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5.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6.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8.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notesSlides/notesSlide9.xml" ContentType="application/vnd.openxmlformats-officedocument.presentationml.notesSlide+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notesSlides/notesSlide10.xml" ContentType="application/vnd.openxmlformats-officedocument.presentationml.notesSlide+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notesSlides/notesSlide11.xml" ContentType="application/vnd.openxmlformats-officedocument.presentationml.notesSlide+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notesSlides/notesSlide12.xml" ContentType="application/vnd.openxmlformats-officedocument.presentationml.notesSlide+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notesSlides/notesSlide13.xml" ContentType="application/vnd.openxmlformats-officedocument.presentationml.notesSlide+xml"/>
  <Override PartName="/ppt/ink/ink1250.xml" ContentType="application/inkml+xml"/>
  <Override PartName="/ppt/ink/ink12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373"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autoAdjust="0"/>
    <p:restoredTop sz="94660"/>
  </p:normalViewPr>
  <p:slideViewPr>
    <p:cSldViewPr snapToGrid="0">
      <p:cViewPr varScale="1">
        <p:scale>
          <a:sx n="77" d="100"/>
          <a:sy n="77" d="100"/>
        </p:scale>
        <p:origin x="12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3:16.032"/>
    </inkml:context>
    <inkml:brush xml:id="br0">
      <inkml:brushProperty name="width" value="0.05" units="cm"/>
      <inkml:brushProperty name="height" value="0.05" units="cm"/>
    </inkml:brush>
  </inkml:definitions>
  <inkml:trace contextRef="#ctx0" brushRef="#br0">34 67 15379,'1'-2'1113,"-4"2"-1041,-8 2-80,1-1 8,1-1-265,8 3 57,8-9 136,16-15-64,23-22-48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3:59.161"/>
    </inkml:context>
    <inkml:brush xml:id="br0">
      <inkml:brushProperty name="width" value="0.05" units="cm"/>
      <inkml:brushProperty name="height" value="0.05" units="cm"/>
    </inkml:brush>
  </inkml:definitions>
  <inkml:trace contextRef="#ctx0" brushRef="#br0">438 77 13179,'-11'-9'141,"1"1"0,-1 0 0,-1 1 0,0 0 0,0 0 0,0 2 0,-1-1 0,1 2 0,-1 0 0,-21-4 0,27 6-128,0 1 0,0 1 0,0-1 0,0 1 0,0 0 0,0 1 0,0 0 0,0 0 0,0 0 0,0 1 0,0 0 0,1 0 0,-1 1 0,1 0 1,-1 0-1,1 0 0,0 1 0,0 0 0,1 0 0,-1 0 0,1 1 0,-5 6 0,-3 5-2,1 1 0,0 1 0,2 0 0,0 0 0,1 1 0,-9 25 0,7-9 8,1 0 0,-9 65 1,14-64-3,2 1 0,4 70 1,0-92-18,0 0 1,2-1-1,0 1 0,0-1 1,2 1-1,-1-1 0,2-1 1,0 1-1,1-1 0,8 14 1,-14-25-1,1 0 0,-1 1 0,1-1 1,0 0-1,0 0 0,0 0 0,0 0 1,0 0-1,0-1 0,0 1 0,0-1 0,1 1 1,-1-1-1,0 0 0,1 0 0,-1 0 1,1 0-1,0 0 0,-1 0 0,1-1 1,0 0-1,-1 1 0,1-1 0,0 0 1,0 0-1,-1 0 0,1-1 0,0 1 1,-1-1-1,1 1 0,0-1 0,-1 0 0,1 0 1,-1 0-1,1 0 0,-1-1 0,1 1 1,2-3-1,10-7 17,-1-1-1,0 0 1,-1-1-1,0 0 1,17-26 0,49-81 103,-67 101-99,-6 8-5,17-26 58,-1-2 1,18-44-1,-35 72-55,-1 0-1,-1 0 1,0-1 0,0 1 0,-1-1 0,0 1 0,-1-1 0,-1 0 0,0 1 0,0-1-1,-1 0 1,0 1 0,-4-14 0,3 21-45,1-1 1,-1 1-1,0-1 1,0 1-1,-1 0 0,1 0 1,-1 0-1,0 0 1,0 0-1,0 0 0,-1 1 1,1 0-1,-1 0 1,0 0-1,0 0 0,0 0 1,0 1-1,0-1 0,-1 1 1,1 0-1,-1 1 1,1-1-1,-1 1 0,0 0 1,1 0-1,-1 0 1,0 1-1,0 0 0,0 0 1,0 0-1,0 0 0,1 1 1,-1 0-1,0 0 1,0 0-1,1 0 0,-1 1 1,-7 3-1,4 0-21,0 1 0,0-1-1,-10 10 1,-22 23-200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0.517"/>
    </inkml:context>
    <inkml:brush xml:id="br0">
      <inkml:brushProperty name="width" value="0.05" units="cm"/>
      <inkml:brushProperty name="height" value="0.05" units="cm"/>
    </inkml:brush>
  </inkml:definitions>
  <inkml:trace contextRef="#ctx0" brushRef="#br0">11 279 13483,'-7'11'1336,"4"-3"-1016,7-13-128,8-2 832,11-7-663,7-3-81,14-3-120,8-3-40,9-3-32,4 0-88,2-1-440,-1 0 48,-1-2 296,-7-3-65,-10-12-79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2.606"/>
    </inkml:context>
    <inkml:brush xml:id="br0">
      <inkml:brushProperty name="width" value="0.05" units="cm"/>
      <inkml:brushProperty name="height" value="0.05" units="cm"/>
    </inkml:brush>
  </inkml:definitions>
  <inkml:trace contextRef="#ctx0" brushRef="#br0">1 502 14419,'1'3'200,"0"0"0,0 0 0,0 0-1,0 0 1,1 0 0,0 0 0,-1 0 0,1 0 0,0-1-1,3 4 1,-3-4-102,1-1-1,-1 0 0,0 0 1,1 1-1,-1-1 0,0-1 1,1 1-1,-1 0 0,1-1 1,0 1-1,-1-1 0,1 0 1,5 0-1,4 0 9,1-2 0,-1 1 0,1-2 0,-1 1 0,0-2 0,0 0 0,0 0 1,0-1-1,-1 0 0,0-1 0,0-1 0,0 0 0,-1 0 0,0-1 0,0 0 0,-1-1 0,0 0 0,0 0 1,10-17-1,-18 25-98,0 0 0,0 0 0,0-1 1,0 1-1,-1-1 0,1 1 0,-1-1 1,1 1-1,-1-1 0,1 1 0,-1-1 0,0 0 1,1-2-1,-2 3-4,1 1 0,0-1-1,0 1 1,0 0 0,0-1 0,-1 1 0,1-1-1,0 1 1,0-1 0,-1 1 0,1-1 0,0 1-1,-1 0 1,1-1 0,-1 1 0,1 0 0,0-1 0,-1 1-1,1 0 1,-1 0 0,1-1 0,-1 1 0,1 0-1,-1 0 1,1 0 0,-1-1 0,0 1 0,-2 0 5,0 0 0,0 0 0,0 0 0,-1 0 0,1 1 0,0-1 0,0 1 0,0 0 0,0 0 0,0 0 0,-5 2 0,-6 5-1,0 1-1,1 0 0,0 0 0,0 1 0,1 1 0,-12 14 1,7-6-10,0 1 1,2 1 0,-15 25 0,22-32 0,0 1 1,-8 23-1,14-32 2,0 0 0,1 1 0,-1 0 0,1-1 0,1 1 0,-1 0 1,1-1-1,1 13 0,-1-17 0,0 0 1,1 0-1,-1 0 1,1 0 0,-1 0-1,1 0 1,0-1-1,-1 1 1,1 0-1,0 0 1,0-1-1,0 1 1,0-1 0,1 1-1,-1-1 1,0 1-1,1-1 1,-1 0-1,1 1 1,-1-1-1,1 0 1,0 0 0,-1 0-1,1-1 1,0 1-1,0 0 1,-1-1-1,1 1 1,0-1-1,0 1 1,0-1 0,0 0-1,0 0 1,0 0-1,2 0 1,3 0 5,1-1 0,-1-1 1,1 1-1,-1-1 0,0 0 1,0-1-1,13-6 0,15-12 30,0-2 0,-2-1 0,-1-2 0,42-44 0,-40 39 10,20-23 76,-2-3 0,-3-1 0,-2-3 0,45-78 0,-83 124-78,3-4 61,14-29-1,-24 42-79,0 1-1,0-1 1,0 0 0,-1 1-1,1-1 1,-2 0-1,1 0 1,-1 0 0,1 0-1,-2-8 1,1 13-21,0 0 1,0 0 0,0 0-1,0 0 1,-1 0 0,1-1 0,0 1-1,0 0 1,-1 0 0,1 0-1,-1 0 1,1 0 0,-1 0-1,1 0 1,-1 1 0,0-1-1,1 0 1,-1 0 0,0 0-1,0 0 1,0 1 0,1-1 0,-1 0-1,0 1 1,0-1 0,0 1-1,-2-1 1,1 0 2,-1 1 1,1 1-1,0-1 0,0 0 1,0 0-1,0 1 0,0-1 0,0 1 1,0 0-1,0-1 0,0 1 1,0 0-1,-3 2 0,-6 5 24,1-1-1,-1 2 1,-16 17-1,-1 3 14,1 2 1,2 1-1,1 1 0,-38 70 0,54-87-103,1 1 0,1-1 1,1 1-1,0 0 0,-4 34 0,8-39-136,0 0 0,1 0 0,1 0 0,0 0 0,1 0 0,0-1 0,0 1 1,1-1-1,9 20 0,-11-28 119,0 0 0,0 0 0,1 0-1,-1 0 1,1-1 0,0 1 0,-1-1 0,1 1 0,0-1 0,4 3 0,4-2-469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3.659"/>
    </inkml:context>
    <inkml:brush xml:id="br0">
      <inkml:brushProperty name="width" value="0.05" units="cm"/>
      <inkml:brushProperty name="height" value="0.05" units="cm"/>
    </inkml:brush>
  </inkml:definitions>
  <inkml:trace contextRef="#ctx0" brushRef="#br0">148 255 17172,'0'-1'117,"1"0"0,-1 1 0,0-1 1,0 0-1,1 0 0,-1 0 0,0 1 1,0-1-1,0 0 0,0 0 0,0 0 0,0 1 1,0-1-1,0 0 0,-1 0 0,1 1 1,0-1-1,0 0 0,0 0 0,-1 1 1,1-1-1,-1-1 0,0 2-57,0 0-1,1-1 1,-1 1-1,1 0 1,-1 0-1,0 0 1,1 0-1,-1 0 1,0 0-1,1 0 1,-1 0 0,1 0-1,-1 0 1,0 0-1,1 1 1,-1-1-1,0 0 1,1 0-1,-1 0 1,1 1-1,-1 0 1,-32 22 228,16-7-311,-24 29 1,35-38 18,1 0-1,0 0 1,0 1 0,1 0 0,0 0 0,0 0-1,-3 11 1,7-18 3,-1 0-1,1 0 0,0-1 0,-1 1 1,1 0-1,0 0 0,0 0 0,0 0 1,0 0-1,0 0 0,0 0 0,0 0 1,0-1-1,0 1 0,1 0 1,-1 0-1,0 0 0,1 0 0,0 1 1,-1-2-1,1 1 1,-1-1 0,1 0-1,-1 0 1,1 1-1,-1-1 1,1 0 0,-1 0-1,1 0 1,-1 0 0,1 0-1,-1 0 1,1 0 0,-1 0-1,1 0 1,0 0-1,-1 0 1,1 0 0,-1 0-1,1 0 1,-1 0 0,1-1-1,0 1 1,4-3-3,1 1 0,-1-1 0,0 0 0,8-7 1,40-37 129,-3-2 0,-3-1 1,-1-3-1,53-81 1,-68 83 343,-29 42-200,-9 11-91,-8 11-23,0 5-137,2 0 1,1 1-1,0 0 0,1 1 1,1 0-1,1 1 1,1 0-1,1 0 1,-7 34-1,12-45-98,1 0 0,0 1 0,1 17 0,0-24 29,1-1 0,-1 0 0,1 1 0,-1-1 0,1 0 0,0 1 0,0-1 0,1 0 0,-1 0 0,1 0 0,-1 0 0,1 0-1,0 0 1,4 4 0,3-1-131,-2-6-56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4.578"/>
    </inkml:context>
    <inkml:brush xml:id="br0">
      <inkml:brushProperty name="width" value="0.05" units="cm"/>
      <inkml:brushProperty name="height" value="0.05" units="cm"/>
    </inkml:brush>
  </inkml:definitions>
  <inkml:trace contextRef="#ctx0" brushRef="#br0">17 0 15411,'0'31'3014,"-15"64"-1502,14-83-1439,1 1-1,0-1 1,0 0-1,1 1 1,5 20-1,-6-32-58,0 1 0,1-1 0,-1 0 0,0 1-1,1-1 1,-1 0 0,1 0 0,0 0 0,-1 1-1,1-1 1,0 0 0,0 0 0,0 0 0,-1 0 0,1 0-1,0 0 1,0-1 0,1 1 0,-1 0 0,0 0-1,0-1 1,0 1 0,0 0 0,1-1 0,-1 0-1,0 1 1,1-1 0,-1 0 0,0 1 0,0-1 0,1 0-1,-1 0 1,1 0 0,-1 0 0,0 0 0,1-1-1,-1 1 1,0 0 0,0 0 0,1-1 0,-1 1-1,0-1 1,0 0 0,1 1 0,0-2 0,6-2 72,0-1 0,0 0 1,0 0-1,-1-1 1,8-8-1,82-84 1280,-96 97-1341,0-1 0,0 1 1,0 0-1,0 0 0,0 0 1,1 0-1,-1 0 0,0 1 1,1-1-1,-1 0 0,3-1 1,-3 2-19,-1 0 1,0 0 0,1 0-1,-1 0 1,0 1 0,1-1-1,-1 0 1,0 0 0,1 0 0,-1 0-1,0 0 1,1 0 0,-1 0-1,0 1 1,1-1 0,-1 0-1,0 0 1,0 0 0,1 1 0,-1-1-1,0 0 1,0 0 0,0 1-1,1-1 1,-1 0 0,0 1-1,0-1 1,0 0 0,0 0 0,1 1-1,-1-1 1,0 1 0,1 4 40,-1 1 0,1-1 0,-1 1 1,0-1-1,-1 8 0,1 4-45,0-13-5,0 1 0,0-1-1,1 0 1,0 1-1,0-1 1,2 7-1,-2-10 2,-1 1 0,1-1-1,-1 0 1,1 0-1,0 0 1,0 0 0,-1 0-1,1-1 1,0 1 0,0 0-1,0 0 1,0 0-1,0-1 1,0 1 0,0-1-1,0 1 1,0 0-1,1-1 1,-1 0 0,0 1-1,0-1 1,0 0-1,1 0 1,-1 1 0,0-1-1,0 0 1,1 0-1,1-1 1,4 0-5,1 0 0,-1-1-1,1 0 1,-1 0 0,1-1 0,-1 0-1,10-6 1,51-34-22,-39 24 19,-11 7 6,-11 7-2,1-1 0,-1 1 0,1 1 0,0-1 0,1 1 0,-1 1 0,1 0 0,10-3 0,-19 6 2,1 0 0,0 0-1,0 0 1,0 0 0,-1 0-1,1 0 1,0 0 0,0 1 0,-1-1-1,1 0 1,0 0 0,0 1-1,-1-1 1,1 0 0,0 1-1,-1-1 1,1 1 0,-1-1-1,1 1 1,0-1 0,-1 1-1,1-1 1,-1 1 0,1 0-1,-1-1 1,1 2 0,8 25-49,-9-25 49,1 0-1,-1 0 0,1 1 0,-1-1 0,1 0 0,0 0 0,0 1 1,0-1-1,0 0 0,0 0 0,0 0 0,1 0 0,-1 0 0,1-1 1,2 3-1,-1-3-53,1 0 1,0 0 0,-1 0 0,1-1-1,0 1 1,0-1 0,-1 0-1,1 0 1,0-1 0,0 1 0,0-1-1,6-1 1,19-2-2534,-28 3 2070,2-3-174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5.422"/>
    </inkml:context>
    <inkml:brush xml:id="br0">
      <inkml:brushProperty name="width" value="0.05" units="cm"/>
      <inkml:brushProperty name="height" value="0.05" units="cm"/>
    </inkml:brush>
  </inkml:definitions>
  <inkml:trace contextRef="#ctx0" brushRef="#br0">44 49 12603,'13'0'1624,"28"-3"3218,-40 3-4754,-1 0 0,1 0 0,0-1 0,0 1 0,-1 0-1,1 0 1,0 0 0,-1-1 0,1 1 0,0 0 0,-1-1-1,1 1 1,0-1 0,-1 1 0,1 0 0,-1-1 0,1 1-1,-1-1 1,1 0 0,-1 1 0,1-1 0,-1 1 0,0-1-1,1 0 1,-1 1 0,0-1 0,1 0 0,-1 1 0,0-1 0,0 0-1,0 1 1,0-1 0,1 0 0,-1 0 0,0 1 0,0-1-1,0 0 1,-1 0 0,1 1 0,0-1 0,0 0 0,0 1-1,-1-2 1,1 1-77,-1 0 0,1 0 0,-1 1 0,0-1-1,1 0 1,-1 0 0,0 1 0,1-1 0,-1 0 0,0 1-1,0-1 1,1 1 0,-1-1 0,0 1 0,0-1 0,0 1 0,0 0-1,0-1 1,0 1 0,0 0 0,0 0 0,0 0 0,0-1-1,0 1 1,0 0 0,0 0 0,0 1 0,0-1 0,0 0-1,0 0 1,0 0 0,0 1 0,0-1 0,1 0 0,-1 1-1,0-1 1,-1 1 0,-3 1-38,1 0 0,-1 1 0,1-1 0,0 1 0,0 0 0,-5 4 0,3-1-23,0 0 0,1 1-1,-1 0 1,-5 11 0,9-16 37,1 0 1,0 0-1,0 0 1,0 0-1,0 0 1,0 0-1,1 0 0,-1 0 1,0 0-1,1 1 1,0-1-1,-1 0 1,1 0-1,0 0 0,0 1 1,1-1-1,-1 0 1,0 0-1,1 0 1,-1 1-1,1-1 0,1 4 1,0-5 7,-1 1 0,1-1 0,-1 0 1,1 0-1,0 0 0,-1 0 0,1 0 0,0 0 1,0 0-1,0 0 0,0 0 0,0-1 0,0 1 0,0-1 1,0 0-1,0 0 0,0 1 0,0-1 0,3-1 1,43-4-27,-47 4 30,45-10-30,-1-2 1,-1-2-1,52-26 0,56-18 40,-152 59-9,-1 0-1,1 0 0,0 0 1,0 0-1,0 0 0,0 1 1,0-1-1,0 0 0,0 0 1,0 0-1,-1 0 0,1 1 1,0-1-1,0 0 0,0 0 0,0 0 1,0 1-1,0-1 0,0 0 1,0 0-1,0 0 0,0 1 1,0-1-1,0 0 0,0 0 1,0 0-1,1 1 0,-1-1 1,0 0-1,0 0 0,0 0 1,0 0-1,0 1 0,0-1 0,0 0 1,0 0-1,1 0 0,-1 0 1,0 0-1,0 1 0,0-1 1,0 0-1,1 0 0,-1 0 1,0 0-1,0 0 0,0 0 1,0 0-1,1 0 0,-1 0 0,0 0 1,0 0-1,0 0 0,1 0 1,-1 0-1,0 0 0,0 0 1,0 0-1,1 0 0,-1 0 1,0 0-1,0 0 0,0 0 1,1 0-1,-1 0 0,-11 18 13,8-15-9,1 1-7,-1 0 25,0 1 1,0 0-1,1 0 0,-1 0 0,-2 11 0,5-16-15,0 1 0,-1 0 0,1-1 0,0 1 1,0 0-1,0 0 0,0-1 0,0 1 0,1 0 0,-1-1 0,0 1 0,0 0 1,0-1-1,1 1 0,-1-1 0,0 1 0,0 0 0,1-1 0,-1 1 1,1-1-1,-1 1 0,1 0 0,0 0 4,1 0 0,-1-1 0,0 1 1,1-1-1,-1 1 0,1-1 0,-1 0 0,0 1 0,1-1 1,-1 0-1,1 0 0,-1 0 0,1 0 0,-1 0 0,2 0 1,15-3-13,-1-1 0,0 0 1,0-1-1,0-1 1,0-1-1,23-13 0,11-3-540,-51 23 527,0 0 0,0 0 1,0 0-1,0 0 0,1 0 0,-1 0 0,0-1 0,0 1 0,0 0 1,0 0-1,1 0 0,-1 0 0,0 0 0,0 0 0,0 0 1,1 0-1,-1 0 0,0 0 0,0 0 0,0 0 0,0 0 0,1 0 1,-1 0-1,0 0 0,0 1 0,0-1 0,1 0 0,-1 0 1,0 0-1,0 0 0,0 0 0,0 0 0,0 0 0,1 1 0,-1-1 1,0 0-1,0 0 0,1 9-241,-1-8 251,0-1 0,0 1 1,-1 0-1,1 0 0,0-1 1,0 1-1,1 0 0,-1 0 1,0-1-1,0 1 0,0 0 0,0 0 1,1-1-1,-1 1 0,0 0 1,1-1-1,-1 1 0,0 0 1,1-1-1,-1 1 0,1-1 1,-1 1-1,1-1 0,0 2 1,5-1 10,-1 0 0,1 0 0,0 0 1,0-1-1,-1 1 0,1-1 0,0-1 1,0 1-1,-1-1 0,8-2 0,3 1-25,-9 1 3,19-2-184,-1 1 0,28 1 0,-46 1 126,-1 0-1,1 1 0,0 0 0,-1 0 1,0 1-1,1 0 0,-1 0 1,0 0-1,0 1 0,0 0 0,0 0 1,-1 0-1,9 7 0,-11-6 34,0-1 0,0 1-1,0 0 1,0 0 0,-1 1 0,0-1-1,0 0 1,0 1 0,0-1-1,-1 1 1,1 0 0,-1 0 0,-1-1-1,1 1 1,-1 0 0,1 0 0,-2 8-1,0 4 59,-1 1-1,-1 0 0,-6 24 1,-1-7 195,-2-1 0,-21 47 0,25-65-55,0-1-1,-1 0 0,-1 0 1,0-1-1,-1 0 0,0-1 0,-15 13 1,25-24-106,-1-1 1,0 1-1,1-1 1,-1 0-1,0 0 1,0 1-1,0-1 1,0 0-1,1-1 1,-1 1-1,-1 0 1,1-1-1,0 1 0,0-1 1,0 1-1,0-1 1,0 0-1,-4 0 1,5-1-15,-1 1-1,1-1 1,-1 0 0,1 0-1,-1 0 1,1 0 0,0 0-1,0 0 1,-1 0 0,1 0-1,0-1 1,0 1 0,0 0-1,0-1 1,0 1 0,1-1-1,-1 1 1,0-1 0,1 1-1,-1-1 1,1 1 0,-1-1 0,1 0-1,0-2 1,-4-14 38,2 1-1,0-1 1,1 0 0,0 0 0,2 1 0,0-1-1,1 0 1,1 0 0,1 1 0,9-29 0,-9 34-162,1 0 1,0 1 0,1-1 0,0 1 0,1 0 0,0 1-1,1 0 1,0 0 0,1 0 0,0 1 0,0 0-1,1 1 1,0 0 0,0 1 0,20-11 0,19-2-142,3 3-76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6.220"/>
    </inkml:context>
    <inkml:brush xml:id="br0">
      <inkml:brushProperty name="width" value="0.05" units="cm"/>
      <inkml:brushProperty name="height" value="0.05" units="cm"/>
    </inkml:brush>
  </inkml:definitions>
  <inkml:trace contextRef="#ctx0" brushRef="#br0">1 22 15923,'4'-5'408,"13"-11"2368,-17 16-2746,0 0 0,0 0 0,0 0 0,0 0 0,1 0 0,-1 0 0,0 0 1,0 0-1,0 0 0,0 0 0,0 0 0,1 0 0,-1 0 0,0 0 1,0 0-1,0 0 0,0 0 0,0 0 0,0 0 0,1 0 0,-1 0 1,0 0-1,0 1 0,0-1 0,0 0 0,0 0 0,0 0 0,0 0 0,0 0 1,1 0-1,-1 0 0,0 0 0,0 1 0,0-1 0,0 0 0,0 0 1,0 0-1,0 0 0,0 0 0,0 1 0,0-1 0,0 0 0,0 16 741,-5 19-254,-3 31-302,8-60-206,0 0-1,0 0 0,1 0 1,0 0-1,0 0 0,0 0 1,1 0-1,3 9 1,-4-12-6,1-1 0,-1 0 0,0 0 0,0 0 1,1-1-1,-1 1 0,1 0 0,0 0 0,-1-1 0,1 1 1,0-1-1,0 0 0,0 1 0,0-1 0,0 0 0,0 0 1,0 0-1,1-1 0,-1 1 0,0 0 0,0-1 0,1 1 1,-1-1-1,0 0 0,1 0 0,-1 0 0,0 0 0,1 0 1,-1-1-1,0 1 0,1-1 0,-1 1 0,0-1 0,3-1 1,4-1 10,-1-1 1,0 1 0,1-2-1,-1 1 1,-1-1-1,1-1 1,10-9 0,-6 3 41,0 0 1,12-17-1,-20 24-14,1-2-1,-1 1 1,-1-1-1,1 1 1,-1-1-1,0 0 1,2-10-1,-5 17-38,0 0-1,0 0 1,0 0-1,0 0 1,0 0-1,0 0 0,-1 0 1,1 0-1,0 0 1,0 0-1,0 0 1,0 0-1,0 0 1,0 0-1,-1 0 1,1 0-1,0 0 1,0 0-1,0 0 1,0 0-1,0 0 1,0 0-1,0 0 0,-1 0 1,1 0-1,0 0 1,0 0-1,0-1 1,0 1-1,0 0 1,0 0-1,0 0 1,0 0-1,0 0 1,0 0-1,0 0 1,-1-1-1,1 1 1,0 0-1,0 0 0,0 0 1,0 0-1,0 0 1,0 0-1,0-1 1,0 1-1,0 0 1,0 0-1,0 0 1,0 0-1,0 0 1,0 0-1,1-1 1,-1 1-1,0 0 1,0 0-1,0 0 0,0 0 1,-7 7 39,6-4-43,-1 0 0,1 0 0,0 0-1,0 1 1,0-1 0,0 0 0,0 0-1,1 0 1,0 1 0,-1-1 0,1 0-1,0 1 1,1-1 0,-1 0 0,1 1-1,-1-1 1,1 0 0,0 0 0,0 0-1,0 0 1,1 0 0,-1 0 0,1 0 0,0 0-1,0 0 1,0 0 0,0-1 0,0 1-1,0-1 1,1 0 0,-1 0 0,1 0-1,-1 0 1,1 0 0,0 0 0,0-1-1,0 1 1,0-1 0,0 0 0,0 0-1,6 2 1,2-2 2,-1-1 0,1 0-1,-1 0 1,1-1 0,-1 0-1,0-1 1,0 0 0,0-1-1,0 0 1,0 0 0,13-7-1,-11 4-9,0 0-1,0-1 0,-1 0 1,0-1-1,0 0 0,-1-1 1,0 0-1,11-14 1,-12 12-122,-13 15-33,-13 19-15,14-17-16,0 1 0,1 0 0,0 0 0,0 0 1,1 0-1,0 0 0,0 0 0,0 1 0,1-1 0,0 0 0,1 0 0,2 15 0,-3-22 176,0 0 0,0 1 0,0-1 0,1 0 0,-1 0 0,0 1 0,0-1 0,1 0 0,-1 0-1,0 1 1,0-1 0,1 0 0,-1 0 0,0 0 0,0 0 0,1 1 0,-1-1 0,0 0 0,1 0 0,-1 0 0,0 0 0,1 0-1,-1 0 1,0 0 0,1 0 0,-1 0 0,0 0 0,1 0 0,-1 0 0,0 0 0,1 0 0,-1 0 0,0 0 0,1 0 0,-1 0-1,0 0 1,1-1 0,-1 1 0,0 0 0,0 0 0,1 0 0,-1 0 0,0-1 0,0 1 0,1 0 0,5-11-604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6.609"/>
    </inkml:context>
    <inkml:brush xml:id="br0">
      <inkml:brushProperty name="width" value="0.05" units="cm"/>
      <inkml:brushProperty name="height" value="0.05" units="cm"/>
    </inkml:brush>
  </inkml:definitions>
  <inkml:trace contextRef="#ctx0" brushRef="#br0">7 33 14131,'-2'-16'1584,"-2"2"-1272,4 11-488,3 7 1665,7 8-1081,6 5 80,9 3-320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7.040"/>
    </inkml:context>
    <inkml:brush xml:id="br0">
      <inkml:brushProperty name="width" value="0.05" units="cm"/>
      <inkml:brushProperty name="height" value="0.05" units="cm"/>
    </inkml:brush>
  </inkml:definitions>
  <inkml:trace contextRef="#ctx0" brushRef="#br0">169 281 10042,'-16'7'615,"0"1"-1,0 0 0,1 0 1,0 2-1,-23 18 1,33-24-474,1 0 1,0-1-1,0 2 0,0-1 1,1 0-1,-1 1 1,1-1-1,0 1 0,0 0 1,1 0-1,-1 0 1,1 1-1,0-1 0,1 1 1,-1-1-1,1 1 1,0-1-1,0 1 0,1 0 1,0-1-1,0 8 1,1-10-98,-1 0 1,1-1-1,0 1 1,0 0-1,1-1 1,-1 1-1,0-1 1,1 1-1,-1-1 1,1 0-1,0 0 1,0 0 0,0 0-1,0 0 1,0 0-1,0 0 1,0-1-1,1 1 1,-1-1-1,1 1 1,-1-1-1,1 0 1,0 0-1,-1 0 1,1 0-1,0-1 1,-1 1-1,1-1 1,4 0 0,3 1 17,0 0 1,0-1 0,-1-1-1,1 1 1,0-2 0,0 1 0,11-5-1,-2 0 17,-1-2 0,0 0 0,0-1 0,-1-1 0,0 0 0,-1-2 0,19-16 0,-10 6-40,-1-1 0,-1-2 0,29-40 0,-45 56-19,-4 6-8,-1 0-1,1-1 1,-1 1 0,1 0-1,-1-1 1,0 1 0,0-1-1,-1 1 1,1-1 0,-1 0-1,0 0 1,0 0 0,1-7-1,-2 11-9,-1-1-1,1 1 1,0 0-1,0-1 1,0 1 0,-1 0-1,1 0 1,0-1-1,0 1 1,-1 0-1,1 0 1,0 0 0,-1-1-1,1 1 1,0 0-1,-1 0 1,1 0-1,0 0 1,-1 0-1,1 0 1,0 0 0,-1 0-1,1 0 1,0 0-1,-1 0 1,1 0-1,0 0 1,-1 0 0,1 0-1,0 0 1,-1 0-1,1 0 1,0 0-1,-1 0 1,1 1-1,0-1 1,-1 0 0,1 0-1,0 0 1,0 1-1,-1-1 1,1 0-1,0 0 1,0 1 0,-1-1-1,1 0 1,0 0-1,0 1 1,-17 14 51,13-11-41,0 0 0,1 1 1,0 0-1,0-1 1,0 1-1,0 1 1,1-1-1,0 0 1,0 0-1,0 1 1,-1 11-1,3-15-9,-1 1 0,1-1 0,0 1 0,0 0 0,1-1 0,-1 1 0,0-1 0,1 1 0,0-1 0,0 1 0,-1-1 0,1 0 0,1 1 0,-1-1 0,0 0 0,0 0 0,1 0 0,-1 0 0,1 0 0,0 0 0,0 0 0,0 0 0,0 0 0,0-1 0,0 1 0,0-1 0,0 0 0,5 2 0,2 1 19,1-1 0,-1 0 1,1-1-1,-1 0 0,1-1 1,0 0-1,-1 0 0,1-1 1,0 0-1,0-1 0,0 0 1,-1-1-1,1 0 0,-1 0 1,1-1-1,-1 0 0,17-9 1,-9 4 45,-1-1 1,-1-1-1,0 0 0,0-1 1,-1-1-1,-1 0 0,0-1 1,21-25-1,-22 20 57,0 0 0,-1 0 0,0-1 0,-2 0 0,0 0 0,-2-1 0,10-37 0,-16 54-95,-1 0 0,1-1 0,-1 1 0,0 0 0,0-1 0,0 1 0,-1 0 0,1-1 0,-1 1 0,-1-4 0,2 6-25,0 1 1,0 0 0,0-1 0,0 1-1,-1 0 1,1 0 0,0-1 0,0 1-1,0 0 1,-1-1 0,1 1 0,0 0 0,0 0-1,-1-1 1,1 1 0,0 0 0,0 0-1,-1 0 1,1 0 0,0-1 0,-1 1 0,1 0-1,0 0 1,-1 0 0,1 0 0,0 0-1,-1 0 1,1 0 0,0 0 0,-1 0-1,1 0 1,-1 0 0,0 0 5,-1 1-1,1 0 1,0 0-1,0 0 1,0-1 0,0 1-1,0 0 1,0 0-1,0 1 1,0-1 0,0 0-1,0 0 1,0 2 0,-7 12-37,2 0 1,0 0 0,0 0 0,2 1-1,0 0 1,0 0 0,2 0 0,0 0 0,1 1-1,1 27 1,1-33-103,1 0 0,0 0 0,0 0 0,1 0 0,1-1 0,0 1 0,10 18 0,-11-22-78,2 0 0,-1-1 1,0 1-1,1-1 1,0 0-1,1-1 1,-1 1-1,1-1 1,0 0-1,0-1 0,1 0 1,8 5-1,-15-9 165,0 0 1,0 1-1,1-1 0,-1 0 0,0 0 0,1 1 0,-1-1 0,0 0 0,1 0 0,-1 0 0,0 0 0,1 1 1,-1-1-1,1 0 0,-1 0 0,0 0 0,1 0 0,-1 0 0,0 0 0,1 0 0,-1 0 0,1 0 0,-1 0 1,0 0-1,1-1 0,-1 1 0,1 0 0,-1 0 0,1 0 0,-6-10-537,-15-13 252,-7 1 250,8 6 763,1 0 0,-24-27 0,42 43-670,0 0 0,0 0 0,-1-1 0,1 1 0,0 0 0,0 0 0,0 0 0,0 0 1,0 0-1,0 0 0,0 0 0,0-1 0,0 1 0,0 0 0,-1 0 0,1 0 0,0 0 0,0 0 1,0-1-1,0 1 0,0 0 0,0 0 0,0 0 0,0 0 0,0 0 0,0-1 0,0 1 0,0 0 1,0 0-1,0 0 0,1 0 0,-1 0 0,0 0 0,0-1 0,0 1 0,0 0 0,0 0 0,0 0 1,0 0-1,0 0 0,0 0 0,0-1 0,1 1 0,-1 0 0,0 0 0,0 0 0,0 0 0,0 0 1,0 0-1,0 0 0,1 0 0,-1 0 0,0 0 0,0 0 0,13-1 294,15 4-78,-27-3-204,55 12 50,-18-8-102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7.975"/>
    </inkml:context>
    <inkml:brush xml:id="br0">
      <inkml:brushProperty name="width" value="0.05" units="cm"/>
      <inkml:brushProperty name="height" value="0.05" units="cm"/>
    </inkml:brush>
  </inkml:definitions>
  <inkml:trace contextRef="#ctx0" brushRef="#br0">1 126 14891,'7'-6'5928,"29"-7"-5736,-26 10 240,4-3-388,-1 1 1,25-16-1,-34 19-32,0-1 1,0 0-1,0 0 1,0 0-1,0-1 1,-1 1-1,0-1 1,0 1-1,0-1 1,0 0-1,0-1 1,3-6-1,-6 11-13,0-1 1,0 1-1,1-1 1,-1 1-1,0-1 1,0 1-1,0-1 0,0 1 1,1-1-1,-1 1 1,0-1-1,0 1 0,0-1 1,0 1-1,0-1 1,0 0-1,-1 1 1,1-1-1,0 1 0,0-1 1,0 1-1,0-1 1,-1 1-1,1-1 1,0 1-1,0-1 0,-1 1 1,1 0-1,0-1 1,-1 1-1,1-1 0,0 1 1,-1 0-1,1-1 1,-1 1-1,1 0 1,-1-1-1,1 1 0,-1 0 1,1 0-1,-1-1 1,1 1-1,-1 0 1,1 0-1,-1 0 0,1 0 1,-1 0-1,1 0 1,-2 0-1,0 0-4,-1 0 0,1 0-1,-1 0 1,0 1 0,1-1 0,-1 1-1,1 0 1,-1-1 0,-3 3 0,-1 1-13,0 1-1,0 0 1,1 0 0,-1 0 0,1 0 0,1 1 0,-1 0 0,1 1 0,-6 8 0,8-10 9,0-1 0,0 1 1,0 0-1,1 0 0,0 0 0,0 1 1,0-1-1,1 0 0,0 1 0,0-1 1,0 1-1,1-1 0,0 1 0,0 9 1,1-13 8,-1 1 1,1-1 0,-1 0 0,1 1 0,0-1-1,0 0 1,0 0 0,0 1 0,1-1 0,-1 0-1,0 0 1,1 0 0,0-1 0,-1 1 0,1 0-1,0-1 1,0 1 0,3 2 0,-1-2 7,0 0 1,0-1-1,0 1 1,1-1-1,-1 0 1,1 0-1,-1 0 1,0 0-1,8-1 1,2 0 27,-1-1 0,1-1 0,0 0 1,-1 0-1,23-9 0,-9 1 22,-1-1 1,-1-1-1,0-1 1,0-2 0,-2 0-1,0-2 1,40-36-1,-53 45-46,-8 15-11,-2-6-3,0 1 1,0-1 0,0 0-1,0 0 1,0 1 0,1-1 0,-1 0-1,0 0 1,1 0 0,-1 1-1,1-1 1,0 0 0,-1 0 0,1 0-1,0 0 1,0 1 0,3 1 5,0-1 1,-1 0-1,1 0 0,0 0 1,0-1-1,0 1 1,0-1-1,1 0 0,-1 0 1,0 0-1,0-1 1,1 1-1,-1-1 0,0 0 1,6-1-1,8-1 33,0 0-1,22-6 1,36-17 88,-33 9-52,-41 16-76,1-1 0,-1 1-1,0 0 1,0 0-1,0 1 1,1-1 0,-1 0-1,0 1 1,0 0-1,0-1 1,0 1 0,0 0-1,0 0 1,0 0-1,0 0 1,0 0 0,0 1-1,0-1 1,-1 0-1,3 4 1,0-3-99,-1 1-1,1-1 1,-1 1 0,1-1-1,8 3 1,-5-3 123,-1-1-1,1 0 1,-1 0-1,1-1 1,-1 0 0,1 0-1,0 0 1,-1-1-1,1 0 1,-1-1-1,1 1 1,-1-1 0,0 0-1,0-1 1,9-4-1,19-17-94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8.346"/>
    </inkml:context>
    <inkml:brush xml:id="br0">
      <inkml:brushProperty name="width" value="0.05" units="cm"/>
      <inkml:brushProperty name="height" value="0.05" units="cm"/>
    </inkml:brush>
  </inkml:definitions>
  <inkml:trace contextRef="#ctx0" brushRef="#br0">35 0 14739,'-15'15'960,"5"8"-984,2 4-216,6 3 440,5 2-136,14-1-152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8.872"/>
    </inkml:context>
    <inkml:brush xml:id="br0">
      <inkml:brushProperty name="width" value="0.05" units="cm"/>
      <inkml:brushProperty name="height" value="0.05" units="cm"/>
    </inkml:brush>
  </inkml:definitions>
  <inkml:trace contextRef="#ctx0" brushRef="#br0">296 250 10442,'-1'7'508,"-1"0"0,0 0-1,-1 0 1,1 0 0,-1-1-1,-5 8 1,-5 15 874,-8 32-678,-24 122 0,30-111-708,-25 71 0,35-129 5,0 0 1,-1 0-1,-1 0 0,-10 13 0,15-24 45,0 1-1,0-1 1,-1 0-1,0 0 1,1 0 0,-1 0-1,0 0 1,-1 0-1,1-1 1,0 0-1,-1 0 1,1 0 0,-1 0-1,0 0 1,0 0-1,0-1 1,0 0-1,1 0 1,-2 0 0,-4 0-1,8-1-13,0 0-1,0 0 1,0 0-1,0 0 1,0 0 0,0 0-1,0 0 1,0-1-1,0 1 1,0 0 0,0-1-1,0 1 1,0-1-1,0 1 1,0-1 0,1 1-1,-1-1 1,0 1-1,0-1 1,1 0-1,-1 0 1,0 1 0,1-1-1,-1 0 1,0 0-1,0-1 1,0-1 15,1 1-1,-1-1 1,1 1 0,-1 0 0,1-1-1,0 1 1,0-1 0,0 1-1,1-1 1,-1 1 0,1-3-1,2-6 104,0-1 0,1 1 0,10-20 0,8-8-88,2 0 1,1 2 0,55-61 0,107-89-279,-83 87 318,-91 88-55,-9 8-22,0 0 1,1 0-1,-1 0 1,-1 0 0,1-1-1,0 1 1,-1-1-1,0 0 1,4-10 0,-7 15-24,0-1 0,1 1-1,-1 0 1,0 0 0,0 0 0,0 0 0,0-1 0,0 1 0,-1 0 0,1 0 0,0 0 0,0 0 0,0-1 0,0 1 0,0 0 0,0 0 0,0 0 0,0 0 0,0 0 0,0-1-1,0 1 1,0 0 0,-1 0 0,1 0 0,0 0 0,0 0 0,0 0 0,0-1 0,0 1 0,-1 0 0,1 0 0,0 0 0,0 0 0,0 0 0,0 0 0,-1 0 0,1 0-1,0 0 1,0 0 0,0 0 0,0 0 0,-1 0 0,1 0 0,0 0 0,0 0 0,0 0 0,0 0 0,-1 0 0,1 0 0,0 0 0,0 0 0,0 0 0,0 0 0,0 0 0,-1 1-1,1-1 1,0 0 0,0 0 0,0 0 0,0 0 0,-1 0 0,-11 7 55,0 2-27,0 0-1,0 0 1,1 1-1,-15 17 1,20-20-33,0 0 0,1 0 0,0 1 0,0 0 0,1 0 0,0 0 0,0 0 0,-4 16 0,8-22 3,-1-1-1,1 1 0,-1 0 0,1 0 0,0 0 1,0 0-1,0 0 0,0 0 0,0 0 0,1-1 1,-1 1-1,0 0 0,1 0 0,0 0 1,-1 0-1,1-1 0,0 1 0,0 0 0,0-1 1,2 3-1,-1-2 2,0 0 0,0 0 0,0 0 0,1-1 1,-1 1-1,0-1 0,1 0 0,-1 0 0,1 0 0,0 0 1,-1 0-1,6 1 0,3-1 7,1 0 1,0 0-1,0-1 1,0-1-1,18-2 1,-11-1 1,0 0 0,-1-2 0,0 0 0,0-1 0,0 0 0,-1-2 0,0 0 0,-1-1 0,0 0 0,21-19 0,-26 20-6,-1-1-1,0 0 0,-1 0 1,0-1-1,0 0 0,-1-1 0,0 0 1,-1 0-1,-1-1 0,0 1 1,-1-1-1,0-1 0,-1 1 0,5-27 1,-8 34 0,-1-1 0,0 0 1,0 1-1,0-1 0,-1 0 0,0 1 1,0-1-1,0 0 0,-1 1 1,0 0-1,-1-1 0,1 1 0,-1 0 1,-7-11-1,7 13 3,0 1-1,0-1 1,-1 1 0,1-1 0,-1 1-1,0 0 1,0 0 0,0 1 0,0-1-1,-1 1 1,1 0 0,-1 0-1,1 0 1,-1 1 0,1 0 0,-1-1-1,0 2 1,0-1 0,0 1-1,0-1 1,-5 2 0,2 0 2,0 0 0,0 1 1,0 0-1,0 0 0,0 1 1,1 0-1,-1 1 0,1-1 1,0 1-1,0 1 0,1-1 1,-1 1-1,1 0 0,0 1 1,0 0-1,1 0 0,-1 0 1,1 0-1,1 1 0,-1 0 1,-5 12-1,7-13-10,1-1 1,-1 1-1,1 0 1,1 0-1,-1 1 0,1-1 1,0 0-1,0 0 1,1 1-1,0-1 1,0 1-1,1 8 0,0-10-12,1 0-1,-1 0 0,1 0 0,0-1 0,0 1 1,0 0-1,1-1 0,0 0 0,-1 0 0,2 0 1,-1 0-1,0 0 0,1 0 0,0-1 1,-1 0-1,1 1 0,6 2 0,3 1-127,0 0 0,22 7 0,-25-11 28,0 1-1,0 1 1,-1-1-1,0 1 1,1 1-1,14 12 1,-22-17 91,0 1 1,-1 0-1,1 0 1,-1 0-1,1 0 1,-1 0 0,0 0-1,0 0 1,0 0-1,0 1 1,0-1 0,-1 0-1,1 1 1,-1-1-1,1 0 1,-1 1 0,0-1-1,0 1 1,0-1-1,0 1 1,-1-1 0,1 0-1,-2 5 1,-1 4 13,-2 0-1,1-1 1,-1 1 0,-8 10 0,8-13-9,1 0 0,0 0 0,0 0 0,-5 15-1,9-22-24,0-1 0,0 1-1,0-1 1,0 0 0,0 1 0,0-1-1,-1 0 1,1 1 0,0-1-1,0 1 1,1-1 0,-1 0-1,0 1 1,0-1 0,0 1-1,0-1 1,0 0 0,0 1-1,0-1 1,1 1 0,-1-1 0,0 0-1,0 1 1,0-1 0,1 0-1,-1 0 1,0 1 0,1-1-1,-1 0 1,0 0 0,1 1-1,-1-1 1,0 0 0,1 0-1,0 1 1,17-2-826,19-13 192,-8-3 85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0.921"/>
    </inkml:context>
    <inkml:brush xml:id="br0">
      <inkml:brushProperty name="width" value="0.05" units="cm"/>
      <inkml:brushProperty name="height" value="0.05" units="cm"/>
    </inkml:brush>
  </inkml:definitions>
  <inkml:trace contextRef="#ctx0" brushRef="#br0">1 0 13843,'13'3'501,"1"0"0,22 1 0,19 4-241,-46-6-279,1 1 0,-1 0-1,0 0 1,0 1 0,0 0-1,0 1 1,-1 0 0,0 0 0,0 1-1,0 0 1,9 10 0,-13-12-1,0 1 0,-1 0 0,1 0 0,-1 1 0,0-1 0,-1 0 0,1 1 0,-1 0-1,0 0 1,-1 0 0,1-1 0,-1 1 0,0 1 0,-1-1 0,1 0 0,-1 0 0,0 0 0,-1 0 0,-1 9 0,-2 2 20,0 0 1,-1-1-1,-1 0 0,0 0 1,-11 18-1,-49 76 277,35-61 41,21-33 111,0 0-1,-1-1 1,-1 0-1,-1 0 1,-20 18 0,11-18 64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9.308"/>
    </inkml:context>
    <inkml:brush xml:id="br0">
      <inkml:brushProperty name="width" value="0.05" units="cm"/>
      <inkml:brushProperty name="height" value="0.05" units="cm"/>
    </inkml:brush>
  </inkml:definitions>
  <inkml:trace contextRef="#ctx0" brushRef="#br0">108 75 14419,'3'-4'261,"3"-4"105,1 0 0,-1 0 1,1 1-1,1 0 1,-1 1-1,1 0 0,0 0 1,15-8-1,-23 17-245,-1-1 1,1 1-1,-1 0 0,1-1 1,-1 1-1,0 0 0,0-1 1,-2 5-1,1-2-22,-42 112 411,6 3-1,-31 167 0,67-277-496,-1 10 28,-2 38 1,4-54-49,1 0 0,1 1 0,-1-1 1,0 0-1,1 0 0,0 1 0,0-1 0,0 0 1,1 0-1,-1 0 0,1 0 0,0 0 0,0-1 1,6 8-1,-8-10-6,1-1 0,-1 1 0,1 0 0,-1-1 1,1 1-1,-1-1 0,1 1 0,-1-1 0,1 1 1,0-1-1,-1 1 0,1-1 0,0 1 0,0-1 0,-1 0 1,1 0-1,0 1 0,0-1 0,0 0 0,-1 0 0,1 0 1,0 0-1,0 0 0,0 0 0,-1 0 0,1 0 1,0 0-1,0 0 0,0 0 0,-1-1 0,1 1 0,0 0 1,0 0-1,-1-1 0,1 1 0,0-1 0,-1 1 0,1 0 1,0-1-1,-1 0 0,1 1 0,0-1 0,-1 1 1,1-1-1,-1 0 0,1 1 0,-1-1 0,0 0 0,1 1 1,-1-2-1,2-2-61,0 0 0,0 0-1,0-1 1,-1 1 0,0 0 0,0-1 0,1-8 0,-2 4-7,0 0 1,-1-1 0,0 1-1,-1-1 1,0 1 0,-4-11-1,-24-56 256,11 29 284,12 31-193,-8-24 371,14 37-567,0 1 0,0-1 0,1 1 0,0-1 1,-1 1-1,1-1 0,0 1 0,0-1 0,0 1 0,0-1 0,1 1 0,0-4 1,0 5-50,-1 0 1,1 0 0,0 0 0,-1 0 0,1 1 0,0-1 0,0 0-1,-1 0 1,1 1 0,0-1 0,0 1 0,0-1 0,0 1-1,0-1 1,0 1 0,0-1 0,0 1 0,0 0 0,0-1 0,0 1-1,0 0 1,0 0 0,0 0 0,0 0 0,0 0 0,0 0-1,0 0 1,2 1 0,37 9 1,-27-6-122,3 0-54,1-1 0,0 0 0,-1-1-1,1-1 1,0 0 0,0-1 0,0-1 0,-1-1 0,1 0 0,0-2-1,17-4 1,31-21-251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7.368"/>
    </inkml:context>
    <inkml:brush xml:id="br0">
      <inkml:brushProperty name="width" value="0.05" units="cm"/>
      <inkml:brushProperty name="height" value="0.05" units="cm"/>
    </inkml:brush>
  </inkml:definitions>
  <inkml:trace contextRef="#ctx0" brushRef="#br0">0 95 15339,'15'-8'390,"-1"1"0,1 1-1,0 0 1,0 1-1,1 1 1,29-4 0,101-4 121,-94 10-422,36-3-121,243-19-1255,-323 20 52,-15 1 901,-27 2-143,-13 1-158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7.757"/>
    </inkml:context>
    <inkml:brush xml:id="br0">
      <inkml:brushProperty name="width" value="0.05" units="cm"/>
      <inkml:brushProperty name="height" value="0.05" units="cm"/>
    </inkml:brush>
  </inkml:definitions>
  <inkml:trace contextRef="#ctx0" brushRef="#br0">163 0 10450,'-67'23'1321,"16"0"-713,14-3-264,30-3 1264,16-3-776,26-5-176,14-3-71,18-9-249,8-4-256,8-9 48,2-3 72,-6-2-96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8.112"/>
    </inkml:context>
    <inkml:brush xml:id="br0">
      <inkml:brushProperty name="width" value="0.05" units="cm"/>
      <inkml:brushProperty name="height" value="0.05" units="cm"/>
    </inkml:brush>
  </inkml:definitions>
  <inkml:trace contextRef="#ctx0" brushRef="#br0">0 24 14235,'56'-7'1019,"6"-1"-331,1 2-1,103 4 1,-157 3-654,-1 0 0,1 0-1,0 1 1,0 0 0,-1 1 0,16 6-1,-21-7-22,0-1 0,0 1 0,-1 0 0,1 0 0,0 0-1,-1 0 1,1 0 0,-1 1 0,0-1 0,0 1 0,0-1-1,0 1 1,0 0 0,0 0 0,-1 0 0,0 0 0,1 0-1,-1 0 1,0 0 0,0 1 0,0 4 0,-1 0 38,0 1 1,0-1-1,-1 1 1,0-1-1,-1 1 1,0-1-1,0 0 1,-1 0-1,0 0 1,0 0-1,-7 11 1,-8 10 230,-31 42 1,-12 8 88,-99 102 1,134-156-364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8.483"/>
    </inkml:context>
    <inkml:brush xml:id="br0">
      <inkml:brushProperty name="width" value="0.05" units="cm"/>
      <inkml:brushProperty name="height" value="0.05" units="cm"/>
    </inkml:brush>
  </inkml:definitions>
  <inkml:trace contextRef="#ctx0" brushRef="#br0">217 9 14411,'18'-8'1320,"-18"8"-1296,0 0 0,0 0-1,0 0 1,1 0 0,-1 0-1,0 0 1,0 0 0,0 0-1,1 0 1,-1 0 0,0 0-1,0 0 1,0 0 0,1 0-1,-1 0 1,0 0 0,0 0-1,0 0 1,1 0 0,-1 0-1,0 1 1,0-1 0,0 0-1,0 0 1,1 0 0,-1 0 0,0 0-1,0 0 1,0 1 0,0-1-1,0 0 1,0 0 0,1 0-1,-1 0 1,0 1 0,0-1-1,0 0 1,0 0 0,0 4 95,-1-1 0,1 0 0,-1 0 0,0 0 0,0 0 0,0 1 0,-2 2 0,-2 9 31,-102 258 1008,2-6-499,105-266-657,-4 8 38,1 1 0,1-1 0,-1 1 0,2-1 0,-2 12 0,3-20-32,0 0 0,0 1 0,0-1 0,0 0 0,1 1 0,-1-1 0,0 0-1,1 1 1,-1-1 0,0 0 0,1 0 0,0 0 0,-1 1 0,1-1 0,0 0 0,-1 0-1,1 0 1,0 0 0,1 1 0,0-1 1,-1-1 0,1 1 1,0 0-1,-1-1 0,1 1 0,0-1 0,-1 0 0,1 0 1,0 1-1,0-1 0,0 0 0,-1 0 0,1-1 0,0 1 1,0 0-1,-1 0 0,1-1 0,2 0 0,19-8 54,-1 0 0,0-1-1,-1-1 1,0-2-1,28-20 1,25-15-592,-73 48 475,-1 0 0,0-1 0,1 1 1,-1-1-1,0 1 0,1 0 0,-1 0 0,1-1 0,-1 1 1,1 0-1,-1 0 0,1-1 0,-1 1 0,1 0 0,-1 0 1,1 0-1,-1 0 0,1 0 0,-1 0 0,1 0 0,-1 0 0,1 0 1,-1 0-1,1 0 0,-1 0 0,1 0 0,-1 0 0,1 0 1,-1 1-1,0-1 0,1 0 0,-1 0 0,1 1 0,-1-1 1,1 0-1,-1 1 0,0-1 0,1 0 0,-1 1 0,0-1 1,1 0-1,-1 1 0,0-1 0,1 1 0,-1-1 0,0 1 1,0-1-1,0 0 0,1 1 0,-1-1 0,0 1 0,0-1 1,0 1-1,0-1 0,0 1 0,0-1 0,0 2 0,0-1-16,1 1 0,-1-1-1,0 0 1,1 1-1,0-1 1,-1 0-1,1 1 1,0-1 0,-1 0-1,1 0 1,1 2-1,15 8-737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8.996"/>
    </inkml:context>
    <inkml:brush xml:id="br0">
      <inkml:brushProperty name="width" value="0.05" units="cm"/>
      <inkml:brushProperty name="height" value="0.05" units="cm"/>
    </inkml:brush>
  </inkml:definitions>
  <inkml:trace contextRef="#ctx0" brushRef="#br0">69 22 14715,'10'-11'1959,"-9"11"-1927,-1 0-1,0 0 1,0 1 0,0-1 0,1 0 0,-1 0-1,0 0 1,0 0 0,0 0 0,0 0 0,1 0-1,-1 0 1,0 0 0,0 0 0,0 0-1,0 1 1,0-1 0,0 0 0,1 0 0,-1 0-1,0 0 1,0 0 0,0 1 0,0-1-1,0 0 1,0 0 0,0 0 0,0 1 0,0-1-1,0 0 1,0 0 0,0 0 0,1 0-1,-1 1 1,0-1 0,-1 0 0,1 0 0,0 1-1,-1 28 1050,1-29-1064,-40 221 1775,-2 19-1029,44-223-691,-2-17-70,0 0 0,1 0 0,-1 0 0,0 0 1,0 0-1,0 1 0,1-1 0,-1 0 0,0 0 0,0 0 0,1 0 0,-1 0 1,0 0-1,0 0 0,1 0 0,-1-1 0,0 1 0,0 0 0,1 0 1,-1 0-1,0 0 0,0 0 0,1 0 0,-1 0 0,0 0 0,0-1 0,0 1 1,1 0-1,-1 0 0,0 0 0,0-1 0,0 1 0,0 0 0,0 0 1,1-1-1,2-2 15,-1-1 1,1 0 0,-1 0-1,1 0 1,2-7 0,12-43 54,18-89 1,-28 109-73,5-21-96,-3 0-1,2-67 1,-11 119 80,0 1 0,0 0 0,0-1 0,0 1 0,0 0 0,0 0 0,-1-1 0,1 1 0,-2-4 0,1 6 13,1 0-1,0 0 1,0 0 0,-1 0 0,1 0-1,0 0 1,-1 0 0,1 0 0,0 0-1,0 0 1,-1 0 0,1 0-1,0 1 1,-1-1 0,1 0 0,0 0-1,0 0 1,-1 0 0,1 1 0,0-1-1,0 0 1,0 0 0,-1 0 0,1 1-1,0-1 1,0 0 0,0 0-1,0 1 1,-1-1 0,1 0 0,0 0-1,0 1 1,0-1 0,0 0 0,0 1-1,0-1 1,0 0 0,0 1-1,-3 6-15,0 0 0,1 0-1,0 0 1,-2 11 0,4-14 18,-1 0 1,1 0 0,0 0-1,0 0 1,0 0 0,0-1-1,1 1 1,0 0 0,0 0-1,0 0 1,0 0 0,0-1-1,1 1 1,0-1 0,-1 1-1,1-1 1,1 0 0,-1 1-1,0-1 1,1 0 0,0-1-1,-1 1 1,1 0 0,0-1 0,1 1-1,-1-1 1,0 0 0,1 0-1,-1 0 1,1-1 0,6 3-1,0-1 5,1-1 0,-1 0 0,0-1 0,1 0 0,-1-1 0,1 0 0,-1 0 0,1-1 0,-1 0 0,21-6 0,-8-1 7,-1 0 0,-1-1 0,0-2 1,0 0-1,0-1 0,-2-1 0,31-26 0,-40 31-13,-6 9-3,-13 20-8,-5 9 13,2 0 0,-16 55 0,24-71 1,1-1 1,1 1 0,0 0-1,1 0 1,1-1 0,0 1-1,0 0 1,1 0 0,4 17-1,-3-27-29,-1 1 0,1 0-1,0-1 1,0 1 0,1-1 0,-1 0 0,1 0-1,0 0 1,0 0 0,1 0 0,-1 0-1,1-1 1,-1 0 0,1 0 0,0 0-1,0 0 1,1 0 0,-1-1 0,0 0-1,1 0 1,0 0 0,-1 0 0,1-1-1,0 0 1,0 0 0,0 0 0,0-1-1,-1 1 1,1-1 0,0 0 0,0-1-1,10-1 1,-7 0-23,0-1 1,1-1-1,9-5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09.428"/>
    </inkml:context>
    <inkml:brush xml:id="br0">
      <inkml:brushProperty name="width" value="0.05" units="cm"/>
      <inkml:brushProperty name="height" value="0.05" units="cm"/>
    </inkml:brush>
  </inkml:definitions>
  <inkml:trace contextRef="#ctx0" brushRef="#br0">1 1 15291,'2'33'1265,"13"-13"-809,6-7-168,18-10 392,8-3-344,12-18-16,1-3 24,-1-9-200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0.071"/>
    </inkml:context>
    <inkml:brush xml:id="br0">
      <inkml:brushProperty name="width" value="0.05" units="cm"/>
      <inkml:brushProperty name="height" value="0.05" units="cm"/>
    </inkml:brush>
  </inkml:definitions>
  <inkml:trace contextRef="#ctx0" brushRef="#br0">117 74 14043,'26'-61'2883,"-21"48"-1146,-19 44-668,-15 37-917,4 0 0,3 2 0,-25 134 0,45-195-137,-6 55 67,8-57-53,-1 0 0,1-1 0,1 1 0,-1 0 0,1 0 0,3 11 0,-3-17-16,-1 0-1,0 0 1,1-1-1,-1 1 1,1 0-1,-1 0 1,1 0-1,-1-1 1,1 1-1,0 0 1,-1 0-1,1-1 0,0 1 1,-1-1-1,1 1 1,0-1-1,0 1 1,0-1-1,0 1 1,0-1-1,-1 0 1,1 1-1,0-1 1,0 0-1,0 0 1,0 0-1,0 0 0,0 1 1,0-2-1,0 1 1,0 0-1,0 0 1,0 0-1,0 0 1,0 0-1,0-1 1,-1 1-1,1 0 1,0-1-1,0 1 1,1-2-1,4-1 55,0 0 0,0 0-1,-1-1 1,7-5 0,33-30 508,74-84 0,26-58 470,-119 149-883,-12 15-21,0-1 0,-1-1 1,15-28-1,-28 47-161,1 0 0,-1 0-1,0 0 1,0-1 0,0 1 0,0 0 0,0 0 0,0 0 0,0 0-1,0 0 1,1 0 0,-1 0 0,0 0 0,0-1 0,0 1 0,0 0-1,0 0 1,0 0 0,0 0 0,0 0 0,0-1 0,0 1 0,0 0-1,0 0 1,0 0 0,0 0 0,0 0 0,0 0 0,0-1 0,0 1-1,0 0 1,0 0 0,0 0 0,0 0 0,0 0 0,0-1 0,0 1-1,0 0 1,0 0 0,0 0 0,-1 0 0,1 0 0,0 0 0,0 0-1,0-1 1,0 1 0,0 0 0,0 0 0,0 0 0,-1 0 0,1 0-1,0 0 1,0 0 0,0 0 0,0 0 0,0 0 0,0 0 0,-1 0 0,1 0-1,0 0 1,-12 5-556,-13 14 36,8-2 30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0.844"/>
    </inkml:context>
    <inkml:brush xml:id="br0">
      <inkml:brushProperty name="width" value="0.05" units="cm"/>
      <inkml:brushProperty name="height" value="0.05" units="cm"/>
    </inkml:brush>
  </inkml:definitions>
  <inkml:trace contextRef="#ctx0" brushRef="#br0">1 238 13427,'0'3'137,"0"0"0,0 0-1,1 0 1,-1 0 0,1 0 0,0 0 0,0 0 0,0 0 0,0 0-1,0 0 1,0 0 0,1-1 0,3 5 0,-4-5-71,1-1 1,0 0 0,-1 0 0,1 0-1,0 0 1,-1 0 0,1 0-1,0-1 1,0 1 0,0-1-1,-1 1 1,1-1 0,0 0 0,0 1-1,0-1 1,0 0 0,0 0-1,0-1 1,0 1 0,0 0 0,0-1-1,0 1 1,-1-1 0,3 0-1,7-3 86,-1 0 1,0-1-1,0 0 0,-1 0 0,1-1 0,-1 0 1,0-1-1,-1 0 0,12-12 0,-3 0-11,-1 0-1,0-1 1,13-22 0,-20 27-39,-1 4 43,-1 0 1,0-1 0,0 0-1,-1-1 1,-1 0 0,6-21-1,-11 34-140,0 0 0,0 0 0,0 0 0,0 1-1,0-1 1,0 0 0,0 0 0,0 0 0,0 0 0,0 0-1,0 0 1,0 0 0,-1 0 0,1 0 0,0 1-1,0-1 1,0 0 0,0 0 0,0 0 0,0 0 0,0 0-1,0 0 1,-1 0 0,1 0 0,0 0 0,0 0-1,0 0 1,0 0 0,0 0 0,0 0 0,0 0 0,-1 0-1,1 0 1,0 0 0,0 0 0,0 0 0,0 0-1,0 0 1,0 0 0,0 0 0,0 0 0,-1 0 0,1 0-1,0-1 1,0 1 0,0 0 0,0 0 0,0 0 0,0 0-1,0 0 1,0 0 0,0 0 0,0 0 0,0 0-1,-1 0 1,1-1 0,0 1 0,0 0 0,0 0 0,0 0-1,0 0 1,0 0 0,0 0 0,0 0 0,0-1-1,0 1 1,0 0 0,0 0 0,-8 8 132,-4 11-83,1-1 1,1 2-1,1-1 1,1 1-1,0 1 1,1-1-1,2 1 1,-6 34 0,11-53-52,0 0 0,-1-1 0,1 1 0,0 0 0,0 0 1,0 0-1,0-1 0,1 1 0,-1 0 0,0 0 1,1-1-1,-1 1 0,1 0 0,0-1 0,-1 1 1,1 0-1,0-1 0,0 1 0,0-1 0,0 1 0,2 0 1,-2-1 1,0 0 0,1-1 1,-1 1-1,1-1 0,-1 0 1,1 1-1,-1-1 0,0 0 1,1 0-1,-1 0 1,1 0-1,-1 0 0,1 0 1,-1 0-1,1-1 0,-1 1 1,0-1-1,1 1 0,2-2 1,5-2 26,0-1 0,-1 0 0,1 0 0,-1-1 0,14-13 0,-1-3 97,26-35 0,-20 23-4,-27 46-68,-4 17-55,1-12-7,3-13 1,-1 1-3,0 0 1,1 0-1,0 0 1,0 0-1,1 8 1,-1-12 6,0 0 1,1 1-1,-1-1 0,1 0 1,-1 1-1,1-1 1,-1 0-1,1 0 0,0 0 1,0 0-1,-1 0 1,1 1-1,0-1 0,0-1 1,0 1-1,0 0 0,1 0 1,-1 0-1,0 0 1,0-1-1,0 1 0,1-1 1,-1 1-1,0-1 1,3 1-1,4 1-3,1-1 1,0 0-1,0 0 1,-1-1-1,1-1 1,0 1-1,0-1 0,12-3 1,74-25-278,-44 12 42,-36 12 143,-12 4 45,1-1 0,0 1 0,-1 0-1,1 0 1,0 1 0,5-1 0,-2 2 183,6 1 28,9-11-79,0-1 1,-1 0 0,0-2-1,-1 0 1,33-26 0,-22 15-33,-12 9-50,5-4 224,-24 18-222,0 0 1,0 0 0,0 1-1,0-1 1,0 0-1,0 0 1,0 0-1,0 0 1,0 0-1,0 0 1,0 0 0,0 0-1,0 0 1,0 0-1,0 0 1,0 0-1,0 0 1,0 0 0,0 1-1,0-1 1,0 0-1,0 0 1,0 0-1,0 0 1,0 0 0,0 0-1,0 0 1,0 0-1,0 0 1,0 0-1,0 0 1,0 0 0,0 0-1,0 1 1,0-1-1,0 0 1,0 0-1,0 0 1,0 0 0,0 0-1,0 0 1,0 0-1,0 0 1,1 0-1,-1 0 1,0 0 0,0 0-1,0 0 1,0 0-1,0 0 1,0 0-1,0 0 1,0 0-1,0 0 1,0 0 0,0 0-1,1 0 1,-13 17 130,3-6-51,0 1 0,1 1 0,0-1 1,-11 25-1,18-34-77,0 0 1,0 0-1,1 0 1,-1 0-1,0 0 1,1 0 0,0 0-1,0 0 1,0 0-1,0 0 1,0 0-1,1 1 1,0 2-1,0-4-3,0 0-1,0 0 1,0 0-1,0 0 1,0-1-1,1 1 0,-1 0 1,1-1-1,-1 1 1,1-1-1,0 1 1,-1-1-1,1 0 0,0 1 1,0-1-1,0 0 1,0 0-1,0-1 1,0 1-1,4 1 1,0-1 4,0 1 1,0-1 0,0-1 0,0 1 0,0-1 0,9-1 0,-13 1-28,0 0 0,0 0 0,0 0 1,0 0-1,0-1 0,0 1 0,0-1 0,0 0 1,0 1-1,0-1 0,0 0 0,-1 0 0,1 0 1,0-1-1,-1 1 0,1 0 0,-1 0 1,1-1-1,-1 1 0,1-1 0,-1 0 0,0 1 1,1-3-1,-2 3-15,1 0 1,-1-1-1,0 1 0,0 0 1,0 0-1,0 0 1,0 0-1,0-1 0,-1 1 1,1 0-1,0 0 1,-1 0-1,1 0 0,0 0 1,-1 0-1,1 0 1,-1 0-1,0 0 0,1 0 1,-1 0-1,0 0 1,-1-1-1,-3-6-100,-5-11-153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1.948"/>
    </inkml:context>
    <inkml:brush xml:id="br0">
      <inkml:brushProperty name="width" value="0.05" units="cm"/>
      <inkml:brushProperty name="height" value="0.05" units="cm"/>
    </inkml:brush>
  </inkml:definitions>
  <inkml:trace contextRef="#ctx0" brushRef="#br0">0 91 14731,'1'-5'202,"-1"0"0,1 0 0,1 0 0,-1 0 0,1 0 0,-1 0 0,1 0 0,1 0 0,-1 1 0,1-1 0,3-4 0,-5 7-138,0 0-1,0 0 1,1 0 0,-1 1 0,1-1 0,-1 0 0,1 1 0,0-1-1,-1 1 1,1 0 0,0-1 0,0 1 0,0 0 0,0 0 0,0 0-1,0 1 1,0-1 0,1 0 0,-1 1 0,0-1 0,0 1 0,0 0-1,1 0 1,-1 0 0,0 0 0,0 0 0,4 1 0,-4 0-43,-1-1-1,0 1 1,1 0 0,-1 0 0,0 0 0,1 0 0,-1 0-1,0 0 1,0 1 0,0-1 0,0 0 0,0 1 0,0-1 0,0 0-1,-1 1 1,1-1 0,0 1 0,-1-1 0,1 1 0,-1-1 0,0 1-1,0 0 1,1-1 0,-1 4 0,0 5 13,1-1 1,-4 20-1,-4 16-22,-20 71 1,-3 9-17,29-121 4,0 3 4,-1 0-1,2 1 0,-1-1 0,1 12 0,1-17-1,-1 0-1,0-1 0,0 1 0,1 0 1,-1-1-1,1 1 0,-1 0 1,1-1-1,0 1 0,-1-1 0,1 1 1,0-1-1,0 0 0,0 1 1,0-1-1,0 0 0,1 0 0,-1 1 1,0-1-1,0 0 0,1 0 1,-1-1-1,1 1 0,-1 0 0,1 0 1,-1-1-1,3 2 0,3-1 10,0 0 0,1-1 0,-1 0-1,0 0 1,0 0 0,1-1 0,-1 0-1,0 0 1,0-1 0,0 0 0,0 0-1,11-6 1,5-3 38,-1 0-1,32-22 1,-29 15 12,0-1 1,-1-2 0,29-31 0,-41 39-20,-1-1 0,0 0 0,-1 0 0,-1-1 0,0 0 0,-2 0 1,12-28-1,-13 7 72,-10 19-19,4 17-91,0 0 1,-1-1-1,1 1 0,-1 0 1,1-1-1,-1 1 1,1 0-1,0-1 1,-1 1-1,1 0 0,-1 0 1,1 0-1,-1-1 1,1 1-1,-1 0 1,0 0-1,1 0 0,-1 0 1,1 0-1,-1 0 1,1 0-1,-1 0 1,1 0-1,-1 0 0,1 0 1,-1 1-1,1-1 1,-2 0-1,-1 2 5,0 0 0,-1 0 0,1 0 0,0 0 0,0 1 0,0-1 0,1 1 0,-1 0 0,1 0 0,-1 0 1,1 0-1,0 0 0,0 0 0,0 0 0,-1 6 0,-2 2 3,0 0 0,1 0 0,-4 21 0,7-26-10,0 0-1,0 0 0,1 1 0,0-1 0,0 0 0,0 0 0,1 0 0,2 11 0,-2-14 1,0-1-1,0 1 0,0-1 1,0 0-1,1 1 1,-1-1-1,1 0 0,-1 0 1,1 0-1,0 0 0,0 0 1,0 0-1,0-1 0,0 1 1,0-1-1,0 1 1,0-1-1,1 0 0,-1 1 1,0-1-1,1-1 0,4 2 1,-1 0 8,0-2 0,0 1 0,0-1 0,0 0 0,0 0 0,0 0 0,0-1 0,-1 0 0,1 0 0,0-1 0,0 1 0,-1-1 1,1 0-1,-1-1 0,1 0 0,-1 1 0,0-2 0,0 1 0,0 0 0,-1-1 0,1 0 0,5-6 0,-5 4 2,0 0 0,0 0 0,0 0 1,-1-1-1,0 1 0,0-1 0,-1 0 0,0 0 0,0-1 0,0 1 0,-1-1 1,-1 1-1,1-1 0,-1 1 0,0-1 0,-1-13 0,-4 7 3,-3 12-9,5 3-7,1-1 0,0 1 0,0 0-1,0 0 1,-1 0 0,1 0 0,0 0 0,0 0 0,0 0 0,1 1 0,-1-1-1,0 0 1,0 0 0,1 1 0,-2 1 0,0 1-1,0 1-1,1 0 1,-1-1-1,1 1 1,0 0 0,0 0-1,0 0 1,1 0 0,-1 0-1,1 0 1,1 0 0,-1 0-1,1 0 1,-1 0 0,2 0-1,-1-1 1,0 1-1,1 0 1,0 0 0,0-1-1,0 1 1,1-1 0,-1 0-1,1 0 1,0 0 0,1 0-1,-1 0 1,0-1 0,1 1-1,0-1 1,0 0-1,0 0 1,0-1 0,1 1-1,-1-1 1,0 0 0,1 0-1,7 2 1,22 5-5,44 6-1,-51-11 14,0 1-1,-1 1 0,32 13 1,-58-19 10,0 0 0,1 0 0,-1 0 0,0 0 0,0 0 1,0 0-1,0 0 0,0 0 0,1 0 0,-1 0 0,0 0 0,0 0 1,0 0-1,0 0 0,0 0 0,1 0 0,-1 0 0,0 0 1,0 0-1,0 0 0,0 0 0,0 0 0,0 0 0,1 0 1,-1 0-1,0 0 0,0 0 0,0 0 0,0 0 0,0 0 0,1 0 1,-1 0-1,0-1 0,0 1 0,0 0 0,0 0 0,0 0 1,0 0-1,0 0 0,0 0 0,0-1 0,0 1 0,1 0 1,-1 0-1,0 0 0,0 0 0,0 0 0,0 0 0,0-1 0,0 1 1,0 0-1,0 0 0,-3-13 420,-7-12 119,-4-4-37,-1 0-282,-13-39 1,27 67-297,1-1 0,-1 0 0,1 1 0,-1-1 0,1 1 0,0-1 0,0 0 1,0 1-1,0-1 0,0 1 0,0-1 0,0 0 0,0 1 0,1-1 1,-1 1-1,1-1 0,-1 0 0,1 1 0,0-1 0,-1 1 0,1 0 1,0-1-1,0 1 0,0 0 0,0-1 0,0 1 0,0 0 0,0 0 0,1 0 1,-1 0-1,0 0 0,3-1 0,4-2-44,0 0 0,1 1 0,-1 0 0,1 1 0,8-2 0,3-1-157,32-10-397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1.441"/>
    </inkml:context>
    <inkml:brush xml:id="br0">
      <inkml:brushProperty name="width" value="0.05" units="cm"/>
      <inkml:brushProperty name="height" value="0.05" units="cm"/>
    </inkml:brush>
  </inkml:definitions>
  <inkml:trace contextRef="#ctx0" brushRef="#br0">46 1 16091,'-2'0'101,"0"0"-1,0 0 0,0 1 0,0-1 0,0 1 1,0 0-1,1-1 0,-1 1 0,0 0 0,0 0 1,0 0-1,1 0 0,-1 0 0,0 1 0,1-1 0,-1 0 1,1 1-1,0-1 0,-1 1 0,1-1 0,-1 4 1,0-2-25,1 0 1,0 1 0,0-1 0,0 1 0,0-1 0,1 1 0,-1 0-1,1-1 1,0 1 0,0 0 0,1 3 0,1 7-23,1 0 1,0-1-1,1 0 0,1 0 1,6 15-1,-7-21-43,-1 0 0,1 0 0,1 0-1,-1-1 1,1 0 0,0 0 0,1 0 0,-1 0 0,10 6-1,-14-11-29,1 0-1,0 0 1,-1 0-1,1 0 0,0 0 1,0 0-1,0 0 0,0-1 1,0 1-1,0-1 1,0 1-1,0-1 0,0 0 1,0 0-1,0 0 1,0 0-1,0 0 0,0 0 1,0 0-1,0-1 1,0 1-1,0-1 0,0 1 1,0-1-1,-1 0 1,1 0-1,0 0 0,0 0 1,-1 0-1,1 0 0,0-1 1,-1 1-1,1 0 1,-1-1-1,0 1 0,1-1 1,-1 0-1,0 1 1,2-4-1,7-13-592,-1 0 1,-1 0-1,0 0 0,5-21 0,-7 21 426,8-22-562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2.387"/>
    </inkml:context>
    <inkml:brush xml:id="br0">
      <inkml:brushProperty name="width" value="0.05" units="cm"/>
      <inkml:brushProperty name="height" value="0.05" units="cm"/>
    </inkml:brush>
  </inkml:definitions>
  <inkml:trace contextRef="#ctx0" brushRef="#br0">278 0 17884,'-26'8'884,"-93"32"1130,106-34-1867,0 0 0,-1 1 0,2 1 0,-1 0 0,1 0 0,-13 13 0,22-18-138,-1 1 0,1-1 0,1 1-1,-1-1 1,0 1 0,1 0-1,0 0 1,0 0 0,0 1 0,-1 3-1,2-7-15,1 0 1,0 0-1,0 0 0,0 0 0,0 0 0,0 0 0,0 0 0,0 0 1,0 0-1,0 0 0,0 0 0,0 0 0,1-1 0,-1 1 0,0 0 0,1 0 1,-1 0-1,0 0 0,1 0 0,0 0 0,0 0-7,0 0 0,1 0 0,-1 0 0,0-1-1,0 1 1,1 0 0,-1-1 0,0 1 0,1-1 0,-1 0 0,0 1-1,1-1 1,-1 0 0,1 0 0,-1 0 0,1 0 0,1 0 0,20-2-210,-1-1 0,0-1 1,24-8-1,-30 7 20,0 1-1,0 0 0,1 1 1,-1 1-1,1 0 1,-1 2-1,25 1 0,-40-1 175,1 0 0,0 1 0,0-1-1,-1 0 1,1 1 0,0 0 0,0-1 0,-1 1-1,1 0 1,-1 0 0,1 0 0,0 0-1,-1 0 1,0 0 0,1 0 0,-1 0-1,0 1 1,0-1 0,1 1 0,0 2-1,-1-2 18,0 0 0,-1 0-1,0 0 1,1 0-1,-1 0 1,0 0 0,0 0-1,0 0 1,0 0-1,0 0 1,-1 0 0,1 0-1,0 0 1,-1 0-1,0-1 1,1 1 0,-1 0-1,-2 3 1,-4 7 110,0 0 1,-1 0 0,-1-1-1,0 0 1,0 0-1,-12 9 1,0-2 223,-1 0 0,-26 15 0,47-32-289,-4 2-51,0 0-1,0 0 1,0 0-1,-11 3 1,15-6 1,1 0 0,-1 1-1,0-1 1,0 0 0,0 0 0,1 0 0,-1 0 0,0 0 0,0 0 0,0 0 0,1 0 0,-1 0 0,0 0 0,0 0 0,1 0 0,-1-1 0,0 1 0,0 0 0,1-1 0,-1 1 0,0 0 0,1-1 0,-1 1 0,0-1 0,1 1-1,-1-1 1,0 1 0,1-1 0,-1 0 0,1 1 0,-1-1 0,1 0 0,0 1 0,-1-1 0,1 0 0,0 0 0,-1 1 0,1-1 0,0 0 0,0 0 0,0 1 0,0-1 0,0 0 0,-1 0 0,2-1 0,-2-12-297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2.872"/>
    </inkml:context>
    <inkml:brush xml:id="br0">
      <inkml:brushProperty name="width" value="0.05" units="cm"/>
      <inkml:brushProperty name="height" value="0.05" units="cm"/>
    </inkml:brush>
  </inkml:definitions>
  <inkml:trace contextRef="#ctx0" brushRef="#br0">5 495 13315,'23'-13'1161,"-6"4"-311,0 0 0,22-8 0,-40 18-813,1-1 1,-1 0-1,1 0 0,-1 1 0,1-1 0,-1 0 0,1 0 1,-1 0-1,0 1 0,1-1 0,-1 0 0,1 0 0,-1 0 0,0 0 1,1 0-1,-1 0 0,1-1 0,-1 1 0,0 0 0,1 0 1,-1 0-1,1 0 0,-1-1 0,1 1 0,-1 0 0,1-1 0,-1 1 1,1 0-1,-1-1 0,1 1 0,-1-1 0,1 1 0,0 0 1,-1-1-1,1 1 0,-1-1 0,1 1 0,0-1 0,0 0 1,-1 1-1,1-1 0,0 1 0,0-1 0,0 1 0,0-1 0,0 0 1,-1 1-1,1-1 0,0 1 0,0-1 0,1 0 0,-1 1 1,0-1-1,0 1 0,0-1 0,0 0 0,1-6 55,1 1 0,-1-1 0,1 1 0,5-11 0,12-24 56,30-45-1,-29 52-126,33-73-1,-51 102-12,0-1 0,0 1 0,-1-1-1,0 0 1,0 0 0,0 1 0,-1-1-1,0 0 1,0 0 0,0 0 0,-2-8-1,1 12-5,1 0-1,-1-1 0,0 1 1,0 0-1,0 0 0,0 0 1,0 0-1,-1 0 0,1 0 1,-1 0-1,1 0 0,-1 0 1,0 1-1,0-1 1,0 1-1,1-1 0,-1 1 1,-1 0-1,1 0 0,0 0 1,0 0-1,0 0 0,-1 0 1,1 1-1,0-1 0,-1 1 1,1-1-1,0 1 0,-5 0 1,0 0-9,0 0 0,0 1 0,0 0 1,0 0-1,0 1 0,0 0 0,0 0 0,0 1 1,1-1-1,-1 2 0,1-1 0,0 1 0,0-1 1,0 2-1,1-1 0,-10 10 0,8-8 3,1 1 0,0 0-1,0 1 1,1-1 0,0 1-1,0 0 1,1 1-1,0-1 1,1 1 0,-1-1-1,2 1 1,-4 14 0,6-21 3,-1 1 1,0 0 0,1 0 0,0-1 0,0 1 0,0 0-1,0 0 1,0-1 0,1 1 0,-1 0 0,1 0 0,-1-1-1,1 1 1,0-1 0,0 1 0,0-1 0,1 1 0,-1-1-1,1 1 1,-1-1 0,1 0 0,0 0 0,-1 0-1,1 0 1,0 0 0,1 0 0,-1-1 0,0 1 0,0 0-1,1-1 1,-1 0 0,1 0 0,-1 0 0,1 0 0,-1 0-1,1 0 1,5 0 0,5 1 5,0-1 1,0-1-1,1 0 0,-1-1 1,0 0-1,20-5 0,-32 6-4,8-2 6,1 0-1,-1 1 1,0 0 0,1 1-1,10 0 1,-17 0 1,-1 1 0,0-1 0,0 0 0,0 1 0,0 0 0,1 0 0,-1-1 0,0 1 0,0 1 0,0-1-1,-1 0 1,1 0 0,0 1 0,0-1 0,-1 1 0,1-1 0,-1 1 0,1 0 0,-1 0 0,0-1 0,1 1 0,-1 0 0,0 0 0,0 0 0,0 0 0,-1 1 0,1 1 0,1 4 51,0 0 1,-1 0-1,0 0 0,0 1 0,-1-1 0,0 0 0,-2 11 0,-14 58 415,10-56-138,-5 44 0,11-64-331,0 0-1,-1 0 1,1 0 0,0-1-1,0 1 1,0 0-1,0 0 1,0 0 0,0 0-1,0-1 1,1 1-1,-1 0 1,0 0-1,0 0 1,1-1 0,-1 1-1,0 0 1,1 0-1,-1-1 1,1 1 0,-1 0-1,1-1 1,0 2-1,-1-2-23,1 0 0,0 0 0,-1 0 0,1 0 0,0 0 0,-1 0 0,1 0 0,0 0 0,0-1 0,-1 1 0,1 0 0,-1 0 0,1 0 0,0-1 0,-1 1 0,1 0 0,-1-1 0,1 1 0,0-1 0,0 0 0,4-3-88,0-1 0,-1 1-1,0-1 1,5-7 0,0-2-111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3.300"/>
    </inkml:context>
    <inkml:brush xml:id="br0">
      <inkml:brushProperty name="width" value="0.05" units="cm"/>
      <inkml:brushProperty name="height" value="0.05" units="cm"/>
    </inkml:brush>
  </inkml:definitions>
  <inkml:trace contextRef="#ctx0" brushRef="#br0">0 44 15075,'19'-17'2217,"-2"4"-1257,-10 3-432,-1 7 1456,-6 8-799,-6 10-209,-1 6-536,1 2-160,1 6-240,-1 0-152,2-2-312,2-4-224,6-10-416,6-11 848,9-14-217,1-7-159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3.670"/>
    </inkml:context>
    <inkml:brush xml:id="br0">
      <inkml:brushProperty name="width" value="0.05" units="cm"/>
      <inkml:brushProperty name="height" value="0.05" units="cm"/>
    </inkml:brush>
  </inkml:definitions>
  <inkml:trace contextRef="#ctx0" brushRef="#br0">53 456 14987,'1'3'377,"0"-1"0,1 1 1,0 0-1,-1-1 0,1 1 0,0-1 0,5 4 0,-6-5-293,0-1-1,1 1 1,-1 0 0,1-1-1,-1 0 1,1 1-1,-1-1 1,1 0-1,-1 0 1,1 0-1,0 1 1,-1-2-1,1 1 1,-1 0 0,1 0-1,-1 0 1,3-2-1,6 0-40,-1-1 0,1-1-1,-1 0 1,0 0 0,0-1-1,-1 0 1,1 0 0,-1-1-1,-1 0 1,11-10 0,-10 1-128,-8 14 81,1 1 0,-1 0 0,0-1 0,-1 1 0,1 0-1,0-1 1,0 1 0,0 0 0,0-1 0,0 1 0,0 0 0,0-1-1,0 1 1,-1 0 0,1-1 0,0 1 0,0 0 0,0-1 0,-1 1-1,1 0 1,0 0 0,0-1 0,-1 1 0,1 0 0,0 0 0,-1 0 0,1-1-1,-2 1-6,0-1 0,0 1 0,0 0-1,0-1 1,0 1 0,0 0-1,0 0 1,0 0 0,1 0 0,-1 1-1,0-1 1,0 0 0,0 1-1,-2 0 1,-7 4-2,0-1 1,1 2-1,0-1 0,0 1 0,0 1 0,1 0 1,0 0-1,1 1 0,-1 0 0,1 1 0,-10 14 0,11-15 43,1 1-1,0 0 0,1 0 0,0 1 0,0-1 0,1 1 0,0 0 0,1 0 0,0 1 0,1-1 0,0 1 0,-1 18 0,3-26-22,0 0 0,0 0-1,0 1 1,1-1-1,-1 0 1,1 0 0,0 0-1,0 0 1,0 1 0,0-1-1,0 0 1,1-1 0,0 1-1,-1 0 1,1 0 0,0-1-1,0 1 1,1-1-1,-1 0 1,0 1 0,1-1-1,-1 0 1,1 0 0,0-1-1,0 1 1,0 0 0,-1-1-1,1 0 1,1 0 0,-1 0-1,0 0 1,0 0-1,0-1 1,0 1 0,1-1-1,-1 0 1,0 0 0,1 0-1,-1 0 1,0-1 0,0 1-1,0-1 1,1 0 0,-1 0-1,0 0 1,0 0-1,0-1 1,0 1 0,-1-1-1,6-3 1,-1 0-16,0-1 0,0 1 0,0-2 0,-1 1 1,0-1-1,0 0 0,-1 0 0,9-15 0,6-26-78</inkml:trace>
  <inkml:trace contextRef="#ctx0" brushRef="#br0" timeOffset="1">63 0 17924,'-2'23'1216,"2"-6"-1168,2-2 520,-1 2-216,-1-3-40,3-8-128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4.100"/>
    </inkml:context>
    <inkml:brush xml:id="br0">
      <inkml:brushProperty name="width" value="0.05" units="cm"/>
      <inkml:brushProperty name="height" value="0.05" units="cm"/>
    </inkml:brush>
  </inkml:definitions>
  <inkml:trace contextRef="#ctx0" brushRef="#br0">134 20 16267,'0'-1'105,"0"0"0,0 0-1,1 1 1,-1-1 0,0 0-1,0 0 1,0 0-1,-1 0 1,1 0 0,0 0-1,0 0 1,0 0-1,-1 1 1,1-1 0,0 0-1,-1 0 1,1 0 0,-1 0-1,1 1 1,-1-1-1,0-1 1,0 2-43,0 0-1,1 1 1,-1-1-1,0 0 1,1 0-1,-1 0 1,0 1-1,1-1 1,-1 0-1,1 1 1,-1-1-1,1 0 0,-1 1 1,0-1-1,1 1 1,-1-1-1,1 1 1,0-1-1,-1 1 1,1-1-1,-1 2 1,-28 46 1299,25-41-1078,-10 20-150,2 0 1,0 0-1,2 1 0,0 0 1,2 1-1,2 0 0,-4 32 1,9-55-129,1-1 0,0 0 0,0 0 0,1 1 0,-1-1 0,1 0 0,0 0 0,0 0 0,4 9 0,-4-12-2,0 0 1,0-1-1,0 1 0,0 0 0,0-1 1,1 1-1,-1-1 0,0 0 1,1 1-1,-1-1 0,1 0 1,0 0-1,-1 0 0,1 0 1,0 0-1,0 0 0,-1 0 0,1 0 1,0-1-1,0 1 0,0-1 1,0 0-1,0 1 0,0-1 1,0 0-1,0 0 0,3-1 1,7-1-8,-1 0 0,-1-2 1,1 1-1,0-1 1,-1-1-1,0 0 1,0 0-1,0-1 1,12-9-1,-10 6-57,2 1-1,-1 0 1,25-10-1,-37 18 50,0 0 1,0-1-1,-1 1 0,1 0 0,0-1 1,0 1-1,0 0 0,0 0 0,0 0 1,0 0-1,0 0 0,0 0 0,0 0 1,0 0-1,0 0 0,0 0 0,0 0 1,0 1-1,0-1 0,-1 0 0,1 1 0,0-1 1,0 1-1,0-1 0,0 1 0,1 0 1,-2 1-1,1-1-1,0 0 1,-1 1 0,1-1 0,-1 1 0,1-1 0,-1 1-1,1-1 1,-1 1 0,0-1 0,0 1 0,0-1 0,0 1-1,0 2 1,-2 7-17,0 0 0,-1-1 0,-5 16 0,8-25 28,-10 27 117,-1-1 0,-20 34 0,25-50-11,-1 0 1,-1 0-1,0 0 1,0-1-1,-1-1 1,0 1-1,-18 12 1,25-20-130,-1 1 1,-1-2-1,1 1 1,0 0-1,0-1 1,-1 1-1,1-1 1,-1 0-1,1 0 1,-1-1-1,1 1 1,-1-1-1,0 1 1,1-1-1,-1 0 1,-6-1-1,7 0-5,1 0 0,0 0 0,0 1 0,0-2 1,0 1-1,0 0 0,0 0 0,0-1 0,0 1 0,0-1 0,0 1 0,1-1 0,-1 0 0,1 0 0,-1 1 0,1-1 0,0 0 1,-1-1-1,1 1 0,0 0 0,0 0 0,1 0 0,-1-1 0,0 1 0,1 0 0,0-1 0,-1-2 0,-1-33-329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4.538"/>
    </inkml:context>
    <inkml:brush xml:id="br0">
      <inkml:brushProperty name="width" value="0.05" units="cm"/>
      <inkml:brushProperty name="height" value="0.05" units="cm"/>
    </inkml:brush>
  </inkml:definitions>
  <inkml:trace contextRef="#ctx0" brushRef="#br0">233 1 17244,'16'0'1496,"-19"21"-968,-7 8-248,-9 10 1016,-1 4-559,0 7-497,1 6-32,2-2-136,6 1-112,6-5-216,1-9-40,4-5-273,3-6-223,-3-8 2073,-3-9-1457,-8-15 96,-2-8 80</inkml:trace>
  <inkml:trace contextRef="#ctx0" brushRef="#br0" timeOffset="1">1 277 16075,'10'-8'1297,"10"6"-969,6 4-168,6 6 496,1 1-360,12 2-184,1-1-56,-2-4-96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5.056"/>
    </inkml:context>
    <inkml:brush xml:id="br0">
      <inkml:brushProperty name="width" value="0.05" units="cm"/>
      <inkml:brushProperty name="height" value="0.05" units="cm"/>
    </inkml:brush>
  </inkml:definitions>
  <inkml:trace contextRef="#ctx0" brushRef="#br0">0 0 15299,'0'35'888,"1"-1"1,2 0-1,1 1 0,12 43 0,-16-75-870,1 0-1,0 0 0,0-1 1,0 1-1,0 0 0,0-1 1,1 1-1,-1 0 0,1-1 1,0 1-1,0-1 0,-1 0 1,2 0-1,-1 0 0,0 0 1,0 0-1,1 0 0,-1 0 1,1-1-1,-1 1 0,1-1 1,0 0-1,-1 0 0,1 0 1,0 0-1,0 0 0,0-1 1,0 1-1,0-1 0,0 0 1,0 0-1,0 0 0,0 0 1,0 0-1,0-1 0,-1 1 1,1-1-1,0 0 0,0 0 1,4-2-1,3-1 6,1 0 0,-1-1 0,-1-1 0,1 0 0,-1 0 0,11-9-1,49-51 136,-13 12 0,-55 53-153,0 0-1,1-1 1,-1 1-1,0 0 1,1 0-1,-1 0 1,1 1-1,-1-1 1,1 0-1,0 0 1,-1 1-1,1-1 0,0 1 1,2-1-1,-3 1 0,0 1-1,-1-1 0,1 1 0,0-1 0,-1 0 0,1 1 0,-1 0 1,1-1-1,-1 1 0,1-1 0,-1 1 0,1-1 0,-1 1 0,1 0 0,-1-1 1,0 1-1,1 0 0,-1 0 0,0-1 0,0 1 0,1 0 0,-1 0 1,0-1-1,0 1 0,0 0 0,0 0 0,0-1 0,0 1 0,0 0 0,0 0 1,-1 0-1,1 1 0,-2 10 23,1 1 0,-2-1 0,-3 13 0,3-16-80,0 0 0,1 0 1,1 0-1,-1 0 0,1 0 1,1 19-1,0-28 41,0 0 0,0 0 0,0 0 0,0 1 0,0-1 1,0 0-1,0 0 0,0 1 0,1-1 0,-1 0 0,0 0 0,0 0 1,0 0-1,0 1 0,0-1 0,0 0 0,0 0 0,1 0 0,-1 0 0,0 1 1,0-1-1,0 0 0,0 0 0,1 0 0,-1 0 0,0 0 0,0 0 0,0 0 1,1 0-1,-1 1 0,0-1 0,0 0 0,0 0 0,1 0 0,-1 0 1,0 0-1,0 0 0,0 0 0,1 0 0,-1 0 0,0 0 0,0 0 0,0 0 1,1-1-1,-1 1 0,0 0 0,0 0 0,0 0 0,1 0 0,-1 0 0,0 0 1,0 0-1,0-1 0,0 1 0,1 0 0,-1 0 0,0 0 0,14-13-74,-11 10-7,18-16-168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5.455"/>
    </inkml:context>
    <inkml:brush xml:id="br0">
      <inkml:brushProperty name="width" value="0.05" units="cm"/>
      <inkml:brushProperty name="height" value="0.05" units="cm"/>
    </inkml:brush>
  </inkml:definitions>
  <inkml:trace contextRef="#ctx0" brushRef="#br0">230 0 17668,'-15'1'348,"0"0"1,0 1-1,0 1 1,0 0-1,-27 10 1,32-9-254,-1 0 0,1 0 0,1 2 0,-1-1 1,1 1-1,0 0 0,0 1 0,-13 13 0,21-19-90,0 0 0,0 0 0,0 0 0,-1 1 1,1-1-1,1 1 0,-1-1 0,0 0 0,0 1 0,0 0 0,1-1 0,-1 1 0,1-1 0,0 1 1,-1 0-1,1-1 0,0 1 0,0 2 0,0-3-6,0 0 1,1 1-1,-1-1 0,1 0 1,-1 0-1,1 0 1,0 0-1,-1 0 0,1 0 1,0-1-1,0 1 0,-1 0 1,1 0-1,0 0 0,0-1 1,0 1-1,0 0 1,0-1-1,2 2 0,3 0-13,0 0 0,0 0 0,0-1 0,0 0 0,0 0 0,0 0 0,0-1 0,9 0-1,-4-1 45,-1-1 0,0 1 0,0-2 0,0 0 0,0 0-1,0 0 1,0-2 0,-1 1 0,0-1 0,0 0 0,0-1 0,0 0-1,-1 0 1,0-1 0,-1 0 0,1-1 0,-1 1 0,-1-1-1,1-1 1,8-16 0,-15 21 355,-6 8-244,-7 9-53,6-4-56,1 1 0,-1 0-1,-5 14 1,11-21-79,-1 0-1,1 0 0,0 0 0,0 0 1,0 1-1,0-1 0,1 0 0,0 1 1,-1-1-1,1 0 0,0 1 0,0-1 1,1 0-1,-1 1 0,1-1 0,1 5 1,-1-7-60,-1 0 0,1 0 0,0 0 1,0 0-1,0 0 0,0 0 1,0 0-1,0 0 0,0 0 1,0 0-1,0-1 0,0 1 1,1 0-1,-1-1 0,0 1 1,0-1-1,1 1 0,-1-1 1,0 1-1,1-1 0,-1 0 1,1 0-1,1 0 0,34-3-1045,-13-2 308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6.105"/>
    </inkml:context>
    <inkml:brush xml:id="br0">
      <inkml:brushProperty name="width" value="0.05" units="cm"/>
      <inkml:brushProperty name="height" value="0.05" units="cm"/>
    </inkml:brush>
  </inkml:definitions>
  <inkml:trace contextRef="#ctx0" brushRef="#br0">320 470 14915,'0'-1'110,"0"0"0,0 0 0,0 0 0,0 0 0,0 1 0,0-1 0,-1 0 0,1 0 0,0 0 0,-1 0-1,1 1 1,0-1 0,-1 0 0,1 0 0,-1 1 0,1-1 0,-1 0 0,1 1 0,-1-1 0,0 0 0,1 1 0,-1-1 0,0 1 0,-1-1 0,0 0 45,0 0 1,0 0 0,0 1 0,-1-1-1,1 1 1,0 0 0,0-1-1,-1 1 1,-3 1 0,-2-1 140,0 1 0,0 1 0,0 0 0,-11 4-1,-1 2-104,1 1 0,0 1 0,0 0 0,-29 22-1,37-23-178,0 1-1,0 0 0,1 0 0,1 1 1,-1 0-1,2 1 0,-14 23 1,20-31-10,-1 1 1,1-1 0,1 1-1,-1 0 1,1 0 0,0-1-1,-1 11 1,2-13-2,0 0-1,0 0 0,0 0 1,0-1-1,0 1 1,1 0-1,-1 0 1,1 0-1,0 0 1,-1 0-1,1 0 0,0-1 1,0 1-1,0 0 1,0 0-1,0-1 1,0 1-1,1-1 0,-1 1 1,1-1-1,-1 0 1,1 0-1,2 2 1,1 0 2,0-1 0,1 0 0,-1 0 0,1 0 1,0-1-1,-1 0 0,1 0 0,0 0 0,0-1 0,0 0 1,0 0-1,-1 0 0,1-1 0,8-2 0,2 0 6,0-1 0,0-1 0,31-14-1,-17 3 13,0-1 0,-1-1 0,-1-1 0,-1-2 0,0-1 0,-2-1 0,24-28 0,-5-1 77,-3-2 0,55-93 0,-43 48 62,-47 87-131,-1 0 0,-1 0 0,0-1 0,-1 1 1,0-1-1,1-15 0,-4 25-21,1 0 0,-1 1 0,0-1 0,0 0-1,0 1 1,-1-1 0,1 0 0,-1 1 0,1-1 0,-1 1 0,0-1 0,0 1 0,0-1 0,0 1 0,-1 0-1,1-1 1,-4-3 0,3 5-1,0-1 1,1 1-1,-1 0 0,0 0 0,0 0 0,-1 0 1,1 0-1,0 0 0,0 0 0,0 1 0,-1-1 0,1 1 1,0 0-1,0 0 0,-1 0 0,-3 0 0,-3 1 6,-1 1 0,1 0 0,-1 0 0,1 1 0,0 0-1,0 1 1,0 0 0,-10 6 0,4 0 1,0 0 0,-27 23 1,35-27-29,1 0 0,0 1 0,1 0 1,-1 0-1,1 0 0,0 0 0,1 1 0,-4 9 1,7-16-11,0 1 1,0 0 0,1 0 0,-1 0 0,1 0 0,-1 0 0,1 0 0,0 0 0,-1 0-1,1 0 1,0 0 0,0 0 0,1 0 0,-1 0 0,0 0 0,1-1 0,-1 1 0,1 0 0,-1 0-1,1 0 1,0 0 0,0 0 0,0-1 0,0 1 0,0 0 0,0-1 0,1 1 0,-1-1-1,0 1 1,1-1 0,-1 0 0,1 0 0,0 1 0,-1-1 0,1 0 0,0 0 0,0-1-1,-1 1 1,1 0 0,0-1 0,0 1 0,2 0 0,8 2-197,0-1 0,1 0 0,-1-1 0,0 0 0,19-1 0,-11-1-34,-3 0 52,0 0 0,-1 2-1,1-1 1,27 7 0,-40-7 212,0 1-1,0 1 1,-1-1 0,1 0 0,-1 1-1,1-1 1,-1 1 0,0 0 0,0 1-1,0-1 1,0 0 0,0 1 0,0-1-1,0 1 1,-1 0 0,0 0 0,1 0-1,-1 0 1,0 1 0,-1-1 0,1 1-1,0-1 1,-1 1 0,0-1 0,0 1-1,1 4 1,-1 1 84,-1 1 0,1 0 1,-2 0-1,1 0 0,-1-1 0,-1 1 0,0 0 0,0-1 0,-1 0 0,-4 11 0,1-5-15,-1 0 0,0 0 0,-1-1 0,-1 0 0,-13 16 0,3-8-35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7.050"/>
    </inkml:context>
    <inkml:brush xml:id="br0">
      <inkml:brushProperty name="width" value="0.05" units="cm"/>
      <inkml:brushProperty name="height" value="0.05" units="cm"/>
    </inkml:brush>
  </inkml:definitions>
  <inkml:trace contextRef="#ctx0" brushRef="#br0">50 2 16067,'-3'43'1298,"-2"0"0,-13 53-1,-4 28-1031,21-120-231,1 0 0,0 0 1,0 0-1,0 1 1,1 5-1,-1-9-25,0-1 1,0 1-1,0-1 1,0 0-1,0 1 1,1-1 0,-1 1-1,0-1 1,0 0-1,0 1 1,1-1-1,-1 0 1,0 1-1,1-1 1,-1 0-1,0 1 1,1-1-1,-1 0 1,0 0-1,1 1 1,-1-1-1,0 0 1,1 0-1,0 0 5,0 0-1,0 0 0,0 0 1,0 0-1,-1 0 0,1 0 1,0 0-1,0-1 0,0 1 1,-1 0-1,1-1 0,0 1 1,0 0-1,-1-1 0,1 1 0,1-2 1,5-3 66,-1-1 0,0 0 0,0 0 0,-1-1 0,1 0 0,-1 1 0,-1-2 0,6-9 0,26-65 381,-35 77-434,5-8 22,-1 0-14,0 1 0,0-1 0,-2 0-1,1 0 1,1-23 0,-5 41-46,0 0 0,0 0 0,0 1-1,1-1 1,0 0 0,0 0 0,0 0 0,1 0-1,-1 0 1,1 0 0,0 0 0,1-1 0,3 8-1,-1-7 10,-1 0 0,1-1 0,-1 1-1,1-1 1,1 0 0,-1-1-1,0 1 1,1-1 0,0 0 0,0 0-1,0-1 1,0 1 0,0-1-1,0-1 1,1 1 0,-1-1 0,0 0-1,1-1 1,-1 0 0,1 0-1,-1 0 1,8-1 0,1-1 22,0-1 0,1 0 0,-1-1 0,0 0 0,-1-1 0,1-1 0,-1 0 0,16-10 0,-21 10 14,-1 1 0,0-2 0,0 1-1,0-1 1,11-13 0,-16 16-12,0 0 1,0 0-1,0-1 0,0 1 1,-1-1-1,0 1 0,0-1 1,0 0-1,0 0 1,-1 1-1,0-1 0,1-10 1,-2 13-19,1 1 0,-1 0 0,0-1 0,0 1 0,0-1 0,-1 1 1,1 0-1,0-1 0,0 1 0,-1 0 0,1-1 0,-1 1 0,1 0 1,-1 0-1,1-1 0,-1 1 0,0 0 0,0 0 0,0 0 0,1 0 1,-1 0-1,0 0 0,0 0 0,-2-2 0,1 3 1,0-1 1,0 1-1,0-1 0,0 1 1,-1-1-1,1 1 0,0 0 0,0 0 1,0 0-1,0 0 0,0 1 0,0-1 1,0 1-1,-3 0 0,-5 2 5,0 1 0,1 1 0,-1-1 0,1 1 0,-9 7 0,3-1-12,1 1 1,1 0-1,0 1 1,-17 21-1,23-26-4,1 2 0,0-1 0,0 1 0,1 0 0,0 0 0,0 1 0,1-1 0,-3 14 0,7-22-23,-1 0 0,1 0 0,0 0 0,0-1 1,0 1-1,0 0 0,0 0 0,0 0 0,0 0 0,1 0 1,-1 0-1,1 0 0,-1 0 0,1 0 0,0-1 1,0 1-1,-1 0 0,1 0 0,1-1 0,-1 1 1,0-1-1,0 1 0,0-1 0,1 1 0,-1-1 0,1 0 1,-1 0-1,1 0 0,0 0 0,-1 0 0,1 0 1,0 0-1,0 0 0,0-1 0,-1 1 0,1-1 1,0 1-1,4-1 0,7 3-107,0-2 1,0 0 0,1-1-1,18-1 1,-25 0 141,46-3-352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1.821"/>
    </inkml:context>
    <inkml:brush xml:id="br0">
      <inkml:brushProperty name="width" value="0.05" units="cm"/>
      <inkml:brushProperty name="height" value="0.05" units="cm"/>
    </inkml:brush>
  </inkml:definitions>
  <inkml:trace contextRef="#ctx0" brushRef="#br0">72 1 12915,'-4'47'1312,"-4"6"-960,-4 9-120,-1 2 640,2 5-440,-1-3-71,5-10-137,3-6-112,4-15-368,3-11-385,4-17 553,3-7-80,1-13-96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7.501"/>
    </inkml:context>
    <inkml:brush xml:id="br0">
      <inkml:brushProperty name="width" value="0.05" units="cm"/>
      <inkml:brushProperty name="height" value="0.05" units="cm"/>
    </inkml:brush>
  </inkml:definitions>
  <inkml:trace contextRef="#ctx0" brushRef="#br0">167 431 15643,'-15'12'429,"-14"9"36,-36 37-1,59-53-419,1 1 0,-1 0 0,1 0-1,1 1 1,-1-1 0,1 1 0,0 0 0,0 0-1,1 1 1,0-1 0,1 1 0,-3 10 0,4-16-34,1 1 0,0-1 0,0 0 0,0 0 0,0 0 0,0 0 0,0 1 0,1-1 0,-1 0 0,1 0 0,-1 0 0,1 0 0,0 0 0,0 0 0,0 0 0,0 0 0,0 0 0,0-1 0,3 4 0,-1-3 0,-1 0 0,1 0 1,0 0-1,0 0 0,0-1 0,0 1 1,0-1-1,0 0 0,0 0 1,0 0-1,6 1 0,2-1 36,0 0-1,0 0 1,0-1-1,-1-1 1,1 0 0,19-4-1,-13 0 48,0-1 0,0 0 0,-1-2 0,0 0 0,0-1 0,-1 0 0,0-1 0,26-23 0,2-7 371,52-64 1,-58 60-67,37-58 0,-57 76-238,-2-1 0,0-1-1,18-53 1,-29 71-115,-2 1 0,1-1 0,-1 1 0,-1-1 0,1-15 0,-2 23-38,0 0 1,0-1-1,0 1 1,0 0-1,-1 0 0,1 0 1,-1-1-1,1 1 0,-1 0 1,0 0-1,0 0 1,0 0-1,0 0 0,0 0 1,-1 0-1,1 0 1,0 1-1,-1-1 0,1 0 1,-1 1-1,0-1 0,0 1 1,0 0-1,1-1 1,-1 1-1,0 0 0,0 0 1,-3-1-1,-4 0 1,0 0-1,0 1 1,0 0-1,-1 0 1,1 1 0,0 1-1,0-1 1,0 1-1,0 1 1,0-1-1,0 2 1,-11 3 0,-3 2-2,1 1 0,0 1 0,-32 20 0,36-19-15,1 1 0,0 0 0,1 1 0,0 1 0,1 0 0,0 2 0,1-1 0,-12 20 0,24-33-7,0 1-1,1-1 1,-1 1 0,1 0 0,0-1-1,-1 1 1,1 0 0,1 0-1,-1 0 1,0 0 0,1-1-1,-1 1 1,1 0 0,0 0-1,0 0 1,0 0 0,0 0 0,1 0-1,-1 0 1,1 0 0,0 0-1,2 5 1,-1-4-43,1-1 0,0 1 0,0-1 0,0 0 0,0 0 0,1 0 0,-1-1 0,1 1-1,-1-1 1,1 0 0,0 0 0,0 0 0,0 0 0,6 1 0,12 4-330,0-2 0,31 4 0,-37-7 162,-1 0-1,1 1 1,-1 0 0,1 2-1,-1 0 1,28 13 0,-40-16 204,1 0 1,-1 1-1,0-1 1,1 1-1,-1 0 1,0 0-1,-1 0 1,1 0-1,0 0 1,-1 1-1,0-1 1,0 1-1,0 0 1,0-1-1,0 1 1,-1 0-1,0 0 1,0 0-1,0 0 1,0 0-1,0 0 1,-1 1-1,0-1 1,0 0-1,-1 7 1,-1 5 37,-2 1 1,0-1 0,-1 0-1,-14 30 1,11-25-132,5-12 165,3-9-51,0 0-1,0 0 1,0 1 0,1-1 0,-1 0 0,0 0 0,0 0 0,0 1 0,0-1 0,0 0 0,0 0 0,0 0 0,0 0 0,0 0 0,0 1 0,0-1 0,1 0 0,-1 0 0,0 0-1,0 0 1,0 0 0,0 0 0,0 1 0,1-1 0,-1 0 0,0 0 0,0 0 0,0 0 0,0 0 0,1 0 0,-1 0 0,0 0 0,0 0 0,0 0 0,0 0 0,1 0 0,-1 0-1,0 0 1,0 0 0,0 0 0,0 0 0,1 0 0,-1 0 0,0 0 0,0 0 0,13-5-64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7.889"/>
    </inkml:context>
    <inkml:brush xml:id="br0">
      <inkml:brushProperty name="width" value="0.05" units="cm"/>
      <inkml:brushProperty name="height" value="0.05" units="cm"/>
    </inkml:brush>
  </inkml:definitions>
  <inkml:trace contextRef="#ctx0" brushRef="#br0">227 26 17156,'10'-18'1492,"-10"17"-1478,0 1 0,0 0 0,0 0 1,0 0-1,0 0 0,1 0 0,-1-1 0,0 1 0,0 0 0,0 0 0,0 0 1,0 0-1,0 0 0,0-1 0,0 1 0,0 0 0,0 0 0,0 0 1,0-1-1,0 1 0,0 0 0,0 0 0,0 0 0,0 0 0,0-1 0,0 1 1,0 0-1,0 0 0,-1 0 0,1 0 0,0 0 0,0-1 0,0 1 0,0 0 1,0 0-1,0 0 0,0 0 0,-1 0 0,1 0 0,0 0 0,0-1 1,0 1-1,0 0 0,0 0 0,-1 0 0,1 0 0,0 0 0,0 0 0,0 0 1,0 0-1,-1 0 0,1 0 0,0 0 0,0 0 0,0 0 0,0 0 1,-1 0-1,1 0 0,0 0 0,-11 4 318,5 0-95,0 1-1,0 0 0,0 0 1,0 0-1,1 1 1,0-1-1,0 1 0,-6 12 1,-2 3-9,-15 35 1,16-25-223,0 1-1,2 1 1,2-1 0,1 1-1,1 1 1,2-1 0,1 1 0,2 0-1,4 44 1,0-58-45,-2-25-167,-2-37-190,-57-239-414,49 244 1104,9 36-285,0 1 0,0 0 0,0 0 0,1 0 1,-1 0-1,0 0 0,0 0 0,0 0 1,1 0-1,-1 0 0,0 0 0,0 0 0,0 0 1,0 0-1,1 0 0,-1 0 0,0 0 1,0 0-1,0 0 0,1 0 0,-1 0 1,0 0-1,0 0 0,0 0 0,0 0 0,0 0 1,1 1-1,-1-1 0,0 0 0,0 0 1,0 0-1,0 0 0,0 0 0,1 0 0,-1 1 1,0-1-1,0 0 0,0 0 0,0 0 1,0 0-1,0 1 0,0-1 0,0 0 1,1 1 29,15 11-155,1-1 1,-1-1-1,2-1 0,-1 0 1,1-1-1,1-1 0,0 0 1,-1-2-1,2 0 0,-1-1 1,0-1-1,1-1 0,0-1 1,0 0-1,-1-1 1,1-2-1,30-5 0,19-8-340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18.261"/>
    </inkml:context>
    <inkml:brush xml:id="br0">
      <inkml:brushProperty name="width" value="0.05" units="cm"/>
      <inkml:brushProperty name="height" value="0.05" units="cm"/>
    </inkml:brush>
  </inkml:definitions>
  <inkml:trace contextRef="#ctx0" brushRef="#br0">217 1 14403,'-17'5'648,"0"0"-1,0 1 1,-28 16-1,38-18-497,0 0 0,0 1 0,0 0 0,1 0 0,-1 0 0,1 1 0,0 0 0,1 1 0,0-1 0,-5 8 0,9-13-134,0 0 1,0 0-1,1 1 1,-1-1-1,0 0 1,1 0-1,-1 0 1,1 0-1,0 1 1,-1-1-1,1 0 1,0 0-1,-1 1 1,1-1-1,0 0 1,0 0 0,0 1-1,0-1 1,0 0-1,1 1 1,-1-1-1,0 0 1,1 0-1,-1 1 1,1-1-1,-1 0 1,1 0-1,-1 0 1,1 0-1,0 0 1,-1 0-1,1 0 1,0 0-1,0 0 1,0 0-1,0 0 1,0 0-1,0 0 1,0-1-1,0 1 1,0 0 0,0-1-1,1 1 1,-1-1-1,0 1 1,0-1-1,1 0 1,1 1-1,6 1-51,1 0-1,-1-1 1,1 1 0,0-2-1,-1 0 1,14-1 0,58-12-313,-60 9 250,0 0-1,0 2 0,33-1 1,-52 3 126,0 0 0,0 0 0,0 0 0,0 0 0,0 0-1,0 1 1,0-1 0,0 1 0,0 0 0,0-1 0,-1 1 0,1 0 0,0 0 0,0 0 0,-1 0 0,1 0 0,-1 1 0,1-1 0,-1 0 0,1 1 0,1 1 0,-2-1 45,-1 0-1,1 1 1,0-1 0,-1 0-1,1 0 1,-1 0-1,0 1 1,0-1 0,1 0-1,-2 0 1,1 0-1,0 1 1,0-1 0,-1 0-1,0 4 1,-3 4 185,0-1 1,0 1-1,0-1 1,-1 0-1,-1-1 1,0 1-1,-7 7 0,-2 1 97,0-1-1,-2-1 0,0 0 0,-1-2 0,-29 19 0,37-26-341,-1-1 0,1 0 0,-1 0 0,0-1 0,0 0 0,-1-1 0,1 0 0,-1-1 0,1 0 0,-1-1 0,0-1 0,-14 0 0,-26-10-57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46.336"/>
    </inkml:context>
    <inkml:brush xml:id="br0">
      <inkml:brushProperty name="width" value="0.05" units="cm"/>
      <inkml:brushProperty name="height" value="0.05" units="cm"/>
    </inkml:brush>
  </inkml:definitions>
  <inkml:trace contextRef="#ctx0" brushRef="#br0">1 41 17356,'8'14'1192,"29"-5"-936,8-3-88,8-15 232,19-4-144,12 0-48,6 0 0,5 2-16,-5 2-64,-12 8-160,-14 1-152,-18 7-416,-9 6 2129,-27 1-1473,-12 2 48,-31 0 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46.750"/>
    </inkml:context>
    <inkml:brush xml:id="br0">
      <inkml:brushProperty name="width" value="0.05" units="cm"/>
      <inkml:brushProperty name="height" value="0.05" units="cm"/>
    </inkml:brush>
  </inkml:definitions>
  <inkml:trace contextRef="#ctx0" brushRef="#br0">0 129 15547,'21'3'1441,"13"-3"-921,3-4-192,15-5 440,5-2-200,11-5-360,0-1-344,1-6 240,-3 0-136,-6-6-168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47.137"/>
    </inkml:context>
    <inkml:brush xml:id="br0">
      <inkml:brushProperty name="width" value="0.05" units="cm"/>
      <inkml:brushProperty name="height" value="0.05" units="cm"/>
    </inkml:brush>
  </inkml:definitions>
  <inkml:trace contextRef="#ctx0" brushRef="#br0">265 14 16083,'1'-1'108,"-1"0"-1,1 0 0,0 1 1,-1-1-1,1 0 0,0 0 1,-1 1-1,1-1 0,0 0 0,0 1 1,0-1-1,-1 1 0,1-1 1,0 1-1,0-1 0,0 1 0,0 0 1,0-1-1,0 1 0,0 0 1,2 0-1,25-1 443,-20 1-16,11 0-380,-1 1 0,0 0-1,0 1 1,0 1 0,0 1 0,-1 1-1,23 8 1,-35-11-150,0 0-1,0 1 1,0-1 0,-1 1-1,1 0 1,-1 1 0,1-1-1,-1 1 1,0-1-1,-1 1 1,1 1 0,0-1-1,-1 0 1,0 1-1,0 0 1,-1-1 0,1 1-1,-1 0 1,0 1 0,0-1-1,-1 0 1,0 0-1,0 1 1,0-1 0,0 1-1,-1-1 1,0 1 0,-1 7-1,-1 5 4,-2-1 0,0 0-1,-1 0 1,-1-1 0,0 1 0,-1-1 0,-1 0-1,-1-1 1,0 0 0,-12 15 0,-20 23 38,-58 57 0,-152 139-761,240-239 638,-1 0 1,0-1-1,0 0 0,-15 7 0,5-6-145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1.543"/>
    </inkml:context>
    <inkml:brush xml:id="br0">
      <inkml:brushProperty name="width" value="0.05" units="cm"/>
      <inkml:brushProperty name="height" value="0.05" units="cm"/>
    </inkml:brush>
  </inkml:definitions>
  <inkml:trace contextRef="#ctx0" brushRef="#br0">285 272 14235,'-1'-2'140,"0"-1"-1,0 1 1,0-1 0,0 1-1,0-1 1,-1 1 0,1 0-1,-1 0 1,1 0 0,-1 0-1,0 0 1,0 0 0,0 0-1,0 0 1,0 1 0,0-1-1,-1 1 1,1 0 0,0-1 0,-1 1-1,1 0 1,-1 1 0,1-1-1,-1 0 1,0 1 0,1-1-1,-1 1 1,0 0 0,1 0-1,-1 0 1,0 0 0,-2 1-1,-4-1-26,1 1 0,0 1 0,0 0 0,0 0 0,1 0 0,-1 1 0,0 0 0,1 1 0,-10 5 0,7-1-109,0 0 1,0 1-1,0 0 1,1 1-1,1 0 1,0 0-1,0 1 1,1 0-1,0 0 1,1 0-1,0 1 1,1 0 0,0 1-1,1-1 1,0 1-1,1 0 1,1-1-1,0 1 1,0 25-1,2-35-11,0 0 0,0 1 0,1-1-1,-1 0 1,1 0 0,0 0 0,0 0-1,0 0 1,0 0 0,1 0 0,-1 0 0,1 0-1,2 2 1,-3-4 3,0 1-1,1-1 1,-1 0 0,0 0 0,1 0-1,-1 0 1,1 0 0,-1-1-1,1 1 1,0 0 0,-1-1-1,1 1 1,0-1 0,-1 1 0,1-1-1,0 0 1,0 0 0,-1 0-1,1 0 1,0 0 0,0 0-1,0 0 1,-1-1 0,1 1 0,0-1-1,2 0 1,5-3-7,-1 0 0,0 0 0,1 0 0,-2-1 0,1-1 0,-1 1 0,1-1 0,6-8 0,51-58-60,-64 71 70,26-33 21,-1-1 0,-2-2 0,-2 0 0,-1-1-1,-2-1 1,-2-1 0,18-59 0,-33 93 6,0 1 1,-1-1-1,1 0 1,-1 0-1,-1 0 0,1 0 1,-1 0-1,0 0 1,-1-7-1,1 13-22,0-1-1,0 1 1,0 0 0,0-1-1,-1 1 1,1 0 0,0-1-1,0 1 1,0 0 0,-1 0-1,1-1 1,0 1-1,0 0 1,0 0 0,-1 0-1,1-1 1,0 1 0,-1 0-1,1 0 1,0 0 0,0 0-1,-1-1 1,1 1 0,0 0-1,-1 0 1,1 0 0,0 0-1,-1 0 1,1 0 0,0 0-1,-1 0 1,1 0 0,0 0-1,-1 0 1,1 0 0,0 0-1,-1 0 1,1 0 0,0 1-1,0-1 1,-1 0 0,1 0-1,-14 11 103,6 0-63,-1 1-1,2 1 1,0-1 0,0 1 0,-8 23 0,-18 73 69,25-78-99,-6 45 1,13-69-13,0 0 0,0 0 0,1 0 0,0 0 0,1 0 0,-1 0 0,1 0 0,1-1 0,-1 1 0,1 0 0,1 0 0,5 12 0,-7-18-1,0 1 1,1 0-1,-1-1 1,0 1-1,1-1 0,-1 0 1,1 1-1,0-1 0,-1 0 1,1 0-1,0 0 0,0 0 1,0 0-1,0-1 0,0 1 1,0-1-1,0 1 1,0-1-1,0 1 0,0-1 1,0 0-1,0 0 0,0 0 1,0 0-1,0-1 0,0 1 1,0 0-1,0-1 0,0 0 1,0 1-1,0-1 0,3-1 1,3-3 0,1 1-1,-1-1 1,0 0 0,0 0-1,11-12 1,2-4 18,-1-2 0,-1 0 0,-1-1 0,-1 0 0,16-33-1,-39 69-3,2 1-1,-7 22 0,10-29-12,-1-1-1,1 0 1,1 1-1,-1 0 1,1-1 0,0 1-1,0-1 1,1 1 0,2 9-1,-3-14 0,1 1 0,-1-1 1,1 0-1,-1 1 0,1-1 0,0 0 0,0 1 0,0-1 0,0 0 0,0 0 0,0 0 1,0 0-1,0 0 0,0 0 0,0 0 0,1 0 0,-1 0 0,0 0 0,1-1 1,-1 1-1,3 0 0,-1 0 0,0 0 0,1-1 0,-1 0 0,0 0 0,0 0 0,1 0 1,-1 0-1,0-1 0,6-1 0,4-2-1,-1-1 0,0 0 0,0 0 0,12-8 0,41-31-4,6-4-40,-70 48 41,0-1-1,0 0 0,0 1 1,1-1-1,-1 1 0,0-1 1,0 1-1,1-1 1,-1 1-1,0 0 0,0 0 1,1 0-1,-1 0 1,0 0-1,1 0 0,-1 0 1,0 0-1,2 1 1,-2-1 1,0 1 1,0-1 0,0 1-1,-1-1 1,1 1 0,0 0-1,0-1 1,-1 1 0,1 0 0,0 0-1,-1 0 1,1-1 0,-1 1-1,1 0 1,-1 0 0,0 0-1,1 0 1,-1 2 0,2 5 5,-1 0 1,0 1-1,-1-1 1,-1 16 0,1-6 9,0-16-7,0 10 10,1-1-1,0 1 0,3 10 1,-3-19-1,-1-1 1,1 0-1,0 0 0,0 1 0,0-1 1,0 0-1,0 0 0,0 0 1,3 3-1,-3-4-2,0-1 0,-1 1 0,1-1 1,0 1-1,-1-1 0,1 0 0,0 1 0,0-1 0,0 0 0,-1 1 1,1-1-1,0 0 0,0 0 0,0 0 0,0 1 0,-1-1 0,1 0 0,0 0 1,0 0-1,0-1 0,0 1 0,0 0 0,-1 0 0,1 0 0,0-1 0,1 0 1,1 0 22,-1-1 0,1 1 0,-1-1 0,0 0 0,0 0 1,1 0-1,-1 0 0,0 0 0,-1-1 0,1 1 1,0-1-1,-1 1 0,1-1 0,-1 1 0,0-1 0,0 0 1,0 0-1,0 0 0,0-4 0,2-6 72,-1 1 0,-1 0 0,0-17 0,-1 24-216,-1 0 0,1-1 0,-1 1 0,0 0 0,-1 0 0,1-1 0,-1 1 0,0 0 0,-4-7 0,10 10-372,1 0 1,0 0-1,-1 1 1,1-1-1,0 1 1,7-1-1,-9 2 238,20-5-430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1.988"/>
    </inkml:context>
    <inkml:brush xml:id="br0">
      <inkml:brushProperty name="width" value="0.05" units="cm"/>
      <inkml:brushProperty name="height" value="0.05" units="cm"/>
    </inkml:brush>
  </inkml:definitions>
  <inkml:trace contextRef="#ctx0" brushRef="#br0">176 383 14483,'-5'0'174,"1"0"-1,0 1 1,-1 0-1,1 0 1,0 1-1,0-1 1,0 1-1,0 0 1,0 0-1,0 0 1,0 0-1,1 1 1,-7 5-1,-1 2 132,1 0 0,-17 22-1,20-23-227,0 1-1,0 0 0,1 0 0,0 0 0,1 1 0,0 0 0,1 0 0,0 0 0,0 0 1,1 1-1,1 0 0,0 0 0,0 20 0,2-30-64,0 0-1,0 0 1,0 1-1,0-1 1,1 0 0,-1 0-1,1 0 1,0 0-1,0 1 1,0-1-1,0 0 1,0 0 0,0-1-1,0 1 1,0 0-1,1 0 1,-1-1-1,1 1 1,-1 0 0,1-1-1,3 3 1,-2-3 0,1 0 0,-1 0 0,0 0 0,1 0 0,-1 0 0,1-1 0,-1 1 0,1-1 0,-1 0 0,1 0 0,-1 0 0,0-1 0,1 1 0,6-3 0,12-3 1,-1-2-1,0 0 1,0-1 0,-1-2 0,0 0 0,0 0-1,23-21 1,-5 2 2,-3-1 1,50-57-1,-60 60 22,-2-2 1,-2 0 0,28-51-1,-40 65-9,-1-2 1,-1 1-1,0-1 1,-2 0-1,0 0 0,0-1 1,-2 1-1,2-35 0,-5 49-15,0 0 0,0 0 0,0-1 0,-1 1 0,0 0 0,0 0 0,0 0 0,0 0 0,-1 0 0,1 0 0,-4-5 0,4 8-5,0-1 0,-1 1-1,1-1 1,0 1 0,-1 0-1,1-1 1,-1 1 0,1 0-1,-1 0 1,0 0-1,1 1 1,-1-1 0,0 0-1,0 0 1,0 1 0,0-1-1,1 1 1,-1 0 0,0 0-1,0-1 1,0 1-1,0 0 1,0 1 0,0-1-1,-2 1 1,-4 1 13,0 0 1,0 1-1,0 0 1,0 0-1,0 1 0,1 0 1,0 0-1,-1 1 1,2 0-1,-1 0 0,0 1 1,1 0-1,-6 7 0,-9 11 46,2 0-1,-20 32 1,33-48-87,1 1 1,0 0-1,0 0 1,0 0-1,-4 16 0,9-24 8,0 0 0,0 0-1,0 0 1,0 0-1,0 0 1,0 0 0,0 0-1,0 1 1,0-1-1,0 0 1,1 0 0,-1 0-1,1 0 1,-1 0-1,0 0 1,1 0-1,0 0 1,-1 0 0,1 0-1,-1-1 1,1 1-1,0 0 1,0 0 0,0 0-1,-1-1 1,1 1-1,0 0 1,0-1 0,0 1-1,0-1 1,0 1-1,0-1 1,0 0 0,0 1-1,0-1 1,1 0-1,5 2-105,0-1 1,1 0-1,-1 0 0,9 0 0,-12-1 50,33-1-405,-24 0 356,1 1 0,0 0 0,0 1 0,0 1 1,20 4-1,-31-5 135,0 0 1,0 0 0,0 1-1,0-1 1,0 1 0,-1-1 0,1 1-1,0 0 1,-1 0 0,0 0-1,1 0 1,-1 1 0,0-1 0,0 1-1,0-1 1,0 1 0,-1 0-1,1-1 1,-1 1 0,0 0-1,1 0 1,-1 0 0,-1 0 0,1 1-1,0-1 1,-1 0 0,1 0-1,-1 0 1,0 4 0,-3 59 235,2-52-199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3.119"/>
    </inkml:context>
    <inkml:brush xml:id="br0">
      <inkml:brushProperty name="width" value="0.05" units="cm"/>
      <inkml:brushProperty name="height" value="0.05" units="cm"/>
    </inkml:brush>
  </inkml:definitions>
  <inkml:trace contextRef="#ctx0" brushRef="#br0">186 324 14083,'1'-1'83,"-1"0"0,0 0 1,1 0-1,-1 0 0,0 0 0,1 0 0,-1 0 0,0 0 1,0 0-1,0 0 0,0 0 0,0 0 0,0 0 1,0 0-1,0 0 0,0 0 0,0 0 0,-1 0 1,1 0-1,0 0 0,-1 0 0,1 0 0,0 0 0,-1 0 1,0 0-1,1 1 0,-2-3 0,0 2 20,1 1 0,-1-1 0,1 0 0,-1 0 0,0 1 0,0-1 0,1 1 0,-1 0 0,0-1 0,0 1 0,0 0 0,1 0 0,-1 0 0,-3 1 0,-3 0 83,1 0 0,-1 1 0,0 0 0,0 0 0,1 1 0,-13 5 0,13-3-154,0 0 0,-1 1 1,2 0-1,-1 0 0,1 0 1,0 1-1,-6 8 0,8-10-25,1-1-1,0 1 1,0 0-1,1 1 1,-1-1-1,1 0 1,0 1-1,0 0 0,1-1 1,0 1-1,-1 11 1,2-16-5,0 1 0,0-1 0,0 0 0,0 0 1,0 0-1,0 0 0,0 0 0,1 0 0,-1 0 0,0 0 0,1 0 1,-1 0-1,1 0 0,-1 0 0,1 0 0,-1 0 0,1 0 0,0 0 1,-1-1-1,1 1 0,0 0 0,0 0 0,0-1 0,2 2 0,-1-1 4,0 0-1,0-1 0,0 1 0,1-1 1,-1 0-1,0 1 0,0-1 0,1 0 1,-1 0-1,0 0 0,4-1 0,5-1 13,-1-1 0,0 0 0,1-1 1,11-5-1,-1-2 9,0-1 0,0-1 0,-1-1 0,-1-1 0,-1-1 1,0 0-1,19-23 0,-15 13 51,-2 0 1,-1-1-1,-1 0 1,25-54-1,-38 70-38,0 1 0,-1-1-1,-1 0 1,0 0 0,0-1 0,2-18 0,-8 9 48,3 20-83,-1 1-1,1 0 0,0-1 1,0 1-1,-1-1 1,1 1-1,0 0 1,0-1-1,-1 1 0,1 0 1,0-1-1,-1 1 1,1 0-1,-1 0 1,1-1-1,0 1 0,-1 0 1,1 0-1,-1 0 1,1 0-1,0-1 1,-1 1-1,1 0 0,-2 0 1,0 1 4,0-1 1,0 1-1,1 0 0,-1-1 1,0 1-1,0 0 1,0 0-1,1 1 0,-1-1 1,0 0-1,1 1 1,-1-1-1,1 0 0,0 1 1,-1 0-1,0 2 0,-13 16 6,2 0 0,0 1-1,2 1 1,0 0-1,1 1 1,2 0-1,0 0 1,1 1-1,-6 44 1,12-62-12,1 0 0,0 0 1,0 0-1,0 0 0,0 0 0,1 0 1,0-1-1,1 1 0,-1 0 0,1 0 1,2 5-1,-2-8 0,0 0 1,0 0-1,0 0 1,0-1-1,0 1 0,1-1 1,-1 1-1,1-1 1,-1 0-1,1 0 1,0 0-1,0 0 0,0-1 1,0 1-1,0-1 1,0 0-1,0 0 0,1 0 1,-1 0-1,5 0 1,4 1-6,0-1 0,0-1 0,0 0 0,0 0 0,0-2 0,-1 1 0,1-1 0,0-1 0,-1 0 0,1-1 0,-1 0 0,0-1 0,0 0 0,-1-1 0,0 0 0,1 0 0,15-15 0,-27 23-11,0 0 0,0 1 1,0-1-1,1 0 1,-1 0-1,1 1 1,-1-1-1,1 0 1,0 1-1,0-1 1,0 0-1,0 1 1,0-1-1,0 0 1,2 4-1,-2-2 11,1 0 1,0 1-1,0-1 0,0 0 0,1 0 1,0 0-1,-1 0 0,5 6 1,-3-7 4,0 0 1,0-1-1,0 1 1,0-1 0,0 0-1,0 0 1,1 0-1,-1-1 1,1 1 0,-1-1-1,1 0 1,0 0 0,0 0-1,-1 0 1,1-1-1,0 1 1,4-1 0,6 0 18,-1 0 1,1-1 0,20-5 0,-7 0 12,-1-1 0,0-1 1,47-21-1,-59 22-21,0-1-1,-1 0 1,0-1 0,0 0-1,0-1 1,-2 0-1,1-1 1,10-13 0,-20 22-13,-1 1 1,0-1-1,0 1 1,1-1-1,-1 0 1,0 0-1,-1 0 1,1 0 0,0 1-1,-1-1 1,1 0-1,-1 0 1,1 0-1,-1 0 1,0-1-1,0 1 1,0 0 0,0 0-1,0-2 1,-1 3-1,1 0 0,-1 0 0,0 0 0,1 0 0,-1 0 1,0 0-1,0 0 0,0 0 0,0 0 0,0 0 0,0 0 0,0 0 1,0 1-1,0-1 0,0 1 0,0-1 0,-1 1 0,1-1 0,0 1 1,0-1-1,0 1 0,-1 0 0,1 0 0,0 0 0,-1-1 1,1 1-1,0 1 0,0-1 0,-1 0 0,0 0 0,-7 2 14,1-1-1,-1 1 0,1 0 1,0 1-1,0 0 0,0 0 1,0 1-1,1 0 1,-1 0-1,-8 7 0,11-8 10,0 1-1,0-1 1,1 1-1,-1 1 1,1-1-1,0 1 1,0-1-1,1 1 0,-1 0 1,1 0-1,0 1 1,0-1-1,1 1 1,0-1-1,-2 8 1,4-12-15,-1 1 1,1 0 0,0-1-1,0 1 1,0-1 0,0 1-1,1 0 1,-1-1 0,0 1-1,1-1 1,-1 1 0,1 0-1,-1-1 1,1 0 0,0 1-1,-1-1 1,1 1 0,0-1-1,0 0 1,2 2 0,-1 0 1,1-1-1,0 0 1,0 0 0,0 0 0,0 0 0,0-1-1,0 1 1,1-1 0,3 1 0,4 1-91,1 0 0,0-1 0,0 0 1,21-1-1,-19-1 26,1-1 1,0 0 0,16-5-1,-1-4-104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3.477"/>
    </inkml:context>
    <inkml:brush xml:id="br0">
      <inkml:brushProperty name="width" value="0.05" units="cm"/>
      <inkml:brushProperty name="height" value="0.05" units="cm"/>
    </inkml:brush>
  </inkml:definitions>
  <inkml:trace contextRef="#ctx0" brushRef="#br0">24 0 16508,'-5'14'1248,"3"2"-1248,-7-7-88,3-3 1168,5-4-1064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2.581"/>
    </inkml:context>
    <inkml:brush xml:id="br0">
      <inkml:brushProperty name="width" value="0.05" units="cm"/>
      <inkml:brushProperty name="height" value="0.05" units="cm"/>
    </inkml:brush>
  </inkml:definitions>
  <inkml:trace contextRef="#ctx0" brushRef="#br0">253 14 12899,'-3'-2'196,"-1"0"-1,0 0 1,1 1 0,-1-1 0,0 1-1,0 0 1,0 0 0,-1 0 0,1 1-1,0-1 1,0 1 0,0 0 0,0 0-1,-1 1 1,1-1 0,0 1 0,0 0-1,0 0 1,-5 2 0,-5 2-19,0 0 0,0 2 0,0-1 0,-13 11-1,27-17-172,-33 25 355,32-24-345,0 0-1,0 0 1,0 0-1,0 0 1,0 0-1,0 0 1,1 1 0,-1-1-1,1 0 1,-1 0-1,0 3 1,1-3-12,0 0-1,0-1 1,0 1 0,0-1 0,0 1 0,0-1 0,0 1-1,1 0 1,-1-1 0,0 1 0,0-1 0,1 1 0,-1-1-1,0 1 1,0-1 0,1 1 0,-1-1 0,1 0-1,-1 1 1,0-1 0,1 1 0,-1-1 0,1 0 0,-1 1-1,1-1 1,-1 0 0,1 0 0,-1 1 0,2-1 0,13 5-63,0 0 1,1-1-1,-1-1 1,1-1-1,0 0 1,21-1-1,4 2-68,-30-2 91,-7-1 29,0 0 0,1 0 0,-1 1 0,0 0 0,0 0-1,0 0 1,0 0 0,0 0 0,0 1 0,5 2 0,-9-4 13,0 0 0,1 1 0,-1-1 0,0 0 0,0 0 0,1 0 1,-1 1-1,0-1 0,0 0 0,1 0 0,-1 1 0,0-1 0,0 0 0,0 1 0,0-1 0,0 0 1,1 1-1,-1-1 0,0 0 0,0 1 0,0-1 0,0 0 0,0 1 0,0-1 0,0 0 1,0 1-1,0-1 0,0 0 0,0 1 0,0-1 0,-1 0 0,1 0 0,0 1 0,-11 10 157,-15 4 166,-109 31 1233,34-12-739,88-27-1207,20-5 568,24-5 98,5-3-377,6 0-26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3.962"/>
    </inkml:context>
    <inkml:brush xml:id="br0">
      <inkml:brushProperty name="width" value="0.05" units="cm"/>
      <inkml:brushProperty name="height" value="0.05" units="cm"/>
    </inkml:brush>
  </inkml:definitions>
  <inkml:trace contextRef="#ctx0" brushRef="#br0">59 121 14531,'-30'393'4848,"3"-97"-2966,26-227-1525,3-65-74,1-12-184,5-13-12,90-322 525,-66 249-634,70-140 1,-50 140-61,-45 84 58,0 0 1,1 0-1,0 1 1,0-1-1,1 2 0,13-11 1,-21 18 17,0 0 1,1 0 0,-1 0-1,0 0 1,1 0 0,-1 0-1,1 0 1,0 0 0,-1 1-1,1-1 1,0 0 0,-1 1-1,1 0 1,0-1-1,0 1 1,-1 0 0,1 0-1,0 0 1,0 0 0,-1 0-1,1 0 1,0 1 0,-1-1-1,1 1 1,0-1 0,-1 1-1,1 0 1,0-1 0,-1 1-1,1 0 1,-1 0-1,1 0 1,-1 0 0,0 0-1,1 0 1,1 3 0,0 0-5,-1 0 0,1 0 0,-1 0 0,0 1 0,0-1 0,-1 1 0,1-1 0,-1 1 0,0 0 0,0-1 0,-1 1 0,1 7 0,-2 2 9,0 0 0,-1 0 0,-1 0 0,0-1 0,-1 1 0,0-1 0,-1 0 0,-1 0-1,0 0 1,-1-1 0,0 0 0,0 0 0,-16 17 0,11-15 13,0 0 1,-1-1-1,-1 0 0,0-1 0,0-1 0,-1 0 0,-1-1 0,0 0 0,-32 13 0,43-21-133,0 0-1,0 0 0,0-1 1,0 1-1,-1-1 0,1 0 1,0-1-1,-1 1 0,1-1 1,-1 0-1,1 0 0,-6-1 1,4-5-190,7-5-116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4.367"/>
    </inkml:context>
    <inkml:brush xml:id="br0">
      <inkml:brushProperty name="width" value="0.05" units="cm"/>
      <inkml:brushProperty name="height" value="0.05" units="cm"/>
    </inkml:brush>
  </inkml:definitions>
  <inkml:trace contextRef="#ctx0" brushRef="#br0">152 72 17284,'-18'20'2199,"0"0"-1974,1 1 0,2 0 0,0 1 1,0 1-1,2 0 0,1 1 0,-13 37 1,24-60-224,1 1 1,-1-1 0,1 0-1,0 0 1,-1 0 0,1 0 0,0 1-1,0-1 1,0 0 0,0 0-1,0 0 1,0 1 0,0-1 0,0 0-1,0 0 1,0 0 0,1 0-1,-1 1 1,0-1 0,1 0 0,-1 0-1,1 0 1,0 0 0,-1 0-1,1 0 1,1 1 0,-1-1 2,1-1 1,-1 1-1,1-1 0,-1 1 1,1-1-1,-1 0 1,1 0-1,-1 0 0,1 0 1,-1 0-1,1 0 1,-1 0-1,1-1 0,-1 1 1,1 0-1,-1-1 1,0 1-1,1-1 0,-1 0 1,3-1-1,4-2 33,-1-1 0,0 0-1,0 0 1,0 0 0,-1-1-1,0 0 1,0-1 0,0 1-1,8-14 1,-5 6 43,-1 0 0,-1 0 1,0 0-1,7-24 0,-9 24-27,-2-1 1,0 1-1,1-22 0,-3 30-43,-1 0 0,0 1 0,0-1-1,-1 0 1,1 1 0,-1-1 0,0 0 0,-1 1-1,1-1 1,-1 1 0,-5-9 0,7 13-37,-1 0 0,0 0 1,1-1-1,-1 1 0,0 0 1,0 0-1,0 0 0,0 0 1,0 1-1,0-1 0,0 0 0,0 0 1,-1 0-1,1 1 0,0-1 1,0 1-1,-1-1 0,1 1 1,0-1-1,-1 1 0,1 0 0,0 0 1,-1 0-1,1 0 0,0 0 1,-1 0-1,1 0 0,0 0 1,-1 0-1,1 0 0,0 1 0,-1-1 1,1 1-1,0-1 0,0 1 1,-1-1-1,1 1 0,0 0 1,0 0-1,0-1 0,0 1 0,0 0 1,-1 1-1,-1 1-62,0 0 1,0-1-1,1 1 0,-1 0 1,1 0-1,0 1 1,0-1-1,0 0 0,0 1 1,0-1-1,1 1 0,0 0 1,-2 5-1,5 4-343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4.800"/>
    </inkml:context>
    <inkml:brush xml:id="br0">
      <inkml:brushProperty name="width" value="0.05" units="cm"/>
      <inkml:brushProperty name="height" value="0.05" units="cm"/>
    </inkml:brush>
  </inkml:definitions>
  <inkml:trace contextRef="#ctx0" brushRef="#br0">215 1 16524,'-6'1'217,"1"0"1,-1 0 0,1 1 0,0 0 0,0 0 0,0 1 0,0-1 0,-7 6 0,9-7-96,-12 9 43,0 0-1,1 0 1,0 1 0,1 1 0,0 1 0,1 0 0,0 0 0,1 1 0,1 0-1,-12 21 1,21-33-168,0 0-1,0-1 0,0 1 0,1 0 1,-1 0-1,0 0 0,1 1 1,0-1-1,-1 0 0,1 0 0,0 0 1,0 0-1,0 0 0,0 0 0,1 0 1,-1 0-1,0 0 0,2 3 1,-1-3-13,0 0 1,0-1-1,0 0 1,1 1-1,-1-1 1,0 0 0,1 0-1,-1 1 1,0-1-1,1 0 1,0 0-1,-1-1 1,1 1 0,0 0-1,-1-1 1,1 1-1,0 0 1,0-1-1,-1 0 1,5 1 0,67 2-615,-49-3 241,30 3-1,-47-2 282,0 0-1,0 1 0,0 0 1,-1 0-1,1 0 1,0 1-1,-1 0 0,10 6 1,-15-8 98,1 0 0,-1-1 0,0 1 0,0 0 0,0 0 0,0 0 0,0 0 0,0 0 0,0 0 0,0 0 0,-1 0 0,1 0 0,0 1 0,0-1 0,-1 0 0,1 0 0,-1 1 0,1-1 0,-1 0 0,0 1 0,0-1 0,1 0 0,-1 1 0,0-1 0,0 1 0,0-1 0,0 0 0,-1 1 0,1-1 0,0 0 0,-1 1 0,1-1 0,0 0 0,-1 1 0,0-1 0,1 0-1,-1 0 1,0 1 0,1-1 0,-2 1 0,-4 5 94,0 0-1,0-1 0,-1 0 0,-14 10 0,17-12-14,-29 20 387,-1-1 0,-49 24-1,135-80-1385,-10 6 535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5.185"/>
    </inkml:context>
    <inkml:brush xml:id="br0">
      <inkml:brushProperty name="width" value="0.05" units="cm"/>
      <inkml:brushProperty name="height" value="0.05" units="cm"/>
    </inkml:brush>
  </inkml:definitions>
  <inkml:trace contextRef="#ctx0" brushRef="#br0">57 362 14667,'-3'16'1841,"-3"8"-1129,-4 10-248,-3 6 1488,3 5-1168,3 1-264,3-5-207,1-5-129,6-11-464,4-5-297,1-13-615,4-4 960,1-8-232,-2-8-176</inkml:trace>
  <inkml:trace contextRef="#ctx0" brushRef="#br0" timeOffset="1">74 1 18156,'-3'3'1336,"4"8"-1080,2-1-96,2 1 112,0 2-200,2 0 8,1-4-40,-3-12-136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6.503"/>
    </inkml:context>
    <inkml:brush xml:id="br0">
      <inkml:brushProperty name="width" value="0.05" units="cm"/>
      <inkml:brushProperty name="height" value="0.05" units="cm"/>
    </inkml:brush>
  </inkml:definitions>
  <inkml:trace contextRef="#ctx0" brushRef="#br0">83 9 15443,'0'0'64,"5"-9"1376,-6 12-534,-8 23 321,-16 114-315,-8 144 1,24-186-753,5-66-145,1 0 9,0 43-1,3-74-21,-1 0-1,1 0 1,0 1-1,0-1 1,0 0-1,0 0 1,0 0-1,0 0 1,1 0-1,-1 0 1,0 0 0,0 0-1,1 0 1,-1 0-1,1 0 1,-1 0-1,1 0 1,-1-1-1,1 1 1,1 1-1,-2-2 3,1 0-1,0 0 0,0-1 0,-1 1 1,1 0-1,-1-1 0,1 1 1,0 0-1,-1-1 0,1 1 0,-1-1 1,1 0-1,-1 1 0,1-1 1,-1 1-1,1-1 0,-1 0 1,1 1-1,-1-1 0,1-1 0,21-47 80,3-35 13,26-151-1,-50 228-101,0 0 0,1-1 1,0 1-1,0 0 0,4-8 0,-5 15 6,-1 0-1,0 0 1,0 0-1,0 0 0,0 0 1,0 0-1,0 0 1,1 0-1,-1 0 0,0 0 1,0 0-1,0 0 1,0 0-1,1-1 0,-1 1 1,0 0-1,0 0 1,0 0-1,0 1 1,0-1-1,1 0 0,-1 0 1,0 0-1,0 0 1,0 0-1,0 0 0,0 0 1,1 0-1,-1 0 1,0 0-1,0 0 1,0 0-1,0 0 0,0 1 1,0-1-1,1 0 1,-1 0-1,0 0 0,0 0 1,0 0-1,0 0 1,0 1-1,0-1 1,0 0-1,0 0 0,0 0 1,0 0-1,0 0 1,0 1-1,0-1 0,0 0 1,0 0-1,0 0 1,0 0-1,0 1 1,0-1-1,0 0 0,0 0 1,4 12-7,0 9-27,1 0 0,1-1 0,0 0 1,2 0-1,10 19 0,-16-34 18,1-1-1,0 0 1,0 1-1,0-1 1,0 0-1,1 0 1,0-1-1,0 1 1,0-1-1,0 1 1,0-1-1,0-1 1,1 1-1,0-1 1,-1 1-1,1-1 1,0-1-1,0 1 1,0-1-1,0 1 1,0-2-1,1 1 1,-1 0-1,0-1 1,0 0-1,6-1 1,-1-1-28,-1 0 0,1 0 0,-1-1 0,0 0 0,0-1 0,0 0 0,15-10 0,-11 7-26,0 0 0,16-6 0,-29 13 68,0 0 0,1 0-1,-1 0 1,1 0 0,-1 0 0,1 0-1,-1-1 1,1 1 0,-1 0-1,1 1 1,-1-1 0,1 0 0,-1 0-1,1 0 1,-1 0 0,1 0-1,-1 0 1,1 1 0,-1-1-1,1 0 1,-1 0 0,1 1 0,-1-1-1,0 0 1,1 1 0,-1-1-1,0 0 1,1 1 0,-1-1 0,0 0-1,1 1 1,-1-1 0,0 1-1,0-1 1,1 1 0,-1-1-1,0 1 1,0-1 0,0 1 0,0-1-1,0 1 1,0-1 0,1 1-1,-1-1 1,0 1 0,-1-1 0,1 1-1,0 0 1,-3 33-26,2-26 30,-3 21 10,1-16 16,1-1 0,1 0 0,0 0 0,2 19 0,-1-31-23,0 1 0,0 0 0,0 0 1,0-1-1,1 1 0,-1 0 1,0 0-1,0-1 0,1 1 0,-1 0 1,1-1-1,-1 1 0,0 0 0,1-1 1,-1 1-1,1-1 0,0 1 1,-1-1-1,1 1 0,-1-1 0,1 1 1,0-1-1,-1 0 0,1 1 0,0-1 1,-1 0-1,1 1 0,0-1 0,0 0 1,-1 0-1,1 0 0,0 0 1,0 0-1,-1 0 0,1 0 0,0 0 1,0 0-1,0 0 0,-1 0 0,1 0 1,0-1-1,-1 1 0,1 0 1,0 0-1,0-1 0,-1 1 0,1-1 1,0 0-1,6-2 25,-1 0-1,1-1 1,-1 1 0,6-6-1,28-24 67,-2-2-1,45-51 0,-77 83-162,-3 11 17,-4 23-14,1-1 14,1-28 55,-1 0 0,1 0 0,-1 0 0,1 0 1,0 0-1,0 0 0,0 0 0,0-1 0,0 1 0,0 0 0,0 0 0,1-1 0,-1 1 1,1-1-1,-1 1 0,1-1 0,0 0 0,-1 1 0,4 0 0,-3-1 9,1 0-1,0 0 0,0 0 1,0-1-1,0 1 1,0-1-1,0 0 1,0 0-1,0 0 1,0 0-1,0 0 1,3-1-1,6-2 44,-1 0 0,0-1 0,1-1 0,-2 1 0,18-11 0,-12 5 9,0-1-1,-1 0 1,-1-1 0,0-1 0,-1 0 0,13-17-1,-17 20-44,-1-1 0,0-1 0,-1 1 0,0-1 0,-1 0 0,-1-1 0,1 1 0,-2-1-1,4-16 1,-8 27-20,1 0-1,-1 0 0,1 0 0,-1 1 1,0-1-1,0 0 0,0 0 0,0 0 1,0 0-1,-1 0 0,1 0 0,0 0 1,-1 0-1,0 0 0,1 0 0,-1 0 1,0 1-1,0-1 0,0 0 0,0 0 0,0 1 1,0-1-1,-1 1 0,1-1 0,0 1 1,-1 0-1,1-1 0,-4-1 0,3 2 0,-1 1-1,1-1 0,0 0 0,-1 1 0,1 0 0,0-1 0,-1 1 1,1 0-1,0 0 0,-1 1 0,1-1 0,-1 0 0,1 1 1,0-1-1,0 1 0,-1 0 0,1 0 0,0 0 0,0 0 0,0 0 1,0 0-1,0 1 0,-3 2 0,2-2-2,0 1 0,1 0 0,-1 0 0,1 0 0,-1 0-1,1 0 1,0 0 0,0 1 0,1-1 0,-1 1 0,1-1 0,0 1 0,-1 4 0,-1 7-65,0 0-1,1 17 1,-3 14-104,-9 4-4,9-37 131,2 0 1,-1 0-1,-2 25 0,6-37 43,0-1-1,0 1 0,0 0 1,0 0-1,0-1 0,0 1 1,0 0-1,0-1 0,0 1 1,0 0-1,1-1 1,-1 1-1,0 0 0,0-1 1,1 1-1,-1 0 0,0-1 1,1 1-1,-1 0 0,1-1 1,-1 1-1,1-1 0,-1 1 1,1-1-1,-1 1 1,1-1-1,0 0 0,-1 1 1,2 0-1,-1-1-1,1 0 0,0 0 0,-1 1 0,1-1 0,0 0 0,-1 0-1,1-1 1,0 1 0,-1 0 0,1 0 0,0-1 0,1 0 0,6-2-14,0-1-1,0 0 1,11-8 0,9-8-9,37-35 0,-39 32 13,41-28-1,-66 50 14,1-1-1,0 0 1,0 1 0,-1 0-1,1-1 1,0 1 0,0 1-1,0-1 1,0 0 0,5 0-1,-6 1 1,0 0 0,0 0 0,-1 1 0,1-1 0,0 1 0,-1-1 0,1 1-1,0-1 1,-1 1 0,1 0 0,-1 0 0,1 0 0,-1 0 0,1 0-1,-1 0 1,0 0 0,1 0 0,-1 0 0,2 3 0,7 10 9,1-1 1,1 0-1,0-1 1,0-1-1,16 11 1,-23-18-118,0-1-1,1 0 1,-1 0 0,1-1 0,-1 0-1,1 0 1,0 0 0,0 0 0,0-1 0,0 0-1,0 0 1,0-1 0,0 0 0,0 0-1,0 0 1,0-1 0,11-2 0,-12 2 26,0-1 1,0 1-1,0-1 1,0-1 0,-1 1-1,1 0 1,-1-1-1,0 0 1,7-7 0,5-9-393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6.969"/>
    </inkml:context>
    <inkml:brush xml:id="br0">
      <inkml:brushProperty name="width" value="0.05" units="cm"/>
      <inkml:brushProperty name="height" value="0.05" units="cm"/>
    </inkml:brush>
  </inkml:definitions>
  <inkml:trace contextRef="#ctx0" brushRef="#br0">5 1 16532,'0'1'1352,"1"16"-944,-2 4-136,0 10 560,-2 5-200,3 8-304,0 5-72,1 1-96,3 0-208,2 3-272,-3-2 288,0-4-72,-2-3-32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7.392"/>
    </inkml:context>
    <inkml:brush xml:id="br0">
      <inkml:brushProperty name="width" value="0.05" units="cm"/>
      <inkml:brushProperty name="height" value="0.05" units="cm"/>
    </inkml:brush>
  </inkml:definitions>
  <inkml:trace contextRef="#ctx0" brushRef="#br0">0 625 13323,'19'1'1360,"12"1"-624,7-5-224,16-7 793,8-4-305,15-4-256,5 0-24,1-9-216,-4 1-264,-13-3-520,-6 2-312,-20 0 488,-19 1-136,-28 2-104</inkml:trace>
  <inkml:trace contextRef="#ctx0" brushRef="#br0" timeOffset="1">186 89 16195,'16'-11'1385,"6"-5"-1025,2 0-168,8 0 328,1 2-288,-2 4-528,1 4 376,-8 10-216,0 6-112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7.792"/>
    </inkml:context>
    <inkml:brush xml:id="br0">
      <inkml:brushProperty name="width" value="0.05" units="cm"/>
      <inkml:brushProperty name="height" value="0.05" units="cm"/>
    </inkml:brush>
  </inkml:definitions>
  <inkml:trace contextRef="#ctx0" brushRef="#br0">1 126 14331,'1'2'98,"-1"0"0,1 0 1,0 0-1,0 0 0,0 0 0,1-1 0,-1 1 0,0 0 0,1-1 1,-1 1-1,1-1 0,0 1 0,-1-1 0,1 0 0,0 1 1,0-1-1,0 0 0,-1 0 0,1 0 0,0-1 0,1 1 0,-1 0 1,0-1-1,0 0 0,0 1 0,0-1 0,0 0 0,0 0 1,1 0-1,-1 0 0,0 0 0,0-1 0,0 1 0,4-2 0,21-3 361,-1-2 0,1-1-1,37-16 1,73-42 378,-134 65-813,26-15 184,-18 10-74,1 0 0,-1 0 0,13-4 0,-24 10-123,0 0-1,1 0 1,-1 0 0,1 0 0,-1-1 0,1 1-1,-1 0 1,1 0 0,-1 0 0,1 0-1,-1 0 1,0 0 0,1 0 0,-1 0 0,1 0-1,-1 0 1,1 0 0,-1 0 0,1 1 0,-1-1-1,0 0 1,1 0 0,-1 0 0,1 1-1,-1-1 1,0 0 0,1 0 0,-1 1 0,1-1-1,-1 0 1,0 1 0,0-1 0,1 0-1,-1 1 1,0-1 0,1 1 0,-1-1 0,0 0-1,0 1 1,0-1 0,1 2 0,-1 23 159,1-2-121,0-21-43,0 0 0,0-1 0,0 1-1,0 0 1,0-1 0,0 1 0,1-1 0,-1 0 0,1 1-1,-1-1 1,1 0 0,-1 0 0,1 0 0,-1 0 0,1 0-1,0 0 1,0-1 0,0 1 0,-1 0 0,1-1 0,0 1-1,0-1 1,0 0 0,2 0 0,7 1 20,-1-1 0,1 0 1,10-2-1,16-3 29,-1-2-1,49-17 1,-54 14-53,2 1-1,0 2 1,34-3-1,-66 10-3,-1 0 1,1-1-1,-1 1 0,1 0 0,-1 0 0,1 0 0,0 0 0,-1 0 0,1 0 0,-1 0 0,1 0 0,-1 1 0,1-1 0,0 0 0,-1 0 0,1 0 0,-1 0 0,1 1 1,-1-1-1,1 0 0,-1 1 0,1-1 0,-1 0 0,0 1 0,1-1 0,-1 1 0,1-1 0,-1 1 0,0-1 0,1 0 0,-1 1 0,0-1 0,0 1 0,1 0 0,-1-1 1,0 1-1,0-1 0,0 1 0,0-1 0,0 1 0,0-1 0,0 2 0,-7 26-53,3-14 20,3-11-22,1 0-1,-1-1 0,1 1 1,0 0-1,0 0 1,0 0-1,0 0 1,0-1-1,1 1 0,0 3 1,0-5 29,-1 1 0,1-2 0,0 1 1,-1 0-1,1 0 0,0 0 0,0 0 0,-1 0 0,1 0 1,0-1-1,0 1 0,0 0 0,0-1 0,0 1 1,0-1-1,0 1 0,0-1 0,0 1 0,1-1 0,-1 0 1,0 0-1,0 1 0,0-1 0,0 0 0,1 0 1,1 0-1,23-1-202,6-5-70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8.377"/>
    </inkml:context>
    <inkml:brush xml:id="br0">
      <inkml:brushProperty name="width" value="0.05" units="cm"/>
      <inkml:brushProperty name="height" value="0.05" units="cm"/>
    </inkml:brush>
  </inkml:definitions>
  <inkml:trace contextRef="#ctx0" brushRef="#br0">19 14 13851,'0'0'81,"1"0"-1,0-1 1,-1 1-1,1 0 1,0 0 0,-1-1-1,1 1 1,-1 0 0,1 0-1,0 0 1,-1 0-1,1 0 1,0 0 0,-1 0-1,1 0 1,0 0 0,-1 1-1,1-1 1,0 0-1,-1 0 1,1 1 0,-1-1-1,1 0 1,0 0 0,-1 1-1,2 0 1,10 18 1114,-9-10-985,0 0 1,-1 0 0,1 10-1,2 22-16,-3-1 0,-1 1-1,-8 72 1,-35 119 366,23-161 274,31-116-511,24-59-1,-25 75-274,16-41-93,2 2-1,4 1 1,50-77 0,-83 143 43,9-13-40,1 1-1,15-17 0,-23 27 22,1 0 0,0 0 1,0 1-1,0-1 0,1 1 0,-1 0 0,1-1 1,-1 2-1,1-1 0,-1 0 0,1 1 0,0-1 0,0 1 1,0 0-1,5 0 0,-9 1 12,1 0-1,-1-1 1,0 1-1,1 0 1,-1 0 0,1 0-1,-1 0 1,1 0-1,-1 0 1,0 0-1,1 0 1,-1 0 0,1 0-1,-1 0 1,0 0-1,1 0 1,-1 0 0,1 0-1,-1 0 1,0 1-1,1-1 1,-1 0-1,1 0 1,-1 0 0,0 1-1,1-1 1,-1 0-1,0 0 1,1 1 0,-1-1-1,0 0 1,0 1-1,1-1 1,-1 0-1,0 1 1,0-1 0,1 1-1,-1-1 1,0 0-1,0 1 1,0-1 0,0 1-1,0-1 1,0 0-1,0 1 1,0-1-1,0 1 1,0-1 0,0 0-1,0 1 1,0-1-1,0 1 1,0-1 0,0 1-1,0-1 1,0 0-1,-1 1 1,1-1-1,0 0 1,-1 1 0,0 2-47,-1 0 0,0 0 0,0-1 0,0 1 0,0-1 0,-5 5 0,-19 11-270,-53 31-1,-5 2-382,67-37 227,16-14 477,1 0-1,0 1 0,0-1 1,0 0-1,0 0 1,-1 0-1,1 0 1,0 0-1,0 0 1,0 0-1,0 0 1,0 1-1,-1-1 1,1 0-1,0 0 0,0 0 1,0 0-1,0 0 1,0 1-1,0-1 1,0 0-1,0 0 1,0 0-1,0 0 1,0 1-1,0-1 1,0 0-1,0 0 0,0 0 1,0 1-1,0-1 1,0 0-1,0 0 1,0 0-1,0 0 1,0 1-1,0-1 1,0 0-1,0 0 1,0 0-1,9 1-164,14-4-102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8.971"/>
    </inkml:context>
    <inkml:brush xml:id="br0">
      <inkml:brushProperty name="width" value="0.05" units="cm"/>
      <inkml:brushProperty name="height" value="0.05" units="cm"/>
    </inkml:brush>
  </inkml:definitions>
  <inkml:trace contextRef="#ctx0" brushRef="#br0">70 468 12747,'-6'4'291,"0"1"1,1 0 0,0 0 0,0 1-1,0 0 1,0 0 0,1 0-1,0 0 1,1 0 0,-1 1-1,1 0 1,0 0 0,1 0 0,-1 0-1,2 0 1,-1 0 0,1 1-1,0-1 1,0 0 0,1 1-1,1 13 1,-1-19-260,1 0 0,-1 0 0,1 0 0,-1 0 0,1 0 0,0-1 0,0 1 0,0 0 0,0 0 0,0-1 0,0 1 0,1-1 0,-1 1 0,0-1-1,1 1 1,-1-1 0,1 0 0,0 0 0,-1 0 0,4 2 0,-2-2-7,0 0 1,0 0-1,1 0 0,-1-1 0,0 0 0,1 1 0,-1-1 1,0 0-1,1 0 0,-1-1 0,5 0 0,1-1 4,0-1 0,0 0 0,-1 0-1,1-1 1,-1 0 0,0 0 0,0-1 0,8-6-1,-10 6-11,0 0 1,-1 0-1,0 0 0,0-1 0,-1 0 0,1 0 0,-1 0 0,-1 0 0,1-1 0,4-12 0,-8 19-18,0 0 1,0 0-1,0-1 0,1 1 0,-1 0 0,0 0 0,0-1 0,0 1 0,0 0 0,1-1 0,-1 1 0,0 0 0,0-1 0,0 1 0,0 0 0,0-1 0,0 1 1,0 0-1,0-1 0,0 1 0,0 0 0,0-1 0,0 1 0,0 0 0,-1-1 0,1 1 0,0 0 0,0 0 0,0-1 0,0 1 0,-1 0 0,1-1 1,0 1-1,0 0 0,0 0 0,-1-1 0,1 1 0,0 0 0,0 0 0,-1 0 0,1-1 0,0 1 0,0 0 0,-1 0 0,1 0 0,0 0 0,-1 0 0,1 0 1,0 0-1,-1 0 0,1 0 0,0-1 0,-1 1 0,1 0 0,0 1 0,-1-1 0,1 0 0,0 0 0,-1 0 0,-17 9-56,14-4 44,0-1 1,0 1-1,1 0 1,0 0-1,0 0 0,0 1 1,1-1-1,0 1 1,-3 10-1,4-14 11,1 1 0,-1-1 0,1 0-1,0 1 1,0-1 0,0 1 0,0-1 0,0 0 0,0 1-1,1-1 1,1 5 0,-2-6 3,1 0-1,0 1 1,-1-1-1,1 0 1,0 0 0,0 0-1,0 0 1,0 0-1,0 0 1,0 0-1,0-1 1,0 1 0,0 0-1,0 0 1,0-1-1,1 1 1,-1-1-1,0 1 1,1-1 0,-1 1-1,0-1 1,2 0-1,7 1 6,0 0 0,-1-1 0,1-1 0,0 0 0,0 0 0,-1-1 0,1 0 0,-1 0 0,0-1 0,0-1 0,12-5 0,5-4 12,0-2 1,33-24-1,-35 21-12,-2-1 0,-1-2 0,0 0-1,-2-1 1,0-1 0,-1 0 0,-2-2 0,20-36 0,-1-12 27,48-138 0,-82 207-27,7-22 18,-7 26-20,-1-1-1,0 0 0,1 1 0,-1-1 0,0 0 0,0 1 0,0-1 0,0 0 0,0 0 0,0 1 0,0-1 0,0 0 0,0 1 0,0-1 0,0 0 0,0 0 0,0 1 1,0-1-1,-1 0 0,1 1 0,0-1 0,-1 0 0,1 1 0,0-1 0,-1 1 0,0-2 0,0 2-2,1 0 0,-1 0 0,0 0 0,0 0 0,1 1 0,-1-1 0,0 0 0,1 0 1,-1 1-1,0-1 0,1 0 0,-1 1 0,1-1 0,-1 0 0,0 1 0,1-1 0,-1 1 0,1-1 0,-1 1 0,1-1 0,-1 2 0,-12 15-18,11-14 16,-23 38-12,2 2-1,2 0 0,2 1 0,2 1 1,-14 55-1,25-79 22,1 0 1,0 0 0,2 1-1,-2 26 1,5-42-18,0 0 1,1-1-1,0 1 0,0 0 0,0-1 1,0 1-1,1-1 0,0 1 0,3 6 1,-3-9-23,0 0 0,0 0 0,1 0 0,-1 0 1,1 0-1,-1-1 0,1 1 0,0-1 0,0 0 0,0 0 1,0 0-1,0 0 0,0 0 0,1-1 0,-1 0 0,4 2 1,3-1-68,0 0 0,0 0 1,1-1-1,-1-1 0,0 0 1,0 0-1,16-3 0,7-3-154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2.984"/>
    </inkml:context>
    <inkml:brush xml:id="br0">
      <inkml:brushProperty name="width" value="0.05" units="cm"/>
      <inkml:brushProperty name="height" value="0.05" units="cm"/>
    </inkml:brush>
  </inkml:definitions>
  <inkml:trace contextRef="#ctx0" brushRef="#br0">147 1 12955,'0'0'23,"0"0"1,0 0 0,0 0-1,0 0 1,0 0 0,0 0-1,0 0 1,0 0 0,0 1-1,0-1 1,0 0 0,0 0-1,0 0 1,0 0 0,0 0-1,0 0 1,0 0 0,0 0-1,0 0 1,0 0 0,0 0-1,0 1 1,0-1 0,0 0-1,0 0 1,0 0 0,0 0-1,0 0 1,1 0 0,-1 0-1,0 0 1,0 0 0,0 0-1,0 0 1,0 0 0,0 0-1,0 0 1,0 0 0,0 0-1,0 0 1,0 0 0,1 0 0,-1 0-1,0 0 1,0 0 0,0 0-1,0 0 1,0 0 0,0 0-1,0 0 1,0 0 0,0 0-1,0 0 1,1 0 0,-1 0-1,0 0 1,-6 15 494,-11 21 63,-12 23 507,-35 104-1,56-135-844,0 1-1,2-1 1,1 1-1,1 0 1,2 0 0,1 37-1,2-58-191,-1 0 0,1-1 0,1 1 0,-1-1 1,2 1-1,-1-1 0,1 0 0,3 8 0,-4-12-60,-1-1 1,1 1-1,0-1 1,-1 1-1,1-1 1,0 0-1,1 0 1,-1 0-1,0 0 1,0 0-1,1 0 1,0-1 0,-1 1-1,1-1 1,0 0-1,-1 0 1,1 0-1,0 0 1,0 0-1,0 0 1,0-1-1,0 0 1,3 1-1,5-2-47,-1 0-1,0-1 1,0 0-1,0-1 1,0 0 0,0-1-1,-1 0 1,0 0-1,1-1 1,-2 0 0,1-1-1,11-8 1,30-24-163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09.359"/>
    </inkml:context>
    <inkml:brush xml:id="br0">
      <inkml:brushProperty name="width" value="0.05" units="cm"/>
      <inkml:brushProperty name="height" value="0.05" units="cm"/>
    </inkml:brush>
  </inkml:definitions>
  <inkml:trace contextRef="#ctx0" brushRef="#br0">179 1 16291,'-35'21'1561,"13"-7"-859,-21 16 1,38-26-570,1-1 0,-1 1 1,1 0-1,0 1 0,1-1 0,-1 0 0,1 1 0,0 0 0,0 0 1,-3 8-1,5-12-120,1 0 1,0 0 0,-1 0-1,1 0 1,0 0 0,0 0-1,0-1 1,0 1 0,0 0-1,0 0 1,0 0 0,0 0-1,0 0 1,0 0 0,0 0-1,1 0 1,-1 0 0,0 0-1,1 0 1,-1 0 0,1 0-1,-1 0 1,1 0 0,1 1-12,-1-1 0,1 0 0,-1 0 0,1 0 0,-1 0 0,1 0 0,0 0 0,-1 0 0,1-1 0,0 1 0,3 0 0,6 1-96,-1-1 1,1 0 0,17-1-1,-20 0 16,79-4-734,36 2-507,-119 2 1268,0 0 1,0 1 0,0 0 0,0 0 0,0 0 0,0 0-1,4 3 1,-8-4 49,1 0 1,-1 0-1,1 1 0,-1-1 1,1 0-1,-1 1 0,0-1 1,1 0-1,-1 1 0,1-1 1,-1 0-1,0 1 0,0-1 1,1 1-1,-1-1 0,0 1 1,0-1-1,1 1 0,-1-1 1,0 1-1,0-1 0,0 1 1,0-1-1,0 2 0,0-1 14,0 0 0,-1 0-1,1 0 1,-1 0 0,1 0 0,-1-1-1,0 1 1,1 0 0,-1 0 0,0 0-1,0 0 1,1-1 0,-1 1-1,0 0 1,0-1 0,0 1 0,-1 0-1,-26 14 302,0-1 0,-1-2 0,-35 11-1,32-12-93,-139 42 2221,156-48-2101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0.879"/>
    </inkml:context>
    <inkml:brush xml:id="br0">
      <inkml:brushProperty name="width" value="0.05" units="cm"/>
      <inkml:brushProperty name="height" value="0.05" units="cm"/>
    </inkml:brush>
  </inkml:definitions>
  <inkml:trace contextRef="#ctx0" brushRef="#br0">80 361 14355,'-2'-6'587,"-6"-20"551,0 22-679,-3 13 174,4 2-480,0 0 0,1 1-1,0 0 1,1 0 0,0 0 0,1 1 0,1 0 0,-4 21 0,7-32-141,0 0 0,0-1 0,-1 1 0,1 0 0,1-1 0,-1 1 0,0 0-1,0-1 1,0 1 0,1 0 0,-1-1 0,1 1 0,-1 0 0,1-1 0,0 1 0,0-1 0,0 0 0,0 1 0,0-1 0,0 1 0,0-1 0,2 2 0,-2-2 9,1 0 0,0 0 0,0-1 0,0 1 0,0 0 0,0-1 0,0 1 0,0-1 0,0 0 0,0 1 0,0-1 0,0 0 0,0 0 0,0 0 1,0-1-1,0 1 0,0 0 0,4-2 0,3-1 46,0-1 0,0 0 0,0 0 1,-1-1-1,1 0 0,-1 0 0,0-1 1,-1 0-1,1-1 0,12-14 0,-5 3 57,0-1-1,-2 0 1,17-31-1,-6-5 111,-28 68-230,0 0 0,0 0 1,1 0-1,0 0 0,0 24 1,2-27-7,1-1 0,0 1 0,1-1 0,0 1-1,0-1 1,1 0 0,1 1 0,-1-1 0,5 10 0,-5-16 5,0 1 1,0-1-1,0 0 0,1 0 1,-1 1-1,1-2 0,-1 1 1,1 0-1,0 0 0,0-1 1,0 0-1,1 1 0,-1-1 1,0 0-1,1-1 0,4 2 1,-3-1 15,1 0 1,0-1 0,0 0 0,0 0-1,0-1 1,0 0 0,0 0-1,0 0 1,11-2 0,-8 0 33,1 0 0,-1-1 1,0 0-1,0-1 0,-1 1 0,1-2 0,-1 1 1,0-1-1,0 0 0,0-1 0,-1 0 1,0 0-1,8-9 0,-12 11-19,1 0 1,-1 0 0,0 0-1,-1 0 1,1-1-1,-1 1 1,0-1-1,0 1 1,0-1-1,0 0 1,-1 0-1,0 0 1,0 0-1,-1 0 1,1 0-1,-1-6 1,-4 2 4,-1 11-44,5-2 2,-1 1 1,1 0-1,-1 0 0,1 0 0,-1 0 0,1 0 0,0 0 0,-1 0 0,1 0 0,0 0 1,0 0-1,0 0 0,0 0 0,0 0 0,0 0 0,0 0 0,1 1 0,0 2-2,0-1 0,0 0 0,0 0 0,1 0 0,-1 0 0,1 0 0,0 0 0,0-1 0,0 1 0,0-1 0,0 1 0,1-1 0,-1 0 0,1 1 0,0-1 0,-1-1 0,1 1-1,0 0 1,0-1 0,0 1 0,0-1 0,1 0 0,-1 0 0,0 0 0,0-1 0,1 1 0,-1-1 0,4 1 0,4-1-23,0 0 0,0 0 0,0-1 0,0 0 0,0-1 0,0 0 0,15-6 0,-13 3-37,0 0 0,0-1 0,-1-1 0,0 0-1,0-1 1,0 0 0,-1 0 0,0-2 0,-1 1 0,0-1 0,0-1 0,13-20 0,-26 39 43,-1-1 0,1 1 0,1 0 0,-1 0 1,1 0-1,1 0 0,-2 11 0,3-18 32,0 1 1,-1 0 0,1 0-1,0 0 1,0-1-1,0 1 1,1 0 0,-1 0-1,0-1 1,1 1 0,-1 0-1,1 0 1,-1-1-1,1 1 1,0-1 0,-1 1-1,1 0 1,0-1 0,0 1-1,0-1 1,1 0 0,-1 1-1,0-1 1,0 0-1,1 0 1,-1 0 0,1 0-1,-1 0 1,1 0 0,-1 0-1,1 0 1,0-1-1,-1 1 1,1-1 0,0 1-1,0-1 1,-1 1 0,1-1-1,0 0 1,0 0-1,-1 0 1,1 0 0,0 0-1,0-1 1,-1 1 0,4-1-1,4-1 39,0-1 0,0 1-1,-1-2 1,1 1 0,-1-1-1,1 0 1,-1-1 0,0 0-1,-1 0 1,1-1 0,-1 0-1,0 0 1,7-9 0,4-6 48,-2 0 0,0 0 0,18-32 0,-14 17-58,-2-1 0,-2-1 0,-1 0 0,14-58 0,-21 225-265,-7-120 219,11 106-12,-3-40-24,-2 1 1,-8 134 0,-5-170 34,-1-1 1,-2 1 0,-2-2-1,-2 0 1,-1 0 0,-1-1-1,-34 56 1,45-86 46,0 0 1,-1-1-1,1 1 0,-1-1 1,-1 0-1,1 0 0,-11 8 1,15-13-30,1-1 0,-1 0 0,1 1 0,-1-1-1,1 1 1,-1-1 0,1 0 0,-1 1 0,0-1 0,1 0 0,-1 0 0,0 1 0,1-1 0,-1 0 0,0 0 0,1 0 0,-1 0 0,0 0 0,1 0 0,-1 0-1,0 0 1,1 0 0,-1 0 0,0 0 0,1-1 0,-1 1 0,0 0 0,1 0 0,-1-1 0,1 1 0,-1 0 0,0-1 0,1 1 0,-1 0 0,1-1 0,-1 1-1,1-1 1,-1 1 0,1-1 0,0 1 0,-1-1 0,1 0 0,-1 1 0,1-2 0,-2-2 28,1 1 0,0-1 0,0 0-1,1 0 1,-1 0 0,1-4 0,-1-17 30,2 1-1,1 0 1,1 0 0,1 0-1,1 0 1,10-26 0,2 2-693,43-87 0,-53 121 461,1 1 1,0 0-1,1 1 1,0-1-1,0 2 1,2 0-1,-1 0 0,1 0 1,1 2-1,22-16 1,18-4-427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7.010"/>
    </inkml:context>
    <inkml:brush xml:id="br0">
      <inkml:brushProperty name="width" value="0.05" units="cm"/>
      <inkml:brushProperty name="height" value="0.05" units="cm"/>
    </inkml:brush>
  </inkml:definitions>
  <inkml:trace contextRef="#ctx0" brushRef="#br0">1 9 15131,'0'10'1072,"4"-2"-1080,6-18-40,3-6 857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7.835"/>
    </inkml:context>
    <inkml:brush xml:id="br0">
      <inkml:brushProperty name="width" value="0.05" units="cm"/>
      <inkml:brushProperty name="height" value="0.05" units="cm"/>
    </inkml:brush>
  </inkml:definitions>
  <inkml:trace contextRef="#ctx0" brushRef="#br0">1 209 12907,'1'-3'159,"1"-1"0,0 1-1,-1-1 1,1 1 0,0 0 0,1 0 0,-1 0 0,1 0 0,-1 0 0,1 1 0,0-1 0,0 1 0,6-4-1,5-3 464,28-12-1,-35 18-327,16-8 648,33-9 0,-50 18-786,1 0 0,-1 1 0,0-1 1,1 2-1,-1-1 0,1 0 0,0 1 0,-1 1 0,1-1 1,10 3-1,-15-3-128,-1 1 1,0-1 0,1 1 0,-1-1 0,1 1-1,-1 0 1,0 0 0,1 0 0,-1 0 0,0 0-1,0 0 1,0 0 0,0 0 0,0 0 0,0 0-1,0 1 1,0-1 0,0 0 0,-1 1 0,1-1-1,0 0 1,-1 1 0,1-1 0,-1 1 0,0-1-1,1 1 1,-1-1 0,0 1 0,0 0 0,0-1-1,0 1 1,0-1 0,-1 1 0,1-1 0,-1 2-1,0 5 17,-1 0-1,-1-1 0,0 1 0,0-1 0,-6 11 0,-21 32 17,18-30-41,0 1 0,-18 43 1,29-62-21,0 0 1,1 0-1,-1 1 0,1-1 1,-1 0-1,1 0 1,0 0-1,0 0 1,0 0-1,0 0 0,0 1 1,0-1-1,0 0 1,1 0-1,0 3 1,0-4-2,0 1 1,0-1 0,0 0 0,0 1-1,0-1 1,1 0 0,-1 0 0,0 0-1,1 0 1,-1 0 0,0 0-1,1 0 1,-1 0 0,1-1 0,-1 1-1,1 0 1,0-1 0,-1 1 0,1-1-1,3 1 1,4-1-2,1 1 1,0-1-1,0 0 1,0-1-1,0 0 1,0-1-1,-1 0 1,1 0-1,0-1 1,14-7-1,4-3 14,-1 0-1,30-21 0,-35 20 16,27-24-1,-43 32-23,1 0 0,-1 0 1,0-1-1,0 0 0,-1-1 0,1 1 0,4-12 0,-5 1 2,-5 18-5,0 0 1,0-1-1,0 1 0,0 0 0,0 0 0,0-1 0,-1 1 0,1 0 0,0-1 0,0 1 0,0 0 0,0 0 0,0-1 0,-1 1 0,1 0 1,0 0-1,0 0 0,-1-1 0,1 1 0,0 0 0,0 0 0,0 0 0,-1 0 0,1-1 0,0 1 0,-1 0 0,1 0 0,0 0 0,0 0 1,-1 0-1,-1 0 0,0 0-1,0 0 1,0 1 0,1-1 0,-1 1 0,0-1 0,0 1 0,0 0 0,1 0 0,-1-1 0,0 1 0,1 0-1,-3 3 1,-2 1-2,1 0 0,0 0 0,1 1 1,-1-1-1,1 1 0,0 0 0,0 0 0,1 1 0,0-1 0,0 1 0,1 0 0,0-1 0,-3 13 0,5-16 9,-1 0 0,1-1 0,0 1 0,0 0 0,0-1 0,0 1 0,0 0 0,1-1-1,-1 1 1,1 0 0,0-1 0,-1 1 0,1-1 0,1 1 0,-1-1 0,2 3 0,-1-3 10,-1 0-1,1 0 1,0-1 0,0 1-1,0-1 1,1 0 0,-1 1 0,0-1-1,0 0 1,1 0 0,-1-1-1,1 1 1,-1 0 0,1-1 0,-1 1-1,1-1 1,-1 0 0,1 0-1,-1 0 1,5-1 0,1 0 40,1 0-1,0-1 1,0 0 0,-1-1 0,0 1-1,1-2 1,-1 1 0,0-1 0,0-1 0,-1 1-1,1-1 1,-1-1 0,0 1 0,-1-1-1,1 0 1,-1-1 0,0 0 0,5-7 0,-4 5-15,-1-1 0,0 0 0,0 0 0,-1-1 1,0 0-1,-1 0 0,0 0 0,0 0 0,-2 0 1,1-1-1,-1 1 0,-1-1 0,0-15 0,-3 15-37,-2 11-38,3 2 27,0 0 1,0 0 0,1 0-1,-1 0 1,1 0 0,-1 0 0,1 0-1,-1 0 1,1 0 0,-1 0-1,1 1 1,0-1 0,0 0 0,0 2-1,-1 0 0,1 0-1,0 0 1,0 0-1,0 0 1,0 0-1,1 0 1,-1 0-1,1-1 1,-1 1-1,1 0 1,0 0-1,0 0 1,1-1-1,-1 1 1,1 0-1,-1-1 1,1 1-1,0-1 1,3 4-1,-2-4 5,0 0 0,-1 0 1,1-1-1,0 1 0,0-1 0,0 0 0,0 0 0,0 0 1,0 0-1,0-1 0,0 1 0,1-1 0,-1 1 0,0-1 0,0 0 1,0-1-1,1 1 0,4-1 0,6-3 8,0 0 1,0 0-1,0-2 0,0 1 1,-1-2-1,0 0 0,23-16 0,-16 8-27,0-1-1,-1-1 0,28-32 0,-92 109-420,42-56 432,-7 12-31,-12 31 0,20-44 44,0 1-1,1 0 0,0 0 0,0 0 0,0 0 0,0 1 0,1-1 0,-1 0 1,1 0-1,0 0 0,0 1 0,1-1 0,-1 0 0,2 5 0,-1-7 3,0 0 0,0 0-1,0 0 1,0 0 0,0-1 0,1 1-1,-1 0 1,0-1 0,1 1-1,-1-1 1,1 1 0,0-1-1,-1 0 1,1 0 0,0 0 0,3 2-1,-1-2 7,1 1 0,0-1 0,-1 0 1,1 0-1,0 0 0,0 0 0,5-1 0,2 0 16,0-1 1,0-1-1,0 0 1,0 0-1,14-5 1,-12 2-5,0-1 0,-1 0 0,0-1 0,0 0 1,-1-1-1,0 0 0,0-1 0,12-13 0,-16 15-19,-2 0 0,1-1 1,-1 1-1,0-1 0,-1-1 0,0 1 0,0-1 0,-1 0 0,0 0 0,0 0 0,-1-1 0,0 1 0,1-12 0,-4 20-6,1 0 0,-1 0 0,0 0-1,0-1 1,0 1 0,1 0 0,-1 0 0,-1 0 0,1 0 0,0-1-1,0 1 1,0 0 0,0 0 0,-1 0 0,1 0 0,-1 0-1,1 0 1,-1 0 0,1 0 0,-1 0 0,0 0 0,1 0 0,-1 0-1,0 0 1,0 0 0,-1 0 0,1 0 0,0 1 0,0 0 0,-1 0 0,1 0 0,0 0 0,-1 0 0,1 0 0,0 0 0,0 1 0,-1-1 0,1 0 0,0 1 0,0-1 0,0 1 0,-1-1 0,1 1 1,0 0-1,0 0 0,0-1 0,0 1 0,0 0 0,0 0 0,-1 2 0,-4 3 1,0 1-1,1 0 1,-1 1 0,2-1 0,-1 1 0,1 0-1,1 0 1,-1 0 0,1 0 0,0 1 0,1-1-1,0 1 1,1 0 0,-1 15 0,1-19-9,1 0 0,1 0 0,-1 0 0,1-1 0,0 1 0,0 0 0,0 0 0,0-1 0,1 1 0,0-1 0,0 1 0,4 5 0,-3-7-38,-1 0 0,1 0 0,-1-1 0,1 1 0,0-1 0,0 1 0,0-1 0,0 0 0,0 0 0,1-1 0,-1 1 0,1-1 0,-1 0 1,1 1-1,-1-2 0,1 1 0,0 0 0,3 0 0,-5-1 64,-1 0-10,1 1 0,0-1 0,-1 0 0,1 1 0,0-1 0,0 0 0,-1 0 0,1 0 0,0 0 0,0-1 0,-1 1 0,1 0 0,0-1 0,0 1 0,-1-1 0,1 1 0,-1-1 0,1 0 0,0 0 0,-1 0 0,0 0 0,1 0 0,-1 0 0,1 0 0,1-3 0,3-20-190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8.253"/>
    </inkml:context>
    <inkml:brush xml:id="br0">
      <inkml:brushProperty name="width" value="0.05" units="cm"/>
      <inkml:brushProperty name="height" value="0.05" units="cm"/>
    </inkml:brush>
  </inkml:definitions>
  <inkml:trace contextRef="#ctx0" brushRef="#br0">6 0 15155,'-6'9'1040,"9"5"-1192,4 0 969,8-1-545,2 3-16,7 1-80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8.661"/>
    </inkml:context>
    <inkml:brush xml:id="br0">
      <inkml:brushProperty name="width" value="0.05" units="cm"/>
      <inkml:brushProperty name="height" value="0.05" units="cm"/>
    </inkml:brush>
  </inkml:definitions>
  <inkml:trace contextRef="#ctx0" brushRef="#br0">245 213 13851,'-10'0'197,"0"1"1,-1 1-1,1 0 1,0 0-1,0 1 1,0 0-1,0 1 1,0 0-1,1 0 1,-16 11-1,13-7 42,0 1 0,0 0-1,1 1 1,0 0-1,1 1 1,-18 23-1,24-29-126,1 1 0,0-1 0,0 1 0,0 0-1,-2 7 1,4-11-79,1-1 0,-1 1 0,1-1 0,0 1 0,0-1 0,-1 1 0,1-1 0,0 1-1,0-1 1,0 1 0,1-1 0,-1 1 0,0-1 0,1 1 0,-1-1 0,0 1 0,1-1 0,0 1-1,-1-1 1,1 0 0,0 1 0,0-1 0,0 0 0,0 0 0,0 1 0,0-1 0,2 1-1,-1 0 12,1-1-1,0 1 0,0-1 0,0 0 0,0 0 0,0 0 0,0 0 0,1-1 0,-1 1 0,0-1 0,0 0 0,1 0 0,-1 0 0,0 0 0,5-1 0,3-1 40,0-1 0,0 0 0,12-5 0,-5 1-11,-1-2 0,1 0 0,-2-1 0,1-1 0,-2-1 0,1 0 0,-2-1 0,19-20 0,-13 10-18,-1-1 0,-1 0-1,-1-1 1,23-48 0,-14 12-17,-24 55-34,0 1-1,-1-1 1,0 0 0,0 1 0,0-1-1,0 0 1,-1 0 0,0 0-1,-1-6 1,1 12-2,0-1-1,0 1 0,0 0 0,0-1 1,0 1-1,0-1 0,-1 1 1,1 0-1,0-1 0,0 1 1,0 0-1,0-1 0,-1 1 0,1 0 1,0-1-1,0 1 0,0 0 1,-1-1-1,1 1 0,0 0 1,-1 0-1,1-1 0,0 1 0,-1 0 1,1 0-1,0 0 0,-1 0 1,1-1-1,0 1 0,-1 0 1,1 0-1,0 0 0,-1 0 1,1 0-1,-1 0 0,1 0 0,-1 0 1,-13 8-6,4 3-4,0 1 1,1-1-1,1 1 0,0 1 1,1 0-1,-11 23 0,10-17 9,1 1-1,1 0 0,1 0 1,-4 29-1,8-40 3,0-1 1,0 1-1,1-1 1,1 1-1,0-1 1,0 1-1,0-1 1,1 0-1,0 0 1,5 13-1,-5-17 1,0 0-1,1-1 1,-1 1-1,1 0 1,0-1-1,-1 1 1,2-1-1,-1 0 1,0 0-1,1-1 1,-1 1-1,1 0 1,0-1-1,0 0 1,0 0-1,0 0 1,0-1 0,0 1-1,0-1 1,1 0-1,7 1 1,-2-1-2,0-1 1,0 0 0,0 0-1,-1-1 1,1-1 0,0 1-1,0-2 1,-1 1 0,0-1-1,1-1 1,-1 1 0,0-2-1,-1 1 1,12-8 0,-8 4-2,-1-1 1,-1 1 0,1-2 0,-1 1-1,-1-2 1,0 1 0,0-1-1,-1 0 1,11-21 0,-17 28 3,0 0 1,0 0-1,-1-1 1,0 1 0,0 0-1,0-1 1,0 1-1,-1-1 1,1-6-1,-1 10-2,0 1 0,0-1 0,0 1 0,-1-1 0,1 1 0,0-1 0,0 1 0,0 0 0,0-1 0,0 1 0,-1-1 0,1 1 0,0-1 0,0 1 0,-1-1 0,1 1 0,0 0 0,0-1 0,-1 1 0,1 0 0,-1-1 0,1 1 0,0 0 0,-1-1 0,1 1 0,-1 0 0,1 0 0,-1 0 0,1-1 0,0 1 0,-2 0 0,0 0 4,1 1 0,-1-1 0,0 1 0,0-1 0,1 1 0,-1 0 0,0-1 0,1 1 0,-1 0 0,0 0-1,1 1 1,-1-1 0,1 0 0,-2 2 0,-4 4 36,0 0 0,0 1 1,0 0-1,1 0 0,1 0 0,-7 12 0,9-15-23,1 0 1,-1 0-1,1 0 0,1 0 0,-1 0 0,1 1 1,-1-1-1,1 1 0,1-1 0,-1 1 1,1-1-1,0 1 0,1 6 0,0-10-9,-1 1-1,1-1 0,0 0 0,0 0 1,0 0-1,0 0 0,0 0 0,0 0 1,1 0-1,-1 0 0,1-1 0,-1 1 0,1 0 1,0-1-1,-1 1 0,4 1 0,0 0 3,0-1-1,0 0 1,0 0-1,0 0 0,0 0 1,10 1-1,2-1-5,0 0-1,0-2 1,24-1-1,-22 0-12,-1-1-1,20-6 1,-32 7 2,0-1 1,0 1 0,-1-2 0,1 1 0,0 0 0,-1-1 0,1 0 0,-1-1 0,8-6 0,-11 9 4,-1-1-1,0 1 0,-1 0 1,1-1-1,0 1 0,0-1 0,-1 1 1,1-1-1,0 0 0,-1 1 0,0-1 1,1 1-1,-1-1 0,0 0 1,0 1-1,0-1 0,0 0 0,0 1 1,0-1-1,-1 0 0,1 1 0,0-1 1,-1 0-1,1 1 0,-1-1 0,0 1 1,0-1-1,1 1 0,-2-2 1,-4-6 16,0 0 1,0 1-1,-11-12 1,9 12 2,-3-4 34,-17-21 74,27 31-117,-1 0 0,1 0 1,0 0-1,-1 0 0,1-1 0,0 1 0,1 0 1,-1 0-1,0-1 0,1 1 0,-1-1 1,1 1-1,0-5 0,0 6-5,0 0 0,1-1 0,0 1 0,-1 0 0,1 0 0,0 0 0,-1-1 0,1 1 0,0 0-1,0 0 1,0 0 0,0 0 0,0 1 0,0-1 0,1 0 0,-1 0 0,0 0 0,0 1 0,0-1 0,1 1 0,-1-1 0,0 1-1,1-1 1,-1 1 0,0 0 0,1 0 0,-1 0 0,2 0 0,47-3-160,-41 3 48,16-1-67,0 0 0,-1-2-1,1-1 1,32-10-1,2-4-23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1.222"/>
    </inkml:context>
    <inkml:brush xml:id="br0">
      <inkml:brushProperty name="width" value="0.05" units="cm"/>
      <inkml:brushProperty name="height" value="0.05" units="cm"/>
    </inkml:brush>
  </inkml:definitions>
  <inkml:trace contextRef="#ctx0" brushRef="#br0">216 285 15483,'1'-6'268,"1"0"0,-1-1 0,-1 1-1,1-1 1,-1 1 0,0-1 0,-1 1 0,-1-12-1,1 16-205,1 0-1,-1 1 0,1-1 1,-1 0-1,0 0 0,0 0 1,1 1-1,-1-1 0,0 0 1,-1 1-1,1-1 0,0 1 1,0-1-1,-1 1 0,1 0 1,-1-1-1,1 1 1,-1 0-1,1 0 0,-1 0 1,0 0-1,0 0 0,1 1 1,-1-1-1,0 0 0,0 1 1,0-1-1,0 1 0,0 0 1,0 0-1,1 0 0,-1 0 1,0 0-1,-3 0 0,-2 2 10,0 0 0,1 0 0,0 0-1,-1 1 1,1 0 0,0 0-1,0 0 1,1 1 0,-1 0 0,1 0-1,0 1 1,0-1 0,0 1 0,0 0-1,1 0 1,-7 11 0,2-2-77,-1 1 1,2 0-1,0 1 1,1 0-1,-8 23 1,14-33-2,-1 0 0,1 0 1,0 0-1,0-1 0,1 1 0,0 0 1,0 0-1,1 7 0,-1-11 5,0 0 1,1-1-1,-1 1 0,0-1 0,1 1 0,0 0 0,-1-1 0,1 1 0,0-1 1,0 0-1,0 1 0,0-1 0,0 0 0,0 1 0,0-1 0,0 0 1,0 0-1,1 0 0,-1 0 0,0 0 0,1 0 0,-1-1 0,1 1 0,-1 0 1,1-1-1,-1 1 0,1-1 0,0 1 0,-1-1 0,1 0 0,0 0 1,-1 0-1,3 0 0,2 0 0,-1-1-1,1 0 1,-1-1 0,1 1-1,-1-1 1,0 0 0,0 0 0,0-1-1,0 0 1,0 1 0,0-2-1,6-5 1,3-2 3,-1-2-1,20-22 1,-16 14 30,22-37-1,-33 49-21,-1 0 1,0 0-1,-1 0 0,-1-1 0,1 0 0,-1 0 0,2-13 1,-6 17 19,-2 11-11,-4 14-5,6-12-12,-1 1 0,1-1 0,1 1 0,0-1 0,0 1 0,0-1 0,1 1 0,0-1 0,0 1 0,1-1 0,0 1 0,0-1 0,0 0 0,6 9 0,-6-11 3,1-1 0,0 1 0,0-1 0,0 0 0,1 1 1,-1-2-1,1 1 0,0 0 0,0-1 0,1 1 0,-1-1 0,1-1 0,-1 1 0,1 0 0,0-1 0,0 0 1,0 0-1,0-1 0,1 1 0,9 0 0,-6-1 15,-1-1 1,0 0-1,0 0 0,1-1 1,-1 0-1,0-1 1,0 0-1,0 0 0,0-1 1,-1 0-1,1 0 0,-1 0 1,1-1-1,-1 0 1,0-1-1,-1 0 0,1 0 1,-1 0-1,8-9 0,-5 3 15,1 0-1,-1-1 1,-1 0-1,0 0 0,-1-1 1,-1 0-1,1 0 1,-2-1-1,0 0 0,3-14 1,-6 17-25,-4 13-29,-4 19-16,5-14 29,1 1 1,-1 0-1,2-1 0,-1 1 1,1 0-1,0-1 1,1 1-1,0-1 0,0 1 1,3 7-1,-3-12 8,-1-1-1,0 1 1,1-1 0,0 1 0,-1-1-1,1 0 1,0 0 0,0 0 0,0 0-1,1 0 1,-1 0 0,0-1 0,1 1-1,-1-1 1,1 1 0,0-1 0,-1 0-1,1 0 1,0 0 0,0 0 0,0-1-1,-1 1 1,1-1 0,0 0 0,0 0-1,0 0 1,0 0 0,0 0 0,4-1-1,1-1 0,-1 0 0,0 0 0,0-1-1,0 0 1,0 0 0,-1-1 0,1 0-1,-1 0 1,0 0 0,0-1 0,0 0-1,-1 0 1,1 0 0,-1-1 0,-1 0-1,1 0 1,-1 0 0,0 0 0,0-1-1,-1 0 1,0 0 0,0 0 0,0 0-1,-1 0 1,0 0 0,1-9 0,-3 15-7,0 0 0,0 0 1,0 0-1,0 1 0,0-1 1,0 0-1,-1 0 0,1 1 1,0-1-1,0 0 0,-1 1 0,1-1 1,0 0-1,-1 1 0,1-1 1,0 0-1,-1 1 0,1-1 1,-1 0-1,1 1 0,-1-1 1,0 0-1,0 1 3,1 0 1,0 0-1,-1 0 1,1 0-1,0 0 1,-1 0-1,1 0 1,0 0-1,-1 0 1,1 0-1,0 0 1,0 0-1,-1 1 1,1-1-1,0 0 1,-1 0-1,1 0 1,0 0-1,0 1 1,-1-1-1,1 0 1,0 0-1,0 0 1,0 1-1,-1-1 1,1 0-1,0 0 1,0 1-1,0-1 1,0 0-1,0 1 0,-1-1 1,1 0-1,0 0 1,0 1-1,0-1 1,0 0-1,0 1 1,0-1-1,0 0 1,0 1-1,0-1 1,0 0-1,0 1 1,0-1-1,0 0 1,1 0-1,-1 1 1,0 0-1,0 1-6,1 1-1,-1 0 1,1 0 0,0 0-1,0-1 1,0 1-1,0 0 1,0-1-1,1 1 1,-1-1-1,1 1 1,-1-1 0,1 0-1,0 0 1,0 0-1,0 0 1,0 0-1,0 0 1,1 0-1,-1-1 1,1 1 0,2 1-1,2 1 0,1-1 0,-1 0 0,1 0 0,-1 0 0,1-1 0,14 2 0,-9-3 9,-1-1 0,0 0 0,1-1-1,-1-1 1,0 0 0,0 0 0,0-1 0,0-1 0,-1 0 0,1 0 0,-1-1-1,0-1 1,0 0 0,-1 0 0,11-9 0,-6 3 26,0 0 1,-2-1-1,1 0 0,-1-1 1,-1 0-1,-1-1 0,0-1 1,-1 1-1,10-22 0,-19 35-10,1-1 0,-1 0 1,0-1-1,0 1 0,0 0 0,0 0 0,-1 0 0,1-6 0,-1 8-13,0 1 1,0 0-1,0 0 0,0 0 1,0 0-1,0 0 1,0 0-1,0 0 0,0 0 1,0-1-1,0 1 0,0 0 1,0 0-1,0 0 0,0 0 1,0 0-1,0 0 1,0 0-1,0 0 0,0-1 1,0 1-1,0 0 0,0 0 1,0 0-1,-1 0 1,1 0-1,0 0 0,0 0 1,0 0-1,0 0 0,0 0 1,0 0-1,0 0 0,0 0 1,0 0-1,-1 0 1,1-1-1,0 1 0,0 0 1,0 0-1,0 0 0,0 0 1,0 0-1,0 0 0,0 0 1,-1 0-1,1 0 1,0 0-1,0 1 0,0-1 1,0 0-1,0 0 0,0 0 1,0 0-1,-1 0 1,-6 6 31,-4 10 0,0 12-22,1 1 1,2 1 0,1 0-1,-6 58 1,7-50-6,-9 71 9,-17 103 21,21-161-22,-2 0 0,-21 53 0,32-98-3,0 0 0,-1-1 0,1 1 0,-1-1 1,-8 10-1,11-15-9,0 0 1,0 1-1,0-1 1,0 0-1,0 0 1,-1 0-1,1 1 1,0-1-1,0 0 1,0 0-1,0 0 1,-1 0-1,1 1 1,0-1 0,0 0-1,0 0 1,-1 0-1,1 0 1,0 0-1,0 0 1,0 0-1,-1 1 1,1-1-1,0 0 1,0 0-1,-1 0 1,1 0-1,0 0 1,0 0-1,0 0 1,-1 0-1,1 0 1,0 0-1,0 0 1,-1 0-1,1-1 1,0 1-1,0 0 1,0 0-1,-1 0 1,1 0 0,0 0-1,0 0 1,0 0-1,-1-1 1,1 1-1,0 0 1,-4-15 83,3-22 23,3 6-71,2 1 0,1 0 0,2 0-1,1 0 1,1 0 0,24-51 0,-29 73-116,1 0 0,-1 0 0,2 0 0,-1 1 0,1 0 0,0 0 0,0 0 0,1 1 0,-1 0-1,2 0 1,-1 1 0,15-9 0,2-1-116,-1-7-34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6.593"/>
    </inkml:context>
    <inkml:brush xml:id="br0">
      <inkml:brushProperty name="width" value="0.05" units="cm"/>
      <inkml:brushProperty name="height" value="0.05" units="cm"/>
    </inkml:brush>
  </inkml:definitions>
  <inkml:trace contextRef="#ctx0" brushRef="#br0">1 110 14323,'4'-2'194,"18"-8"1045,38-11-1,-54 20-1079,1-1 0,-1 1 0,0 0-1,1 0 1,-1 1 0,1 0 0,-1 0 0,0 0 0,1 1-1,-1 0 1,9 3 0,-13-4-128,0 1 0,0 0 0,0 1-1,0-1 1,-1 0 0,1 0 0,0 1 0,-1-1 0,1 1 0,-1-1 0,1 1-1,-1 0 1,0 0 0,0 0 0,0-1 0,0 1 0,0 0 0,0 0-1,0 0 1,-1 1 0,1-1 0,-1 0 0,1 0 0,-1 0 0,0 0-1,0 0 1,0 1 0,0-1 0,-1 4 0,-1 7-7,0 0 0,-1 1 0,-7 19 0,8-24-14,-6 13-1,5-15-9,1 0 0,-1 0 0,1 0-1,0 0 1,1 0 0,0 0 0,0 1-1,1-1 1,0 14 0,0-20-1,1 1 0,-1-1 1,0 0-1,1 0 0,-1 1 0,0-1 0,1 0 1,0 0-1,-1 0 0,1 0 0,0 0 0,-1 0 1,1 0-1,0 0 0,0 0 0,0 0 0,0 0 1,0 0-1,0 0 0,0-1 0,0 1 0,3 1 1,-2-2-4,0 1 1,0-1-1,1 1 1,-1-1-1,0 0 1,1 0-1,-1 0 1,1-1-1,-1 1 1,0 0 0,5-2-1,2-1-23,1-1 0,-1 0-1,1-1 1,15-10 0,-4 0-21,0 0-1,-1-1 1,0-2 0,-2 0 0,0-1-1,-1 0 1,-1-1 0,-1-1-1,17-30 1,-18 16-45,-14 34 92,1 0-1,-1 0 0,1 0 0,-1 0 0,0 0 1,1 0-1,-1 0 0,0 0 0,0 0 1,0 0-1,0 0 0,0 0 0,0 0 1,0 0-1,0 0 0,0 0 0,0 0 1,-1 0-1,1 0 0,0 0 0,-1 0 0,1 0 1,-1 0-1,1 0 0,-1 0 0,0 0 1,1 0-1,-2-1 0,1 2 2,0 0 0,0 0 0,0 0 0,0 0 0,0 0 0,0 1 0,0-1 0,0 0 0,0 1 0,0-1 0,0 0 1,0 1-1,0-1 0,0 1 0,1-1 0,-1 1 0,0 0 0,0-1 0,0 1 0,1 0 0,-1 0 0,0-1 0,1 1 0,-1 0 0,1 0 0,-1 0 0,0 1 0,-15 29 8,13-22 2,0-1-1,1 1 0,0 0 0,1-1 1,0 1-1,0 0 0,1 0 0,0 0 0,0 0 1,1 0-1,0-1 0,4 14 0,-4-18 3,0 0 0,0-1 0,0 1-1,1 0 1,-1-1 0,1 1 0,0-1-1,0 1 1,1-1 0,-1 0 0,1 0-1,-1 0 1,1 0 0,0-1 0,0 1-1,0-1 1,0 0 0,1 1 0,-1-1-1,1-1 1,-1 1 0,1-1 0,0 1-1,0-1 1,-1 0 0,1 0 0,0 0-1,0-1 1,0 0 0,5 0 0,-2 0 33,0-1 0,1-1 1,-1 1-1,0-1 0,0-1 1,0 1-1,0-1 1,-1 0-1,1-1 0,-1 1 1,0-1-1,0-1 0,0 1 1,0-1-1,-1 0 1,0 0-1,0-1 0,4-5 1,-2 3 25,-2-1 1,1 1 0,-1-1 0,0 1-1,-1-2 1,0 1 0,0 0 0,-1-1 0,-1 1-1,1-1 1,-2 0 0,2-19 0,-3 28-67,0-1 0,0 0 1,0 0-1,0 0 1,-1 1-1,1-1 0,0 0 1,-1 0-1,0 1 1,1-1-1,-1 0 0,0 1 1,0-1-1,0 1 1,0-1-1,0 1 0,0-1 1,-1 1-1,1 0 1,-2-2-1,2 3-7,0-1 0,0 1 0,0 0 0,0-1-1,0 1 1,0 0 0,0 0 0,0 0 0,0-1 0,0 1 0,-1 0-1,1 1 1,0-1 0,0 0 0,0 0 0,0 0 0,0 1 0,0-1-1,0 0 1,0 1 0,0-1 0,0 1 0,0 0 0,0-1 0,0 1-1,0 0 1,0-1 0,1 1 0,-1 0 0,0 0 0,1 0 0,-1-1-1,0 1 1,0 2 0,-2 0-4,1 1-1,0-1 0,0 1 1,0-1-1,1 1 0,-1 0 1,1 0-1,0-1 0,0 1 1,0 0-1,0 0 0,1 0 0,0 1 1,0-1-1,0 0 0,1 7 1,0-8 5,-1 0 0,1 0-1,0 0 1,0 0 0,0 0 0,1 0 0,-1-1 0,1 1 0,-1 0 0,1-1 0,0 1 0,0-1-1,0 0 1,0 0 0,1 1 0,-1-1 0,1-1 0,-1 1 0,1 0 0,0-1 0,-1 1-1,1-1 1,3 1 0,2 0-11,0 0-1,1 0 1,-1-1 0,0 0-1,1-1 1,-1 0-1,0 0 1,1-1 0,-1 0-1,0 0 1,1-1-1,14-5 1,-14 4-19,0-1 1,0 0-1,0 0 0,-1-1 1,0 0-1,0 0 0,0-1 0,0 0 1,-1-1-1,0 0 0,6-8 1,-10 12 7,-2 2 10,0 0 0,0 0 1,0 0-1,-1-1 0,1 1 1,0 0-1,-1 0 0,1-1 0,0 1 1,-1-1-1,1 1 0,-1 0 1,0-1-1,1-1 0,-2 6-96,0-2 101,1 0 1,0 1-1,-1-1 1,1 0-1,0 1 1,0-1-1,0 1 1,0-1-1,0 1 1,0-1 0,0 1-1,0-1 1,1 0-1,-1 1 1,1 1-1,1 0 3,0 0 1,0 1-1,0-1 0,1 0 1,-1 0-1,1-1 0,-1 1 1,1-1-1,0 1 0,0-1 1,1 0-1,-1 0 1,0 0-1,1 0 0,-1-1 1,1 1-1,-1-1 0,1 0 1,0 0-1,0 0 0,-1-1 1,1 1-1,5-1 0,7 1-1,0-1 0,0-1 1,0 0-1,20-5 0,-18 4 36,1-2 0,0-1 0,-1 0 0,0-1 0,0-1 0,29-16 0,-46 23-23,-1 0-1,0 0 0,0 0 1,0 0-1,0 0 0,0 0 1,0 0-1,1 0 0,-1 0 1,0 0-1,0-1 0,0 1 1,0 0-1,0 0 0,0 0 1,0 0-1,1 0 1,-1 0-1,0 0 0,0 0 1,0 0-1,0-1 0,0 1 1,0 0-1,0 0 0,0 0 1,0 0-1,0 0 0,0 0 1,0-1-1,0 1 0,0 0 1,0 0-1,0 0 0,0 0 1,0 0-1,0 0 0,0-1 1,0 1-1,0 0 0,0 0 1,0 0-1,0 0 0,0 0 1,0 0-1,0-1 0,0 1 1,0 0-1,0 0 0,0 0 1,0 0-1,-1 0 0,-9-3 179,-17 2 87,25 1-196,-25-5 336,19-2-183,8 6-222,0 0 1,1 1 0,-1-1 0,0 1 0,0-1 0,0 1 0,1-1-1,-1 1 1,0-1 0,1 1 0,-1-1 0,0 1 0,1 0 0,-1-1-1,1 1 1,-1 0 0,1-1 0,-1 1 0,0 0 0,1-1-1,-1 1 1,1 0 0,0-1 0,13-4 13,-1 0 1,1 0-1,-1 1 0,1 1 1,0 0-1,23 0 0,4-3-417,-22 3 104,-12 3 222,-1 0 1,0-1 0,1 0-1,-1-1 1,0 1-1,0-1 1,0 0-1,0-1 1,6-3-1,-7-3-238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1.684"/>
    </inkml:context>
    <inkml:brush xml:id="br0">
      <inkml:brushProperty name="width" value="0.05" units="cm"/>
      <inkml:brushProperty name="height" value="0.05" units="cm"/>
    </inkml:brush>
  </inkml:definitions>
  <inkml:trace contextRef="#ctx0" brushRef="#br0">1 1 15571,'11'23'1633,"8"-5"-857,1-1-288,7 2 760,5 1-320,3 0-159,3 0-81,0-4-400,-2-5-248,3-5-552,1-6-216,0-10 1984,3-11-1360,-4-12-8,-3-9-48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2.106"/>
    </inkml:context>
    <inkml:brush xml:id="br0">
      <inkml:brushProperty name="width" value="0.05" units="cm"/>
      <inkml:brushProperty name="height" value="0.05" units="cm"/>
    </inkml:brush>
  </inkml:definitions>
  <inkml:trace contextRef="#ctx0" brushRef="#br0">303 1 14699,'-8'13'1456,"-9"21"-823,-4 8-209,-8 9 880,-1 10-320,-4 9-304,-1 7-64,4 5-135,1-2-113,5-4-656,2-1 392,12-5-72,2-7-112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3.582"/>
    </inkml:context>
    <inkml:brush xml:id="br0">
      <inkml:brushProperty name="width" value="0.05" units="cm"/>
      <inkml:brushProperty name="height" value="0.05" units="cm"/>
    </inkml:brush>
  </inkml:definitions>
  <inkml:trace contextRef="#ctx0" brushRef="#br0">2 4 11602,'-1'15'659,"0"0"-1,1 0 1,1 0 0,0 0-1,1 0 1,5 22-1,-1-5-677,12 62 341,-8-46-67,-2 0 1,3 74-1,-11-122-246,0 1 0,0 0 1,1 0-1,-1-1 0,0 1 0,0 0 0,0 0 1,0-1-1,-1 1 0,1 0 0,0 0 0,0-1 0,0 1 1,-1 0-1,1-1 0,0 1 0,0 0 0,-1-1 1,1 1-1,-1 0 0,-6-11 146,-6-27-20,7 4-78,1 0 1,0-61-1,5 72-59,1 0 0,1 1 1,1-1-1,1 1 0,10-30 0,-11 44 0,0 0 1,0 0-1,0 0 0,1 1 0,1-1 1,-1 1-1,1 0 0,0 0 0,0 1 1,0-1-1,1 1 0,0 0 0,0 1 1,0-1-1,1 1 0,0 0 1,-1 1-1,1 0 0,0 0 0,1 0 1,-1 1-1,0 0 0,1 1 0,-1-1 1,9 1-1,16-3-26,35 1 0,-54 3 20,1 1 0,-1 0 0,0 1 0,0 1 0,18 5 0,-30-8 11,0 0 0,0 0 0,0 1 0,0-1 0,0 1 0,0-1 0,0 1 0,0-1 0,0 1 0,-1-1 0,1 1 0,0 0 0,0-1 0,-1 1 0,1 0 0,0 0 0,-1 0 0,1-1 0,-1 1 0,1 1 0,0-1 6,-1 0 0,0 0 0,0-1 0,-1 1 0,1 0-1,0 0 1,0-1 0,0 1 0,0 0 0,-1 0 0,1-1 0,0 1 0,-1 0 0,1-1 0,0 1 0,-1 0 0,1-1 0,-1 1-1,1-1 1,-2 2 0,-3 3 75,-1-1-1,0 1 1,0-1-1,-9 5 1,15-9-83,-53 29 683,-1-2 0,-96 35-1,148-62-703,0 1-1,0 0 1,0-1-1,0 1 1,0-1-1,0 0 0,0 0 1,0 1-1,0-1 1,0 0-1,0-1 0,0 1 1,-4-1-1,5 1 23,1-1-1,0 1 0,-1 0 0,1 0 1,0-1-1,-1 1 0,1 0 0,0-1 0,-1 1 1,1-1-1,0 1 0,0 0 0,-1-1 1,1 1-1,0-1 0,0 1 0,0 0 1,-1-1-1,1 1 0,0-1 0,0 1 1,0-1-1,5-18 154,6-1-259,2-3-52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3.943"/>
    </inkml:context>
    <inkml:brush xml:id="br0">
      <inkml:brushProperty name="width" value="0.05" units="cm"/>
      <inkml:brushProperty name="height" value="0.05" units="cm"/>
    </inkml:brush>
  </inkml:definitions>
  <inkml:trace contextRef="#ctx0" brushRef="#br0">44 99 12459,'8'-17'920,"0"0"0,-2-1 0,6-19 0,-11 27 444,-3 14-193,-7 18-114,-7 24-751,2 1 0,2 1 0,2 0 1,-5 69-1,15-113-306,0 1 0,0-1 0,0 1 0,1 0 0,-1-1 0,1 1 0,0-1 0,1 1-1,-1-1 1,1 0 0,2 7 0,-2-10 0,-1 1-1,0-1 1,0 0-1,1 1 1,-1-1-1,1 0 1,-1 0-1,1 0 1,0 0-1,-1 0 1,1 0-1,0 0 1,0 0-1,-1-1 1,1 1-1,0-1 1,0 1-1,0-1 1,0 0-1,0 0 1,0 0-1,0 0 0,0 0 1,-1 0-1,1 0 1,0-1-1,0 1 1,0-1-1,2 0 1,8-3-1,-1-1 1,0 0-1,0-1 1,0 0-1,0 0 0,-1-1 1,0-1-1,-1 0 1,13-12-1,-1-2 9,-1-1 0,29-43-1,-40 52-2,34-56 20,-40 64-24,1-1 0,-1 0 0,-1 1-1,1-1 1,-1 0 0,-1-1 0,1 1 0,0-11 0,-5 19-2,-5 11-2,-7 17-9,9-13 7,1 1 0,1 0 1,1 0-1,0 0 0,1 0 0,1 0 1,0 1-1,4 27 0,-2-38 6,0-1-1,0 0 1,1 1-1,0-1 0,0 0 1,1 0-1,0 0 0,0 0 1,0-1-1,0 1 1,7 6-1,-7-9 3,1 1 0,0-1 0,0 1 0,1-1 0,-1-1 1,1 1-1,-1 0 0,1-1 0,0 0 0,0 0 0,0-1 0,0 1 0,0-1 0,0 0 0,10 0 1,-6 0 35,0-1 0,0 0 1,1 0-1,-1-1 0,0 0 1,0-1-1,1 0 1,-2 0-1,1-1 0,0-1 1,0 1-1,-1-1 0,0 0 1,0-1-1,0 0 1,0-1-1,-1 1 0,0-1 1,0-1-1,0 1 0,-1-1 1,0 0-1,-1-1 1,1 1-1,-1-1 0,-1 0 1,1-1-1,-2 1 0,1-1 1,-1 1-1,0-1 1,-1 0-1,0 0 0,0-1 1,-1 1-1,0 0 0,-1 0 1,0-1-1,-2-11 1,0 6 51,0 1 1,-7-21 0,7 30-120,0 0 0,0 0 1,-1 0-1,1 0 0,-1 0 0,0 0 0,0 1 1,0-1-1,-7-5 0,10 10 7,0 0-1,0 0 1,0-1 0,0 1-1,0 0 1,0 0 0,0 0 0,0 0-1,-1 0 1,1 0 0,0 0-1,0 0 1,0-1 0,0 1 0,0 0-1,0 0 1,0 0 0,-1 0-1,1 0 1,0 0 0,0 0 0,0 0-1,0 0 1,0 0 0,0 0-1,-1 0 1,1 0 0,0 0 0,0 0-1,0 0 1,0 0 0,0 0-1,-1 0 1,1 0 0,0 0 0,0 0-1,0 0 1,0 0 0,0 0 0,0 0-1,0 0 1,-1 1 0,1-1-1,0 0 1,0 0 0,0 0 0,0 0-1,-1 9-594,6 10-413,-3-14 876,0-1 0,0 0 0,0 0 0,1 0 0,-1 0 0,7 6 0,11 7-454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4.561"/>
    </inkml:context>
    <inkml:brush xml:id="br0">
      <inkml:brushProperty name="width" value="0.05" units="cm"/>
      <inkml:brushProperty name="height" value="0.05" units="cm"/>
    </inkml:brush>
  </inkml:definitions>
  <inkml:trace contextRef="#ctx0" brushRef="#br0">147 1 12507,'-1'2'190,"0"1"1,-1-1-1,1 0 1,-1 0-1,1 0 1,-1 0-1,0 0 1,0 0 0,0 0-1,0 0 1,-4 2-1,-6 6 332,0 3-167,1-1-1,0 2 0,1-1 0,0 1 1,1 1-1,1 0 0,0 0 1,1 1-1,1 0 0,1 0 1,-7 27-1,12-41-339,0 0 0,-1 0 1,1 0-1,0-1 0,0 1 0,0 0 0,0 0 1,0 0-1,0 0 0,0-1 0,1 1 1,-1 0-1,1 0 0,-1 0 0,1-1 1,0 1-1,0 0 0,0-1 0,0 1 1,2 2-1,-2-3-6,1 0 0,-1 0 0,1-1 1,-1 1-1,1 0 0,-1-1 0,1 1 0,0-1 0,-1 1 1,1-1-1,0 0 0,0 1 0,-1-1 0,1 0 1,0 0-1,0-1 0,2 1 0,5-2 3,-1 0-1,1-1 1,-1 0-1,0 0 1,0-1-1,0 0 1,10-7-1,-3 0 15,0 0 0,0-2 0,15-15 0,-26 23 0,0 1-1,0-1 1,0 0-1,-1 0 0,1 0 1,-1-1-1,-1 1 1,1-1-1,-1 1 1,0-1-1,0 0 1,-1 0-1,2-11 0,-2 16-18,-1 1 0,0-1 0,0 0 0,0 1 1,0-1-1,0 0 0,0 1 0,0-1 0,0 0 0,0 1 0,0-1 0,0 0 0,-1 1 0,1-1 0,0 0 0,0 1 0,-1-1 0,1 0 0,0 1 0,-1-1 0,1 1 0,-1-1 0,1 1 0,0-1 0,-1 1 0,1-1 0,-1 1 0,0-1 0,0 1 1,0 0 1,0 0-1,-1 0 0,1 0 1,0 0-1,0 0 0,0 1 1,0-1-1,1 0 1,-1 1-1,0-1 0,0 0 1,0 1-1,0 0 0,0-1 1,-1 1-1,-4 4 21,1-1 0,-1 1 0,1 0 0,-5 7 0,2-1-3,1 0 0,0 0 0,0 1 0,-9 24 0,14-31-13,0 1 1,1-1-1,-1 0 1,1 1 0,0-1-1,0 1 1,1-1-1,0 1 1,0 0 0,0-1-1,0 1 1,1-1-1,0 1 1,3 7 0,-3-11-6,0 1 0,1-1 0,-1 0 0,1 0 0,0-1 0,0 1 0,0 0 0,0-1 0,0 1 0,0-1 0,0 1 0,1-1 0,-1 0 0,0 0 0,1 0 0,-1 0 0,1-1 0,-1 1 0,1-1 0,-1 1 0,1-1 0,-1 0 0,1 0 0,-1 0 0,6-1 0,2 1 9,0-1-1,0-1 1,-1 0-1,1 0 1,13-6 0,-8 1-13,-1 0 1,0-1 0,-1 0 0,0-1 0,0 0-1,-1-1 1,0-1 0,0 0 0,-1-1-1,-1 0 1,12-17 0,-22 29-7,1-1 0,-1 0 0,1 1 0,-1-1 0,1 1 0,-1 0 1,1-1-1,-1 1 0,1-1 0,0 1 0,-1 0 0,1 0 0,0-1 0,-1 1 0,1 0 0,0 0 0,0 0 0,-1 0 0,1-1 1,0 1-1,-1 0 0,1 1 0,0-1 0,0 0 0,-1 0 0,1 0 0,0 0 0,-1 0 0,1 1 0,0-1 0,-1 0 0,1 1 1,0-1-1,0 1 0,27 21-38,-10-8 11,-15-12 28,-1-1 1,1 0-1,0 0 1,0 0-1,0 0 0,0 0 1,0 0-1,0-1 1,1 0-1,-1 0 1,0 0-1,0 0 0,6-1 1,1-1-3,0-1 0,19-7 0,-20 7 0,1-1-1,-1 1 1,12-1-1,-19 3 3,1 1-1,0 0 0,0 0 1,0 0-1,0 0 0,0 0 0,0 1 1,0-1-1,0 1 0,0 0 1,-1 0-1,1 0 0,0 0 1,4 3-1,11 8 43,-9-6-138,-1 0 0,1-1 0,11 5-1,-16-9-7,-1 0 0,1 0 0,-1 0 0,1 0 0,-1-1 0,1 0 0,0 1 0,-1-1 1,1 0-1,0-1 0,-1 1 0,7-2 0,3-1-157,-2 0-82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15.432"/>
    </inkml:context>
    <inkml:brush xml:id="br0">
      <inkml:brushProperty name="width" value="0.05" units="cm"/>
      <inkml:brushProperty name="height" value="0.05" units="cm"/>
    </inkml:brush>
  </inkml:definitions>
  <inkml:trace contextRef="#ctx0" brushRef="#br0">137 177 13923,'0'-5'273,"-1"-1"0,1 1 0,-1-1 0,0 1 0,-1 0 0,1-1 0,-4-5 0,4 10-229,1 0 0,-1 0-1,1 0 1,-1 0 0,1 1 0,-1-1 0,0 0-1,1 0 1,-1 1 0,0-1 0,0 0 0,0 1 0,0-1-1,1 1 1,-1-1 0,0 1 0,0 0 0,-2-1-1,2 1 9,-1 0 0,1 0 0,-1 0 0,1 0 0,0 0 0,-1 1 0,1-1-1,-1 1 1,1-1 0,0 1 0,-1-1 0,1 1 0,0 0 0,0-1 0,-1 1-1,1 0 1,-1 1 0,-5 4 16,1 1 0,1-1 0,-1 1 0,1 0 0,0 0 0,0 0 1,1 1-1,0 0 0,-4 11 0,1 0 29,1 1 0,-7 37 0,12-52-68,0 0-1,0 0 0,1 1 0,0-1 0,0 0 1,1 0-1,-1 0 0,2 7 0,-1-11-18,-1 0-1,1 0 1,-1 0 0,1 0-1,-1 0 1,1 0-1,-1 0 1,1 0-1,0 0 1,0 0-1,0 0 1,-1 0-1,1-1 1,0 1 0,0 0-1,0-1 1,0 1-1,0 0 1,0-1-1,0 1 1,1-1-1,-1 0 1,0 1-1,0-1 1,0 0 0,0 0-1,1 0 1,-1 0-1,0 0 1,0 0-1,0 0 1,1 0-1,-1 0 1,0 0 0,0-1-1,0 1 1,0 0-1,0-1 1,0 1-1,2-2 1,5-1 10,-1-1 1,0 0 0,1 0-1,-1-1 1,-1 0-1,1 0 1,-1 0-1,0-1 1,7-9-1,5-6-19,22-35 0,-22 27-42,23-49 0,-36 66 1,0 0 0,-1-1-1,0 1 1,-1-1 0,0 0 0,-1 0 0,1-16 0,-6 16-48,-5 14 28,-10 21 16,8-3 96,0 1 0,1 0 0,1 0 0,-6 25-1,10-30 30,1-1-1,0 1 0,1 0 0,1 0 1,1 0-1,2 30 0,-2-43-67,0 0 0,0 1 0,1-1 0,-1 0 0,1 0 0,0 0 0,-1 1 0,1-1 0,0 0-1,0 0 1,1 0 0,-1 0 0,0-1 0,1 1 0,-1 0 0,1 0 0,-1-1 0,1 1 0,0-1 0,0 1 0,-1-1-1,1 0 1,0 0 0,0 0 0,0 0 0,1 0 0,-1 0 0,0-1 0,0 1 0,0-1 0,1 1 0,-1-1 0,0 0 0,5 0-1,1 0-11,0-1-1,0-1 0,0 1 1,-1-1-1,1-1 0,0 0 0,-1 0 1,11-6-1,6-5-41,0-1 1,-1-1-1,-1-1 0,0-1 1,-2-1-1,0-1 0,20-26 1,-38 43 40,0 1 1,-1-1 0,1 1 0,-1-1-1,1 1 1,-1-1 0,0 0 0,0 0-1,1-5 1,-2 8 1,0-1-1,0 1 0,0 0 1,0 0-1,0 0 0,0 0 1,0 0-1,0-1 0,0 1 1,0 0-1,0 0 1,0 0-1,0 0 0,0 0 1,0-1-1,0 1 0,0 0 1,0 0-1,0 0 0,0 0 1,0 0-1,0 0 1,-1-1-1,1 1 0,0 0 1,0 0-1,0 0 0,0 0 1,0 0-1,0 0 0,0 0 1,-1 0-1,1 0 1,0 0-1,0 0 0,0 0 1,0 0-1,0-1 0,-1 1 1,1 0-1,0 0 0,0 0 1,0 0-1,0 0 1,0 1-1,-1-1 0,1 0 1,0 0-1,0 0 0,0 0 1,0 0-1,-1 0 0,-15 12 88,5 0-28,0 1 1,1 0-1,-13 20 1,19-27-46,0 1 0,1 0 0,0 0 1,0 0-1,0 0 0,1 1 0,0-1 0,0 1 1,0 13-1,2-19-13,0 0 1,0 0-1,0-1 0,0 1 1,1 0-1,-1 0 1,1 0-1,-1-1 1,1 1-1,0 0 1,0 0-1,0-1 0,0 1 1,0-1-1,0 1 1,0-1-1,0 1 1,1-1-1,-1 0 1,1 1-1,-1-1 0,1 0 1,-1 0-1,1 0 1,-1 0-1,1-1 1,0 1-1,0 0 0,-1-1 1,1 1-1,0-1 1,0 1-1,0-1 1,0 0-1,2 0 1,8 1 1,0-1 1,1-1 0,-1 0 0,16-3-1,-18 3-13,58-14-110,-47 10 55,1 0 0,0 2 0,27-2 0,-46 5 69,-2 0 3,1-1 0,0 1 0,0 0 0,0 0 0,0 1 0,-1-1 0,1 0 0,0 0 0,0 1 0,0-1 1,-1 1-1,1 0 0,0-1 0,-1 1 0,1 0 0,-1 0 0,1 0 0,2 2 0,-4-3 8,0 0 0,1 0 0,-1 1 0,1-1 0,-1 0 0,1 0 0,-1 0 0,1 0 0,-1 0 0,1 0 0,-1 0 0,1 0 0,-1-1 0,1 1 0,-1 0 0,1 0 0,-1 0 1,1 0-1,-1-1 0,0 1 0,1 0 0,-1 0 0,1-1 0,-1 1 0,0 0 0,1-1 0,-1 1 0,0 0 0,1-1 0,-1 1 0,0-1 0,1 0 0,12-14 118,-13 14-133,116-174-135,-105 158 43,-3 6-92,-8 11 179,0 0 1,1 0-1,-1 0 0,0 0 1,0 0-1,0 0 1,0 0-1,0 0 1,0 0-1,1 0 1,-1 0-1,0 0 1,0 0-1,0 0 0,0 0 1,0 0-1,0 0 1,1 0-1,-1 0 1,0 0-1,0 1 1,0-1-1,0 0 0,0 0 1,0 0-1,0 0 1,1 0-1,-1 0 1,0 0-1,0 0 1,0 0-1,0 1 0,0-1 1,0 0-1,0 0 1,0 0-1,0 0 1,0 0-1,0 0 1,0 1-1,0-1 0,0 0 1,0 0-1,0 0 1,1 25-92,-1-11 79,0-12 14,0 1-1,1-1 0,-1 1 0,1 0 0,0-1 0,0 0 1,0 1-1,0-1 0,0 1 0,0-1 0,1 0 0,-1 0 0,1 0 1,-1 0-1,1 0 0,0 0 0,3 3 0,-1-3 3,-1 0 0,1 0 0,-1 0 0,1-1 0,0 1 1,0-1-1,0 0 0,0 0 0,0 0 0,5 0 0,5-1-7,0 0-1,-1 0 1,1-1 0,0-1 0,21-6 0,149-53-551,-159 52 435,-18 6 97,-1 1 1,1 0-1,0 0 1,0 0-1,0 1 1,8 0-1,-14 1 39,0 0-1,1 0 0,-1 0 1,0 0-1,0 0 0,1 1 1,-1-1-1,0 1 1,0-1-1,1 1 0,-1-1 1,0 1-1,0 0 0,0-1 1,0 1-1,0 0 0,0 0 1,0 0-1,0 0 0,0 0 1,-1 0-1,1 0 1,0 0-1,0 0 0,-1 0 1,1 0-1,-1 0 0,1 1 1,-1-1-1,0 0 0,1 0 1,-1 1-1,0-1 1,0 0-1,0 0 0,0 1 1,0-1-1,0 0 0,0 2 1,-1 7 129,1 0 1,-2 0 0,-2 10-1,10-27 64,2-10-205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2.337"/>
    </inkml:context>
    <inkml:brush xml:id="br0">
      <inkml:brushProperty name="width" value="0.05" units="cm"/>
      <inkml:brushProperty name="height" value="0.05" units="cm"/>
    </inkml:brush>
  </inkml:definitions>
  <inkml:trace contextRef="#ctx0" brushRef="#br0">277 37 16596,'0'0'48,"1"0"1,-1 0 0,1 0-1,-1 0 1,0 0-1,1 0 1,-1 0 0,1 0-1,-1 0 1,0 0 0,1 0-1,-1 1 1,1-1 0,-1 0-1,0 0 1,1 0 0,-1 0-1,0 1 1,1-1 0,-1 0-1,0 0 1,1 1 0,-1-1-1,0 0 1,1 0 0,-1 1-1,0-1 1,0 0 0,1 1-1,-1-1 1,0 0 0,0 1-1,0-1 1,0 1 0,1-1-1,-1 0 1,0 1 0,0-1-1,0 1 1,0 1-3,0 0 0,0 0-1,-1 0 1,1 0 0,0 0 0,-1 0 0,1 0-1,-1 0 1,-1 3 0,-8 15 453,-2 0 0,-24 32 1,-3 6-96,-122 226-201,142-252-776,19-32 557,0 0-1,0 1 1,0-1 0,0 0-1,0 0 1,0 0-1,0 0 1,-1 0-1,1 1 1,0-1-1,0 0 1,0 0-1,0 0 1,0 0 0,0 0-1,0 0 1,0 0-1,0 0 1,-1 1-1,1-1 1,0 0-1,0 0 1,0 0-1,0 0 1,0 0 0,-1 0-1,1 0 1,0 0-1,0 0 1,0 0-1,0 0 1,0 0-1,-1 0 1,1 0-1,0 0 1,0 0 0,0 0-1,0 0 1,0 0-1,-1 0 1,1 0-1,0 0 1,0 0-1,0 0 1,0 0 0,0 0-1,0-1 1,-1 1-1,1 0 1,0 0-1,0 0 1,0 0-1,1-20-1143,8-21-586,1 2-1,2-1 1,22-48-1,67-108-597,-93 180 2405,2-2 260,17-23 0,-25 38-103,0 0-1,1 0 0,-1 0 0,1 0 0,0 0 0,0 1 0,0-1 0,0 1 0,0 0 0,1 0 0,-1 0 0,1 0 0,-1 1 0,5-2 0,-7 3-140,0 0 0,-1 0-1,1 0 1,0 0-1,0 0 1,0 0-1,-1 0 1,1 1-1,0-1 1,0 0-1,0 0 1,-1 1-1,1-1 1,0 0-1,0 1 1,-1-1-1,1 1 1,0-1-1,-1 1 1,1-1-1,-1 1 1,1 0 0,-1-1-1,1 1 1,-1 0-1,1-1 1,-1 1-1,1 0 1,-1-1-1,1 3 1,7 28 805,-7-26-714,25 195 1910,-21-143-1631,1 1 0,25 93 0,-30-150-458,0 4-80,0 0 1,0 0-1,1-1 0,0 1 1,0 0-1,0-1 0,0 0 1,1 1-1,-1-1 0,1 0 1,0 0-1,5 3 0,-5-6-1919,-5-7 1324,-8-8 190,-11-7-346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2.718"/>
    </inkml:context>
    <inkml:brush xml:id="br0">
      <inkml:brushProperty name="width" value="0.05" units="cm"/>
      <inkml:brushProperty name="height" value="0.05" units="cm"/>
    </inkml:brush>
  </inkml:definitions>
  <inkml:trace contextRef="#ctx0" brushRef="#br0">6 68 12459,'-6'-16'1304,"12"9"-784,6 1-184,10 6 720,6 0-311,9 1-545,2 1-176,11-11 64,-1-2-72,1-11-88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3.137"/>
    </inkml:context>
    <inkml:brush xml:id="br0">
      <inkml:brushProperty name="width" value="0.05" units="cm"/>
      <inkml:brushProperty name="height" value="0.05" units="cm"/>
    </inkml:brush>
  </inkml:definitions>
  <inkml:trace contextRef="#ctx0" brushRef="#br0">226 0 15395,'-11'6'2333,"4"0"-2096,-97 69 3053,89-61-3130,0-1 0,1 2 1,0 0-1,-16 24 1,28-37-183,0 1 0,0-1 0,1 1 1,-1 0-1,1 0 0,0 0 0,0-1 0,0 1 1,0 0-1,0 0 0,1 0 0,0 1 1,-1-1-1,1 0 0,0 0 0,0 0 0,1 5 1,0-6-47,1 1 0,-1 0 0,0-1 0,1 1 0,-1 0 0,1-1 1,0 0-1,0 1 0,0-1 0,0 0 0,0 0 0,1 0 0,-1-1 0,0 1 1,1 0-1,-1-1 0,6 3 0,52 19-1172,-38-15 635,31 15-1,-47-21 545,-1 2 0,1-1 0,-1 0 0,0 1 0,0 0 0,0 1 0,-1-1 0,0 1 0,0-1 0,5 7 0,-8-9 75,0 0-1,0 0 0,0 0 1,0 0-1,0 0 1,-1 0-1,1 0 1,-1 1-1,1-1 1,-1 0-1,0 0 1,0 0-1,0 0 1,0 1-1,0-1 1,0 0-1,-1 0 0,1 0 1,-1 0-1,1 1 1,-1-1-1,0 0 1,0 0-1,0 0 1,0 0-1,0-1 1,0 1-1,-1 0 1,1 0-1,0-1 0,-1 1 1,0-1-1,1 1 1,-3 1-1,-6 4 89,-1 0-1,0 0 1,0-1-1,-19 8 0,25-12-83,-17 8-126,-2-2 0,1-1 0,-32 6 0,39-11-21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3.616"/>
    </inkml:context>
    <inkml:brush xml:id="br0">
      <inkml:brushProperty name="width" value="0.05" units="cm"/>
      <inkml:brushProperty name="height" value="0.05" units="cm"/>
    </inkml:brush>
  </inkml:definitions>
  <inkml:trace contextRef="#ctx0" brushRef="#br0">35 0 15835,'-2'27'1203,"-9"54"0,1-13-376,7-40-522,-5 75 432,8-92-676,0-1 0,0 0 1,2 0-1,-1 0 0,1 0 1,1 0-1,5 16 0,-7-24-54,0 1 0,1 0 0,-1 0 0,1-1 0,-1 1-1,1-1 1,0 1 0,0-1 0,0 0 0,0 0-1,1 0 1,-1 0 0,0 0 0,1 0 0,-1-1 0,1 1-1,0-1 1,0 0 0,-1 1 0,1-1 0,0-1 0,0 1-1,0 0 1,0-1 0,0 1 0,0-1 0,0 0-1,0 0 1,0 0 0,0-1 0,0 1 0,0-1 0,0 1-1,0-1 1,0 0 0,0 0 0,3-2 0,7-3 0,-1 0 0,0-1 0,0 0 0,0-1 0,-1 0 0,17-17-1,-11 9-1,-2-1 0,0-1 0,-1 0 0,22-38-1,-35 55-4,13-20-2,-7 17 0,-3 14 0,-2 35 80,-2-32-114,1 1-1,0-1 0,5 26 0,-5-35 28,1 0-1,-1 0 1,1 0-1,0-1 0,0 1 1,0 0-1,0-1 0,1 1 1,-1-1-1,1 0 1,0 1-1,0-1 0,0-1 1,0 1-1,1 0 0,6 3 1,3-1-97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4.006"/>
    </inkml:context>
    <inkml:brush xml:id="br0">
      <inkml:brushProperty name="width" value="0.05" units="cm"/>
      <inkml:brushProperty name="height" value="0.05" units="cm"/>
    </inkml:brush>
  </inkml:definitions>
  <inkml:trace contextRef="#ctx0" brushRef="#br0">194 80 13587,'0'0'29,"0"0"0,0 0 0,1 0 0,-1 0 0,0 0 0,0 0 0,0 0 0,0 0 0,0 0 0,0 0 0,0 0 0,0-1 1,0 1-1,1 0 0,-1 0 0,0 0 0,0 0 0,0 0 0,0 0 0,0 0 0,0 0 0,0 0 0,0 0 0,0-1 0,0 1 0,0 0 0,0 0 0,0 0 0,0 0 0,0 0 0,0 0 0,0 0 0,0 0 1,0-1-1,0 1 0,0 0 0,0 0 0,0 0 0,0 0 0,0 0 0,0 0 0,0 0 0,0-1 0,0 1 0,0 0 0,0 0 0,0 0 0,0 0 0,0 0 0,0 0 0,0 0 0,0 0 0,0 0 0,-1 0 1,1 0-1,0-1 0,0 1 0,0 0 0,0 0 0,0 0 0,0 0 0,0 0 0,0 0 0,-1 0 0,-11-1 710,-16 4 400,20 0-967,0 1 0,0 0 0,1 0 0,0 1 0,0 0 0,0 0 0,0 1 0,1 0 0,0 0 0,0 0 0,-8 13 0,4-5-46,2-1-1,-1 2 1,2-1 0,0 1-1,-6 20 1,11-29-75,0 0 0,1 0 0,-1 1 0,2-1 0,-1 0 0,1 0 0,0 1 0,0-1 0,2 12 0,-2-16-36,1-1 0,-1 1 0,1-1 0,-1 0 0,1 1 0,0-1 0,-1 0-1,1 0 1,0 1 0,0-1 0,0 0 0,0 0 0,0 0 0,0 0 0,0 0 0,0 0-1,0 0 1,3 1 0,-1-2-4,-1 1-1,0-1 1,1 1-1,-1-1 0,0 0 1,1 0-1,-1 0 1,1 0-1,-1 0 1,0 0-1,1-1 0,-1 1 1,0-1-1,1 0 1,2-1-1,8-4 5,0 0 1,-1-1-1,0-1 0,0 0 0,0 0 1,-1-1-1,18-20 0,-5 2 24,41-57-1,-65 83-37,15-20 31,13-28 1,-26 45-22,1-1 1,-1 0-1,0 0 1,0 1-1,-1-1 1,0 0-1,0 0 1,0 0-1,0-1 1,-1 1-1,1 0 1,-2 0-1,1-6 1,0 10-10,-1 1 0,1-1 0,0 1 1,0-1-1,0 1 0,0-1 0,-1 0 1,1 1-1,0-1 0,-1 1 1,1-1-1,0 1 0,-1-1 0,1 1 1,-1 0-1,1-1 0,0 1 0,-1-1 1,1 1-1,-1 0 0,1-1 0,-1 1 1,0 0-1,1 0 0,-1-1 1,1 1-1,-1 0 0,1 0 0,-1 0 1,0 0-1,1 0 0,-1 0 0,1 0 1,-1 0-1,0 0 0,1 0 0,-1 0 1,1 0-1,-1 0 0,0 0 1,1 1-1,-1-1 0,0 0 0,-2 2 7,0-1-1,0 1 0,1-1 0,-1 1 0,0 0 1,1 0-1,-4 3 0,-4 7-10,0 0 1,0 0-1,1 1 1,1 0-1,1 0 1,-1 1-1,2 0 1,0 0-1,1 0 1,0 1-1,1 0 1,1 0-1,0 0 1,-1 27-1,4-40-33,0 1 0,0-1 0,1 0 0,-1 1 0,0-1 0,1 0 0,0 1 0,-1-1 0,1 0 0,0 1 1,0-1-1,0 0 0,0 0 0,1 0 0,-1 0 0,1 0 0,-1 0 0,1 0 0,0-1 0,2 3 0,-2-3-6,0 0 1,0 0-1,0-1 1,1 1-1,-1-1 1,0 1 0,1-1-1,-1 0 1,0 1-1,1-1 1,-1-1-1,0 1 1,0 0-1,1 0 1,-1-1 0,0 1-1,1-1 1,-1 0-1,0 0 1,0 0-1,4-2 1,31-21-232,6-6-119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4.424"/>
    </inkml:context>
    <inkml:brush xml:id="br0">
      <inkml:brushProperty name="width" value="0.05" units="cm"/>
      <inkml:brushProperty name="height" value="0.05" units="cm"/>
    </inkml:brush>
  </inkml:definitions>
  <inkml:trace contextRef="#ctx0" brushRef="#br0">43 463 13587,'-8'15'535,"2"1"0,-1-1 0,2 1 1,0 1-1,1-1 0,-3 30 0,7-45-501,0 0 0,-1 0 0,1 0 0,0 0 1,0 0-1,0 0 0,0 0 0,0 0 0,0 0 0,1 0 0,-1 0 0,0 0 0,0 0 1,1 0-1,-1 0 0,1 0 0,-1 0 0,1 0 0,-1 0 0,1 0 0,-1 0 0,1-1 0,0 1 1,-1 0-1,1 0 0,0-1 0,0 1 0,0-1 0,-1 1 0,1-1 0,0 1 0,0-1 0,0 1 1,0-1-1,0 0 0,0 1 0,0-1 0,0 0 0,0 0 0,0 0 0,0 0 0,0 0 1,0 0-1,0 0 0,0 0 0,0 0 0,0 0 0,2-1 0,4-1 39,0 0 1,0-1-1,0 0 0,0 0 1,9-7-1,22-14 8,-2-1 1,-1-2-1,-1-1 0,47-52 0,-59 56-2,-2-1 0,-1-1 0,0 0 0,-2-2 0,-2 0 0,0-1 0,10-30 0,-19 43-2,-1 0 0,4-28 1,-8 38-54,0 0 1,-1 1-1,0-1 1,0 0-1,0 0 1,-1 0-1,0 1 1,0-1-1,0 0 1,-5-10-1,5 14-18,0 0 0,0 0 0,0 0 0,0 1-1,-1-1 1,1 0 0,-1 1 0,1-1 0,-1 0 0,1 1 0,-1 0 0,0-1-1,0 1 1,0 0 0,0 0 0,0 0 0,0 0 0,0 0 0,0 1-1,0-1 1,0 1 0,-1-1 0,1 1 0,0 0 0,0 0 0,0 0 0,-1 0-1,1 0 1,0 0 0,0 0 0,-3 2 0,-2-1 2,-1 2-1,1-1 1,0 1-1,0 0 1,0 0-1,0 1 1,1 0 0,-7 5-1,-6 6 7,0 2 0,1 0 0,-19 23 1,28-29-35,0 1 0,1-1 0,0 2 0,1-1 0,1 1 0,-10 25 1,15-35-5,0-1 1,0 1 0,1-1 0,-1 1 0,1-1 0,0 1 0,0-1-1,0 1 1,0 0 0,0-1 0,1 1 0,-1-1 0,1 1-1,-1-1 1,1 1 0,0-1 0,0 1 0,0-1 0,0 0 0,1 1-1,-1-1 1,1 0 0,-1 0 0,1 0 0,0 0 0,0 0 0,0 0-1,0-1 1,0 1 0,4 2 0,5 1-113,0 1 1,0-1 0,1-1-1,0 0 1,14 2-1,-9-2 2,0 1-14,-4-3 70,-1 2 0,0-1 0,0 2 0,-1-1-1,17 10 1,-26-13 82,0 0-1,0 1 0,-1-1 1,1 1-1,0-1 0,0 1 0,-1 0 1,1 0-1,-1-1 0,0 1 1,1 0-1,-1 0 0,0 1 1,0-1-1,0 0 0,-1 0 0,1 0 1,0 1-1,-1-1 0,1 0 1,-1 1-1,0-1 0,0 0 1,0 1-1,0-1 0,0 0 0,-1 1 1,1-1-1,-1 0 0,1 1 1,-1-1-1,0 0 0,0 0 0,-2 4 1,0-1 140,1 0 1,-1-1-1,0 0 1,-1 1-1,1-1 1,-1 0 0,0-1-1,0 1 1,0-1-1,0 0 1,-1 0-1,-8 5 1,-3-1 222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4.871"/>
    </inkml:context>
    <inkml:brush xml:id="br0">
      <inkml:brushProperty name="width" value="0.05" units="cm"/>
      <inkml:brushProperty name="height" value="0.05" units="cm"/>
    </inkml:brush>
  </inkml:definitions>
  <inkml:trace contextRef="#ctx0" brushRef="#br0">225 16 16339,'-1'-1'70,"0"-1"0,0 1 0,0 0 0,0 0 0,0 0 0,0 0 0,0 1 0,0-1 0,0 0 0,0 0 0,-1 1 0,1-1 0,0 0 0,0 1 0,-1-1 0,1 1 0,-1 0 0,1-1 0,0 1 0,-1 0 0,1 0 0,-1 0-1,1 0 1,0 0 0,-1 0 0,1 0 0,-1 1 0,1-1 0,0 0 0,-3 2 0,-2 0 68,0 0-1,0 1 1,0-1-1,1 1 1,-10 7-1,3-1-59,1 1-1,-1 1 0,2 0 1,-1 0-1,2 1 0,0 0 0,0 1 1,1 0-1,0 0 0,1 1 1,1 0-1,0 0 0,1 1 0,1-1 1,0 1-1,1 0 0,-2 24 0,5-36-73,0 0 0,0-1 0,0 1 0,0 0 0,0-1 0,1 1 0,0-1 0,-1 1 0,1-1 0,0 1 0,0-1 0,0 1 0,0-1 0,1 0 0,-1 0 0,1 1 0,-1-1 0,1 0 0,0 0 0,0-1 0,3 4 0,-2-4 4,-1 1 0,1-1 1,0 0-1,0 0 0,0 0 0,0-1 0,0 1 0,0-1 0,0 1 0,0-1 0,0 0 0,0 0 0,0 0 0,0-1 0,-1 1 1,1-1-1,0 0 0,0 0 0,3-1 0,7-3 40,-1-1 0,1 0 0,-2-1-1,1 0 1,-1-1 0,0 0 0,0-1 0,11-12 0,-9 7 59,-1 1-1,-1-2 1,0 0 0,-1 0-1,14-28 1,-22 39-76,-1 1 0,1-1 0,-1 0 0,0 0 0,0 0 0,-1 0 0,1 0 0,0-6 0,-1 9-25,0 1 0,0-1 0,-1 0-1,1 1 1,0-1 0,0 1 0,0-1 0,0 1 0,0-1 0,-1 1-1,1-1 1,0 1 0,0-1 0,-1 1 0,1 0 0,0-1 0,-1 1-1,1-1 1,-1 1 0,1 0 0,0-1 0,-1 1 0,1 0 0,-1-1-1,0 1 1,0 0-3,-1-1 0,1 1 0,0 0 0,-1 0 0,1 1 0,-1-1-1,1 0 1,0 0 0,-1 1 0,1-1 0,0 0 0,0 1 0,-1 0-1,1-1 1,-2 2 0,-1 1-45,1-1 0,-1 1 0,0 0 0,1 1 0,0-1 0,0 0 0,0 1 0,0 0-1,0 0 1,1 0 0,-1 0 0,1 0 0,0 0 0,1 1 0,-1-1 0,1 1 0,0-1 0,0 1 0,-1 7 0,2-12 14,0 1 1,0 0-1,0-1 1,0 1-1,1 0 1,-1 0-1,0-1 1,0 1-1,0-1 1,0 1-1,1 0 1,-1-1 0,0 1-1,1 0 1,-1-1-1,0 1 1,1-1-1,-1 1 1,1-1-1,-1 1 1,1-1-1,-1 1 1,1-1-1,-1 0 1,1 1-1,0-1 1,-1 0-1,1 1 1,0-1 0,24 2-304,3-4-15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3.975"/>
    </inkml:context>
    <inkml:brush xml:id="br0">
      <inkml:brushProperty name="width" value="0.05" units="cm"/>
      <inkml:brushProperty name="height" value="0.05" units="cm"/>
    </inkml:brush>
  </inkml:definitions>
  <inkml:trace contextRef="#ctx0" brushRef="#br0">0 14 13515,'5'-2'181,"-1"0"1,0 0-1,0 0 0,1 1 0,-1-1 1,9-1-1,-11 3-153,-1 0-1,1 0 1,-1 1 0,1-1 0,-1 0-1,1 1 1,-1-1 0,1 1-1,-1-1 1,0 1 0,1-1 0,-1 1-1,0 0 1,1 0 0,-1 0-1,0 0 1,0 0 0,0 0 0,0 0-1,0 0 1,0 0 0,0 0-1,0 1 1,-1-1 0,2 2 0,7 17 276,-1 0 0,-1 0 0,0 1 0,-2 0 0,4 25 0,5 18 366,14 20 250,-6-22-352,-21-56-547,1 1 1,-2-1 0,1 1-1,0 0 1,-1-1-1,-1 1 1,1 0-1,-1 0 1,0-1-1,0 1 1,-1-1 0,0 1-1,0-1 1,-1 0-1,-5 10 1,-1 1-128,-1-2 0,0 1 0,-1-1 0,-18 18-1,13-18 18,7-13-39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5.864"/>
    </inkml:context>
    <inkml:brush xml:id="br0">
      <inkml:brushProperty name="width" value="0.05" units="cm"/>
      <inkml:brushProperty name="height" value="0.05" units="cm"/>
    </inkml:brush>
  </inkml:definitions>
  <inkml:trace contextRef="#ctx0" brushRef="#br0">14 88 10674,'7'-9'1441,"-4"-2"-665,-2-1-264,-1 2 1360,0 2-888,-1 1-303,-2-1-289,-3 3-152,-1-1-16,0-5-112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6.287"/>
    </inkml:context>
    <inkml:brush xml:id="br0">
      <inkml:brushProperty name="width" value="0.05" units="cm"/>
      <inkml:brushProperty name="height" value="0.05" units="cm"/>
    </inkml:brush>
  </inkml:definitions>
  <inkml:trace contextRef="#ctx0" brushRef="#br0">127 1 16884,'0'2'130,"-1"0"0,1-1 0,0 1 0,-1 0 0,1 0 0,-1-1 0,0 1 0,0 0 0,1-1 0,-1 1 0,0-1 0,0 1 0,-2 1 0,-6 11 157,1 7 112,1 1 0,1 0 1,-4 25-1,-1 1-115,2-12-145,-42 186 229,50-217-369,-2 25-4,3-30 2,0 1 0,0 0-1,0 0 1,0-1 0,0 1 0,0 0 0,1 0 0,-1-1 0,0 1 0,0 0 0,1 0 0,-1-1 0,0 1-1,1 0 1,-1-1 0,1 1 0,-1-1 0,1 1 0,-1 0 0,1-1 0,-1 1 0,1-1 0,-1 1 0,1-1-1,0 0 1,-1 1 0,1-1 0,0 0 0,0 1 0,-1-1 0,1 0 0,0 0 0,0 0 0,0 1 0,7-2-57,-1 0 1,0-1 0,1 0 0,-1 0 0,0 0 0,0-1 0,0 0 0,8-5-1,1 0-50,19-8-117,-15 5 86,-1 2 1,2 1 0,-1 0-1,1 1 1,30-5-1,-49 12 138,0 0 0,0 0 0,-1-1 0,1 1 0,0 0 0,0 1 0,0-1 0,0 0 0,0 1 0,0-1 0,0 1 0,-1-1 0,1 1 0,0 0 0,0 0 0,1 1 0,-2-1 8,0 0-1,0 0 1,0-1 0,-1 1 0,1 0 0,0 1 0,-1-1 0,1 0 0,-1 0 0,1 0 0,-1 0-1,1 0 1,-1 1 0,0-1 0,0 0 0,0 0 0,1 0 0,-1 1 0,-1 0 0,1 3 23,-1-1 0,0 0 0,0 1 1,0-1-1,-1 0 0,1 0 0,-1 0 0,0 0 1,0 0-1,-1 0 0,1 0 0,-5 4 1,-2 1 51,-1 0 1,-1 0 0,1-2-1,-2 1 1,1-1 0,-1-1 0,1 0-1,-2 0 1,1-1 0,-1-1 0,1 0-1,-1-1 1,0 0 0,0-1-1,-1-1 1,1 0 0,0 0 0,-19-3-1,29 2-181,0-1 0,0 0 0,0 1 0,0-1 0,0 0 0,0-1 0,0 1 1,0-1-1,0 1 0,1-1 0,-1 0 0,1 0 0,-1 0 0,1 0 0,-3-3 0,4 4-15,0-1 0,0 0 0,-1 0 0,1 0 0,0 0 0,1 0 1,-1 0-1,0-1 0,1 1 0,-1 0 0,1 0 0,-1 0 0,1-1 0,0 1 0,0 0 1,0 0-1,0-1 0,1 1 0,-1 0 0,1 0 0,-1-1 0,2-1 0,6-12-795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6.871"/>
    </inkml:context>
    <inkml:brush xml:id="br0">
      <inkml:brushProperty name="width" value="0.05" units="cm"/>
      <inkml:brushProperty name="height" value="0.05" units="cm"/>
    </inkml:brush>
  </inkml:definitions>
  <inkml:trace contextRef="#ctx0" brushRef="#br0">18 133 13707,'12'-6'698,"0"-1"0,0-1 0,0 1 0,10-11 0,-18 15-435,0-1 0,0 0-1,0 0 1,-1-1 0,0 1 0,1-1 0,-1 0 0,-1 1-1,1-1 1,-1-1 0,0 1 0,3-9 0,-5 13-243,0 0 0,0 1 0,1-1 0,-1 0 0,0 1 0,0-1 0,0 0 0,0 1 1,0-1-1,0 0 0,0 0 0,0 1 0,0-1 0,0 0 0,0 1 0,-1-1 0,1 0 0,0 1 1,0-1-1,-1 0 0,1 1 0,0-1 0,-1 0 0,0 1-12,0-1 1,1 1-1,-1 0 0,1 0 1,-1 0-1,0 0 0,1 0 1,-1 0-1,0 0 0,1 0 1,-1 0-1,1 0 0,-1 0 1,0 1-1,1-1 0,-1 0 1,1 0-1,-1 0 0,0 1 1,0 0-1,-4 2 3,0 0 1,0 0-1,1 1 1,-7 6 0,2-1 10,0 1 0,1 0 0,0 1 0,1 0 1,0 0-1,1 0 0,0 1 0,1 0 1,0 0-1,1 0 0,-5 22 0,9-32-15,-1-1-1,1 1 0,0 0 1,0-1-1,0 1 0,0-1 1,0 1-1,0 0 0,1-1 1,-1 1-1,0-1 0,1 1 1,-1-1-1,1 1 0,0-1 1,-1 1-1,1-1 0,0 0 1,0 1-1,0-1 0,0 0 1,2 2-1,-1-1 3,0-1 0,1 0 0,-1 0 0,0 0 0,1 0 0,-1-1-1,0 1 1,1-1 0,-1 1 0,1-1 0,-1 0 0,1 0 0,2 0 0,8-1 21,1-1 0,-2-1 0,1 0 0,18-7-1,18-9 29,-2-3-1,52-32 1,19-9-20,-116 62-36,0 0 0,0 0 0,0 0 0,0 0 0,0 1 0,0-1 0,0 1 0,0-1 0,0 1-1,4 0 1,-6 0 1,0 0-1,1 0 0,-1 0 0,0 0 1,0 0-1,1 1 0,-1-1 0,0 0 1,0 0-1,1 0 0,-1 1 0,0-1 0,0 0 1,1 0-1,-1 1 0,0-1 0,0 0 1,0 0-1,0 1 0,1-1 0,-1 0 1,0 0-1,0 1 0,0-1 0,0 0 1,0 1-1,0-1 0,0 0 0,0 1 0,0-1 1,0 0-1,0 1 0,0-1 0,0 0 1,0 1-1,0-1 0,0 0 0,0 1 1,-3 5 39,1 0 0,-1 1 0,0-1 0,-6 9 0,4-7-13,-5 7 73,-13 24 106,22-37-188,0 0 0,1 0 0,-1-1 1,0 1-1,0 0 0,1 0 0,-1 0 1,1 0-1,0 0 0,0 0 0,0 0 0,0 0 1,0 0-1,0 0 0,0 0 0,1 3 1,-1-5-13,1 1 1,-1 0-1,1-1 1,-1 1-1,1 0 1,-1-1-1,1 1 1,0-1-1,-1 1 1,1-1-1,0 1 1,-1-1-1,1 0 1,0 1-1,0-1 1,-1 0-1,1 1 1,0-1 0,0 0-1,-1 0 1,1 0-1,0 0 1,0 0-1,0 0 1,0 0-1,-1 0 1,1 0-1,1 0 1,26-8 80,-23 7-73,21-10 12,38-20 0,-44 20-109,1 1-1,0 1 1,29-9-1,-48 18 65,0-1-1,0 1 0,0 0 1,0-1-1,0 1 1,0 0-1,0 0 0,0 0 1,0 0-1,3 1 0,-4 0 8,-1-1 0,1 0 0,0 0 0,0 1-1,-1-1 1,1 1 0,0-1 0,-1 1 0,1-1 0,0 1-1,-1-1 1,1 1 0,-1 0 0,1-1 0,-1 1 0,1 0-1,0 1 1,0 2-12,0-1-1,0 1 1,-1 0-1,1 0 1,-1 0-1,0 0 1,0 0-1,-1 5 1,1 7 43,0-16-16,0 3-74,-1 0-1,1 0 1,1 0 0,-1 1 0,0-1-1,1 0 1,0 0 0,-1 0 0,1 0-1,0 0 1,3 5 0,-1-2-76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8.149"/>
    </inkml:context>
    <inkml:brush xml:id="br0">
      <inkml:brushProperty name="width" value="0.05" units="cm"/>
      <inkml:brushProperty name="height" value="0.05" units="cm"/>
    </inkml:brush>
  </inkml:definitions>
  <inkml:trace contextRef="#ctx0" brushRef="#br0">7 0 13339,'-7'24'976,"11"-3"-720,9-9-96,20 0 328,9 1-16,18-7-8,7-1-7,15-5-9,8-1 0,14-6-64,5-1-32,-6-2-96,-6 0-136,-11 0-536,-7 0 2208,-19 6-1704,-11 0 96,-26 1 48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8.567"/>
    </inkml:context>
    <inkml:brush xml:id="br0">
      <inkml:brushProperty name="width" value="0.05" units="cm"/>
      <inkml:brushProperty name="height" value="0.05" units="cm"/>
    </inkml:brush>
  </inkml:definitions>
  <inkml:trace contextRef="#ctx0" brushRef="#br0">8 121 13203,'-7'31'1080,"17"-9"-624,10-6-136,22-14 448,9-3-79,21-15-113,5-2-32,11-7-112,-1-1-392,-4-2-632,-1-1 624,-12 3-176,-8 3-88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28.986"/>
    </inkml:context>
    <inkml:brush xml:id="br0">
      <inkml:brushProperty name="width" value="0.05" units="cm"/>
      <inkml:brushProperty name="height" value="0.05" units="cm"/>
    </inkml:brush>
  </inkml:definitions>
  <inkml:trace contextRef="#ctx0" brushRef="#br0">0 49 15051,'3'1'134,"0"0"0,-1 0 0,1 0 0,0-1 0,0 1 0,0-1 0,0 1 0,-1-1 0,1 0 0,0 0 0,0-1 0,0 1 0,0 0 0,0-1 0,0 0 1,3-1-1,-1 1 58,57-13 1073,79-16-2,-125 28-1179,1 1 0,-1 0-1,1 1 1,-1 0 0,1 1 0,21 5-1,-33-5-78,-1 0 1,0 0-1,0 1 0,0-1 0,0 1 0,0 0 0,0 0 0,0 0 0,0 1 0,-1-1 0,1 1 0,-1 0 0,0 0 0,0 0 0,0 1 0,0-1 1,-1 1-1,1-1 0,2 6 0,-3-3-6,0-1 0,-1 1 0,1-1 0,-1 1 0,0 0 0,-1 0 0,0 0 0,1-1 0,-2 1 0,1 0 0,-1 0 0,0 0 0,0-1 0,-3 9 0,-7 17-1,0 0-1,-2-1 1,-22 35-1,-59 84 7,84-134-9,-138 203-815,115-175 698,32-42 108,0 0 1,0 1 0,-1-1-1,1 0 1,0-1 0,-1 1-1,1 0 1,-1 0 0,1-1-1,-1 1 1,1 0 0,-4 0-1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0.182"/>
    </inkml:context>
    <inkml:brush xml:id="br0">
      <inkml:brushProperty name="width" value="0.05" units="cm"/>
      <inkml:brushProperty name="height" value="0.05" units="cm"/>
    </inkml:brush>
  </inkml:definitions>
  <inkml:trace contextRef="#ctx0" brushRef="#br0">202 49 15147,'1'2'112,"0"-1"-1,0 1 0,0-1 0,0 1 1,0 0-1,-1-1 0,1 1 1,0 0-1,-1-1 0,1 1 0,-1 0 1,0 0-1,0 0 0,0 0 1,0-1-1,0 1 0,0 2 0,-7 36-33,3-25 160,-18 98 791,-29 175 33,39-203-916,0 117 1,-7-255-387,-44-190-1139,56 204 1123,1-1 1,1 0-1,3 0 1,3-49-1,0 74 215,1 1 0,0-1 0,1 1-1,1 0 1,0 0 0,1 0 0,0 0 0,1 1 0,11-18 0,-11 22 65,1 0 1,0 0 0,0 1 0,1 0-1,0 0 1,1 1 0,0 0 0,0 1 0,0 0-1,1 0 1,-1 1 0,20-8 0,-15 8 64,0 1 0,0 0 1,0 1-1,0 1 1,1 0-1,0 1 0,-1 0 1,1 1-1,-1 1 1,26 5-1,-34-5-51,0 0-1,0 0 1,0 1 0,-1 0-1,1 1 1,-1-1-1,1 1 1,-1 0 0,0 0-1,0 0 1,0 1 0,0 0-1,-1 0 1,0 0 0,0 1-1,0-1 1,0 1 0,0 0-1,-1 0 1,0 0 0,0 1-1,-1-1 1,1 1-1,-1-1 1,0 1 0,-1 0-1,0 0 1,2 8 0,-3-1 3,0-1 0,-1 1-1,0 0 1,-1-1 0,0 1 0,-1-1 0,0 0 0,-1 1 0,0-1 0,-1-1 0,-1 1 0,0-1 0,0 0-1,-14 18 1,-4 2 141,-2-1 0,-1-2-1,-44 38 1,36-37-100,-2-2 0,-76 43 1,103-65-179,11-6 22,18-3-94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0.793"/>
    </inkml:context>
    <inkml:brush xml:id="br0">
      <inkml:brushProperty name="width" value="0.05" units="cm"/>
      <inkml:brushProperty name="height" value="0.05" units="cm"/>
    </inkml:brush>
  </inkml:definitions>
  <inkml:trace contextRef="#ctx0" brushRef="#br0">62 202 16299,'-19'52'1922,"10"-29"-1352,0 1 0,2-1 0,1 1 0,-5 36 0,11-59-553,0 1 0,-1-1 0,1 0 0,0 0 0,0 0-1,0 0 1,0 0 0,1 0 0,-1 0 0,0 0 0,0 0 0,1 0-1,-1 0 1,0 0 0,1 0 0,-1 0 0,1 0 0,-1 0 0,1 0 0,0 0-1,0 1 1,0-2-14,-1 0 1,1 1-1,0-1 0,0 0 0,-1 0 0,1 0 0,0 0 1,0 0-1,0 0 0,-1 0 0,1 0 0,0 0 1,0 0-1,-1 0 0,1-1 0,0 1 0,-1 0 0,1 0 1,0-1-1,-1 1 0,2-1 0,3-2-24,0-1-1,-1 1 1,1-1-1,-1 0 1,0 0-1,4-5 1,0-4-30,-1 1 0,-1-1-1,0 0 1,0-1 0,-1 1 0,-1-1 0,0 0-1,-1-1 1,-1 1 0,0 0 0,-1-1 0,-1-27-1,0 40 44,0 1 0,0 0-1,-1-1 1,1 1 0,0 0-1,0 0 1,-1-1 0,1 1-1,-1 0 1,1 0 0,-1-1-1,0 1 1,1 0 0,-1 0-1,0 0 1,0 0 0,-1-2-1,-6 5-73,1 11 33,4-4 45,0 0 0,1 0 1,0 0-1,0 0 0,1 0 0,1 0 0,0 12 1,0-19 9,0 1-1,0-1 1,0 1 0,1-1 0,-1 1 0,1-1 0,-1 1 0,1-1 0,0 0-1,0 1 1,0-1 0,1 0 0,-1 0 0,0 0 0,1 0 0,-1 0 0,1 0 0,0 0-1,0 0 1,0-1 0,0 1 0,0-1 0,0 1 0,0-1 0,0 0 0,0 0 0,1 0-1,-1 0 1,0 0 0,5 1 0,2-1 12,1-1 0,-1 0 1,1 0-1,0-1 0,-1 0 0,1-1 0,-1 0 0,0 0 1,0-1-1,1 0 0,-2-1 0,11-4 0,7-7 20,0 0-1,37-29 0,-44 29-25,0 0 1,-2-1-1,0 0 0,0-2 1,-2 0-1,0 0 0,14-26 1,-28 43-11,0-1 0,0 1 0,0-1 0,0 1 0,-1-1 0,1 0 0,-1 0 0,1 1 0,-1-1 0,0 0 0,1-2 0,-5 4 19,-3 11-10,-3 9 26,1 0 1,1 1 0,-7 29-1,13-42-8,0 1-1,0 0 0,1 1 0,0-1 1,1 0-1,0 0 0,0 0 0,1 1 1,0-1-1,4 16 0,-4-23-14,0 1-1,0-1 0,0 1 1,0-1-1,1 0 1,-1 0-1,0 1 0,1-1 1,0 0-1,0 0 1,-1-1-1,1 1 0,0 0 1,0-1-1,1 1 1,-1-1-1,0 1 0,0-1 1,5 2-1,-2-2 6,-1 0 0,1-1 0,-1 1 0,1-1 0,-1 0-1,1 0 1,-1 0 0,1-1 0,-1 1 0,8-3 0,2-1 12,0-2 0,0 1 0,0-2 0,-1 1-1,0-2 1,14-10 0,-11 5-23,0 0 0,-1-1 0,0-1 0,-1-1-1,-1 0 1,0 0 0,-2-1 0,0-1-1,0 0 1,-2 0 0,11-29 0,-19 44-13,0 0 0,0-1 0,-1 1 0,1 0 0,-1 0 0,1 0 0,-1-1 0,0 1 0,0 0 0,-1 0 0,0-4 1,1 6 2,0 1 1,0 0 0,0 0-1,0-1 1,0 1 0,0 0-1,-1 0 1,1-1 0,0 1-1,0 0 1,0 0-1,0 0 1,-1-1 0,1 1-1,0 0 1,0 0 0,-1 0-1,1 0 1,0-1 0,0 1-1,-1 0 1,1 0 0,0 0-1,0 0 1,-1 0 0,1 0-1,0 0 1,0 0 0,-1 0-1,1 0 1,0 0 0,0 0-1,-1 0 1,1 0 0,0 0-1,-1 0 1,1 0 0,-1 0-1,0 1-2,-1 1-1,0-1 1,1 0-1,-1 0 0,1 1 1,-1-1-1,1 1 1,-1-1-1,-1 4 0,-5 8-14,0 0 0,0 0 0,1 1 0,1 0-1,-7 24 1,9-28-159,2 0-1,-1 1 1,2-1-1,-1 0 1,1 1-1,1-1 1,0 1-1,0 0 1,3 11-1,3-10-134,-6-12 304,0 0 0,1 0 0,-1 0 1,0 1-1,0-1 0,1 0 0,-1 0 1,0 0-1,0 0 0,1 0 0,-1 0 0,0 1 1,0-1-1,1 0 0,-1 0 0,0 0 0,1 0 1,-1 0-1,0 0 0,0 0 0,1 0 0,-1 0 1,0-1-1,0 1 0,1 0 0,-1 0 1,0 0-1,1 0 0,-1 0 0,0 0 0,0 0 1,0-1-1,1 1 0,-1 0 0,0 0 0,0 0 1,1-1-1,-1 1 0,0 0 0,0-1 1,10-18-454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1.207"/>
    </inkml:context>
    <inkml:brush xml:id="br0">
      <inkml:brushProperty name="width" value="0.05" units="cm"/>
      <inkml:brushProperty name="height" value="0.05" units="cm"/>
    </inkml:brush>
  </inkml:definitions>
  <inkml:trace contextRef="#ctx0" brushRef="#br0">0 0 13963,'0'8'752,"3"6"-1936,4 0 1280,10 2-168,5-2-152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1.566"/>
    </inkml:context>
    <inkml:brush xml:id="br0">
      <inkml:brushProperty name="width" value="0.05" units="cm"/>
      <inkml:brushProperty name="height" value="0.05" units="cm"/>
    </inkml:brush>
  </inkml:definitions>
  <inkml:trace contextRef="#ctx0" brushRef="#br0">149 41 16788,'-55'64'2758,"0"0"-1115,50-56-1426,-1 0 1,1 0 0,1 1 0,0-1-1,0 1 1,-4 13 0,8-21-221,-1 0 0,1 0 1,0 0-1,-1 0 0,1 0 1,0 0-1,0 0 0,0 0 1,0 0-1,0 0 0,0 0 1,0 0-1,0 0 0,1 0 0,-1 0 1,0 0-1,1 0 0,-1 0 1,0 0-1,1-1 0,-1 1 1,1 0-1,-1 0 0,1 0 0,0 0 1,-1-1-1,1 1 0,0 0 1,0-1-1,-1 1 0,1 0 1,0-1-1,0 1 0,0-1 1,0 0-1,0 1 0,0-1 0,-1 0 1,1 1-1,0-1 0,0 0 1,0 0-1,0 0 0,0 0 1,2 0-1,5 1-170,0-2 1,0 1-1,1-1 0,10-2 1,-15 2 111,13-3-352,1 1 1,0 1-1,0 1 1,32 2-1,-46-1 353,0 1 0,1 0 0,-1 0 0,0 0 0,0 0 1,0 1-1,0-1 0,0 1 0,-1 0 0,1 0 0,5 5 0,-7-5 64,0 0 0,0 0 0,0 1 0,0-1 1,-1 1-1,1-1 0,-1 1 0,1 0 1,-1 0-1,0 0 0,0-1 0,0 1 0,-1 0 1,1 0-1,-1 0 0,1 0 0,-1 1 1,0 2-1,-1 1 74,0-1 0,0 0 1,-1 1-1,1-1 0,-1 0 0,-1 0 1,1 0-1,-1 0 0,0-1 1,0 1-1,-1-1 0,0 1 1,-5 5-1,-1 0 128,-1 1-1,0-2 1,0 0 0,-19 13-1,26-20-242,-1 0 0,1 0 0,0-1 0,-1 0 0,0 1 0,1-2 0,-1 1 0,0-1 0,0 1 0,0-1 0,0-1 0,0 1-1,-7-1 1,-1-4-75,10-10-92</inkml:trace>
  <inkml:trace contextRef="#ctx0" brushRef="#br0" timeOffset="1">473 180 16836,'2'2'95,"0"0"0,0 0 0,1 0 0,0-1 0,-1 1 0,1-1 0,0 1 0,-1-1 0,1 0 0,0 0 0,0 0 0,0 0 0,0-1 0,0 1 0,0-1 0,0 0 0,0 0 0,1 0 0,-1 0 0,0 0 0,0-1 0,0 1 0,0-1 0,0 0 0,0 0 0,0 0 0,-1 0 0,4-2 0,8-5-23,-1 0 1,0 0-1,0-2 0,14-13 0,-18 15-74,41-39 21,-47 43-13,1 0 0,-1 0 1,0 0-1,0-1 0,0 0 0,-1 1 1,1-1-1,-1 0 0,0 0 0,1-8 1,-3 13-5,1-1 1,-1 0 0,0 1-1,0-1 1,0 0 0,0 0 0,0 1-1,0-1 1,0 0 0,0 0-1,0 1 1,0-1 0,0 0-1,-1 1 1,1-1 0,0 0 0,0 1-1,-1-1 1,1 0 0,0 1-1,-1-1 1,1 0 0,-1 1-1,1-1 1,-1 1 0,1-1 0,-2 0-1,1 1 3,0-1 0,0 1 0,-1 0 0,1-1 0,0 1 0,0 0 0,-1 0 0,1 0 0,0 0 0,0 0 0,-1 1 0,1-1 0,0 0 0,-2 1 0,-5 2 26,1-1 0,0 2 0,0-1 0,-8 6 0,-2 3 104,1 1 1,0 1-1,1 0 1,0 1-1,2 1 0,-1 0 1,2 1-1,0 0 1,1 1-1,1 0 0,1 1 1,0 0-1,2 0 1,-8 29-1,13-42-82,1-1 0,0 1-1,1 0 1,-1 0 0,1 0-1,0 0 1,1 0 0,-1 0 0,1 0-1,0-1 1,3 9 0,-2-10-65,-1-1 1,1-1 0,-1 1 0,1 0-1,0 0 1,0-1 0,0 1-1,1-1 1,-1 1 0,0-1-1,1 0 1,0 0 0,-1 0 0,1 0-1,0-1 1,0 1 0,0-1-1,0 1 1,0-1 0,1 0-1,5 1 1,-3-1-4,0-1 1,0 1-1,1-1 0,-1 0 0,0-1 1,0 1-1,0-1 0,0-1 0,0 1 1,0-1-1,0 0 0,0 0 0,0-1 1,-1 1-1,8-6 0,45-28-166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4.583"/>
    </inkml:context>
    <inkml:brush xml:id="br0">
      <inkml:brushProperty name="width" value="0.05" units="cm"/>
      <inkml:brushProperty name="height" value="0.05" units="cm"/>
    </inkml:brush>
  </inkml:definitions>
  <inkml:trace contextRef="#ctx0" brushRef="#br0">0 15 12787,'1'-2'213,"7"-11"3053,-5 25-940,-1-4-2374,41 343 2370,6 34-1947,-49-384-380,1 1 0,-1-1 1,0 0-1,0 0 1,1 1-1,-1-1 1,1 0-1,-1 0 1,1 0-1,-1 0 1,1 0-1,0 1 1,-1-1-1,1 0 1,1 1-1,-1-3 36,-1 1 0,0-1 1,1 0-1,-1 1 0,0-1 0,1 0 0,-1 0 0,0 1 1,0-1-1,0 0 0,1 0 0,-1 1 0,0-1 0,0 0 1,0 0-1,0 1 0,0-1 0,-1 0 0,1 0 0,0 1 1,0-1-1,0 0 0,-1 1 0,1-2 0,-6-24 32,-1-2 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2.197"/>
    </inkml:context>
    <inkml:brush xml:id="br0">
      <inkml:brushProperty name="width" value="0.05" units="cm"/>
      <inkml:brushProperty name="height" value="0.05" units="cm"/>
    </inkml:brush>
  </inkml:definitions>
  <inkml:trace contextRef="#ctx0" brushRef="#br0">246 3 15507,'-8'-1'234,"1"0"0,0 0-1,-1 1 1,1 0-1,-1 1 1,1 0-1,0 0 1,0 1 0,-1-1-1,1 2 1,0-1-1,1 1 1,-1 0 0,0 0-1,1 1 1,-8 4-1,-1 3-132,1-1-1,0 2 0,0 0 1,1 0-1,-17 21 0,28-30-103,-1 0-1,1 1 1,0-1 0,0 0-1,0 1 1,-2 6-1,4-9 2,0-1 0,0 1-1,0-1 1,0 1-1,-1 0 1,1-1 0,0 1-1,1 0 1,-1-1-1,0 1 1,0 0 0,0-1-1,0 1 1,0 0 0,1-1-1,-1 1 1,0-1-1,0 1 1,1 0 0,-1-1-1,0 1 1,1-1-1,-1 1 1,1-1 0,-1 1-1,1-1 1,-1 0 0,1 1-1,-1-1 1,1 1-1,-1-1 1,1 0 0,0 0-1,-1 1 1,1-1-1,-1 0 1,1 0 0,0 0-1,-1 0 1,1 1 0,0-1-1,-1 0 1,1 0-1,0 0 1,-1-1 0,2 1-1,16 0-51,0-1 0,0-1-1,0 0 1,28-8 0,21-3-19,-66 12 73,14-1-15,0 1-1,0 0 1,1 1-1,18 2 1,-31-2 13,1 1 1,-1 0 0,1 0-1,-1 0 1,1 0-1,-1 0 1,0 1 0,0 0-1,1 0 1,3 3-1,-6-4 7,1 1-1,0-1 0,-1 1 1,0 0-1,1 0 0,-1 0 1,0 0-1,0 0 0,0 0 1,0 0-1,0 0 0,0 0 1,-1 1-1,1-1 0,-1 0 1,0 0-1,1 5 1,-2 1 24,0-1 0,0 0 1,0 1-1,-1-1 0,0 0 1,0 0-1,-1 0 1,0 0-1,0-1 0,0 1 1,-6 7-1,-3 3 123,-1 0 1,-25 26-1,29-33-118,-1 0 1,0-1-1,-1 0 1,0 0-1,-1-2 0,1 1 1,-1-1-1,-1-1 1,-17 7-1,28-12-47,1-1 0,0 0 0,0 1-1,-1-1 1,1 0 0,0 1 0,-1-1 0,1 0 0,0 0 0,-1 0-1,1 0 1,0-1 0,-1 1 0,1 0 0,0 0 0,-1-1-1,1 1 1,0-1 0,0 1 0,-1-1 0,1 0 0,0 1 0,0-1-1,0 0 1,0 0 0,0 0 0,0 0 0,0 0 0,0 0-1,0 0 1,1 0 0,-1 0 0,0 0 0,0 0 0,1 0 0,-1-1-1,1 1 1,0 0 0,-1-1 0,1 1 0,0 0 0,-1-1-1,1 1 1,0 0 0,0-1 0,0 1 0,0 0 0,1-1 0,-1 1-1,1-2 1,7-39-203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2.866"/>
    </inkml:context>
    <inkml:brush xml:id="br0">
      <inkml:brushProperty name="width" value="0.05" units="cm"/>
      <inkml:brushProperty name="height" value="0.05" units="cm"/>
    </inkml:brush>
  </inkml:definitions>
  <inkml:trace contextRef="#ctx0" brushRef="#br0">95 1 16195,'1'0'76,"0"1"-1,0 0 1,0 0-1,0-1 1,0 1-1,0 0 0,0 0 1,0 0-1,-1 0 1,1 1-1,0-1 0,-1 0 1,1 0-1,0 0 1,-1 1-1,0-1 1,1 0-1,-1 0 0,0 1 1,1-1-1,-1 0 1,0 1-1,0-1 0,0 0 1,-1 3-1,-7 38 334,6-36-251,-7 26 442,-52 206 1395,51-186-1907,2-1 1,-2 90-1,10-136-83,3 43 36,-3-47-38,0 1 1,0-1-1,1 1 0,-1-1 0,0 1 0,1-1 0,-1 1 1,1-1-1,-1 1 0,1-1 0,0 1 0,0-1 0,0 0 1,-1 0-1,1 1 0,0-1 0,1 0 0,-1 0 1,0 0-1,0 0 0,0 0 0,1 0 0,-1-1 0,3 2 1,-3-2-3,-1 1 1,1-1 0,0 0 0,-1 0 0,1 0-1,0 0 1,0-1 0,-1 1 0,1 0-1,0 0 1,-1 0 0,1-1 0,0 1 0,-1 0-1,1-1 1,0 1 0,-1 0 0,1-1-1,-1 1 1,1-1 0,0 1 0,-1-1 0,1 1-1,-1-1 1,1-1 0,9-18 20,-9 17-17,8-24 7,-2 0-1,-1-1 1,-1 0 0,-1 1 0,-2-2-1,0 1 1,-2 0 0,-5-35-1,5 56-28,0 5 9,0 0 1,0 1-1,0-1 0,-1 0 0,1 0 1,0 0-1,-1 1 0,1-1 0,-1 0 1,0 0-1,1 1 0,-1-1 0,0 1 0,0-1 1,-2-2-1,2 5-1,1-1 1,0 1-1,-1 0 1,1-1-1,0 1 1,-1 0-1,1 0 0,0-1 1,0 1-1,-1 0 1,1 0-1,0-1 1,0 1-1,0 0 0,0 0 1,0 0-1,0-1 1,1 1-1,-1 0 1,0 1-1,1 4-5,1 1-1,-1-1 1,1 1-1,1-1 1,-1 0-1,1 0 1,0 0 0,0 0-1,1-1 1,-1 1-1,2-1 1,-1 0-1,0 0 1,1 0 0,0-1-1,0 1 1,0-1-1,0 0 1,10 4 0,-6-3 35,1 0 0,0-1 0,0-1 0,0 0 0,0 0 0,0 0 0,1-2 0,-1 1 0,1-1 0,-1-1 0,18-1 0,-10-1 44,-1-2 0,0 0 1,0 0-1,0-2 0,0 0 0,-1-1 0,0-1 0,0 0 1,-1-1-1,0-1 0,-1 0 0,0-1 0,-1-1 1,0 0-1,0 0 0,17-24 0,-28 31-49,1 1 0,-1 0 0,0 0 0,0-1 0,0 1 0,-1-1-1,1 0 1,0-8 0,-1 12-14,-1 0-1,0 1 1,0-1-1,0 0 1,0 0-1,0 1 0,-1-1 1,1 0-1,0 0 1,0 0-1,0 1 1,-1-1-1,1 0 1,0 1-1,-1-1 1,1 0-1,0 1 1,-1-1-1,1 0 1,-1 1-1,1-1 1,-2 0-1,1 0-1,0 1-1,-1 0 1,1-1 0,0 1-1,0 0 1,-1 0 0,1 0-1,0-1 1,-1 2 0,1-1-1,0 0 1,-1 0 0,1 0-1,0 0 1,0 1 0,-1-1 0,1 1-1,-2 0 1,-1 1-6,-1 1 0,1-1 0,-1 1 0,1 0 0,0 0 1,0 1-1,0-1 0,0 1 0,1 0 0,0 0 0,0 0 0,0 0 0,-5 9 1,6-9 2,0-1 1,1 1-1,-1-1 1,1 1-1,0-1 1,-1 1 0,2 0-1,-1-1 1,0 1-1,1 0 1,0 0 0,0 0-1,0 0 1,0-1-1,1 1 1,-1 0-1,1 0 1,0-1 0,2 7-1,-1-8 6,0 1-1,-1-1 1,1 0-1,1 0 1,-1 0-1,0 0 1,0-1-1,1 1 1,-1-1-1,1 1 1,-1-1-1,1 0 1,0 0-1,-1 0 1,1 0-1,0 0 1,0-1-1,0 1 1,0-1-1,0 0 1,-1 1-1,7-2 1,6 0 8,0 0 0,0-1 1,15-4-1,-6 0 1,1-1 1,-2-1-1,1-2 0,-1 0 1,0-1-1,-1-2 0,0 0 1,-1-1-1,-1-1 1,33-32-1,-48 42-26,-3 3 0,1 0 0,-1-1 0,0 1 0,0 0 0,-1-1 0,1 1-1,0-1 1,-1 0 0,3-4 0,-5 3-116,-4 8 51,-8 11-21,8-5 65,-1 0 0,2 1 1,-1 0-1,1 0 0,1 0 1,-2 12-1,3-17 23,1 0 0,1-1 1,-1 1-1,1 0 0,0 0 1,0-1-1,1 1 0,0 0 0,0 0 1,0-1-1,0 1 0,1-1 0,0 1 1,3 5-1,-4-9-24,0-1 0,0 0 0,0 1 0,0-1 0,0 0 0,0 0 0,0 1 0,1-1 0,-1 0 0,0 0 0,1 0 0,-1 0 0,1-1 0,-1 1 0,1 0 0,-1-1 0,1 1 0,-1-1 0,1 1 1,0-1-1,-1 0 0,1 0 0,2 1 0,-1-2 3,0 1-1,0-1 1,0 1 0,-1-1 0,1 0 0,0 0 0,0 0 0,-1 0 0,1-1 0,-1 1 0,1-1 0,3-2-1,14-16-238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3.243"/>
    </inkml:context>
    <inkml:brush xml:id="br0">
      <inkml:brushProperty name="width" value="0.05" units="cm"/>
      <inkml:brushProperty name="height" value="0.05" units="cm"/>
    </inkml:brush>
  </inkml:definitions>
  <inkml:trace contextRef="#ctx0" brushRef="#br0">18 0 12683,'-13'14'1408,"9"8"-984,4 5-488,6 3 1024,7 5-968,5 2-152,8-4-152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5:33.768"/>
    </inkml:context>
    <inkml:brush xml:id="br0">
      <inkml:brushProperty name="width" value="0.05" units="cm"/>
      <inkml:brushProperty name="height" value="0.05" units="cm"/>
    </inkml:brush>
  </inkml:definitions>
  <inkml:trace contextRef="#ctx0" brushRef="#br0">177 139 15067,'-18'9'805,"0"1"0,1 1-1,0 1 1,-27 25 0,38-32-646,0 1 0,1 0 0,-1 0-1,1 0 1,1 1 0,-1 0 0,1-1 0,1 2 0,-1-1 0,1 0-1,0 1 1,1-1 0,0 1 0,0 0 0,-1 8 0,3-14-140,0 0 0,1 0 0,-1 1 0,0-1 0,1 0 0,-1 0 0,1 0 0,0 0 0,-1 0 0,1 0 0,0 0 0,0 0 0,0-1 0,1 1 0,-1 0 0,0 0 0,1-1 0,-1 1 0,1-1 1,0 0-1,-1 1 0,1-1 0,0 0 0,0 0 0,0 0 0,0 0 0,0 0 0,0 0 0,0-1 0,0 1 0,0-1 0,3 1 0,9 2-88,-1-1 0,1-1 1,26 0-1,-31-1 0,2 0-10,0-1-35,1 1 1,-1 1-1,0 0 0,12 3 1,-20-3 83,0-1 0,-1 1 0,1 0 1,0 0-1,-1 1 0,1-1 0,-1 0 1,1 1-1,-1 0 0,0-1 0,0 1 1,0 0-1,0 0 0,0 0 0,0 1 1,0-1-1,-1 0 0,1 1 0,-1-1 1,1 1-1,0 3 0,0 2 10,0 0-1,-1-1 1,0 1 0,0 0-1,-1 0 1,0 0-1,-1 0 1,0 0 0,0 0-1,0-1 1,-1 1-1,0 0 1,-4 7 0,-4 12 136,-2 0 1,-17 27-1,15-27 83,-1-1 0,-2-1 0,0-1 0,-40 43 0,32-48-6,25-19-194,-1 0 1,1 1-1,-1-1 0,1 1 1,-1-1-1,1 0 1,-1 1-1,0-1 0,1 0 1,-1 0-1,1 0 1,-1 1-1,1-1 1,-1 0-1,0 0 0,1 0 1,-1 0-1,0 0 1,1 0-1,-1 0 0,1 0 1,-1 0-1,0 0 1,1 0-1,-1-1 1,1 1-1,-1 0 0,0 0 1,1-1-1,-1 1 1,1 0-1,-1-1 0,1 1 1,-1 0-1,1-1 1,-1 1-1,1-1 1,-1 1-1,1-1 0,0 1 1,-1-1-1,1 1 1,0-1-1,-1 1 0,1-1 1,0-1-1,-1-2-40,1 0-1,0 0 1,0 0 0,0 0-1,0 0 1,1 0-1,-1 0 1,1 0-1,0 0 1,3-7-1,20-42-376,-18 42 315,38-69-759,86-115 0,-1 2 307,-118 175 522,8-14 52,0 0 0,-3-1 0,21-56 1,-35 85 3,-1-1 0,0 1 1,0-1-1,-1 0 0,1 0 1,-1 1-1,-1-8 0,1 11-16,0 1-1,0-1 0,0 0 0,0 1 1,-1-1-1,1 0 0,0 1 1,0-1-1,-1 1 0,1-1 0,0 0 1,-1 1-1,1-1 0,0 1 1,-1-1-1,1 1 0,-1-1 0,1 1 1,-1-1-1,1 1 0,-1 0 1,1-1-1,-1 1 0,0 0 1,1-1-1,-1 1 0,0 0 0,1 0 1,-1-1-1,0 1 0,1 0 1,-1 0-1,0 0 0,1 0 0,-1 0 1,0 0-1,1 0 0,-1 0 1,0 0-1,1 1 0,-1-1 1,0 0-1,1 0 0,-1 0 0,1 1 1,-1-1-1,0 0 0,1 1 1,-1-1-1,1 1 0,-1-1 0,0 1 1,-6 4 47,0 0 1,0 0-1,1 0 1,0 1 0,0 0-1,0 1 1,1-1-1,-1 1 1,-4 9-1,-2 4 105,1 0-1,-10 26 0,17-38-98,1 2 0,0-1 0,0 0 1,1 1-1,0-1 0,1 1 0,-1 14 0,2-21-44,0-1 1,0 1-1,1-1 0,-1 0 0,1 1 0,-1-1 1,1 0-1,0 1 0,0-1 0,0 0 0,0 0 1,0 0-1,1 0 0,-1 0 0,0 0 0,1 0 0,0 0 1,-1-1-1,1 1 0,0-1 0,0 1 0,0-1 1,0 1-1,0-1 0,0 0 0,0 0 0,1 0 1,-1 0-1,0-1 0,1 1 0,-1-1 0,0 1 1,1-1-1,-1 0 0,4 0 0,6 0 17,-1 0 1,0-1-1,1 0 0,-1-1 0,0-1 1,0 1-1,20-9 0,72-38 100,-102 48-130,81-46 74,-45 25-57,44-20 0,-79 41-16,0 0 0,-1 0 1,1 1-1,0-1 0,0 0 0,0 1 1,0 0-1,0-1 0,0 1 0,0 0 1,0 0-1,3 0 0,-5 1 2,1-1 0,-1 0 1,1 0-1,-1 1 0,1-1 0,-1 0 1,0 0-1,1 1 0,-1-1 0,1 1 0,-1-1 1,0 0-1,1 1 0,-1-1 0,0 1 1,1-1-1,-1 1 0,0-1 0,0 1 1,1-1-1,-1 1 0,0-1 0,0 1 0,0-1 1,0 1-1,0-1 0,0 2 0,0 4 64,0-1 0,-1 1 0,0 0 0,-1 0-1,1-1 1,-4 8 0,1 0 65,2-8-59,1 0 0,-1 1 0,1-1 0,1 1 0,-1-1 0,1 1 0,0-1 0,0 7 0,1-10-48,-1 0 0,1 0 0,-1-1-1,1 1 1,0 0 0,-1 0 0,1-1 0,0 1 0,0 0 0,0-1 0,1 1 0,-1-1 0,0 1 0,0-1 0,1 0 0,-1 1 0,1-1 0,-1 0 0,1 0 0,0 0-1,-1 0 1,1 0 0,0-1 0,0 1 0,0-1 0,2 2 0,7-1 15,-1 1 1,1-1-1,0-1 0,0 0 1,-1 0-1,1-1 0,0 0 0,-1-1 1,1 0-1,-1-1 0,0 0 1,11-5-1,9-5-225,0-1-1,44-30 1,-34 14-163,-31 23 149,0-1-1,1 1 0,0 1 1,15-8-1,-25 14 193,1 0 0,-1 0 0,0 0 0,0 0 1,0 0-1,0-1 0,0 1 0,0 0 0,0 0 0,0 0 0,0 0 0,1 0 1,-1 0-1,0 1 0,0-1 0,0 0 0,0 0 0,0 0 0,0 0 1,0 0-1,0 0 0,0 0 0,1 0 0,-1 0 0,0 0 0,0 0 0,0 0 1,0 0-1,0 0 0,0 0 0,0 0 0,0 0 0,0 1 0,0-1 1,0 0-1,0 0 0,0 0 0,0 0 0,0 0 0,0 0 0,0 0 1,0 0-1,1 0 0,-1 0 0,0 1 0,0-1 0,0 0 0,0 0 0,-1 0 1,1 0-1,0 0 0,0 0 0,0 0 0,0 0 0,0 1 0,-2 9-45,-5 9 100,0-5 61,1-1 6,0 0 0,1 1 1,0 0-1,1-1 0,-2 16 1,5-28-108,1 0 0,0 0 0,0 0 0,0 0 0,0 0 0,0 0 0,0 0 0,0 0-1,0 0 1,0 0 0,1-1 0,-1 1 0,0 0 0,1 0 0,-1 0 0,1 1 0,5 0 32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4.062"/>
    </inkml:context>
    <inkml:brush xml:id="br0">
      <inkml:brushProperty name="width" value="0.05" units="cm"/>
      <inkml:brushProperty name="height" value="0.05" units="cm"/>
    </inkml:brush>
  </inkml:definitions>
  <inkml:trace contextRef="#ctx0" brushRef="#br0">6 19 14267,'-6'0'1624,"15"-3"-1071,15 2-169,5-3 1008,15 1-640,5-1-88,16 1-216,6 3-112,11 0-96,0 3-32,-2 1-200,-3 0-104,-6 0-320,-8-1-232,-12-3 512,-6 0-104,-18 0-112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4.479"/>
    </inkml:context>
    <inkml:brush xml:id="br0">
      <inkml:brushProperty name="width" value="0.05" units="cm"/>
      <inkml:brushProperty name="height" value="0.05" units="cm"/>
    </inkml:brush>
  </inkml:definitions>
  <inkml:trace contextRef="#ctx0" brushRef="#br0">8 170 14419,'-7'11'1592,"18"-5"-1055,29-16-169,16-4 640,30-8-368,11-1-88,15-2-160,4 0-200,-8 4-704,-8 1-296,-15 8 648,-9 4-144,-25 2-104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4.836"/>
    </inkml:context>
    <inkml:brush xml:id="br0">
      <inkml:brushProperty name="width" value="0.05" units="cm"/>
      <inkml:brushProperty name="height" value="0.05" units="cm"/>
    </inkml:brush>
  </inkml:definitions>
  <inkml:trace contextRef="#ctx0" brushRef="#br0">284 33 14995,'9'-5'255,"-1"1"-1,1-1 0,0 2 1,0-1-1,1 1 0,-1 1 1,0 0-1,1 0 0,0 1 1,-1 0-1,1 0 0,0 1 1,-1 1-1,1 0 1,15 3-1,-19-3-212,0 1 0,0-1 0,0 2 0,0-1 0,0 1 1,0 0-1,-1 0 0,0 0 0,1 1 0,-1 0 0,0 0 0,-1 0 0,1 1 0,-1-1 1,1 1-1,-2 0 0,1 0 0,0 1 0,-1-1 0,0 1 0,0 0 0,-1 0 0,0 0 1,2 8-1,-2-4-25,-1-1 0,0 0 0,0 0 0,-1 1 1,-1-1-1,0 0 0,0 0 0,0 1 0,-1-1 0,-1 0 1,0 0-1,-6 13 0,-5 8 79,-2 0 0,-24 33-1,-45 55 193,-112 117 0,122-148-590,54-64 266,2 1 0,1 1 0,-20 35 0,15-9-110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5.815"/>
    </inkml:context>
    <inkml:brush xml:id="br0">
      <inkml:brushProperty name="width" value="0.05" units="cm"/>
      <inkml:brushProperty name="height" value="0.05" units="cm"/>
    </inkml:brush>
  </inkml:definitions>
  <inkml:trace contextRef="#ctx0" brushRef="#br0">1 242 11843,'1'-1'109,"-1"1"0,1 0 0,0 0 1,0-1-1,0 1 0,0 0 1,0 0-1,-1 0 0,1 0 0,0 0 1,0 0-1,0 0 0,0 0 1,0 0-1,0 1 0,-1-1 0,1 0 1,0 0-1,1 1 0,2 0 263,5 0-143,0 0-1,0-1 1,0 0-1,0-1 1,0 0-1,0 0 1,0-1-1,-1 0 0,1 0 1,0-1-1,-1 0 1,0-1-1,0 0 1,0 0-1,13-10 1,-10 7-120,0-1 1,-1-1-1,0 0 1,0 0-1,-1-1 1,0 0-1,-1-1 1,0 0-1,12-22 1,-18 29-72,0 0 1,-1 0 0,0 0-1,0 0 1,0 0 0,0 0-1,0-1 1,-1 1 0,0 0-1,0-1 1,0 1 0,-1-5-1,1 8-25,-1-1 0,1 1 0,-1-1 0,1 1 0,-1 0-1,1 0 1,-1-1 0,0 1 0,0 0 0,0 0 0,0 0 0,1-1 0,-1 1-1,-1 0 1,1 0 0,0 1 0,0-1 0,0 0 0,0 0 0,-1 1-1,1-1 1,0 0 0,-1 1 0,1-1 0,0 1 0,-1 0 0,1-1-1,-1 1 1,1 0 0,0 0 0,-1 0 0,1 0 0,-1 0 0,1 0-1,-1 0 1,1 1 0,0-1 0,-3 1 0,-3 1 19,-1 1-1,0 0 1,1 0-1,-1 1 1,1 0-1,0 0 1,0 0-1,1 1 1,0 0-1,-10 10 1,0 1 14,1 1 1,-21 30 0,28-36-42,1 0 0,0 0 0,1 0 0,0 1 0,1 0 0,0 0 0,1 1 0,0-1 1,1 1-1,-2 20 0,5-30-5,0-1 1,0 1 0,0 0 0,0-1-1,0 1 1,1-1 0,-1 1-1,1-1 1,0 1 0,0-1-1,0 0 1,0 1 0,0-1 0,1 0-1,-1 0 1,0 0 0,1 0-1,0 0 1,-1 0 0,1 0-1,0 0 1,0-1 0,0 1 0,0-1-1,0 0 1,1 1 0,-1-1-1,0 0 1,1 0 0,2 0-1,3 2 1,0-2 0,0 1 0,1-1-1,-1 0 1,1-1 0,-1 0-1,1-1 1,9-1 0,7-2 1,-1-2 0,0 0 1,0-2-1,0 0 1,22-13-1,109-64 45,-147 80-42,-6 4-7,1-1 14,0 0-1,1 0 1,-1 0-1,1 0 1,-1 1-1,6-2 0,-8 3-6,-1 0-1,0 0 0,1 0 0,-1 0 0,1 0 0,-1 0 0,1 0 0,-1 0 1,0 0-1,1 1 0,-1-1 0,1 0 0,-1 0 0,1 0 0,-1 0 0,0 1 1,1-1-1,-1 0 0,0 0 0,1 1 0,-1-1 0,1 1 0,2 15 101,-3 1-24,-1-10-37,1 0 0,0-1 1,0 1-1,1-1 0,0 1 0,2 7 0,-3-12-35,1-1 0,-1 0 1,1 1-1,0-1 0,-1 0 0,1 0 0,0 0 0,0 1 0,0-1 0,0 0 1,0 0-1,0-1 0,0 1 0,0 0 0,1 0 0,-1 0 0,0-1 0,0 1 0,1-1 1,-1 1-1,0-1 0,1 1 0,-1-1 0,1 0 0,-1 0 0,0 0 0,1 1 1,-1-1-1,1-1 0,-1 1 0,1 0 0,-1 0 0,0 0 0,3-2 0,16-3 41,-1-1-1,0-1 1,0-1-1,29-17 1,-4 3 5,-28 14-36,54-22 20,-65 29-41,0-1 0,1 0 0,-1 1 1,1 0-1,0 0 0,-1 1 0,1 0 0,0 0 0,-1 0 0,10 2 0,-14-2 2,1 0-1,-1 1 1,1-1 0,0 1-1,-1 0 1,0 0-1,1-1 1,-1 1-1,1 0 1,-1 0-1,0 0 1,0 0-1,1 0 1,-1 1-1,0-1 1,0 0-1,0 1 1,0-1-1,-1 0 1,1 1 0,0-1-1,-1 1 1,1-1-1,0 1 1,-1 2-1,1 3 12,0 1 0,0-1 0,-1 1-1,-2 12 1,1-16 0,0 0-1,1 1 1,0-1 0,0 0-1,0 0 1,0 1 0,0-1-1,1 0 1,0 0 0,0 1-1,0-1 1,0 0-1,3 5 1,-3-8-15,0 0 0,1 1 0,-1-1 0,0 0 0,0-1-1,1 1 1,-1 0 0,1 0 0,-1-1 0,0 1 0,1 0 0,-1-1 0,1 1-1,0-1 1,-1 0 0,1 0 0,-1 0 0,1 1 0,0-1 0,-1-1 0,1 1 0,-1 0-1,1 0 1,-1-1 0,1 1 0,-1 0 0,1-1 0,-1 0 0,1 1 0,-1-1-1,1 0 1,0-1 0,6-2-97,-1 0 0,0-1 0,0 0 0,8-9 0,9-9-26,-2-7-34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6.188"/>
    </inkml:context>
    <inkml:brush xml:id="br0">
      <inkml:brushProperty name="width" value="0.05" units="cm"/>
      <inkml:brushProperty name="height" value="0.05" units="cm"/>
    </inkml:brush>
  </inkml:definitions>
  <inkml:trace contextRef="#ctx0" brushRef="#br0">20 2 17756,'-12'-2'1448,"8"4"-1064,1-1-280,4 1 520,5-2-80,-2-2-231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6.590"/>
    </inkml:context>
    <inkml:brush xml:id="br0">
      <inkml:brushProperty name="width" value="0.05" units="cm"/>
      <inkml:brushProperty name="height" value="0.05" units="cm"/>
    </inkml:brush>
  </inkml:definitions>
  <inkml:trace contextRef="#ctx0" brushRef="#br0">51 1 15699,'10'7'1689,"-1"12"-1137,-8 19-200,-1 10 704,-3 18-400,-1 5-64,-2 7-200,-1-2-103,1-5-161,0-5-40,2-17-48,3-9-48,1-19-184,-2-8-153,1-13 377,-9-2-96,1-10-16,-2-5-72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5"/>
    </inkml:context>
    <inkml:brush xml:id="br0">
      <inkml:brushProperty name="width" value="0.05" units="cm"/>
      <inkml:brushProperty name="height" value="0.05" units="cm"/>
    </inkml:brush>
  </inkml:definitions>
  <inkml:trace contextRef="#ctx0" brushRef="#br0">1 306 12635,'9'25'524,"2"0"0,0-1 0,2 0 0,0 0 0,2-2 0,1 1 0,0-2 1,2-1-1,0 0 0,26 21 0,-39-36-379,0-1 0,1 0 1,0-1-1,0 1 0,0-1 0,0 0 0,11 3 1,-14-6-91,-1 1 0,1-1 1,0 1-1,0-1 1,0 0-1,-1 0 0,1 0 1,0 0-1,0-1 1,0 1-1,-1-1 0,1 0 1,0 1-1,-1-1 1,1-1-1,0 1 0,-1 0 1,1 0-1,-1-1 1,0 0-1,3-2 0,5-5 94,-1-1 0,0 0 0,0-1 0,-1 0 0,12-23-1,28-68 267,-37 77-324,140-337 3,-144 344-945,-11 21 639,0 3-66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6.990"/>
    </inkml:context>
    <inkml:brush xml:id="br0">
      <inkml:brushProperty name="width" value="0.05" units="cm"/>
      <inkml:brushProperty name="height" value="0.05" units="cm"/>
    </inkml:brush>
  </inkml:definitions>
  <inkml:trace contextRef="#ctx0" brushRef="#br0">0 70 17092,'22'-9'1536,"6"0"-1048,7-1-208,9 2 528,8-2-120,1 3-199,3-2-209,-2 5-488,-4 1-417,-5 6 537,-8 2-88,-8 5-96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7.351"/>
    </inkml:context>
    <inkml:brush xml:id="br0">
      <inkml:brushProperty name="width" value="0.05" units="cm"/>
      <inkml:brushProperty name="height" value="0.05" units="cm"/>
    </inkml:brush>
  </inkml:definitions>
  <inkml:trace contextRef="#ctx0" brushRef="#br0">1 245 15875,'16'0'746,"-1"-1"-1,1-1 0,0 0 0,-1-1 0,16-5 0,-20 4-602,0 0-1,0-1 1,0 0-1,-1 0 1,0-2 0,0 1-1,0-1 1,-1 0-1,0-1 1,0 0-1,13-17 1,-16 17-114,0 0 0,0-1 0,-1 0 1,6-14-1,-9 20-24,-1 0 0,0-1 0,0 1 0,0-1 0,0 1 0,-1-1 1,1 1-1,-1-1 0,0 1 0,0-1 0,0 0 0,0 1 0,-1-1 1,1 1-1,-3-7 0,2 9-4,1 0 0,-1-1 0,0 1 1,0 0-1,0 0 0,0 0 0,0 0 1,0 0-1,0 0 0,0 0 0,0 0 1,0 0-1,-1 1 0,1-1 0,0 0 1,0 1-1,-1-1 0,1 1 0,-1-1 0,1 1 1,0 0-1,-1 0 0,1-1 0,-1 1 1,1 0-1,-1 0 0,1 0 0,0 1 1,-1-1-1,1 0 0,-1 1 0,1-1 1,0 0-1,-1 1 0,1 0 0,-3 1 1,-3 1 1,0 0 0,0 1 0,0 0 0,0 1 0,-9 7 0,-1 3-4,0 2-1,1 0 1,-20 28 0,27-33-1,1 0 0,1 0 1,0 1-1,1 0 0,0 0 0,-7 28 0,12-36 1,0 0 0,0-1 0,1 1 0,-1 0 0,1 0 0,0 0 0,2 8 0,-2-11 0,1 0 0,-1 0-1,1 0 1,0-1 0,-1 1-1,1 0 1,0 0 0,0-1-1,0 1 1,0-1 0,1 1-1,-1-1 1,0 1 0,1-1-1,-1 0 1,1 0 0,-1 1-1,1-1 1,-1 0 0,1-1-1,0 1 1,3 1 0,2 0-1,0-1 0,0 0 0,0 0 1,0 0-1,0-1 0,0-1 0,0 1 0,0-1 1,0 0-1,0 0 0,0-1 0,10-4 0,2-1 1,1-1-1,-1-1 1,19-13-1,-10 4 5,-1-3 0,-1 0 0,0-1 0,-2-2 0,-1-1-1,0 0 1,33-53 0,-37 48-4,-16 19 19,-8 15-8,-11 15 8,1 6 49,-21 50 0,31-61-29,-1 0 0,2 1 0,0 0 0,0 0 0,0 18 0,3-31-29,1 1 1,0-1-1,0 1 0,1-1 1,-1 1-1,0-1 1,1 0-1,-1 1 0,1-1 1,0 1-1,0-1 1,0 0-1,0 0 0,0 0 1,1 1-1,-1-1 1,1 0-1,-1-1 0,1 1 1,0 0-1,0 0 1,-1-1-1,1 1 0,0-1 1,1 1-1,-1-1 1,0 0-1,0 0 0,0 0 1,1 0-1,-1 0 1,1-1-1,-1 1 0,0-1 1,5 1-1,8 0-101,-1 0 0,1 0 0,0-2-1,24-3 1,-32 4-32,60-9-140,-42 3 71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7.758"/>
    </inkml:context>
    <inkml:brush xml:id="br0">
      <inkml:brushProperty name="width" value="0.05" units="cm"/>
      <inkml:brushProperty name="height" value="0.05" units="cm"/>
    </inkml:brush>
  </inkml:definitions>
  <inkml:trace contextRef="#ctx0" brushRef="#br0">0 18 18100,'9'-12'1824,"-7"7"193,-4 10-2081,6 3-1825,-2 2 1753,2 0-312,-4-6-216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8.163"/>
    </inkml:context>
    <inkml:brush xml:id="br0">
      <inkml:brushProperty name="width" value="0.05" units="cm"/>
      <inkml:brushProperty name="height" value="0.05" units="cm"/>
    </inkml:brush>
  </inkml:definitions>
  <inkml:trace contextRef="#ctx0" brushRef="#br0">175 0 17228,'-1'15'1536,"-11"15"-968,-2 7-232,-5 19 528,-4 8-191,-1 14-49,-2 2-128,5 0-256,2-1-232,9-10-584,4-9 1856,14-18-1264,4-12 64,7-19-24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8.885"/>
    </inkml:context>
    <inkml:brush xml:id="br0">
      <inkml:brushProperty name="width" value="0.05" units="cm"/>
      <inkml:brushProperty name="height" value="0.05" units="cm"/>
    </inkml:brush>
  </inkml:definitions>
  <inkml:trace contextRef="#ctx0" brushRef="#br0">199 176 14923,'-10'4'336,"0"-1"0,1 1 0,0 1 0,-1 0 1,1 0-1,1 1 0,-1 0 0,1 0 0,0 1 0,1 0 0,-1 0 0,2 1 0,-1 0 0,-7 12 0,4-6-268,2 1 0,-1 0 0,2 1 0,0 0 0,1 0 0,0 0 0,-5 31 0,10-42-65,0 0 0,1 0-1,-1 1 1,1-1 0,0 0-1,1 0 1,-1 0-1,1 1 1,0-1 0,1 5-1,-1-9 0,-1 0 0,1 0 0,0 0-1,-1 1 1,1-1 0,0 0-1,0 0 1,-1-1 0,1 1 0,0 0-1,0 0 1,0 0 0,0-1 0,0 1-1,0 0 1,0-1 0,1 1 0,0 0-1,1-1 1,-1 1 1,0-1-1,1 0 0,-1 0 0,1 0 0,-1 0 0,0 0 0,1 0 1,-1-1-1,0 1 0,1-1 0,-1 0 0,3-1 0,7-3 9,0-1 0,0-1-1,0 0 1,-1 0-1,14-12 1,51-50 53,-66 58-54,57-54 82,-4-4 1,91-126-1,-133 157-38,-21 38-53,0 0 0,0 0 0,0-1 1,0 1-1,1 0 0,-1 0 0,0-1 1,0 1-1,0 0 0,0-1 0,0 1 1,0 0-1,0 0 0,0-1 0,0 1 1,0 0-1,0-1 0,0 1 0,0 0 1,0 0-1,0-1 0,0 1 0,0 0 1,0-1-1,0 1 0,-1 0 0,1 0 1,0-1-1,0 1 0,0 0 0,0 0 1,-1-1-1,0 1 2,0 1-1,-1-1 1,1 0 0,0 1 0,0-1-1,0 1 1,0-1 0,0 1 0,0-1-1,0 1 1,0 0 0,0-1 0,-1 2 0,-11 10 9,0 0 0,0 1 0,2 0 0,0 1 0,-12 17 0,-43 82 25,57-97-29,4-8-7,-13 25 19,-26 63-1,41-88-18,0 1 1,0-1-1,1 1 1,0 0-1,1-1 0,0 1 1,0 0-1,1 0 1,0 0-1,0 0 1,1 0-1,0 0 0,4 12 1,-4-17-2,1-1 0,-1 0 0,1 1 1,-1-1-1,1 0 0,0 0 0,0 0 0,1 0 0,-1-1 0,0 1 1,1-1-1,0 1 0,-1-1 0,1 0 0,0 0 0,0 0 1,4 2-1,-2-2-2,0-1 0,1 1-1,-1-1 1,0 0 0,0 0 0,1-1 0,-1 0 0,1 0 0,-1 0 0,8-1-1,3-2-10,-1-1 0,1 0-1,-1-1 1,0-1-1,-1 0 1,1-1-1,13-9 1,-7 2-15,-1-1-1,0 0 1,-1-1 0,19-21-1,-30 28 9,0 0-1,0 0 0,-1-1 1,0 0-1,-1-1 0,0 0 0,0 0 1,-1 0-1,-1 0 0,5-19 0,-9 30 19,1-1-1,-1 0 0,0 0 1,0 0-1,1 0 0,-1 0 0,0 0 1,0 0-1,0 0 0,0 0 1,0 0-1,0 0 0,0 0 0,-1 0 1,1 0-1,0 0 0,-1 0 1,1 0-1,0 0 0,-1 0 0,1 0 1,-1 0-1,1 0 0,-1 1 1,-1-2-1,1 2 3,0 0 0,0 0 0,-1 0 0,1 0 0,0 0 0,-1 0-1,1 1 1,0-1 0,0 0 0,0 1 0,-1-1 0,1 1 0,0-1 0,0 1 0,0 0 0,0 0 0,0-1 0,0 1 0,0 0 0,0 0 0,0 0 0,-1 1-1,-12 13 57,1 0 0,0 0 0,1 1 0,1 1-1,0 0 1,1 0 0,1 1 0,1 0-1,1 1 1,-8 28 0,14-44-37,0 0 0,1 0 0,-1 0 0,1 1 0,0-1 0,0 0 0,0 0 0,0 0 0,1 0 0,-1 0 0,2 5 0,-1-6-11,0-1 1,0 0-1,0 1 1,0-1-1,0 0 1,0 0-1,0 0 1,0 0-1,0 0 1,1 0-1,-1 0 1,0 0-1,1 0 1,-1 0-1,0-1 1,1 1-1,-1-1 1,1 1-1,-1-1 1,1 0-1,-1 1 1,1-1-1,0 0 1,-1 0-1,1 0 1,2 0-1,15-2 26,1-1 0,-1 0-1,0-2 1,31-10 0,-15 4-48,5-1-11,6-2-73,1 1 0,59-7 0,-100 19 68,0 1-1,1 0 0,-1 1 1,13 1-1,-18-2 27,0 1 0,0-1-1,1 0 1,-1 1 0,0-1-1,0 1 1,0-1 0,0 1-1,0 0 1,0-1-1,0 1 1,0 0 0,2 1-1,-3-1 7,0 0-1,1-1 0,-1 1 0,0 0 0,0-1 0,0 1 0,1 0 0,-1-1 0,0 1 1,0 0-1,0-1 0,0 1 0,0 0 0,0-1 0,-1 1 0,1 0 0,0-1 0,0 1 1,0 0-1,-1-1 0,1 1 0,0 0 0,-1-1 0,1 1 0,0-1 0,-1 1 0,0 0 1,0 1 17,0-1 0,0 1 0,-1-1 1,1 1-1,0-1 0,-1 1 1,0-1-1,1 0 0,-1 0 0,0 0 1,1 0-1,-1 0 0,0 0 0,0 0 1,0-1-1,0 1 0,0-1 1,0 1-1,0-1 0,0 0 0,0 0 1,0 1-1,0-2 0,0 1 1,0 0-1,0 0 0,0-1 0,0 1 1,0-1-1,0 1 0,0-1 0,0 0 1,0 0-1,1 0 0,-1 0 1,0 0-1,0 0 0,1 0 0,-1-1 1,1 1-1,-1-1 0,1 1 0,-2-4 1,-2-4 26,1 0 0,0 0 0,1 0 1,0-1-1,-4-19 0,-3-53-112,9 66 25,-4-80-727,5 86 516,1 1 0,0-1 0,0 1 0,0 0 1,2-1-1,-1 1 0,7-17 0,-7 23 195,1 0-1,-1 0 1,1 0-1,-1 0 1,1 1-1,0-1 1,0 1-1,0-1 1,0 1-1,0 0 1,1 0-1,-1 1 1,1-1-1,-1 0 1,1 1-1,-1 0 1,1 0-1,4 0 1,44-5-595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9.313"/>
    </inkml:context>
    <inkml:brush xml:id="br0">
      <inkml:brushProperty name="width" value="0.05" units="cm"/>
      <inkml:brushProperty name="height" value="0.05" units="cm"/>
    </inkml:brush>
  </inkml:definitions>
  <inkml:trace contextRef="#ctx0" brushRef="#br0">8 1 17764,'6'11'1464,"-6"16"-1016,0 8-192,-2 15 488,-1 6-215,2 11-89,-1 6-96,2-2-160,2-4-80,2-4-232,2-6-80,0-9-560,-2-8-73,-4-13 625,-6-7-152,-15-6-160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19.705"/>
    </inkml:context>
    <inkml:brush xml:id="br0">
      <inkml:brushProperty name="width" value="0.05" units="cm"/>
      <inkml:brushProperty name="height" value="0.05" units="cm"/>
    </inkml:brush>
  </inkml:definitions>
  <inkml:trace contextRef="#ctx0" brushRef="#br0">0 121 14395,'11'5'1392,"20"7"-735,6-4-233,17 1 600,8-2-200,8-4-96,5-2-96,-1-3-224,-1-4-104,-15-10-504,-8-4-408,-24-12 544,-9-9-80,-14-8-80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0.107"/>
    </inkml:context>
    <inkml:brush xml:id="br0">
      <inkml:brushProperty name="width" value="0.05" units="cm"/>
      <inkml:brushProperty name="height" value="0.05" units="cm"/>
    </inkml:brush>
  </inkml:definitions>
  <inkml:trace contextRef="#ctx0" brushRef="#br0">0 138 15123,'32'-1'1881,"5"-4"-1145,13-9-288,5-5 712,5-1-256,0-1-55,-3 1-353,-6 1-256,-17 6-360,-4 8-192,-14 9-313,-5 7-119,-2 6-224,0 2 2288,-1 3-1560,1-1-8,1 1 168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0.665"/>
    </inkml:context>
    <inkml:brush xml:id="br0">
      <inkml:brushProperty name="width" value="0.05" units="cm"/>
      <inkml:brushProperty name="height" value="0.05" units="cm"/>
    </inkml:brush>
  </inkml:definitions>
  <inkml:trace contextRef="#ctx0" brushRef="#br0">1 33 14659,'3'-4'539,"0"0"-184,1 0-1,0 0 1,0 1 0,7-6 0,-10 9-312,-1-1 1,1 1 0,0-1-1,-1 1 1,1 0 0,0-1 0,-1 1-1,1 0 1,0 0 0,-1-1-1,1 1 1,0 0 0,0 0 0,-1 0-1,1 0 1,0 0 0,-1 0-1,1 0 1,0 0 0,0 0 0,-1 0-1,1 1 1,0-1 0,-1 0-1,1 0 1,0 1 0,-1-1 0,1 0-1,0 1 1,-1-1 0,1 1-1,-1-1 1,1 0 0,-1 1 0,1 0-1,-1-1 1,1 1 0,-1-1-1,1 1 1,-1-1 0,0 1 0,1 0-1,-1-1 1,0 2 0,4 10 294,-1 0 0,-1 0 1,0 0-1,-1 1 0,0-1 0,-1 23 1,1 18-12,-1-49-313,0 8 18,1-1 0,0 1 0,1-1 0,0 1 0,1-1 0,0 0 0,1 0 0,0 0 1,8 15-1,-10-24-29,0 0 1,0 1-1,0-1 1,0 0 0,1-1-1,-1 1 1,0 0-1,1-1 1,-1 1 0,1-1-1,0 1 1,-1-1-1,1 0 1,0-1-1,0 1 1,0 0 0,0-1-1,-1 1 1,1-1-1,0 0 1,0 0-1,0 0 1,0 0 0,0-1-1,0 1 1,5-2-1,3-2 4,0 1 0,0-1 0,0-1 0,-1 0-1,16-10 1,12-12 35,62-58 1,-33 26-29,-66 58-15,0 1 0,-1-1 1,1 0-1,-1 1 0,1-1 1,0 1-1,0-1 0,-1 1 1,1 0-1,0-1 0,0 1 1,0 0-1,-1-1 0,1 1 1,0 0-1,0 0 0,0 0 1,0-1-1,0 1 0,1 0 1,-2 1-1,1-1 1,-1 1 0,0-1 0,1 0-1,-1 1 1,0-1 0,1 1 0,-1-1 0,0 1-1,0-1 1,1 1 0,-1-1 0,0 1-1,0-1 1,0 1 0,0 0 0,0-1-1,0 1 1,0-1 0,0 1 0,0-1-1,0 1 1,0 0 0,-9 44-16,6-37 2,1 1 11,1-4 4,-1-1 0,1 1 0,0 0 0,0 0 1,1 0-1,-1 0 0,1 0 0,0 0 0,2 8 0,-2-12 0,0-1 0,1 0-1,-1 0 1,0 1 0,1-1-1,-1 0 1,0 0-1,1 0 1,-1 1 0,0-1-1,1 0 1,-1 0 0,0 0-1,1 0 1,-1 0-1,1 0 1,-1 0 0,0 0-1,1 0 1,-1 0-1,1 0 1,-1 0 0,0 0-1,1 0 1,-1 0 0,0 0-1,1 0 1,-1 0-1,1 0 1,0-1 0,13-6 21,13-9 4,39-31 0,-48 33-23,1 0 0,0 2-1,0 0 1,42-18-1,-57 28-6,-1 1 0,1 0 0,-1 0-1,1 0 1,-1 1 0,1-1 0,0 1 0,-1 0 0,1 0 0,0 0-1,-1 1 1,7 0 0,-8 0 2,-1 0-1,1 0 1,0 0-1,-1 0 1,1 0-1,0 0 1,-1 0 0,1 0-1,-1 1 1,0-1-1,1 0 1,-1 1 0,0-1-1,0 1 1,0 0-1,0-1 1,0 1-1,0 0 1,-1 0 0,1-1-1,0 1 1,-1 0-1,0 0 1,1 3-1,1 9-12,-2 0 0,-1 29-1,0-9 9,1-33 6,0-1 0,0 1 0,0 0-1,-1-1 1,1 1 0,0 0 0,0-1 0,0 1-1,1 0 1,-1-1 0,0 1 0,0 0 0,0-1 0,0 1-1,1 0 1,-1-1 0,0 1 0,1-1 0,-1 1-1,0-1 1,1 1 0,-1-1 0,1 1 0,-1-1 0,0 1-1,1-1 1,0 1 0,-1-1 0,1 1 0,-1-1-1,1 0 1,-1 0 0,2 1 0,0-1-1,-1 0 0,0-1 1,1 1-1,-1 0 0,0-1 1,0 1-1,1-1 0,-1 0 0,0 1 1,0-1-1,0 0 0,0 0 1,0 0-1,0 0 0,0 0 0,2-2 1,15-19-27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1.351"/>
    </inkml:context>
    <inkml:brush xml:id="br0">
      <inkml:brushProperty name="width" value="0.05" units="cm"/>
      <inkml:brushProperty name="height" value="0.05" units="cm"/>
    </inkml:brush>
  </inkml:definitions>
  <inkml:trace contextRef="#ctx0" brushRef="#br0">39 26 15243,'-26'373'4507,"21"-328"-4221,2-27-145,0 0-1,2 0 1,0 0-1,3 23 1,-3-41-134,1 1 0,0-1 0,0 1 0,0-1 0,0 1 0,0-1 0,0 1 0,0-1 0,0 1 0,0-1 0,1 1 0,-1-1 0,0 1 0,0-1 0,0 1 0,0-1-1,1 1 1,-1-1 0,0 1 0,1-1 0,-1 0 0,0 1 0,1-1 0,-1 0 0,0 1 0,1-1 0,-1 0 0,1 1 0,-1-1 0,0 0 0,1 0 0,-1 1 0,1-1 0,-1 0 0,1 0 0,-1 0 0,1 0 0,-1 0 0,1 1 0,-1-1 0,1 0 0,-1 0 0,1 0 0,-1-1 0,1 1-1,-1 0 1,1 0 0,-1 0 0,1 0 0,-1 0 0,1 0 0,-1-1 0,1 1 0,-1 0 0,1-1 0,-1 1 0,0 0 0,1 0 0,-1-1 0,1 0 0,3-2 25,-1 0 0,1-1 0,-1 0-1,0 1 1,4-7 0,17-34 78,36-90 0,-32 67-122,-1 3-32,-5 10-67,49-87 1,-70 139 101,1-1 0,-1 0 0,1 1 0,0-1-1,0 1 1,0 0 0,0 0 0,0-1 0,1 1 0,-1 1 0,0-1 0,1 0 0,0 1 0,-1-1 0,1 1-1,3-2 1,-5 3 6,0 0-1,0 0 1,1 0-1,-1 0 0,0 0 1,0 0-1,0 1 1,0-1-1,0 0 1,0 0-1,-1 1 0,1-1 1,0 1-1,0-1 1,0 1-1,0-1 0,0 1 1,1 0-1,-1 1 1,1 0 0,0 0-1,0 0 1,-1 0 0,1 0-1,-1 1 1,0-1 0,0 0-1,2 4 1,1 7 0,0 0-1,-1 0 1,-1 1 0,0-1-1,0 1 1,-2 0 0,0-1-1,0 1 1,-1 0 0,-1-1 0,0 1-1,-5 17 1,4-21 11,0 1 0,0-1 1,-1 0-1,-1-1 0,0 1 0,0-1 1,0 0-1,-1 0 0,-1 0 0,1-1 1,-2 0-1,1 0 0,-1-1 0,0 0 1,0 0-1,-13 7 0,16-11-68,1-1 0,-1 0 0,0 0 0,1-1 0,-1 1 0,0-1 0,0 0 0,0 0 0,-1-1 0,1 1 0,0-1 0,0 0 0,0 0 0,0-1 0,-8-1 0,9 0-11,1 1 1,-1-1-1,1 1 1,0-1-1,0 0 0,-1 0 1,1 0-1,1-1 1,-1 1-1,0-1 1,0 1-1,1-1 1,0 0-1,-1 0 0,1 0 1,0 0-1,1-1 1,-1 1-1,0 0 1,1-1-1,0 1 1,-1-5-1,-4-36-356,5-5-170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43.036"/>
    </inkml:context>
    <inkml:brush xml:id="br0">
      <inkml:brushProperty name="width" value="0.05" units="cm"/>
      <inkml:brushProperty name="height" value="0.05" units="cm"/>
    </inkml:brush>
  </inkml:definitions>
  <inkml:trace contextRef="#ctx0" brushRef="#br0">1525 90 11755,'-128'-40'1188,"88"27"-1214,-2 3 0,0 1 0,0 2 0,0 1 0,-47 1 0,-49 6 155,1 6 1,-1 5 0,-214 49 0,322-55-132,1 3-1,0 0 1,-51 25 0,70-29-14,1 0 0,-1 1 0,2 1 0,-1-1 0,1 1 0,-1 1 0,2-1 0,-1 2 0,1-1 0,1 1-1,0 0 1,0 0 0,0 0 0,-4 13 0,-1 7-71,2 1 0,1 0 0,2 0 0,-5 60 0,8 125-399,31 90-114,-18-245 517,2-1 1,3 0-1,25 60 0,-32-99 70,2-1-1,-1 0 1,2-1 0,1 0 0,0-1 0,1 0 0,1-1-1,23 21 1,-15-18-2,0-1-1,2-2 0,0 0 1,0-1-1,47 19 0,-27-17 9,0-3 0,1-1-1,0-3 1,1-1 0,0-2 0,1-3-1,75-1 1,-23-9 21,-1-4 0,-1-5 0,105-29 1,278-113 28,-192 38-40,-227 89-11,-2-2-1,89-65 0,-105 65 3,-1-2 0,-1-2 0,-3-1 0,59-73 0,-84 91 51,-1 1 0,-1-1-1,0-1 1,-2 0 0,15-43 0,-20 48 28,-1-1 1,0 0-1,-1 0 0,-1 0 0,0 0 0,-1 0 1,-1 0-1,0 0 0,-5-20 0,2 20-5,-2 0 0,1 0 1,-2 1-1,0 0 0,-1 0 0,0 1 0,-1-1 0,-1 2 0,0 0 1,-1 0-1,0 1 0,-17-15 0,-2 2 3,-1 1-1,-2 1 1,0 2-1,-39-19 1,18 15-26,-2 2 0,0 2 1,-1 3-1,-93-17 0,33 17 47,-157-5 1,84 22-178,1 7 1,-1 9-1,-310 65 0,293-30-7,5 20-49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6.115"/>
    </inkml:context>
    <inkml:brush xml:id="br0">
      <inkml:brushProperty name="width" value="0.05" units="cm"/>
      <inkml:brushProperty name="height" value="0.05" units="cm"/>
    </inkml:brush>
  </inkml:definitions>
  <inkml:trace contextRef="#ctx0" brushRef="#br0">176 55 12347,'0'-2'100,"1"0"0,0 1 0,-1-1 0,1 0 0,-1 0 0,1 0 0,-1 1 0,0-1 0,0 0 0,1 0 0,-2 0 0,1 0 0,0 1 0,0-1 0,0 0 0,-1 0 1,1 0-1,-1 1 0,0-1 0,0-2 0,-1 3 32,1-1 0,-1 1 0,0-1-1,1 1 1,-1 0 0,0 0 0,0 0 0,1 0 0,-1 0 0,0 1 0,0-1 0,0 1 0,0-1 0,0 1 0,0-1 0,0 1-1,0 0 1,-4 0 0,2 0-38,1 0-1,-1 0 1,1 0-1,0 1 0,-1-1 1,1 1-1,0 0 1,-1 0-1,1 0 1,0 0-1,0 0 1,0 1-1,0-1 0,0 1 1,-5 4-1,5-3-69,0 0-1,1 0 0,-1 1 0,0 0 1,1-1-1,0 1 0,0 0 1,0 0-1,1 0 0,-1 0 0,1 0 1,-1 6-1,-3 15-9,1 0 0,2 0 0,0 48 0,14 76 49,-10-133-57,24 159 65,-20-145-40,2-1 0,1 0 0,23 51 0,-29-73-24,-2-4-7,0-1 1,0 0 0,-1 0 0,1 0-1,0 0 1,1-1 0,-1 1-1,0 0 1,0 0 0,1-1-1,-1 1 1,1 0 0,-1-1 0,1 0-1,0 1 1,0-1 0,0 0-1,0 0 1,-1 0 0,4 1-1,-5-2 0,1 0-1,-1 0 1,1 0-1,-1 0 1,0 0-1,1 0 1,-1 0-1,1 0 1,-1 0-1,1 0 1,-1 0-1,0 0 1,1-1-1,-1 1 1,0 0-1,1 0 0,-1 0 1,1-1-1,-1 1 1,0 0-1,1 0 1,-1-1-1,0 1 1,0 0-1,1-1 1,-1 1-1,0 0 1,0-1-1,1 1 1,-1 0-1,0-1 1,0 1-1,0-1 1,0 1-1,0 0 1,1-1-1,0-18-29,-1 16 22,-1-12-22,-1 1 1,0-1-1,-1 1 0,0 0 1,-1 0-1,-1 0 0,-11-25 1,5 18-15,-1-1 0,-1 2 1,-30-38-1,38 51 48,-1 1 0,1 0-1,-1 0 1,0 1 0,-1-1 0,1 1 0,-14-7 0,15 11 43,6 5 4,7 5 15,-1-5-120,1 0-1,-1-1 1,1 0 0,0 0 0,0 0 0,0-1-1,0-1 1,16 2 0,-11-2-117,1 0-1,-1-2 1,1 0 0,24-4-1,-5-3-82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2.344"/>
    </inkml:context>
    <inkml:brush xml:id="br0">
      <inkml:brushProperty name="width" value="0.05" units="cm"/>
      <inkml:brushProperty name="height" value="0.05" units="cm"/>
    </inkml:brush>
  </inkml:definitions>
  <inkml:trace contextRef="#ctx0" brushRef="#br0">1 345 14059,'0'36'1725,"7"52"-1,-6-77-1593,1 0 0,1 0 0,0 0 0,0-1 0,1 1 0,0-1 0,1 0 0,12 19 0,-16-27-96,1 0 0,-1 0 1,1-1-1,0 1 1,0 0-1,-1-1 1,1 1-1,0-1 0,0 1 1,1-1-1,-1 0 1,0 0-1,0 0 1,1 0-1,-1 0 0,0 0 1,1-1-1,-1 1 1,5-1-1,-3 0 9,1 0 1,-1-1-1,0 0 0,0 0 0,0 0 1,0 0-1,0-1 0,-1 1 0,1-1 1,7-4-1,1-3 70,0-1-1,-1 1 1,0-2-1,0 1 1,13-19-1,-15 17-38,0 0 0,-1 0 0,0-1 1,-1 0-1,0 0 0,-1-1 0,-1 0 0,4-14 0,-9 20-3,-4 11-23,-6 17-2,4-5-46,0 1 1,1 0-1,1 0 0,1 1 0,0-1 0,1 1 1,1 0-1,0-1 0,2 22 0,-1-37 0,0 1-1,0 0 1,1-1-1,-1 1 1,0 0-1,1-1 1,-1 1-1,1 0 1,0-1-1,-1 1 1,1-1-1,0 1 1,0-1-1,0 0 1,0 1-1,0-1 1,0 0-1,0 1 1,0-1-1,1 0 1,-1 0-1,0 0 1,1 0-1,-1 0 1,1-1-1,-1 1 1,1 0-1,-1-1 1,1 1-1,0-1 1,-1 1-1,1-1 1,0 0-1,-1 0 1,1 0-1,0 0 1,-1 0-1,1 0 1,0 0-1,0 0 1,-1-1-1,1 1 1,-1-1-1,3 0 1,8-4 4,0 0 0,-1-1 0,0-1 0,0 1 1,0-2-1,-1 1 0,10-11 0,8-8 18,27-34 0,-24 22 8,-2-1 0,36-62 1,-51 75-20,-1-1 0,0 0 1,-3-1-1,0 0 0,7-37 1,-11 21 12,-6 41-21,0 0 0,0 1 1,0-1-1,-1 0 0,1 0 1,-1 1-1,1-1 0,-1 0 1,0 1-1,0-1 0,0 0 1,-3-3-1,4 5-3,0 1 0,-1-1-1,1 1 1,0-1 0,-1 1 0,1-1-1,-1 1 1,1 0 0,-1-1 0,1 1-1,-1 0 1,1-1 0,-1 1 0,0 0 0,1-1-1,-1 1 1,1 0 0,-1 0 0,1 0-1,-1 0 1,0 0 0,1 0 0,-1 0 0,0 0-1,1 0 1,-1 0 0,1 0 0,-2 0-1,1 1 2,-1 0-1,0 0 1,1-1-1,-1 1 1,1 0-1,0 0 0,-1 1 1,1-1-1,0 0 1,-2 2-1,-1 2 7,0 1 0,0-1 0,1 1 1,-6 11-1,6-5 5,0 0 0,0 1 1,2-1-1,-1 1 0,1 0 1,2 20-1,-2 13 82,-2 1-37,-2 98 249,6-125-329,0 0 1,1 0-1,2-1 1,0 1-1,7 21 1,-10-39-48,-1 0 0,1 0 0,0 0 1,0 0-1,0-1 0,0 1 0,0 0 1,0 0-1,1-1 0,-1 1 0,0-1 1,4 3-1,-5-4 51,1 1 0,-1-1 0,0 0 0,1 0 0,-1 0 0,0 0 0,1 0 0,-1 0 0,0 0 1,1 0-1,-1 0 0,1 0 0,-1 0 0,0 0 0,1 0 0,-1 0 0,0 0 0,1 0 0,-1 0 0,0 0 0,1 0 0,-1 0 0,0-1 0,1 1 1,-1 0-1,9-14-188,-3-9-169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3.482"/>
    </inkml:context>
    <inkml:brush xml:id="br0">
      <inkml:brushProperty name="width" value="0.05" units="cm"/>
      <inkml:brushProperty name="height" value="0.05" units="cm"/>
    </inkml:brush>
  </inkml:definitions>
  <inkml:trace contextRef="#ctx0" brushRef="#br0">185 79 13003,'6'-8'1006,"15"-23"658,-20 30-1516,0 0-1,-1-1 1,1 1-1,0-1 0,-1 1 1,1-1-1,-1 0 1,0 1-1,1-1 1,-1 1-1,0-1 1,0 0-1,0 1 0,0-1 1,0 0-1,0 1 1,-1-1-1,0-1 1,1 2-81,-1 1-1,1-1 1,-1 0 0,1 1 0,-1-1 0,1 1 0,-1-1 0,0 1 0,1-1 0,-1 1 0,0 0 0,1-1-1,-1 1 1,0 0 0,0-1 0,1 1 0,-1 0 0,0 0 0,0 0 0,1 0 0,-1 0 0,0 0 0,0 0 0,0 0-1,1 0 1,-1 0 0,-1 0 0,-23 6 573,23-5-527,-11 3-92,1 0 0,0 1 0,0 0 0,1 1 1,0 0-1,0 1 0,0 1 0,1-1 1,0 1-1,0 1 0,-15 18 0,24-26-47,0 0 0,0 0 0,1 0 0,-1 0-1,0 0 1,1 0 0,-1 0 0,1 0 0,0 0 0,-1 0 0,1 0-1,0 0 1,-1 1 0,1-1 0,0 0 0,0 0 0,0 0-1,0 2 1,1-2-1,-1 0 0,0 0 0,1-1 0,-1 1 0,1 0 0,-1-1 0,1 1 0,-1 0 0,1-1 0,0 1 0,-1-1 0,1 1 0,0-1 0,-1 1 0,1-1 0,0 0 0,0 1 0,-1-1 0,1 0 0,1 1 0,5 0-145,0 1 0,1-1 1,-1-1-1,14 0 1,-12 0 103,-5 0 51,16 1-159,0 0 0,29 6 0,-45-7 159,0 1-1,-1 0 1,1 0-1,0 0 1,0 0-1,0 1 1,-1-1-1,1 1 1,-1 0-1,0 0 1,1 1-1,-1-1 1,0 1-1,0-1 1,0 1 0,-1 0-1,1 0 1,-1 0-1,4 6 1,-5-6 26,-1 0 1,1 0 0,-1 0-1,0 0 1,0 0 0,0 1 0,0-1-1,0 0 1,-1 0 0,1 0-1,-1 0 1,0 0 0,0 0-1,0 0 1,0 0 0,-1 0 0,1 0-1,-1-1 1,0 1 0,1-1-1,-1 1 1,-1-1 0,-1 3-1,-8 8 118,-1-1 0,-23 19-1,35-30-117,-10 8 137,-1 0-1,1-1 1,-1 0-1,0-1 1,-1 0-1,0-1 1,0 0-1,-19 5 1,31-11-180,0 1 1,0-1 0,0 0 0,0 1-1,0-1 1,0 0 0,0 0 0,0 0-1,0 0 1,-1 0 0,1 0 0,0 0-1,0 0 1,0 0 0,0-1-1,0 1 1,0 0 0,0-1 0,0 1-1,0-1 1,0 1 0,0-1 0,0 1-1,0-1 1,1 0 0,-1 1 0,0-1-1,0 0 1,1 0 0,-1 1 0,0-1-1,1 0 1,-1 0 0,1 0-1,-1 0 1,1 0 0,-1 0 0,1 0-1,0 0 1,-1 0 0,1 0 0,0 0-1,0 0 1,0 0 0,0-1 0,0 1-1,0 0 1,0 0 0,0 0 0,0 0-1,0 0 1,1 0 0,0-1 0,1-7-227,0 0 0,1 0 1,0 0-1,8-13 1,8-14-429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3.915"/>
    </inkml:context>
    <inkml:brush xml:id="br0">
      <inkml:brushProperty name="width" value="0.05" units="cm"/>
      <inkml:brushProperty name="height" value="0.05" units="cm"/>
    </inkml:brush>
  </inkml:definitions>
  <inkml:trace contextRef="#ctx0" brushRef="#br0">119 145 11907,'-2'1'220,"1"0"0,0 1 0,0-1 0,0 0 0,0 1 0,0-1 0,0 0 0,1 1 0,-1-1 0,0 1 1,1 0-1,-1-1 0,1 1 0,0-1 0,-1 1 0,1 0 0,0 1 0,0-2-157,0-1 1,0 0-1,0 1 0,1-1 1,-1 0-1,0 1 0,0-1 1,0 0-1,1 1 0,-1-1 0,0 0 1,1 0-1,-1 0 0,0 1 1,0-1-1,1 0 0,-1 0 1,0 0-1,1 1 0,-1-1 0,0 0 1,1 0-1,-1 0 0,0 0 1,1 0-1,-1 0 0,1 0 0,19-4 786,-2-4-654,0 0-1,-1-1 0,0 0 1,0-2-1,-1 0 0,-1-1 0,0 0 1,0-1-1,13-16 0,-27 27-184,1 0 0,0 0 0,-1 0-1,0 0 1,0 0 0,1-1 0,-1 1 0,0 0-1,-1 0 1,1-1 0,0 1 0,-1-1 0,1 1-1,-1-5 1,0 7-7,0-1 0,0 1-1,0-1 1,0 0 0,-1 1-1,1-1 1,0 0 0,0 1-1,-1-1 1,1 1 0,0-1 0,-1 1-1,1-1 1,-1 1 0,1-1-1,-1 1 1,1-1 0,-1 1-1,1 0 1,-1-1 0,0 0 0,-1 1 0,1-1 1,-1 1 0,0-1 0,0 1 0,1 0-1,-1-1 1,0 1 0,0 0 0,0 0 0,1 0 0,-3 1-1,-7 1 7,0 0 0,0 1-1,0 0 1,0 1 0,1 1-1,-1-1 1,1 1 0,0 1 0,1 0-1,-1 1 1,1 0 0,-9 9-1,0 1 3,0 1 0,1 1 0,1 1 0,-19 30 0,29-42-8,1 1 0,-1 0 1,1 0-1,1 1 0,0-1 1,0 1-1,1 0 0,0 0 1,1 0-1,0 0 0,0 0 0,1 21 1,1-28-29,0-1-1,0 0 1,0 1 0,1-1 0,-1 0-1,1 1 1,-1-1 0,1 0-1,0 1 1,0-1 0,0 0 0,0 0-1,1 0 1,-1 0 0,1 0 0,-1 0-1,1-1 1,-1 1 0,1 0 0,0-1-1,0 1 1,0-1 0,0 1 0,0-1-1,0 0 1,0 0 0,0 0 0,1 0-1,-1-1 1,0 1 0,1 0 0,-1-1-1,0 0 1,1 1 0,-1-1-1,1 0 1,-1 0 0,0-1 0,1 1-1,-1 0 1,5-2 0,4-1-34,0-1 1,1 0-1,-1-1 0,-1 0 1,1-1-1,-1 0 0,11-8 0,34-25-231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4.334"/>
    </inkml:context>
    <inkml:brush xml:id="br0">
      <inkml:brushProperty name="width" value="0.05" units="cm"/>
      <inkml:brushProperty name="height" value="0.05" units="cm"/>
    </inkml:brush>
  </inkml:definitions>
  <inkml:trace contextRef="#ctx0" brushRef="#br0">166 0 17644,'-6'1'368,"-1"1"0,1 0 0,-1 0 0,1 0 0,0 1 1,0 0-1,0 0 0,0 0 0,-8 7 0,2-2 322,8-6-547,2-1-103,0 0-1,0 0 1,0 0 0,0 0 0,1 0 0,-1 1 0,0-1 0,1 0 0,-1 1-1,1-1 1,-1 1 0,1 0 0,0-1 0,0 1 0,0 0 0,0 0 0,-2 3 0,4-5-45,-1 1 0,0 0 1,0-1-1,0 1 0,1-1 1,-1 1-1,0-1 0,1 1 1,-1-1-1,0 0 1,1 1-1,-1-1 0,1 1 1,-1-1-1,1 0 0,-1 1 1,1-1-1,-1 0 0,1 1 1,-1-1-1,1 0 1,-1 0-1,1 0 0,-1 0 1,2 1-1,18 3-232,-15-3 164,48 7-521,34 7-78,-78-13 602,0 0 1,0 2-1,0-1 0,0 1 0,-1 0 0,16 10 0,-23-13 71,1 0 0,0 1 0,-1-1 1,1 0-1,-1 1 0,0-1 0,1 1 1,-1-1-1,0 1 0,0 0 0,0 0 0,0-1 1,0 1-1,0 0 0,0 0 0,-1 0 1,1 0-1,-1 0 0,1 0 0,-1 0 0,0 3 1,0-2 16,-1 0 0,0 0 0,1 0 1,-1 0-1,0 0 0,-1 0 0,1 0 1,0 0-1,-1 0 0,0 0 0,0 0 1,-2 2-1,-6 6 89,-1 0 0,0 0 0,-1-1 0,-18 12 0,11-8-49,0-1-1,0-1 1,-1-1 0,0-1 0,-1-1 0,-33 11 0,52-19-61,0-1-1,0 1 0,0 0 1,0-1-1,-1 0 1,1 1-1,0-1 1,0 0-1,0 0 1,-1 0-1,1-1 1,0 1-1,0 0 1,0-1-1,0 1 1,0-1-1,0 0 1,0 0-1,0 0 1,0 0-1,-3-2 1,-9-13-73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6.790"/>
    </inkml:context>
    <inkml:brush xml:id="br0">
      <inkml:brushProperty name="width" value="0.05" units="cm"/>
      <inkml:brushProperty name="height" value="0.05" units="cm"/>
    </inkml:brush>
  </inkml:definitions>
  <inkml:trace contextRef="#ctx0" brushRef="#br0">328 375 14643,'-2'-4'419,"2"1"-154,-1 0 0,0 1 0,0-1-1,-1 0 1,1 0 0,0 1 0,-4-5 0,4 6-201,0 0-1,0 1 1,0-1 0,0 0-1,0 1 1,0-1 0,0 1-1,-1-1 1,1 1 0,0-1 0,0 1-1,0 0 1,-1 0 0,1 0-1,0 0 1,0 0 0,0 0-1,-1 0 1,1 0 0,0 0-1,0 0 1,-1 1 0,-1 0-1,-6 2 93,0 0 0,1 1 0,-1 0-1,1 0 1,0 1 0,0 0 0,-12 11-1,-48 50 286,40-36-249,-24 33 0,44-53-143,1 1 0,0 0 0,1 0 0,0 0 0,0 1 0,2 0-1,-6 17 1,10-27-37,-1 0 0,1 0-1,-1 0 1,1 0 0,0 0-1,0 0 1,0-1-1,0 1 1,0 0 0,0 0-1,0 0 1,1 0 0,-1 0-1,1 0 1,-1-1 0,1 1-1,0 0 1,0 0 0,2 2-1,-2-3-3,0 0 0,0 0-1,1 0 1,-1 0-1,0 0 1,1-1 0,-1 1-1,1 0 1,-1-1-1,1 0 1,-1 1-1,1-1 1,0 0 0,-1 0-1,1 1 1,-1-1-1,1 0 1,2-1 0,6-1 6,-1 0 0,0 0 0,0-1 0,0 0 0,0-1 0,15-8 0,9-9 7,0-1-1,-1-1 1,-2-1-1,0-2 0,-2-2 1,-1 0-1,-1-2 1,-1 0-1,34-58 0,-56 84-8,-1-1-1,0 0 1,0 0-1,0 0 0,-1 0 1,0 0-1,2-7 1,-3 12-9,0-1 0,0 1 0,0-1 0,0 0 0,0 1 0,0-1 0,0 1 0,0-1 0,-1 1 0,1-1 0,0 1 0,0-1 0,0 1 0,0-1 0,-1 1 0,1-1 1,0 1-1,-1-1 0,1 1 0,0 0 0,-1-1 0,1 1 0,0-1 0,-1 1 0,1 0 0,-2-1 0,1 1 3,0 0 0,-1-1 0,1 1 0,0 1 0,-1-1 0,1 0 0,0 0 0,-1 0 0,1 1-1,0-1 1,0 0 0,-1 1 0,1-1 0,0 1 0,0 0 0,-2 0 0,-5 4 19,1 1 1,-1-1-1,1 1 0,0 0 0,1 1 0,0-1 1,0 1-1,-5 8 0,6-9-5,1 0 0,0 1-1,1-1 1,0 0 0,0 1-1,0 0 1,1 0 0,0 0 0,0 0-1,-1 13 1,2-18-13,1 0 1,0 0-1,0 0 0,1-1 1,-1 1-1,0 0 0,1 0 1,-1 0-1,1 0 0,-1-1 0,1 1 1,0 0-1,0-1 0,0 1 1,0-1-1,0 1 0,0-1 1,0 1-1,0-1 0,0 1 0,3 0 1,-2 0 3,1-1 0,0 1-1,-1-1 1,1 0 0,0 0 0,0 0 0,0-1 0,0 1 0,0-1 0,0 1-1,6-1 1,3-1 21,1 0-1,0-1 1,-1 0-1,1-1 1,13-5-1,-6 1 8,0-1-1,0 0 0,0-2 0,-1 0 1,-1-2-1,0 0 0,0 0 0,-2-2 1,18-17-1,-33 30-38,0 0 0,0 1 1,0-1-1,0 0 0,0 0 0,-1 0 1,1 0-1,0 0 0,-1 0 0,1-1 1,-1 1-1,1 0 0,-1 0 0,1 0 1,-1 0-1,1-2 0,-2 2 0,1 1 0,0 0 0,-1 0 0,1-1 0,0 1 0,-1 0-1,1-1 1,0 1 0,-1 0 0,1 0 0,-1 0 0,1 0 0,0-1 0,-1 1 0,1 0 0,-1 0-1,1 0 1,0 0 0,-1 0 0,1 0 0,-1 0 0,1 0 0,-1 0 0,1 0 0,0 0 0,-1 0-1,1 1 1,-1-1 0,0 0 0,-4 2-4,-1-1-1,1 1 1,0 0-1,0 1 0,0-1 1,-8 6-1,1 1-13,1 1-1,-14 16 1,22-23 18,0 0 0,0 0 0,1 0 0,-1 1 0,1-1 0,0 1 0,0 0 0,0 0 0,1 0 0,-1 0 0,1 0 0,0 0 1,-1 4-1,2-7 2,1 0-1,-1 0 1,0 1 0,0-1 0,1 0 0,-1 0 0,1 0 0,-1 0-1,1 0 1,-1 0 0,1 0 0,0-1 0,-1 1 0,1 0 0,0 0 0,0 0-1,-1-1 1,1 1 0,0 0 0,0-1 0,0 1 0,0-1 0,0 1-1,0-1 1,0 1 0,0-1 0,0 0 0,0 1 0,0-1 0,1 0-1,-1 0 1,0 0 0,0 0 0,2 0 0,37-2 40,-39 2-41,21-5 12,0 0 0,1-1 0,-2-2 0,1 0 0,37-20 0,-14 1-211,61-45 0,-96 65 127,-5 3 3,0 1 1,-1-1-1,1 0 1,-1 0-1,0 0 1,4-6-1,-6 3-250,-9 9 93,-12 10-36,9-5 239,0 2 0,1-1 0,0 1 0,0 1 0,0 0 0,2 0 0,-1 0 1,-6 13-1,14-22 27,-1 0 0,1-1 1,-1 1-1,1 0 0,0-1 1,-1 1-1,1 0 1,0-1-1,0 1 0,0 0 1,-1-1-1,1 1 0,0 0 1,0 0-1,0-1 0,0 1 1,0 0-1,0 0 1,0-1-1,1 1 0,-1 0 1,0-1-1,0 1 0,0 0 1,1-1-1,-1 1 0,0 0 1,1-1-1,-1 1 1,1 0-1,-1-1 0,1 1 1,-1-1-1,1 1 0,-1-1 1,1 1-1,-1-1 0,1 1 1,0-1-1,-1 0 1,1 1-1,0-1 0,-1 0 1,1 0-1,0 1 0,-1-1 1,1 0-1,0 0 1,0 0-1,-1 0 0,1 0 1,0 0-1,0 0 0,-1 0 1,1 0-1,0 0 0,-1 0 1,2-1-1,6 0 39,1 0 0,-1-1 0,16-5 0,2-3-26,0-1 0,0-1 0,-2-1 0,1-2 0,-2 0-1,0-2 1,0 0 0,-2-1 0,0-2 0,-2 0 0,0-1 0,-1-1 0,-1 0 0,19-34 0,-31 48-37,-1 0 0,0 0 0,0 0 0,0 0 0,-1-1 0,-1 1 0,3-15 0,-4 23 16,-1-1-1,0 0 1,0 0-1,0 1 1,0-1-1,1 0 1,-1 0-1,0 0 1,0 1-1,0-1 1,-1 0-1,1 0 1,0 1-1,0-1 0,0 0 1,-1 0-1,1 1 1,0-1-1,-1 0 1,1 0-1,0 1 1,-1-1-1,1 0 1,-1 1-1,1-1 1,-1 1-1,1-1 1,-1 1-1,0-1 1,1 1-1,-1-1 1,0 1-1,1 0 1,-2-1-1,0 1-1,0 0 0,1 0 0,-1 0 0,0 1 0,1-1 0,-1 1 0,1-1-1,-1 1 1,1 0 0,-1 0 0,1-1 0,-1 1 0,1 0 0,-1 0 0,1 0 0,0 1-1,-2 1 1,-8 8 4,1 2 0,1-1-1,0 1 1,0 0-1,1 1 1,1 0 0,-9 23-1,8-14 40,1 1 0,0-1-1,2 1 1,-3 31 0,7-25-1,2 0 0,1-1 0,10 52 0,1 16-27,-10-57-20,-4 61 0,0-84 7,-1-1 0,-1 1 0,0-1-1,-1 1 1,-1-1 0,-9 20 0,12-30 16,-1-1 0,0-1 0,0 1 0,0 0 1,-1-1-1,0 0 0,1 1 0,-2-1 0,1-1 0,0 1 1,-6 3-1,9-6 3,-1 0 0,0 0 0,0 0-1,0 0 1,0-1 0,0 1 0,0 0 0,0-1 0,-1 0 0,1 1 0,0-1 0,0 0 0,0 0 0,0 0 0,-1 0 0,1-1 0,0 1 0,0 0 0,0-1 0,0 0-1,0 1 1,0-1 0,0 0 0,0 0 0,0 0 0,0 0 0,1-1 0,-1 1 0,0 0 0,1-1 0,-3-2 0,-2-3 8,1 0 0,0 0 0,1-1 0,-1 0 0,1 0 0,1 0-1,0 0 1,0-1 0,0 1 0,1-1 0,1 0 0,-2-9 0,1-2-69,1 1 0,0-1 0,2 0-1,4-28 1,-3 36-31,0 0 0,1 0-1,0 0 1,1 1 0,1-1 0,0 1-1,0 0 1,1 0 0,12-16 0,-12 20-59,0 0 0,0 1 0,1 0 0,-1 0 1,2 0-1,-1 1 0,1 0 0,-1 0 0,1 1 1,1 0-1,-1 0 0,1 1 0,13-4 0,15 0-435,0 2-1,1 2 0,52 0 0,-88 3 547,72 0-641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7.514"/>
    </inkml:context>
    <inkml:brush xml:id="br0">
      <inkml:brushProperty name="width" value="0.05" units="cm"/>
      <inkml:brushProperty name="height" value="0.05" units="cm"/>
    </inkml:brush>
  </inkml:definitions>
  <inkml:trace contextRef="#ctx0" brushRef="#br0">274 183 15411,'-1'-3'147,"0"1"0,0 0 0,0 0 0,0-1 0,-1 1 1,1 0-1,-1 1 0,1-1 0,-1 0 0,0 0 0,0 1 0,1-1 0,-1 0 0,0 1 0,-4-2 0,4 2-78,0 1 1,-1-1 0,1 1-1,-1 0 1,1 0-1,-1 0 1,1 0-1,-1 0 1,1 0 0,-1 1-1,1-1 1,0 1-1,-1 0 1,1-1 0,0 1-1,-4 2 1,-11 6 167,0 1 1,1 0-1,0 1 1,0 1 0,2 1-1,-1 0 1,2 1-1,0 0 1,0 1 0,1 0-1,1 1 1,-12 23-1,22-38-216,1 0 0,-1 1 0,0-1 0,1 1 0,-1-1 0,1 1 0,0-1-1,-1 1 1,1-1 0,0 1 0,0-1 0,0 1 0,0-1 0,0 1 0,0-1 0,1 1 0,-1 1-1,1-2-4,-1 0 0,1 0 0,-1-1-1,1 1 1,0 0 0,-1 0 0,1-1-1,0 1 1,0 0 0,-1-1 0,1 1-1,0-1 1,0 1 0,0-1-1,0 1 1,0-1 0,0 0 0,-1 0-1,1 1 1,1-1 0,4 1 27,-1-1 1,1 0 0,-1 0-1,1 0 1,-1-1-1,0 0 1,1 0 0,6-2-1,5-3-1,-1-1 0,0-1 0,0 0-1,-1-1 1,0 0 0,0-2 0,21-19 0,-6 3 38,-2-2 0,32-42 0,-45 52-104,0-1-1,-1-1 0,-2 0 1,20-43-1,-29 45-32,-3 19 56,0 0-1,0 0 1,0 0-1,0 0 1,0 0-1,0-1 1,0 1-1,0 0 1,-1 0-1,1 0 1,0 0-1,0 0 1,0 0-1,0-1 1,0 1-1,0 0 1,-1 0-1,1 0 1,0 0-1,0 0 1,0 0-1,0 0 1,-1 0-1,1 0 1,0 0-1,0 0 1,0 0-1,-1 0 1,1 0-1,0 0 1,0 0-1,0 0 1,0 0-1,-1 0 1,1 0-1,0 0 1,0 0-1,0 0 1,0 0-1,-1 0 1,1 0-1,0 0 1,0 1-1,-3 0-5,1 1-1,-1 0 0,1 0 0,-1 0 0,1 0 1,0 1-1,-3 2 0,-8 15 7,1 1-1,0 0 1,1 0 0,1 1-1,2 1 1,0 0 0,1 0-1,1 0 1,-4 37 0,10-55 9,-1 0-1,1 0 1,0 0 0,1 0 0,-1 0 0,1 0 0,0-1 0,0 1 0,1 0 0,-1 0 0,1-1-1,0 1 1,0-1 0,1 0 0,-1 1 0,1-1 0,0 0 0,5 5 0,-4-6-1,0 0 0,0 0 0,0 0 0,1-1 0,-1 1 0,1-1 0,-1 0 0,1 0 0,0-1 0,0 1 0,0-1 1,0 0-1,0-1 0,0 1 0,0-1 0,1 0 0,6-1 0,-2 0-28,1 0-1,-1-1 1,1-1-1,-1 0 1,0 0-1,0-1 1,0-1-1,0 1 1,-1-2-1,0 1 1,0-1 0,0 0-1,-1-1 1,0 0-1,0-1 1,-1 1-1,0-1 1,0-1-1,-1 1 1,0-1-1,6-12 1,-11 20 7,-1 0-1,1 0 1,-1 0 0,1 0-1,-1 0 1,1-1 0,-1 1-1,0 0 1,0 0 0,0 0 0,0-1-1,0 1 1,0 0 0,0 0-1,0 0 1,0-1 0,0 1-1,0 0 1,-1 0 0,1 0-1,-1 0 1,0-3 0,0 4 5,0 0 1,1-1 0,-1 1-1,0-1 1,0 1 0,0 0-1,0 0 1,0-1 0,1 1-1,-1 0 1,0 0 0,0 0-1,0 0 1,0 0-1,0 0 1,0 0 0,0 0-1,1 1 1,-1-1 0,0 0-1,0 0 1,0 1 0,0-1-1,1 1 1,-1-1 0,0 1-1,0-1 1,1 1 0,-1-1-1,-1 2 1,-2 1 9,1 0 1,-1 0 0,1 1-1,0-1 1,-1 1-1,2 0 1,-1 0 0,0 0-1,1 0 1,0 0-1,0 1 1,0-1-1,0 1 1,-1 8 0,2-11 9,1 0 0,0 0 0,-1 0 1,1 0-1,0 0 0,0 1 0,0-1 1,0 0-1,0 0 0,1 0 1,-1 0-1,1 0 0,-1 1 0,1-1 1,0 0-1,0 0 0,0-1 0,0 1 1,0 0-1,0 0 0,1 0 0,-1-1 1,0 1-1,1-1 0,0 1 0,-1-1 1,1 1-1,0-1 0,-1 0 1,1 0-1,0 0 0,0 0 0,4 1 1,5 1 13,1 0 0,-1-2 1,0 1-1,1-1 1,-1-1-1,0 0 1,1-1-1,-1 0 1,1 0-1,18-6 0,-12 2-51,-1-1 0,0 0 0,0-1 0,0-1-1,29-19 1,-36 20-12,-1-1 0,0 1 0,0-1 0,7-10 0,-13 15 19,0 0 0,-1 0 0,0 0 0,1-1 0,-1 1 0,0-1 0,-1 0 0,1 1 0,-1-1 0,0 0 0,1 0 0,-2 0 0,1 0 0,0 0-1,-1-5 1,0 9 18,0-1-1,0 0 1,0 1-1,0-1 1,0 0-1,0 0 1,0 1-1,-1-1 1,1 0-1,0 1 1,0-1-1,-1 0 1,1 1-1,0-1 1,-1 1-1,1-1 1,-1 0-1,1 1 1,-1-1-1,1 1 1,-1-1-1,1 1 1,-1 0-1,1-1 1,-1 1-1,0 0 1,1-1-1,-1 1 1,0 0-1,1-1 1,-1 1-1,0 0 1,1 0-1,-1 0 1,0 0-1,0 0 1,1 0-1,-1 0 1,0 0-1,1 0 1,-1 0-1,0 0 1,0 0-1,1 0 1,-1 1-1,0-1 1,0 1-1,-2 0 13,0 0 0,0 1 0,0-1 0,0 1-1,1 0 1,-1-1 0,0 1 0,1 0 0,0 1-1,-3 1 1,3-1 8,0 0 0,-1 0 0,1 0 0,0 1-1,1-1 1,-1 1 0,1-1 0,-1 1 0,1-1-1,0 1 1,0 0 0,1-1 0,-1 1 0,1 0 0,0 0-1,0 0 1,0-1 0,0 1 0,1 0 0,0 0 0,-1-1-1,1 1 1,1 0 0,1 5 0,0-5 2,0 1-1,0 0 1,0-1-1,1 1 1,-1-1 0,1 0-1,0 0 1,1-1 0,-1 1-1,1-1 1,-1 0 0,1 0-1,0 0 1,0-1-1,0 0 1,7 3 0,2-1-98,0 0 0,0-1 1,1 0-1,-1-1 0,24 0 1,-34-2 48,0 0 0,0 0 0,0-1 0,0 1 1,1-1-1,-1 0 0,0 0 0,0 0 0,0 0 1,-1-1-1,1 0 0,0 0 0,0 0 1,-1 0-1,1 0 0,-1-1 0,0 1 0,0-1 1,0 0-1,0 0 0,0 0 0,-1-1 0,1 1 1,2-5-1,-2-1-37,0 1 0,-1-1 0,2-10 0,-4 19 65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7.888"/>
    </inkml:context>
    <inkml:brush xml:id="br0">
      <inkml:brushProperty name="width" value="0.05" units="cm"/>
      <inkml:brushProperty name="height" value="0.05" units="cm"/>
    </inkml:brush>
  </inkml:definitions>
  <inkml:trace contextRef="#ctx0" brushRef="#br0">29 8 17068,'-20'-7'1592,"12"7"-1088,8 2-344,14 4 904,5 0-464,5-5-431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8.828"/>
    </inkml:context>
    <inkml:brush xml:id="br0">
      <inkml:brushProperty name="width" value="0.05" units="cm"/>
      <inkml:brushProperty name="height" value="0.05" units="cm"/>
    </inkml:brush>
  </inkml:definitions>
  <inkml:trace contextRef="#ctx0" brushRef="#br0">21 64 15915,'-2'-7'731,"1"4"-513,1 1 0,-1-1 0,0 1 0,0 0 1,0-1-1,-1 1 0,1 0 0,0 0 0,-1 0 0,-1-3 0,2 6-101,1 0-1,-1-1 0,1 1 0,-1 0 0,1 0 0,0-1 0,-1 1 0,1 0 0,0 0 0,0 0 0,0 0 1,0-1-1,0 1 0,0 0 0,0 0 0,0 0 0,0 0 0,0 1 0,21 215 1938,-13-147-1871,-6-50-159,-1-7-5,0 0 0,1 0 0,1 0 1,8 24-1,-11-37-17,0 0 1,0 1-1,0-1 0,0 1 1,1-1-1,-1 1 1,0-1-1,0 0 1,1 1-1,-1-1 1,0 0-1,0 1 1,1-1-1,-1 0 0,0 1 1,1-1-1,-1 0 1,0 1-1,1-1 1,-1 0-1,1 0 1,-1 0-1,1 1 0,6-7 54,1-21 19,1-28 50,-2-1 1,-2-97-1,-5 153-125,0-1 0,0 1 0,0 0 0,0 0-1,0 0 1,0 0 0,0 0 0,0 0 0,1 0 0,-1-1-1,0 1 1,0 0 0,0 0 0,0 0 0,0 0 0,0 0-1,0 0 1,0 0 0,1 0 0,-1 0 0,0 0 0,0 0-1,0 0 1,0 0 0,0 0 0,0-1 0,1 1 0,-1 0 0,0 0-1,0 0 1,0 0 0,0 0 0,0 1 0,1-1 0,-1 0-1,0 0 1,0 0 0,0 0 0,0 0 0,0 0 0,0 0-1,0 0 1,1 0 0,-1 0 0,0 0 0,0 0 0,0 0-1,0 0 1,0 1 0,0-1 0,0 0 0,0 0 0,0 0 0,1 0-1,-1 0 1,0 0 0,0 0 0,0 1 0,0-1 0,0 0-1,0 0 1,0 0 0,0 0 0,0 0 0,0 1 0,15 14-25,-9-7 13,1-1 0,0 0 0,9 6 0,-5-8 5,-1 1-1,1-2 0,0 1 0,0-2 0,0 1 0,1-1 0,-1-1 0,1 0 0,0-1 0,-1 0 0,1-1 0,0 0 0,0-1 0,-1 0 0,1-1 0,0 0 0,-1-1 0,13-5 0,-7 2 3,0 0 0,0-1 0,-1-2 0,1 1 0,-2-2 1,1 0-1,-2-1 0,1 0 0,-1-1 0,23-26 0,-31 30 5,-1 1 0,0-1 1,0 0-1,4-9 0,-8 15 0,0 0 0,-1 0 0,1-1-1,0 1 1,-1 0 0,0 0 0,1 0 0,-1 0 0,0 0-1,0-4 1,-1 5 0,1 0-1,0 0 1,0 0 0,-1 1-1,1-1 1,-1 0-1,1 0 1,-1 0 0,1 0-1,-1 1 1,1-1-1,-1 0 1,0 0 0,0 1-1,1-1 1,-1 0-1,0 1 1,0-1-1,1 1 1,-1-1 0,0 1-1,0 0 1,-2-1-1,-1 0-2,0 0-1,0 1 0,0 0 1,0 0-1,0 0 0,0 0 1,1 1-1,-1-1 1,0 1-1,0 0 0,0 0 1,0 0-1,1 1 0,-1-1 1,-6 5-1,-2 1-6,-1 1 0,1 0 1,-12 11-1,13-9 15,1 0 0,0 1 0,1 0 0,0 0 0,1 1 0,0 0 0,-11 24 0,17-30-8,-1 0 0,1 1-1,0-1 1,1 1-1,-1 0 1,1-1 0,0 1-1,1 9 1,0-12-16,1 0 0,-1 0 1,1 0-1,0 0 0,0-1 0,0 1 0,1 0 1,-1-1-1,1 1 0,0-1 0,0 1 1,0-1-1,0 0 0,1 0 0,3 4 0,-2-4-8,0 0-1,0 0 1,0 0-1,0 0 0,1-1 1,-1 0-1,1 0 1,0 0-1,0-1 0,-1 1 1,1-1-1,0 0 1,0 0-1,0-1 0,0 0 1,0 0-1,0 0 1,0 0-1,0-1 0,0 0 1,0 0-1,9-3 1,3-2 48,-1 0 0,0-1 1,0 0-1,-1-2 0,19-12 1,21-17-229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9.254"/>
    </inkml:context>
    <inkml:brush xml:id="br0">
      <inkml:brushProperty name="width" value="0.05" units="cm"/>
      <inkml:brushProperty name="height" value="0.05" units="cm"/>
    </inkml:brush>
  </inkml:definitions>
  <inkml:trace contextRef="#ctx0" brushRef="#br0">114 23 14267,'-3'2'188,"0"0"-1,0-1 1,1 1 0,-1 0-1,1 0 1,-1 1 0,1-1-1,0 0 1,0 1-1,0-1 1,-3 5 0,0-1 158,-7 9 463,1 1 1,-17 29-1,24-37-644,0-1-1,1 1 0,0 0 1,0 0-1,1 0 0,0 0 1,1 0-1,-2 17 0,3-24-137,0 1 0,0-1-1,0 0 1,0 0 0,0 1-1,0-1 1,0 0 0,1 0-1,-1 0 1,0 1 0,1-1-1,-1 0 1,1 0 0,-1 0-1,1 0 1,0 0 0,-1 0-1,1 0 1,0 0 0,0 0-1,0 0 1,0 0 0,1 1-1,-1-2 4,1 1-1,-1-1 1,1 1 0,0-1-1,-1 0 1,1 0-1,-1 0 1,1 1-1,0-2 1,-1 1-1,1 0 1,-1 0 0,1 0-1,-1-1 1,3 0-1,4-2 44,-1 0 0,0 0 0,0-1 1,-1 0-1,1 0 0,9-8 0,-3 0 73,0-1 1,-1 0 0,15-22 0,-21 27-89,-1 1 0,-1-1 0,1 0 0,-1-1 0,-1 1 0,0-1 0,0 1 0,3-15 0,-8 18-13,-4 10-34,-6 9-17,5 1-9,1 0-1,0 1 1,1 0 0,1 0 0,0 1 0,1-1 0,1 1-1,0-1 1,1 1 0,3 29 0,-2-41 14,1-1 1,0 1-1,0 0 1,0-1-1,0 1 1,1-1-1,-1 1 1,1-1-1,0 0 1,1 0-1,-1 0 1,6 7-1,-6-9-10,0-1-1,0 1 1,0-1-1,0 1 1,0-1-1,0 1 1,1-1-1,-1 0 1,0 0-1,1-1 1,-1 1-1,1 0 1,-1-1-1,1 1 0,0-1 1,-1 0-1,1 0 1,-1 0-1,1 0 1,-1 0-1,1-1 1,0 1-1,-1-1 1,5-1-1,3-2-158,1-1 0,-1 0-1,0 0 1,0-1-1,-1 0 1,1-1 0,-1 0-1,9-9 1,6-8-770,32-41 1,-39 42 605,-1 0 1,-2 0-1,18-38 1,-3-14-563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29.652"/>
    </inkml:context>
    <inkml:brush xml:id="br0">
      <inkml:brushProperty name="width" value="0.05" units="cm"/>
      <inkml:brushProperty name="height" value="0.05" units="cm"/>
    </inkml:brush>
  </inkml:definitions>
  <inkml:trace contextRef="#ctx0" brushRef="#br0">78 0 15115,'-11'45'1545,"-5"6"-777,0 4-256,2-1 648,4-2-160,3-5-144,4-4-111,3-7-289,4-6-200,5-7-448,-1-3-320,3-7 416,-1-7-72,1-8-88</inkml:trace>
  <inkml:trace contextRef="#ctx0" brushRef="#br0" timeOffset="1">149 326 16091,'3'3'181,"1"1"0,-1-1-1,1 0 1,0 0-1,0 0 1,1 0 0,-1 0-1,1-1 1,-1 0-1,1 0 1,0 0 0,-1-1-1,8 2 1,-4-2 8,0 0 0,0-1 1,1 0-1,-1 0 0,0-1 0,0 0 1,13-3-1,-1-2 13,0-1 1,-1-1 0,0-1 0,0 0-1,26-18 1,2-9-17,-44 33-176,1 0 1,-1 0 0,0 0 0,-1-1 0,1 1 0,0-1 0,-1 0 0,0 0 0,0 0-1,3-7 1,-5 10-10,0 0 0,1 1 0,-1-1 0,0 0-1,0 0 1,0 0 0,0 0 0,0 1 0,0-1-1,0 0 1,0 0 0,0 0 0,0 0 0,0 1 0,0-1-1,-1 0 1,1 0 0,0 0 0,-1 1 0,1-1-1,0 0 1,-1 0 0,1 1 0,-1-1 0,1 0 0,-2 0-1,1 0 2,0 1 0,-1-1-1,1 0 1,0 1-1,-1 0 1,1-1 0,0 1-1,-1 0 1,1-1 0,-1 1-1,1 0 1,-1 0-1,-2 0 1,-3 1 2,0 0 0,0 1 0,1-1 0,-1 1 1,-9 5-1,0 0 19,1 2 1,0 0 0,0 1-1,1 0 1,0 1 0,-12 14-1,20-19-7,0 0-1,0 0 0,1 1 0,0-1 0,0 1 0,1 1 1,0-1-1,0 0 0,1 1 0,0 0 0,0 0 1,1 0-1,0 0 0,-2 16 0,4-20-7,0-1 0,0 1 0,0-1 0,1 1 0,-1-1 0,1 0 0,0 1 0,0-1 0,0 0 0,0 0 1,1 0-1,-1 0 0,1 0 0,0 0 0,-1 0 0,2 0 0,1 2 0,0-2 42,-1 0 1,1 0 0,-1-1-1,1 0 1,0 0-1,0 0 1,0 0 0,0-1-1,0 1 1,0-1-1,8 1 1,3 0 67,-1-1 0,1-1 1,-1-1-1,1 0 0,-1 0 0,28-8 0,15-8 70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6.531"/>
    </inkml:context>
    <inkml:brush xml:id="br0">
      <inkml:brushProperty name="width" value="0.05" units="cm"/>
      <inkml:brushProperty name="height" value="0.05" units="cm"/>
    </inkml:brush>
  </inkml:definitions>
  <inkml:trace contextRef="#ctx0" brushRef="#br0">148 41 15819,'-9'3'276,"-1"0"0,0 0-1,1 1 1,0 0 0,-1 0-1,2 1 1,-1 0 0,-11 10-1,15-12-238,1 1-1,0 0 0,0 0 1,0 0-1,0 0 0,1 1 0,0 0 1,-1-1-1,2 1 0,-1 0 1,1 1-1,-1-1 0,1 0 0,1 1 1,-1-1-1,0 8 0,2-13-35,-1 0 0,1 1-1,0-1 1,0 1-1,0-1 1,0 1-1,0-1 1,0 1 0,0-1-1,0 1 1,0-1-1,0 1 1,0-1-1,0 1 1,0-1 0,1 1-1,-1-1 1,0 1-1,0-1 1,0 0-1,1 1 1,-1-1 0,0 1-1,0-1 1,1 0-1,-1 1 1,0-1-1,1 0 1,-1 1 0,1-1-1,-1 0 1,0 1-1,1-1 1,-1 0-1,1 0 1,-1 0 0,1 1-1,-1-1 1,1 0-1,-1 0 1,1 0-1,-1 0 1,1 0 0,-1 0-1,0 0 1,1 0-1,-1 0 1,1 0-1,-1 0 1,1 0 0,-1 0-1,1 0 1,-1-1-1,1 1 1,-1 0-1,1 0 1,-1-1 0,0 1-1,1 0 1,-1 0-1,1-1 1,0 0-1,28-20 40,-14 5 21,-1-1 0,0 0-1,11-19 1,-13 17 114,2 0 0,19-21 1,-33 40-172,0 1 0,0-1 0,0 0 0,0 0 0,0 0 0,0 1 0,0-1 0,0 0 0,0 0 0,0 0 0,0 1 0,0-1 0,0 0 0,0 0 0,0 1 0,0-1 0,0 0 1,0 0-1,1 0 0,-1 0 0,0 1 0,0-1 0,0 0 0,0 0 0,0 0 0,0 1 0,1-1 0,-1 0 0,0 0 0,0 0 0,0 0 0,0 0 0,1 0 0,-1 1 0,0-1 1,0 0-1,0 0 0,1 0 0,-1 0 0,0 0 0,0 0 0,0 0 0,1 0 0,-1 0 0,0 0 0,0 0 0,1 0 0,-1 0 0,0 0 0,0 0 0,0 0 0,1 0 0,-1 0 1,0 0-1,0-1 0,0 1 0,1 0 0,-1 0 0,0 0 0,0 0 0,0 0 0,0 0 0,1-1 0,-1 1 0,0 0 0,0 0 0,0 0 0,0 0 0,0-1 0,0 21 75,0-17-63,-7 59 72,4-39-351,1 0 0,0 28 0,2-50 268,0 0 1,0 0-1,0 0 1,0 0-1,0 0 1,1-1-1,-1 1 0,0 0 1,0 0-1,1 0 1,-1 0-1,0-1 1,1 1-1,-1 0 1,1 0-1,-1-1 0,1 1 1,-1 0-1,1-1 1,0 2-1,0-2 18,0 0 0,-1 0-1,1 0 1,0 1 0,-1-1-1,1 0 1,0 0 0,-1 0-1,1 0 1,-1-1 0,1 1-1,0 0 1,-1 0 0,1 0-1,0 0 1,-1-1 0,1 1 0,-1 0-1,1-1 1,0 0 0,5-3 21,-1 0 0,-1 0 0,1 0 0,5-8 0,19-24-10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0.355"/>
    </inkml:context>
    <inkml:brush xml:id="br0">
      <inkml:brushProperty name="width" value="0.05" units="cm"/>
      <inkml:brushProperty name="height" value="0.05" units="cm"/>
    </inkml:brush>
  </inkml:definitions>
  <inkml:trace contextRef="#ctx0" brushRef="#br0">356 116 17500,'-1'-1'69,"1"-11"348,0 0-1,-2 0 1,1 0 0,-5-13-1,6 23-366,-1 0 0,1 0 1,-1 0-1,0 0 0,0 0 0,0 0 0,0 0 0,0 0 0,0 0 0,0 0 0,-1 1 0,1-1 0,-1 0 0,1 1 0,-1-1 0,0 1 1,1 0-1,-1-1 0,0 1 0,0 0 0,0 0 0,0 0 0,0 0 0,0 1 0,0-1 0,0 0 0,-1 1 0,1 0 0,0-1 0,-4 1 1,1 1 37,0 0 0,0 0 0,0 0 0,0 1 0,1 0 0,-1 0 0,0 0 0,1 0 0,-1 1 0,1 0 1,0-1-1,-6 6 0,-4 6 103,-25 27 1,16-13-107,2 1 0,0 0 0,2 2 0,-22 48 0,32-58-55,0 0 0,2 0 0,0 0 1,2 1-1,0 0 0,1 0 0,2 1 0,-1 29 0,3-47-19,1 1-1,-1 0 1,1-1-1,0 1 1,1-1-1,-1 1 1,1-1 0,0 0-1,0 0 1,4 7-1,-3-9-4,-1 0 0,0 0 0,1-1 0,-1 1 0,1 0 0,0-1 0,0 0 0,0 1 0,0-1 1,0-1-1,1 1 0,-1 0 0,1-1 0,-1 1 0,1-1 0,6 1 0,0-1 0,0 0 1,0-1-1,0 0 0,0 0 1,0-1-1,0 0 1,0-1-1,0 0 0,0-1 1,-1 0-1,1-1 1,-1 0-1,0 0 0,0-1 1,10-6-1,-4 1 10,0-1 0,0-1 0,-1 0 0,0-1 0,-1 0-1,-1-1 1,15-20 0,-24 29-5,0 0-1,-1 1 1,1-1-1,-1 0 1,0-1 0,0 1-1,-1 0 1,1-1-1,0-6 1,-2 11-9,0 0 1,0 0-1,0 0 1,0 0-1,0 0 1,0 0-1,0 0 1,-1 0-1,1 0 1,0 0-1,-1 1 1,1-1-1,0 0 1,-1 0-1,1 0 1,-1 0-1,1 0 1,-1 1-1,0-1 1,1 0-1,-2-1 1,0 2-4,0-1 1,1 0 0,-1 1-1,1 0 1,-1-1 0,0 1-1,1 0 1,-1 0 0,0 0-1,0 0 1,1 0 0,-1 0-1,0 0 1,1 1 0,-1-1-1,0 0 1,-1 2 0,-6 1-18,1 0 0,0 0 0,0 1 0,0 1 0,1-1 0,0 1 0,-1 0 0,2 1 0,-1 0 0,1 0 0,0 0 0,0 1 0,0 0 0,1 0 0,-5 9 0,10-15 15,-1-1 0,1 1 0,-1 0 0,1-1 0,0 1 0,-1 0 0,1 0 0,0-1 0,0 1 0,-1 0 0,1 0 0,0-1 0,0 1 0,0 0 0,0 0 0,0-1 0,0 1 0,0 0 0,0 0 0,1-1 0,-1 1 0,0 0 0,0 0 0,1-1 0,-1 1 0,0 0 0,1-1 0,-1 1 0,1 1 0,1-1 2,-1-1-1,0 1 1,1-1 0,-1 0 0,0 1-1,1-1 1,-1 0 0,1 0 0,-1 0-1,1 0 1,-1 0 0,0 0 0,1 0-1,2-1 1,6-1-8,0-1-1,0 0 1,10-5-1,21-11-101,-28 12 32,0 1 1,0 0-1,0 1 0,1 0 0,0 1 0,0 1 0,15-2 1,-28 4 63,1 1 1,-1 0 0,0 0 0,0 1 0,0-1-1,1 0 1,-1 0 0,0 1 0,0-1 0,0 0-1,0 1 1,0-1 0,0 1 0,0-1 0,0 1-1,0 0 1,0 0 0,0-1 0,0 1 0,0 0-1,0 0 1,0 1 0,1 0 0,-1 0-1,0 0 1,0 0-1,-1 1 1,1-1-1,0 0 1,-1 0-1,1 1 1,-1-1 0,0 4-1,0 5-2,-1-1-1,0 1 1,-5 18-1,6-28 17,-21 76-401,21-77 399,0 0 0,0 0 0,0 1 0,0-1 0,0 0 1,-1 0-1,1 0 0,0 0 0,0 1 0,0-1 0,0 0 0,-1 0 1,1 0-1,0 0 0,0 0 0,0 0 0,-1 1 0,1-1 0,0 0 1,0 0-1,0 0 0,-1 0 0,1 0 0,0 0 0,0 0 0,-1 0 1,1 0-1,0 0 0,0 0 0,0 0 0,-1 0 0,1 0 0,0 0 1,0 0-1,-1 0 0,1 0 0,0-1 0,0 1 0,0 0 0,-1 0 1,1 0-1,0 0 0,0 0 0,0 0 0,0-1 0,-1 1 0,1 0 1,0 0-1,0 0 0,0-1 0,0 1 0,0 0 0,0 0 0,0 0 1,-1-1-1,-2-15-121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0.924"/>
    </inkml:context>
    <inkml:brush xml:id="br0">
      <inkml:brushProperty name="width" value="0.05" units="cm"/>
      <inkml:brushProperty name="height" value="0.05" units="cm"/>
    </inkml:brush>
  </inkml:definitions>
  <inkml:trace contextRef="#ctx0" brushRef="#br0">125 149 12219,'-1'1'193,"-1"0"0,1 0-1,0 1 1,0-1 0,0 0 0,0 0 0,1 1 0,-1-1 0,0 0 0,1 1 0,-1-1 0,0 1 0,1-1 0,0 1 0,-1-1 0,1 1 0,0-1 0,0 1 0,0-1 0,0 1-1,0 2 1,0-3-105,1 0 1,-1 0-1,1 0 0,0 0 0,-1-1 0,1 1 0,0 0 0,-1 0 0,1 0 0,0-1 0,0 1 0,0 0 0,0-1 0,0 1 0,0-1 0,0 1 1,0-1-1,0 1 0,0-1 0,0 0 0,0 0 0,0 1 0,0-1 0,0 0 0,0 0 0,0 0 0,0 0 0,1 0 0,-1 0 0,2-1 0,5 0 131,1-1-1,0 0 1,-1 0-1,0-1 1,1 0-1,-1 0 1,-1-1-1,1 0 0,0-1 1,8-6-1,-5 3-20,0-1-1,0 0 1,-1-1-1,-1 0 0,15-19 1,-21 25-154,-1-1-1,1 1 1,-1 0-1,0-1 1,0 1 0,0-1-1,-1 0 1,2-8 0,-2 12-39,-1 0-1,0-1 1,0 1 0,0 0 0,0 0 0,0 0 0,0 0 0,-1 0 0,1 0 0,0-1 0,-1 1 0,1 0-1,0 0 1,-1 0 0,1 0 0,-1 0 0,0 0 0,1 0 0,-1 0 0,0 1 0,0-1 0,1 0-1,-1 0 1,0 0 0,0 1 0,0-1 0,0 1 0,0-1 0,0 0 0,0 1 0,0 0 0,0-1-1,0 1 1,0 0 0,0-1 0,-1 1 0,1 0 0,0 0 0,0 0 0,0 0 0,-2 0 0,-6 1-4,0-1 1,0 2 0,0-1-1,1 1 1,-1 0 0,0 1-1,1 0 1,0 1 0,-1 0 0,1 0-1,-13 9 1,3 0 3,0 0 0,1 1 0,-25 27 0,31-28 11,1 0 0,0 0 0,0 1 1,2 1-1,0-1 0,0 1 0,2 1 1,0-1-1,0 1 0,-3 21 1,8-30-9,0 0 0,0 0 1,1 0-1,0 1 1,0-1-1,1 0 1,-1 1-1,2-1 1,-1 0-1,1 0 0,3 9 1,-2-11-7,-1 0 1,1 0-1,1-1 1,-1 1-1,0 0 0,1-1 1,0 0-1,0 0 1,0 0-1,1 0 1,-1-1-1,1 0 0,0 0 1,0 0-1,0 0 1,6 1-1,-4-1-15,1-1 0,0 1 1,-1-2-1,1 1 0,0-1 0,0 0 0,0-1 0,0 1 0,0-2 1,0 1-1,0-1 0,9-2 0,-6 0 76,0-1-1,0 1 1,0-2 0,0 1 0,-1-1-1,0-1 1,17-12 0,8-9-22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1.373"/>
    </inkml:context>
    <inkml:brush xml:id="br0">
      <inkml:brushProperty name="width" value="0.05" units="cm"/>
      <inkml:brushProperty name="height" value="0.05" units="cm"/>
    </inkml:brush>
  </inkml:definitions>
  <inkml:trace contextRef="#ctx0" brushRef="#br0">92 1 16388,'2'7'1456,"-2"26"-912,-4 10-192,-7 18 792,0 8-264,-5 10-359,2 3-113,0-2-80,2-4-88,5-20-376,3-7-304,4-21 392,4-8-64,6-14-88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2.322"/>
    </inkml:context>
    <inkml:brush xml:id="br0">
      <inkml:brushProperty name="width" value="0.05" units="cm"/>
      <inkml:brushProperty name="height" value="0.05" units="cm"/>
    </inkml:brush>
  </inkml:definitions>
  <inkml:trace contextRef="#ctx0" brushRef="#br0">284 284 13611,'1'-2'117,"0"-10"366,0 0 0,-1 0 0,-1-24 0,0 33-396,1 0 0,-1 0 0,0 1 1,0-1-1,0 0 0,0 1 0,0-1 1,0 0-1,-1 1 0,-2-4 0,3 5-10,0 0 0,0 0 0,0 0 0,-1 0 0,1 0-1,0 0 1,-1 0 0,1 1 0,0-1 0,-1 0 0,1 1 0,-1-1-1,1 1 1,-1 0 0,0-1 0,1 1 0,-1 0 0,1 0 0,-1 0-1,-1 0 1,-3 1 52,1 0 0,0 1 0,-1-1 0,1 1 0,0 0 0,0 0-1,0 1 1,0 0 0,1 0 0,-1 0 0,1 0 0,-1 1 0,-6 7 0,-6 7 261,-25 34 0,40-50-372,-16 23 199,-29 53 0,41-64-179,-1 0 1,2 0-1,-1 0 1,2 1-1,-5 27 1,8-39-34,1 0 0,0 1 1,-1-1-1,1 0 1,0 0-1,1 0 0,-1 0 1,0 0-1,1 0 1,0 0-1,-1 0 0,1 0 1,1 0-1,-1 0 1,0 0-1,1-1 0,-1 1 1,1 0-1,0-1 1,0 0-1,0 1 0,0-1 1,3 3-1,-1-3 0,0 0-1,-1 0 1,1 0-1,1-1 1,-1 0-1,0 1 1,0-1-1,0-1 1,1 1 0,-1-1-1,0 0 1,1 1-1,-1-2 1,0 1-1,0-1 1,7-1-1,4-1 2,-1-2 0,0 0 0,0-1 0,0 0 0,0-1 0,-1 0 0,0-1 0,-1-1 0,0 0 0,0 0 0,14-16 0,-4 1 27,0-1 0,-1-1 0,-1 0 0,17-34-1,-18 26 61,27-67-1,-40 82-54,0 1 0,-1-1 0,-1 0 1,0 0-1,1-31 0,-5 48-33,0 1 1,0-1-1,0 0 1,0 1-1,0-1 0,0 0 1,0 1-1,-1-1 1,1 0-1,0 1 1,-1-1-1,1 0 0,-1 1 1,0-1-1,0 1 1,1-1-1,-1 1 1,0-1-1,0 1 1,-1 0-1,0-2 0,1 3-2,1 0 0,-1 0-1,1 0 1,-1-1 0,0 1-1,1 0 1,-1 0 0,1 0 0,-1 0-1,0 0 1,1 0 0,-1 1-1,1-1 1,-1 0 0,0 0-1,1 0 1,-1 1 0,1-1-1,-1 0 1,1 0 0,-1 1-1,0 0 1,-17 19 24,-1 14-17,2 1-1,1 0 1,2 1 0,1 1 0,-9 46 0,3 12 26,18-84-27,0-1 0,1 1-1,0 0 1,1 0 0,0 0-1,5 19 1,-5-27-6,-1-1 0,1 1 0,0 0 0,0-1 0,0 0 0,1 1 0,-1-1 0,0 1 0,1-1 0,0 0 0,-1 0 0,1 0 0,0 0 0,0 0 0,0 0 0,0-1 0,1 1 0,-1-1 0,0 1 0,4 0 0,-2 0-3,0-1-1,0-1 1,0 1 0,0-1-1,0 1 1,0-1-1,0 0 1,0-1 0,0 1-1,0-1 1,0 1 0,5-3-1,5-2-18,-1 0-1,0-1 0,0 0 0,0-1 0,0-1 1,17-14-1,77-76-326,-107 98 345,0 0-1,0 0 1,0 1 0,0-1-1,0 0 1,0 0-1,0 0 1,1 0-1,-1 0 1,0 1-1,0-1 1,0 0-1,0 0 1,0 0-1,0 0 1,0 0-1,0 0 1,1 0 0,-1 1-1,0-1 1,0 0-1,0 0 1,0 0-1,0 0 1,0 0-1,1 0 1,-1 0-1,0 0 1,0 0-1,0 0 1,0 0-1,0 0 1,1 0-1,-1 0 1,0 0 0,0 0-1,0 0 1,0 0-1,0 0 1,1 0-1,-1 0 1,0 0-1,0 0 1,0 0-1,0 0 1,0 0-1,1-1 1,-1 1-1,0 0 1,0 0 0,0 0-1,0 0 1,0 0-1,0 0 1,0 0-1,0-1 1,1 1-1,-1 0 1,0 0-1,0 0 1,-3 11 9,-2 6 0,2-12 3,1 1 1,0 0-1,0 0 1,0 1-1,1-1 1,0 0-1,0 0 1,1 1-1,0 10 1,0-16-6,0 0 1,1 1-1,-1-1 0,1 0 1,-1 0-1,1 0 1,0 0-1,-1 0 0,1 0 1,0 0-1,0 0 1,0 0-1,0-1 0,0 1 1,0 0-1,0 0 1,0-1-1,0 1 0,0-1 1,0 1-1,0-1 1,0 1-1,0-1 0,1 0 1,-1 1-1,0-1 1,0 0-1,1 0 0,-1 0 1,0 0-1,0 0 1,0 0-1,1 0 0,-1-1 1,1 1-1,7-2 27,0 0-1,0 0 0,13-6 1,-19 7-20,51-21 138,-38 14-155,1 1 0,0 1 0,0 0 0,1 1 0,0 1 0,21-2 0,-37 5-5,1 1 1,-1 0-1,1 0 1,-1 0-1,0 0 0,1 1 1,-1-1-1,1 1 1,-1-1-1,1 1 0,-1 0 1,0 0-1,0 0 1,1 0-1,-1 0 0,0 1 1,0-1-1,0 0 1,0 1-1,-1 0 0,1 0 1,0-1-1,-1 1 1,1 0-1,-1 0 0,1 0 1,-1 0-1,0 1 1,0-1-1,0 0 0,0 1 1,0-1-1,-1 0 1,1 1-1,0 3 0,1 11-40,-1-11 52,0 1 1,0-1 0,0 0-1,4 8 1,-5-13 6,0 0 1,1 0 0,-1 0 0,1 0 0,-1 0-1,1 0 1,-1-1 0,1 1 0,-1 0-1,1 0 1,0 0 0,0-1 0,-1 1 0,1 0-1,0-1 1,0 1 0,0-1 0,0 1 0,0-1-1,0 1 1,0-1 0,0 0 0,0 1 0,0-1-1,0 0 1,0 0 0,0 0 0,0 0-1,0 0 1,0 0 0,2 0 0,10-4 55,-1 0 1,1-1-1,-1 0 1,0-1-1,0-1 0,0 1 1,14-13-1,21-10 10,-45 27-75,56-26-57,-54 26 37,1 1-1,-1-1 1,1 1 0,-1 0-1,1 0 1,0 0 0,-1 1-1,1 0 1,0 0 0,-1 0-1,8 1 1,-11 0 12,0-1 0,0 0 0,1 1 0,-1-1 0,0 1 0,0-1 0,0 1 1,0-1-1,0 1 0,0 0 0,0 0 0,0-1 0,0 1 0,0 0 0,0 0 0,0 0 0,-1 0 0,1 0 0,0 0 1,-1 0-1,2 2 0,1 25-84,-3-26 98,-1 0 0,1 1 0,0-1 0,0 0 0,1 0 0,-1 0 0,0 0 0,1 0 1,-1 0-1,1 0 0,0 0 0,-1 0 0,1 0 0,0 0 0,0-1 0,2 4 0,-1-4 7,0 0-1,0-1 0,-1 1 0,1 0 1,0-1-1,0 0 0,-1 1 1,1-1-1,0 0 0,0 0 1,0 0-1,0 0 0,0 0 0,-1-1 1,1 1-1,0 0 0,3-2 1,28-9 123,-31 10-14,-6 3 72,-17 9 275,-6 4-372,-2 1 26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3.580"/>
    </inkml:context>
    <inkml:brush xml:id="br0">
      <inkml:brushProperty name="width" value="0.05" units="cm"/>
      <inkml:brushProperty name="height" value="0.05" units="cm"/>
    </inkml:brush>
  </inkml:definitions>
  <inkml:trace contextRef="#ctx0" brushRef="#br0">0 137 11410,'4'-8'5569,"11"17"-3473,-9-8-1893,0 0 1,0 0 0,0-1-1,0 0 1,0 0 0,0 0 0,0-1-1,0 0 1,0 0 0,0-1-1,0 0 1,0 0 0,8-4-1,-1 0-93,0-1 0,-1 0 0,0-1 0,17-14-1,-2-6-37,-25 26-77,-1 0-1,0 0 1,1 0-1,-1 0 1,0 0-1,0 0 1,0 0-1,-1-1 1,1 1-1,0 0 1,-1 0-1,1-1 1,-1-3-1,0 5 1,0 1 0,0-1 0,0 1-1,0-1 1,0 1 0,0-1 0,0 0 0,-1 1 0,1-1 0,0 1-1,0-1 1,-1 1 0,1-1 0,0 1 0,-1 0 0,1-1-1,0 1 1,-1-1 0,1 1 0,0-1 0,-1 1 0,1 0-1,-1-1 1,1 1 0,-1 0 0,1 0 0,-1-1 0,0 1 0,-20 1-110,16 0 85,-1 1-1,1 0 1,-1 0-1,1 1 1,-6 4-1,0 1-4,2 0 0,-1 0 0,1 1-1,1 1 1,-14 19 0,18-24 41,0 0 1,1 1-1,0-1 1,0 1-1,1 0 1,0 0 0,0 0-1,0 0 1,0 1-1,1-1 1,0 0-1,1 1 1,-1 10-1,2-16-1,-1 0 0,0 0 0,0 0-1,1 1 1,-1-1 0,1 0 0,-1 0-1,1 0 1,-1 0 0,1 0 0,0 0-1,0 0 1,-1 0 0,1 0 0,0 0 0,0 0-1,0-1 1,0 1 0,0 0 0,0-1-1,0 1 1,0 0 0,0-1 0,1 1-1,-1-1 1,0 0 0,0 1 0,0-1-1,1 0 1,-1 0 0,0 0 0,0 0-1,1 0 1,-1 0 0,0 0 0,2 0-1,6-1 22,0-1-1,-1 1 0,1-2 1,8-2-1,97-43 110,-85 34-105,2 1-1,-1 1 1,47-11-1,-75 23-31,0-1 0,0 1 0,0-1-1,1 1 1,-1 0 0,0 0 0,1 0-1,-1 0 1,0 0 0,0 0 0,1 1-1,-1-1 1,0 1 0,0-1 0,1 1-1,-1 0 1,3 2 0,-4-2-1,1 1 1,-1-1-1,0 1 0,0 0 1,0-1-1,0 1 1,0 0-1,-1 0 1,1 0-1,0 0 1,-1 0-1,1-1 0,-1 1 1,0 0-1,0 0 1,0 0-1,0 0 1,0 0-1,0 3 0,-1-3 3,1-1 0,0 0-1,0 1 1,0-1 0,0 0-1,0 1 1,1-1 0,-1 0-1,0 0 1,1 1 0,-1-1-1,0 0 1,1 0 0,0 1-1,-1-1 1,1 0 0,0 0-1,-1 0 1,1 0-1,0 0 1,0 0 0,1 1-1,0-1 2,0 0-1,-1 0 1,1-1 0,-1 1-1,1-1 1,0 0-1,-1 1 1,1-1-1,0 0 1,0 0-1,-1 0 1,1 0-1,0-1 1,-1 1-1,3-1 1,8-2-32,-1-1 0,0 0 0,0-1-1,11-6 1,-16 8-23,13-8-187,-14 7 79,1 1-1,0-1 1,0 1 0,0 1-1,0-1 1,0 1 0,1 0-1,-1 0 1,1 0-1,10 0 1,-16 2 118,-1 0 1,1 1-1,-1-1 0,1 0 0,0 0 1,-1 1-1,1-1 0,-1 0 0,1 1 1,-1-1-1,1 0 0,-1 1 0,0-1 1,1 1-1,-1-1 0,1 1 1,-1-1-1,0 1 0,1-1 0,-1 2 1,1-1 31,-1-1 1,0 1 0,1-1 0,-1 1 0,0-1 0,1 1-1,-1 0 1,1-1 0,-1 1 0,0-1 0,1 0 0,-1 1-1,1-1 1,0 1 0,-1-1 0,1 0 0,-1 1 0,1-1-1,0 0 1,-1 0 0,1 0 0,-1 1 0,1-1 0,1 0-1,3-1 30,1 0 1,-1-1-1,0 1 0,0-1 0,0 0 0,0 0 0,0-1 0,-1 0 0,1 0 0,-1 0 0,5-3 1,-3 1 4,0 0 0,1 1 0,0 0 1,8-3-1,-13 7-23,-1-1-1,0 1 1,1-1 0,-1 1 0,1 0-1,-1-1 1,0 1 0,1 0 0,-1 0 0,1 0-1,-1 0 1,1 0 0,-1 1 0,0-1-1,1 0 1,-1 1 0,0-1 0,1 1 0,-1-1-1,0 1 1,1-1 0,1 3 0,-1-2-3,-1 1 1,1 0 0,-1 0 0,0 0 0,0 0-1,0 0 1,1 0 0,-2 0 0,1 0 0,0 1 0,0-1-1,0 5 1,1 8 15,-1 0 0,-1 0 0,-3 25-1,2-23 63,-10 263 1409,11-270-1411,0 10 33,-1 1 0,-7 34 1,8-51-103,-1 0 1,0 1-1,0-1 0,-1 0 1,1 0-1,-1-1 0,0 1 1,0 0-1,0 0 0,0-1 1,-1 1-1,1-1 0,-1 0 1,0 0-1,0 0 0,0 0 1,0 0-1,-1-1 1,-5 4-1,7-5-1,1-1 0,0 1 1,0-1-1,0 1 0,0-1 1,0 0-1,-1 0 0,1 1 0,0-1 1,0 0-1,-1 0 0,1 0 1,0 0-1,0-1 0,0 1 0,-1 0 1,1 0-1,0-1 0,0 1 1,0 0-1,0-1 0,0 0 0,-2 0 1,1-1 0,0 0-1,1 1 1,-1-1 0,1 0 0,0 0-1,0 0 1,-1 0 0,1 0 0,0 0 0,1 0-1,-2-4 1,0-3 6,0 0-1,0 0 1,2 0-1,-1 0 1,1-12-1,2 3 1,1 0-1,0 0 1,1 0 0,1 0-1,1 1 1,1 0-1,0 0 1,1 0 0,1 1-1,20-29 1,-9 20-5,0 1 0,1 1 0,2 1 0,0 2 0,42-31 0,-40 35 2,30-23-29,-50 35 7,-1 0 0,1 0 0,-1-1 0,0 1 0,0-1 0,0 0 1,6-10-1,-10 13 9,1 1 0,-1 0 0,1 0 1,-1 0-1,1-1 0,-1 1 0,0 0 1,0 0-1,0-1 0,0 1 0,1 0 1,-2-1-1,1 1 0,0 0 0,0 0 1,0-1-1,0 1 0,-1 0 0,1 0 0,-1-1 1,1 1-1,-1 0 0,1 0 0,-1 0 1,0 0-1,0 0 0,1 0 0,-1 0 1,0 0-1,0 0 0,0 0 0,0 0 1,0 0-1,0 1 0,0-1 0,-1 0 1,1 1-1,0-1 0,0 1 0,-3-1 1,-1-1-13,0 0 0,0 1 0,0 0 0,0 0 0,0 1 0,0-1 0,-1 1 0,1 0 0,-5 1 0,3 0-42,1 0 0,0 1 0,-1 0 1,1 0-1,0 0 0,0 1 1,0 0-1,1 0 0,-7 5 1,9-6-11,0 0 0,0 1 0,0 0 1,0 0-1,1 0 0,-1 0 0,1 0 0,0 0 1,0 0-1,0 1 0,0-1 0,1 1 1,-1 0-1,1-1 0,0 1 0,-1 5 0,2-7 48,-1 0-1,1 0 0,0-1 0,0 1 1,0 0-1,0 0 0,0 0 0,1 0 0,-1-1 1,0 1-1,2 2 0,15 18-349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4.561"/>
    </inkml:context>
    <inkml:brush xml:id="br0">
      <inkml:brushProperty name="width" value="0.05" units="cm"/>
      <inkml:brushProperty name="height" value="0.05" units="cm"/>
    </inkml:brush>
  </inkml:definitions>
  <inkml:trace contextRef="#ctx0" brushRef="#br0">0 101 12971,'4'-7'369,"0"1"1,1-1 0,0 1 0,0 0-1,0 0 1,0 0 0,1 1-1,0 0 1,0 0 0,1 0 0,-1 1-1,1 0 1,0 0 0,10-3-1,-10 4-160,0 0-1,0 0 0,0 1 0,0 0 0,0 1 1,1-1-1,-1 1 0,0 1 0,1 0 0,-1 0 0,1 0 1,-1 1-1,0 0 0,1 0 0,7 3 0,-12-3-166,-1 0-1,0 0 0,0 0 0,0 0 1,0 0-1,-1 0 0,1 1 0,0-1 1,0 1-1,-1 0 0,1-1 0,-1 1 1,1 0-1,-1 0 0,0 0 0,0 0 1,0 0-1,2 3 0,-2-1-15,-1 0-1,1 0 0,-1 0 1,1 0-1,-1-1 1,0 1-1,0 0 1,-1 0-1,1 0 1,-2 4-1,-3 8-13,0 0 0,-1 0-1,-16 29 1,19-38 14,-10 17-4,5-10-8,0 0-1,2 1 0,-7 17 1,13-31-14,-1 0 1,1 0 0,0 0-1,-1 0 1,1 0 0,0 0-1,0-1 1,-1 1 0,1 0 0,0 0-1,0 0 1,0 0 0,0 0-1,0 0 1,1 0 0,-1 0-1,0 0 1,0 0 0,1 0-1,-1 0 1,0-1 0,1 1 0,-1 0-1,1 0 1,-1 0 0,1-1-1,-1 1 1,1 0 0,-1 0-1,1-1 1,0 1 0,0 0-1,-1-1 1,1 1 0,0-1 0,0 1-1,0-1 1,0 0 0,-1 1-1,1-1 1,0 0 0,0 1-1,0-1 1,0 0 0,0 0-1,0 0 1,1 0 0,5 0 4,0 0 0,-1-1 0,1 0-1,-1 0 1,13-4 0,4-4-2,-1 0 0,0-1 0,0-2 0,-1 0 0,-1-1 0,0-1 0,-1-1 0,0-1 0,-1 0 0,-1-1 0,0-1 0,26-39 0,-41 53-13,0 0 1,0 1-1,0-1 0,-1 0 1,0 0-1,1-4 0,-1 8 9,-1 0 0,0 0 0,0 0 0,0-1-1,0 1 1,0 0 0,0 0 0,0 0 0,0 0-1,0-1 1,0 1 0,0 0 0,0 0 0,0 0 0,0-1-1,0 1 1,0 0 0,0 0 0,0 0 0,0 0-1,0-1 1,0 1 0,0 0 0,0 0 0,0 0 0,-1 0-1,1-1 1,0 1 0,0 0 0,0 0 0,0 0-1,0 0 1,0 0 0,-1 0 0,1-1 0,0 1 0,0 0-1,0 0 1,0 0 0,0 0 0,-1 0 0,-11 10-37,5-1 38,0 0-1,1 0 1,0 0-1,1 0 0,0 1 1,0 0-1,1 0 1,1 1-1,0-1 1,0 1-1,1-1 0,0 1 1,0 17-1,2-26 10,0 0-1,0 0 0,0 0 1,0 0-1,1 0 0,-1 0 1,1 0-1,-1 0 1,1 0-1,0 0 0,0 0 1,0 0-1,0 0 0,0-1 1,0 1-1,1 0 0,-1-1 1,0 1-1,1-1 1,-1 0-1,1 1 0,2 1 1,-1-2 8,1 0 0,-1 0 0,0 0 1,1 0-1,-1 0 0,0-1 0,1 1 0,-1-1 1,1 0-1,-1 0 0,1 0 0,4-1 1,6-2 43,0 0 0,-1-1 0,1 0 1,-1-2-1,19-8 0,-19 6-5,1 0 0,-1-1 0,-1 0 0,0 0-1,18-20 1,-23 22-40,-1 0-1,0-1 1,0 0-1,-1 0 1,0-1-1,0 1 0,-1-1 1,0 0-1,5-19 1,-9 26-20,1 0 1,-1 0-1,1 0 1,-1 0-1,0 0 1,1 0-1,-1-1 1,0 1-1,-1 0 0,1 0 1,0 0-1,-1 0 1,1 0-1,-1 0 1,1 0-1,-1 0 1,0 0-1,0 0 1,0 0-1,0 0 1,0 0-1,0 0 0,-1 1 1,1-1-1,-1 1 1,-1-2-1,1 2-1,0 0-1,0 0 0,0 0 1,0 1-1,0-1 0,0 1 1,0 0-1,0-1 0,0 1 1,0 0-1,0 0 0,0 0 1,-1 1-1,1-1 0,0 0 1,0 1-1,0-1 0,0 1 1,0 0-1,0 0 0,0 0 1,1 0-1,-1 0 0,0 0 1,-3 3-1,-1 1-8,-1 1-1,1-1 0,0 2 1,1-1-1,-1 1 1,1-1-1,-6 13 0,8-15 15,1 0 0,0 0-1,0 1 1,0-1-1,0 1 1,1-1 0,0 1-1,0 0 1,0 0-1,0-1 1,1 1 0,0 0-1,0 0 1,1 7-1,0-10 2,0 0-1,0 0 1,-1 0-1,2 0 1,-1-1-1,0 1 1,0 0 0,0-1-1,1 1 1,-1-1-1,1 0 1,-1 1-1,1-1 1,0 0-1,-1 0 1,1 0-1,0 0 1,0 0-1,0 0 1,0-1-1,0 1 1,0 0-1,0-1 1,0 0-1,0 1 1,0-1-1,0 0 1,4-1-1,5 1 1,0 0-1,0-1 1,0-1-1,12-3 1,12-5-88,57-25 0,-63 22-82,1 2-1,58-14 1,-87 24 159,0 1-1,0 0 1,1 0-1,-1 0 1,0-1-1,0 1 1,0 0-1,0 1 1,0-1-1,0 0 1,0 0-1,0 0 1,0 1-1,1-1 1,-1 0-1,0 1 0,0-1 1,0 1-1,0-1 1,-1 1-1,1 0 1,0-1-1,0 1 1,0 0-1,0 0 1,-1-1-1,1 1 1,0 0-1,-1 0 1,1 0-1,-1 0 1,1 0-1,-1 0 1,1 0-1,-1 0 1,1 2-1,0 4-12,0 0 0,0 0 1,-1 0-1,0 14 0,0 5 33,0-24 0,0 0 0,1-1 1,-1 1-1,0 0 0,1 0 0,-1 0 0,1 0 1,-1 0-1,1-1 0,0 1 0,0 0 1,0-1-1,0 1 0,0 0 0,0-1 0,0 0 1,1 1-1,-1-1 0,0 1 0,1-1 1,-1 0-1,1 0 0,0 0 0,-1 0 0,1 0 1,0 0-1,0-1 0,-1 1 0,1-1 1,0 1-1,0-1 0,0 1 0,0-1 0,0 0 1,-1 0-1,1 0 0,0 0 0,0 0 1,0 0-1,0-1 0,0 1 0,3-2 0,8-2 65,1-1-1,-1 0 1,-1-1-1,21-12 1,-28 15-60,31-17 80,73-39-318,-94 54-615,-28 2-486,1-2 970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4.973"/>
    </inkml:context>
    <inkml:brush xml:id="br0">
      <inkml:brushProperty name="width" value="0.05" units="cm"/>
      <inkml:brushProperty name="height" value="0.05" units="cm"/>
    </inkml:brush>
  </inkml:definitions>
  <inkml:trace contextRef="#ctx0" brushRef="#br0">3 0 17332,'-3'3'1256,"5"3"-1432,4-6 128,4 0 568,3-3-240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5.345"/>
    </inkml:context>
    <inkml:brush xml:id="br0">
      <inkml:brushProperty name="width" value="0.05" units="cm"/>
      <inkml:brushProperty name="height" value="0.05" units="cm"/>
    </inkml:brush>
  </inkml:definitions>
  <inkml:trace contextRef="#ctx0" brushRef="#br0">243 175 13987,'5'-8'502,"0"-1"-1,0 0 1,4-11-1,-8 19-420,-1-1-1,1 0 0,-1 1 1,0-1-1,1 1 0,-1-1 1,0 0-1,0 1 0,0-1 1,0 1-1,0-1 0,-1-2 1,1 3-30,-1 1 1,1-1-1,0 0 1,-1 1 0,1-1-1,-1 1 1,1-1 0,-1 1-1,1-1 1,-1 1-1,0-1 1,1 1 0,-1-1-1,1 1 1,-1 0 0,0-1-1,1 1 1,-1 0-1,0 0 1,0 0 0,1-1-1,-1 1 1,0 0 0,1 0-1,-1 0 1,0 0-1,0 0 1,-1 1 0,-2-1 109,0 1 1,0-1 0,1 1 0,-1 1 0,0-1 0,0 0-1,1 1 1,-1 0 0,1 0 0,-1 0 0,-5 4 0,-34 34 675,37-34-686,-16 16 67,2 1 0,0 1 0,-16 27 0,29-40-203,0 1 1,1 0-1,0 0 1,0 1-1,2-1 1,0 1-1,0 0 1,1 1-1,-2 17 0,5-27-13,0 0-1,0 0 0,0 0 1,0 0-1,1 0 0,0 0 0,-1-1 1,1 1-1,1 0 0,-1 0 1,1-1-1,2 6 0,-2-6 1,0-1 0,-1 0 0,1 0 0,0 0 0,0-1 0,1 1 0,-1 0 0,0-1 0,0 1 0,1-1 0,-1 0 0,1 1 0,-1-1 0,1-1 0,0 1 0,-1 0 0,1-1 0,0 1 0,3-1-1,3 0 5,1 0 0,-1-1 0,0 0 0,0-1 0,0 0 0,0 0 0,0-1 0,-1 0 0,1-1 0,-1 0 0,0 0 0,11-7 0,8-8 34,0-1-1,27-26 1,-22 16 34,-2-1 0,0-1 1,-3-1-1,0-2 0,-2-1 1,-2-1-1,24-51 0,-42 78-43,6-17 23,-10 26-48,-1-1-1,0 1 0,1 0 0,-1-1 0,0 1 0,0 0 0,1-1 0,-1 1 0,0 0 0,0-1 0,-1 1 0,1 0 0,0 0 0,0-1 0,-1 1 0,0-2 0,1 3-4,0 0 1,0-1-1,0 1 0,-1 0 1,1 0-1,0 0 0,0 0 1,-1-1-1,1 1 0,0 0 1,-1 0-1,1 0 0,0 0 1,-1 0-1,1 0 0,0 0 1,0-1-1,-1 1 0,1 0 1,0 0-1,-1 0 0,1 0 1,0 1-1,-1-1 0,1 0 1,0 0-1,-1 0 0,1 0 1,0 0-1,0 0 0,-1 0 1,1 0-1,0 1 0,-1-1 1,1 0-1,0 0 0,0 0 1,0 1-1,-1-1 0,1 0 1,0 1-1,-7 4 4,1 1 0,0 0 0,0 0 0,1 0 0,-1 1 0,-3 7 0,-28 49 1,31-50-4,-13 23 2,1 1 1,-15 49-1,27-69 1,2 1 0,0 0-1,0 0 1,2 0-1,0 0 1,1 0 0,3 25-1,-2-39-2,1 0 0,-1 0 0,1 0 0,0-1 0,1 1 0,-1 0 0,1 0 0,-1-1 0,1 1 0,0-1 0,1 1 0,-1-1 0,1 0 0,-1 0 0,1 0 0,0 0 0,0-1 0,0 1 0,0-1 0,1 0 0,-1 0 0,5 3 0,-3-3-60,-1-1 1,1 1-1,0-1 1,0 0-1,0 0 1,0 0-1,0 0 1,0-1-1,0 0 1,0 0-1,0-1 1,0 1-1,0-1 1,0 0-1,-1 0 1,9-4-1,-11 5 37,-1-1 0,1 1 0,-1-1 0,1 0 0,-1 0 0,1 0 0,-1 0 0,0 0 0,1 0 0,-1 0 0,0 0 0,0 0-1,0-1 1,0 1 0,0 0 0,0-1 0,0 1 0,0-3 0,2-13-236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6.589"/>
    </inkml:context>
    <inkml:brush xml:id="br0">
      <inkml:brushProperty name="width" value="0.05" units="cm"/>
      <inkml:brushProperty name="height" value="0.05" units="cm"/>
    </inkml:brush>
  </inkml:definitions>
  <inkml:trace contextRef="#ctx0" brushRef="#br0">229 195 16003,'2'-7'285,"-1"1"0,1 0 0,-1-1 0,0 1 0,0-1 0,-1 1 0,0-8 0,0 12-241,0 1 0,0 0-1,-1 0 1,1 0-1,0 0 1,0 0 0,-1 0-1,1 0 1,-1 0 0,1 0-1,-1 0 1,1 0 0,-1 0-1,0 0 1,0 0-1,1 0 1,-1 0 0,0 0-1,-1 0 1,0 0 21,1 1-1,-1-1 1,1 1-1,-1 0 1,1 0-1,-1-1 1,1 1-1,-1 0 1,1 1 0,-1-1-1,1 0 1,-1 0-1,1 1 1,-1-1-1,1 1 1,0-1-1,-1 1 1,1-1-1,-3 2 1,-6 4 100,-1 1-1,1 0 1,0 0-1,1 1 1,0 0-1,0 1 1,-15 19 0,7-6-105,1 2 1,-17 34 0,26-46-59,1 1 0,1 0 1,0 0-1,1 0 0,-4 17 0,8-27-1,0-1-1,-1 1 0,1 0 0,0-1 1,0 1-1,0 0 0,1 0 0,-1-1 1,1 1-1,-1 0 0,1-1 0,0 1 1,0-1-1,2 5 0,-1-6 0,-1 1 0,1 0 0,0-1 1,-1 0-1,1 1 0,0-1 0,0 0 0,0 0 0,0 0 0,0 0 0,0 0 0,0 0 0,0-1 0,0 1 0,0-1 0,0 1 0,0-1 0,1 0 1,-1 0-1,0 0 0,3 0 0,8-2-1,0 1 1,0-2-1,0 0 1,0 0 0,-1-1-1,1-1 1,-1 0-1,0 0 1,12-9-1,15-10-4,46-37 0,45-51-5,-110 92 2,0-1 0,-1-1 1,29-46-1,-44 63 3,-1-1 0,0 0 0,0 0 0,-1 0 0,1 0 0,-1 0 0,0 0 0,-1-1 0,0 1 0,1-10 0,-2 16 4,0-1 1,0 1-1,0-1 0,0 1 1,-1 0-1,1-1 0,0 1 1,0-1-1,0 1 0,-1 0 1,1-1-1,0 1 0,-1 0 1,1-1-1,0 1 0,-1 0 1,1 0-1,0-1 0,-1 1 1,1 0-1,0 0 0,-1-1 1,1 1-1,-1 0 0,1 0 1,0 0-1,-1 0 0,1 0 1,-1 0-1,1 0 0,-1 0 1,1 0-1,-1 0 0,1 0 1,0 0-1,-1 0 0,1 0 1,-1 0-1,1 0 0,0 0 1,-1 1-1,0-1 0,-20 11-11,8 0 1,0 0 0,0 1 0,1 1 0,1 0 0,0 1 0,-18 30 1,14-18 3,1 1 0,2 0 1,-13 39-1,22-56 11,0-1-1,1 1 1,0 0-1,0 0 1,2 0-1,-1 0 1,1 0 0,0-1-1,3 19 1,-2-25 0,0 0 1,0 0-1,0 0 1,0 0-1,1 0 1,-1 0 0,1 0-1,0-1 1,0 1-1,0 0 1,0-1-1,0 0 1,0 1 0,1-1-1,-1 0 1,1 0-1,-1 0 1,1-1-1,0 1 1,0 0-1,0-1 1,0 0 0,0 0-1,0 0 1,0 0-1,0 0 1,0-1-1,0 1 1,1-1-1,-1 0 1,0 0 0,0 0-1,6-1 1,4-1 13,0 0 1,0-1 0,-1-1 0,0 1-1,1-2 1,-1 0 0,-1 0 0,1-2-1,-1 1 1,0-1 0,0-1-1,18-16 1,-15 10-13,0 1 0,-1-2-1,-1 1 1,0-2 0,-1 0-1,-1 0 1,0-1 0,8-20-1,-9 9-39,-9 27 31,0 1 0,1-1 0,-1 0 0,0 1 0,0-1 0,0 0 0,0 1 0,0-1 0,0 1 0,0-1 0,0 0 0,0 1 0,0-1 0,0 1 0,-1-1 0,1 0 0,0 1 0,0-1 0,-1 0 0,-7 2-43,-10 14-3,11-4 36,1 1-1,0-1 1,0 1 0,1 0 0,-5 17-1,8-23 15,0 0-1,1 0 0,0 0 0,0 0 1,0 1-1,1-1 0,0 0 1,0 1-1,0-1 0,1 0 0,0 1 1,3 9-1,-3-13 3,1-1 0,-1 1-1,1-1 1,-1 0 0,1 0-1,0 1 1,0-1 0,0-1 0,1 1-1,-1 0 1,0 0 0,1-1 0,-1 1-1,1-1 1,-1 0 0,1 0 0,0 0-1,-1 0 1,1 0 0,0-1 0,0 1-1,0-1 1,-1 1 0,7-1 0,2-1 6,1 1 0,0-1-1,-1-1 1,21-5 0,-6-2-6,0-1-1,-1 0 0,0-2 0,-1-1 0,0-2 0,-1 0 1,37-31-1,-66 53-7,0 1-1,0 0 1,1 0 0,0 0 0,0 1 0,1 0-1,0 0 1,1 0 0,-4 16 0,7-24 9,-1 0 1,1 0-1,0 0 1,0 0 0,0 0-1,0 0 1,0 0-1,0 0 1,0 0 0,0 0-1,0 0 1,1 0-1,-1-1 1,0 1 0,1 0-1,-1 0 1,0 0-1,1 0 1,-1 0 0,1-1-1,0 1 1,-1 0-1,1 0 1,-1-1 0,2 2-1,-1-2 5,1 1-1,-1-1 1,0 0-1,1 1 1,-1-1-1,1 0 1,-1 0-1,0 0 1,1 0 0,-1 0-1,0 0 1,1 0-1,-1 0 1,1-1-1,0 1 1,7-3 33,-1 0 0,0 0-1,0-1 1,9-6 0,-3 0-33,1-1-1,-1 0 1,-1-1 0,0 0-1,0-1 1,-2-1 0,0 0-1,0-1 1,-1 0-1,-1 0 1,0-1 0,-1 0-1,-1-1 1,5-18-1,-11 34-67,-1-1 0,0 1 0,0-1-1,0 1 1,1-1 0,-1 1-1,-1-1 1,1 1 0,0-1-1,0 1 1,-1-3 0,0 3-1074,3 8 65,4 1 588,7-2-103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6.993"/>
    </inkml:context>
    <inkml:brush xml:id="br0">
      <inkml:brushProperty name="width" value="0.05" units="cm"/>
      <inkml:brushProperty name="height" value="0.05" units="cm"/>
    </inkml:brush>
  </inkml:definitions>
  <inkml:trace contextRef="#ctx0" brushRef="#br0">338 327 15939,'-13'-3'192,"0"0"-1,-1 0 1,1 1-1,-1 1 0,1 0 1,-1 1-1,1 1 1,-1 0-1,1 1 0,0 0 1,-1 1-1,1 0 1,0 1-1,1 1 0,-1 0 1,1 1-1,0 0 1,0 1-1,1 0 0,0 1 1,0 0-1,-12 12 1,19-16-132,0 0 0,0 0 0,1 1 0,0 0 0,-1 0 1,-2 8-1,5-12-42,0 1 0,0-1 0,1 1 0,-1 0 0,1-1 0,-1 1 0,1 0-1,0 0 1,0-1 0,-1 1 0,1 0 0,1 0 0,-1-1 0,0 1 0,0 0 0,1 0 0,-1-1 0,1 1 0,-1 0 0,1-1 0,0 1 0,-1 0 0,1-1 0,0 1 0,2 1 0,-1-1-3,0 0 0,0 0 0,1-1 0,-1 1 1,1-1-1,0 1 0,-1-1 0,1 0 0,0 0 0,0 0 0,0-1 1,0 1-1,0-1 0,-1 1 0,1-1 0,0 0 0,6 0 0,1-1-1,0 0-1,0-1 0,1 0 0,9-4 1,2-2-11,0-1 0,0-1 0,-1-1 0,0-1 0,-1-1 0,33-28 0,-28 19-16,0-2 0,-1 0 0,-2-2 1,23-33-1,-32 41-13,-2-1 1,15-32-1,-23 44 15,0 0-1,-1 0 0,1-1 0,-1 1 1,-1-1-1,0 1 0,0-1 1,0 1-1,-1-1 0,-1-15 1,0 21 4,1-1 0,-1 1 0,1 0 0,-1 0 0,0-1 0,0 1 0,0 0 0,0 0 0,0 0 0,-1 0 0,1 0 0,-1 0 0,1 0 0,-1 1 0,1-1 0,-1 1 0,0-1 0,-3-1 0,2 1-1,0 1 0,-1-1 0,1 1 0,-1 0 1,1 0-1,-1 1 0,1-1 0,-1 1 1,1-1-1,-1 1 0,-4 1 0,0-1 0,0 2 0,0-1 0,0 1 1,0 0-1,0 1 0,1 0 0,-1 0 0,1 0 0,0 1 0,-9 6 0,10-6 7,1 1-1,0 0 1,0 0 0,0 0-1,0 0 1,1 1 0,0-1-1,0 1 1,1 0 0,-5 10-1,6-11 0,1-1 0,0 0 0,0 1-1,0-1 1,0 1 0,1 0-1,-1-1 1,1 1 0,0-1-1,1 1 1,-1 0 0,1-1 0,0 1-1,0-1 1,0 1 0,1-1-1,2 5 1,6 11-40,0 1-317,0-1 0,-2 1 0,0 1 0,-1 0 0,5 28 0,-5 25-407,-5-46 221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6.919"/>
    </inkml:context>
    <inkml:brush xml:id="br0">
      <inkml:brushProperty name="width" value="0.05" units="cm"/>
      <inkml:brushProperty name="height" value="0.05" units="cm"/>
    </inkml:brush>
  </inkml:definitions>
  <inkml:trace contextRef="#ctx0" brushRef="#br0">2 120 12547,'-1'-45'1752,"1"45"-1740,0 1 1,0-1-1,0 0 1,0 0-1,0 0 1,0 0-1,0 0 1,0 0-1,0 0 0,0 0 1,0 0-1,1 0 1,-1 0-1,0 0 1,0 0-1,0 0 0,0 0 1,0 0-1,0 0 1,0 0-1,0 0 1,0 0-1,0 0 1,0 0-1,0 0 0,1 0 1,-1 0-1,0 0 1,0 0-1,0 0 1,0 0-1,0 0 0,0 0 1,0 0-1,0 0 1,0 0-1,0 0 1,0 0-1,0 0 1,0 0-1,1 0 0,-1 0 1,0 0-1,0-1 1,0 1-1,0 0 1,0 0-1,0 0 0,0 0 1,0 0-1,0 0 1,0 0-1,0 0 1,3 10 506,4 45 186,-3 93 1,0-11-383,-2-104-240,0-6 43,0 0 0,11 46 0,-13-72-123,0 0 0,0 0 0,1 1-1,-1-1 1,0 0 0,1 0 0,-1 0 0,1 1 0,-1-1-1,1 0 1,0 0 0,-1 0 0,1 0 0,0 0 0,0 0-1,0 0 1,0 0 0,-1-1 0,1 1 0,0 0 0,1 0 0,-1-1-1,1 1 1,0-1-16,-1 0 0,0-1 0,1 1 0,-1-1 0,0 1 0,0-1 0,1 0 0,-1 1 0,0-1 0,0 0 0,0 0-1,0 0 1,0 0 0,0 0 0,0 0 0,0 0 0,0 0 0,-1-1 0,1 1 0,0 0 0,-1 0 0,1-1 0,0-1 0,17-39-334,-2 0 1,-2-1-1,14-68 1,-19 73 39,61-271-4272,-84 412 7361,8-64-2021,-15 121 1391,18-125-1752,2 0 0,4 54 0,-2-84-430,-1 0 1,1-1 0,0 1 0,1-1 0,-1 1 0,1-1 0,3 8 0,-4-11 18,-1 0-1,1 0 0,0 0 1,-1 0-1,1 0 0,0-1 1,0 1-1,0 0 1,0 0-1,-1-1 0,1 1 1,0 0-1,0-1 0,0 1 1,0-1-1,0 0 0,1 1 1,-1-1-1,0 0 1,0 1-1,0-1 0,0 0 1,0 0-1,0 0 0,0 0 1,1 0-1,-1 0 0,0 0 1,0-1-1,0 1 1,0 0-1,0-1 0,0 1 1,0 0-1,0-1 0,2-1 1,15-9-249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7.904"/>
    </inkml:context>
    <inkml:brush xml:id="br0">
      <inkml:brushProperty name="width" value="0.05" units="cm"/>
      <inkml:brushProperty name="height" value="0.05" units="cm"/>
    </inkml:brush>
  </inkml:definitions>
  <inkml:trace contextRef="#ctx0" brushRef="#br0">222 247 15571,'0'-4'211,"0"0"-1,-1 0 1,1 0 0,-1 0-1,0 0 1,0 0-1,-1 1 1,1-1-1,-1 0 1,0 1-1,0-1 1,0 1-1,0 0 1,-4-4 0,4 5-105,0 0 0,0 0 0,0 1 0,-1-1 0,1 1 0,0-1 0,-1 1 0,1 0 0,-1 0 0,1 0 0,-1 0 0,0 1 0,1-1 0,-1 1 0,0-1 0,0 1 0,1 0 0,-1 0 0,0 0 0,0 1 0,-5 0 0,1 1-3,0 1 0,0 0 1,0 0-1,0 0 0,0 1 0,1 0 1,0 0-1,0 0 0,0 1 0,0 0 1,1 0-1,-1 1 0,1 0 0,-7 10 0,7-9-77,1 0 0,0 0 0,0 0-1,0 0 1,1 1 0,0-1-1,1 1 1,-1 0 0,1 0-1,1 0 1,0 0 0,0 0 0,1 13-1,0-18-12,0 0-1,1 0 1,-1 0-1,1 0 1,0 0-1,0-1 0,0 1 1,0 0-1,0-1 1,1 1-1,-1-1 1,1 1-1,0-1 1,0 0-1,0 1 1,0-1-1,0 0 0,0 0 1,0-1-1,1 1 1,-1 0-1,1-1 1,-1 1-1,1-1 1,3 1-1,0 0 12,0 0-1,0-1 0,0 0 1,0 0-1,1-1 1,-1 0-1,0 0 1,0 0-1,0-1 1,0 0-1,8-2 1,5-2 19,0-2-1,-1 0 1,0-2 0,0 0 0,-1 0 0,0-2 0,18-14 0,-8 2-1,0 0-1,-1-2 1,24-30 0,-35 38-41,-2-1-1,0 0 1,-1 0-1,0-1 1,-2-1-1,0 0 1,11-37-1,-20 56-1,-1 0-1,1-1 0,-1 1 0,0-1 0,0 1 0,1 0 0,-1-1 0,0 1 0,0-1 0,0 1 0,0-1 0,-1 1 0,1 0 0,0-1 0,-1 1 0,1-1 0,-2-1 0,2 2 1,-1 1-1,1 0 0,-1 0 0,1-1 1,-1 1-1,1 0 0,-1 0 0,0 0 1,1-1-1,-1 1 0,1 0 0,-1 0 1,0 0-1,1 0 0,-1 0 1,1 0-1,-1 1 0,0-1 0,1 0 1,-1 0-1,1 0 0,-1 0 0,0 1 1,1-1-1,-1 0 0,1 1 0,-1-1 1,-4 3-6,1 0 1,-1 0 0,1 1-1,0-1 1,0 1 0,1 0-1,-6 6 1,3 0 2,0 0 1,1 1 0,1 0 0,-1-1-1,2 1 1,-1 0 0,2 1-1,-1-1 1,2 1 0,-2 13-1,3-21 3,0 0 0,1 0 0,-1 0 0,1 0 0,-1 0 0,1 0 0,0 0 0,1 0 0,-1 0 0,1-1 0,0 1 0,-1 0 0,6 6 0,-4-8-1,-1 0 0,1 1 0,-1-1 0,1 0 0,0 0 0,0-1-1,0 1 1,0-1 0,0 1 0,1-1 0,-1 0 0,0 0 0,0 0 0,1-1 0,-1 1-1,1-1 1,-1 0 0,7 0 0,-1-1-23,0 0 1,0-1-1,0 0 0,0 0 1,0-1-1,0 0 0,-1 0 0,0-1 1,1 0-1,-2-1 0,12-7 1,-8 3-37,0 0 1,0 0 0,0-1-1,-1-1 1,-1 0 0,13-18-1,-10 0-145,-12 16 72,0 12 131,0 1-1,0 0 0,-1 0 1,1 0-1,0-1 0,0 1 1,-1 0-1,1 0 0,0 0 1,-1 0-1,1-1 0,0 1 1,-1 0-1,1 0 0,0 0 1,-1 0-1,1 0 0,0 0 1,-1 0-1,1 0 0,0 0 1,-1 0-1,1 0 0,0 0 1,-1 0-1,1 0 0,0 1 1,-1-1-1,1 0 0,0 0 1,-1 0-1,1 0 1,0 1-1,-1-1 0,-1 1 0,0 0 0,1 0 0,-1 0 0,0 1 0,1-1 1,-1 0-1,0 1 0,1-1 0,0 1 0,-1-1 0,1 1 0,0 0 0,0 0 0,0-1 0,0 1 0,0 0 0,1 0 0,-1 0 0,0 0 0,1 0 0,-1 0 0,1 0 0,0 0 1,0 0-1,0 0 0,0 0 0,0 0 0,0 0 0,0 1 0,2 2 0,-2-2 11,1 1-1,1 0 1,-1-1-1,0 1 1,1 0 0,0-1-1,0 0 1,0 1 0,0-1-1,0 0 1,1 0 0,-1 0-1,1 0 1,0-1 0,3 4-1,3-2 17,0 1-1,1-1 0,-1-1 1,1 1-1,-1-2 1,1 1-1,0-1 1,0-1-1,0 0 1,0 0-1,0-1 0,12-1 1,-1-1 1,-1-1 0,1-1 0,0 0 0,35-14 0,-41 12-24,-1 0-1,23-14 1,-32 18-11,-1-1 1,0-1-1,1 1 1,-1 0-1,-1-1 1,1 0 0,0 0-1,-1 0 1,0 0-1,0-1 1,4-6 0,-7 10 5,1 0 1,-1-1-1,1 1 1,-1 0 0,1 0-1,-1-1 1,0 1-1,0 0 1,1 0-1,-1-1 1,0 1 0,0 0-1,0 0 1,0-1-1,-1 1 1,1 0 0,0 0-1,0-1 1,-1 1-1,1 0 1,-2-2-1,2 2 2,-1 0 0,0 0 0,0 0 0,0 1 0,0-1 0,0 0 0,0 1 0,0-1 0,0 0 0,0 1 0,0 0 0,-1-1 0,1 1 0,0 0 0,0-1 0,0 1 0,-1 0 0,-1 0 0,0 0 2,-1 0 1,0 0-1,1 1 0,-1-1 1,0 1-1,1 0 1,-1 0-1,1 0 0,-1 0 1,1 1-1,-1-1 0,1 1 1,0 0-1,-4 3 1,3-2 8,1 1 1,0 0-1,0 0 1,0 0-1,1 0 0,-1 0 1,1 1-1,0-1 1,0 1-1,1-1 1,-1 1-1,1 0 1,0 0-1,0 0 1,1-1-1,0 1 1,-1 0-1,1 0 1,1 0-1,-1 0 1,1 0-1,0 0 1,0-1-1,3 9 1,-2-8-29,-1 0 1,1-1 0,1 1-1,-1 0 1,1-1-1,0 1 1,0-1 0,0 0-1,0 0 1,1 0-1,0-1 1,0 1 0,0-1-1,0 0 1,0 0-1,1 0 1,-1 0 0,1-1-1,0 0 1,-1 0-1,1 0 1,0-1 0,6 2-1,-8-3-18,0 0 0,-1 0 0,1 0 0,0 0 0,0 0 0,0-1 0,0 1 0,0-1 1,-1 0-1,1 0 0,0 0 0,-1 0 0,1 0 0,0-1 0,-1 1 0,0-1 0,1 1 0,-1-1 0,0 0 0,0 0 0,0 0 0,0 0 0,0 0 0,0-1 0,-1 1 0,1-1 0,1-3 0,8-23-272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8.343"/>
    </inkml:context>
    <inkml:brush xml:id="br0">
      <inkml:brushProperty name="width" value="0.05" units="cm"/>
      <inkml:brushProperty name="height" value="0.05" units="cm"/>
    </inkml:brush>
  </inkml:definitions>
  <inkml:trace contextRef="#ctx0" brushRef="#br0">19 21 16788,'-11'14'1456,"4"-1"-1272,9-24-1248,7-5 1168,4-4-400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9.239"/>
    </inkml:context>
    <inkml:brush xml:id="br0">
      <inkml:brushProperty name="width" value="0.05" units="cm"/>
      <inkml:brushProperty name="height" value="0.05" units="cm"/>
    </inkml:brush>
  </inkml:definitions>
  <inkml:trace contextRef="#ctx0" brushRef="#br0">171 67 16323,'1'-4'315,"-1"0"-1,0 0 0,-1 0 0,1 0 0,-1 0 0,1 0 0,-3-4 0,3 7-267,0 0 0,0 1 0,-1-1 0,1 0 0,0 1 0,-1-1 0,1 0 1,0 1-1,-1-1 0,1 0 0,-1 1 0,1-1 0,-1 1 0,0-1 0,1 1 0,-1-1 1,0 1-1,1-1 0,-1 1 0,0 0 0,1-1 0,-1 1 0,0 0 0,1 0 0,-1-1 1,0 1-1,0 0 0,0 0 0,1 0 0,-1 0 0,0 0 0,0 0 0,1 0 0,-1 0 1,0 1-1,0-1 0,1 0 0,-1 0 0,0 0 0,0 1 0,1-1 0,-1 1 0,-1 0 0,-3 2 157,0 1-1,0 0 0,0 0 1,0 0-1,0 1 0,1-1 1,0 1-1,0 0 0,0 1 0,-4 8 1,-5 10 33,-11 27-1,15-31-231,1 1 0,1 0-1,1 0 1,1 0 0,0 1-1,2 0 1,-2 37 0,5-55-7,1 0 1,-1 0-1,1-1 1,-1 1-1,1 0 1,0-1-1,1 1 1,-1 0-1,2 3 1,-2-6-1,0 0 1,0 0 0,0 1 0,0-1-1,0 0 1,0 0 0,0 0 0,0 0 0,0-1-1,0 1 1,0 0 0,1 0 0,-1-1-1,0 1 1,0 0 0,1-1 0,-1 0 0,1 1-1,-1-1 1,0 0 0,1 1 0,-1-1-1,1 0 1,-1 0 0,1 0 0,-1 0 0,3-1-1,3-1 2,-1 0 0,1 0 0,-1-1-1,1 0 1,-1 0 0,0-1 0,0 0-1,0 0 1,0 0 0,-1-1-1,7-7 1,5-5 3,-2 0 1,16-24-1,-18 24-9,-1-1 1,-2 0-1,1 0 1,-2-1-1,-1 0 0,0-1 1,-1 0-1,6-33 0,-12 51 0,-1 0 0,0 0-1,1 0 1,-1 0-1,0 0 1,-1 0 0,1 0-1,0 0 1,0 0 0,-1 0-1,-1-4 1,2 6 3,0-1 0,0 1 0,-1 0 0,1 0 0,0-1 0,-1 1 0,1 0 1,0 0-1,0-1 0,-1 1 0,1 0 0,-1 0 0,1 0 0,0 0 0,-1-1 0,1 1 0,0 0 0,-1 0 0,1 0 1,-1 0-1,1 0 0,0 0 0,-1 0 0,1 0 0,-1 0 0,1 0 0,0 0 0,-1 0 0,1 1 0,0-1 1,-1 0-1,1 0 0,0 0 0,-1 0 0,0 1 0,-2 1-13,0 1 0,-1 0 0,1-1 0,0 1 1,1 0-1,-1 1 0,0-1 0,1 0 0,0 1 0,-2 3 0,-5 10-25,2 0 1,0 0-1,1 1 0,1 0 0,-4 24 0,7-31 33,1-1-1,0 0 0,1 1 1,0-1-1,0 1 0,1-1 0,1 0 1,-1 1-1,2-1 0,-1 0 1,5 11-1,-5-17 12,0 0-1,1 0 1,-1 0 0,1-1 0,0 1 0,-1-1-1,1 1 1,1-1 0,-1 0 0,1 0 0,-1 0-1,1-1 1,0 1 0,0-1 0,0 0 0,0 0-1,0 0 1,0-1 0,1 1 0,-1-1 0,0 0-1,1 0 1,-1-1 0,1 1 0,-1-1 0,1 0-1,5-1 1,2 0 12,-1-1 0,1 0 1,0-1-1,-1 0 0,0-1 0,0 0 0,0-1 0,0 0 0,14-10 0,-6 1-8,0 0 0,0-1 0,-2-2-1,0 1 1,0-2 0,-2 0 0,0-1-1,-1-1 1,-2 0 0,1 0 0,-2-1-1,-1-1 1,-1 0 0,-1 0 0,8-35-1,-12 22-92,-7 25 15,3 10 68,-1 0 0,1 0 1,0 0-1,-1 0 0,1 1 0,-1-1 0,1 0 0,0 0 1,-1 1-1,1-1 0,0 0 0,-1 1 0,1-1 0,0 0 1,-1 1-1,1-1 0,0 0 0,0 1 0,-1-1 1,1 1-1,0-1 0,0 0 0,0 1 0,0-1 0,0 1 1,-6 11-19,2 0 0,-1 0 0,2 0 0,0 1 0,-2 15 0,-4 65 27,8-72 43,2 30 0,-1-44-20,1 0 0,1-1-1,-1 1 1,1 0 0,0-1 0,0 1-1,1-1 1,3 7 0,-5-11-15,0-1 1,0 1-1,0-1 1,0 1-1,0-1 1,1 0-1,-1 0 0,0 1 1,1-1-1,-1 0 1,1 0-1,0 0 1,-1 0-1,1-1 1,0 1-1,-1 0 0,1-1 1,0 1-1,0-1 1,-1 0-1,1 1 1,0-1-1,0 0 0,0 0 1,-1 0-1,1 0 1,0 0-1,0-1 1,0 1-1,-1-1 1,1 1-1,3-2 0,1-1 31,0 0 0,0 0-1,0 0 1,0-1 0,-1 0-1,0 0 1,9-9-1,-1-1 26,-1 0 0,-1-1 0,-1 0 0,0-1 0,15-32 0,-19 36-61,-1-1 0,-1-1 1,0 1-1,0-1 0,-1 1 0,-1-1 1,0 0-1,-1-20 0,-1 31-17,0 1-1,0 0 0,-1 0 1,1-1-1,-1 1 0,1 0 1,-1 0-1,-1-4 0,1 6 5,1-1 0,0 1-1,0 0 1,-1-1-1,1 1 1,0-1 0,-1 1-1,1 0 1,0-1 0,-1 1-1,1 0 1,-1-1-1,1 1 1,-1 0 0,1 0-1,-1-1 1,1 1 0,-1 0-1,1 0 1,-1 0-1,1 0 1,-1 0 0,1 0-1,-1 0 1,-1 0-5,0 1 0,1 0 0,-1-1 0,1 1 0,-1 0 0,1 0 0,-1 0 0,1 0 1,-1 1-1,1-1 0,0 0 0,0 1 0,0-1 0,0 1 0,0-1 0,0 1 0,0-1 0,0 1 0,1-1 0,-2 3 0,-3 9-49,0 0-1,1 1 0,0-1 1,1 1-1,0 0 0,1-1 1,1 1-1,0 0 0,1 0 1,1 0-1,0 0 0,0 0 1,8 26-1,-8-37-7,0 0 1,0 0-1,0-1 1,1 1-1,-1 0 0,1-1 1,0 1-1,0-1 0,0 1 1,0-1-1,0 0 1,0 0-1,1 0 0,-1 0 1,1 0-1,-1-1 1,1 1-1,0-1 0,-1 1 1,1-1-1,0 0 0,0 0 1,0-1-1,0 1 1,0 0-1,0-1 0,0 0 1,0 0-1,1 0 1,-1 0-1,0 0 0,0-1 1,5 0-1,3-2-85,1 0 0,-1-1 0,0 0 1,0-1-1,0 0 0,-1-1 0,16-10 0,31-29-572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39.628"/>
    </inkml:context>
    <inkml:brush xml:id="br0">
      <inkml:brushProperty name="width" value="0.05" units="cm"/>
      <inkml:brushProperty name="height" value="0.05" units="cm"/>
    </inkml:brush>
  </inkml:definitions>
  <inkml:trace contextRef="#ctx0" brushRef="#br0">190 4 15699,'-1'-1'111,"1"1"0,-1 0-1,0-1 1,0 1 0,0 0-1,0-1 1,0 1 0,0 0-1,0 0 1,0 0-1,0 0 1,0 0 0,0 0-1,0 0 1,0 0 0,1 0-1,-1 1 1,0-1 0,0 0-1,0 0 1,0 1 0,0-1-1,-1 2 1,-21 13 181,18-11 16,-9 7 54,0 2 0,0-1 1,2 2-1,-1 0 0,2 0 1,0 1-1,0 1 0,2-1 1,-13 29-1,20-42-368,1 0 1,0 1-1,1-1 0,-1 0 0,0 1 0,1-1 1,-1 1-1,1-1 0,0 1 0,0-1 0,0 1 1,0-1-1,0 0 0,0 1 0,1-1 0,-1 1 1,1-1-1,0 1 0,0-1 0,0 0 0,2 4 1,-1-4-44,0 0 0,0 0 1,1 0-1,-1 0 0,1-1 1,0 1-1,0-1 0,-1 1 1,1-1-1,0 0 0,0 0 1,0 0-1,0 0 0,0-1 1,0 1-1,5-1 0,47 3-816,23 3-240,-70-5 1024,-1 0-1,0 1 1,0 0 0,0 0 0,-1 1-1,1-1 1,0 2 0,7 4-1,-13-7 91,1 0-1,-1-1 0,0 1 1,0 0-1,0 0 0,0 0 1,0 1-1,0-1 0,0 0 1,0 0-1,0 0 0,-1 1 1,1-1-1,0 0 0,-1 1 1,1-1-1,-1 1 0,1-1 0,-1 1 1,0-1-1,0 0 0,0 1 1,0 1-1,0 0 23,-1 0 1,1 0-1,-1-1 0,0 1 0,0 0 1,0-1-1,-1 1 0,1-1 0,-1 0 1,1 1-1,-4 2 0,-2 4 110,-1-1 0,-1 0 0,1-1-1,-20 13 1,-32 11 98,55-28-337,0-1 0,-1 0 1,0-1-1,1 1 1,-1-1-1,0 0 1,0 0-1,0-1 0,-6 0 1,11 0 83,0 0 1,1 0-1,-1 0 0,0 0 1,0 0-1,1 0 1,-1 0-1,0-1 0,1 1 1,-1 0-1,0 0 0,1-1 1,-1 1-1,1 0 1,-1-1-1,1 1 0,-1-1 1,0 1-1,1-1 0,0 1 1,-1-1-1,1 1 1,-1-1-1,1 1 0,-1-1 1,1 0-1,0 1 1,0-1-1,-1 1 0,1-1 1,0 0-1,0 1 0,0-1 1,0 0-1,-1 0 1,1 1-1,0-2 0,7-15-343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0.172"/>
    </inkml:context>
    <inkml:brush xml:id="br0">
      <inkml:brushProperty name="width" value="0.05" units="cm"/>
      <inkml:brushProperty name="height" value="0.05" units="cm"/>
    </inkml:brush>
  </inkml:definitions>
  <inkml:trace contextRef="#ctx0" brushRef="#br0">186 82 12235,'8'-8'501,"-5"6"-318,0 0 0,0 0-1,0-1 1,-1 0-1,1 1 1,-1-1-1,0 0 1,0 0 0,0 0-1,0 0 1,2-7-1,-4 10-156,1 0 0,-1 0 0,0-1 0,0 1-1,0 0 1,0-1 0,0 1 0,0 0 0,0-1 0,0 1 0,0 0-1,0-1 1,0 1 0,0 0 0,0-1 0,0 1 0,0 0-1,-1-1 1,1 1 0,0 0 0,0 0 0,0-1 0,0 1 0,0 0-1,-1-1 1,1 1 0,0 0 0,0 0 0,-1 0 0,1-1-1,0 1 1,0 0 0,-1 0 0,1 0 0,0-1 0,-1 1 0,1 0-1,0 0 1,0 0 0,-1 0 0,1 0 0,0 0 0,-1 0-1,1 0 1,0 0 0,-1 0 0,1 0 0,0 0 0,-1 0 0,1 0-1,0 0 1,-1 0 0,-18 5 1322,9 0-1089,1 0-1,1 0 0,-1 1 1,1 0-1,0 0 1,0 1-1,-12 13 0,-1 3 101,-21 33 0,33-43-272,1 0 0,0 1 1,-11 27-1,18-37-62,-1 1-1,0-1 1,1 1 0,0 0-1,0-1 1,0 1 0,1 0-1,0 0 1,-1-1-1,2 1 1,-1 0 0,1 0-1,-1 0 1,1-1 0,1 1-1,1 6 1,-1-8-11,0-1 0,0 1 0,0-1 0,0 0 0,1 1 0,-1-1 0,1-1 0,-1 1 0,1 0 0,-1 0 0,1-1 0,0 0 0,0 0 1,0 1-1,0-1 0,0-1 0,0 1 0,0 0 0,0-1 0,0 0 0,0 0 0,0 0 0,0 0 0,1 0 0,2-1 0,7 0-23,0-1 0,0-1 0,0 0 0,19-7 0,-13 2-43,-11 5 10,0 0 0,0 0 0,0 0 0,0 1 0,0 1-1,10-2 1,-17 3 31,0 0 1,1 1-1,-1-1 0,1 0 1,-1 1-1,0-1 0,1 1 0,-1-1 1,0 1-1,0 0 0,1-1 0,-1 1 1,0 0-1,0 0 0,0 0 1,0 0-1,0 0 0,0 0 0,0 0 1,0 0-1,-1 0 0,1 0 0,0 1 1,-1-1-1,1 0 0,-1 1 1,1-1-1,-1 0 0,1 1 0,-1-1 1,0 0-1,0 1 0,0 2 0,1 7-17,0 1 0,-1-1 0,-1 14-1,0-16 40,-3 30 375,-2 0 0,-2-1 0,-1 0 0,-2 0 0,-2-1 0,-1-1-1,-2 0 1,-37 61 0,29-67-110,24-30-277,-1 1 0,1 0-1,-1-1 1,0 1 0,1-1-1,-1 1 1,0-1 0,1 0 0,-1 1-1,0-1 1,0 0 0,0 1-1,1-1 1,-1 0 0,0 0-1,-1 1 1,2-2-7,-1 1 0,1 0 0,-1-1 0,1 1 0,-1 0 0,1-1 0,-1 1 0,1-1 0,0 1-1,-1 0 1,1-1 0,0 1 0,0-1 0,-1 1 0,1-1 0,0 1 0,0-1 0,0 1 0,-1-1 0,1 1 0,0-1 0,0 0 0,0 1 0,0-1-1,0 1 1,0-1 0,0 1 0,0-2 0,1-6-46,-1 1-1,1-1 1,1 1 0,-1-1-1,1 1 1,0 0 0,1 0-1,3-8 1,33-57-216,-31 58 216,90-147-213,16-26 180,-89 140 49,-2 0 0,18-55 1,-36 89 19,-1 0 0,-1 0 1,0 0-1,-1 0 0,0 0 1,0-19-1,-2 30 13,0 1 1,-1-1-1,1 0 0,0 1 1,-1-1-1,1 1 1,-1-1-1,1 0 0,-1 1 1,0-1-1,1 1 0,-1 0 1,-1-3-1,1 4 2,0-1 0,1 1 1,-1-1-1,0 1 0,1-1 0,-1 1 0,0 0 0,1-1 0,-1 1 1,0 0-1,0 0 0,1-1 0,-1 1 0,0 0 0,0 0 1,0 0-1,1 0 0,-1 0 0,-1 0 0,-1 1-2,-1 0 0,1 0-1,0 0 1,1 0 0,-1 0-1,0 1 1,0 0 0,0-1-1,1 1 1,-1 0 0,-2 3-1,-7 7 10,1 1-1,0 0 0,1 0 0,0 1 0,1 1 0,0-1 1,-7 20-1,8-14 38,0 0 1,1 1-1,2 0 1,0 0 0,-3 27-1,7-40-14,1 1-1,0-1 0,0 1 1,0 0-1,1-1 1,1 1-1,-1-1 0,6 14 1,-6-18-15,1-1 0,-1 1 0,1-1 1,0 0-1,0 0 0,0 0 0,1 0 1,-1 0-1,1-1 0,-1 1 0,1-1 0,0 1 1,0-1-1,0 0 0,0 0 0,0 0 1,1-1-1,-1 1 0,1-1 0,-1 0 1,1 0-1,5 1 0,0-1-75,1 0 0,-1-1-1,1-1 1,-1 1 0,1-1 0,-1-1-1,1 0 1,-1 0 0,0-1 0,0 0-1,0-1 1,-1 1 0,1-2 0,-1 1 0,0-1-1,0-1 1,9-7 0,3-4-254,-1 0 1,-1-2-1,-1 0 0,0-1 1,16-26-1,6-17-211,-6-3-175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0.885"/>
    </inkml:context>
    <inkml:brush xml:id="br0">
      <inkml:brushProperty name="width" value="0.05" units="cm"/>
      <inkml:brushProperty name="height" value="0.05" units="cm"/>
    </inkml:brush>
  </inkml:definitions>
  <inkml:trace contextRef="#ctx0" brushRef="#br0">106 1 14075,'-18'26'1197,"2"0"0,0 2-1,-23 55 1,35-72-1077,1 0 1,0 0-1,1 1 0,0-1 0,1 1 1,0 11-1,1-16-196,0 0 1,1 0-1,0 0 1,1 0-1,-1 0 1,1 0-1,1 0 1,-1 0-1,1-1 1,6 11-1,-5-12-61,0 0 0,0 0 0,0-1-1,0 1 1,1-1 0,0 0 0,0-1-1,0 1 1,0-1 0,0 0 0,1 0-1,-1 0 1,1-1 0,0 0 0,0 0-1,0 0 1,0-1 0,0 0 0,0 0-1,0-1 1,1 0 0,5 0 0,-1 0-200,-1-1 0,0-1 0,0 1 1,0-2-1,0 1 0,19-9 0,-21 8 571,0-1-1,0-1 0,-1 0 0,11-8 1,-15 11 69,-1 0-1,0 0 1,0 0 0,0-1-1,0 1 1,0-1 0,-1 1 0,1-1-1,1-5 1,-4 8-165,1 0 0,-1 1-1,0-1 1,0 0 0,1 0 0,-1 1 0,0-1-1,1 0 1,-1 1 0,0-1 0,1 1 0,-1-1-1,0 1 1,1-1 0,-1 1 0,1-1-1,-1 1 1,1 0 0,-1-1 0,1 1 0,0 0-1,-1 1 1,-11 18 784,12-20-903,-7 13 339,0 1 0,-6 22 0,11-32-320,1 1 0,0 0 0,0 0-1,0 0 1,1 0 0,-1 0 0,1 0-1,0 0 1,1 1 0,-1-1 0,3 7-1,-3-11-26,0 0-1,1 0 1,-1 0-1,0 0 0,1 0 1,0 0-1,-1 0 1,1 0-1,-1 0 0,1 0 1,0 0-1,0 0 1,0-1-1,-1 1 0,1 0 1,0-1-1,0 1 1,0 0-1,0-1 0,0 1 1,0-1-1,0 0 1,0 1-1,2-1 0,-1 1 2,1-1 0,-1 0-1,0 0 1,1-1-1,-1 1 1,0-1-1,1 1 1,-1-1-1,0 1 1,1-1 0,1-2-1,4 0 3,-1-2 1,0 1-1,0-1 0,0 0 1,-1 0-1,6-7 0,2-3 2,-1 0 1,-1-1-1,16-30 0,-22 36-27,-1-1 0,0 0 1,-1 1-1,0-1 0,-1-1 0,0 1 1,2-21-1,-5 29-9,0 0 0,0 0 0,0 0 0,0 0 0,-1 1 0,1-1 0,-1 0 0,1 0 0,-1 0 0,0 1 1,0-1-1,0 0 0,-1 1 0,1-1 0,-1 1 0,1 0 0,-3-4 0,3 6-1,0-1 1,0 0-1,0 1 0,1-1 1,-1 1-1,0-1 0,0 1 1,0-1-1,0 1 0,0 0 1,0-1-1,0 1 0,0 0 1,-1 0-1,1 0 0,0 0 0,0 0 1,-2 0-1,1 0-14,0 1 0,0 0 0,0-1 0,0 1 0,0 0 0,0 0 0,0 0 0,0 0 0,1 1 0,-1-1 0,0 0 0,-1 3 0,1-2-43,0-1 0,0 1 1,0 0-1,0 0 0,1 0 1,-1 0-1,1 1 0,0-1 0,-1 0 1,1 1-1,0-1 0,0 1 1,1-1-1,-1 1 0,0-1 1,1 1-1,0-1 0,-1 1 0,1 0 1,0-1-1,0 1 0,1-1 1,-1 1-1,0 0 0,2 2 1,-1-3-15,0 1 1,0-1 0,1 0-1,-1 0 1,1 0 0,0 0-1,-1 0 1,1 0 0,0-1-1,0 1 1,0-1 0,1 1-1,-1-1 1,0 0 0,0 1-1,1-1 1,-1-1 0,0 1-1,1 0 1,-1 0 0,1-1-1,0 0 1,-1 1 0,1-1-1,-1 0 1,4 0 0,7-1-159,0-1 1,0 1-1,0-2 1,-1 0-1,1 0 1,-1-2 0,17-7-1,-12 4 241,-1 0 0,0-2 0,-1 0 0,24-19 0,-38 28 62,1 0-1,-1 0 1,0-1-1,0 1 1,0 0-1,0 0 1,0-1 0,0 1-1,0 0 1,0-1-1,0 1 1,0-2-1,-1 2-26,0 1 0,0 0-1,0 0 1,0-1-1,0 1 1,-1 0 0,1 0-1,0-1 1,0 1-1,0 0 1,-1 0 0,1 0-1,0-1 1,0 1-1,0 0 1,-1 0 0,1 0-1,0 0 1,-1 0-1,1 0 1,0-1 0,0 1-1,-1 0 1,1 0-1,0 0 1,0 0 0,-1 0-1,1 0 1,0 0-1,-1 0 1,1 0 0,0 0-1,0 0 1,-1 0-1,1 1 1,0-1 0,0 0-1,-1 0 1,-4 1 171,0 0 0,0 0 0,0 1 0,1 0 0,-1 0 0,-4 3 0,-2 1 147,2 1 0,-1 0 1,-12 12-1,20-16-293,0-1 0,-1 0 0,1 1 0,0-1 1,0 1-1,1-1 0,-1 1 0,0 0 0,1 0 0,0 0 0,0 0 1,0 0-1,0 0 0,0 0 0,0 0 0,1 1 0,-1 3 1,1-5-40,1-1 0,-1 1 0,1-1 0,-1 1 1,1-1-1,-1 0 0,1 0 0,0 1 1,-1-1-1,1 0 0,0 0 0,0 0 1,0 1-1,0-1 0,0 0 0,0 0 0,0-1 1,1 1-1,-1 0 0,0 0 0,0-1 1,3 2-1,34 9-101,-29-9 58,42 8-156,-24-5-18,46 13-1,-66-15 189,0-1 1,0 1 0,0 1 0,-1-1-1,1 1 1,-1 0 0,0 1 0,0-1-1,-1 1 1,1 0 0,5 8-1,-9-11 25,-1-1 1,0 1-1,1 0 0,-1 0 0,0 0 0,0 0 0,-1 0 0,1 0 0,0 0 0,-1 0 0,1 0 0,-1 1 0,0-1 0,1 0 0,-1 0 0,0 0 0,-1 0 0,1 1 0,0-1 0,0 0 0,-2 2 0,1 0 17,-1 0 0,0-1-1,0 1 1,0-1-1,0 1 1,0-1-1,-1 0 1,0 0-1,0 0 1,-5 5-1,0-2 32,0 0 0,-1-1 1,0 0-1,1 0 0,-2 0 0,1-1 0,-1-1 0,-14 4 1,20-6-67,0 0 0,1-1 0,-1 0 1,0 1-1,0-2 0,1 1 0,-1 0 0,0-1 1,0 1-1,1-1 0,-1 0 0,1 0 1,-5-2-1,6 1-42,0 1-1,0 0 1,0-1 0,0 0 0,1 1 0,-1-1-1,0 0 1,1 0 0,-1 0 0,1 0 0,0 0-1,0 0 1,0 0 0,0 0 0,0 0-1,0-1 1,0 1 0,1 0 0,-1-1 0,1 1-1,0 0 1,0-4 0,0-7-38,0 0 0,1 0 0,1 0 0,0 0 0,1 1 0,6-17 1,19-37-345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1.366"/>
    </inkml:context>
    <inkml:brush xml:id="br0">
      <inkml:brushProperty name="width" value="0.05" units="cm"/>
      <inkml:brushProperty name="height" value="0.05" units="cm"/>
    </inkml:brush>
  </inkml:definitions>
  <inkml:trace contextRef="#ctx0" brushRef="#br0">77 1 18468,'-30'113'2342,"-5"24"-927,30-114-1198,2 1 0,1-1 0,0 1 0,3 24 0,0-40-196,0 1-1,1-1 0,0 0 0,0 1 0,5 8 1,-7-15-39,1-1 1,-1 0 0,1 1-1,0-1 1,0 0 0,0 0-1,-1 1 1,1-1 0,0 0 0,1 0-1,-1 0 1,0 0 0,0 0-1,0-1 1,0 1 0,2 1-1,-1-2-13,-1 0 0,0 0 0,0 0 0,0 0 0,0 0 0,0 0 0,0-1 0,0 1 0,0 0 0,0-1 0,0 1 0,0-1 0,0 1 0,0-1 0,0 1 0,0-1 0,0 1 0,0-1 0,0 0 0,-1 0 0,1 0 0,0 1 0,0-1 0,-1 0 0,2-2 0,3-5-266,1-1 0,-1 0 0,-1-1 0,0 1 0,0-1 0,4-18 0,-5 16 23,1 0 0,0 0 0,1 0 0,8-14 1,-13 25 281,1 0 1,-1 1 0,1-1 0,-1 0-1,1 1 1,-1-1 0,1 0 0,0 1 0,-1-1-1,1 1 1,0-1 0,0 1 0,-1 0-1,1-1 1,0 1 0,0 0 0,-1 0-1,1-1 1,0 1 0,0 0 0,0 0-1,0 0 1,0 0 0,-1 0 0,1 0-1,0 0 1,0 0 0,0 0 0,0 1-1,0-1 1,27 14 627,-18-8-440,5 2-10,0 0 0,0-2 0,1 0 0,0 0 1,0-2-1,0 0 0,33 4 0,-38-8-163,0 0-1,0 0 1,1 0-1,-1-2 1,0 1-1,0-2 0,0 1 1,-1-1-1,1-1 1,-1 0-1,1-1 1,17-10-1,-25 13-8,0 0 0,-1 0 0,1 0 1,0-1-1,-1 1 0,0-1 0,1 0 0,-1 1 0,0-1 0,2-4 0,-4 6-9,0 1 1,1-1-1,-1 0 1,0 0-1,0 0 0,0 1 1,0-1-1,1 0 1,-1 0-1,0 0 1,0 0-1,0 1 0,-1-1 1,1 0-1,0 0 1,0 0-1,0 1 0,-1-1 1,1 0-1,0 0 1,-1 1-1,1-1 1,0 0-1,-1 1 0,1-1 1,-1 0-1,1 1 1,-1-1-1,0 1 0,1-1 1,-1 0-1,0 1 1,1 0-1,-1-1 1,0 1-1,1-1 0,-1 1 1,0 0-1,0 0 1,0-1-1,1 1 1,-1 0-1,0 0 0,0 0 1,0 0-1,1 0 1,-2 0-1,-7-1 30,-1 0-1,1 1 1,-1 0 0,1 0-1,-1 1 1,1 1-1,0-1 1,0 1 0,0 1-1,-11 4 1,9-3 3,0 1 0,1-1 1,0 2-1,0 0 0,0 0 1,0 1-1,1 0 0,-8 9 1,15-15-27,0 1 0,0 0 0,1-1 0,-1 1 0,1 0 0,-1 0 0,1 0 0,0 0 1,0 1-1,0-1 0,0 0 0,0 0 0,0 1 0,1-1 0,-1 0 0,1 1 0,0-1 0,0 0 1,-1 1-1,2-1 0,-1 1 0,0-1 0,0 1 0,1-1 0,-1 0 0,2 4 0,0-3 6,0 0-1,0 0 0,0-1 0,0 1 0,1 0 0,-1-1 1,1 1-1,-1-1 0,1 0 0,0 0 0,0 0 0,0 0 1,0 0-1,1-1 0,-1 1 0,7 1 0,4 1 6,-1-1-1,1 0 0,0-1 0,27 1 1,-33-3-122,0 0-1,0 0 1,0-1 0,-1-1 0,1 1 0,-1-1 0,1 0 0,-1-1 0,1 0 0,8-5-1,-14 7 52,-1 0 0,1 0 0,0 0-1,-1 0 1,0 0 0,1 0 0,-1 0-1,0-1 1,1 1 0,-1-1-1,0 1 1,0-1 0,0 1 0,0-1-1,0 0 1,-1 1 0,1-1-1,0 0 1,-1 0 0,1 1 0,-1-1-1,0 0 1,0 0 0,1 0 0,-1 0-1,0 0 1,-1 1 0,1-1-1,0 0 1,0 0 0,-1 0 0,1 0-1,-1 1 1,0-1 0,1 0-1,-1 1 1,0-1 0,0 0 0,0 1-1,0-1 1,-1 1 0,1-1 0,0 1-1,-3-2 1,-27-28-579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1.759"/>
    </inkml:context>
    <inkml:brush xml:id="br0">
      <inkml:brushProperty name="width" value="0.05" units="cm"/>
      <inkml:brushProperty name="height" value="0.05" units="cm"/>
    </inkml:brush>
  </inkml:definitions>
  <inkml:trace contextRef="#ctx0" brushRef="#br0">7 72 15363,'-6'-6'1809,"22"3"-969,12 0-344,18-2 1536,13-1-1423,10-4-281,4-1 40,-1-17-200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2.156"/>
    </inkml:context>
    <inkml:brush xml:id="br0">
      <inkml:brushProperty name="width" value="0.05" units="cm"/>
      <inkml:brushProperty name="height" value="0.05" units="cm"/>
    </inkml:brush>
  </inkml:definitions>
  <inkml:trace contextRef="#ctx0" brushRef="#br0">17 0 17124,'-8'39'1288,"2"8"-1024,3 6-136,7 2 320,4-1-64,2-9-368,0-7-272,-2-13-296,-2-10-176,-9-15 520,-5-5-136,-15-17-176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2.560"/>
    </inkml:context>
    <inkml:brush xml:id="br0">
      <inkml:brushProperty name="width" value="0.05" units="cm"/>
      <inkml:brushProperty name="height" value="0.05" units="cm"/>
    </inkml:brush>
  </inkml:definitions>
  <inkml:trace contextRef="#ctx0" brushRef="#br0">3 237 11739,'-1'-8'161,"0"1"0,1-1 0,0 0 1,0 1-1,1-1 0,0 0 0,0 1 1,1-1-1,0 1 0,0-1 1,1 1-1,3-9 0,-1 9 34,0-1 0,0 0-1,1 1 1,0 0 0,0 0-1,0 1 1,1 0 0,0 0-1,0 0 1,8-4 0,-2 2 86,-1 2 0,1-1 1,0 1-1,0 1 1,1 1-1,-1-1 0,1 2 1,0 0-1,0 1 0,0 0 1,27 1-1,-31 1-231,-1 1-1,1 0 1,0 1 0,-1 0-1,0 0 1,1 1 0,-1 0-1,0 1 1,0 0-1,0 0 1,-1 1 0,0 0-1,0 1 1,0-1 0,0 2-1,-1-1 1,0 1 0,7 8-1,-12-12-56,1 0 0,-1 0-1,0 1 1,0-1 0,0 1 0,0-1-1,-1 1 1,1-1 0,-1 1-1,0 0 1,0 0 0,0 0-1,0 0 1,-1 0 0,0-1 0,0 1-1,0 0 1,-1 8 0,0-7 20,-1 0 1,0 0-1,0-1 1,-1 1-1,1-1 1,-1 1-1,0-1 1,0 0-1,-1 0 1,1 0-1,-1 0 1,0-1-1,-8 6 1,-15 10 122,-2-1 0,0-2 0,-41 17 0,7-4-627,65-29 319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7.298"/>
    </inkml:context>
    <inkml:brush xml:id="br0">
      <inkml:brushProperty name="width" value="0.05" units="cm"/>
      <inkml:brushProperty name="height" value="0.05" units="cm"/>
    </inkml:brush>
  </inkml:definitions>
  <inkml:trace contextRef="#ctx0" brushRef="#br0">31 0 15491,'1'4'154,"-1"0"0,1-1 0,0 1 1,-1 0-1,0 0 0,0 0 0,0 0 0,0 0 0,-1-1 0,1 1 0,-3 6 0,0 14 347,1-5-165,1-7-185,0-1 1,1 1-1,1 16 1,-1-26-148,0 0 1,0 0 0,1 0 0,-1 0-1,1 0 1,0 0 0,-1 0 0,1 0-1,0 0 1,0 0 0,0 0 0,0 0-1,0-1 1,1 1 0,-1 0 0,0-1-1,1 1 1,-1-1 0,1 0 0,0 1-1,0-1 1,-1 0 0,1 0 0,3 1-1,8 2-159,0-1-1,24 2 1,-28-5 59,-1 1 1,0 0-1,1 0 1,-1 1 0,0 0-1,0 0 1,-1 1-1,1 0 1,0 1-1,7 4 1,-13-7 114,-1 1 0,1-1-1,-1 1 1,1-1 0,-1 1 0,1 0 0,-1-1-1,0 1 1,0 0 0,0 0 0,0 0 0,0 0-1,0 0 1,-1 0 0,1 0 0,-1 0 0,1 0-1,-1 0 1,0 0 0,0 1 0,0-1 0,0 0-1,0 0 1,0 0 0,-1 0 0,1 0 0,-1 1-1,1-1 1,-1 0 0,0 0 0,0 0 0,0 0-1,0-1 1,0 1 0,0 0 0,-2 1 0,-1 4 183,-1-1 0,0 0 1,0 0-1,0-1 0,-1 0 1,0 0-1,0 0 0,-12 7 1,10-8-140,0 0 1,0 0-1,-1-1 1,1-1 0,-1 1-1,1-2 1,-1 1 0,0-1-1,1 0 1,-1-1 0,0 0-1,0 0 1,-17-3-1,10-5-155,8-5-116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2.960"/>
    </inkml:context>
    <inkml:brush xml:id="br0">
      <inkml:brushProperty name="width" value="0.05" units="cm"/>
      <inkml:brushProperty name="height" value="0.05" units="cm"/>
    </inkml:brush>
  </inkml:definitions>
  <inkml:trace contextRef="#ctx0" brushRef="#br0">25 107 14587,'3'7'224,"-1"-1"-1,0 1 1,0 0 0,-1 0 0,0 0-1,-1 0 1,1 0 0,-1 0-1,-2 13 1,-1 5 485,-11 35 0,8-40-190,2 1 0,-3 25 0,6-45-502,1 0 0,0 0 0,0 0 0,0 0 0,0 0 0,0 0 0,0-1 1,0 1-1,0 0 0,1 0 0,-1 0 0,0 0 0,1 0 0,-1 0 0,0-1 0,1 1 0,-1 0 0,1 0 0,0 1 1,0-2-10,-1 0 1,1 0-1,-1 1 1,1-1-1,-1 0 1,1 0-1,-1 0 1,1 0-1,0 0 1,-1 0 0,1 0-1,-1 0 1,1 0-1,-1 0 1,1 0-1,-1 0 1,1 0-1,0-1 1,-1 1-1,1 0 1,-1 0 0,1-1-1,3-2 11,0 1 1,-1-1-1,1 0 0,-1 1 1,0-2-1,5-5 0,5-8 16,-2-1-1,-1 0 0,0-1 1,14-37-1,-19 43-31,-1-1 0,-1 0 0,0 0 0,0-1-1,-1 1 1,-1-1 0,-1 1 0,-1-15 0,1 27-5,0 0 0,0 0 0,-1 0-1,1 0 1,-1 1 0,1-1 0,-1 0 0,0 1 0,0-1 0,0 0 0,0 1 0,0-1 0,-1-1 0,2 3 1,-1 0 0,1 0 0,0-1 0,0 1 0,0 0 0,-1 0 0,1 0 0,0 0 0,0 0 0,-1 0 0,1 0 0,0-1 0,0 1 0,0 0 0,-1 0 0,1 0 0,0 0 1,0 0-1,-1 0 0,1 0 0,0 0 0,0 0 0,-1 0 0,1 1 0,0-1 0,0 0 0,-1 0 0,1 0 0,0 0 0,0 0 0,0 0 0,-1 1 0,-5 13-25,4-9 25,2 1 0,-1-1 0,1 1-1,-1 0 1,2-1 0,-1 1 0,1-1 0,-1 1-1,1 0 1,1-1 0,-1 0 0,1 1 0,0-1-1,0 0 1,1 0 0,0 0 0,0 0 0,4 6-1,-4-8 11,-1 0-1,1 0 0,0-1 0,0 1 0,0-1 0,0 1 0,0-1 0,1 0 0,-1 0 0,1 0 1,-1-1-1,1 1 0,0-1 0,0 0 0,-1 0 0,1 0 0,0-1 0,0 1 0,0-1 0,0 0 1,0 0-1,0 0 0,0-1 0,0 1 0,0-1 0,6-2 0,1-1 17,-1-1 0,0-1 1,0 1-1,0-2 0,-1 1 0,1-2 0,-2 1 1,1-1-1,-1 0 0,0-1 0,-1 1 0,0-2 1,0 1-1,-1-1 0,0 0 0,-1 0 0,6-16 1,-10 24-30,-1 0 1,1-1-1,-1 1 1,1 0-1,-1-1 1,0 1 0,0 0-1,0-1 1,-1-4-1,1 7 3,0 0-1,0-1 1,0 1-1,0 0 0,0 0 1,0-1-1,0 1 0,0 0 1,0 0-1,-1-1 1,1 1-1,0 0 0,0 0 1,0 0-1,-1-1 1,1 1-1,0 0 0,0 0 1,0 0-1,-1 0 0,1-1 1,0 1-1,0 0 1,-1 0-1,1 0 0,0 0 1,0 0-1,-1 0 1,1 0-1,0 0 0,-1 0 1,-12 8-45,7-1 36,1 0 0,0 0 1,0 0-1,1 1 0,0-1 1,0 1-1,1 0 1,0 0-1,0 0 0,-2 11 1,3-10 26,0 1 1,1 0 0,0 0-1,0 0 1,1 0 0,1 0-1,-1 0 1,4 15 0,-3-23-8,-1 0 0,1 0 0,0 0 0,0 0 0,-1 0 0,1 0 0,0 0 0,1 0 0,-1-1 0,0 1 0,0 0 0,1-1 0,-1 1 0,1-1 0,-1 0 0,1 1 0,0-1-1,0 0 1,2 1 0,-1 0 6,1-1 0,-1-1 0,0 1 0,0 0 0,1-1 0,-1 0 0,0 0 0,1 0 0,-1 0 0,0 0 0,5-1 0,3-2 21,0 0-1,0-1 0,0 0 1,0-1-1,20-11 0,-12 3-76,0 0-1,-1-1 1,-1 0-1,0-2 1,-1 0-1,0-1 1,-1-1-1,-2 0 0,15-23 1,-17 15-171,-11 25 199,0 1 0,1-1 0,-1 1 0,0-1 0,0 0 1,1 1-1,-1-1 0,0 1 0,0-1 0,0 0 0,0 1 0,1-1 0,-1 0 0,0 1 0,0-1 0,-1 0 0,1 1 0,0-1 0,0 0 1,0 1-1,0-1 0,0 0 0,-1 1 0,1-1 0,0 1 0,-1-1 0,1 0 0,0 1 0,-1-1 0,1 1 0,-1-1 0,1 1 1,-1-1-1,1 1 0,-1 0 0,0-1 0,0 1 1,-1 0 0,1 0 1,0 1-1,0-1 0,0 0 1,0 1-1,0-1 0,0 1 1,0-1-1,0 1 0,0 0 1,0-1-1,0 1 0,0 0 1,0 0-1,0 0 0,1 0 1,-1 0-1,0 0 0,1 0 1,-1 0-1,0 1 0,-13 25-42,10-16 4,0 1 1,0 0-1,1 0 1,-2 16-1,5-23 97,-1-1 1,1 1-1,-1-1 0,1 1 0,1-1 0,-1 1 1,1-1-1,0 1 0,0-1 0,0 0 0,0 1 1,1-1-1,0 0 0,3 7 0,-4-10-33,-1-1-1,1 1 0,0 0 1,-1 0-1,1-1 1,0 1-1,0-1 0,-1 1 1,1-1-1,0 1 1,0-1-1,0 1 0,0-1 1,0 0-1,0 1 1,0-1-1,-1 0 0,1 0 1,0 0-1,0 0 1,0 0-1,0 0 0,0 0 1,0 0-1,0 0 1,0 0-1,0 0 0,0-1 1,1 0-1,16-11 136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3.412"/>
    </inkml:context>
    <inkml:brush xml:id="br0">
      <inkml:brushProperty name="width" value="0.05" units="cm"/>
      <inkml:brushProperty name="height" value="0.05" units="cm"/>
    </inkml:brush>
  </inkml:definitions>
  <inkml:trace contextRef="#ctx0" brushRef="#br0">1 1 14939,'7'14'64,"1"-1"0,0 1 0,1-1-1,1-1 1,0 0 0,0 0 0,19 15 0,-22-22-151,-1 0 0,1 0 0,0-1 1,0 0-1,0 0 0,0 0 0,1-1 1,-1 0-1,1-1 0,0 0 0,0 0 1,0-1-1,0 0 0,0 0 0,0-1 1,12 0-1,-19 0 165,0 0 0,0-1 0,0 1 0,0 0-1,0 0 1,0 0 0,-1-1 0,1 1 0,0 0 0,0-1 0,0 1 0,-1-1 0,1 1 0,0-1-1,0 1 1,-1-1 0,1 0 0,0 1 0,-2-3 1708,-7 10-943,4-3-788,1 1 0,-1-1 0,1 1 0,0 1 0,0-1 0,1 0 0,-1 0 0,1 1 0,0 0 0,1-1 0,-2 9 0,3-13-69,0-1-1,1 1 1,-1 0 0,0 0-1,0-1 1,1 1 0,-1 0-1,0 0 1,1-1-1,-1 1 1,0 0 0,1-1-1,-1 1 1,1 0 0,0-1-1,-1 1 1,1-1 0,-1 1-1,1-1 1,0 1 0,-1-1-1,1 0 1,0 1-1,0-1 1,1 1 0,23 7-392,-17-6 274,2 1 35,-1 1-1,1-1 1,-1 1-1,1 1 1,-1 0-1,-1 0 1,9 7-1,-14-9 136,-1-1 0,1 0-1,-1 1 1,0 0-1,0-1 1,0 1-1,0 0 1,0 0 0,0 0-1,-1 0 1,0 1-1,0-1 1,1 0 0,-2 1-1,1-1 1,0 0-1,-1 1 1,0-1 0,1 1-1,-1-1 1,-1 1-1,1-1 1,0 0 0,-2 6-1,-2 3 217,1 0 0,-2-1-1,0 0 1,0 0 0,-1 0 0,0-1 0,-1 1-1,0-1 1,0-1 0,-1 0 0,-1 0-1,1 0 1,-17 11 0,24-19-257,-1 0 1,0 0-1,0 0 1,1 0-1,-1 0 0,0-1 1,0 1-1,0-1 1,0 1-1,0-1 1,0 0-1,0 0 0,-3 0 1,4 0 5,0 0-1,0 0 1,0-1 0,0 1 0,0-1 0,0 1 0,1-1-1,-1 1 1,0-1 0,0 1 0,0-1 0,0 0 0,1 1-1,-1-1 1,0 0 0,1 0 0,-1 0 0,0 0-1,1 1 1,-1-1 0,1 0 0,0 0 0,-1 0 0,1 0-1,-1-2 1,-4-22-101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4.002"/>
    </inkml:context>
    <inkml:brush xml:id="br0">
      <inkml:brushProperty name="width" value="0.05" units="cm"/>
      <inkml:brushProperty name="height" value="0.05" units="cm"/>
    </inkml:brush>
  </inkml:definitions>
  <inkml:trace contextRef="#ctx0" brushRef="#br0">260 30 15387,'2'0'263,"-1"-1"-1,1 0 1,-1 1-1,0-1 1,0 0-1,1 0 1,-1 0-1,0 1 1,0-1-1,0-1 1,0 1-1,0 0 1,0 0-1,0 0 1,0 0-1,0-1 0,0-1 1,-1 2-177,0 1-1,0 0 1,0-1-1,0 1 1,0 0-1,0-1 1,0 1-1,0 0 1,0-1 0,0 1-1,-1 0 1,1 0-1,0-1 1,0 1-1,0 0 1,0 0-1,-1-1 1,1 1 0,0 0-1,0 0 1,-1 0-1,1-1 1,0 1-1,0 0 1,-1 0-1,1 0 1,-1-1 0,-18-2 923,9 4-948,0 0 0,-1 1 0,1 0-1,0 1 1,0 0 0,0 0 0,1 1 0,-1 0 0,-9 7 0,1-1-144,2 0 0,0 2 0,-28 24 0,36-28 18,0 0 0,-12 16 0,18-21 34,0 1 0,0-1-1,0 0 1,1 1-1,-1-1 1,1 1-1,0-1 1,0 1 0,0 0-1,0 0 1,0 6-1,1-8 13,0 0 0,1-1 0,-1 1 0,0 0-1,1-1 1,0 1 0,-1 0 0,1-1 0,0 1-1,0-1 1,0 1 0,0-1 0,0 0 0,0 1 0,0-1-1,0 0 1,0 0 0,1 0 0,-1 0 0,1 0-1,-1 0 1,1 0 0,-1 0 0,1 0 0,-1-1-1,1 1 1,0-1 0,-1 1 0,1-1 0,3 1 0,7 1-98,-1-1 0,1 0 0,17-1 0,-21 0 48,66-3-404,-50 1 353,0 1-1,0 1 1,0 1-1,0 1 1,39 8-1,-58-8 117,0-1 0,0 1 0,-1 0 1,1 0-1,-1 1 0,0-1 0,0 1 0,0 0 0,0 0 0,0 1 0,0-1 0,5 8 0,-8-9 20,1 0 0,-1 0 0,0 0 0,0 1 0,0-1 0,0 0 0,0 1 0,0-1 0,-1 1 0,1-1 0,-1 1 0,0-1 0,0 1 0,0 0 0,0-1 0,0 1 0,0-1 0,-1 1 0,1-1 0,-1 1 1,0-1-1,0 1 0,0-1 0,0 0 0,-2 5 0,-3 2 74,-1-1 0,0 1 0,0-1 1,0-1-1,-1 1 0,0-1 1,-1 0-1,1-1 0,-18 9 1,10-6 16,-1-1 0,0-1 0,0 0 0,-34 7 1,45-12-194,1-1 1,-1 0-1,0-1 1,0 1-1,0-1 1,0 0-1,0-1 1,-9-1 0,13 1 44,0 1 0,0-1 1,1 0-1,-1 1 0,0-1 1,1 0-1,-1 0 0,1 0 1,-1-1-1,1 1 0,-1 0 0,1 0 1,0-1-1,-1 1 0,1-1 1,0 1-1,0-1 0,0 0 1,0 1-1,1-1 0,-1 0 1,0 0-1,1 1 0,-1-1 1,1 0-1,0 0 0,-1 0 1,1 0-1,0 0 0,0-2 1,1-4-59,-1 0 0,1 1 0,3-15 0,13-34-435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4.648"/>
    </inkml:context>
    <inkml:brush xml:id="br0">
      <inkml:brushProperty name="width" value="0.05" units="cm"/>
      <inkml:brushProperty name="height" value="0.05" units="cm"/>
    </inkml:brush>
  </inkml:definitions>
  <inkml:trace contextRef="#ctx0" brushRef="#br0">22 0 15515,'1'1'83,"-1"-1"-1,1 0 1,-1 0-1,1 0 1,0 1-1,-1-1 0,1 0 1,-1 0-1,1 1 1,-1-1-1,1 1 1,-1-1-1,1 0 0,-1 1 1,1-1-1,-1 1 1,0-1-1,1 1 1,-1-1-1,0 1 1,1 0-1,-1-1 0,0 1 1,0-1-1,1 1 1,-1 0-1,0-1 1,0 1-1,0-1 0,0 1 1,0 0-1,0 0 1,0 24 506,-15 87 2317,7-61-2363,3 0-1,0 52 0,5-90-481,0 0 0,1 0 0,0 0 0,1 0 0,1-1 0,0 1 0,1 0 0,5 13-1,-9-26-56,1 1-1,-1 0 1,1 0-1,-1 0 1,1 0-1,-1 0 1,1 0-1,-1 0 0,1-1 1,0 1-1,-1 0 1,1-1-1,0 1 1,0 0-1,-1-1 1,1 1-1,0-1 0,0 1 1,0-1-1,0 1 1,0-1-1,0 0 1,0 0-1,0 1 1,0-1-1,0 0 0,0 0 1,0 0-1,0 0 1,0 0-1,0 0 1,0 0-1,0 0 1,0-1-1,0 1 0,0 0 1,0-1-1,0 1 1,-1 0-1,1-1 1,0 1-1,0-1 1,0 1-1,0-1 0,-1 0 1,1 1-1,0-1 1,0 0-1,0-1 1,4-3 6,-1 0 0,-1 0 0,1 0 1,-1-1-1,0 0 0,4-8 1,0-9-49,-1 1 0,0-1 1,-2 0-1,-1 0 0,-1 0 1,-1 0-1,0 0 0,-6-42 1,5 64 32,-1-3-22,1 0 0,0 0 0,-1 0 0,0 0 1,0 0-1,0 0 0,0 1 0,-1-1 1,0 0-1,1 1 0,-1-1 0,-3-4 0,4 8 21,1 0-1,0-1 0,-1 1 1,1 0-1,0-1 1,-1 1-1,1 0 0,-1-1 1,1 1-1,-1 0 0,1 0 1,0-1-1,-1 1 0,1 0 1,-1 0-1,1 0 1,-1 0-1,1 0 0,-1 0 1,1 0-1,-1 0 0,1 0 1,-1 0-1,1 0 1,-1 0-1,1 0 0,-1 0 1,1 0-1,-1 0 0,1 0 1,-1 1-1,1-1 0,0 0 1,-1 0-1,1 1 1,-1-1-1,1 0 0,0 1 1,-1-1-1,1 0 0,0 1 1,-1-1-1,1 0 1,0 1-1,-1-1 0,1 1 1,0-1-1,0 1 0,0-1 1,-1 1-1,-7 28-165,6-16 161,1 0 1,1-1-1,0 1 1,1-1 0,0 1-1,1 0 1,1-1 0,0 0-1,8 23 1,-9-29 22,1-1 1,-1 0-1,1 0 0,0 0 1,0 0-1,0 0 0,1-1 0,0 1 1,0-1-1,0 0 0,0 0 1,1 0-1,-1-1 0,1 0 1,0 1-1,0-2 0,0 1 1,0-1-1,1 1 0,-1-2 1,1 1-1,-1 0 0,10 0 1,-3-2 14,-1 0 0,0-1 1,0 0-1,0 0 0,0-2 0,0 1 1,0-1-1,-1-1 0,1 0 1,-1-1-1,0 0 0,0 0 1,14-11-1,0-1 20,-2-1 0,0-1 0,-1-1 0,19-24 0,-33 37-53,-1 0 0,0 0-1,-1 0 1,1-1 0,-1 0-1,-1 0 1,0 0 0,0 0 0,5-15-1,-10 23 6,1 0-1,0 0 1,0 0-1,0 1 0,0-1 1,-1 0-1,1 0 1,0 0-1,0 1 0,-1-1 1,1 0-1,0 0 1,0 0-1,-1 0 0,1 0 1,0 0-1,0 0 1,-1 1-1,1-1 0,0 0 1,-1 0-1,1 0 1,0 0-1,0 0 0,-1 0 1,1 0-1,0 0 1,-1-1-1,1 1 0,0 0 1,0 0-1,-1 0 0,1 0 1,0 0-1,0 0 1,-1 0-1,1-1 0,0 1 1,0 0-1,-1 0 1,1 0-1,0-1 0,0 1 1,0 0-1,0 0 1,-1-1-1,1 1 0,0 0 1,0 0-1,0-1 1,0 1-1,0 0 0,0 0 1,0-1-1,0 1 1,0 0-1,-1-1 0,1 1 1,0 0-1,1 0 1,-1-1-1,0 1 0,0 0 1,0 0-1,0-1 1,0 1-1,0-1 0,-17 17-38,11-7 61,-1 2 0,1-1 0,1 1-1,0-1 1,1 1 0,0 1 0,0-1 0,1 1 0,1-1 0,0 1 0,1 0-1,0 0 1,1 22 0,0-32-8,0 0 0,0 0 0,0 0 0,1 0-1,-1 0 1,0 0 0,1 0 0,0 0 0,-1 0 0,1 0 0,0 0-1,0-1 1,0 1 0,0 0 0,0-1 0,1 1 0,-1 0 0,0-1-1,1 0 1,-1 1 0,1-1 0,-1 0 0,1 0 0,0 1 0,-1-2 0,1 1-1,0 0 1,0 0 0,0 0 0,0-1 0,0 1 0,0-1 0,0 0-1,0 1 1,0-1 0,0 0 0,0 0 0,0 0 0,2-1 0,4 0 19,-1-1 1,1 0-1,0-1 1,-1 0-1,0 0 0,0 0 1,0-1-1,11-8 1,6-7-108,-1-2 0,0 0 0,-1-2 0,-2 0 0,0-1 0,-2-2 0,-1 1 0,24-47 0,-48 89-9,2 0-1,1 0 0,0 0 1,1 1-1,-2 24 1,3-13 221,1 0-1,2 0 1,4 38 0,-3-58-126,0 0 0,0 0 0,1-1 0,6 14-1,-8-20-38,0 0-1,0 0 1,1-1 0,-1 1-1,0 0 1,1 0-1,-1-1 1,1 1 0,-1-1-1,4 3 1,-4-3-6,0-1 0,0 0 0,0 0 0,0 1 0,-1-1 0,1 0 0,0 0 0,0 0-1,0 0 1,0 0 0,0 0 0,-1 0 0,1 0 0,0 0 0,0 0 0,0 0 0,0-1 0,-1 1 0,1 0 0,0-1 0,0 1 0,0 0 0,-1-1 0,1 1 0,0-1 0,-1 1 0,2-2 0,1-1-15,0-1 0,-1 1 0,1-1 0,-1 0 0,0 0-1,0 0 1,0 0 0,-1 0 0,1 0 0,-1 0 0,0 0 0,1-9-1,6-30-376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5.046"/>
    </inkml:context>
    <inkml:brush xml:id="br0">
      <inkml:brushProperty name="width" value="0.05" units="cm"/>
      <inkml:brushProperty name="height" value="0.05" units="cm"/>
    </inkml:brush>
  </inkml:definitions>
  <inkml:trace contextRef="#ctx0" brushRef="#br0">12 0 18956,'-3'3'1368,"1"9"-1496,-1 0-1832,1-6 2192,1-2-360,1-6-392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5.490"/>
    </inkml:context>
    <inkml:brush xml:id="br0">
      <inkml:brushProperty name="width" value="0.05" units="cm"/>
      <inkml:brushProperty name="height" value="0.05" units="cm"/>
    </inkml:brush>
  </inkml:definitions>
  <inkml:trace contextRef="#ctx0" brushRef="#br0">228 55 15331,'1'-1'282,"28"-25"1828,-28 25-2037,0 0-1,-1 0 1,1 0 0,0 0-1,-1 1 1,1-1-1,-1 0 1,0 0-1,1 0 1,-1 0-1,0 0 1,1 0 0,-1 0-1,0-2 1,0 3-14,0-1 0,0 0 0,-1 1 0,1-1 0,0 1 1,0-1-1,-1 1 0,1-1 0,0 1 0,-1-1 0,1 1 0,-1 0 1,1-1-1,0 1 0,-1 0 0,1-1 0,-1 1 0,1 0 1,-1-1-1,1 1 0,-1 0 0,0 0 0,1-1 0,-1 1 0,1 0 1,-1 0-1,1 0 0,-2 0 0,-4-1 138,0 1 0,-1-1 0,1 1 0,-1 1 0,1-1 0,0 1 0,-1 1 0,1-1 0,0 1 0,0 0 0,0 0 0,0 0 0,-8 5 0,-2 2-70,0 1-1,0 1 0,-19 16 0,25-19-114,1 1-1,1 0 1,0 0-1,-14 20 0,20-26-14,0 0-1,1 0 1,-1 0-1,0 0 1,1 0-1,0 0 0,-1 1 1,2-1-1,-1 0 1,0 1-1,0-1 1,1 1-1,0-1 1,0 1-1,0-1 0,0 1 1,0-1-1,1 1 1,0-1-1,-1 0 1,4 7-1,-3-8-2,0 0 1,0 0-1,1 0 0,-1 0 0,1 0 1,0 0-1,-1-1 0,1 1 0,0-1 1,0 1-1,0-1 0,0 0 0,0 1 1,0-1-1,5 1 0,-2 0-3,0-1-1,0 0 1,0-1-1,0 1 1,0-1 0,0 0-1,6-1 1,4-1-31,0-1 1,0 0-1,-1-1 0,19-8 1,17-11-200,-1-2 1,-1-2 0,85-66-1,-131 92 232,2-3-63,0 1 0,1 0 0,-1 0 1,1 1-1,8-5 0,-12 7 61,-1 0 1,0 0 0,1 0-1,-1 0 1,1 0-1,-1 0 1,0 0-1,1 0 1,-1 0-1,0 0 1,1 0 0,-1 0-1,1 0 1,-1 0-1,0 1 1,1-1-1,-1 0 1,0 0-1,1 0 1,-1 0-1,0 1 1,0-1 0,1 0-1,-1 0 1,0 1-1,1-1 1,-1 0-1,0 0 1,0 1-1,1 0 1,-1 0-6,1 1-1,-1 0 1,1-1-1,-1 1 1,0 0-1,0-1 1,0 1-1,0 0 1,0 0 0,0-1-1,-1 3 1,-26 157-245,-8 70 807,26-133-171,5-31 88,-4 0 0,-18 76 0,23-131-399,-1 0 0,0 0 0,-1 0-1,-7 14 1,11-24-54,0-1-1,0 1 1,0 0-1,0 0 1,0-1-1,-1 1 1,1-1-1,0 1 1,-1-1-1,1 1 1,-1-1-1,1 0 1,-1 0 0,0 0-1,0 0 1,1 0-1,-1 0 1,0 0-1,0 0 1,0-1-1,0 1 1,0-1-1,0 0 1,0 1-1,0-1 1,0 0-1,0 0 1,0 0-1,0-1 1,0 1-1,0 0 1,0-1-1,0 1 1,-3-2 0,-2-2 14,0 0 0,1 0 0,0-1 1,0 1-1,0-1 0,0-1 1,1 1-1,0-1 0,0 0 1,0 0-1,1 0 0,0-1 1,-4-7-1,3 2-3,-1 0 0,1-1 1,1 0-1,0 0 0,1 0 0,-3-23 0,5 22-38,1 1 0,0-1 0,1 1-1,1-1 1,0 1 0,1 0 0,0-1-1,1 1 1,0 1 0,1-1 0,9-16-1,-3 11-179,0 0-1,1 1 0,1 0 0,0 1 0,2 1 0,26-23 1,88-77-1260,-92 80 963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6.552"/>
    </inkml:context>
    <inkml:brush xml:id="br0">
      <inkml:brushProperty name="width" value="0.05" units="cm"/>
      <inkml:brushProperty name="height" value="0.05" units="cm"/>
    </inkml:brush>
  </inkml:definitions>
  <inkml:trace contextRef="#ctx0" brushRef="#br0">10 65 13595,'-1'2'120,"-1"1"-1,1 0 1,0 0 0,0 0 0,0 0 0,0 0-1,1 0 1,-1 0 0,1 0 0,0 0 0,-1 0-1,1 0 1,1 0 0,-1 1 0,0-1 0,1 0-1,0 0 1,-1 0 0,1 0 0,1 0 0,-1-1-1,0 1 1,1 0 0,-1 0 0,1-1 0,0 1-1,0-1 1,0 1 0,0-1 0,0 0 0,0 0-1,1 0 1,4 3 0,0 0 100,1-1 0,-1 0 1,1-1-1,0 1 0,0-2 0,0 1 1,0-1-1,0 0 0,1-1 0,-1 0 1,14 0-1,-9-1-5,0-2-1,0 1 1,-1-2 0,1 0 0,-1 0-1,0-1 1,0-1 0,18-9-1,-23 11-125,0-1-1,-1 0 0,1-1 0,-1 1 0,0-1 1,0 0-1,-1-1 0,1 1 0,-1-1 0,-1 0 0,1 0 1,-1-1-1,0 0 0,0 1 0,3-11 0,-6 15-71,0 0-1,0 0 0,-1 0 0,1 0 0,-1 0 1,0 0-1,1 0 0,-1 0 0,0 0 0,0 0 1,-1 0-1,1 0 0,0 0 0,-1 0 0,1 0 1,-1 0-1,1 0 0,-2-2 0,1 3-14,0 0 1,0 0-1,0 0 1,0 0-1,0 0 0,0 0 1,0 0-1,-1 0 0,1 1 1,0-1-1,0 1 0,-1-1 1,1 1-1,0-1 0,-1 1 1,1 0-1,0-1 0,-1 1 1,1 0-1,-2 0 0,-3 0-15,1 1-1,-1-1 1,1 1-1,0 1 0,-1-1 1,1 1-1,0 0 0,0 0 1,0 0-1,0 0 0,-9 7 1,5-1-10,0-1-1,0 1 1,1 1 0,1 0 0,-1 0-1,1 0 1,1 1 0,0 0 0,0 0-1,1 1 1,0-1 0,1 1 0,0 0-1,1 0 1,0 1 0,1-1 0,0 1 0,0 16-1,2-24 19,0 1-1,1-1 0,-1 0 0,1 0 0,0 0 0,0 0 1,0 0-1,1 0 0,0 0 0,2 4 0,-3-6 4,0 0 0,1 0 0,-1 0 0,1-1 0,0 1-1,0 0 1,-1-1 0,1 1 0,0-1 0,0 0 0,0 0 0,1 0 0,-1 0-1,0 0 1,0 0 0,1 0 0,-1-1 0,0 1 0,5 0 0,0-1-3,0 0 1,0-1 0,0 1 0,0-2 0,0 1 0,0-1 0,-1 0-1,1 0 1,8-4 0,58-34-17,-72 40 21,86-61-15,-65 43 6,2 1 1,0 2 0,51-26 0,-73 40 7,0 0-1,0 1 1,0-1 0,0 0-1,0 1 1,0-1 0,0 1-1,0-1 1,0 1 0,0 0-1,0 0 1,1 0 0,-1 0-1,0 1 1,0-1-1,3 1 1,-3 1-6,0-1 0,1 1 1,-1 0-1,0 0 0,0 0 0,0 0 0,0 0 0,-1 0 0,3 4 0,3 3-4,-6-8 14,1 1 0,0 0 0,0-1 0,0 1 0,0-1 0,0 0 0,0 0 0,0 0 0,0 0-1,1 0 1,-1 0 0,0 0 0,1-1 0,-1 1 0,0-1 0,1 0 0,-1 0 0,1 0 0,-1 0 0,1 0 0,-1 0 0,0 0-1,5-2 1,6-1 19,1-1-1,24-11 0,-30 12-12,91-43 104,30-12-459,-127 57 333,35-8-261,-36 8 260,0 1 0,-1 0 1,1 0-1,0 0 0,0 0 0,0 0 1,0 0-1,0 0 0,-1 0 0,1 0 0,0 0 1,0 0-1,0 0 0,0 1 0,-1-1 0,1 0 1,0 1-1,0-1 0,0 0 0,-1 1 1,1-1-1,0 1 0,-1 0 0,1-1 0,0 1 1,-1-1-1,1 1 0,-1 0 0,1-1 0,-1 1 1,1 0-1,-1 0 0,0 0 0,1-1 1,-1 1-1,0 0 0,0 0 0,1 1 0,-2 13-196,1 11 165,0-26 55,1 1 0,-1 0 0,0-1 0,0 1 0,0-1-1,1 1 1,-1 0 0,0-1 0,1 1 0,-1-1 0,0 1-1,1-1 1,-1 1 0,1-1 0,-1 1 0,1-1 0,-1 1 0,1-1-1,-1 0 1,1 1 0,-1-1 0,1 0 0,0 1 0,-1-1-1,1 0 1,0 0 0,-1 0 0,1 1 0,-1-1 0,1 0 0,1 0-1,9-1 70,0-1-1,0 0 0,0 0 1,0-1-1,0 0 0,20-10 1,-1 1 9,-3 2-76,49-15-257,-68 23 151,0 0-1,0 1 0,0 0 1,0 0-1,0 1 0,0 0 1,13 1-1,-19 0 59,0 0 0,-1 0 1,1-1-1,0 1 0,0 1 0,0-1 1,-1 0-1,1 0 0,0 0 0,-1 1 0,0-1 1,1 1-1,-1 0 0,0-1 0,1 1 0,-1 0 1,0-1-1,0 1 0,-1 0 0,1 0 1,0 0-1,-1 0 0,1 2 0,3 9-36,-1 0 0,1 21 0,-2-17 112,30 127 355,-1-5-184,-28-118-220,0-1 1,-2 1-1,0 0 1,-5 35-1,4-52 37,-1 0-1,0 1 1,0-1 0,-1 0-1,0 0 1,1 0 0,-1 0 0,0 0-1,-1 0 1,1 0 0,-1-1-1,0 1 1,0-1 0,0 0 0,0 0-1,0 0 1,-1 0 0,1-1-1,-1 1 1,0-1 0,0 0 0,0 0-1,0 0 1,0-1 0,0 1-1,0-1 1,-1 0 0,1 0-1,-5 0 1,5 0 33,-1-1 0,1 0 0,-1 0 0,1 0 0,-1 0-1,1-1 1,0 0 0,-1 1 0,1-2 0,0 1 0,0 0 0,-1-1 0,1 0-1,1 0 1,-1 0 0,0 0 0,0-1 0,1 0 0,-1 1 0,1-1 0,0 0-1,0-1 1,0 1 0,0-1 0,1 1 0,-1-1 0,1 0 0,-3-6-1,2 1-17,1 1 0,0-1-1,1 0 1,0 1 0,0-1-1,1 0 1,0 0 0,0 0-1,1 0 1,1 1 0,-1-1-1,1 0 1,1 1 0,-1-1-1,2 1 1,5-11 0,1-1-92,1 0 1,1 1-1,0 1 1,2 0 0,21-23-1,-13 19-259,1 0 0,1 2-1,1 1 1,1 0 0,33-16-1,-15 11-65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7.917"/>
    </inkml:context>
    <inkml:brush xml:id="br0">
      <inkml:brushProperty name="width" value="0.05" units="cm"/>
      <inkml:brushProperty name="height" value="0.05" units="cm"/>
    </inkml:brush>
  </inkml:definitions>
  <inkml:trace contextRef="#ctx0" brushRef="#br0">1 207 16003,'15'-10'349,"1"0"0,1 1 0,0 1 0,0 1 0,1 0 0,0 1 0,0 1 0,0 1 0,33-3 1,-51 7-349,30 0 326,-29 0-319,-1 0 1,1 0-1,0 1 1,-1-1-1,1 0 1,0 0-1,-1 0 1,1 1-1,0-1 1,-1 0-1,1 1 1,-1-1-1,1 0 1,0 1-1,-1-1 0,1 1 1,-1-1-1,0 1 1,1-1-1,-1 1 1,1-1-1,-1 1 1,0 0-1,1-1 1,-1 1-1,0-1 1,0 1-1,1 0 1,-1-1-1,0 1 0,0 0 1,0-1-1,0 1 1,0 0-1,0 0 1,0-1-1,0 1 1,0 0-1,0-1 1,0 1-1,-1 0 1,-3 9 0,-1 0 1,-1 0 0,0-1 0,0 0-1,0 0 1,-1-1 0,-15 15 0,0 0-3,12-11-2,5-7 7,1 0 0,-1 0-1,1 1 1,-6 10 0,10-16-8,0 1 0,0-1 1,-1 1-1,1-1 0,0 1 0,0 0 0,0-1 1,0 1-1,0 0 0,0-1 0,0 1 0,0-1 1,0 1-1,0 0 0,0-1 0,0 1 0,0 0 1,0-1-1,1 1 0,-1-1 0,0 1 1,1-1-1,-1 1 0,0-1 0,1 1 0,-1-1 1,0 1-1,1-1 0,-1 1 0,1-1 0,-1 1 1,1-1-1,-1 0 0,1 1 0,-1-1 0,1 0 1,-1 1-1,1-1 0,0 0 0,-1 0 0,1 0 1,-1 0-1,1 1 0,0-1 0,-1 0 0,1 0 1,0 0-1,-1 0 0,1 0 0,0-1 0,33-1 142,-14-2-65,0-2 0,0 0 0,0-2 0,-1 0 1,34-19-1,-26 10-22,-1-1 0,0-1 0,26-25 0,11-26-358,-56 62 199,-7 8 93,0 0 1,0 0-1,0 0 0,0 0 0,0 0 1,0 0-1,0 0 0,0 0 0,0 0 1,0 0-1,0 0 0,0 0 0,0 0 0,0 1 1,0-1-1,0 0 0,0 0 0,0 0 1,0 0-1,1 0 0,-1 0 0,0 0 1,0 0-1,0 0 0,0 0 0,0 0 0,0 0 1,0 0-1,0 0 0,0 0 0,0 0 1,0 0-1,0 0 0,0 0 0,0 0 1,1 0-1,-1 0 0,0 0 0,0 0 1,0 0-1,0 0 0,0 0 0,0 0 0,0 0 1,0 0-1,0-1 0,0 1 0,0 0 1,0 0-1,0 0 0,0 0 0,0 0 1,0 0-1,0 0 0,0 0 0,0 0 1,1 0-1,-1 0 0,0 0 0,0 0 0,0 0 1,0 0-1,0-1 0,-2 11-241,-7 23 63,4-15 90,3-8 112,0 0 0,0 0 1,1 0-1,0 0 1,1 18-1,0-26 8,0 0 0,1 0 1,-1-1-1,1 1 0,-1 0 0,1 0 0,0-1 0,-1 1 1,1 0-1,0-1 0,0 1 0,0 0 0,0-1 0,1 1 0,-1-1 1,0 0-1,0 1 0,1-1 0,-1 0 0,1 0 0,0 0 0,-1 0 1,1 0-1,0 0 0,-1-1 0,1 1 0,0 0 0,0-1 0,-1 0 1,1 1-1,0-1 0,0 0 0,0 0 0,0 0 0,0 0 1,0 0-1,2-1 0,5 0 54,1 0 1,-1-1-1,0-1 1,0 0-1,0 0 1,0 0-1,0-1 0,-1-1 1,1 0-1,-1 0 1,0 0-1,9-9 1,-5 4-39,-1-1 0,0 0 0,-1 0 0,0-1 0,-1-1 0,14-24 0,-12 4-67,-12 19-17,1 13 41,0 1 0,-1 0 1,1 0-1,0-1 0,-1 1 0,1 0 0,0 0 0,-1 0 1,1 0-1,0 0 0,-1-1 0,1 1 0,0 0 0,-1 0 1,1 0-1,-1 0 0,1 0 0,0 0 0,-1 0 0,1 0 1,-1 0-1,1 0 0,0 0 0,-1 1 0,1-1 0,0 0 0,-1 0 1,1 0-1,0 0 0,-1 0 0,1 1 0,0-1 0,-1 0 1,1 1-1,-4 1-5,1 1 0,0 0 0,0-1 1,0 1-1,0 1 0,0-1 0,1 0 0,0 1 1,-1-1-1,1 1 0,1 0 0,-4 7 0,2-4 8,1-1-1,0 1 0,0 0 0,1 0 0,0 0 1,0-1-1,1 10 0,0-14 10,0-1 0,0 1 0,0 0 0,1 0 0,-1 0 0,0-1 0,1 1 0,0 0 0,-1-1 0,1 1 0,0 0 0,0-1 0,0 1 0,0-1 0,0 1 1,0-1-1,1 0 0,-1 1 0,0-1 0,1 0 0,2 2 0,-1-2 15,0 1 0,0-1 0,0 0 0,1 0 0,-1 0 0,1-1 0,-1 1 0,0-1 1,1 0-1,5 0 0,4-1 54,-1-1 1,0 0 0,0-1 0,0 0-1,17-8 1,-15 5-49,0-1-1,-1-1 1,1 0 0,-2 0-1,1-2 1,-1 0 0,-1 0-1,0-1 1,0 0 0,-1-1-1,-1 0 1,0 0 0,-1-1-1,11-20 1,-15 14-102,-4 12 4,-6 10-47,1 5 87,0-1 1,1 1-1,0 0 0,0 0 1,0 1-1,1-1 1,-3 16-1,4-17 27,1-1 1,0 1-1,0 0 1,1 0-1,-1 0 1,2 0-1,-1 0 1,1 0-1,0 0 0,3 12 1,-2-16 7,-1 0 0,1 0-1,0-1 1,0 1 0,0-1 0,0 1-1,0-1 1,1 0 0,-1 0 0,1 0 0,-1 0-1,1 0 1,0 0 0,0-1 0,0 1 0,0-1-1,0 0 1,0 0 0,0 0 0,0 0-1,0-1 1,0 1 0,1-1 0,2 1 0,8-1 25,-1 0 1,0 0-1,1-1 1,19-5 0,-17 3-10,1-2 1,-1 0-1,0-1 0,-1-1 1,1 0-1,24-16 1,-33 18-33,0 0 0,1 0 0,-2-1 0,1 1 0,-1-2 1,0 1-1,0-1 0,-1 0 0,1 0 0,-2 0 0,1-1 1,-1 1-1,0-1 0,4-14 0,-7 20 1,-1 0 1,1 0-1,-1 0 1,0 0-1,1 0 1,-1 0-1,0-1 1,0 1-1,-1 0 0,1 0 1,-1-3-1,1 5 2,0-1 1,-1 1-1,1-1 0,0 0 0,-1 1 0,1-1 0,0 1 0,-1-1 1,1 1-1,-1-1 0,1 1 0,-1-1 0,1 1 0,-1 0 0,1-1 1,-1 1-1,0 0 0,1-1 0,-1 1 0,1 0 0,-1 0 0,0 0 1,0-1-1,-2 1-6,1 0 1,0 1 0,0-1 0,0 1 0,0-1-1,-1 1 1,1 0 0,0-1 0,0 1 0,0 0-1,0 0 1,1 1 0,-1-1 0,0 0-1,0 1 1,1-1 0,-1 1 0,-2 2 0,-2 3-5,1 1 0,0-1-1,0 1 1,1 0 0,0 0 0,0 0 0,1 1 0,0-1 0,0 1 0,-2 15 0,5-19 20,-1-1 0,1 0-1,0 0 1,0 0 0,1 0 0,-1 0-1,1 1 1,0-1 0,0 0-1,0 0 1,2 4 0,-1-5 4,-1-1 0,1 1 1,-1-1-1,1 0 0,0 1 0,0-1 0,0 0 1,0 0-1,0-1 0,1 1 0,-1 0 1,1-1-1,-1 1 0,1-1 0,-1 0 1,1 0-1,4 2 0,2-1 23,0 0 1,0-1-1,1 0 0,-1 0 1,0-1-1,10 0 0,-15-1-34,1 1-1,0-1 1,-1 1 0,1-1-1,-1-1 1,1 1-1,-1-1 1,0 0-1,1 0 1,-1 0-1,0 0 1,0-1-1,6-4 1,-9 5-55,1 0-1,-1 1 1,0-1 0,0 0-1,0 0 1,0 0-1,-1 0 1,1 0 0,0 0-1,-1 0 1,1 0 0,-1 0-1,0 0 1,0 0-1,0-1 1,0 1 0,0 0-1,0 0 1,0 0 0,-2-4-1,-1-5-235,0 1-1,-8-19 1,9 24 315,-19-41-380,-5-7-102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8.334"/>
    </inkml:context>
    <inkml:brush xml:id="br0">
      <inkml:brushProperty name="width" value="0.05" units="cm"/>
      <inkml:brushProperty name="height" value="0.05" units="cm"/>
    </inkml:brush>
  </inkml:definitions>
  <inkml:trace contextRef="#ctx0" brushRef="#br0">26 28 19676,'-7'-7'1609,"2"1"-1217,-1-1-384,3 2 120,-1 3-1921,9 4 1129,5 6-192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48.818"/>
    </inkml:context>
    <inkml:brush xml:id="br0">
      <inkml:brushProperty name="width" value="0.05" units="cm"/>
      <inkml:brushProperty name="height" value="0.05" units="cm"/>
    </inkml:brush>
  </inkml:definitions>
  <inkml:trace contextRef="#ctx0" brushRef="#br0">251 297 14731,'1'-2'62,"-1"-1"-1,0 1 1,-1 0 0,1-1-1,0 1 1,-1 0-1,1 0 1,-1-1 0,1 1-1,-1 0 1,0 0-1,0 0 1,0 0 0,0 0-1,-1 0 1,1 0-1,0 0 1,-1 0 0,0 1-1,1-1 1,-1 0-1,0 1 1,0 0-1,-3-3 1,1 3-12,1 0 0,-1 0 0,1 0 0,-1 0 0,1 1 0,-1-1 0,1 1-1,-1 0 1,0 0 0,1 1 0,-1-1 0,1 1 0,-1-1 0,1 1 0,-1 0 0,-3 2 0,-5 2 160,0 1-1,0 0 1,1 1 0,0 0 0,0 1 0,-15 13 0,20-15-53,0 0-1,0 0 1,0 1 0,0 0 0,1 0 0,0 0-1,1 0 1,0 1 0,0 0 0,-5 15 0,8-21-111,1 0 1,-1 0 0,1 0 0,-1 0 0,1 0 0,0 0-1,0 0 1,0 0 0,0 0 0,0 0 0,0 0-1,1 0 1,-1 0 0,1 0 0,-1 0 0,1 0-1,0 0 1,0 0 0,0-1 0,0 1 0,0 0 0,0 0-1,0-1 1,0 1 0,1-1 0,-1 1 0,1-1-1,-1 0 1,1 1 0,1 0 0,2 0 18,0 0 1,-1 0-1,1-1 1,0 1 0,0-1-1,-1 0 1,1-1-1,0 1 1,0-1-1,0 0 1,8-1-1,8-2 0,0 0 0,0-2 0,0 0 0,-1-2 0,0 0 0,-1-1 0,23-13 0,-14 5-19,0-1 1,-1-2-1,47-41 1,-51 37-35,0-1 1,24-34-1,-38 46-12,0-1 0,-1 0 0,-1 0 0,0-1-1,-1 0 1,9-28 0,-15 40-1,1 1 0,-1-1-1,1 0 1,-1 0 0,0 0 0,0 1 0,1-1-1,-1 0 1,-1 0 0,1 0 0,0 1-1,0-1 1,-1 0 0,1 0 0,-1 1 0,1-1-1,-1 0 1,0 1 0,1-1 0,-1 0 0,0 1-1,-2-3 1,2 3 1,0 1-1,-1-1 1,1 1 0,0-1-1,-1 1 1,1-1-1,-1 1 1,1 0 0,0 0-1,-1 0 1,1 0-1,-1 0 1,1 0 0,-1 0-1,1 0 1,0 0-1,-1 1 1,1-1 0,-1 0-1,1 1 1,0-1-1,-1 1 1,1 0-1,0-1 1,0 1 0,-2 1-1,-7 5 0,1 0 0,0 0-1,0 1 1,0 0 0,1 1-1,1 0 1,-1 0 0,-7 13-1,-3 7-11,-22 50 0,33-64 15,1 1 1,0 0 0,2 0 0,-1 0 0,2 0-1,0 1 1,-1 19 0,4-31 3,0 0-1,1 1 1,-1-1 0,1 0 0,0 0 0,1 0 0,-1 0-1,1 0 1,0 0 0,0 0 0,4 6 0,-3-7 2,-1-1 1,1 0-1,0 0 1,0 0-1,0 0 0,1 0 1,-1-1-1,0 0 1,1 1-1,0-1 1,0 0-1,-1-1 1,1 1-1,0-1 1,1 0-1,3 1 1,4 0 16,0-1 0,0 0 1,0 0-1,0-2 1,0 1-1,0-2 0,-1 1 1,1-2-1,0 1 1,-1-2-1,1 1 0,16-9 1,-19 7-9,0 1 0,0-1 0,0 0 0,-1-1 0,0 0 0,0-1 0,0 1 0,-1-2 0,0 1 0,-1-1 0,1 0 0,-1 0 0,-1 0 0,0-1 0,5-9 0,-9 13-12,1 1 0,-1 0 0,0 0 0,0 0 0,0-1 0,-1 1 0,0 0 0,0-1 0,0-8 0,-1 12-2,1 0 0,0-1 0,-1 1 0,1-1 0,0 1 0,-1 0 0,0-1 0,1 1 0,-1 0 0,0-1 0,0 1-1,0 0 1,0 0 0,1 0 0,-2 0 0,1 0 0,0 0 0,0 0 0,0 0 0,0 0 0,-1 1 0,1-1 0,0 0 0,-1 1 0,1-1 0,0 1 0,-1-1 0,1 1 0,-1 0 0,1 0 0,-3-1-1,1 2 0,0-1 0,0 0 0,0 1-1,0 0 1,0-1 0,1 1 0,-1 1-1,0-1 1,0 0 0,1 1 0,-1-1-1,0 1 1,1 0 0,0 0 0,-1 0-1,1 0 1,0 0 0,0 0-1,0 0 1,0 1 0,1-1 0,-1 1-1,1 0 1,-1-1 0,1 1 0,-1 4-1,0-3 1,0 0-1,1 1 1,-1-1-1,1 1 1,0 0-1,0-1 1,1 1-1,-1 0 1,1-1-1,0 1 1,0 0-1,1 0 1,0-1-1,-1 1 1,1 0-1,3 6 1,-1-7-2,0 1 1,1 0 0,-1-1 0,1 1 0,0-1 0,1 0-1,-1-1 1,1 1 0,-1-1 0,1 0 0,0 0 0,0 0-1,0-1 1,11 4 0,6 1-11,0 0-1,30 3 1,-38-7 11,18 3-10,0-1 0,0-2 0,43 0 0,-74-3 23,0 0-1,0 0 1,0 0 0,0 0-1,-1 0 1,1 0-1,0-1 1,0 1 0,0 0-1,-1 0 1,1-1-1,0 1 1,0 0 0,-1-1-1,1 1 1,0-1-1,-1 1 1,1-1 0,0 1-1,-1-1 1,1 1-1,-1-1 1,1 0 0,-1 1-1,1-1 1,-1 0-1,0 1 1,1-1 0,-1 0-1,0 0 1,1 1-1,-1-1 1,0 0 0,0 0-1,0 0 1,0 1-1,1-1 1,-1 0 0,0 0-1,-1-1 1,0-3 64,0 0 0,0-1 0,-1 1 1,0 0-1,-3-6 0,0-3 35,-10-30-211,2-2 0,3 0 0,1 0-1,3 0 1,-2-61 0,8 102-70,0-1 1,1 1-1,-1 0 1,1-1-1,0 1 1,0 0-1,3-8 1,-3 11 109,0 0 1,0 0 0,0 0-1,1 1 1,-1-1 0,1 0-1,-1 0 1,1 1 0,0-1-1,-1 1 1,1-1 0,0 1-1,0 0 1,0 0-1,0 0 1,0 0 0,0 0-1,0 0 1,1 0 0,2 0-1,26-4-448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7.928"/>
    </inkml:context>
    <inkml:brush xml:id="br0">
      <inkml:brushProperty name="width" value="0.05" units="cm"/>
      <inkml:brushProperty name="height" value="0.05" units="cm"/>
    </inkml:brush>
  </inkml:definitions>
  <inkml:trace contextRef="#ctx0" brushRef="#br0">0 8 12563,'7'-7'1914,"-2"13"-955,1 22 238,-5-20-501,96 646 1699,-95-640-2378,-1-6 11,0 1 1,0 0 0,0 0-1,-1 0 1,-2 11-1,-7-39 30,-1-23-55,1 0 1,2-1 0,2 0-1,2 0 1,1 0 0,3 0 0,1 0-1,11-58 1,-9 84-17,1-1 0,0 1 0,1 0 0,1 0 0,1 1 0,0 0 0,1 0 0,1 1 1,0 0-1,21-23 0,-21 28-34,1-1 1,0 2-1,1-1 1,0 2 0,0-1-1,1 2 1,0-1-1,0 2 1,1 0-1,0 1 1,0 0 0,0 1-1,21-3 1,-32 6 38,0 0-1,1 1 1,-1 0 0,1 0 0,-1 0 0,1 0 0,-1 1-1,0-1 1,5 2 0,-7-1 17,0-1 0,0 1 0,0-1-1,0 1 1,0-1 0,-1 1 0,1-1 0,0 1 0,0 0 0,-1 0-1,1-1 1,-1 1 0,1 0 0,0 0 0,-1 0 0,1 0 0,-1 0 0,0-1-1,1 1 1,-1 0 0,0 0 0,0 0 0,1 0 0,-1 0 0,0 0-1,0 0 1,0 0 0,0 0 0,0 0 0,0 0 0,-1 0 0,1 0 0,0 0-1,0 0 1,-1 2 0,-2 3 52,1 0-1,0-1 1,-1 1 0,0-1-1,-1 0 1,1 1 0,-1-1-1,0-1 1,0 1-1,-9 7 1,-7 5 207,-28 17 1,41-29-211,-16 11 45,0-1 0,0-1 0,-2-1 0,1-1 0,-2-2 0,-30 10 0,54-20-135,-1 1-1,1-1 1,-1 1-1,1-1 0,0 0 1,-1 0-1,1 0 1,-1 0-1,1 0 0,-1 0 1,1-1-1,0 1 1,-1-1-1,-2-1 1,4 1 26,0 1 0,1-1 0,-1 0 0,0 0 0,1 0 0,-1 0 0,1 0 0,-1 0 0,1 0 0,-1 0 0,1 0 0,0 0 0,-1 0-1,1 0 1,0 0 0,0 0 0,0 0 0,0 0 0,0 0 0,0 0 0,0 0 0,0 0 0,0-1 0,0 1 0,1 0 0,-1 0 0,0 0 0,1 0 0,-1 0 0,1 0 0,-1 0 0,2-1 0,20-37-182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0.781"/>
    </inkml:context>
    <inkml:brush xml:id="br0">
      <inkml:brushProperty name="width" value="0.05" units="cm"/>
      <inkml:brushProperty name="height" value="0.05" units="cm"/>
    </inkml:brush>
  </inkml:definitions>
  <inkml:trace contextRef="#ctx0" brushRef="#br0">103 214 11650,'-3'-2'103,"-10"-6"345,0 0 0,0-1 1,1-1-1,-17-15 0,27 23-359,0-1 0,0 1 0,1 0-1,-1-1 1,0 0 0,1 1 0,0-1 0,-1 0 0,1 1-1,0-1 1,1 0 0,-1 0 0,0-3 0,1 4-17,0-1 0,0 1 1,1 0-1,-1 0 0,1 0 0,-1 0 1,1 0-1,0 0 0,0 0 1,0 0-1,0 0 0,0 0 0,0 0 1,0 1-1,1-1 0,-1 0 0,0 1 1,1-1-1,0 1 0,2-2 1,5-4 73,0 2 1,0-1 0,1 1 0,-1 1 0,1 0-1,0 0 1,1 1 0,-1 0 0,0 1 0,1 0 0,-1 0-1,12 1 1,-16 1-89,0 0 1,0 0-1,0 1 0,0 0 1,0 0-1,0 1 0,0-1 1,0 1-1,-1 1 0,7 2 1,-9-3-26,0 0 1,1 1 0,-1-1-1,0 1 1,0-1 0,0 1 0,-1 0-1,1 0 1,-1 1 0,0-1 0,0 0-1,0 1 1,0-1 0,0 1-1,-1 0 1,2 5 0,-1 0-7,0 0 1,-1 0 0,0 1-1,0-1 1,-1 0-1,0 0 1,-1 1 0,0-1-1,-1 0 1,-2 11-1,-6 10 28,-22 49 0,19-50-8,-11 38 1,22-62-43,1 0 0,0 0 0,0-1-1,1 1 1,-1 7 0,1-11-4,0 0 0,0 0 1,1 0-1,-1 0 0,0 0 0,0-1 0,0 1 1,1 0-1,-1 0 0,0 0 0,1 0 0,-1 0 1,1-1-1,-1 1 0,1 0 0,-1 0 0,1 0 1,-1-1-1,1 1 0,0-1 0,-1 1 0,1 0 1,0-1-1,0 1 0,0-1 0,-1 1 0,1-1 1,0 0-1,0 1 0,0-1 0,0 0 0,0 0 1,0 1-1,0-1 0,-1 0 0,3 0 0,1 0 2,1-1 0,-1 1 0,0-1 0,1 0 0,-1 0 1,0-1-1,1 1 0,-1-1 0,6-3 0,37-26 13,-31 20-7,38-27-23,73-68-1,-97 78-21,-2-2 0,0-1 0,35-54 0,-60 81 35,-1 0 1,1-1-1,-1 1 1,0-1-1,-1 0 1,3-9-1,-4 14 2,0 0 0,0-1-1,1 1 1,-1 0 0,0-1-1,0 1 1,0-1 0,0 1-1,0 0 1,0-1 0,0 1 0,-1 0-1,1-1 1,0 1 0,0-1-1,0 1 1,0 0 0,0-1 0,0 1-1,-1 0 1,1-1 0,0 1-1,0 0 1,-1-1 0,1 1 0,0 0-1,0 0 1,-1-1 0,1 1-1,0 0 1,-1 0 0,1-1 0,-2 1 3,1 1 0,-1-1 0,1 0 1,0 0-1,-1 1 0,1-1 1,0 1-1,-1-1 0,1 1 1,0-1-1,0 1 0,-1 0 0,1 0 1,-2 1-1,-4 4 23,-1 1-1,1 0 1,0 0-1,1 1 0,0 0 1,0 0-1,0 0 1,1 1-1,0-1 1,1 1-1,-5 15 1,4-9 23,0 0 0,1 1 1,1-1-1,0 1 0,1 0 0,0 26 1,2-35-26,1-1 0,0 1 0,0-1 1,0 1-1,1-1 0,0 1 0,0-1 1,0 0-1,1 0 0,0 0 1,0 0-1,1-1 0,0 1 0,0-1 1,0 0-1,0 0 0,1 0 0,0-1 1,0 1-1,8 5 0,-6-6 6,0 0 0,0-1 0,1 0 0,-1 0 0,1-1 1,0 0-1,0 0 0,-1 0 0,1-1 0,0 0 0,0-1 0,0 0 0,0 0 0,0-1 0,0 0 0,0 0 0,8-3 0,4-2 2,-1-2 0,0 0 0,0-1 0,-1 0-1,0-2 1,0 0 0,-1-1 0,-1-1 0,0 0 0,-1-1 0,0-1 0,-2-1-1,1 0 1,-2 0 0,0-1 0,-1-1 0,-1 0 0,0 0 0,10-30 0,-9-1-18,-11 47-16,1 0 0,-1-1 1,0 1-1,0 0 0,0-1 0,0 1 0,0 0 0,-1-1 0,1 1 0,-1 0 0,0 0 0,1-1 0,-1 1 0,0 0 0,0 0 0,-1 0 0,-1-3 0,3 4 0,-1 1 1,0-1-1,0 0 0,0 1 1,0-1-1,0 0 0,-1 1 0,1 0 1,0-1-1,0 1 0,0 0 0,0-1 1,0 1-1,-1 0 0,1 0 1,0 0-1,0 0 0,0 0 0,-1 0 1,1 0-1,0 0 0,0 1 0,0-1 1,0 0-1,0 1 0,0-1 0,-1 1 1,1-1-1,0 1 0,0 0 1,0-1-1,0 1 0,1 0 0,-1 0 1,0 0-1,0-1 0,-1 3 0,-3 2-2,0 1 1,1-1-1,-1 1 0,1 0 0,-3 7 0,1-2 19,1 1 1,0-1-1,1 1 1,0 0-1,1 0 1,0 1-1,1-1 0,0 1 1,1-1-1,1 1 1,1 21-1,-1-32-3,0 1 0,1-1-1,-1 1 1,1 0-1,0-1 1,0 1 0,-1-1-1,2 0 1,-1 1 0,0-1-1,0 0 1,1 0 0,-1 1-1,1-1 1,0 0-1,-1-1 1,1 1 0,0 0-1,0 0 1,4 2 0,-2-3 4,-1 0 0,1 0 1,-1 0-1,1 0 0,-1-1 1,1 1-1,-1-1 0,1 0 1,-1 0-1,1 0 0,0 0 0,-1-1 1,5-1-1,11-3 29,-1-2 1,0 0-1,-1 0 0,24-15 0,-38 20-47,54-32-7,39-21-183,-83 49 116,-1 0 1,1 1-1,0 0 0,1 1 1,20-3-1,-32 7 60,0-1 0,0 1 0,0 0 0,0 0 0,0 0 0,0 0 0,1 0 0,-1 1 0,0-1 0,0 1 0,0-1 0,0 1 0,0 0 0,0 0 0,-1-1 0,1 2 0,0-1-1,0 0 1,0 0 0,-1 0 0,1 1 0,-1-1 0,1 1 0,-1-1 0,0 1 0,1 0 0,-1-1 0,0 1 0,0 0 0,0 0 0,0 0 0,-1 0 0,1 0 0,0 0 0,-1 0 0,1 0 0,-1 4 0,2 7-1,-1 1-1,-1-1 1,-1 1 0,-2 22-1,1-21 56,0 2 20,1-12-19,0-1 0,0 1 1,1-1-1,-1 1 1,1-1-1,0 1 1,1 0-1,-1-1 0,1 1 1,2 8-1,-3-13-33,0 0 0,1 0 0,-1 0 0,0 0 0,0 1 0,0-1-1,0 0 1,0 0 0,0 0 0,1 0 0,-1 0 0,0 0 0,0 1 0,0-1 0,0 0-1,1 0 1,-1 0 0,0 0 0,0 0 0,0 0 0,0 0 0,1 0 0,-1 0 0,0 0-1,0 0 1,0 0 0,1 0 0,-1 0 0,0 0 0,0 0 0,0 0 0,1 0 0,-1 0-1,0 0 1,0 0 0,0 0 0,0 0 0,1-1 0,-1 1 0,0 0 0,10-9 152,6-13 35,-5 1-89,0 0-1,-2-1 1,8-24-1,-14 35-118,1-1 0,-2 0 0,0 0 0,0 0 0,-1 0 0,0-1 0,-3-22 0,2 35 10,0-1 1,0 1-1,1 0 0,-1-1 1,0 1-1,0 0 1,0-1-1,0 1 0,0-1 1,0 1-1,0 0 1,0-1-1,-1 1 0,1 0 1,0-1-1,0 1 1,0 0-1,0-1 1,0 1-1,-1 0 0,1-1 1,0 1-1,0 0 1,0 0-1,-1-1 0,1 1 1,0 0-1,-1 0 1,1-1-1,0 1 0,0 0 1,-1 0-1,1 0 1,0-1-1,-1 1 0,1 0 1,0 0-1,-1 0 1,1 0-1,-1 0 0,1 0 1,0 0-1,-1 0 1,1 0-1,-1 0-2,1 1 0,-1-1-1,1 1 1,-1 0 0,1-1 0,-1 1 0,1 0-1,0-1 1,-1 1 0,1 0 0,0 0-1,0-1 1,-1 1 0,1 0 0,0 0-1,0 0 1,0-1 0,0 1 0,0 0 0,0 0-1,1 0 1,-1 2 1,0-1 0,1 1-1,-1-1 1,1 0 0,-1 1 0,1-1-1,0 0 1,0 0 0,0 1 0,1-1-1,-1 0 1,0 0 0,1 0 0,0 0-1,-1-1 1,1 1 0,0 0 0,3 2-1,-1-2 5,0 0-1,0 0 0,0 0 0,0 0 0,1-1 0,-1 1 0,0-1 0,1 0 0,6 0 0,1 0 8,0-1 1,1-1 0,-1 1 0,0-2 0,0 0-1,20-6 1,-14 2-3,-1 0-1,1-2 0,-2 0 1,23-14-1,-33 18-11,-1 0-1,1 0 0,-1 0 0,1-1 0,-1 0 1,-1 0-1,1 0 0,-1-1 0,0 1 0,0-1 1,0 0-1,-1 0 0,0 0 0,4-12 0,-6 17 4,-1 0-1,0 0 1,1 0-1,-1-1 1,0 1-1,0 0 1,0 0-1,0 0 1,0 0-1,0 0 1,0 0-1,0-1 1,0 1-1,-1 0 1,1 0-1,0 0 1,-1 0-1,1 0 1,-1 0-1,1 0 1,-1-1-1,0 1 1,0 1-1,0-1 1,1 1-1,-1 0 0,0-1 1,0 1-1,0 0 1,0-1-1,1 1 1,-1 0-1,0 0 1,0 0-1,0 0 1,0 0-1,0 0 1,0 0-1,0 0 1,1 0-1,-1 0 1,-1 1-1,-2 0-6,0 0 1,0 1-1,0-1 0,0 1 0,1 0 1,-1 0-1,1 0 0,-1 1 0,-5 4 1,4 0 19,0-1 0,0 1 0,1 0 0,0 0 1,0 1-1,1-1 0,0 1 0,0 0 0,0-1 0,1 1 1,1 0-1,-1 1 0,0 12 0,2-17 5,0 0 0,0 0 0,0 0 0,1-1 0,-1 1 0,1 0 0,0 0 0,0 0 0,0 0 1,1-1-1,-1 1 0,1 0 0,0-1 0,0 0 0,0 1 0,0-1 0,1 0 0,0 0 0,-1 0 0,1 0 0,0-1 0,0 1 0,0-1 0,1 0 0,-1 0 0,0 0 0,1 0 0,0 0 0,6 1 0,1 0 5,-1-2-1,0 1 1,1-1 0,-1-1 0,1 0-1,-1 0 1,0-1 0,1-1-1,-1 1 1,0-2 0,12-3 0,3-3-64,0-1 1,0-1-1,27-17 1,-30 15-202,-2-1-1,0-1 1,0-1 0,-2-1 0,22-24 0,-46 50 243,0 1 0,1 0 1,0 0-1,1 0 0,0 1 0,1-1 1,0 1-1,0 0 0,1 0 1,1 0-1,-1 0 0,2 0 0,0 17 1,1-27-16,-1 0 0,0 1 0,0-1 0,0 0 0,1 0 0,-1 1 0,0-1 0,1 0-1,-1 0 1,1 0 0,0 1 0,-1-1 0,1 0 0,0 0 0,0 0 0,0 0 0,0 0 0,-1 0 0,1-1 0,1 1 0,-1 0 0,0 0 0,0-1 0,0 1 0,0-1 0,0 1 0,1-1 0,-1 1 0,0-1 0,0 0 0,1 1 0,-1-1 0,0 0 0,0 0 0,1 0 0,-1 0 0,0 0 0,1 0 0,-1 0 0,0-1 0,0 1 0,1 0 0,-1-1 0,0 1 0,0-1 0,0 1 0,1-1 0,0-1 0,18-11-162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1.345"/>
    </inkml:context>
    <inkml:brush xml:id="br0">
      <inkml:brushProperty name="width" value="0.05" units="cm"/>
      <inkml:brushProperty name="height" value="0.05" units="cm"/>
    </inkml:brush>
  </inkml:definitions>
  <inkml:trace contextRef="#ctx0" brushRef="#br0">228 383 16692,'-3'-3'148,"0"1"0,1 0 0,-1 0 0,0 1 0,0-1 0,0 1 1,0-1-1,0 1 0,0 0 0,0 0 0,0 0 0,-1 0 1,1 1-1,0 0 0,-1-1 0,1 1 0,0 0 0,-1 0 0,1 1 1,0-1-1,-4 2 0,-2 0 69,-1 0 0,0 1 0,1 0 0,0 0 0,-17 9 0,18-6-141,-1-1 1,1 1-1,0 1 1,1-1 0,-14 16-1,19-20-56,0 0-1,0 1 1,0-1 0,0 1-1,0 0 1,1-1 0,-1 1-1,1 0 1,0 0-1,0 0 1,0 0 0,0 0-1,0 0 1,1 0-1,-1 1 1,1-1 0,0 0-1,0 0 1,0 0 0,1 0-1,-1 1 1,2 3-1,-1-5 0,0 0-1,1 0 0,-1 0 1,1 0-1,0 0 0,0 0 1,0 0-1,0-1 0,0 1 1,0-1-1,0 1 0,0-1 1,1 0-1,-1 0 0,0 0 1,1 0-1,-1 0 0,1-1 1,-1 1-1,1-1 0,-1 1 1,1-1-1,0 0 0,-1 0 1,5-1-1,5 1 29,-1-1 0,1-1 0,0 0-1,15-4 1,-5-2-21,-2 0-1,1-1 1,-1-1 0,-1-1-1,0-1 1,0 0-1,-1-1 1,-1-1 0,0-1-1,27-32 1,-30 30-27,0 0-1,-1-1 1,-1 0 0,-1-1 0,-1-1-1,-1 1 1,0-2 0,-1 1 0,-2-1-1,0 0 1,4-25 0,-9 38-16,-1 0 1,1-1-1,-1 1 0,-1 0 0,1 0 1,-1-1-1,-4-11 0,5 18 9,-1 0-1,0 0 0,1 0 1,-1 0-1,0 0 0,0 1 1,0-1-1,0 0 0,0 1 1,0-1-1,-1 0 0,1 1 1,-1 0-1,1-1 0,-1 1 1,1 0-1,-1 0 0,0 0 1,1 0-1,-1 0 0,0 0 1,0 0-1,0 1 0,0-1 1,0 1-1,0-1 0,0 1 1,0 0-1,0-1 1,0 1-1,0 0 0,0 1 1,0-1-1,0 0 0,-3 1 1,-4 2-23,0 0 1,0 1 0,0-1 0,0 2 0,1-1 0,-1 1 0,1 1 0,0 0 0,-7 7 0,-6 5-57,-35 43 0,37-39 41,-22 37 0,36-51 42,1-1 0,0 1 0,0 0 0,0 1 0,1-1 0,1 1 0,-1-1 0,1 1 0,0 9 0,2-15-6,0 0 1,0 0 0,1 0-1,-1 0 1,1 0-1,0 0 1,0 0 0,0 0-1,0 0 1,1 0-1,-1-1 1,1 1 0,0 0-1,-1-1 1,1 1 0,0-1-1,0 0 1,1 0-1,-1 0 1,0 0 0,1 0-1,4 3 1,5 1-63,1 1 0,-1-2 0,23 8 0,-31-12 56,12 5-35,-1-2-30,1 2 0,-1 0 0,25 14 0,-36-17 78,-1-1 0,1 1-1,0 0 1,-1 0 0,1 0 0,-1 1-1,0-1 1,0 1 0,0-1-1,-1 1 1,1 0 0,-1 0 0,0 1-1,0-1 1,-1 0 0,1 1-1,1 7 1,0 8 23,-2-11 37,0-1 1,0 1-1,1-1 1,1 0-1,-1 0 1,5 9-1,-6-15-58,0-1-1,0 1 0,0 0 0,1-1 0,-1 1 1,0-1-1,1 0 0,-1 1 0,1-1 0,-1 0 0,1 0 1,0 0-1,0 0 0,-1 0 0,1 0 0,0 0 1,0-1-1,0 1 0,0-1 0,0 0 0,0 1 0,0-1 1,0 0-1,0 0 0,0 0 0,0 0 0,-1 0 1,1-1-1,0 1 0,0-1 0,4 0 0,-2-1-30,0 1-1,0-1 1,0 0 0,0 0-1,0 0 1,-1-1-1,1 1 1,-1-1 0,1 0-1,-1 0 1,0 0-1,0 0 1,0-1 0,-1 1-1,1-1 1,3-6-1,0-13-159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1.754"/>
    </inkml:context>
    <inkml:brush xml:id="br0">
      <inkml:brushProperty name="width" value="0.05" units="cm"/>
      <inkml:brushProperty name="height" value="0.05" units="cm"/>
    </inkml:brush>
  </inkml:definitions>
  <inkml:trace contextRef="#ctx0" brushRef="#br0">1 1 16315,'8'6'1521,"15"-2"-1113,13-4-560,6 0 2488,8 0-1984,0 0 217,-4 0-41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2.370"/>
    </inkml:context>
    <inkml:brush xml:id="br0">
      <inkml:brushProperty name="width" value="0.05" units="cm"/>
      <inkml:brushProperty name="height" value="0.05" units="cm"/>
    </inkml:brush>
  </inkml:definitions>
  <inkml:trace contextRef="#ctx0" brushRef="#br0">189 250 17700,'0'-6'422,"0"0"0,-1 0 0,0 0 1,0 0-1,-1 1 0,-1-7 0,2 11-345,0-1-1,1 1 1,-1 0-1,1 0 1,-1 0-1,0 0 1,0 0-1,0 0 0,0 0 1,0 0-1,0 1 1,0-1-1,0 0 1,0 0-1,0 1 1,0-1-1,0 1 1,0-1-1,-1 1 0,1-1 1,0 1-1,0 0 1,0 0-1,-1 0 1,1-1-1,0 1 1,-1 0-1,1 0 0,0 1 1,0-1-1,-1 0 1,1 0-1,0 1 1,0-1-1,-2 1 1,-4 2 59,0 0 0,-1 1 0,2 0 0,-1 0 0,0 1 0,1 0 1,0 0-1,0 0 0,1 0 0,-1 1 0,-5 8 0,2-1-151,-1 0 0,2 0 0,0 1 0,-9 23-1,16-35 0,0-1 0,0 1 0,0 0-1,1 0 1,-1 0 0,1 0 0,-1 0-1,1-1 1,0 1 0,0 0-1,0 0 1,0 0 0,0 0 0,0 0-1,1 0 1,-1 0 0,2 3 0,-2-4-12,1 0 1,0 0-1,0 0 1,0 0 0,0 0-1,0 0 1,0-1-1,0 1 1,0 0-1,0-1 1,0 1 0,0-1-1,0 1 1,0-1-1,0 1 1,1-1-1,-1 0 1,0 0 0,0 0-1,3 1 1,7-2-190,-1 0 0,1 0 0,0-1 0,0 0 0,10-4 0,-5 2-35,-11 3 173,0 0-1,1 0 1,-1 0-1,0 0 1,0 1-1,1 0 0,-1 0 1,0 1-1,0 0 1,1-1-1,-1 2 0,5 0 1,-6 0 51,-1 0-1,0 0 1,0 0-1,0 0 1,0 0 0,0 1-1,-1 0 1,1-1 0,-1 1-1,1 0 1,-1 0-1,0 0 1,0 0 0,0 0-1,-1 1 1,1-1 0,-1 1-1,1 4 1,4 11 54,-2 0 0,0 1-1,-1-1 1,-1 1 0,-1 0 0,0-1 0,-4 33 0,-1-25 159,0-1-1,-2 0 1,-1-1-1,-1 1 1,-13 28 0,15-41 10,0 0-1,-12 16 1,17-27-158,0 0 0,0 0 1,-1 0-1,0 0 0,1 0 0,-1 0 0,0 0 0,0-1 0,1 1 1,-1 0-1,-1-1 0,1 0 0,0 1 0,0-1 0,0 0 1,-1 0-1,1 0 0,-1-1 0,1 1 0,0-1 0,-4 1 0,5-1-30,1 0 0,-1 0 0,0-1-1,1 1 1,-1 0 0,0-1 0,1 1-1,-1 0 1,1-1 0,-1 1-1,1-1 1,-1 1 0,1-1 0,-1 1-1,1-1 1,-1 1 0,1-1 0,-1 1-1,1-1 1,0 0 0,-1 1-1,1-1 1,0 0 0,0 1 0,0-1-1,-1 0 1,1 1 0,0-1 0,0 0-1,0 1 1,0-1 0,0 0-1,0 1 1,0-1 0,1-1 0,5-28-28,4-1-47,1 1 1,2 1-1,1 0 0,1 0 1,29-40-1,112-125-65,-85 109 178,-24 30-14,-17 21 2,-2-1 0,-1-1 0,37-65 0,-62 97-29,0-1 0,0 1 0,-1 0 0,0 0 0,1-1 0,-1 1 0,-1 0 0,1-1 0,-1 1 0,0-1 0,0 1 0,-1-9 0,1 12-3,0 1 0,0-1 0,-1 0 0,1 0 0,-1 0 0,1 0 0,0 0 0,-1 0 0,0 1 0,1-1 0,-1 0-1,1 1 1,-1-1 0,0 0 0,0 1 0,1-1 0,-1 0 0,0 1 0,0-1 0,0 1 0,0 0 0,1-1 0,-2 1 0,-1-1 0,1 1 0,-1 0 0,1 0 1,-1 0-1,1 0 0,0 1 0,-1-1 1,1 1-1,-1-1 0,1 1 0,0 0 1,0 0-1,-3 1 0,-11 7 6,0 0-1,1 1 1,0 0-1,1 1 1,0 1-1,-21 23 1,16-14 0,1 0 0,1 2 0,-24 42 1,36-56-5,1 0 0,0 1 0,0-1 0,0 1 0,2 0 1,-1 0-1,-2 19 0,5-26-25,0 0 0,0 0 0,0 0 0,0 0-1,1 0 1,-1 0 0,1 0 0,0 0 0,0 0 0,0-1 0,0 1 0,0 0 0,1-1 0,-1 1 0,1 0 0,0-1 0,0 0-1,0 0 1,0 1 0,0-1 0,0 0 0,0 0 0,1-1 0,-1 1 0,1 0 0,-1-1 0,1 0 0,0 1 0,-1-1-1,1 0 1,5 1 0,3 0-209,1 0-1,0 0 1,-1-1-1,1 0 1,0-1 0,17-2-1,71-15-595,-48 5 256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2.903"/>
    </inkml:context>
    <inkml:brush xml:id="br0">
      <inkml:brushProperty name="width" value="0.05" units="cm"/>
      <inkml:brushProperty name="height" value="0.05" units="cm"/>
    </inkml:brush>
  </inkml:definitions>
  <inkml:trace contextRef="#ctx0" brushRef="#br0">7 26 10722,'1'-2'-15,"7"-22"6254,-8 24-6194,1 15 1479,-1 21 499,-8 54 1,0 2-1078,8-90-936,-1-1 1,1 1 0,0-1-1,0 1 1,0-1 0,1 1 0,-1-1-1,0 0 1,1 1 0,-1-1-1,0 1 1,1-1 0,0 0-1,-1 1 1,1-1 0,0 0-1,0 1 1,-1-1 0,1 0-1,2 2 1,-2-3-8,1 1 0,-1-1-1,0 1 1,1-1 0,-1 1 0,0-1-1,1 0 1,-1 1 0,1-1 0,-1 0-1,0 0 1,1 0 0,-1 0 0,1 0-1,-1-1 1,0 1 0,3-1 0,6-2-26,0-1 0,0 0 0,0-1 0,13-8 0,-15 8 9,18-11-37,-14 8 17,1 1-1,-1 0 1,1 0 0,0 2-1,24-8 1,-36 13 30,0 0 1,0-1-1,1 1 1,-1 0 0,0 0-1,0 0 1,1 0 0,-1 0-1,0 0 1,0 0-1,1 0 1,-1 0 0,0 1-1,0-1 1,1 1-1,-1-1 1,0 1 0,0-1-1,0 1 1,0-1-1,0 1 1,0 0 0,1 1-1,-1-1 4,0 1 1,0-1-1,0 1 0,0 0 1,-1-1-1,1 1 0,0 0 0,-1-1 1,0 1-1,1 0 0,-1 0 1,0 0-1,0-1 0,0 4 0,-1 6 19,-1 0 1,0 1-1,-1-1 0,-4 11 0,6-17-12,0-4-27,1 1 0,-1-1-1,1 0 1,0 0 0,-1 0 0,1 1 0,0-1-1,0 0 1,0 0 0,0 1 0,0-1 0,0 0-1,0 1 1,0-1 0,1 1 0,-1-1-3,0-1 1,1 0 0,-1 0 0,0 0 0,1 1-1,-1-1 1,1 0 0,-1 0 0,0 0-1,1 0 1,-1 0 0,0 0 0,1 0-1,-1 0 1,1 0 0,-1 0 0,0 0 0,1 0-1,-1 0 1,1 0 0,-1 0 0,0 0-1,1 0 1,-1 0 0,0-1 0,1 1 0,-1 0-1,0 0 1,1 0 0,-1-1 0,38-29-1161,-28 21 1236,18-14-472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3.635"/>
    </inkml:context>
    <inkml:brush xml:id="br0">
      <inkml:brushProperty name="width" value="0.05" units="cm"/>
      <inkml:brushProperty name="height" value="0.05" units="cm"/>
    </inkml:brush>
  </inkml:definitions>
  <inkml:trace contextRef="#ctx0" brushRef="#br0">181 0 13203,'-42'28'2281,"25"-18"-1434,2 0 0,-1 0 1,1 2-1,1 0 0,0 0 0,-18 22 0,30-31-763,0-1 1,1 1-1,-1 0 1,1 0-1,-1 0 0,1 0 1,0 0-1,0 0 1,0 0-1,1 0 0,-1 1 1,0 3-1,1-6-64,1 1-1,-1-1 1,0 1-1,0-1 1,1 1-1,-1-1 1,0 0-1,1 1 0,0-1 1,-1 0-1,1 1 1,0-1-1,0 0 1,-1 0-1,1 0 1,0 1-1,0-1 1,0 0-1,0 0 0,1-1 1,-1 1-1,0 0 1,0 0-1,1 0 1,-1-1-1,0 1 1,1-1-1,1 1 1,3 1-8,1 0 0,0-1 0,-1 0 0,1-1 0,0 1 0,0-1 0,0 0 0,0-1 0,-1 0 0,1 0 0,0 0 0,0-1 0,-1 0 0,1 0 0,-1-1 1,0 0-1,0 0 0,0 0 0,0-1 0,0 0 0,8-7 0,-1-1 65,0 0 0,-1-1 0,0 0 0,-1-1 0,0 0 0,-2-1 0,12-20 0,-19 30-72,4-6 286,-5 10-117,-2 7-57,0 0-96,0-1 0,0 1-1,0 0 1,1-1 0,0 1 0,0 0 0,1 9-1,-1-13-19,1-1-1,-1 1 1,1 0 0,-1-1-1,1 1 1,0 0-1,0-1 1,0 1-1,0-1 1,0 1 0,0-1-1,0 0 1,0 1-1,0-1 1,1 0-1,-1 0 1,1 0-1,-1 0 1,0 0 0,1 0-1,0 0 1,-1 0-1,1-1 1,0 1-1,-1-1 1,1 1 0,0-1-1,3 1 1,7 0 2,1-1 0,0 0 0,-1 0 1,1-2-1,17-3 0,65-20-5,-40 9-18,-36 11 12,64-14-59,-72 18 55,-1-1 0,0 1 0,1 1 0,-1 0 0,19 3 0,-28-3 13,1 0 1,-1 0-1,1 0 0,-1 1 0,0-1 0,1 0 0,-1 1 0,0 0 1,1-1-1,-1 1 0,0 0 0,0-1 0,1 1 0,-1 0 1,0 0-1,0 0 0,0 0 0,0 0 0,0 0 0,-1 0 1,1 0-1,0 1 0,0-1 0,-1 0 0,1 1 0,-1-1 0,1 2 1,0 1 23,-1 1 1,0-1-1,0 0 1,0 1-1,-1-1 1,1 0-1,-3 5 1,0 21 271,3-30-287,0 1 0,0-1 0,0 1 1,0-1-1,1 1 0,-1-1 0,0 1 1,0-1-1,1 1 0,-1-1 1,0 1-1,1-1 0,-1 1 0,0-1 1,1 1-1,-1-1 0,1 0 0,-1 1 1,1-1-1,-1 0 0,1 1 0,-1-1 1,1 0-1,-1 0 0,1 1 0,-1-1 1,1 0-1,-1 0 0,1 0 0,0 0 1,-1 0-1,1 0 0,-1 0 0,1 0 1,0 0-1,-1 0 0,1 0 0,-1 0 1,1 0-1,-1 0 0,1-1 1,-1 1-1,2 0 0,27-11 120,-27 9-109,64-32-48,-49 24-92,0 0 1,1 1-1,0 1 1,1 1-1,-1 0 0,35-7 1,-52 14 110,0 0-1,0 0 1,-1-1-1,1 1 1,0 0-1,0 0 1,0 0-1,0 0 1,-1 0 0,1 0-1,0 0 1,0 0-1,0 0 1,0 0-1,-1 0 1,1 1-1,0-1 1,0 0 0,0 1-1,-1-1 1,1 0-1,0 1 1,-1-1-1,1 1 1,0-1 0,-1 1-1,1 0 1,0-1-1,-1 1 1,1 0-1,-1-1 1,1 1-1,-1 0 1,0-1 0,1 3-1,-1 0 6,0 0-1,0 0 1,0 0 0,-1 0 0,1 0-1,-1 0 1,0 0 0,-1 3-1,1-3 25,0-1 0,1 0 0,-1 1 0,0-1-1,1 1 1,0-1 0,-1 1 0,1-1 0,1 6 0,-1-8-14,0 1 1,1-1 0,0 1 0,-1-1-1,1 0 1,-1 1 0,1-1-1,-1 0 1,1 1 0,0-1 0,-1 0-1,1 0 1,0 0 0,-1 1 0,1-1-1,0 0 1,-1 0 0,1 0-1,0 0 1,-1 0 0,1 0 0,0 0-1,0-1 1,-1 1 0,1 0 0,0 0-1,0-1 1,21-5 47,-21 6-50,94-38-179,-72 27 14,1 0-1,1 2 1,0 1 0,0 1 0,34-5 0,-57 12 149,1 0 1,0-1-1,0 1 1,0 0 0,0 1-1,0-1 1,0 0-1,0 1 1,0-1-1,0 1 1,0 0-1,0 0 1,4 3-1,-5-3 25,-1 0 0,0 1 0,0-1 0,0 0 0,0 1 0,0-1 0,0 1 0,0-1 0,0 1 0,0 0 0,-1-1 0,1 1 0,-1 0 0,1-1-1,-1 1 1,0 0 0,0 0 0,0-1 0,0 1 0,0 0 0,0 0 0,0-1 0,-1 4 0,0 2 110,0 22-133,1-29-19,0 1 0,0-1 1,0 1-1,0-1 0,1 0 0,-1 1 0,0-1 1,0 0-1,0 1 0,0-1 0,1 0 0,-1 0 0,0 1 1,0-1-1,1 0 0,-1 1 0,0-1 0,1 0 1,-1 0-1,0 0 0,1 1 0,-1-1 0,0 0 1,1 0-1,15-4-1398,-10-1 1187,1 1 0,-1-1-1,8-9 1,-13 13 220,20-18-671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4.085"/>
    </inkml:context>
    <inkml:brush xml:id="br0">
      <inkml:brushProperty name="width" value="0.05" units="cm"/>
      <inkml:brushProperty name="height" value="0.05" units="cm"/>
    </inkml:brush>
  </inkml:definitions>
  <inkml:trace contextRef="#ctx0" brushRef="#br0">23 0 18068,'-13'27'5584,"12"-24"-4964,-1-1-549,1 0 0,0-1 0,0 1 0,1 0 1,-1 0-1,0 0 0,1 0 0,-1 0 0,1 0 0,-1 0 0,1 0 1,0 0-1,0 0 0,0 0 0,0 0 0,0 0 0,1 0 0,-1 0 1,1 0-1,-1 0 0,2 2 0,-1-2-71,0-1-1,1 0 1,-1 0-1,1 0 1,0 0-1,-1 0 1,1 0 0,0 0-1,-1 0 1,1-1-1,0 1 1,0-1 0,0 1-1,-1-1 1,1 0-1,0 0 1,0 1-1,0-1 1,0-1 0,0 1-1,0 0 1,-1 0-1,4-2 1,64-13-339,-55 10 218,0 1 1,1 1 0,0 0-1,0 1 1,24 0-1,-38 2 116,1 0-1,-1 0 0,1 0 1,-1 0-1,0 1 0,1-1 1,-1 0-1,0 0 0,1 1 1,-1-1-1,0 1 0,0-1 1,1 1-1,-1 0 0,0 0 1,0-1-1,0 1 0,0 0 1,0 0-1,0 0 0,0 0 1,0 0-1,0 0 0,-1 0 1,1 1-1,0-1 0,-1 0 1,1 0-1,0 0 0,-1 1 1,0-1-1,1 2 0,-1 4 29,0-1 0,0 0-1,0 0 1,-1 0 0,0 0 0,-2 7-1,1-8 21,1 0 0,0 0 0,1 0 0,-1 0 1,1 0-1,0 7 0,0-12-39,0 1 0,1 0 1,-1 0-1,0-1 0,1 1 0,-1 0 1,1-1-1,-1 1 0,1 0 1,-1-1-1,1 1 0,-1-1 0,1 1 1,0-1-1,-1 1 0,1-1 0,0 1 1,-1-1-1,1 0 0,0 1 1,0-1-1,-1 0 0,1 0 0,0 0 1,0 1-1,0-1 0,-1 0 1,1 0-1,0 0 0,0 0 0,0 0 1,-1 0-1,1-1 0,0 1 1,0 0-1,1-1 0,29-9-112,51-29-661,34-14-805,-94 48 1198,-22 5 366,1 0 0,0 1-1,-1-1 1,1 0-1,-1 0 1,1 0-1,-1 0 1,1 0 0,-1 1-1,1-1 1,-1 0-1,1 0 1,-1 1-1,1-1 1,-1 0-1,1 1 1,-1-1 0,0 1-1,1-1 1,-1 1-1,1 0 1,-1 0 13,1 1-1,-1 0 1,0 0 0,0-1-1,0 1 1,0 0 0,0 0 0,0-1-1,-1 1 1,1 0 0,0-1 0,-1 1-1,0 0 1,1-1 0,-1 1 0,0-1-1,0 1 1,-1 2 0,-7 10 84,7-11-64,-1 0-1,1 0 0,0 1 0,0-1 1,1 1-1,-1-1 0,1 1 0,-1 0 1,1 0-1,0 0 0,0 5 0,1-9-43,0 0 0,0 1 0,1-1 0,-1 0 0,0 1 0,0-1 0,1 0 0,-1 1 0,0-1 0,1 0 0,-1 0 0,0 1 0,1-1 0,-1 0 0,0 0 0,1 0 0,-1 1 0,0-1 0,1 0 0,-1 0 0,1 0 0,-1 0 0,0 0 0,1 0 0,-1 0 0,1 0 0,-1 0 0,0 0 0,1 0 0,-1 0 0,1 0 0,-1 0 0,0 0 0,1 0 0,-1-1 0,1 1 0,-1 0 0,20-7-729,-20 7 705,57-27-653,-19 5 238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4.472"/>
    </inkml:context>
    <inkml:brush xml:id="br0">
      <inkml:brushProperty name="width" value="0.05" units="cm"/>
      <inkml:brushProperty name="height" value="0.05" units="cm"/>
    </inkml:brush>
  </inkml:definitions>
  <inkml:trace contextRef="#ctx0" brushRef="#br0">3 52 16235,'-1'31'3249,"0"-28"-2943,1 0 0,-1 1-1,1-1 1,0 0 0,0 0-1,1 1 1,-1-1 0,0 0-1,2 5 1,-1-7-270,0 0 0,0 0 0,0 0 0,0 0 0,0 0 0,0 0 0,0 0 0,0 0 0,0-1 0,0 1 0,0 0 0,1-1 0,-1 1 0,0-1 0,0 0 0,1 1 0,-1-1 0,0 0 0,1 0 0,-1 1 0,0-1 0,1 0 0,-1 0 0,0-1 0,1 1 0,-1 0 0,0 0 0,1-1 0,1 0 0,12-2-43,1-2 1,-1 0-1,0-1 1,0 0-1,-1-1 1,0-1-1,0 0 1,-1-1-1,0 0 0,0-1 1,-1-1-1,18-19 1,-24 20-38,-9 7 69,1 3-10,1 0 1,0 1-1,-1-1 1,1 1 0,0-1-1,-1 1 1,1 0 0,0-1-1,0 1 1,-1 0-1,1 0 1,-1 1 0,-2 2 58,1 0-1,-1 1 1,1-1 0,0 1 0,1 0 0,-1 0-1,1 0 1,0 0 0,0 0 0,0 0-1,0 6 1,1-10-74,1 1 0,0 0-1,-1-1 1,1 1 0,0 0-1,0 0 1,0-1 0,0 1-1,0 0 1,0 0 0,1-1-1,-1 1 1,0 0-1,1-1 1,-1 1 0,1 0-1,0-1 1,0 1 0,0-1-1,0 1 1,0-1 0,0 1-1,0-1 1,0 0 0,0 1-1,0-1 1,1 0 0,-1 0-1,1 0 1,-1 0 0,1 0-1,-1 0 1,1-1 0,-1 1-1,1 0 1,0-1 0,-1 1-1,3-1 1,-2 1-9,0-1 1,-1 0-1,1 0 1,0 0-1,-1 0 1,1-1 0,0 1-1,-1 0 1,1-1-1,-1 1 1,1-1-1,0 1 1,-1-1-1,1 0 1,-1 0-1,0 1 1,1-1-1,-1 0 1,0 0-1,1-1 1,0 0-1,16-27-175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1.462"/>
    </inkml:context>
    <inkml:brush xml:id="br0">
      <inkml:brushProperty name="width" value="0.05" units="cm"/>
      <inkml:brushProperty name="height" value="0.05" units="cm"/>
    </inkml:brush>
  </inkml:definitions>
  <inkml:trace contextRef="#ctx0" brushRef="#br0">17 28 14563,'-15'17'1272,"13"-7"-752,4-7-127,19-3 647,19-3-240,23-6-144,10-1-64,12 0-128,0 0-48,-8 2-368,-4 2-416,-14 5 360,-10 2-96,-25 8-48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1.891"/>
    </inkml:context>
    <inkml:brush xml:id="br0">
      <inkml:brushProperty name="width" value="0.05" units="cm"/>
      <inkml:brushProperty name="height" value="0.05" units="cm"/>
    </inkml:brush>
  </inkml:definitions>
  <inkml:trace contextRef="#ctx0" brushRef="#br0">2 68 15835,'-1'9'1481,"14"-4"-937,10-2-208,18-3 488,12-3-120,10-7-376,3-1-360,3-6 152,0-3-112,-6-3-120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8.471"/>
    </inkml:context>
    <inkml:brush xml:id="br0">
      <inkml:brushProperty name="width" value="0.05" units="cm"/>
      <inkml:brushProperty name="height" value="0.05" units="cm"/>
    </inkml:brush>
  </inkml:definitions>
  <inkml:trace contextRef="#ctx0" brushRef="#br0">1 5 16692,'0'0'30,"0"0"1,0-1 0,0 1 0,0 0 0,0 0-1,0-1 1,0 1 0,1 0 0,-1 0-1,0 0 1,0-1 0,0 1 0,1 0 0,-1 0-1,0 0 1,0 0 0,0-1 0,1 1 0,-1 0-1,0 0 1,0 0 0,1 0 0,-1 0 0,0 0-1,0 0 1,1 0 0,-1 0 0,0 0 0,0 0-1,1 0 1,-1 0 0,0 0 0,1 0-1,-1 0 1,0 0 0,0 0 0,1 0 0,-1 0-1,0 0 1,0 0 0,0 0 0,1 1 0,-1-1-1,0 0 1,0 0 0,1 0 0,-1 0 0,0 1-1,0-1 1,1 0 0,2 18 379,-2-9-282,28 317 1965,-7-59-1992,-11-180-50,23 89 1,-29-157-290,0-1 1,1 0 0,12 25 0,-18-43 231,0 0 0,0 0 0,0 0 0,0 0 0,0 0 0,0 0-1,0 0 1,0-1 0,0 1 0,0 0 0,0 0 0,0 0 0,0 0 0,0 0 0,0 0-1,0 0 1,0 0 0,0 0 0,1 0 0,-1 0 0,0 0 0,0 0 0,0 0-1,0 0 1,0 0 0,0 0 0,0 0 0,0 0 0,0 0 0,0 0 0,0 1 0,0-1-1,0 0 1,0 0 0,0 0 0,0 0 0,0 0 0,0 0 0,0 0 0,1 0 0,-1 0-1,0 0 1,0 0 0,0 0 0,-2-7-109,-7-13-159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2.259"/>
    </inkml:context>
    <inkml:brush xml:id="br0">
      <inkml:brushProperty name="width" value="0.05" units="cm"/>
      <inkml:brushProperty name="height" value="0.05" units="cm"/>
    </inkml:brush>
  </inkml:definitions>
  <inkml:trace contextRef="#ctx0" brushRef="#br0">45 28 14947,'3'-3'152,"-1"0"0,1 1 0,0 0 0,0 0 0,0 0 0,0 0 0,0 0 0,0 1 0,1-1 0,-1 1 0,0 0 0,1 0 0,-1 0 0,1 0 0,-1 1-1,1-1 1,-1 1 0,1 0 0,0 0 0,-1 0 0,1 1 0,-1-1 0,5 2 0,1 0-37,-1 0-1,1 0 1,-1 1 0,0 0-1,0 0 1,0 1-1,-1 0 1,12 8 0,-15-8-109,0 0 0,0 0 0,0 0 0,-1 1 0,0-1 0,0 1 0,0 0 0,0 0 0,-1 0 0,0 0 1,0 0-1,0 1 0,0-1 0,-1 0 0,0 1 0,0-1 0,-1 1 0,0 0 0,0-1 0,0 1 0,-2 9 1,-1 3 2,0 1 0,-2-1 1,0-1-1,-1 1 1,-10 20-1,-14 26-192,-2-1-1,-4-2 1,-60 80 0,81-123 35,9-12-39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2.697"/>
    </inkml:context>
    <inkml:brush xml:id="br0">
      <inkml:brushProperty name="width" value="0.05" units="cm"/>
      <inkml:brushProperty name="height" value="0.05" units="cm"/>
    </inkml:brush>
  </inkml:definitions>
  <inkml:trace contextRef="#ctx0" brushRef="#br0">327 12 15467,'26'-5'1465,"-15"6"-961,-9 9-192,-11 19 808,-5 9-432,-13 17-224,-8 6-96,-3 13-192,-7-1-40,-1 1-56,2-6-16,7-13-112,4-9-168,13-20-400,4-12-136,14-21 584,7-11-136,15-27-96</inkml:trace>
  <inkml:trace contextRef="#ctx0" brushRef="#br0" timeOffset="1">422 1 14067,'1'1'100,"0"0"0,0-1 0,0 1 1,0 0-1,-1 0 0,1 0 0,0 1 0,0-1 0,-1 0 1,1 0-1,-1 0 0,1 0 0,-1 1 0,1-1 0,-1 0 1,0 1-1,0-1 0,1 0 0,-1 0 0,0 1 0,0 1 1,-4 31 251,2-25-103,-16 83 1414,7-40-818,-5 69 0,15-103-792,0-1-1,2 0 0,0 1 0,1-1 0,1 0 1,0 0-1,1 0 0,7 18 0,-7-28-269,-1 0 0,1 0 0,1 0 0,-1 0 0,1-1-1,0 1 1,1-1 0,0 0 0,11 9 0,-13-10-343,-7-4 126,-12-4-171,-7-4 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3.118"/>
    </inkml:context>
    <inkml:brush xml:id="br0">
      <inkml:brushProperty name="width" value="0.05" units="cm"/>
      <inkml:brushProperty name="height" value="0.05" units="cm"/>
    </inkml:brush>
  </inkml:definitions>
  <inkml:trace contextRef="#ctx0" brushRef="#br0">15 412 14107,'-15'-19'1456,"15"5"-808,8 1-191,15 3 607,7 4-80,10 5-200,6-1-240,4 1-792,1-3 416,2-6-128,-2-6-96</inkml:trace>
  <inkml:trace contextRef="#ctx0" brushRef="#br0" timeOffset="1">667 16 17788,'3'-8'1688,"-3"0"-1280,6 10-208,2 8 712,4 14-447,-1 12-65,-2 13-264,-1 5-112,-3 6-144,-3 2-104,-4-5-184,-4-1-121,-7-13 1506,-3-8-1081,-2-14 24,-1-8-32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3.563"/>
    </inkml:context>
    <inkml:brush xml:id="br0">
      <inkml:brushProperty name="width" value="0.05" units="cm"/>
      <inkml:brushProperty name="height" value="0.05" units="cm"/>
    </inkml:brush>
  </inkml:definitions>
  <inkml:trace contextRef="#ctx0" brushRef="#br0">0 16 15755,'5'-2'182,"1"-1"-1,-1 1 1,1 0-1,-1 0 0,1 1 1,0 0-1,-1 0 1,1 0-1,0 1 1,0 0-1,0 0 0,5 1 1,15 1 190,34 9-1,-37-6 39,10 1-244,-1 1 1,-1 1-1,1 2 1,-1 1-1,-1 2 1,55 30-1,-80-39-164,1 0-1,-1 0 0,0 0 0,0 1 1,0 0-1,-1 0 0,0 0 0,1 0 1,-2 1-1,1-1 0,-1 1 0,0 0 1,0 0-1,0 0 0,-1 1 0,3 12 1,-4-12 7,-1 1 0,1 0 0,-1-1 0,-1 1 0,0 0 1,0-1-1,0 1 0,-1-1 0,0 1 0,0-1 0,-1 0 1,0 0-1,0 0 0,-7 10 0,-2 1 46,-1 0-1,0-1 1,-2-1-1,0 0 1,-1-1-1,-31 23 1,9-11 102,-1-2 0,-50 23 1,64-36-212,-29 10 1,46-19-23,1-1-1,-1 0 0,0 0 1,0-1-1,1 0 0,-1 0 1,0-1-1,-15-1 0,23 1 70,-1 0-1,0 0 1,0 0-1,1 0 0,-1 0 1,0-1-1,1 1 1,-1 0-1,0 0 0,1-1 1,-1 1-1,1-1 1,-1 1-1,0 0 0,1-1 1,-1 1-1,1-1 1,-1 1-1,0-2 0,-1-17-212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4.041"/>
    </inkml:context>
    <inkml:brush xml:id="br0">
      <inkml:brushProperty name="width" value="0.05" units="cm"/>
      <inkml:brushProperty name="height" value="0.05" units="cm"/>
    </inkml:brush>
  </inkml:definitions>
  <inkml:trace contextRef="#ctx0" brushRef="#br0">200 99 14683,'4'-6'688,"0"0"-315,0 0-1,0-1 1,-1 1 0,0-1-1,0 0 1,0 1-1,-1-1 1,0-1 0,1-8-1,-3 16-332,1-1 0,-1 1 0,0-1 0,0 0 0,0 1 0,0-1-1,0 1 1,-1-1 0,1 0 0,0 1 0,0-1 0,0 1 0,0-1-1,-1 1 1,1-1 0,0 1 0,0-1 0,-1 1 0,1-1-1,-1 1 1,1-1 0,0 1 0,-1-1 0,1 1 0,-1 0 0,1-1-1,-1 1 1,1 0 0,-1-1 0,1 1 0,-1 0 0,1 0 0,-1 0-1,1-1 1,-1 1 0,0 0 0,1 0 0,-1 0 0,1 0 0,-1 0-1,1 0 1,-1 0 0,0 0 0,1 0 0,-1 0 0,1 0 0,-1 1-1,1-1 1,-1 0 0,0 0 0,1 1 0,-1-1 0,-31 16 571,4 2-517,1 1 1,0 1 0,2 2-1,-32 34 1,54-53-103,1 0-1,0 0 0,0 0 1,0 0-1,0 0 1,-2 7-1,3-10 4,1 1 1,0 0-1,0 0 0,0-1 0,-1 1 0,1 0 0,0 0 0,0-1 0,0 1 0,0 0 0,0 0 1,0-1-1,1 1 0,-1 0 0,0 0 0,0-1 0,0 1 0,1 0 0,-1 0 0,0-1 0,1 1 1,-1 0-1,1-1 0,-1 1 0,0-1 0,1 1 0,0 0 0,-1-1 0,1 1 0,-1-1 1,1 0-1,0 1 0,-1-1 0,1 1 0,0-1 0,-1 0 0,1 1 0,1-1 0,17 6-213,36 6 1,-35-9 18,-1 1 1,21 7 0,-34-8 144,0-1-1,0 1 0,-1 0 1,1 0-1,-1 1 0,1-1 1,-1 1-1,0 0 1,0 1-1,6 7 0,-8-8 59,0 0 0,-1 0 0,1 0-1,-1 1 1,0-1 0,0 1 0,-1 0 0,1-1-1,-1 1 1,0 0 0,0 0 0,-1 0 0,1 0-1,-1 0 1,0 0 0,-1 0 0,1 0-1,-1 0 1,0 0 0,0-1 0,0 1 0,-1 0-1,0 0 1,0-1 0,0 1 0,-5 7-1,4-7 49,-1 1-1,0-1 0,0 0 0,0 0 0,0 0 0,-1-1 0,0 1 0,0-1 0,0-1 0,0 1 0,-1-1 1,1 1-1,-1-2 0,0 1 0,0 0 0,0-1 0,0-1 0,-1 1 0,1-1 0,-9 1 0,14-2-94,-1 0 0,0 0 0,0 0 1,0 0-1,0 0 0,1-1 0,-1 1 0,0-1 0,0 1 0,0-1 0,1 0 0,-1 0 0,0 0 0,1 0 0,-1 0 0,1 0 0,-3-2 1,3 2 22,1 0 0,-1 0 0,0 0 0,1 0 0,-1-1 0,0 1 0,1 0 0,0 0 0,-1 0 0,1-1 0,0 1 0,0 0 0,-1-1 0,1 1 0,0 0 0,0 0 0,0-1 0,1 1 0,-1 0 0,0-1 0,0 1 0,1 0 0,-1 0 0,1 0 0,-1-1 0,2-1 0,12-19-307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4.539"/>
    </inkml:context>
    <inkml:brush xml:id="br0">
      <inkml:brushProperty name="width" value="0.05" units="cm"/>
      <inkml:brushProperty name="height" value="0.05" units="cm"/>
    </inkml:brush>
  </inkml:definitions>
  <inkml:trace contextRef="#ctx0" brushRef="#br0">105 308 13459,'-32'33'1974,"21"-22"-1261,0 1 1,-17 23 0,25-30-638,0 0-1,1 0 1,-1 0 0,1 0 0,0 1 0,0-1 0,1 1 0,0-1-1,0 1 1,0 0 0,0 8 0,1-11-56,0-1 0,0 1 0,0 0 1,0-1-1,1 1 0,-1-1 0,1 0 0,-1 1 0,1-1 0,0 1 1,0-1-1,0 0 0,0 0 0,0 1 0,1-1 0,-1 0 0,1 0 1,-1 0-1,1 0 0,2 1 0,-1-1 0,-1-1 0,1 1 1,0-1-1,-1 0 0,1 0 0,0 0 0,0-1 1,0 1-1,0-1 0,0 1 0,0-1 1,0 0-1,0 0 0,5-1 0,2-1 19,1 0 0,-1-1 0,1 0 0,-1 0 0,0-1 0,-1-1 0,1 0 0,11-7 1,1-5 34,-2 0 1,0-1 0,-1 0 0,0-2-1,-2 0 1,0-2 0,-2 1 0,0-2-1,-1 0 1,-2-1 0,0 0 0,-2-1 0,0 0-1,7-33 1,-15 49-31,-1-1-1,0 0 1,0 0-1,-1 1 1,0-1 0,-1 0-1,-2-16 1,2 24-35,1-1 1,-1 1-1,1 0 1,-1 0-1,0 0 1,0 0-1,0 0 0,0 0 1,0 0-1,0 0 1,-1 1-1,1-1 1,-1 0-1,1 1 1,-1-1-1,1 1 0,-1-1 1,0 1-1,0 0 1,0 0-1,0 0 1,0 0-1,0 0 1,0 0-1,0 1 0,0-1 1,0 0-1,0 1 1,-1 0-1,1-1 1,0 1-1,0 0 1,0 0-1,-1 1 1,1-1-1,0 0 0,0 1 1,0-1-1,0 1 1,-3 0-1,-4 3 0,1-1-1,-1 1 0,1 1 1,0-1-1,0 2 0,0-1 0,1 1 1,0 0-1,0 0 0,0 1 1,1 0-1,-10 13 0,8-9 9,0 1-1,1-1 1,1 1-1,0 0 1,0 1-1,1 0 0,1-1 1,-4 19-1,8-29-12,-1 0-1,1 0 1,-1 1-1,1-1 1,0 0-1,0 1 0,0-1 1,0 0-1,0 1 1,1-1-1,-1 0 1,1 0-1,0 1 0,-1-1 1,1 0-1,0 0 1,0 0-1,0 0 1,1 0-1,-1 0 1,0 0-1,1 0 0,2 2 1,-2-2-1,1-1-1,0 1 1,0-1 0,0 0-1,0 0 1,0 0 0,0 0-1,0-1 1,0 1 0,0-1-1,1 1 1,-1-1 0,0 0-1,0-1 1,0 1 0,6-2-1,7-1-17,-1-2-1,0 0 0,25-12 0,-28 11-8,0 1 0,-1 0-1,2 1 1,-1 0 0,0 1-1,1 0 1,14-1 0,-25 4 19,0 0-1,0 0 1,0 0 0,1 1 0,-1-1-1,0 1 1,0-1 0,0 1 0,0 0-1,0 0 1,0-1 0,0 1 0,0 1-1,0-1 1,-1 0 0,1 0 0,0 1-1,2 2 1,-1 0 4,-1-1-1,1 1 1,-1-1 0,0 1-1,-1 0 1,1 0-1,-1 0 1,1 0 0,0 6-1,1 8 32,-1 0-1,-1 1 0,-2 29 0,0-40-12,-4 83 211,6-82-245,4-16 583,4-17-28,0-8-401,2-7 34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4.959"/>
    </inkml:context>
    <inkml:brush xml:id="br0">
      <inkml:brushProperty name="width" value="0.05" units="cm"/>
      <inkml:brushProperty name="height" value="0.05" units="cm"/>
    </inkml:brush>
  </inkml:definitions>
  <inkml:trace contextRef="#ctx0" brushRef="#br0">34 0 14619,'3'10'1937,"-8"3"-1161,0 10-352,-2 4 1520,-1 6-1128,4 3-151,0 3-313,2-2-184,1-4-328,5-4-208,3-15-449,5-8-1735,1-12 2152,0-8-352,4-12-265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5.363"/>
    </inkml:context>
    <inkml:brush xml:id="br0">
      <inkml:brushProperty name="width" value="0.05" units="cm"/>
      <inkml:brushProperty name="height" value="0.05" units="cm"/>
    </inkml:brush>
  </inkml:definitions>
  <inkml:trace contextRef="#ctx0" brushRef="#br0">223 350 15011,'0'3'178,"0"0"-1,0 0 0,1 0 0,0-1 1,-1 1-1,1 0 0,0 0 1,0 0-1,1-1 0,-1 1 1,0-1-1,1 1 0,0-1 0,-1 1 1,1-1-1,0 0 0,0 0 1,4 3-1,-4-4-110,0 0 0,0 0 0,1 0 1,-1 0-1,0-1 0,0 1 0,0-1 0,1 1 0,-1-1 1,0 0-1,1 0 0,-1 0 0,0 0 0,0-1 0,1 1 1,-1 0-1,0-1 0,0 0 0,1 0 0,-1 1 0,0-1 0,0 0 1,0 0-1,2-2 0,8-6-4,0 1 0,-1-1-1,0-1 1,-1 0 0,0 0 0,-1-1-1,0 0 1,0-1 0,-1 0 0,-1 0-1,0-1 1,-1 0 0,7-21 0,-12 31-43,0 1 1,0-1 0,0 0-1,-1 0 1,0 0 0,1 0-1,-1 0 1,0 0 0,-1 0-1,0-6 1,1 8-16,0 1 0,-1-1 0,1 0 0,0 0 1,-1 1-1,1-1 0,-1 0 0,1 1 0,-1-1 0,1 0 0,-1 1 1,1-1-1,-1 1 0,0-1 0,1 1 0,-1-1 0,0 1 0,0 0 1,1-1-1,-1 1 0,0 0 0,0-1 0,1 1 0,-1 0 0,0 0 1,0 0-1,0 0 0,1 0 0,-1 0 0,0 0 0,0 0 0,0 0 1,0 0-1,1 0 0,-1 0 0,0 1 0,0-1 0,1 0 0,-1 1 1,0-1-1,0 0 0,0 2 0,-5 1 19,0 0 0,1 0 0,-1 1 0,1 0 0,0 0 0,0 1-1,1-1 1,-1 1 0,-6 10 0,0 0 65,1 0 0,-11 23-1,15-24-25,0-1 0,1 1 0,1 0 0,0 0-1,1 1 1,0-1 0,1 1 0,1 0 0,0 0-1,2 20 1,-1-32-66,1 1 0,0 0 0,0-1-1,0 1 1,0-1 0,1 1 0,-1-1-1,1 0 1,0 0 0,4 6 0,-6-8-29,1 0 0,0-1-1,-1 1 1,1 0 0,0 0 0,0-1 0,0 1 0,0 0 0,0-1 0,-1 1-1,1-1 1,0 1 0,0-1 0,0 0 0,0 1 0,0-1 0,1 0 0,-1 0 0,0 1-1,0-1 1,0 0 0,0 0 0,0 0 0,0 0 0,0-1 0,0 1 0,0 0-1,0 0 1,0-1 0,0 1 0,0 0 0,0-1 0,0 1 0,0-1 0,0 0-1,0 1 1,0-1 0,0 1 0,0-2 0,3-3-33,0 1 1,-1-1-1,0 0 1,0 0-1,0 0 1,-1-1-1,0 1 1,0 0-1,2-9 0,3-30-347</inkml:trace>
  <inkml:trace contextRef="#ctx0" brushRef="#br0" timeOffset="1">54 4 15291,'-28'-4'1689,"10"4"-1137,11 4-576,7 2 280,1 1 40,6-1-144,7-9-416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5.833"/>
    </inkml:context>
    <inkml:brush xml:id="br0">
      <inkml:brushProperty name="width" value="0.05" units="cm"/>
      <inkml:brushProperty name="height" value="0.05" units="cm"/>
    </inkml:brush>
  </inkml:definitions>
  <inkml:trace contextRef="#ctx0" brushRef="#br0">48 66 13691,'13'-21'1838,"-10"15"-1414,0 1 0,1-1 0,0 1 1,0 0-1,0 0 0,7-6 1,-11 11-389,0 0 0,0 0-1,1-1 1,-1 1 0,0 0 0,0 0 0,0 0 0,1 0 0,-1 0 0,0 0 0,0 0 0,0 0 0,1 0 0,-1 0 0,0 0 0,0 0 0,0 0 0,1 0 0,-1 0 0,0 0-1,0 0 1,0 0 0,1 0 0,-1 0 0,0 1 0,0-1 0,0 0 0,1 0 0,-1 0 0,0 0 0,0 0 0,0 0 0,0 1 0,1-1 0,-1 0 0,0 0 0,0 0 0,0 1 0,0-1-1,0 0 1,0 0 0,0 0 0,0 0 0,0 1 0,0-1 0,1 0 0,-1 0 0,0 1 0,0-1 0,0 0 0,0 0 0,0 0 0,0 1 0,-1-1 0,1 0 0,0 0 0,0 0-1,0 1 1,0-1 0,0 0 0,0 0 0,0 0 0,0 1 0,-3 14 551,-40 122 568,27-93-1048,-19 83 1,34-123-108,0 0 0,0 0 0,1 0 0,0 0 0,0 0 0,0 0 0,0 0 0,1 0 0,-1 0 1,1 0-1,2 6 0,-3-9-2,1 0 0,0 0 0,-1 0 1,1 0-1,0 0 0,-1 0 0,1-1 0,0 1 0,0 0 1,0 0-1,0-1 0,0 1 0,0 0 0,0-1 1,0 1-1,2 0 0,-1-1-3,1 1-1,-1-1 1,0 0 0,1 0-1,-1 0 1,1 0 0,-1 0-1,0 0 1,1 0 0,3-2 0,13-4-43,0-1 1,26-14 0,-30 13 11,0 1 1,1 1 0,0 0 0,31-7 0,-44 13 32,-1-1 0,0 1 0,0 0 0,1 0 0,-1 0 1,0 0-1,1 0 0,-1 0 0,0 0 0,1 1 0,-1-1 0,0 1 0,0 0 0,0 0 0,0 0 0,1 0 0,-1 0 1,0 0-1,-1 0 0,1 1 0,0-1 0,0 1 0,-1-1 0,1 1 0,0 0 0,-1-1 0,0 1 0,1 0 0,-1 0 0,0 0 1,0 0-1,0 0 0,0 0 0,0 1 0,-1-1 0,1 0 0,-1 0 0,0 1 0,1-1 0,-1 0 0,0 5 0,0 0 41,-1 0 1,1 0-1,-1-1 0,-1 1 0,1 0 0,-1 0 0,-1 0 0,1-1 0,-1 1 0,0-1 0,0 0 0,-1 0 0,0 0 0,0 0 0,0-1 0,-1 1 0,0-1 0,0 0 1,0-1-1,0 1 0,-7 3 0,2-1 14,0-1 0,0 0 1,-1 0-1,1-1 1,-1-1-1,0 0 0,-1 0 1,1-1-1,-1-1 0,1 0 1,-22 1-1,30-3-105,0 0 0,0 0 1,1 0-1,-1 0 0,0-1 0,1 1 0,-1-1 1,0 0-1,1 0 0,-1 0 0,1 0 0,-1 0 1,1 0-1,0-1 0,-1 1 0,1-1 0,0 0 1,0 0-1,0 0 0,0 0 0,0 0 0,1 0 1,-1 0-1,1 0 0,-1-1 0,1 1 0,0-1 1,0 1-1,0-1 0,0 1 0,0-1 0,1 1 1,-1-1-1,1 0 0,0 0 0,-1-4 0,1-27-449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6.502"/>
    </inkml:context>
    <inkml:brush xml:id="br0">
      <inkml:brushProperty name="width" value="0.05" units="cm"/>
      <inkml:brushProperty name="height" value="0.05" units="cm"/>
    </inkml:brush>
  </inkml:definitions>
  <inkml:trace contextRef="#ctx0" brushRef="#br0">196 1 17308,'0'0'34,"0"0"0,1 0 0,-1 0 0,0 0 0,0 0 0,0-1 0,1 1 0,-1 0 0,0 0 0,0 0 0,0 0 0,1 0 0,-1 0 0,0 0 0,0 0 0,1 0 0,-1 0 0,0 0 0,0 0 0,0 0 0,1 1 0,-1-1 0,0 0 0,0 0 0,0 0 0,1 0 0,-1 0 0,0 0 0,0 0 0,0 1 0,0-1 0,0 0 0,1 0 0,-1 0 0,0 0 0,0 1 0,0-1 0,0 0 0,0 0 0,0 0 0,0 1 0,1-1 0,-1 0 0,0 0 0,0 0 0,0 1 0,0-1 0,0 0 0,0 0 0,0 0 0,0 1 0,0-1 0,0 0 0,0 0 0,-1 1 0,1 19 251,0-12-46,-5 151 1944,2 245-1605,4-398-648,-1 0-149,1 1 1,-1 0 0,0 0-1,-2 8 1,2-15 196,0 0 0,0 0 0,0 0-1,0 0 1,0 0 0,0 1 0,0-1 0,0 0-1,-1 0 1,1 0 0,0 0 0,0 0 0,0 0-1,0 1 1,0-1 0,0 0 0,0 0 0,-1 0 0,1 0-1,0 0 1,0 0 0,0 0 0,0 0 0,0 0-1,-1 0 1,1 0 0,0 0 0,0 0 0,0 0-1,0 0 1,0 0 0,-1 0 0,1 0 0,0 0-1,0 0 1,0 0 0,0 0 0,-1 0 0,1 0-1,0 0 1,0 0 0,0 0 0,0 0 0,0 0-1,0 0 1,-1 0 0,1 0 0,0 0 0,0-1-1,0 1 1,0 0 0,0 0 0,0 0 0,0 0-1,-1-1 1,-6-8-785,-87-148-3757,18-10 4724,74 162 8,0 0 1,1-1 0,-1 1-1,1 0 1,0-1-1,0-5 1,1 10-118,0 0 1,0-1-1,0 1 0,0 0 1,0 0-1,0 0 0,1 0 0,-1 0 1,0 0-1,1 0 0,-1 0 1,1 0-1,-1 0 0,1 0 0,-1 0 1,1 1-1,0-1 0,-1 0 0,1 0 1,0 0-1,0 1 0,0-1 1,-1 0-1,1 1 0,0-1 0,0 1 1,0-1-1,0 1 0,0-1 1,0 1-1,0 0 0,0 0 0,0-1 1,0 1-1,0 0 0,2 0 1,9 0 220,0 0 0,0 1 1,-1 0-1,19 5 1,8 1-27,235 18-557,-203-22 179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8.862"/>
    </inkml:context>
    <inkml:brush xml:id="br0">
      <inkml:brushProperty name="width" value="0.05" units="cm"/>
      <inkml:brushProperty name="height" value="0.05" units="cm"/>
    </inkml:brush>
  </inkml:definitions>
  <inkml:trace contextRef="#ctx0" brushRef="#br0">0 219 13811,'5'32'532,"1"-1"0,1 0 0,2 0 0,1 0 0,1-2 0,1 1 0,18 29-1,-21-43-373,1-1-1,0-1 0,1 0 1,1 0-1,0-1 0,0 0 0,1-1 1,1-1-1,0 0 0,1-1 1,0 0-1,0-1 0,1-1 0,19 7 1,-28-13-89,-1 1 0,1-2 0,0 1 0,0-1 0,0 0 0,0 0 0,0-1 0,0 0 0,0 0 0,0-1 0,10-1 0,-12 0-8,1 0-1,-1 0 0,0 0 0,1-1 1,-1 1-1,0-1 0,0 0 0,-1-1 1,1 1-1,-1-1 0,1 0 0,-1 0 1,0-1-1,4-5 0,17-31 255,-1 0 0,-3-1 0,30-81-1,-31 74-217,8-19-91,40-108-1177,-56 127 935,-6 5-104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7.088"/>
    </inkml:context>
    <inkml:brush xml:id="br0">
      <inkml:brushProperty name="width" value="0.05" units="cm"/>
      <inkml:brushProperty name="height" value="0.05" units="cm"/>
    </inkml:brush>
  </inkml:definitions>
  <inkml:trace contextRef="#ctx0" brushRef="#br0">142 25 14899,'-3'-2'479,"1"-1"0,-1 1 0,0 0 1,0 0-1,0 0 0,0 0 0,0 0 0,-1 1 0,-6-3 0,7 4-350,0-1 0,0 0 0,0 1 0,0 0 0,0 0 1,0 0-1,0 0 0,0 0 0,0 1 0,-4 0 0,2 1-120,1 0 1,-1 0 0,1 0 0,0 0-1,0 0 1,0 1 0,0 0-1,0 0 1,0 0 0,1 0-1,0 1 1,-1-1 0,1 1 0,-4 7-1,6-10-11,1 0 0,-1-1 1,1 1-1,-1 0 0,1 0 0,-1-1 0,1 1 0,0 0 0,-1 0 0,1 0 0,0-1 0,0 1 1,0 0-1,0 0 0,-1 0 0,1 0 0,0-1 0,1 1 0,-1 0 0,0 0 0,0 0 0,0 0 1,0-1-1,1 1 0,-1 0 0,0 0 0,1 0 0,-1-1 0,0 1 0,1 0 0,-1-1 1,1 1-1,-1 0 0,1-1 0,0 1 0,-1 0 0,1-1 0,0 1 0,-1-1 0,1 1 0,0-1 1,0 0-1,-1 1 0,1-1 0,0 0 0,0 1 0,0-1 0,-1 0 0,2 0 0,8 2-60,-1 0-1,0-1 1,17 1-1,-11-1-21,-12-1 73,21 3-128,0 0 1,0 2 0,28 8 0,-45-10 109,0-1 0,0 1 0,-1 1 0,1-1 0,-1 1-1,9 8 1,-12-10 30,0 1 1,0 0-1,-1 0 0,1 0 0,-1 0 0,0 1 0,0-1 0,0 1 0,0-1 0,0 1 0,-1-1 0,0 1 1,1 5-1,-1-5 12,0-1 1,-1 1-1,0 0 1,0-1 0,0 1-1,-1 0 1,1 0-1,-1-1 1,0 1-1,0-1 1,0 1 0,0-1-1,-3 6 1,0-2 13,1-1 1,-1-1-1,-1 1 1,1-1-1,-1 1 1,-9 7-1,1-3 11,0 0 1,-1-2-1,0 1 0,0-2 0,-24 10 1,33-14-38,-1-1 0,0 0 1,0-1-1,0 1 0,0-1 1,0 0-1,0 0 0,0-1 1,0 0-1,-9-1 0,14 1-7,1 0 0,-1 0 0,1 0 0,0 0 0,-1 0-1,1 0 1,0 0 0,-1 0 0,1 0 0,-1-1 0,1 1 0,0 0-1,-1 0 1,1 0 0,0-1 0,-1 1 0,1 0 0,0 0-1,0-1 1,-1 1 0,1 0 0,0-1 0,0 1 0,-1 0-1,1-1 1,0 1 0,0 0 0,0-1 0,0 1 0,0 0-1,-1-1 1,1 1 0,0-1 0,0 1 0,0 0 0,0-1-1,9-15-297,20-10-336,126-80-2027,38-28 2316,-184 127 634,-7 4-148,0 1 1,1-1-1,-1 1 1,1 0-1,0 0 1,0 0-1,0 1 1,0-1-1,0 1 1,0-1 0,0 1-1,7-2 1,-10 4-89,1-1 0,-1 0 0,1 1 0,0-1 1,-1 0-1,1 1 0,-1-1 0,1 1 0,-1-1 0,0 0 1,1 1-1,-1-1 0,1 1 0,-1 0 0,0-1 1,1 1-1,-1-1 0,0 1 0,0-1 0,0 1 0,1 0 1,-1-1-1,0 1 0,0 0 0,0-1 0,0 1 1,0-1-1,0 2 0,0 24 527,-1-21-427,-5 56 449,3-44-530,1 1 0,1-1 1,0 1-1,1-1 0,1 1 0,4 19 0,-5-36-79,0-1 0,0 1 0,0-1 0,0 1-1,0-1 1,0 1 0,0-1 0,1 1 0,-1-1-1,0 1 1,0-1 0,1 1 0,-1-1 0,0 1 0,1-1-1,-1 1 1,0-1 0,1 0 0,-1 1 0,0-1-1,1 0 1,-1 1 0,1-1 0,-1 0 0,1 0 0,-1 1-1,1-1 1,0 0 0,0 0 2,-1 0-1,1-1 1,0 1-1,0 0 1,-1-1 0,1 1-1,-1-1 1,1 1-1,0-1 1,-1 1 0,1-1-1,-1 1 1,1-1-1,-1 0 1,1 1 0,0-2-1,15-32-138,-15 32 137,11-31-123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7.491"/>
    </inkml:context>
    <inkml:brush xml:id="br0">
      <inkml:brushProperty name="width" value="0.05" units="cm"/>
      <inkml:brushProperty name="height" value="0.05" units="cm"/>
    </inkml:brush>
  </inkml:definitions>
  <inkml:trace contextRef="#ctx0" brushRef="#br0">13 1 17012,'-6'11'1216,"2"8"-992,1-3-288,3 4 1712,3-3-1344,6 2-8,4-1 24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7.850"/>
    </inkml:context>
    <inkml:brush xml:id="br0">
      <inkml:brushProperty name="width" value="0.05" units="cm"/>
      <inkml:brushProperty name="height" value="0.05" units="cm"/>
    </inkml:brush>
  </inkml:definitions>
  <inkml:trace contextRef="#ctx0" brushRef="#br0">72 279 14171,'-8'10'415,"-1"0"0,1 1 0,1 0 0,0 1 0,1-1 0,-10 26 0,14-32-322,1 0-1,-1 0 1,1 1 0,-1-1 0,1 0-1,1 0 1,-1 1 0,1-1 0,0 1-1,0-1 1,1 0 0,-1 1 0,1-1-1,1 0 1,-1 0 0,1 1-1,-1-1 1,1 0 0,5 7 0,-5-9-71,0-1 0,0 0 0,0 0 0,1 1 0,-1-1 0,1-1 0,-1 1 0,1 0 0,0-1 0,-1 1 0,1-1 0,0 0 0,0 0 0,0 0 0,0 0 0,1 0 0,-1-1 0,0 1 0,0-1 0,0 0 0,0 0 0,0 0 0,1-1 0,-1 1 0,0-1 0,0 1 0,0-1 0,0 0 0,3-2 1,7-1-8,-1-2 1,0 0 0,0 0 0,-1-1 0,17-13 0,-9 4 98,-1 0 0,0-2-1,-2 0 1,0 0 0,-1-2 0,0 0 0,-2-1-1,-1 0 1,0-1 0,-2 0 0,0-1 0,-2 0 0,0-1-1,-2 0 1,0 0 0,2-33 0,-7 51-69,-1 1 0,0 0 0,0-1 0,-1 1 0,0 0 0,0 0-1,0-1 1,0 1 0,-4-7 0,5 10-39,-1 1-1,0 0 0,0 0 0,0-1 1,0 1-1,0 0 0,0 0 0,0 0 1,0 0-1,0 0 0,0 1 1,-1-1-1,1 0 0,0 0 0,-1 1 1,1-1-1,0 1 0,-1-1 0,1 1 1,-1 0-1,1-1 0,0 1 0,-1 0 1,1 0-1,-1 0 0,1 0 1,-1 0-1,1 1 0,-1-1 0,1 0 1,0 1-1,-1-1 0,1 0 0,-1 1 1,1 0-1,0-1 0,-1 1 0,0 1 1,-8 4-7,1-1 0,0 2-1,0-1 1,0 1 0,1 1 0,-12 13 0,-40 55-13,55-69 10,-5 6-5,4-6 0,1 0 0,0 0 1,0 0-1,0 0 0,1 1 0,0 0 1,1 0-1,-5 16 0,8-22 5,0-1-1,0 0 1,0 1-1,0-1 1,0 0-1,0 1 1,1-1-1,-1 0 0,0 1 1,1-1-1,-1 0 1,1 0-1,0 1 1,-1-1-1,1 0 1,0 0-1,0 0 1,-1 0-1,1 0 0,0 0 1,0 0-1,0 0 1,1 0-1,-1 0 1,0-1-1,0 1 1,0 0-1,0-1 1,1 1-1,-1-1 0,0 1 1,3-1-1,6 3-30,0 0-1,1-1 0,13 1 0,-7-1 4,-6 0 11,1 0 1,-1 1-1,0 0 1,0 1-1,17 8 1,-24-10 7,-1 0-1,0 0 1,1 0 0,-1 1 0,0 0 0,0-1 0,-1 1 0,1 0 0,0 0 0,-1 1 0,0-1-1,0 0 1,0 1 0,0 0 0,0-1 0,-1 1 0,0 0 0,1 0 0,0 7 0,-1-1-111,-1 0 0,0 0 1,0 0-1,-1-1 1,-2 15-1,0-9-47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8.483"/>
    </inkml:context>
    <inkml:brush xml:id="br0">
      <inkml:brushProperty name="width" value="0.05" units="cm"/>
      <inkml:brushProperty name="height" value="0.05" units="cm"/>
    </inkml:brush>
  </inkml:definitions>
  <inkml:trace contextRef="#ctx0" brushRef="#br0">1 1 16243,'0'0'76,"1"0"0,-1 0 0,1 0 0,0 1 0,-1-1 0,1 0 0,-1 0 0,1 1 0,-1-1 0,1 0 0,-1 1-1,1-1 1,-1 1 0,1-1 0,-1 1 0,1-1 0,-1 1 0,0-1 0,1 1 0,-1-1 0,0 1 0,1-1 0,-1 1-1,0 0 1,0-1 0,1 1 0,-1 0 0,0-1 0,0 1 0,0-1 0,0 1 0,0 0 0,0-1 0,0 2 0,2 28 591,-2-25-316,-4 93 1648,1 13-1120,3-109-869,0 1 0,0-1-1,0 0 1,0 1 0,1-1 0,-1 0 0,1 0-1,-1 1 1,1-1 0,0 0 0,0 0 0,0 0 0,0 0-1,0 0 1,0 0 0,0 0 0,1 0 0,-1 0 0,1-1-1,0 1 1,-1-1 0,3 3 0,-1-3-8,0-1 0,0 1 1,0-1-1,-1 0 0,1 1 0,0-1 1,0 0-1,0-1 0,0 1 1,0 0-1,-1-1 0,1 0 0,0 1 1,0-1-1,-1 0 0,1-1 0,4-1 1,15-10-21,0 0 0,-1-1 0,0-2 1,24-22-1,-24 18-25,2 2 0,42-27 0,-63 44 40,-1 0-1,1 0 1,-1 0-1,0 0 0,1 1 1,0-1-1,-1 0 1,1 1-1,-1-1 1,1 1-1,0 0 1,-1-1-1,1 1 0,0 0 1,-1 0-1,1 0 1,0 0-1,-1 1 1,1-1-1,0 0 0,3 2 1,-4-1 0,0 0 0,0 0 0,0 0 0,0 0 0,0 0 0,-1 1 0,1-1 0,0 0 0,-1 1 0,1-1 0,0 0 0,-1 1 0,0-1 0,1 1 0,-1-1 1,0 1-1,0-1 0,1 1 0,-2 1 0,1 9-10,-1 1 1,0-1-1,-1 0 1,-4 16-1,0-10-42,4-12-94,0 0-1,0 0 1,1 0 0,0 0-1,0 0 1,0 0 0,1 9 0,5-18 299,0 0 0,0 0 1,0-1-1,5-5 1,11-8-247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8.894"/>
    </inkml:context>
    <inkml:brush xml:id="br0">
      <inkml:brushProperty name="width" value="0.05" units="cm"/>
      <inkml:brushProperty name="height" value="0.05" units="cm"/>
    </inkml:brush>
  </inkml:definitions>
  <inkml:trace contextRef="#ctx0" brushRef="#br0">115 37 17044,'-2'-2'94,"1"1"0,-1 0 0,1 0 0,-1 0 0,1 0 0,-1 0 0,0 0 1,0 0-1,1 1 0,-1-1 0,0 0 0,0 1 0,0 0 0,0-1 0,0 1 1,1 0-1,-1 0 0,0 0 0,0 0 0,-3 1 0,2 0-5,1 0 1,-1 0-1,0 0 0,1 1 0,-1-1 0,1 1 1,-1-1-1,1 1 0,-1 0 0,1 0 1,0 0-1,-2 3 0,-1 1-4,1 0 1,-1 0-1,1 1 0,1 0 0,-1 0 1,1 0-1,0 0 0,1 0 0,-3 11 0,4-11-70,0 0-1,1 1 0,0-1 0,0 0 0,1 0 0,-1 1 0,2-1 0,-1 0 0,3 8 0,-3-12-14,0-1 1,0 1 0,0-1-1,0 0 1,0 0-1,0 0 1,1 1-1,-1-1 1,1 0-1,0-1 1,-1 1 0,1 0-1,0 0 1,0-1-1,0 1 1,0-1-1,0 0 1,1 1 0,-1-1-1,0 0 1,0 0-1,1-1 1,-1 1-1,1 0 1,-1-1 0,1 0-1,-1 1 1,1-1-1,2 0 1,4-1 3,0-1 1,-1 0 0,1 0-1,-1-1 1,0 0-1,0 0 1,0-1 0,0 0-1,0 0 1,-1-1-1,0 0 1,0 0 0,11-11-1,-1 0 36,-1-1 0,-1-1 0,-1 0 0,13-22 0,-25 36-25,18-30 68,-19 32-76,0 0 1,0-1-1,0 1 1,-1 0 0,1 0-1,-1 0 1,1 0-1,-1-1 1,0 1-1,0 0 1,0 0-1,0-1 1,0 1-1,-1-3 1,1 5-6,0-1 0,0 1 0,-1 0 1,1-1-1,0 1 0,0-1 1,-1 1-1,1 0 0,-1-1 1,1 1-1,0 0 0,-1-1 0,1 1 1,-1 0-1,1 0 0,-1-1 1,1 1-1,-1 0 0,1 0 0,-1 0 1,1 0-1,-1 0 0,1-1 1,-1 1-1,1 0 0,-1 0 0,1 0 1,-1 0-1,1 1 0,-1-1 1,1 0-1,-1 0 0,1 0 0,-1 0 1,1 0-1,0 1 0,-1-1 1,1 0-1,-1 0 0,1 1 0,-1-1 1,1 0-1,-1 1 0,-18 14 11,11-6-44,0 1 1,0 0-1,1 0 1,-6 12-1,11-18-68,-1 1 1,1 0-1,0-1 1,0 1-1,1 0 0,-1 0 1,1 0-1,0 0 1,0 1-1,1-1 0,0 10 1,0-14 82,0 0 1,1 0-1,-1 0 1,0 0-1,1-1 1,-1 1-1,1 0 0,-1 0 1,1 0-1,-1 0 1,1-1-1,-1 1 1,1 0-1,0-1 1,-1 1-1,1 0 1,0-1-1,0 1 1,0-1-1,0 1 1,-1-1-1,1 0 0,0 1 1,0-1-1,0 0 1,0 1-1,0-1 1,0 0-1,0 0 1,0 0-1,0 0 1,0 0-1,1 0 1,30-4-319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9.271"/>
    </inkml:context>
    <inkml:brush xml:id="br0">
      <inkml:brushProperty name="width" value="0.05" units="cm"/>
      <inkml:brushProperty name="height" value="0.05" units="cm"/>
    </inkml:brush>
  </inkml:definitions>
  <inkml:trace contextRef="#ctx0" brushRef="#br0">76 305 12611,'-8'10'652,"-8"14"414,-15 26-1,28-44-819,0 0 0,0-1 0,1 1 0,0 0-1,0 1 1,0-1 0,1 0 0,0 0 0,0 1 0,1 11 0,0-17-216,0 0 1,0 0 0,0 0 0,0-1 0,0 1-1,0 0 1,1 0 0,-1 0 0,0-1 0,1 1 0,-1 0-1,0 0 1,1-1 0,-1 1 0,1 0 0,-1-1 0,1 1-1,0 0 1,-1-1 0,1 1 0,0-1 0,-1 1 0,1-1-1,0 1 1,1 0 0,-1-1-2,1 0 0,0 1 0,-1-1-1,1 0 1,0 0 0,-1 0 0,1 0 0,0 0 0,-1-1 0,1 1 0,0 0-1,1-2 1,6-1 17,-1 0-1,0-1 0,15-10 0,-1-1-2,-1-2 0,0 0 0,-1-2 0,-1 0 0,-1-1 0,27-38 0,-27 31 107,-1 0 0,-2-1 0,0-1-1,-2 0 1,12-42 0,-22 61-94,-1 6-19,-1-1-1,1 1 1,-1-1 0,0 1-1,0-1 1,-1 1 0,0-1 0,1 0-1,-1 1 1,-1-1 0,0-5 0,1 10-30,0-1 0,-1 0 0,1 0 0,0 0 0,-1 1 1,1-1-1,-1 0 0,1 1 0,-1-1 0,1 0 0,-1 1 1,0-1-1,1 0 0,-1 1 0,0-1 0,1 1 1,-1-1-1,0 1 0,0 0 0,1-1 0,-1 1 0,0 0 1,0-1-1,0 1 0,0 0 0,0 0 0,1 0 0,-1 0 1,0 0-1,0 0 0,0 0 0,0 0 0,0 0 0,1 0 1,-1 1-1,0-1 0,0 0 0,0 0 0,-1 1 1,-2 1 5,0 0 1,-1 0 0,1 0-1,0 1 1,0 0 0,-5 4-1,-14 16-10,0 0 0,2 2 1,1 1-1,1 0 0,-24 44 0,40-65-11,1 0 1,-1 0-1,1 0 0,0 0 1,0 1-1,-1 6 1,3-11-2,0 0 1,0 0 0,0 1 0,0-1-1,0 0 1,0 0 0,0 0 0,0 1-1,1-1 1,-1 0 0,0 0 0,1 0 0,-1 0-1,1 0 1,-1 0 0,1 0 0,-1 0-1,1 0 1,0 0 0,-1 0 0,1 0 0,0 0-1,0 0 1,0 0 0,0-1 0,0 1-1,0 0 1,0-1 0,0 1 0,0-1-1,0 1 1,0-1 0,0 1 0,2-1 0,21 6-227,31 4 0,-35-8 141,-1 2-1,0 0 1,0 1 0,32 12-1,-47-15 108,1 0-1,-1 1 0,0 0 0,0-1 1,0 1-1,0 1 0,0-1 0,-1 0 1,0 1-1,1 0 0,-1 0 1,-1 0-1,1 0 0,0 0 0,-1 0 1,0 1-1,0-1 0,0 1 0,-1 0 1,0-1-1,0 1 0,0 0 0,1 8 1,-2-9 1,0 0 0,0 0 0,0 0 1,-1 0-1,1-1 0,-2 7 0,1-9-6,1 1-1,0-1 1,-1 0-1,0 1 1,1-1-1,-1 0 1,0 0-1,0 0 1,1 0-1,-1 1 0,0-1 1,0 0-1,0 0 1,-1-1-1,1 1 1,0 0-1,0 0 1,0 0-1,0-1 1,-1 1-1,-1 0 1,-15 1 110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39.743"/>
    </inkml:context>
    <inkml:brush xml:id="br0">
      <inkml:brushProperty name="width" value="0.05" units="cm"/>
      <inkml:brushProperty name="height" value="0.05" units="cm"/>
    </inkml:brush>
  </inkml:definitions>
  <inkml:trace contextRef="#ctx0" brushRef="#br0">180 31 14859,'-5'0'222,"0"0"0,1 1 0,-1 0-1,0 0 1,1 0 0,-1 0 0,1 1 0,-1 0 0,1 0-1,0 0 1,-1 0 0,1 1 0,1-1 0,-1 1 0,0 0-1,1 1 1,-5 3 0,-5 7 509,1 1 1,-21 30-1,26-34-513,0 1 0,-10 23 0,15-31-198,1 1-1,-1-1 1,1 1-1,0 0 1,0-1-1,0 1 1,1 0-1,0-1 1,0 1-1,0 0 1,0-1-1,2 6 1,-2-9-18,1 1 1,-1-1-1,0 0 0,1 1 1,-1-1-1,1 0 0,0 0 1,-1 1-1,1-1 1,0 0-1,0 0 0,0 0 1,0 0-1,0 0 0,0 0 1,0 0-1,0 0 0,0 0 1,0-1-1,0 1 0,1 0 1,0 0-1,0-1 5,1 1 0,-1-1 1,0 0-1,0 0 0,1 0 0,-1 0 0,0 0 1,0 0-1,1-1 0,-1 1 0,0-1 0,3 0 0,4-3 28,-1 0-1,0 0 0,0-1 0,0 1 0,13-12 0,-6 2 46,0-1-1,-1 0 0,-1 0 1,18-27-1,-24 32-39,-1 0 0,-1-1-1,0 1 1,0-1-1,-1 0 1,0 0 0,-1 0-1,0-1 1,1-15 0,-3 26-38,-1 0 1,0 0-1,0 0 1,0 0 0,0 0-1,0-1 1,0 1-1,0 0 1,0 0 0,0 0-1,-1 0 1,1 0-1,0 0 1,-1 0 0,1 0-1,-1 0 1,1 0-1,-1 0 1,1 0 0,-1 0-1,0 1 1,-1-3-1,1 3-5,0 0-1,1 0 1,-1-1-1,0 1 1,0 0-1,0 0 1,0 0-1,0 0 0,0 0 1,0 0-1,0 0 1,0 0-1,0 1 1,0-1-1,0 0 1,0 1-1,0-1 1,1 0-1,-3 2 1,-2 1-51,0 0 1,0 0 0,1 1-1,-1 0 1,1 0 0,-6 6 0,5-4-180,1-1 1,0 1 0,1 0-1,-1 0 1,1 0 0,0 1-1,1-1 1,-1 1 0,-1 8-1,4-15 171,0 1-1,0 0 1,0-1-1,0 1 0,0-1 1,0 1-1,0 0 0,0-1 1,0 1-1,0-1 1,0 1-1,0 0 0,0-1 1,0 1-1,1-1 1,-1 1-1,0-1 0,0 1 1,1-1-1,-1 1 0,0-1 1,1 1-1,-1-1 1,1 1-1,-1-1 0,1 1 1,-1-1-1,0 0 1,1 1-1,0-1 0,-1 0 1,1 1-1,-1-1 0,1 0 1,-1 0-1,1 0 1,-1 1-1,2-1 0,1 0-29,-1 0 0,1 0-1,-1 0 1,0 0 0,1-1 0,-1 1-1,1-1 1,2-1 0,21-9-857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40.115"/>
    </inkml:context>
    <inkml:brush xml:id="br0">
      <inkml:brushProperty name="width" value="0.05" units="cm"/>
      <inkml:brushProperty name="height" value="0.05" units="cm"/>
    </inkml:brush>
  </inkml:definitions>
  <inkml:trace contextRef="#ctx0" brushRef="#br0">57 9 14971,'5'-8'1819,"-8"26"-1013,-11 34 661,2-14-1004,3 1 1,0 0-1,3 1 1,-3 76 0,9-113-446,0 1 1,1 0 0,-1-1 0,1 1-1,-1-1 1,1 0 0,0 1 0,1-1 0,-1 0-1,0 1 1,1-1 0,0 0 0,0 0 0,4 5-1,-4-6-9,0 0 0,1 0 0,-1-1 0,1 1 0,-1-1 0,1 1 0,0-1 0,-1 0 0,1 0 0,0 0 0,0 0 0,0 0 0,0-1 0,0 0-1,0 1 1,0-1 0,4-1 0,16 0-9,0-2 0,0-1 0,35-11 0,-40 9-46,0 2 0,0 0 1,1 0-1,0 2 0,0 0 1,19 2-1,-36 0 36,0 0-1,0 0 0,0 0 1,0 1-1,0-1 0,0 1 0,-1-1 1,1 1-1,0 0 0,0-1 1,-1 1-1,1 0 0,0 0 1,2 2-1,-4-2 8,1 0 0,-1 0 0,1-1 0,-1 1 0,1 0 0,-1 0 0,0-1-1,1 1 1,-1 0 0,0 0 0,0 0 0,0 0 0,0 0 0,1-1 0,-1 1 0,0 0 0,-1 0 0,1 0 0,0 0 0,0 0 0,0 0 0,-1 1 0,-1 2 23,0 0 1,0 0-1,0-1 1,-1 1-1,1 0 0,-1-1 1,0 1-1,0-1 1,0 0-1,-8 5 1,-6 4 36,-1 0 1,0-2-1,0 0 0,-1-1 1,0-1-1,-1 0 0,0-2 1,0 0-1,-1-2 0,1 0 1,-1-1-1,-36 0 0,52-3-215,0-1 0,0 1 0,0-2 0,0 1 0,0 0 0,0-1 0,-6-3 0,10 5 100,0-1 1,1 1-1,-1 0 1,0-1-1,1 1 1,-1-1-1,0 0 1,1 1-1,-1-1 1,0 1-1,1-1 1,-1 0-1,1 0 1,-1 1-1,1-1 1,0 0 0,-1 0-1,1 1 1,0-1-1,-1-1 1,1 1 11,1 0 0,-1 0 0,0-1 0,0 1 0,1 0 1,-1 0-1,1 0 0,-1 0 0,1 0 0,-1 0 1,1 1-1,0-1 0,-1 0 0,1 0 0,0 0 0,0 0 1,0 1-1,0-1 0,0 0 0,1 0 0,17-9-631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40.629"/>
    </inkml:context>
    <inkml:brush xml:id="br0">
      <inkml:brushProperty name="width" value="0.05" units="cm"/>
      <inkml:brushProperty name="height" value="0.05" units="cm"/>
    </inkml:brush>
  </inkml:definitions>
  <inkml:trace contextRef="#ctx0" brushRef="#br0">0 52 15179,'5'3'373,"2"2"254,1-1-1,-1 0 1,1 0-1,0 0 1,12 3-1,-16-7-519,-1 1 0,1-1 0,-1 0 0,0 0 0,1 0 0,-1 0 0,0-1 0,1 0 0,-1 1 0,0-1 0,0 0 0,1 0 0,-1-1 0,0 1 0,0-1 0,0 1 0,4-4 0,-2 1 39,0 0 0,-1 0 0,1-1 0,6-8 0,-10 12-112,0-1 1,0 1 0,0-1-1,0 0 1,0 1-1,-1-1 1,1 0 0,0 0-1,0-2 1,-1 3-23,0 0 0,0 1 1,0-1-1,0 0 0,0 1 0,0-1 1,-1 0-1,1 1 0,0-1 1,0 1-1,0-1 0,-1 0 1,1 1-1,0-1 0,-1 1 1,1-1-1,0 1 0,-1-1 0,1 1 1,-1-1-1,1 1 0,-1-1 1,1 1-1,-1-1 0,1 1 1,-2-1-1,0 1-4,0-1 1,0 1-1,0-1 1,0 1-1,0 0 1,0 0-1,0 0 1,0 0-1,0 0 1,0 0-1,0 1 1,1-1-1,-1 0 1,0 1-1,0 0 1,0-1-1,0 1 0,0 0 1,-3 2-1,-33 24 3,28-19-16,1 1 0,0 1 1,-9 11-1,15-18 3,0 1 1,1 0 0,-1-1 0,1 1-1,0 0 1,0 0 0,1 0-1,-1 0 1,1 0 0,0 1-1,0-1 1,-1 9 0,2-13 1,0 1-1,0 0 1,1-1 0,-1 1 0,0-1 0,0 1-1,0-1 1,1 1 0,-1-1 0,0 0 0,1 1-1,-1-1 1,0 1 0,1-1 0,-1 0-1,0 1 1,1-1 0,-1 0 0,1 1 0,-1-1-1,1 0 1,-1 0 0,1 1 0,-1-1 0,1 0-1,-1 0 1,1 0 0,-1 0 0,1 1-1,-1-1 1,1 0 0,-1 0 0,1 0 0,-1 0-1,1 0 1,-1-1 0,1 1 0,0 0 0,24-6-1,47-28-10,13-5 10,-76 36 0,-1 0-1,0 1 1,1 0 0,-1 0 0,1 1 0,-1 0-1,1 1 1,11 1 0,-16-1 8,-1 1 1,0 0-1,1 0 0,-1 1 1,0-1-1,0 1 1,0 0-1,0 0 1,0 0-1,0 0 0,-1 0 1,1 0-1,-1 1 1,1-1-1,2 5 0,21 17 201,-25-24-192,1 1 1,0 0-1,0 0 1,0-1-1,-1 1 1,1 0-1,0-1 1,0 0 0,0 0-1,0 1 1,0-1-1,0 0 1,0 0-1,0-1 1,0 1-1,3-1 1,6-3 33,0-1 1,-1 0-1,0 0 1,0-1 0,0 0-1,-1-1 1,13-11-1,-10 8-60,1 0 0,23-12 0,-36 21 6,1 1-1,-1 0 0,1-1 1,-1 1-1,0 0 0,1 0 0,-1-1 1,1 1-1,-1 0 0,0 0 1,1 0-1,-1 0 0,1 0 0,-1 0 1,1-1-1,-1 1 0,1 0 0,-1 0 1,0 0-1,1 1 0,-1-1 1,1 0-1,-1 0 0,1 0 0,-1 0 1,1 0-1,-1 0 0,0 1 1,1-1-1,-1 0 0,1 1 0,-2 13-96,-15 23-60,15-34 136,-6 10-276,-1-1 1,-10 14-1,17-23 169,3 0-49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2.679"/>
    </inkml:context>
    <inkml:brush xml:id="br0">
      <inkml:brushProperty name="width" value="0.05" units="cm"/>
      <inkml:brushProperty name="height" value="0.05" units="cm"/>
    </inkml:brush>
  </inkml:definitions>
  <inkml:trace contextRef="#ctx0" brushRef="#br0">27 1 14283,'-13'4'1328,"4"5"-816,5-4-231,4 1 575,3-2-104,7 4-136,4-6-72,11 3-168,6-1-56,9 2-72,6 0 8,6 1-152,1 1-128,-2-1-416,-2 2-216,-10-2 504,-8-1-104,-14-6-112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13.501"/>
    </inkml:context>
    <inkml:brush xml:id="br0">
      <inkml:brushProperty name="width" value="0.05" units="cm"/>
      <inkml:brushProperty name="height" value="0.05" units="cm"/>
    </inkml:brush>
  </inkml:definitions>
  <inkml:trace contextRef="#ctx0" brushRef="#br0">1 79 11851,'4'4'68,"1"1"0,0-1 0,0 0 0,0 0 0,0-1 1,1 1-1,-1-1 0,1 0 0,0-1 0,0 1 0,0-1 1,0-1-1,12 3 0,10 0-60,51 2 0,-50-5 80,261 2 205,-75-3-141,627-2-224,-213 18-166,-130 0 194,603 17 80,375-10 81,298-15-106,-1034 1 41,1118-61 23,-1008 9-82,-331 19 21,233-39-18,-213 13 1,-397 40 141,271 17 0,-385-4-74,0 1 0,-1 1 0,1 1 0,-1 1 0,32 14 0,-52-16 19,-8-5-82,0 0-1,1 0 1,-1 0-1,0 0 1,0 0-1,0 0 1,0 0-1,0 0 1,1 0-1,-1 0 1,0 0-1,0 0 0,0 0 1,0 0-1,0 0 1,0 0-1,0 1 1,1-1-1,-1 0 1,0 0-1,0 0 1,0 0-1,0 0 1,0 0-1,0 0 1,0 0-1,0 1 1,0-1-1,0 0 1,0 0-1,1 0 1,-1 0-1,0 0 1,0 0-1,0 1 1,0-1-1,0 0 1,0 0-1,0 0 1,0 0-1,0 0 1,0 0-1,0 1 0,0-1 1,0 0-1,0 0 1,-1 0-1,1 0 1,0 0-1,0 0 1,0 1-1,0-1 1,0 0-1,0 0 1,0 0-1,0 0 1,0 0-1,0 0 1,0 0-1,-1 0 1,1 0-1,0 1 1,0-1-1,0 0 1,-16 0-8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3.113"/>
    </inkml:context>
    <inkml:brush xml:id="br0">
      <inkml:brushProperty name="width" value="0.05" units="cm"/>
      <inkml:brushProperty name="height" value="0.05" units="cm"/>
    </inkml:brush>
  </inkml:definitions>
  <inkml:trace contextRef="#ctx0" brushRef="#br0">0 0 15307,'0'20'1561,"7"-7"-1145,11-4-160,3-4 512,12 1-280,3-3-32,10-3-416,2-3-368,5-5 296,2-2-64,5-9-88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3.486"/>
    </inkml:context>
    <inkml:brush xml:id="br0">
      <inkml:brushProperty name="width" value="0.05" units="cm"/>
      <inkml:brushProperty name="height" value="0.05" units="cm"/>
    </inkml:brush>
  </inkml:definitions>
  <inkml:trace contextRef="#ctx0" brushRef="#br0">264 2 16035,'1'-1'2453,"-1"1"-2355,12 8 862,18 15-540,-23-17-409,-1 2 1,0-1 0,0 0 0,-1 1 0,0 0 0,0 1-1,-1-1 1,0 1 0,0 0 0,-1 0 0,4 17-1,-5-14-6,-1 1 0,0 0-1,-1-1 1,0 1-1,-1 0 1,-1-1-1,0 1 1,-5 18-1,-2-3 42,-1 0 0,-2-1 0,-1 0 1,-1 0-1,-1-2 0,-1 0 0,-1 0 0,-1-2 0,-2 0 0,0-1 0,-1-1 0,-35 26 0,44-38 14,0 0 0,-1-2 0,0 0 0,-24 10 0,4-7 98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5.737"/>
    </inkml:context>
    <inkml:brush xml:id="br0">
      <inkml:brushProperty name="width" value="0.05" units="cm"/>
      <inkml:brushProperty name="height" value="0.05" units="cm"/>
    </inkml:brush>
  </inkml:definitions>
  <inkml:trace contextRef="#ctx0" brushRef="#br0">4 0 15331,'-4'0'1569,"8"4"-913,2 4-240,7 9 880,0 3-280,7 7-344,3 3-207,-2 3-145,5-1-88,-3-2-120,0-4-112,-1-9-336,2-6-152,-3-11-489,2-5 2290,0-16-1417,-1-4-32,1-10-32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6.100"/>
    </inkml:context>
    <inkml:brush xml:id="br0">
      <inkml:brushProperty name="width" value="0.05" units="cm"/>
      <inkml:brushProperty name="height" value="0.05" units="cm"/>
    </inkml:brush>
  </inkml:definitions>
  <inkml:trace contextRef="#ctx0" brushRef="#br0">195 1 15035,'0'16'1761,"-6"8"-1113,-4 16-208,-1 6 888,-5 13-432,-1 4-152,-3 6-191,1-1-129,-1-2-208,1-5-160,4-13-472,0-5-297,4-14 577,1-9-112,4-11-96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7.273"/>
    </inkml:context>
    <inkml:brush xml:id="br0">
      <inkml:brushProperty name="width" value="0.05" units="cm"/>
      <inkml:brushProperty name="height" value="0.05" units="cm"/>
    </inkml:brush>
  </inkml:definitions>
  <inkml:trace contextRef="#ctx0" brushRef="#br0">266 91 13427,'1'-2'164,"1"1"0,-1 0 1,0 0-1,0-1 0,0 1 0,1-1 1,-1 1-1,-1-1 0,1 1 1,0-1-1,0 0 0,-1 1 0,1-1 1,-1 0-1,1 1 0,-1-1 0,0 0 1,1 0-1,-1 0 0,0 1 0,0-1 1,-1 0-1,1 0 0,0 0 0,0 1 1,-1-1-1,1 0 0,-1 0 1,0 1-1,1-1 0,-1 1 0,-2-4 1,1 3 27,-1-1 1,1 0 0,-1 1 0,1-1-1,-1 1 1,0 0 0,0 0-1,0 0 1,-1 0 0,1 1 0,0-1-1,-1 1 1,1 0 0,-1 0 0,-6-2-1,-1 2-77,1 1 0,-1 0 0,0 0 0,0 1 0,1 0 0,-1 1 0,1 0 0,-1 0 0,-12 6 0,15-5-103,1 0 0,-1 0-1,1 1 1,0 0 0,0 0-1,0 1 1,1 0 0,0 0-1,-1 0 1,2 1 0,-1 0-1,-9 13 1,15-19-14,-1 1 0,1 0-1,0-1 1,-1 1 0,1 0 0,0-1 0,0 1-1,-1 0 1,1 0 0,0-1 0,0 1 0,0 0 0,0 0-1,0-1 1,0 1 0,0 0 0,0 0 0,0 0-1,0-1 1,0 1 0,0 0 0,1 0 0,-1-1-1,0 1 1,1 1 0,0-1-5,0 0-1,1 1 1,-1-1-1,0 0 1,0 0-1,1 0 1,-1 0-1,1 0 1,-1 0 0,1 0-1,2 0 1,7 3-67,0-1 1,23 4 0,-20-5-1,23 6-240,66 25 0,-91-29 252,-2 1-1,1 0 1,0 1-1,-1 0 0,0 1 1,0 0-1,-1 0 0,0 1 1,0 0-1,8 11 1,-14-15 49,-1-1 0,0 0 0,0 1 0,0 0 0,0-1 0,0 1 0,-1 0 0,1 0 0,-1 0 0,0 0 0,0 0 1,-1 0-1,1 0 0,-1 0 0,0 0 0,0 0 0,-1 7 0,-1-6 34,1 1 1,-1 0-1,0 0 0,-1-1 0,1 1 1,-1-1-1,0 0 0,-1 0 1,1 0-1,-9 8 0,1-2 107,-1 0 0,-1 0 0,0-1-1,0-1 1,-1-1 0,0 1 0,-30 11 0,-9-5 303,51-14-431,-1 0 1,1-1 0,-1 0 0,1 1 0,-1-1-1,1 0 1,-1 0 0,1-1 0,-1 1 0,1 0-1,-1-1 1,1 1 0,-1-1 0,1 0 0,0 0-1,-1 0 1,1 0 0,0 0 0,-2-2 0,3 2-51,0 0 0,0 0 0,1-1 0,-1 1 0,1 0 0,-1 0 0,1 0 0,-1-1 0,1 1 0,0 0 0,-1 0 0,1-1 0,0 1 0,0 0 0,0-1 0,0 1 0,0 0 0,0 0 0,0-1 0,1 1 0,-1 0 0,0-1 0,1 1 0,-1 0 0,1 0 0,0 0 0,-1 0 0,1-1 0,0 1 0,-1 0 0,2-1 0,4-5-182,-1 0 1,1 0 0,9-7 0,-14 13 239,31-27-487,11-7-149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7.712"/>
    </inkml:context>
    <inkml:brush xml:id="br0">
      <inkml:brushProperty name="width" value="0.05" units="cm"/>
      <inkml:brushProperty name="height" value="0.05" units="cm"/>
    </inkml:brush>
  </inkml:definitions>
  <inkml:trace contextRef="#ctx0" brushRef="#br0">0 0 13771,'11'65'4002,"-11"-52"-3568,2 0 0,0 0 0,1-1-1,0 1 1,10 22 0,-13-33-420,1 0 0,0 0-1,0 0 1,1 0-1,-1-1 1,0 1 0,1-1-1,-1 1 1,1-1-1,-1 1 1,1-1 0,-1 0-1,1 0 1,0 0-1,0 0 1,0 0 0,0 0-1,0 0 1,0 0-1,0-1 1,0 1 0,0-1-1,0 0 1,0 1 0,0-1-1,0 0 1,0 0-1,0 0 1,0-1 0,0 1-1,0 0 1,0-1-1,3 0 1,7-4 18,1 0 1,-1 0-1,0-1 0,15-11 0,6-1 94,-28 15-104,1 1 0,-1-1 0,1 1-1,0 1 1,0-1 0,0 1 0,0 0 0,0 0 0,0 1 0,9 0 0,-12 1-12,0-1 0,0 1 0,1 0 0,-1 0 0,0 0 1,0 0-1,0 0 0,-1 1 0,1 0 0,0-1 0,-1 1 0,1 0 1,0 0-1,-1 0 0,0 1 0,0-1 0,0 1 0,0-1 1,0 1-1,0 0 0,1 2 0,2 7 10,0 0 0,0 0 0,3 16 0,7 18 16,-15-46-35,0 1-1,0-1 1,1 1 0,-1-1-1,0 1 1,0-1-1,0 1 1,1-1 0,-1 1-1,0-1 1,1 1 0,-1-1-1,0 0 1,1 1-1,-1-1 1,1 0 0,-1 1-1,1-1 1,-1 0 0,0 1-1,1-1 1,-1 0 0,1 0-1,-1 0 1,1 1-1,0-1 1,-1 0 0,1 0-1,-1 0 1,1 0 0,0 0-1,0 0 2,1-1 0,-1 0 0,0 1 0,0-1-1,0 1 1,1-1 0,-1 0 0,0 0 0,0 0 0,0 0-1,0 0 1,1-1 0,24-37 48,-25 37-47,22-41 52,-15 25-16,1 2 1,0-1-1,1 1 0,1 1 0,1 0 1,15-16-1,-26 30-35,0 0 0,-1 1 0,1-1 0,0 0 0,0 1 0,-1-1 0,1 1 0,0-1 0,0 1 0,0-1 0,0 1 0,0 0 0,0-1 0,0 1 0,-1 0 0,1 0 0,0 0 0,0 0 0,0 0 0,0 0 0,0 0 0,0 0 0,0 0 0,0 0 0,0 0 0,2 1 1,-2 0-1,0 0 0,0 0 0,1 0 0,-1 0 0,0 1 0,0-1 1,0 0-1,0 1 0,0-1 0,-1 0 0,1 1 0,0-1 0,-1 1 1,2 1-1,0 8 11,1-1 0,-1 0 1,1 17-1,-3-26-14,0 1-3,4 71 27,-4-65-30,-1 0-1,1-1 0,-1 1 1,-1 0-1,1-1 1,-1 1-1,-3 7 1,5-15-13,0 1 1,0-1 0,0 0-1,0 0 1,0 0-1,-1 0 1,1 1 0,0-1-1,0 0 1,0 0-1,0 0 1,0 0 0,0 1-1,0-1 1,0 0 0,0 0-1,0 0 1,0 0-1,-1 0 1,1 0 0,0 0-1,0 1 1,0-1-1,0 0 1,0 0 0,-1 0-1,1 0 1,0 0-1,0 0 1,0 0 0,0 0-1,0 0 1,-1 0-1,1 0 1,0 0 0,0 0-1,0 0 1,0 0 0,-1 0-1,1 0 1,0 0-1,0 0 1,0 0 0,-1 0-1,-2-8-328,-1-12 185,4-12-48,0-8-73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8.127"/>
    </inkml:context>
    <inkml:brush xml:id="br0">
      <inkml:brushProperty name="width" value="0.05" units="cm"/>
      <inkml:brushProperty name="height" value="0.05" units="cm"/>
    </inkml:brush>
  </inkml:definitions>
  <inkml:trace contextRef="#ctx0" brushRef="#br0">9 1 17292,'-9'0'1608,"9"5"-1104,0 1-216,4-4 720,2 2-768,3-4-15,2 3-169,4-2-200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8.498"/>
    </inkml:context>
    <inkml:brush xml:id="br0">
      <inkml:brushProperty name="width" value="0.05" units="cm"/>
      <inkml:brushProperty name="height" value="0.05" units="cm"/>
    </inkml:brush>
  </inkml:definitions>
  <inkml:trace contextRef="#ctx0" brushRef="#br0">32 0 12491,'-2'49'1972,"-12"64"0,0 11-86,13-104-1732,0 0 0,2 0 0,1 0 0,4 22 0,-6-40-140,0 0 0,1 0 0,-1 0 0,1-1 1,-1 1-1,1 0 0,0 0 0,-1 0 0,1-1 0,0 1 1,0 0-1,1-1 0,-1 1 0,0-1 0,0 1 0,1-1 1,1 2-1,-2-3-3,0 1 1,0-1-1,0 0 1,0 0 0,0 1-1,0-1 1,0 0-1,0 0 1,0 0-1,0 0 1,1 0 0,-1 0-1,0-1 1,0 1-1,0 0 1,0 0-1,0-1 1,0 1-1,0-1 1,0 1 0,0-1-1,0 0 1,7-5 43,-1 1 0,0-2 0,0 1 1,-1-1-1,8-10 0,61-83 409,-43 54-291,2 2 0,42-41 0,-73 82-161,-1 1-4,-1 1 0,0-1-1,1 1 1,-1-1-1,1 1 1,0 0-1,-1-1 1,1 1-1,0 0 1,0 0-1,0 0 1,0 1 0,0-1-1,0 0 1,3 0-1,-4 2 0,-1-1 0,1 1 0,-1-1 1,1 1-1,-1 0 0,1-1 0,-1 1 0,1 0 0,-1-1 0,0 1 0,1 0 0,-1 0 0,0-1 0,0 1 1,1 0-1,-1 0 0,0 0 0,0 1 0,0-2-32,0 0-1,0 0 1,1 0-1,-1 1 1,0-1 0,0 0-1,0 0 1,0 0 0,0 1-1,0-1 1,0 0 0,0 0-1,1 1 1,-1-1-1,0 0 1,0 0 0,0 1-1,0-1 1,0 0 0,-1 0-1,1 1 1,0-1 0,0 0-1,0 0 1,0 1-1,0-1 1,0 0 0,0 0-1,0 0 1,0 1 0,-1-1-1,1 0 1,0 0 0,0 0-1,0 1 1,0-1-1,-1 0 1,1 0 0,0 0-1,0 0 1,0 1 0,-1-1-1,1 0 1,0 0 0,0 0-1,-1 0 1,1 0-1,0 0 1,0 0 0,-1 0-1,1 0 1,0 0 0,0 0-1,-1 0 1,1 0 0,-12-3-498,1 3 172</inkml:trace>
  <inkml:trace contextRef="#ctx0" brushRef="#br0" timeOffset="1">204 363 18044,'9'23'1648,"2"-6"-1192,2 1-184,3-3 561,0-1-297,1 0-1016,-4 1-761,7-4 1017,0-5-256,-1-9-152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8.908"/>
    </inkml:context>
    <inkml:brush xml:id="br0">
      <inkml:brushProperty name="width" value="0.05" units="cm"/>
      <inkml:brushProperty name="height" value="0.05" units="cm"/>
    </inkml:brush>
  </inkml:definitions>
  <inkml:trace contextRef="#ctx0" brushRef="#br0">122 1 14715,'2'37'1769,"-2"5"-1153,-5 5-280,5 5 1384,0 6-1144,2 4-96,5 0-176,0-5-104,6-5-192,0-4-56,0-6-176,-2-3-320,-1-9-232,-5-7 1528,-8-10-888,-4-8-64,-8-9 16</inkml:trace>
  <inkml:trace contextRef="#ctx0" brushRef="#br0" timeOffset="1">29 484 12699,'-13'-27'2184,"3"2"-1072,6 7-439,2 2 2127,10 5-1640,6 2-127,6 3-345,7 0-208,8 5-296,3 1-216,5 0-600,-1 1-1433,4 4 1801,-5-1-296,1-1-160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59.755"/>
    </inkml:context>
    <inkml:brush xml:id="br0">
      <inkml:brushProperty name="width" value="0.05" units="cm"/>
      <inkml:brushProperty name="height" value="0.05" units="cm"/>
    </inkml:brush>
  </inkml:definitions>
  <inkml:trace contextRef="#ctx0" brushRef="#br0">0 0 12091,'13'19'1696,"-4"-1"-976,15-3-272,9 5 1929,16-5-1841,15-5-48,14-5-24,0-4-200,-3-2 1560,-3-2-1591,-11-4 79,-6-3 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15.192"/>
    </inkml:context>
    <inkml:brush xml:id="br0">
      <inkml:brushProperty name="width" value="0.05" units="cm"/>
      <inkml:brushProperty name="height" value="0.05" units="cm"/>
    </inkml:brush>
  </inkml:definitions>
  <inkml:trace contextRef="#ctx0" brushRef="#br0">0 518 10434,'62'4'87,"1"-4"1,-1-2-1,73-11 0,180-46-2073,-241 43 1424,439-89-3146,4 27 3447,658 15 7318,1 74-5869,917 133-1114,-940-40-39,3-107 61,241-143 60,-797 74-109,776-45 613,-1274 113-522,162-10-65,-6-20-195,-162 10 82,-13-6-1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0.165"/>
    </inkml:context>
    <inkml:brush xml:id="br0">
      <inkml:brushProperty name="width" value="0.05" units="cm"/>
      <inkml:brushProperty name="height" value="0.05" units="cm"/>
    </inkml:brush>
  </inkml:definitions>
  <inkml:trace contextRef="#ctx0" brushRef="#br0">0 45 12435,'3'30'1728,"9"-7"-1016,15-11-264,7-5 1993,15-4-1889,5-1-32,10-3-80,-1-5-200,1-4-456,-2-4-200,-5-6 360,-7-9-96,-5-12-56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0.542"/>
    </inkml:context>
    <inkml:brush xml:id="br0">
      <inkml:brushProperty name="width" value="0.05" units="cm"/>
      <inkml:brushProperty name="height" value="0.05" units="cm"/>
    </inkml:brush>
  </inkml:definitions>
  <inkml:trace contextRef="#ctx0" brushRef="#br0">284 1 16363,'4'17'531,"0"-1"-1,1 1 1,0-1-1,2 0 0,0 0 1,13 23-1,-10-24-434,-1 1-1,-1 1 1,-1-1 0,0 1-1,8 33 1,-13-38-90,0 1 0,-1-1 0,0 1 0,-1-1 0,-1 1 0,0-1 0,0 0 0,-1 1 0,-6 19 0,-2-5 6,-1-1 0,-1 0-1,-1 0 1,-1-1 0,-1-1 0,-20 24 0,-10 8-236,-65 60-1,22-37 32,57-56 70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4.719"/>
    </inkml:context>
    <inkml:brush xml:id="br0">
      <inkml:brushProperty name="width" value="0.05" units="cm"/>
      <inkml:brushProperty name="height" value="0.05" units="cm"/>
    </inkml:brush>
  </inkml:definitions>
  <inkml:trace contextRef="#ctx0" brushRef="#br0">31 1 15659,'0'0'53,"-1"0"0,1-1 0,0 1 0,0 0 0,-1 0 0,1 0-1,0 0 1,0 0 0,0 0 0,-1 1 0,1-1 0,0 0 0,0 0 0,-1 0 0,1 0-1,0 0 1,0 0 0,0 0 0,-1 0 0,1 1 0,0-1 0,0 0 0,0 0-1,-1 0 1,1 0 0,0 1 0,0-1 0,0 0 0,0 0 0,0 0 0,-1 1-1,1-1 1,0 0 0,0 0 0,0 0 0,0 1 0,0-1 0,0 0 0,0 0 0,0 1-1,0-1 1,0 0 0,0 0 0,0 1 0,-2 15-151,2-11 385,-21 264 2101,21 2-2032,3-247-263,-3-24-90,0 0 1,0 0 0,0 1-1,0-1 1,0 0 0,0 0-1,0 0 1,0 1 0,0-1-1,0 0 1,0 0 0,0 0-1,0 0 1,0 1 0,0-1-1,1 0 1,-1 0 0,0 0-1,0 0 1,0 1 0,0-1-1,0 0 1,0 0 0,1 0-1,-1 0 1,0 0 0,0 0-1,0 1 1,0-1 0,1 0 0,-1 0-1,0 0 1,0 0 0,0 0-1,0 0 1,1 0 0,-1 0-1,0 0 1,0 0 0,0 0-1,1 0 1,6-7 63,2-12-15,3-9 2,-4 8-23,0 1-1,1 0 0,1 1 0,21-29 0,-30 45-28,0 1-1,0-1 0,0 1 0,0-1 1,0 1-1,1-1 0,-1 1 0,1 0 1,-1 0-1,1 0 0,-1 0 0,1 0 1,0 0-1,-1 0 0,1 0 0,0 1 1,0-1-1,-1 1 0,1-1 0,0 1 1,0 0-1,0 0 0,0 0 0,0 0 1,0 0-1,0 0 0,-1 0 0,1 0 1,0 1-1,0-1 0,0 1 0,0 0 1,-1-1-1,1 1 0,0 0 0,-1 0 1,1 0-1,-1 0 0,1 0 1,2 3-1,4 5-6,0 0 0,0 0 0,-1 1 0,0 0 0,6 14 0,-6-13-11,14 23-23,19 34-42,-40-67 52,1-1 1,-1 1-1,1 0 1,-1 0-1,1 0 1,-1 0-1,0 0 1,0 0-1,1 0 1,-1 0-1,0 0 1,0 0 0,0 0-1,0-1 1,0 1-1,0 0 1,0 0-1,0 0 1,-1 0-1,1 0 1,0 0-1,-1 0 1,1 0-1,0 0 1,-1 0 0,1 0-1,-1-1 1,1 1-1,-1 0 1,0 0-1,1-1 1,-1 1-1,0 0 1,0 0-1,-8 0-159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6.177"/>
    </inkml:context>
    <inkml:brush xml:id="br0">
      <inkml:brushProperty name="width" value="0.05" units="cm"/>
      <inkml:brushProperty name="height" value="0.05" units="cm"/>
    </inkml:brush>
  </inkml:definitions>
  <inkml:trace contextRef="#ctx0" brushRef="#br0">216 75 15099,'-2'-5'363,"1"1"-1,0-1 1,-1 1 0,0-1-1,0 1 1,0-1-1,-1 1 1,1 0 0,-1 0-1,0 0 1,0 0 0,0 1-1,-8-7 1,9 9-275,-1-1 0,1 1-1,0 0 1,-1 0 0,1 0 0,-1 1 0,1-1 0,-1 1 0,1-1 0,-1 1 0,1 0 0,-1 0-1,0 0 1,1 0 0,-1 0 0,1 0 0,-1 1 0,1 0 0,-1-1 0,1 1 0,-1 0 0,1 0-1,0 0 1,-1 0 0,1 1 0,0-1 0,0 1 0,-3 2 0,-4 4-79,0 0 0,0 1 0,1 0 0,0 0 0,1 1 0,0 0 0,1 0 0,0 1 0,0-1 0,1 2 0,1-1 0,0 0 0,0 1 0,1 0 0,0 0 0,1 0 0,1 0 0,0 0 0,1 0 0,0 0 0,0 0 0,1 0 0,4 13 0,-5-22-15,1 0 1,0 0-1,0 0 1,0 0-1,0-1 0,0 1 1,1 0-1,-1-1 1,1 1-1,0-1 1,-1 1-1,1-1 0,0 0 1,1 0-1,-1 0 1,0 0-1,1 0 0,-1 0 1,1-1-1,-1 1 1,1-1-1,0 0 1,0 1-1,-1-1 0,1-1 1,5 2-1,-3-2-3,-1 0 0,1 0-1,-1 0 1,1-1 0,-1 0 0,1 0-1,-1 0 1,1-1 0,-1 1 0,0-1-1,0 0 1,0 0 0,0-1 0,0 1-1,0-1 1,-1 0 0,4-3-1,1-2-8,0-1 0,0 1 0,-1-2 0,0 1 0,9-19 0,-12 21 23,0-1-1,-1 0 0,0 0 1,0 0-1,-1 0 0,0 0 1,0-1-1,0-11 0,-3 18 14,-3 8-11,-1 9 1,2-1-6,1 0 0,0 23 0,2-32-6,0 0 0,0 0 0,1 0 0,-1 0 0,1 0 0,1 0 0,-1 0 0,0 0 0,1 0 0,4 6 0,-6-10 3,1 0 0,-1 0 0,1 0 0,0-1-1,0 1 1,-1 0 0,1-1 0,0 1 0,0 0 0,0-1 0,0 1 0,0-1 0,0 0 0,0 1 0,-1-1 0,1 0 0,0 1-1,0-1 1,0 0 0,0 0 0,1 0 0,-1 0 0,0 0 0,0 0 0,0 0 0,0 0 0,0-1 0,0 1 0,0 0 0,-1-1 0,1 1-1,0 0 1,0-1 0,0 1 0,0-1 0,0 1 0,0-1 0,-1 0 0,2 0 0,4-4 5,0 0-1,0-1 1,10-11 0,-13 14-3,28-38 43,-26 32-28,2 0 0,-1 0 0,1 1 0,0 0 0,1 0-1,0 0 1,1 1 0,-1 1 0,17-11 0,-23 17-16,-1-1 1,1 1 0,0-1-1,0 1 1,0 0-1,0-1 1,-1 1-1,1 0 1,0 0 0,0 0-1,0 1 1,0-1-1,0 0 1,-1 1-1,1-1 1,0 1 0,0 0-1,-1 0 1,1-1-1,0 1 1,-1 0-1,1 0 1,-1 0-1,1 1 1,-1-1 0,1 0-1,-1 1 1,0-1-1,2 3 1,4 5-30,-1 1 1,0-1 0,9 20-1,-7-13-14,-7-13 28,1 1-1,0-1 1,0 0 0,0 0 0,1 0 0,3 4 0,-5-6 12,0-1 1,-1 1 0,1-1-1,0 1 1,0-1 0,0 1-1,-1-1 1,1 0-1,0 1 1,0-1 0,0 0-1,0 0 1,-1 0 0,1 0-1,0 0 1,0 0 0,0 0-1,0 0 1,0 0 0,0 0-1,-1 0 1,1 0 0,0-1-1,0 1 1,0 0 0,0 0-1,-1-1 1,1 1 0,0-1-1,0 1 1,-1-1 0,1 1-1,0-1 1,0 0 0,12-12-533,-1 0 0,-1-1 0,20-30 0,-1 3-2672,-27 38 2224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6.670"/>
    </inkml:context>
    <inkml:brush xml:id="br0">
      <inkml:brushProperty name="width" value="0.05" units="cm"/>
      <inkml:brushProperty name="height" value="0.05" units="cm"/>
    </inkml:brush>
  </inkml:definitions>
  <inkml:trace contextRef="#ctx0" brushRef="#br0">130 15 11234,'18'-15'2584,"-11"16"-633,-8 12-496,-1-2-715,-2 0-478,1-1 0,1 1-1,0 0 1,0 0 0,1 0-1,1 0 1,0 0 0,0 0 0,1 0-1,3 14 1,11 28-214,34 81 0,-28-85 239,25 98 1,-44-138-229,0 1 0,-1 0 0,0 0 0,0 0 1,-1 0-1,-1 0 0,-1 11 0,2-19-30,-1 1-1,1 0 1,-1 0 0,0-1-1,0 1 1,0-1-1,0 1 1,0-1 0,-1 1-1,1-1 1,-1 0 0,0 0-1,1 0 1,-1 0 0,0 0-1,0 0 1,0 0 0,-1 0-1,1-1 1,0 1-1,-1-1 1,1 0 0,-1 0-1,1 0 1,-1 0 0,1 0-1,-1 0 1,0-1 0,-4 1-1,-2 0 52,0-2-1,0 1 0,0-1 1,1 0-1,-1-1 0,0 0 1,1-1-1,-1 1 0,1-2 1,0 1-1,0-1 0,-11-7 1,10 5-37,0 0-1,1 0 1,0 0 0,0-1 0,0 0 0,1-1 0,1 0 0,-1 0-1,1 0 1,-7-14 0,11 20-41,1-1 0,0 0-1,0 0 1,0 0 0,0 0 0,0 0-1,1-1 1,-1 1 0,1 0 0,0 0-1,0 0 1,0 0 0,0-1 0,1 1-1,-1 0 1,1 0 0,0 0-1,0 0 1,0 0 0,0 0 0,1 0-1,-1 0 1,1 1 0,-1-1 0,1 0-1,0 1 1,3-3 0,5-6-153,1 2 1,0-1-1,1 1 1,23-13-1,5-4-800,-24 13 780,-1-1-1,-1 0 1,15-19 0,6-12-273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7.544"/>
    </inkml:context>
    <inkml:brush xml:id="br0">
      <inkml:brushProperty name="width" value="0.05" units="cm"/>
      <inkml:brushProperty name="height" value="0.05" units="cm"/>
    </inkml:brush>
  </inkml:definitions>
  <inkml:trace contextRef="#ctx0" brushRef="#br0">1 0 16363,'5'89'2964,"1"-19"-2072,-3 661 828,17-845-1925,-16 92 188,8-54-48,35-121-1,-46 192 53,1 1 1,0-1-1,0 1 1,0-1-1,4-4 1,-6 9 9,0-1 1,1 1-1,-1 0 1,0 0-1,0 0 1,0-1-1,0 1 1,1 0-1,-1 0 1,0 0-1,0 0 1,1-1-1,-1 1 1,0 0-1,0 0 1,1 0-1,-1 0 1,0 0-1,0 0 1,1 0-1,-1 0 1,0-1-1,0 1 1,1 0-1,-1 0 1,0 0-1,0 0 1,1 1-1,-1-1 1,0 0-1,1 0 1,-1 0-1,0 0 1,1 1-7,0 0 1,-1-1-1,1 1 1,0 0-1,-1 0 0,1 0 1,-1 0-1,0 0 1,1 0-1,-1 0 1,0 0-1,1 0 0,-1 2 1,5 33-195,-4-25 109,0 0 0,6 20-1,-7-30 91,0 0-1,1 0 1,-1 0-1,1 0 1,-1 0-1,1 0 1,0 0-1,-1 0 1,1 0-1,0 0 1,-1-1-1,1 1 1,0 0-1,0-1 0,0 1 1,0 0-1,0-1 1,0 1-1,0-1 1,0 1-1,0-1 1,0 0-1,0 1 1,0-1-1,0 0 1,1 0-1,-1 0 1,0 0-1,0 0 1,0 0-1,0 0 0,0 0 1,0 0-1,0 0 1,1-1-1,-1 1 1,0 0-1,0-1 1,0 1-1,1-2 1,6-1 20,-1-1-1,1 0 1,-1 0 0,7-6 0,-10 7-4,49-37 122,-36 25-74,1 2 0,0 0 0,1 1 0,0 1 0,27-11 1,-46 21-61,1 1 1,-1 0 0,1 0 0,-1 0 0,1 0-1,-1-1 1,1 1 0,-1 0 0,1 0 0,-1 0-1,1 0 1,-1 0 0,1 0 0,-1 0 0,0 1-1,1-1 1,-1 0 0,1 0 0,-1 0 0,1 0-1,-1 1 1,1-1 0,-1 0 0,0 0 0,1 1-1,-1-1 1,1 0 0,-1 1 0,0-1 0,1 0-1,-1 1 1,0-1 0,0 1 0,1-1 0,-1 0-1,0 1 1,0-1 0,0 1 0,1-1 0,-1 1-1,0-1 1,0 1 0,0-1 0,0 1 0,0-1-1,0 1 1,0-1 0,0 0 0,0 1 0,0 0-1,-4 34 22,2-22-12,2-10-6,-1 0 0,1 0 0,0 0 0,0-1 0,1 1 0,-1 0 1,0 0-1,1 0 0,0-1 0,0 1 0,0 0 0,2 3 0,-2-5-1,0 0 0,0 0 0,0 0 0,0 0-1,1-1 1,-1 1 0,0 0 0,1-1 0,-1 1-1,0-1 1,1 1 0,-1-1 0,1 0 0,-1 0-1,0 0 1,1 0 0,-1 0 0,1 0 0,-1 0-1,1 0 1,-1 0 0,0 0 0,1-1 0,-1 1-1,0-1 1,3 0 0,30-10 38,-5 2-585,32-5 0,-58 11 348,-2-7-59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7.958"/>
    </inkml:context>
    <inkml:brush xml:id="br0">
      <inkml:brushProperty name="width" value="0.05" units="cm"/>
      <inkml:brushProperty name="height" value="0.05" units="cm"/>
    </inkml:brush>
  </inkml:definitions>
  <inkml:trace contextRef="#ctx0" brushRef="#br0">1 0 14251,'1'13'976,"8"0"-920,1 3-184,7-2 376,3-1-136,6-8-112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8.375"/>
    </inkml:context>
    <inkml:brush xml:id="br0">
      <inkml:brushProperty name="width" value="0.05" units="cm"/>
      <inkml:brushProperty name="height" value="0.05" units="cm"/>
    </inkml:brush>
  </inkml:definitions>
  <inkml:trace contextRef="#ctx0" brushRef="#br0">127 1 14083,'-57'62'2717,"-7"9"-604,58-61-1731,10-6-210,17-7-154,-6 0-4,-3 3-23,0 0 1,0 1 0,-1 0-1,1 1 1,0 0-1,-1 1 1,0 1 0,1-1-1,11 7 1,-15-6-2,1 0 0,-1 1 0,0 0 0,0 0 0,-1 1 1,1 0-1,-1 0 0,0 1 0,-1 0 0,0 0 0,11 15 0,-15-17 28,0 0-1,0 0 0,-1 0 1,1 0-1,-1 0 1,0 1-1,-1-1 0,1 0 1,-1 0-1,0 1 1,0-1-1,-1 0 1,1 0-1,-1 1 0,0-1 1,-1 0-1,1 0 1,-1 0-1,0 0 0,0 0 1,-1-1-1,1 1 1,-1-1-1,-7 9 0,6-7 4,-1 0-1,-1 0 1,1 0-1,-1-1 0,0 1 1,0-2-1,-1 1 1,1-1-1,-1 1 0,0-2 1,0 1-1,-1-1 0,1 0 1,-1-1-1,-14 4 1,19-6 12,0 0 1,0 1 0,0-1 0,1-1-1,-1 1 1,0 0 0,0-1 0,1 1-1,-1-1 1,0 0 0,1 0-1,-1 0 1,0 0 0,1 0 0,0-1-1,-1 1 1,1-1 0,0 0 0,0 1-1,-1-1 1,1 0 0,1 0 0,-3-3-1,0 0 21,1-1-1,1 1 1,-1-1 0,1 1-1,0-1 1,0 0-1,0 0 1,1 1 0,-1-13-1,0-32 101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8.807"/>
    </inkml:context>
    <inkml:brush xml:id="br0">
      <inkml:brushProperty name="width" value="0.05" units="cm"/>
      <inkml:brushProperty name="height" value="0.05" units="cm"/>
    </inkml:brush>
  </inkml:definitions>
  <inkml:trace contextRef="#ctx0" brushRef="#br0">51 1 14827,'2'4'171,"-1"0"-1,1 0 1,-1 0-1,0 0 1,0 0-1,0 0 1,0 1 0,-1-1-1,0 0 1,0 1-1,0-1 1,0 0-1,-1 1 1,0-1-1,-1 5 1,0 5 138,1-5-96,-19 175 2452,17-139-2283,2 0 0,6 50 0,-4-81-293,2-1 1,7 26 0,-10-36-79,1-1 1,0 1-1,-1-1 1,1 1 0,0-1-1,1 0 1,-1 1-1,0-1 1,1 0-1,-1 0 1,1 0-1,-1 0 1,1 0 0,0 0-1,0-1 1,0 1-1,0-1 1,0 1-1,1-1 1,-1 0-1,0 1 1,4 0-1,-4-2-7,-1 0-1,1 0 0,0-1 0,-1 1 0,1 0 0,-1-1 1,1 1-1,-1-1 0,1 1 0,-1-1 0,1 0 0,-1 0 1,0 0-1,1 0 0,-1 0 0,0 0 0,0 0 0,0 0 1,0 0-1,0 0 0,0-1 0,0 1 0,0 0 0,0-1 1,0 1-1,-1-1 0,1 1 0,0-3 0,1-3 6,1 0-1,-1 0 1,0 0-1,-1 0 1,1-8-1,-2 5 2,0 0-1,0 1 0,-1-1 1,0 1-1,-1-1 0,0 0 1,-1 1-1,0 0 0,-5-11 1,6 16-5,0 0-1,0 0 1,0 0 0,-1 1 0,0-1 0,1 1-1,-1 0 1,-1 0 0,1 0 0,-4-3-1,5 5-2,-1-1-1,1 1 0,-1 0 1,1 0-1,-1 0 0,0 0 0,1 0 1,-1 1-1,0-1 0,1 1 1,-1-1-1,0 1 0,0 0 0,0 0 1,1 1-1,-1-1 0,-3 1 1,5 0-3,-1-1 0,0 0 1,1 1-1,-1 0 1,1-1-1,-1 1 1,1 0-1,-1 0 1,1 0-1,0 0 0,-1 0 1,1 0-1,0 0 1,0 0-1,0 1 1,0-1-1,0 0 1,0 1-1,0-1 0,0 1 1,0-1-1,1 1 1,-1 0-1,1-1 1,-1 1-1,1-1 1,-1 1-1,1 0 1,0-1-1,0 1 0,0 0 1,0-1-1,0 1 1,1 3-1,-1-2 0,1-1-1,-1 1 1,1 0-1,0 0 1,0-1-1,0 1 1,0 0-1,0-1 1,1 1-1,-1-1 1,1 0-1,0 1 1,-1-1-1,1 0 1,0 0-1,0 0 1,1 0-1,-1-1 1,0 1-1,4 1 1,0-1-1,0 0 1,1 0-1,-1-1 0,1 0 1,-1-1-1,1 1 0,0-1 1,-1-1-1,1 1 0,-1-1 1,1 0-1,-1-1 0,1 1 1,-1-1-1,0 0 1,0-1-1,0 0 0,11-6 1,5-4 10,-1-1 1,0-1 0,27-26 0,-30 23 3,-14 13 5,1 0-1,-1 0 1,1 1-1,0 0 1,11-7 0,-16 11-16,1 0 0,-1 0 1,0 0-1,0 0 0,0 0 1,0 0-1,0 0 0,0 0 0,0 0 1,1 0-1,-1 0 0,0 0 1,0 0-1,0 0 0,0 0 1,0 0-1,0 0 0,1 0 1,-1 0-1,0 0 0,0 0 1,0 0-1,0 0 0,0 0 1,0 0-1,0 0 0,1 0 1,-1 0-1,0 0 0,0 0 1,0 1-1,0-1 0,0 0 1,0 0-1,0 0 0,0 0 1,0 0-1,0 0 0,0 0 1,1 0-1,-1 1 0,0-1 1,0 0-1,0 0 0,0 0 1,0 0-1,0 10 67,-4 11 27,3-20-82,-5 21 99,-12 63 284,17-78-348,0 1 0,0 0 1,1 0-1,0 0 0,0-1 0,1 1 1,0 0-1,4 11 0,-5-18-42,0 0 0,1 0 0,-1 0 1,1 0-1,-1 0 0,1 0 0,0 0 0,-1 0 0,1 0 0,0 0 0,-1 0 0,1-1 0,0 1 1,0 0-1,0-1 0,0 1 0,0 0 0,0-1 0,0 1 0,0-1 0,0 1 0,1-1 0,0 1-15,0-1-1,1 0 0,-1 0 0,0 0 0,0 0 0,1 0 0,-1-1 0,0 1 0,0-1 0,4-1 0,1-1-68,1 0-1,-1-1 0,0 0 0,0-1 0,8-5 1,-8 3 165,1 0-1,-1 0 1,-1 0 0,1-1 0,-1 0 0,0 0 0,-1-1 0,6-12 0,2-8-54</inkml:trace>
  <inkml:trace contextRef="#ctx0" brushRef="#br0" timeOffset="1">401 95 18332,'-15'-3'1632,"5"6"-1176,5 7-232,5 5 649,7-3-617,3-4-72,1-8-200,8-9-136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09.382"/>
    </inkml:context>
    <inkml:brush xml:id="br0">
      <inkml:brushProperty name="width" value="0.05" units="cm"/>
      <inkml:brushProperty name="height" value="0.05" units="cm"/>
    </inkml:brush>
  </inkml:definitions>
  <inkml:trace contextRef="#ctx0" brushRef="#br0">263 55 16548,'1'-2'124,"-1"0"0,0 0 0,0 0 0,0 0 0,0 0 0,0 0 0,-1 0 0,1 0 1,-1 0-1,1 0 0,-1 0 0,0 0 0,1 0 0,-1 0 0,0 1 0,0-1 0,0 0 0,-1 1 1,1-1-1,-3-2 0,2 2 1,0 1 1,-1 0-1,1-1 1,-1 1-1,0 0 1,1 0-1,-1 0 1,0 0 0,1 1-1,-1-1 1,0 1-1,0 0 1,-3-1-1,-4 2 27,-1-1-1,1 2 1,-1-1-1,1 2 0,0-1 1,-19 8-1,9-2-92,-27 16 1,43-21-72,0 0 1,-1-1-1,1 2 1,0-1-1,0 0 0,1 1 1,-1 0-1,1 0 1,-1 0-1,1 0 1,-4 9-1,6-12 0,1-1-1,0 1 1,0-1-1,0 1 1,0-1-1,0 1 0,0-1 1,0 1-1,0-1 1,0 1-1,0-1 1,0 1-1,0-1 1,0 1-1,0-1 0,0 1 1,0-1-1,1 1 1,-1-1-1,0 1 1,0-1-1,1 1 0,-1-1 1,0 0-1,1 1 1,-1-1-1,0 1 1,1-1-1,-1 0 1,0 1-1,1-1 0,-1 0 1,1 0-1,-1 1 1,1-1-1,-1 0 1,1 0-1,-1 0 1,1 1-1,-1-1 0,1 0 1,-1 0-1,2 0 1,27 3-480,-22-3 335,35 0-578,-33-1 561,0 0 0,1 1-1,-1 1 1,0 0 0,1 0 0,16 5 0,-24-5 163,0 0 0,0 0 1,0 0-1,0 0 0,0 1 0,-1-1 1,1 1-1,0-1 0,-1 1 0,1 0 0,-1 0 1,0 0-1,0 0 0,0 0 0,0 0 1,0 0-1,0 0 0,1 3 0,6 44 56,-6-36-52,-1-8 12,15 158 186,-15-138-23,-1 1 0,-1 0 0,-2-1 0,-7 34 1,10-54-113,-2-1 1,1 0 0,0 0-1,-1 1 1,0-1 0,0-1-1,0 1 1,0 0 0,0 0-1,-1-1 1,0 1 0,0-1-1,0 0 1,0 0 0,0 0-1,-1 0 1,1-1 0,-7 4-1,5-4-21,1 0 0,-1-1 0,1 1 0,-1-1 0,0-1 0,0 1 1,1-1-1,-1 1 0,0-1 0,0-1 0,0 1 0,1-1 0,-1 0 0,0 0 0,0 0 0,-7-3 0,10 3-47,-1 0-1,0 1 1,0-2 0,1 1-1,-1 0 1,0 0 0,1-1-1,-1 1 1,1-1 0,0 0-1,0 0 1,-1 0 0,1 0-1,0 0 1,1 0 0,-1-1-1,0 1 1,1-1 0,-1 1-1,1-1 1,0 0 0,0 1-1,0-1 1,0 0 0,0 0-1,1 1 1,-1-1-1,1 0 1,0 0 0,-1 0-1,2 0 1,-1 0 0,0 0-1,0 0 1,1 0 0,0 1-1,-1-1 1,1 0 0,3-5-1,45-118 695,-32 89-587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16.372"/>
    </inkml:context>
    <inkml:brush xml:id="br0">
      <inkml:brushProperty name="width" value="0.05" units="cm"/>
      <inkml:brushProperty name="height" value="0.05" units="cm"/>
    </inkml:brush>
  </inkml:definitions>
  <inkml:trace contextRef="#ctx0" brushRef="#br0">0 0 11883,'88'17'747,"191"40"-710,191 49-38,9-31 18,434-44 31,1-75 52,255-62-10,-287 21-44,229 57 439,-823 48-151,-281-20-308,-4 1-22,0-1 1,0 1 0,-1-1-1,1 0 1,0 0 0,0 0-1,0 0 1,0-1 0,-1 1-1,1-1 1,0 0 0,0 1-1,-1-1 1,5-2 0,-7 2-2,1 0-1,-1 1 1,1-1 0,-1 0 0,0 1 0,0-1 0,1 0 0,-1 1 0,0-1 0,0 0 0,0 0-1,0 1 1,0-1 0,0 0 0,0 0 0,0 0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2.347"/>
    </inkml:context>
    <inkml:brush xml:id="br0">
      <inkml:brushProperty name="width" value="0.05" units="cm"/>
      <inkml:brushProperty name="height" value="0.05" units="cm"/>
    </inkml:brush>
  </inkml:definitions>
  <inkml:trace contextRef="#ctx0" brushRef="#br0">307 399 16291,'0'-1'57,"0"0"-1,-1-1 0,1 1 0,0 0 0,0 0 0,0 0 0,-1 0 0,1-1 0,-1 1 0,1 0 0,-1 0 0,1 0 0,-1 0 1,1 0-1,-1 0 0,0 0 0,0 0 0,1 0 0,-1 1 0,0-1 0,0 0 0,0 0 0,0 1 0,0-1 0,0 0 0,0 1 1,0-1-1,0 1 0,-1 0 0,1-1 0,0 1 0,0 0 0,0 0 0,0-1 0,-1 1 0,1 0 0,0 0 0,0 0 0,0 1 1,0-1-1,-1 0 0,1 0 0,-2 1 0,-4 1 110,0 0 1,-1 1-1,1-1 1,0 1-1,1 1 1,-9 4-1,-8 9 56,1 1 0,0 1 0,2 0 0,0 2 0,2 0 1,0 2-1,-24 38 0,41-60-225,-18 34-86,18-33 72,0 0 0,0 0 0,1 0 0,-1 0 1,0 0-1,1 0 0,-1 0 0,1 0 0,0 0 0,0 0 0,0 0 1,0 0-1,0 0 0,0 0 0,1 4 0,-1-6 10,1 1 0,-1-1-1,1 0 1,-1 0 0,0 1-1,1-1 1,-1 0-1,1 0 1,-1 0 0,1 0-1,-1 1 1,1-1 0,-1 0-1,1 0 1,-1 0 0,1 0-1,-1 0 1,1 0 0,-1 0-1,1-1 1,-1 1 0,1 0-1,-1 0 1,1 0 0,-1 0-1,0 0 1,1-1 0,-1 1-1,1 0 1,-1 0 0,0-1-1,1 1 1,-1 0 0,1-1-1,-1 0 1,19-13-110,-16 12 83,3-4 2,1 1 0,1 0 0,-1 0-1,1 0 1,0 1 0,0 0-1,12-3 1,-16 5 30,0 1 1,0 1-1,1-1 1,-1 1-1,0-1 1,1 1-1,-1 1 0,0-1 1,1 1-1,-1-1 1,0 1-1,0 0 1,1 1-1,-1-1 0,0 1 1,0-1-1,6 5 1,-2 0 1,1 1-1,-1 0 1,1 0 0,-2 1 0,1 0 0,-1 1-1,-1-1 1,0 1 0,0 1 0,5 9 0,6 15-6,17 55 0,-19-49 71,-3 1 0,-1 1-1,-3 0 1,-1 0-1,-1 1 1,-2 73 0,-5-105-10,0 0 1,0-1 0,-1 1 0,-3 10 0,4-18-38,0-1 0,0 0-1,0 0 1,0 1 0,0-1 0,0 0-1,-1 0 1,1 0 0,-1-1-1,-2 4 1,3-4-7,0-1 0,0 1 1,0 0-1,0-1 0,-1 1 0,1-1 0,0 0 0,0 1 1,0-1-1,-1 0 0,1 1 0,0-1 0,0 0 0,-1 0 1,1 0-1,0 0 0,0 0 0,-1 0 0,1-1 0,0 1 1,-2-1-1,0 0 1,0-1 1,0 1 0,0-1 0,0 0 0,0 0-1,0 0 1,0 0 0,0 0 0,1-1 0,-1 1-1,1-1 1,0 0 0,0 0 0,-2-3-1,-2-4-5,0-1-1,-7-20 0,6 13-16,2 1 0,0-1 0,1 0-1,1 0 1,1 0 0,0 0 0,2 0 0,2-35-1,-1 43 4,0 1-1,1 0 0,0 0 1,1 0-1,-1 0 0,2 1 1,-1-1-1,1 1 0,1 0 1,-1 0-1,1 0 0,1 0 1,-1 1-1,1 0 0,1 0 1,-1 1-1,1 0 0,0 0 1,11-6-1,17-9-68,-22 15 37,0-1 0,-1-1 1,1 0-1,-2 0 0,1-1 0,-1-1 0,-1 0 0,17-20 1,-12 5 35,0 0 0,-2-2 1,-1 1-1,-1-2 1,-1 0-1,-2 0 1,0 0-1,-2-1 1,3-38-1,-8 62 25,-1 0 0,0 0 0,0 1 0,0-1 0,0 0 0,0 0 0,-1 0 0,-2-6 0,3 11-20,0 0 0,0 0 0,0 0 1,0 0-1,0-1 0,0 1 0,-1 0 1,1 0-1,0 0 0,0 0 0,0 0 1,0 0-1,-1 0 0,1-1 0,0 1 1,0 0-1,0 0 0,-1 0 0,1 0 1,0 0-1,0 0 0,0 0 1,0 0-1,-1 0 0,1 0 0,0 0 1,0 0-1,0 0 0,-1 0 0,1 0 1,0 0-1,0 0 0,0 1 0,-1-1 1,1 0-1,0 0 0,0 0 0,0 0 1,0 0-1,0 0 0,-1 0 0,1 1 1,0-1-1,0 0 0,0 0 0,0 0 1,0 0-1,0 1 0,0-1 0,-1 0 1,1 0-1,0 0 0,0 1 1,-6 11 68,-2 13-19,2 0-1,-7 43 1,12-53-37,0-1 0,0 1 0,1 0 0,1-1 0,0 1 0,5 17 0,-6-30-15,0-1 0,1 1 1,-1 0-1,1-1 0,-1 1 0,1-1 1,0 1-1,0-1 0,0 1 0,0-1 0,0 0 1,0 1-1,0-1 0,0 0 0,0 0 0,3 2 1,-3-3-1,1 1 1,-1-1-1,0 1 0,0-1 1,1 0-1,-1 0 1,0 1-1,0-1 1,1 0-1,-1 0 1,0 0-1,0-1 0,1 1 1,-1 0-1,0 0 1,0-1-1,2 0 1,4-2 0,-1 0 1,0-1 0,0 0 0,-1 0-1,1 0 1,-1-1 0,6-6-1,14-17 17,-1-1 0,-2-1 0,29-49 0,47-109 118,-87 164-116,1 2 7,-1-1 0,-2 0 0,0 0 0,-1-1 0,6-37 0,-14 61-26,0 0-1,0 0 1,0 0 0,0 0 0,0 0-1,0 0 1,0 0 0,0 0 0,0 0 0,0 0-1,0 0 1,0 0 0,0 0 0,0 0 0,0 0-1,0 0 1,0 0 0,-1 0 0,1 0-1,0 0 1,0 0 0,0 0 0,0 0 0,0 0-1,0 0 1,0 0 0,0 0 0,0 0 0,0 0-1,0 0 1,0 0 0,-4 11 13,-5 20-9,1 5-4,-21 118 12,25-129-11,2 1 0,1-1 0,1 1 0,3 25 0,-3-48-2,1 1-1,-1-1 1,1 1 0,0-1 0,0 0 0,0 1-1,0-1 1,1 0 0,-1 0 0,1 0 0,3 5-1,-4-7 1,1 0 0,-1 0 0,0 0 0,0-1 0,0 1 0,0 0-1,1-1 1,-1 1 0,0-1 0,1 0 0,-1 1 0,0-1 0,1 0-1,-1 0 1,0 1 0,1-1 0,-1 0 0,0-1 0,1 1 0,-1 0-1,0 0 1,1 0 0,-1-1 0,0 1 0,1-1 0,-1 1 0,0-1-1,0 0 1,2 0 0,6-4 0,-1-1 0,0 0 0,0 0-1,0 0 1,-1-1 0,0 0 0,0-1 0,6-9-1,45-72 4,-48 71-1,18-32 179,-3-1 0,-2-1 0,-3-1 0,15-58 0,-50 167-92,2 0-1,2 1 0,3 0 0,3 1 0,2-1 1,8 106-1,1-137-127,-4-21-47,-4-15-32,-11-39-103,-3 1 0,-1 0-1,-26-48 1,18 42 110,21 45 101,2 5 5,0-1-1,0 1 0,0 0 1,1-1-1,-2-8 0,3 13 6,0-1 0,0 0 0,0 1 0,0-1-1,0 1 1,0-1 0,0 1 0,0-1 0,0 1-1,0-1 1,1 1 0,-1-1 0,0 0 0,0 1-1,1 0 1,-1-1 0,0 1 0,1-1 0,-1 1 0,0-1-1,1 0 1,0 1 1,0-1 0,0 1 0,0 0 0,1-1 0,-1 1 0,0 0 0,0-1 0,0 1 0,0 0 0,0 0 0,0 0 0,1 0 0,-1 0 0,2 1-1,12 1 84,2 0-331,33 1 0,-46-3 205,0 0-1,0-1 1,0 1-1,0-1 1,0 0 0,0 0-1,0 0 1,0 0-1,0-1 1,-1 0 0,1 1-1,0-1 1,5-5-1,2-8-159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2.733"/>
    </inkml:context>
    <inkml:brush xml:id="br0">
      <inkml:brushProperty name="width" value="0.05" units="cm"/>
      <inkml:brushProperty name="height" value="0.05" units="cm"/>
    </inkml:brush>
  </inkml:definitions>
  <inkml:trace contextRef="#ctx0" brushRef="#br0">18 86 14011,'-12'-14'1720,"7"3"-1120,13 3-295,9 1 1951,11-1-3984,0-4 1792,-1-1-312,2 0-192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3.131"/>
    </inkml:context>
    <inkml:brush xml:id="br0">
      <inkml:brushProperty name="width" value="0.05" units="cm"/>
      <inkml:brushProperty name="height" value="0.05" units="cm"/>
    </inkml:brush>
  </inkml:definitions>
  <inkml:trace contextRef="#ctx0" brushRef="#br0">2 0 14107,'0'1'115,"0"-1"-1,0 0 1,0 0-1,0 0 1,-1 1 0,1-1-1,0 0 1,0 0-1,0 0 1,0 1-1,0-1 1,0 0 0,0 0-1,0 1 1,-1-1-1,1 0 1,0 0 0,0 1-1,0-1 1,0 0-1,0 0 1,0 1 0,0-1-1,1 0 1,-1 0-1,0 0 1,0 1-1,0-1 1,0 0 0,0 0-1,0 1 1,0-1-1,0 0 1,1 0 0,-1 0-1,0 1 1,0-1-1,0 0 1,0 0-1,1 0 1,-1 0 0,0 1-1,0-1 1,0 0-1,1 0 1,12 17 418,-9-12 140,14 21 435,15 32-1,13 19-395,-40-68-736,1 0 0,0 0 1,1-1-1,0 0 1,17 13-1,-23-19-76,1 0 0,0-1 0,0 1 1,0-1-1,0 0 0,0 0 0,0 0 0,0 0 0,0 0 1,0-1-1,0 1 0,1-1 0,-1 0 0,0 0 0,0 0 1,1 0-1,-1-1 0,0 1 0,0-1 0,0 0 0,0 0 1,0 0-1,0 0 0,0 0 0,0-1 0,0 0 0,0 1 1,-1-1-1,4-3 0,2-2-171,1-1 0,-1 0 0,-1 0 0,1-1-1,-1 0 1,-1 0 0,7-12 0,10-27-706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3.525"/>
    </inkml:context>
    <inkml:brush xml:id="br0">
      <inkml:brushProperty name="width" value="0.05" units="cm"/>
      <inkml:brushProperty name="height" value="0.05" units="cm"/>
    </inkml:brush>
  </inkml:definitions>
  <inkml:trace contextRef="#ctx0" brushRef="#br0">193 0 13363,'-10'39'1720,"-6"11"-976,-4 16-135,-2 7 1191,1 12-784,-1 4-64,2 2-296,0 3-167,4-16-473,2-9-361,7-23 329,3-16-200,4-27-64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5.012"/>
    </inkml:context>
    <inkml:brush xml:id="br0">
      <inkml:brushProperty name="width" value="0.05" units="cm"/>
      <inkml:brushProperty name="height" value="0.05" units="cm"/>
    </inkml:brush>
  </inkml:definitions>
  <inkml:trace contextRef="#ctx0" brushRef="#br0">12 60 17420,'-7'0'1608,"3"0"-1088,5 1-208,9 2 784,3-2-191,11-1-345,6-1-176,15-3-176,5-2 0,7-3-112,3-1-120,-5-1-408,-2 1-288,-13 3-809,-7 1 1241,-21 6-256,-12 3-232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5.387"/>
    </inkml:context>
    <inkml:brush xml:id="br0">
      <inkml:brushProperty name="width" value="0.05" units="cm"/>
      <inkml:brushProperty name="height" value="0.05" units="cm"/>
    </inkml:brush>
  </inkml:definitions>
  <inkml:trace contextRef="#ctx0" brushRef="#br0">0 3 14635,'0'10'1488,"12"-1"-887,5-2-193,7-1 784,8 0-368,11-5-216,1 0-152,5-3-752,0-3 1649,4-5-1225,-2-3 16,0 0 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5.801"/>
    </inkml:context>
    <inkml:brush xml:id="br0">
      <inkml:brushProperty name="width" value="0.05" units="cm"/>
      <inkml:brushProperty name="height" value="0.05" units="cm"/>
    </inkml:brush>
  </inkml:definitions>
  <inkml:trace contextRef="#ctx0" brushRef="#br0">9 118 14187,'-2'4'222,"1"-1"0,0 0-1,-1 1 1,2-1 0,-1 0 0,0 1 0,1-1-1,-1 1 1,1-1 0,0 1 0,0-1 0,1 1-1,-1-1 1,1 1 0,0-1 0,0 1 0,0-1-1,0 0 1,0 1 0,1-1 0,-1 0 0,1 0-1,0 0 1,3 4 0,-2-4-136,1 1-1,0-1 1,-1 1-1,1-1 1,0-1-1,0 1 1,1 0-1,-1-1 1,0 0-1,1 0 1,0 0-1,-1-1 1,1 1-1,0-1 1,0 0-1,9 0 1,-1-1-166,-1-1 1,1 0 0,-1-1-1,1 0 1,-1-1-1,0 0 1,0-1-1,0-1 1,-1 0-1,0 0 1,17-11 0,-16 8-252,-1 1 1,-1-1 0,1-1-1,-2 0 1,1-1 0,-1 1 0,0-2-1,-1 1 1,0-1 0,10-21 0,-7 5-563</inkml:trace>
  <inkml:trace contextRef="#ctx0" brushRef="#br0" timeOffset="1">401 1 12587,'-7'21'1728,"0"5"-952,-9 11-160,-1 6 1137,-10 16-521,-3 9-120,-3 10-192,-3 7-159,-1-2-201,2 0-160,6-10-448,5-5-376,7-25 376,7-13-88,10-29-104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16.233"/>
    </inkml:context>
    <inkml:brush xml:id="br0">
      <inkml:brushProperty name="width" value="0.05" units="cm"/>
      <inkml:brushProperty name="height" value="0.05" units="cm"/>
    </inkml:brush>
  </inkml:definitions>
  <inkml:trace contextRef="#ctx0" brushRef="#br0">57 0 20044,'-12'33'460,"1"0"0,2 0 0,1 1 0,2 0 0,1 0 0,-1 38 0,8-54-454,-2-18-6,1 1 1,-1-1-1,0 0 0,0 0 1,0 0-1,0 0 1,1 0-1,-1 1 1,0-1-1,0 0 1,0 0-1,0 0 1,1 0-1,-1 0 1,0 0-1,0 0 0,0 0 1,1 0-1,-1 0 1,0 0-1,0 0 1,1 0-1,-1 0 1,0 0-1,0 0 1,0 0-1,1 0 0,-1 0 1,0 0-1,0 0 1,0 0-1,1 0 1,-1 0-1,0-1 1,0 1-1,0 0 1,0 0-1,1 0 0,-1 0 1,0-1-1,3-2 7,0 0-1,0 0 0,0-1 1,-1 1-1,4-7 0,22-40 13,-15 24-6,2 2 1,0 0-1,34-41 0,-48 64-13,-1 0-1,1 0 0,0 0 0,0 1 1,0-1-1,0 0 0,0 0 0,0 1 0,0-1 1,0 0-1,0 1 0,1-1 0,-1 1 1,0-1-1,0 1 0,0 0 0,1 0 1,-1-1-1,0 1 0,0 0 0,3 0 1,-3 1-1,0-1 1,0 1 0,0-1-1,0 1 1,0 0 0,0 0-1,0-1 1,0 1 0,0 0-1,0 0 1,-1 0 0,1 0-1,0 0 1,-1 0 0,1 0 0,-1 0-1,1 0 1,-1 0 0,1 1-1,-1-1 1,0 0 0,1 2-1,3 15-54,-1-1-1,-1 1 1,-1 0-1,0 0 1,-1-1 0,-1 1-1,-1 0 1,0 0-1,-1-1 1,-1 1-1,-10 26 1,10-38-1702,2-10 932,1-16 294,1 17 376,-1-28-682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3.630"/>
    </inkml:context>
    <inkml:brush xml:id="br0">
      <inkml:brushProperty name="width" value="0.05" units="cm"/>
      <inkml:brushProperty name="height" value="0.05" units="cm"/>
    </inkml:brush>
  </inkml:definitions>
  <inkml:trace contextRef="#ctx0" brushRef="#br0">0 0 13675,'9'2'1504,"8"2"-992,18 1-152,9-3 849,12 1-609,6 2-72,2 0-72,2 2-112,-3 1-408,-7-1-208,-15 0-352,-8-3 496,-12 1-88,-7-5-120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4.061"/>
    </inkml:context>
    <inkml:brush xml:id="br0">
      <inkml:brushProperty name="width" value="0.05" units="cm"/>
      <inkml:brushProperty name="height" value="0.05" units="cm"/>
    </inkml:brush>
  </inkml:definitions>
  <inkml:trace contextRef="#ctx0" brushRef="#br0">1 50 14219,'15'15'1216,"11"-8"-760,7-3-104,12-1 433,3-3-105,7-3-128,-2-1-8,-2-3-344,-5-1-272,-7-3 1312,-6 1-1120,-7-7 8,-5-2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51.337"/>
    </inkml:context>
    <inkml:brush xml:id="br0">
      <inkml:brushProperty name="width" value="0.05" units="cm"/>
      <inkml:brushProperty name="height" value="0.05" units="cm"/>
    </inkml:brush>
  </inkml:definitions>
  <inkml:trace contextRef="#ctx0" brushRef="#br0">11 0 9642,'-5'17'491,"4"-14"-385,0 0 1,0 1-1,0-1 1,0 1 0,1-1-1,0 1 1,0 7-1,0-10-93,0 0 0,1 0 0,-1 0 0,1 1 0,0-1 0,-1 0 0,1 0-1,0 0 1,-1 0 0,1 0 0,0 0 0,0 0 0,0 0 0,0 0 0,0 0-1,0-1 1,0 1 0,0 0 0,1-1 0,-1 1 0,0-1 0,0 1 0,1-1-1,-1 0 1,0 1 0,2-1 0,29 6 144,0-1 0,52 0 0,32 4 295,-73 0-310,75 27 0,-78-22-130,0-2 0,47 8 0,345 7-54,-218-20 63,492 40 1,-243-44-89,1-28 39,-297 14 2,776-99 27,-460 41-9,4 49 55,-5 60-4,-190-10-45,532-9-46,-338-18 79,-274 11-6,0 8 0,249 60 0,-297-51 28,172 12 1,-218-36-26,1-6 0,148-16-1,31-29-2,-158 21-2,-97 17-20,52-1 0,-76 7-3,0 0-1,0 2 1,0 0-1,-1 1 1,25 7-1,-1 7-396,-41-17 329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17.380"/>
    </inkml:context>
    <inkml:brush xml:id="br0">
      <inkml:brushProperty name="width" value="0.05" units="cm"/>
      <inkml:brushProperty name="height" value="0.05" units="cm"/>
    </inkml:brush>
  </inkml:definitions>
  <inkml:trace contextRef="#ctx0" brushRef="#br0">0 375 10962,'130'24'330,"0"-6"-1,1-5 0,1-6 1,132-11-1,526-75-495,-510 44 318,940-95 48,1 51 252,-434 57-269,473-20-107,-973 27-36,431-15-63,-6 47 364,-636-9-316,-29-3 23,89 0-1,-114-8-6,-1 0-1,29-9 0,-49 12-38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4.459"/>
    </inkml:context>
    <inkml:brush xml:id="br0">
      <inkml:brushProperty name="width" value="0.05" units="cm"/>
      <inkml:brushProperty name="height" value="0.05" units="cm"/>
    </inkml:brush>
  </inkml:definitions>
  <inkml:trace contextRef="#ctx0" brushRef="#br0">29 4 14875,'5'-1'323,"0"0"0,1 1 1,-1-1-1,0 1 0,1 0 0,-1 0 0,0 1 0,1-1 1,-1 1-1,0 1 0,0-1 0,7 3 0,-2 0-100,-1 0 0,1 0-1,-1 1 1,0 0 0,12 10-1,-16-11-196,0 0 0,-1 1-1,0 0 1,1 0-1,-2 0 1,1 0 0,0 1-1,-1-1 1,0 1 0,-1 0-1,1 0 1,-1 0-1,0 0 1,-1 0 0,1 1-1,-1-1 1,-1 0 0,1 1-1,-1-1 1,0 1-1,0-1 1,-3 13 0,-2 5-2,-1 0 0,-1 0 0,-1 0 0,-18 36 0,-118 212-3244,127-248 2691,7-18-168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3.059"/>
    </inkml:context>
    <inkml:brush xml:id="br0">
      <inkml:brushProperty name="width" value="0.05" units="cm"/>
      <inkml:brushProperty name="height" value="0.05" units="cm"/>
    </inkml:brush>
  </inkml:definitions>
  <inkml:trace contextRef="#ctx0" brushRef="#br0">181 632 15419,'0'-1'90,"1"-6"467,1 0 0,-2 0 0,1 0 0,-1 0 0,-1-11 0,1 16-472,-1 1-1,1-1 1,0 1 0,-1 0-1,1-1 1,-1 1-1,1 0 1,-1-1 0,0 1-1,1 0 1,-1 0-1,0 0 1,0 0 0,0 0-1,0 0 1,0 0-1,0 0 1,0 0-1,0 0 1,-1 0 0,1 0-1,0 1 1,0-1-1,-1 1 1,1-1 0,0 1-1,-1-1 1,1 1-1,-1 0 1,1-1 0,0 1-1,-1 0 1,1 0-1,-1 0 1,-1 1 0,-3 0-24,1 0 0,0 0 0,0 0 0,0 1 0,0 0 0,0 0 0,0 1 1,0-1-1,0 1 0,1 0 0,0 0 0,-1 1 0,1-1 0,0 1 0,1 0 0,-5 6 0,-1 0-58,1 1-1,0 1 1,1 0-1,0 0 1,-6 16-1,11-22-9,0-1 0,0 0 0,1 1 0,0-1 0,-1 9 0,2-13 5,0-1 0,0 1 0,0-1 1,0 1-1,0 0 0,0-1 0,0 1 0,0-1 1,0 1-1,1-1 0,-1 1 0,0-1 0,0 1 0,0-1 1,1 1-1,-1-1 0,0 1 0,1-1 0,-1 1 1,0-1-1,1 1 0,-1-1 0,1 0 0,0 1 0,0-1 1,0 1 0,0-1 0,0 0-1,0 0 1,1-1 0,-1 1 0,0 0-1,0 0 1,0 0 0,0-1-1,0 1 1,0-1 0,0 1 0,0 0-1,0-1 1,0 0 0,0 1-1,1-2 1,35-28-7,-31 24 3,0 1 1,0 0 0,1 0 0,-1 0-1,1 1 1,0 0 0,15-6 0,-21 10 1,1-1 0,-1 1 0,1 0 0,-1-1 0,1 1 0,0 0 0,-1 0 1,1 0-1,-1 0 0,1 1 0,0-1 0,-1 0 0,1 1 0,-1-1 0,1 1 0,-1-1 1,1 1-1,-1 0 0,2 0 0,0 1-3,-1 0 1,0 0-1,0 1 0,0-1 1,0 0-1,0 1 0,0-1 1,0 1-1,1 4 0,3 6-14,-1 1-1,-1 0 1,4 21-1,-6-25 15,14 72 39,-3 1 1,1 86-1,-14-159 3,1-6-13,-1 0 0,1 0 0,-1 0-1,0 0 1,-1 0 0,1 0-1,-1 0 1,1 0 0,-1 0 0,0 0-1,0 0 1,-1 0 0,1-1 0,-4 6-1,5-9-15,-1 1 0,1-1-1,-1 0 1,1 0 0,-1 1 0,1-1-1,-1 0 1,1 0 0,-1 1 0,1-1-1,-1 0 1,1 0 0,-1 0-1,1 0 1,-1 0 0,1 0 0,-1 0-1,0 0 1,1 0 0,-1 0 0,1 0-1,-1-1 1,1 1 0,-1 0 0,1 0-1,-1 0 1,1-1 0,-1 1-1,1 0 1,-1-1 0,1 1 0,-1 0-1,1-1 1,0 1 0,-1 0 0,1-1-1,0 1 1,-1-1 0,1 1-1,0-1 1,-1 1 0,1-1 0,0 1-1,0-1 1,-15-27 164,5 3-101,1 0 1,-8-38 0,15 51-54,-1-1 1,2 1-1,0-1 1,0 0-1,1 1 1,1-1-1,2-16 1,-2 25-27,1 0-1,-1-1 1,1 1 0,0 0 0,0 1-1,0-1 1,1 0 0,-1 0 0,1 1-1,0 0 1,0-1 0,0 1 0,7-4-1,4-4-71,1 1 0,19-9-1,10-7-46,-27 14 79,0-1 0,-1 0 0,-1-1-1,-1-1 1,0-1 0,18-24-1,-28 34 74,0 0 0,0-1 0,-1 1 0,0-1 0,0 0 0,0 0-1,-1 0 1,0 0 0,0 0 0,-1 0 0,0-1 0,0 1 0,0 0-1,-1-1 1,-1 1 0,1 0 0,-1-1 0,0 1 0,-1 0 0,1 0 0,-5-11-1,4 14-3,0 1-1,1-1 1,-1 1-1,0 0 0,-1-1 1,1 1-1,0 0 1,-1 0-1,0 1 0,0-1 1,0 0-1,0 1 0,0 0 1,0 0-1,-1 0 1,1 0-1,-8-3 0,9 5-10,-1-1 0,1 1 0,-1 0 0,1 0-1,-1 0 1,1 0 0,0 0 0,-1 1-1,1-1 1,-1 1 0,1-1 0,0 1-1,-1 0 1,1 0 0,0 0 0,0 0 0,0 0-1,0 1 1,0-1 0,0 1 0,0-1-1,0 1 1,0 0 0,1-1 0,-1 1-1,1 0 1,-1 0 0,1 0 0,-1 3 0,-2 3-14,0 0 0,1 0 0,0 0 1,0 0-1,1 0 0,0 1 1,0-1-1,1 1 0,0-1 0,1 1 1,0-1-1,0 1 0,1 0 1,2 14-1,-2-22 3,-1 0 0,0 0 0,1 0 0,-1 0 0,1 0 0,-1 0 0,1 0 1,-1 0-1,1 0 0,0 0 0,-1 0 0,1-1 0,0 1 0,0 0 0,0 0 0,0-1 0,-1 1 0,1 0 0,0-1 1,0 1-1,0-1 0,0 1 0,1-1 0,-1 0 0,0 1 0,0-1 0,0 0 0,0 0 0,0 0 0,0 0 0,1 0 1,-1 0-1,0 0 0,0 0 0,0 0 0,0 0 0,2-1 0,3-1-7,0 0 0,0-1 0,0 1 0,0-1 0,7-5 0,8-7-22,0-1 0,-2-1-1,1 0 1,-2-2 0,0 0-1,-2-1 1,0 0 0,-1-1 0,-1-1-1,-1-1 1,-1 0 0,9-25-1,-16 33 11,0 0-1,-1 0 1,-1-1-1,0 0 1,-1 1-1,-1-1 1,0 0-1,-3-19 1,-4 68-163,5-23 159,-2 172-224,4-156 225,1 0-1,1 0 1,2 0 0,13 46 0,-17-68 23,1 1 0,0 0-1,0-1 1,1 1 0,-1-1 0,1 1-1,0-1 1,0 0 0,0-1 0,1 1-1,3 3 1,-5-5 5,0-2 0,-1 1 0,1 0-1,0 0 1,0 0 0,-1-1 0,1 1 0,0-1 0,0 1 0,0-1-1,0 0 1,0 0 0,-1 0 0,1 0 0,0 0 0,0 0-1,0 0 1,0-1 0,0 1 0,0-1 0,-1 1 0,1-1 0,0 0-1,0 1 1,-1-1 0,1 0 0,0 0 0,-1-1 0,1 1 0,-1 0-1,3-3 1,4-4 42,1-1-1,-2 0 0,1-1 1,-1 0-1,-1 0 0,1 0 1,-2-1-1,7-17 0,2-10 173,12-48 0,-13 32-4,-3-1 0,-2 0-1,-2-1 1,-2-75 0,-5 119-190,2 9-17,-1-1 1,-1 0-1,1 0 1,0 0-1,-1 0 0,0 0 1,0 0-1,-2-5 0,3 9-7,0 0 0,0 0 0,0 0-1,0 0 1,0 0 0,0-1 0,0 1 0,0 0-1,0 0 1,0 0 0,0 0 0,0 0-1,0 0 1,-1 0 0,1 0 0,0 0 0,0 0-1,0-1 1,0 1 0,0 0 0,0 0-1,0 0 1,0 0 0,0 0 0,0 0 0,0 0-1,0 0 1,-1 0 0,1 0 0,0 0-1,0 0 1,0 0 0,0 0 0,0 0 0,0 0-1,0 0 1,0 0 0,-1 0 0,1 0-1,0 0 1,0 0 0,0 0 0,0 0 0,0 0-1,0 0 1,0 0 0,0 0 0,0 0 0,-1 0-1,1 0 1,0 0 0,0 0 0,0 0-1,0 0 1,0 0 0,0 1 0,0-1 0,-4 8-12,-1 14-1,1 0-14,2 1-1,0-1 1,2 1 0,0-1 0,5 34-1,-3-42-16,1 0-1,1 0 1,0 0-1,1-1 0,0 0 1,1 0-1,1 0 1,0 0-1,16 21 1,68 60-671,-83-86 3,-243-281-9,235 273 734,0 0 0,-1 0 0,1 0 0,0 0 0,0-1 0,0 1-1,0 0 1,0 0 0,0 0 0,-1 0 0,1 0 0,0 0 0,0-1 0,0 1-1,0 0 1,0 0 0,0 0 0,0 0 0,0-1 0,0 1 0,0 0 0,0 0-1,0 0 1,0 0 0,0 0 0,0-1 0,0 1 0,0 0 0,0 0-1,0 0 1,0 0 0,0-1 0,0 1 0,0 0 0,0 0 0,0 0 0,0 0-1,0-1 1,0 1 0,0 0 0,1 0 0,7 0 228,15 6-150,-21-5-65,8 2-145,1 0 1,0 0-1,0-1 0,0-1 0,0 0 0,1 0 0,-1-1 1,13-2-1,1-3-97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3.970"/>
    </inkml:context>
    <inkml:brush xml:id="br0">
      <inkml:brushProperty name="width" value="0.05" units="cm"/>
      <inkml:brushProperty name="height" value="0.05" units="cm"/>
    </inkml:brush>
  </inkml:definitions>
  <inkml:trace contextRef="#ctx0" brushRef="#br0">3 51 12811,'-1'1'405,"1"1"-1,-1 0 1,1 0 0,0 0 0,-1 0 0,1-1 0,0 1-1,0 0 1,0 0 0,0 0 0,1 0 0,-1 0 0,1 2-1,-1-3 55,2 13-72,0 0 0,1 0 0,0 0 0,1 0 0,1 0 0,1-1 0,-1 0-1,2 0 1,13 21 0,-18-32-379,0 0 0,0 1 0,1-1 0,-1 0 1,1 0-1,-1 0 0,1 0 0,-1-1 0,1 1 0,0-1 0,0 1 0,0-1 0,0 0 0,0 0 0,0 0 0,0-1 0,0 1 0,0-1 1,0 0-1,1 0 0,-1 0 0,0 0 0,0 0 0,0-1 0,0 1 0,0-1 0,0 0 0,0 0 0,0 0 0,0 0 0,4-2 0,4-3-49,0-1 0,0 0 0,0 0-1,-1-1 1,0 0 0,12-15 0,-4 4-301,-1-1 0,-1-1 0,0 0 0,-2-2 1,-1 1-1,17-41 0,-33 78 16,-4 32-1,3-12 381,0-10-7,-1 0 68,2 0-1,0 1 0,2-1 1,0 1-1,6 44 1,-1-45-9,-1 0 1,-2 0-1,0 0 0,-2 1 1,0-1-1,-2 0 1,-1 0-1,-1 0 1,-10 31-1,14-57-101,1 1 1,0 0-1,0 0 1,0 0-1,0 0 1,0 0-1,0-1 1,0 1-1,0 0 1,0 0-1,0 0 1,0 0-1,0 0 1,0 0-1,-1 0 1,1 0-1,0-1 1,0 1-1,0 0 1,0 0-1,0 0 1,0 0-1,-1 0 1,1 0-1,0 0 1,0 0-1,0 0 1,0 0-1,0 0 1,-1 0-1,1 0 1,0 0-1,0 0 1,0 0-1,0 0 1,0 0-1,-1 0 1,1 0-1,0 0 1,0 0-1,0 0 1,0 0-1,0 0 1,0 0-1,-1 0 1,1 1-1,0-1 1,0 0-1,0 0 1,0 0-1,0 0 1,0 0-1,0 0 1,0 0-1,-1 0 1,1 1-1,0-1 1,0 0-1,0 0 1,0 0-1,0 0 1,0 0-1,0 1 1,0-1-1,-3-13-95,5-8-26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5.251"/>
    </inkml:context>
    <inkml:brush xml:id="br0">
      <inkml:brushProperty name="width" value="0.05" units="cm"/>
      <inkml:brushProperty name="height" value="0.05" units="cm"/>
    </inkml:brush>
  </inkml:definitions>
  <inkml:trace contextRef="#ctx0" brushRef="#br0">173 353 17700,'-1'-3'164,"1"0"1,-1 1 0,1-1 0,-1 0-1,0 1 1,0-1 0,0 1-1,-1-1 1,1 1 0,0-1-1,-1 1 1,0 0 0,1 0-1,-1 0 1,0 0 0,0 0-1,0 0 1,0 0 0,-1 1 0,1-1-1,0 1 1,-1 0 0,1-1-1,-1 1 1,1 0 0,-1 0-1,1 1 1,-1-1 0,0 1-1,-4-1 1,3 1-71,0 0-1,0 0 1,0 0-1,1 1 1,-1-1 0,0 1-1,1 0 1,-1 0-1,1 1 1,-1-1-1,1 1 1,-1-1 0,1 1-1,0 0 1,0 1-1,0-1 1,0 0-1,0 1 1,1 0 0,-1-1-1,1 1 1,-3 4-1,0 1-62,0 2-1,1-1 0,0 0 1,0 1-1,-4 17 0,7-21-34,0 1-1,0-1 1,0 0-1,1 0 1,0 1-1,0-1 0,0 0 1,1 1-1,0-1 1,2 8-1,-2-12 5,-1-1-1,1 1 0,-1-1 0,1 0 0,0 0 1,-1 1-1,1-1 0,0 0 0,0 0 1,0 0-1,0 1 0,0-1 0,0 0 1,0-1-1,0 1 0,0 0 0,0 0 0,1 0 1,-1-1-1,0 1 0,1 0 0,1 0 1,0-1 0,-1 0 0,1 0 0,-1 0 0,0 0-1,1 0 1,-1-1 0,0 1 0,1-1 0,-1 1 0,0-1 0,0 0 0,4-2 0,3-2 5,0-1-1,0 1 0,-1-2 0,15-13 0,-4-2 16,0-1 1,30-49-1,-12 16-9,-41 99-34,0-14 24,-6 46-3,10-68 4,0 0-1,0 0 0,0 0 1,1 0-1,0 0 0,0 0 0,1 0 1,3 8-1,-5-14 1,0 0 0,1-1-1,-1 1 1,1 0 0,-1 0 0,1 0 0,-1-1 0,1 1-1,-1 0 1,1 0 0,0-1 0,-1 1 0,1 0-1,0-1 1,-1 1 0,1-1 0,0 1 0,0-1-1,0 1 1,0-1 0,0 0 0,-1 1 0,1-1 0,0 0-1,2 0 1,-2 0 3,1 0-1,0 0 1,0-1-1,0 1 0,0-1 1,-1 1-1,1-1 1,0 0-1,-1 0 1,1 0-1,0 0 0,1-1 1,5-4 13,-1 0 0,0-1 1,-1 0-1,8-9 0,14-24 103,-2-2-1,38-79 0,-52 102-75,-12 19-44,1 0-1,-1 0 1,0 0-1,0 0 0,0 0 1,1 0-1,-1 0 1,0 0-1,0 0 0,1 0 1,-1 0-1,0 0 1,0 1-1,0-1 1,0 0-1,1 0 0,-1 0 1,0 0-1,0 1 1,0-1-1,0 0 0,0 0 1,1 0-1,-1 0 1,0 1-1,0-1 1,0 0-1,0 0 0,0 1 1,0-1-1,0 0 1,0 0-1,0 0 0,0 1 1,0-1-1,0 0 1,0 0-1,0 1 1,0-1-1,0 0 0,0 0 1,0 0-1,0 1 1,-3 45-4,2-33 3,-1 13-12,0-14 7,1-1-1,0 1 0,1 0 1,1 0-1,0 0 0,5 23 1,-6-35 5,0 1 0,0-1 0,0 1 0,0-1 0,0 1 1,1 0-1,-1-1 0,0 1 0,1-1 0,-1 1 0,0-1 0,1 1 0,-1-1 1,0 0-1,1 1 0,-1-1 0,1 1 0,-1-1 0,1 0 0,-1 1 0,1-1 1,-1 0-1,1 0 0,-1 1 0,1-1 0,-1 0 0,1 0 0,0 0 0,-1 0 1,2 1-1,-1-2 1,1 1 1,-1-1-1,0 1 1,1-1 0,-1 1-1,0-1 1,0 0-1,0 0 1,1 0 0,-1 1-1,0-1 1,1-2-1,28-36 36,34-79 19,-39 68-48,-20 45-19,-4 9 1,-1 9-1,-1 0 0,-1 0 1,-6 26-1,-2 6-2,7-28 12,2-10 0,-1 0 0,1 0 0,0 0 0,1 0 0,0 0 0,0 0 0,1 1 0,1 7 1,-2-15 0,0 1 0,0-1 0,1 1 0,-1-1 0,0 1 0,0-1 0,0 0 0,1 1 0,-1-1 0,0 0 0,1 1 0,-1-1 0,0 0 0,1 1 0,-1-1 0,1 0 0,-1 0 0,0 1 0,1-1 0,-1 0 0,1 0 0,-1 0 0,1 0 0,-1 0 0,0 1 0,1-1 0,-1 0 0,1 0 0,-1 0 1,1 0-1,-1 0 0,1 0 0,-1-1 0,1 1 0,-1 0 0,0 0 0,1 0 0,-1 0 0,1 0 0,-1-1 0,1 1 0,-1 0 0,0 0 0,1-1 0,-1 1 0,0 0 0,1-1 0,-1 1 0,1-1 0,20-19-5,48-60-1266,85-130 1,-141 191 886,13-29 0,-23 42 385,-1 0-1,1 0 1,-1 0-1,0 0 0,-1 0 1,0 0-1,0 0 1,0-1-1,-1 1 1,0-7-1,-2 11 83,-3 8-30,-5 10 22,-2 23 97,1 1 0,2 1-1,-7 81 1,14-109-134,-2 64 210,2 0-1,4-1 0,19 119 1,-20-190-243,2 18 20,0 40-1,-3-57-13,0-1-1,-1 0 0,1 0 1,-1 0-1,0 0 0,-1 0 0,1 0 1,-1 0-1,0 0 0,0 0 1,0-1-1,-1 1 0,-6 7 1,8-10-3,0-1 0,0 0 1,0 0-1,0 0 1,-1 0-1,1 0 1,-1 0-1,1 0 0,0 0 1,-1-1-1,0 1 1,1 0-1,-1-1 0,1 1 1,-1-1-1,0 0 1,1 0-1,-1 1 1,0-1-1,-1 0 0,0-1 5,1 0-1,-1 1 1,0-1-1,1 0 1,-1 0-1,1 0 1,-1 0-1,1-1 1,-1 1-1,1-1 1,-2-2-1,-4-2 24,1-2 0,0 1 0,0-1-1,1 0 1,-8-14 0,6 10-2,2-1-1,-1 1 1,2-1 0,0-1 0,0 1-1,1-1 1,1 0 0,-3-24-1,6 30-80,-1 1 0,2-1-1,-1 1 1,1-1 0,0 1-1,0-1 1,1 1 0,0 0-1,0 0 1,1 0 0,0 0-1,0 0 1,1 0 0,0 1-1,0 0 1,0 0 0,1 0-1,7-7 1,114-100-1573,-77 68 1149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5.879"/>
    </inkml:context>
    <inkml:brush xml:id="br0">
      <inkml:brushProperty name="width" value="0.05" units="cm"/>
      <inkml:brushProperty name="height" value="0.05" units="cm"/>
    </inkml:brush>
  </inkml:definitions>
  <inkml:trace contextRef="#ctx0" brushRef="#br0">1 41 16091,'0'-1'172,"0"0"-1,0 0 0,1 0 1,-1 0-1,0 0 0,1 1 1,-1-1-1,1 0 1,-1 0-1,1 1 0,-1-1 1,1 0-1,-1 1 0,1-1 1,0 0-1,-1 1 0,1-1 1,0 1-1,0-1 0,-1 1 1,1-1-1,0 1 0,1-1 1,-1 2-48,-1-1-1,1 0 1,0 1 0,0-1 0,-1 0 0,1 1 0,0-1 0,-1 1 0,1-1 0,0 1 0,-1-1 0,1 1-1,-1-1 1,1 1 0,-1 0 0,1-1 0,-1 1 0,1 0 0,-1-1 0,1 2 0,4 9 596,-1 1 1,5 19 0,-5-18-490,2 6 20,0 0-183,0 0 0,1-1 0,1 1 1,1-1-1,16 24 0,-24-40-95,1 0-1,0 0 1,0 0 0,-1 0 0,1 0 0,0 0-1,1 0 1,-1-1 0,0 1 0,0-1-1,1 1 1,-1-1 0,1 0 0,-1 0 0,1 0-1,-1 0 1,1-1 0,0 1 0,-1-1-1,4 1 1,-2-2-41,0 1-1,0-1 0,0 0 0,0 0 1,0 0-1,0-1 0,-1 1 0,1-1 1,0 0-1,-1 0 0,1 0 1,3-3-1,7-8-361,1 0 0,-2-1 0,0-1 1,15-22-1,10-17-1185,32-64 0,-108 205 2918,4 1 0,4 2 1,-25 127-1,54-212-1297,-1 5-103,0-1 0,1 0 1,0 1-1,0-1 0,1 1 1,2 13-1,-1-22-42,-1 0 1,1 1-1,0-1 0,-1 0 1,1 0-1,0 1 1,0-1-1,0 0 0,0 0 1,0 0-1,0 0 0,0 0 1,0 0-1,1-1 0,-1 1 1,0 0-1,0 0 1,1-1-1,-1 1 0,1-1 1,1 1-1,4-1-636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6.296"/>
    </inkml:context>
    <inkml:brush xml:id="br0">
      <inkml:brushProperty name="width" value="0.05" units="cm"/>
      <inkml:brushProperty name="height" value="0.05" units="cm"/>
    </inkml:brush>
  </inkml:definitions>
  <inkml:trace contextRef="#ctx0" brushRef="#br0">19 56 13195,'1'-6'552,"0"-3"364,1 0 0,0 0 1,5-14-1,-8 62 3543,-9 19-3277,2-18-735,-4 71-1,12-107-435,0-1 0,0 0-1,0 0 1,0 1-1,1-1 1,0 0-1,2 6 1,-3-8-9,0 0 0,1-1 0,-1 1 0,1-1 1,-1 1-1,1 0 0,-1-1 0,1 1 0,-1-1 0,1 1 0,-1-1 0,1 0 0,0 1 0,-1-1 0,1 1 1,0-1-1,0 0 0,-1 0 0,1 1 0,0-1 0,0 0 0,-1 0 0,1 0 0,0 0 0,0 0 1,-1 0-1,1 0 0,0 0 0,0 0 0,-1 0 0,1-1 0,0 1 0,0 0 0,-1 0 0,1-1 0,0 1 1,-1 0-1,1-1 0,0 1 0,-1-1 0,1 1 0,0-1 0,13-10 27,0 0 1,-2 0-1,1-1 1,-1 0-1,14-20 0,5-4 29,-18 21-34,-10 10-19,1 0 0,-1 1 0,1 0 1,0-1-1,1 2 0,-1-1 0,1 0 0,-1 1 1,1 0-1,0 0 0,0 0 0,0 1 1,9-3-1,-14 4-4,1 1 0,0 0 0,0 0 0,0 0 0,-1 0 0,1 0 0,0 1 0,0-1-1,0 0 1,-1 0 0,1 0 0,0 1 0,0-1 0,-1 0 0,1 1 0,0-1 0,-1 1 0,1-1 0,0 1 0,-1-1 0,1 1 0,-1-1 0,1 1 0,-1-1 0,2 2 0,-1 1 2,0-1 0,1 1 0,-1-1 0,-1 1 1,1 0-1,0 0 0,0 4 0,1 7 12,-2-1 0,-1 19 0,1-29-13,-2 28-97,-8 36 1,1-28-2407,8-37 1775,0-5 489,0-9-55,5-21-428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7.647"/>
    </inkml:context>
    <inkml:brush xml:id="br0">
      <inkml:brushProperty name="width" value="0.05" units="cm"/>
      <inkml:brushProperty name="height" value="0.05" units="cm"/>
    </inkml:brush>
  </inkml:definitions>
  <inkml:trace contextRef="#ctx0" brushRef="#br0">26 205 15379,'0'-2'141,"0"1"0,0 0 0,1-1-1,-1 1 1,0 0 0,0 0 0,1-1-1,-1 1 1,1 0 0,-1 0 0,1 0-1,0 0 1,-1-1 0,1 1 0,0 0 0,0 0-1,0 0 1,0 0 0,0 1 0,0-1-1,0 0 1,0 0 0,0 1 0,0-1-1,2 0 1,33-17 1719,-34 17-1641,0 0-142,0 0-1,-1 0 1,1 1 0,0-1 0,0 1-1,-1-1 1,1 1 0,0 0-1,0-1 1,-1 1 0,1 0 0,0 0-1,0 0 1,3 1 0,-4 0-48,-1-1-1,1 0 1,-1 1 0,1-1-1,-1 0 1,1 1 0,-1-1-1,1 1 1,-1-1 0,0 1 0,1-1-1,-1 1 1,0 0 0,1-1-1,-1 1 1,0-1 0,0 1-1,1 0 1,-1-1 0,0 1 0,0 0-1,0-1 1,0 1 0,0 0-1,0-1 1,0 2 0,-1 5 43,0-1 0,-1 1 0,0-1 0,0 1 0,0-1 0,-5 8 0,-18 37 68,10-23-101,1 1 0,2 0 0,0 0 0,-12 57-1,23-85-39,1 1 0,0-1-1,0 0 1,0 1-1,0-1 1,0 0 0,0 0-1,0 1 1,0-1 0,0 0-1,0 1 1,1-1-1,-1 0 1,0 1 0,1-1-1,0 2 1,0-3-1,-1 0 1,1 1 0,-1-1-1,1 0 1,-1 1 0,1-1-1,-1 0 1,1 0-1,-1 1 1,1-1 0,0 0-1,-1 0 1,1 0-1,-1 0 1,1 0 0,-1 0-1,1 0 1,0 0-1,-1 0 1,1 0 0,-1 0-1,1 0 1,-1-1 0,1 1-1,0 0 1,5-3-7,-1 1 1,0-1 0,0 0 0,0 0-1,-1-1 1,6-4 0,43-43-33,55-68 1,-13 14 23,-94 103 15,0 1 0,1 0 0,-1-1 0,0 1 0,0 0 0,1 0-1,-1 0 1,1 0 0,-1 0 0,1 0 0,2-1 0,-4 3 1,1-1-1,-1 0 1,0 0 0,1 0-1,-1 0 1,0 0 0,0 1-1,0-1 1,1 0 0,-1 0-1,0 1 1,0-1-1,0 0 1,1 0 0,-1 0-1,0 1 1,0-1 0,0 0-1,0 1 1,0-1 0,0 0-1,0 0 1,0 1 0,1-1-1,-1 0 1,0 1 0,0-1-1,0 0 1,0 0 0,-1 1-1,1-1 1,0 0-1,0 1 1,0-1 0,0 0-1,0 0 1,0 1 0,-13 42-19,11-37 17,1-5 2,-5 13-2,1-1 0,1 1 0,0 0 0,1 0-1,0 0 1,2 0 0,-2 23 0,3-36 3,0 0-1,0-1 0,0 1 1,0 0-1,1 0 1,-1 0-1,0 0 1,0 0-1,0 0 1,1-1-1,-1 1 1,0 0-1,1 0 1,-1 0-1,1-1 1,-1 1-1,1 0 1,-1 0-1,1-1 1,-1 1-1,1 0 1,0-1-1,0 1 1,-1-1-1,1 1 1,0-1-1,0 1 1,-1-1-1,1 0 1,0 1-1,0-1 0,0 0 1,0 0-1,0 1 1,-1-1-1,1 0 1,0 0-1,0 0 1,0 0-1,0 0 1,0 0-1,0-1 1,0 1-1,-1 0 1,1 0-1,0 0 1,0-1-1,1 0 1,4-1 8,0-1 0,0 0 1,-1-1-1,1 1 1,7-7-1,9-9 39,-1-1-1,-2-1 1,0 0 0,-1-1-1,-1-2 1,26-45-1,-37 57-40,-9 20 2,-8 19-22,8-17 4,0-3 7,1 0 0,0 1 0,0-1 0,0 1-1,0 10 1,2-17 3,0 0-1,0 0 0,0 0 0,1 0 1,-1 0-1,0 0 0,0 0 1,1 1-1,-1-1 0,0 0 0,1 0 1,-1 0-1,1 0 0,-1 0 1,1 0-1,0-1 0,-1 1 0,1 0 1,0 0-1,0 0 0,0-1 0,0 1 1,-1 0-1,1-1 0,0 1 1,0 0-1,0-1 0,0 0 0,0 1 1,1-1-1,-1 1 0,0-1 0,0 0 1,0 0-1,0 0 0,0 0 1,0 0-1,0 0 0,0 0 0,1 0 1,-1 0-1,0 0 0,0-1 1,2 1-1,16-4-9,32-10 1,-34 9-18,0 0-1,0 1 0,23-2 1,-35 5 9,0 1 0,0 0 0,0 0 1,0 1-1,0-1 0,0 1 0,0 1 1,0-1-1,0 0 0,-1 1 0,1 0 1,0 0-1,-1 1 0,0-1 0,1 1 0,3 3 1,-6-3 36,1-1 1,-1 1 0,0 0-1,0 0 1,0 0-1,0 0 1,0 0 0,-1 0-1,1 0 1,-1 1-1,0-1 1,1 7 0,-2-10-7,-10-78 863,9 58-780,-2-1-1,0 2 0,-1-1 1,-10-31-1,7 40-196,5 18-170,2-3 199,1 0 0,-1-1 0,1 1 0,0 0-1,0-1 1,2 5 0,-2-4 16,1-1-1,0 0 0,0 0 1,0 0-1,1 0 1,-1-1-1,1 1 1,-1-1-1,1 1 1,0-1-1,0 0 0,0 0 1,0 0-1,0 0 1,1-1-1,-1 1 1,1-1-1,4 1 0,-2-1 12,-1-1-1,0 1 0,1-1 0,-1-1 0,0 1 1,1-1-1,-1 0 0,0 0 0,0 0 0,1-1 1,6-3-1,2-1 37,-1-2 0,1 0 0,-1 0 0,0-1 0,-1-1 1,0 0-1,17-20 0,-19 17 113,0-1-1,13-23 1,-17 25 126,-18 34-13,1 0 0,-13 37 0,20-47-129,1 0 1,-1 0 0,2 0 0,0 1-1,1 0 1,0-1 0,0 14-1,1-24-74,0-1 0,1 0 0,-1 1 1,0-1-1,0 0 0,0 0 0,1 1 0,-1-1 0,1 0 0,-1 0 0,1 0 0,-1 1 0,1-1 0,0 0 0,0 0 0,-1 0 1,1 0-1,0 0 0,0 0 0,0-1 0,0 1 0,2 1 0,-1-1 1,0-1-1,-1 1 1,1-1 0,0 1 0,0-1-1,0 0 1,-1 0 0,1 0-1,0 0 1,0 0 0,0-1-1,-1 1 1,1 0 0,2-2 0,4-1 15,0 0 1,0-1 0,0 0 0,-1 0 0,13-11 0,-2 0-56,-2-1 0,0-1 0,0 0 0,-2-1 0,0-1 0,-2 0 0,0-1 0,17-38 0,-27 55-6,-2 2 18,1 0 0,-1 1 0,1-1 0,-1 0 0,1 0 0,-1 0 0,0 0 0,1 0 0,-1 0 0,0 0 0,0 0 0,0-1 0,0 1 0,0 0 0,0-1 0,-1 2 2,0 1 0,1-1 0,-1 0-1,0 1 1,0-1 0,1 1 0,-1 0 0,0-1-1,1 1 1,-1-1 0,1 1 0,-1 0-1,1 0 1,-1-1 0,1 1 0,0 0 0,-1 0-1,1-1 1,0 1 0,-1 1 0,-10 21-4,5-9 19,-31 77 201,33-78-118,0 0-1,1 0 1,1 0-1,0 0 1,-1 17-1,3-28-71,0 0 0,0-1 0,0 1-1,0-1 1,1 1 0,-1 0-1,0-1 1,1 1 0,-1-1-1,1 1 1,-1-1 0,1 1 0,0-1-1,0 0 1,0 1 0,-1-1-1,1 0 1,2 2 0,-2-2-30,0-1 1,0 1-1,0-1 1,1 1-1,-1-1 1,0 1-1,0-1 0,1 0 1,-1 1-1,0-1 1,1 0-1,-1 0 1,0 0-1,1 0 1,-1 0-1,0 0 0,1-1 1,-1 1-1,0 0 1,0-1-1,1 1 1,1-1-1,4-3-245,0 0 0,0 0-1,-1-1 1,1 1 0,-1-2-1,0 1 1,0 0 0,6-9-1,0 1 20,6-4-369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8.256"/>
    </inkml:context>
    <inkml:brush xml:id="br0">
      <inkml:brushProperty name="width" value="0.05" units="cm"/>
      <inkml:brushProperty name="height" value="0.05" units="cm"/>
    </inkml:brush>
  </inkml:definitions>
  <inkml:trace contextRef="#ctx0" brushRef="#br0">148 297 14891,'10'-12'1130,"-1"0"1,15-24-1,-22 32-817,0 0 0,0 0 1,0-1-1,0 1 1,-1-1-1,0 1 0,0-1 1,0 0-1,0 0 0,-1 1 1,0-1-1,0 0 0,-1-5 1,1 9-274,0 0 0,0 0 0,0-1 0,0 1 0,-1 0 0,1 0 0,0 0 0,-1 0 0,1 0 0,-1 0 0,1 0 0,-1 0 0,1 0 0,-1 1 0,0-1 0,1 0 0,-1 0 0,0 0 0,0 1 0,0-1 0,0 0 0,1 1 0,-1-1 0,0 1 0,0-1 0,0 1 0,0-1 0,0 1 0,0 0 0,-1-1 0,1 1 0,0 0 0,0 0 0,0 0 0,0 0 0,0 0 0,0 0 0,0 0 0,0 0 0,-2 1 0,-1 0 2,-1 1 0,1-1 1,-1 1-1,1 0 0,0 0 0,0 1 1,0-1-1,-6 5 0,-2 5-19,-1 0-1,2 1 1,0 1-1,0-1 1,1 1-1,1 1 1,0 0-1,1 1 0,1-1 1,1 1-1,0 1 1,-5 22-1,9-33-16,1 1-1,0-1 1,1 0-1,0 1 1,0 11-1,1-16-2,-1 0 0,0-1-1,1 1 1,-1 0 0,1 0-1,-1-1 1,1 1 0,0 0-1,0-1 1,-1 1 0,1 0-1,0-1 1,1 1 0,-1-1 0,0 0-1,0 1 1,1-1 0,-1 0-1,1 0 1,-1 0 0,1 0-1,-1 0 1,1 0 0,-1 0-1,3 0 1,0 0 1,0 0 1,0-1-1,0 1 1,0-1-1,0 0 0,0-1 1,0 1-1,0 0 1,0-1-1,0 0 1,0 0-1,0 0 0,0-1 1,4-2-1,7-3 9,0-1-1,14-11 1,-9 4-8,0 0 1,-1-2-1,-1 0 1,-1-1-1,0-1 1,-2-1-1,0 0 0,-1-1 1,-1 0-1,-1-1 1,-1-1-1,-1 0 1,-1 0-1,8-32 0,-15 45-6,0-1 0,-1 1-1,1-18 1,-2 25 0,0 1-1,-1 0 1,1 0-1,0 0 1,-1 0 0,1 0-1,-1 0 1,0-1-1,1 1 1,-3-3 0,2 4-1,1 1 1,-1-1 0,1 1 0,-1-1 0,0 1 0,1-1 0,-1 1 0,1 0 0,-1-1 0,0 1-1,1 0 1,-1-1 0,0 1 0,0 0 0,1 0 0,-1 0 0,0 0 0,0 0 0,1 0 0,-1 0-1,0 0 1,1 0 0,-1 0 0,0 0 0,0 0 0,1 0 0,-1 1 0,0-1 0,1 0 0,-1 0-1,-1 1 1,-2 2-6,0-1-1,0 1 0,0 0 0,0 0 1,0 1-1,1-1 0,-1 1 0,1-1 1,0 1-1,-3 5 0,-26 44-44,28-46 42,1 1 0,-1-1-1,1 1 1,-3 12 0,6-19 8,-1 1 0,1-1 0,0 1-1,-1 0 1,1-1 0,0 1 0,0-1 0,0 1 0,0 0 0,0-1 0,1 1 0,-1-1 0,0 1 0,1 0 0,-1-1 0,1 1 0,0-1 0,-1 0 0,1 1-1,0-1 1,0 1 0,0-1 0,0 0 0,0 0 0,0 1 0,0-1 0,0 0 0,1 0 0,-1 0 0,0 0 0,2 0 0,10 4-40,0 0 0,26 5 0,-27-7-33,0 0 0,0 1 0,21 9 0,-29-11 54,0 0 0,0 1 0,-1 0 0,1-1 0,0 1 0,-1 1 0,0-1 0,0 0-1,0 1 1,0 0 0,0 0 0,-1 0 0,0 0 0,3 5 0,-3-2 5,0-1 0,0 1 0,0-1 1,-1 1-1,0-1 0,-1 1 0,1 0 0,-1 0 0,-1 7 0,-2 7 183,-7 31 0,7-39-26,3-13-135,0 0-1,0 0 0,0 0 0,0 1 1,0-1-1,0 0 0,0 0 1,0 0-1,0 0 0,0 1 1,0-1-1,0 0 0,0 0 1,0 0-1,0 0 0,0 1 0,1-1 1,-1 0-1,0 0 0,0 0 1,0 0-1,0 0 0,0 0 1,0 1-1,0-1 0,0 0 1,1 0-1,-1 0 0,0 0 0,0 0 1,0 0-1,0 0 0,0 0 1,1 1-1,-1-1 0,0 0 1,0 0-1,0 0 0,0 0 1,1 0-1,-1 0 0,0 0 1,0 0-1,0 0 0,0 0 0,1 0 1,-1 0-1,0 0 0,0 0 1,0 0-1,0-1 0,0 1 1,1 0-1,-1 0 0,0 0 1,0 0-1,0 0 0,0 0 0,0 0 1,1 0-1,-1 0 0,0-1 1,0 1-1,0 0 0,0 0 1,12-7 81,42-34 103,-15 12-1138,62-59 0,-96 83 870,0-1 0,0 0 1,0 0-1,-1 0 0,0 0 0,0 0 1,-1-1-1,0 0 0,4-11 0,-3-18-444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18.673"/>
    </inkml:context>
    <inkml:brush xml:id="br0">
      <inkml:brushProperty name="width" value="0.05" units="cm"/>
      <inkml:brushProperty name="height" value="0.05" units="cm"/>
    </inkml:brush>
  </inkml:definitions>
  <inkml:trace contextRef="#ctx0" brushRef="#br0">1 108 17452,'34'-10'2136,"4"-3"-1424,6-2-368,1-4 953,0 0-721,-3 1 152,-9 5-416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0.091"/>
    </inkml:context>
    <inkml:brush xml:id="br0">
      <inkml:brushProperty name="width" value="0.05" units="cm"/>
      <inkml:brushProperty name="height" value="0.05" units="cm"/>
    </inkml:brush>
  </inkml:definitions>
  <inkml:trace contextRef="#ctx0" brushRef="#br0">30 25 16516,'0'-1'130,"0"0"1,0-1 0,0 1 0,0 0 0,0 0 0,0 0 0,0 0 0,-1 0 0,1 0 0,0 0 0,-1 0 0,1 0 0,0 0 0,-1 0 0,1 0 0,-1 1 0,0-1 0,1 0 0,-1 0 0,0 0 0,1 1 0,-1-1 0,0 0 0,0 1 0,-1-2 0,2 2-77,-1 0 0,1 0 0,-1 0 1,1 1-1,0-1 0,-1 0 0,1 0 0,0 0 1,-1 0-1,1 1 0,0-1 0,-1 0 1,1 0-1,0 1 0,-1-1 0,1 0 0,0 1 1,0-1-1,-1 0 0,1 1 0,0-1 1,0 0-1,-1 1 0,-4 19 1069,2 5-971,2 1 0,0-1 0,2 0 0,1 1 0,1-1 0,1 0 0,1 0 0,1 0 0,11 25 0,-16-46-153,1 0 0,-1 0 0,1 0 0,0-1 0,1 1 0,-1 0 0,1-1 0,-1 0 0,1 1-1,0-1 1,0 0 0,1-1 0,5 5 0,-7-6 2,0 0-1,0-1 0,0 1 0,0-1 1,1 1-1,-1-1 0,0 0 1,0 0-1,1 0 0,-1 0 1,0 0-1,0 0 0,1-1 0,-1 1 1,0-1-1,0 1 0,0-1 1,0 0-1,0 0 0,0 0 1,0 0-1,0 0 0,0 0 1,0-1-1,0 1 0,2-4 0,6-4 13,-1-1 1,0 0-1,0-1 0,-1 0 0,0 0 0,-1-1 0,10-23 0,-1-3 82,14-53 0,-26 79-72,8-28 36,-12 37-49,1 1-1,-1-1 0,1 1 0,-1-1 0,0 0 0,0 1 0,0-1 1,0 1-1,0-1 0,-1 1 0,-1-5 0,1 8-3,0 0-1,0 1 1,0-1 0,0 0-1,1 1 1,-1-1 0,0 1-1,0-1 1,1 1 0,-1-1-1,1 1 1,-1 2 0,-4 19 6,-4 32-1,8-47-10,0 0-1,1 0 1,0 1-1,1-1 0,-1 0 1,2 0-1,3 14 0,-5-21 1,1 0 0,-1 0 0,0 0 0,1 0 0,-1 0 0,1-1 0,-1 1-1,1 0 1,-1 0 0,1 0 0,0-1 0,-1 1 0,1 0 0,0-1 0,0 1 0,-1 0 0,1-1 0,0 1-1,0-1 1,0 0 0,0 1 0,0-1 0,-1 0 0,3 1 0,-1-1 3,0 0 1,0 0-1,-1 0 0,1-1 0,0 1 1,0 0-1,0-1 0,0 0 1,-1 1-1,1-1 0,0 0 1,1-1-1,6-4 22,0 0 1,-1 0-1,12-13 0,-19 18-24,20-19 38,62-55 79,-75 69-108,0 0 1,0 0 0,1 1 0,0 0 0,0 1 0,0 0-1,0 0 1,16-3 0,-22 6-12,0 1-1,0 0 1,0 0 0,0 0 0,0 0 0,-1 0-1,1 0 1,0 1 0,0 0 0,0-1-1,0 1 1,0 0 0,0 0 0,-1 1-1,5 2 1,-2-1-3,-1 0 1,0 1-1,0-1 1,0 1-1,-1 0 0,1 0 1,-1 1-1,3 4 0,3 7-4,-1 0 0,-1 1-1,10 34 1,-15-43 6,5 18 5,-7-25-3,1 0 0,-1-1 0,0 1 0,0 0 0,0-1-1,1 1 1,-1 0 0,0-1 0,1 1 0,-1-1 0,1 1 0,-1-1 0,1 1 0,-1 0 0,1-1 0,-1 0 0,1 1 0,-1-1 0,1 1 0,0-1 0,-1 0 0,1 1 0,0-1 0,-1 0 0,2 1 0,-1-2-4,0 1 1,-1 0 0,1-1-1,0 1 1,0-1 0,0 1 0,-1-1-1,1 1 1,0-1 0,-1 1-1,1-1 1,-1 0 0,1 0-1,-1 1 1,1-1 0,-1 0 0,1 0-1,-1 1 1,1-1 0,-1-1-1,9-22-194,-6 14 31,2-5-239,1 0 1,1 0 0,1 0-1,0 1 1,12-16 0,-6 13-132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27.678"/>
    </inkml:context>
    <inkml:brush xml:id="br0">
      <inkml:brushProperty name="width" value="0.05" units="cm"/>
      <inkml:brushProperty name="height" value="0.05" units="cm"/>
    </inkml:brush>
  </inkml:definitions>
  <inkml:trace contextRef="#ctx0" brushRef="#br0">1 365 12915,'4'1'105,"1"1"1,-1 0-1,1-1 0,0 0 1,0 0-1,-1-1 1,1 1-1,7-1 1,44-5-97,-21 2 57,207-21-120,73-3-232,-128 28 223,154-8 223,211-77 9,-160 19-142,-133 32-34,1 11-1,307 14 1,-270 23 99,357 8 246,74-56-239,-700 31-28,130-11-700,-126 9 275,0-2 0,54-16 0,-76 18 288,-1 0 1,0 0 0,14-9-1,16-16-272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0.520"/>
    </inkml:context>
    <inkml:brush xml:id="br0">
      <inkml:brushProperty name="width" value="0.05" units="cm"/>
      <inkml:brushProperty name="height" value="0.05" units="cm"/>
    </inkml:brush>
  </inkml:definitions>
  <inkml:trace contextRef="#ctx0" brushRef="#br0">82 294 18340,'0'0'67,"1"0"0,-1-1 1,0 1-1,0 0 0,0-1 0,0 1 1,1-1-1,-1 1 0,0 0 1,0-1-1,0 1 0,0-1 0,0 1 1,0 0-1,0-1 0,0 1 0,0-1 1,0 1-1,0-1 0,0 1 0,-1 0 1,1-1-1,0 1 0,0 0 0,0-1 1,-1 0-1,-8 5 898,-12 17 61,13-6-977,0 0 0,2 0-1,0 1 1,0 0-1,1 0 1,1 1 0,1-1-1,-2 30 1,5-41-52,0 1 0,0-1 0,0 1-1,2 10 1,-1-15 4,-1 0 0,0 0 0,0 0 1,0 0-1,1-1 0,-1 1 0,1 0 0,-1 0 0,0 0 0,1 0 0,0 0 0,-1 0 0,1-1 0,0 1 0,-1 0 0,1 0 0,0-1 0,0 1 0,-1 0 0,1-1 0,0 1 0,0-1 1,0 1-1,0-1 0,0 0 0,0 1 0,0-1 0,0 0 0,0 0 0,0 0 0,0 1 0,0-1 0,0 0 0,1-1 0,3 0 9,-1 0 0,1 0 0,-1-1 0,0 0 0,0 0 0,0 0 0,0 0 0,0-1 0,0 0 0,0 0 0,5-5 0,36-42 90,-40 44-85,26-34 121,-2-1 1,34-61 0,-48 74-20,-1-2 1,-1 0-1,-2-1 1,14-55-1,-24 78-84,0 6-16,0-1 1,0 0-1,-1 0 0,1 0 1,-1 0-1,0 0 1,1 0-1,-1 0 0,-1 0 1,1 0-1,0 0 1,-1 0-1,1 0 0,-1 1 1,-2-7-1,3 9-13,-1 0 0,1-1 0,0 1 0,-1 0 0,1-1 0,0 1 0,-1 0-1,1 0 1,0-1 0,-1 1 0,1 0 0,0 0 0,-1 0 0,1 0 0,-1-1 0,1 1 0,-1 0 0,1 0-1,0 0 1,-1 0 0,1 0 0,-1 0 0,1 0 0,0 0 0,-1 0 0,1 0 0,-1 0 0,1 0-1,-1 1 1,1-1 0,0 0 0,-1 0 0,1 0 0,-1 1 0,1-1 0,0 0 0,-1 0 0,1 1 0,-1-1-1,-12 15 45,12-15-45,-7 13 16,0 0 0,0 1 0,1 0 0,1 0 0,0 0 1,-6 28-1,4-7 6,-7 64 1,14-89-66,1 0 0,0 0-1,0 0 1,1 0 0,0 0-1,5 19 1,-5-27 5,-1 0 0,1 0-1,0 0 1,-1 0 0,1 0 0,0 0 0,0-1 0,0 1 0,0 0 0,1-1-1,-1 1 1,0-1 0,1 1 0,-1-1 0,1 1 0,-1-1 0,1 0 0,0 0-1,0 0 1,-1 0 0,1 0 0,0 0 0,0-1 0,0 1 0,0 0 0,0-1-1,0 0 1,0 1 0,0-1 0,0 0 0,0 0 0,0 0 0,0 0 0,0-1-1,0 1 1,0 0 0,0-1 0,3-1 0,26-11-236,0-8-94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1.126"/>
    </inkml:context>
    <inkml:brush xml:id="br0">
      <inkml:brushProperty name="width" value="0.05" units="cm"/>
      <inkml:brushProperty name="height" value="0.05" units="cm"/>
    </inkml:brush>
  </inkml:definitions>
  <inkml:trace contextRef="#ctx0" brushRef="#br0">9 230 11418,'-1'1'180,"0"0"0,0 0-1,0 1 1,1-1-1,-1 0 1,0 1 0,1-1-1,-1 0 1,1 1-1,-1-1 1,1 1-1,0-1 1,-1 1 0,1-1-1,0 1 1,0-1-1,0 1 1,0 0 0,0-1-1,1 1 1,-1-1-1,0 1 1,1-1 0,-1 0-1,1 1 1,0-1-1,-1 1 1,1-1-1,0 0 1,0 1 0,0-1-1,0 0 1,0 0-1,1 1 1,0 1 24,1 0 0,0 0 0,0 0 1,0-1-1,0 1 0,0-1 0,0 0 0,1 0 0,-1 0 0,1 0 0,0-1 1,4 2-1,-3-2-81,0-1 0,0 0 1,0 0-1,0-1 0,0 0 0,0 1 1,0-2-1,0 1 0,-1 0 1,1-1-1,0 0 0,-1 0 1,1-1-1,-1 1 0,0-1 1,0 0-1,0 0 0,0 0 0,-1-1 1,5-3-1,4-7 141,0 0-1,-1 0 1,0-1 0,10-18-1,-12 17-43,-1-1 1,9-23-1,-14 33-172,-1 0 0,-1 0 0,1 0 0,-1 0 0,0 0 0,0 0 0,-1 0 1,0 0-1,-1-9 0,1 15-43,-1-1 0,1 1 1,0 0-1,0 0 0,0-1 0,-1 1 1,1 0-1,0 0 0,-1 0 0,1 0 1,-1 0-1,0-1 0,1 1 1,-1 0-1,0 0 0,0 1 0,1-1 1,-1 0-1,0 0 0,0 0 0,0 0 1,0 1-1,0-1 0,0 0 1,0 1-1,-1-1 0,1 1 0,0-1 1,0 1-1,0 0 0,0 0 0,-1-1 1,1 1-1,0 0 0,0 0 1,-1 0-1,1 0 0,0 0 0,0 0 1,-1 1-1,1-1 0,0 0 0,0 1 1,0-1-1,-2 1 0,-2 1 4,-1 1 0,1 0 0,0-1 0,0 2 0,1-1 0,-1 0 0,1 1 0,-8 7-1,4 0-9,-1 0-1,1 1 1,1 0-1,0 0 0,1 1 1,0 0-1,1 0 0,1 0 1,0 1-1,0 0 0,2-1 1,-1 1-1,2 0 0,0 0 1,2 26-1,-1-38 0,0 0 0,0 0 1,0 1-1,1-1 0,-1 0 1,1 0-1,0 0 0,0 0 1,-1 0-1,1 0 0,1 0 1,-1 0-1,0 0 0,0 0 1,1-1-1,-1 1 0,1 0 1,3 2-1,-4-3-42,1 0-1,0-1 1,0 1-1,0 0 1,0-1-1,0 1 1,0-1-1,0 0 1,0 0-1,0 0 1,0 0-1,0 0 1,0 0-1,0 0 1,0-1 0,3 0-1,5-3-331,-1 1 1,0-1-1,0-1 1,-1 0-1,0 0 0,0-1 1,8-6-1,54-52-1080,-31 26 486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1.499"/>
    </inkml:context>
    <inkml:brush xml:id="br0">
      <inkml:brushProperty name="width" value="0.05" units="cm"/>
      <inkml:brushProperty name="height" value="0.05" units="cm"/>
    </inkml:brush>
  </inkml:definitions>
  <inkml:trace contextRef="#ctx0" brushRef="#br0">151 1 19028,'-6'9'623,"0"0"0,-1 0 0,-11 13 1,10-13-239,0 1 0,-11 18 1,17-24-364,0-1 0,1 0 0,-1 1 0,1 0 0,0-1 1,0 1-1,0 0 0,1-1 0,-1 1 0,1 0 0,0 0 0,0-1 0,1 6 0,-1-7-42,1 0 0,0 0-1,-1 0 1,1-1 0,0 1-1,0-1 1,0 1 0,0 0 0,1-1-1,-1 0 1,0 1 0,1-1-1,-1 0 1,1 0 0,-1 1-1,1-1 1,-1-1 0,1 1 0,0 0-1,0 0 1,-1 0 0,4 0-1,7 3-81,0-1-1,17 3 0,-6-2 11,-12-1 75,-1 1 0,1-1 0,-1 2 0,0 0 0,0 0 0,15 11 0,-22-14 19,-1 0-1,1 0 1,-1 1 0,1-1-1,-1 1 1,0-1 0,0 1-1,0 0 1,-1 0 0,1 0-1,1 5 1,-2-6 4,-1 0 0,1 0 0,-1 1 0,0-1 0,0 0 0,0 1 0,0-1 0,0 0-1,0 1 1,-1-1 0,1 0 0,-1 0 0,1 1 0,-1-1 0,0 0 0,0 0 0,0 0 0,-2 3 0,0-1 24,0 0 1,-1-1 0,1 1-1,-1-1 1,1 0 0,-1 0-1,0 0 1,0-1 0,0 1-1,-1-1 1,1 0 0,-1 0 0,1 0-1,-1-1 1,0 0 0,1 1-1,-1-2 1,-5 1 0,-3 1-67,1-1 0,-1-1 1,1-1-1,-1 1 1,-23-6-1,27 4-83,0-1 0,0 0 1,0-1-1,1 0 0,0 0 0,-1-1 0,2 0 0,-12-8 1,5-2-222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2.120"/>
    </inkml:context>
    <inkml:brush xml:id="br0">
      <inkml:brushProperty name="width" value="0.05" units="cm"/>
      <inkml:brushProperty name="height" value="0.05" units="cm"/>
    </inkml:brush>
  </inkml:definitions>
  <inkml:trace contextRef="#ctx0" brushRef="#br0">0 0 16195,'3'82'4032,"9"45"-2544,-10-103-1253,-1-16-174,5 33 101,-6-40-159,1-1-1,-1 1 1,0 0 0,0 0-1,0-1 1,1 1-1,-1 0 1,0-1 0,1 1-1,-1 0 1,0-1-1,1 1 1,-1 0 0,1-1-1,-1 1 1,1-1-1,0 1 1,-1-1-1,1 1 1,-1-1 0,1 0-1,0 1 1,-1-1-1,1 0 1,0 1 0,-1-1-1,1 0 1,0 0-1,0 0 1,-1 1 0,1-1-1,0 0 1,0 0-1,-1 0 1,1 0 0,0-1-1,0 1 1,-1 0-1,1 0 1,0 0 0,0 0-1,1-1 1,33-18 25,-22 11-6,0 1 1,0 1-1,23-8 1,-32 13-21,-1 0 1,1 1 0,-1-1-1,1 1 1,0-1 0,-1 1-1,1 0 1,0 0 0,-1 1-1,1-1 1,0 1-1,-1 0 1,1 0 0,-1 0-1,1 0 1,-1 1 0,0-1-1,1 1 1,3 3-1,-3-2 3,0 1 0,0 0 0,0 0 0,-1 0 0,0 1-1,1-1 1,-2 1 0,1 0 0,-1 0 0,1 0 0,-1 0-1,0 0 1,-1 1 0,0-1 0,0 0 0,0 1 0,0-1-1,-1 1 1,0-1 0,0 1 0,0-1 0,-1 1 0,1-1 0,-3 8-1,1-5 65,0 1-1,0-1 0,-1 0 0,0-1 0,-1 1 1,1 0-1,-1-1 0,-1 0 0,1 0 0,-1 0 1,-1 0-1,1-1 0,-1 0 0,0 0 1,-10 7-1,12-10-9,-1-1 0,1 0 1,-1 0-1,0 0 0,0 0 1,0-1-1,0 1 0,0-1 1,0-1-1,0 1 0,0-1 1,-1 0-1,1 0 0,0 0 1,0-1-1,0 0 0,0 0 1,0 0-1,-8-4 0,6 3-158,1-1 0,0 0-1,0-1 1,0 1 0,0-1-1,0 0 1,1-1 0,0 1-1,0-1 1,0 0 0,1-1-1,-1 1 1,-6-12 0,11 16-22,-1 0-1,0 0 1,1 0 0,-1 0 0,1 0 0,0 0 0,-1-1 0,1 1 0,0 0 0,0 0-1,0 0 1,0 0 0,-1 0 0,2-2 0,-1 3 57,0-1-1,0 1 1,1-1 0,-1 1 0,0-1-1,1 1 1,-1-1 0,0 1 0,1-1-1,-1 1 1,1-1 0,-1 1 0,1 0-1,-1-1 1,1 1 0,-1 0 0,1-1-1,-1 1 1,1 0 0,-1 0 0,1 0-1,0 0 1,-1-1 0,1 1 0,0 0-1,10-1-675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2.628"/>
    </inkml:context>
    <inkml:brush xml:id="br0">
      <inkml:brushProperty name="width" value="0.05" units="cm"/>
      <inkml:brushProperty name="height" value="0.05" units="cm"/>
    </inkml:brush>
  </inkml:definitions>
  <inkml:trace contextRef="#ctx0" brushRef="#br0">1 1 15099,'9'26'722,"-1"2"-1,-1-1 0,-1 1 1,-1-1-1,1 44 0,-2-21 98,6 55 276,12 95-45,-21-198-1039,4 26 65,-5-28-76,0 1 1,0 0-1,0 0 1,1-1-1,-1 1 1,0 0-1,0-1 0,0 1 1,1 0-1,-1-1 1,0 1-1,1-1 1,-1 1-1,0 0 0,1-1 1,-1 1-1,1-1 1,-1 1-1,1-1 1,-1 1-1,1-1 1,-1 1-1,1-1 0,-1 0 1,1 1-1,0-1 1,1 1-1,-1-2-30,0 0 0,0 0 1,-1 1-1,1-1 0,0 0 0,0 0 0,0 0 0,-1 0 0,1 0 1,0 0-1,-1 0 0,1-1 0,-1 1 0,0 0 0,1 0 0,0-2 1,5-28-841,-3 19 188,8-39-1336,-11 47 1289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3.525"/>
    </inkml:context>
    <inkml:brush xml:id="br0">
      <inkml:brushProperty name="width" value="0.05" units="cm"/>
      <inkml:brushProperty name="height" value="0.05" units="cm"/>
    </inkml:brush>
  </inkml:definitions>
  <inkml:trace contextRef="#ctx0" brushRef="#br0">0 252 14275,'29'21'3547,"-25"-19"-3406,0 0 0,-1 0-1,1 0 1,0-1 0,0 1-1,1-1 1,-1 0 0,0 0-1,0 0 1,1-1 0,-1 0-1,0 0 1,0 0 0,1 0-1,-1 0 1,5-2-1,-4 1-33,1-1-1,-1 0 0,0 0 1,1-1-1,-1 0 0,0 0 1,-1 0-1,1 0 0,-1-1 0,9-7 1,-6 3-12,-1 0 0,0 1 0,0-2 0,0 1 0,-1-1 0,-1 0 0,1 0 0,-1 0 0,-1-1 0,0 1 0,0-1 0,-1 0 0,1-12 0,-2 13-23,-2 0 0,1 1 0,-1-1 1,-1 1-1,0-1 0,0 1 0,-4-11 0,5 16-60,0 1-1,0 0 1,0 0 0,-1 0-1,1 0 1,0 0-1,-1 0 1,0 0-1,1 0 1,-1 0-1,0 1 1,0-1 0,-2-1-1,2 2-7,1 1 0,0-1 1,-1 1-1,0 0 0,1-1 0,-1 1 0,1 0 0,-1 0 1,1 0-1,-1 0 0,1 0 0,-1 0 0,1 0 0,-1 1 0,0-1 1,1 0-1,0 1 0,-1 0 0,1-1 0,-1 1 0,1 0 1,-3 1-1,0 2-4,-1 0-1,1-1 1,0 2 0,0-1 0,0 0 0,0 1-1,1 0 1,0 0 0,0 0 0,0 0 0,-2 8-1,-4 10-13,-7 30 0,11-37 15,1 1 0,0 0-1,2 0 1,0 0 0,0 0 0,2 0 0,0 0-1,1 0 1,5 25 0,-5-39 0,-1 0 1,1-1-1,0 1 1,0-1-1,0 0 1,0 1-1,1-1 1,-1 0-1,0 0 1,1 1-1,0-1 1,0 0-1,-1-1 1,1 1-1,0 0 1,0 0-1,0-1 0,1 1 1,-1-1-1,0 0 1,1 0-1,2 1 1,-1-1 2,0 0 0,0 0 0,0-1 0,-1 0 1,1 0-1,0 0 0,0 0 0,0-1 0,0 1 0,0-1 0,-1 0 1,1 0-1,0-1 0,5-2 0,3-2-58,0-1-1,0-1 1,-1 0-1,0 0 1,-1-1 0,0-1-1,0 0 1,13-17-1,-10 10-323,-1-1-1,-1 0 0,0-1 1,14-38-1,-20 46-134,-2-1 0,0 0 1,0 1-1,-1-1 0,1-20 0,-9 46-619,-1 13 1557,3 13 1,1 55-1,3-83-108,1-1-1,0 1 0,1-1 1,0 1-1,1-1 0,0 0 1,0 0-1,1 0 0,10 17 1,-14-27-260,1 0 1,-1 0-1,0 0 1,1 0 0,0 0-1,-1 0 1,1 0-1,0 0 1,-1 0 0,1 0-1,0-1 1,0 1 0,0 0-1,0-1 1,0 1-1,0 0 1,0-1 0,0 1-1,0-1 1,0 1-1,0-1 1,0 0 0,0 0-1,0 1 1,0-1-1,0 0 1,1 0 0,-1 0-1,2 0 1,-3-2-105,0 1 1,0-1-1,0 1 1,0-1-1,0 0 1,-1 1-1,1-1 1,0 1-1,-1-1 0,1 1 1,-1-1-1,0 1 1,1 0-1,-2-3 1,1 2-291,-10-33 364,8 13-387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3.943"/>
    </inkml:context>
    <inkml:brush xml:id="br0">
      <inkml:brushProperty name="width" value="0.05" units="cm"/>
      <inkml:brushProperty name="height" value="0.05" units="cm"/>
    </inkml:brush>
  </inkml:definitions>
  <inkml:trace contextRef="#ctx0" brushRef="#br0">0 3 14875,'0'-3'2185,"2"12"-1833,2 4 792,3 4-400,0 0-144,1 2-480,2-1-272,-5-5-496,3-1 592,0-8-152,4-4-104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4.347"/>
    </inkml:context>
    <inkml:brush xml:id="br0">
      <inkml:brushProperty name="width" value="0.05" units="cm"/>
      <inkml:brushProperty name="height" value="0.05" units="cm"/>
    </inkml:brush>
  </inkml:definitions>
  <inkml:trace contextRef="#ctx0" brushRef="#br0">1 0 11779,'5'11'941,"-1"1"1,0-1 0,-1 1 0,0 0 0,-1-1 0,0 1 0,1 22-1,2 18 849,-5-51-1757,1 0-1,-1 0 1,0 0-1,0 0 1,0 0 0,1 0-1,-1 0 1,0 0-1,1 0 1,-1 0-1,1 0 1,-1-1-1,1 1 1,-1 0 0,1 0-1,0 0 1,0-1-1,-1 1 1,1 0-1,0-1 1,0 1 0,0-1-1,-1 1 1,3 0-1,21-1 140,-21 0-172,0-1 0,0 1-1,0 0 1,0 0 0,0 0-1,0 0 1,-1 0-1,7 2 1,-4 1-2,1 0-1,-1 0 1,0 1-1,0 0 1,0-1-1,0 2 1,-1-1-1,1 1 1,-1-1 0,0 1-1,-1 0 1,1 0-1,-1 1 1,0-1-1,0 1 1,1 6-1,2 2-3,-1 1-1,0 0 1,-1 0-1,-1 0 0,2 21 1,-5-32 39,0 1 0,0 0 0,0-1 0,0 1 0,-1-1 0,1 1 0,-1-1 1,0 1-1,-1-1 0,1 1 0,-1-1 0,0 0 0,-3 6 0,3-7-1,-1 0 0,1 0-1,0-1 1,-1 0 0,0 1 0,1-1-1,-1 0 1,0 0 0,0 0 0,0 0-1,0-1 1,-1 0 0,1 1 0,0-1-1,-1 0 1,1 0 0,-7 0 0,1 1-126,0-1 0,1-1 0,-1 1 0,0-1 0,0-1 1,1 0-1,-1 0 0,0-1 0,1 1 0,-10-5 0,10-2-583,12 6 215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4.705"/>
    </inkml:context>
    <inkml:brush xml:id="br0">
      <inkml:brushProperty name="width" value="0.05" units="cm"/>
      <inkml:brushProperty name="height" value="0.05" units="cm"/>
    </inkml:brush>
  </inkml:definitions>
  <inkml:trace contextRef="#ctx0" brushRef="#br0">3 10 11218,'-2'-9'1059,"8"11"-27,10 17 517,-8-3-962,-1 0 0,-1 1-1,-1 0 1,0 0 0,-1 0 0,2 25 0,-1-13-38,8 55 800,7 43 3,-16-109-1200,1 1-1,1-1 1,1 0 0,13 26-1,0-13-33,-18-30-121,-1 1 0,1 0 0,-1-1 1,1 1-1,0-1 0,-1 1 0,1-1 1,0 0-1,0 1 0,0-1 0,0 0 0,0-1 1,4 2-1,-6-2-9,1 1-1,-1-1 1,1 0-1,-1 0 1,0 0-1,1 0 1,-1 0 0,1 0-1,-1 0 1,1 0-1,-1 0 1,0 0 0,1 0-1,-1-1 1,1 1-1,-1 0 1,1 0-1,-1 0 1,0 0 0,1-1-1,-1 1 1,0 0-1,1-1 1,-1 1-1,0 0 1,1 0 0,-1-1-1,0 1 1,1 0-1,-1-2 1,1-14-346,-12-16-203,4 19 337,-2 0 1,0 0 0,0 0 0,-1 1-1,-15-13 1,-60-48 846,85 72-597,0 1 0,-1 0 0,1 0-1,0-1 1,-1 1 0,1 0-1,0-1 1,0 1 0,0 0 0,-1-1-1,1 1 1,0 0 0,0-1-1,0 1 1,0 0 0,0-1 0,0 1-1,0-1 1,0 1 0,0 0-1,0-1 1,0 1 0,0 0-1,0-1 1,0 1 0,0-1 0,0 1-1,0 0 1,0-1 0,0 1-1,1 0 1,-1-1 0,0 1 0,0 0-1,0-1 1,1 1 0,-1 0-1,0 0 1,0-1 0,1 1 0,-1 0-1,0 0 1,1-1 0,-1 1-1,0 0 1,1 0 0,-1 0-1,0-1 1,1 1 0,-1 0 0,0 0-1,1 0 1,0 0 0,25-10 393,-21 8-326,42-16 464,81-44 1,-90 41-433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5.652"/>
    </inkml:context>
    <inkml:brush xml:id="br0">
      <inkml:brushProperty name="width" value="0.05" units="cm"/>
      <inkml:brushProperty name="height" value="0.05" units="cm"/>
    </inkml:brush>
  </inkml:definitions>
  <inkml:trace contextRef="#ctx0" brushRef="#br0">1 181 16404,'2'0'200,"1"1"0,0-1 0,0 1 1,0-1-1,-1 1 0,1 0 1,0 0-1,-1 0 0,1 1 0,-1-1 1,1 0-1,-1 1 0,1 0 1,-1-1-1,0 1 0,0 0 0,0 0 1,0 1-1,0-1 0,-1 0 1,1 1-1,-1-1 0,1 0 0,-1 1 1,0 0-1,0-1 0,0 1 1,1 3-1,2 11 74,0 0 1,0 0-1,1 28 0,-2-15 50,-2-26-299,-1 0 0,1 1 0,0-1 0,1 0 0,-1 1 0,4 6 0,-5-10-24,1-1 1,-1 1 0,1 0 0,-1-1-1,1 1 1,0 0 0,-1-1-1,1 1 1,0-1 0,-1 1-1,1-1 1,0 0 0,0 1-1,0-1 1,-1 0 0,1 1 0,0-1-1,0 0 1,0 0 0,0 0-1,-1 0 1,1 0 0,0 0-1,0 0 1,0 0 0,0 0-1,0 0 1,-1 0 0,1 0-1,0-1 1,0 1 0,0 0 0,-1-1-1,1 1 1,0 0 0,0-1-1,-1 1 1,1-1 0,0 0-1,0 0 1,13-10-2,-1 0 0,0-1-1,-1 0 1,0-1 0,-1 0 0,17-28-1,-14 22-4,0 0 0,25-25 0,-38 43 4,-1 0-1,1 1 1,-1-1 0,1 1 0,-1-1 0,1 1-1,0-1 1,-1 1 0,1-1 0,0 1 0,0 0-1,-1-1 1,1 1 0,0 0 0,0 0 0,-1 0-1,1-1 1,1 1 0,-1 0 0,-1 1 1,0-1-1,1 0 0,-1 0 1,0 1-1,1-1 0,-1 0 1,1 0-1,-1 1 1,0-1-1,0 0 0,1 1 1,-1-1-1,0 0 0,0 1 1,1-1-1,-1 1 0,0-1 1,0 0-1,0 1 0,0-1 1,1 1-1,-1 0 0,1 33-15,-1-28 13,-2 23-12,1-18 10,0 0 1,1 0-1,0 0 1,1 0 0,0 0-1,5 19 1,-6-29 6,0 0 1,0-1-1,0 1 1,1 0-1,-1-1 1,0 1 0,1-1-1,-1 1 1,0 0-1,1-1 1,-1 1-1,1-1 1,-1 1-1,1-1 1,-1 1-1,1-1 1,-1 0 0,1 1-1,0-1 1,-1 0-1,1 1 1,0-1-1,-1 0 1,1 0-1,0 1 1,-1-1-1,1 0 1,0 0 0,-1 0-1,1 0 1,0 0-1,-1 0 1,1 0-1,0 0 1,-1 0-1,1 0 1,0-1-1,-1 1 1,1 0 0,0 0-1,-1-1 1,2 0-1,22-17 113,-1-9 11,-1-2 1,-1 0 0,-1-1 0,18-36-1,3-7 116,-41 73-241,0 0-1,0 0 1,0 0 0,0 0 0,0 0 0,0-1 0,0 1 0,0 0-1,0 0 1,0 0 0,0 0 0,0 0 0,1 0 0,-1-1 0,0 1 0,0 0-1,0 0 1,0 0 0,0 0 0,0 0 0,0 0 0,0 0 0,0-1-1,0 1 1,0 0 0,0 0 0,1 0 0,-1 0 0,0 0 0,0 0 0,0 0-1,0 0 1,0 0 0,0 0 0,0 0 0,1 0 0,-1 0 0,0 0-1,0 0 1,0 0 0,0 0 0,0 0 0,0 0 0,1 0 0,-1 0 0,0 0-1,0 0 1,0 0 0,0 0 0,0 0 0,0 0 0,1 0 0,-1 0-1,0 0 1,0 0 0,0 0 0,0 0 0,0 0 0,0 0 0,0 1 0,1 10 11,-5 18-16,-3 7-8,2 0-1,0 44 1,5-78 12,0 0 0,0 0 0,0 0 1,0 0-1,0 0 0,0-1 0,1 1 1,-1 0-1,1 0 0,-1 0 0,1 0 0,0 0 1,0-1-1,0 1 0,1 2 0,-1-3 1,0-1 0,-1 1 0,1-1 0,0 0 0,-1 1 0,1-1 0,0 0 0,0 1-1,-1-1 1,1 0 0,0 0 0,0 0 0,-1 0 0,1 0 0,0 0 0,0 0 0,0 0-1,-1 0 1,1 0 0,0 0 0,0-1 0,-1 1 0,1 0 0,0-1 0,1 0 0,3-2 3,0 0 0,0-1 0,0 0 1,0 0-1,-1 0 0,0 0 1,7-9-1,53-85 47,-27 39-105,-37 59 51,0-1-1,0 1 0,0-1 0,1 1 0,-1 0 0,0-1 1,0 1-1,0 0 0,1-1 0,-1 1 0,0 0 0,1 0 1,-1-1-1,0 1 0,0 0 0,1 0 0,-1-1 0,0 1 1,1 0-1,-1 0 0,1 0 0,-1-1 0,0 1 0,1 0 1,-1 0-1,1 0 0,-1 0 0,0 0 0,1 0 0,4 11-64,-5 27-6,0-31 50,-1 6-5,1 27-14,0-38 43,0-1 0,0 1 0,1-1 0,-1 1 0,0-1 0,0 1 0,1-1 0,-1 0 0,1 1 1,0-1-1,-1 0 0,1 1 0,0-1 0,0 0 0,-1 0 0,1 0 0,0 1 0,0-1 0,0 0 0,2 1 0,-1-2 3,-1 1 0,0-1-1,1 0 1,-1 1 0,0-1 0,1 0-1,-1 0 1,0 0 0,1 0-1,-1 0 1,0-1 0,1 1-1,-1 0 1,0-1 0,0 1 0,1 0-1,0-2 1,23-12 20,-17 9-17,3-2 3,11-7 15,1 1 0,36-14-1,-54 24-22,1 1-1,-1 0 1,1 1-1,0-1 1,0 1-1,0 0 0,0 1 1,0-1-1,0 1 1,0 0-1,0 1 0,0 0 1,0-1-1,0 2 1,-1-1-1,11 5 1,-14-6 21,0 1 1,-1 0-1,1 0 1,0 0-1,-1 1 1,1-1-1,-1 0 1,0 0-1,1 1 1,-1-1 0,0 1-1,0-1 1,0 1-1,0 0 1,0-1-1,0 1 1,-1 0-1,1-1 1,0 4-1,-13-56 694,-16-89 85,28 139-853,0 0 1,0 0-1,0 0 1,0 1-1,0-1 1,1 0-1,-1 0 1,0 0-1,0 0 1,1 1-1,-1-1 1,0 0-1,1 0 1,-1 1-1,1-1 1,-1 0-1,1 1 1,0-1-1,-1 0 1,1 1-1,-1-1 1,1 1-1,0-1 1,0 1-1,-1-1 1,1 1-1,0 0 1,0-1-1,0 1 1,-1 0-1,1 0 1,0-1-1,0 1 1,0 0-1,0 0 1,-1 0-1,1 0 1,0 0-1,0 0 1,1 1-1,10-1-900,-1 0 0,18 5 0,-8-3 372,18-2-300,1-5-230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29.199"/>
    </inkml:context>
    <inkml:brush xml:id="br0">
      <inkml:brushProperty name="width" value="0.05" units="cm"/>
      <inkml:brushProperty name="height" value="0.05" units="cm"/>
    </inkml:brush>
  </inkml:definitions>
  <inkml:trace contextRef="#ctx0" brushRef="#br0">1 310 12179,'32'-12'234,"1"2"0,52-10 0,70-2-425,-133 20 222,851-55-183,3 0 147,-566 17 9,182-20 18,4 31-3,52 57-21,-1 39 64,320 23 178,610-37-130,-848-46-84,36 0 6,109 58 40,-616-47-66,3-3 3,0-7 1,1-7 0,183-23-1,222-55 7,-106 13-9,-1 21 6,-282 40 27,232 24-1,207 32 92,-477-37-114,147 37 1,-245-43-17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6.792"/>
    </inkml:context>
    <inkml:brush xml:id="br0">
      <inkml:brushProperty name="width" value="0.05" units="cm"/>
      <inkml:brushProperty name="height" value="0.05" units="cm"/>
    </inkml:brush>
  </inkml:definitions>
  <inkml:trace contextRef="#ctx0" brushRef="#br0">41 332 15027,'1'1'116,"-1"1"-1,1-1 1,0 0-1,-1 0 1,1 0 0,0 1-1,0-1 1,0 0-1,0 0 1,0 0-1,0 0 1,0 0-1,0-1 1,0 1 0,0 0-1,0 0 1,1-1-1,-1 1 1,0-1-1,0 1 1,1-1-1,-1 1 1,0-1-1,1 0 1,1 0 0,-1 0 18,1 0 0,0-1 0,-1 0 0,1 1 0,-1-1 0,1 0 0,-1 0 0,1 0 0,-1-1 0,0 1 0,0-1 0,3-2 0,6-5 241,-2 0 0,1-1 0,-1 0 1,8-13-1,-8 10-68,-1 0 0,-1-1-1,0 0 1,-1 0 0,0 0 0,7-27 0,-12 35-239,1 0 0,-1 0 0,-1 1 0,1-1 0,-1 0 0,1 0 0,-2 0 0,1 0 0,-1 0 0,0 1 0,0-1 0,0 0 0,-1 0 0,0 1 0,0-1 0,0 1 1,-1 0-1,0 0 0,0 0 0,-6-8 0,7 11-64,0-1 1,0 1-1,-1 0 1,1 0-1,-1 0 1,1 0-1,-1 0 0,0 1 1,1-1-1,-1 1 1,0-1-1,0 1 1,0 0-1,0 0 1,0 1-1,-1-1 1,1 1-1,0-1 1,0 1-1,0 0 0,0 0 1,-1 0-1,1 1 1,0-1-1,0 1 1,0 0-1,0 0 1,0 0-1,0 0 1,0 0-1,0 1 1,-5 2-1,2 1-30,0 0 0,0 0 0,0 1 0,0-1 0,1 1 0,0 1 0,0-1 0,1 1 0,0-1 0,0 1 0,0 0 0,-3 10 0,2 1-32,0 0 0,1 0-1,1 0 1,0 0 0,0 32 0,3-36 26,1 1 0,0-1 0,1 0 0,0 0 0,2 0 0,-1 0 0,11 24 0,-12-34 22,0 0 1,0 0-1,0 0 1,0 0-1,1-1 0,0 1 1,0-1-1,0 0 1,0 0-1,0 0 1,1 0-1,-1 0 1,1-1-1,0 1 1,0-1-1,7 3 1,-6-3-1,1-1 1,-1 0-1,0-1 1,1 1-1,-1-1 0,0 0 1,1 0-1,-1 0 1,0-1-1,1 0 1,-1 0-1,6-2 0,5-3-10,-1-1-1,0 0 0,0-1 0,-1 0 1,0-2-1,-1 1 0,24-22 0,-24 18 18,0-1-1,0-1 1,-1 1-1,-1-2 1,15-26-1,-26 43 4,0-1-1,0 0 1,0 0 0,0 0-1,0 0 1,0 1 0,0-1-1,0 0 1,0 0 0,0 0-1,0 0 1,0 0 0,0 1-1,0-1 1,0 0-1,0 0 1,0 0 0,0 0-1,0 0 1,0 1 0,0-1-1,1 0 1,-1 0 0,0 0-1,0 0 1,0 0 0,0 0-1,0 1 1,0-1-1,0 0 1,1 0 0,-1 0-1,0 0 1,0 0 0,0 0-1,0 0 1,0 0 0,1 0-1,-1 0 1,0 0 0,0 0-1,0 0 1,0 0-1,0 0 1,1 0 0,-1 0-1,0 0 1,0 0 0,0 0-1,0 0 1,1 0 0,-1 0-1,0 0 1,0 0 0,0 0-1,0 0 1,0 0 0,1 0-1,-1 0 1,0-1-1,0 1 1,0 0 0,0 0-1,0 0 1,0 0 0,0 0-1,1-1 1,1 15-16,1 13-10,-3-15 19,0-1 0,2 1 0,-1 0 0,2 0 0,-1-1 0,2 1 0,-1-1 0,7 12 0,-10-22 8,1 0 1,-1 0 0,1 0-1,-1 0 1,1-1 0,-1 1-1,1 0 1,0 0 0,0-1-1,-1 1 1,1-1 0,0 1-1,0 0 1,-1-1 0,1 1-1,0-1 1,0 0 0,0 1-1,0-1 1,0 0 0,0 0-1,0 1 1,0-1 0,0 0-1,0 0 1,0 0 0,0 0-1,0 0 1,0 0 0,0 0-1,0-1 1,0 1-1,-1 0 1,1 0 0,0-1-1,0 1 1,0-1 0,0 1-1,0-1 1,0 1 0,-1-1-1,1 1 1,0-1 0,1-1-1,4-3 17,0-1 0,-1 0-1,1-1 1,4-8 0,-8 12-16,15-20 42,-5 5-8,0 1-1,1 0 1,1 1-1,30-27 1,-42 41-37,-1 1 1,1-1 0,0 1-1,0-1 1,1 1 0,-1 0 0,0 0-1,0 0 1,1 0 0,-1 1 0,0-1-1,1 0 1,-1 1 0,0 0 0,1-1-1,-1 1 1,1 0 0,-1 1 0,1-1-1,-1 0 1,3 1 0,-2 0-3,0 1 1,0 0 0,0-1-1,0 1 1,-1 0-1,1 0 1,-1 0 0,0 0-1,1 1 1,-1-1-1,0 1 1,0 0 0,0-1-1,-1 1 1,3 3-1,12 33-28,-13-31 35,-1-1 0,1 0-1,0 0 1,1 0-1,0 0 1,0 0 0,1-1-1,5 7 1,-9-12 2,-1-1 0,1 1 0,0-1 0,0 0-1,-1 1 1,1-1 0,0 0 0,0 1 0,0-1 0,0 0 0,-1 0 0,1 0 0,0 0 0,0 0 0,0 0 0,0 0-1,0 0 1,-1 0 0,1 0 0,0 0 0,0-1 0,0 1 0,0 0 0,-1-1 0,1 1 0,0 0 0,0-1 0,-1 1 0,1-1-1,0 1 1,-1-1 0,1 0 0,-1 1 0,1-1 0,0 0 0,21-29 157,8-22 34,12-20 73,-36 64-244,-1 0 1,2 1-1,-1-1 1,1 1-1,0 1 1,10-8-1,-15 12-25,0 1 0,0 0 0,0 0 0,0 0 0,0 0-1,0 0 1,0 0 0,1 1 0,-1-1 0,0 1 0,0 0 0,1-1 0,-1 1 0,0 0 0,0 0-1,1 0 1,-1 1 0,0-1 0,0 0 0,0 1 0,1 0 0,-1-1 0,0 1 0,0 0 0,0 0 0,0 0-1,0 0 1,0 1 0,-1-1 0,1 0 0,0 1 0,-1 0 0,1-1 0,-1 1 0,3 3 0,4 5-13,0 1 0,-1 0 1,-1 1-1,9 19 1,-15-31 11,23 61-34,2 6-14,-25-67 30,0 1 1,0-1-1,0 1 0,0-1 0,1 1 0,-1-1 0,0 1 0,0-1 0,1 1 0,-1-1 0,0 1 1,1-1-1,-1 0 0,0 1 0,1-1 0,-1 1 0,1-1 0,-1 0 0,1 0 0,-1 1 0,1-1 0,-1 0 1,1 0-1,-1 1 0,1-1 0,-1 0 0,1 0 0,-1 0 0,2 0 0,-2 0-27,1-1 1,0 1-1,0-1 0,-1 0 0,1 1 0,0-1 1,-1 0-1,1 1 0,-1-1 0,1 0 0,-1 0 1,1 1-1,-1-1 0,0 0 0,1-1 0,10-42-1014,-10 39 1033,5-13-403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7.199"/>
    </inkml:context>
    <inkml:brush xml:id="br0">
      <inkml:brushProperty name="width" value="0.05" units="cm"/>
      <inkml:brushProperty name="height" value="0.05" units="cm"/>
    </inkml:brush>
  </inkml:definitions>
  <inkml:trace contextRef="#ctx0" brushRef="#br0">113 231 16732,'3'0'178,"0"0"1,0-1 0,-1 1-1,1-1 1,-1 1 0,1-1-1,0 0 1,-1 0 0,1 0-1,-1 0 1,0-1 0,1 1-1,-1-1 1,0 1 0,3-4-1,-1 1 94,0 0-1,-1 0 0,0 0 0,1-1 1,-2 0-1,1 1 0,3-8 0,-3 3-52,0 1 0,0 0 0,-1-1 0,0 1 0,-1-1 0,1 0 0,-2 0 0,1 1 0,-2-15 0,1 19-195,-1 1-1,0 0 0,0-1 1,0 1-1,0 0 0,0 0 0,0-1 1,-1 1-1,1 0 0,-1 1 0,0-1 1,0 0-1,0 0 0,-1 1 1,1-1-1,0 1 0,-1 0 0,0 0 1,0 0-1,1 0 0,-1 0 0,0 0 1,0 1-1,-1-1 0,1 1 0,-6-2 1,5 3-17,0-1 0,0 1 1,0 0-1,0 0 0,0 0 1,0 1-1,1-1 0,-1 1 1,0 0-1,0 0 0,0 0 1,1 1-1,-1-1 0,1 1 1,-1 0-1,1 0 0,0 0 1,0 0-1,-1 1 0,2-1 1,-1 1-1,0 0 0,-4 5 1,1 1-6,0 1 1,0-1-1,1 1 0,0 1 1,1-1-1,0 1 1,1-1-1,0 1 1,-2 17-1,4-18-4,0-1 1,0 0-1,1 1 0,0-1 1,1 1-1,0-1 0,0 0 0,1 0 1,0 0-1,1 0 0,7 16 1,-9-22 1,1 0 0,-1 0 0,1-1 0,0 1 0,0-1 0,0 1 0,0-1 0,1 0 0,-1 1 0,1-1-1,-1 0 1,1-1 0,0 1 0,-1 0 0,1-1 0,0 0 0,4 2 0,-3-2 1,1 0 1,0-1-1,-1 1 0,1-1 0,-1 0 0,1 0 0,0-1 0,-1 1 0,1-1 0,7-2 0,3-3-64,0 0-1,-1-1 1,0 0-1,0-1 1,23-18-1,-21 15-362,0-2 1,24-26-1,-36 34 353,0 0 1,0 0-1,0 0 1,-1-1-1,1 1 1,-2-1-1,1 0 1,0 0-1,-1 1 1,0-2-1,-1 1 1,1 0-1,-1-7 1,-4-23-420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7.572"/>
    </inkml:context>
    <inkml:brush xml:id="br0">
      <inkml:brushProperty name="width" value="0.05" units="cm"/>
      <inkml:brushProperty name="height" value="0.05" units="cm"/>
    </inkml:brush>
  </inkml:definitions>
  <inkml:trace contextRef="#ctx0" brushRef="#br0">13 1 20412,'-13'2'1361,"13"7"-1601,0-3 1352,16 7-688,0-3-80,4-2-112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7.956"/>
    </inkml:context>
    <inkml:brush xml:id="br0">
      <inkml:brushProperty name="width" value="0.05" units="cm"/>
      <inkml:brushProperty name="height" value="0.05" units="cm"/>
    </inkml:brush>
  </inkml:definitions>
  <inkml:trace contextRef="#ctx0" brushRef="#br0">0 0 12451,'15'21'1656,"-1"9"-968,3 18-280,-2 11 1713,5 14-1489,-2 5-152,0-2-112,-6-6-160,-2-13-408,-1-10-256,-6-27 400,-2-14-120,-1-23-24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8.354"/>
    </inkml:context>
    <inkml:brush xml:id="br0">
      <inkml:brushProperty name="width" value="0.05" units="cm"/>
      <inkml:brushProperty name="height" value="0.05" units="cm"/>
    </inkml:brush>
  </inkml:definitions>
  <inkml:trace contextRef="#ctx0" brushRef="#br0">24 259 13931,'-2'-3'151,"-1"-1"0,1 1 0,-1-1 1,1 0-1,0 0 0,1 0 0,-1 0 0,1 0 0,-1 0 1,1 0-1,0 0 0,1 0 0,-1-1 0,1 1 0,0 0 1,0-6-1,1 4 22,1 0 0,-1 0 0,1 0 0,0 1 0,0-1 0,0 1 0,1 0 0,0 0 0,0 0 0,7-9 0,-1 4 21,1 0 1,0 0-1,0 1 0,1 0 0,1 1 0,-1 0 0,1 1 0,0 0 1,17-6-1,-13 7-119,-1 1 0,1 1 0,0 0-1,0 2 1,0-1 0,0 2 0,0 0 0,17 2 0,-23-1-71,0 1 1,0 1-1,-1 0 0,1 0 0,0 1 0,-1 0 1,0 1-1,0 0 0,0 0 0,0 1 0,-1 0 1,0 1-1,0 0 0,11 9 0,-16-12-2,0 1-1,0-1 0,-1 0 1,1 1-1,-1 0 1,1-1-1,-1 1 1,0 0-1,-1 0 1,1 0-1,-1 0 0,1 1 1,-1-1-1,-1 0 1,1 0-1,0 6 1,-1-4 13,-1 0 1,0 1-1,0-1 1,0 0 0,-1 0-1,0 0 1,0 0-1,0 0 1,-1 0 0,-3 5-1,-6 8 28,-1-1 0,-1-1-1,0 0 1,-1-1 0,-23 18-1,25-22 47,-2 0-1,-27 16 1,36-25 164,12-7-230,11-5 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8.724"/>
    </inkml:context>
    <inkml:brush xml:id="br0">
      <inkml:brushProperty name="width" value="0.05" units="cm"/>
      <inkml:brushProperty name="height" value="0.05" units="cm"/>
    </inkml:brush>
  </inkml:definitions>
  <inkml:trace contextRef="#ctx0" brushRef="#br0">0 176 14267,'9'15'831,"-1"1"0,11 32 0,-13-31-400,1-1 1,12 22 0,-19-36-406,1-1 1,0 0 0,-1 0-1,1 1 1,0-1 0,0 0-1,0 0 1,0 0 0,0 0-1,0 0 1,0 0 0,0 0 0,0-1-1,1 1 1,-1 0 0,0-1-1,0 1 1,1 0 0,1-1-1,-2 0 0,0 0 0,0 0 0,0 0-1,0 0 1,-1-1 0,1 1-1,0 0 1,0-1 0,0 1-1,0 0 1,0-1 0,0 0 0,-1 1-1,1-1 1,0 1 0,0-1-1,-1 0 1,1 1 0,-1-1 0,2-2-1,3-4 136,-1-1 1,0 0-1,-1 0 0,5-14 0,-8 22-159,9-33 616,-2-1 1,-1 0-1,3-62 0,-9 85-417,-3 9-16,-3 17-50,4-3-145,0 0 0,2 1-1,-1-1 1,2 0 0,-1 1-1,2-1 1,0 0 0,0 0-1,1 0 1,0 0 0,10 20-1,-13-30 12,1-1-1,0 1 1,0 0-1,0-1 1,0 0-1,0 1 0,0-1 1,0 0-1,0 1 1,1-1-1,-1 0 1,0 0-1,1 0 1,-1 0-1,1 0 1,-1 0-1,1-1 0,-1 1 1,1 0-1,0-1 1,-1 1-1,1-1 1,0 0-1,-1 1 1,1-1-1,0 0 1,0 0-1,-1 0 1,1 0-1,0-1 0,0 1 1,-1 0-1,1-1 1,0 1-1,-1-1 1,1 1-1,-1-1 1,1 0-1,0 0 1,-1 0-1,3-2 0,5-3 20,-1 0-1,0-1 1,-1 0-1,1 0 1,9-14-1,4-6 19,-2-1-1,-1 0 1,-1-1-1,-2-1 1,16-42 0,-37 92-103,1-1 1,0 1 0,2 0-1,0 0 1,1 0 0,1 0-1,2 33 1,-1-51 73,1 1 0,-1-1-1,0 0 1,1 1 0,0-1 0,-1 0 0,1 0 0,0 0 0,0 0 0,0 1-1,0-1 1,1-1 0,-1 1 0,0 0 0,1 0 0,0 0 0,1 1 0,-1-2 0,-1-1 0,1 1 0,-1-1 1,1 1-1,-1-1 0,1 0 0,-1 0 1,1 1-1,-1-1 0,1 0 0,-1 0 1,0-1-1,1 1 0,-1 0 0,1 0 1,-1-1-1,1 1 0,-1-1 0,1 0 1,-1 1-1,0-1 0,1 0 0,-1 1 1,0-1-1,0 0 0,0 0 0,2-2 1,11-10 49,0-1 0,-1-1 0,-1 0 0,-1-1 0,0 0 0,16-31 0,23-33-95,-50 80 32,0 0 0,1 1-1,-1-1 1,0 0 0,0 0 0,1 1-1,-1-1 1,0 0 0,0 1 0,0-1 0,1 1-1,-1-1 1,0 0 0,0 1 0,0-1 0,0 0-1,0 1 1,0-1 0,0 1 0,0-1-1,0 0 1,0 1 0,0-1 0,0 1 0,0-1-1,0 0 1,0 1 0,-1 0 0,1 18-31,-4 16 7,0-14 16,2-1-1,1 1 1,0-1 0,5 40-1,-4-58-19,0 1-1,1-1 1,0 0-1,-1 0 1,1 0-1,0 0 1,0 0-1,0 0 0,1 0 1,-1 0-1,3 3 1,-4-5 11,0 0 1,1 0-1,-1 1 1,0-1-1,1 0 1,-1 0-1,0 0 1,1 1-1,-1-1 1,0 0-1,1 0 1,-1 0-1,0 0 1,1 0-1,-1 0 1,0 0-1,1 0 1,-1 0-1,1 0 1,-1 0-1,0 0 1,1 0-1,-1 0 1,0 0-1,1 0 1,0-1-1,-1 1-4,1-1 0,0 0 0,0 1-1,0-1 1,0 0 0,-1 0 0,1 0 0,0 0 0,-1 0 0,1 0-1,-1 0 1,1 0 0,0-1 0,5-23-175,-2-4-85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9.097"/>
    </inkml:context>
    <inkml:brush xml:id="br0">
      <inkml:brushProperty name="width" value="0.05" units="cm"/>
      <inkml:brushProperty name="height" value="0.05" units="cm"/>
    </inkml:brush>
  </inkml:definitions>
  <inkml:trace contextRef="#ctx0" brushRef="#br0">2 1 17380,'-2'20'1752,"2"0"-1280,3-3-368,6-6 1184,9 1-1648,5-2-344,9-1 544,2-5-232,8 0-128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9.515"/>
    </inkml:context>
    <inkml:brush xml:id="br0">
      <inkml:brushProperty name="width" value="0.05" units="cm"/>
      <inkml:brushProperty name="height" value="0.05" units="cm"/>
    </inkml:brush>
  </inkml:definitions>
  <inkml:trace contextRef="#ctx0" brushRef="#br0">157 0 14995,'-3'6'378,"1"-1"-1,-1 0 0,1 0 0,-1 0 1,-1 0-1,1 0 0,-1-1 1,0 1-1,0-1 0,0 0 0,-8 5 1,-4 7 650,-12 10 46,17-17-379,-20 24-1,31-33-691,0 0 0,0 0-1,0 0 1,0 0 0,0 0-1,0 0 1,-1 0 0,1 0 0,0 0-1,0 0 1,0 1 0,0-1-1,0 0 1,0 0 0,0 0-1,0 0 1,0 0 0,0 0-1,0 0 1,0 0 0,0 0 0,0 0-1,0 0 1,0 0 0,0 0-1,0 1 1,1-1 0,-1 0-1,0 0 1,0 0 0,0 0-1,0 0 1,0 0 0,0 0 0,0 0-1,0 0 1,0 0 0,0 0-1,0 0 1,0 0 0,0 0-1,0 0 1,0 0 0,0 0 0,0 0-1,0 0 1,1 0 0,-1 0-1,0 0 1,0 0 0,0 0-1,0 0 1,0 0 0,0 0-1,0 0 1,0 0 0,0 0 0,0 0-1,0 0 1,0 0 0,0 0-1,1 0 1,-1 0 0,0 0-1,0 0 1,0 0 0,0 0-1,11-1 48,19-7-149,-21 6 55,-1 0-38,-1 1 0,1 0 0,-1 0 0,1 0 0,-1 1 0,1 0 0,0 1 0,-1 0 0,1 0 0,9 3 0,-15-3 66,1 0 1,-1 0-1,0 0 1,0 0-1,0 0 0,0 0 1,0 1-1,0-1 0,0 1 1,-1-1-1,1 1 1,0 0-1,-1 0 0,1 0 1,-1-1-1,0 1 1,0 1-1,0-1 0,0 0 1,0 0-1,0 0 0,0 0 1,-1 1-1,1-1 1,-1 0-1,1 1 0,-1-1 1,0 0-1,0 1 1,0-1-1,0 1 0,-1-1 1,1 0-1,-1 1 1,1-1-1,-1 0 0,-1 3 1,-1 3 53,0-1 1,0 0-1,-1 0 1,0 0-1,0 0 1,0-1-1,-1 0 1,0 0-1,0 0 1,-1 0-1,-11 9 1,12-12-192,0 1-1,1-1 1,-1 0 0,-1 0 0,1 0-1,0-1 1,0 0 0,-1 0 0,0 0-1,1-1 1,-1 1 0,0-2 0,1 1-1,-1 0 1,0-1 0,-11-1 0,-5-7-312,8-5-180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29.907"/>
    </inkml:context>
    <inkml:brush xml:id="br0">
      <inkml:brushProperty name="width" value="0.05" units="cm"/>
      <inkml:brushProperty name="height" value="0.05" units="cm"/>
    </inkml:brush>
  </inkml:definitions>
  <inkml:trace contextRef="#ctx0" brushRef="#br0">131 93 13707,'13'-19'1974,"-7"13"-1219,-1 0 0,-1 0 0,1-1 0,-1 0 0,0 1 0,-1-2 1,0 1-1,4-10 0,-7 17-727,0-1 0,0 1 0,0 0 1,0 0-1,0 0 0,0 0 0,-1 0 1,1 0-1,0-1 0,0 1 0,0 0 0,0 0 1,0 0-1,0 0 0,0 0 0,0 0 1,0 0-1,0-1 0,0 1 0,0 0 0,0 0 1,0 0-1,-1 0 0,1 0 0,0 0 1,0 0-1,0 0 0,0 0 0,0 0 0,0 0 1,-1-1-1,1 1 0,0 0 0,0 0 0,0 0 1,0 0-1,0 0 0,0 0 0,-1 0 1,1 0-1,0 0 0,0 0 0,0 0 0,0 0 1,0 0-1,0 0 0,-1 1 0,1-1 1,-11 4 508,-10 9-125,1 2-398,1 0-1,1 1 0,0 2 1,1-1-1,1 2 0,-18 25 1,34-43-44,-1 1 1,0-1 0,1 0-1,-1 0 1,0 0 0,1 0-1,-1 1 1,1-1 0,0 0 0,0 0-1,-1 1 1,1-1 0,0 0-1,0 1 1,0-1 0,0 2-1,1-3 0,-1 1 0,0-1 0,0 1-1,1-1 1,-1 1 0,1-1 0,-1 1 0,0-1-1,1 0 1,-1 1 0,1-1 0,-1 1-1,1-1 1,-1 0 0,1 0 0,-1 1 0,1-1-1,-1 0 1,1 0 0,0 1 0,-1-1-1,1 0 1,-1 0 0,2 0 0,4 0-142,0 0 1,0 0-1,0-1 1,-1 0-1,9-2 0,27-6-606,45-3-1,-72 11 635,-1 0 1,1 1-1,0 1 1,-1 0-1,1 1 1,0 0-1,18 6 1,-29-6 125,1-1 1,-1 0-1,1 1 1,-1 0-1,0 0 1,0 0-1,0 0 1,0 0-1,0 1 1,0-1 0,-1 1-1,1 0 1,2 3-1,-4-4 29,0 0 0,0 0 0,0 1 0,0-1 0,0 0 0,-1 0 0,1 1 1,0-1-1,-1 1 0,0-1 0,0 1 0,0-1 0,0 0 0,0 1 0,0-1 0,-1 1 0,1-1 0,-1 0 0,1 1 0,-1-1 0,-1 3 0,-3 3 133,1 1 0,-1-1 0,0-1-1,-1 1 1,0-1 0,0 0 0,-1 0-1,1-1 1,-16 11 0,9-8 38,1-1-1,-1 0 1,-1-1-1,1-1 1,-22 7-1,31-11-158,-1-1 0,0 0 0,0 0 0,0 0 0,0-1 0,1 0 0,-1 0 0,-9-1 0,12 1-18,-1-1 0,1 1 0,0-1 0,0 0-1,-1 0 1,1 0 0,0 0 0,0 0 0,0 0 0,0-1 0,0 1 0,0-1-1,1 1 1,-1-1 0,0 0 0,1 0 0,-1 1 0,1-1 0,-3-4 0,-5-19-80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0.446"/>
    </inkml:context>
    <inkml:brush xml:id="br0">
      <inkml:brushProperty name="width" value="0.05" units="cm"/>
      <inkml:brushProperty name="height" value="0.05" units="cm"/>
    </inkml:brush>
  </inkml:definitions>
  <inkml:trace contextRef="#ctx0" brushRef="#br0">15 0 18556,'-5'29'541,"0"-1"0,2 1 0,2 0 0,1 36 0,5-7-166,12 61 0,-14-102-340,12 53 17,-14-64-50,1-1 1,-1 0 0,1 0 0,1 0 0,-1 0 0,1-1-1,0 1 1,0-1 0,0 1 0,4 3 0,-6-7-3,0 0 1,-1-1 0,1 1-1,0-1 1,-1 1 0,1-1-1,0 1 1,0-1 0,0 1-1,-1-1 1,1 0 0,0 1-1,0-1 1,0 0 0,0 0 0,0 0-1,0 0 1,-1 0 0,1 0-1,0 0 1,0 0 0,0 0-1,0 0 1,0 0 0,0 0-1,0-1 1,0 1 0,-1 0-1,1-1 1,0 1 0,0-1-1,0 1 1,-1-1 0,1 1-1,0-1 1,-1 1 0,1-1-1,0 0 1,-1 1 0,1-1-1,-1 0 1,1 0 0,-1 1-1,1-1 1,-1 0 0,0 0-1,1 0 1,-1-1 0,3-3 2,-1-1 1,0 0-1,0 1 0,0-1 1,1-11-1,-2 4 11,0 0 1,-2-21-1,1 31-10,-1-1-1,1 1 1,-1 0-1,1-1 0,-1 1 1,0 0-1,0-1 1,-1 1-1,1 0 1,0 0-1,-1 0 0,0 0 1,0 0-1,-4-4 1,6 6-4,-1 1 0,1 0 0,0 0 0,-1-1 1,1 1-1,-1 0 0,1 0 0,-1-1 0,1 1 0,-1 0 1,1 0-1,-1 0 0,1 0 0,-1 0 0,1 0 1,-1 0-1,1 0 0,-1 0 0,1 0 0,-1 0 0,1 0 1,-1 0-1,1 0 0,0 0 0,-1 1 0,1-1 0,-1 0 1,1 0-1,-1 1 0,1-1 0,-1 0 0,1 0 0,0 1 1,-1-1-1,1 1 0,0-1 0,-1 0 0,1 1 0,0-1 1,0 1-1,-1-1 0,1 0 0,0 1 0,0-1 0,0 1 1,-1-1-1,1 1 0,0-1 0,0 1 0,0 0 1,-6 27-4,6-22-1,0 0 0,0 0 0,0 1 0,1-1 0,0 0-1,0 0 1,0 0 0,1 0 0,0 0 0,0 0 0,5 8-1,-6-12 6,0-1-1,0 1 1,0 0-1,0-1 1,1 1 0,-1-1-1,0 0 1,1 1-1,-1-1 1,1 0-1,-1 0 1,1 0-1,0 0 1,-1 0-1,1 0 1,0 0-1,0-1 1,-1 1-1,1-1 1,0 1-1,0-1 1,0 1-1,0-1 1,0 0-1,0 0 1,0 0-1,0 0 1,0-1-1,-1 1 1,1 0-1,0-1 1,0 0-1,0 1 1,0-1-1,-1 0 1,1 0 0,0 0-1,-1 0 1,4-2-1,4-4 10,1 0 0,-1-1 0,-1-1 0,1 1 1,-2-1-1,1 0 0,-1-1 0,-1 0 0,9-17 0,-5 9 37,-2-2 1,0 1-1,-1-1 0,7-33 0,-13 45-18,0 5-13,0 0 0,0 0 0,-1 0 0,1 0 1,-1 0-1,0-1 0,0 1 0,0 0 0,0 0 0,0 0 0,-1-1 0,0 1 0,-1-4 0,2 6-12,0 1-1,0 0 1,-1-1 0,1 1 0,0 0-1,0 0 1,0-1 0,-1 1 0,1 0-1,0-1 1,0 1 0,0 0 0,-1 0-1,1 0 1,0-1 0,-1 1 0,1 0-1,0 0 1,0 0 0,-1 0 0,1 0-1,0 0 1,-1-1 0,1 1-1,0 0 1,-1 0 0,1 0 0,0 0-1,-1 0 1,1 0 0,0 0 0,-1 0-1,1 0 1,-1 1 0,-10 8 86,-6 20 36,11-13-107,0-1 0,0 2 0,2-1 0,0 0 0,1 1 0,0 0 0,1 0 0,1 0 0,1 0 0,1 0 0,3 21 0,-4-35-10,1 0 1,-1 0 0,1-1-1,0 1 1,0 0 0,1-1 0,-1 1-1,0-1 1,1 1 0,-1-1-1,4 3 1,-4-4 4,0 0 0,0 0-1,0 0 1,1 0 0,-1 0 0,0-1-1,1 1 1,-1 0 0,0-1 0,1 0-1,-1 1 1,1-1 0,-1 0 0,1 1-1,-1-1 1,1 0 0,-1 0 0,1 0-1,-1-1 1,1 1 0,-1 0 0,1 0-1,-1-1 1,3 0 0,3-2 44,0 0 1,0-1-1,-1 0 1,1 0-1,-1-1 1,0 0-1,0 0 1,0 0-1,9-12 1,42-60 371,-54 74-409,72-127 490,-41 66-453,-31 63-57,-2 10-3,-4 19-3,3-22 3,-3 18-1,-1 12 1,1-1 0,2 1-1,1 0 1,7 50 0,-6-81 5,0 1 0,1-1 0,-1 1 0,1-1 0,1 0 0,-1 0 1,1 0-1,3 5 0,-5-9-10,0 0 0,-1 0 0,1 0 1,0-1-1,0 1 0,0 0 0,0 0 0,-1-1 0,1 1 1,0 0-1,0-1 0,0 1 0,1-1 0,-1 1 1,0-1-1,0 0 0,0 1 0,0-1 0,0 0 0,0 0 1,1 0-1,-1 0 0,0 0 0,0 0 0,0 0 0,0 0 1,1 0-1,-1-1 0,0 1 0,0 0 0,0-1 1,0 1-1,0-1 0,0 1 0,0-1 0,0 1 0,0-1 1,0 0-1,0 0 0,0 1 0,0-1 0,-1 0 1,2-2-1,4-4-155,-1 0 1,0 0-1,0 0 0,-1-1 1,1 1-1,-2-1 0,1 0 1,-1-1-1,2-10 1,3-13-154,3-35 0,-3 0-161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35.088"/>
    </inkml:context>
    <inkml:brush xml:id="br0">
      <inkml:brushProperty name="width" value="0.05" units="cm"/>
      <inkml:brushProperty name="height" value="0.05" units="cm"/>
    </inkml:brush>
  </inkml:definitions>
  <inkml:trace contextRef="#ctx0" brushRef="#br0">0 61 9754,'11'7'135,"0"0"-1,0-1 1,0 0-1,1 0 1,0-2 0,0 1-1,0-1 1,1-1-1,-1 0 1,20 1-1,14-1 113,1-3 0,73-7-1,93-26 265,-18 2-343,-60 19-99,221 9-1,133 40-4,-301-20-54,443 11 40,-428-23-43,121 11-1,41 1 2,-1-29-4,37-43 9,192-14 12,430 72-26,-515 62-5,119 6-27,-4-76-84,71 4 397,0 28 235,-2-50-391,310-34-101,-827 56-30,533 11 47,-597-7-28,219-24 0,33 7-4,-324 14-5,155 8 34,17 1-4,-55-16-19,22-1-5,-91 10 1,-30 0 8,84-9 1,22-23-11,-99 16 22,67-6 0,-88 21 411,-50-10-429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0.820"/>
    </inkml:context>
    <inkml:brush xml:id="br0">
      <inkml:brushProperty name="width" value="0.05" units="cm"/>
      <inkml:brushProperty name="height" value="0.05" units="cm"/>
    </inkml:brush>
  </inkml:definitions>
  <inkml:trace contextRef="#ctx0" brushRef="#br0">27 0 16371,'-11'7'1777,"6"9"-1121,0-2-256,1-2 1064,3-4-1144,1 0-7,3-3-153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1.883"/>
    </inkml:context>
    <inkml:brush xml:id="br0">
      <inkml:brushProperty name="width" value="0.05" units="cm"/>
      <inkml:brushProperty name="height" value="0.05" units="cm"/>
    </inkml:brush>
  </inkml:definitions>
  <inkml:trace contextRef="#ctx0" brushRef="#br0">81 147 14291,'83'-64'5971,"-98"76"-4428,-25 26 1,27-23-1474,0 0 0,1 1 0,0 0 0,1 0 0,1 1 0,1 1 0,-12 30 0,14-8-153,7-39 78,0 0 0,0 0-1,0 0 1,0 0 0,0 0 0,0 0 0,0 0-1,0 0 1,1 0 0,-1 0 0,0 0-1,1-1 1,-1 1 0,0 0 0,2 1-1,-2-1 3,1-1 0,-1 0 0,1 0 0,0 0 0,-1 1 0,1-1 0,-1 0 0,1 0 0,-1 0 0,1 0 0,0 0 0,-1 0 0,1 0-1,-1 0 1,1 0 0,-1-1 0,1 1 0,0 0 0,-1 0 0,1 0 0,-1-1 0,1 1 0,-1 0 0,1-1 0,-1 1 0,1 0 0,-1-1-1,0 1 1,1-1 0,6-5-15,0 0-1,-1 0 0,0 0 0,0-1 0,-1 0 1,7-10-1,26-50-55,-30 52 66,64-127-151,-72 142 157,0 0 0,0 0-1,0 0 1,0 0 0,0-1-1,0 1 1,0 0 0,0 0-1,0 0 1,0 0 0,0 0-1,0 0 1,1 0 0,-1 0-1,0-1 1,0 1 0,0 0-1,0 0 1,0 0 0,0 0-1,0 0 1,0 0 0,0 0 0,1 0-1,-1 0 1,0 0 0,0 0-1,0 0 1,0 0 0,0 0-1,0 0 1,0 0 0,1-1-1,-1 1 1,0 0 0,0 0-1,0 1 1,0-1 0,0 0-1,0 0 1,0 0 0,1 0-1,-1 0 1,0 0 0,0 0-1,0 0 1,0 0 0,0 0-1,0 0 1,0 0 0,0 0-1,1 0 1,-1 0 0,0 0-1,0 0 1,0 1 0,0-1 0,0 0-1,0 0 1,0 0 0,0 0-1,0 0 1,3 8-53,-1 17-45,0-1-1,-4 47 1,-1-5 28,25 193 314,-1-23 294,-20-221-509,-1 1 0,0-1-1,-1 1 1,-1-1 0,0 1-1,-1-1 1,-1 0 0,-7 20-1,11-33-23,-1-1 0,0 1-1,0 0 1,0 0 0,0-1-1,0 1 1,-1-1 0,1 1-1,0-1 1,-1 1 0,1-1-1,-1 0 1,1 0 0,-1 1-1,-3 0 1,4-1 0,-1-1-1,1 0 1,0 1-1,0-1 1,-1 0-1,1 0 1,0 0-1,-1 0 1,1 0-1,0-1 1,-1 1-1,1 0 1,0-1-1,-1 1 1,1 0-1,0-1 1,0 1-1,-2-2 1,-1-1 0,1 1 0,0-1-1,-1 0 1,1 0 0,0 0 0,1-1-1,-1 1 1,0-1 0,1 1 0,0-1-1,0 0 1,0 0 0,-1-5 0,-1-5-5,0-1 0,2 1 0,-1-1-1,2 1 1,0-1 0,1 1 0,0-1 0,2 0 0,4-23 0,-1 12-5,2 0-1,1 1 1,1 0 0,19-36-1,1 7-16,3 1 0,1 2 0,3 1 0,3 2-1,65-65 1,-95 103 21,-7 8 0,0 0 1,0 0 0,0 0 0,0 0 0,0 0 0,0 0 0,1 1 0,-1-1 0,1 1 0,-1-1 0,1 1-1,2-1 1,-4 2 2,-1 0 0,0 0 0,1 0 0,-1 0 0,0 0 0,0 0 0,1 0 0,-1 0 0,0 0-1,1 0 1,-1 0 0,0 0 0,0 0 0,1 1 0,-1-1 0,0 0 0,0 0 0,1 0 0,-1 0-1,0 1 1,0-1 0,1 0 0,-1 0 0,0 0 0,0 1 0,0-1 0,1 0 0,-1 0 0,0 1 0,0-1-1,0 0 1,0 0 0,0 1 0,0-1 0,0 0 0,0 1 0,2 13 5,-2-10-3,1 44 26,-1-34-15,0-1-1,1 0 1,3 21 0,-4-33-12,0 0 0,0 0 0,0 0 0,0-1 0,1 1 0,-1 0 0,0 0 1,0 0-1,1 0 0,-1 0 0,1-1 0,-1 1 0,0 0 0,1 0 0,-1-1 0,1 1 0,0 0 0,-1-1 0,1 1 0,0 0 0,-1-1 0,1 1 0,0-1 1,0 1-1,-1-1 0,1 0 0,0 1 0,0-1 0,0 0 0,0 1 0,-1-1 0,1 0 0,0 0 0,0 0 0,0 0 0,0 0 0,0 0 0,0 0 0,0 0 1,-1 0-1,1 0 0,0-1 0,0 1 0,0 0 0,0 0 0,0-1 0,-1 1 0,1-1 0,0 1 0,0-1 0,-1 1 0,1-1 0,0 0 0,6-4 7,-1 0 0,0 0-1,-1 0 1,1-1-1,4-6 1,16-25 47,27-49 0,-32 50-24,0 2 1,28-34-1,-48 67-30,0 1 0,0-1 0,-1 0 0,1 0 0,0 0 0,0 0 0,0 1 1,0-1-1,0 0 0,0 1 0,0-1 0,0 1 0,0-1 0,0 1 0,1-1 0,-1 1 0,-1 0-1,0 0 0,1 0 0,-1 0 0,0 0 0,1 1 0,-1-1 0,0 0 0,1 0 0,-1 0 1,0 1-1,1-1 0,-1 0 0,0 0 0,1 1 0,-1-1 0,0 0 0,0 1 0,1-1 1,-1 0-1,0 1 0,0-1 0,0 0 0,0 1 0,0-1 0,1 0 0,-1 1 0,0-1 1,0 1-1,1 5-4,0 1 1,-1-1-1,0 1 0,0 7 1,0-5-4,-2 18-9,1-21 19,0 0 1,1 1 0,0-1-1,0 1 1,1-1 0,-1 1-1,4 9 1,-4-15-2,0-1-1,0 1 1,1-1 0,-1 1-1,0-1 1,1 1 0,-1-1-1,1 0 1,-1 1 0,0-1-1,1 0 1,-1 1 0,1-1-1,-1 0 1,1 0 0,-1 0-1,1 1 1,-1-1 0,1 0-1,-1 0 1,1 0 0,-1 0-1,1 0 1,0 0 0,-1 0-1,1 0 1,-1 0-1,1 0 1,-1 0 0,1 0-1,-1 0 1,1 0 0,-1-1-1,1 1 1,-1 0 0,1-1-1,23-11 20,-17 7-15,-2 2-22,0 0 0,1 1 0,-1 0 0,1 0-1,-1 0 1,1 0 0,0 1 0,-1 0 0,1 0 0,0 1 0,0-1-1,0 1 1,0 0 0,0 1 0,-1 0 0,1 0 0,0 0 0,0 0-1,-1 1 1,1 0 0,-1 0 0,1 1 0,-1 0 0,0-1 0,0 2-1,0-1 1,0 1 0,4 3 0,13 14-41,-1 0 0,-1 1 1,33 46-1,38 84 151,-82-134-47,0 1 1,-2 0-1,-1 0 1,0 0-1,6 40 0,-8-22 48,-2 0-1,-2 49 1,0-80-73,-1 0 1,1 0 0,-1 0-1,0 0 1,-1 0 0,0 0-1,0 0 1,-4 8 0,4-11-1,1-1-1,-1 1 1,0-1 0,0 0 0,0 1 0,0-1 0,0 0 0,0 0 0,-1-1-1,1 1 1,-1 0 0,1-1 0,-1 0 0,0 1 0,1-1 0,-1 0 0,0 0 0,0-1-1,-5 2 1,-2-2 31,1 1 0,-1-2 0,0 0 0,1 0 0,0 0-1,-1-1 1,1-1 0,0 1 0,0-2 0,0 1 0,0-1 0,-8-6-1,6 4-8,0-1-1,0 0 0,0-1 0,1 0 0,1 0 0,-1-1 0,1-1 0,-11-15 0,16 20-35,1-1 0,0 0-1,0 1 1,0-1 0,1 0-1,0 0 1,0-1 0,1 1-1,0 0 1,0-1 0,0 1-1,1 0 1,0-1 0,0 1-1,1-1 1,-1 1 0,1 0 0,1-1-1,-1 1 1,1 0 0,5-11-1,4-5 10,1 0 0,1 0 0,1 1 0,21-24 0,-26 34-8,107-133-34,73-96-732,-159 192 589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2.884"/>
    </inkml:context>
    <inkml:brush xml:id="br0">
      <inkml:brushProperty name="width" value="0.05" units="cm"/>
      <inkml:brushProperty name="height" value="0.05" units="cm"/>
    </inkml:brush>
  </inkml:definitions>
  <inkml:trace contextRef="#ctx0" brushRef="#br0">83 874 10978,'-20'6'707,"14"-4"-450,1-1-1,-1 1 1,0-1 0,1 0-1,-1 0 1,0 0 0,0-1-1,-10-1 1,25-4 1770,10-1-1292,187-18 2640,-31 5-2377,808-182-97,-14-76-981,-288 77 140,-278 97-24,-308 84-30,0 4-1,121-3 0,-210 18-3,21-1 11,40 4 0,-60-2-6,-1 0 0,1 1 0,-1-1 0,1 1 0,-1 0 0,0 1 0,1 0 0,-1 0 1,-1 0-1,12 8 0,-16-10-3,0 0-1,0-1 1,0 1 0,0 0 0,0 0 0,0 0-1,0 0 1,0 0 0,0 0 0,-1 0-1,1 1 1,0-1 0,-1 0 0,1 0 0,-1 1-1,1-1 1,-1 0 0,0 0 0,1 1 0,-1-1-1,0 1 1,0-1 0,0 0 0,0 1 0,0-1-1,0 0 1,0 1 0,-1-1 0,1 0 0,-1 3-1,0-3-8,0 1 0,-1-1 0,1 0 0,0 0-1,0 1 1,-1-1 0,1 0 0,0 0 0,-1 0 0,1 0-1,-1-1 1,1 1 0,-1 0 0,0-1 0,1 1-1,-1-1 1,0 1 0,1-1 0,-1 0 0,0 0-1,1 0 1,-1 0 0,0 0 0,-2 0 0,-3-2-31,0 1 1,0-1 0,0 0-1,1-1 1,-1 1-1,1-2 1,-1 1 0,1 0-1,0-1 1,0 0-1,0-1 1,-7-7 0,-20-22-113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0.268"/>
    </inkml:context>
    <inkml:brush xml:id="br0">
      <inkml:brushProperty name="width" value="0.05" units="cm"/>
      <inkml:brushProperty name="height" value="0.05" units="cm"/>
    </inkml:brush>
  </inkml:definitions>
  <inkml:trace contextRef="#ctx0" brushRef="#br0">792 361 12915,'15'12'5767,"-26"-17"-4145,-155-77 1790,-89-30-2600,-40-19-872,219 90 40,76 41 15,0 0-1,0 0 1,0 0 0,0 0-1,0 0 1,0-1 0,0 1-1,0 0 1,0 0 0,0 0 0,0 0-1,0 0 1,0 0 0,-1 0-1,1 0 1,0 0 0,0 0-1,0 0 1,0 0 0,0 0 0,0 0-1,0 0 1,0 0 0,0 0-1,0 0 1,-1 0 0,1 0-1,0 0 1,0 0 0,0 0 0,0 0-1,0 0 1,0 0 0,0 0-1,0 0 1,0 0 0,0 0-1,-1 0 1,1 0 0,0 0 0,0 0-1,0 0 1,0 0 0,0 0-1,0 0 1,0 0 0,0 1-1,0-1 1,0 0 0,0 0 0,0 0-1,0 0 1,0 0 0,0 0-1,0 0 1,0 0 0,-1 0-1,1 0 1,0 1 0,0-1 0,0 0-1,0 0 1,0 0 0,0 0-1,0 0 1,5 8-720,11 9-461,-11-13 1194,0-1 0,0 0 0,0 0 0,0 0 0,1-1-1,-1 0 1,7 2 0,4 0-333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0.728"/>
    </inkml:context>
    <inkml:brush xml:id="br0">
      <inkml:brushProperty name="width" value="0.05" units="cm"/>
      <inkml:brushProperty name="height" value="0.05" units="cm"/>
    </inkml:brush>
  </inkml:definitions>
  <inkml:trace contextRef="#ctx0" brushRef="#br0">175 354 10986,'44'107'5610,"-52"-149"-2620,-8-15-1745,-42-97 0,46 127-1088,-2 1-1,-1 0 0,-1 0 1,-1 2-1,-29-34 0,38 50-106,0-1 23,8 9-75,1-1 0,-1 1 0,0 0 0,1-1 0,-1 1 0,1 0 0,-1 0 0,0-1 0,1 1 0,-1 0 0,1 0 0,-1 0 0,1 0 0,-1 0 0,1-1 0,-1 1 0,1 0 0,-1 0 0,1 0 0,-1 0 0,1 0 0,-1 1 0,1-1 0,-1 0 0,1 0 0,177 12-1668,-119-13 1432,9-4-63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5.611"/>
    </inkml:context>
    <inkml:brush xml:id="br0">
      <inkml:brushProperty name="width" value="0.05" units="cm"/>
      <inkml:brushProperty name="height" value="0.05" units="cm"/>
    </inkml:brush>
  </inkml:definitions>
  <inkml:trace contextRef="#ctx0" brushRef="#br0">93 35 13523,'-5'-10'984,"0"2"-808,0 0-88,-3 4 264,2 3-176,2 2-112,2-1-64,-6 3-120,0-2-120,-4-1 176,-1 0-32,-3-8-40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6.032"/>
    </inkml:context>
    <inkml:brush xml:id="br0">
      <inkml:brushProperty name="width" value="0.05" units="cm"/>
      <inkml:brushProperty name="height" value="0.05" units="cm"/>
    </inkml:brush>
  </inkml:definitions>
  <inkml:trace contextRef="#ctx0" brushRef="#br0">1662 0 13467,'-1'1'19,"-27"14"882,-53 20 0,72-32-871,-1 0-1,0-1 0,0 0 1,0 0-1,-1-1 1,1 0-1,0-1 0,0 0 1,-17-3-1,8-1 33,-33-5-266,-101-6 1,-286 0-4008,370 17 2231,-119 18-1,-29 2 591,190-21 1784,0-2 0,1-1 0,-1-1 0,1-1 0,-1-2 0,-29-9-1,15 0-331,1-1 518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6.554"/>
    </inkml:context>
    <inkml:brush xml:id="br0">
      <inkml:brushProperty name="width" value="0.05" units="cm"/>
      <inkml:brushProperty name="height" value="0.05" units="cm"/>
    </inkml:brush>
  </inkml:definitions>
  <inkml:trace contextRef="#ctx0" brushRef="#br0">1606 77 13043,'-13'6'93,"1"0"0,-1-1 0,-1 0 1,1-1-1,0 0 0,-1-1 0,0-1 0,0 0 1,1-1-1,-1-1 0,0 0 0,0 0 0,0-2 1,0 1-1,0-2 0,-14-4 0,-36-14 191,38 11-149,-1 2 0,1 0 0,-48-6 0,-59-4-663,78 9 339,-93-4-1,136 13 222,1 1 0,-1 0 0,1 1 0,0 0 0,0 1 0,0 0 0,-21 9-1,5 2 120,-43 29-1,53-32-113,10-6-9,0-1 0,-1 0 0,0 0 0,0-1 0,0 0 0,0-1 0,-1 1 0,1-2 0,-1 1 0,1-1 0,-1 0 0,-12-1-1,-3-2 112,0-2 0,0 0 0,-25-8 0,28 7-2,9 2-44,0 1 0,-1 0 0,1 1 0,-1 1 0,1 0 0,-16 2 0,-69 17 615,53-9-412,41-10-284,1 1 0,-1 0 1,1-1-1,-1 1 0,1-1 0,-1 0 1,1 0-1,-1 0 0,1 0 0,-1 0 1,1-1-1,-1 1 0,1-1 0,-1 1 1,1-1-1,0 0 0,-1 0 0,1 0 1,0 0-1,0-1 0,0 1 0,-1 0 1,2-1-1,-1 0 0,0 1 0,0-1 1,0 0-1,1 0 0,-1 0 0,1 0 1,-2-4-1,-1 5 1191,2 8-920,0 12-237,2 3 130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7.825"/>
    </inkml:context>
    <inkml:brush xml:id="br0">
      <inkml:brushProperty name="width" value="0.05" units="cm"/>
      <inkml:brushProperty name="height" value="0.05" units="cm"/>
    </inkml:brush>
  </inkml:definitions>
  <inkml:trace contextRef="#ctx0" brushRef="#br0">42 178 14107,'-3'27'2613,"2"56"-1445,-3 0 1,-17 88 0,21-171-1156,0 0 0,0 0 0,0 0 0,0 0 0,0 0 0,0 0-1,0 0 1,-1 0 0,1-1 0,0 1 0,0 0 0,0 0 0,0 0 0,0 0 0,0 0 0,0 0 0,-1 0 0,1 0 0,0 0 0,0 0 0,0 0 0,0 0 0,0 0 0,0 0 0,-1 0 0,1 0 0,0 0 0,0 0 0,0 0 0,0 0 0,0 0 0,0 0 0,-1 0 0,1 1 0,0-1 0,0 0 0,0 0 0,0 0 0,0 0 0,0 0 0,0 0 0,0 0 0,0 0 0,-1 0 0,1 1 0,0-1 0,0 0 0,0 0-1,0 0 1,0 0 0,0 0 0,0 0 0,0 0 0,0 1 0,0-1 0,0 0 0,0 0 0,0 0 0,0 0 0,0 0 0,0 0 0,0 1 0,0-1 0,-4-12 236,1-43 11,2 0 0,8-58 0,-3 76-272,2 0-1,1 1 0,2-1 1,14-35-1,-20 64 4,1 0 0,0 1 1,0-1-1,0 1 0,1 0 0,0 0 0,1 0 0,8-8 1,-12 14 2,0-1 1,-1 0-1,1 1 1,0 0-1,0-1 1,0 1 0,0 0-1,0 0 1,0 0-1,1 0 1,-1 1 0,0-1-1,0 1 1,0-1-1,1 1 1,-1 0-1,0 0 1,1 0 0,-1 0-1,0 0 1,1 0-1,-1 0 1,0 1-1,0 0 1,1-1 0,-1 1-1,0 0 1,0 0-1,0 0 1,0 0-1,0 0 1,0 1 0,0-1-1,0 0 1,2 4-1,0-1-6,0 0-1,0 0 1,-1 0-1,1 1 1,-1-1-1,0 1 0,0 0 1,-1 0-1,0 0 1,0 0-1,0 0 1,0 1-1,1 10 1,-2-8 11,0 1 0,-1 0 0,-1-1 0,1 1 0,-1 0 1,-1-1-1,1 0 0,-5 13 0,0-6 40,0 0 0,-1 0 1,-1 0-1,0-1 0,-1 0 0,0-1 0,-1 0 0,-1 0 0,-13 12 0,-17 8 155,37-30-232,0-1-1,1 0 1,-1 0-1,0 0 1,-1 0 0,1-1-1,0 1 1,0-1-1,-8 1 1,12-2 19,-1 0 1,1 0-1,-1 1 0,1-1 1,-1 0-1,1 0 1,-1 0-1,1 0 0,-1 0 1,1 0-1,0 0 1,-1 0-1,1-1 1,-1 1-1,1 0 0,-1 0 1,1 0-1,-1 0 1,1-1-1,0 1 1,-1 0-1,1 0 0,-1-1 1,1 1-1,0 0 1,-1-1-1,1 1 0,0 0 1,-1-1-1,1 1 1,0 0-1,0-1 1,-1 1-1,1-1 0,0 1 1,0-1-1,0 1 1,0-1-1,0 1 1,-1 0-1,1-1 0,0 1 1,0-1-1,0 1 1,0-1-1,0 1 1,0-1-1,1 1 0,-1-1 1,0 1-1,0-1 1,0 1-1,0 0 0,0-1 1,1 1-1,-1-1 1,8-11-300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8.239"/>
    </inkml:context>
    <inkml:brush xml:id="br0">
      <inkml:brushProperty name="width" value="0.05" units="cm"/>
      <inkml:brushProperty name="height" value="0.05" units="cm"/>
    </inkml:brush>
  </inkml:definitions>
  <inkml:trace contextRef="#ctx0" brushRef="#br0">1 211 14491,'1'1'117,"0"0"-1,-1 0 1,1 0-1,1 0 0,-1 0 1,0 0-1,0 0 1,0 0-1,0 0 1,1 0-1,-1 0 1,0-1-1,1 1 1,-1-1-1,3 1 1,-3-1-48,1 0 1,-1-1-1,1 1 1,-1-1-1,0 1 1,1-1-1,-1 1 1,0-1 0,0 0-1,1 0 1,-1 0-1,0 0 1,0 0-1,0 0 1,0 0 0,1-2-1,17-19 315,-2 0-1,0-2 0,17-32 1,15-24-256,-40 74-97,-5 10 6,-2 15 13,-10 211-262,5-196 154,-4-7-33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49.576"/>
    </inkml:context>
    <inkml:brush xml:id="br0">
      <inkml:brushProperty name="width" value="0.05" units="cm"/>
      <inkml:brushProperty name="height" value="0.05" units="cm"/>
    </inkml:brush>
  </inkml:definitions>
  <inkml:trace contextRef="#ctx0" brushRef="#br0">0 203 11138,'151'-8'850,"2"-1"-482,31 12 72,189-6-71,412-77-182,-235 17-161,-455 54-24,316-22-26,-308 28 178,202 22-1,-150 6 351,-147-23-455,-13-2-6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8.990"/>
    </inkml:context>
    <inkml:brush xml:id="br0">
      <inkml:brushProperty name="width" value="0.05" units="cm"/>
      <inkml:brushProperty name="height" value="0.05" units="cm"/>
    </inkml:brush>
  </inkml:definitions>
  <inkml:trace contextRef="#ctx0" brushRef="#br0">277 59 15043,'-6'3'1489,"-1"-1"-961,-2-1-240,-4-1 656,0-1-232,-2-2-272,-3-2-168,-4-2-376,0-1-232,-4-2-352,-2-2-40,-4 1 488,0 4-152,-2 7-96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9.407"/>
    </inkml:context>
    <inkml:brush xml:id="br0">
      <inkml:brushProperty name="width" value="0.05" units="cm"/>
      <inkml:brushProperty name="height" value="0.05" units="cm"/>
    </inkml:brush>
  </inkml:definitions>
  <inkml:trace contextRef="#ctx0" brushRef="#br0">2089 257 11602,'-34'-9'961,"-2"-7"-849,-9-5-72,-1-1 392,1-2-400,-1 2-8,0 2 72,0 2 8,3 3 0,3 7-64,3 2 1184,-1 0-1048,-2 2 80,-1 0 128</inkml:trace>
  <inkml:trace contextRef="#ctx0" brushRef="#br0" timeOffset="1">1021 0 11002,'-56'7'817,"0"3"-633,2-1-88,-2 0 256,-3-4-104,-1-3-120,-2-2-8,-1-2-88,3-3-48,-1-3-32,3 3 0,5-4-8,-1 3-24,-4 2-712,-6 3 680,-9-1-57,0 2-7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29.781"/>
    </inkml:context>
    <inkml:brush xml:id="br0">
      <inkml:brushProperty name="width" value="0.05" units="cm"/>
      <inkml:brushProperty name="height" value="0.05" units="cm"/>
    </inkml:brush>
  </inkml:definitions>
  <inkml:trace contextRef="#ctx0" brushRef="#br0">247 68 11170,'-45'8'1057,"6"-1"-825,7-5-56,1-4 528,8-3-312,3-3-24,5-2 56,0 3 32,5 3 0,0-3-8,9 5-40,-1 1-47,-2-2-313,7 4-641,0-6 537,5-10-152,2-2-64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30.638"/>
    </inkml:context>
    <inkml:brush xml:id="br0">
      <inkml:brushProperty name="width" value="0.05" units="cm"/>
      <inkml:brushProperty name="height" value="0.05" units="cm"/>
    </inkml:brush>
  </inkml:definitions>
  <inkml:trace contextRef="#ctx0" brushRef="#br0">0 81 15035,'2'2'75,"-1"-1"1,0 1-1,0 0 0,0 0 0,0 0 0,0 0 0,0 0 1,-1 0-1,1 0 0,-1 1 0,0-1 0,1 0 0,-1 0 1,0 0-1,0 0 0,-1 4 0,2 7 72,-1-13-145,47 407 822,-37-367-657,-8-33 248,-6-26 66,-7-27-75,3 0-1,1-1 1,0-49-1,7 75-379,0 0 0,2 0-1,0 0 1,1 0-1,1 0 1,1 0-1,1 1 1,1 0-1,11-23 1,-13 35-26,-1 0 0,2 1 0,-1-1 1,1 1-1,0 0 0,0 1 0,1-1 0,0 1 0,0 0 1,15-8-1,-18 11-6,0 1 1,0 0-1,1 0 0,-1 0 1,1 1-1,-1-1 1,1 1-1,0 0 1,-1 1-1,1-1 0,0 1 1,0 0-1,-1 0 1,1 0-1,0 1 0,0-1 1,-1 1-1,1 0 1,0 1-1,-1-1 0,1 1 1,5 3-1,-7-3 7,-1-1 0,1 1 0,-1 0 0,1 0 0,-1 0 0,0 0 0,0 1 0,0-1 0,0 0 0,0 1 0,0 0 0,-1-1 0,1 1 0,-1 0 0,0 0 0,0 0 0,0 0 0,0-1 0,-1 2 0,1-1 0,-1 0 0,1 0 0,-1 0 0,0 0 0,0 0 0,-1 0 0,1 0 0,-1 0 0,1 0 0,-1 0 0,-2 4 0,0 3 58,-1 0 0,0 0-1,-1-1 1,-1 1 0,1-1 0,-1 0 0,-14 15 0,8-12 41,0 0 1,0-1-1,-1 0 1,-1-1-1,-16 9 0,21-14-97,0 0-1,0-1 0,-1 0 1,1-1-1,-1 0 0,0 0 1,0-1-1,0 0 0,-17 0 1,9-5-727,18 3 726,0 0 0,-1-1 0,1 1 0,0 0 0,0 0 1,0 0-1,-1 0 0,1-1 0,0 1 0,0 0 0,0 0 0,0-1 0,-1 1 1,1 0-1,0 0 0,0-1 0,0 1 0,0 0 0,0 0 0,0-1 0,0 1 0,0 0 1,0-1-1,0 1 0,0 0 0,0 0 0,0-1 0,0 1 0,0 0 0,0-1 1,0 1-1,1-2 38,0 0-1,1 0 1,-1 1 0,0-1 0,1 0 0,0 1 0,-1-1 0,1 1 0,0 0 0,-1-1-1,1 1 1,3-1 0,28-15-176,7-3-39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8:31.077"/>
    </inkml:context>
    <inkml:brush xml:id="br0">
      <inkml:brushProperty name="width" value="0.05" units="cm"/>
      <inkml:brushProperty name="height" value="0.05" units="cm"/>
    </inkml:brush>
  </inkml:definitions>
  <inkml:trace contextRef="#ctx0" brushRef="#br0">6 0 14195,'-1'1'172,"1"-1"0,-1 1 0,1-1 0,-1 1 0,1-1-1,0 1 1,-1 0 0,1-1 0,0 1 0,0 0 0,-1-1 0,1 1 0,0 0 0,0 0 0,0-1 0,0 1-1,0 0 1,0-1 0,0 1 0,0 1 0,12-1 2840,5-1-3139,-14 1 128,-1-1 1,1 0 0,-1 1 0,1-1-1,-1 1 1,0 0 0,1 0-1,-1 0 1,0 0 0,0 1 0,0-1-1,0 0 1,0 1 0,0-1 0,0 1-1,0 0 1,-1 0 0,1 0-1,1 2 1,-1 0 4,0-1 0,0 1 1,-1 0-1,1 1 0,-1-1 0,0 0 0,0 0 0,0 0 0,-1 1 0,0 4 1,0 9 38,-2 0 0,0 0 1,-1 0-1,-6 18 1,9-35-43,-53 158 628,53-159-628,0 1 1,-1 0 0,1-1 0,0 1 0,-1-1-1,1 1 1,0 0 0,0-1 0,0 1-1,0 0 1,0 0 0,0-1 0,-1 1 0,2 0-1,-1-1 1,0 1 0,0 0 0,0-1 0,0 1-1,0 0 1,0-1 0,1 1 0,-1 0 0,0-1-1,1 1 1,-1-1 0,0 1 0,1 0-1,-1-1 1,1 1 0,-1-1 0,1 1 0,-1-1-1,1 0 1,-1 1 0,1-1 0,-1 1 0,1-1-1,0 0 1,0 1 0,3-1-2,-1 0-1,1 0 1,-1 0 0,1 0 0,-1-1 0,7-1-1,3-1-47,115-10-227,-70 6 241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4.326"/>
    </inkml:context>
    <inkml:brush xml:id="br0">
      <inkml:brushProperty name="width" value="0.05" units="cm"/>
      <inkml:brushProperty name="height" value="0.05" units="cm"/>
    </inkml:brush>
  </inkml:definitions>
  <inkml:trace contextRef="#ctx0" brushRef="#br0">0 1044 11226,'2'22'821,"-2"-17"-683,0-1 1,0 1-1,0 0 0,1-1 1,0 1-1,0-1 0,0 0 1,0 1-1,0-1 0,1 0 1,4 8-1,-6-12-111,0 0 0,1 0-1,-1 0 1,0 0 0,0 0 0,0 0 0,1 0 0,-1 0-1,0 0 1,0 0 0,1-1 0,-1 1 0,0 0-1,0 0 1,0 0 0,1 0 0,-1 0 0,0 0 0,0-1-1,0 1 1,0 0 0,0 0 0,1 0 0,-1 0-1,0-1 1,0 1 0,0 0 0,0 0 0,0 0 0,0-1-1,0 1 1,1 0 0,-1 0 0,0 0 0,0-1 0,0 1-1,0 0 1,0 0 0,0-1 0,0 1 0,3-12 397,-3 12-397,10-77 1407,-2-1-1,-4-92 1,-4 92-926,-5-565 976,4 627-1482,-4-28-134,6 44-88,-1 1 1,1-1 0,-1 0 0,1 1 0,-1-1-1,1 0 1,-1 0 0,1 0 0,-1 1 0,1-1-1,-1 0 1,1 0 0,-1 0 0,1 0 0,-1 0-1,1 0 1,-1 0 0,1 0 0,-1 0 0,1 0-1,-1 0 1,1-1 0,-1 1 0,1 0 0,-1 0-1,1 0 1,-1-1 0,1 1 0,0-1 0,2-1-847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9:34.738"/>
    </inkml:context>
    <inkml:brush xml:id="br0">
      <inkml:brushProperty name="width" value="0.05" units="cm"/>
      <inkml:brushProperty name="height" value="0.05" units="cm"/>
    </inkml:brush>
  </inkml:definitions>
  <inkml:trace contextRef="#ctx0" brushRef="#br0">9 492 14659,'-2'-3'146,"1"0"0,0-1 0,0 1 0,0 0 0,0-1 0,1 1 0,-1-1 0,1 1 0,0-1 0,0 1 0,0-1 0,1 1 0,0-7 0,17-49 492,-11 38-247,23-75 350,59-129-1,-89 224-738,18-28 0,-18 28-4,1 1 0,-1-1 0,0 1 0,1 0 0,-1-1 1,1 1-1,-1-1 0,0 1 0,1 0 0,-1-1 0,1 1 0,-1 0 0,1 0 0,-1 0 1,1-1-1,0 1 0,-1 0 0,1 0 0,-1 0 0,1 0 0,-1 0 0,1 0 0,-1 0 0,1 0 1,0 0-1,-1 0 0,1 0 0,-1 0 0,1 0 0,-1 1 0,1-1 0,-1 0 0,1 0 0,-1 0 1,1 1-1,-1-1 0,1 0 0,-1 1 0,1-1 0,-1 1 0,0-1 0,1 0 0,-1 1 1,1-1-1,-1 1 0,0-1 0,0 1 0,1 0 0,5 9-27,0 1 0,0 0 0,-1 1 0,7 21 0,0 2-9,39 108-102,25 62-252,-51-154 336,-2-20-45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43.891"/>
    </inkml:context>
    <inkml:brush xml:id="br0">
      <inkml:brushProperty name="width" value="0.05" units="cm"/>
      <inkml:brushProperty name="height" value="0.05" units="cm"/>
    </inkml:brush>
  </inkml:definitions>
  <inkml:trace contextRef="#ctx0" brushRef="#br0">597 18 11666,'0'0'167,"0"-1"0,0 1-1,-1 0 1,1-1 0,0 1 0,0 0-1,0-1 1,0 1 0,0-1-1,0 1 1,-1 0 0,1-1-1,0 1 1,0-1 0,0 1-1,0 0 1,0-1 0,0 1-1,1-1 1,-1 1 0,0 0-1,0-1 1,0 1 0,0-1-1,0 1 1,1 0 0,-1-1-1,0 1 1,0 0 0,0-1-1,1 1 1,-1 0 0,0-1-1,1 1 1,2-5 2255,-7 13-683,3-6-1643,0-1 0,0 0 0,0 0 0,0 0 0,0 0 0,0 0 1,0 0-1,-1 0 0,1 0 0,0 0 0,-1 0 0,1-1 0,-1 1 1,1 0-1,-1-1 0,1 0 0,-1 1 0,1-1 0,-1 0 0,-2 1 0,-37-4 394,24 1-263,-25 0-76,1 3-1,-1 1 1,0 2 0,1 1-1,0 3 1,-42 13 0,76-19-119,0 0 0,0-1 0,0 0 0,0 0 0,0 0 0,0-1 0,0 0 0,0-1 1,0 1-1,0-1 0,0-1 0,1 1 0,-1-1 0,0 0 0,1-1 0,-12-5 0,-4-2-19,-5-3-3433,27 12 2809,4-3-154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44.403"/>
    </inkml:context>
    <inkml:brush xml:id="br0">
      <inkml:brushProperty name="width" value="0.05" units="cm"/>
      <inkml:brushProperty name="height" value="0.05" units="cm"/>
    </inkml:brush>
  </inkml:definitions>
  <inkml:trace contextRef="#ctx0" brushRef="#br0">270 453 14395,'0'0'54,"0"0"1,0 0-1,0 1 1,0-1-1,0 0 1,0 0-1,0 0 0,0 0 1,0 0-1,0 0 1,0 1-1,0-1 0,0 0 1,0 0-1,0 0 1,0 0-1,0 0 1,0 1-1,0-1 0,0 0 1,0 0-1,0 0 1,0 0-1,0 0 0,0 0 1,0 0-1,0 1 1,0-1-1,0 0 1,0 0-1,-1 0 0,1 0 1,0 0-1,0 0 1,0 0-1,0 0 0,0 0 1,0 1-1,0-1 1,-1 0-1,1 0 1,0 0-1,0 0 0,0 0 1,0 0-1,0 0 1,0 0-1,-1 0 0,1 0 1,0 0-1,0 0 1,0 0-1,0 0 1,0 0-1,0 0 0,-1 0 1,1 0-1,0 0 1,0 0-1,0 0 0,0-1 1,0 1-1,0 0 1,0 0-1,-1 0 1,1 0-1,0 0 0,0 0 1,-15-11 1989,-18-20-292,31 29-1569,-213-212 1846,215 210-2009,8 2-18,16 1-21,-18 1 11,29-2-62,1-2 0,-1-1 0,54-15 0,-65 13-169,0-1-1,0-1 1,-1-2 0,-1 0-1,40-26 1,-54 31 171,0 0 1,0-1 0,8-10-1,12-25-278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30:33.775"/>
    </inkml:context>
    <inkml:brush xml:id="br0">
      <inkml:brushProperty name="width" value="0.05" units="cm"/>
      <inkml:brushProperty name="height" value="0.05" units="cm"/>
    </inkml:brush>
  </inkml:definitions>
  <inkml:trace contextRef="#ctx0" brushRef="#br0">191 29 12131,'-5'-2'80,"0"1"0,-1 0 1,1 0-1,0 0 1,-1 1-1,1 0 1,0 0-1,-1 0 0,1 1 1,0 0-1,-1 0 1,1 0-1,0 1 1,0-1-1,0 1 1,0 0-1,0 1 0,0-1 1,1 1-1,-7 5 1,5-4-49,0 1 0,1 0 1,-1 0-1,1 0 1,0 1-1,0 0 0,0 0 1,1 0-1,0 1 1,0-1-1,1 1 1,0 0-1,0 0 0,-2 8 1,2 2-23,1-1 1,1 1-1,0-1 1,1 1-1,4 32 0,22 82-34,-23-119 23,101 398-13,-34-139 31,-61-231-17,-4-15-3,1 0 0,1-1 0,1 0 0,1 0 0,18 32 0,-26-54 1,0 0 0,1 0 0,-1 0 0,0 0 0,1 0 0,0-1 0,-1 1-1,1 0 1,0-1 0,0 1 0,0-1 0,0 0 0,0 0 0,0 1 0,1-1 0,-1-1-1,0 1 1,0 0 0,3 0 0,-2-1 3,-1 0 1,1 0-1,-1-1 0,1 1 1,-1 0-1,0-1 0,1 0 1,-1 0-1,0 0 0,1 0 1,-1 0-1,0 0 0,0 0 1,0-1-1,3-1 0,3-5 17,0 0-1,0-1 1,0 0-1,-1 0 1,-1-1-1,8-14 1,12-26 114,-3 0 0,-2-2 1,27-106-1,12-170 302,-35 116-235,-22 157-127,-6-103-1,2 145-66,0 0 0,-2 0-1,0 0 1,0 0-1,-9-21 1,10 29-5,-1-1 0,0 1-1,0 0 1,-1 0 0,1 0 0,-1 0-1,0 1 1,-1-1 0,1 1 0,-1 0-1,0 0 1,0 1 0,0-1 0,-7-2-1,-1 1-40,0 0-1,-1 1 1,0 1-1,1 0 0,-1 1 1,-1 0-1,1 1 1,-21 2-1,10-2 7,-1-1-48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5:51.490"/>
    </inkml:context>
    <inkml:brush xml:id="br0">
      <inkml:brushProperty name="width" value="0.05" units="cm"/>
      <inkml:brushProperty name="height" value="0.05" units="cm"/>
    </inkml:brush>
  </inkml:definitions>
  <inkml:trace contextRef="#ctx0" brushRef="#br0">1 202 9186,'40'-1'82,"0"-2"-1,-1-2 1,1-2-1,40-12 1,46-7-263,167 0 404,3 25 957,71-3-4,-290 0-1089,635-10 13,-456 29-130,414 13 76,70-49 42,-89 1-48,314 29 121,-274 2 254,569-62 4,29-12-383,-223 72 60,1-1 254,146 29 178,-254-2-77,-675-36-400,85 3-16,-320 2 248,-1 2 1,84 21-1,-174-50-491,19 14 144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31:01.710"/>
    </inkml:context>
    <inkml:brush xml:id="br0">
      <inkml:brushProperty name="width" value="0.05" units="cm"/>
      <inkml:brushProperty name="height" value="0.05" units="cm"/>
    </inkml:brush>
  </inkml:definitions>
  <inkml:trace contextRef="#ctx0" brushRef="#br0">23 154 16219,'-22'-10'-4,"27"13"6,42 19 14,-12-10 6,2-1 1,-1-1 0,2-2-1,-1-2 1,62 3-1,194-15 130,418-83 178,-374 38-94,239-20 487,-570 70-1000,-7 0 23,-10-1-54,9 1 298,-12-1-266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31:02.696"/>
    </inkml:context>
    <inkml:brush xml:id="br0">
      <inkml:brushProperty name="width" value="0.05" units="cm"/>
      <inkml:brushProperty name="height" value="0.05" units="cm"/>
    </inkml:brush>
  </inkml:definitions>
  <inkml:trace contextRef="#ctx0" brushRef="#br0">86 148 11755,'-14'5'590,"4"-3"-252,0 1 1,0 1-1,1 0 1,-17 9 0,26-13-309,0 0 0,-1 0 0,1 1 1,-1-1-1,1 0 0,-1 1 0,1-1 0,0 0 1,-1 1-1,1-1 0,0 1 0,-1-1 1,1 0-1,0 1 0,0-1 0,-1 1 0,1-1 1,0 1-1,0-1 0,0 1 0,0-1 1,0 1-1,0-1 0,0 1 0,0-1 0,0 1 1,0-1-1,0 1 0,0 0 0,0 0-1,1 1 0,0-1-1,-1 0 1,1 0-1,0 0 1,0 0 0,0 0-1,0 0 1,-1-1-1,1 1 1,0 0 0,2 0-1,36 19 75,-33-18-45,28 11-33,0-2 0,0-1 0,1-2 1,1-1-1,-1-2 0,50 1 1,215-16 125,341-69 183,-252 25-200,688-39 63,-576 60 457,-391 17-52,-107 18-535,-7 3-276,4-5 199,-1 0 0,1 1 0,0-1 0,-1 0 0,1 1 0,-1-1 0,1 0 0,0 0 0,-1 0 0,1 1 0,-1-1 0,1 0 0,-1 0 0,1 0 0,-1 0 0,1 0 0,0 0 0,-1 0 0,1 0 0,-1 0 0,1 0 0,-1 0 0,1 0 0,-1 0 0,1 0 0,-1-1 0,1 1 0,0 0 0,-2-1 0,-1-8-150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23.783"/>
    </inkml:context>
    <inkml:brush xml:id="br0">
      <inkml:brushProperty name="width" value="0.05" units="cm"/>
      <inkml:brushProperty name="height" value="0.05" units="cm"/>
    </inkml:brush>
  </inkml:definitions>
  <inkml:trace contextRef="#ctx0" brushRef="#br0">1 9 7450,'15'-3'261,"0"0"0,0 2 1,1 0-1,-1 0 1,0 2-1,1 0 0,-1 0 1,0 2-1,0-1 0,24 9 1,-14-2 128,265 82 2083,186-3-1893,10-34-546,570-12 493,-2-100 65,-940 48-639,191-21-1497,-296 30 1467,3 0 0,0-1-1,1 1 0,-1-2 1,-1 0-1,1 0 0,0-1 1,12-7-1,-18 7-6,0 0 0,0-1-1,-1 0 1,7-7 0,-12 12 84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24.911"/>
    </inkml:context>
    <inkml:brush xml:id="br0">
      <inkml:brushProperty name="width" value="0.05" units="cm"/>
      <inkml:brushProperty name="height" value="0.05" units="cm"/>
    </inkml:brush>
  </inkml:definitions>
  <inkml:trace contextRef="#ctx0" brushRef="#br0">1 406 9770,'657'-85'273,"-484"68"-289,845-65 22,4 22 520,-721 43-229,-97 6-66,2140-100 899,-86 154-1070,-435 3 424,-278-80 85,-293-38-868,-1195 67 239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31.551"/>
    </inkml:context>
    <inkml:brush xml:id="br0">
      <inkml:brushProperty name="width" value="0.05" units="cm"/>
      <inkml:brushProperty name="height" value="0.05" units="cm"/>
    </inkml:brush>
  </inkml:definitions>
  <inkml:trace contextRef="#ctx0" brushRef="#br0">0 71 10466,'14'6'207,"0"0"0,0-1 0,1-1 0,21 4 0,63 4-56,-64-9-190,247 22 401,383-16-1,786-45 619,-1101 35-966,776 9 28,180-14-92,-1250 5 46,567-3 73,396-14 227,-426-16-286,96-5-5,-1 21-4,-202 50 25,-5 38 5,-434-63-31,79 10-12,1-6 0,1-6 0,-1-6 0,195-24 0,-48-13-1417,-255 36 1221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39.798"/>
    </inkml:context>
    <inkml:brush xml:id="br0">
      <inkml:brushProperty name="width" value="0.05" units="cm"/>
      <inkml:brushProperty name="height" value="0.05" units="cm"/>
    </inkml:brush>
  </inkml:definitions>
  <inkml:trace contextRef="#ctx0" brushRef="#br0">1 0 10098,'6'1'177,"1"1"-1,0-1 0,-1 1 1,1 0-1,-1 1 1,7 3-1,-2-1-123,108 57 24,-79-40-55,49 21 1,-40-25 9,94 21 0,56-3 81,2 0-5,-32 0-37,1-8 0,177 6 1,523 3 389,-586-24-430,336-28 1,-210-30-43,212-13-10,-58 57 80,50-2 27,-100-34-11,-15 1-61,0 30-7,94 49 31,-161-10 4,-219-19-2,563 22 111,-673-38-123,179-27 0,95-53 28,-339 72-26,316-70 381,-348 78 759,-9-2-201,-17-4 299,2 1-970,-7-5 285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54.628"/>
    </inkml:context>
    <inkml:brush xml:id="br0">
      <inkml:brushProperty name="width" value="0.05" units="cm"/>
      <inkml:brushProperty name="height" value="0.05" units="cm"/>
    </inkml:brush>
  </inkml:definitions>
  <inkml:trace contextRef="#ctx0" brushRef="#br0">1 1 12451,'26'17'148,"1"-2"0,0 0 1,1-2-1,1-1 1,49 14-1,-37-16-133,1-2 0,1-1 0,62 1 0,-27-8-174,83-11 0,76-21-82,-85 10 344,258-11-187,-299 33 64,188 23 0,134 52 18,63 9 40,443-24 7,0-70-55,-171-14-166,331-8-6,0 44 203,-674 9-8,348 11 6,1-51 134,-679 11-124,228-22 90,-247 18-110,-1-2 1,89-29-1,-104 18-8,-12-2-19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48.457"/>
    </inkml:context>
    <inkml:brush xml:id="br0">
      <inkml:brushProperty name="width" value="0.05" units="cm"/>
      <inkml:brushProperty name="height" value="0.05" units="cm"/>
    </inkml:brush>
  </inkml:definitions>
  <inkml:trace contextRef="#ctx0" brushRef="#br0">1 47 8466,'44'9'1279,"-10"-1"-363,1-2-1,57 4 0,-15-13-559,142-23 1,-141 13-260,143-4 0,-131 19-80,393-8 115,-155-11-103,-234 17-13,140 17 0,-40 14-4,187 18 140,386-41 64,-100-4-62,274 8-128,-834-15-29,730 2 306,-687 10-162,298 14 269,-299-23-186,149-18 0,-194 6-98,188-13 7,-264 26-441,-19 0 234,0 0 0,0-1-1,0 0 1,0-1 0,0 0 0,0 0-1,0-1 1,16-6 0,-4-7-153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6:58.241"/>
    </inkml:context>
    <inkml:brush xml:id="br0">
      <inkml:brushProperty name="width" value="0.05" units="cm"/>
      <inkml:brushProperty name="height" value="0.05" units="cm"/>
    </inkml:brush>
  </inkml:definitions>
  <inkml:trace contextRef="#ctx0" brushRef="#br0">6951 546 12651,'-9'2'89,"-1"0"0,1-1 0,-1 0 0,0 0 0,1-1 0,-1 0 1,0-1-1,-15-3 0,19 3-98,1-1 1,-1 0-1,1 0 1,-1 0-1,1-1 1,0 0-1,0 0 1,0 0-1,1 0 0,-1-1 1,1 0-1,0 0 1,0 0-1,0 0 1,-6-9-1,0-5-25,0-1 0,-7-20 1,10 22 20,-1 1 0,-18-30 1,22 40 12,0 1 1,-1 0 0,1 0-1,-1 1 1,0-1 0,0 1-1,-1 0 1,1 0-1,-1 1 1,0-1 0,-11-3-1,0 1 13,0 1 0,0 2 0,0-1 0,0 2-1,-1 0 1,-24 2 0,-110 11 60,118-8-64,-111 10-37,0-7 0,-149-12 0,-491-15-92,593 20 203,-246-22 114,3-23-77,-299-21-256,291 56-32,-261-13-104,616 17 272,-698-35-19,705 44 26,0 4 1,1 4-1,0 3 0,0 3 0,2 4 0,-98 39 0,148-49 40,0 2 1,1 1-1,1 2 1,0 0 0,1 1-1,1 2 1,-31 28-1,36-27-25,1 0 0,1 1 0,1 1 0,1 1 0,1 0 0,1 1 0,0 0 1,-14 42-1,14-29-118,-14 72 0,23-91 65,2 0 0,1 1-1,0-1 1,1 1 0,1-1-1,4 26 1,-3-34 21,1 1 0,1 0 0,-1-1 0,2 0 0,-1 0 0,1 0 0,1-1 0,-1 1 0,1-1-1,1 0 1,0-1 0,0 0 0,0 0 0,1 0 0,13 8 0,6 3 9,2-2 0,-1-1 0,49 18-1,-18-12-12,98 22 0,66-1-32,-44-9 12,258 76 146,-288-71-40,1-7 0,230 17 0,312-40 37,391-63-75,-97-45-123,-707 66 47,743-33 1,-15-29 30,-900 81 7,187-32-11,-245 36-42,-1-2-1,0-2 1,84-39-1,-117 46 12,0 0 0,-1-1-1,0 0 1,0-1 0,-1-1-1,17-17 1,-27 25 40,0-1 0,0 1 0,0-1 0,-1 1 0,1-1 0,-1 0 0,0 0 0,0 0 1,0 0-1,-1 0 0,1 0 0,-1-1 0,0 1 0,-1 0 0,1-1 0,-1 1 0,1-1 0,-1 1 0,-1-1 0,1 1 0,-1 0 0,1-1 0,-1 1 0,-1 0 0,1-1 0,0 1 0,-1 0 0,0 0 0,-3-4 0,-2-4 28,-1 1-1,-1 0 0,0 1 0,0 0 0,-1 0 1,-13-10-1,-73-46 23,68 47-57,-104-65-38,-4 6-1,-180-76 1,173 96-100,-3 7 0,-228-49 1,249 77 62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02.167"/>
    </inkml:context>
    <inkml:brush xml:id="br0">
      <inkml:brushProperty name="width" value="0.05" units="cm"/>
      <inkml:brushProperty name="height" value="0.05" units="cm"/>
    </inkml:brush>
  </inkml:definitions>
  <inkml:trace contextRef="#ctx0" brushRef="#br0">1 316 12683,'35'5'215,"0"-2"0,1-1 0,0-2 1,40-5-1,142-30-972,-166 26 627,609-91-313,683-13 1,350 83 1055,-1549 30-538,995 9 218,-260 0-241,342-32 42,-421 3-22,-2 23 98,-15-11 148,-653 5-660,-117 3 269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37.932"/>
    </inkml:context>
    <inkml:brush xml:id="br0">
      <inkml:brushProperty name="width" value="0.05" units="cm"/>
      <inkml:brushProperty name="height" value="0.05" units="cm"/>
    </inkml:brush>
  </inkml:definitions>
  <inkml:trace contextRef="#ctx0" brushRef="#br0">7 3159 11755,'0'0'19,"0"0"1,0 0 0,0 0 0,0 0 0,-1 1 0,1-1 0,0 0 0,0 0 0,0 0 0,0 0-1,-1 0 1,1 0 0,0 0 0,0 0 0,0 0 0,0 0 0,0 0 0,-1 0 0,1 0 0,0 0-1,0 0 1,0 0 0,0 0 0,-1 0 0,1 0 0,0 0 0,0 0 0,0-1 0,0 1 0,0 0-1,-1 0 1,1 0 0,0 0 0,0 0 0,0 0 0,0 0 0,0-1 0,0 1 0,0 0 0,-1 0-1,1 0 1,0 0 0,0 0 0,0-1 0,0 1 0,0 0 0,0 0 0,0 0 0,0 0 0,0-1-1,0 1 1,0 0 0,0 0 0,0 0 0,0 0 0,0 0 0,0-1 0,0 1 0,0 0 0,0 0 0,0 0-1,0 0 1,0-1 0,0 1 0,1 0 0,4-15 283,0 4-49,1 1 0,0 0 0,1 1 0,0-1 0,12-11 0,48-40 399,-36 33-410,290-252 627,-291 254-858,216-203 62,-134 121-5,779-769 557,209-177-81,-711 741-924,-318 258-9,-25 18-473,-51 41 710,0-1 0,0-1 0,0 1-1,0-1 1,-10 3 0,-14 7-46,-22 16-111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38.462"/>
    </inkml:context>
    <inkml:brush xml:id="br0">
      <inkml:brushProperty name="width" value="0.05" units="cm"/>
      <inkml:brushProperty name="height" value="0.05" units="cm"/>
    </inkml:brush>
  </inkml:definitions>
  <inkml:trace contextRef="#ctx0" brushRef="#br0">783 18 9994,'3'-13'798,"-8"8"-235,3 5-508,0 1 1,0-1 0,0 1 0,0 0 0,0 0-1,0-1 1,0 1 0,0 0 0,0 1-1,0-1 1,-3 3 0,-12 9 305,1 0 1,1 1-1,0 1 1,-16 22-1,-53 78 73,43-56-151,-113 160 656,-186 353 0,334-562-933,1 1 0,0 0 0,0 0 0,1 0 0,0 1 0,1-1 0,0 1 0,1 0 0,-1 22 0,2-32-7,1 0 0,0 0-1,0 0 1,1 0 0,-1 0-1,0 0 1,1 1 0,-1-1-1,1-1 1,0 1 0,-1 0-1,1 0 1,0 0 0,0 0-1,0 0 1,1-1 0,-1 1-1,0-1 1,1 1 0,-1-1-1,1 1 1,-1-1 0,1 0-1,0 1 1,-1-1 0,1 0-1,0 0 1,0 0 0,0-1-1,0 1 1,0 0 0,2 0-1,3-1-2,0 0-1,0 0 0,0 0 1,1-1-1,-1 0 0,0 0 1,0 0-1,0-1 0,10-5 1,60-25-4,121-69 1,-134 66 2,247-137-414,89-49-517,-282 160 695,-12 4-80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39.704"/>
    </inkml:context>
    <inkml:brush xml:id="br0">
      <inkml:brushProperty name="width" value="0.05" units="cm"/>
      <inkml:brushProperty name="height" value="0.05" units="cm"/>
    </inkml:brush>
  </inkml:definitions>
  <inkml:trace contextRef="#ctx0" brushRef="#br0">255 370 10618,'218'-344'4836,"-201"322"-4236,-17 22-591,0 0 0,0 0 0,0-1 0,0 1-1,0 0 1,1 0 0,-1 0 0,0-1 0,0 1 0,0 0 0,0 0-1,0 0 1,1 0 0,-1 0 0,0-1 0,0 1 0,0 0 0,0 0-1,1 0 1,-1 0 0,0 0 0,0 0 0,0 0 0,1 0 0,-1 0-1,0 0 1,0 0 0,0 0 0,1 0 0,-1 0 0,0 0-1,0 0 1,1 0 0,-1 0 0,0 0 0,0 0 0,0 0 0,1 0-1,-1 0 1,0 0 0,0 0 0,0 0 0,1 0 0,-1 1 0,0-1-1,0 0 1,0 0 0,0 0 0,0 0 0,1 0 0,-1 1 0,0-1-1,0 0 1,0 0 0,0 0 0,0 1 0,0-1 0,0 0 0,0 0-1,0 0 1,1 1 0,-1-1 0,0 0 0,0 1 0,-1 17 246,-4 2-147,-1 0 0,-1 0 0,-13 27 0,-37 62 29,30-58-57,-219 405 354,239-443-424,-30 59 59,35-64-64,8-19-6,13-26-2,42-88 10,93-212-424,-165 364 300,1 1-1,2 0 0,1 0 0,-5 41 0,11-50 129,0 0 0,2 0 0,0 0-1,1 0 1,6 26 0,-6-35-13,1-1-1,1 1 1,-1-1 0,1 0-1,1 0 1,0 0 0,0-1-1,1 1 1,0-1 0,0-1-1,1 1 1,7 6 0,10 1-66,-23-14 65,-1-1 1,1 0-1,-1 1 0,1-1 1,-1 0-1,1 0 0,-1 1 0,1-1 1,-1 0-1,1 0 0,-1 0 0,1 0 1,-1 0-1,1 0 0,0 0 0,-1 0 1,1 0-1,-1 0 0,1 0 0,-1 0 1,1 0-1,-1 0 0,1-1 0,-1 1 1,1 0-1,-1 0 0,1-1 0,-1 1 1,1 0-1,-1-1 0,1 1 0,-1 0 1,1-1-1,-1 1 0,0-1 0,1 1 1,-1-1-1,0 1 0,1-1 0,-1 1 1,0-1-1,0-1-7,1 0 0,-2 1 1,1-1-1,0 0 0,0 1 0,0-1 1,-1 0-1,1 1 0,-1-1 0,1 1 1,-1-1-1,0 1 0,1-1 0,-1 1 0,0-1 1,0 1-1,0 0 0,0-1 0,-2-1 1,-28-27-190,27 27 168,-24-19-147,0 1 1,-1 1-1,-50-26 1,-101-33-7,171 73 330,12 2-8,18-1 47,-17 5-171,293-56 550,-36 7-748,-189 35 161,-13-3-60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0.899"/>
    </inkml:context>
    <inkml:brush xml:id="br0">
      <inkml:brushProperty name="width" value="0.05" units="cm"/>
      <inkml:brushProperty name="height" value="0.05" units="cm"/>
    </inkml:brush>
  </inkml:definitions>
  <inkml:trace contextRef="#ctx0" brushRef="#br0">269 22 15699,'20'-19'1034,"-15"16"-677,-4 6-240,-5 8 29,-82 147 936,25-50-925,38-65-111,-97 203 27,146-285-64,193-348 76,-180 315 10,-25 42 8,-13 24-25,-8 15 5,-7 14-27,2 1 1,1 0-1,0 0 0,-9 36 1,15-41-50,0 1 0,1 0 0,1 0 1,1 1-1,1-1 0,2 27 0,0-38-17,1 1-1,0-1 1,0 0 0,1 0-1,0 0 1,0 0 0,9 15-1,-9-19-21,0 1 0,1-1 0,0 0 0,0 0-1,1 0 1,-1-1 0,1 1 0,0-1-1,0 0 1,0-1 0,12 7 0,-17-10 28,-1 0 0,1-1 0,0 1 0,0 0 0,0 0 1,0 0-1,0-1 0,0 1 0,0 0 0,0 0 0,0 0 0,0 0 1,0-1-1,1 1 0,-1 0 0,0 0 0,0 0 0,0-1 0,0 1 1,0 0-1,0 0 0,0 0 0,0 0 0,0 0 0,1-1 0,-1 1 1,0 0-1,0 0 0,0 0 0,0 0 0,0 0 0,1 0 1,-1 0-1,0 0 0,0-1 0,0 1 0,0 0 0,1 0 0,-1 0 1,0 0-1,0 0 0,0 0 0,1 0 0,-1 0 0,0 0 0,0 0 1,0 0-1,0 0 0,1 0 0,-1 0 0,0 0 0,0 0 0,0 1 1,1-1-1,-1 0 0,0 0 0,0 0 0,0 0 0,0 0 0,0 0 1,1 0-1,-1 1 0,0-1 0,0 0 0,-6-12-108,-12-9 30,-34-32 0,36 39 169,1-1-1,1-1 0,-25-33 0,39 48-81,-1 1 1,1-1-1,0 1 0,0 0 0,-1-1 0,1 1 0,0-1 0,0 1 1,-1-1-1,1 1 0,0-1 0,0 1 0,0-1 0,0 0 0,0 1 1,0-1-1,0 1 0,0-1 0,0 1 0,0-1 0,0 1 0,0-1 0,0 1 1,0-1-1,0 1 0,1-1 0,-1 1 0,0-1 0,0 1 0,1-1 1,-1 1-1,0-1 0,1 1 0,-1-1 0,0 1 0,1 0 0,-1-1 1,1 1-1,-1 0 0,1-1 0,-1 1 0,0 0 0,1 0 0,-1-1 1,1 1-1,0 0 0,-1 0 0,1 0 0,-1 0 0,1-1 0,37-2-111,-25 2-48,131-17-680,-85 8 601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1.365"/>
    </inkml:context>
    <inkml:brush xml:id="br0">
      <inkml:brushProperty name="width" value="0.05" units="cm"/>
      <inkml:brushProperty name="height" value="0.05" units="cm"/>
    </inkml:brush>
  </inkml:definitions>
  <inkml:trace contextRef="#ctx0" brushRef="#br0">91 430 15123,'-11'8'438,"0"0"0,0 1 0,-17 19 0,25-24-389,0 0 1,0 0 0,0 0 0,1 0 0,0 1 0,-1-1 0,1 1 0,1-1 0,-1 1 0,1 0 0,0 0 0,0-1 0,0 1 0,0 5 0,1-8-47,0-1 1,0 1 0,0-1 0,0 1-1,1-1 1,-1 1 0,0-1-1,1 1 1,-1-1 0,1 1-1,-1-1 1,1 0 0,0 1 0,0-1-1,-1 0 1,1 0 0,0 1-1,0-1 1,0 0 0,0 0-1,1 0 1,-1 0 0,0 0-1,0-1 1,0 1 0,1 0 0,-1 0-1,1-1 1,-1 1 0,0-1-1,1 1 1,-1-1 0,1 0-1,-1 0 1,1 1 0,-1-1-1,1 0 1,2-1 0,2 1-11,1-1 0,-1 1 0,1-2 0,-1 1 1,1-1-1,-1 0 0,12-5 0,-6 0 11,0-1 1,0 0-1,-1-1 0,0 0 1,0-1-1,-1 0 0,0-1 0,-1 0 1,0-1-1,-1 1 0,0-2 1,-1 1-1,0-1 0,8-22 1,-3 2 54,-2 0 1,-1-1 0,-1 0 0,6-67 0,-14 92-46,2-3 20,-1-1-1,0 1 0,-1-1 0,0 0 0,-1 1 0,-1-1 0,0 1 0,-6-21 0,8 31-29,-1 1 0,1 0 0,-1 0 0,1-1 0,-1 1 0,0 0 0,1 0-1,-1 0 1,0 0 0,0 0 0,0 0 0,0 0 0,0 0 0,0 0 0,0 1 0,0-1 0,-2-1-1,2 2 1,0 0-1,1 0 0,-1 0 0,0 0 1,0 0-1,0 0 0,0 0 0,0 0 0,0 0 1,0 0-1,1 0 0,-1 1 0,0-1 0,0 0 1,0 1-1,1-1 0,-1 0 0,0 1 1,-1 0-1,-2 3 6,0-1-1,0 1 1,1 0 0,-1 0-1,1 1 1,0-1 0,-3 6-1,-3 6 6,1 1 0,1-1 0,-6 18 0,11-26-30,0-1 0,0 1 0,1-1 0,0 1 0,0-1 0,1 1 0,0-1 0,0 1 0,2 12 0,-1-18 5,-1 1-1,1-1 0,0 0 0,0 1 1,0-1-1,0 0 0,1 0 0,-1 0 1,0 0-1,1 0 0,0 0 0,-1-1 1,1 1-1,0 0 0,0-1 1,0 1-1,0-1 0,0 0 0,0 0 1,0 0-1,0 0 0,3 1 0,6 1-41,-1 0 0,1-1 0,-1-1 0,12 1-1,-13-2 28,0 1 0,-1 0 0,1 1 0,10 3-1,-16-4 29,1 1-1,0 1 0,0-1 0,-1 0 1,0 1-1,1 0 0,-1 0 0,0 0 0,0 0 1,0 0-1,-1 1 0,1-1 0,-1 1 0,0 0 1,0-1-1,0 1 0,-1 0 0,1 0 1,-1 0-1,0 1 0,1 3 0,1 11-59,0 0-1,-2 0 1,0 27-1,-2-33-92,5 4-86,-4-17 232,0 1-1,1-1 1,-1 1 0,1-1 0,-1 0 0,0 0-1,1 1 1,-1-1 0,1 0 0,-1 0 0,0 1-1,1-1 1,-1 0 0,1 0 0,-1 0 0,1 0-1,-1 1 1,1-1 0,-1 0 0,1 0 0,-1 0-1,1 0 1,-1 0 0,1-1 0,-1 1 0,1 0-1,-1 0 1,1 0 0,-1 0 0,1 0-1,-1-1 1,1 1 0,-1 0 0,0 0 0,1-1-1,0 1 1,17-14-161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2.177"/>
    </inkml:context>
    <inkml:brush xml:id="br0">
      <inkml:brushProperty name="width" value="0.05" units="cm"/>
      <inkml:brushProperty name="height" value="0.05" units="cm"/>
    </inkml:brush>
  </inkml:definitions>
  <inkml:trace contextRef="#ctx0" brushRef="#br0">49 0 14427,'-5'5'144,"0"0"0,1 0 0,0 0 0,0 1 0,0 0 0,1-1 0,0 1 0,0 0 0,1 1 0,-1-1-1,1 0 1,0 1 0,1-1 0,0 1 0,0 0 0,0 10 0,0 10 178,2 1 1,7 44-1,33 157 193,-39-226-358,-1-7-46,-1-21 12,-1-34 29,-8-57 56,14 126-238,0-1-1,12 19 1,-12-22 21,0 0 1,0 0-1,1-1 1,0 0-1,0 0 1,0 0-1,0-1 0,1 0 1,-1 0-1,1 0 1,8 2-1,-4-2 7,1 0 0,-1-1 0,1-1 0,0 0 0,-1 0 0,1-1 0,12-1 0,-13 0 18,0 0 1,0-1 0,0 0-1,0-1 1,-1-1-1,1 1 1,-1-2 0,1 1-1,-1-2 1,0 1 0,-1-1-1,1-1 1,-1 0 0,0 0-1,0 0 1,-1-2-1,9-8 1,-14 12 3,0 0 0,0-1 1,-1 1-1,0-1 0,0 1 0,0-1 0,2-7 0,-4 10-13,1 0 0,-1 0-1,1 0 1,-1 0 0,0 0-1,0 0 1,0 0 0,0 0-1,0 0 1,0 0 0,0 0-1,-1 0 1,1 0 0,-1 0-1,0 0 1,1 0 0,-1 0-1,0 0 1,0 1 0,-2-4-1,-1 1-10,6 7-63,12 6-75,-6-7 105,0 0-1,1-1 0,-1 0 1,0-1-1,0 0 1,0 0-1,0-1 0,0 1 1,0-2-1,0 1 1,0-1-1,0-1 0,0 1 1,0-1-1,7-5 1,14-7-82,0-1 0,33-26 0,-60 41 116,41-36-93,-33 28 59,0 0 0,0 1 1,17-10-1,-27 18 36,0 0 0,0-1 0,1 1 0,-1 0 1,0 0-1,0 0 0,1 0 0,-1 0 0,0 0 0,0 0 0,1 0 0,-1 0 1,0 0-1,0 0 0,1 0 0,-1 0 0,0 0 0,0 0 0,1 0 0,-1 0 1,0 1-1,0-1 0,1 0 0,-1 0 0,0 0 0,0 0 0,0 0 0,1 1 1,-1-1-1,0 0 0,0 0 0,0 0 0,1 1 0,-1-1 0,0 0 1,0 0-1,0 0 0,0 1 0,0-1 0,0 0 0,0 0 0,0 1 0,0-1 1,1 0-1,-1 0 0,0 1 0,0-1 0,0 0 0,0 0 0,0 1 0,-1-1 1,1 1-1,0 16-14,0-15 12,-1 12 8,1 0 0,0 0 0,1 1 0,1-1 1,0 0-1,1 0 0,0-1 0,1 1 0,1-1 0,0 1 0,0-1 1,2-1-1,13 22 0,32 41-12,25 41-193,-69-102 154,0 1 1,-1 0-1,-1 0 0,-1 1 1,0-1-1,3 20 0,-7-30 38,-1 0 0,0-1 0,0 1 0,0 0 1,-1 0-1,0-1 0,0 1 0,0-1 0,0 1 0,-1-1 0,0 1 0,1-1 0,-2 0 1,1 0-1,-3 4 0,4-6 15,0-1 0,-1 1 0,1-1 0,0 1 0,-1-1 0,1 1 0,-1-1 0,1 0 0,-1 0 0,0 0 0,1 0 0,-1 0 0,0 0 0,0 0 0,0-1 0,1 1 1,-1-1-1,0 1 0,0-1 0,0 0 0,0 0 0,0 0 0,0 0 0,0 0 0,0 0 0,0 0 0,0-1 0,0 1 0,0-1 0,0 1 0,1-1 0,-1 0 0,0 0 0,0 1 0,1-1 0,-1-1 0,-2-1 0,-1-1 36,1 0-1,0 0 0,-1 0 0,2-1 0,-1 0 0,0 1 0,1-1 0,0-1 1,0 1-1,1 0 0,-4-11 0,4 9 20,-1-1 0,2 1 0,-1-1 0,1 0 0,0 1 0,1-1-1,0 0 1,1-14 0,0 18-65,0 1-1,0 0 1,1-1-1,-1 1 0,1 0 1,-1 0-1,1 0 1,0 0-1,0 0 0,1 0 1,-1 0-1,0 1 1,1-1-1,0 1 1,-1 0-1,6-4 0,7-2-79,-1-1 1,24-7-1,1-3 55,17-16-100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3.607"/>
    </inkml:context>
    <inkml:brush xml:id="br0">
      <inkml:brushProperty name="width" value="0.05" units="cm"/>
      <inkml:brushProperty name="height" value="0.05" units="cm"/>
    </inkml:brush>
  </inkml:definitions>
  <inkml:trace contextRef="#ctx0" brushRef="#br0">132 299 12427,'0'-7'346,"0"1"0,0 0 1,-1 0-1,0 0 0,0 0 0,-1 0 1,0 1-1,0-1 0,-4-9 1,5 14-292,0 0 0,0-1-1,0 1 1,0-1 0,0 1 0,0 0 0,-1 0 0,1 0 0,0 0 0,-1 0 0,1 0 0,-1 0 0,1 0 0,-1 1 0,1-1 0,-1 0-1,0 1 1,1-1 0,-1 1 0,0 0 0,1 0 0,-1-1 0,0 1 0,0 0 0,1 0 0,-1 1 0,0-1 0,1 0 0,-1 1 0,0-1-1,1 1 1,-1-1 0,0 1 0,1 0 0,-1-1 0,1 1 0,-1 0 0,0 1 0,-3 1-35,1 1 1,-1 0-1,1-1 1,0 1 0,0 0-1,1 1 1,-1-1-1,1 1 1,0 0-1,-4 8 1,5-10-21,1-1 0,-1 1 0,1 0 0,0 0-1,0 0 1,0 0 0,0 0 0,1 0 0,-1 0 0,1 0 0,0 0 0,0 0 0,0 0 0,0 0 0,0 0-1,1 0 1,-1 0 0,1 0 0,0 0 0,0 0 0,1 3 0,-1-5 7,0-1 1,-1 1-1,1 0 0,0 0 1,0 0-1,0-1 1,0 1-1,0 0 0,0-1 1,0 1-1,0-1 1,1 1-1,-1-1 0,0 1 1,0-1-1,0 0 1,1 0-1,-1 0 1,0 1-1,0-1 0,0 0 1,1 0-1,-1-1 1,0 1-1,0 0 0,0 0 1,1-1-1,-1 1 1,0 0-1,0-1 0,0 1 1,0-1-1,0 0 1,0 1-1,1-2 0,4-1 50,-1-1 0,0 0-1,0 0 1,0 0 0,6-8 0,0-2 78,-1 0 1,0-1 0,-2 0 0,1-1-1,-2 0 1,6-17 0,-4 7 59,-1 0 1,-2-1 0,4-30-1,-9 49-161,-1 5-20,1 0 0,-1 0 0,1 0 0,-1 0 0,0-1 0,0 1 0,0 0 0,-1 0 0,1 0 0,-2-4 0,2 6-13,0 1-1,-1 0 0,1 0 1,0 0-1,0 0 1,0 0-1,0-1 1,0 1-1,0 0 1,-1 0-1,1 0 1,0 0-1,0 0 0,0 0 1,0 0-1,0 0 1,-1 0-1,1 0 1,0 0-1,0-1 1,0 1-1,-1 0 1,1 0-1,0 0 0,0 0 1,0 0-1,0 1 1,-1-1-1,1 0 1,0 0-1,0 0 1,0 0-1,0 0 1,-1 0-1,1 0 0,0 0 1,0 0-1,0 0 1,0 0-1,-1 0 1,1 1-1,0-1 1,0 0-1,0 0 1,0 0-1,0 0 0,0 0 1,0 1-1,0-1 1,-1 0-1,1 0 1,0 0-1,0 0 1,0 1-1,0-1 1,0 0-1,0 0 0,0 0 1,-6 12-7,3 3-1,-1-1 0,2 0 0,0 1-1,1-1 1,0 1 0,1 0-1,0-1 1,2 1 0,0-1 0,0 1-1,1-1 1,1 0 0,0 0-1,8 17 1,-9-26 7,0-1-1,0 1 1,0 0-1,0-1 1,1 0 0,0 0-1,-1 0 1,2 0-1,-1-1 1,0 0 0,1 1-1,-1-2 1,1 1-1,10 4 1,-13-6 2,1 0 1,0-1-1,-1 1 1,1-1-1,0 0 0,0 1 1,-1-1-1,1 0 1,0 0-1,0-1 0,0 1 1,-1-1-1,1 1 1,0-1-1,-1 0 0,1 0 1,-1 0-1,1 0 1,-1-1-1,1 1 0,-1-1 1,0 1-1,1-1 1,-1 0-1,0 0 0,0 0 1,0 0-1,-1 0 1,1 0-1,-1-1 0,2-2 1,28-60-279,-31 65 269,0 0 0,0 0 0,1 0 0,-1 0 0,0-1 0,0 1 0,0 0 0,0 0 0,1 0 0,-1 0 0,0 0 0,0 0 0,0 0 0,1 0 0,-1 0 0,0 0 0,0 0 0,0 0 0,0 0 0,1 0 0,-1 0 0,0 0 0,0 0 0,0 0 0,1 0 0,-1 0 0,0 0 0,0 0 0,0 0 0,0 1 0,1-1 0,-1 0 0,0 0 0,0 0 0,0 0 0,0 0 0,1 0 0,-1 1 0,0-1 0,0 0 0,0 0 0,0 0 0,0 0 0,0 1 0,0-1 0,0 0 0,0 0 0,0 0 0,1 0 0,-1 1 0,0-1 0,8 14-98,-7-11 47,1-1 49,0 1-1,0-1 1,0 0 0,0 0-1,1 0 1,-1 0 0,1 0-1,-1 0 1,1-1 0,-1 1-1,1-1 1,0 0 0,0 1 0,0-1-1,0-1 1,4 2 0,-2-1 8,0-1 1,1 0-1,-1 0 1,0 0-1,1-1 1,-1 0-1,0 0 1,10-3-1,-3 0 16,-1-1-1,1 0 0,-1-1 0,0-1 0,0 1 0,0-2 0,10-9 1,-10 7 15,-1 0 0,0-1 0,0-1 0,15-23 0,-22 30-24,0-1 1,0 1 0,0-1-1,-1 0 1,0 0 0,0 0-1,-1 0 1,0 0-1,0 0 1,0 0 0,0 0-1,-1 0 1,0-1-1,-1-6 1,0 12-6,1-1-1,0 0 1,0 1-1,-1-1 1,1 0-1,-1 1 1,0-1-1,1 1 1,-1-1-1,0 1 1,0-1 0,0 1-1,0-1 1,0 1-1,0 0 1,-2-2-1,2 3-1,0-1 0,0 1 0,0-1 0,0 1 0,0 0 0,0-1 0,0 1 0,0 0 0,0 0 0,0 0 0,-1 0 0,1 0 1,0 0-1,0 0 0,0 0 0,0 0 0,0 0 0,0 0 0,-1 1 0,-2 1-3,1-1 1,0 1-1,0 0 0,0-1 1,0 1-1,0 1 1,0-1-1,1 0 1,-1 1-1,1-1 1,0 1-1,-1 0 1,-1 4-1,1-2 2,1 0 0,0-1 1,0 1-1,1 0 0,0 0 1,-1 0-1,1 0 0,1 0 0,-1 0 1,1 0-1,0 0 0,0 0 0,1 0 1,-1 0-1,3 8 0,-1-7 14,0 1 0,1 0 0,-1-1 0,1 1-1,1-1 1,-1 0 0,1 0 0,0 0 0,1-1 0,8 9-1,-9-10-13,1 1 0,0-1 0,0-1 0,0 1 0,1-1 0,-1 0 0,1 0 0,0 0 0,0-1-1,0 0 1,11 3 0,-12-5-27,0 1 0,-1-1 0,1 0 0,0 0 0,0 0 0,-1-1 0,1 0-1,0 1 1,-1-2 0,1 1 0,0-1 0,-1 1 0,0-1 0,1 0 0,-1-1 0,8-5 0,-6 3 5,0-1 1,-1 0 0,1 0-1,-1-1 1,0 1 0,-1-1-1,0 0 1,0 0 0,5-12-1,7-30-128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7:21.607"/>
    </inkml:context>
    <inkml:brush xml:id="br0">
      <inkml:brushProperty name="width" value="0.05" units="cm"/>
      <inkml:brushProperty name="height" value="0.05" units="cm"/>
    </inkml:brush>
  </inkml:definitions>
  <inkml:trace contextRef="#ctx0" brushRef="#br0">199 106 3689,'-18'-8'-296,"-1"-2"-88,0-4 208,4 0-393,-5-4 17,1 1 176,-5 4 248,-4 3 104,-9 9 128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4.023"/>
    </inkml:context>
    <inkml:brush xml:id="br0">
      <inkml:brushProperty name="width" value="0.05" units="cm"/>
      <inkml:brushProperty name="height" value="0.05" units="cm"/>
    </inkml:brush>
  </inkml:definitions>
  <inkml:trace contextRef="#ctx0" brushRef="#br0">5 36 15475,'-5'-2'1337,"5"3"-961,3-1-224,9 0 88,2-1-768,0-7 648,-1 0-216,6-9-240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4.378"/>
    </inkml:context>
    <inkml:brush xml:id="br0">
      <inkml:brushProperty name="width" value="0.05" units="cm"/>
      <inkml:brushProperty name="height" value="0.05" units="cm"/>
    </inkml:brush>
  </inkml:definitions>
  <inkml:trace contextRef="#ctx0" brushRef="#br0">7 0 15515,'-6'7'1193,"6"12"-913,0 5-128,0 9 536,3 9-248,7 4-504,1 0-224,8-3-1513,1-5 1633,1-10-240,2-13-168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4.816"/>
    </inkml:context>
    <inkml:brush xml:id="br0">
      <inkml:brushProperty name="width" value="0.05" units="cm"/>
      <inkml:brushProperty name="height" value="0.05" units="cm"/>
    </inkml:brush>
  </inkml:definitions>
  <inkml:trace contextRef="#ctx0" brushRef="#br0">3 1 13779,'-1'23'936,"-1"5"-816,2 5-80,3 8 120,4 0 0,2 6-160,0 2-64,-2-3 72,-1-2-24,-5-16-24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5.204"/>
    </inkml:context>
    <inkml:brush xml:id="br0">
      <inkml:brushProperty name="width" value="0.05" units="cm"/>
      <inkml:brushProperty name="height" value="0.05" units="cm"/>
    </inkml:brush>
  </inkml:definitions>
  <inkml:trace contextRef="#ctx0" brushRef="#br0">17 272 12731,'-3'-9'358,"0"0"1,0 0-1,1 0 1,0 0-1,0 0 1,1 0-1,0-15 0,2 19-187,-1-1 0,1 1 0,1-1 0,-1 1 0,1-1 0,0 1 0,0 0 0,0 0 0,1 0 0,0 0 0,0 0 0,0 0 0,8-7 0,-1 2 18,1 0 0,0 0 0,0 1-1,1 0 1,1 1 0,-1 0 0,18-7 0,-21 11-162,1 0-1,-1 0 1,1 1-1,0 0 1,0 1-1,1 0 1,-1 0-1,0 1 1,0 1-1,1 0 1,11 1 0,-19-1-31,0 1 0,-1-1 1,1 0-1,-1 1 1,1 0-1,-1 0 1,0 0-1,1 0 0,-1 0 1,0 0-1,0 0 1,1 1-1,-1-1 0,0 1 1,-1-1-1,1 1 1,0 0-1,0 0 1,-1 0-1,1 0 0,-1 0 1,1 0-1,-1 0 1,0 1-1,0-1 1,0 0-1,0 1 0,0-1 1,-1 1-1,1-1 1,-1 1-1,0-1 0,1 1 1,-1-1-1,0 1 1,-1 2-1,0 6-10,-1-1-1,0 0 1,-1 0-1,0 0 1,-1 0-1,0-1 1,-9 16 0,-3 3-4,7-14 19,1 1 1,0 0-1,-11 30 0,18-40-1,0-1 0,0 0 0,0 1 0,1-1 0,-1 1 0,1-1 0,0 1 0,0-1 0,1 1 0,-1-1 0,1 0 0,0 1 0,0-1 0,1 0-1,-1 1 1,1-1 0,0 0 0,0 0 0,4 6 0,-1-4-16,0 0 0,1-1 0,-1 0 0,1 0 0,0 0 0,0 0-1,0-1 1,1 0 0,0-1 0,-1 1 0,1-1 0,1 0 0,-1-1 0,0 0 0,1 0-1,-1-1 1,1 0 0,-1 0 0,1 0 0,-1-1 0,1 0 0,0-1 0,10-1 0,-10 0 9,1 1 0,-1-1 0,0-1 0,0 1 0,0-1 0,-1-1 1,1 1-1,-1-1 0,0-1 0,0 1 0,0-1 0,0-1 0,-1 1 1,0-1-1,0 0 0,-1 0 0,1-1 0,-1 0 0,-1 1 0,1-2 1,3-8-1,-7 14 14,0 0 1,0 0-1,-1 0 1,0-1 0,1 1-1,-1 0 1,0 0-1,0 0 1,0 0-1,0 0 1,0 0 0,0 0-1,-1-1 1,1 1-1,-1 0 1,0 0-1,-1-3 1,2 5-4,0-1 1,-1 1-1,1-1 1,-1 0-1,1 1 1,-1-1-1,1 1 1,-1-1-1,1 1 1,-1-1-1,1 1 1,-1 0-1,0-1 0,1 1 1,-1 0-1,0-1 1,1 1-1,-1 0 1,0 0-1,-1 0 1,1 0 0,-1 0 1,1 0 0,0 0 0,-1 0-1,1 1 1,0-1 0,-1 1 0,1-1-1,0 1 1,0-1 0,-1 1 0,1 0-1,0 0 1,-2 1 0,1 0 0,0 0 0,-1 1 0,2-1 0,-1 1-1,0-1 1,0 1 0,1-1 0,0 1 0,-1 0 0,1 0 0,0-1 0,0 1 0,1 0 0,-1 0 0,0 0 0,1 0 0,0 0-1,0 0 1,0 0 0,0 0 0,0 0 0,1 0 0,-1 0 0,1 0 0,1 3 0,0 1-1,0 0-1,1 0 1,0 0 0,0 0 0,0-1-1,1 1 1,0-1 0,0 0-1,7 7 1,-6-8 3,0-1 0,0 0 0,0 0 0,0 0 0,1-1 0,-1 1 0,1-1 0,0 0 0,0-1 0,0 0 0,0 0 0,1 0 0,-1-1 0,8 1 0,-11-1 7,1-1-1,-1 0 1,1 0 0,-1-1 0,1 1 0,0-1 0,-1 0-1,1 0 1,-1 0 0,0 0 0,1 0 0,-1-1 0,0 0-1,0 1 1,0-1 0,0 0 0,0-1 0,0 1 0,-1 0-1,1-1 1,-1 0 0,1 1 0,-1-1 0,0 0 0,0 0-1,2-6 1,-1 2-38,0-1 0,0 1 0,-1-1 0,0 0-1,0 1 1,-1-1 0,0 0 0,-1 0 0,0 0-1,0 0 1,0 0 0,-1 0 0,0 0 0,-1 0-1,-3-11 1,1 7-181,-1 0-1,0 0 1,-1 1 0,0-1-1,-1 2 1,0-1-1,0 1 1,-1 0 0,-10-9-1,10 8-8,2 0 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5.592"/>
    </inkml:context>
    <inkml:brush xml:id="br0">
      <inkml:brushProperty name="width" value="0.05" units="cm"/>
      <inkml:brushProperty name="height" value="0.05" units="cm"/>
    </inkml:brush>
  </inkml:definitions>
  <inkml:trace contextRef="#ctx0" brushRef="#br0">22 104 12443,'-2'-29'1384,"-1"6"-776,-3 0-216,2 8 632,1 2-247,1 13-329,1 8-200,4 10-488,3 3-184,5 5 2056,2 3-1672,3-4 72,4 1 16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5.994"/>
    </inkml:context>
    <inkml:brush xml:id="br0">
      <inkml:brushProperty name="width" value="0.05" units="cm"/>
      <inkml:brushProperty name="height" value="0.05" units="cm"/>
    </inkml:brush>
  </inkml:definitions>
  <inkml:trace contextRef="#ctx0" brushRef="#br0">53 388 14131,'-2'4'216,"1"0"0,-1 1 1,0-1-1,0 0 0,0 0 0,-1 0 0,-3 4 1,-8 14 300,11-15-442,0-1-1,0 0 1,1 1 0,0-1-1,1 1 1,-1 0-1,1-1 1,0 1-1,1 13 1,0-17-65,0-1-1,1 1 0,-1-1 1,1 1-1,0-1 1,0 0-1,0 1 1,0-1-1,0 0 1,0 0-1,0 0 0,1 0 1,-1 0-1,1 0 1,0 0-1,-1 0 1,1 0-1,0-1 1,0 1-1,0-1 1,0 0-1,0 1 0,1-1 1,-1 0-1,0 0 1,0 0-1,1-1 1,-1 1-1,1 0 1,3-1-1,1 2 5,0-1-1,0-1 1,0 1 0,-1-1-1,1-1 1,0 1-1,0-1 1,0 0 0,0-1-1,-1 0 1,1 0-1,0 0 1,-1-1 0,0 0-1,0 0 1,0 0 0,0-1-1,0 0 1,-1 0-1,1-1 1,-1 1 0,0-1-1,0 0 1,-1-1-1,0 1 1,0-1 0,4-6-1,1-4 8,-1 0 0,-1-1 0,0 1 0,-1-2 0,-1 1 0,0 0 0,-1-1 0,-1 0 0,0-24 0,-2 15-12,-1 1 0,-2 0 1,-7-43-1,7 57-1,-1 0 0,0 1 0,-1-1-1,-1 0 1,1 1 0,-2 0 0,1 0 0,-2 0 0,-13-17 0,18 26-6,1 0 0,-1 0 0,0 0-1,-1 0 1,1 0 0,0 0 0,0 1 0,-1-1 0,1 1 0,-1 0 0,1-1-1,-1 1 1,0 0 0,1 1 0,-1-1 0,0 0 0,0 1 0,1 0 0,-1-1-1,0 1 1,0 0 0,0 0 0,0 1 0,-2 0 0,2 0 3,0 0 0,1 0 0,-1 0 1,1 1-1,-1-1 0,1 1 0,-1 0 0,1 0 1,0 0-1,0 0 0,0 0 0,0 0 0,0 1 1,0-1-1,1 0 0,-1 1 0,1 0 1,0-1-1,0 1 0,0 0 0,0 0 0,-1 4 1,1 2-36,-1 0 0,2 1 0,0-1 0,0 0 1,0 0-1,1 0 0,1 0 0,-1 0 0,1 0 0,1 0 1,0 0-1,0-1 0,8 14 0,7 11-183,1 0-1,24 29 1,-23-34 61,-14-19 99,67 102-289,-72-110 389,-1 0 0,0 0 0,1 0 0,-1 0 0,1 0 0,-1-1 0,1 1 0,-1 0 0,1 0-1,-1 0 1,1-1 0,0 1 0,0 0 0,-1-1 0,1 1 0,0-1 0,0 1 0,0-1 0,-1 1 0,1-1 0,0 0 0,0 1-1,0-1 1,0 0 0,0 0 0,0 0 0,0 1 0,0-1 0,0 0 0,0 0 0,0-1 0,0 1 0,0 0 0,-1 0 0,1 0-1,0 0 1,0-1 0,0 1 0,0-1 0,0 1 0,0 0 0,0-1 0,-1 1 0,1-1 0,0 0 0,0 1 0,-1-1 0,2-1-1,16-13 349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6.507"/>
    </inkml:context>
    <inkml:brush xml:id="br0">
      <inkml:brushProperty name="width" value="0.05" units="cm"/>
      <inkml:brushProperty name="height" value="0.05" units="cm"/>
    </inkml:brush>
  </inkml:definitions>
  <inkml:trace contextRef="#ctx0" brushRef="#br0">29 1 14515,'-1'0'42,"0"0"0,1 0-1,-1 0 1,0 0 0,0 0 0,0 0-1,1 0 1,-1 0 0,0 1 0,0-1-1,0 0 1,1 1 0,-1-1 0,0 0-1,1 1 1,-1-1 0,0 1 0,1-1-1,-1 1 1,0-1 0,1 1 0,-1-1 0,1 1-1,-1 0 1,1-1 0,-1 1 0,1 0-1,0-1 1,-1 1 0,1 0 0,0 0-1,0-1 1,-1 1 0,1 0 0,0 0-1,0 1 1,-6 34 458,4 29-238,3 0 1,3 0 0,20 106-1,-24-171-263,7 24-1,-7-23 1,0-1 0,0 0 0,0 1 0,0-1 0,0 0 0,0 1 0,0-1 0,0 0 0,0 1 0,0-1 0,1 0 0,-1 1 0,0-1 0,0 0 0,0 0 0,0 1 0,1-1 0,-1 0 0,0 0 0,0 1 0,1-1 0,-1 0 0,0 0 0,1 0 0,-1 1 0,0-1 0,0 0 0,1 0 0,-1 0 0,0 0 0,1 0 0,-1 0 0,0 0 0,1 0 0,-1 0 0,0 0 0,1 0 0,-1 0 0,0 0 0,1 0 0,-1 0 0,0 0 0,1 0 0,-1 0 0,0 0 0,1 0 0,-1 0 0,0-1 0,0 1 0,1 0 0,-1 0 0,0 0 0,1-1 0,-1 1 0,0 0 0,0 0 0,0-1 0,1 1 0,-1 0 0,0 0 0,0-1 0,0 1 0,0 0 0,1-1 0,-1 1 0,7-16-80,1 0-1,-2 0 1,0 0-1,-2-1 1,5-20 0,-2 9-34,4-20-57,5-52-1,-16 107 197,0 1 1,1-1-1,0 0 1,1 1-1,0-1 1,0 0-1,0 0 1,1 0-1,0-1 1,0 1-1,1-1 1,0 1-1,0-1 0,6 7 1,-4-5 7,1 0 1,-1-1-1,2 0 1,-1 0-1,0-1 1,1 0-1,1 0 0,-1-1 1,1 0-1,-1 0 1,18 5-1,-18-7-21,1-1 0,0-1 0,0 1 1,-1-2-1,1 1 0,0-1 0,0 0 0,0-1 0,0 0 0,0-1 1,13-3-1,-11 1-16,1 0 1,-1-2 0,0 1 0,0-1-1,0-1 1,-1 1 0,16-15-1,-10 6 71,-1 0 0,-1-1 0,0-1 0,-2 0-1,1-1 1,-2 0 0,-1-1 0,0 0 0,9-26 0,-15 35 356,-2 13-88,4 10-86,-4-10-240,1-1 0,0 1 0,-1 0 0,1-1 0,0 1 0,1-1 0,-1 0 0,0 0 1,0 0-1,1-1 0,-1 1 0,1-1 0,0 0 0,-1 1 0,6-1 0,5 1 10,0-1-1,29-1 1,-35-1-15,0 0 0,1 1 0,-1 0 1,0 0-1,0 1 0,1 0 0,-1 1 0,0 0 0,0 0 1,0 0-1,14 8 0,-12-2-3,1 0 0,-1 1 0,-1 0 1,0 1-1,0 0 0,-1 0 0,12 21 0,42 88-24,-48-90 5,43 100-199,-50-109 147,0 1 0,-1 0 0,-2 0 0,4 33 0,-7-51 59,-1 0 0,0 0 0,0 0 0,0 0 0,0 1 0,-1-1 0,1 0 0,-1 0 0,0 0 0,0 0 0,0 0 0,0 0 0,0 0 0,-3 3 0,3-5 11,0 1 0,-1-1 0,1 0 0,-1 0 1,0 0-1,1 0 0,-1 0 0,0 0 1,0 0-1,0-1 0,1 1 0,-1 0 0,0-1 1,0 0-1,0 1 0,0-1 0,0 0 0,0 0 1,0 0-1,0 0 0,0 0 0,0-1 1,0 1-1,-2-1 0,-5-2 14,0 0 1,1 0-1,0-1 1,-1 1-1,1-2 1,1 1-1,-1-1 0,1-1 1,0 1-1,0-1 1,0 0-1,1-1 1,0 0-1,0 0 1,0 0-1,1 0 0,1-1 1,-8-15-1,5 9 6,1 0 0,0-1 0,1 0 0,1 0 0,0 0 0,2-1 0,-1 1 0,2-1 0,0 1 0,1-19 0,1 24 2,0 0 0,1 0 0,0 0 0,0 0 0,1 1 0,1-1 0,-1 1 0,10-16 0,-9 19-64,0 0 0,0 1 1,1-1-1,0 1 0,0 0 0,0 1 1,0-1-1,1 1 0,0 0 1,0 0-1,0 1 0,0-1 0,9-2 1,86-29-1516,-72 22 1125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7.670"/>
    </inkml:context>
    <inkml:brush xml:id="br0">
      <inkml:brushProperty name="width" value="0.05" units="cm"/>
      <inkml:brushProperty name="height" value="0.05" units="cm"/>
    </inkml:brush>
  </inkml:definitions>
  <inkml:trace contextRef="#ctx0" brushRef="#br0">0 315 14803,'5'-16'946,"-3"9"-735,0 1 1,0 0 0,0 0 0,1 0-1,-1 0 1,2 1 0,4-9-1,-8 14-179,1-1-1,-1 1 0,0 0 0,0-1 1,1 1-1,-1-1 0,0 1 0,0 0 1,1-1-1,-1 1 0,0 0 0,1-1 1,-1 1-1,0 0 0,1 0 1,-1-1-1,0 1 0,1 0 0,-1 0 1,1 0-1,-1-1 0,1 1 0,-1 0 1,1 0-1,-1 0 0,0 0 0,1 0 1,-1 0-1,1 0 0,-1 0 0,1 0 1,-1 0-1,1 0 0,-1 0 0,0 0 1,1 1-1,-1-1 0,1 0 0,-1 0 1,1 0-1,-1 1 0,0-1 0,1 0 1,-1 0-1,0 1 0,1-1 0,-1 0 1,0 1-1,1-1 0,-1 0 0,0 1 1,0-1-1,1 1 0,-1-1 1,0 0-1,0 1 0,10 32 633,-8-23-649,5 19 47,1 3-31,1-1 0,1 1 0,17 34-1,-26-64-16,1 0 0,-1 1 0,0-1 0,1 0 0,-1 0 0,1 0 0,0 0 0,0 0 0,2 2 0,-3-4-5,-1 0-1,1 1 1,0-1 0,0 0 0,-1 0 0,1 0 0,0 1 0,-1-1 0,1 0 0,0 0-1,0 0 1,-1 0 0,1 0 0,0 0 0,0-1 0,-1 1 0,1 0 0,0 0-1,0 0 1,-1-1 0,1 1 0,0 0 0,-1-1 0,1 1 0,-1-1 0,1 1 0,0-1-1,-1 1 1,1-1 0,-1 1 0,1-1 0,-1 1 0,0-1 0,1 0 0,-1 1 0,1-2-1,8-12 93,-2-1 0,1 0 0,-2-1 0,0 1 0,5-22 0,3-7 79,9-27 44,9-23-107,-32 94-118,0-1 0,0 0-1,1 0 1,-1 0 0,0 1-1,1-1 1,-1 0-1,1 1 1,-1-1 0,1 0-1,-1 1 1,1-1 0,-1 0-1,1 1 1,-1-1 0,1 1-1,0-1 1,0 0 0,0 1-1,-1 1 0,1-1 0,-1 0 0,0 0 0,1 0 0,-1 0 0,0 1 0,1-1 0,-1 0 0,0 0 0,1 0 0,-1 1 0,0-1 0,0 0 0,1 1 0,-1-1 0,0 0 0,0 1 1,1-1-1,-1 0 0,0 1 0,0-1 0,0 0 0,0 1 0,0-1 0,1 1 0,7 36-99,-7-30 92,2 16-37,13 54-48,-15-71 93,1 0 0,0-1-1,0 1 1,0-1 0,1 1 0,0-1 0,0 0-1,0 0 1,1 0 0,4 4 0,-6-7 6,0-1-1,0 0 1,0 0 0,0 0 0,1 0-1,-1 0 1,0 0 0,0-1 0,1 1-1,-1-1 1,0 1 0,1-1 0,-1 0 0,0 0-1,1 0 1,-1 0 0,0 0 0,1-1-1,-1 1 1,0-1 0,1 0 0,-1 1-1,0-1 1,0 0 0,0 0 0,0 0-1,0-1 1,2 0 0,8-6 31,0 0 1,-1-1-1,13-12 1,-4 1 39,-1-1 0,-1 0 0,-1-1-1,0-1 1,-2-1 0,-1 0 0,-1-1 0,-1 0 0,12-40 0,-24 65-79,7-28 90,-7 26-105,0 1-1,0 0 1,0-1-1,0 1 1,0 0-1,0-1 1,0 1-1,0 0 1,0-1-1,-1 1 1,1 0-1,-1 0 1,1-1-1,-1 1 1,1 0-1,-1 0 1,0 0 0,-1-2-1,1 2-658,3 4-920,5 5-945,-3-7 1636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8.071"/>
    </inkml:context>
    <inkml:brush xml:id="br0">
      <inkml:brushProperty name="width" value="0.05" units="cm"/>
      <inkml:brushProperty name="height" value="0.05" units="cm"/>
    </inkml:brush>
  </inkml:definitions>
  <inkml:trace contextRef="#ctx0" brushRef="#br0">5 0 13835,'7'18'1336,"-5"7"-808,-2 1-200,-3 7 1073,0 2-881,1 2-216,2 1 32,2 0-128,2-4-64,-1 2-144,3 1-16,-3-4-120,-1 0-104,0-4-304,-2-5-104,-6-8 480,-4-6-152,-1-9-32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8.415"/>
    </inkml:context>
    <inkml:brush xml:id="br0">
      <inkml:brushProperty name="width" value="0.05" units="cm"/>
      <inkml:brushProperty name="height" value="0.05" units="cm"/>
    </inkml:brush>
  </inkml:definitions>
  <inkml:trace contextRef="#ctx0" brushRef="#br0">1 43 13411,'13'36'1904,"28"55"0,-19-44-1118,-12-24-502,45 86 362,-48-97-585,0-1 0,1 0 1,0 0-1,1-1 0,0 0 1,20 16-1,-26-24-27,-1 0-1,1 0 1,0 0 0,0 0-1,0-1 1,0 0-1,1 1 1,-1-1 0,0-1-1,0 1 1,1 0-1,-1-1 1,0 1 0,1-1-1,-1 0 1,1 0-1,4-1 1,-3 0 16,0-1 0,-1 1 0,1-1 0,0 0 0,-1-1 0,1 1 1,-1-1-1,1 0 0,-1 0 0,5-5 0,4-5 90,-1-1 1,0 0-1,-1-1 0,-1 0 1,12-22-1,-1-7-499,-1-1-1,-2 0 1,-3-2 0,15-67 0,-26 98-64,2 8-148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7:22.691"/>
    </inkml:context>
    <inkml:brush xml:id="br0">
      <inkml:brushProperty name="width" value="0.05" units="cm"/>
      <inkml:brushProperty name="height" value="0.05" units="cm"/>
    </inkml:brush>
  </inkml:definitions>
  <inkml:trace contextRef="#ctx0" brushRef="#br0">0 81 6665,'41'-15'693,"-15"5"-392,40-8 1,-56 16-329,-1 0 0,1 1 0,-1 1 0,1-1 0,0 2 0,-1-1 0,1 1 0,10 3 0,73 21 594,64 13 750,151-7-9,5-21-853,-28-2-347,2246 122 526,-2259-113-614,407 20 41,2-25 2,585-71 90,-552 18-102,364 10-29,3 23 18,-188 4-28,-225-32 24,-6-43 4,-153 16-14,2 39-12,-448 25 134,0 3 0,121 23-1,-174-23-134,-10-4-13,0 0 1,0 0 0,0 0 0,0 0 0,0 0-1,0 0 1,1 0 0,-1 0 0,0 0 0,0 0-1,0 0 1,0 0 0,0 0 0,0 0 0,1 0-1,-1 0 1,0 0 0,0 0 0,0 0 0,0 0-1,0 0 1,0 0 0,0 1 0,0-1 0,1 0-1,-1 0 1,0 0 0,0 0 0,0 0 0,0 0-1,0 0 1,0 0 0,0 0 0,0 1 0,0-1-1,0 0 1,0 0 0,0 0 0,0 0 0,0 0-1,0 0 1,0 1 0,0-1 0,0 0-1,0 0 1,0 0 0,0 0 0,0 0 0,0 0-1,0 0 1,0 1 0,0-1 0,0 0 0,0 0-1,0 0 1,0 0 0,0 0 0,0 0 0,0 0-1,0 1 1,0-1 0,-1 0 0,-14 3 27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8.820"/>
    </inkml:context>
    <inkml:brush xml:id="br0">
      <inkml:brushProperty name="width" value="0.05" units="cm"/>
      <inkml:brushProperty name="height" value="0.05" units="cm"/>
    </inkml:brush>
  </inkml:definitions>
  <inkml:trace contextRef="#ctx0" brushRef="#br0">24 257 12659,'-15'5'1312,"9"-5"-784,4-5-152,14 1 648,6-3-79,9-3-121,2 0-96,9-6-136,2 0-112,3-4-56,0 0-104,-2-4-280,-4-1-224,-3 0-464,-4 0 2184,-10 5-1536,-4 0 24,-9 6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9.242"/>
    </inkml:context>
    <inkml:brush xml:id="br0">
      <inkml:brushProperty name="width" value="0.05" units="cm"/>
      <inkml:brushProperty name="height" value="0.05" units="cm"/>
    </inkml:brush>
  </inkml:definitions>
  <inkml:trace contextRef="#ctx0" brushRef="#br0">1 243 14979,'30'-9'1585,"6"-4"-1105,11-8-216,0-4 584,9 0-552,0-3-184,-3 0-456,-6 2-240,-14 3 416,-5 1-192,-10-1-144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49.646"/>
    </inkml:context>
    <inkml:brush xml:id="br0">
      <inkml:brushProperty name="width" value="0.05" units="cm"/>
      <inkml:brushProperty name="height" value="0.05" units="cm"/>
    </inkml:brush>
  </inkml:definitions>
  <inkml:trace contextRef="#ctx0" brushRef="#br0">1 52 14299,'12'-6'441,"0"0"0,1 0 0,-1 1 0,1 1-1,0 0 1,26-4 0,81-3 850,-119 11-1289,10-1 42,1 0 0,0 1 0,0 1 0,23 4 0,-33-5-48,0 1 1,0-1 0,0 1-1,0 0 1,0-1-1,0 1 1,0 0-1,0 0 1,0 0 0,-1 1-1,1-1 1,0 0-1,-1 1 1,1-1 0,-1 1-1,1 0 1,-1-1-1,0 1 1,1 0-1,-1 0 1,0 0 0,0 0-1,-1-1 1,1 2-1,0-1 1,-1 0-1,1 0 1,-1 0 0,1 0-1,-1 0 1,0 0-1,0 0 1,0 1 0,0-1-1,-1 2 1,-1 10 3,-1-1 0,-1 1-1,0-1 1,-1 0 0,-7 13 0,-37 65 88,26-51-46,11-18 7,-61 100-334,71-120 238,6-14-34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0.062"/>
    </inkml:context>
    <inkml:brush xml:id="br0">
      <inkml:brushProperty name="width" value="0.05" units="cm"/>
      <inkml:brushProperty name="height" value="0.05" units="cm"/>
    </inkml:brush>
  </inkml:definitions>
  <inkml:trace contextRef="#ctx0" brushRef="#br0">33 233 14187,'0'0'79,"1"0"1,0 0-1,0 0 0,0 1 0,0-1 1,0 0-1,0 1 0,0-1 0,0 0 1,0 1-1,-1-1 0,1 1 1,0-1-1,0 1 0,0 0 0,-1-1 1,1 1-1,0 0 0,-1 0 0,1-1 1,-1 1-1,1 0 0,-1 0 0,1 0 1,-1 0-1,0 0 0,1-1 1,-1 1-1,0 0 0,1 2 0,2 34 837,-3-30-493,-2 33 196,-1 0 0,-2 0 1,-13 49-1,7-40-423,-5 71-1,15-115-188,1-1 0,0 1-1,0-1 1,0 1 0,1-1-1,0 1 1,0-1 0,0 1 0,0-1-1,1 0 1,-1 0 0,1 1-1,0-1 1,0 0 0,4 5 0,-3-7 3,-1 0 0,0 0 0,1 0 0,-1 0 0,1-1 0,0 1 1,-1-1-1,1 1 0,0-1 0,0 0 0,0 0 0,0 0 0,0 0 1,0-1-1,0 1 0,0-1 0,0 0 0,1 0 0,-1 0 0,0 0 0,0-1 1,0 1-1,3-2 0,10-2 25,-1 0-1,0-1 1,0-1 0,0 0-1,-1-2 1,0 1 0,13-11-1,0-1 186,-1-1-1,32-33 0,-49 44-114,0 0 0,12-19 1,-11 12-34</inkml:trace>
  <inkml:trace contextRef="#ctx0" brushRef="#br0" timeOffset="1">871 5 16492,'4'-4'1360,"1"4"-1120,-5 10-88,0 4 488,0 10-352,0 8-88,1 8-88,3 4 8,1 1-24,0 2-24,1-1-88,-2-6-120,1-7-392,-5-7-112,-2-9 512,-2-8-128,-2-11-88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0.432"/>
    </inkml:context>
    <inkml:brush xml:id="br0">
      <inkml:brushProperty name="width" value="0.05" units="cm"/>
      <inkml:brushProperty name="height" value="0.05" units="cm"/>
    </inkml:brush>
  </inkml:definitions>
  <inkml:trace contextRef="#ctx0" brushRef="#br0">0 0 14987,'8'30'785,"2"0"0,0-1 0,24 46 0,-28-64-671,1 0-1,-1-1 1,2 0-1,-1 0 1,1 0-1,1-1 1,0 0-1,0-1 1,1 0-1,0 0 1,0-1-1,11 6 1,-13-10-67,0-1 0,-1 0 0,1 0 1,0 0-1,0-1 0,0-1 0,-1 1 0,1-1 1,0 0-1,0-1 0,0 0 0,0 0 0,0-1 0,0 0 1,8-3-1,5-3 25,1 0 0,-1-2 0,39-24 0,-50 27-226,0 0 0,-1 0 0,1-1 0,-2 0 0,11-12 0,-15 15 77,-1 0 1,1 0-1,-1 0 1,0 0-1,0-1 1,-1 1 0,1-1-1,-1 0 1,0 1-1,-1-1 1,0 0-1,1-9 1,-2-24-328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0.834"/>
    </inkml:context>
    <inkml:brush xml:id="br0">
      <inkml:brushProperty name="width" value="0.05" units="cm"/>
      <inkml:brushProperty name="height" value="0.05" units="cm"/>
    </inkml:brush>
  </inkml:definitions>
  <inkml:trace contextRef="#ctx0" brushRef="#br0">1 1 13555,'1'7'1344,"5"7"-952,0 9-160,-1 7 849,4 8-625,0 3-88,1 2-168,0 0-40,-2-8-256,2-7-184,-2-21 264,-1-11-88,-2-20-16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1.237"/>
    </inkml:context>
    <inkml:brush xml:id="br0">
      <inkml:brushProperty name="width" value="0.05" units="cm"/>
      <inkml:brushProperty name="height" value="0.05" units="cm"/>
    </inkml:brush>
  </inkml:definitions>
  <inkml:trace contextRef="#ctx0" brushRef="#br0">7 1 14995,'0'0'31,"-1"0"0,1 0-1,0 0 1,0 0 0,-1 0 0,1 0-1,0 0 1,0 0 0,0 0 0,-1 0-1,1 0 1,0 0 0,0 0 0,-1 0-1,1 0 1,0 1 0,0-1 0,0 0-1,0 0 1,-1 0 0,1 0 0,0 0-1,0 1 1,0-1 0,0 0 0,-1 0-1,1 0 1,0 0 0,0 1 0,0-1-1,0 0 1,0 0 0,0 1 0,0-1-1,0 0 1,0 0 0,-1 0-1,1 1 1,0-1 0,0 16 455,8 15 31,-6-27-586,0 0 1,0 0-1,1 0 1,-1-1-1,1 1 1,0 0-1,0-1 1,0 0-1,1 0 1,-1 0-1,1 0 1,-1-1-1,1 1 1,0-1-1,0 0 1,0 0-1,1 0 1,-1-1-1,0 1 0,1-1 1,-1 0-1,1-1 1,-1 1-1,1-1 1,7 0-1,10 0-413,0-2-1,0-1 1,0-1-1,23-6 1,-2 0 613,-43 10-103,0 0 0,0-1 0,1 1 0,-1 0 0,0 0 0,0 0 0,1 0 0,-1 0 0,0 0 0,0 0 0,1 0 0,-1 0 0,0 0 0,0 0 0,1 0 0,-1 0 0,0 0 0,0 0 0,1 0 0,-1 0 0,0 0-1,0 0 1,0 0 0,1 1 0,-1-1 0,0 0 0,0 0 0,1 0 0,-1 0 0,0 0 0,0 1 0,0-1 0,0 0 0,1 0 0,-1 0 0,0 1 0,0-1 0,-4 10 816,-16 10 317,19-18-1017,-10 8 357,8-8-381,0 0-1,0 1 1,0 0-1,1 0 1,-1 0-1,1 0 1,0 0-1,0 0 1,-2 4-1,4-6-116,0-1 0,0 0-1,0 1 1,0-1 0,0 1 0,0-1-1,0 1 1,0-1 0,0 0-1,0 1 1,0-1 0,1 1 0,-1-1-1,0 1 1,0-1 0,0 0 0,1 1-1,-1-1 1,0 0 0,1 1-1,-1-1 1,0 0 0,1 1 0,-1-1-1,0 0 1,1 0 0,-1 0-1,0 1 1,1-1 0,-1 0 0,1 0-1,16 6-184,-15-5 160,48 11-481,-32-9 327,0 1 1,0 1 0,-1 1 0,1 0 0,-1 2-1,16 8 1,-31-14 161,-1-1 0,1 0 0,0 0 0,0 1 0,-1-1 0,1 1 0,-1-1 0,1 1 0,-1 0-1,0 0 1,0 0 0,1-1 0,-1 1 0,-1 0 0,1 0 0,0 1 0,0-1 0,-1 0 0,1 4 0,-1-3 11,0 0 0,0 0 0,-1 0 0,1 0 0,-1 0 0,0 0 0,0 0 0,0 0 0,0 0 0,0 0 0,-1-1 0,-2 5 0,-5 4 51,0 1 0,-1-1 0,0 0 1,-18 13-1,27-23-46,-18 15 95,8-5 5,-1 0 1,0-1 0,-1-1-1,0 0 1,0-1-1,-22 10 1,34-18-59,0 1-1,0-1 1,0 1 0,0-1 0,0 0 0,0 1 0,0-1 0,0 0 0,0 0 0,0 1 0,0-1 0,0 0 0,0 0 0,0-1 0,0 1-1,0 0 1,0 0 0,0 0 0,0-1 0,0 1 0,0 0 0,0-1 0,0 1 0,0-1 0,0 1 0,0-1 0,0 1 0,0-1 0,1 0-1,-1 1 1,0-1 0,1 0 0,-1 0 0,0 0 0,1 0 0,-1 1 0,1-1 0,-1 0 0,0-2 0,0-2 66,0 0 0,1 0 0,-1-1-1,1 1 1,0 0 0,0 0 0,1-6 0,5-26 310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1.640"/>
    </inkml:context>
    <inkml:brush xml:id="br0">
      <inkml:brushProperty name="width" value="0.05" units="cm"/>
      <inkml:brushProperty name="height" value="0.05" units="cm"/>
    </inkml:brush>
  </inkml:definitions>
  <inkml:trace contextRef="#ctx0" brushRef="#br0">88 1 15443,'0'46'849,"2"0"0,14 78-1,-3-66-1166,2-1-1,3-1 1,43 92 0,-80-160-1003,-139-148 1312,153 154 177,0-1 0,0 1-1,1-1 1,0 1 0,-4-10 0,7 15-134,1 0-1,-1 0 1,1 0 0,-1 0-1,1-1 1,-1 1-1,1 0 1,0 0 0,0 0-1,0 0 1,-1 0 0,1 0-1,0 0 1,0-1 0,1 1-1,-1 0 1,0 0 0,0 0-1,0 0 1,1 0-1,-1 0 1,1 0 0,-1 0-1,1 0 1,-1 0 0,1 0-1,0 0 1,-1 0 0,1 0-1,0 0 1,-1 1 0,1-1-1,0 0 1,0 0-1,0 1 1,0-1 0,0 1-1,0-1 1,0 1 0,0-1-1,0 1 1,0-1 0,0 1-1,0 0 1,0 0 0,1 0-1,0-1 1,23-1 495,0 0 0,48 4 0,-43-1-203,47-2 0,-24-9-113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2.554"/>
    </inkml:context>
    <inkml:brush xml:id="br0">
      <inkml:brushProperty name="width" value="0.05" units="cm"/>
      <inkml:brushProperty name="height" value="0.05" units="cm"/>
    </inkml:brush>
  </inkml:definitions>
  <inkml:trace contextRef="#ctx0" brushRef="#br0">1 299 11851,'13'77'3264,"-10"-54"-2705,1 0 0,1 0 0,14 41 1,-18-61-530,1-1 0,-1 1-1,1 0 1,-1 0 0,1-1 0,0 1 0,0 0 0,0-1 0,0 0 0,0 0 0,0 1 0,1-1 0,-1-1 0,4 3 0,-4-3-1,0 0 1,1 0-1,-1-1 1,0 1-1,1-1 1,-1 0-1,1 1 1,-1-1-1,0 0 1,1 0-1,-1 0 1,1-1-1,-1 1 1,0-1-1,1 1 1,-1-1-1,0 0 1,5-2-1,2-2 51,0 0-1,1-1 1,-2-1-1,1 1 1,-1-1-1,0-1 1,0 0-1,-1 0 1,11-16-1,5-10 191,21-43-1,-41 71-238,45-96 96,-22 44-218,-26 58 88,0 0 1,0 0 0,0 1 0,0-1-1,0 0 1,0 0 0,1 1 0,-1-1-1,0 0 1,0 0 0,0 1 0,0-1-1,0 0 1,0 0 0,1 0 0,-1 1 0,0-1-1,0 0 1,0 0 0,0 0 0,1 1-1,-1-1 1,0 0 0,0 0 0,1 0-1,-1 0 1,0 0 0,0 0 0,1 1-1,-1-1 1,0 0 0,0 0 0,1 0 0,-1 0-1,0 0 1,0 0 0,1 0 0,-1 0-1,0 0 1,0 0 0,1 0 0,-1-1-1,0 1 1,1 0 0,-1 0 0,0 0-1,0 0 1,0 0 0,1 0 0,-1 0 0,0-1-1,0 1 1,1 0 0,-1 0 0,0 0-1,0-1 1,0 1 0,0 0 0,1 0-1,-1 0 1,0-1 0,0 1 0,0 0-1,0 0 1,0-1 0,5 21-42,-2-6 28,0 1 0,0-1 0,1 0 0,7 14 0,-10-25 27,1 0-1,-1 0 0,1 0 0,0 0 0,0 0 0,0 0 0,0-1 0,1 1 0,-1-1 0,5 3 0,-6-4 1,1 0 1,0 0 0,0 0 0,-1-1-1,1 1 1,0 0 0,0-1-1,0 0 1,0 1 0,0-1 0,0 0-1,-1 0 1,1 0 0,0 0-1,0 0 1,0-1 0,0 1-1,0-1 1,3 0 0,5-4 30,-1 0-1,0-1 1,0 1 0,-1-2-1,0 1 1,0-1 0,0-1 0,-1 1-1,8-12 1,0 3 21,21-28 129,45-69-1,-39 51-171,-41 61-20,12-15-17,-13 17 16,0-1 0,0 0 0,0 0 1,0 0-1,-1 1 0,1-1 0,0 0 0,0 0 1,0 1-1,0-1 0,0 0 0,0 0 0,0 1 1,0-1-1,0 0 0,0 0 0,1 1 0,-1-1 1,0 0-1,0 0 0,0 1 0,0-1 1,0 0-1,0 0 0,0 0 0,1 1 0,-1-1 1,0 0-1,0 0 0,0 0 0,0 0 0,1 1 1,-1-1-1,0 0 0,0 0 0,0 0 0,1 0 1,-1 0-1,0 0 0,0 0 0,1 0 0,-1 1 1,0-1-1,0 0 0,1 0 0,-1 0 0,0 0 1,0 0-1,1 0 0,-1 0 0,0 0 1,0-1-1,1 1 0,-1 0 0,0 0 0,0 0 1,0 0-1,1 0 0,-1 0 0,0 0 0,0 0 1,0-1-1,1 1 0,-1 0 0,0 0 0,-2 23-19,0 0-1,-12 41 1,2-6-72,12-57 58,0 0 0,0-1 0,0 1 0,0 0-1,0 0 1,0-1 0,0 1 0,0 0 0,-1 0 0,1-1 0,0 1 0,0 0 0,-1-1 0,1 1-1,-1 0 1,1-1 0,0 1 0,-1 0 0,1-1 0,-1 1 0,1-1 0,-2 1 0,1-1 10,1-1 0,-1 0 0,1 0 1,-1 0-1,0 0 0,1 0 0,0 0 1,-1 0-1,1 1 0,0-1 0,-1 0 1,1-1-1,0 1 0,0 0 0,0 0 1,0-1-1,-4-24-215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2.954"/>
    </inkml:context>
    <inkml:brush xml:id="br0">
      <inkml:brushProperty name="width" value="0.05" units="cm"/>
      <inkml:brushProperty name="height" value="0.05" units="cm"/>
    </inkml:brush>
  </inkml:definitions>
  <inkml:trace contextRef="#ctx0" brushRef="#br0">11 12 17604,'-9'-9'1368,"8"8"-1136,1-1-192,10 2 216,4 0-384,8 0-1000,3 0 904,10 6-216,6 0-184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7:26.875"/>
    </inkml:context>
    <inkml:brush xml:id="br0">
      <inkml:brushProperty name="width" value="0.05" units="cm"/>
      <inkml:brushProperty name="height" value="0.05" units="cm"/>
    </inkml:brush>
  </inkml:definitions>
  <inkml:trace contextRef="#ctx0" brushRef="#br0">1 351 3961,'100'12'802,"2"-4"1,108-6-1,334-62 290,-86 6-1426,91 32-150,2 28 1374,106-2 687,-145-18-1041,205-1-432,-196 13-88,621-4 162,98 18 1684,245-21-1098,104-13-713,50-62-510,-1510 68 313,620-61-1412,4 63 266,-181 61 2046,0 22 340,225 21 341,3-56-952,-281-70-420,-5-31-168,-303 38-116,-169 23 171,54 1 0,-50 8-19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3.301"/>
    </inkml:context>
    <inkml:brush xml:id="br0">
      <inkml:brushProperty name="width" value="0.05" units="cm"/>
      <inkml:brushProperty name="height" value="0.05" units="cm"/>
    </inkml:brush>
  </inkml:definitions>
  <inkml:trace contextRef="#ctx0" brushRef="#br0">114 296 14979,'-3'0'115,"0"0"0,0 0-1,0 0 1,0 1 0,0-1-1,0 1 1,0-1 0,0 1-1,0 0 1,0 0 0,0 0-1,1 1 1,-1-1 0,0 1 0,1-1-1,-1 1 1,1 0 0,0 0-1,-1 0 1,-2 4 0,-2 1 76,1 0 0,0 1 1,0 0-1,1 0 1,-7 12-1,10-15-127,1-1 1,-1 1-1,0 0 0,1 0 1,0 0-1,1 0 1,-1 0-1,1 0 0,0 0 1,0 9-1,1-12-39,-1 0-1,0 0 1,1-1 0,-1 1-1,1 0 1,-1-1-1,1 1 1,0 0 0,0-1-1,-1 1 1,1-1-1,0 1 1,1-1 0,-1 0-1,0 1 1,0-1 0,1 0-1,-1 0 1,0 0-1,1 0 1,-1 0 0,1 0-1,-1 0 1,1-1-1,0 1 1,-1 0 0,1-1-1,0 1 1,-1-1 0,1 0-1,0 1 1,0-1-1,0 0 1,3-1 0,2 0 27,0 0 0,0 0 1,0-1-1,1 0 0,-2-1 1,1 0-1,0 0 0,0 0 1,-1-1-1,0 0 0,0 0 1,0-1-1,0 1 1,6-8-1,3-3 59,-1-1-1,0 0 1,19-31 0,-18 22-26,-1 0 1,-2-1-1,13-37 0,-18 44-68,-2 0 0,-1 0-1,0 0 1,-1-1 0,1-33-1,-4 51-14,0-1-1,0 1 0,0 0 0,0 0 1,0 0-1,-1 0 0,1 0 0,-1 0 1,1 0-1,-1 0 0,0 0 1,1 0-1,-1 0 0,0 0 0,0 0 1,-1 0-1,1 0 0,0 1 0,-1-1 1,-2-2-1,3 3-1,0 1-1,1 0 1,-1 0 0,0 0-1,1-1 1,-1 1 0,0 0-1,0 0 1,1 0 0,-1 0-1,0 0 1,0 0 0,1 1-1,-1-1 1,0 0 0,0 0-1,1 0 1,-1 1 0,0-1-1,1 0 1,-2 1 0,0 1-2,0-1 1,0 1-1,0 0 0,0 0 1,0 0-1,0 0 1,0 0-1,-2 4 1,-4 8-3,0 1 0,1 0 0,0 1 1,1-1-1,-6 29 0,9-31 2,0 0 0,1 1 0,1-1 1,0 0-1,1 0 0,0 1 0,4 23 0,-4-35-1,1 0-1,-1 0 0,1 1 1,0-1-1,0 0 1,0 0-1,0 0 0,0 0 1,0 0-1,0 0 1,1 0-1,-1 0 0,0-1 1,1 1-1,0 0 0,-1-1 1,1 1-1,0-1 1,0 0-1,0 0 0,0 1 1,0-1-1,0 0 1,0-1-1,1 1 0,-1 0 1,0-1-1,0 1 0,1-1 1,-1 0-1,0 1 1,0-1-1,1 0 0,-1-1 1,0 1-1,1 0 0,-1-1 1,0 1-1,4-2 1,2 0-16,0-1 0,0 0 0,0-1 0,0 1 0,-1-1 0,1-1 1,-1 0-1,0 0 0,8-7 0,-9 7-4,0-1 1,-1 0 0,1 0-1,-1 0 1,-1-1-1,1 0 1,-1 0-1,0 0 1,-1 0-1,1-1 1,-2 1-1,4-12 1,-7 24 30,1-1 1,0 1-1,0 0 1,0-1-1,1 1 1,0-1-1,0 1 1,0-1-1,0 1 1,0-1-1,1 1 1,0-1-1,0 0 1,0 0-1,1 0 1,-1 0-1,1 0 1,0-1-1,4 5 1,-2-3-12,1-1-1,-1 0 1,1-1 0,0 1-1,0-1 1,0 0 0,0 0 0,0-1-1,0 0 1,1 0 0,0 0-1,-1-1 1,8 1 0,-2-1-276,-1-1 0,19 0 0,-27 0 215,0 0 0,-1-1 0,1 1 0,0-1 0,-1 1 0,1-1 0,-1 0 0,1 0 0,-1 0 0,1 0 0,-1-1 0,0 1 0,1-1 0,-1 1 0,0-1 0,0 0 0,2-2 0,4-14-305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3.728"/>
    </inkml:context>
    <inkml:brush xml:id="br0">
      <inkml:brushProperty name="width" value="0.05" units="cm"/>
      <inkml:brushProperty name="height" value="0.05" units="cm"/>
    </inkml:brush>
  </inkml:definitions>
  <inkml:trace contextRef="#ctx0" brushRef="#br0">17 0 15187,'-8'4'1609,"6"1"-1137,-3-1-248,3 2 1160,2-1-1072,3 1-312,0 0 1736,0-2-1624,1 0 113,-1 1 31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4.119"/>
    </inkml:context>
    <inkml:brush xml:id="br0">
      <inkml:brushProperty name="width" value="0.05" units="cm"/>
      <inkml:brushProperty name="height" value="0.05" units="cm"/>
    </inkml:brush>
  </inkml:definitions>
  <inkml:trace contextRef="#ctx0" brushRef="#br0">0 124 14083,'11'-6'741,"-4"2"-270,-1 1 0,1-1 0,0 1 0,0 0 0,15-3 0,-21 5-410,1 1 0,0 0 0,0 0 0,-1 0 0,1 0 0,0 0 1,-1 1-1,1-1 0,0 0 0,-1 1 0,1-1 0,0 1 0,-1-1 0,1 1 0,-1 0 0,1 0 0,-1 0 0,1 0 0,-1 0 1,0 0-1,1 0 0,-1 0 0,0 1 0,0-1 0,0 0 0,0 1 0,0-1 0,0 1 0,0-1 0,0 1 0,-1-1 0,1 3 1,2 3-49,-1 0 0,0 0 0,0 1 1,-1-1-1,0 0 0,0 1 1,0-1-1,-1 0 0,-1 1 1,-1 11-1,-2 4 2,-2-1 0,-9 24 0,10-31-7,0 0 1,0 0-1,1 0 1,1 1-1,1-1 1,-1 21-1,3-35-7,0 1-1,0-1 0,0 1 1,0-1-1,0 1 0,0-1 1,1 1-1,-1-1 1,0 1-1,1-1 0,0 1 1,-1-1-1,1 0 0,0 1 1,-1-1-1,1 0 1,0 1-1,0-1 0,0 0 1,0 0-1,0 0 0,0 0 1,1 0-1,-1 0 1,0 0-1,0 0 0,1-1 1,-1 1-1,1 0 0,-1-1 1,0 1-1,1-1 1,-1 0-1,1 1 0,-1-1 1,1 0-1,-1 0 0,1 0 1,-1 0-1,1 0 1,-1 0-1,1 0 0,2-1 1,3-1 3,-1 1 0,0-1 1,0-1-1,1 1 1,-2-1-1,1 0 0,0 0 1,10-8-1,-3 0 37,0-1-1,-2-1 0,1 0 1,-1 0-1,-1-1 0,0 0 0,-1-1 1,-1 0-1,0-1 0,-1 1 1,-1-2-1,-1 1 0,0 0 1,-1-1-1,0 0 0,-1 0 1,-2 0-1,1 0 0,-2-1 0,0 1 1,-4-21-1,3 32-16,0 0 1,-1 1-1,0-1 0,0 0 0,-4-6 1,6 11-24,-1 0 0,1 0 1,-1 0-1,1 0 0,-1 0 0,1 0 1,-1 0-1,0 0 0,1 0 1,-1 0-1,0 1 0,0-1 0,1 0 1,-1 0-1,0 1 0,0-1 1,0 1-1,0-1 0,0 1 0,0-1 1,0 1-1,0-1 0,0 1 1,0 0-1,0 0 0,-1 0 1,1 0-1,0-1 0,0 1 0,0 0 1,0 1-1,0-1 0,0 0 1,-2 1-1,2-1-2,0 1-1,1 0 1,-1 0 0,0-1-1,0 1 1,1 0 0,-1 0-1,1 0 1,-1 0 0,1 0-1,-1 0 1,1 0 0,-1 0-1,1 0 1,0 0 0,-1 0-1,1 0 1,0 0 0,0 0-1,0 1 1,0-1 0,0 0-1,0 0 1,0 0 0,1 0-1,-1 0 1,0 0 0,1 2-1,0 2-5,1 0-1,-1 0 1,1-1-1,0 1 0,3 5 1,-3-6 4,1 0 1,0-1 0,0 1 0,0 0-1,0-1 1,1 0 0,-1 0-1,1 0 1,0 0 0,0 0-1,0-1 1,0 0 0,0 0-1,1 0 1,-1 0 0,1-1 0,-1 1-1,1-1 1,-1 0 0,1-1-1,0 1 1,0-1 0,-1 0-1,1 0 1,0 0 0,-1-1-1,1 0 1,0 0 0,6-2-1,0 0 2,0-1-1,0 0 0,0-1 0,0-1 0,-1 1 1,0-2-1,0 1 0,-1-1 0,0-1 0,16-16 0,-18 16-11,0 0-1,-1 0 0,0-1 0,8-15 0,-18 32-41,-11 22 43,8-3 33,-7 53-1,13-71-16,0 0 0,1 0 0,0 0-1,0-1 1,1 1 0,1 0 0,-1-1 0,1 1-1,0-1 1,5 11 0,-7-18-18,1 0-1,-1 0 1,0 0 0,1 0-1,-1 0 1,1 0 0,-1 0-1,1-1 1,-1 1 0,1 0-1,0 0 1,0 0 0,-1-1-1,1 1 1,0 0-1,0-1 1,0 1 0,0-1-1,-1 1 1,1-1 0,0 1-1,0-1 1,0 0 0,0 1-1,0-1 1,2 0 0,-1 0-83,-1-1 0,0 1 0,1-1 0,-1 0 0,0 1 0,0-1 0,0 0 0,1 0 0,-1 0 0,0 0 0,0 0 1,0 0-1,0 0 0,-1 0 0,1-1 0,1-1 0,3-6-453,0-1 0,0-1 0,4-16 0,4-16-145,-3-8-211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4.494"/>
    </inkml:context>
    <inkml:brush xml:id="br0">
      <inkml:brushProperty name="width" value="0.05" units="cm"/>
      <inkml:brushProperty name="height" value="0.05" units="cm"/>
    </inkml:brush>
  </inkml:definitions>
  <inkml:trace contextRef="#ctx0" brushRef="#br0">16 0 16051,'-10'15'1233,"7"-2"-1009,0-1-104,6 1 72,3 0-256,4-1 128,3-1-144,3-1-64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5.978"/>
    </inkml:context>
    <inkml:brush xml:id="br0">
      <inkml:brushProperty name="width" value="0.05" units="cm"/>
      <inkml:brushProperty name="height" value="0.05" units="cm"/>
    </inkml:brush>
  </inkml:definitions>
  <inkml:trace contextRef="#ctx0" brushRef="#br0">250 707 13003,'0'0'24,"-1"0"1,1 0 0,0 0-1,0 0 1,0 0 0,0 0-1,0 0 1,0 0 0,0 0-1,0 0 1,-1 0 0,1 0-1,0 0 1,0 0 0,0 0-1,0 0 1,0 0 0,0 0-1,0-1 1,0 1 0,0 0-1,0 0 1,-1 0 0,1 0-1,0 0 1,0 0 0,0 0-1,0 0 1,0 0 0,0 0-1,0 0 1,0 0 0,0-1-1,0 1 1,0 0 0,0 0-1,0 0 1,0 0 0,0 0-1,0 0 1,0 0 0,0 0-1,0 0 1,0-1 0,0 1-1,0 0 1,0 0 0,0 0-1,0 0 1,0 0 0,0 0-1,0 0 1,0 0-1,0 0 1,0-1 0,0 1-1,0 0 1,0 0 0,0 0-1,1 0 1,-1 0 0,0 0-1,0 0 1,0 0 0,0 0-1,0 0 1,0 0 0,0 0-1,-14-1 566,-18 4 122,17 1-424,0 1-1,1 1 0,0 0 1,0 1-1,-23 15 1,27-15-192,0 0 0,0 1 0,1 0 0,0 1 1,1 0-1,-1 0 0,-10 17 0,18-24-80,0-1 0,0 0-1,0 0 1,1 1 0,-1-1 0,0 0 0,1 1 0,-1-1-1,1 0 1,-1 1 0,1-1 0,0 1 0,0-1 0,-1 1-1,1-1 1,0 1 0,0-1 0,1 1 0,-1-1 0,0 1-1,0-1 1,1 1 0,-1-1 0,1 0 0,-1 1 0,1-1-1,1 3 1,-1-3 5,1 0 0,0 0 0,0 0-1,-1 0 1,1 0 0,0 0 0,0 0 0,0 0-1,0-1 1,0 1 0,0-1 0,0 0 0,0 1 0,0-1-1,0 0 1,0 0 0,0 0 0,0-1 0,0 1-1,2-1 1,9-2 21,-1 0 0,0 0 0,0-2 0,0 0 0,-1 0 0,1-1 0,-2 0 0,16-11 0,-6 2 16,-1-1 0,0 0 1,21-26-1,-19 17 1,-2-1-1,21-35 1,-30 44-35,-1 0-1,-1-1 1,0 0-1,-1 0 1,4-21-1,-8 15 5,-3 24-27,0 0-1,0-1 0,0 1 1,0 0-1,0 0 0,0-1 1,0 1-1,0 0 0,0 0 1,0 0-1,0-1 0,-1 1 1,1 0-1,0 0 0,0-1 1,0 1-1,0 0 0,0 0 1,0 0-1,0-1 0,0 1 1,-1 0-1,1 0 0,0 0 1,0 0-1,0 0 0,0-1 1,-1 1-1,1 0 0,0 0 1,0 0-1,0 0 0,-1 0 1,1 0-1,0 0 0,0 0 1,0 0-1,-1-1 0,1 1 1,0 0-1,0 0 0,-1 0 1,1 0-1,0 0 0,0 1 1,0-1-1,-1 0 0,1 0 1,-10 7 9,3 3-6,1 0-1,0 0 1,0 0-1,1 1 1,1 0-1,0 0 1,-5 20 0,5-15 1,1 1 0,1 0 0,0 0 0,1 31 1,2-43-5,-1-1 0,1 0 0,-1 0-1,1 0 1,1 0 0,-1 1 0,0-2 0,1 1 0,0 0 0,0 0 0,0 0 0,1-1 0,-1 1 0,1-1 0,-1 0 0,6 5 0,-6-7-2,1 1 0,-1 0 1,1-1-1,0 1 0,-1-1 1,1 0-1,0 0 0,0 0 1,0 0-1,0 0 0,0-1 1,0 1-1,0-1 0,0 0 1,0 0-1,0 0 0,0 0 1,0-1-1,0 1 0,0-1 1,0 0-1,-1 1 0,7-4 1,-4 2-8,-1-1 0,1 0 0,0 0 1,-1 0-1,1-1 0,-1 1 0,0-1 0,0 0 1,0-1-1,-1 1 0,0 0 0,0-1 1,0 0-1,0 0 0,-1 0 0,3-7 0,3-10 12,-2 1-1,7-40 1,-6 26 130,-3 63 97,0-12-198,-2 1-19,-1-5-11,1 1 0,0-1 0,1 0 1,0-1-1,0 1 0,1-1 1,7 13-1,-11-23-2,1-1 1,-1 0 0,0 1-1,1-1 1,-1 1 0,0-1-1,1 0 1,-1 1-1,1-1 1,-1 0 0,1 1-1,-1-1 1,1 0 0,-1 0-1,1 0 1,-1 1-1,1-1 1,0 0 0,-1 0-1,1 0 1,-1 0 0,1 0-1,-1 0 1,1 0-1,-1 0 1,1 0 0,0 0-1,-1-1 1,1 1 0,-1 0-1,1 0 1,0-1-1,21-12 73,-6 4-20,-9 6-40,1 1 0,0-1 0,-1 0 1,0-1-1,1 0 0,-1 0 0,-1 0 0,1-1 0,-1 0 0,1-1 0,7-8 1,-4 4 9,0-2 1,-1 1 0,9-14-1,-15 20-8,0-1-1,0 1 1,-1 0 0,0-1-1,0 1 1,0-1 0,-1 0-1,0 1 1,0-1 0,0-10-1,-1 16-14,0-1 1,0 1-1,0 0 0,0-1 0,0 1 0,-1-1 0,1 1 1,0 0-1,0-1 0,0 1 0,-1 0 0,1-1 1,0 1-1,0 0 0,-1 0 0,1-1 0,0 1 0,-1 0 1,1 0-1,0-1 0,-1 1 0,1 0 0,0 0 1,-1 0-1,1-1 0,0 1 0,-1 0 0,1 0 0,0 0 1,-1 0-1,1 0 0,-1 0 0,1 0 0,0 0 1,-1 0-1,1 0 0,-1 0 0,1 0 0,0 0 0,-1 0 1,1 1-1,-1-1 0,1 0 0,0 0 0,-1 0 0,1 0 1,0 1-1,-1-1 0,-16 9 9,16-7-13,0-1-1,0 0 1,0 1-1,1-1 0,-1 1 1,0-1-1,1 1 1,-1-1-1,1 1 1,0-1-1,0 1 0,-1-1 1,1 1-1,0-1 1,0 1-1,1 2 1,4 28 15,-4-27-14,0-2-2,0 0 1,0 1 0,0-1-1,1 0 1,-1 0 0,1 0-1,0 0 1,0 0 0,0 0 0,0 0-1,0-1 1,0 1 0,1-1-1,-1 0 1,1 0 0,0 1-1,0-2 1,0 1 0,5 2 0,2 1-8,1-2 1,-1 1 0,1-1-1,0-1 1,11 1 0,-19-3 9,1 0 0,-1 0 1,1 0-1,-1-1 0,1 1 1,-1-1-1,0 0 1,1 0-1,-1 0 0,0-1 1,0 1-1,0-1 0,5-3 1,37-29-14,-39 29 13,8-8 6,-1 0 0,0-1 0,0 0 0,-1-1 0,-1 0 0,-1-1 0,11-21 0,-14 24 5,-1-1 0,-1 1 0,-1-1 1,0 0-1,0 0 0,-2-1 0,0 1 0,0-1 0,-1 1 0,-1-16 1,-1 27-11,1 0-1,0 1 1,-1-1 0,1 1 0,-1-1 0,0 1 0,0-1 0,0 1 0,0 0 0,-3-5 0,4 7-1,-1-1 0,1 1 1,-1 0-1,1-1 0,-1 1 1,1-1-1,-1 1 0,1 0 1,-1-1-1,0 1 0,1 0 0,-1 0 1,0-1-1,1 1 0,-1 0 1,0 0-1,1 0 0,-1 0 1,0 0-1,1 0 0,-1 0 1,0 0-1,1 0 0,-1 0 0,0 0 1,1 0-1,-1 1 0,1-1 1,-1 0-1,0 0 0,1 1 1,-1-1-1,1 0 0,-1 1 1,1-1-1,-1 1 0,1-1 0,-1 1 1,1-1-1,-1 1 0,1-1 1,-1 1-1,1-1 0,0 1 1,-1-1-1,1 2 0,-5 5-2,1 0-1,0 0 0,0 0 1,1 0-1,0 1 1,0 0-1,1-1 0,0 1 1,0 0-1,-1 12 1,0 14 6,2 38 0,1-56-2,0-3-1,0-1-1,1 0 1,1 0 0,0 0-1,7 23 1,-9-32-3,1-1 1,0 1 0,0-1-1,0 0 1,1 1 0,-1-1-1,0 0 1,1 0 0,-1 0-1,1 0 1,0 0 0,0 0-1,0 0 1,0 0 0,0-1-1,0 1 1,0-1 0,1 0-1,-1 1 1,0-1 0,1 0-1,-1-1 1,1 1 0,-1 0-1,1-1 1,0 1 0,-1-1 0,1 0-1,0 0 1,-1 0 0,1 0-1,-1 0 1,1 0 0,2-1-1,5-2 0,-1 0 0,1-1 0,-1 0 0,0 0 0,0-1 0,-1 0 0,1-1 0,-1 0 0,11-10 0,8-9 15,27-33 0,-20 19 24,-2-1 0,39-66 0,-59 86-29,-1-1 0,-1 0 0,-1-1 0,0 0 0,-2 0 1,-1-1-1,6-39 0,-11 58-13,-1 0 0,0 0 1,0-1-1,0 1 0,0 0 0,-1 0 0,0 0 1,1 0-1,-1 0 0,-1 0 0,1 0 1,-1 0-1,1 0 0,-5-5 0,5 7 1,0 1 1,-1 0-1,1-1 0,-1 1 0,1 0 0,-1 0 0,0 0 1,0 0-1,1 0 0,-1 0 0,0 0 0,0 1 0,0-1 1,0 1-1,0-1 0,0 1 0,0 0 0,0-1 0,0 1 1,0 0-1,0 1 0,0-1 0,0 0 0,0 0 0,0 1 1,0 0-1,0-1 0,0 1 0,1 0 0,-1 0 0,-2 1 1,-4 2-3,1 1 0,-1-1 0,1 2 0,1-1 1,-1 1-1,1 0 0,0 0 0,0 0 1,1 1-1,-1 0 0,2 0 0,-1 1 0,1-1 1,0 1-1,0 0 0,-2 10 0,3-9 8,0 1 0,0-1 0,1 1 0,0 0-1,1 0 1,0 0 0,1 0 0,0 0 0,0 0-1,1 0 1,1 0 0,-1 0 0,7 17-1,-7-23 2,1 1-1,0-1 1,0 0-1,1 0 1,-1 0-1,1 0 1,0 0-1,0 0 1,0-1-1,0 1 1,1-1-1,-1 0 1,1 0-1,0 0 1,0-1-1,0 1 1,0-1-1,0 0 1,1 0-1,-1 0 1,9 1-1,-7-2 5,1 0 0,0-1 0,0 0-1,0 0 1,-1 0 0,1-1 0,0 0 0,0-1 0,-1 1-1,1-1 1,-1 0 0,0-1 0,1 0 0,8-5 0,9-7 9,0-2 1,-1 0 0,-1-1 0,-1-1 0,0-1 0,-1-1 0,-2-1 0,0-1 0,-1 0 0,-2-1-1,0-1 1,19-44 0,-27 38-46,-10 19-4,3 12 32,-1 0 0,1 0 0,-1 0 0,1 0-1,-1 0 1,1 0 0,-1 0 0,1 0 0,-1 0-1,1 1 1,-1-1 0,1 0 0,-1 0 0,1 0-1,-1 0 1,1 1 0,0-1 0,-1 0 0,1 0-1,-1 1 1,1-1 0,0 0 0,-1 1 0,1-1-1,0 0 1,-1 1 0,1 0 0,-4 3-2,1 0 1,0 1-1,0-1 0,0 1 1,1 0-1,-1 0 0,1 0 0,0 0 1,1 0-1,-3 9 0,3-6 4,-1 0 0,1 1 0,0-1 0,1 0 0,0 1 0,1 10 0,-1-17 1,1 1 0,-1-1 0,0 0 0,1 1 0,0-1 0,-1 0 1,1 1-1,0-1 0,0 0 0,0 0 0,0 0 0,1 0 1,-1 0-1,1 0 0,-1 0 0,1 0 0,0-1 0,-1 1 0,1-1 1,0 1-1,0-1 0,0 1 0,0-1 0,0 0 0,1 0 1,-1 0-1,0-1 0,0 1 0,1 0 0,3 0 0,4-1-131,0 0 0,-1-1 0,1 0 0,0 0-1,-1-1 1,12-4 0,2 0-968,-22 6 1018,0 0 51,-1 0 1,1 0-1,-1-1 1,1 1-1,-1 0 1,1 0-1,-1 0 1,1 0-1,-1 0 1,1 0-1,0 0 1,-1 0-1,1 0 1,-1 0-1,1 0 1,-1 1-1,1-1 1,-1 0-1,1 0 0,0 1 1,-1 3-472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6.645"/>
    </inkml:context>
    <inkml:brush xml:id="br0">
      <inkml:brushProperty name="width" value="0.05" units="cm"/>
      <inkml:brushProperty name="height" value="0.05" units="cm"/>
    </inkml:brush>
  </inkml:definitions>
  <inkml:trace contextRef="#ctx0" brushRef="#br0">76 1382 13955,'-18'8'829,"11"-6"-607,1 1 0,-1 0 0,0 1 0,1 0 1,0 0-1,0 0 0,-6 6 0,12-10-209,0 0 0,0 0 0,0 0-1,1-1 1,-1 1 0,0 0 0,0 0 0,0 0 0,0 0 0,0 0 0,0 0-1,0 0 1,1 0 0,-1 0 0,0 0 0,0 0 0,0 0 0,0 1 0,0-1-1,0 0 1,0 0 0,0 0 0,1 0 0,-1 0 0,0 0 0,0 0 0,0 0-1,0 0 1,0 0 0,0 0 0,0 0 0,0 0 0,0 1 0,0-1 0,1 0-1,-1 0 1,0 0 0,0 0 0,0 0 0,0 0 0,0 0 0,0 0 0,0 1 0,0-1-1,0 0 1,0 0 0,0 0 0,0 0 0,0 0 0,0 0 0,0 0 0,0 1-1,0-1 1,0 0 0,0 0 0,0 0 0,0 0 0,0 0 0,-1 0 0,1 0-1,0 0 1,0 1 0,0-1 0,0 0 0,0 0 0,0 0 0,12 0 305,0-1 1,1-1 0,-1 1 0,15-6-1,738-209 1867,-17-50-2054,-502 176-47,776-298 91,-443 165 300,-393 150-271,175-62 163,-346 129-496,1 1 0,1 1 1,-1 1-1,1 0 0,-1 1 0,1 0 0,19 2 0,-35 0-30,0 0 0,1 0-1,-1 0 1,0 1 0,0-1-1,0 1 1,0-1 0,0 0-1,0 1 1,0 0 0,0-1-1,0 1 1,0 0 0,0-1-1,0 1 1,0 0 0,1 1-1,10 6-2194,-4-7 1292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7.468"/>
    </inkml:context>
    <inkml:brush xml:id="br0">
      <inkml:brushProperty name="width" value="0.05" units="cm"/>
      <inkml:brushProperty name="height" value="0.05" units="cm"/>
    </inkml:brush>
  </inkml:definitions>
  <inkml:trace contextRef="#ctx0" brushRef="#br0">8 83 14091,'1'-13'1126,"0"9"-851,-1 0-1,0 0 0,0 1 0,0-1 0,0 0 0,0 0 0,-1 0 0,0 0 0,-2-6 1,-1 42 1946,4-30-2182,0 15 90,0 1-1,1-1 1,1 1 0,8 31-1,-9-46-126,0 1 0,1-1 1,-1 1-1,1-1 0,0 1 0,0-1 0,0 0 1,0 0-1,0 0 0,1 0 0,0-1 0,4 5 1,-5-6 6,1 1 1,0-1-1,-1 0 1,1 1-1,0-1 1,0-1-1,0 1 1,0 0-1,0-1 1,0 1-1,0-1 1,0 0-1,0 0 1,0 0-1,0-1 1,0 1-1,0-1 1,3 0-1,0-1 4,0 0 0,-1-1 0,1 1 0,-1-1-1,0 0 1,0 0 0,0-1 0,0 1 0,0-1 0,-1 0-1,0 0 1,0-1 0,0 1 0,0-1 0,-1 0 0,1 0-1,3-8 1,-3 4-7,0 1 0,-1-1 0,0 0-1,0 1 1,-1-2 0,0 1 0,0 0 0,-1 0-1,0 0 1,-1-16 0,-1 21-9,0 1-1,0-1 1,0 1 0,0 0-1,0 0 1,-1 0 0,1-1-1,-3-2 1,4 6 1,-1-1 0,1 1 0,0-1 0,0 1 0,-1-1 0,1 1 1,0-1-1,-1 1 0,1-1 0,0 1 0,-1-1 0,1 1 0,-1 0 0,1-1 0,-1 1 0,1 0 0,-1-1 0,1 1 0,-1 0 0,1-1 1,-1 1-1,0 0 0,1 0 0,-1 0 0,1 0 0,-1 0 0,1 0 0,-1 0 0,0 0 0,1 0 0,-1 0 0,1 0 0,-1 0 1,0 0-1,1 0 0,-1 0 0,1 1 0,-1-1 0,1 0 0,-1 0 0,1 1 0,-1-1 0,1 0 0,-1 1 0,1-1 0,-1 0 0,1 1 1,-1-1-1,1 1 0,0-1 0,-1 1 0,1 0 0,-2 2-3,1 0 0,0 0 0,-1 0-1,1 0 1,1 0 0,-1 0 0,0 1 0,1-1 0,0 0 0,0 0 0,0 0 0,0 1-1,0-1 1,1 0 0,-1 0 0,1 1 0,0-1 0,1 4 0,0-1 3,1 1 0,-1-1-1,1 0 1,1 0 0,-1 0 0,1 0 0,0-1 0,5 6 0,-3-5-8,1 0 1,-1-1 0,1 0-1,0-1 1,1 1 0,-1-1-1,1-1 1,0 1 0,0-1-1,0-1 1,0 1 0,1-2-1,-1 1 1,1-1 0,-1 0-1,1-1 1,9 0-1,-10 0-17,-1-1 0,1 0 0,-1 0 0,0-1 0,1 0-1,-1 0 1,0 0 0,0-1 0,0 0 0,0-1-1,-1 0 1,0 0 0,1 0 0,-1 0 0,-1-1-1,1 0 1,-1-1 0,1 1 0,6-10 0,-9 10 42,1 0-1,-1 0 1,0 0 0,-1 0 0,1 0 0,-1-1 0,0 1-1,0-1 1,-1 1 0,0-1 0,1 0 0,-2 0 0,1 1-1,-1-1 1,0-7 0,-4 36 420,4-16-384,0 1 0,1 0 1,0-1-1,3 10 0,-4-14-128,1 0-1,0-1 0,0 1 0,0-1 1,0 1-1,1-1 0,-1 1 0,1-1 1,0 0-1,-1 1 0,1-1 0,0 0 1,0 0-1,4 3 0,-5-5 21,-1 0 1,1 1-1,0-1 0,-1 1 0,1-1 0,0 0 0,-1 0 0,1 1 1,0-1-1,0 0 0,-1 0 0,1 0 0,0 0 0,0 0 0,-1 0 1,1 0-1,0 0 0,0 0 0,-1 0 0,1 0 0,0-1 0,-1 1 1,1 0-1,0 0 0,0-1 0,-1 1 0,2-1 0,0-1 10,-1 1 0,0-1-1,1 1 1,-1-1 0,0 1-1,0-1 1,0 0 0,0 0-1,0 0 1,1-2 0,8-29-557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7.856"/>
    </inkml:context>
    <inkml:brush xml:id="br0">
      <inkml:brushProperty name="width" value="0.05" units="cm"/>
      <inkml:brushProperty name="height" value="0.05" units="cm"/>
    </inkml:brush>
  </inkml:definitions>
  <inkml:trace contextRef="#ctx0" brushRef="#br0">16 1 15467,'-14'0'1121,"12"14"-1233,2 3-129,16 5 554,5 1-193,4 0-224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8.401"/>
    </inkml:context>
    <inkml:brush xml:id="br0">
      <inkml:brushProperty name="width" value="0.05" units="cm"/>
      <inkml:brushProperty name="height" value="0.05" units="cm"/>
    </inkml:brush>
  </inkml:definitions>
  <inkml:trace contextRef="#ctx0" brushRef="#br0">80 455 15875,'-24'19'2033,"20"-16"-1915,1 0 1,-1 0-1,0 0 0,1 0 0,-1 1 0,1-1 1,0 1-1,-5 7 0,5-5-24,0 1-1,0-1 1,1 1 0,0-1-1,0 1 1,1 0-1,-1 0 1,1 0 0,1 0-1,-1 0 1,1-1 0,1 1-1,-1 0 1,1 0 0,0 0-1,3 7 1,-3-10-76,0-1 0,1 0 0,-1 1 0,1-1 1,0 0-1,0 0 0,0 0 0,0 0 0,1 0 0,-1 0 0,1-1 1,-1 1-1,1-1 0,0 0 0,0 1 0,0-1 0,1-1 0,-1 1 1,0 0-1,1-1 0,-1 0 0,1 0 0,-1 0 0,1 0 0,0 0 1,-1-1-1,1 0 0,0 1 0,-1-1 0,1-1 0,7 0 1,-4 0 4,0-1 1,0 0-1,0-1 1,0 1 0,0-1-1,0-1 1,-1 1 0,1-1-1,-1 0 1,0-1-1,0 1 1,-1-1 0,1 0-1,-1-1 1,5-6 0,5-7 36,-1 0 1,-1-2 0,14-28 0,-13 20-25,-1-1 0,-1 0-1,7-33 1,-14 42-28,-1 1 0,0-1 1,-2 0-1,-1 0 0,-1-34 0,0 51-9,0 1 0,-1-1 0,1 1 0,-1 0 0,0-1 1,0 1-1,0 0 0,0 0 0,0 0 0,-1 0 0,0 0 0,1 0 0,-1 0 0,0 0 0,0 0 1,-1 1-1,1-1 0,0 1 0,-1 0 0,0 0 0,1 0 0,-5-3 0,3 4 0,0 0 0,1 0-1,-1 0 1,0 0 0,0 1-1,0-1 1,0 1 0,0 0 0,1 0-1,-1 1 1,0-1 0,0 1-1,0-1 1,0 1 0,1 1 0,-1-1-1,0 0 1,-6 4 0,3 0-6,0-1 0,0 1 1,0 0-1,0 0 1,1 1-1,0 0 0,0 0 1,1 0-1,-1 1 1,1 0-1,1 0 0,-1 0 1,1 0-1,-4 13 1,6-16-28,0 1 1,1 0-1,-1 0 1,1-1-1,0 1 1,1 0-1,-1 0 1,1 1-1,0-1 1,0 0-1,1 0 1,-1 0-1,1 0 1,0 0-1,1-1 1,-1 1-1,1 0 1,0 0 0,0-1-1,0 1 1,1-1-1,-1 0 1,1 0-1,0 0 1,5 5-1,-2-3-66,0-1-1,0-1 1,0 1-1,1-1 1,0 0 0,-1 0-1,16 5 1,-1-2-355,31 6 0,-36-10 259,-1 0-1,0 1 1,0 1 0,0 1-1,15 7 1,-27-11 193,-1 0 0,0-1 0,1 1 0,-1 0 0,0 1 0,0-1 1,0 0-1,0 1 0,-1-1 0,1 1 0,0 0 0,-1-1 0,0 1 0,0 0 0,0 0 0,1 5 1,3 5 123,-5-12-112,0-1 1,0 1-1,0-1 1,1 1-1,-1-1 1,0 1-1,0-1 1,1 1-1,-1-1 1,0 1-1,0-1 1,1 0-1,-1 1 1,0-1-1,1 1 1,-1-1-1,1 0 1,-1 1-1,1-1 1,-1 0-1,0 0 1,1 1-1,-1-1 1,1 0-1,-1 0 1,1 0-1,-1 0 1,1 0-1,0 1 1,-1-1-1,1 0 1,-1 0-1,1 0 1,0-1 0,0 1 9,1-1 0,0 1 0,-1-1 0,1 0 0,-1 0 0,1 0 0,-1 0 0,1 0 0,-1 0 0,2-3 0,4-3 46,-1-1 0,11-16 0,-4-2-56,0 0 0,-1 0-1,-2-2 1,0 1-1,6-37 1,-7 19-50,-3-1 0,2-72 1,-8 109 79,0-31 101,0 38-118,-1 0-1,1 0 1,0 0-1,-1 0 1,1 0-1,-1 0 0,0 0 1,0 0-1,1 1 1,-1-1-1,0 0 1,-1 0-1,1 1 1,-2-4-1,2 5-12,1 0 0,0 0 0,-1 0 0,1-1 0,0 1 0,-1 0 0,1 0 0,-1 0-1,1 0 1,0 0 0,-1 0 0,1 0 0,-1 0 0,1 0 0,0 0 0,-1 0 0,1 0 0,-1 0 0,1 0 0,0 0 0,-1 0 0,1 0-1,-1 0 1,1 0 0,0 1 0,-1-1 0,1 0 0,0 0 0,-1 1 0,1-1 0,0 0 0,-1 0 0,1 1 0,0-1 0,0 0 0,-1 1-1,1-1 1,0 0 0,0 1 0,0-1 0,0 0 0,-1 1 0,1-1 0,0 1 0,0-1 0,0 0 0,0 1 0,0-1 0,0 1 0,0 0-1,-5 24 235,3-3-171,1 1 1,1 0 0,1 0 0,1 0 0,8 38 0,39 109-809,-33-120-74,-16-50 765,0 0 0,0 1-1,1-1 1,-1 0 0,0 0-1,0 0 1,0 1 0,0-1-1,0 0 1,0 0 0,0 0-1,0 1 1,0-1 0,0 0-1,0 0 1,0 0-1,0 1 1,0-1 0,0 0-1,0 0 1,0 1 0,0-1-1,0 0 1,0 0 0,0 0-1,0 1 1,0-1 0,0 0-1,0 0 1,-1 0 0,1 1-1,0-1 1,0 0 0,0 0-1,0 0 1,-1 0 0,-7-3-1007,-17-18-20,17 14 708,-18-15-285,-72-65 998,95 85-219,2 0 0,-1-1 0,0 1 0,0 0 0,1-1-1,-1 1 1,1-1 0,-1 1 0,1-1 0,-1-3-1,2 6-82,0-1 0,0 0-1,0 0 1,0 0-1,0 0 1,0 1-1,0-1 1,1 0-1,-1 0 1,0 0-1,0 1 1,1-1 0,-1 0-1,0 0 1,1 1-1,-1-1 1,1 0-1,-1 1 1,1-1-1,-1 0 1,1 1-1,0-1 1,-1 1 0,1-1-1,0 1 1,-1-1-1,1 1 1,0-1-1,0 1 1,-1 0-1,1-1 1,0 1-1,0 0 1,-1 0-1,1 0 1,0 0 0,1-1-1,17-2 358,0 1 0,0 0 0,37 2 0,-10 0-829,-21-1-289,111-6-795,-96-1 939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7:59.630"/>
    </inkml:context>
    <inkml:brush xml:id="br0">
      <inkml:brushProperty name="width" value="0.05" units="cm"/>
      <inkml:brushProperty name="height" value="0.05" units="cm"/>
    </inkml:brush>
  </inkml:definitions>
  <inkml:trace contextRef="#ctx0" brushRef="#br0">3 376 14611,'0'1'44,"-1"-1"1,1 1-1,0-1 0,0 1 1,-1-1-1,1 1 0,0-1 1,0 1-1,0-1 0,0 1 0,0-1 1,0 1-1,0 0 0,0-1 1,0 1-1,0-1 0,0 1 1,0 0-1,0-1 0,0 1 0,0-1 1,1 1-1,-1-1 0,0 1 1,0-1-1,1 1 0,-1-1 1,0 1-1,1-1 0,-1 1 0,0-1 1,1 0-1,-1 1 0,1-1 1,-1 1-1,2-1 0,0 1 23,0 0 1,0-1-1,0 0 0,0 0 0,0 1 0,1-1 1,-1-1-1,0 1 0,0 0 0,3-1 1,10-3 203,28-10 0,-43 14-267,36-14 317,-2-2 0,0-1-1,48-33 1,-69 41-235,0 0 0,-1-1-1,0-1 1,0 0 0,-1 0-1,-1-1 1,0-1-1,-1 0 1,0 0 0,-1-1-1,7-15 1,-13 24-74,0 1-1,-1-1 1,0 0-1,0 0 1,0-1 0,0 1-1,-1 0 1,1 0-1,-1 0 1,-1-6 0,0 9-18,1 0 1,0 0-1,-1 1 1,1-1 0,-1 0-1,0 1 1,0-1-1,0 0 1,0 1 0,0-1-1,0 1 1,0 0-1,0-1 1,0 1 0,-1 0-1,1-1 1,-1 1-1,1 0 1,-1 0-1,1 0 1,-1 0 0,1 1-1,-1-1 1,0 0-1,0 1 1,1-1 0,-1 1-1,0 0 1,0-1-1,1 1 1,-4 0 0,-2 0-21,0 1 1,1-1-1,-1 1 1,0 1 0,0-1-1,1 1 1,-1 0 0,1 1-1,-1 0 1,1 0 0,0 0-1,0 1 1,0-1-1,1 1 1,-1 1 0,-7 7-1,0 1-3,0 1 0,1 1 0,0 0-1,-18 31 1,23-32 42,0 0-1,0 1 0,1 0 1,1 0-1,1 1 0,0-1 1,1 1-1,-2 25 1,5-34-1,0 1 1,0-1 0,1 1 0,0-1 0,1 0-1,-1 1 1,1-1 0,1 0 0,2 7-1,-3-9-3,1-1 0,0 1 0,0-1-1,0 0 1,0 0 0,1 0 0,-1 0 0,1-1-1,0 0 1,0 1 0,0-1 0,1 0-1,-1-1 1,6 3 0,-5-3 1,0 0-1,0 0 1,1 0-1,-1-1 1,0 0 0,1 0-1,-1 0 1,1-1 0,-1 0-1,1 0 1,0 0 0,-1-1-1,1 1 1,8-4 0,-5 1 5,0 0 1,-1-1-1,1 0 1,-1 0-1,0-1 1,-1 0 0,1-1-1,8-7 1,-2-2 22,0 1 0,-1-2 1,0 0-1,-1 0 1,-1-1-1,-1-1 1,12-26-1,-17 33-12,0 0 1,-1-1-1,0 0 0,-1 1 1,-1-1-1,1 0 1,-2-1-1,1-14 0,-4 26-3,-1 6-15,-2 7-4,4-7-3,0 0-1,1 1 1,-1-1-1,1 1 1,0 0-1,0-1 1,1 1 0,-1-1-1,1 1 1,1-1-1,-1 0 1,3 7-1,-2-9 3,-1-1 0,0 0 0,1 0 0,-1 0 0,1 0 0,-1 0 0,1-1 0,0 1 0,0 0 0,0-1 0,0 1 0,0-1 0,0 0 0,0 1 0,1-1 0,-1 0 0,0-1 0,1 1 0,-1 0-1,1-1 1,-1 1 0,0-1 0,1 0 0,-1 1 0,1-1 0,-1 0 0,1-1 0,-1 1 0,4-1 0,11-3 21,-1-1 0,0-1 0,0 0 0,0-1 0,-1-1 0,0 0 0,24-18 0,21-11 57,-59 36-79,0 0-1,0 1 1,-1-1-1,1 1 0,0-1 1,0 1-1,0-1 1,0 1-1,0 0 1,0-1-1,0 1 0,0 0 1,1 0-1,-1 0 1,0 0-1,0 0 0,0 0 1,2 0-1,-2 1 2,-1 0-1,1 0 1,0 0 0,0 0-1,0 1 1,-1-1 0,1 0-1,0 0 1,-1 0 0,1 1-1,-1-1 1,0 0 0,1 2-1,-1-2 2,1 0-1,-1 0 0,0-1 0,1 1 1,-1 0-1,0-1 0,1 1 1,-1 0-1,1-1 0,0 1 0,-1 0 1,1-1-1,-1 1 0,1-1 0,0 1 1,-1-1-1,1 0 0,0 1 0,0-1 1,-1 0-1,1 1 0,0-1 0,0 0 1,1 1-1,0-1 8,1 0 1,-1 0-1,1 0 1,-1 0-1,0-1 0,1 1 1,-1-1-1,4 0 1,3-2 27,-1-1 1,1 0 0,11-7-1,12-11 105,45-41 0,-49 39-108,57-38 0,-84 61-40,0 0 1,1 0-1,-1 0 0,1 0 0,-1 1 0,1-1 1,-1 0-1,1 1 0,-1-1 0,1 1 0,-1 0 0,1-1 1,0 1-1,-1 0 0,1 0 0,-1 0 0,1 0 1,0 0-1,2 1 0,-3 0 0,1 0 0,-1 0 1,0 0-1,0 0 0,0 1 1,-1-1-1,1 0 0,0 0 0,0 1 1,0-1-1,-1 0 0,1 1 0,-1-1 1,1 1-1,-1-1 0,0 0 0,1 1 1,-1-1-1,0 1 0,0-1 0,0 2 1,3 89-970,-2-115 824,1-8-50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7:34.285"/>
    </inkml:context>
    <inkml:brush xml:id="br0">
      <inkml:brushProperty name="width" value="0.05" units="cm"/>
      <inkml:brushProperty name="height" value="0.05" units="cm"/>
    </inkml:brush>
  </inkml:definitions>
  <inkml:trace contextRef="#ctx0" brushRef="#br0">1 193 6481,'107'-5'400,"171"-30"-1,-130 13-143,136-13 110,1 13 0,372 18 0,587 6-79,-1176-6-277,1031-62 501,3 64 555,-633 29-683,243 10 4,-70-31-225,145 5 16,861 31 104,-1598-42-271,739 7 134,-2 43-48,-271 14-67,526 44 6,-339-84-14,-40-3 17,-419-9-37,374 16 11,0-20-3,402-56 11,-3-39-38,367-24-51,-1228 102 69,674-52-8,-678 46 17,263 6 1,-377 11 37,-2 1-301,0-2-1,61-6 1,-90 4 232,-1 0 0,0-1 0,0 0 0,9-4-1,21-14-110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0.029"/>
    </inkml:context>
    <inkml:brush xml:id="br0">
      <inkml:brushProperty name="width" value="0.05" units="cm"/>
      <inkml:brushProperty name="height" value="0.05" units="cm"/>
    </inkml:brush>
  </inkml:definitions>
  <inkml:trace contextRef="#ctx0" brushRef="#br0">11 1 17548,'-6'8'1208,"2"1"-1056,4 0-56,2-1 128,7 1-408,1-2-1744,3-1 1720,1-2-232,2-1-193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0.407"/>
    </inkml:context>
    <inkml:brush xml:id="br0">
      <inkml:brushProperty name="width" value="0.05" units="cm"/>
      <inkml:brushProperty name="height" value="0.05" units="cm"/>
    </inkml:brush>
  </inkml:definitions>
  <inkml:trace contextRef="#ctx0" brushRef="#br0">241 301 12795,'0'-4'149,"0"0"0,-1 0 0,1 0 0,-1 0 0,0 0 0,0 1 0,0-1 0,0 0 0,-1 1 0,1-1 0,-1 0 0,0 1 0,-2-4 0,2 5-98,1 1 1,-1-1-1,0 0 0,0 1 1,0-1-1,0 1 0,0-1 0,0 1 1,0 0-1,0 0 0,-1 0 1,1 0-1,0 0 0,-1 1 0,1-1 1,0 1-1,-1-1 0,1 1 1,-1 0-1,1 0 0,-1 0 0,-2 1 1,-1 0 15,-1 1 0,0 0 0,1 0 1,0 1-1,-1-1 0,1 2 0,0-1 0,0 0 1,1 1-1,-1 0 0,1 1 0,0-1 0,-6 8 1,1-1 50,0 0 1,0 1 0,1 1 0,-13 25 0,18-31-53,1 1 0,0-1 0,1 1 0,-1 0 0,1 0 1,1 0-1,0 0 0,-1 14 0,2-20-44,0 0 0,0 0 0,1 0 0,-1 0 0,0 0-1,1 0 1,-1 0 0,1 0 0,-1 0 0,1 0 0,0 0 0,0-1 0,0 1 0,0 0 0,0 0 0,0-1 0,0 1 0,1-1 0,-1 1-1,1-1 1,-1 0 0,1 1 0,-1-1 0,1 0 0,0 0 0,0 0 0,-1 0 0,1-1 0,0 1 0,0 0 0,0-1 0,0 1 0,0-1-1,0 0 1,0 1 0,0-1 0,0 0 0,0 0 0,3-1 0,2 0 13,0 0 1,0-1-1,-1 1 1,1-2-1,0 1 0,0-1 1,-1 0-1,0 0 1,0-1-1,0 1 0,0-1 1,0-1-1,6-5 1,3-5 38,0 0 1,-2 0 0,16-23 0,-12 13 27,-2 0 0,0-1 0,-2 0-1,-1-1 1,-1-1 0,-2 0 0,0 0 0,-2-1 0,4-31 0,-11 54-64,1 0 0,-1 0 0,-1-1 0,1 1 0,-3-12 0,3 17-32,0 0 0,-1 0 1,1 1-1,0-1 1,0 0-1,-1 0 1,1 1-1,-1-1 1,1 0-1,0 0 1,-1 1-1,0-1 1,1 0-1,-1 1 1,1-1-1,-1 1 1,0-1-1,1 1 1,-1-1-1,-1 0 1,1 1-3,0 0 0,0 0 1,0 0-1,0 1 0,0-1 1,0 0-1,0 0 0,0 1 0,0-1 1,0 0-1,0 1 0,0-1 1,0 1-1,0-1 0,1 1 1,-1 0-1,0-1 0,0 1 1,0 0-1,1 0 0,-2 1 1,-5 5 1,1 1 1,0 1 0,0-1 0,1 1-1,0 0 1,-6 19 0,-18 62 55,23-64-29,1-1 0,-4 40 1,9-57-27,-1 0 1,1-1-1,1 1 1,-1-1-1,1 1 1,1-1-1,-1 0 1,1 1 0,0-1-1,1 0 1,0 0-1,0 0 1,6 9-1,-6-13-9,0 0 0,0 0-1,0-1 1,0 1-1,1-1 1,-1 1 0,1-1-1,-1 0 1,1 0-1,0-1 1,0 1 0,0-1-1,0 0 1,0 0-1,0 0 1,5 0 0,-7-1-54,0 1 0,0-1 0,0 0 0,0 0 0,1 0 0,-1-1 1,0 1-1,0 0 0,0-1 0,0 1 0,0-1 0,0 0 0,0 1 0,0-1 1,0 0-1,-1 0 0,1 0 0,0-1 0,0 1 0,-1 0 0,1-1 0,-1 1 1,1-1-1,-1 1 0,0-1 0,1 0 0,-1 0 0,0 1 0,0-1 0,0 0 0,-1 0 1,1 0-1,0-3 0,0 3-3,-1-1 0,0 1 1,0-1-1,0 0 0,-1 1 0,1-1 1,0 1-1,-2-5 0,-1-3-147,0-14-250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1.578"/>
    </inkml:context>
    <inkml:brush xml:id="br0">
      <inkml:brushProperty name="width" value="0.05" units="cm"/>
      <inkml:brushProperty name="height" value="0.05" units="cm"/>
    </inkml:brush>
  </inkml:definitions>
  <inkml:trace contextRef="#ctx0" brushRef="#br0">79 694 14075,'6'4'278,"1"1"0,-1-2 1,1 1-1,-1-1 0,1 0 0,0 0 1,0-1-1,0 0 0,1 0 0,-1-1 1,0 1-1,1-2 0,-1 1 0,1-1 1,-1 0-1,0-1 0,12-1 0,-16 1-256,1 0 1,0 1-1,0-1 0,-1 0 0,1-1 0,-1 1 1,1-1-1,-1 1 0,1-1 0,-1 0 0,0 0 1,0-1-1,0 1 0,0-1 0,0 1 0,-1-1 1,1 0-1,-1 0 0,0 0 0,0 0 0,0-1 1,0 1-1,0-1 0,-1 1 0,1-1 0,-1 1 1,0-1-1,0 0 0,-1 1 0,1-1 0,-1 0 1,0 0-1,1 0 0,-2-6 0,0 5-16,0 0-1,-1 0 1,1-1-1,-1 2 1,0-1-1,-1 0 1,1 0-1,-1 1 1,0-1-1,0 1 1,0 0-1,0 0 1,-1 0-1,0 0 1,0 1-1,0-1 1,0 1-1,0 0 0,-1 0 1,1 1-1,-1-1 1,0 1-1,0 0 1,0 0-1,-8-1 1,5 0-14,1 1 0,-1 1 0,0-1 1,0 1-1,0 1 0,0 0 0,0 0 0,1 0 0,-1 1 0,0 0 1,0 0-1,0 1 0,1 0 0,-1 1 0,1 0 0,-12 5 1,15-5 5,0 0-1,-1 1 1,1-1 0,1 1 0,-1-1 0,0 1 0,1 0 0,0 1 0,0-1 0,0 1 0,0-1 0,1 1 0,0 0 0,0 0 0,0 0 0,1 0 0,-1 0 0,1 0 0,0 0 0,1 1 0,-1-1-1,1 0 1,0 1 0,0-1 0,1 0 0,0 0 0,0 1 0,3 8 0,-2-7 8,0 0-1,1 0 1,0 0-1,1 0 1,-1 0 0,1-1-1,1 1 1,-1-1-1,1 0 1,0 0-1,0-1 1,1 0 0,0 0-1,0 0 1,0-1-1,0 1 1,1-1-1,0-1 1,10 5 0,-8-6 1,0 0 0,0 0 0,0-1 0,1 0 0,-1-1 0,0 0 0,0 0 0,1-1 1,-1 0-1,0-1 0,0 0 0,0 0 0,0-1 0,0 0 0,-1-1 0,1 0 0,-1 0 0,0-1 1,8-6-1,-8 6-1,0 0-1,-1-1 1,0 0 0,-1-1 0,1 1 0,-1-1 0,0-1 0,-1 1 0,0-1 0,0 0 0,-1 0-1,0 0 1,0-1 0,-1 1 0,0-1 0,0 0 0,-1 0 0,0 0 0,0-11 0,-2 19-4,0 0 1,0 0-1,0 0 1,0-1-1,0 1 1,0 0-1,0 0 1,-1 0-1,1 0 1,0-1-1,-1 1 1,1 0-1,-1 0 1,0 0-1,1 0 1,-1 0-1,0 0 1,1 0-1,-2-1 1,1 2-2,1 0 1,-1 0-1,1 0 0,-1 0 1,1-1-1,-1 1 1,1 0-1,-1 0 1,1 0-1,-1 0 0,1 0 1,-1 0-1,1 0 1,-1 1-1,1-1 0,-1 0 1,1 0-1,-1 0 1,1 0-1,-1 1 0,1-1 1,-1 0-1,1 0 1,0 1-1,-1-1 0,1 0 1,-1 1-1,1-1 1,0 0-1,-1 1 0,1-1 1,0 1-1,-1-1 1,1 1-1,0-1 0,0 0 1,-1 1-1,1-1 1,0 1-1,0-1 1,0 1-1,0 0 0,-2 4 9,0 0 1,1 0-1,-1 0 0,1 1 0,1-1 0,-1 0 0,1 1 0,0-1 0,0 0 1,0 1-1,1-1 0,-1 0 0,1 0 0,1 1 0,2 7 0,-3-11 0,0 0 0,0 1 0,0-1 0,0 0 0,0 0 0,0 0 0,1 0 0,-1 0 0,1 0 0,0-1 0,-1 1-1,1 0 1,0-1 0,0 1 0,0-1 0,0 0 0,0 1 0,0-1 0,0 0 0,1 0 0,-1-1 0,0 1 0,1 0 0,-1-1 0,0 0 0,1 1-1,-1-1 1,0 0 0,1 0 0,-1 0 0,1 0 0,-1-1 0,0 1 0,1-1 0,-1 1 0,4-3 0,1 0 18,0 0 0,0-1 0,-1 0 0,1 0 1,-1-1-1,0 0 0,0 0 0,-1 0 0,1-1 0,8-12 1,-3 3-25,-1 0-1,-1-1 1,12-25 0,-21 40-7,8-21-75,-7 21 68,-1 1 0,0-1 0,1 0 0,-1 0 1,0 0-1,0 0 0,1 0 0,-1 1 1,0-1-1,0 0 0,0 0 0,0 0 1,0 0-1,0 0 0,0 0 0,-1 0 1,1 0-1,0 1 0,0-1 0,-1-1 0,0 2 4,0 0 0,1 0-1,-1 0 1,1 0-1,-1 0 1,0 0 0,1 0-1,-1 1 1,1-1-1,-1 0 1,0 0 0,1 1-1,-1-1 1,1 0-1,-1 1 1,1-1 0,-1 1-1,1-1 1,0 0-1,-1 1 1,1-1 0,-1 1-1,1-1 1,0 1 0,-1 1-1,-10 15-36,9-11 53,-1-1 0,1 1 1,1 0-1,-1 0 0,1 0 0,0 1 0,0-1 1,1 11-1,0-15-4,0-1 0,0 1 0,0-1 0,0 0 0,0 1 0,1-1 0,-1 1 0,0-1 0,1 0 0,-1 1 0,1-1 0,0 0 0,-1 0 0,1 1 0,0-1 0,0 0 0,0 0 0,-1 0 0,1 0 0,0 0 0,1 0 0,-1 0 0,0 0 0,0-1 0,0 1 0,0 0 0,1-1 0,-1 1 0,0-1 0,1 1 0,-1-1 0,0 0 0,1 1 0,-1-1 0,1 0 0,-1 0 0,0 0 0,1 0 0,-1 0 0,1 0 0,-1 0 0,0-1 0,3 0 0,4-1-24,-1 0 1,0-1-1,0 0 0,0 0 1,-1-1-1,1 0 0,-1 0 0,1-1 1,-1 1-1,7-9 0,-3 4-220,-1-1 1,0 0-1,-1-1 0,0 0 0,6-13 0,-8 13-99,-2-1-1,1 1 1,-1-1-1,-1 0 1,0 0-1,-1 0 0,1-14 1,-2-89-1618,-2 52 1499,1 41 475,1-1 0,0 1 0,2 0-1,9-36 1,-12 58-7,0-1 0,0 1-1,0 0 1,0-1 0,0 1-1,0-1 1,0 1 0,0 0-1,0-1 1,0 1 0,1-1-1,-1 1 1,0 0 0,0-1 0,0 1-1,1 0 1,-1-1 0,0 1-1,0 0 1,1-1 0,-1 1-1,0 0 1,1-1 0,-1 1-1,0 0 1,1 0 0,-1 0-1,0-1 1,1 1 0,-1 0-1,1 0 1,-1 0 0,1 0-1,6 13 237,-1 25 76,2 145 818,4 36 53,-12-217-1187,0-1-1,0 0 0,0 0 0,0 1 0,0-1 0,1 0 0,-1 1 0,1-1 1,-1 0-1,1 0 0,-1 0 0,1 0 0,0 0 0,-1 1 0,1-1 0,0 0 1,0 0-1,0-1 0,0 1 0,1 1 0,-1-2-4,-1 1 1,0-1-1,1 0 1,-1 0-1,0 0 0,1 0 1,-1 0-1,0 0 0,1-1 1,-1 1-1,1 0 0,-1 0 1,0 0-1,1 0 1,-1 0-1,0 0 0,1-1 1,-1 1-1,0 0 0,0 0 1,1 0-1,-1-1 0,0 1 1,0 0-1,1-1 0,7-15 90,-5 1-20,0 1 1,-2 0-1,1-1 0,-2 1 1,0-1-1,-3-17 1,2 9 76,1 23-146,0-1 0,0 1 1,0 0-1,0-1 0,-1 1 0,1 0 0,1-1 0,-1 1 1,0 0-1,0-1 0,0 1 0,0 0 0,0-1 0,0 1 1,0 0-1,0-1 0,0 1 0,1 0 0,-1-1 0,0 1 1,0 0-1,0 0 0,1-1 0,-1 1 0,0 0 0,0 0 1,1-1-1,-1 1 0,0 0 0,1 0 0,-1 0 0,1-1 1,12 4 84,18 16 26,-24-14-70,3 2 8,0-1 0,1-1 0,0 0 0,0 0 0,1-1 0,-1-1 0,1 0 0,0 0 0,13 0 0,-19-2-12,1-1 1,0 0-1,0 0 1,-1-1-1,1 0 1,-1 0-1,1-1 0,-1 1 1,1-1-1,-1-1 1,0 1-1,0-1 1,0 0-1,0-1 1,0 1-1,-1-1 1,10-9-1,-8 7-4,-1-1-1,0 0 1,-1-1 0,1 1 0,-1-1-1,0 0 1,-1 0 0,0 0-1,-1-1 1,1 0 0,-2 1 0,1-1-1,-1 0 1,1-15 0,-2 24-36,-1-1-1,0 0 1,0 1 0,0-1 0,0 0 0,0 0-1,0 1 1,-1-1 0,1 0 0,0 1-1,0-1 1,0 0 0,-1 1 0,1-1 0,0 0-1,0 1 1,-1-1 0,1 1 0,-1-1 0,0 0-1,1 1 0,-1-1 0,1 1 0,-1 0 0,1 0-1,0 0 1,-1 0 0,1 0 0,-1 1-1,1-1 1,-1 0 0,1 0 0,0 0 0,-1 0-1,1 0 1,-1 0 0,1 1 0,0-1-1,-1 0 1,1 0 0,0 1 0,-1-1 0,1 0-1,-1 1 1,-18 24-17,14-13 22,0-1 0,0 1 0,1 0 0,1 0 0,0 1 0,1-1 0,0 1 0,0-1 0,2 1 0,0 16 0,0-28-7,0 1 0,0 0 0,1-1 0,-1 1 0,0-1 0,1 1 1,-1-1-1,1 1 0,-1-1 0,1 0 0,0 1 0,-1-1 0,1 0 0,0 1 0,0-1 0,0 0 0,0 0 0,0 0 0,0 0 0,1 0 0,-1 0 0,0 0 0,3 1 1,-3-1-31,1-1 0,-1 0 1,0 0-1,1 0 0,-1 0 1,1 0-1,-1 0 0,0 0 1,1 0-1,-1-1 1,0 1-1,1 0 0,-1-1 1,0 1-1,1-1 0,-1 0 1,0 1-1,0-1 1,0 0-1,0 0 0,1 0 1,-1 0-1,0 0 0,0 0 1,-1 0-1,1 0 1,1-1-1,4-7-278,0 0-1,-1-1 1,0 1-1,0-1 1,-1 0 0,0-1-1,-1 1 1,0 0-1,-1-1 1,2-18-1,-1-4-689,-2 0-1,-4-39 1,2 45 1052,-2-1 0,-1 1 1,-2 0-1,-13-44 0,18 69 110,0 0-1,0 0 1,0 0-1,0 0 1,-1 0-1,1 0 1,-1 0-1,-2-3 1,4 5-139,0 0 1,0 0 0,0 0 0,0-1-1,0 1 1,0 0 0,-1 0-1,1 0 1,0 0 0,0 0-1,0 0 1,0 0 0,0 0-1,0 0 1,0 0 0,0 0 0,0 0-1,-1 0 1,1 0 0,0 0-1,0 0 1,0 0 0,0 0-1,0 0 1,0 0 0,0 0-1,0 0 1,-1 0 0,1 0 0,0 0-1,0 0 1,0 0 0,0 0-1,0 0 1,0 0 0,0 0-1,0 0 1,0 0 0,0 0-1,-1 0 1,1 1 0,0-1 0,0 0-1,0 0 1,0 0 0,0 0-1,0 0 1,0 0 0,0 0-1,0 0 1,0 0 0,0 1-1,1 12 1074,2-4-1102,1 0 0,-1 0 0,1 0 0,1-1 0,0 0 0,0 1 0,1-2 0,-1 1 0,2-1 0,-1 0 0,1 0 0,0 0 0,0-1 0,1 0 0,13 7 0,7-1-249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1.982"/>
    </inkml:context>
    <inkml:brush xml:id="br0">
      <inkml:brushProperty name="width" value="0.05" units="cm"/>
      <inkml:brushProperty name="height" value="0.05" units="cm"/>
    </inkml:brush>
  </inkml:definitions>
  <inkml:trace contextRef="#ctx0" brushRef="#br0">63 0 13627,'-3'1'107,"1"0"-1,0 0 1,0 0-1,0 0 1,1 0 0,-1 0-1,0 1 1,0-1-1,1 1 1,-1-1 0,0 1-1,1 0 1,0 0-1,-1-1 1,1 1 0,0 0-1,-1 3 1,-16 37 900,15-31-777,0 0 1,1 0 0,0 0-1,0 0 1,1 0 0,1 1-1,0-1 1,0 0-1,4 22 1,-2-26-179,0-1 1,0 1-1,0-1 0,1 1 1,0-1-1,1 0 1,-1 0-1,1-1 0,0 1 1,0-1-1,1 0 0,-1 0 1,1 0-1,1 0 0,-1-1 1,0 0-1,10 5 1,49 21-224,7 4-134,-64-30 250,-1 1 0,1-1 1,-1 1-1,0 0 0,0 0 0,-1 1 1,8 8-1,-12-12 44,1 0 0,-1 0 0,0 0-1,1 0 1,-1 0 0,-1 0 0,1 1 0,0-1 0,0 0 0,-1 1-1,1-1 1,-1 0 0,0 1 0,0-1 0,0 0 0,0 1 0,0-1 0,-1 5-1,0-4 27,0 0 0,-1 1 0,1-1 0,-1 0 0,1 0 0,-1 0 0,0 0 0,0 0 0,-1-1 0,1 1 0,-5 3 0,1-1 79,-1 1 1,0-2-1,0 1 1,-1-1-1,1 0 0,-1 0 1,0-1-1,0 0 1,-13 2-1,15-4-40,1 0 0,0-1 0,0 0 0,0 0 0,-1 0 0,1-1 0,0 1 0,0-1 0,0 0 0,0-1 0,0 0 1,0 1-1,0-1 0,1-1 0,-1 1 0,0-1 0,1 0 0,0 0 0,0 0 0,-5-5 0,6 5-47,1 0 1,-1 0-1,1 0 1,0-1-1,0 1 0,0 0 1,1-1-1,-1 0 1,1 1-1,-1-1 1,1 0-1,1 0 1,-1 0-1,0 1 0,1-1 1,0 0-1,0 0 1,0 0-1,0 0 1,1 0-1,-1 0 1,1 0-1,0 1 0,0-1 1,1 0-1,-1 0 1,3-4-1,5-5 16,0 0 0,0 1 0,1 0 0,1 0 0,0 1-1,0 0 1,1 1 0,22-14 0,35-32 871,-29 13-707,-3-1 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3.828"/>
    </inkml:context>
    <inkml:brush xml:id="br0">
      <inkml:brushProperty name="width" value="0.05" units="cm"/>
      <inkml:brushProperty name="height" value="0.05" units="cm"/>
    </inkml:brush>
  </inkml:definitions>
  <inkml:trace contextRef="#ctx0" brushRef="#br0">156 522 14819,'-4'-1'118,"0"-1"0,0 1 1,0 0-1,0 0 0,0 0 0,0 1 0,0-1 0,0 1 0,0 0 1,0 0-1,0 0 0,0 1 0,0-1 0,0 1 0,0 0 0,0 0 1,0 0-1,1 1 0,-1 0 0,0-1 0,1 1 0,-1 1 0,1-1 1,0 0-1,0 1 0,-1-1 0,2 1 0,-6 6 0,-23 29 204,30-37-308,-1 1 0,1 0 0,0 0 0,0 1 0,0-1 0,0 0 1,0 0-1,0 0 0,1 1 0,-1-1 0,1 0 0,0 1 0,-1-1 0,1 0 0,0 1 0,0-1 0,1 5 0,-1-7-11,0 1-1,0-1 1,1 0-1,-1 0 1,0 1-1,0-1 1,0 0-1,0 1 1,1-1-1,-1 0 1,0 0-1,0 0 1,0 1-1,1-1 1,-1 0 0,0 0-1,0 0 1,1 1-1,-1-1 1,0 0-1,0 0 1,1 0-1,-1 0 1,0 0-1,1 0 1,-1 0-1,0 1 1,1-1-1,-1 0 1,0 0-1,0 0 1,1 0 0,-1-1-1,13-5 63,7-14 10,-19 20-73,9-13 31,0 0-1,-1-1 1,0 0 0,-1 0-1,0 0 1,-1-1 0,7-22-1,-13 29 12,-4 13 2,-5 15 7,7-13-38,-1-1 1,2 1-1,-1 0 0,0-1 0,1 1 0,1 0 1,-1 0-1,1-1 0,0 1 0,0 0 0,1-1 1,0 1-1,4 9 0,-4-12 1,1-1 0,-1 1 0,1 0-1,0-1 1,0 1 0,0-1 0,0 0 0,1 0 0,-1 0-1,1-1 1,0 1 0,0-1 0,0 0 0,0 0 0,0 0 0,0-1-1,0 1 1,1-1 0,-1 0 0,1 0 0,4 0 0,1 0 19,1-1 1,0 0-1,-1 0 1,1-2 0,-1 1-1,0-1 1,1 0-1,-1-1 1,0-1 0,18-7-1,-14 4 6,-1-1 0,1 0 0,-1-1 0,-1 0-1,0-1 1,18-19 0,-25 24-32,-2 1-1,1-1 1,-1-1 0,0 1-1,0-1 1,3-7-1,-5 11-6,-1 1 0,1-1-1,-1 1 1,1-1-1,-1 0 1,0 1-1,0-1 1,0 1 0,0-1-1,0 0 1,0 1-1,-1-3 1,1 3-2,-1 0 1,1 0-1,0 1 0,-1-1 1,1 0-1,-1 0 0,0 1 1,1-1-1,-1 1 0,1-1 1,-1 0-1,0 1 0,1-1 1,-1 1-1,0 0 0,0-1 1,1 1-1,-1-1 0,0 1 1,0 0-1,0 0 0,0 0 1,1-1-1,-3 1 0,0 0 0,0 0 0,0 1-1,0-1 1,0 1 0,0 0-1,0-1 1,0 1 0,0 0-1,0 1 1,1-1 0,-1 1 0,-3 2-1,5-4 1,0 0-1,0 0 1,1 1-1,-1-1 1,0 1-1,1-1 0,-1 1 1,0-1-1,1 1 1,-1-1-1,1 1 1,-1-1-1,1 1 1,-1 0-1,1-1 1,-1 1-1,1 0 1,-1 0-1,1-1 1,0 1-1,0 0 1,-1 0-1,1-1 0,0 1 1,0 0-1,0 0 1,0 0-1,0-1 1,0 1-1,0 0 1,0 0-1,0 0 1,0-1-1,1 1 1,-1 0-1,0 0 1,0-1-1,1 1 1,-1 0-1,0 0 0,1-1 1,-1 1-1,1 0 1,-1-1-1,1 1 1,-1-1-1,1 1 1,0 0-1,0-1 1,2 2 0,0 0 0,0-1 0,0 1 1,0-1-1,0 0 0,1 0 0,-1 0 1,0-1-1,0 1 0,1-1 0,-1 0 0,1 1 1,-1-2-1,0 1 0,1 0 0,4-2 1,3 0 4,0-1 1,0 0 0,16-7-1,-19 6 1,1 0-1,-1-1 0,9-6 0,-15 9-6,1 0 0,0 0 1,-1 0-1,0-1 0,1 1 1,-1-1-1,0 0 0,0 1 1,0-1-1,-1 0 0,3-5 0,-4 8-1,0 0 0,0-1 0,1 1 0,-1 0 0,0-1 0,0 1 0,0 0 0,0-1 0,0 1 0,0 0 0,0-1 0,0 1 0,0 0 0,0-1 0,0 1 0,0 0 0,0-1 0,0 1 0,0 0 0,0-1 0,0 1-1,0 0 1,0-1 0,0 1 0,0 0 0,-1 0 0,1-1 0,0 0 0,-9 4-40,-8 13-10,16-15 53,1 0 1,-1 1-1,0-1 0,1 0 1,-1 0-1,1 0 1,-1 0-1,1 0 0,-1 1 1,1-1-1,0 0 0,0 0 1,-1 1-1,1-1 0,0 0 1,0 0-1,0 1 0,0-1 1,1 0-1,-1 1 0,0-1 1,1 0-1,-1 0 1,0 0-1,1 1 0,-1-1 1,1 0-1,0 0 0,-1 0 1,2 1-1,-1-1 9,1 0 1,-1-1-1,0 1 1,1-1-1,-1 1 0,1-1 1,-1 1-1,1-1 0,-1 0 1,1 0-1,-1 0 1,1 1-1,0-2 0,-1 1 1,1 0-1,-1 0 0,1 0 1,-1-1-1,1 1 1,-1-1-1,0 1 0,1-1 1,-1 0-1,2-1 0,5-2 28,-1 0-1,-1-1 1,1 0-1,-1 0 0,0-1 1,0 0-1,-1 0 0,7-8 1,2-7 76,17-30 1,-13 19-58,-2-1 0,-1 0-1,-2-1 1,-1-1 0,-2 0 0,-1-1 0,5-45 0,-14 77-49,0 0 1,0 0-1,0 0 1,-1 0-1,0 0 1,1-1-1,-3-6 1,2 11-8,1 0 0,0 0 0,0-1 1,0 1-1,0 0 0,0-1 1,0 1-1,0 0 0,-1 0 0,1-1 1,0 1-1,0 0 0,0 0 1,-1 0-1,1-1 0,0 1 0,0 0 1,0 0-1,-1 0 0,1-1 1,0 1-1,-1 0 0,1 0 0,0 0 1,0 0-1,-1 0 0,1 0 0,0 0 1,-1 0-1,1 0 0,0 0 1,0 0-1,-1 0 0,1 0 0,0 0 1,-1 0-1,0 1 1,0 0 0,0 0 0,-1 0 0,1 0 1,1 0-1,-1 0 0,0 1 0,0-1 0,0 0 0,1 1 0,-1-1 0,-1 3 0,-2 10 2,-1 0 0,2 0 0,0 0 0,0 0 0,1 1 0,1-1 0,1 19 0,1-4-6,1 0-1,11 46 0,-8-55 1,0 0-1,2-1 1,0 0-1,1 0 1,22 34-1,-6-16-3,51 55 1,-67-83 2,-1 0-1,0 0 1,-1 0 0,1 1 0,-2 0-1,6 14 1,-9-20 1,-1-1 0,0 1 0,0 0 0,0 0 0,0 0 0,-1 0-1,0 1 1,0-1 0,0 0 0,0 0 0,0 0 0,-1 0 0,0 0 0,0 0 0,0 0 0,0 0-1,-1-1 1,1 1 0,-1 0 0,-4 6 0,5-9 3,1-1 0,0 1 1,-1 0-1,1 0 0,-1-1 0,1 1 0,-1 0 0,1-1 1,-1 1-1,0-1 0,1 1 0,-1-1 0,0 1 0,1-1 1,-1 1-1,0-1 0,1 0 0,-1 1 0,0-1 0,0 0 1,0 1-1,0-1 0,1 0 0,-1 0 0,0 0 0,0 0 1,0 0-1,0 0 0,1 0 0,-1 0 0,0 0 0,0 0 1,0-1-1,1 1 0,-1 0 0,0-1 0,0 1 0,0 0 1,1-1-1,-1 1 0,0-1 0,1 1 0,-1-1 1,0 1-1,1-1 0,-1 0 0,1 1 0,-1-1 0,0-1 1,-2-2 8,-1-1 0,1 0 0,0 0 0,0 0 0,-3-11 0,-4-17-255,1 0 0,1 0 0,2 0 0,2-1 0,1 0 0,2-54 0,1 84 99,0 1 1,0-1 0,0 1-1,1-1 1,0 1 0,0-1-1,0 1 1,0 0 0,0-1-1,1 1 1,-1 0 0,1 0-1,3-5 1,-3 6 49,0 1 1,0-1-1,0 1 0,1-1 1,-1 1-1,0 0 1,0 0-1,1-1 0,-1 2 1,1-1-1,-1 0 0,1 1 1,-1-1-1,1 1 0,-1-1 1,1 1-1,-1 0 0,1 0 1,4 1-1,23 3-515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4.948"/>
    </inkml:context>
    <inkml:brush xml:id="br0">
      <inkml:brushProperty name="width" value="0.05" units="cm"/>
      <inkml:brushProperty name="height" value="0.05" units="cm"/>
    </inkml:brush>
  </inkml:definitions>
  <inkml:trace contextRef="#ctx0" brushRef="#br0">154 387 15787,'-3'-5'208,"-1"1"-1,1-1 1,-1 1-1,0 0 1,0 0-1,0 0 0,-1 0 1,-9-6-1,12 9-163,0 1-1,1-1 1,-1 0 0,0 1-1,0-1 1,0 1-1,0-1 1,0 1 0,0 0-1,0 0 1,-1 0-1,1 0 1,0 0 0,0 1-1,0-1 1,0 0 0,0 1-1,0 0 1,1-1-1,-1 1 1,0 0 0,0 0-1,0 0 1,1 0-1,-1 0 1,0 1 0,1-1-1,-2 2 1,-3 2-15,1 1 1,1 0-1,-1-1 1,1 2-1,0-1 1,0 0-1,1 1 1,0 0-1,0-1 1,0 1-1,1 0 1,0 1-1,1-1 1,0 0-1,0 0 1,0 1-1,1-1 1,1 13-1,-1-11-33,1 0-1,1 0 0,0 0 1,0 0-1,1 0 0,0 0 1,0-1-1,1 0 0,0 1 1,1-1-1,-1 0 0,2-1 1,-1 1-1,10 9 0,22 16-8,-24-23 13,-1 0 0,-1 1 1,0 1-1,11 15 0,-19-23 1,0 0 0,-1 0 0,0 1 0,0-1 0,0 1 0,0 0 0,-1 0 0,0-1 0,0 1 0,0 0 0,0 0 0,-1 0 0,0 0 0,0 0 0,0 0 0,-1 0 0,-1 8 0,-1-1 0,0-1-1,-1 0 1,-1 0 0,0 0-1,-9 16 1,11-23 1,1 0-1,-1 0 1,0 0-1,0 0 1,-1 0-1,1-1 1,-1 0-1,1 1 0,-1-1 1,0-1-1,-1 1 1,1 0-1,0-1 1,-1 0-1,-8 3 1,11-5-1,1 1 0,-1-1 0,1 0 0,-1 0 0,0 0 0,1 1 1,-1-2-1,0 1 0,1 0 0,-1 0 0,1 0 0,-1-1 0,0 1 0,1-1 0,-1 0 1,1 1-1,-1-1 0,1 0 0,-1 0 0,1 0 0,0 0 0,0 0 0,-3-1 0,2-1-7,1 0 0,-1 0 0,0 0 0,1 0 0,-1 0 0,1 0 0,0 0 0,0-1-1,0 1 1,-1-7 0,1-4-63,0 0-1,1 0 1,1 0-1,2-19 1,4 1-111,1 1 0,1 0 0,2 1 0,1 0 0,1 1 0,1 0 1,2 1-1,29-39 0,-41 62 164,0-1 1,0 1-1,0 0 0,1 0 1,9-7-1,-13 11 25,0 0-1,-1 1 1,1 0-1,0-1 1,0 1 0,0-1-1,0 1 1,0 0-1,-1 0 1,1 0-1,0-1 1,0 1 0,0 0-1,0 0 1,0 0-1,0 0 1,0 0-1,0 1 1,1-1 0,0 1 15,-1 0 0,0 0 0,0 0 0,0 0 0,0 0 0,1 0 0,-1 0 0,0 0 0,-1 0 0,1 0 0,0 1 0,0-1 0,0 0 0,-1 1 0,1-1 0,0 2 0,-1-2 2,0 0-1,1 0 1,-1 0-1,1 0 0,-1 0 1,0 0-1,1 0 1,0 0-1,-1 0 0,1 0 1,-1 0-1,1 0 0,0-1 1,0 1-1,0 0 1,-1-1-1,1 1 0,0 0 1,0-1-1,0 1 0,1 0 1,-1-1-9,0-1 0,0 1 0,0 0 0,0 0 0,0 0 0,-1-1 0,1 1 0,0 0 0,0-1 0,0 1 0,-1 0 0,1-1 0,0 1 0,-1-1 0,1 0 0,0 1 0,-1-1 0,1 1 0,-1-1 0,2-1 0,3-6 69,0 0-1,0 0 0,6-16 1,-8 17-49,44-118 408,-7 18-64,-40 106-376,0 1 0,0-1 0,0 1 0,1 0-1,-1-1 1,0 1 0,0-1 0,0 1 0,0 0 0,1-1 0,-1 1 0,0-1 0,1 1 0,-1 0-1,0 0 1,0-1 0,1 1 0,-1 0 0,0-1 0,1 1 0,-1 0 0,1 0 0,-1 0 0,0-1-1,1 1 1,-1 0 0,1 0 0,-1 0 0,1 0 0,-1 0 0,0 0 0,1 0 0,-1 0-1,1 0 1,-1 0 0,1 0 0,-1 0 0,0 0 0,1 0 0,-1 0 0,1 1 0,-1-1 0,0 0-1,1 0 1,-1 0 0,1 1 0,-1-1 0,1 0 0,15 19 99,-11-13-64,4 3-36,0-1 0,0 0-1,1 0 1,0 0 0,1-1-1,-1-1 1,1 0 0,1-1 0,-1 0-1,1 0 1,0-1 0,0-1 0,0 0-1,1 0 1,-1-2 0,1 1 0,-1-2-1,1 1 1,23-4 0,-26 2-39,0-1 0,-1 0 0,1 0 1,0-1-1,-1 0 0,1-1 0,-1 0 0,0 0 0,0-1 1,-1-1-1,1 1 0,-1-1 0,0 0 0,-1-1 0,0 0 1,0 0-1,0-1 0,-1 0 0,0 0 0,0 0 0,-1-1 1,0 0-1,-1 0 0,0 0 0,3-12 0,-4-3 5,-3 20 34,0 0 1,0 1-1,1-1 1,-1 1-1,1-1 1,1-4 0,-1 8-3,1 0 0,-1 0 0,0 0 0,1 0 1,-1 0-1,0 1 0,0-1 0,1 0 0,-1 1 1,0-1-1,0 0 0,0 1 0,2 0 0,21 6-62,-18-8 37,-1 0-1,1 0 0,0 0 1,-1-1-1,1 0 1,-1 0-1,0 0 1,1-1-1,-1 0 1,-1 0-1,1 0 0,5-4 1,6-7-3,28-27 1,-35 30 104,9-7 294,-18 18-356,1 0-1,-1 0 1,0 0-1,0 0 1,1 0 0,-1 1-1,0-1 1,1 0 0,-1 0-1,0 0 1,1 0 0,-1 1-1,0-1 1,0 0 0,0 0-1,1 1 1,-1-1 0,0 0-1,0 0 1,0 1 0,1-1-1,-1 0 1,0 1 0,0-1-1,0 0 1,0 1-1,0-1 1,0 0 0,0 1-1,0 0 1,5 15 108,-3-11-63,15 38 45,40 70 0,-35-73-148,31 79 0,-50-111 6,-1 0 1,0 1 0,0-1-1,-1 1 1,0-1 0,0 1-1,-1-1 1,0 1 0,0-1-1,-3 14 1,2-19 18,0 0 0,0 0 0,0 0 0,0 1 1,-1-1-1,1 0 0,-1-1 0,0 1 0,0 0 0,0 0 1,0-1-1,-1 1 0,1-1 0,0 0 0,-1 0 0,0 1 0,0-2 1,1 1-1,-1 0 0,0-1 0,0 1 0,-1-1 0,1 0 0,0 0 1,0 0-1,-1 0 0,1-1 0,-7 1 0,7 0 19,0-1-1,0 0 0,0 0 1,0 0-1,0 0 1,0 0-1,0 0 0,1-1 1,-1 0-1,0 1 1,0-1-1,0 0 0,0 0 1,1-1-1,-1 1 1,0 0-1,1-1 1,-1 0-1,1 0 0,0 1 1,-1-2-1,1 1 1,0 0-1,0 0 0,0 0 1,1-1-1,-1 1 1,1-1-1,-1 0 0,1 1 1,0-1-1,0 0 1,-1-4-1,1 2 6,0-1 1,0 0-1,1 1 1,0-1-1,0 1 1,0-1-1,1 0 1,0 1-1,0-1 1,1 1-1,-1 0 1,1-1-1,0 1 1,0 0-1,1 0 1,0 0-1,4-6 1,8-6-81,0 1 1,1 0-1,1 1 0,0 1 0,1 1 1,26-15-1,34-27-133,-34 15 69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6.517"/>
    </inkml:context>
    <inkml:brush xml:id="br0">
      <inkml:brushProperty name="width" value="0.05" units="cm"/>
      <inkml:brushProperty name="height" value="0.05" units="cm"/>
    </inkml:brush>
  </inkml:definitions>
  <inkml:trace contextRef="#ctx0" brushRef="#br0">1 289 13139,'6'-18'678,"0"0"-1,1 1 1,1 0 0,1 1 0,1 0 0,0 0-1,20-24 1,-17 31-358,-12 9-316,-1 0-1,0 0 0,0 0 1,0 0-1,1 0 1,-1 0-1,0 0 0,0 1 1,0-1-1,1 0 0,-1 0 1,0 0-1,0 0 1,0 0-1,0 0 0,1 1 1,-1-1-1,0 0 0,0 0 1,0 0-1,0 1 1,0-1-1,0 0 0,0 0 1,1 0-1,-1 1 0,0-1 1,0 0-1,0 0 1,0 0-1,0 1 0,0-1 1,0 0-1,0 0 0,0 0 1,0 1-1,-5 30-10,3-22 19,2-7-13,-17 114-3,16-105 10,1 1 0,0 0 0,1 0 0,0 0 0,1-1 0,0 1 1,7 20-1,-8-29 11,0-1 1,0 1-1,0 0 1,1 0-1,-1-1 1,1 1-1,0-1 1,0 1-1,0-1 1,0 0-1,0 0 1,0 0-1,0 0 1,1 0-1,-1 0 1,1-1-1,-1 1 1,1-1-1,0 0 1,0 1-1,0-1 1,-1-1-1,1 1 1,0 0-1,0-1 1,0 1-1,0-1 1,0 0-1,0 0 1,0 0-1,0 0 1,0-1-1,0 1 1,0-1 0,0 0-1,0 0 1,0 0-1,4-2 1,5-3 70,1 0 1,-1-1 0,0 0-1,0-1 1,-1-1-1,0 1 1,16-18 0,-13 11 10,-1 0 0,0-1 1,-2-1-1,18-31 0,-27 44-91,0 0-1,0 0 0,-1 0 1,1 0-1,-1-1 1,0 1-1,0 0 1,-1-1-1,1 1 0,-1-1 1,0 1-1,0-1 1,-1 1-1,1 0 1,-1-1-1,0 1 1,-2-8-1,1 9-3,1 0 0,-1 0 1,0 0-1,0 0 0,0 1 0,0-1 0,0 1 1,-1-1-1,1 1 0,-1 0 0,0 0 0,1 0 1,-1 0-1,0 0 0,0 1 0,0-1 0,0 1 0,0 0 1,-1 0-1,1 0 0,0 1 0,-1-1 0,1 1 1,-4-1-1,6 1-10,0 0 0,0 0 0,1-1 0,-1 1 1,0 0-1,0 0 0,0 0 0,1 0 0,-1 0 0,0 0 0,0 1 1,0-1-1,1 0 0,-1 0 0,0 0 0,0 1 0,1-1 0,-1 1 0,0-1 1,0 0-1,1 1 0,-1-1 0,1 1 0,-1-1 0,0 1 0,1 0 1,-1-1-1,1 1 0,-1 0 0,1-1 0,0 1 0,-1 1 0,1-1-17,0 0-1,0 1 0,0-1 1,0 0-1,1 0 0,-1 0 1,1 0-1,-1 0 0,1 0 1,-1 1-1,1-1 0,0 0 1,-1-1-1,1 1 0,0 0 1,0 0-1,-1 0 0,1 0 1,0 0-1,0-1 0,0 1 1,0-1-1,2 2 0,9 4-254,-1-1 0,1 0 1,0-1-1,0 0 0,1-1 0,-1 0 0,1-1 0,-1 0 0,1-1 0,19-1 0,-13 0-186,0-2 1,-1 0-1,1-1 1,0-1-1,-1-1 0,26-10 1,-35 12 295,-1-1 0,-1 0 1,1-1-1,-1 0 0,11-8 1,-16 11 195,0 0 0,0 0 0,0 0 0,0 0 1,0 0-1,0 0 0,-1-1 0,1 1 1,-1-1-1,0 1 0,0-1 0,0 0 0,0 1 1,0-1-1,0 0 0,0 0 0,-1 1 1,0-1-1,0 0 0,0-4 0,0 6 12,0 0-1,0 1 0,0-1 0,0 1 0,0-1 1,0 1-1,0-1 0,0 1 0,0-1 1,0 0-1,-1 1 0,1-1 0,0 1 1,0-1-1,-1 1 0,1 0 0,0-1 1,-1 1-1,1-1 0,-1 1 0,1-1 1,0 1-1,-1 0 0,1-1 0,-1 1 1,1 0-1,-1 0 0,1-1 0,-1 1 0,0 0 1,-1 0 28,1 0 1,0 0-1,0 0 1,-1 1-1,1-1 0,0 0 1,0 1-1,0-1 1,-1 1-1,1-1 1,0 1-1,0 0 1,-1 0-1,-3 3 172,0 0-1,0 0 1,0 0-1,-4 7 1,-28 43 1233,35-50-1351,0 0-1,-1 0 0,1 0 0,1 1 0,-1-1 0,1 1 1,-1-1-1,1 1 0,1 0 0,-1 0 0,1 4 0,0-8-99,0 0 1,0-1-1,0 1 0,0-1 0,1 1 0,-1 0 1,0-1-1,1 1 0,-1-1 0,0 1 0,1-1 0,-1 1 1,0-1-1,1 1 0,-1-1 0,1 0 0,-1 1 0,1-1 1,-1 0-1,1 1 0,0-1 0,-1 0 0,1 0 1,-1 1-1,1-1 0,-1 0 0,1 0 0,0 0 0,-1 0 1,1 0-1,0 0 0,-1 0 0,1 0 0,-1 0 0,1 0 1,0 0-1,0 0 0,27-7 229,-26 6-222,133-56 317,-103 41-343,1 2 0,1 1 0,63-16 0,-94 28-9,0 1 0,0-1 0,0 1 1,1-1-1,-1 1 0,0 0 0,0 0 1,0 1-1,0-1 0,0 1 0,1-1 1,-1 1-1,0 0 0,3 2 0,-5-2 3,0 0-1,0 0 0,1 0 0,-1 0 1,0 1-1,0-1 0,0 1 0,0-1 0,0 0 1,-1 1-1,1 0 0,0-1 0,-1 1 1,1-1-1,-1 1 0,0 0 0,1-1 0,-1 1 1,0 0-1,0 0 0,0-1 0,0 1 1,0 0-1,-1-1 0,1 1 0,-1 2 1,0 2-14,0-2 22,0 1 1,1-1-1,-1 1 0,1-1 0,0 1 0,1 5 0,-1-9-3,0-1 1,0 1-1,1-1 1,-1 1-1,0-1 1,0 1-1,0-1 1,1 0-1,-1 1 1,0-1-1,0 1 1,1-1-1,-1 0 1,0 1-1,1-1 1,-1 0-1,1 1 1,-1-1-1,0 0 1,1 0-1,-1 1 1,1-1-1,-1 0 1,1 0-1,0 0 1,0 0 1,1 0 1,-1 0 0,1 0-1,-1 0 1,1 0 0,-1-1-1,0 1 1,1-1 0,-1 1-1,0-1 1,1 0 0,-1 1-1,2-2 1,13-9 37,-1-1 0,0 0 0,-1-1 0,16-19 0,-5 7-4,-15 19-59,-4 11 24,-2 25-16,0-1-191,-4-29 180,0 1-1,0-1 1,0 1-1,1-1 1,-1 0 0,0 0-1,1 1 1,-1-1-1,0 0 1,1 1-1,-1-1 1,0 0-1,1 0 1,-1 0-1,0 1 1,1-1 0,-1 0-1,1 0 1,-1 0-1,0 0 1,1 0-1,-1 0 1,1 0-1,-1 0 1,0 0-1,1 0 1,-1 0 0,1 0-1,-1 0 1,1 0-1,-1 0 1,0 0-1,1-1 1,16-10-610,8-18 151,-2-7 129,1-14-119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6.968"/>
    </inkml:context>
    <inkml:brush xml:id="br0">
      <inkml:brushProperty name="width" value="0.05" units="cm"/>
      <inkml:brushProperty name="height" value="0.05" units="cm"/>
    </inkml:brush>
  </inkml:definitions>
  <inkml:trace contextRef="#ctx0" brushRef="#br0">173 12 16187,'-4'-2'559,"1"1"0,-1-1 0,0 0 0,0 1-1,0 0 1,-5-1 0,3 1-389,0 1 1,-1 0-1,1 0 1,0 1-1,-1 0 0,1 0 1,0 0-1,-1 0 1,1 1-1,0 0 1,0 1-1,1-1 0,-12 7 1,14-6-182,0-1 1,0 0 0,0 0-1,0 1 1,0 0-1,0 0 1,1-1 0,-1 2-1,1-1 1,0 0-1,0 0 1,0 1 0,0-1-1,1 1 1,0-1-1,-1 1 1,1 0 0,0 0-1,1-1 1,-1 1-1,1 0 1,-1 0 0,1 0-1,1 5 1,0-6-23,0 1 0,0-1 1,0 0-1,0 1 1,1-1-1,-1 0 0,1 0 1,0 0-1,0 0 0,0-1 1,1 1-1,-1 0 0,1-1 1,-1 1-1,1-1 1,0 0-1,0 0 0,3 2 1,9 5-226,2-1 1,21 9 0,-16-7-25,-12-6 195,3 2-109,1 0 0,-2 1 0,1 0 0,-1 1 0,15 11 0,-25-17 190,1 1 1,-1-1-1,0 0 1,0 1-1,0-1 1,0 1-1,-1 0 1,1 0-1,-1 0 1,1-1 0,-1 1-1,0 1 1,0-1-1,0 0 1,-1 0-1,1 0 1,-1 0-1,0 0 1,1 1 0,-2-1-1,1 0 1,0 0-1,0 1 1,-1-1-1,0 0 1,0 0-1,0 0 1,0 0 0,-3 5-1,-1 1 195,0 0 1,0 0-1,-1-1 0,-1 1 1,0-1-1,0-1 1,-11 10-1,15-14-109,0-1 0,-1 1 0,1-1 0,-1 0 0,1 0 0,-1-1 0,0 1 0,0-1 0,-6 2 0,8-3-77,-1 1 0,1-1 0,0 0 0,0 0 0,0-1 0,0 1 0,0 0 0,0-1 0,0 1-1,0-1 1,0 1 0,0-1 0,0 0 0,0 0 0,0 0 0,0 0 0,1 0 0,-1-1 0,-2-1 0,3 2-95,0 0-1,0 0 1,0 0 0,0 0-1,0 0 1,0 0 0,1 0 0,-1 0-1,0 0 1,1 0 0,-1 0-1,0 0 1,1 0 0,0-1 0,-1 1-1,1 0 1,0 0 0,-1 0-1,1-1 1,0 1 0,0 0 0,0-3-1,1 2-57,0 1 1,-1-1-1,1 1 0,0-1 0,0 1 0,0-1 0,0 1 1,0-1-1,0 1 0,1 0 0,-1 0 0,0 0 1,1-1-1,2 0 0,6-4-412,0 1 0,1 0 0,0 1 0,11-4 0,-16 6 528,33-10-967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7.364"/>
    </inkml:context>
    <inkml:brush xml:id="br0">
      <inkml:brushProperty name="width" value="0.05" units="cm"/>
      <inkml:brushProperty name="height" value="0.05" units="cm"/>
    </inkml:brush>
  </inkml:definitions>
  <inkml:trace contextRef="#ctx0" brushRef="#br0">53 92 11650,'1'-6'462,"1"0"-194,-1 1 1,-1 0-1,1-1 1,-1 1-1,0-1 1,0 1-1,0-1 1,-2-4-1,2 9-224,0 1-1,0 0 0,0-1 0,0 1 0,0 0 0,0-1 0,0 1 0,0 0 0,0-1 1,0 1-1,-1 0 0,1-1 0,0 1 0,0 0 0,0-1 0,0 1 0,-1 0 0,1 0 1,0-1-1,0 1 0,-1 0 0,1 0 0,0 0 0,0-1 0,-1 1 0,1 0 0,0 0 1,-1 0-1,1 0 0,0-1 0,0 1 0,-1 0 0,1 0 0,0 0 0,-1 0 0,1 0 1,-1 0-1,-8 10 858,-5 21-149,6-5-228,-6 47 0,13-64-429,0-1 1,0 1 0,1 0 0,0 0 0,1-1-1,0 1 1,0 0 0,1-1 0,4 12 0,-6-19-77,0 0 1,1 0 0,-1 0-1,1 0 1,-1 0 0,1 0-1,-1 0 1,1 0 0,-1-1-1,1 1 1,0 0 0,0 0-1,-1-1 1,1 1 0,0 0-1,0-1 1,0 1 0,0-1-1,0 1 1,0-1 0,0 1-1,-1-1 1,1 0 0,2 1-1,-2-1 2,1 0 0,-1 0 0,1-1 0,-1 1 0,1 0 0,-1-1-1,1 1 1,-1-1 0,1 0 0,-1 1 0,0-1 0,0 0 0,1 0 0,1-1-1,3-4 36,0 0 0,0-1-1,0 0 1,8-12-1,-3 1-25,-1 0 0,-1-1 0,0-1 0,-1 0-1,-2 0 1,0 0 0,-1-1 0,5-35 0,-11 43-86,-3 20 10,-5 20-6,6-7 22,-3 38 0,6-49-9,0 0 1,1-1-1,0 1 0,0 0 1,1-1-1,0 1 0,3 8 1,-4-16 0,-1 1 0,0-1 0,1 1 0,-1-1 0,1 0 0,0 0 0,-1 1 0,1-1 0,0 0 0,0 0 0,0 0 0,0 0 0,0 0 0,0 0 0,0 0 0,0 0 0,0 0 0,1-1 0,-1 1 0,0 0 0,0-1 0,1 1 0,-1-1-1,0 1 1,1-1 0,-1 0 0,1 0 0,-1 1 0,0-1 0,1 0 0,-1 0 0,1 0 0,-1-1 0,0 1 0,1 0 0,-1 0 0,1-1 0,-1 1 0,0-1 0,1 1 0,-1-1 0,0 0 0,2-1 0,5-2-86,-1-1-1,-1-1 1,1 1-1,-1-1 0,1 0 1,4-8-1,18-22-412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7.733"/>
    </inkml:context>
    <inkml:brush xml:id="br0">
      <inkml:brushProperty name="width" value="0.05" units="cm"/>
      <inkml:brushProperty name="height" value="0.05" units="cm"/>
    </inkml:brush>
  </inkml:definitions>
  <inkml:trace contextRef="#ctx0" brushRef="#br0">78 1 14867,'-5'2'165,"1"0"0,-1 0 0,0 0 0,1 1 0,0 0 0,0 0 0,-1 0 0,2 0 0,-1 1 0,0-1 0,1 1 0,0 0 0,-1 0 0,2 0 0,-1 1 0,0-1 0,-1 6 0,2-7-102,1 0 1,0 0-1,0 0 0,0 0 0,0 0 1,1 0-1,-1 0 0,1 0 1,0 0-1,0 0 0,0 0 0,0 0 1,1 4-1,0-5-36,-1-1 0,1 1 1,0 0-1,0 0 0,0 0 0,0-1 0,0 1 0,0 0 0,0-1 0,1 1 1,-1-1-1,0 0 0,1 1 0,-1-1 0,1 0 0,0 0 0,-1 0 1,1 0-1,0 0 0,0 0 0,3 1 0,46 10-12,-40-10-77,0 1-1,-1 0 0,14 5 0,-20-6 36,0 0-1,1 1 1,-1-1-1,0 1 1,-1 0 0,1 0-1,0 0 1,-1 1-1,0 0 1,6 7 0,-5-5 16,-1 0 0,1 1 0,-1-1 1,-1 1-1,1 0 0,-1 0 1,0 0-1,-1 0 0,0 0 0,0 1 1,0-1-1,-1 13 0,0-17 27,-1-1 0,1 1-1,0-1 1,-1 1 0,1 0 0,-1-1-1,0 1 1,0-1 0,0 0 0,0 1-1,0-1 1,-1 0 0,1 0 0,-1 1-1,1-1 1,-1 0 0,0 0 0,0-1-1,0 1 1,0 0 0,0-1 0,0 1-1,0-1 1,-1 0 0,1 1 0,-1-1-1,1 0 1,0-1 0,-1 1-1,0 0 1,1-1 0,-1 1 0,1-1-1,-1 0 1,0 0 0,1 0 0,-5 0-1,2-1-53,0 0 0,0 0 0,1 0-1,-1 0 1,0-1 0,1 0-1,-1 0 1,1 0 0,0 0-1,0-1 1,0 0 0,0 1-1,0-2 1,0 1 0,1 0-1,-1-1 1,1 1 0,0-1 0,0 0-1,1 0 1,-3-5 0,-3-16-189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7:46.032"/>
    </inkml:context>
    <inkml:brush xml:id="br0">
      <inkml:brushProperty name="width" value="0.05" units="cm"/>
      <inkml:brushProperty name="height" value="0.05" units="cm"/>
    </inkml:brush>
  </inkml:definitions>
  <inkml:trace contextRef="#ctx0" brushRef="#br0">1 188 9138,'43'1'193,"0"-3"0,-1-1-1,79-17 1,-39 5-171,15 1-17,2 3-1,-1 5 0,1 4 1,117 13-1,-148-3 0,448 31 72,156-76-23,61 0-34,-332 53 6,27 0 67,841-34 652,-515 0-406,-308 13-266,1355-40 20,-1596 34-79,564-23 113,-2 59 179,-2 74 347,-720-92-562,35 6-473,153 6 0,-163-21 250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8.132"/>
    </inkml:context>
    <inkml:brush xml:id="br0">
      <inkml:brushProperty name="width" value="0.05" units="cm"/>
      <inkml:brushProperty name="height" value="0.05" units="cm"/>
    </inkml:brush>
  </inkml:definitions>
  <inkml:trace contextRef="#ctx0" brushRef="#br0">83 2 14563,'-1'0'84,"0"-1"0,0 1 0,0 0 0,0 0-1,0-1 1,0 1 0,0 0 0,0 0 0,0 0 0,0 0 0,0 0-1,0 0 1,0 1 0,0-1 0,0 0 0,0 0 0,0 1 0,0-1 0,0 1-1,0-1 1,0 1 0,0-1 0,0 1 0,1-1 0,-2 2 0,-22 17 856,20-15-865,1 0-1,-1 1 1,1-1 0,-1 1-1,2 0 1,-1 0 0,-3 10 0,5-15-75,1 1 1,-1 0-1,1 0 1,0 0-1,0 0 1,-1 0-1,1 0 1,0 0-1,0 0 1,0 0 0,0 0-1,0 0 1,0 0-1,0 0 1,0 0-1,1 0 1,-1 0-1,0 0 1,1 0-1,-1 0 1,1 0-1,-1 0 1,0 0-1,1-1 1,0 1-1,-1 0 1,1 0 0,0-1-1,-1 1 1,1 0-1,0-1 1,0 1-1,-1 0 1,1-1-1,0 1 1,0-1-1,0 0 1,0 1-1,0-1 1,0 0-1,0 1 1,0-1 0,0 0-1,0 0 1,0 0-1,0 0 1,0 0-1,0 0 1,0 0-1,0 0 1,1-1-1,4 1-3,5 0-19,-1 0-1,1 1 0,-1 0 0,19 4 1,-28-5 17,1 1 1,-1-1 0,0 1 0,1-1 0,-1 1 0,1-1-1,-1 1 1,0 0 0,0 0 0,0-1 0,1 1 0,-1 0-1,0 0 1,0 0 0,0 0 0,0 1 0,0-1 0,-1 0-1,1 0 1,0 0 0,0 1 0,-1-1 0,1 0 0,-1 1-1,1-1 1,-1 1 0,0-1 0,1 0 0,-1 1 0,0-1-1,0 1 1,0-1 0,0 1 0,0-1 0,-1 1 0,1-1-1,0 0 1,-1 1 0,1-1 0,-1 1 0,1-1 0,-1 0-1,0 2 1,-4 7 52,0 0 1,-1 0-1,0 0 0,-7 8 0,10-13-15,-1-1 1,0 0-1,0 0 0,0 0 0,0-1 0,0 1 0,-1-1 0,0 0 0,1 0 1,-7 2-1,11-4-4,-1-1 1,1 0-1,0 0 1,-1 0-1,1 0 1,-1 1-1,1-1 1,0 0-1,-1 0 1,1 0-1,0 0 1,-1 0-1,1 0 0,-1 0 1,1 0-1,0 0 1,-1 0-1,1 0 1,-1-1-1,1 1 1,0 0-1,-1 0 1,1 0-1,0 0 1,-1-1-1,1 1 1,0 0-1,-1 0 1,1-1-1,0 1 1,0 0-1,-1 0 1,1-1-1,0 1 1,-1-1-1,0-17 630,11-19-252,4 2-121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8.539"/>
    </inkml:context>
    <inkml:brush xml:id="br0">
      <inkml:brushProperty name="width" value="0.05" units="cm"/>
      <inkml:brushProperty name="height" value="0.05" units="cm"/>
    </inkml:brush>
  </inkml:definitions>
  <inkml:trace contextRef="#ctx0" brushRef="#br0">9 0 13691,'-4'80'2098,"2"-57"-1616,0 0 0,2 0 0,1 0 0,6 41 0,-4-51-329,0 6 113,2 0 0,0 0 0,16 36 0,-21-55-262,1 1-1,-1 0 1,0-1-1,0 1 1,1-1-1,-1 1 1,0-1-1,0 1 1,1-1-1,-1 1 1,1-1-1,-1 0 1,0 1-1,1-1 1,-1 1-1,1-1 1,-1 0-1,1 1 1,-1-1-1,1 0 1,-1 0-1,1 1 1,0-1 0,-1 0-1,1 0 1,-1 0-1,1 0 1,-1 0-1,1 0 1,0 0-1,-1 0 1,1 0-1,-1 0 1,1 0-1,0 0 1,1-1-8,0 0 1,-1 0 0,1 0 0,-1-1-1,0 1 1,1 0 0,-1-1 0,0 1 0,0-1-1,0 1 1,1-3 0,4-6-90,-1 0 0,6-19 0,-7 16-3,-1 6 8,-1 0 0,0 0-1,0 0 1,0 0 0,-1-1-1,0 1 1,-1 0 0,0-14 0,-3 13-130,-1 10 37,2 14 69,2-13 135,0-1 1,1 1-1,0 0 1,-1 0-1,1-1 1,0 1 0,1 0-1,-1-1 1,0 1-1,1-1 1,-1 1-1,1-1 1,0 0-1,0 0 1,0 0-1,0 0 1,0 0-1,0 0 1,0 0-1,1-1 1,-1 1-1,1-1 1,-1 0-1,1 0 1,0 0 0,-1 0-1,1 0 1,0 0-1,0-1 1,-1 1-1,1-1 1,0 0-1,0 0 1,3 0-1,-1 0 57,0 0 0,0-1 0,0 1-1,0-1 1,0 0 0,0-1 0,0 1 0,0-1-1,0 0 1,-1 0 0,1 0 0,-1-1-1,1 0 1,-1 0 0,0 0 0,0 0-1,-1 0 1,7-8 0,16-26 115,-26 45-255,-1 0 67,1-1 1,1 1 0,-1-1-1,1 0 1,2 9 0,-3-15-28,1 0 0,-1 0 0,0 0 0,1 0 0,-1 0 1,1 0-1,0 0 0,-1 1 0,1-2 0,0 1 0,-1 0 0,1 0 0,0 0 0,0 0 0,0 0 1,0-1-1,0 1 0,0 0 0,0-1 0,0 1 0,0-1 0,0 1 0,0-1 0,0 1 1,0-1-1,0 0 0,1 0 0,-1 1 0,0-1 0,0 0 0,0 0 0,1 0 0,-1 0 1,0 0-1,0-1 0,0 1 0,0 0 0,1-1 0,1 0 0,2-1-195,1-1-1,-1 1 1,0-1 0,0 0-1,0-1 1,0 1 0,0-1-1,-1 0 1,0-1-1,6-5 1,3-7-568,20-30 1,-2-8 38,-1-9-235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9.125"/>
    </inkml:context>
    <inkml:brush xml:id="br0">
      <inkml:brushProperty name="width" value="0.05" units="cm"/>
      <inkml:brushProperty name="height" value="0.05" units="cm"/>
    </inkml:brush>
  </inkml:definitions>
  <inkml:trace contextRef="#ctx0" brushRef="#br0">30 1 13331,'-2'2'98,"0"1"0,-1 0 0,1 1 0,0-1 0,1 0 1,-1 0-1,0 1 0,1-1 0,0 1 0,0 0 0,0-1 0,0 1 0,1 0 1,-1-1-1,1 6 0,-1-1 68,-3 29 114,2-1 0,1 1 0,2-1-1,2 1 1,1-1 0,2 0 0,2 0-1,12 37 1,-18-68-214,0-8-29,0-14-28,-3-25-62,-18-139 27,21 185 72,-1 1-1,1-1 1,0 0-1,0 1 1,1-1-1,-1 0 1,1-1-1,0 1 1,4 4-1,34 33 58,-35-36-80,0-1 0,0 1 0,1-1 0,0 0 0,0-1-1,0 0 1,0 0 0,0 0 0,1-1 0,-1 0 0,1 0 0,11 0 0,-15-2 0,-1 1 0,0-1-1,1-1 1,-1 1 0,1 0-1,-1-1 1,0 0 0,1 0 0,-1 0-1,0 0 1,0 0 0,0-1 0,0 1-1,0-1 1,0 0 0,0 0 0,0 0-1,-1 0 1,1-1 0,-1 1-1,0-1 1,1 1 0,-1-1 0,0 0-1,-1 0 1,1 0 0,0 0 0,-1 0-1,0 0 1,2-5 0,-1 2 18,-1 0 1,1 1 0,-1-1-1,0-1 1,-1 1 0,1 0-1,-2-10 1,2 16-41,-1 0-1,0-1 0,0 1 1,0 0-1,0-1 0,0 1 1,0 0-1,0 0 1,0-1-1,0 1 0,-1 0 1,1-1-1,0 1 0,0 0 1,0-1-1,0 1 0,0 0 1,0 0-1,-1-1 1,1 1-1,0 0 0,0 0 1,0-1-1,-1 1 0,1 0 1,0 0-1,0 0 1,-1-1-1,1 1 0,0 0 1,0 0-1,-1 0 0,1 0 1,0 0-1,0 0 1,-1-1-1,1 1 0,-1 0 1,-9 9 7,-7 19-3,13-14 4,0 1-1,1 0 0,0 0 1,1 0-1,1 1 0,1 17 1,-1-32-1,1 1 0,0-1 0,0 1 0,0-1 1,0 1-1,0-1 0,1 1 0,-1-1 0,0 1 0,1-1 0,-1 0 1,1 1-1,0-1 0,-1 1 0,1-1 0,0 0 0,0 0 0,0 1 0,0-1 1,0 0-1,0 0 0,0 0 0,0 0 0,0 0 0,0 0 0,1 0 1,-1 0-1,0-1 0,1 1 0,-1-1 0,0 1 0,1-1 0,-1 1 1,1-1-1,-1 0 0,1 1 0,-1-1 0,3 0 0,1 0 21,-1-1-1,1 0 1,0 0-1,-1 0 1,1 0-1,-1-1 0,0 0 1,1 0-1,-1 0 1,0 0-1,6-6 1,8-6-6,-2-1 1,0-1-1,-1-1 1,-1 0-1,0-1 1,-1-1-1,-1 0 1,-1-1-1,-1 0 1,-1 0-1,0-1 1,6-27-1,-20 66-124,-3 7 118,1-1 1,2 1-1,0 0 0,2 1 0,-1 32 1,4-57-34,0 0 1,-1 0 0,1 0 0,0 0 0,0 0-1,1 0 1,-1 0 0,0 0 0,0 0-1,0 0 1,1 0 0,-1 0 0,0-1-1,1 1 1,-1 0 0,1 0 0,-1 0-1,1 0 1,-1 0 0,1-1 0,0 1 0,-1 0-1,1-1 1,0 1 0,0 0 0,-1-1-1,1 1 1,0-1 0,0 1 0,0-1-1,0 1 1,1-1 0,0 0-16,0 0 0,-1 0 0,1-1 0,0 1 0,0-1 0,-1 1 0,1-1 0,0 0 0,-1 1 0,1-1 0,-1 0 0,1 0 0,-1 0 0,1 0 0,-1-1 0,0 1 0,0 0 0,3-3-1,12-17-189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09.702"/>
    </inkml:context>
    <inkml:brush xml:id="br0">
      <inkml:brushProperty name="width" value="0.05" units="cm"/>
      <inkml:brushProperty name="height" value="0.05" units="cm"/>
    </inkml:brush>
  </inkml:definitions>
  <inkml:trace contextRef="#ctx0" brushRef="#br0">18 18 14387,'-4'-16'1018,"4"16"-1001,0-1 0,0 1 0,0 0-1,0 0 1,-1 0 0,1 0 0,0 0 0,0 0 0,0 0 0,0 0-1,0 0 1,0 0 0,0 0 0,0 0 0,0 0 0,0 0 0,-1 0-1,1 0 1,0 0 0,0-1 0,0 1 0,0 0 0,0 0 0,0 0-1,0 0 1,0 0 0,-1 0 0,1 1 0,0-1 0,0 0 0,0 0-1,0 0 1,0 0 0,0 0 0,0 0 0,0 0 0,0 0 0,-1 0-1,1 0 1,0 0 0,0 0 0,0 0 0,0 0 0,0 0 0,0 0-1,0 0 1,0 1 0,0-1 0,0 0 0,0 0 0,0 0 0,0 0-1,0 0 1,0 0 0,0 0 0,0 0 0,0 1 0,-1-1 0,-4 30 1140,2 15-815,2-1 0,3 1 1,1-1-1,11 55 0,-14-95-297,1 0-1,1-1 1,-1 1-1,0-1 1,1 1-1,3 5 1,-5-9-37,1 1 1,-1-1-1,0 1 1,1-1-1,-1 1 1,1-1-1,-1 1 0,1-1 1,-1 0-1,1 1 1,-1-1-1,1 0 1,0 1-1,-1-1 0,1 0 1,-1 0-1,1 1 1,0-1-1,-1 0 1,1 0-1,0 0 1,-1 0-1,1 0 0,-1 0 1,1 0-1,0 0 1,-1 0-1,1 0 1,0 0-1,-1 0 0,1-1 1,0 1-1,-1 0 1,1 0-1,-1-1 1,1 1-1,-1 0 0,1-1 1,-1 1-1,1-1 1,-1 1-1,1-1 1,-1 1-1,1 0 0,-1-1 1,1-1-1,3-3 25,0 0 0,0-1 0,0 0 1,-1 0-1,0 0 0,0-1 0,0 1 0,-1-1 0,0 1 0,1-10 0,0 2-21,-2 0 1,1 0-1,-2-28 1,-8 14-68,8 28 53,0-1 0,0 1 0,0-1-1,0 1 1,0 0 0,0-1 0,0 1 0,0-1-1,0 1 1,-1-1 0,1 1 0,0 0 0,0-1-1,-1 1 1,1 0 0,0-1 0,-1 1 0,1 0-1,0-1 1,-1 1 0,1 0 0,0 0 0,-1-1-1,1 1 1,0 0 0,-1 0 0,1 0 0,-1-1-1,1 1 1,-1 0 0,1 0 0,0 0 0,-1 0-1,1 0 1,-1 0 0,1 0 0,-1 0 0,1 0-1,-1 0 1,1 0 0,0 0 0,-1 0 0,1 1-1,-1-1 1,1 0 0,-1 0 0,1 0 0,0 1-1,-1-1 1,1 0 0,0 0 0,-1 1 0,0 0-1,1 0 1,-1 0-1,1 1 0,-1-1 1,1 1-1,-1-1 0,1 1 1,0-1-1,0 1 1,-1-1-1,1 1 0,0-1 1,1 1-1,-1-1 0,0 1 1,0-1-1,1 1 0,-1-1 1,0 0-1,2 3 0,-1 0 6,1 1-1,0-1 1,0 1-1,1-1 0,2 5 1,-2-6 11,-1 1 0,1-1 1,0 0-1,0 0 0,1-1 0,-1 1 1,1 0-1,-1-1 0,1 0 1,0 0-1,-1 0 0,1-1 0,0 1 1,0-1-1,7 2 0,-5-2 24,1-1-1,-1 0 0,0 0 1,1 0-1,-1-1 1,0 1-1,0-2 1,1 1-1,9-4 0,-5 0 39,1 0 0,-1-1-1,1 0 1,-2 0-1,1-1 1,-1-1 0,0 0-1,0 0 1,15-19 0,1-7 24,-27 40-99,0 1-1,0-1 1,0 1 0,1 0 0,0 9 0,0-9-1,0 1-9,2 36 20,-2-42-13,0 0 0,0-1-1,1 1 1,-1 0-1,0 0 1,1-1 0,-1 1-1,1-1 1,0 1-1,-1 0 1,1-1 0,0 1-1,0-1 1,0 0-1,0 1 1,0-1 0,0 0-1,1 0 1,-1 1-1,2 0 1,-2-2-27,0 0 0,-1 0 1,1 0-1,0 0 0,0 0 0,0 0 0,-1 0 0,1 0 1,0 0-1,0 0 0,0 0 0,-1-1 0,1 1 1,0 0-1,-1-1 0,1 1 0,0 0 0,0-1 0,-1 1 1,1-1-1,-1 1 0,1-1 0,0 1 0,-1-1 1,1 0-1,-1 1 0,1-1 0,-1 0 0,0 1 0,1-1 1,-1-1-1,13-25-1357,-13 25 1220,6-17-749,0 0 0,-2 0 0,3-24 1,-4 5-176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0.111"/>
    </inkml:context>
    <inkml:brush xml:id="br0">
      <inkml:brushProperty name="width" value="0.05" units="cm"/>
      <inkml:brushProperty name="height" value="0.05" units="cm"/>
    </inkml:brush>
  </inkml:definitions>
  <inkml:trace contextRef="#ctx0" brushRef="#br0">5 1 14091,'-3'0'1264,"3"5"-896,-2 4-144,5 4 697,3 0-345,4 0-608,3 1-264,4-2 256,2-4-48,4-1-64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0.490"/>
    </inkml:context>
    <inkml:brush xml:id="br0">
      <inkml:brushProperty name="width" value="0.05" units="cm"/>
      <inkml:brushProperty name="height" value="0.05" units="cm"/>
    </inkml:brush>
  </inkml:definitions>
  <inkml:trace contextRef="#ctx0" brushRef="#br0">61 267 12283,'-4'6'720,"0"-1"1,-1 0-1,1 0 0,-8 6 1,8-7-272,0 0 0,0 0 1,0 0-1,1 1 0,-1-1 0,-2 6 0,5-9-415,1-1 0,0 0 0,0 1-1,0-1 1,-1 0 0,1 1 0,0-1-1,0 0 1,0 1 0,0-1-1,0 1 1,0-1 0,0 0 0,0 1-1,-1-1 1,2 1 0,-1-1 0,0 0-1,0 1 1,0-1 0,0 1 0,0-1-1,0 0 1,0 1 0,0-1-1,0 1 1,1-1 0,-1 0 0,0 1-1,0-1 1,1 0 0,-1 1 0,0-1-1,0 0 1,1 0 0,-1 1 0,0-1-1,1 0 1,20 3 457,25-10-484,-6-5-408,46-20-1,32-9-827,-104 41 1257,-14 1-17,1-1 0,-1 0 0,0 0 0,0 1 0,1-1 0,-1 0 0,0 0 0,0 1 0,0-1 0,0 0 0,0 1 0,1-1 0,-1 0 0,0 1 0,0-1 0,0 0 0,0 1 0,0-1 0,0 0-1,0 1 1,0-1 0,0 0 0,0 1 0,0-1 0,0 0 0,-1 1 0,-13 28 1037,5-12-269,9-17-769,0 0 1,0 0-1,0 1 1,0-1-1,0 0 0,0 0 1,0 1-1,0-1 1,0 0-1,0 0 1,0 0-1,0 1 1,1-1-1,-1 0 0,0 0 1,0 0-1,0 0 1,0 1-1,0-1 1,0 0-1,1 0 1,-1 0-1,0 0 0,0 0 1,0 1-1,0-1 1,1 0-1,-1 0 1,0 0-1,0 0 0,0 0 1,1 0-1,-1 0 1,0 0-1,0 0 1,0 0-1,1 0 1,-1 0-1,0 0 0,0 0 1,1 0-1,-1 0 1,0 0-1,0 0 1,0 0-1,1 0 1,-1 0-1,13-3-64,-3-3-175,1 0 0,-1-1 0,-1 0 0,1-1 0,-1 0 0,16-18 0,5-6-117</inkml:trace>
  <inkml:trace contextRef="#ctx0" brushRef="#br0" timeOffset="1">595 11 16355,'1'-10'4066,"-7"28"-3106,4-4-928,-1 1 3,2 0-1,-1 1 1,2 18-1,0-31-64,0-1 0,1 1 0,-1 0 0,0-1 0,1 1 0,0 0 0,-1-1 0,1 1 0,0-1 0,0 1 0,0-1 0,1 1-1,-1-1 1,1 0 0,-1 1 0,1-1 0,0 0 0,0 0 0,0 0 0,0-1 0,0 1 0,0 0 0,0-1 0,1 1 0,2 0 0,4 1-293,0-1 0,0-1 0,0 1 0,19-1 0,-19-1-13,0 1 1,1 0 0,-1 0 0,12 4-1,-21-5 329,1 0-1,-1 0 1,0 0-1,0 0 1,1 0-1,-1 0 1,0 0-1,0 0 0,1 0 1,-1 0-1,0 0 1,0 0-1,1 1 1,-1-1-1,0 0 1,0 0-1,1 0 1,-1 0-1,0 1 0,0-1 1,0 0-1,0 0 1,1 0-1,-1 1 1,0-1-1,0 0 1,0 0-1,0 0 1,0 1-1,0-1 1,1 0-1,-1 0 0,0 1 1,0-1-1,0 0 1,0 1-1,0-1 1,0 0-1,0 0 1,0 1-1,0-1 1,0 0-1,0 0 0,-1 1 1,1-1-1,0 0 1,0 0-1,0 1 1,0-1-1,0 0 1,0 0-1,0 0 1,-1 1-1,1-1 0,0 0 1,0 0-1,-13 9 12,-19 7 72,-1-3 0,-1-1 0,-44 10 1,34-10-144,-10 2 47,-10-1-22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0.864"/>
    </inkml:context>
    <inkml:brush xml:id="br0">
      <inkml:brushProperty name="width" value="0.05" units="cm"/>
      <inkml:brushProperty name="height" value="0.05" units="cm"/>
    </inkml:brush>
  </inkml:definitions>
  <inkml:trace contextRef="#ctx0" brushRef="#br0">1 58 16355,'11'0'1329,"4"-5"-1049,0-4-280,7-4-112,5 2 424,5 1-376,-1 1-168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1.674"/>
    </inkml:context>
    <inkml:brush xml:id="br0">
      <inkml:brushProperty name="width" value="0.05" units="cm"/>
      <inkml:brushProperty name="height" value="0.05" units="cm"/>
    </inkml:brush>
  </inkml:definitions>
  <inkml:trace contextRef="#ctx0" brushRef="#br0">57 63 15771,'0'0'34,"0"0"0,0 0 0,0 0 0,0 0 0,0 0 0,-1 0-1,1 0 1,0 0 0,0 0 0,0 0 0,0 0 0,0 0 0,0 0 0,-1 0-1,1 0 1,0 0 0,0 0 0,0 0 0,0 0 0,0 0 0,0 0-1,-1 0 1,1 0 0,0 0 0,0 0 0,0 0 0,0 0 0,0 0 0,0 0-1,0 0 1,-1 0 0,1 0 0,0 0 0,0 0 0,0-1 0,0 1-1,0 0 1,0 0 0,0 0 0,0 0 0,0 0 0,0 0 0,0 0 0,0-1-1,-1 1 1,1 0 0,0 0 0,0 0 0,0 0 0,0 0 0,0 0 0,0-1-1,0 1 1,0 0 0,0 0 0,0 0 0,0 0 0,0 0 0,-10 10 409,4 1-262,0 1 0,1 0-1,0 1 1,0-1 0,2 1-1,-1-1 1,2 1 0,0 0-1,0 0 1,1 1 0,1-1-1,0 0 1,1 0 0,0 0-1,1 0 1,7 25 0,-8-35-173,0 0 1,0 1 0,1-1 0,0 0 0,-1 0 0,1 0-1,0 0 1,0-1 0,1 1 0,-1-1 0,0 1 0,1-1 0,0 0-1,-1 0 1,1 0 0,0 0 0,0 0 0,0-1 0,0 1 0,6 1-1,-5-2-2,0-1 0,0 0 0,-1 1 0,1-1 0,0-1 0,0 1 0,0-1 0,-1 1 0,1-1 0,0 0 0,0 0 0,-1-1 0,1 1 0,-1-1 0,1 1-1,-1-1 1,0 0 0,6-5 0,5-6 8,1 0 0,-2 0 0,0-2 0,-1 0 1,21-32-1,-20 24-10,0 0 1,-2-1-1,16-46 1,-23 44-6,-5 24 2,-1 15 3,1-10-3,1-1 1,-1 1-1,1-1 1,0 1-1,0-1 1,0 1-1,0-1 1,1 1-1,-1-1 1,1 1-1,-1-1 1,1 1-1,0-1 0,0 1 1,0-1-1,0 0 1,0 0-1,1 1 1,-1-1-1,1 0 1,-1 0-1,1 0 1,0-1-1,0 1 1,0 0-1,0-1 0,0 1 1,0-1-1,0 0 1,0 1-1,1-1 1,-1 0-1,0 0 1,5 1-1,1-1-19,-1 0-1,1 0 1,-1 0 0,1-1-1,-1 0 1,0 0-1,1-1 1,-1 0 0,1 0-1,-1-1 1,8-2 0,5-4-100,0 0 1,-1-2 0,37-23-1,49-48-537,-123 110 994,17-26-303,-1 0 0,0 0 0,1 0 0,-1 1-1,1-1 1,0 1 0,0-1 0,1 1 0,-1-1 0,1 1 0,-1 6 0,2-8-46,-1-1 1,1 0-1,-1 0 0,1 0 0,0 0 1,-1 0-1,1 0 0,0 0 1,0 0-1,0-1 0,0 1 1,0 0-1,0 0 0,0-1 1,0 1-1,0-1 0,0 1 1,0-1-1,0 1 0,1-1 1,-1 0-1,0 1 0,0-1 1,0 0-1,1 0 0,-1 0 1,0 0-1,0 0 0,3 0 0,39-6-685,-42 6 693,29-8 304,0-1 0,42-19 1,-18 6-392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2.109"/>
    </inkml:context>
    <inkml:brush xml:id="br0">
      <inkml:brushProperty name="width" value="0.05" units="cm"/>
      <inkml:brushProperty name="height" value="0.05" units="cm"/>
    </inkml:brush>
  </inkml:definitions>
  <inkml:trace contextRef="#ctx0" brushRef="#br0">150 281 13603,'0'0'85,"1"0"-1,-1-1 1,0 1 0,0 0-1,1-1 1,-1 1 0,0-1 0,0 1-1,0-1 1,1 1 0,-1 0-1,0-1 1,0 1 0,0-1 0,0 1-1,0-1 1,0 1 0,0-1-1,0 1 1,0 0 0,0-1-1,0 1 1,0-1 0,0 1 0,0-1-1,-1 1 1,1-1 0,0 1-1,0 0 1,0-1 0,-1 1 0,1-1-1,-1 1 1,0-1 63,0 0 0,0 1 1,0-1-1,0 1 0,0 0 0,0-1 0,-1 1 1,1 0-1,0 0 0,0 0 0,0 0 0,-3 0 0,-1 0 162,-1 1-1,0 0 1,1 0-1,-1 0 0,-5 3 1,1 0-117,0 1 1,1 0-1,0 1 1,-15 11 0,21-15-180,1 0 1,-1 0 0,1 1 0,0-1 0,0 1 0,0-1-1,0 1 1,0 0 0,0-1 0,1 1 0,-1 0-1,1 0 1,0 0 0,0 1 0,0-1 0,0 0-1,1 0 1,-1 0 0,1 6 0,0-8-10,0 0 0,1 1 0,-1-1 0,0 0 1,1 0-1,-1 0 0,1 0 0,-1 0 0,1 0 0,0 0 0,-1 0 1,1-1-1,0 1 0,0 0 0,0 0 0,-1 0 0,1-1 0,0 1 0,0 0 1,0-1-1,0 1 0,0-1 0,0 1 0,0-1 0,1 0 0,-1 1 1,0-1-1,0 0 0,0 0 0,0 0 0,0 0 0,2 0 0,3 0 13,-1 0-1,1 0 1,0 0 0,-1-1-1,8-2 1,1-1 11,0-1 0,-1-1 0,0 0 1,0-1-1,0 0 0,-1-1 0,0-1 0,-1 1 1,20-21-1,-16 14-14,-1-1 0,0-1 0,-1 0 0,-1-1 0,19-39 0,-30 55-15,8-17 4,10-32 0,-17 47-4,-1-1 0,0 1 1,0 0-1,0 0 0,-1-1 0,1 1 0,-1-1 1,0 1-1,-1 0 0,1-1 0,-1 1 0,1 0 1,-1-1-1,-3-6 0,4 11 0,0-1 0,-1 0 0,1 0 0,-1 0 0,1 1 0,-1-1 0,1 0 0,-1 0 0,1 1 0,-1-1 0,0 0 1,1 1-1,-1-1 0,0 1 0,0-1 0,1 1 0,-1-1 0,0 1 0,0 0 0,0-1 0,1 1 0,-1 0 0,0 0 0,0-1 0,0 1 0,0 0 0,0 0 0,0 0 0,0 0 0,0 0 0,1 0 0,-1 1 0,0-1 0,0 0 0,0 0 0,0 1 0,0-1 0,1 0 1,-1 1-1,0-1 0,0 1 0,0-1 0,1 1 0,-1-1 0,0 1 0,0 0 0,-3 2 1,1 1 0,0-1 0,0 1 0,0-1 0,0 1 0,0 0-1,-3 8 1,0 1 2,2 0 0,0 0 0,0 0 0,1 1 0,1-1 0,0 1-1,1 0 1,1 18 0,0-26-71,0 1 1,0-1-1,1 1 1,0-1-1,1 1 0,0-1 1,-1 0-1,2 0 0,-1 0 1,1 0-1,0 0 1,0-1-1,1 1 0,-1-1 1,1 0-1,0 0 0,1 0 1,-1 0-1,9 6 0,6-2-154,2-7-64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2.855"/>
    </inkml:context>
    <inkml:brush xml:id="br0">
      <inkml:brushProperty name="width" value="0.05" units="cm"/>
      <inkml:brushProperty name="height" value="0.05" units="cm"/>
    </inkml:brush>
  </inkml:definitions>
  <inkml:trace contextRef="#ctx0" brushRef="#br0">28 339 13155,'3'-5'628,"2"-2"-55,0 1-1,0 0 0,11-10 0,-15 16-515,-1-1-1,1 1 1,-1-1-1,1 1 1,-1-1-1,1 1 1,0 0 0,-1-1-1,1 1 1,0-1-1,-1 1 1,1 0-1,0 0 1,-1 0-1,1-1 1,0 1 0,-1 0-1,1 0 1,0 0-1,0 0 1,-1 0-1,1 0 1,0 0 0,-1 0-1,1 0 1,0 1-1,0-1 1,-1 0-1,1 0 1,0 1-1,-1-1 1,1 0 0,-1 1-1,1-1 1,0 0-1,-1 1 1,1-1-1,-1 1 1,1-1-1,-1 1 1,1-1 0,-1 1-1,0 0 1,1-1-1,-1 1 1,1 0-1,-1-1 1,0 1-1,0 0 1,1-1 0,-1 1-1,0 0 1,0-1-1,0 2 1,2 9 258,0 1 0,-1-1 1,-1 1-1,0-1 0,0 1 1,-4 16-1,1 10-140,2-26-141,0 8-6,0 0 0,1 0-1,1 0 1,6 35 0,-6-54-61,-1 1 0,1 0 0,0-1 0,-1 1 0,1-1 1,0 1-1,0-1 0,0 1 0,0-1 0,0 0 0,0 1 0,3 1 0,-3-3 12,-1 0-1,0 0 1,0 1-1,1-1 1,-1 0-1,0 0 1,0 0-1,1 0 1,-1 0-1,0 0 0,0 0 1,1 0-1,-1 0 1,0 0-1,1 0 1,-1 0-1,0 0 1,0 0-1,1 0 1,-1 0-1,0 0 1,1 0-1,-1 0 1,0 0-1,0 0 1,1 0-1,-1 0 1,0-1-1,5-12-804,-4 5 461,-1 0-1,0 0 0,-1 0 0,0 0 1,0 0-1,-1 0 0,-4-12 1,-23-55-1540,21 57 1457,-34-68-3026,12 32 3966,30 53-380,-1 1 0,1-1 1,0 0-1,0 1 0,-1-1 0,1 0 1,0 1-1,0-1 0,0 0 0,-1 1 1,1-1-1,0 0 0,0 0 0,0 1 1,0-1-1,1 0 0,-1 0 0,0 1 1,0-1-1,0 0 0,0 1 0,1-1 1,-1 0-1,0 1 0,1-1 0,-1 1 1,0-1-1,1 0 0,-1 1 1,1-1-1,-1 1 0,1-1 0,-1 1 1,1-1-1,0 1 0,0-1 0,28-11 1771,-20 9-1451,165-81 2675,-12-16-3551,-144 89-18,-10 6 396,0 0 0,0-1 0,-1 0 1,1 0-1,-1 0 0,10-13 0,-16 16-282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8:14.477"/>
    </inkml:context>
    <inkml:brush xml:id="br0">
      <inkml:brushProperty name="width" value="0.05" units="cm"/>
      <inkml:brushProperty name="height" value="0.05" units="cm"/>
    </inkml:brush>
  </inkml:definitions>
  <inkml:trace contextRef="#ctx0" brushRef="#br0">0 452 4417,'45'-2'1000,"47"-8"1,-50 4-82,69 0-1,-16 4-296,-1-4 0,170-34 0,-210 32-443,102-3 0,54 15-16,-41 0-131,42-7-41,108 2 267,-215 5-25,110 19 0,98 43 351,56 8-205,4-46-326,2-22-55,-255-6 8,730-26-71,-1-38-20,-103 5 13,285 23 72,-843 33 1,655 14 15,85 34-17,-256-54 11,163 2 8,-460 19-18,487 0-2,740-116 6,-1164 61-38,68-7-42,1352-21 33,-1339 35 122,-5-41-4,-473 70-74,29-4 325,124-4 1,-185 2-104,0-2-123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3.282"/>
    </inkml:context>
    <inkml:brush xml:id="br0">
      <inkml:brushProperty name="width" value="0.05" units="cm"/>
      <inkml:brushProperty name="height" value="0.05" units="cm"/>
    </inkml:brush>
  </inkml:definitions>
  <inkml:trace contextRef="#ctx0" brushRef="#br0">1 148 14683,'4'-4'1504,"11"-6"-767,0-2-257,8-2 736,3 0-216,4-3-248,0 1-112,3 0-335,0 0-233,-3 5-609,-1 1-271,-9 5 168,-3 3 384,-7 4-224,-4 9-184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3.656"/>
    </inkml:context>
    <inkml:brush xml:id="br0">
      <inkml:brushProperty name="width" value="0.05" units="cm"/>
      <inkml:brushProperty name="height" value="0.05" units="cm"/>
    </inkml:brush>
  </inkml:definitions>
  <inkml:trace contextRef="#ctx0" brushRef="#br0">0 486 12483,'12'3'1904,"6"-3"-1016,11-7-368,5-3 1921,9-3-1665,5-1-224,0-3-336,1-3-272,-9-3-624,-2 0 568,-8-5-160,-5-2-120</inkml:trace>
  <inkml:trace contextRef="#ctx0" brushRef="#br0" timeOffset="1">470 191 13659,'-3'22'746,"1"-15"-515,1 1 0,-1-1-1,2 1 1,-1 0 0,1-1 0,1 10-1,0-15-173,-1 0 0,1-1 0,-1 1 0,1 0 0,0 0-1,0-1 1,0 1 0,0-1 0,0 1 0,0-1 0,0 1-1,0-1 1,0 1 0,1-1 0,-1 0 0,1 0 0,-1 0 0,1 0-1,-1 0 1,1 0 0,0 0 0,-1 0 0,1-1 0,0 1-1,0-1 1,0 1 0,-1-1 0,1 0 0,0 1 0,3-1-1,8 0 60,0 0-1,0-1 0,0-1 0,0 1 0,-1-2 0,1 0 0,-1-1 1,1 0-1,-1 0 0,0-2 0,-1 1 0,1-1 0,14-11 0,5-5-30,-1-2-1,-1 0 0,31-36 0,-43 48-51,-17 12-28,0-1-1,0 1 1,1 0-1,-1 0 1,0 0 0,0 0-1,1 0 1,-1 0-1,0 0 1,1 0 0,-1 0-1,0 0 1,0 0 0,1 0-1,-1 0 1,0 1-1,0-1 1,1 0 0,-1 0-1,0 0 1,0 0 0,1 0-1,-1 1 1,0-1-1,0 0 1,0 0 0,1 0-1,-1 0 1,0 1 0,0-1-1,0 0 1,0 0-1,1 1 1,-1-1 0,1 4 45,-1-1 1,1 1 0,0 0-1,-1 0 1,0-1 0,0 1-1,-1 4 1,0 12 176,0-12-76,1 1 1,0 0-1,0 0 1,1 0 0,2 14-1,-3-23-137,0 1-1,0-1 0,0 0 1,1 1-1,-1-1 0,0 1 1,0-1-1,0 1 0,0-1 1,1 0-1,-1 1 0,0-1 1,0 0-1,0 1 1,1-1-1,-1 0 0,0 1 1,1-1-1,-1 0 0,0 1 1,1-1-1,-1 0 0,0 0 1,1 0-1,-1 1 0,1-1 1,-1 0-1,0 0 0,1 0 1,-1 0-1,1 0 0,-1 0 1,1 0-1,-1 1 0,1-2 1,14-9 84,8-24-522,-13 13-71,-2 0 0,0-1 0,-1 0 0,-1 0 0,3-26 0,-4 3-193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4.044"/>
    </inkml:context>
    <inkml:brush xml:id="br0">
      <inkml:brushProperty name="width" value="0.05" units="cm"/>
      <inkml:brushProperty name="height" value="0.05" units="cm"/>
    </inkml:brush>
  </inkml:definitions>
  <inkml:trace contextRef="#ctx0" brushRef="#br0">5 15 17124,'-3'-3'1432,"1"1"-1048,2 0-240,3 0 208,1 1-392,2-2 144,3 1-120,2 2-208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4.452"/>
    </inkml:context>
    <inkml:brush xml:id="br0">
      <inkml:brushProperty name="width" value="0.05" units="cm"/>
      <inkml:brushProperty name="height" value="0.05" units="cm"/>
    </inkml:brush>
  </inkml:definitions>
  <inkml:trace contextRef="#ctx0" brushRef="#br0">0 0 13547,'8'119'4757,"1"9"-2850,-7-107-1698,1 0-1,2 0 1,0-1-1,9 24 1,-14-43-204,1-1-1,-1 1 1,0 0 0,1 0 0,-1 0-1,1 0 1,-1 0 0,1 0-1,-1-1 1,1 1 0,-1 0 0,1 0-1,0-1 1,-1 1 0,1 0 0,0-1-1,0 1 1,0-1 0,-1 1-1,1-1 1,0 0 0,0 1 0,0-1-1,0 0 1,0 1 0,0-1 0,0 0-1,0 0 1,0 0 0,0 0-1,0 0 1,0 0 0,-1 0 0,1 0-1,0 0 1,0 0 0,0-1 0,0 1-1,0 0 1,0-1 0,0 1-1,0-1 1,0 0 0,5-2 31,-1-1 0,-1 0 1,1 0-1,0-1 0,5-6 0,-7 7-9,65-68 367,-31 34-571,-2-1 1,35-51-1,-69 88 71,0 0 27,1 0 0,-1 1 0,0-1 0,0 0 0,0 0 0,0 0 0,0 0 0,0 0 0,0 0 0,-1 0 0,1 0 0,-1 0 1,1 0-1,-1 0 0,0-1 0,0 1 0,0-4 0,-5 2-456</inkml:trace>
  <inkml:trace contextRef="#ctx0" brushRef="#br0" timeOffset="1">202 239 11546,'-5'28'1689,"2"-3"-921,6-6-336,7-3 1601,7-6-1273,0-4-304,7-8-648,2-4 424,1-9-216,4-5-104,0-3-72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4.871"/>
    </inkml:context>
    <inkml:brush xml:id="br0">
      <inkml:brushProperty name="width" value="0.05" units="cm"/>
      <inkml:brushProperty name="height" value="0.05" units="cm"/>
    </inkml:brush>
  </inkml:definitions>
  <inkml:trace contextRef="#ctx0" brushRef="#br0">50 145 13339,'-7'11'552,"1"-1"1,0 1-1,1 0 1,0 1-1,0-1 1,2 1-1,-1 0 1,1 0 0,-2 22-1,5-34-536,0 1 0,0-1-1,0 0 1,0 1 0,-1-1 0,1 1 0,0 0-1,0-1 1,0 1 0,0-1 0,0 1 0,0-1-1,0 1 1,0-1 0,0 1 0,1-1 0,-1 1-1,0-1 1,0 1 0,0-1 0,0 1 0,1-1-1,-1 0 1,0 1 0,1-1 0,-1 1 0,0-1-1,1 0 1,-1 1 0,0-1 0,1 0 0,-1 1-1,1-1 1,-1 0 0,1 1 0,-1-1 0,1 0-1,-1 0 1,0 0 0,1 0 0,-1 1 0,1-1-1,0 0 1,-1 0 0,1 0 0,-1 0 0,1 0-1,-1 0 1,1 0 0,-1 0 0,1 0 0,-1-1-1,1 1 1,-1 0 0,1 0 0,-1 0 0,1-1-1,-1 1 1,0 0 0,1 0 0,-1-1 0,1 0 0,30-22 265,-28 21-260,56-55 252,57-45-254,-102 95-77,-14 7 58,1 0-1,-1 0 1,0 0-1,0 0 0,0 0 1,1 0-1,-1 0 0,0 0 1,0 0-1,0 1 1,1-1-1,-1 0 0,0 0 1,0 0-1,0 0 1,0 0-1,1 1 0,-1-1 1,0 0-1,0 0 0,0 0 1,0 0-1,0 1 1,0-1-1,1 0 0,-1 0 1,0 0-1,0 1 1,0-1-1,0 0 0,0 0 1,0 1-1,0-1 0,0 0 1,0 1-1,-6 29 45,2-13 34,4-16-68,0 0 0,-1 0-1,1 0 1,0 0-1,0 0 1,0 1-1,0-1 1,0 0 0,0 0-1,0 0 1,0 0-1,1 0 1,-1 0 0,0 0-1,1 0 1,-1 0-1,1 0 1,-1 0 0,1 0-1,-1 0 1,1 0-1,0 0 1,-1-1-1,1 1 1,0 0 0,0 0-1,-1-1 1,3 2-1,-1-1 8,1-1 0,-1 1 0,1-1 0,0 0 0,-1 0 0,1 0 0,-1 0 0,1 0 0,0-1 0,-1 1 0,4-1 0,19-7-64,0-1 0,-1 0 1,0-2-1,-1-1 0,33-21 1,3-1-242,-51 29 224,-6 3 51,1 0-1,-1 1 1,0-1-1,0 1 1,1 0-1,-1 0 1,1 0-1,-1 0 1,1 0-1,-1 0 1,1 1 0,0-1-1,3 1 1,-6 0 19,1 0 0,-1 1 0,0-1 0,1 1 0,-1-1 0,0 0 0,0 1 0,1-1 0,-1 1 0,0-1 1,0 1-1,0-1 0,0 1 0,0-1 0,0 1 0,1-1 0,-1 1 0,0-1 0,-1 1 0,1-1 0,0 1 0,0-1 0,0 1 1,0 0-1,-5 17 181,4-13-93,0-3-64,-1 4 77,1-1-1,0 0 1,0 0 0,0 1-1,1-1 1,0 8 0,0-12-89,0 0 1,0 0 0,1 0 0,-1 0 0,0 0 0,1 0 0,-1 0 0,1 0 0,-1 0 0,1 0 0,0 0 0,-1 0 0,1-1 0,0 1-1,0 0 1,-1 0 0,1-1 0,0 1 0,0-1 0,0 1 0,0-1 0,0 1 0,0-1 0,0 1 0,0-1 0,0 0 0,0 0 0,0 1-1,0-1 1,0 0 0,0 0 0,0 0 0,0 0 0,0 0 0,0 0 0,0-1 0,0 1 0,1 0 0,0-1 0,7-1 10,0 0 0,-1-1 0,1 0 0,-1 0 0,0-1 0,0 0 0,-1 0 0,11-8 0,55-47-402,-64 50 279,8-7-97,15-11-366,-32 27 552,0-1-1,0 1 1,0 0 0,0 0-1,0 0 1,0 0 0,0 0-1,0 0 1,1 0-1,-1 0 1,0 0 0,0 0-1,0 0 1,0 0-1,0 0 1,0 0 0,0 0-1,0 0 1,0 0 0,0 0-1,0 0 1,0 0-1,0 0 1,0 0 0,0 0-1,1 0 1,-1 0-1,0 0 1,0 0 0,0 0-1,0 0 1,0 0 0,0 0-1,0 0 1,0 0-1,0 0 1,0 0 0,0 0-1,0 0 1,0 0 0,0 0-1,1 0 1,-1 0-1,0 0 1,0 0 0,0 0-1,0 0 1,0 0-1,0 0 1,0 0 0,0 0-1,0 1 1,0-1 0,0 0-1,0 0 1,0 0-1,0 0 1,0 0 0,0 0-1,0 0 1,0 0-1,0 0 1,0 0 0,0 0-1,0 0 1,0 1 0,-2 7-136,-8 13 141,8-18-10,-7 16 13,-10 33 0,26-56 886,0-3-775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5.332"/>
    </inkml:context>
    <inkml:brush xml:id="br0">
      <inkml:brushProperty name="width" value="0.05" units="cm"/>
      <inkml:brushProperty name="height" value="0.05" units="cm"/>
    </inkml:brush>
  </inkml:definitions>
  <inkml:trace contextRef="#ctx0" brushRef="#br0">3 136 13355,'1'5'388,"0"0"-1,0-1 1,0 1 0,-1 0 0,0 0 0,0 0 0,0 0-1,0 0 1,-3 7 0,1 13 800,2-22-1122,-1 8 123,0 0-1,1 0 1,1 0 0,0 0-1,0 0 1,1 0-1,1 0 1,4 13-1,-6-23-181,-1 0 0,1 0 0,-1 0 0,1 0 0,0 0 0,0 0 0,0 0 0,-1 0 0,1-1 0,0 1 0,0 0 0,0 0-1,0-1 1,0 1 0,1-1 0,-1 1 0,0-1 0,0 1 0,0-1 0,0 0 0,1 1 0,-1-1 0,0 0 0,0 0 0,0 0 0,1 0 0,-1 0 0,0 0-1,0 0 1,1-1 0,-1 1 0,0 0 0,0-1 0,0 1 0,0-1 0,0 1 0,0-1 0,1 1 0,0-2 0,4-2 14,1 0 0,-1 0-1,0 0 1,0-1 0,7-7 0,12-17 29,43-61 0,-8 10-155,-60 80 105,0 0 0,0 0 1,0 0-1,0 0 1,0 0-1,0 0 0,0 0 1,0-1-1,0 1 0,0 0 1,0 0-1,0 0 1,0 0-1,0 0 0,0 0 1,0 0-1,1 0 0,-1 0 1,0 0-1,0 0 1,0 0-1,0 0 0,0 0 1,0 0-1,0 0 0,0 0 1,0 0-1,0 0 1,1 0-1,-1 0 0,0 0 1,0 0-1,0 0 0,0 0 1,0 0-1,0 0 1,0 0-1,0 0 0,0 0 1,0 0-1,0 0 0,1 0 1,-1 0-1,0 0 1,0 0-1,0 0 0,0 0 1,0 0-1,0 0 0,0 1 1,0-1-1,0 0 1,0 0-1,0 0 0,0 0 1,0 0-1,0 0 0,0 0 1,0 0-1,0 0 1,0 0-1,0 0 0,0 1 1,0-1-1,0 0 0,0 0 1,0 0-1,0 0 1,1 12 56,-3 18 94,2-28-129,-1 6 17,0 0 44,0 0 0,1 0 0,0 1 0,2 14 0,-2-22-72,1 1 0,-1-1-1,0 0 1,0 0 0,1 0-1,-1 0 1,0 0 0,1-1-1,-1 1 1,1 0 0,0 0-1,-1 0 1,1 0 0,0 0-1,-1-1 1,1 1 0,0 0-1,0-1 1,0 1 0,-1 0-1,1-1 1,0 1 0,0-1-1,0 1 1,0-1 0,0 0 0,0 1-1,0-1 1,0 0 0,0 0-1,0 0 1,0 0 0,0 0-1,0 0 1,1 0 0,-1 0-1,0 0 1,0 0 0,0-1-1,0 1 1,0 0 0,0-1-1,0 1 1,0 0 0,-1-1-1,3 0 1,8-6 4,0 0-1,0 0 1,-1-1-1,0 0 1,0-1-1,-1 0 1,14-17-1,-4 5-37,92-103-327,-111 123 344,1 1-1,0-1 1,-1 0 0,1 0 0,0 0 0,0 1 0,0-1 0,0 0 0,-1 1 0,1-1 0,0 1 0,0-1 0,0 1-1,0 0 1,0-1 0,0 1 0,0 0 0,2-1 0,-3 2 4,0-1 0,1 0 0,-1 1 1,0-1-1,1 0 0,-1 1 0,0-1 0,1 1 0,-1-1 1,0 0-1,0 1 0,0-1 0,1 1 0,-1-1 0,0 1 1,0-1-1,0 1 0,0-1 0,0 1 0,0-1 0,0 1 1,0-1-1,0 1 0,0-1 0,0 1 0,0 0 0,-10 46 3,8-40 2,-24 119-237,26-124 152,0 0 1,0-1 0,0 1 0,0 0 0,0 0 0,0 0 0,0-1 0,1 1-1,-1 0 1,1 0 0,1 3 0,5-2-461,3-11 273,0-11-139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5.908"/>
    </inkml:context>
    <inkml:brush xml:id="br0">
      <inkml:brushProperty name="width" value="0.05" units="cm"/>
      <inkml:brushProperty name="height" value="0.05" units="cm"/>
    </inkml:brush>
  </inkml:definitions>
  <inkml:trace contextRef="#ctx0" brushRef="#br0">0 240 14219,'1'0'165,"0"0"1,0 0-1,0 0 1,0 0-1,0 0 1,1 0-1,-1 0 0,0-1 1,0 1-1,0 0 1,0-1-1,0 1 1,0-1-1,0 1 0,-1-1 1,1 1-1,0-1 1,1-1-1,17-15 1086,-14 13-775,5-6-139,-1-1 0,0 0 0,0 0 0,8-15-1,-13 20-325,-1-1-1,1 1 0,-1-1 0,-1 0 0,1 0 0,-1 0 1,0-1-1,-1 1 0,2-12 0,-3 18-11,0 0 0,0 0 0,0 0 0,0 0 0,0-1 0,0 1 0,0 0 0,0 0 0,-1 0 0,1 0 0,0 1-1,0-1 1,-1 0 0,1 0 0,-1 0 0,1 0 0,-1 0 0,1 0 0,-1 0 0,0 1 0,1-1 0,-1 0 0,-1 0 0,1 1 2,0-1 1,0 1-1,0 0 0,0 0 1,0 0-1,0 0 0,0 0 1,1 0-1,-1 0 1,0 0-1,0 0 0,0 0 1,0 1-1,0-1 0,0 0 1,0 1-1,0-1 1,0 1-1,-1 0 0,-2 1 17,0 1 0,0 0 0,0 0 0,1 0-1,-1 1 1,1-1 0,-1 1 0,-3 6 0,3-3 20,1 1 0,-1-1-1,2 1 1,-1-1 0,1 1 0,0 0 0,-1 11 0,3-15-21,-1 0 1,1-1 0,0 1 0,0-1 0,0 1 0,1 0-1,-1-1 1,1 1 0,0-1 0,0 1 0,0-1 0,0 1-1,1-1 1,0 0 0,-1 0 0,1 0 0,0 0-1,4 5 1,-4-7-11,-1 0 1,0 0-1,1 0 0,-1 0 0,1 0 0,-1 0 1,1 0-1,-1-1 0,1 1 0,-1-1 0,1 1 1,0-1-1,-1 0 0,1 1 0,0-1 0,-1 0 0,1 0 1,2 0-1,0-1 2,0 0 1,0 0-1,0 0 1,-1 0-1,1-1 0,0 1 1,5-4-1,4-4 16,1 0 0,22-22 0,-29 24-10,71-67 38,-73 73-21,-5 9 46,-7 19 125,4-16-124,0-3-13,2 0 0,-1 0 0,1 1 0,0-1 0,1 12-1,0-19-55,0 0-1,0 1 1,0-1-1,0 0 0,1 0 1,-1 1-1,0-1 0,1 0 1,-1 0-1,1 1 1,-1-1-1,1 0 0,0 0 1,-1 0-1,1 0 1,0 0-1,0 0 0,0 0 1,0 0-1,0 0 0,0 0 1,0-1-1,0 1 1,0 0-1,0-1 0,0 1 1,1 0-1,-1-1 1,0 0-1,0 1 0,1-1 1,-1 0-1,0 0 0,1 1 1,-1-1-1,0 0 1,1 0-1,-1 0 0,0-1 1,1 1-1,-1 0 1,0 0-1,2-2 0,5 0-14,-1 0-1,0-1 0,0 0 1,0 0-1,0-1 0,0 0 1,-1 0-1,1-1 1,5-6-1,7-5-359,24-30 1,-33 33-225,0-1 0,13-24 0,2-3-1970,-25 41 2515,1-1 0,-1 0 0,1 1 0,-1-1 1,1 0-1,0 1 0,0-1 0,-1 1 1,1-1-1,0 1 0,0-1 0,-1 1 0,1 0 1,0-1-1,0 1 0,1 0 0,8-3-250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6.304"/>
    </inkml:context>
    <inkml:brush xml:id="br0">
      <inkml:brushProperty name="width" value="0.05" units="cm"/>
      <inkml:brushProperty name="height" value="0.05" units="cm"/>
    </inkml:brush>
  </inkml:definitions>
  <inkml:trace contextRef="#ctx0" brushRef="#br0">143 11 13211,'-5'-2'329,"0"0"1,0 0-1,-1 1 1,1 0-1,0 0 1,-1 0-1,1 1 0,-1 0 1,1 0-1,-1 0 1,1 0-1,-1 1 1,1 0-1,-1 1 1,1-1-1,0 1 1,-1 0-1,1 0 1,0 0-1,1 1 0,-1 0 1,0 0-1,1 0 1,-9 7-1,13-9-330,-1-1 0,1 1 0,0-1 0,-1 1 0,1-1 0,-1 1-1,1 0 1,0-1 0,0 1 0,-1-1 0,1 1 0,0 0 0,0-1 0,0 1-1,0 0 1,-1-1 0,1 1 0,0 0 0,0-1 0,0 1 0,1 0 0,-1-1 0,0 1-1,0 0 1,0-1 0,0 1 0,1-1 0,-1 1 0,0 0 0,0-1 0,1 1-1,-1-1 1,1 1 0,-1-1 0,0 1 0,1-1 0,-1 1 0,1-1 0,-1 1-1,1-1 1,-1 1 0,1-1 0,0 0 0,-1 0 0,1 1 0,-1-1 0,1 0 0,0 0-1,-1 1 1,1-1 0,0 0 0,0 0 0,40 8-800,-36-7 718,36 3-614,-27-3 463,-1 0-1,1 1 1,0 1 0,-1 0-1,1 0 1,22 10 0,-35-12 237,0-1 0,-1 0 1,1 0-1,0 1 1,-1-1-1,1 0 0,0 1 1,-1-1-1,1 1 1,-1-1-1,1 1 1,-1-1-1,1 1 0,-1-1 1,1 1-1,-1-1 1,0 1-1,1-1 0,-1 1 1,0 0-1,1-1 1,-1 1-1,0 0 1,0-1-1,0 1 0,1 0 1,-1 0-1,0-1 1,0 1-1,0 0 1,0 0-1,-1 1 20,0-1-1,0 0 1,0 0-1,1 1 1,-1-1-1,0 0 1,0 0 0,-1 0-1,1 0 1,0 0-1,0 0 1,0 0 0,-3 1-1,-5 2 124,0 1-1,-1-1 1,-11 3 0,14-5 53,0 1 1,-1-1-1,1-1 1,-1 0-1,0 0 1,1 0-1,-1-1 1,0 0-1,-10-2 1,11-2 15,5-3 53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6.673"/>
    </inkml:context>
    <inkml:brush xml:id="br0">
      <inkml:brushProperty name="width" value="0.05" units="cm"/>
      <inkml:brushProperty name="height" value="0.05" units="cm"/>
    </inkml:brush>
  </inkml:definitions>
  <inkml:trace contextRef="#ctx0" brushRef="#br0">26 172 15179,'17'-4'5061,"26"-8"-4870,-37 9-184,0-1 1,0 1-1,-1-1 0,1-1 0,-1 1 1,0-1-1,0 0 0,0 0 1,0 0-1,-1 0 0,7-13 0,-9 15-14,-1 0 0,1 0 0,-1 0-1,0 0 1,0 0 0,0-1 0,0 1-1,-1 0 1,1-1 0,-1 1 0,0-6-1,0 7 2,-1 0 0,1-1-1,-1 1 1,1 0-1,-1 0 1,0 0 0,0 0-1,0 0 1,0 0-1,-1 0 1,1 0 0,0 0-1,-1 1 1,1-1-1,-1 1 1,0-1-1,1 1 1,-5-3 0,4 3 4,0 0 1,0 0 0,0 0 0,0 0-1,0 1 1,-1-1 0,1 1 0,0-1-1,0 1 1,-1 0 0,1 0 0,0 0-1,0 0 1,-1 0 0,1 1 0,0-1-1,0 1 1,0-1 0,-1 1 0,1 0-1,0 0 1,0 0 0,0 0 0,0 0-1,-3 3 1,-2 1 34,1 0 0,-1 0-1,1 1 1,0 0 0,-8 11 0,10-11 14,-1 0 0,2 0 0,-1 1 1,1 0-1,0-1 0,0 1 0,0 0 0,1 1 1,0-1-1,1 0 0,0 0 0,-1 13 0,2-17-25,0 0-1,1 0 1,-1 1-1,1-1 1,-1 0-1,1 0 1,0 0-1,0 0 1,0 1-1,1-2 1,-1 1-1,1 0 1,0 0-1,0 0 1,-1-1-1,2 1 1,-1-1-1,0 0 1,0 1-1,1-1 1,0 0-1,-1 0 1,1-1-1,0 1 1,0 0-1,0-1 1,0 0-1,0 0 1,0 0-1,6 1 1,0 0-107,0-1 0,-1 0-1,1-1 1,0 0 0,0-1 0,0 0 0,0 0-1,0-1 1,-1 0 0,1 0 0,0-1 0,-1 0-1,0-1 1,0 0 0,0 0 0,0-1 0,-1 1-1,0-2 1,0 1 0,0-1 0,0 0 0,-1-1-1,0 1 1,-1-1 0,1 0 0,4-9-1,13-33-387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7.447"/>
    </inkml:context>
    <inkml:brush xml:id="br0">
      <inkml:brushProperty name="width" value="0.05" units="cm"/>
      <inkml:brushProperty name="height" value="0.05" units="cm"/>
    </inkml:brush>
  </inkml:definitions>
  <inkml:trace contextRef="#ctx0" brushRef="#br0">65 28 11074,'0'0'37,"0"0"0,0 0 0,0 0-1,0 0 1,0 0 0,0 0 0,0 0-1,0-1 1,0 1 0,0 0 0,0 0-1,0 0 1,0 0 0,-1 0 0,1 0-1,0 0 1,0 0 0,0 0 0,0 0-1,0 0 1,0-1 0,0 1 0,0 0-1,0 0 1,0 0 0,0 0-1,-1 0 1,1 0 0,0 0 0,0 0-1,0 0 1,0 0 0,0 0 0,0 0-1,0 0 1,0 0 0,-1 0 0,1 0-1,0 0 1,0 0 0,0 0 0,0 0-1,0 0 1,0 0 0,0 0 0,0 0-1,0 0 1,-1 0 0,1 0 0,0 0-1,0 0 1,0 1 0,0-1 0,-5 7 1023,-4 10 488,2 3-914,0 1-1,2-1 1,-6 36-1,0 65 103,10-107-616,-3 63 303,6 97-1,1-136-376,2-1 0,1 1 0,2-1 0,20 58 0,-27-93-47,0 1 0,1 0 1,-1-1-1,0 1 0,1-1 0,0 1 0,2 2 0,-4-5-1,1 1 0,-1-1 0,0 0 0,0 0 0,0 0 0,0 0 0,1 0 0,-1 1 0,0-1 0,0 0 0,0 0 0,0 0 0,1 0 0,-1 0 0,0 0-1,0 0 1,1 0 0,-1 0 0,0 0 0,0 0 0,0 0 0,1 0 0,-1 0 0,0 0 0,0 0 0,0 0 0,1 0 0,-1 0 0,0 0 0,0 0 0,0 0 0,1 0 0,-1 0 0,0-1 0,5-13-116,-4-12-200,-4-43 0,0-17-216,3 77 487,1 0 1,0-1-1,1 1 1,0 0-1,0 0 1,7-16-1,-7 22 67,1-1 0,-1 2 0,0-1-1,1 0 1,-1 0 0,1 1 0,0-1 0,0 1 0,0 0 0,0 0-1,0 0 1,1 0 0,-1 1 0,0-1 0,1 1 0,0 0 0,-1 0 0,4 0-1,0-1 13,-1 0-1,0 0 0,0-1 0,0 0 1,0 0-1,6-5 0,-2 0-19,-1-2 1,-1 1-1,1-1 0,-1-1 1,-1 1-1,0-1 0,-1 0 1,0-1-1,0 0 0,-1 0 1,4-18-1,-1 3 21,-2 0-1,-1-1 1,-1 0-1,1-34 1,-5 38 59,-3-30 0,2 46-40,0 0 0,-1 0 0,0 0 1,0 1-1,0-1 0,-1 1 0,-6-12 0,9 18-40,-1 0 0,1 1 0,-1-1 0,1 0 0,-1 0-1,1 0 1,-1 0 0,0 0 0,0 1 0,1-1 0,-1 0 0,0 1 0,0-1-1,0 0 1,1 1 0,-1-1 0,0 1 0,0 0 0,0-1 0,0 1 0,0 0-1,0-1 1,0 1 0,0 0 0,0 0 0,-2 0 0,1 0 1,1 1 1,0 0 0,-1-1 0,1 1-1,0 0 1,-1 0 0,1 0 0,0 0-1,0 0 1,0 0 0,0 0 0,0 1-1,0-1 1,0 0 0,-1 2-1,-3 6 24,1 0 1,0-1-1,1 1 0,-4 14 0,-4 22-12,3 1 0,1 1-1,0 50 1,6-78-25,1 1-1,2-1 1,0 0 0,0 0-1,2-1 1,0 1-1,2-1 1,0 0-1,1 0 1,12 24-1,-16-38-1,-1 0 0,0 0 0,1 0 1,0-1-1,0 1 0,0-1 0,0 0 0,1 1 0,-1-2 0,1 1 0,0 0 0,-1-1 0,1 0 0,1 1 0,-1-2 0,0 1 0,0 0 0,1-1 0,-1 0 0,1 0 0,-1 0 0,1-1 0,-1 1 0,1-1 0,-1 0 0,1 0 0,-1-1 0,1 1 0,0-1 0,-1 0 0,0 0 0,1-1 0,-1 1 0,0-1 0,0 0 0,0 0 0,0-1 0,0 1 0,0-1 0,5-5 0,-1 1-10,-1-1 1,0 0-1,-1-1 0,1 0 1,-2 0-1,1 0 0,-1-1 1,-1 1-1,7-20 0,-5 6 25,-1 1 1,0-1-1,1-32 0,-7 44 121,-3 17-23,-4 17 27,6-11-117,1-1 0,0 1 0,1 22 0,-1-34-21,1 1 1,0-1 0,0 1-1,1-1 1,-1 1 0,0-1-1,0 1 1,0-1-1,0 1 1,0-1 0,1 1-1,-1-1 1,0 1-1,0-1 1,1 0 0,-1 1-1,0-1 1,0 1-1,1-1 1,-1 0 0,1 1-1,-1-1 1,0 0 0,1 1-1,-1-1 1,1 0-1,-1 0 1,1 1 0,-1-1-1,1 0 1,-1 0-1,1 0 1,-1 0 0,1 0-1,-1 0 1,1 1 0,-1-1-1,1 0 1,-1-1-1,1 1 1,-1 0 0,1 0-1,-1 0 1,1 0-1,-1 0 1,1 0 0,0-1-1,1 0 2,0 0 0,1 0 0,-1 0 1,0-1-1,0 1 0,0-1 0,0 1 0,3-4 0,8-11-93,0 0-1,-2 0 1,0-1 0,0-1-1,-2 0 1,0 0 0,6-21-1,-3 2-906,-2-1-1,10-67 1,-17 82 438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4:07.058"/>
    </inkml:context>
    <inkml:brush xml:id="br0">
      <inkml:brushProperty name="width" value="0.05" units="cm"/>
      <inkml:brushProperty name="height" value="0.05" units="cm"/>
    </inkml:brush>
  </inkml:definitions>
  <inkml:trace contextRef="#ctx0" brushRef="#br0">147 70 3889,'-1'-12'58,"1"7"322,-1 0-1,1 0 1,-1 0 0,0 0-1,0 1 1,0-1-1,-3-5 1,3 9-238,0 0 0,1 0 0,-1 0 0,0 0 0,0 0 0,0 0-1,0 0 1,0 1 0,0-1 0,0 0 0,-1 1 0,1-1 0,0 0 0,0 1 0,0 0 0,-1-1 0,1 1 0,0 0 0,0-1 0,-1 1 0,1 0 0,0 0 0,-1 0 0,1 0 0,0 0 0,-1 1 0,1-1 0,0 0 0,0 0 0,-1 1 0,-1 0-1,-6 2 186,0 0 0,0 1 0,1-1 0,-1 2 0,1-1 0,-9 7 0,15-10-276,0 0-1,0 1 0,0-1 1,0 1-1,0 0 0,1 0 0,-1-1 1,0 1-1,1 0 0,0 0 1,-1 1-1,1-1 0,0 0 0,0 0 1,0 1-1,0-1 0,1 0 1,-1 1-1,0-1 0,1 1 1,0-1-1,0 1 0,-1-1 0,2 0 1,-1 1-1,0-1 0,0 1 1,2 2-1,-1-2-37,0-1 0,0 0 0,0 0 0,1 0 0,-1-1 1,1 1-1,0 0 0,-1 0 0,1-1 0,0 1 0,0-1 0,0 0 0,0 1 1,0-1-1,0 0 0,3 1 0,42 13-18,-34-11 19,107 24 2,-3 0-21,-47-8-2,74 10 1,-104-24-2,0-2 1,1-2 0,59-5 0,160-27-12,115-8 22,-46 41 11,111-6-18,-355-4 2,205-12-5,1 24 8,-162 6 1,185 14 6,1-26-4,-136-13-2,-51 2 2,182 6 0,226 17 9,45-16 1,-233 4-4,-25-5-11,118-1-18,-1 23 19,-137 5 21,-281-21-16,0-1-1,0-1 0,-1-1 1,1-1-1,29-9 0,-27 7-4,0 0 1,1 1-1,43-2 0,-36 20-576,-47-11 469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8:22.469"/>
    </inkml:context>
    <inkml:brush xml:id="br0">
      <inkml:brushProperty name="width" value="0.05" units="cm"/>
      <inkml:brushProperty name="height" value="0.05" units="cm"/>
    </inkml:brush>
  </inkml:definitions>
  <inkml:trace contextRef="#ctx0" brushRef="#br0">1 103 10906,'27'-7'183,"0"2"0,0 0 0,33 0 0,84 5-296,-93 0 154,372 20-65,-22-1 2,955-9-125,359-35 343,-171-1-129,-1414 27-31,1292-14 429,-823-16-361,263-9-99,4 46 300,-479 23 27,-102-7-6,-150-20 30,-116-5-325,1 0 0,-1-2 0,0-1 0,35-10 0,16-15 44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8.023"/>
    </inkml:context>
    <inkml:brush xml:id="br0">
      <inkml:brushProperty name="width" value="0.05" units="cm"/>
      <inkml:brushProperty name="height" value="0.05" units="cm"/>
    </inkml:brush>
  </inkml:definitions>
  <inkml:trace contextRef="#ctx0" brushRef="#br0">40 237 14227,'-1'0'82,"1"-1"-1,0 1 1,0-1-1,0 1 1,0-1 0,-1 1-1,1-1 1,0 1-1,0-1 1,-1 1 0,1-1-1,-1 1 1,1-1-1,0 1 1,-1-1 0,1 1-1,-1 0 1,1-1-1,-1 1 1,1 0 0,-1-1-1,1 1 1,-1 0 0,1 0-1,-1 0 1,1-1-1,-1 1 1,1 0 0,-1 0-1,0 0 1,0 0-1,0 1 19,0-1 0,0 1-1,1 0 1,-1-1 0,0 1-1,0 0 1,1 0 0,-1 0-1,0 0 1,1 0 0,-1 0-1,1 0 1,0 0 0,-1 2 0,-10 40 879,9-25-939,0-1 0,1 0 0,3 32 0,-2-44-80,1 1 0,0-1 0,1 0-1,-1-1 1,1 1 0,0 0 0,4 8 0,-4-11 4,-1 0 0,1 0 0,-1 0 0,1 0 0,0 0 1,-1 0-1,1-1 0,0 1 0,0-1 0,0 0 0,1 1 1,-1-1-1,0 0 0,0 0 0,1 0 0,-1-1 0,3 2 1,-1-2-10,-1 0 1,1 0-1,-1 0 1,1 0 0,-1-1-1,0 1 1,1-1-1,-1 0 1,1 0 0,-1 0-1,0 0 1,0-1-1,0 1 1,0-1-1,0 0 1,0 0 0,0 0-1,0 0 1,-1-1-1,1 1 1,-1-1 0,0 1-1,0-1 1,0 0-1,2-3 1,4-6 17,-2 1 0,1-1 0,-2-1-1,1 1 1,3-16 0,6-35 620,-3 0 1,7-107-1,-16 135-234,-20 174 709,14-103-1061,2 0-1,6 56 0,-3-79-14,0 0 1,1 0-1,0 0 1,1 0-1,1-1 1,0 1-1,1-1 1,0 0-1,1-1 1,10 14-1,-4-8-112,2 0 0,0-2 0,0 0-1,2-1 1,24 17 0,-28-26-208,-16-14 139,-16-19 47,16 24 125,-19-25-49,-19-37 1,35 55 111,1 1 0,0 0 0,1-1-1,0 0 1,1 0 0,0 0 0,-2-22 0,5 31-32,0 1 0,-1-1 1,1 0-1,0 0 0,1 0 0,-1 1 1,0-1-1,0 0 0,1 0 1,-1 0-1,1 1 0,-1-1 0,1 0 1,0 1-1,0-1 0,0 1 1,0-1-1,0 1 0,0-1 0,0 1 1,0 0-1,1-1 0,-1 1 1,0 0-1,1 0 0,-1 0 1,1 0-1,-1 0 0,1 0 0,0 0 1,-1 1-1,1-1 0,0 1 1,0-1-1,-1 1 0,1 0 0,0-1 1,0 1-1,0 0 0,2 0 1,9 1-46,-1 0 1,0 0-1,0 1 1,21 7-1,-28-8-7,31 9-25,0 0-28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9.012"/>
    </inkml:context>
    <inkml:brush xml:id="br0">
      <inkml:brushProperty name="width" value="0.05" units="cm"/>
      <inkml:brushProperty name="height" value="0.05" units="cm"/>
    </inkml:brush>
  </inkml:definitions>
  <inkml:trace contextRef="#ctx0" brushRef="#br0">0 1591 10602,'0'2'103,"0"-1"-1,0 1 1,0-1-1,0 0 0,0 1 1,1-1-1,-1 0 1,0 1-1,1-1 1,-1 0-1,1 0 0,-1 1 1,1-1-1,-1 0 1,1 0-1,0 0 1,0 0-1,-1 1 1,1-1-1,0 0 0,0-1 1,2 2-1,-1 0 40,1-1-1,-1 0 1,1-1-1,0 1 1,0 0-1,-1-1 1,1 1 0,0-1-1,0 0 1,4 0-1,9-1 160,1 0 0,0-2 0,0 0 0,16-5 0,69-26 435,-57 19-492,363-120 630,199-68-653,58-45 314,-13-32 347,213-113 86,-733 343-937,2 4 0,2 7-1,177-27 1,-255 56-28,12-1-651,-1-3 1,106-35-1,-147 38 336,-7 5-107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8:19.906"/>
    </inkml:context>
    <inkml:brush xml:id="br0">
      <inkml:brushProperty name="width" value="0.05" units="cm"/>
      <inkml:brushProperty name="height" value="0.05" units="cm"/>
    </inkml:brush>
  </inkml:definitions>
  <inkml:trace contextRef="#ctx0" brushRef="#br0">1 1358 11594,'82'-49'1541,"3"4"-1,104-40 0,172-34 705,67-25-2237,-195 54-305,339-126-341,-116 68 563,167-60 257,-294 62 351,-142 59-123,-177 83-458,-1 0 0,1 0 1,16-2-1,-22 5-42,0 0-1,0 1 1,0 0-1,0 0 1,0 0 0,0 0-1,0 1 1,1 0 0,-1 0-1,0 0 1,6 3 0,1 0-161,0-2-90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07.189"/>
    </inkml:context>
    <inkml:brush xml:id="br0">
      <inkml:brushProperty name="width" value="0.05" units="cm"/>
      <inkml:brushProperty name="height" value="0.05" units="cm"/>
    </inkml:brush>
  </inkml:definitions>
  <inkml:trace contextRef="#ctx0" brushRef="#br0">1 252 12779,'13'2'111,"0"-1"0,0 0 0,0 0 0,1-1 0,-1-1 0,0 0 0,25-6 0,-21 4-35,414-92-326,-10 1 75,-234 68 93,281-4 0,190 42 59,-122 0 20,382-24 20,-10 0 80,0 35 0,-239 24-60,428 16-25,-670-57-5,740 23 17,575 28 351,-4-108 6,-1542 37-343,202-13 53,-4 20 380,-379 7-382,0 0 1,0 1-1,0 1 0,-1 0 0,1 1 0,0 1 0,19 8 1,-22-2-45,-12-10-44,0 1 0,1-1 1,-1 0-1,0 1 1,0-1-1,0 0 0,0 1 1,0-1-1,0 0 0,0 1 1,1-1-1,-1 1 1,0-1-1,0 0 0,0 1 1,-1-1-1,1 0 0,0 1 1,0-1-1,0 0 1,0 1-1,0-1 0,0 0 1,0 1-1,-1-1 0,1 0 1,0 1-1,0-1 1,0 0-1,-1 1 0,1-1 1,0 0-1,0 0 0,-1 1 1,1-1-1,0 0 1,-1 0-1,1 0 0,0 0 1,-1 1-1,-9 0 12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05.843"/>
    </inkml:context>
    <inkml:brush xml:id="br0">
      <inkml:brushProperty name="width" value="0.05" units="cm"/>
      <inkml:brushProperty name="height" value="0.05" units="cm"/>
    </inkml:brush>
  </inkml:definitions>
  <inkml:trace contextRef="#ctx0" brushRef="#br0">1 644 11875,'57'-16'266,"115"-16"0,-137 27-238,305-28-306,-213 23 240,407-42 62,303-2 213,-374 32-65,-298 11-137,470-22 46,2 51-26,-240 25 7,354 26 108,493-78-31,-1-88-112,-2 0 57,-1096 89-57,1067-80 360,-267-57-528,-722 93-162,-187 42 211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08.789"/>
    </inkml:context>
    <inkml:brush xml:id="br0">
      <inkml:brushProperty name="width" value="0.05" units="cm"/>
      <inkml:brushProperty name="height" value="0.05" units="cm"/>
    </inkml:brush>
  </inkml:definitions>
  <inkml:trace contextRef="#ctx0" brushRef="#br0">13 43 14923,'0'-2'202,"0"0"-53,0 0 0,1 0 0,-1 0 0,0 0 1,-1 0-1,1 0 0,0 0 0,-1 0 0,1 0 0,-1 0 0,1 0 1,-1 0-1,0 0 0,0 0 0,0 1 0,0-1 0,0 0 1,0 0-1,-2-1 0,17 34 1486,51 102-1239,13 25-348,-74-151-40,0 0 1,0 0-1,1 0 1,0-1-1,0 0 1,0 0-1,1 0 1,8 6-1,-12-11-2,1 1-1,-1-1 1,1 1-1,0-1 1,-1 0-1,1 0 1,0 0-1,0-1 1,-1 1-1,1-1 1,0 1-1,0-1 1,0 0-1,0 0 1,0 0 0,0-1-1,-1 1 1,1-1-1,0 1 1,0-1-1,0 0 1,-1 0-1,1 0 1,0-1-1,-1 1 1,4-3-1,6-4-3,0-1 0,-1 0 0,0-1-1,19-21 1,35-53-755,-45 56 258,-8 13 173,-3 4-160,0-1 1,-1 0-1,0-1 0,0 0 1,-2 0-1,6-14 0,-7 9-506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09.162"/>
    </inkml:context>
    <inkml:brush xml:id="br0">
      <inkml:brushProperty name="width" value="0.05" units="cm"/>
      <inkml:brushProperty name="height" value="0.05" units="cm"/>
    </inkml:brush>
  </inkml:definitions>
  <inkml:trace contextRef="#ctx0" brushRef="#br0">8 66 14211,'0'-17'1156,"-1"11"-790,1 0 0,0 0-1,0 1 1,1-1-1,1-10 1,2 13 619,0 8-514,3 11-71,-2 3-245,-2-1-1,0 0 0,0 34 1,-6 58-3,1-80-88,-14 162 167,-2 59-418,18-250 185,2 56-656,-2-53 586,1 1 1,0-1-1,0 0 0,0 0 1,0 0-1,1 0 0,-1 0 1,1 0-1,0 0 0,4 5 1,-6-9 64,0 1 1,0-1 0,0 0-1,1 0 1,-1 0-1,0 1 1,0-1 0,0 0-1,0 0 1,1 0-1,-1 0 1,0 0 0,0 1-1,1-1 1,-1 0-1,0 0 1,0 0 0,0 0-1,1 0 1,-1 0-1,0 0 1,0 0 0,1 0-1,-1 0 1,0 0-1,0 0 1,1 0 0,-1 0-1,0 0 1,0 0-1,1 0 1,-1 0 0,0 0-1,0 0 1,1 0-1,-1 0 1,0-1 0,0 1-1,1 0 1,-1 0-1,0 0 1,0 0 0,0-1-1,8-13-386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09.718"/>
    </inkml:context>
    <inkml:brush xml:id="br0">
      <inkml:brushProperty name="width" value="0.05" units="cm"/>
      <inkml:brushProperty name="height" value="0.05" units="cm"/>
    </inkml:brush>
  </inkml:definitions>
  <inkml:trace contextRef="#ctx0" brushRef="#br0">325 2 16876,'-1'0'69,"-1"0"1,1-1-1,0 1 1,0 0 0,-1 0-1,1 0 1,-1-1-1,1 2 1,0-1 0,-1 0-1,1 0 1,0 0-1,0 0 1,-1 1 0,1-1-1,0 1 1,-1-1-1,1 1 1,0 0-1,0-1 1,0 1 0,0 0-1,0 0 1,-2 1-1,-24 27 92,25-27-92,-57 72 495,3 3-1,-56 101 0,105-165-550,0 0-1,1 0 1,-8 26 0,14-38-13,-1 0 0,1 0 0,0 0 0,0-1 0,0 1 1,-1 0-1,1 0 0,0 0 0,0 0 0,0 0 0,0 0 1,0 0-1,1 0 0,-1 0 0,0-1 0,0 1 0,1 0 0,-1 0 1,0 0-1,1 0 0,-1-1 0,1 1 0,-1 0 0,1 0 1,-1-1-1,1 1 0,0 0 0,-1-1 0,1 1 0,0-1 0,0 1 1,-1-1-1,1 1 0,0-1 0,0 1 0,0-1 0,-1 0 1,1 1-1,0-1 0,0 0 0,0 0 0,0 0 0,0 1 0,0-1 1,0 0-1,0 0 0,-1-1 0,1 1 0,2 0 0,5-1-3,0 0 0,1-1 0,-1 0 0,9-4 0,-15 5 3,61-23-32,23-8-62,-76 29 65,0 1 0,0-1 1,1 2-1,-1 0 0,1 0 1,13 1-1,-22 0 18,1 0 0,-1 0 0,1 1 0,-1-1 0,1 1 0,-1-1 0,1 1 0,-1 0 1,0 0-1,0 0 0,1 0 0,-1 1 0,0-1 0,0 0 0,0 1 0,0 0 0,0-1 0,-1 1 0,1 0 0,2 3 0,-2-1 9,-1-1-1,1 1 1,-1-1 0,0 1-1,0-1 1,0 1-1,-1 0 1,1-1 0,-1 1-1,0 0 1,0 0-1,-1 5 1,-1 3 79,0 1 1,-1-1-1,-1 0 1,0-1-1,0 1 1,-1-1-1,-9 15 1,6-13 90,-1-1 1,-1 0 0,0 0 0,0-1-1,-1 0 1,0 0 0,-16 9 0,-1-1 120,-1-2 0,-35 16 1,50-24-480,36-21 673,5-12-490,4-5-6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0.150"/>
    </inkml:context>
    <inkml:brush xml:id="br0">
      <inkml:brushProperty name="width" value="0.05" units="cm"/>
      <inkml:brushProperty name="height" value="0.05" units="cm"/>
    </inkml:brush>
  </inkml:definitions>
  <inkml:trace contextRef="#ctx0" brushRef="#br0">226 67 13875,'4'-57'2408,"-4"56"-2378,0 1 0,0 0-1,0-1 1,0 1 0,0 0-1,0 0 1,0-1 0,0 1-1,0 0 1,0-1-1,0 1 1,0 0 0,0 0-1,0-1 1,0 1 0,0 0-1,0-1 1,0 1-1,0 0 1,-1 0 0,1-1-1,0 1 1,0 0 0,0 0-1,0 0 1,-1-1 0,1 1-1,0 0 1,0 0-1,0 0 1,-1-1 0,1 1-1,0 0 1,0 0 0,-1 0-1,1 0 1,0 0-1,0-1 1,-1 1 0,1 0-1,0 0 1,-1 0 0,1 0-1,0 0 1,0 0 0,-1 0-1,1 0 1,0 0-1,-1 0 1,1 0 0,0 0-1,0 1 1,-1-1 0,1 0-1,0 0 1,0 0-1,-1 0 1,1 0 0,0 0-1,0 1 1,-1-1 0,1 0-1,0 0 1,0 0 0,0 1-1,-1-1 1,-15 17 1237,-15 33-717,3 1 0,1 1 0,-33 92-1,48-108-501,1 0 0,1 1-1,2 0 1,2 0 0,-2 51-1,8-67-83,0 0-1,2 0 1,1 0-1,8 34 1,-8-42-90,2 0-1,-1 0 1,2-1 0,0 0-1,0 0 1,1 0 0,17 21-1,-18-26 52,0-1-1,1 1 1,0-1-1,0 0 1,1-1-1,0 0 1,10 6-1,-14-9 53,1 0-1,-1 0 1,1 0 0,0-1-1,-1 0 1,1 0-1,0 0 1,0 0 0,0-1-1,0 1 1,0-1-1,0-1 1,0 1-1,0-1 1,5-1 0,26-16-335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1.132"/>
    </inkml:context>
    <inkml:brush xml:id="br0">
      <inkml:brushProperty name="width" value="0.05" units="cm"/>
      <inkml:brushProperty name="height" value="0.05" units="cm"/>
    </inkml:brush>
  </inkml:definitions>
  <inkml:trace contextRef="#ctx0" brushRef="#br0">4 25 14555,'-1'-12'3238,"-2"35"-1750,11 62-1043,3 0-1,28 105 1,-37-179-417,19 78 2,51 138 0,-71-224-27,0 0 1,0-1-1,0 1 0,0-1 1,1 1-1,-1-1 0,1 0 1,0 0-1,0 1 0,0-1 0,2 2 1,-4-4-3,1 0 0,-1 0-1,0 0 1,0 0 0,1 0 0,-1 0 0,0 1 0,0-1 0,1 0 0,-1 0 0,0 0 0,0 0 0,1 0 0,-1 0-1,0 0 1,1 0 0,-1-1 0,0 1 0,0 0 0,1 0 0,-1 0 0,0 0 0,0 0 0,1 0 0,-1 0 0,0-1-1,0 1 1,1 0 0,-1 0 0,0 0 0,0 0 0,0-1 0,1 1 0,-1 0 0,0-1 0,5-20 26,-2-56-26,-8-90-1,1 74-26,-1-2-19,0-95-76,5 184 117,1-1 1,-1 0-1,1 1 0,0-1 0,1 1 0,0-1 0,0 1 0,4-9 0,-5 12 3,1 1-1,0-1 1,-1 1 0,1-1-1,0 1 1,0 0 0,1 0-1,-1 0 1,0 0-1,1 0 1,-1 0 0,1 1-1,0-1 1,-1 1 0,1 0-1,0 0 1,0 0-1,0 0 1,0 0 0,4 0-1,6-1-8,-1 1 0,21 1 0,-30 0 6,1 0 1,0 0-1,-1 1 1,1-1-1,0 1 1,-1 0-1,1 0 0,-1 1 1,1-1-1,-1 1 1,0-1-1,1 1 1,3 3-1,-6-4 4,0 0 0,0 1-1,-1-1 1,1 0 0,0 0-1,0 1 1,-1-1 0,1 0-1,-1 1 1,1-1 0,-1 0-1,0 1 1,1-1 0,-1 1-1,0-1 1,0 0 0,0 1-1,0-1 1,0 1 0,0-1-1,0 1 1,-1-1 0,1 0-1,-1 1 1,1-1 0,-1 0-1,1 1 1,-1-1 0,0 0-1,-1 3 1,-3 3 14,0 1 0,-1-1 0,-11 12 1,16-18-11,-102 100 230,-28 30-417,114-110-280,17-21 459,0 0 0,1 0 0,-1-1 0,0 1-1,0 0 1,0 0 0,0 0 0,0 0 0,0 0 0,0 0 0,0 0 0,1 0 0,-1 0 0,0 0 0,0 0-1,0 0 1,0 0 0,0 0 0,0 0 0,0 0 0,1 0 0,-1 0 0,0 0 0,0 0 0,0 0 0,0 0-1,0 0 1,0 0 0,0 0 0,1 0 0,-1 0 0,0 0 0,0 1 0,0-1 0,0 0 0,0 0-1,0 0 1,0 0 0,0 0 0,0 0 0,0 0 0,0 0 0,1 0 0,-1 1 0,0-1 0,0 0 0,0 0-1,0 0 1,0 0 0,0 0 0,0 0 0,0 0 0,0 1 0,0-1 0,0 0 0,0 0 0,0 0 0,0 0-1,0 0 1,13-6-103,23-16-131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8:46.007"/>
    </inkml:context>
    <inkml:brush xml:id="br0">
      <inkml:brushProperty name="width" value="0.05" units="cm"/>
      <inkml:brushProperty name="height" value="0.05" units="cm"/>
    </inkml:brush>
  </inkml:definitions>
  <inkml:trace contextRef="#ctx0" brushRef="#br0">1 115 11795,'3'-3'74,"0"-1"0,0 0 0,1 1 0,-1-1 0,1 1 0,0 0 1,0 0-1,0 1 0,1-1 0,-1 1 0,9-4 0,-9 5-77,-1 1-1,1-1 1,-1 0-1,1 1 1,-1 0-1,1 0 0,-1 0 1,1 0-1,-1 1 1,1-1-1,-1 1 0,1 0 1,-1 0-1,0 0 1,1 1-1,-1-1 1,4 3-1,13 7 51,0-2 0,1 0 0,0-1 1,1-1-1,0-1 0,0-1 0,0-1 0,0-1 0,28 1 1,17-5 172,117-16 0,-68 4-149,-57 11-51,0 2-1,-1 4 1,68 11 0,-60-5-17,0-4 1,73-1-1,210-37 22,-48 2-18,562 7-176,-202-5 154,-479 16 14,687-18 24,-791 28-22,393 13 22,-57 0 5,-403-11-26,446 0 103,0 23-39,-239-2-67,888 74-30,-194-43 71,-806-49-35,290 10 161,-7 28 106,-347-31-271,-39-10-13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1.533"/>
    </inkml:context>
    <inkml:brush xml:id="br0">
      <inkml:brushProperty name="width" value="0.05" units="cm"/>
      <inkml:brushProperty name="height" value="0.05" units="cm"/>
    </inkml:brush>
  </inkml:definitions>
  <inkml:trace contextRef="#ctx0" brushRef="#br0">0 43 13883,'1'0'57,"0"1"-1,0-1 1,0 0-1,0 0 1,0 1 0,0-1-1,1 0 1,-1 0 0,0 0-1,0 0 1,0 0-1,0 0 1,0-1 0,0 1-1,0 0 1,0 0-1,0-1 1,0 1 0,0-1-1,0 1 1,0-1 0,0 1-1,0-1 1,0 0-1,0 1 1,-1-1 0,1 0-1,0 0 1,0 1-1,-1-1 1,1 0 0,0 0-1,-1 0 1,1 0 0,-1 0-1,1 0 1,-1 0-1,0 0 1,1 0 0,-1 0-1,0 0 1,0 0-1,0 0 1,0 0 0,0 0-1,0-1 1,0 1 0,0 0-1,0 0 1,0 0-1,-1 0 1,1 0 0,0 0-1,-1 0 1,1 0-1,-1 0 1,1 0 0,-1 0-1,1 0 1,-1 0 0,0 1-1,0-1 1,-1-1-1,7 5 11,-1 0 0,0 0-1,-1 0 1,1 1 0,-1 0 0,1 0-1,-1 0 1,4 7 0,20 41 392,-18-32-298,161 313 1416,-162-317-1529,0 1-1,0-1 0,-2 1 1,0 1-1,-1-1 0,-1 1 1,2 26-1,-5-38-65,0 0-1,-1 0 1,0 0 0,-1 0-1,1 0 1,-1 0 0,0 0-1,-1 0 1,1-1 0,-1 1-1,0 0 1,-1-1 0,1 0-1,-1 1 1,0-1 0,0 0-1,-1-1 1,0 1 0,0 0 0,0-1-1,0 0 1,0 0 0,-1 0-1,0-1 1,0 1 0,-7 3-1,7-5-1,0 0 0,1-1 0,-1 1 0,0-1 0,0 0 0,0-1 0,0 1 0,0-1 0,-1 0 0,1 0 0,0 0 0,-8-2 0,-23-11-144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2.198"/>
    </inkml:context>
    <inkml:brush xml:id="br0">
      <inkml:brushProperty name="width" value="0.05" units="cm"/>
      <inkml:brushProperty name="height" value="0.05" units="cm"/>
    </inkml:brush>
  </inkml:definitions>
  <inkml:trace contextRef="#ctx0" brushRef="#br0">2 61 14851,'-1'-16'945,"1"11"-750,-1 0 1,1 0-1,0 1 0,1-1 1,-1 0-1,1 0 0,1-4 0,-2 8-160,1 1 0,-1 0 0,0 0-1,1 0 1,-1 0 0,0 0 0,1-1-1,-1 1 1,0 0 0,1 0 0,-1 0-1,0 0 1,1 0 0,-1 0 0,0 0-1,1 0 1,-1 0 0,0 0 0,1 0 0,-1 1-1,1-1 1,-1 0 0,0 0 0,0 0-1,1 0 1,-1 0 0,0 1 0,1-1-1,-1 0 1,0 0 0,0 1 0,1-1-1,-1 0 1,0 0 0,0 1 0,1-1-1,-1 0 1,0 1 0,0-1 0,0 0-1,0 1 1,1-1 0,-1 0 0,0 1-1,0-1 1,0 0 0,0 1 0,9 19 292,-1 0-1,0 0 1,-2 1 0,6 33 0,-3-15-182,23 97 155,18 73-97,-35-157-190,42 95 0,-54-139-20,17 29-375,-19-35 373,0 0 1,1 0 0,-1 0-1,1 0 1,-1 0-1,1 0 1,0-1 0,0 1-1,0 0 1,0-1-1,0 1 1,5 1-1,-7-3 8,0 0-1,1 0 1,-1 1-1,0-1 1,1 0-1,-1 0 1,0 0-1,0 0 1,1 0-1,-1 0 1,1 1 0,-1-1-1,0 0 1,1 0-1,-1 0 1,0 0-1,1 0 1,-1 0-1,0-1 1,1 1-1,-1 0 1,0 0-1,1 0 1,-1 0-1,0 0 1,1 0-1,-1-1 1,0 1-1,0 0 1,1 0-1,-1 0 1,0-1-1,0 1 1,1 0-1,-1 0 1,0-1-1,0 1 1,1 0-1,-1-1 1,0 1-1,0 0 1,0 0-1,0-1 1,0 1-1,0 0 1,1-1-1,-1 1 1,0 0-1,0-1 1,0 1-1,0-1 1,0 1-1,0 0 1,0-1-1,0 1 1,-1 0-1,1-1 1,0 1-1,0 0 1,0-1-1,0 1 1,0 0-1,0-1 1,-1 1-1,1 0 1,-8-18-141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2.628"/>
    </inkml:context>
    <inkml:brush xml:id="br0">
      <inkml:brushProperty name="width" value="0.05" units="cm"/>
      <inkml:brushProperty name="height" value="0.05" units="cm"/>
    </inkml:brush>
  </inkml:definitions>
  <inkml:trace contextRef="#ctx0" brushRef="#br0">1 393 14595,'-1'17'335,"2"-1"1,-1 1-1,2 0 0,0-1 0,1 1 0,6 18 1,-6-26-216,0-1 1,1 0 0,0 0 0,0-1-1,1 1 1,0-1 0,0 0 0,1 0-1,0 0 1,0-1 0,0 0 0,1 0-1,10 6 1,-6-5-34,0 0 1,0-1-1,1 0 1,0-1-1,0-1 1,0 0-1,0 0 1,1-1-1,0-1 1,15 1-1,-21-2-42,0-1 1,0 0-1,-1-1 1,1 0-1,0 0 0,0 0 1,-1-1-1,1 0 0,0 0 1,-1 0-1,0-1 1,0 0-1,0-1 0,0 1 1,0-1-1,0 0 1,-1 0-1,0-1 0,0 0 1,8-9-1,-4 0 86,0 0 0,0-1 0,-1 0 0,-1 0 1,8-26-1,19-88 628,-24 84-550,3-9 36,2-13-917,29-77 0,-33 111 381,-1-6-129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3.286"/>
    </inkml:context>
    <inkml:brush xml:id="br0">
      <inkml:brushProperty name="width" value="0.05" units="cm"/>
      <inkml:brushProperty name="height" value="0.05" units="cm"/>
    </inkml:brush>
  </inkml:definitions>
  <inkml:trace contextRef="#ctx0" brushRef="#br0">1 73 15075,'6'-39'2526,"-6"37"-2374,1-1-1,-1 1 0,1 0 1,0-1-1,0 1 1,0 0-1,0-1 0,0 1 1,1 0-1,-1 0 1,0 0-1,4-3 1,-4 4-138,-1 1 1,0 0 0,0 0 0,0 0 0,0 0 0,1 0 0,-1 0 0,0 0 0,0 0 0,0 0 0,1-1 0,-1 1 0,0 0 0,0 0 0,0 0 0,1 0 0,-1 0 0,0 0 0,0 0 0,0 0-1,1 0 1,-1 0 0,0 1 0,0-1 0,0 0 0,0 0 0,1 0 0,-1 0 0,0 0 0,0 0 0,0 0 0,1 0 0,-1 1 0,0-1 0,0 0 0,0 0 0,0 0 0,0 0 0,5 11 213,-3 15-99,-8 159-117,1-120-36,5 73 0,0-136 24,0 4-3,1 0 1,0 1 0,0-1-1,3 9 1,-4-14 2,0 0 1,1 1 0,-1-1-1,1 0 1,-1 0-1,1 0 1,-1-1-1,1 1 1,-1 0-1,1 0 1,0 0-1,-1 0 1,1 0-1,0-1 1,0 1-1,0 0 1,0-1-1,0 1 1,-1-1-1,1 1 1,0-1-1,0 1 1,0-1-1,1 0 1,-1 1-1,0-1 1,0 0-1,0 0 1,0 0-1,0 0 1,0 0-1,0 0 1,0 0-1,0 0 1,2-1-1,3 0 8,-1-1 0,0-1 0,0 1 0,0-1 0,-1 1 0,1-1 0,-1-1-1,9-6 1,31-38 62,-35 37-56,23-27 43,-1-1-1,-2-1 1,-2-2 0,-2-1-1,30-70 1,-48 98-52,-4 14-4,-4 29-4,-1 6-5,2-1-1,5 62 1,-2-76 5,0 0 0,2-1 0,0 1 0,0-1 0,2 1 0,12 24 0,-17-40 8,0 0-1,0 1 1,0-1-1,0 0 1,1 0-1,-1 0 0,1 0 1,-1-1-1,1 1 1,0-1-1,0 1 0,0-1 1,1 0-1,-1 0 1,0-1-1,1 1 1,-1-1-1,1 1 0,0-1 1,6 1-1,-6-2 2,-1 0 1,1-1-1,0 1 0,-1-1 0,1 1 0,-1-1 1,1 0-1,-1-1 0,1 1 0,-1 0 1,0-1-1,0 0 0,0 0 0,0 0 0,0 0 1,0 0-1,0-1 0,-1 1 0,1-1 0,-1 0 1,3-4-1,2-3 25,0-1 0,-1 0 0,0-1 0,-1 0 0,-1 1 1,1-1-1,-2-1 0,0 1 0,0 0 0,1-22 0,-3 15-110,-1 1-1,0 0 1,-1 0 0,-1-1-1,-1 1 1,-9-32-1,-2 16-790,14 33 802,-1 0 0,0-1-1,0 1 1,0-1 0,0 1-1,0 0 1,0 0 0,0 0-1,0 0 1,0 0 0,-1 0-1,1 0 1,-1 0 0,1 0-1,0 0 1,-1 1 0,1-1-1,-3 0 1,2 1-404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3.885"/>
    </inkml:context>
    <inkml:brush xml:id="br0">
      <inkml:brushProperty name="width" value="0.05" units="cm"/>
      <inkml:brushProperty name="height" value="0.05" units="cm"/>
    </inkml:brush>
  </inkml:definitions>
  <inkml:trace contextRef="#ctx0" brushRef="#br0">126 129 15419,'0'0'45,"0"0"0,0 1 1,0-1-1,0 0 0,0 0 0,0 0 0,0 1 0,0-1 0,1 0 0,-1 0 0,0 0 0,0 1 0,0-1 0,0 0 0,0 0 1,0 0-1,-1 1 0,1-1 0,0 0 0,0 0 0,0 0 0,0 1 0,0-1 0,0 0 0,0 0 0,0 0 0,0 1 0,-1-1 1,1 0-1,0 0 0,0 0 0,0 0 0,0 0 0,0 1 0,-1-1 0,1 0 0,0 0 0,0 0 0,0 0 0,-1 0 1,1 0-1,0 0 0,0 0 0,-1 0 0,1 0-23,0 0 0,0 0-1,-1 0 1,1 0 0,0 0 0,0 0 0,-1 0 0,1 0 0,0-1 0,0 1 0,-1 0-1,1 0 1,0 0 0,0 0 0,-1-1 0,1 1 0,0 0 0,0 0 0,0 0-1,0-1 1,0 1 0,-1 0 0,1 0 0,0-1 0,0 1 0,0 0 0,0 0 0,0-1-1,0 1 1,0 0 0,0-1 0,0 1 0,0 0 0,0 0 0,0-1 0,0 1-1,0 0 1,0-1 0,0 1 0,0 0 0,0 0 0,0-1 0,1 1 0,-1-4 21,0 1 1,0-1 0,0 0 0,0 0 0,0 1 0,-1-1 0,0 0 0,0 1 0,0-1-1,0 1 1,0-1 0,-1 1 0,1 0 0,-1-1 0,0 1 0,0 0 0,0 0 0,-1 0-1,1 0 1,-4-2 0,5 4-40,0 0 1,-1 0-1,1 0 0,0 0 0,-1 0 0,1 0 0,-1 1 0,0-1 1,1 1-1,-1-1 0,1 1 0,-1-1 0,0 1 0,1 0 0,-1 0 1,0 0-1,1 0 0,-4 0 0,3 1 3,0 0-1,0-1 1,0 1-1,0 0 1,-1 1-1,1-1 1,0 0 0,1 1-1,-1-1 1,0 1-1,0-1 1,1 1 0,-1 0-1,1 0 1,-1-1-1,-1 5 1,-1 1-1,0 1 0,1-1-1,0 1 1,1 0 0,0-1 0,0 1 0,0 0 0,1 0-1,0 0 1,1 0 0,0 1 0,0-1 0,2 14 0,-1-15-5,0 0 0,1-1-1,0 1 1,0 0 0,0-1 0,1 1 0,-1-1 0,2 0 0,-1 0 0,1 0 0,0 0 0,0-1 0,0 1-1,1-1 1,0 0 0,7 5 0,-7-6-1,0-1 0,0 0 1,1-1-1,-1 0 0,1 1 0,-1-2 0,1 1 0,0-1 0,0 0 0,0 0 0,0 0 1,6-1-1,-2 0 0,1-1-1,-1 0 1,1-1 0,-1 0 0,0-1 0,14-5 0,-4-1 8,0-1-1,0-1 1,0 0 0,-2-2-1,32-26 1,-31 23 22,23-28-1,-37 39-15,-1-1 0,0 1 1,0-1-1,0 0 0,-1 0 0,1-1 0,-1 1 0,-1-1 0,4-12 0,-6 18-11,0 1 0,1-1 0,-1 1 0,0-1 1,0 1-1,0-1 0,0 1 0,0-1 0,0 1 0,0-1 0,0 1 0,0-1 1,0 1-1,0-1 0,0 1 0,0-1 0,-1 1 0,1-1 0,0 1 0,0-1 1,0 1-1,-1-2 0,-8 6 68,-8 19 2,11-13-61,1 1 1,0-1-1,1 1 0,0 0 1,1 1-1,1-1 1,-1 0-1,2 1 0,-1 0 1,2 14-1,0-26-11,0 1 0,0-1-1,0 1 1,0-1 0,0 1 0,0-1 0,0 1-1,0-1 1,0 1 0,0-1 0,1 0 0,-1 1-1,0-1 1,0 1 0,0-1 0,1 0 0,-1 1-1,0-1 1,1 0 0,-1 1 0,0-1 0,1 0-1,-1 1 1,0-1 0,1 0 0,-1 0 0,1 1-1,-1-1 1,0 0 0,1 0 0,-1 0 0,1 0-1,-1 1 1,1-1 0,-1 0 0,1 0 0,-1 0-1,1 0 1,-1 0 0,1 0 0,-1 0 0,0-1-1,1 1 1,-1 0 0,1 0 0,-1 0 0,1-1-1,19-11 22,-4-3-9,-1-1-1,-1 0 1,0-2 0,-1 1 0,16-31-1,-11 19-39,22-27-1,-40 55 26,0 0-1,1 1 1,-1-1-1,1 1 1,-1-1-1,1 0 1,-1 1-1,0-1 1,1 1-1,0-1 1,-1 1-1,1 0 1,-1-1-1,1 1 1,0-1-1,-1 1 1,1 0-1,0 0 1,-1-1-1,1 1 1,0 0-1,-1 0 1,1 0-1,0 0 0,0 0 1,0 0-1,0 0 1,-1 1 0,1-1-1,-1 1 1,1 0 0,-1-1 0,1 1-1,-1 0 1,0 0 0,1-1-1,-1 1 1,0 0 0,1 0-1,-1-1 1,0 1 0,0 0-1,0 0 1,0 0 0,0 1-1,-1 44-13,1-44 20,-2 7-13,0 28 100,2-36-95,0 0 1,0-1 0,0 1 0,0 0 0,1-1-1,-1 1 1,0 0 0,0-1 0,0 1 0,1-1 0,-1 1-1,0 0 1,1-1 0,-1 1 0,0-1 0,1 1-1,-1-1 1,1 1 0,-1-1 0,1 1 0,-1-1-1,1 1 1,-1-1 0,1 0 0,-1 1 0,1-1 0,-1 0-1,1 0 1,0 1 0,-1-1 0,1 0 0,0 0-1,-1 0 1,1 0 0,0 0 0,-1 0 0,1 0-1,0 0 1,-1 0 0,1 0 0,0 0 0,-1 0 0,1 0-1,-1 0 1,2-1 0,17-6-337,-1-2 1,0 0-1,0 0 0,-1-2 1,0 0-1,16-15 0,-9 8 147,19-13-335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4.301"/>
    </inkml:context>
    <inkml:brush xml:id="br0">
      <inkml:brushProperty name="width" value="0.05" units="cm"/>
      <inkml:brushProperty name="height" value="0.05" units="cm"/>
    </inkml:brush>
  </inkml:definitions>
  <inkml:trace contextRef="#ctx0" brushRef="#br0">19 55 14131,'-4'11'504,"0"-1"-1,1 1 1,1-1-1,0 1 1,0 0 0,1 0-1,0 0 1,2 14-1,-1-21-387,1 1 0,-1-1-1,1 1 1,1 0-1,-1-1 1,1 1 0,-1-1-1,1 0 1,4 7 0,-4-9-101,0 1 1,0-1 0,0 0-1,0 0 1,0 0 0,0 0-1,0-1 1,1 1-1,-1 0 1,1-1 0,-1 0-1,1 0 1,-1 1 0,1-2-1,0 1 1,5 1 0,-3-2-14,0 1 0,0-1 0,0-1 0,0 1 1,0-1-1,0 0 0,0 0 0,0 0 0,0-1 1,0 0-1,-1 0 0,1 0 0,-1 0 0,1-1 1,-1 1-1,7-7 0,0 0-22,-1 0 0,0-1 0,0 0 0,15-21 0,-11 10-70,0-1-1,-2 0 1,0 0-1,10-30 1,-20 43-47,-6 12 58,-6 14 28,-2 13 67,1 0-1,2 1 1,-9 60 0,19-57-571,5-20 220,-5-14 327,-1 0 1,0 0 0,1 1 0,-1-1 0,1 0 0,-1 0 0,0 0 0,1 0 0,-1 0 0,1 0 0,-1 0-1,0 0 1,1 0 0,-1 0 0,1 0 0,-1 0 0,1 0 0,-1 0 0,0 0 0,1 0 0,-1-1 0,0 1-1,1 0 1,-1 0 0,1 0 0,-1-1 0,0 1 0,1 0 0,-1 0 0,0-1 0,0 1 0,1-1 0,10-14-224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5.084"/>
    </inkml:context>
    <inkml:brush xml:id="br0">
      <inkml:brushProperty name="width" value="0.05" units="cm"/>
      <inkml:brushProperty name="height" value="0.05" units="cm"/>
    </inkml:brush>
  </inkml:definitions>
  <inkml:trace contextRef="#ctx0" brushRef="#br0">5 289 15683,'-5'-25'1733,"6"16"-1079,6 16 272,2 14-507,0 0 0,-2 1-1,7 29 1,-1-6-314,50 183 48,-52-178-173,-2 1-1,4 80 0,-14-108-7,1-23 28,0 1 0,0-1-1,0 0 1,0 0 0,-1 0-1,1 0 1,0 0 0,0 0-1,0 0 1,0 0 0,0 0-1,0 0 1,0 0 0,-1 1-1,1-1 1,0 0 0,0 0-1,0 0 1,0 0 0,0 0-1,0 0 1,0 0 0,-1 0-1,1 0 1,0 0 0,0 0-1,0 0 1,0 0 0,0 0-1,0 0 1,-1 0 0,1 0-1,0-1 1,0 1 0,0 0-1,0 0 1,0 0 0,0 0-1,0 0 1,0 0 0,-1 0-1,1 0 1,0 0 0,0 0-1,0 0 1,0-1 0,0 1-1,0 0 1,0 0 0,0 0-1,0 0 1,0 0 0,0 0-1,0 0 1,0-1 0,0 1-1,0 0 1,0 0 0,0 0-1,0 0 1,0 0 0,0 0-1,0-1 1,0 1 0,0 0-1,-12-40-17,1-31 23,3-1-1,3-1 1,8-134 0,0 179 2,0 0 0,1 0 0,2 1 0,16-45 0,-16 56-3,0 1-1,1 1 0,1-1 1,1 1-1,0 0 1,0 1-1,2 0 0,-1 1 1,18-16-1,-10 13-9,1 1-1,0 0 1,34-17-1,-45 27 0,1 0-1,0 0 0,0 0 0,0 1 1,1 1-1,-1-1 0,1 2 0,-1-1 1,1 1-1,0 1 0,13 0 0,-21 0 10,-1 1 0,1-1 0,0 0-1,0 1 1,-1-1 0,1 1-1,0 0 1,-1-1 0,1 1-1,0 0 1,-1 0 0,1 0 0,-1 0-1,0 0 1,1 1 0,-1-1-1,0 0 1,0 1 0,1-1-1,-1 1 1,0-1 0,-1 1 0,1-1-1,0 1 1,0 0 0,-1-1-1,1 1 1,-1 0 0,1 0-1,-1 0 1,0-1 0,0 1 0,1 0-1,-2 2 1,1 4 18,-1 0-1,0 0 1,0 0 0,-1 0-1,0 0 1,-4 10 0,-10 23 110,-2-1-1,-1-1 1,-2-1 0,-2-1 0,-1 0-1,-53 60 1,69-90-168,1 0-1,-1 0 1,0 0-1,0-1 1,-18 10 0,24-16 5,0 1 1,0 0 0,0 0 0,1-1 0,-1 1 0,0-1-1,0 1 1,0-1 0,0 0 0,0 0 0,0 0 0,0 0-1,0 0 1,0 0 0,0-1 0,-2 0 0,3 1 8,-1-1 1,1 0-1,-1 0 1,1-1 0,0 1-1,-1 0 1,1 0-1,0-1 1,0 1 0,0 0-1,0-1 1,0 1-1,0-1 1,1 0 0,-1 1-1,0-1 1,1 0-1,-1 1 1,1-1 0,0 0-1,-1-3 1,0-5-58,0-1 0,1 1-1,0-1 1,3-19 0,8-10-299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5.487"/>
    </inkml:context>
    <inkml:brush xml:id="br0">
      <inkml:brushProperty name="width" value="0.05" units="cm"/>
      <inkml:brushProperty name="height" value="0.05" units="cm"/>
    </inkml:brush>
  </inkml:definitions>
  <inkml:trace contextRef="#ctx0" brushRef="#br0">1 0 15283,'15'136'4142,"-5"32"-3129,-5-72-649,17 101 1,-18-177-559,0-1-1,14 36 0,-16-50 134,0 0 0,0 0 0,0 0 0,1 0 0,0-1 0,0 1 0,0-1 0,1 0 0,-1 0 0,1 0 0,0 0 0,0-1 0,0 0 0,1 0 0,6 4 0,2-5-262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15.886"/>
    </inkml:context>
    <inkml:brush xml:id="br0">
      <inkml:brushProperty name="width" value="0.05" units="cm"/>
      <inkml:brushProperty name="height" value="0.05" units="cm"/>
    </inkml:brush>
  </inkml:definitions>
  <inkml:trace contextRef="#ctx0" brushRef="#br0">0 313 14643,'1'20'390,"1"0"0,1 0 0,0-1-1,2 1 1,10 29 0,45 91 904,-50-120-1063,1 1 0,1-1-1,0-1 1,29 34 0,-36-48-148,1 0-1,-1 0 1,1 0 0,0-1-1,0 0 1,0 0 0,1 0-1,10 3 1,-13-5-24,1-1 1,-1 0 0,1 0-1,0 0 1,-1-1-1,1 0 1,0 0-1,-1 0 1,1 0-1,0-1 1,-1 1-1,1-1 1,0 0 0,6-3-1,-3 0 15,0 0-1,-1-1 1,0 1 0,0-1-1,0-1 1,0 1-1,-1-1 1,0 0 0,0-1-1,-1 1 1,8-13-1,5-10 215,22-48-1,-37 71-253,32-71 60,-3-2-1,-3-2 1,-4 0-1,25-147 0,-46 188-258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6.253"/>
    </inkml:context>
    <inkml:brush xml:id="br0">
      <inkml:brushProperty name="width" value="0.05" units="cm"/>
      <inkml:brushProperty name="height" value="0.05" units="cm"/>
    </inkml:brush>
  </inkml:definitions>
  <inkml:trace contextRef="#ctx0" brushRef="#br0">0 1661 13099,'225'-70'1611,"-41"12"-1312,617-145 157,-252 69-151,460-170 1012,-637 185-679,308-88 497,4 28-312,-276 95-570,259-65-251,-627 138 123,-2-1 0,63-29 1,-94 37-85,0 0-1,0 0 1,11-11 0,-16 14-37,-1 0 0,1 0-1,-1-1 1,0 1 0,0-1 0,1 1-1,-1-1 1,0 0 0,0 1 0,-1-1-1,1 0 1,0 1 0,-1-1 0,1 0-1,-1 0 1,1 0 0,-1 0 0,1-3-1,-2 2 5,0 1-1,0-1 0,0 1 0,0-1 1,0 1-1,0 0 0,-1 0 1,1-1-1,-1 1 0,-2-2 0,4 4-7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26.864"/>
    </inkml:context>
    <inkml:brush xml:id="br0">
      <inkml:brushProperty name="width" value="0.05" units="cm"/>
      <inkml:brushProperty name="height" value="0.05" units="cm"/>
    </inkml:brush>
  </inkml:definitions>
  <inkml:trace contextRef="#ctx0" brushRef="#br0">65 220 12531,'-64'3'2936,"157"-35"-251,64-23-2112,114-36-231,-146 55-302,-116 32-39,-9 2-1,-4 2 1,-6 0-2,1 2 0,-1-1 0,1 1 0,-1 0-1,1 1 1,-16 7 0,8-3 0,-173 67-2,-26 9-6,201-79-15,18-6-12,22-10-5,454-143-20,-422 138 59,-45 12-4,-29 6-11,-64 13 28,-92 28 0,85-19 22,-56 12-853,169-35-302,-1 0 752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6.786"/>
    </inkml:context>
    <inkml:brush xml:id="br0">
      <inkml:brushProperty name="width" value="0.05" units="cm"/>
      <inkml:brushProperty name="height" value="0.05" units="cm"/>
    </inkml:brush>
  </inkml:definitions>
  <inkml:trace contextRef="#ctx0" brushRef="#br0">1237 86 8322,'-2'-1'150,"-1"0"1,1-1-1,0 1 1,-1 0-1,1-1 1,0 1-1,0-1 1,0 1-1,0-1 1,0 0-1,0 0 1,0 0-1,1 0 1,-2-3-1,0 0 282,1 0 1,1 0-1,-1 0 0,1 0 0,-1-9 1,0 7 161,2 6-566,0 1-1,0-1 1,0 1 0,0-1 0,0 1 0,0-1-1,0 1 1,-1-1 0,1 1 0,0-1-1,0 1 1,0 0 0,-1-1 0,1 1-1,0-1 1,-1 1 0,1-1 0,0 1 0,-1 0-1,1-1 1,0 1 0,-1 0 0,1 0-1,-1-1 1,1 1 0,-1 0 0,1 0-1,-1-1 1,1 1 0,-1 0 0,1 0-1,0 0 1,-1 0 0,0 0 0,1 0 0,-1 0-1,1 0 1,-1 0 0,1 0 0,-1 0-1,1 0 1,-1 0 0,1 0 0,-1 0-1,1 1 1,0-1 0,-1 0 0,1 0 0,-1 1-1,1-1 1,-1 0 0,1 0 0,0 1-1,-1-1 1,1 1 0,-1 0 0,-28 26 282,24-22-205,-345 310 419,248-231-379,-308 249 834,368-296-784,1 1 0,-41 51 0,68-73-153,1 1 1,1 0-1,1 1 0,1 1 0,0-1 1,1 2-1,1-1 0,-10 39 1,16-49-43,1-1 0,0 1 0,0 0 0,1-1 0,1 1 0,-1 0 0,1-1 0,1 1 0,0-1 0,0 1 0,0-1 0,1 0 0,0 0 0,1 0 0,0 0 0,0-1 0,1 1 0,-1-1 0,2 0 0,-1 0 0,1-1 1,0 0-1,0 0 0,1 0 0,0-1 0,0 0 0,0 0 0,0-1 0,1 0 0,15 6 0,-7-4 0,0-1 1,0 0 0,1-2-1,0 0 1,0 0-1,0-2 1,0 0-1,22-2 1,10-4 6,83-20 1,316-97 205,129-28 1490,-415 124-1383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8.335"/>
    </inkml:context>
    <inkml:brush xml:id="br0">
      <inkml:brushProperty name="width" value="0.05" units="cm"/>
      <inkml:brushProperty name="height" value="0.05" units="cm"/>
    </inkml:brush>
  </inkml:definitions>
  <inkml:trace contextRef="#ctx0" brushRef="#br0">0 533 3329,'62'-320'6113,"-29"107"1674,-36 233-6310,-8 75-688,10 12-577,16 132 0,36 101 229,-38-278-103,-7-53 38,-2-14-13,1-15 37,1-43 19,-3 0 1,-3 0-1,-12-102 0,7 139-465,3 18-5,3 13-44,0 1 73,1 0-1,0 0 1,0 1-1,1-1 0,-1-1 1,2 1-1,-1 0 1,0-1-1,1 1 0,0-1 1,0 0-1,1 0 1,-1-1-1,1 0 0,0 1 1,0-1-1,1-1 1,-1 1-1,1-1 0,0 0 1,0 0-1,11 3 1,-9-4 12,0 1 1,1-2-1,-1 1 0,0-1 1,1-1-1,-1 0 1,1 0-1,-1 0 0,0-1 1,1 0-1,-1-1 1,0 0-1,0 0 0,0-1 1,0 0-1,0 0 1,9-6-1,-8 3 21,-1 0 0,1 0-1,-1-1 1,-1 0 0,0 0-1,0-1 1,0 0 0,6-11 0,-9 13 5,0 0 1,0-1 0,-1 0 0,0 0-1,0 0 1,-1 0 0,0 0 0,0-1-1,-1 1 1,0-1 0,0-13 0,-3 8 9,2 13-26,1 0 0,-1 0-1,0 0 1,0 0-1,0 0 1,0 0-1,0 0 1,0 0-1,0 0 1,0 0 0,0 0-1,0 0 1,0 1-1,-1-1 1,1 0-1,0 0 1,0 0-1,0 0 1,0 0 0,0 0-1,0 0 1,0 0-1,0 0 1,0 0-1,0 0 1,0 0-1,0 0 1,0 0 0,0 0-1,0 0 1,0 0-1,0 0 1,0 0-1,0 0 1,0 0 0,0 0-1,0 0 1,0 0-1,-1 0 1,1 1-1,0-1 1,0 0-1,0 0 1,0 0 0,0 0-1,0 0 1,0-1-1,0 1 1,0 0-1,0 0 1,0 0-1,0 0 1,0 0 0,0 0-1,0 0 1,-1 0-1,1 0 1,0 0-1,0 0 1,0 0-1,0 0 1,0 0 0,0 0-1,0 0 1,0 0-1,0 0 1,0 1-8,0 1 0,-1-1 0,1 1 0,0 0 0,1-1 0,-1 1 0,0-1 0,0 1 0,0-1 0,1 1 0,-1-1 0,1 1 0,0 1 0,1-1 0,-1 0 1,0 0-1,1 0 1,-1 0-1,1 0 1,-1 0-1,1 0 1,0-1-1,0 1 1,0-1-1,0 1 1,0-1 0,0 0-1,0 0 1,0 0-1,1 0 1,3 1-1,-1-1 3,0 0-1,-1 0 1,1-1 0,0 0-1,0 0 1,-1 0-1,1-1 1,8-1 0,1-2 6,0-1 0,0 0 1,-1-1-1,25-14 1,137-105 162,-164 117-153,-10 7-10,0 1 0,0-1 0,-1 0 0,1 1 0,0-1 0,0 1 0,0-1 0,0 1 0,1-1 0,-1 1 0,0 0 0,0-1 0,0 1 0,2 0 0,-3 0-1,1 0 0,-1 0 1,1 0-1,-1 0 0,1 1 0,-1-1 0,1 0 0,-1 0 0,1 1 0,-1-1 0,0 0 1,1 0-1,-1 1 0,0-1 0,1 1 0,-1-1 0,0 0 0,1 1 0,-1-1 1,0 1-1,0-1 0,1 0 0,-1 2 0,1 2-3,1 1 0,-1 0 0,-1 0 1,1 0-1,-1 8 0,2 7-12,-2-17 11,1-1-1,-1 1 1,1 0 0,0 0-1,0 0 1,0-1-1,1 1 1,-1 0 0,1-1-1,-1 1 1,1-1-1,0 0 1,0 1-1,0-1 1,0 0 0,3 2-1,-3-3-37,0 0 0,0-1-1,-1 1 1,1-1 0,0 1-1,0-1 1,0 0 0,0 0-1,0 1 1,0-2 0,0 1-1,0 0 1,0 0 0,0 0-1,0-1 1,-1 1 0,1-1-1,0 0 1,0 1 0,0-1 0,-1 0-1,1 0 1,0 0 0,-1 0-1,1-1 1,1 0 0,5-5-183,-1 1 1,1-1 0,-1-1 0,-1 1-1,1-1 1,9-17 0,-1-2-303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8.719"/>
    </inkml:context>
    <inkml:brush xml:id="br0">
      <inkml:brushProperty name="width" value="0.05" units="cm"/>
      <inkml:brushProperty name="height" value="0.05" units="cm"/>
    </inkml:brush>
  </inkml:definitions>
  <inkml:trace contextRef="#ctx0" brushRef="#br0">1 36 18284,'0'-4'335,"1"-1"-1,-1 1 1,1 0-1,0-1 1,3-6 0,-4 11-318,0 0 0,0 0 0,0 0 0,0-1 0,1 1 0,-1 0 0,0 0 0,0 0 0,0 0 1,0 0-1,0 0 0,0 0 0,0-1 0,1 1 0,-1 0 0,0 0 0,0 0 0,0 0 1,0 0-1,0 0 0,1 0 0,-1 0 0,0 0 0,0 0 0,0 0 0,0 0 0,1 0 0,-1 0 1,0 0-1,0 0 0,0 0 0,0 0 0,1 0 0,-1 0 0,0 0 0,0 0 0,0 0 1,0 0-1,0 0 0,1 0 0,-1 1 0,0-1 0,0 0 0,0 0 0,0 0 0,0 0 0,0 0 1,0 0-1,1 1 0,8 18 613,97 340-92,-106-357-539,10 28 34,-10-30-29,0 1-1,0-1 0,0 1 1,0-1-1,0 1 0,0-1 1,1 0-1,-1 1 0,0-1 1,0 1-1,1-1 0,-1 0 1,0 1-1,0-1 0,1 0 1,-1 0-1,0 1 0,1-1 1,-1 0-1,0 0 0,1 1 1,-1-1-1,1 0 0,-1 0 1,0 0-1,1 1 0,-1-1 0,1 0 1,-1 0-1,0 0 0,1 0 1,-1 0-1,1 0 0,-1 0 1,1 0-1,-1 0 0,1 0 1,-1 0-1,0 0 0,1-1 1,-1 1-1,1 0 0,-1 0 1,0 0-1,1-1 0,-1 1 1,0 0-1,1 0 0,-1-1 1,0 1-1,1 0 0,-1 0 1,0-1-1,1 1 0,-1-1 1,0 1-1,0 0 0,1-1 0,5-10-18,1 0 0,-2 0 0,0-1 0,0 0-1,-1 0 1,4-18 0,9-24-1123,-17 61 868,0 0 0,1 0 0,0 0 0,0 0 0,0 0 0,1 0 0,0 0 0,0 0 0,6 10 0,-7-14 213,1 0-1,-1 0 1,1 0 0,0 0 0,0-1 0,0 1 0,1 0 0,-1-1 0,1 0 0,-1 0-1,1 1 1,0-1 0,0-1 0,0 1 0,0 0 0,6 2 0,-7-4 20,0 0 0,-1 1 0,1-1 0,0 0 0,0 0 0,0 0 0,0 0 0,0-1 0,0 1 0,0 0 0,0-1 0,0 0 0,0 1 0,-1-1 0,1 0 0,0 0 0,0 0 0,-1 0 0,1 0 0,-1 0 0,1 0 0,-1-1 0,1 1 0,-1 0 0,0-1 0,0 1 0,1-1 0,-1 0 0,0 1 0,1-4 0,8-14-233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9.285"/>
    </inkml:context>
    <inkml:brush xml:id="br0">
      <inkml:brushProperty name="width" value="0.05" units="cm"/>
      <inkml:brushProperty name="height" value="0.05" units="cm"/>
    </inkml:brush>
  </inkml:definitions>
  <inkml:trace contextRef="#ctx0" brushRef="#br0">0 11 13427,'0'0'51,"1"-1"1,-1 1 0,0 0-1,0-1 1,0 1-1,0-1 1,0 1-1,0-1 1,1 1-1,-1-1 1,0 1 0,0 0-1,1-1 1,-1 1-1,0-1 1,0 1-1,1 0 1,-1-1-1,1 1 1,-1 0 0,0 0-1,1-1 1,-1 1-1,1 0 1,-1 0-1,0-1 1,1 1-1,-1 0 1,1 0 0,-1 0-1,1 0 1,-1 0-1,1 0 1,0 0-1,0 0 24,0 1-1,0 0 0,0-1 0,0 1 1,0 0-1,0 0 0,-1 0 0,1 0 1,0 0-1,0 0 0,-1 0 0,1 0 0,0 1 1,17 42 606,-18-41-661,35 113 278,-19-59-121,38 92 0,-54-147-121,1 0 0,0 0 0,0 0 0,0 0 0,1-1 0,-1 1 1,0 0-1,1-1 0,-1 1 0,1-1 0,1 2 0,-2-3-33,-1 1 0,0-1 1,0 0-1,0 0 0,1 0 0,-1 0 0,0 0 1,0 0-1,1 0 0,-1 0 0,0 0 0,0 0 1,1 0-1,-1 0 0,0 0 0,0 0 0,0 0 0,1 0 1,-1 0-1,0 0 0,0 0 0,1 0 0,-1-1 1,0 1-1,0 0 0,0 0 0,1 0 0,-1 0 0,0 0 1,0-1-1,0 1 0,0 0 0,1 0 0,3-16 540,-4 2-401,0 1-1,0 0 0,-1-1 1,-1 1-1,-1 0 0,0 0 1,0 0-1,-1 0 1,-7-15-1,1 14-261,10 14 94,0 0 0,0-1 1,0 1-1,-1 0 0,1 0 1,0-1-1,0 1 0,0 0 0,0-1 1,-1 1-1,1 0 0,0 0 1,0-1-1,0 1 0,-1 0 1,1 0-1,0-1 0,0 1 1,-1 0-1,1 0 0,0 0 1,-1 0-1,1-1 0,0 1 1,-1 0-1,1 0 0,0 0 1,-1 0-1,1 0 0,0 0 1,-1 0-1,1 0 0,0 0 1,-1 0-1,1 0 0,0 0 1,-1 0-1,1 0 0,0 0 1,-1 0-1,1 1 0,0 0-1,0 0-1,0 0 1,0 0-1,0-1 1,1 1 0,-1 0-1,0 0 1,0 0-1,1 0 1,-1-1 0,1 1-1,-1 0 1,1 0-1,-1 0 1,1-1 0,0 1-1,-1 0 1,1-1-1,0 1 1,-1-1 0,1 1-1,1 0 1,18 13-44,-8-8 38,0-1 0,0 1 0,1-2 1,-1 0-1,1 0 0,0-1 0,0-1 1,1 0-1,-1-1 0,18-1 0,-12 0 23,-1-1 1,1-1-1,-1-1 0,0-1 0,0 0 0,32-13 0,-41 13 23,-1 0-1,1-1 0,-1 0 1,0 0-1,-1 0 0,12-11 1,-15 12-4,-1 0-1,1 0 1,-1 0 0,0 0 0,0 0 0,-1-1 0,1 0 0,-1 1 0,0-1 0,0 0 0,-1 0-1,1 0 1,0-8 0,-2 13-19,1-1 1,-1 0-1,0 0 0,0 0 1,0 1-1,0-1 0,0 0 0,0 0 1,0 0-1,-1 1 0,1-1 1,0 0-1,0 0 0,0 1 0,-1-1 1,1 0-1,-1 0 0,1 1 0,0-1 1,-1 0-1,1 1 0,-1-1 1,0 0-1,0 1-7,1 0 1,-1 0-1,1 0 1,-1 0-1,1 0 1,0 0-1,-1 0 1,1 0-1,-1 0 1,1 0-1,-1 1 1,1-1-1,-1 0 1,1 0-1,0 0 1,-1 1-1,1-1 1,-1 0-1,1 1 1,0-1-1,-1 0 1,1 1-1,0-1 1,-1 0-1,1 1 1,0-1-1,0 1 1,0-1-1,-1 1 1,1-1-1,0 0 1,0 1-1,0-1 1,0 1-1,0-1 1,0 1-1,0-1 1,0 1-1,-2 3 1,1-1 0,0 0 1,1 1-1,-1-1 0,1 0 0,-1 1 0,1-1 1,0 1-1,1-1 0,-1 1 0,0-1 1,1 1-1,0-1 0,0 0 0,0 1 0,0-1 1,3 5-1,-2-4 8,1 0 0,0 0 0,0 0 0,0-1 0,1 1 0,-1-1 0,1 0 0,0 0 0,0 0 0,0 0 0,6 2 0,-1-1-31,-1 0-1,0-1 1,1 0 0,0 0 0,0-1-1,0 0 1,0-1 0,0 0-1,0-1 1,0 1 0,0-2 0,17-2-1,-21 2-65,-1 0-1,1 0 1,-1-1 0,1 0-1,-1 0 1,0 0-1,0 0 1,0-1 0,0 0-1,0 0 1,0 0-1,-1 0 1,1 0-1,-1-1 1,3-4 0,-2 3 30,-1-1 0,-1 1 0,1-1-1,-1 0 1,0 1 0,0-1 0,0 0 0,-1 0 0,0 0 0,0-1 0,0-8 0,-5-45-393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9:59.661"/>
    </inkml:context>
    <inkml:brush xml:id="br0">
      <inkml:brushProperty name="width" value="0.05" units="cm"/>
      <inkml:brushProperty name="height" value="0.05" units="cm"/>
    </inkml:brush>
  </inkml:definitions>
  <inkml:trace contextRef="#ctx0" brushRef="#br0">4 3 15859,'-3'-3'1369,"6"11"-993,4 3-96,4 2 192,1 0-112,-2-2-200,-2-2-24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1.009"/>
    </inkml:context>
    <inkml:brush xml:id="br0">
      <inkml:brushProperty name="width" value="0.05" units="cm"/>
      <inkml:brushProperty name="height" value="0.05" units="cm"/>
    </inkml:brush>
  </inkml:definitions>
  <inkml:trace contextRef="#ctx0" brushRef="#br0">217 255 12107,'2'-4'213,"0"1"1,0-1-1,-1 1 0,1-1 1,-1 0-1,0 1 1,1-1-1,-2 0 1,1 0-1,0 0 1,-1 0-1,0 0 1,0 1-1,0-1 0,0 0 1,-1 0-1,0 0 1,0 0-1,0 0 1,0 1-1,0-1 1,-1 0-1,1 1 1,-1-1-1,0 1 0,0-1 1,0 1-1,-1 0 1,1 0-1,-1 0 1,0 0-1,0 1 1,-4-4-1,-25-12 1173,31 18-1378,1 0 0,0 0 1,-1 0-1,1-1 0,0 1 1,-1 0-1,1 0 0,-1 0 1,1 0-1,0 0 0,-1 0 1,1 0-1,0 0 0,-1 0 1,1 0-1,-1 0 0,1 1 1,0-1-1,-1 0 0,1 0 1,0 0-1,-1 0 0,0 1 1,-2-2 5,0 1 0,0 0 1,0 0-1,0 0 0,0 0 1,0 1-1,-1-1 0,1 1 1,0 0-1,0 0 0,0 0 1,1 0-1,-1 0 0,-4 3 0,1 0-7,1-1-1,0 1 1,1 0 0,-1 1-1,1-1 1,-8 11-1,3-2-12,1 1 0,0 0 0,1 1 0,-10 29 1,14-34-3,0-1 1,1 1-1,0 0 1,1-1 0,0 1-1,0 0 1,1 0 0,0 0-1,4 17 1,-4-23 6,1-1 1,0 0-1,0 0 0,0 0 1,1 0-1,-1 0 0,1 0 0,-1 0 1,1-1-1,0 1 0,0 0 1,0-1-1,1 0 0,-1 1 1,0-1-1,1 0 0,0 0 0,-1-1 1,1 1-1,0 0 0,0-1 1,0 0-1,0 1 0,0-1 1,0 0-1,0-1 0,1 1 0,-1-1 1,0 1-1,0-1 0,1 0 1,-1 0-1,4-1 0,-4 1 28,1 0-1,-1-1 0,1 1 1,0-1-1,-1 0 1,0 0-1,1 0 0,-1 0 1,1-1-1,-1 1 0,0-1 1,0 0-1,0 0 1,0 0-1,0 0 0,-1-1 1,4-3-1,-2 2 24,-1-1 1,0 0-1,0 0 0,0 0 0,0-1 0,-1 1 0,0-1 1,0 1-1,2-12 0,-2 4 36,-1-1 1,0 0-1,0 0 0,-2 0 1,1 0-1,-2 0 0,0 0 1,-5-17-1,-15-24 217,29 64-421,5 2-139,-12-10 255,1-1 1,0 0 0,0 0-1,0 0 1,-1-1-1,1 1 1,0 0-1,0 0 1,-1 0-1,1 0 1,0-1-1,0 1 1,-1 0 0,1-1-1,0 1 1,-1-1-1,1 1 1,0-1-1,-1 1 1,1-1-1,0 0 1,12-9-13,73-56-47,-77 60 50,0 1 1,0 0-1,1 0 1,-1 1-1,1 0 1,0 1 0,21-4-1,-29 6 8,-1 1 0,1 0 0,0 0 0,0 0 0,0 0 0,0 0 0,0 0 0,0 1 0,0-1 0,0 1 0,0-1-1,-1 1 1,1 0 0,0 0 0,0-1 0,-1 1 0,1 0 0,0 1 0,-1-1 0,1 0 0,-1 0 0,0 1 0,1-1 0,-1 1 0,0-1 0,0 1 0,0 0 0,0-1-1,0 1 1,0 0 0,0 0 0,0 2 0,2 7-11,0 0 0,-1 1 0,-1-1 0,1 19 0,2 7 2,-4-36 14,0 0-1,0 0 1,0 0 0,0 0-1,1 0 1,-1 0-1,0 0 1,1-1-1,-1 1 1,1 0-1,-1 0 1,1 0-1,-1 0 1,1 0-1,0-1 1,-1 1-1,1 0 1,0-1-1,0 1 1,0 0-1,-1-1 1,1 1-1,0-1 1,0 1-1,0-1 1,0 0 0,0 1-1,0-1 1,0 0-1,0 0 1,0 1-1,0-1 1,0 0-1,0 0 1,0 0-1,0 0 1,0 0-1,0-1 1,0 1-1,0 0 1,0 0-1,0-1 1,0 1-1,2-1 1,5-3 11,-1 0-1,1 0 1,0 0-1,8-8 1,-10 8-9,122-100 128,-70 53-138,-57 50 3,0 1 1,-1-1-1,1 0 1,0 1-1,-1-1 1,1 1-1,0-1 1,0 1-1,-1-1 1,1 1-1,0-1 1,0 1-1,0 0 1,0 0-1,0-1 1,0 1-1,-1 0 0,1 0 1,0 0-1,0 0 1,0 0-1,0 0 1,0 0-1,1 0 1,-1 1-2,-1 0-1,1 0 1,0 0 0,-1-1-1,1 1 1,-1 0 0,1 0-1,-1 0 1,1 0 0,-1 0-1,0 0 1,1 0 0,-1 1-1,0-1 1,0 0 0,0 0-1,0 0 1,0 0 0,0 2-1,0 2-5,0 0 0,0 1 0,1-1 0,-1 0 0,1 0 0,1 0 0,-1 0 0,1 0 0,-1 0 0,6 8 0,-6-11-43,0-1 0,1 0 0,-1 1 0,0-1 0,1 0 0,-1 0 1,1 0-1,-1 0 0,1 0 0,-1 0 0,1 0 0,0 0 0,-1-1 0,1 1 0,0-1 0,0 1 0,-1-1 0,1 0 0,0 1 0,0-1 0,0 0 0,-1 0 0,1 0 0,0-1 0,0 1 0,0 0 0,-1-1 0,1 1 0,0-1 0,0 0 0,-1 1 0,1-1 0,0 0 0,1-2 0,17-8-1024,0-1 0,32-28 0,-33 25 678,25-19-611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1.520"/>
    </inkml:context>
    <inkml:brush xml:id="br0">
      <inkml:brushProperty name="width" value="0.05" units="cm"/>
      <inkml:brushProperty name="height" value="0.05" units="cm"/>
    </inkml:brush>
  </inkml:definitions>
  <inkml:trace contextRef="#ctx0" brushRef="#br0">170 379 16420,'-37'11'1619,"-30"11"-99,60-19-1315,1-1-1,0 1 0,0 1 1,1-1-1,-1 1 0,1 0 1,-10 10-1,14-14-193,1 1-1,-1 0 1,0-1 0,0 1-1,1 0 1,-1 0 0,1-1-1,-1 1 1,1 0 0,-1 0 0,1 0-1,-1 0 1,1 0 0,0 0-1,-1 0 1,1 0 0,0 0 0,0 0-1,0 0 1,0 0 0,0 0-1,0 0 1,0 0 0,0 0-1,0 0 1,0 0 0,1 0 0,-1 0-1,0 0 1,1 0 0,-1 0-1,1 0 1,-1 0 0,1-1-1,-1 1 1,1 0 0,-1 0 0,1 0-1,0-1 1,0 1 0,-1 0-1,1-1 1,0 1 0,0-1-1,0 1 1,0-1 0,0 1 0,1 0-1,2 1-41,1 0 0,-1-1 0,1 1 0,0-1 0,-1 0 0,1 0 1,0 0-1,0-1 0,5 0 0,-3-1 52,1 0 1,-1-1 0,0 0 0,0 0 0,0 0 0,0-1 0,-1-1 0,1 1 0,-1-1-1,1 0 1,-1 0 0,-1-1 0,1 1 0,-1-1 0,1-1 0,-2 1 0,1-1-1,0 0 1,-1 0 0,0 0 0,5-12 0,-9 18-11,0 0 0,0 0 0,0 0 0,0 0 0,0 0 0,0 0 0,0 0 0,-1 0 0,1 0 0,0 0 0,0 0 0,0 0 0,0 0 0,0 0 0,0 0 0,0 0 0,0 0 1,0 0-1,-1 0 0,1 0 0,0 0 0,0 0 0,0 0 0,0 0 0,0 0 0,0 0 0,0 0 0,0 0 0,0 0 0,0 0 0,0 0 0,-1-1 0,1 1 0,0 0 0,0 0 0,0 0 0,0 0 0,0 0 0,0 0 0,0 0 0,0 0 0,0 0 0,0 0-7,-1 1 0,1-1 0,-1 1 0,1 0 0,0-1 0,0 1 0,-1 0-1,1 0 1,0-1 0,0 1 0,0 0 0,0-1 0,0 1 0,0 0 0,0 0 0,0-1 0,0 1-1,0 0 1,0-1 0,1 2 0,0 1-8,1-1 0,-1 0 0,0 1 0,1-1 0,0 0 0,0 0 0,-1 0-1,1 0 1,0-1 0,0 1 0,1 0 0,-1-1 0,0 1 0,0-1 0,1 0 0,-1 0 0,1 0 0,-1 0 0,1 0-1,0-1 1,4 1 0,4 1-6,1-1-1,-1 0 1,20-2-1,-12-1 17,-1-1 0,1-1 0,-1 0 0,0-2 0,0 0 0,-1-1 0,1 0 0,-2-2 0,1 0 0,-1 0 0,0-2 0,-1 0 0,18-18 0,-18 16 12,-1-2-1,-1 0 1,0 0 0,-1-1-1,-1-1 1,0 0 0,-1 0-1,-1-1 1,-1 0 0,0-1-1,-2 0 1,6-26 0,-10 38-11,-1 1 0,-1-1 0,1 1 0,-1-1 0,0 0 0,-1 1 0,-1-12 0,1 16-7,1 1 1,0 0-1,-1-1 1,1 1 0,-1 0-1,0-1 1,1 1 0,-1 0-1,0-1 1,0 1-1,1 0 1,-1 0 0,0 0-1,0 0 1,0 0-1,-1 0 1,1 0 0,0 0-1,0 1 1,0-1 0,-1 0-1,1 0 1,0 1-1,-1-1 1,1 1 0,0 0-1,-1-1 1,1 1-1,-1 0 1,1 0 0,-1 0-1,1 0 1,0 0 0,-1 0-1,1 0 1,-1 0-1,1 1 1,-1-1 0,1 0-1,-2 2 1,-3 0-2,1 0 1,0 1-1,0 0 0,0 0 0,0 0 1,0 1-1,1-1 0,0 1 1,-1 0-1,1 0 0,-6 9 1,0 1-5,1 0 0,-14 27 0,19-32 3,0 0-1,0 0 1,1 0 0,0 0-1,1 1 1,0-1 0,0 1-1,1 0 1,0 11 0,2-15-13,-1 0 0,1 1-1,0-1 1,1 0 0,-1-1 0,1 1 0,0 0 0,1 0 0,-1-1 0,1 1-1,0-1 1,1 0 0,-1 0 0,1 0 0,8 7 0,-6-5-126,1-1 0,0 0-1,0-1 1,1 0 0,0 0 0,0-1 0,0 0 0,0 0 0,1-1 0,-1 0-1,1 0 1,0-1 0,0 0 0,0-1 0,0 0 0,11 0 0,24-6-309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2.803"/>
    </inkml:context>
    <inkml:brush xml:id="br0">
      <inkml:brushProperty name="width" value="0.05" units="cm"/>
      <inkml:brushProperty name="height" value="0.05" units="cm"/>
    </inkml:brush>
  </inkml:definitions>
  <inkml:trace contextRef="#ctx0" brushRef="#br0">145 333 15523,'0'-20'1019,"1"12"-774,-1 0-1,0 0 1,0 0 0,-1 0-1,0 0 1,0 0 0,-1 0-1,-5-13 1,7 20-217,0 0 0,-1 0 0,1 1 0,0-1 0,-1 0 0,1 0-1,0 1 1,-1-1 0,1 1 0,-1-1 0,1 0 0,-1 1 0,0-1 0,1 1 0,-1-1 0,1 1 0,-1-1 0,0 1-1,1 0 1,-1-1 0,0 1 0,0 0 0,1-1 0,-1 1 0,0 0 0,0 0 0,1 0 0,-1 0 0,0 0 0,0 0 0,0 0-1,1 0 1,-1 0 0,0 0 0,0 0 0,1 0 0,-1 1 0,0-1 0,0 0 0,1 0 0,-1 1 0,0-1 0,1 1-1,-1-1 1,0 1 0,1-1 0,-1 1 0,1-1 0,-2 2 0,-2 2 24,-1 1 0,1 1-1,0-1 1,-6 10 0,-4 10-23,0 1 1,-10 29-1,19-43-33,1 0 1,0 0-1,1 1 0,1-1 1,0 1-1,0-1 0,1 17 1,1-28 8,0 0 0,0 0 1,0 0-1,0 1 0,0-1 1,0 0-1,1 0 0,-1 0 1,0 0-1,0 0 0,1 0 1,-1-1-1,1 1 0,-1 0 1,1 0-1,-1 0 0,1 0 1,0 0-1,-1-1 1,1 1-1,0 0 0,0 0 1,-1-1-1,3 2 0,-2-2 8,1 0-1,-1 1 0,0-1 0,0 0 1,1 0-1,-1 0 0,0-1 1,1 1-1,-1 0 0,0 0 0,1-1 1,-1 1-1,0-1 0,0 1 1,1-1-1,1 0 0,3-4 46,1 1 1,-1-1-1,0 0 0,0 0 1,8-10-1,2-5 90,-2 0 0,-1-1 0,0-1 0,-2 0 0,12-31 0,-9 14 55,-1 0-1,9-57 1,-2 45 241,-14 35-540,-4 12-1,-1 1 0,1 0 0,-1-1 0,0 1 1,0-1-1,0 0 0,-1 1 0,1-1 0,-1 0 0,0 1 0,0-1 1,0 0-1,-1-5 0,0 9 93,1-1 0,-1 1 0,1 0 0,-1-1 0,0 1 0,1 0 0,-1 0 0,1 0-1,-1 0 1,0-1 0,1 1 0,-1 0 0,0 0 0,1 0 0,-1 0 0,0 0 0,1 1 0,-1-1 0,0 0 0,1 0 0,-1 0 0,1 1 0,-1-1 0,0 0 0,0 1 0,-5 2 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3.931"/>
    </inkml:context>
    <inkml:brush xml:id="br0">
      <inkml:brushProperty name="width" value="0.05" units="cm"/>
      <inkml:brushProperty name="height" value="0.05" units="cm"/>
    </inkml:brush>
  </inkml:definitions>
  <inkml:trace contextRef="#ctx0" brushRef="#br0">196 345 14003,'2'-6'624,"8"-53"2568,-10 57-3031,0-1-1,1 1 0,-1-1 0,0 0 1,0 1-1,-1-1 0,1 0 0,-1 1 1,1-1-1,-1 1 0,0-1 1,0 1-1,0-1 0,0 1 0,0-1 1,-1 1-1,1 0 0,-3-3 0,4 5-128,-1-1 0,0 1 0,0 0 0,1-1-1,-1 1 1,0 0 0,0 0 0,1 0-1,-1-1 1,0 1 0,0 0 0,0 0 0,1 0-1,-1 0 1,0 0 0,0 1 0,0-1-1,1 0 1,-1 0 0,0 0 0,0 1 0,1-1-1,-1 0 1,0 1 0,1-1 0,-1 1-1,0-1 1,1 1 0,-1-1 0,0 1 0,1-1-1,-1 2 1,-20 22 147,21-23-176,-13 18-23,2 1 0,0 1 0,2 0-1,0 0 1,1 1 0,1 0-1,1 0 1,2 1 0,-4 32 0,7-52 12,1 0 0,0 0 1,0-1-1,0 1 0,0 0 0,0 0 1,0 0-1,1 0 0,-1-1 0,1 1 1,0 0-1,0 0 0,0-1 1,0 1-1,1-1 0,-1 1 0,0-1 1,1 1-1,0-1 0,0 0 1,2 3-1,-2-4 5,0 0 1,1 0-1,-1 0 0,0-1 1,1 1-1,-1 0 0,1-1 1,-1 1-1,0-1 0,1 0 1,-1 0-1,1 0 0,-1 0 1,1-1-1,-1 1 0,1-1 1,-1 1-1,0-1 1,1 0-1,-1 0 0,0 0 1,1 0-1,-1 0 0,2-2 1,6-2 9,-1-1 1,1 0 0,-1-1 0,-1 0 0,1 0 0,-1-1 0,-1 0-1,8-9 1,-22 28-69,1 0-1,1 0 1,0 1-1,-5 17 1,-16 62 38,8-11 22,-19 68 2,29-123 1,0-1 1,-2 0 0,-23 40-1,29-58 6,-13 20 34,16-26-37,1 1-1,-1 0 0,1 0 0,-1-1 1,0 1-1,1 0 0,-1-1 0,0 1 0,0-1 1,1 1-1,-1-1 0,0 1 0,0-1 1,0 0-1,0 0 0,0 1 0,0-1 0,0 0 1,1 0-1,-1 0 0,0 0 0,0 0 1,0 0-1,0 0 0,-1 0 0,1-1 1,0 1-1,0-1 1,0 0-1,1 0 0,-1 0 1,0 0-1,0 0 1,1 0-1,-1 0 1,1 0-1,-1 0 1,1 0-1,-1 0 0,1 0 1,-1 0-1,1 0 1,0 0-1,0-1 1,0 1-1,0 0 1,0 0-1,0 0 0,0-1 1,0 1-1,0 0 1,1-2-1,-1-2 7,1-8-1,1 0 0,0 0 1,0 1-1,2-1 0,0 0 0,10-22 0,41-70-5,-12 37-59,76-94-1,66-52-1,56-73 40,-236 280 15,2-1-10,-1 0 0,0-1 0,0 0 0,7-17 0,-13 25 9,0 1 1,0 0 0,1-1 0,-1 1 0,0-1 0,0 1 0,0 0 0,0-1 0,0 1 0,0 0-1,0-1 1,0 1 0,0 0 0,0-1 0,0 1 0,0-1 0,0 1 0,0 0 0,0-1-1,-1 1 1,1 0 0,0-1 0,0 1 0,0 0 0,0-1 0,-1 1 0,1 0 0,0 0-1,0-1 1,-1 1 0,1 0 0,0 0 0,-1-1 0,1 1 0,-1 0 0,-15 0-23,-16 10-3,15-1 23,0 1-1,0 1 1,1 0 0,1 1 0,0 1-1,0 1 1,2 0 0,-1 0 0,2 1-1,0 1 1,1 0 0,0 1 0,2 0-1,0 1 1,-9 23 0,15-32 3,1 1-1,-1 0 1,2 0-1,-1 0 1,1 0 0,1 0-1,0 1 1,0-1 0,1 0-1,1 0 1,-1 0 0,7 19-1,-6-24 1,0 0-1,0 0 1,0 0 0,1-1-1,0 1 1,0-1-1,0 1 1,1-1-1,-1 0 1,1 0 0,0 0-1,0-1 1,0 1-1,1-1 1,-1 0-1,1-1 1,0 1 0,0-1-1,0 1 1,0-2-1,0 1 1,0 0-1,1-1 1,-1 0 0,9 0-1,-7 0 13,-1-1-1,0 0 1,1-1-1,-1 0 1,0 0-1,0 0 1,1-1-1,-1 1 1,0-1-1,0-1 1,8-4-1,-5 2 21,-1-1 1,0 0-1,0 0 0,0-1 0,-1 0 0,11-13 1,-6 4 73,-1-1 1,0 0-1,-1 0 1,-1-1-1,-1 0 1,10-34-1,-23 71-1,1-1-1,-1 25 1,4-34-114,0 1 0,1-1 0,0 0 0,1 1 0,0-1 0,0 0 0,1 0 0,4 12 0,-5-18 19,0-1 0,0 1 0,0-1-1,1 0 1,-1 1 0,1-1 0,-1 0-1,1 0 1,0 0 0,0 0 0,0 0-1,0-1 1,0 1 0,0 0 0,0-1-1,0 0 1,1 1 0,-1-1 0,1 0-1,-1 0 1,1-1 0,-1 1 0,1 0-1,0-1 1,-1 1 0,1-1 0,0 0-1,-1 0 1,1 0 0,0 0 0,-1-1-1,1 1 1,-1-1 0,6-1 0,0-1 56,0 0 1,-1 0-1,1-1 1,-1 0 0,0 0-1,0 0 1,0-1 0,0-1-1,-1 1 1,6-7 0,0-3 104,0 0 1,-2-1 0,0-1-1,11-25 1,-16 32-120,-6 17-84,0-1 0,0 1 0,1 0 0,-1-1 1,1 1-1,1-1 0,-1 1 0,1 0 0,1-1 0,2 11 0,-3-15-22,0 1-1,0 0 1,0-1-1,0 1 0,0-1 1,1 1-1,-1-1 1,1 0-1,-1 1 1,1-1-1,0 0 0,0 0 1,3 2-1,-4-3-1,1-1 0,-1 1-1,1 0 1,-1-1 0,1 0-1,-1 1 1,1-1 0,-1 0-1,1 0 1,-1 0 0,1 0-1,0 0 1,-1 0 0,1 0 0,-1 0-1,1-1 1,-1 1 0,1-1-1,-1 1 1,1-1 0,-1 1-1,0-1 1,1 0 0,-1 0-1,0 0 1,2-1 0,19-20-335,1-14-109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4.375"/>
    </inkml:context>
    <inkml:brush xml:id="br0">
      <inkml:brushProperty name="width" value="0.05" units="cm"/>
      <inkml:brushProperty name="height" value="0.05" units="cm"/>
    </inkml:brush>
  </inkml:definitions>
  <inkml:trace contextRef="#ctx0" brushRef="#br0">6 4 16147,'-4'-4'1393,"4"5"-1025,-1 4-176,1 2 768,0 2-560,3 2-840,2 0 472,8 1-112,4 1-80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54.986"/>
    </inkml:context>
    <inkml:brush xml:id="br0">
      <inkml:brushProperty name="width" value="0.05" units="cm"/>
      <inkml:brushProperty name="height" value="0.05" units="cm"/>
    </inkml:brush>
  </inkml:definitions>
  <inkml:trace contextRef="#ctx0" brushRef="#br0">1213 228 13379,'2'-10'348,"0"-1"1,-1 0-1,-1 0 1,0 1-1,0-1 0,-3-18 1,2 24-280,0 0 0,-1 1 0,1-1 0,-1 1 1,0 0-1,0 0 0,0 0 0,-1 0 0,1 0 0,-1 0 0,0 0 1,0 1-1,-1-1 0,1 1 0,-1 0 0,1 0 0,-1 1 1,-5-4-1,-4 0-40,0 0 0,0 1 0,-1 0 0,0 1 0,-22-4 0,-75-5-73,83 11 46,-65-6-66,-131 5 1,202 5 58,0 1 1,0 0-1,1 2 1,-1 0-1,1 1 1,0 2-1,1 0 1,-34 19-1,32-14 1,1 2 1,1 0-1,0 1 0,1 1 0,0 1 1,2 1-1,-19 24 0,10-5 3,1 1-1,3 0 1,0 2 0,3 1-1,2 0 1,1 1-1,2 1 1,2 0 0,3 1-1,1 0 1,2 1-1,2-1 1,2 1-1,4 51 1,0-72-4,1 1 0,1-1-1,2 0 1,0 0 0,1-1 0,14 30 0,-13-36 5,1-1 1,1-1 0,1 1 0,0-2 0,1 0-1,0 0 1,1-1 0,30 25 0,2-6 32,1-2 1,1-2 0,78 35 0,-51-33 16,142 40 1,-182-62-87,1-2 1,-1-1 0,52 1 0,-62-7 3,-1-1 0,1-1 1,-1-1-1,0-1 0,0-1 1,26-10-1,-3-3 43,-1-3 0,-1-1 0,-1-2 1,-1-2-1,-2-2 0,0-2 0,56-55 0,-72 62 87,-1-2 1,-1 0-1,-2-1 0,0-1 0,31-58 0,-44 72-61,-1-1 0,-1 0 0,0 0 0,-1 0 0,0-1 0,-1 1 0,-1-1 1,0 0-1,-1 0 0,-1 0 0,0 0 0,-1 1 0,-1-1 0,0 0 0,-7-24 0,2 18-10,-2 0 0,0 1 0,-1 0 0,-1 1 0,-1 0 0,-19-23 0,-95-94 3,7 9-40,104 108 19,1 0-1,1-1 1,0 0-1,2-1 1,-12-29-1,9 8-6,11 31-31,0 0 0,-1 0 1,0 1-1,-1-1 0,0 1 0,-1 0 1,-10-14-1,13 21-4,1 1 0,-1 0 1,0-1-1,0 1 0,-1 0 0,1 1 1,0-1-1,-1 1 0,1-1 0,-1 1 1,1 0-1,-1 0 0,0 1 1,1-1-1,-1 1 0,0-1 0,0 1 1,1 0-1,-1 1 0,-6 0 0,-8 3 369,0 0-1,-34 12 1,28-7-140,-24 5-170,3 0 77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4.987"/>
    </inkml:context>
    <inkml:brush xml:id="br0">
      <inkml:brushProperty name="width" value="0.05" units="cm"/>
      <inkml:brushProperty name="height" value="0.05" units="cm"/>
    </inkml:brush>
  </inkml:definitions>
  <inkml:trace contextRef="#ctx0" brushRef="#br0">76 209 12403,'-14'34'1590,"-31"88"1484,40-107-2860,2 1 0,-1 0 1,2 0-1,0 0 0,2 32 0,0-45-153,0 1 1,1-1-1,-1 1 1,1-1-1,0 0 1,0 1-1,1-1 1,-1 0-1,0 1 1,1-1-1,0 0 1,0 0-1,0-1 1,0 1-1,1 0 0,2 2 1,-4-4-16,1 1-1,0-1 1,0 0 0,0 0 0,0 0-1,0 0 1,0 0 0,0-1 0,0 1-1,1-1 1,-1 1 0,0-1 0,0 0-1,0 0 1,1 0 0,-1 0 0,0 0-1,0 0 1,1 0 0,-1-1 0,0 1-1,0-1 1,0 0 0,0 0 0,0 0-1,0 0 1,3-2 0,6-4 127,-1 0 0,0-1 0,0-1 0,-1 0 0,0 0 0,10-14 0,46-69 571,-57 80-664,33-54 259,-2-1-1,41-103 1,-78 164-321,1 0 0,-1 0-1,-1 0 1,1 0 0,0-10 0,-2 15-17,1 0 1,-1 0 0,0 0 0,0 1 0,0-1 0,-1 0 0,1 0 0,0 0 0,0 0-1,0 0 1,-1 0 0,1 0 0,0 1 0,-1-1 0,1 0 0,-1 0 0,1 0 0,-1 1-1,1-1 1,-1 0 0,0 1 0,1-1 0,-1 0 0,0 1 0,1-1 0,-1 1 0,0-1-1,0 1 1,1-1 0,-1 1 0,0 0 0,0-1 0,0 1 0,0 0 0,0 0 0,0 0-1,0-1 1,1 1 0,-1 0 0,0 0 0,0 0 0,0 1 0,0-1 0,0 0 0,-1 1-1,-4-1-6,0 2-1,1-1 1,-1 1-1,1 0 1,0 0-1,0 0 0,0 1 1,0 0-1,0 0 1,0 0-1,1 1 0,-1-1 1,1 1-1,0 0 1,0 1-1,0-1 0,-5 10 1,7-11-15,0 0 0,0 0 0,0 1 0,0-1 0,1 1 0,-1 0 0,1-1 0,0 1 0,1 0 0,-1 0-1,0 0 1,1 0 0,0 0 0,0-1 0,0 1 0,1 0 0,-1 0 0,1 0 0,0 0 0,0-1 0,0 1 0,0 0 0,1-1 0,-1 1 0,1-1 0,3 6 0,5 1-92,-1 1 0,1-1 0,15 11 0,-18-16 79,1 1 1,-2 0-1,1 0 0,0 1 1,-1 0-1,-1 0 1,1 0-1,-1 1 0,0 0 1,4 9-1,-4-2 25,-2-1 0,4 22 0,-7-27-3,2 0-1,-1-1 1,1 1-1,0 0 1,1-1-1,0 1 1,1-1-1,-1 0 1,9 13-1,-10-19-5,-1 0-1,1 0 1,-1-1-1,1 1 1,0 0-1,0-1 0,0 1 1,0-1-1,0 1 1,0-1-1,0 0 1,1 0-1,-1 0 0,0 0 1,0-1-1,1 1 1,-1-1-1,1 1 0,-1-1 1,1 0-1,-1 0 1,0 0-1,1 0 1,-1 0-1,1 0 0,-1-1 1,1 1-1,-1-1 1,0 0-1,1 0 1,-1 0-1,0 0 0,4-2 1,1-1-113,-1-1 1,1 0 0,-1 0-1,0-1 1,0 0 0,0 0-1,-1 0 1,8-12 0,3-11-275,-2 1 0,-1-2 1,-1 0-1,-1-1 1,9-48-1,-20 78 422,0 0 0,1-1 0,-1 1 0,0 0 0,0 0 0,1 0 0,-1 0 0,1 0 0,-1 0 0,1 0 0,-1 0 0,1 0 0,0 0 0,-1 0 0,1 0 0,0 0 0,0 1 0,0-1 0,-1 0 0,1 0 0,0 1 0,0-1 0,0 1 0,2-2 0,-1 2 83,1 0 0,0 0 0,-1 1 0,1-1-1,0 1 1,-1-1 0,1 1 0,0 0 0,2 1 0,-3-2-54,7 3 182,37 10 727,-42-12-817,0-1 1,-1 1 0,1-1 0,0 0 0,0 0 0,0 0 0,0 0 0,0-1 0,6-1 0,-9 2-113,-1 0 0,1-1 0,0 1 0,-1 0 0,1 0 0,-1 0 1,1-1-1,-1 1 0,1 0 0,-1-1 0,1 1 0,-1 0 0,1-1 0,-1 1 0,0 0 0,1-1 0,-1 1 0,1-1 0,-1 1 0,0-1 0,0 1 0,1-1 0,-1 1 1,0-1-1,0 1 0,1-1 0,-1 0 0,0 1 0,0-1 0,0 1 0,0-1 0,0 0 0,0 1 0,0-1 0,0 1 0,0-1 0,-1 0 0,1 0-16,0 0-1,-1 1 0,1-1 0,-1 1 1,1-1-1,-1 1 0,1-1 0,-1 1 1,1-1-1,-1 1 0,0-1 0,1 1 0,-1 0 1,1-1-1,-1 1 0,0 0 0,1 0 1,-1-1-1,0 1 0,0 0 0,1 0 1,-1 0-1,0 0 0,1 0 0,-1 0 1,0 0-1,0 0 0,1 0 0,-1 0 0,-1 1 1,0 0-18,0 0 1,0 0-1,0 0 1,0 0-1,0 1 1,0-1-1,0 1 1,1-1-1,-1 1 0,0-1 1,1 1-1,0 0 1,-1 0-1,1 0 1,0 0-1,0 0 1,0 0-1,0 0 1,0 0-1,-1 4 1,1 0-26,-1 1 1,1-1-1,0 1 1,0 0 0,1 11-1,0-11 11,1-1 0,1 1 0,-1-1 0,1 0 0,0 0 0,1 0-1,-1 0 1,1 0 0,0-1 0,1 1 0,-1-1 0,1 0 0,0 0 0,0 0 0,1 0-1,-1-1 1,1 0 0,0 0 0,1 0 0,5 3 0,-3-2 8,0 0 1,0-1 0,0-1-1,1 1 1,-1-1-1,1-1 1,0 0-1,-1 0 1,1 0 0,0-1-1,0-1 1,0 0-1,18-1 1,-24 1 28,0-1-1,-1 1 1,1-1 0,0 1 0,0-1-1,-1 0 1,1 0 0,-1 0-1,1-1 1,-1 1 0,1-1 0,-1 1-1,0-1 1,0 0 0,0 0 0,0 1-1,0-2 1,0 1 0,0 0 0,-1 0-1,1-1 1,-1 1 0,1 0-1,-1-1 1,0 1 0,0-1 0,0 0-1,-1 1 1,1-1 0,-1 0 0,1-4-1,-1-7 93,0 0 0,-1 0 0,-1 0 0,0 0-1,-6-17 1,0-7 66,7 35-173,-1-9 7,0 1 1,1 0 0,1 0-1,0-18 1,0 27-59,1-1 0,-1 1 0,0 0 0,1-1 0,-1 1 0,1 0-1,0 0 1,0 0 0,0 0 0,0 0 0,0-1 0,0 2 0,1-1 0,-1 0 0,1 0 0,-1 0 0,1 1 0,-1-1 0,1 1-1,0-1 1,0 1 0,0 0 0,0 0 0,0-1 0,0 2 0,0-1 0,1 0 0,3-1 0,5 1-77,0-1-1,0 2 1,0 0 0,0 0-1,-1 1 1,21 4 0,-23-4 40,35 6-291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5.955"/>
    </inkml:context>
    <inkml:brush xml:id="br0">
      <inkml:brushProperty name="width" value="0.05" units="cm"/>
      <inkml:brushProperty name="height" value="0.05" units="cm"/>
    </inkml:brush>
  </inkml:definitions>
  <inkml:trace contextRef="#ctx0" brushRef="#br0">0 274 14363,'9'-25'587,"0"2"-1,2-1 1,1 1-1,22-33 1,-25 43-380,0 1 0,1 0 0,0 0 0,1 1 1,0 1-1,1-1 0,0 2 0,22-13 0,-32 20-175,0 1 0,0 0 0,0 0 0,1 0 0,-1 0 0,0 0 0,1 0 0,-1 1 0,1-1 0,-1 1 1,1 0-1,-1-1 0,1 1 0,-1 0 0,1 1 0,-1-1 0,5 1 0,-6 0-21,1 0 0,-1 0-1,1 0 1,-1 0 0,0 0 0,1 0 0,-1 0 0,0 0 0,0 1-1,0-1 1,0 0 0,0 1 0,0-1 0,0 1 0,0-1 0,0 1-1,-1 0 1,1-1 0,0 3 0,0 4-9,1 0-1,-1 0 1,-1 0-1,0 0 1,0 0-1,0 1 1,-1-1-1,0 0 1,-3 8 0,-7 17-1,-1 0 1,-27 51 0,-7 17 7,40-86-8,1 1-1,1 0 1,0 0 0,-2 25 0,5-39-1,1 1-1,0-1 0,-1 0 1,1 1-1,0-1 0,1 0 1,-1 0-1,0 1 0,1-1 1,-1 0-1,1 0 0,-1 1 1,1-1-1,0 0 0,0 0 1,0 0-1,1 0 0,-1 0 1,0 0-1,1-1 1,-1 1-1,1 0 0,-1-1 1,5 4-1,-3-4-1,1 1 1,0-1-1,0 0 1,0 0-1,0 0 0,0 0 1,0-1-1,0 0 1,0 0-1,0 0 0,0 0 1,0 0-1,7-2 1,9-3 2,-1 0 0,1-1 0,-1-1 0,0-1 0,-1-1 0,34-21 0,-28 14 32,-1-1 1,-1 0-1,-1-2 1,27-29-1,-44 44-8,-1 0 0,1 0 0,-1 0 0,0-1 0,0 1 0,0-1 0,0 1-1,-1-1 1,0 0 0,0 0 0,0 0 0,-1 0 0,0 0 0,0-1 0,0 1 0,0 0-1,-1-8 1,0 12-17,0 0-1,0 1 1,0-1-1,0 0 1,0 0-1,0 1 0,0-1 1,0 0-1,0 1 1,0-1-1,-1 0 0,1 1 1,0-1-1,-1 0 1,1 1-1,0-1 1,-1 1-1,1-1 0,-1 1 1,1-1-1,-1 1 1,1-1-1,-1 1 1,1-1-1,-1 1 0,1-1 1,-1 1-1,0 0 1,1-1-1,-1 1 0,0 0 1,1 0-1,-1 0 1,0-1-1,1 1 1,-1 0-1,0 0 0,1 0 1,-1 0-1,0 0 1,0 0-1,1 0 1,-1 0-1,-1 1 0,0 0 12,0 0-1,-1 0 1,1 0-1,0 0 0,0 1 1,0-1-1,0 1 1,0 0-1,0-1 0,0 1 1,-1 3-1,0-1-15,0 0 0,0 1 0,0-1 0,1 1 0,0 0 0,0 0 0,1 0 0,-1 0 0,1 0 0,0 0 0,0 0 0,1 1 0,-1-1 0,1 0 0,0 0 0,1 1 0,-1-1 0,2 7 0,-1-9-3,0 1 0,1 0 0,-1-1 1,0 0-1,1 1 0,0-1 0,0 0 0,0 1 0,0-1 1,0 0-1,1-1 0,-1 1 0,1 0 0,0-1 0,0 1 1,0-1-1,0 0 0,0 0 0,0 0 0,1-1 1,-1 1-1,1-1 0,-1 1 0,1-1 0,-1 0 0,5 0 1,4 0 13,0-1 0,-1 0 0,1-1 0,0 0 0,-1-1 0,1 0 0,-1-1 1,0 0-1,0-1 0,0 0 0,0-1 0,0 0 0,-1 0 0,0-1 1,0-1-1,-1 0 0,15-13 0,-12 10 7,-1-1-1,-1 0 1,0 0-1,0-1 1,-1-1 0,-1 1-1,0-1 1,-1-1-1,0 0 1,-1 1 0,0-2-1,-2 1 1,5-18-1,-7 3 41,-2 29-59,0-1 0,0 1-1,0-1 1,0 1-1,0-1 1,0 1-1,0 0 1,0-1-1,0 1 1,0-1-1,0 1 1,0-1-1,0 1 1,0-1-1,0 1 1,0 0-1,-1-1 1,1 1-1,0-1 1,0 1-1,0 0 1,-1-1-1,1 1 1,0 0-1,-1-1 1,1 1-1,0 0 1,-1-1 0,1 1-1,0 0 1,-1 0-1,1-1 1,0 1-1,-1 0 1,1 0-1,-1 0 1,1 0-1,-1-1 1,1 1-1,0 0 1,-1 0-1,1 0 1,-1 0-1,1 0 1,-1 0-1,1 0 1,-1 0-1,1 0 1,0 1-1,-1-1 1,1 0-1,-1 0 1,1 0-1,-1 0 1,1 1-1,0-1 1,-1 0 0,0 1-1,-2 2 5,0 0 0,-1 0-1,1 0 1,0 1 0,0-1 0,1 1 0,-1 0 0,1 0-1,0 0 1,0 0 0,-3 8 0,-12 51 15,15-54-15,0 0 0,1 0 0,1 0 0,0 16 0,0-23-12,0 0 0,0 1 0,0-1 1,1 0-1,-1 0 0,1 0 0,0 1 0,0-1 0,0 0 0,0 0 1,0 0-1,0 0 0,0 0 0,1-1 0,-1 1 0,0 0 1,1 0-1,0-1 0,-1 1 0,1-1 0,0 0 0,0 1 0,0-1 1,2 1-1,1-1-39,-1 0 0,1 0 1,0 0-1,0 0 1,0-1-1,0 0 0,0 0 1,-1-1-1,1 1 1,0-1-1,0 0 1,0 0-1,-1-1 0,8-2 1,0-1 123,-1 0 0,0-1 0,0-1 0,18-13 0,18-25-159,2-8-50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6.854"/>
    </inkml:context>
    <inkml:brush xml:id="br0">
      <inkml:brushProperty name="width" value="0.05" units="cm"/>
      <inkml:brushProperty name="height" value="0.05" units="cm"/>
    </inkml:brush>
  </inkml:definitions>
  <inkml:trace contextRef="#ctx0" brushRef="#br0">156 104 15235,'-26'27'1711,"-34"40"0,49-52-1298,0-1 0,1 2 0,1-1 0,-13 32 0,21-45-376,0 1 1,0-1-1,0 1 0,0-1 1,1 1-1,-1-1 1,1 1-1,0-1 1,0 1-1,0-1 0,0 1 1,0-1-1,0 1 1,1-1-1,-1 1 0,1-1 1,0 0-1,1 3 1,-1-3-33,1 0-1,-1 0 1,1-1 0,-1 1 0,1-1 0,0 1-1,-1-1 1,1 0 0,0 0 0,0 0 0,0 0 0,0 0-1,0 0 1,0-1 0,1 1 0,-1 0 0,0-1-1,0 0 1,0 1 0,5-1 0,21-1-209,1-1 0,0-1 0,0-1 0,42-12 0,10-2-463,-71 16 546,26-3-187,-34 5 287,0 0-1,0 0 1,0 0-1,0 0 1,0 0-1,-1 0 1,1 1-1,0-1 1,0 1 0,0-1-1,0 1 1,-1 0-1,1-1 1,2 3-1,-3-3 22,-1 1-1,0 0 1,1-1-1,-1 1 1,1 0-1,-1-1 0,0 1 1,0 0-1,1 0 1,-1-1-1,0 1 1,0 0-1,0 0 1,0-1-1,0 1 1,0 0-1,0 0 1,0-1-1,0 1 1,0 0-1,0 0 1,-1-1-1,1 1 1,0 0-1,0 0 1,-1-1-1,1 1 1,-1 0-1,1-1 1,0 1-1,-1 0 1,1-1-1,-1 1 1,0-1-1,0 1 1,-22 22 193,-23 10 407,-60 34 1,67-43-777,97-62-5024,106-83 126,-157 115 4802,85-79-330,-82 75 1297,0-1 1,-1-1 0,-1 1 0,0-1-1,0-1 1,9-20 0,-17 32-608,1 0 1,0-1-1,-1 1 1,1-1-1,-1 1 1,0-1-1,1 1 1,-1-1-1,0 1 1,0-1-1,0 1 1,0-1-1,0 1 1,0-1-1,0 1 1,0-1-1,-1 1 1,1-1-1,-1 1 1,1 0-1,-2-3 1,1 3 5,0 1-1,0-1 1,0 1 0,0-1-1,0 1 1,0-1 0,0 1 0,0 0-1,-1 0 1,1 0 0,0-1-1,0 1 1,0 0 0,-1 0 0,1 1-1,0-1 1,0 0 0,0 0-1,0 0 1,0 1 0,-1-1 0,1 1-1,0-1 1,0 1 0,0-1 0,0 1-1,0 0 1,-1 0 0,-5 4 32,0 0 0,1 0 0,-1 0 0,1 1 0,0 0 0,1 0 0,0 1 0,0-1 0,0 1 0,0 0 1,-6 15-1,7-14-100,0 1 1,1 0 0,0 0 0,0 0 0,1 0 0,0 0 0,1 1-1,0-1 1,1 0 0,0 14 0,0-20-17,1 0 1,-1-1-1,1 1 0,-1 0 0,1 0 0,0-1 1,0 1-1,1-1 0,-1 1 0,0-1 1,1 0-1,-1 1 0,1-1 0,0 0 1,0 0-1,0 0 0,0 0 0,0 0 1,0-1-1,1 1 0,-1-1 0,1 1 0,-1-1 1,1 0-1,-1 0 0,1 0 0,-1 0 1,1 0-1,0-1 0,0 1 0,4-1 1,1 1 18,0-1 0,0-1 0,0 1 1,0-1-1,-1-1 0,1 1 0,-1-1 1,1-1-1,-1 1 0,12-7 1,-3 0 21,-1 0 0,0-2 0,0 1 1,-2-2-1,1 0 0,-1 0 0,14-19 1,-19 21-39,0 0 0,-1-1 1,-1 0-1,0 0 1,0 0-1,-1-1 0,0 1 1,-1-1-1,-1-1 1,0 1-1,2-15 0,-5 26-16,1 0 0,-1 0 0,0 0 0,0 0 0,0 0-1,0 0 1,0 0 0,0 0 0,-1 0 0,1 0 0,0 0 0,0 0-1,-1 0 1,1 0 0,-1-1 0,1 2 1,0 0-1,-1-1 1,1 1-1,0 0 1,-1 0-1,1 0 1,0 0-1,0 0 1,-1 0 0,1 0-1,0 0 1,-1 0-1,1 0 1,0 0-1,0 0 1,-1 0-1,1 0 1,0 0 0,-1 0-1,1 0 1,0 0-1,0 0 1,-1 0-1,1 1 1,0-1-1,0 0 1,-1 0-1,1 0 1,0 0 0,0 1-1,-1-1 1,-1 3-12,-1-1 0,1 1 1,-1-1-1,1 1 1,0 0-1,0 0 1,-2 5-1,0 1 1,0 0 0,0 1 0,1-1 0,0 1 0,1 0 0,0 0 0,0 0 0,1 0 0,1 0 0,1 20 0,-1-28 15,0-1 0,0 1-1,1 0 1,-1 0 0,1 0-1,-1 0 1,1-1 0,0 1-1,0 0 1,0-1 0,0 1-1,0 0 1,0-1 0,0 0-1,1 1 1,-1-1 0,0 0-1,1 1 1,-1-1 0,3 1-1,-1-1 3,-1 1 0,1-2 0,0 1 0,0 0 0,0 0 0,0-1 0,0 0 0,0 1 0,0-1 0,0 0 0,5-1 0,3-1 7,0-1 1,0 0 0,0 0 0,0-1 0,18-9 0,-1-4-22,0-1 1,0-1 0,-2-1-1,0-1 1,-2-1 0,37-43-1,-52 51-58,-13 15 2,-18 19 62,20-17 18,0 0 1,0 0 0,0 0 0,0 0 0,0 0 0,-1 4-1,3-6-8,0-1 0,0 1-1,0-1 1,-1 1-1,1 0 1,0-1 0,0 1-1,0-1 1,0 1-1,1-1 1,-1 1 0,0-1-1,0 1 1,0-1-1,0 1 1,0-1-1,1 1 1,-1-1 0,0 1-1,0-1 1,1 1-1,-1-1 1,0 1 0,1-1-1,-1 0 1,1 1-1,-1-1 1,0 0-1,1 1 1,-1-1 0,1 0-1,-1 1 1,1-1-1,-1 0 1,1 0 0,-1 0-1,1 0 1,-1 1-1,1-1 1,0 0 0,-1 0-1,1 0 1,-1 0-1,1 0 1,-1 0-1,1 0 1,0-1 0,12 1 55,-1-2 1,0 1 0,0-2-1,1 1 1,-2-2 0,1 0-1,0 0 1,13-8 0,4 0 12,35-16 86,-41 17-143,1 0 0,45-12 0,-69 23-21,1 0-1,0 0 1,-1-1 0,1 1 0,-1 0 0,1 0-1,-1 0 1,1 0 0,0 0 0,-1 0-1,1 0 1,-1 0 0,1 1 0,-1-1 0,1 0-1,0 0 1,-1 0 0,1 1 0,-1-1 0,1 0-1,-1 0 1,1 1 0,-1-1 0,0 1-1,1-1 1,-1 0 0,1 1 0,-1-1 0,0 1-1,1-1 1,-1 1 0,0-1 0,1 1 0,-1 0-1,4 24 32,1 2-94,-5-26 53,1-1 1,-1 1-1,0 0 1,1-1-1,-1 1 0,1-1 1,-1 1-1,1-1 0,-1 1 1,1-1-1,-1 0 1,1 1-1,-1-1 0,1 1 1,0-1-1,-1 0 1,1 0-1,-1 1 0,1-1 1,0 0-1,-1 0 0,1 0 1,0 0-1,-1 1 1,1-1-1,0 0 0,0 0 1,-1-1-1,1 1 0,0 0 1,-1 0-1,1 0 1,0-1-1,21-7-195,-12 3 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7.583"/>
    </inkml:context>
    <inkml:brush xml:id="br0">
      <inkml:brushProperty name="width" value="0.05" units="cm"/>
      <inkml:brushProperty name="height" value="0.05" units="cm"/>
    </inkml:brush>
  </inkml:definitions>
  <inkml:trace contextRef="#ctx0" brushRef="#br0">12 85 14123,'-6'62'3123,"3"-49"-2771,2 0 0,0 0 0,0 1-1,2 17 1,-1-30-336,0 0-1,1 1 0,-1-1 0,0 1 0,1-1 1,-1 0-1,1 1 0,0-1 0,-1 0 0,1 0 1,0 1-1,0-1 0,-1 0 0,1 0 0,0 0 1,0 0-1,0 0 0,1 0 0,-1 0 0,2 1 1,0-1-7,-1 0 0,1 0 1,-1 0-1,1-1 0,0 1 1,-1-1-1,1 1 0,0-1 1,-1 0-1,5 0 0,3-2-17,1 1 0,-1-1 0,0-1 0,18-6 0,12-9-59,42-25 0,9-4-69,-91 47 137,1-1-1,0 1 1,-1-1 0,1 1-1,0-1 1,-1 1-1,1-1 1,0 1-1,0 0 1,0 0-1,-1-1 1,1 1-1,0 0 1,0 0-1,0 0 1,-1 0-1,1 0 1,0 0-1,0 0 1,0 0-1,0 0 1,-1 1-1,1-1 1,0 0 0,0 0-1,0 1 1,-1-1-1,1 0 1,1 2-1,-1-1 19,-1 1 1,0-1-1,1 1 0,-1-1 1,0 1-1,1 0 0,-1-1 1,0 1-1,0 0 0,-1-1 1,1 3-1,0 16 375,0-20-379,0 0 0,0 1-1,1-1 1,-1 0 0,0 1 0,0-1 0,0 0 0,0 1 0,0-1 0,1 0-1,-1 0 1,0 1 0,0-1 0,1 0 0,-1 0 0,0 0 0,0 1 0,1-1-1,-1 0 1,0 0 0,1 0 0,-1 0 0,0 0 0,1 1 0,-1-1 0,0 0-1,0 0 1,1 0 0,-1 0 0,0 0 0,1 0 0,-1 0 0,1 0-1,15-6 318,13-15 58,-27 19-352,158-131 821,-157 130-872,0 1 0,1-1 0,-1 1-1,1 0 1,0 0 0,-1 1 0,1-1-1,0 1 1,0 0 0,7-2 0,-10 3 6,0 0 0,0 0 0,0 0 0,0 1 0,0-1 0,0 0 0,0 0 0,0 0 0,-1 1 0,1-1 0,0 0 0,0 1 0,0-1 0,0 1 0,0-1 0,-1 1 0,1 0 0,1 0 0,-1 1-3,0 0 1,0-1-1,0 1 1,0-1-1,0 1 1,-1 0-1,1 0 1,-1-1-1,1 1 0,-1 0 1,1 0-1,-1 0 1,0 2-1,-3 54-103,1-24-23,2-34 115,0 1 0,0 0 0,0-1 0,0 1 0,0 0 0,0-1 0,0 1 1,0-1-1,0 1 0,0 0 0,0-1 0,0 1 0,1 0 0,-1-1 0,0 1 0,1-1 0,-1 1 0,1 0 0,8-2-483,-7-1 454,1 0 1,-1 0 0,0 0 0,0 0-1,0 0 1,0-1 0,2-3 0,11-21-209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8.203"/>
    </inkml:context>
    <inkml:brush xml:id="br0">
      <inkml:brushProperty name="width" value="0.05" units="cm"/>
      <inkml:brushProperty name="height" value="0.05" units="cm"/>
    </inkml:brush>
  </inkml:definitions>
  <inkml:trace contextRef="#ctx0" brushRef="#br0">35 252 12963,'-5'5'1114,"6"-4"-240,12-7 319,20-12 151,-23 10-1005,-1-1 1,1 0-1,-1 0 0,-1-1 1,1 0-1,11-21 1,-15 23-234,-1 0 0,0-1 0,0 1 0,-1-1 0,0 1 0,-1-1 0,0 0 0,0 0 0,-1 0 0,1-14 0,-2 21-105,0 0 0,-1 0 1,1 0-1,0 0 0,0 0 0,-1 0 0,1 0 1,-1 0-1,0 0 0,1 1 0,-1-1 1,0 0-1,0 0 0,-2-2 0,2 3-6,0 0 1,0 1-1,0-1 0,0 0 0,0 1 0,0-1 0,0 1 0,0-1 0,0 1 0,0-1 0,0 1 0,-1 0 0,1-1 0,0 1 0,0 0 0,0 0 0,0 0 1,-3 0-1,1 1-11,-1 0 0,0 0-1,1 0 1,-1 0 0,0 1 0,1 0 0,0-1 0,-1 1 0,1 0 0,0 1 0,0-1 0,0 0 0,-3 4 0,-5 7-26,0 0-1,1 0 1,1 1 0,0 0 0,1 1 0,1 0 0,-6 16-1,8-20 35,1 1 0,1-1-1,0 1 1,0 0 0,2 0-1,-1 0 1,1 1-1,1-1 1,0 0 0,3 15-1,-3-23 9,1 0 0,0-1-1,0 0 1,0 1-1,1-1 1,-1 0-1,1 1 1,0-1 0,0 0-1,0 0 1,0 0-1,0-1 1,1 1 0,-1 0-1,1-1 1,0 0-1,-1 1 1,1-1 0,0 0-1,5 1 1,-4-1 1,1 0 0,0 0 1,0-1-1,0 0 1,0 0-1,0-1 0,0 1 1,0-1-1,1 0 0,-1 0 1,0-1-1,0 0 1,0 0-1,5-1 0,6-4 11,1 0 0,-2-1 0,1 0-1,-1-2 1,0 1 0,-1-2 0,0 0 0,0-1-1,18-19 1,-12 9 32,-1 0-1,-1-2 0,-1 0 1,28-49-1,-35 43 12,-8 20-9,-8 16 64,5-5-97,0 0 0,0 0 0,0 0 0,0 0 0,0 0 0,0 0 0,1 1 0,-1-1 0,1 0 0,0 0 0,-1 0 0,1 1 0,0-1 0,0 0 0,1 0 1,-1 1-1,0-1 0,1 0 0,-1 0 0,1 0 0,0 0 0,0 0 0,0 0 0,0 0 0,0 0 0,0 0 0,0 0 0,1 0 0,-1-1 0,1 1 0,-1 0 0,1-1 0,0 1 0,-1-1 0,1 0 0,0 0 1,0 1-1,0-1 0,0-1 0,0 1 0,0 0 0,0 0 0,0-1 0,1 1 0,2 0 0,8 0 55,0 0 1,0 0-1,0-1 1,0 0-1,0-2 1,0 1-1,-1-2 1,1 1-1,0-2 1,12-4-1,2-3 36,0 0-1,-1-2 0,33-21 1,-43 22-100,-13 9-12,-1 1-1,1 0 1,0 0-1,0 0 1,0 0 0,0 0-1,0 1 1,0-1-1,4 0 1,-7 3-1,1 1-1,-1-1 1,0 0 0,0 1 0,0-1-1,0 0 1,0 1 0,0-1 0,-1 0 0,1 1-1,0-1 1,-1 0 0,1 0 0,-1 3-1,0-3-1,0 3-52,0 0-1,0 0 0,0 0 1,1 1-1,-1-1 0,1 0 1,0 0-1,1 8 0,-1-11 29,0-1 0,1 1 0,-1 0 0,0 0 0,0 0 0,1-1 0,-1 1 0,1 0 0,-1-1 0,1 1 0,-1 0 0,1-1 0,-1 1 0,1-1 0,-1 1 0,1 0 0,0-1 0,-1 0 0,2 2 0,0-2 13,-1 0 0,1 1 1,-1-1-1,1 0 0,-1 0 1,1 0-1,-1 0 0,1 0 1,-1 0-1,0-1 0,1 1 1,-1 0-1,1-1 0,-1 1 1,2-1-1,18-9-261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09.900"/>
    </inkml:context>
    <inkml:brush xml:id="br0">
      <inkml:brushProperty name="width" value="0.05" units="cm"/>
      <inkml:brushProperty name="height" value="0.05" units="cm"/>
    </inkml:brush>
  </inkml:definitions>
  <inkml:trace contextRef="#ctx0" brushRef="#br0">1 315 12763,'13'-15'574,"1"1"0,0 1 1,1 0-1,0 1 0,1 0 0,1 1 1,21-10-1,-37 20-522,1 0 0,-1 0 1,1 1-1,-1-1 0,1 0 0,0 1 0,-1-1 0,1 1 1,-1-1-1,1 1 0,0 0 0,-1 0 0,1 0 0,2 0 1,-4 0-36,1 0 1,-1 0 0,0 1 0,1-1 0,-1 0 0,0 1-1,1-1 1,-1 0 0,0 1 0,1-1 0,-1 1-1,0-1 1,0 0 0,0 1 0,1-1 0,-1 1 0,0-1-1,0 0 1,0 1 0,0-1 0,0 1 0,0-1-1,0 1 1,0-1 0,0 1 0,0-1 0,0 1 0,0-1-1,0 0 1,0 1 0,-1 0 0,-2 8 93,0-1 0,0 1 0,-9 13 0,8-15-145,-3 7 63,-17 35 43,23-45-63,-1 1-1,1-1 1,0 0 0,0 0 0,0 1 0,0-1 0,1 1 0,-1-1 0,2 7-1,-1-10 0,0 0-1,1 1 0,-1-1 0,1 0 0,0 0 0,-1 1 0,1-1 0,0 0 0,0 0 0,-1 0 0,1 0 1,0 0-1,0 0 0,0 0 0,0 0 0,1 0 0,-1 0 0,0 0 0,0-1 0,0 1 0,1-1 0,-1 1 0,0-1 1,1 1-1,-1-1 0,0 0 0,1 1 0,-1-1 0,1 0 0,-1 0 0,0 0 0,4-1 0,2 1 21,0 0-1,1-1 1,-1-1-1,0 1 1,7-3-1,7-4 47,0 0-1,-1-1 1,0-1 0,23-16-1,-33 19-43,0 0-1,-1-1 0,1 0 0,-2 0 0,1-1 1,-1 0-1,-1 0 0,1-1 0,7-15 0,-14 21 3,-6 8-25,-6 12-12,9-13 0,0 1 1,1 0-1,0 0 1,0 0-1,0 0 1,0 0-1,1 0 1,-1 0-1,1 0 1,0 0 0,0 0-1,1 0 1,-1 0-1,1 0 1,0 0-1,0 0 1,0 0-1,0 0 1,1 0-1,2 4 1,-2-5 22,0-1 0,0 1-1,0 0 1,1-1 0,-1 0 0,1 0 0,0 1 0,0-2-1,-1 1 1,1 0 0,0 0 0,1-1 0,-1 0 0,0 0-1,0 0 1,1 0 0,-1 0 0,0 0 0,1-1 0,-1 0-1,0 1 1,1-1 0,-1-1 0,6 0 0,-4 1 59,0-1 1,0 0 0,0-1 0,0 1-1,-1-1 1,1 0 0,0 0-1,-1 0 1,1-1 0,-1 1-1,0-1 1,0 0 0,0-1-1,0 1 1,-1-1 0,1 1-1,-1-1 1,0 0 0,0 0 0,0 0-1,-1-1 1,4-6 0,-3 3 36,0 0 0,-1 0 0,0 0 0,0 0 1,-1 0-1,0 0 0,0 0 0,0 0 0,-1 0 1,-1-1-1,0 1 0,-3-16 0,1 16-124,2 9-58,5 14-71,-3-13 126,1 0 0,-1 0-1,1 0 1,0 0 0,0 0 0,0 0 0,0 0 0,0-1 0,0 1 0,1-1-1,-1 0 1,0 1 0,1-1 0,-1 0 0,1 0 0,-1-1 0,1 1 0,4 0 0,-3-1 9,0 0 0,0 0 0,1 0 0,-1-1 1,0 0-1,0 0 0,0 0 0,0 0 1,0-1-1,7-3 0,-3 1 32,0-1 1,0 0-1,-1-1 0,1 0 0,-1 0 1,-1 0-1,1-1 0,-1 0 0,10-15 1,-8 5 50,-6 13-44,-1 13-46,-1-3-4,0-3 8,0 0-1,0 0 1,1 0 0,-1 0 0,1 0 0,0 0 0,-1 0-1,1 0 1,1 0 0,-1 0 0,0 0 0,1 0-1,-1-1 1,1 1 0,0-1 0,0 1 0,0-1 0,4 3-1,-3-3 4,0 0 0,0-1 0,0 1 0,1-1 0,-1 1 0,1-1-1,-1-1 1,1 1 0,-1 0 0,1-1 0,0 0 0,-1 0-1,1 0 1,0 0 0,5-1 0,4-2 11,0 0 0,0-1 0,0 0 0,-1-1 0,0 0 0,0-1 0,0 0 0,-1-1 0,0 0 0,0-1 0,-1 0 0,0-1 0,-1 0 0,1-1 0,-2 0 0,1 0 0,-2-1 0,14-22 0,-14 10 92,-8 14-20,0 9-77,1 0 0,0 0 0,-1 0 1,1 0-1,-1 0 0,1 0 0,-1 0 1,1 1-1,-1-1 0,1 0 0,0 0 0,-1 0 1,1 0-1,-1 1 0,1-1 0,0 0 1,-1 1-1,1-1 0,0 0 0,-1 0 0,1 1 1,0-1-1,-1 1 0,-5 6-5,1 0 1,0 1-1,0-1 0,1 1 0,0 0 0,0 0 0,1 0 1,0 0-1,1 1 0,0 0 0,0-1 0,0 1 0,1 0 1,1 0-1,-1 0 0,2 11 0,0-16-1,0-1-1,-1 0 1,1 0-1,0 0 1,1 0 0,-1 0-1,0-1 1,1 1-1,0 0 1,0 0-1,0-1 1,0 0 0,0 1-1,0-1 1,0 0-1,1 0 1,-1 0-1,1 0 1,0 0 0,-1-1-1,1 1 1,0-1-1,0 0 1,0 1-1,6 0 1,-5-1-38,0 0-1,0 0 1,1-1 0,-1 0-1,1 0 1,-1 0 0,0 0 0,1 0-1,-1-1 1,0 0 0,1 0-1,-1 0 1,0 0 0,0-1-1,0 0 1,0 0 0,0 0 0,6-4-1,-4-1-69,0 1-1,0-1 0,-1 0 1,0 0-1,0-1 0,0 0 0,-1 0 1,0 0-1,-1 0 0,0 0 1,4-17-1,7-28-260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0.288"/>
    </inkml:context>
    <inkml:brush xml:id="br0">
      <inkml:brushProperty name="width" value="0.05" units="cm"/>
      <inkml:brushProperty name="height" value="0.05" units="cm"/>
    </inkml:brush>
  </inkml:definitions>
  <inkml:trace contextRef="#ctx0" brushRef="#br0">32 6 16524,'-12'-5'1656,"0"4"-1232,6 4-240,5 0 808,7 4-672,2-1-104,2-3-256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0.943"/>
    </inkml:context>
    <inkml:brush xml:id="br0">
      <inkml:brushProperty name="width" value="0.05" units="cm"/>
      <inkml:brushProperty name="height" value="0.05" units="cm"/>
    </inkml:brush>
  </inkml:definitions>
  <inkml:trace contextRef="#ctx0" brushRef="#br0">7 123 12307,'-3'-15'999,"1"-1"0,1 1 0,0-1 0,1 0 0,4-28 0,-4 49-644,-1 0 0,1 1-1,0-1 1,2 9 0,0 6-228,-2-9-101,0 1-14,0 1 1,1 0 0,1-1-1,0 1 1,6 19 0,-7-29-2,-1-1-1,2 1 1,-1-1 0,0 0 0,0 1 0,1-1-1,-1 0 1,1 0 0,0 0 0,0 0 0,0 0-1,0 0 1,0-1 0,0 1 0,0-1 0,0 1-1,1-1 1,-1 0 0,0 0 0,1 0 0,-1 0-1,1 0 1,0-1 0,-1 1 0,1-1 0,-1 1-1,1-1 1,0 0 0,-1 0 0,1 0 0,0-1-1,-1 1 1,4-1 0,10-3 59,-1 0-1,1-1 1,-2-1-1,1 0 1,0-1-1,-1 0 1,14-11-1,90-70 619,-109 81-628,9-10 75,-14 13-93,-1 1 0,1-1 0,0 1-1,0 0 1,0 0 0,0 0 0,0 0-1,8-2 1,-12 5-36,0 0 0,0 0 0,1 0 0,-1 0 0,0 0 0,1 0-1,-1 0 1,0 0 0,0 0 0,1 0 0,-1 1 0,0-1 0,0 0 0,1 0 0,-1 0 0,0 1-1,0-1 1,0 0 0,1 0 0,-1 0 0,0 1 0,0-1 0,0 0 0,0 0 0,0 1-1,1-1 1,-1 0 0,0 1 0,0-1 0,0 0 0,0 0 0,0 1 0,0-1 0,0 0 0,0 1-1,0-1 1,0 0 0,0 1 0,1 17 49,-1-11-29,0-2-20,1 0 0,0 0 0,0 0 0,0 0 0,1 0 0,-1 0 0,1-1 0,0 1 0,1-1 0,-1 0 0,1 1 0,0-1 0,0 0 1,0 0-1,1-1 0,-1 1 0,1-1 0,0 0 0,0 0 0,0 0 0,0 0 0,0-1 0,1 1 0,-1-1 0,1 0 0,0-1 0,0 1 0,-1-1 0,1 0 0,0 0 0,0 0 0,0-1 0,0 0 0,0 0 0,0 0 0,0-1 1,0 1-1,0-1 0,0 0 0,0-1 0,0 1 0,-1-1 0,1 0 0,6-4 0,-4 3 7,-1-1 1,0 0-1,-1 0 0,1 0 1,-1-1-1,1 0 0,-2 0 1,1 0-1,5-9 0,-9 14-63,-1 0 0,1 0 0,-1 0 0,1-1 0,0 1 0,-1 0-1,1 0 1,-1 0 0,1 0 0,0 0 0,-1 0 0,1 0 0,0 0-1,-1 0 1,1 0 0,-1 1 0,1-1 0,0 0 0,-1 0 0,1 1 0,-1-1-1,1 0 1,-1 0 0,1 1 0,-1-1 0,1 1 0,-1-1 0,1 0-1,-1 1 1,0-1 0,1 2 0,12 5-1138,-12-8 1130,1 1-1,-1-1 1,1 1 0,-1-1 0,0 1 0,1-1 0,-1 0 0,0 0 0,0 0-1,1 0 1,-1 1 0,0-2 0,0 1 0,0 0 0,0 0 0,0 0 0,0 0 0,-1-1-1,1 1 1,0 0 0,-1-1 0,1 1 0,-1 0 0,1-1 0,0-2 0,-1 4 47,7-21-465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1.348"/>
    </inkml:context>
    <inkml:brush xml:id="br0">
      <inkml:brushProperty name="width" value="0.05" units="cm"/>
      <inkml:brushProperty name="height" value="0.05" units="cm"/>
    </inkml:brush>
  </inkml:definitions>
  <inkml:trace contextRef="#ctx0" brushRef="#br0">12 4 18676,'-9'5'1432,"7"-5"-1296,1 0-408,4 0 664,-2 0 0,-2-8-320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2.152"/>
    </inkml:context>
    <inkml:brush xml:id="br0">
      <inkml:brushProperty name="width" value="0.05" units="cm"/>
      <inkml:brushProperty name="height" value="0.05" units="cm"/>
    </inkml:brush>
  </inkml:definitions>
  <inkml:trace contextRef="#ctx0" brushRef="#br0">70 291 12955,'-1'-1'137,"1"1"1,-1 0 0,0 0-1,0 0 1,1 0 0,-1 0-1,0 0 1,0 0-1,1 0 1,-1 0 0,0 0-1,0 0 1,0 0 0,1 1-1,-1-1 1,0 0-1,1 0 1,-1 1 0,0-1-1,0 1 1,1-1 0,-1 1-1,1-1 1,-2 1-1,0 1-4,1 1-1,-1-1 0,0 0 0,1 0 0,0 1 0,-1-1 0,0 5 0,-3 6-27,2 0-1,-4 17 1,6-22 425,-8 38-292,3-1 0,2 2 0,2-1 0,7 91-1,-5-134-232,6 30 84,-6-32-80,0 0 1,0-1-1,0 1 0,0-1 1,1 1-1,-1 0 1,0-1-1,0 1 0,0-1 1,1 1-1,-1 0 0,0-1 1,0 1-1,1-1 1,-1 1-1,1-1 0,-1 1 1,0-1-1,1 0 1,-1 1-1,1-1 0,-1 1 1,1-1-1,-1 0 1,1 0-1,0 1 0,-1-1 1,1 0-1,-1 0 1,1 1-1,-1-1 0,1 0 1,0 0-1,-1 0 1,1 0-1,0 0 0,-1 0 1,1 0-1,-1 0 1,1 0-1,0 0 0,-1-1 1,1 1-1,0 0 1,3-4 35,1 0 1,-2-1-1,1 1 1,0 0-1,-1-1 1,0 0-1,0 0 1,-1 0-1,1 0 1,1-7-1,-3 11-37,26-70 358,-3 0 0,-4-1 0,14-85 0,-29 133-306,-1 0-1,0-1 0,-2 0 1,-2-39-1,0 63-59,0 0 0,0 0 0,0 1 0,0-1 0,0 0 0,0 0 0,0 0 0,0 1 0,-1-1 0,1 0 0,0 0 0,-1 1 0,1-1 0,0 0 0,-1 0 0,1 1 0,-1-1 0,0-1 0,0 2-2,1 1 1,-1-1-1,1 0 1,0 0 0,-1 0-1,1 0 1,0 0-1,-1 1 1,1-1 0,0 0-1,-1 0 1,1 0-1,0 1 1,-1-1 0,1 0-1,0 1 1,-1-1-1,1 0 1,0 1 0,0-1-1,0 0 1,-1 1-1,1-1 1,0 1 0,-11 29-70,9-21 51,0 1 1,1 0-1,0 0 1,1 0-1,0 0 1,2 13-1,-2-21 18,1 0-1,-1 0 0,0 0 0,1 0 0,0 0 0,-1 0 0,1 0 0,0-1 0,0 1 0,0 0 0,0 0 0,0-1 0,0 1 0,1-1 0,-1 1 0,1-1 0,-1 0 0,1 1 0,-1-1 0,1 0 0,0 0 0,-1 0 0,1 0 0,0 0 0,0-1 0,0 1 0,0 0 0,-1-1 0,1 0 0,0 1 0,0-1 0,0 0 0,0 0 0,0 0 0,0 0 0,0 0 0,0 0 0,0-1 0,2 0 0,7-2-3,-1 0-1,0-1 1,0 0 0,0 0 0,0-1 0,-1-1 0,0 1 0,0-1 0,0-1-1,-1 0 1,0 0 0,10-12 0,1-2 24,-2-1 1,0-1-1,21-38 0,-37 58-14,4-3 10,-1-1 0,-1 0 0,1 0 0,-1 0 0,0 0 0,-1-1 0,1 1 0,-2-1-1,1 0 1,0-10 0,-2 18-13,0 0-1,0 0 1,0 0-1,0 0 1,0 0-1,0 0 1,0 0-1,0 0 1,1 0-1,-1-1 1,0 1-1,0 0 1,0 0-1,0 0 1,0 0-1,0 0 1,0 0-1,0 0 0,0 0 1,0 0-1,0-1 1,0 1-1,-1 0 1,1 0-1,0 0 1,0 0-1,0 0 1,0 0-1,0 0 1,0 0-1,0 0 1,0 0-1,0-1 1,0 1-1,0 0 1,0 0-1,0 0 1,0 0-1,0 0 1,0 0-1,-1 0 0,1 0 1,0 0-1,0 0 1,0 0-1,0 0 1,0 0-1,0 0 1,0 0-1,0 0 1,0 0-1,-1 0 1,1 0-1,0 0 1,0 0-1,0 0 1,0 0-1,0 0 1,0 0-1,0 0 1,0 0-1,-5 8 6,-4 16-14,-2 23-28,-3 51-1,12-79 26,1 0 0,0 1 0,2-1 0,1 0 1,6 32-1,-7-46-19,0 1 0,1 0 0,0-1 0,0 0 0,1 0 0,0 1 1,0-1-1,0-1 0,0 1 0,1 0 0,-1-1 0,1 0 0,0 0 1,1 0-1,-1 0 0,1-1 0,-1 1 0,10 3 0,-8-4-44,2 0-1,-1-1 1,0 0-1,0-1 1,1 0-1,-1 0 0,0 0 1,1-1-1,-1 0 1,1 0-1,-1-1 1,1 0-1,13-3 1,-15 2-103,0 0-1,0 0 1,0 0 0,0-1 0,-1 0 0,1 0 0,-1 0 0,0-1 0,9-7 0,-1-3-498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26.254"/>
    </inkml:context>
    <inkml:brush xml:id="br0">
      <inkml:brushProperty name="width" value="0.05" units="cm"/>
      <inkml:brushProperty name="height" value="0.05" units="cm"/>
    </inkml:brush>
  </inkml:definitions>
  <inkml:trace contextRef="#ctx0" brushRef="#br0">611 187 12283,'7'-4'439,"0"0"1,0 0-1,10-9 1,18-11 103,-31 22-529,0 0 0,0 0 0,0-1 0,0 0 0,-1 1 0,0-1-1,1 0 1,-1 0 0,0-1 0,0 1 0,-1-1 0,1 1 0,-1-1 0,3-5-1,-4 7 22,-1 0-1,1-1 0,-1 1 1,0 0-1,1 0 0,-1 0 1,0-1-1,0 1 0,0 0 1,-1 0-1,1 0 1,-1 0-1,1-1 0,-1 1 1,1 0-1,-1 0 0,0 0 1,0 0-1,0 0 0,0 0 1,-1 1-1,1-1 0,0 0 1,-1 0-1,1 1 0,-1-1 1,0 1-1,1 0 0,-1-1 1,0 1-1,-2-1 0,-2-2 38,0 1 0,-1 0 0,0 0 0,1 0-1,-1 1 1,0 0 0,0 0 0,0 1 0,0 0-1,0 0 1,-1 1 0,1 0 0,0 0 0,0 0-1,0 1 1,0 0 0,-10 3 0,-12 5 41,1 0-1,-50 25 1,71-31-114,-29 15 23,1 1 0,1 1 0,1 2 0,0 2 0,2 1 0,-34 35-1,47-42 6,1 1 0,1 1 0,1 0 0,1 1 0,0 1 0,2 0 0,0 1 0,2 0 0,0 1 0,-11 45 0,19-56-20,0 0 0,0 0 0,1 0 0,1 0 0,0 0 0,1 0 0,0 0 0,1 0 0,0 0 0,1 0 0,1 0 1,10 22-1,-9-24-6,0-1 0,1-1 0,0 1 0,1-1 0,0 0 0,1-1 0,0 0 0,0 0 0,1-1 0,-1 0 0,2 0 0,-1-1 0,1 0 0,0 0 0,12 4 0,-8-5 23,-1 0 0,1-1 0,-1-1 0,1 0 0,0-1 1,1 0-1,-1-1 0,0-1 0,0 0 0,0-1 1,1 0-1,-1-1 0,0-1 0,-1 0 0,1-1 1,0-1-1,13-6 0,-2-2 95,-2 0 0,1-1 1,-2-2-1,0 0 0,-1-1 0,-1-2 0,0 0 1,18-23-1,8-13 312,70-107 0,-102 139-375,-1 0 1,0-1 0,-2-1 0,-1 0 0,-2 0 0,0-1 0,-1 0 0,3-28-1,-10 48-46,1-1-1,-1 0 1,0 0-1,0 0 1,-1 1-1,0-1 1,0 0-1,-1 1 1,1-1-1,-1 1 1,-1-1-1,1 1 1,-1 0-1,-1 0 1,1 0-1,-1 0 1,0 1-1,0-1 1,-8-7-1,5 7 2,0 0 0,-1 1 0,0 0 0,0 0-1,0 1 1,0 0 0,-1 1 0,1-1 0,-1 2 0,0-1-1,0 1 1,0 0 0,-16 0 0,10 1-72,0 1 0,0 1 0,0 1 0,0 0 0,0 1 0,1 0 0,-1 1 0,1 1 0,0 0 0,0 1 0,1 0 0,0 1 0,0 1 0,0 0 0,-21 19 0,31-25-49,1 1 0,-1 0 0,1 0 0,0 0 0,0 0 0,-2 4 0,3-6 87,1 0 0,-1 0 0,1 0 0,-1 0 0,1 0 1,0 0-1,0 0 0,0 0 0,-1 0 0,1 0 0,0 0 0,0 0 0,0 0 0,0 0 0,1 0 0,-1 0 0,0 0 0,0 0 0,1 0 0,-1 0 0,1 0 1,-1 0-1,0 0 0,2 2 0,8 6-412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2.573"/>
    </inkml:context>
    <inkml:brush xml:id="br0">
      <inkml:brushProperty name="width" value="0.05" units="cm"/>
      <inkml:brushProperty name="height" value="0.05" units="cm"/>
    </inkml:brush>
  </inkml:definitions>
  <inkml:trace contextRef="#ctx0" brushRef="#br0">15 1 10050,'3'8'1272,"-3"8"-439,0 1-233,-3 9 1312,0 4-624,0 3-215,-1-1-81,1-2-184,2-3-208,3-11-664,4-10-320,3-16 352,-1-9-144,5-10-176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2.960"/>
    </inkml:context>
    <inkml:brush xml:id="br0">
      <inkml:brushProperty name="width" value="0.05" units="cm"/>
      <inkml:brushProperty name="height" value="0.05" units="cm"/>
    </inkml:brush>
  </inkml:definitions>
  <inkml:trace contextRef="#ctx0" brushRef="#br0">13 0 17516,'1'12'401,"0"-1"0,-1 1 1,-1 0-1,-2 17 0,-1 5 73,2-5-223,-2 38 335,6 125-1,-2-188-573,1 0 0,-1 0 0,1 0 0,0 0 0,0-1 0,0 1 0,1 0 0,-1 0 1,1-1-1,0 1 0,0-1 0,4 5 0,-5-7 0,1 0 0,-1 1 0,1-1 1,-1 0-1,1-1 0,0 1 0,0 0 0,-1 0 1,1-1-1,0 1 0,0-1 0,0 1 0,0-1 1,0 0-1,-1 0 0,1 0 0,0 0 0,0 0 1,0 0-1,0 0 0,0-1 0,0 1 0,0-1 1,-1 0-1,1 1 0,0-1 0,0 0 0,2-1 1,8-5 58,0 0 1,-1-1-1,0 0 0,0 0 1,0-2-1,15-16 1,-6 3 34,-2-1-1,17-26 1,-23 31-205,-2 0 0,0 0 0,-1-1-1,7-22 1,-14 33-31,1-1 0,-1 1 0,0 0 0,-1-1 0,0 1-1,0-1 1,-1 1 0,-1-1 0,1 1 0,-2-1 0,-3-15-1,-2 8-289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3.368"/>
    </inkml:context>
    <inkml:brush xml:id="br0">
      <inkml:brushProperty name="width" value="0.05" units="cm"/>
      <inkml:brushProperty name="height" value="0.05" units="cm"/>
    </inkml:brush>
  </inkml:definitions>
  <inkml:trace contextRef="#ctx0" brushRef="#br0">0 325 11859,'0'2'148,"0"-1"1,1 1 0,-1-1 0,0 1 0,0-1 0,1 0 0,-1 1 0,1-1 0,0 1 0,-1-1 0,1 0 0,0 0 0,0 1 0,-1-1 0,1 0 0,0 0 0,0 0 0,0 0 0,1 0 0,-1 0 0,2 1-1,-1-1 30,0-1 0,0 0-1,0 0 1,0 1 0,0-1-1,1 0 1,-1-1-1,0 1 1,0 0 0,0-1-1,0 1 1,0-1-1,0 1 1,0-1 0,2-1-1,46-26 2139,-42 22-2194,0 1-1,1 0 1,-1 1 0,1 0-1,0 0 1,11-3 0,-19 7-128,1 0 0,-1 0 0,1 0 1,-1 0-1,0 0 0,1 1 1,-1-1-1,0 0 0,1 0 1,-1 1-1,0-1 0,1 1 1,-1 0-1,0-1 0,0 1 1,1 0-1,0 1 0,22 21-83,-21-20 87,0 0-1,0 1 1,0-1 0,1 0-1,-1 0 1,1-1 0,6 4-1,-9-5 10,0-1 0,1 0 0,-1 0 0,0 1 0,1-1-1,-1 0 1,0 0 0,1 0 0,-1-1 0,0 1 0,1 0 0,-1 0-1,0-1 1,0 1 0,1-1 0,-1 1 0,0-1 0,0 1 0,0-1 0,0 0-1,1 1 1,-1-1 0,0 0 0,0 0 0,0 0 0,-1 0 0,1 0 0,0 0-1,0 0 1,0-2 0,3-3 37,0 0 1,-1 0-1,1-1 0,-2 1 1,1-1-1,-1 1 0,0-1 1,0 0-1,-1 0 0,0 0 0,1-9 1,-2 7-21,0 1 0,0-1 0,-1 0 0,0 0 0,0 0 0,-1 1 0,0-1 0,-5-12 0,3 14-285,4 8-226,13 13-432,-2-8 491,-1 0 0,1-1 0,1 0-1,-1-1 1,1 0 0,0-1 0,-1 0-1,1-1 1,1 0 0,-1-1 0,0 0-1,21-2 1,-23 0 266,0 0 0,0 0 0,-1-1-1,1-1 1,-1 1 0,1-1 0,-1-1 0,0 0-1,0 0 1,-1-1 0,1 0 0,-1 0 0,0-1-1,0 0 1,-1-1 0,10-9 0,-3-7 588,-13 22-349,-1 0 0,1 0-1,-1 0 1,1 0-1,-1 0 1,0 0 0,1 0-1,-1 0 1,0-1 0,0 1-1,0 0 1,0 0 0,0 0-1,0 0 1,0-1-1,0 1 1,-1 0 0,1 0-1,-1-2 1,1 3-26,-1 0 0,1-1-1,0 1 1,-1 0 0,1 0 0,-1-1-1,1 1 1,-1 0 0,1 0 0,-1 0 0,1-1-1,-1 1 1,0 0 0,1 0 0,-1 0-1,1 0 1,-1 0 0,1 0 0,-1 0 0,1 0-1,-1 0 1,1 0 0,-1 1 0,1-1-1,-1 0 1,1 0 0,-1 0 0,1 1 0,-1-1-1,1 0 1,-1 1 0,1-1 0,-1 0-1,1 1 1,-1 0 0,-17 14 716,9-6-593,2 0 0,-1 0-1,1 1 1,1 0 0,0 0-1,0 0 1,1 1 0,0 0-1,1 0 1,0 0 0,1 1-1,-2 12 1,5-23-133,-1 1 0,1 0 0,0 0 0,0 0 0,0 0 0,0 0 0,0-1 1,0 1-1,0 0 0,1 0 0,-1 0 0,1 0 0,-1-1 0,1 1 0,0 0 0,0-1 0,0 1 0,0 0 0,0-1 0,0 1 0,0-1 0,0 1 1,1-1-1,-1 0 0,0 0 0,1 1 0,-1-1 0,1 0 0,-1 0 0,1 0 0,0-1 0,0 1 0,-1 0 0,1-1 0,0 1 0,0-1 0,0 1 1,-1-1-1,1 0 0,3 0 0,3 0 80,-1 0 0,1-1 0,-1 0 0,0 0 0,1-1 0,-1 0 0,0 0 0,0 0 0,7-5 0,-3 2 16,-1-1 0,-1 0 0,1 0-1,-1-1 1,0-1 0,-1 1 0,13-16 0,-18 19-113,0 1-1,0-1 1,0-1-1,0 1 1,-1 0-1,0-1 1,0 1-1,0-1 1,0 0 0,-1 1-1,0-1 1,0 0-1,0 0 1,0 0-1,-1 0 1,0 0-1,0 0 1,0 0 0,-1 0-1,-1-5 1,1 8-24,1 0 0,-1 0 0,0 0 1,-1 0-1,1 0 0,0 0 1,-1 1-1,1-1 0,0 0 1,-1 1-1,-3-3 0,5 3-4,-1 1 0,0-1 0,1 1-1,-1 0 1,1-1 0,-1 1 0,0 0 0,1-1 0,-1 1-1,0 0 1,0 0 0,1-1 0,-1 1 0,0 0 0,0 0 0,1 0-1,-1 0 1,0 0 0,0 0 0,1 0 0,-1 0 0,0 0-1,0 1 1,1-1 0,-1 0 0,0 0 0,1 1 0,-1-1-1,0 0 1,1 1 0,-1-1 0,0 1 0,1-1 0,-1 1-1,1-1 1,-1 1 0,0 0 0,1 0-1,-1-1 0,1 0 1,0 1-1,0-1 0,-1 1 0,1-1 0,0 1 0,0-1 1,0 1-1,0-1 0,0 1 0,0-1 0,0 1 1,0-1-1,0 1 0,0-1 0,0 1 0,0-1 1,0 1-1,0-1 0,0 1 0,0-1 0,0 1 1,1-1-1,-1 1 0,0-1 0,0 1 0,1-1 0,-1 0 1,0 1-1,1-1 0,-1 1 0,0-1 0,1 0 1,-1 1-1,1-1 0,-1 0 0,0 0 0,1 1 1,-1-1-1,1 0 0,-1 0 0,1 0 0,-1 1 1,1-1-1,-1 0 0,1 0 0,-1 0 0,2 0 0,0 1-33,0-1-1,0 1 0,1-1 0,-1 0 0,0 1 0,1-1 0,-1 0 0,0 0 1,0 0-1,4-1 0,-3-1-31,-1 0 0,1 0 0,0 0 1,-1 0-1,0 0 0,1 0 0,-1 0 0,0-1 1,0 1-1,-1-1 0,1 0 0,0 0 0,-1 1 1,0-1-1,1 0 0,-1 0 0,0 0 1,-1 0-1,1-1 0,0 1 0,-1 0 0,0 0 1,0 0-1,0 0 0,0-1 0,-1-3 0,-3-22-338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3.787"/>
    </inkml:context>
    <inkml:brush xml:id="br0">
      <inkml:brushProperty name="width" value="0.05" units="cm"/>
      <inkml:brushProperty name="height" value="0.05" units="cm"/>
    </inkml:brush>
  </inkml:definitions>
  <inkml:trace contextRef="#ctx0" brushRef="#br0">12 34 17620,'0'-12'1472,"-2"4"-1048,-5-1-232,4 6 280,3 2-624,9 1 272,1 3-176,7-2-208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4.318"/>
    </inkml:context>
    <inkml:brush xml:id="br0">
      <inkml:brushProperty name="width" value="0.05" units="cm"/>
      <inkml:brushProperty name="height" value="0.05" units="cm"/>
    </inkml:brush>
  </inkml:definitions>
  <inkml:trace contextRef="#ctx0" brushRef="#br0">95 2 13947,'1'-1'1368,"-1"21"-784,0 8-224,-4 21 1249,0 13-809,-6 20-304,0 4-120,-2 7-64,1-3-8,-1-4-96,1-6-24,2-18-184,1-11-192,5-26-408,1-12 536,9-16-104,5-7-48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4.728"/>
    </inkml:context>
    <inkml:brush xml:id="br0">
      <inkml:brushProperty name="width" value="0.05" units="cm"/>
      <inkml:brushProperty name="height" value="0.05" units="cm"/>
    </inkml:brush>
  </inkml:definitions>
  <inkml:trace contextRef="#ctx0" brushRef="#br0">153 52 15571,'14'-31'1737,"-1"10"-945,-13 34 456,-9 17-608,-2 12-120,-3 12-320,-4 5-104,3 9-152,0-1-120,4-7-296,-2-1-160,3-10-208,-3-9-72,-1-16 536,-1-12-232,-6-22-89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5.130"/>
    </inkml:context>
    <inkml:brush xml:id="br0">
      <inkml:brushProperty name="width" value="0.05" units="cm"/>
      <inkml:brushProperty name="height" value="0.05" units="cm"/>
    </inkml:brush>
  </inkml:definitions>
  <inkml:trace contextRef="#ctx0" brushRef="#br0">1 214 14203,'6'-14'260,"1"0"1,1 1-1,0 0 0,1 0 1,1 0-1,0 1 1,0 1-1,1 0 0,1 0 1,0 1-1,0 1 0,1 0 1,0 0-1,0 2 0,1-1 1,0 2-1,0 0 1,1 0-1,0 2 0,0 0 1,0 0-1,0 1 0,1 1 1,-1 1-1,31 1 0,-40 0-198,0 1-1,0 0 1,1 0-1,-1 0 1,0 1-1,0 0 1,0 0-1,-1 0 1,1 1-1,0 0 1,-1 0-1,0 1 1,1-1-1,-1 1 1,5 5-1,-7-5-49,-1-1-1,1 1 0,-1 0 0,1-1 0,-1 1 0,0 0 0,0 0 0,-1 1 0,1-1 1,-1 0-1,0 0 0,0 1 0,-1-1 0,1 1 0,-1-1 0,0 1 0,0-1 0,0 1 0,-1-1 1,1 0-1,-3 8 0,0-3-6,0 0 1,-1 0 0,0 0 0,0 0-1,-1-1 1,0 0 0,0 0-1,-1 0 1,-7 8 0,-9 6 27,-36 29 1,31-28-64,26-23 22,1 0 0,-1 1 0,1-1 0,-1 0 0,1 0 0,0 1 0,-1-1 0,1 1 0,0-1 0,-1 0-1,1 1 1,0-1 0,-1 1 0,1-1 0,0 1 0,0-1 0,-1 1 0,1-1 0,0 1 0,0-1 0,0 1 0,0-1-1,0 2 1,10 2-153,30-5-94,-26 0 157,-2 1 14,1 0-1,0 0 0,0 2 1,0-1-1,0 1 1,-1 1-1,24 8 0,-31-8 66,0-1 0,0 1 0,0 0 0,0 1-1,-1-1 1,1 1 0,-1 0 0,0 0-1,0 0 1,0 0 0,0 1 0,-1-1-1,0 1 1,0 0 0,0 0 0,-1 1-1,1-1 1,-1 0 0,2 12 0,-2-7 40,0 1 1,-1-1-1,-1 1 0,0 0 1,0-1-1,-1 1 1,0 0-1,-1-1 0,0 1 1,-1-1-1,0 0 1,-1 0-1,0 0 0,0 0 1,-1-1-1,0 0 1,-1 0-1,0 0 0,-9 10 1,4-6 121,0-1 0,-1 0 0,0-1 0,0 0 1,-1-1-1,-1-1 0,0 0 0,0-1 0,0 0 0,-1-1 0,-30 9 1,37-14-160,0 0 1,0-1-1,0 0 1,0 0 0,0-1-1,0 0 1,-1 0 0,1-1-1,-14-3 1,20 4-24,-1-1 0,1 0 0,0 0 0,-1 0 0,1 0 0,0 0 0,0 0 0,-1-1 0,1 1 0,0-1 0,0 1 0,1-1 0,-1 0 0,0 0 0,1 0 0,-1 0 0,1 0 0,-1 0 0,1 0 0,0-1 0,0 1 0,0 0 0,0-1 0,0 1 0,1-1 0,-1 1 0,1-1 0,-1 1 0,1-1 0,0 1 0,0-1 0,0 1 0,0-1 0,2-3 0,5-29-422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5.537"/>
    </inkml:context>
    <inkml:brush xml:id="br0">
      <inkml:brushProperty name="width" value="0.05" units="cm"/>
      <inkml:brushProperty name="height" value="0.05" units="cm"/>
    </inkml:brush>
  </inkml:definitions>
  <inkml:trace contextRef="#ctx0" brushRef="#br0">69 37 17460,'0'0'27,"-1"0"-1,1-1 1,0 1 0,0 0 0,0 0-1,-1 0 1,1 0 0,0 0 0,0 0 0,0 0-1,-1-1 1,1 1 0,0 0 0,0 0 0,-1 0-1,1 0 1,0 0 0,0 0 0,-1 0 0,1 0-1,0 0 1,0 0 0,-1 0 0,1 0 0,0 0-1,0 1 1,-1-1 0,1 0 0,0 0-1,0 0 1,0 0 0,-1 0 0,1 0 0,0 1-1,0-1 1,0 0 0,-1 0 0,1 0 0,0 0-1,0 1 1,0-1 0,0 0 0,0 0 0,-1 1-1,-9 17 294,-6 22 12,7-10-63,1 0 0,-5 44 0,12-64-199,0 1 1,0-1-1,1 1 1,0-1 0,1 1-1,1-1 1,-1 1 0,2-1-1,-1 0 1,8 19-1,-9-27-43,0 0 0,1 0-1,-1 0 1,0 0-1,1 0 1,-1 0-1,1 0 1,-1 0-1,1-1 1,0 1-1,0-1 1,0 1 0,0-1-1,0 0 1,0 0-1,0 0 1,0 0-1,1 0 1,-1 0-1,0-1 1,0 1 0,1-1-1,-1 1 1,0-1-1,1 0 1,-1 0-1,1 0 1,-1 0-1,0-1 1,1 1-1,-1-1 1,0 1 0,1-1-1,-1 0 1,2-1-1,5-1 42,-1-1-1,0-1 1,0 0-1,0 0 1,0 0 0,-1-1-1,13-13 1,-6 3 30,0-1 0,-1-1 0,-1 0 0,0-1 0,8-20 0,-1-1 38,19-63-1,-35 91-133,-1 8-6,0-1-1,-1 0 1,0 1-1,0-1 1,0 0 0,0 0-1,-1 0 1,0-8-1,0 13 4,0 0-1,0 0 1,0 0-1,0-1 1,1 1-1,-1 0 1,0 0-1,0 0 1,0 0-1,0-1 1,-1 1-1,1 0 0,0 0 1,0 0-1,0-1 1,0 1-1,0 0 1,0 0-1,0 0 1,0 0-1,0 0 1,0-1-1,0 1 1,0 0-1,-1 0 1,1 0-1,0 0 1,0 0-1,0 0 1,0-1-1,0 1 1,0 0-1,-1 0 0,1 0 1,0 0-1,0 0 1,0 0-1,0 0 1,-1 0-1,1 0 1,0 0-1,0 0 1,0 0-1,0 0 1,-1 0-1,1 0 1,0 0-1,0 0 1,-8 9-52,-5 18-18,4 3-15,-9 46 1,15-63 74,2 1 0,0-1 0,0 1 0,1-1 1,1 1-1,2 16 0,-2-27 10,0 1 0,0-1-1,0 0 1,0 1 0,1-1 0,-1 0 0,1 0 0,0 0 0,0 0 0,0 0-1,0 0 1,0-1 0,1 1 0,0-1 0,-1 1 0,1-1 0,0 0 0,0 0-1,0 0 1,0-1 0,0 1 0,0-1 0,1 1 0,-1-1 0,1 0 0,-1 0-1,1-1 1,-1 1 0,1-1 0,3 0 0,5 1-3,-1-2 0,1 1 0,-1-2 0,1 1 0,-1-2 0,0 1 0,0-2 0,13-4 0,-3-2 6,-1 0-1,0-2 1,0 0-1,-1-1 0,-1-1 1,0-1-1,-1 0 1,0-1-1,-1-1 1,21-31-1,-36 52 45,-1 2-58,1-1-1,0 0 0,1 0 0,-1 0 0,1 0 0,0 0 1,0 0-1,6 8 0,-8-13 7,1 1 0,0 0 0,0-1 0,0 1 0,0-1 1,0 1-1,0-1 0,0 1 0,0-1 0,0 0 0,0 1 0,1-1 0,-1 0 1,0 0-1,0 0 0,0 0 0,0 0 0,0 0 0,0 0 0,1 0 1,0-1-1,1 0-45,-1 0 0,1 0 0,-1 0 1,0 0-1,1-1 0,-1 1 0,0-1 1,4-3-1,-1 0-39,0 0-1,0-1 1,-1 1 0,0-1 0,0 0-1,5-11 1,7-33-78,-2-9-34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0:15.922"/>
    </inkml:context>
    <inkml:brush xml:id="br0">
      <inkml:brushProperty name="width" value="0.05" units="cm"/>
      <inkml:brushProperty name="height" value="0.05" units="cm"/>
    </inkml:brush>
  </inkml:definitions>
  <inkml:trace contextRef="#ctx0" brushRef="#br0">217 15 18844,'8'-5'513,"3"-3"162,-9 6-316,-4 4 34,-8 8-191,1 1-1,0 0 1,1 0-1,0 1 1,1 0-1,-7 15 1,-33 83-164,34-76 91,-22 65 278,-39 184 0,73-282-395,1 1 0,0-1 0,0 0 0,0 1 0,-1-1 0,2 1 0,-1-1 0,0 0 0,0 1 0,0-1 0,1 1 0,-1-1 0,0 0 0,1 1 0,-1-1 0,1 0 0,0 0 0,-1 1 1,1-1-1,0 0 0,0 0 0,0 0 0,0 0 0,0 0 0,0 0 0,0 0 0,0 0 0,0-1 0,0 1 0,1 0 0,-1 0 0,0-1 0,0 1 0,1-1 0,-1 1 0,0-1 0,1 0 0,-1 0 0,1 1 0,-1-1 1,3 0-1,8 0 88,1 1 1,-1-1 0,24-4 0,-22 2-35,25-1-12,0-3 1,0-1 0,-1-1-1,0-3 1,48-19 0,-76 25-68,-1 0 0,1-1 1,-1 1-1,0-2 1,-1 0-1,1 0 0,-1 0 1,11-15-1,16-27-75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3.792"/>
    </inkml:context>
    <inkml:brush xml:id="br0">
      <inkml:brushProperty name="width" value="0.05" units="cm"/>
      <inkml:brushProperty name="height" value="0.05" units="cm"/>
    </inkml:brush>
  </inkml:definitions>
  <inkml:trace contextRef="#ctx0" brushRef="#br0">71 39 12451,'0'-1'152,"-1"-27"966,-3 18-497,4 10-593,0 0 0,-1 0 0,1 0 0,0 0-1,-1 0 1,1 1 0,0-1 0,0 0 0,-1 0 0,1 0-1,0 0 1,-1 0 0,1 0 0,0 1 0,0-1 0,0 0-1,-1 0 1,1 0 0,0 1 0,0-1 0,0 0 0,-1 0-1,1 1 1,0-1 0,0 0 0,0 0 0,0 1 0,0-1-1,0 0 1,-1 0 0,1 1 0,0-1 0,0 1 0,-9 21 670,2 0 0,0 1 0,-7 44 0,7-35-336,7-32-361,-13 77 726,12-69-647,1 0-1,-1 0 0,2 0 0,-1 0 1,1-1-1,0 1 0,4 13 1,-4-18-70,0-1 1,0 0-1,0 0 1,0 0-1,0-1 1,1 1-1,-1 0 1,0 0-1,1-1 1,0 1-1,-1-1 1,1 1-1,0-1 1,0 1-1,0-1 1,0 0-1,0 0 1,0 0-1,0 0 1,0-1-1,0 1 1,0 0-1,1-1 1,-1 0-1,0 1 0,0-1 1,1 0-1,-1 0 1,0 0-1,0-1 1,1 1-1,-1 0 1,3-2-1,7-1-2,-1 0-1,-1-1 0,1 0 0,-1 0 0,12-8 1,-7 3 3,0 0 1,-1-2-1,0 1 1,-1-2-1,19-20 1,-26 25-3,0 0 1,0 0-1,-1 0 0,0-1 1,0 0-1,-1 0 0,0-1 1,0 1-1,-1-1 0,0 1 1,-1-1-1,3-12 0,-8 25 11,1 9-17,3-6-4,0 0 1,1 0-1,-1 0 1,2 0-1,-1-1 0,0 1 1,1-1-1,1 1 0,-1-1 1,1 0-1,0 0 1,0-1-1,0 1 0,1-1 1,5 5-1,-2-3-1,0-1 0,1-1 0,-1 1 0,1-1 1,0 0-1,0-1 0,1 0 0,-1-1 0,19 4 0,-15-4 13,-1-1 0,0 0 0,1-1 0,-1-1 0,1 0 0,0 0 1,-1-2-1,0 1 0,1-2 0,-1 1 0,0-2 0,0 1 0,0-2 0,-1 0 0,1 0 1,-1-1-1,15-10 0,-22 12 8,-1 1 1,1-1-1,-1 0 1,0 1-1,0-2 1,0 1 0,0 0-1,-1 0 1,0-1-1,0 1 1,0-1-1,0 0 1,-1 0-1,0 0 1,0 1 0,0-1-1,0 0 1,-1 0-1,0 0 1,0 0-1,0 0 1,-1 0-1,1 0 1,-1 0-1,-1 0 1,1 0 0,-1 0-1,1 1 1,-1-1-1,-1 0 1,1 1-1,-1 0 1,1 0-1,-1 0 1,-1 0-1,1 0 1,-5-4 0,14 13-55,-2-1-15,0 0 0,0 0 0,0-1 1,1 1-1,-1-1 0,1 0 0,0-1 0,0 1 0,0-1 0,0 0 0,0 0 0,0-1 0,11 3 0,-16-5 4,1 1 1,-1 0-1,1 0 0,-1 0 1,0 0-1,1 0 0,-1 0 1,1-1-1,-1 1 0,1 0 1,-1 0-1,0-1 0,1 1 1,-1 0-1,0 0 0,1-1 1,-1 1-1,0 0 0,0-1 0,1 1 1,-1-1-1,0 1 0,0 0 1,1-1-1,-1 1 0,0-1 1,0 1-1,0-1 0,0 1 1,0 0-1,0-1 0,0 1 1,0-1-1,0 1 0,0-1 1,-1-20-318,0 16 171,-1-19-316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42.309"/>
    </inkml:context>
    <inkml:brush xml:id="br0">
      <inkml:brushProperty name="width" value="0.05" units="cm"/>
      <inkml:brushProperty name="height" value="0.05" units="cm"/>
    </inkml:brush>
  </inkml:definitions>
  <inkml:trace contextRef="#ctx0" brushRef="#br0">77 5 8306,'-19'5'976,"11"-3"-598,1 0 0,-1 0 1,1 0-1,-1 1 0,-8 5 1,16-8-352,0 0 0,0 0-1,0 0 1,0 0 0,-1 0 0,1 0 0,0 0 0,0 0-1,0 0 1,0 0 0,0 0 0,-1 0 0,1 0 0,0 0 0,0 0-1,0 1 1,0-1 0,0 0 0,0 0 0,-1 0 0,1 0 0,0 0-1,0 0 1,0 0 0,0 0 0,0 0 0,0 1 0,0-1-1,0 0 1,0 0 0,-1 0 0,1 0 0,0 0 0,0 0 0,0 1-1,0-1 1,0 0 0,0 0 0,0 0 0,0 0 0,0 0 0,0 1-1,0-1 1,0 0 0,0 0 0,0 0 0,0 0 0,0 0-1,0 1 1,0-1 0,1 0 0,-1 0 0,0 0 0,0 0 0,0 0-1,0 0 1,0 1 0,0-1 0,0 0 0,0 0 0,13 0 559,17-4-311,-13 0-182,22-5 134,60-7-1,-86 15-210,0 1-1,1 0 0,-1 1 0,0 0 0,0 1 0,0 0 1,0 2-1,20 6 0,53 28 0,-44-19-4,85 27 0,-78-35-10,0-2 1,1-3-1,97 1 0,152-26 8,-213 12-7,138-8 11,431 27-1,-341 10-16,342-20-1,-96-23 9,1 33 15,-65 27-8,133 8-8,3-43-14,-294-24 23,406-9 53,-691 30-65,542-15 21,-486 2 17,142-11 280,-239 23-311,0 1-1,0 0 1,0 0-1,0 2 1,12 3-1,-9-2 316,0-1 0,18 2-1,-32-5-296,0 0-14,-1 0 0,1 0 0,0 1 0,0-1 0,0 0 0,0 0 0,0 0 0,0 0 0,0 0 0,0 0 0,0 0 0,0 0 0,-1-1 0,1 1 0,0 0 0,0-1 0,0 1 0,0 0 0,0-1 0,-1 1 0,1-1 0,0 1 0,0-1 0,-1 1 0,1-1 0,0 0 0,-1 1 0,1-1 0,-1 0 0,1 0 0,0 0 0,-1 1 1,0-1-1,1 0 0,-1 0 0,1-1 0,3-22 209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4.180"/>
    </inkml:context>
    <inkml:brush xml:id="br0">
      <inkml:brushProperty name="width" value="0.05" units="cm"/>
      <inkml:brushProperty name="height" value="0.05" units="cm"/>
    </inkml:brush>
  </inkml:definitions>
  <inkml:trace contextRef="#ctx0" brushRef="#br0">2 0 11731,'6'13'1728,"-4"9"-688,-3 3-384,-3 10 1697,2 1-1073,-1 4-368,3 1-72,0-3-360,3-5-231,4-13-433,5-6-273,2-17-487,-1-10 744,0-21-168,-2-15-176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4.598"/>
    </inkml:context>
    <inkml:brush xml:id="br0">
      <inkml:brushProperty name="width" value="0.05" units="cm"/>
      <inkml:brushProperty name="height" value="0.05" units="cm"/>
    </inkml:brush>
  </inkml:definitions>
  <inkml:trace contextRef="#ctx0" brushRef="#br0">32 1 14907,'-10'0'1657,"1"7"-993,2 1-288,3 2 1064,2-1-688,5 2-848,4 1-376,10-1 416,4 1-176,7-2-160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4.990"/>
    </inkml:context>
    <inkml:brush xml:id="br0">
      <inkml:brushProperty name="width" value="0.05" units="cm"/>
      <inkml:brushProperty name="height" value="0.05" units="cm"/>
    </inkml:brush>
  </inkml:definitions>
  <inkml:trace contextRef="#ctx0" brushRef="#br0">56 120 13995,'-20'41'2423,"14"-30"-1903,0 1 0,-8 25 1,12-27-341,-1 1 0,1 0 1,1-1-1,0 1 0,0 0 1,1 0-1,1 0 0,2 17 1,-2-25-154,-1 0 1,1 0 0,0 0 0,0-1-1,0 1 1,1 0 0,-1-1 0,1 1 0,-1-1-1,1 1 1,0-1 0,0 0 0,0 0-1,0 0 1,3 2 0,-2-2-18,-1-1 0,1 0 0,0 0 0,0 0 0,0 0 0,0 0 0,0-1 0,0 1 0,0-1 0,0 0 0,0 0 0,0 0 0,0 0 0,0 0 0,0-1 0,0 1 0,5-2 0,3-2 3,0 0 1,0-1-1,0 0 1,0-1-1,-1 0 1,0 0-1,0-1 1,-1-1-1,1 1 1,-2-2-1,15-16 0,-11 11 0,-1 0-1,-1-1 0,0-1 1,-1 0-1,0 0 0,-2-1 0,7-19 1,-11 25-27,0-1 1,-1 1 0,0-1-1,-1 0 1,0-21 0,-1 30 3,0 0 1,-1 0 0,1 0 0,-1 0 0,0 0-1,0 0 1,0 0 0,0 0 0,0 0 0,-1 0-1,-3-5 1,4 7 2,0 0-1,-1-1 1,1 1-1,-1 0 1,1 0-1,-1 0 0,1 0 1,-1 0-1,0 0 1,1 1-1,-1-1 1,0 1-1,0-1 1,0 1-1,0-1 1,1 1-1,-1 0 1,0 0-1,0 0 1,0 0-1,-3 1 1,0 0 0,1 0 0,0 0 0,-1 1 0,1 0 1,0 0-1,0 0 0,0 0 0,0 1 1,0-1-1,0 1 0,1 0 0,0 0 0,-1 1 1,1-1-1,0 1 0,1-1 0,-1 1 1,0 0-1,1 0 0,0 0 0,0 0 0,0 0 1,1 1-1,-2 7 0,1-6 13,0 0 1,0 0-1,1 1 0,0-1 1,1 0-1,0 1 0,-1-1 1,2 0-1,-1 0 0,1 1 0,0-1 1,0 0-1,1 0 0,0 0 1,0 0-1,0 0 0,6 9 1,-3-9-27,0 0 0,1 0 0,0 0 0,0-1 0,0 0 0,1 0 0,0-1 0,0 0 0,0 0 0,0-1 0,10 4 0,15 4-492,47 9-1,-19-6-293,-53-12 684,0 0 1,0 0 0,-1 0-1,1 1 1,-1 0 0,1 0-1,-1 1 1,0 0 0,0 0 0,0 0-1,-1 1 1,0 0 0,1 0-1,-2 0 1,1 0 0,-1 1-1,1 0 1,-2 0 0,1 0 0,5 12-1,-7-13 136,-1-1-53,0 0 1,1-1-1,-1 1 0,1-1 0,0 0 0,3 4 1,-5-6 60,1-1 0,-1 0 0,1 1 1,-1-1-1,1 1 0,-1-1 1,1 0-1,-1 0 0,1 1 0,0-1 1,-1 0-1,1 0 0,-1 0 1,1 1-1,0-1 0,-1 0 0,1 0 1,0 0-1,-1 0 0,1 0 1,0 0-1,-1-1 0,1 1 0,-1 0 1,1 0-1,0 0 0,-1 0 0,1-1 1,-1 1-1,1 0 0,-1-1 1,1 1-1,-1 0 0,1-1 0,-1 1 1,1-1-1,-1 1 0,1-1 1,-1 1-1,0-1 0,1 1 0,-1-1 1,0 1-1,1-1 0,-1 1 1,0-2-1,6-7 83,0-1 1,-1-1-1,-1 1 0,7-20 1,5-25 142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5.410"/>
    </inkml:context>
    <inkml:brush xml:id="br0">
      <inkml:brushProperty name="width" value="0.05" units="cm"/>
      <inkml:brushProperty name="height" value="0.05" units="cm"/>
    </inkml:brush>
  </inkml:definitions>
  <inkml:trace contextRef="#ctx0" brushRef="#br0">126 0 14091,'-3'40'1226,"-2"62"452,5-87-1390,1 0 1,1 0 0,0-1 0,9 29 0,1-12-103,1-1 0,2 0 0,1-1 0,25 36 0,-32-47-367,-9-18 174,0 0 1,0 0 0,0 0 0,-1 0-1,1 0 1,0 1 0,0-1 0,0 0-1,0 0 1,0 0 0,0 0 0,-1 0 0,1 0-1,0 0 1,0 1 0,0-1 0,0 0-1,-1 0 1,1 0 0,0 0 0,0 0-1,0 0 1,0 0 0,-1 0 0,1 0-1,0 0 1,0 0 0,0 0 0,0 0 0,-1 0-1,1 0 1,0 0 0,0 0 0,0 0-1,0 0 1,-1 0 0,1 0 0,0-1-1,0 1 1,0 0 0,0 0 0,0 0-1,-1 0 1,1 0 0,0 0 0,0-1 0,-30-21-324,23 16 319,-186-196 2276,193 202-2249,0 0 0,0 0-1,-1 0 1,1 0 0,0 0 0,0 0-1,0 0 1,0-1 0,-1 1 0,1 0-1,0 0 1,0 0 0,0 0 0,0-1-1,0 1 1,0 0 0,0 0 0,0 0-1,0-1 1,-1 1 0,1 0 0,0 0-1,0 0 1,0-1 0,0 1 0,0 0-1,0 0 1,0 0 0,0-1-1,0 1 1,0 0 0,1 0 0,-1-1-1,0 1 1,0 0 0,0 0 0,0 0-1,0 0 1,0-1 0,0 1 0,0 0-1,1 0 1,-1 0 0,0 0 0,0-1-1,0 1 1,0 0 0,1 0 0,-1 0-1,0 0 1,0 0 0,0 0 0,0 0-1,1 0 1,-1-1 0,0 1 0,0 0-1,0 0 1,1 0 0,-1 0 0,0 0-1,0 0 1,1 0 0,-1 0 0,15 1 236,28 9-830,1-3 0,66 3-1,-94-10 99,1 0-1,-1-1 1,1 0-1,-1-2 1,1 0-1,-1-1 1,0 0-1,0-1 1,29-15-1,-16 3-655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5.785"/>
    </inkml:context>
    <inkml:brush xml:id="br0">
      <inkml:brushProperty name="width" value="0.05" units="cm"/>
      <inkml:brushProperty name="height" value="0.05" units="cm"/>
    </inkml:brush>
  </inkml:definitions>
  <inkml:trace contextRef="#ctx0" brushRef="#br0">48 79 12883,'-1'3'598,"0"1"1,0 0 0,-1-1 0,1 1-1,-1-1 1,0 0 0,0 1-1,-2 2 1,-5 8 473,6-6-596,0-2-351,0 0 1,0-1-1,1 2 1,0-1-1,0 0 1,0 0 0,-1 12-1,3-17-129,0-1-1,0 0 1,0 0-1,0 0 1,0 0-1,0 0 1,0 0-1,0 1 1,0-1-1,1 0 1,-1 0-1,0 0 1,0 0-1,0 0 1,0 0-1,0 1 1,0-1-1,0 0 1,0 0-1,0 0 1,0 0-1,0 0 1,0 0-1,1 0 1,-1 0-1,0 0 1,0 0-1,0 1 1,0-1-1,0 0 1,0 0-1,1 0 1,-1 0-1,0 0 1,0 0-1,0 0 1,0 0-1,0 0 1,0 0-1,1 0 1,-1 0-1,0 0 1,0 0-1,0 0 1,0 0-1,0 0 1,0 0-1,1 0 1,-1 0-1,0-1 1,10-4-170,8-12-87,-17 14 328,1 1 0,-1-1 1,0 1-1,-1-1 0,1 1 0,0-1 0,-1 0 1,1 0-1,-1 1 0,0-1 0,0 0 0,0 0 1,0 1-1,-1-1 0,1 0 0,-1 1 0,1-1 1,-1 0-1,0 1 0,0-1 0,0 1 0,-1-1 1,1 1-1,-1 0 0,1-1 0,-1 1 1,-3-3-1,5 4-23,-1 65-20,2 68 313,0-116-353,1-1-1,1 1 1,0-1 0,1 1 0,1-1 0,7 17 0,-12-32-56,0 1 1,0 0-1,0-1 0,1 1 1,-1-1-1,0 1 0,0-1 1,1 1-1,-1 0 1,0-1-1,1 1 0,-1-1 1,1 1-1,-1-1 0,1 0 1,-1 1-1,1-1 1,-1 1-1,1-1 0,-1 0 1,1 1-1,-1-1 0,1 0 1,0 0-1,0 1 1,0-2-28,-1 1 0,1 0 0,-1-1 1,1 1-1,-1-1 0,1 1 0,-1-1 1,1 1-1,-1-1 0,1 1 0,-1-1 1,0 1-1,1-1 0,-1 0 0,0 1 1,0-1-1,1 0 0,-1 0 0,7-36-1610,-7-73-3110,-8 0 3923,-1-47 6232,9 157-5282,-1-1 0,1 1 0,0 0-1,0 0 1,0-1 0,0 1 0,0 0-1,0 0 1,0-1 0,1 1 0,-1 0 0,0 0-1,0-1 1,0 1 0,0 0 0,0 0-1,0 0 1,0-1 0,0 1 0,1 0 0,-1 0-1,0 0 1,0-1 0,0 1 0,0 0-1,1 0 1,-1 0 0,0 0 0,0-1 0,0 1-1,1 0 1,-1 0 0,0 0 0,0 0-1,1 0 1,-1 0 0,0 0 0,0 0 0,1 0-1,-1 0 1,0 0 0,0 0 0,1 0 0,-1 0-1,0 0 1,0 0 0,1 0 0,-1 0-1,0 0 1,0 0 0,1 0 0,-1 0 0,0 0-1,0 1 1,0-1 0,1 0 0,-1 0-1,0 0 1,0 0 0,0 1 0,0-1 0,1 0-1,-1 0 1,0 0 0,0 1 0,0-1-1,0 0 1,19 18 366,-12-11-404,-2-3-107,1 1-1,0-1 1,0-1 0,1 1 0,-1-1-1,0 0 1,1-1 0,0 1-1,0-1 1,0-1 0,0 1-1,10 0 1,5-2-229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6.133"/>
    </inkml:context>
    <inkml:brush xml:id="br0">
      <inkml:brushProperty name="width" value="0.05" units="cm"/>
      <inkml:brushProperty name="height" value="0.05" units="cm"/>
    </inkml:brush>
  </inkml:definitions>
  <inkml:trace contextRef="#ctx0" brushRef="#br0">77 0 13851,'-1'0'158,"-1"1"0,1-1 0,-1 1 1,0-1-1,1 1 0,-1 0 0,1-1 0,-1 1 1,1 0-1,0 0 0,-1 0 0,1 0 0,0 0 0,0 1 1,-1-1-1,-1 3 0,-15 23 1108,13-18-1001,1-1-1,-1 1 1,2 0-1,-1 1 0,1-1 1,1 1-1,0-1 0,0 1 1,0 14-1,1-18-230,2 0 0,-1 0 0,1 0 0,-1 0 0,2 0 0,-1 0 0,1 0 0,0-1 0,0 1 0,0-1 0,1 1-1,0-1 1,0 0 0,0 0 0,1 0 0,7 8 0,11 6-204,1-1-1,0-2 1,45 26-1,-43-29-23,0 2 0,-2 1 0,0 0 1,21 21-1,-38-30 184,0-1 0,0 1 0,-1 0 0,0 0 0,0 0 0,-1 1 0,0 0 0,0 0 1,-1 0-1,0 0 0,0 0 0,-1 1 0,0-1 0,0 1 0,-1 0 0,-1-1 0,1 13 0,-2-12 98,0-1-1,0 1 1,0-1-1,-1 0 0,-1 1 1,1-1-1,-2 0 1,-3 9-1,6-15-47,0 0-1,0 0 1,0 0-1,-1 1 1,1-1-1,-1 0 1,1-1-1,-1 1 0,0 0 1,1 0-1,-1-1 1,0 1-1,0-1 1,0 1-1,0-1 1,0 0-1,-1 0 1,1 0-1,0 0 1,-1 0-1,1-1 1,0 1-1,-1-1 1,1 1-1,-1-1 1,1 0-1,-1 0 1,1 0-1,0 0 1,-1 0-1,1-1 1,-4 0-1,-2-2 21,0-1-1,0 0 1,0-1 0,1 0-1,-1 0 1,1 0-1,0-1 1,0 0-1,1 0 1,0-1 0,-7-9-1,5 6-39,1 0-1,1 0 1,0-1-1,0 1 1,1-1-1,1-1 1,-7-21-1,10 29-28,0-1 1,0 0-1,0 1 0,1-1 1,0 1-1,0-1 0,0 0 1,1 1-1,-1-1 0,1 1 1,0-1-1,0 1 0,1-1 1,-1 1-1,1 0 0,0-1 1,0 1-1,1 0 0,-1 0 1,1 1-1,0-1 0,0 0 1,0 1-1,0 0 0,0 0 1,1 0-1,0 0 0,-1 0 1,7-2-1,149-70-499,-95 37 419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7.513"/>
    </inkml:context>
    <inkml:brush xml:id="br0">
      <inkml:brushProperty name="width" value="0.05" units="cm"/>
      <inkml:brushProperty name="height" value="0.05" units="cm"/>
    </inkml:brush>
  </inkml:definitions>
  <inkml:trace contextRef="#ctx0" brushRef="#br0">16 21 18780,'-7'-9'1776,"4"3"-1231,-3 1 983,9 5-1128,7 0-1032,3 0 200,3 0 272,1 3-208,-3 1-153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7.926"/>
    </inkml:context>
    <inkml:brush xml:id="br0">
      <inkml:brushProperty name="width" value="0.05" units="cm"/>
      <inkml:brushProperty name="height" value="0.05" units="cm"/>
    </inkml:brush>
  </inkml:definitions>
  <inkml:trace contextRef="#ctx0" brushRef="#br0">21 1 16572,'-10'21'1728,"2"3"-1232,6-5-224,2 0 656,8-6-584,4-5-272,5-9 1601,2-9-1529,-1-6 16,4-4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8.283"/>
    </inkml:context>
    <inkml:brush xml:id="br0">
      <inkml:brushProperty name="width" value="0.05" units="cm"/>
      <inkml:brushProperty name="height" value="0.05" units="cm"/>
    </inkml:brush>
  </inkml:definitions>
  <inkml:trace contextRef="#ctx0" brushRef="#br0">23 26 15331,'3'-20'1297,"0"14"-945,0 8-152,0 22 544,0 11-176,-2 11-296,3 5-96,1 5-160,-1 1-88,-1-4-280,-3-5-88,-3-11-192,-3-6-96,-4-10 464,-4-9-193,-8-7-95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8.676"/>
    </inkml:context>
    <inkml:brush xml:id="br0">
      <inkml:brushProperty name="width" value="0.05" units="cm"/>
      <inkml:brushProperty name="height" value="0.05" units="cm"/>
    </inkml:brush>
  </inkml:definitions>
  <inkml:trace contextRef="#ctx0" brushRef="#br0">1 255 13275,'0'-8'211,"0"-1"-1,0 0 1,0 0 0,1 0 0,1 0-1,-1 1 1,1-1 0,1 1 0,0-1 0,0 1-1,1 0 1,0 0 0,0 0 0,0 1-1,1-1 1,1 1 0,-1 0 0,1 0 0,0 1-1,0 0 1,15-11 0,-7 8-52,1 0 0,0 1 0,0 0 0,0 1 1,1 1-1,0 1 0,1 0 0,-1 1 0,1 1 0,0 0 1,0 1-1,27 1 0,-33 1-154,-1 1 0,1 0 1,-1 1-1,0 0 0,0 1 0,0 0 1,0 0-1,-1 1 0,16 8 0,-19-8-22,0 0 0,0 1 0,-1 0 0,1-1 0,-1 2-1,0-1 1,-1 0 0,1 1 0,-1 0 0,0 0 0,-1 1 0,1-1 0,-1 1-1,4 12 1,-5-10 39,0 1 0,-1 0-1,0 0 1,0-1 0,-1 1-1,-1 0 1,0 0 0,0-1 0,-1 1-1,0 0 1,0-1 0,-1 0-1,0 1 1,-1-1 0,0 0 0,-1-1-1,0 1 1,-9 12 0,5-8 101,-1 0 0,-1-1 0,0 0 0,0 0 0,-1-1 1,0-1-1,-1 0 0,-1-1 0,1 0 0,-24 10 0,28-15-123,0-1-1,-1 0 0,1 0 0,-17 1 1,23-3-112,0-1 0,0 0 1,-1 0-1,1 0 1,0 0-1,0 0 0,-1-1 1,1 1-1,0-1 1,0 0-1,0 0 0,0 0 1,0-1-1,0 1 1,0-1-1,0 1 0,-3-4 1,5 5 72,1-1 0,-1 0 0,0 1 0,1-1 0,-1 0 0,1 0 0,-1 1 0,1-1 0,-1 0 0,1 0 0,0 0 0,-1 0 0,1 0 0,0 1 0,0-1 0,-1 0 0,1 0 0,0 0 0,0 0 0,0 0 0,0-1 0,5-7-558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51.100"/>
    </inkml:context>
    <inkml:brush xml:id="br0">
      <inkml:brushProperty name="width" value="0.05" units="cm"/>
      <inkml:brushProperty name="height" value="0.05" units="cm"/>
    </inkml:brush>
  </inkml:definitions>
  <inkml:trace contextRef="#ctx0" brushRef="#br0">27 287 9618,'-16'1'1068,"16"-1"-1027,-1 0 1,1 0-1,0 0 0,-1 0 0,1 0 1,-1 0-1,1-1 0,-1 1 0,1 0 1,0 0-1,-1 0 0,1 0 1,-1-1-1,1 1 0,0 0 0,-1 0 1,1-1-1,0 1 0,-1 0 0,1-1 1,0 1-1,0 0 0,-1-1 1,1 1-1,0 0 0,0-1 0,-1 1 1,1 0-1,0-1 0,0 1 0,0-1 1,0 1-1,0-1 0,0 1 1,1-1 25,1 1 1,-1 0 0,1-1 0,-1 1-1,1 0 1,-1 0 0,1 0 0,-1 0-1,1 1 1,0-1 0,-1 0 0,1 1-1,-1-1 1,3 2 0,61 23 157,-39-14-211,0-1 1,0-1-1,33 6 1,-19-9-20,1-3 1,0-1-1,0-2 1,53-7-1,164-34-40,-203 30 41,159-30-4,492-80 8,977-11 65,-818 123 189,1 35 156,33 1-242,483-58 256,-450 15-653,-882 18-270,71 13 0,-93-11 242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9.067"/>
    </inkml:context>
    <inkml:brush xml:id="br0">
      <inkml:brushProperty name="width" value="0.05" units="cm"/>
      <inkml:brushProperty name="height" value="0.05" units="cm"/>
    </inkml:brush>
  </inkml:definitions>
  <inkml:trace contextRef="#ctx0" brushRef="#br0">0 507 15323,'11'-3'254,"0"-1"0,0 1-1,0-2 1,0 0 0,-1 0-1,0-1 1,0 0 0,-1 0-1,1-1 1,-1-1 0,-1 1-1,0-1 1,0-1 0,0 0 0,-1 0-1,0 0 1,5-11 0,20-37 55,-29 52-302,-1 0 0,0 0-1,0-1 1,0 1-1,-1-1 1,1 1 0,-1-1-1,0-9 1,-1 14-8,0 1 1,0 0-1,0 0 1,0-1-1,0 1 1,0 0-1,0 0 1,0-1-1,0 1 1,0 0-1,0-1 0,0 1 1,0 0-1,-1 0 1,1-1-1,0 1 1,0 0-1,0 0 1,0 0-1,0-1 1,-1 1-1,1 0 1,0 0-1,0 0 0,-1-1 1,1 1-1,0 0 1,0 0-1,-1 0 1,1 0-1,0 0 1,0 0-1,-1-1 1,1 1-1,0 0 0,0 0 1,-1 0-1,1 0 1,0 0-1,-1 0 1,1 0-1,0 0 1,0 0-1,-1 0 1,1 1-1,0-1 0,0 0 1,-1 0-1,1 0 1,0 0-1,0 0 1,-1 0-1,1 0 1,0 1-1,0-1 1,-1 0-1,1 0 1,0 0-1,0 1 0,0-1 1,0 0-1,-1 0 1,1 1-1,0-1 1,0 0-1,0 1 1,-13 13-15,8-7 12,1 0-1,0 0 0,0 1 1,1 0-1,0 0 0,0 0 0,1 0 1,0 0-1,-1 11 0,3-16 5,-1 0 0,1 0 0,0-1 0,0 1 1,1 0-1,-1 0 0,1-1 0,-1 1 0,1 0 0,0-1 0,0 1 0,0 0 0,0-1 0,0 1 0,1-1 0,-1 0 0,1 1 0,0-1 0,-1 0 0,1 0 0,0 0 0,0 0 0,1 0 0,-1-1 0,0 1 0,0-1 0,1 1 0,-1-1 0,1 0 0,0 0 0,3 1 0,5 1 7,1-1-1,-1 0 0,0-1 0,1 0 0,-1-1 1,1 0-1,-1-1 0,1 0 0,18-5 1,-10 1 81,0-1 1,0 0 0,-1-2 0,27-14 0,-40 19-3,1-1 0,-1 0 0,1-1 0,-1 1 0,-1-1 0,11-11 0,-15 14-46,1 0 0,0 0 0,-1-1 0,0 1 1,1 0-1,-1-1 0,0 1 0,0-1 0,0 1 0,-1-1 0,1 0 0,-1 1 1,1-1-1,-1 0 0,0 1 0,0-1 0,0 0 0,0 0 0,-1 1 0,1-1 1,-1 0-1,-1-3 0,-3-5 100,0 1 1,-1 0 0,-1 0 0,0 1-1,0-1 1,-1 2 0,0-1 0,-15-12-1,11 10-26,1 0-1,0-1 1,-17-23-1,27 33-104,-1-1 0,1 1-1,0 0 1,0 0 0,0-1-1,0 1 1,0-1 0,0 1-1,1-1 1,-1 1-1,1-1 1,0 0 0,0 1-1,0-1 1,0 0 0,0-3-1,1 4-1,0 0-1,0 0 1,0 0 0,0 0-1,0 0 1,0 1-1,0-1 1,0 0 0,1 1-1,-1-1 1,1 1-1,-1-1 1,1 1 0,0 0-1,-1-1 1,4 0-1,3-2-34,0 1-1,1 0 1,-1 0 0,1 0-1,0 1 1,0 1-1,18-2 1,52 0-59,60-5 620,-89 0-521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09.605"/>
    </inkml:context>
    <inkml:brush xml:id="br0">
      <inkml:brushProperty name="width" value="0.05" units="cm"/>
      <inkml:brushProperty name="height" value="0.05" units="cm"/>
    </inkml:brush>
  </inkml:definitions>
  <inkml:trace contextRef="#ctx0" brushRef="#br0">0 120 12811,'10'-12'531,"0"1"1,1 1-1,1-1 1,-1 2-1,2 0 0,-1 0 1,1 1-1,0 0 1,1 1-1,0 1 1,21-7-1,-31 12-382,1-1 0,0 1 0,0 0 0,1 0-1,-1 1 1,0-1 0,0 1 0,0 0 0,7 1 0,-11 0-120,1-1 0,-1 0 0,0 1 0,0-1 1,0 1-1,1-1 0,-1 1 0,0 0 0,0-1 0,0 1 1,0 0-1,0 0 0,0 0 0,0 0 0,0 0 1,-1 0-1,2 1 0,-1 0-24,-1-1 0,1 1 1,0 0-1,-1 0 0,1 0 0,-1 0 1,0 0-1,0 0 0,0 0 0,0 0 1,0 0-1,0 0 0,0-1 0,-1 5 1,-5 11-20,0 1 1,-1-1 0,-1 0-1,0 0 1,-13 18 0,-3 8-11,10-18 23,-38 82-17,48-97 29,0 0-1,1 0 0,0 0 1,1 1-1,0-1 0,1 1 1,0-1-1,1 18 0,0-26 3,0 1-1,0 0 1,1-1 0,-1 1-1,1 0 1,0-1 0,0 1-1,0-1 1,0 0-1,0 1 1,1-1 0,-1 0-1,1 1 1,-1-1 0,1 0-1,0 0 1,0 0-1,3 2 1,-1-2 15,-1 0-1,0-1 1,1 1 0,-1-1 0,1 0-1,0 0 1,-1 0 0,1 0-1,0-1 1,0 1 0,6-1-1,5-1 67,0-1 0,-1 0 0,1-1 0,-1-1-1,24-9 1,-26 8-126,-1 0 0,1 0-1,-1-1 1,0 0 0,17-14 0,-25 17 1,0 1-1,0-1 1,0 0 0,-1 0 0,1 0 0,-1 0-1,1 0 1,-1-1 0,0 1 0,0-1 0,-1 1-1,1-1 1,-1 0 0,0 1 0,0-1 0,0 0-1,0 0 1,-1 0 0,0 0 0,1 0 0,-1 0-1,-1-6 1,-9-20-247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0.102"/>
    </inkml:context>
    <inkml:brush xml:id="br0">
      <inkml:brushProperty name="width" value="0.05" units="cm"/>
      <inkml:brushProperty name="height" value="0.05" units="cm"/>
    </inkml:brush>
  </inkml:definitions>
  <inkml:trace contextRef="#ctx0" brushRef="#br0">1 116 15787,'11'-1'514,"0"-1"0,0 0 0,0 0 0,0-1 0,20-8-1,13-4 160,-15 10-1653,34-4 0,-36 6-2564,40-9 1,-21-7 3595,-45 19 60,-1 0 1,1 0 0,-1 0-1,1 0 1,-1 0 0,1 0-1,-1 0 1,1 0 0,-1 0-1,1 0 1,-1 0 0,1 0 0,-1 1-1,1-1 1,-1 0 0,1 0-1,-1 1 1,1-1 0,-1 0-1,0 1 1,1-1 0,-1 0-1,1 1 1,-1-1 0,0 1-1,1-1 1,-1 0 0,0 1 0,0-1-1,1 1 1,-1-1 0,0 1-1,0-1 1,0 1 0,0-1-1,1 1 1,-1-1 0,0 1-1,0-1 1,0 1 0,0 0 0,2 29 956,-2-22-666,0-4-319,1 8 195,1 0-1,-1 0 1,2 0 0,6 18 0,-9-28-244,1 0 0,0 0 0,-1 0 0,1-1 0,0 1 0,0 0 0,0-1 0,0 1 0,0 0 0,1-1 0,-1 0 0,0 1 0,1-1 1,-1 0-1,1 1 0,0-1 0,-1 0 0,1 0 0,0 0 0,-1-1 0,1 1 0,0 0 0,0-1 0,0 1 0,0-1 0,0 1 0,0-1 1,0 0-1,0 0 0,0 0 0,0 0 0,-1 0 0,1-1 0,0 1 0,0 0 0,4-2 0,1-1 53,0-1 0,1 0 0,-1 0 0,-1 0 0,1-1-1,-1 0 1,1-1 0,-2 1 0,1-1 0,8-10 0,-3 1 73,-1 0-1,0-1 1,13-26 0,-21 38-141,0 1-12,-1 1 0,1-1 0,-1 0 0,0 0 0,0 0 0,0 0 0,0 0 0,-1 0 0,1 0 0,-1 0 0,1-5 0,-1 8-8,0 0 0,0 0 0,0 0 0,-1 0 0,1 0-1,0 0 1,0-1 0,0 1 0,0 0 0,0 0 0,0 0 0,0 0 0,0 0 0,0 0 0,0 0 0,0 0 0,0 0 0,0 0-1,0 0 1,0 0 0,0 0 0,0 0 0,-1 0 0,1-1 0,0 1 0,0 0 0,0 0 0,0 0 0,0 0 0,0 0 0,0 0-1,0 0 1,0 0 0,0 0 0,-1 0 0,1 0 0,0 0 0,0 0 0,0 0 0,0 0 0,0 0 0,0 0 0,0 0 0,0 1 0,0-1-1,0 0 1,0 0 0,-1 0 0,1 0 0,0 0 0,0 0 0,0 0 0,0 0 0,0 0 0,0 0 0,0 0 0,0 0 0,0 0-1,0 0 1,0 0 0,0 1 0,0-1 0,0 0 0,0 0 0,0 0 0,0 0 0,0 0 0,0 0 0,0 0 0,-4 12-18,1 16-14,3-22 34,0 1-1,0-1 1,0 0-1,1 0 1,0 1-1,1-1 1,-1 0-1,1 0 0,0 0 1,1-1-1,-1 1 1,6 8-1,-5-10-43,-1-1-1,1 0 0,0 0 1,1 0-1,-1 0 1,0 0-1,1-1 0,-1 1 1,1-1-1,0 0 0,0 0 1,0 0-1,0-1 0,0 1 1,0-1-1,1 0 1,-1 0-1,0-1 0,5 1 1,-1-1 103,0 0 1,-1-1 0,1 0-1,0 0 1,-1 0-1,1-1 1,-1 0 0,0-1-1,14-6 1,6-6-112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0.505"/>
    </inkml:context>
    <inkml:brush xml:id="br0">
      <inkml:brushProperty name="width" value="0.05" units="cm"/>
      <inkml:brushProperty name="height" value="0.05" units="cm"/>
    </inkml:brush>
  </inkml:definitions>
  <inkml:trace contextRef="#ctx0" brushRef="#br0">214 27 16299,'0'-1'77,"-1"-1"-1,1 1 0,-1-1 0,1 1 0,-1 0 0,0-1 1,0 1-1,0 0 0,0-1 0,0 1 0,0 0 0,0 0 0,0 0 1,0 0-1,-1 0 0,1 0 0,0 0 0,-1 1 0,1-1 1,0 0-1,-1 1 0,1-1 0,-1 1 0,1-1 0,-1 1 0,1 0 1,-1 0-1,0-1 0,1 1 0,-1 0 0,1 1 0,-1-1 1,1 0-1,-1 0 0,1 1 0,-3 0 0,-6 1 126,1 0 0,-1 1-1,1 1 1,-13 6 0,-37 24-15,54-31-191,1 0 0,-1 0 0,1 1 0,0 0 0,0 0 0,0 0 0,1 0 0,-1 0-1,-4 10 1,7-13 1,1-1 0,0 1 0,-1-1 0,1 1 0,0 0 0,0-1 0,0 1 0,0-1 0,-1 1 0,1 0 0,0-1 0,0 1 0,0-1 0,0 1 0,0 0 0,1-1 0,-1 1 0,0 0 0,0-1 0,0 1 0,0-1 0,1 1 0,-1-1 0,0 1 0,0-1 0,1 1 0,-1-1 0,0 1 0,1-1 0,-1 1 0,1-1 0,-1 1 0,1-1 0,-1 0 0,1 1 0,-1-1 0,1 0 0,-1 1 0,1-1 0,-1 0 0,1 0 0,1 1 0,29 2-181,-26-3 135,155-9-1420,-18 0-88,-119 11 1366,-16 2 200,-7-3-1,0-1 0,0 1-1,0-1 1,-1 1 0,1-1-1,0 0 1,0 1 0,0-1-1,-1 1 1,1-1 0,0 0-1,-1 1 1,1-1-1,0 0 1,-1 1 0,1-1-1,0 0 1,-1 0 0,1 1-1,-1-1 1,1 0 0,-1 1-1,-28 13 587,0 0 0,-37 11 0,13-5 35,36-12-470,11-5-232,-1 0-1,0 0 1,0-1-1,0 0 1,0 0-1,-12 1 0,19-3 68,0 0-1,-1 0 0,1 0 0,0 0 1,-1 0-1,1-1 0,0 1 0,0 0 1,-1 0-1,1-1 0,0 1 0,0 0 1,0 0-1,-1-1 0,1 1 0,0 0 1,0-1-1,0 1 0,0 0 0,0-1 1,-1 1-1,1 0 0,0 0 0,0-1 1,0 1-1,0 0 0,0-1 0,0 1 1,0-1-1,0 1 0,0 0 0,0 0 1,0-1-1,1 1 0,-1 0 0,0-1 1,0 1-1,0 0 0,0-1 0,0 1 1,1 0-1,-1-1 0,0 1 0,0 0 1,0 0-1,1-1 0,-1 1 0,1 0 1,11-14-281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1.380"/>
    </inkml:context>
    <inkml:brush xml:id="br0">
      <inkml:brushProperty name="width" value="0.05" units="cm"/>
      <inkml:brushProperty name="height" value="0.05" units="cm"/>
    </inkml:brush>
  </inkml:definitions>
  <inkml:trace contextRef="#ctx0" brushRef="#br0">208 100 12899,'0'0'51,"0"0"0,0-1 1,0 1-1,1 0 0,-1 0 0,0-1 1,0 1-1,0 0 0,0-1 1,0 1-1,0 0 0,0 0 0,0-1 1,0 1-1,0 0 0,0-1 1,0 1-1,0 0 0,0-1 0,-1 1 1,1 0-1,0 0 0,0-1 1,0 1-1,0 0 0,0 0 0,-1-1 1,1 1-1,0 0 0,0 0 1,0 0-1,-1-1 0,1 1 0,0 0 1,0 0-1,-1 0 0,1 0 1,0-1-1,0 1 0,-1 0 0,1 0 1,0 0-1,-1 0 0,1 0 1,-1 0-1,-19 3 1838,-21 16-47,37-17-1781,1 0-1,0 0 0,0 0 0,0 0 1,0 1-1,0-1 0,0 1 0,1 0 1,-1 0-1,1 0 0,-3 5 0,4-7 127,21-37 1179,-20 36-1366,0 0 1,0 0-1,0 0 1,0-1-1,0 1 1,0 0-1,0 0 1,0 0-1,0 0 1,0-1-1,0 1 1,-1 0-1,1 0 1,0 0-1,0 0 1,0-1-1,0 1 1,0 0-1,0 0 1,-1 0-1,1 0 1,0 0-1,0 0 1,0 0-1,0-1 1,-1 1-1,1 0 1,0 0-1,0 0 1,0 0-1,-1 0 1,1 0-1,0 0 1,0 0-1,0 0 1,-1 0-1,1 0 1,0 0-1,0 0 1,0 0-1,0 0 1,-1 0-1,1 0 1,0 0-1,0 1 1,0-1-1,-1 0 1,-10 4 7,1 2-5,0 0 0,1 1 0,0 1 1,0 0-1,-11 13 0,16-16 6,0 0 0,0 0 0,0 1 0,1-1 0,0 1 0,0 0 0,0 0 0,1 0 0,0 0 1,0 0-1,-1 11 0,3-16-6,-1 1 0,1 0 0,0-1 0,0 1 1,0 0-1,0 0 0,1-1 0,-1 1 1,0 0-1,1-1 0,-1 1 0,1 0 1,-1-1-1,1 1 0,0-1 0,0 1 0,0-1 1,0 1-1,0-1 0,0 0 0,2 2 1,-1-1 0,0-1 0,0 0 0,0 0 0,0 0 0,1 0 1,-1 0-1,0-1 0,1 1 0,-1 0 0,0-1 0,1 0 0,-1 0 1,4 0-1,3 0 2,-1-1 0,1 0 0,-1-1 1,1 0-1,-1 0 0,0-1 0,12-6 0,-8 3 0,0-1 0,-1-1-1,0 0 1,0 0 0,-1-1-1,0-1 1,10-12 0,-15 16-4,0 0 1,-1 0 0,0 0-1,0-1 1,0 1 0,-1-1-1,0 0 1,0 0 0,-1 0-1,0-1 1,0 1 0,-1-1-1,0 1 1,0-11 0,0 17-4,-1 0 0,0 1 0,0-1 0,0 0 0,0 0 1,0 1-1,0-1 0,0 0 0,0 0 0,0 1 0,-1-1 1,1 0-1,0 0 0,0 1 0,-1-1 0,1 0 0,0 1 1,-1-1-1,1 1 0,0-1 0,-1 0 0,1 1 0,-1-1 1,1 1-1,-1-1 0,0 1 0,1-1 0,-1 1 1,1-1-1,-1 1 0,0 0 0,1-1 0,-1 1 0,0 0 1,0 0-1,1 0 0,-1-1 0,0 1 0,1 0 0,-1 0 1,0 0-1,0 0 0,0 0 0,-1 1-2,0-1 1,1 1-1,-1 0 1,0-1-1,1 1 0,-1 0 1,1 0-1,-1 0 0,1 0 1,0 0-1,-1 1 0,1-1 1,0 0-1,0 1 1,0-1-1,0 1 0,-1 1 1,1-1 2,0-1 0,0 1 0,0 0 0,0 0 1,0 0-1,0 0 0,1 0 0,-1 0 1,1 0-1,0 0 0,-1 0 0,1 0 0,0 1 1,0-1-1,0 0 0,1 0 0,-1 0 0,0 0 1,1 0-1,0 0 0,-1 0 0,1 0 0,0 0 1,1 2-1,0-2 4,0 0-1,0 0 1,0-1 0,0 1-1,0 0 1,0-1-1,1 1 1,-1-1 0,1 0-1,-1 0 1,1 0 0,0 0-1,-1 0 1,1-1 0,0 1-1,-1-1 1,1 0 0,3 0-1,10 1-12,1-1 0,-1-1-1,0-1 1,1 0 0,-1-1-1,18-6 1,93-39-275,-63 21-7,-78 68 563,14-41-261,0 1-1,0-1 0,0 0 0,0 1 1,0-1-1,0 0 0,0 1 1,0-1-1,0 0 0,0 0 1,0 1-1,1-1 0,-1 0 0,0 1 1,0-1-1,0 0 0,0 0 1,1 1-1,-1-1 0,0 0 1,0 0-1,1 1 0,-1-1 0,0 0 1,0 0-1,1 0 0,-1 0 1,0 1-1,0-1 0,1 0 1,0 0-1,13 1 170,15-7 24,-10-1-132,0-1 1,19-10 0,-21 9-146,1 1-1,24-8 1,-42 16 64,1 0 0,-1 0 0,1-1 1,0 1-1,-1 0 0,1 0 0,0 0 0,0 0 0,-1 0 0,1 0 0,0 0 0,-1 0 0,1 0 0,0 0 0,-1 0 0,1 0 0,0 0 0,-1 1 0,1-1 0,0 0 0,-1 1 0,1-1 0,0 0 0,-1 1 0,1-1 0,-1 0 0,1 1 0,-1-1 0,1 1 0,-1-1 0,1 2 0,5 22 4,-6-21 34,0-1-1,1 1 1,-1-1 0,1 1 0,-1-1-1,1 1 1,0-1 0,0 1-1,2 3 1,-1-4 4,0-1 1,0 1-1,0-1 0,-1 1 1,1-1-1,1 0 1,-1 0-1,0 0 0,0 0 1,0-1-1,0 1 0,1 0 1,-1-1-1,0 0 1,1 1-1,-1-1 0,0 0 1,4 0-1,44-7 320,-48 7-336,36-10 43,-1-1 0,68-32 0,1 0-919,-90 41 331,-16 2 513,0 0 1,1 0-1,-1 0 0,1 1 1,-1-1-1,0 0 1,1 0-1,-1 0 0,0 1 1,0-1-1,1 0 0,-1 1 1,0-1-1,0 0 0,1 0 1,-1 1-1,0-1 0,0 1 1,0-1-1,1 0 1,-1 1-1,0-1 0,0 1 1,0 2-46,0 1 0,0-1 1,0 0-1,0 1 1,-1-1-1,-1 6 0,1-6 1,0 0 0,1 0 0,-1 0 0,1 0 0,-1 0 0,1 0 0,1 6 0,-1-9 43,0 0 0,0 1 0,0-1 0,0 1-1,1-1 1,-1 0 0,0 0 0,0 1 0,0-1-1,1 0 1,-1 1 0,0-1 0,1 0 0,-1 0 0,0 1-1,0-1 1,1 0 0,-1 0 0,0 0 0,1 1-1,-1-1 1,0 0 0,1 0 0,-1 0 0,1 0 0,17-3-621,-14 0 586,0 1-1,0-1 0,0 1 1,-1-1-1,1 0 0,-1-1 1,4-3-1,13-16-288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1.807"/>
    </inkml:context>
    <inkml:brush xml:id="br0">
      <inkml:brushProperty name="width" value="0.05" units="cm"/>
      <inkml:brushProperty name="height" value="0.05" units="cm"/>
    </inkml:brush>
  </inkml:definitions>
  <inkml:trace contextRef="#ctx0" brushRef="#br0">8 0 14203,'-3'15'1154,"1"-1"0,1 1-1,0 17 1,1-26-981,0 1 1,0-1-1,1 0 0,0 0 1,0 0-1,1 0 0,0 0 1,0 0-1,0-1 0,4 7 0,-6-11-167,1 0 0,0 1-1,0-1 1,0 0 0,0 0-1,0 0 1,0 0-1,1 0 1,-1 0 0,0-1-1,0 1 1,1 0 0,-1-1-1,0 1 1,1-1 0,-1 1-1,1-1 1,-1 0-1,0 1 1,1-1 0,-1 0-1,1 0 1,-1 0 0,1 0-1,-1 0 1,1 0-1,-1-1 1,1 1 0,-1 0-1,0-1 1,1 1 0,-1-1-1,1 1 1,-1-1-1,0 0 1,0 0 0,3-1-1,3-3-10,-1 0 0,1 0 0,-1-1 0,0 0 0,5-7 0,40-50-64,-50 63 70,-1 0-1,0 0 0,0 0 1,0 0-1,0 0 0,0 0 1,0 0-1,1 0 1,-1 0-1,0-1 0,0 1 1,0 0-1,0 0 1,0 0-1,1 0 0,-1 0 1,0 0-1,0 0 1,0 0-1,0 0 0,0 0 1,1 0-1,-1 0 0,0 0 1,0 0-1,0 1 1,0-1-1,0 0 0,1 0 1,-1 0-1,0 0 1,0 0-1,0 0 0,0 0 1,0 0-1,0 0 1,1 0-1,-1 1 0,0-1 1,0 0-1,0 0 0,0 0 1,0 0-1,0 0 1,0 0-1,0 1 0,0-1 1,0 0-1,0 0 1,0 0-1,0 0 0,0 0 1,0 1-1,0-1 0,0 0 1,0 0-1,0 0 1,0 1-1,3 13 41,-2-7-8,-1-4-14,1 0-1,0 0 0,0-1 0,1 1 1,-1 0-1,0-1 0,1 1 0,0-1 0,-1 1 1,1-1-1,0 0 0,0 0 0,1 0 1,-1 0-1,0 0 0,5 2 0,-3-1-3,1-2 0,-1 1 0,1 0 0,0-1 0,-1 0 0,1 0 0,0 0 0,0-1 0,7 1-1,3-2-31,0 0 0,0-1 0,-1-1 0,1 0 0,24-10 0,-16 4-80,-1-2 0,31-20 1,-14 8 99,-39 23 12,1 0 1,-1 0-1,0-1 1,1 1-1,-1 0 1,0 0-1,1 0 1,-1 0-1,0 0 0,1 0 1,-1-1-1,1 1 1,-1 0-1,0 0 1,1 0-1,-1 0 1,0 0-1,1 0 1,-1 0-1,1 1 0,-1-1 1,0 0-1,1 0 1,-1 0-1,0 0 1,1 0-1,-1 1 1,1-1-1,-1 0 1,0 0-1,0 0 1,1 1-1,-1-1 0,0 0 1,1 1-1,-1-1 1,0 0-1,0 1 1,0-1-1,1 0 1,-1 1-1,0-1 1,0 1-1,5 22 617,-1-6-298,-4-16-347,1 1 0,0-1 0,0 1 0,-1-1 0,1 1 1,0-1-1,1 0 0,-1 0 0,0 1 0,0-1 0,0 0 1,1 0-1,-1 0 0,1 0 0,-1 0 0,1-1 0,-1 1 1,1 0-1,-1-1 0,1 1 0,0-1 0,-1 1 0,1-1 1,2 1-1,-1-1-19,0-1 0,0 1 1,0 0-1,0-1 0,0 0 1,-1 1-1,1-1 0,0 0 1,-1-1-1,1 1 0,-1 0 1,1-1-1,4-3 0,16-17-210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2.654"/>
    </inkml:context>
    <inkml:brush xml:id="br0">
      <inkml:brushProperty name="width" value="0.05" units="cm"/>
      <inkml:brushProperty name="height" value="0.05" units="cm"/>
    </inkml:brush>
  </inkml:definitions>
  <inkml:trace contextRef="#ctx0" brushRef="#br0">89 118 13763,'-6'12'5297,"15"-18"-2728,16-18-1497,-18 17-1038,-1 0 0,0-1 0,0-1 0,0 1 0,-1-1 0,0 0 0,-1 0 1,4-9-1,-8 17-41,0 1 1,1 0 0,-1-1 0,0 1 0,0 0 0,0-1-1,1 1 1,-1 0 0,0-1 0,0 1 0,0 0 0,0-1-1,0 1 1,0-1 0,0 1 0,0 0 0,0-1-1,0 1 1,0-1 0,0 1 0,0 0 0,0-1 0,0 1-1,0-1 1,0 1 0,-1 0 0,1-1 0,0 1 0,0 0-1,0-1 1,-1 1 0,1 0 0,0-1 0,0 1 0,-1 0-1,1 0 1,0-1 0,-1 1 0,1 0 0,0 0 0,-1 0-1,1-1 1,0 1 0,-1 0 0,1 0 0,0 0 0,-1 0-1,1 0 1,-1 0 0,1 0 0,0 0 0,-1 0-1,1 0 1,-1 0 0,1 0 0,0 0 0,-1 0 0,1 0-1,0 0 1,-1 0 0,-23 12-274,10 0 190,1 1 0,0 0 0,1 0 0,0 1 0,-10 17 0,14-20 87,2 0 0,0 1 1,0-1-1,1 1 0,0 0 0,1 1 1,1-1-1,-2 14 0,4-24 3,1 0 0,0 1 0,0-1 0,0 0 0,0 1 1,0-1-1,0 0 0,1 1 0,-1-1 0,2 3 0,-2-4-6,0-1 1,1 1-1,-1 0 0,1 0 0,-1-1 1,1 1-1,-1 0 0,1-1 1,0 1-1,-1 0 0,1-1 0,0 1 1,-1-1-1,1 1 0,0-1 0,0 0 1,-1 1-1,1-1 0,2 1 1,-1-1-12,1 0 0,-1 0 1,1 0-1,-1 0 0,1-1 1,-1 1-1,0-1 0,1 0 1,-1 1-1,1-1 0,-1 0 1,0-1-1,0 1 0,0 0 1,1 0-1,-1-1 0,3-3 1,18-16-65,-2-1 1,0-1 0,-1-1 0,19-31 0,-16 22 209,-23 33-126,0 1 0,0-1 1,0 0-1,0 0 0,0 0 1,0 0-1,0 1 1,0-1-1,0 0 0,0 0 1,0 0-1,0 0 0,1 0 1,-1 1-1,0-1 1,0 0-1,0 0 0,0 0 1,0 0-1,0 0 1,1 0-1,-1 0 0,0 0 1,0 1-1,0-1 0,0 0 1,0 0-1,1 0 1,-1 0-1,0 0 0,0 0 1,0 0-1,0 0 0,1 0 1,-1 0-1,0 0 1,0 0-1,0 0 0,0 0 1,1 0-1,-1 0 1,0 0-1,0 0 0,0 0 1,0 0-1,1 0 0,-1-1 1,0 1-1,0 0 1,0 0-1,0 0 0,0 0 1,0 0-1,1 0 0,-1 0 1,0-1-1,0 1 1,0 0-1,0 0 0,0 0 1,0 0-1,0 0 1,0-1-1,0 1 0,0 0 1,1 12 54,-1-4-40,0 0 1,0-1-1,1 1 0,0 0 1,0-1-1,1 1 0,0-1 1,0 1-1,1-1 0,0 0 1,6 9-1,-7-12-16,1 0 1,0 0-1,0 0 0,0-1 1,0 1-1,1-1 0,-1 0 1,1 0-1,0 0 0,0-1 1,0 0-1,0 1 0,1-1 1,-1-1-1,1 1 0,-1 0 1,1-1-1,-1 0 0,9 1 1,-6-2-12,1 0 0,-1 0 0,1-1 0,-1 0 0,0 0 0,1-1 0,-1 0 0,0 0 0,0 0 0,0-1 0,0 0 0,-1-1 0,1 0 0,-1 0 0,0 0 0,0 0 0,0-1 0,-1 0 0,1 0 0,6-9 0,0-2 91,-1 1 0,0-1 0,-1-1-1,-1 0 1,0 0 0,11-36 0,-19 58 331,0 4-390,0 0 0,0 0 0,4 12 0,-4-20-55,-1 1 1,1-1 0,-1 1-1,1-1 1,0 0-1,0 1 1,-1-1-1,1 0 1,0 1-1,0-1 1,0 0 0,2 1-1,-2-1 10,-1-1 1,1 0-1,0 0 1,-1 1-1,1-1 0,0 0 1,-1 0-1,1 0 0,0 0 1,0 0-1,-1 0 0,1 0 1,0 0-1,-1 0 1,1 0-1,0 0 0,0 0 1,-1 0-1,1 0 0,0-1 1,-1 1-1,1 0 0,0-1 1,-1 1-1,1 0 1,-1-1-1,2 0 0,10-9-192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3.752"/>
    </inkml:context>
    <inkml:brush xml:id="br0">
      <inkml:brushProperty name="width" value="0.05" units="cm"/>
      <inkml:brushProperty name="height" value="0.05" units="cm"/>
    </inkml:brush>
  </inkml:definitions>
  <inkml:trace contextRef="#ctx0" brushRef="#br0">99 1 15315,'-32'77'2401,"-14"39"4,41-100-2005,1-1 0,0 1 1,1 0-1,1 0 0,0 25 0,2-37-377,0 1 0,0-1 1,0 0-1,1 0 0,0 1 0,0-1 0,0 0 0,0 0 1,1 0-1,-1 0 0,1 0 0,0 0 0,0 0 0,1-1 1,-1 1-1,1-1 0,0 1 0,0-1 0,0 0 1,0 0-1,0 0 0,1-1 0,-1 1 0,1-1 0,0 0 1,-1 0-1,1 0 0,0-1 0,0 1 0,1-1 0,-1 0 1,0 0-1,0 0 0,1 0 0,-1-1 0,0 0 0,1 0 1,-1 0-1,0-1 0,0 1 0,1-1 0,5-2 0,1-1-68,-1 0 0,0 0-1,0-1 1,0-1 0,13-10-1,10-5-138,-33 21 184,0 0 1,1 0-1,-1 0 0,0 0 0,0 0 0,1 0 0,-1 1 1,0-1-1,0 0 0,1 0 0,-1 0 0,0 0 0,0 0 1,0 0-1,1 0 0,-1 0 0,0 1 0,0-1 0,0 0 1,1 0-1,-1 0 0,0 0 0,0 1 0,0-1 1,0 0-1,1 0 0,-1 0 0,0 1 0,0-1 0,0 0 1,0 0-1,0 1 0,0-1 0,0 0 0,0 1 0,5 11 18,-4-9-23,0 0-65,0 0 0,0 0 0,1 0 0,-1 0 0,1 0 0,0-1 0,0 1 0,0-1 0,0 1 0,0-1 0,1 0 0,-1 0 0,1 0-1,-1 0 1,1 0 0,0-1 0,0 1 0,5 1 0,-2-1-205,0-1-1,-1 0 1,1 0-1,-1-1 0,1 1 1,0-1-1,0 0 1,-1-1-1,1 0 1,7-1-1,-4 0-140,0-1 0,1 0 0,-1 0 0,0-1 0,-1 0 1,1-1-1,-1 0 0,1 0 0,-2-1 0,1 0 0,0 0 0,10-13 0,-17 18 480,0 0 0,0-1 0,0 1 0,0 0 1,0-1-1,-1 1 0,1-1 0,0 1 0,-1-1 0,1 1 0,-1-4 0,0 5 15,0-1 0,0 1 0,0-1 0,0 1 0,0-1 0,0 1 0,0-1 0,0 1 0,-1-1 0,1 1 0,0-1 0,0 1 0,-1 0 0,1-1 0,0 1 0,0-1 0,-1 1 0,1 0 0,-1-1 0,1 1 0,0 0 0,-1-1-1,1 1 1,-1-1 0,-2 1 133,1-1-1,-1 0 1,0 1-1,1-1 0,-1 1 1,1 0-1,-1 0 0,0 0 1,1 0-1,-1 1 1,1-1-1,-1 1 0,-2 0 1,3-1-170,1 0 0,-1 1 0,1-1 0,0 0 0,-1 1 0,1-1 0,0 1 1,0-1-1,-1 1 0,1 0 0,0 0 0,0-1 0,0 1 0,0 0 0,0 0 0,0 0 0,0 0 1,0 0-1,0 0 0,0 1 0,0-1 0,1 0 0,-1 0 0,0 1 0,1-1 0,-1 0 0,0 3 0,2-2-28,-1 0 0,0 0 0,1-1 0,-1 1 0,1 0-1,-1 0 1,1 0 0,0-1 0,0 1 0,0 0 0,0-1-1,0 1 1,0-1 0,0 1 0,1-1 0,-1 0 0,0 1-1,1-1 1,-1 0 0,1 0 0,1 1 0,2 1-14,0 1 0,0-2 0,0 1 0,0-1 1,1 1-1,-1-2 0,1 1 0,0 0 0,-1-1 0,1 0 0,0-1 1,0 1-1,-1-1 0,1 0 0,0 0 0,0-1 0,-1 0 1,1 0-1,0 0 0,-1-1 0,1 1 0,6-4 0,-5 1-9,1 0 1,-2 0-1,1 0 0,0-1 0,-1 0 0,0 0 0,0-1 0,-1 0 0,1 0 0,-1 0 0,-1-1 1,1 1-1,-1-1 0,0 0 0,5-12 0,-9 17 0,1 0 0,-1 0 0,1 0 0,0 0 0,0 1-1,0-1 1,0 0 0,0 1 0,0-1 0,0 0 0,0 1 0,1-1 0,-1 1 0,1 0 0,-1 0-1,1-1 1,-1 1 0,1 0 0,0 0 0,-1 0 0,1 1 0,0-1 0,0 0 0,0 1 0,0-1-1,0 1 1,0-1 0,0 1 0,0 0 0,0 0 0,0 0 0,0 0 0,3 1 0,37 0-424,-25 0 412,0 0-1,0-1 0,0-1 1,0-1-1,0 0 0,-1-1 1,18-6-1,-33 9 101,1 0-1,-1 0 1,1 0-1,-1 0 0,0 0 1,1 0-1,-1 0 1,0 1-1,1-1 1,-1 0-1,0 1 1,0-1-1,1 1 1,-1 0-1,0-1 1,0 1-1,2 1 0,24 20-84,-16-14 87,-1 0-161,0 1 0,-1 0 0,0 1 1,0 0-1,-1 0 0,0 1 0,-1 0 0,0 0 0,-1 0 0,0 1 0,-1 0 0,0 0 1,-1 1-1,3 13 0,-5-14-49,0 0 1,0 0 0,-1 0-1,0 0 1,-1 0-1,-1 0 1,0 0 0,0 0-1,-1 0 1,-1 0-1,0 0 1,0 0 0,-2-1-1,1 0 1,-9 15-1,11-22 137,-1 1 0,0-1 0,-1 0 0,1 0 0,-1 0 0,0-1 0,0 1 0,0-1 0,0 0 0,-7 4 0,9-6 14,1 0 1,-1-1-1,0 1 0,0 0 0,0-1 1,0 1-1,0-1 0,0 0 0,0 1 1,0-1-1,0 0 0,0 0 0,0 0 1,0-1-1,0 1 0,0 0 0,0-1 1,0 1-1,0-1 0,0 0 0,1 1 1,-1-1-1,0 0 0,0 0 0,1 0 1,-1-1-1,0 1 0,1 0 0,0-1 1,-2-1-1,-1-1 11,1-1 0,0 0 0,0 0-1,0 0 1,1 0 0,0-1 0,0 1 0,0 0 0,0-1 0,1 0-1,0 1 1,1-1 0,-1 0 0,1 0 0,0 1 0,0-1 0,1 0-1,1-8 1,0 1-60,1 1 0,0 0-1,1 0 1,1 0-1,0 1 1,0-1 0,11-16-1,-9 18-47,1 0 0,-1 1 0,2 0 0,-1 0 0,1 1 0,0 0-1,1 1 1,13-9 0,-8 8-72,1 1 0,0 0-1,0 0 1,0 2-1,20-4 1,-9 2-30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4.486"/>
    </inkml:context>
    <inkml:brush xml:id="br0">
      <inkml:brushProperty name="width" value="0.05" units="cm"/>
      <inkml:brushProperty name="height" value="0.05" units="cm"/>
    </inkml:brush>
  </inkml:definitions>
  <inkml:trace contextRef="#ctx0" brushRef="#br0">1 108 14291,'0'-36'1832,"3"8"-927,0-1-393,2 18 1128,3 8-536,-3 21-279,4 12-129,-2 21-392,-3 2-152,5 8-72,0-1-88,-1-5-256,2-5-264,-3-17-497,-1-9-1423,1-16 2000,2-8-344,-1-25-353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4.879"/>
    </inkml:context>
    <inkml:brush xml:id="br0">
      <inkml:brushProperty name="width" value="0.05" units="cm"/>
      <inkml:brushProperty name="height" value="0.05" units="cm"/>
    </inkml:brush>
  </inkml:definitions>
  <inkml:trace contextRef="#ctx0" brushRef="#br0">6 3 15499,'-3'-3'1657,"0"3"-1225,3 2-192,2 0 1056,5 0-1048,7 1-328,3-3-608,2 0 192,5 0 280,4 1-136,2 2-176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54.616"/>
    </inkml:context>
    <inkml:brush xml:id="br0">
      <inkml:brushProperty name="width" value="0.05" units="cm"/>
      <inkml:brushProperty name="height" value="0.05" units="cm"/>
    </inkml:brush>
  </inkml:definitions>
  <inkml:trace contextRef="#ctx0" brushRef="#br0">0 270 15931,'22'0'245,"0"-1"0,0-1-1,0-2 1,-1 0 0,0-1-1,35-13 1,14-2-47,210-41 447,-70 17-291,-186 39-498,-1-1-1,0-1 1,0-1-1,0-1 1,-2-1 0,1-1-1,-1 0 1,25-20-1,-32 22-86,-2 6-75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5.301"/>
    </inkml:context>
    <inkml:brush xml:id="br0">
      <inkml:brushProperty name="width" value="0.05" units="cm"/>
      <inkml:brushProperty name="height" value="0.05" units="cm"/>
    </inkml:brush>
  </inkml:definitions>
  <inkml:trace contextRef="#ctx0" brushRef="#br0">176 165 14731,'-6'4'467,"0"0"0,0 0 0,-1-1 0,1 0 0,-11 3-1,-14 7 549,17-6-530,0 2 1,-20 14-1,31-22-457,0 1 0,1 0 0,0 0-1,-1 0 1,1 0 0,0 0 0,0 1-1,0-1 1,0 0 0,1 1 0,-1 0-1,1-1 1,-1 1 0,1 0 0,0 0-1,0 0 1,0 0 0,1 0 0,-1 0-1,1 0 1,-1 3 0,2-4-25,-1 0 1,1 0 0,0 0 0,0 0-1,0 0 1,0 0 0,0-1 0,0 1-1,0 0 1,1-1 0,-1 1 0,1-1-1,-1 1 1,1-1 0,-1 0 0,1 0-1,0 0 1,0 0 0,-1 0 0,1 0-1,4 1 1,5 2-17,0 0 0,20 2 0,-17-3-4,22 5-30,-4-2-35,-1 2 1,53 19-1,-78-24 63,1 0 0,0 0-1,-1 0 1,0 1 0,0 0 0,0 0-1,0 1 1,-1 0 0,1 0 0,-1 0-1,0 0 1,-1 1 0,1 0 0,-1 0-1,-1 0 1,1 0 0,4 13 0,-6-14 13,-1 0 1,-1 1 0,1-1 0,-1 0 0,0 1 0,0-1 0,-1 1-1,1-1 1,-1 0 0,-1 1 0,1-1 0,-1 0 0,1 0-1,-1 0 1,-1 0 0,1 0 0,-1-1 0,0 1 0,0-1 0,0 1-1,-6 4 1,1 1 34,-1-1-1,0-1 0,-1 1 0,1-2 1,-2 1-1,1-1 0,-1-1 1,-13 6-1,18-9-41,0-1 1,-1 1-1,0-2 1,1 1-1,-1-1 0,0 0 1,0 0-1,-8-1 1,13 0 24,0 0 1,-1 0 0,1 0-1,-1-1 1,1 1 0,0-1-1,-1 0 1,1 1-1,0-1 1,0 0 0,-1 0-1,1-1 1,0 1 0,0 0-1,0-1 1,0 1 0,1-1-1,-1 0 1,0 0-1,1 0 1,-1 1 0,1-1-1,-1 0 1,1-1 0,0 1-1,-1-4 1,-1-2 7,2 0-1,0-1 1,0 1-1,0-1 1,1 1 0,0-1-1,1 1 1,0-1-1,3-14 1,17-42-39</inkml:trace>
  <inkml:trace contextRef="#ctx0" brushRef="#br0" timeOffset="1">563 0 14339,'-5'29'1640,"-1"10"-1095,2 9-201,1 7 816,6 1-592,4 1-16,4-4-192,4-1-128,-1-6-288,-1-3-160,-3-9-320,-4-8-184,-9-13 528,-4-8-112,-8-16-136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5.681"/>
    </inkml:context>
    <inkml:brush xml:id="br0">
      <inkml:brushProperty name="width" value="0.05" units="cm"/>
      <inkml:brushProperty name="height" value="0.05" units="cm"/>
    </inkml:brush>
  </inkml:definitions>
  <inkml:trace contextRef="#ctx0" brushRef="#br0">19 74 12579,'-11'-31'1848,"4"9"-1112,7 10-352,7 3 1721,14 9-1401,4 0-320,8 3-752,7 2-240,4-2 432,4-1-104,6 1-128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6.083"/>
    </inkml:context>
    <inkml:brush xml:id="br0">
      <inkml:brushProperty name="width" value="0.05" units="cm"/>
      <inkml:brushProperty name="height" value="0.05" units="cm"/>
    </inkml:brush>
  </inkml:definitions>
  <inkml:trace contextRef="#ctx0" brushRef="#br0">149 83 16428,'-14'6'305,"1"0"1,0 1 0,0 1 0,1 0-1,-19 16 1,26-20-247,0 0-1,1 1 1,0 0-1,-1 0 1,2 0-1,-1 0 0,1 1 1,0 0-1,0-1 1,0 1-1,1 0 1,0 0-1,0 1 1,0-1-1,0 8 0,2-12-45,-1 0-1,1 0 0,0 0 1,0 0-1,0 0 0,1 0 1,-1 0-1,0 0 0,1 0 1,-1 0-1,1 0 0,-1-1 1,1 1-1,0 0 0,0 0 1,0 0-1,0-1 0,0 1 1,0 0-1,1-1 0,-1 1 1,1-1-1,-1 0 0,1 1 1,-1-1-1,1 0 0,0 0 0,-1 0 1,1 0-1,0 0 0,0 0 1,0-1-1,0 1 0,0-1 1,0 1-1,0-1 0,3 1 1,1-1 0,1 0 1,-1 0-1,1 0 0,-1-1 1,0 0-1,1 0 1,-1 0-1,0-1 1,0 0-1,12-5 1,-3-3-4,-1 0 0,0 0 0,0-1 1,-1-1-1,0 0 0,-1-1 1,-1 0-1,0-1 0,-1 0 0,0-1 1,-1 0-1,-1-1 0,11-27 1,-11 10-50,-11 20-12,3 13 47,-1 0 1,1 0 0,0 0-1,-1-1 1,1 1-1,-1 0 1,1 0 0,-1 0-1,1 0 1,-1 0 0,1 0-1,0 0 1,-1 0 0,1 0-1,-1 0 1,1 0 0,-1 1-1,1-1 1,0 0-1,-1 0 1,1 0 0,-1 0-1,1 1 1,0-1 0,-1 0-1,1 0 1,0 1 0,-1-1-1,0 1 1,-3 4 6,-1-1 1,1 1-1,0 0 0,0 1 1,0-1-1,1 1 0,0-1 1,0 1-1,0 0 0,1 0 1,-1 0-1,2 1 0,-1-1 1,1 0-1,0 1 0,0-1 1,1 1-1,-1-1 0,2 1 1,-1 0-1,2 10 0,-1-15 8,0 0-1,0-1 1,0 1 0,0 0-1,0-1 1,1 1-1,-1-1 1,0 1 0,1-1-1,-1 1 1,1-1-1,-1 0 1,1 0-1,0 0 1,-1 0 0,1 0-1,0 0 1,0 0-1,0-1 1,0 1 0,0-1-1,-1 1 1,1-1-1,0 0 1,0 0-1,0 1 1,4-2 0,2 1 19,1-1 1,-1 0-1,0-1 1,0 0 0,12-4-1,10-6-48,-1-2 0,0-1 0,-1-2 0,0 0 0,-1-2 0,-2-1 0,29-27 0,-53 46 7,0 0 0,0 0-1,0 0 1,0 1-1,0-1 1,0 0 0,0-1-1,0 1 1,0 0 0,-1 0-1,1 0 1,0 0 0,-1-1-1,1 1 1,-1 0 0,0 0-1,1-2 1,-2 3 8,0-1 1,1 1-1,-1 0 1,0 0-1,0 0 1,1 1-1,-1-1 1,0 0-1,0 0 1,1 0-1,-1 0 1,0 1-1,0-1 1,1 0-1,-1 1 1,0-1-1,1 0 1,-1 1-1,1-1 1,-1 1-1,0-1 1,1 1-1,-1 0 1,1-1-1,-1 1 1,1-1-1,-1 2 1,-4 3 44,0 1 1,0-1-1,0 1 0,1 0 1,0 1-1,0-1 1,-6 14-1,9-18-20,1 0 0,-1-1-1,0 1 1,1 0-1,-1-1 1,1 1 0,0 0-1,-1 0 1,1 0 0,0-1-1,0 1 1,0 0-1,0 0 1,0 0 0,1-1-1,-1 1 1,1 0-1,-1 0 1,1-1 0,-1 1-1,1 0 1,0-1-1,0 1 1,0-1 0,0 1-1,0-1 1,0 1 0,0-1-1,0 0 1,1 1-1,-1-1 1,1 0 0,-1 0-1,1 0 1,-1 0-1,1 0 1,-1-1 0,1 1-1,3 1 1,2-1 39,0 1 0,1-1 1,-1 0-1,1 0 0,0-1 1,-1 0-1,1-1 0,-1 0 1,1 0-1,0 0 0,-1-1 1,0 0-1,0-1 0,1 1 1,9-7-1,-1 1 18,1-1 0,-2-1 1,1 0-1,-2-1 0,19-18 0,-14 7-38,-8 10-187,-11 14 137,0-1-1,1 0 0,-1 0 0,0 1 0,0-1 0,0 0 1,0 0-1,0 1 0,0-1 0,-1 0 0,1 0 1,0 0-1,-1 1 0,0 1 0,-1 6-22,1 0 0,-1 0-1,2 0 1,-1 1 0,2-1-1,1 16 1,-2-23-13,0 0-1,0 0 1,1-1 0,-1 1-1,1 0 1,-1 0 0,1 0-1,0 0 1,0-1 0,-1 1-1,1 0 1,0-1-1,1 1 1,-1-1 0,0 1-1,0-1 1,1 0 0,-1 1-1,1-1 1,-1 0 0,1 0-1,-1 0 1,1 0-1,0 0 1,-1 0 0,1-1-1,0 1 1,0 0 0,0-1-1,0 0 1,-1 1 0,1-1-1,0 0 1,0 0-1,0 0 1,0 0 0,0 0-1,3-1 1,3-1-53,-1-1-1,1 1 1,-1-1 0,0-1-1,0 1 1,7-6 0,17-12-373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6.424"/>
    </inkml:context>
    <inkml:brush xml:id="br0">
      <inkml:brushProperty name="width" value="0.05" units="cm"/>
      <inkml:brushProperty name="height" value="0.05" units="cm"/>
    </inkml:brush>
  </inkml:definitions>
  <inkml:trace contextRef="#ctx0" brushRef="#br0">154 1 15243,'-17'11'557,"0"0"-1,2 2 0,-1 0 0,2 0 1,-1 1-1,2 1 0,0 1 0,-15 23 1,27-38-541,1 0 1,-1-1-1,1 1 1,-1 0-1,1-1 0,0 1 1,-1 0-1,1 0 1,0 0-1,-1 0 1,1-1-1,0 1 1,0 0-1,0 0 1,-1 0-1,1 0 1,0 0-1,0-1 1,1 1-1,-1 0 0,0 0 1,0 0-1,0 0 1,0 0-1,1-1 1,-1 1-1,0 0 1,1 0-1,-1 0 1,1-1-1,-1 1 1,1 0-1,-1-1 1,1 1-1,0 0 0,-1-1 1,1 1-1,0-1 1,-1 1-1,1-1 1,0 1-1,0-1 1,-1 1-1,1-1 1,0 0-1,0 1 1,0-1-1,0 0 1,-1 0-1,1 0 0,0 0 1,2 0-1,6 1-148,0 0 0,0-1-1,1 0 1,9-2-1,-12 1-5,45-4-713,-22 2 111,0 1-1,40 2 0,-67 0 728,-1 0 1,1 0-1,-1 1 1,0 0-1,1-1 1,-1 1-1,0 0 1,1 0-1,-1 0 1,0 0-1,0 0 1,0 1-1,0-1 1,3 3-1,-4-3 42,-1 0 0,1 0-1,-1 0 1,1 0 0,-1 0 0,1 0-1,-1 0 1,0 0 0,0 0 0,1 0-1,-1 0 1,0 1 0,0-1 0,0 0-1,0 0 1,0 0 0,0 0 0,-1 0 0,1 0-1,0 0 1,0 0 0,-1 0 0,1 0-1,-1 0 1,1 0 0,-1 0 0,1 0-1,-1 0 1,0 0 0,1-1 0,-1 1-1,0 0 1,0 0 0,0-1 0,1 1-1,-3 1 1,-8 7 90,0-1 0,-1 1 0,0-2 0,-1 0 0,1 0 0,-2-1 0,1-1 0,0 0 0,-1-1 0,0 0 0,0-1 0,0 0 0,0-2 0,-1 1 0,1-2 0,-1 0 0,-20-3 0,9-2-326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8.928"/>
    </inkml:context>
    <inkml:brush xml:id="br0">
      <inkml:brushProperty name="width" value="0.05" units="cm"/>
      <inkml:brushProperty name="height" value="0.05" units="cm"/>
    </inkml:brush>
  </inkml:definitions>
  <inkml:trace contextRef="#ctx0" brushRef="#br0">4 42 13667,'-2'78'1925,"1"-25"-678,6 68 1,-5-118-1191,1 1 0,-1-1 0,1 0 1,0 0-1,0 0 0,0 0 1,1 0-1,-1 0 0,0 0 1,5 5-1,-5-7-39,-1 0 1,1 0-1,0-1 1,0 1-1,0 0 1,0-1-1,0 1 1,0 0-1,0-1 1,0 1-1,1-1 1,-1 0-1,0 1 1,0-1-1,0 0 1,0 1-1,1-1 0,-1 0 1,0 0-1,0 0 1,0 0-1,1-1 1,-1 1-1,0 0 1,0 0-1,0-1 1,0 1-1,1 0 1,-1-1-1,0 1 1,2-2-1,4-3 37,1 0 1,-1-1-1,0 0 0,0 0 0,-1 0 1,0-1-1,0 0 0,8-12 0,3-7 81,15-32-1,3-25-63,-28 62-81,-5 88-51,-2-64 60,1 0 0,-1 0 1,0 0-1,1 0 0,0 0 0,-1 0 1,1-1-1,3 6 0,-4-7 2,1-1-1,-1 1 1,1 0-1,0-1 0,-1 1 1,1-1-1,0 1 1,0-1-1,-1 1 1,1-1-1,0 1 1,0-1-1,0 0 1,-1 1-1,1-1 1,0 0-1,0 0 0,0 0 1,0 0-1,0 0 1,0 0-1,-1 0 1,1 0-1,0 0 1,0 0-1,0 0 1,0-1-1,0 1 1,-1 0-1,1 0 0,0-1 1,0 1-1,0-1 1,1 0-1,16-10 25,0 0 0,-1-2 0,0 0 0,28-28 0,-1 1 18,-37 34-34,5-4-6,0 0 1,13-8 0,-23 17-4,0 0 0,0 0 0,-1-1 0,1 1 1,0 0-1,0 1 0,0-1 0,0 0 1,0 1-1,0-1 0,0 1 0,0-1 1,0 1-1,0 0 0,1 0 0,-1 0 0,0 0 1,0 0-1,0 1 0,0-1 0,0 1 1,0-1-1,3 2 0,-4-1 4,0 1 1,1-1-1,-1 1 1,0-1-1,0 1 0,0 0 1,0-1-1,0 1 1,-1 0-1,1 0 0,0-1 1,-1 1-1,1 0 0,-1 0 1,0 0-1,0 0 1,1 0-1,-2 2 0,-1 43 102,0-32-61,-4 60 192,6-75-250,0 1-1,0-1 0,0 1 1,0-1-1,0 1 0,0-1 1,0 1-1,0-1 1,0 1-1,0-1 0,0 1 1,0-1-1,0 0 0,0 1 1,1-1-1,-1 1 0,0-1 1,0 1-1,1-1 0,-1 0 1,0 1-1,1-1 0,-1 0 1,0 1-1,1-1 0,-1 0 1,0 1-1,1-1 0,-1 0 1,1 0-1,-1 1 0,0-1 1,1 0-1,-1 0 0,1 0 1,-1 0-1,1 1 0,-1-1 1,1 0-1,-1 0 0,1 0 1,-1 0-1,1 0 0,-1 0 1,1-1-1,-1 1 0,1 0 1,-1 0-1,1 0 0,-1 0 1,0 0-1,1-1 0,-1 1 1,1 0-1,-1 0 0,0-1 1,1 1-1,-1 0 0,1-1 1,-1 1-1,29-24-494,-24 19 522,21-18-263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9.505"/>
    </inkml:context>
    <inkml:brush xml:id="br0">
      <inkml:brushProperty name="width" value="0.05" units="cm"/>
      <inkml:brushProperty name="height" value="0.05" units="cm"/>
    </inkml:brush>
  </inkml:definitions>
  <inkml:trace contextRef="#ctx0" brushRef="#br0">157 79 16484,'-3'-1'146,"0"0"1,0 1 0,0-1 0,0 1 0,0 0 0,0 0 0,0 0 0,0 0-1,0 1 1,0-1 0,0 1 0,0 0 0,0 0 0,-5 2 0,2 0-1,1 0 0,0 0 0,0 0 0,1 1 0,-1-1 0,1 1 0,-6 7 0,2-2-65,1 1 0,0 0-1,0 0 1,1 1-1,1 0 1,0 0 0,-4 12-1,7-16-80,0 0 0,1 0 0,0 0 0,0 0 0,0 0 0,1 0 0,0 1 0,0-1 0,3 13 0,-2-18-1,-1 0 0,1-1 0,-1 1 0,1-1 0,0 1 0,-1-1 0,1 1 1,0-1-1,0 1 0,0-1 0,0 0 0,0 0 0,0 1 0,1-1 0,-1 0 0,0 0 0,1 0 0,2 1 0,-2-1 2,0-1 0,1 1-1,-1-1 1,0 0 0,1 0 0,-1 0-1,0 0 1,1 0 0,-1 0-1,0-1 1,1 1 0,-1-1-1,0 1 1,0-1 0,0 0 0,1 0-1,2-2 1,2-1 14,0-1-1,0 0 1,0 0-1,0-1 1,-1 0-1,0 0 1,0 0-1,-1-1 1,1 0-1,-2 0 1,6-8-1,-3 2 33,-1 0 0,0-1 0,0 1 0,-1-1 0,5-25 0,-11 28-14,-7 18-34,-7 17-24,11-14 17,0 1 1,0-1 0,1 1-1,1 0 1,-1-1 0,2 1-1,-1 0 1,2 1 0,0 11-1,0-22 13,0 1 0,0-1 0,0 1 0,1 0 0,-1-1 0,1 1 0,-1-1 0,1 1 0,-1-1 0,1 0 0,0 1 0,0-1 0,0 1 0,0-1 0,0 0 0,0 0 0,0 0 0,0 0 0,0 0 0,1 0 0,1 1 0,-1-1 2,1 0 1,-1 0 0,0 0 0,1-1 0,-1 1 0,1-1-1,0 0 1,-1 0 0,1 0 0,-1 0 0,1 0-1,2-1 1,8-1 16,-1-2-1,0 0 1,0 0-1,13-7 0,-21 9-21,72-37-10,-53 26-100,1 0-1,0 2 0,1 1 1,35-10-1,-59 20 102,-1-1 1,1 1-1,-1 0 0,1 0 0,-1 0 1,1 0-1,-1 0 0,1 0 0,-1 0 1,1 0-1,-1 0 0,1 0 1,-1 0-1,1 0 0,0 0 0,-1 0 1,1 1-1,-1-1 0,1 0 0,-1 0 1,0 0-1,1 1 0,-1-1 1,1 0-1,-1 1 0,1-1 0,-1 0 1,0 1-1,1-1 0,-1 1 0,0-1 1,1 1-1,-1-1 0,1 1 0,-1 1-1,0-1 0,0 0-1,1 1 1,-1-1-1,0 1 1,0-1-1,0 1 1,0-1 0,-1 0-1,1 1 1,-1 1-1,-4 9 302,5-25 655,36-160 74,-36 171-1206,1 0 0,-1 1 1,1-1-1,-1 0 0,1 1 0,-1-1 1,1 1-1,0-1 0,0 0 1,0 1-1,0 0 0,1-2 0,1 1-356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19.917"/>
    </inkml:context>
    <inkml:brush xml:id="br0">
      <inkml:brushProperty name="width" value="0.05" units="cm"/>
      <inkml:brushProperty name="height" value="0.05" units="cm"/>
    </inkml:brush>
  </inkml:definitions>
  <inkml:trace contextRef="#ctx0" brushRef="#br0">23 1 18596,'1'0'79,"-1"1"-1,1-1 1,-1 1-1,1-1 1,-1 1-1,1 0 1,-1-1-1,0 1 1,1 0-1,-1-1 1,0 1-1,0 0 1,0-1 0,1 1-1,-1 0 1,0 0-1,0-1 1,0 1-1,0 0 1,0 0-1,0-1 1,0 1-1,-1 1 1,-3 24-30,3-18 189,-10 67 183,4 1-1,3 1 1,3-1-1,11 92 0,-10-167-419,10 44 99,-9-43-88,-1-1-1,0 0 0,1 0 1,0 1-1,-1-1 1,1 0-1,0 0 0,0 0 1,-1 0-1,1 0 0,0 0 1,2 2-1,-2-3-3,-1 0 0,1 0-1,-1 0 1,1 0 0,-1 0 0,1 0-1,-1 0 1,1 1 0,-1-2-1,1 1 1,0 0 0,-1 0 0,1 0-1,-1 0 1,1 0 0,-1 0-1,1-1 1,-1 1 0,1 0 0,-1 0-1,1-1 1,-1 1 0,1 0 0,-1-1-1,1 1 1,-1 0 0,0-1-1,1 1 1,-1-1 0,0 1 0,1-1-1,11-16 129,0 0 0,-1 0 1,-1-1-1,-1-1 0,7-19 0,0 1 60,14-27 56,93-219-26,-115 260-898,-8 23 663,0-1-1,1 1 1,-1 0 0,0 0-1,0-1 1,0 1 0,0 0-1,0 0 1,0-1-1,0 1 1,0 0 0,0-1-1,0 1 1,0 0-1,0 0 1,0-1 0,0 1-1,0 0 1,0-1 0,0 1-1,0 0 1,0 0-1,-1-1 1,1 1 0,0 0-1,0 0 1,0-1 0,0 1-1,-1 0 1,1 0-1,0-1 1,-8 6-255,-4 13-152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0.316"/>
    </inkml:context>
    <inkml:brush xml:id="br0">
      <inkml:brushProperty name="width" value="0.05" units="cm"/>
      <inkml:brushProperty name="height" value="0.05" units="cm"/>
    </inkml:brush>
  </inkml:definitions>
  <inkml:trace contextRef="#ctx0" brushRef="#br0">1 270 11731,'0'1'83,"2"26"1713,-2-27-1753,0 1 0,0 0 0,0-1 0,1 1 0,-1-1 0,0 1 0,1-1 0,-1 1 0,0-1 0,1 1 0,-1-1 1,1 1-1,-1-1 0,1 0 0,-1 1 0,1-1 0,-1 1 0,1-1 0,-1 0 0,1 0 0,-1 1 0,1-1 0,0 0 0,-1 0 0,1 0 0,-1 0 1,1 0-1,0 0 0,-1 0 0,1 0 0,0 0 0,-1 0 0,1 0 0,-1 0 0,1 0 0,0 0 0,-1 0 0,1-1 0,-1 1 0,1 0 0,-1 0 1,1-1-1,0 0 0,11-5 533,-2-1 1,1 0 0,-1-1-1,0 0 1,10-11 0,10-8-18,0 2-95,67-53 349,-83 68-779,0 1 0,1 0 0,1 1 0,29-12 0,-42 19-34,0 0 0,0 0 0,0 0 0,0 1 0,0-1 0,0 1 0,0 0 0,0 0 1,0 0-1,1 0 0,-1 0 0,5 2 0,-7-1-3,0-1 1,1 1 0,-1 0 0,0 0 0,0-1-1,0 1 1,0 0 0,0 0 0,0 0 0,0 0-1,0 1 1,0-1 0,-1 0 0,1 0 0,0 0-1,-1 1 1,1-1 0,-1 0 0,1 1-1,-1-1 1,0 0 0,1 1 0,-1-1 0,0 1-1,0-1 1,0 1 0,0 2 0,-7 60-110,1-13 289,5-50-165,1-1 0,0 1 0,0-1 0,0 0 0,0 1-1,0-1 1,0 1 0,0-1 0,0 0 0,0 1 0,0-1 0,0 1 0,0-1-1,0 0 1,1 1 0,-1-1 0,0 1 0,0-1 0,0 0 0,1 1 0,-1-1 0,0 0-1,0 1 1,1-1 0,-1 0 0,0 1 0,9-5 303,7-16 112,-8 7-397,-1 0 0,-1 1 0,0-2-1,0 1 1,-2-1 0,0 0 0,0 0 0,-1 0 0,-1 0 0,0-1-1,-1 1 1,-1-20 0,3 37-194,1-1-1,0 0 0,0 0 1,0-1-1,0 1 0,0-1 1,0 0-1,9 1 0,11 1 19,5-2 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0.697"/>
    </inkml:context>
    <inkml:brush xml:id="br0">
      <inkml:brushProperty name="width" value="0.05" units="cm"/>
      <inkml:brushProperty name="height" value="0.05" units="cm"/>
    </inkml:brush>
  </inkml:definitions>
  <inkml:trace contextRef="#ctx0" brushRef="#br0">173 0 16315,'-17'7'702,"1"0"0,1 1 0,0 1 0,-21 15 0,29-19-580,0 0 0,1 1 0,0 0 0,0 0 0,1 1 0,-1-1 0,1 1 0,1 0 0,-1 1 0,1-1 0,-3 9 0,6-14-109,0 0 0,0 0 0,1 1 0,-1-1 0,1 0 0,-1 0 0,1 1 0,0-1 0,0 1 0,0-1 0,0 0 0,0 1 0,1-1 1,-1 0-1,1 1 0,-1-1 0,1 0 0,0 0 0,1 3 0,-1-4-4,1 1 0,-1 0 0,1-1 0,-1 1 0,1-1 0,0 1 0,0-1 0,-1 0-1,1 0 1,0 0 0,0 0 0,0 0 0,0 0 0,0 0 0,1-1 0,3 1 0,-1 0 21,1 0-1,-1-1 1,1 0-1,-1 0 1,1-1 0,-1 1-1,1-1 1,-1 0-1,1-1 1,-1 1 0,0-1-1,0 0 1,0-1-1,0 1 1,7-5-1,-9 4-8,0 1 0,0-1 0,0-1 0,-1 1 0,1 0 0,-1-1 0,0 1-1,0-1 1,0 1 0,0-1 0,0 0 0,-1 0 0,0 0 0,0 0 0,0 0 0,0 0-1,-1-1 1,1 1 0,-1 0 0,0 0 0,0 0 0,-1 0 0,0-5 0,0 5-173,0 1 0,1-1 1,-1 1-1,-1-1 1,1 1-1,-1 0 1,1-1-1,-1 1 0,0 0 1,0 0-1,0 0 1,0 0-1,-1 1 0,1-1 1,-1 1-1,0-1 1,0 1-1,0 0 1,0 0-1,0 0 0,0 0 1,0 1-1,-1-1 1,1 1-1,-1 0 1,-6-2-1,-5 3-568,1 5-236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1.260"/>
    </inkml:context>
    <inkml:brush xml:id="br0">
      <inkml:brushProperty name="width" value="0.05" units="cm"/>
      <inkml:brushProperty name="height" value="0.05" units="cm"/>
    </inkml:brush>
  </inkml:definitions>
  <inkml:trace contextRef="#ctx0" brushRef="#br0">256 15 15827,'-5'-3'205,"0"1"-1,0 0 1,0 1-1,0-1 1,0 1 0,0 0-1,0 0 1,0 0-1,0 1 1,-1 0-1,1 0 1,0 0-1,0 1 1,-7 1-1,4 0-8,0 0 0,0 1 0,0 1 1,0-1-1,0 1 0,1 0 0,-1 1 0,-8 7 0,8-6-145,0 1 0,0 0 0,1 1 0,0-1 0,0 2 0,1-1 0,0 1 0,0 0 0,1 0 1,0 0-1,1 1 0,0 0 0,0 0 0,-3 17 0,6-25-44,1 1 0,0-1 1,-1 1-1,1-1 0,0 1 0,0 0 0,1-1 1,-1 1-1,1-1 0,-1 1 0,1-1 0,0 1 1,0-1-1,0 1 0,0-1 0,0 0 0,0 0 1,1 1-1,-1-1 0,1 0 0,-1 0 1,1 0-1,0-1 0,0 1 0,0 0 0,0-1 1,0 1-1,0-1 0,0 1 0,1-1 0,-1 0 1,1 0-1,-1 0 0,0-1 0,1 1 1,-1 0-1,6 0 0,-1-1 51,0 1 0,-1-1 0,1 0-1,0-1 1,0 1 0,0-1 0,-1-1 0,1 1 0,0-1 0,-1-1 0,0 1-1,1-1 1,9-6 0,-9 5-5,0-2 0,-1 1-1,1-1 1,-1 0 0,0 0 0,-1-1-1,1 0 1,-1 0 0,-1 0 0,1 0-1,-1-1 1,-1 0 0,1 0-1,-1 0 1,-1 0 0,0 0 0,0-1-1,0 1 1,-1 0 0,0-1 0,-1-15-1,0 23-82,0 0 0,0 0 0,0 1 0,0-1 0,-1 0 0,1 0 0,0 0-1,0 0 1,-1 0 0,1 0 0,-1 0 0,1 0 0,-1 1 0,1-1 0,-1 0-1,-1-1 1,1 3-822,5 6-121,-3-5 849,0-1 1,0 1-1,1-1 1,-1 0 0,1 0-1,-1 0 1,1 0-1,-1 0 1,1 0 0,-1 0-1,1 0 1,0 0 0,0-1-1,-1 1 1,1-1-1,0 1 1,0-1 0,0 0-1,0 0 1,-1 0-1,1 0 1,0 0 0,0 0-1,0 0 1,3-2-1,-1 1-5,1 0-1,-1-1 1,1 0-1,-1 0 1,0 0-1,0-1 1,0 1-1,0-1 0,4-4 1,19-19-665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54.988"/>
    </inkml:context>
    <inkml:brush xml:id="br0">
      <inkml:brushProperty name="width" value="0.05" units="cm"/>
      <inkml:brushProperty name="height" value="0.05" units="cm"/>
    </inkml:brush>
  </inkml:definitions>
  <inkml:trace contextRef="#ctx0" brushRef="#br0">5 337 14763,'-5'18'1043,"5"-18"-1021,0 1 0,0-1 0,0 0-1,0 1 1,0-1 0,0 0 0,0 0-1,0 1 1,1-1 0,-1 0 0,0 0 0,0 0-1,0 1 1,0-1 0,0 0 0,1 0-1,-1 1 1,0-1 0,0 0 0,0 0 0,1 0-1,-1 0 1,0 1 0,0-1 0,0 0-1,1 0 1,-1 0 0,0 0 0,0 0 0,1 0-1,-1 0 1,0 0 0,1 0 0,2 0 69,0 0 1,0-1-1,1 0 1,-1 0-1,0 0 1,0 0-1,0 0 1,4-3-1,96-45 508,1 6-1,214-60 0,-231 82-1428,-2-5 1,113-49-1,-128 41 365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1.654"/>
    </inkml:context>
    <inkml:brush xml:id="br0">
      <inkml:brushProperty name="width" value="0.05" units="cm"/>
      <inkml:brushProperty name="height" value="0.05" units="cm"/>
    </inkml:brush>
  </inkml:definitions>
  <inkml:trace contextRef="#ctx0" brushRef="#br0">72 7 15843,'-1'-7'1173,"-2"9"-441,-5 15-172,-7 31-186,2 1 0,2 0 0,3 1 0,1 0 0,3 0 0,3 82 0,1-126-368,0-1 0,1 0 0,0 0 0,0 0 0,0 0 1,1 0-1,3 8 0,-5-12-1,1 0 1,-1 0-1,1-1 1,0 1-1,-1 0 0,1 0 1,0 0-1,0 0 1,-1-1-1,1 1 1,0 0-1,0-1 1,0 1-1,0-1 0,0 1 1,0-1-1,0 1 1,0-1-1,0 0 1,1 1-1,-1-1 1,0 0-1,0 0 0,0 0 1,0 0-1,0 0 1,0 0-1,1 0 1,-1 0-1,0 0 1,0-1-1,0 1 0,0 0 1,0-1-1,0 1 1,0-1-1,0 1 1,0-1-1,2-1 1,6-4 42,1-1 1,-1 0 0,0 0-1,-1-1 1,0 0 0,8-9-1,43-61 265,-39 51-200,19-26 63,-2-2-1,37-73 0,-71 123-269,-1 0-1,1-1 1,-1 0 0,-1 1-1,1-1 1,-1 0 0,1-7 0,-2 12 73,0 1 0,0-1 1,0 0-1,0 1 1,0-1-1,0 0 0,-1 1 1,1-1-1,0 0 0,0 1 1,-1-1-1,1 0 1,0 1-1,-1-1 0,1 0 1,0 1-1,-1-1 1,1 1-1,-1-1 0,1 1 1,-1-1-1,1 1 1,-1-1-1,0 1 0,-1-1 2,0 1-1,1-1 1,-1 1-1,0 0 1,0 0-1,1 0 1,-1 0-1,0 0 1,0 0 0,1 0-1,-1 0 1,0 1-1,0-1 1,-1 1-1,-29 12-371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2.025"/>
    </inkml:context>
    <inkml:brush xml:id="br0">
      <inkml:brushProperty name="width" value="0.05" units="cm"/>
      <inkml:brushProperty name="height" value="0.05" units="cm"/>
    </inkml:brush>
  </inkml:definitions>
  <inkml:trace contextRef="#ctx0" brushRef="#br0">1 1 14699,'21'13'1464,"2"-3"-935,-1-6-329,5-4 320,2-1 1768,-1-5-1800,-5 0-64,2-7-200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2.884"/>
    </inkml:context>
    <inkml:brush xml:id="br0">
      <inkml:brushProperty name="width" value="0.05" units="cm"/>
      <inkml:brushProperty name="height" value="0.05" units="cm"/>
    </inkml:brush>
  </inkml:definitions>
  <inkml:trace contextRef="#ctx0" brushRef="#br0">15 25 14115,'-2'6'529,"-1"-1"0,1 1-1,0 0 1,1 0 0,-3 12 0,4-18-504,0 1 0,0 0 0,0 0 0,-1 0 1,1 0-1,0-1 0,0 1 0,0 0 1,1 0-1,-1 0 0,0-1 0,0 1 0,0 0 1,1 0-1,-1 0 0,0-1 0,1 1 0,-1 0 1,1-1-1,-1 1 0,0 0 0,1-1 1,0 1-1,-1 0 0,1-1 0,-1 1 0,1-1 1,0 1-1,-1-1 0,1 1 0,0-1 1,0 0-1,-1 1 0,1-1 0,0 0 0,0 0 1,0 1-1,-1-1 0,1 0 0,0 0 1,0 0-1,0 0 0,-1 0 0,1 0 0,0 0 1,0 0-1,0-1 0,0 1 0,-1 0 1,1 0-1,0-1 0,0 1 0,-1 0 0,2-1 1,3-2 35,0 1 1,0-1 0,0 0 0,0 0 0,-1 0-1,1-1 1,-1 1 0,0-1 0,0 0 0,0 0-1,-1-1 1,1 1 0,4-9 0,19-20 374,-27 32-431,0 1 0,0 0 0,1 0 0,-1 0-1,0 0 1,1 0 0,-1-1 0,0 1 0,1 0-1,-1 0 1,0 0 0,1 0 0,-1 0 0,0 0-1,1 0 1,-1 0 0,0 0 0,1 1 0,-1-1 0,0 0-1,0 0 1,1 0 0,-1 0 0,0 0 0,1 0-1,-1 1 1,0-1 0,0 0 0,1 0 0,-1 0-1,0 1 1,0-1 0,1 0 0,-1 0 0,0 1 0,0-1-1,0 1 1,13 16-234,3 3 1085,-14-19-828,0 0 1,0 0 0,0 0-1,0-1 1,0 1-1,0 0 1,0-1-1,0 1 1,0-1 0,1 0-1,-1 0 1,0 0-1,4 0 1,13-2 158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3.938"/>
    </inkml:context>
    <inkml:brush xml:id="br0">
      <inkml:brushProperty name="width" value="0.05" units="cm"/>
      <inkml:brushProperty name="height" value="0.05" units="cm"/>
    </inkml:brush>
  </inkml:definitions>
  <inkml:trace contextRef="#ctx0" brushRef="#br0">276 253 16836,'0'-2'91,"0"0"1,1 0-1,-1 1 1,0-1-1,0 0 1,0 0 0,0 0-1,0 0 1,0 0-1,0 1 1,-1-1-1,1 0 1,-1 0 0,1 0-1,-1 1 1,0-1-1,1 0 1,-1 1-1,0-1 1,0 1 0,0-1-1,-1 1 1,1-1-1,0 1 1,-1 0-1,1-1 1,0 1 0,-1 0-1,1 0 1,-1 0-1,0 0 1,1 0-1,-1 1 1,0-1 0,-3-1-1,0 1 53,0 0 0,0 0-1,-1 0 1,1 0 0,0 1-1,-1 0 1,1 0 0,0 0 0,0 1-1,-1-1 1,-8 4 0,4 0-71,1 0 1,-1 1 0,1 0-1,0 0 1,1 1 0,-1 0-1,1 1 1,1 0 0,-1 0-1,-7 9 1,6-4-69,0 0 0,1 0 0,0 0 0,0 1 0,2 0 0,-9 23 0,14-33-10,0 0 1,0 1-1,0-1 0,0 0 1,1 1-1,-1-1 0,1 1 0,0-1 1,0 1-1,0-1 0,1 5 1,0-7 2,-1 0 0,1 0 0,-1 1 0,1-1 1,0 0-1,0 0 0,-1 0 0,1 0 0,0 0 1,0-1-1,0 1 0,0 0 0,0 0 1,0-1-1,0 1 0,0 0 0,0-1 0,0 1 1,1-1-1,-1 1 0,0-1 0,0 0 0,1 1 1,-1-1-1,0 0 0,0 0 0,1 0 1,-1 0-1,0 0 0,0 0 0,1 0 0,-1-1 1,2 0-1,6 0-8,0-1 1,0-1-1,-1 0 0,1 0 1,-1-1-1,1 0 1,-1 0-1,12-9 0,60-50 8,-71 55 17,24-22 38,-21 18-15,29-21 0,-41 33-37,0 0 0,0 0 0,0 0 0,0 0 1,1 0-1,-1 0 0,0 0 0,0 1 0,0-1 1,0 0-1,1 0 0,-1 0 0,0 0 0,0 1 1,0-1-1,0 0 0,0 0 0,0 0 0,0 1 1,0-1-1,0 0 0,1 0 0,-1 0 1,0 1-1,0-1 0,0 0 0,0 0 0,0 0 1,0 1-1,0-1 0,0 0 0,-1 0 0,1 0 1,0 1-1,0-1 0,0 0 0,0 0 0,0 0 1,0 1-1,0-1 0,0 0 0,0 0 0,-1 0 1,1 1-1,-3 11 2,2-9-10,0 1 1,0-1-1,0 1 1,1-1 0,-1 1-1,1 5 1,0-9 5,0 1 1,0-1 0,0 1 0,0-1-1,0 1 1,1-1 0,-1 1 0,0-1-1,0 1 1,0-1 0,1 0 0,-1 1-1,0-1 1,0 1 0,1-1 0,-1 0-1,0 1 1,1-1 0,-1 0 0,1 0-1,-1 1 1,1-1 0,0 1 2,0-1 0,0 0 0,0 0 1,0 0-1,0 0 0,0 0 0,0 0 0,0 0 1,0 0-1,0 0 0,0 0 0,0-1 0,0 1 0,0 0 1,1-1-1,12-5 17,-1-1 1,1 0 0,-1-1-1,0 0 1,13-12 0,-13 9-4,1 1 1,0 1-1,1 0 0,16-7 1,-30 16-18,0-1 1,-1 1-1,1-1 1,0 1-1,0-1 1,0 1-1,0 0 1,0 0-1,0-1 1,0 1-1,0 0 1,0 0-1,0 0 1,0 0-1,0 0 1,0 0-1,0 0 1,0 0-1,0 0 1,0 1-1,0-1 1,0 0-1,0 1 1,0-1-1,0 0 1,0 1-1,0 0 1,1 0-1,-1 1-1,0 0 0,0 0 0,0 0 0,-1 1-1,1-1 1,-1 0 0,1 0 0,-1 0 0,0 0 0,0 4 0,0-5 4,-1 1 1,1-1-1,0 1 1,0 0 0,0-1-1,1 1 1,-1-1-1,0 1 1,0-1 0,1 1-1,-1 0 1,1-1-1,0 1 1,-1-1 0,1 0-1,0 1 1,0-1-1,0 0 1,0 1 0,0-1-1,0 0 1,0 0-1,0 0 1,0 0 0,3 2-1,-2-3 15,0 0-1,0 0 0,0 0 1,-1 0-1,1 0 1,0 0-1,0-1 0,0 1 1,0-1-1,0 1 0,-1-1 1,1 1-1,0-1 1,0 0-1,-1 0 0,1 0 1,-1 0-1,3-2 1,27-24 167,-28 24-162,133-138-13,-135 140-31,0 0 0,0 0 0,0 0 0,0 0-1,0 1 1,0-1 0,0 0 0,0 1 0,0-1 0,0 1 0,0-1 0,3 0 0,-4 1 15,0 0 0,1 0 0,-1 0 0,0 0 0,1 0 0,-1 1 0,0-1 0,1 0 0,-1 0 0,0 0 0,0 0 0,1 0 0,-1 1 0,0-1 0,0 0 0,1 0 0,-1 0 0,0 1 0,0-1 0,0 0 0,1 0 0,-1 1 1,0-1-1,0 0 0,0 1 0,0-1 0,0 0 0,1 0 0,-1 1 0,0-1 0,0 1 0,0 5-41,1-1 0,-1 1 1,0 0-1,-2 9 0,2 13 72,0-26-17,1 0 1,-1 0 0,1 0 0,0 0-1,-1 0 1,1 0 0,0-1 0,1 1-1,-1 0 1,0-1 0,0 1 0,1-1 0,-1 1-1,0-1 1,1 0 0,0 0 0,-1 0-1,1 1 1,0-1 0,-1-1 0,1 1-1,0 0 1,0 0 0,0-1 0,0 1-1,0-1 1,0 1 0,0-1 0,0 0 0,0 0-1,3 0 1,4 0 22,0-1 0,0 0 0,1-1 1,-1 0-1,12-4 0,11-7 8,0-1 0,-1-1 0,0-2 0,45-33 0,-32 21-164,-44 28 121,1 1 0,-1 0 1,0 0-1,0-1 0,0 1 0,1 0 0,-1 0 0,0 0 1,0 0-1,1 0 0,-1-1 0,0 1 0,1 0 1,-1 0-1,0 0 0,0 0 0,1 0 0,-1 0 0,0 0 1,1 0-1,-1 0 0,0 0 0,0 0 0,1 0 1,-1 0-1,0 0 0,1 0 0,-1 0 0,0 0 1,0 1-1,1-1 0,-1 0 0,0 0 0,0 0 0,1 0 1,-1 0-1,0 1 0,0-1 0,0 0 0,1 0 1,-1 1-1,0-1 0,0 0 0,0 0 0,0 0 1,1 1-1,-1-1 0,0 0 0,0 1 0,0-1 0,0 0 1,0 0-1,0 1 0,0-1 0,0 0 0,0 1 1,0-1-1,0 0 0,0 0 0,0 1 0,0-1 1,-2 29-91,0-8 37,2-17 62,0-1 0,0 0 0,1 0 0,-1 0 0,1 1-1,0-1 1,0 0 0,0 0 0,0 0 0,0 0 0,1-1 0,-1 1 0,1 0-1,0 0 1,0-1 0,0 1 0,0-1 0,0 0 0,0 1 0,1-1 0,-1 0-1,1-1 1,0 1 0,0 0 0,-1-1 0,1 1 0,0-1 0,0 0 0,0 0-1,0 0 1,1 0 0,-1-1 0,0 1 0,0-1 0,0 0 0,0 0 0,1 0-1,-1 0 1,0-1 0,0 1 0,6-2 0,0-1 5,-1-1 0,1 0 0,-1 0 0,0-1 1,0 0-1,0 0 0,-1-1 0,1 0 0,-1 0 0,-1-1 0,1 0 1,-1 0-1,-1-1 0,1 1 0,-1-1 0,0 0 0,-1-1 0,0 1 1,0-1-1,2-9 0,-6 17-6,0 0-1,1 0 1,-1-1-1,0 1 1,0 0 0,0 0-1,0-1 1,0 1-1,0 0 1,0 0 0,-1-1-1,1 1 1,-1-2-1,1 3 0,0-1 1,0 1-1,-1 0 0,1-1 0,0 1 0,0 0 0,-1 0 0,1-1 0,0 1 0,-1 0 0,1 0 0,0 0 0,-1-1 0,1 1 0,0 0 0,-1 0 0,1 0 0,0 0 0,-1 0 0,1 0 0,0 0 0,-1-1 0,1 1 0,0 0 0,-1 0 0,1 0 0,-1 1 0,0-1 0,0 0 3,0 1 1,-1-1-1,1 1 0,0 0 0,0-1 1,0 1-1,0 0 0,-1 0 0,1 0 1,0 0-1,0 0 0,1 0 0,-1 0 1,0 1-1,0-1 0,0 0 0,1 0 1,-1 0-1,1 1 0,-1-1 0,1 1 1,-1 0-1,1 0-32,-1 0-1,1 0 1,0 0 0,0 0-1,0 0 1,0 0 0,1 0-1,-1 0 1,0 0 0,1 0-1,-1 0 1,1 0 0,0 0-1,0-1 1,0 1 0,0 0 0,0 0-1,0-1 1,2 3 0,-3-3-24,1-1 1,0 1 0,-1-1 0,1 1 0,0-1-1,0 1 1,-1-1 0,1 1 0,0-1 0,0 1-1,0-1 1,0 0 0,-1 0 0,1 1 0,0-1-1,0 0 1,0 0 0,0 0 0,0 0 0,0 0-1,0 0 1,-1 0 0,1 0 0,0 0 0,0-1-1,0 1 1,0 0 0,0-1 0,-1 1 0,1 0-1,0-1 1,0 1 0,0-1 0,-1 1 0,1-1-1,0 0 1,-1 1 0,1-1 0,0 1 0,-1-1-1,1 0 1,-1 0 0,1-1 0,7-9-508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4.335"/>
    </inkml:context>
    <inkml:brush xml:id="br0">
      <inkml:brushProperty name="width" value="0.05" units="cm"/>
      <inkml:brushProperty name="height" value="0.05" units="cm"/>
    </inkml:brush>
  </inkml:definitions>
  <inkml:trace contextRef="#ctx0" brushRef="#br0">1 2 18564,'0'-2'1504,"0"5"-1136,0 4-176,7 6 609,0 0-529,6 4-1041,1-2 1842,5 2-1145,2 3 8,4-3-56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4.697"/>
    </inkml:context>
    <inkml:brush xml:id="br0">
      <inkml:brushProperty name="width" value="0.05" units="cm"/>
      <inkml:brushProperty name="height" value="0.05" units="cm"/>
    </inkml:brush>
  </inkml:definitions>
  <inkml:trace contextRef="#ctx0" brushRef="#br0">179 0 16227,'-21'2'1175,"-1"1"-1,-29 7 0,45-8-1016,-1-1 1,0 2-1,1-1 0,0 1 1,0 0-1,0 0 0,0 1 1,0-1-1,0 1 0,1 1 1,-7 6-1,11-11-158,1 1 0,-1-1 0,1 1 0,0-1 1,-1 1-1,1-1 0,-1 1 0,1-1 0,0 1 0,0-1 0,-1 1 1,1 0-1,0-1 0,0 1 0,0-1 0,0 1 0,0 0 0,0-1 0,0 1 1,0-1-1,0 1 0,0 0 0,0-1 0,0 1 0,0 0 0,0-1 0,0 1 1,1-1-1,-1 1 0,0 0 0,0-1 0,1 1 0,-1-1 0,1 1 0,-1-1 1,0 1-1,1-1 0,-1 1 0,1-1 0,-1 0 0,1 1 0,-1-1 1,1 0-1,-1 1 0,1-1 0,-1 0 0,1 0 0,0 1 0,-1-1 0,1 0 1,-1 0-1,1 0 0,0 0 0,1 0 0,37 6-690,-39-6 687,36 1-1092,42-5 0,-44 1 31,50 3-1,-81 0 1052,-1 0 1,1 1-1,-1-1 0,1 1 1,-1-1-1,0 1 1,1 0-1,-1 0 0,0 0 1,1 0-1,-1 0 1,0 1-1,0-1 0,3 3 1,-5-4 33,1 1-1,-1-1 1,0 1 0,1-1-1,-1 1 1,0 0 0,1-1 0,-1 1-1,0 0 1,0-1 0,0 1 0,1 0-1,-1-1 1,0 1 0,0 0-1,0-1 1,0 1 0,0 0 0,0-1-1,0 1 1,-1 0 0,0 1 36,1 0 0,-1-1 0,0 1 0,0-1 0,0 1 0,0-1 0,0 1 0,0-1 0,0 0 0,-1 0 0,-2 2 0,-5 4 126,0-1 1,0 0-1,-1-1 0,0 0 1,0 0-1,-1-1 1,1-1-1,-1 0 1,0 0-1,1-1 0,-1 0 1,0-1-1,-1 0 1,-16-2-1,26 1-215,0 0 0,1 0 0,-1-1 0,0 1 1,1-1-1,-1 1 0,0-1 0,1 0 0,-1 1 0,1-1 0,-1 0 0,-2-2 0,4 2 26,0 1 0,-1-1-1,1 1 1,0-1 0,-1 1-1,1-1 1,0 1 0,0-1 0,0 1-1,0-1 1,-1 1 0,1-1-1,0 0 1,0 1 0,0-1-1,0 1 1,0-1 0,0 0-1,0 1 1,1-1 0,-1 1 0,0-1-1,0 1 1,0-1 0,0 1-1,1-1 1,-1 1 0,0-1-1,1 1 1,-1-1 0,0 1-1,1-1 1,-1 1 0,1-1-1,-1 1 1,1-1 0,15-13-225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5.146"/>
    </inkml:context>
    <inkml:brush xml:id="br0">
      <inkml:brushProperty name="width" value="0.05" units="cm"/>
      <inkml:brushProperty name="height" value="0.05" units="cm"/>
    </inkml:brush>
  </inkml:definitions>
  <inkml:trace contextRef="#ctx0" brushRef="#br0">143 286 10946,'-2'0'143,"0"-1"-1,-1 1 1,1 0-1,0 0 1,0 0-1,-1 0 1,1 0-1,0 0 1,0 1-1,-1-1 1,1 1-1,0-1 1,0 1-1,0 0 1,-4 2-1,-31 19 1509,34-20-1303,-5 4-54,1 0 0,0 0 1,0 1-1,0 0 0,-8 12 1,13-17-234,1 0 1,-1 0 0,1 1 0,0-1-1,0 1 1,0-1 0,0 1 0,0-1-1,0 1 1,1-1 0,-1 4 0,1-4-22,0-1 0,0 0 0,1 0 0,-1 1 0,0-1 0,1 0 0,-1 0 0,1 1 0,-1-1 0,1 0 0,-1 0 0,1 0 0,0 0 0,0 0 0,-1 0 0,1 0 0,0 0 0,0 0 0,0 0 0,0 0 0,0-1 0,0 1 0,0 0 0,2 0 0,1 0 17,0 1 0,0-1 0,0 0 0,1 0 0,-1-1-1,0 1 1,0-1 0,1 0 0,-1 0 0,0 0 0,0-1 0,1 1 0,-1-1 0,0 0 0,0 0 0,0-1 0,4-1-1,8-4 30,-1 0 0,0-1 0,15-10 0,-11 4-43,0 0-1,-1-2 1,-1 0-1,0-1 1,25-33-1,-31 35-48,0-1 0,-1 0-1,-1 0 1,-1-1 0,0-1-1,-1 1 1,8-32-1,-14 44 0,0 0 1,0 0-1,-1 1 0,0-1 0,0 0 0,0 0 0,0 0 1,-1 1-1,0-1 0,0 0 0,0 0 0,-3-6 0,3 10 4,0-1 1,0 0-1,0 1 0,0-1 0,0 1 1,0 0-1,-1-1 0,1 1 0,0 0 1,-1 0-1,1 0 0,-1 0 0,0 0 1,1 0-1,-1 0 0,0 1 0,0-1 1,1 0-1,-1 1 0,0 0 0,0-1 1,0 1-1,0 0 0,1 0 0,-1 0 1,0 0-1,0 0 0,0 1 0,0-1 1,1 0-1,-1 1 0,0-1 0,0 1 1,-2 1-1,-4 2 13,-1 0-1,1 0 1,0 1-1,0 0 1,0 0-1,1 1 1,0 0 0,0 0-1,0 1 1,-10 13-1,9-10 13,0 1 0,1 0 0,1 0 0,-1 1 0,2-1 0,0 1 0,-5 19 0,9-27-22,0 0 0,0 0 0,0 0-1,1 0 1,-1 0 0,1 0 0,0 0-1,1 1 1,-1-1 0,1 0 0,0 0 0,0 0-1,0 0 1,0 0 0,1 0 0,-1-1-1,1 1 1,0 0 0,0-1 0,1 1-1,-1-1 1,1 0 0,0 1 0,-1-1-1,1-1 1,1 1 0,-1 0 0,0-1 0,1 0-1,-1 1 1,1-1 0,0-1 0,5 3-1,3 0-142,-1 0 0,0-1-1,1 0 1,-1-1 0,1-1-1,0 0 1,21 0 0,5-4-678,40-9-1,-74 12 764,-4 0 76,1 0-1,-1 0 1,0 0 0,0 0-1,1 0 1,-1 0-1,0 0 1,0 0 0,1 0-1,-1 0 1,0 0 0,0 0-1,1 0 1,-1 0-1,0 0 1,0 0 0,1 0-1,-1 0 1,0 1-1,0-1 1,0 0 0,1 0-1,-1 0 1,0 0 0,0 1-1,0-1 1,0 0-1,1 0 1,-1 0 0,0 1-1,0-1 1,0 0 0,0 1 18,1 0 1,-1-1 0,0 1-1,1-1 1,-1 0 0,1 1 0,-1-1-1,0 1 1,1-1 0,-1 1 0,1-1-1,-1 0 1,1 1 0,-1-1 0,1 0-1,0 0 1,-1 0 0,1 1-1,-1-1 1,1 0 0,0 0 0,11 1 37,1 0 0,-1-1 0,0 0 0,0-1 0,1 0 0,-1-1 0,21-7 0,-7 2-223,-2-2-1,38-19 1,-38 13-110,-18 9 174,-16 10 235,7-2-90,0-1-1,0 1 0,1 0 0,-1 0 0,0 0 0,1 0 1,0 0-1,0 0 0,0 1 0,0-1 0,-3 5 1,5-6-42,-1-1 0,1 1 0,0 0 0,-1 0 0,1-1 0,0 1 0,0 0 0,0 0 0,0 0 0,-1 0 0,1-1 0,0 1 0,0 0 0,1 0 0,-1 0 0,0 0 0,0-1 0,0 1 0,0 0 0,1 0 0,-1 0 0,0-1 0,1 1 0,-1 0 0,1 0 0,-1-1 0,1 1 0,-1 0 0,1-1 0,-1 1 0,1-1 0,0 1 0,-1-1 0,1 1 0,0-1 0,-1 1 0,1-1 0,0 0 0,0 1 0,-1-1 0,1 0 0,0 1 0,0-1 0,0 0 0,0 0 0,-1 0 0,2 0 0,11 3 32,1-1-1,-1 0 0,1-1 0,-1-1 1,1 0-1,0-1 0,15-2 0,96-24-198,-107 22 131,10-4 2,-21 6 43,1 1 1,-1 0-1,1 0 1,0 1 0,8-1-1,-13 2 23,-1 1 0,0-1-1,1 1 1,-1-1-1,0 1 1,0 0-1,0 0 1,4 2-1,13 5-129,-15-7 22,1 0 0,0-1 0,0 0 0,0 0 0,0 0 0,0 0 0,0-1 0,4 0 0,9-9-90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6.344"/>
    </inkml:context>
    <inkml:brush xml:id="br0">
      <inkml:brushProperty name="width" value="0.05" units="cm"/>
      <inkml:brushProperty name="height" value="0.05" units="cm"/>
    </inkml:brush>
  </inkml:definitions>
  <inkml:trace contextRef="#ctx0" brushRef="#br0">11 51 13323,'-5'33'520,"2"1"0,1-1 1,2 1-1,1 0 0,1 0 1,2-1-1,11 46 0,-12-69-424,0-1 0,0 1 0,7 13 0,-9-22-74,0 1 0,0 0 0,0 0 0,1 0 0,-1 0 0,0-1 0,1 1 0,-1-1 0,1 1 0,-1-1 0,1 0 0,0 1 0,0-1 0,-1 0 0,1 0 0,0 0 0,0 0 0,0 0 0,0-1 0,0 1 0,0-1 0,1 1 0,1-1 0,1 0 8,-1-1 0,0 0 0,0 0 0,1 0 0,-1 0 0,0-1 0,0 0 0,0 1 0,0-2 0,0 1 0,-1 0 0,1-1 0,-1 1 0,4-5 0,5-4 59,-1-1-1,15-19 0,3-8 161,-2-1 1,26-53-1,-39 65-114,-1-1 0,-1 0 0,-2-1 0,9-44 0,-19 74-132,0 0 0,0 0 1,0 0-1,0 0 0,1 0 0,-1 0 0,0 0 0,0 0 0,0 1 1,0-1-1,0 0 0,0 0 0,0 0 0,0 0 0,0 0 1,0 0-1,0 0 0,0 0 0,0 0 0,1 0 0,-1 0 0,0 0 1,0 0-1,0 0 0,0 0 0,0 0 0,0-1 0,0 1 1,0 0-1,0 0 0,0 0 0,0 0 0,0 0 0,0 0 0,0 0 1,0 0-1,1 0 0,-1 0 0,0 0 0,0 0 0,0 0 1,0 0-1,3 15 42,3 30-49,-4-34 26,0 7-9,-1-3 6,1 0-1,1-1 0,0 1 0,0 0 0,2-1 0,0 0 0,13 26 0,-17-38-38,1 1 0,-1-1 0,0 0-1,1-1 1,-1 1 0,1 0-1,0 0 1,0-1 0,0 1-1,-1-1 1,1 1 0,1-1-1,-1 0 1,0 0 0,0 0-1,0 0 1,1 0 0,-1 0-1,0-1 1,1 1 0,3 0-1,-3-2-77,1 1 0,0-1-1,-1 1 1,1-1-1,-1 0 1,1-1 0,-1 1-1,0 0 1,1-1 0,-1 0-1,0 0 1,5-4-1,3-3-156,0-1 0,-1 0 0,0-1-1,-1 0 1,-1 0 0,9-15 0,16-35-349,-1-11-185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7.088"/>
    </inkml:context>
    <inkml:brush xml:id="br0">
      <inkml:brushProperty name="width" value="0.05" units="cm"/>
      <inkml:brushProperty name="height" value="0.05" units="cm"/>
    </inkml:brush>
  </inkml:definitions>
  <inkml:trace contextRef="#ctx0" brushRef="#br0">93 1 14547,'0'0'49,"-1"0"0,1 0 0,-1 0 0,1 0-1,0 0 1,-1 0 0,1 0 0,0 0 0,-1 0 0,1 0 0,-1 0 0,1 0 0,0 0-1,-1 1 1,1-1 0,0 0 0,-1 0 0,1 0 0,0 1 0,-1-1 0,1 0-1,0 0 1,-1 1 0,1-1 0,0 0 0,0 1 0,-1-1 0,1 0 0,0 1-1,0-1 1,-1 1 0,-7 16 85,6-13 33,-12 30 415,1 1 1,1 0-1,2 1 1,2 0-1,-5 51 1,12-82-526,1 0 0,-1 0 0,1 0 0,1 0 1,-1 0-1,1 1 0,0-1 0,0 0 0,0-1 0,4 8 0,-4-10-44,0 0 0,0-1 0,0 1 0,1-1-1,-1 1 1,1-1 0,-1 1 0,1-1 0,-1 0-1,1 0 1,0 0 0,0 0 0,0 0 0,-1 0-1,1 0 1,0-1 0,0 1 0,0 0 0,0-1-1,0 0 1,0 0 0,0 1 0,0-1 0,0 0-1,1-1 1,-1 1 0,3-1 0,17-2-8,0-2 1,33-12 0,-36 11-9,0 0 1,0 1-1,35-4 0,-53 9 7,1-1 0,-1 1 0,0 0 0,1 0 0,-1 0 0,0 0-1,1 0 1,-1 0 0,1 0 0,-1 0 0,0 1 0,1-1 0,-1 0-1,0 1 1,0-1 0,1 1 0,-1-1 0,0 1 0,0 0 0,0 0-1,0 0 1,0-1 0,0 1 0,0 0 0,0 0 0,0 0 0,0 0-1,0 1 1,0 0 0,-1 0 2,0-1 1,0 1-1,0-1 0,0 1 1,0-1-1,-1 1 0,1-1 1,-1 1-1,1-1 0,-1 1 1,0-1-1,1 1 0,-1-1 0,0 0 1,0 1-1,0-1 0,0 0 1,0 0-1,0 0 0,0 0 1,-1 0-1,1 0 0,0 0 1,-3 1-1,-14 8-88,1 0 1,-1-2-1,-1 0 1,0-1-1,0-1 1,0-1-1,-24 4 1,29-8-1066,17-3-791,23-7-801,64-16-1753,68-19 4607,-150 42 636,0 1 1,0-1-1,0 2 1,0-1 0,0 1-1,11 1 1,-11 0-177,-1 0 1,1-1 0,0-1 0,14-2 0,-19 3-479,0-1 1,0 0 0,0-1-1,-1 1 1,1 0 0,0-1-1,-1 0 1,1 1-1,-1-1 1,1 0 0,-1 0-1,0-1 1,0 1-1,0 0 1,0-1 0,2-2-1,-1-1 111,0 0-1,0 0 0,-1-1 0,0 1 0,0 0 1,0-1-1,1-12 0,-2 17-169,-1 0-1,0 0 1,1 0 0,-1 0-1,0-1 1,0 1 0,0 0 0,-1 0-1,1 0 1,0 0 0,-1 0-1,1 0 1,-1 0 0,0 0-1,0 0 1,0 0 0,0 1 0,0-1-1,0 0 1,0 0 0,0 1-1,-1-1 1,1 1 0,-1-1-1,1 1 1,-1 0 0,0-1 0,1 1-1,-3-1 1,3 2-42,0-1 1,1 1-1,-1 0 0,0-1 0,0 1 1,1 0-1,-1 0 0,0 0 1,0-1-1,0 1 0,1 0 1,-1 0-1,0 0 0,0 1 1,1-1-1,-1 0 0,0 0 1,0 0-1,0 0 0,1 1 0,-1-1 1,0 0-1,1 1 0,-1-1 1,0 1-1,1-1 0,-1 1 1,0-1-1,1 1 0,-1-1 1,1 1-1,-1-1 0,1 1 1,-1 0-1,1-1 0,-1 1 0,1 0 1,0-1-1,-1 1 0,1 0 1,0 0-1,0-1 0,0 1 1,-1 0-1,1 0 0,0 0 1,0-1-1,0 1 0,0 0 1,0 0-1,0 0 0,1-1 0,-1 3 1,0 0-26,1 1 0,-1-1 0,1 1 0,0 0-1,0-1 1,0 1 0,0-1 0,1 0 0,-1 1 0,5 5 0,-2-6 19,0 1 0,1 0 0,-1-1 0,1 0 0,0 0 0,0-1 1,0 1-1,1-1 0,-1 0 0,0 0 0,1-1 0,-1 0 0,1 0 0,-1 0 0,1-1 0,0 1 0,-1-1 0,1-1 0,10-1 0,-7 1-3,0 0 0,0-1 1,0-1-1,-1 1 0,1-1 0,-1-1 0,0 0 0,0 0 0,0 0 0,0-1 1,12-11-1,-18 14 7,0 0 0,0 0 1,0 0-1,0-1 0,0 1 1,-1 0-1,1-1 1,-1 1-1,0-1 0,0 0 1,0 1-1,0-1 0,0 0 1,0 0-1,-1 0 0,1 0 1,-1 1-1,0-1 0,0 0 1,-1-6-1,-1 0 65,0 0-1,-1-1 1,0 1-1,-9-16 1,8 16 54,0 1 0,1-1 0,0 0 1,-3-12-1,6 21-127,0-1 0,0 0 1,0 1-1,0-1 0,0 1 1,0-1-1,1 0 0,-1 1 1,0-1-1,0 1 0,0-1 1,1 0-1,-1 1 0,0-1 0,1 1 1,-1-1-1,0 1 0,1-1 1,-1 1-1,1 0 0,-1-1 1,0 1-1,1-1 0,-1 1 0,1 0 1,-1-1-1,1 1 0,0 0 1,-1 0-1,1-1 0,-1 1 1,1 0-1,-1 0 0,1 0 1,0 0-1,-1 0 0,2 0 0,28-1 352,-18 1-88,5-2-288,0-2-19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8.046"/>
    </inkml:context>
    <inkml:brush xml:id="br0">
      <inkml:brushProperty name="width" value="0.05" units="cm"/>
      <inkml:brushProperty name="height" value="0.05" units="cm"/>
    </inkml:brush>
  </inkml:definitions>
  <inkml:trace contextRef="#ctx0" brushRef="#br0">16 0 11859,'7'6'4944,"7"11"-3288,-14-15-1505,1-1-36,0 0 0,-1 0 1,1-1-1,0 1 0,-1 0 0,1 0 1,-1 1-1,1-1 0,-1 0 0,0 0 1,0 0-1,1 0 0,-1 0 0,0 0 1,0 0-1,0 1 0,0-1 0,0 0 1,0 0-1,0 0 0,-1 0 0,0 2 1,1-3-59,0 0 0,-1 0 0,1-1 0,-1 1 0,1 0 0,0-1 0,-1 1 0,1 0 1,0-1-1,-1 1 0,1-1 0,0 1 0,0-1 0,-1 1 0,1 0 0,0-1 0,0 1 1,0-1-1,0 1 0,-1-1 0,1 1 0,0-1 0,0 1 0,0-1 0,0 1 0,0-1 1,0 1-1,1-2 0,-5-12 204,3 16-265,-1 1 0,1-1 0,-1 0 0,1 0 0,0 1-1,0-1 1,0 0 0,0 1 0,-1 3 0,-4 20 21,1 1 1,1-1-1,1 1 1,2 0-1,0 0 1,2 0-1,1 0 1,1-1-1,9 39 1,-11-61-21,1 1 1,-1-1-1,1 1 1,1-1 0,-1 0-1,0 1 1,1-1-1,0 0 1,0-1-1,4 5 1,-6-7 1,1 0 0,-1 0 0,0 0 0,0 0 0,1 0 0,-1 0 0,0-1 0,1 1 0,-1-1 0,1 1 0,-1-1 0,1 1 0,-1-1 0,1 0 1,0 0-1,-1 0 0,1 0 0,-1 0 0,1 0 0,-1 0 0,1 0 0,-1-1 0,1 1 0,-1-1 0,1 1 0,-1-1 0,1 1 0,-1-1 0,0 0 0,1 0 0,-1 0 0,0 1 0,1-1 0,-1-1 0,1 0 0,9-10-4,-1 0-1,0-1 1,-1 0-1,0-1 1,-2 0 0,1 0-1,9-29 1,11-18-24,-12 33 11,14-28-18,-28 50 39,1 1 0,-1-1-1,0 0 1,-1 0 0,1 0 0,-1 0-1,0-9 1,-1 14-2,0 1 0,0-1 0,0 0-1,0 1 1,0-1 0,0 0-1,0 1 1,0-1 0,0 0 0,0 1-1,0-1 1,0 0 0,-1 1 0,1-1-1,0 0 1,0 1 0,-1-1 0,1 1-1,0-1 1,-1 1 0,1-1 0,-1 0-1,1 1 1,-1 0 0,1-1 0,-1 1-1,1-1 1,-1 1 0,1 0 0,-1-1-1,0 1 1,1 0 0,-1-1 0,0 1-1,1 0 1,-1 0 0,0 0-1,1 0 1,-1 0 0,0-1 0,1 1-1,-1 1 1,0-1 0,1 0 0,-1 0-1,0 0 1,1 0 0,-1 0 0,-1 1-1,-1 0 0,0 0-1,0 1 0,0-1 1,0 1-1,0-1 1,0 1-1,0 0 0,1 1 1,-4 1-1,-1 5-3,0 0 0,1 0 0,0 1-1,1 0 1,0 0 0,0 0 0,1 0 0,0 1 0,1-1 0,-3 14 0,3-10 6,1 0 0,0 0 0,1 1 0,1-1 0,0 1 1,1-1-1,3 21 0,-3-32 0,-1-1 0,1 1 0,0 0 0,0-1 0,0 1 0,0-1 0,0 1 0,1-1 0,-1 0 0,1 1 0,0-1 0,-1 0 0,1 0 0,0 0 0,0 0 0,0-1 0,0 1 0,1 0 0,-1-1 0,4 2-1,-3-2-15,1 0-1,-1 0 0,0 0 1,0-1-1,1 1 0,-1-1 1,0 0-1,0 0 0,1 0 1,-1-1-1,0 1 0,0-1 1,0 0-1,1 0 0,-1 0 1,0 0-1,4-2 0,-2 0-135,-1 1 1,1-1-1,-1 0 0,0 0 1,0 0-1,0-1 0,0 1 0,0-1 1,-1 0-1,0 0 0,0 0 0,0 0 1,0-1-1,0 1 0,-1-1 0,0 0 1,0 0-1,0 0 0,-1 0 0,0 0 1,0 0-1,0 0 0,0 0 0,-1-9 1,0-6-510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55.359"/>
    </inkml:context>
    <inkml:brush xml:id="br0">
      <inkml:brushProperty name="width" value="0.05" units="cm"/>
      <inkml:brushProperty name="height" value="0.05" units="cm"/>
    </inkml:brush>
  </inkml:definitions>
  <inkml:trace contextRef="#ctx0" brushRef="#br0">1 31 16436,'4'0'1248,"47"-3"-857,55-9 1,30-3-607,-117 15 157,1 0 0,-1 1 1,1 0-1,35 9 1,-49-8 42,0 0-1,1 0 1,-1 1 0,0 0 0,0 0 0,0 0-1,-1 1 1,1 0 0,-1 0 0,0 0 0,0 1-1,6 6 1,-5-3 13,0 0 0,-1 1 0,0-1 1,0 1-1,-1 0 0,0 0 0,4 16 0,-2 2 61,-2 1-1,0 0 1,-2 0-1,-2 56 1,-5-8 120,-28 135 0,-36 72-1288,60-250 848,-11 38-6,1-20-127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29.287"/>
    </inkml:context>
    <inkml:brush xml:id="br0">
      <inkml:brushProperty name="width" value="0.05" units="cm"/>
      <inkml:brushProperty name="height" value="0.05" units="cm"/>
    </inkml:brush>
  </inkml:definitions>
  <inkml:trace contextRef="#ctx0" brushRef="#br0">66 113 15075,'-15'28'3909,"-17"45"-2423,29-64-1432,-1 0 0,1 0 1,1 1-1,0-1 1,0 0-1,1 1 0,0-1 1,0 1-1,1-1 0,1 1 1,-1 0-1,2-1 0,-1 1 1,1-1-1,1 0 0,-1 0 1,2 0-1,-1 0 1,1 0-1,10 15 0,15 22-38,36 60-18,-58-92-6,0 1 0,0 1 0,-2-1 1,0 1-1,4 21 0,-8-35 7,-1 0 1,1 0-1,-1 1 0,0-1 1,0 0-1,0 1 0,0-1 0,0 0 1,-1 1-1,1-1 0,-1 0 1,1 1-1,-1-1 0,0 0 1,0 0-1,0 0 0,0 0 1,0 0-1,0 0 0,-1 0 1,1 0-1,-4 3 0,4-4 2,0 0-1,0-1 1,0 1-1,0-1 1,0 1-1,-1-1 0,1 0 1,0 1-1,0-1 1,0 0-1,-1 0 1,1 0-1,0 0 1,0 0-1,-1 0 1,1 0-1,-2-1 0,1 1-3,-1-1 0,0 0 0,1 0 0,-1 0-1,1-1 1,0 1 0,-1-1 0,1 1 0,0-1-1,-3-2 1,-1-3-25,1 1 0,-1-1 0,1 0 0,1 0-1,-1-1 1,1 0 0,0 1 0,1-1 0,0-1 0,0 1 0,-2-14-1,1 1-118,1 1 1,1-1-1,2-36 0,0 40 36,2 1 0,0-1 0,1 1 1,1 0-1,0 0 0,1 0 0,10-21 0,-9 26 52,-1 1 1,1 0-1,1 0 0,0 1 0,0 0 0,1 0 0,0 0 0,0 1 0,1 1 0,0-1 0,14-7 0,5-2 360,0 2 1,48-19-1,-75 34-283,-1 0-1,0 0 0,0 0 1,1 0-1,-1 1 1,0-1-1,0 0 0,1 0 1,-1 0-1,0 0 1,0 1-1,1-1 0,-1 0 1,0 0-1,0 1 0,0-1 1,0 0-1,0 0 1,1 1-1,-1-1 0,0 0 1,0 0-1,0 1 1,0-1-1,0 0 0,0 1 1,0-1-1,0 0 1,0 0-1,0 1 0,0-1 1,0 0-1,0 1 1,1 12 179,-1-12-168,0 4 2,0 1 0,0-1 0,1 1 0,0-1 1,0 1-1,0-1 0,1 0 0,0 0 0,5 10 0,-6-12-29,1-1-1,-1 0 0,1 1 1,0-1-1,0 0 0,0 0 0,0 0 1,0-1-1,0 1 0,1 0 1,-1-1-1,1 0 0,-1 1 0,1-1 1,-1 0-1,1 0 0,0 0 1,-1-1-1,1 1 0,0-1 1,5 1-1,3-2 9,1 0 0,-1 0 0,0-1 0,0 0 0,0-1 0,0-1 0,0 1 0,-1-2 0,1 1 0,10-8 1,17-11 0,41-32 0,-76 53-13,11-8-29,-5 4-43,0-1 1,0 0-1,-1-1 0,11-12 1,-14 14-238,-10 8-22,-8 14-6,12-14 339,1 0 0,-1 0 0,1 1 0,-1-1 0,1 0 0,0 0 0,0 0 0,0 1 0,0-1 0,1 0 0,-1 0 0,0 0 0,1 0 0,0 0 0,-1 1 0,1-1 0,0 0 0,0-1 0,0 1 0,0 0 0,0 0 0,1 0 0,-1 0 0,1-1 0,-1 1 0,1-1 0,-1 1 0,1-1 0,3 2 0,6 5 80,0-2 0,0 1 0,21 8 0,-29-14-72,11 6 15,1 1 1,-1 1-1,0 0 0,-1 1 1,0 0-1,-1 1 0,0 0 1,0 1-1,-1 0 0,-1 1 1,0 0-1,-1 1 0,10 19 1,-14-24-11,-1 0 0,0 0 0,0 1 0,-1-1 0,-1 1 0,1-1 0,-1 1 0,-1 0 0,0 0 0,-1 0 0,1 0 0,-2 0 1,0 0-1,0 0 0,0 0 0,-1-1 0,-1 1 0,0 0 0,0-1 0,-1 0 0,0 0 0,-1 0 0,-6 10 0,9-16 9,-1 1 0,0-1 0,1 1-1,-2-1 1,1 0 0,0 0 0,-1 0 0,1 0 0,-1-1-1,0 0 1,0 1 0,-8 2 0,10-5-17,0 1 0,0-1 0,0 1 0,0-1 0,0 0 0,0 0 0,0 0 0,0 0 0,0-1 0,0 1 0,0 0 0,0-1 0,0 1 0,0-1 0,0 0 0,0 0 0,1 0 0,-1 0 0,0 0 0,0 0 0,1 0 0,-1 0 0,1-1 0,-1 1 0,1 0 0,0-1 0,-1 0 0,1 1 0,0-1 0,-1-2 0,-1-1-3,0 0-1,0 0 1,1-1 0,-1 1-1,2-1 1,-1 1 0,0-1 0,1 1-1,0-1 1,0 0 0,1 0 0,0 0-1,0-7 1,1 5 42,1 0 0,0 0 0,0 0 0,0 0-1,1 0 1,0 1 0,1-1 0,6-9 0,7-7 197,1 1 1,0 1-1,2 0 0,26-21 0,-40 38-186,20-19 100,82-81 246,-87 82-352,-1 0 0,31-49 0,-48 66-54,1 0 0,-2 0 0,1-1 0,-1 1-1,0-1 1,0 0 0,-1 0 0,2-12 0,-3 18 0,0 0 1,0-1-1,0 1 0,0-1 1,0 1-1,-1 0 0,1-1 1,0 1-1,-1 0 0,1-1 1,-1 1-1,1 0 0,-1 0 1,0 0-1,1-1 0,-1 1 1,0 0-1,0 0 1,-2-2-1,2 3-1,-1-1-1,0 0 1,1 1 0,-1-1 0,0 1-1,0-1 1,1 1 0,-1 0 0,0 0-1,0 0 1,0 0 0,0 0 0,1 0-1,-1 0 1,0 1 0,0-1 0,0 1-1,1-1 1,-3 2 0,-4 1-10,1 1 1,0-1-1,0 1 1,0 1-1,1-1 1,0 1-1,-1 0 1,2 1-1,-1-1 1,-9 13-1,8-9 8,0 1-1,1 0 1,0 0-1,1 0 0,0 1 1,-7 20-1,12-29 8,-1 1 0,0-1 0,1 1 0,0-1-1,-1 0 1,1 1 0,0-1 0,0 1 0,1-1 0,-1 1 0,0-1-1,1 1 1,-1-1 0,2 3 0,-1-4 0,0 1 0,0-1 0,0 0 0,0 0 0,0 1 0,0-1 0,0 0 0,0 0 0,0 0 0,1 0 0,-1-1 0,0 1 0,1 0 0,-1 0 0,0-1 0,1 1 0,-1-1 0,1 0 0,-1 1 0,1-1 0,-1 0 0,1 0 0,2 0 0,5 0-8,1 0 0,-1-1 0,1 0-1,-1-1 1,0 0 0,13-5 0,56-24-152,-53 20 110,7-4-19,27-12-90,-53 25 140,-1 0 0,0 1 0,1 0 0,-1-1-1,1 2 1,0-1 0,-1 1 0,10 0 0,-12 1 23,0 0 0,0 0 0,0 0 0,0 0 0,0 1 0,0-1 0,0 1 0,-1-1 0,6 5 0,-6-4 12,1 0 0,0 0 0,0 0 0,0 0 0,0-1 0,0 1 0,0-1 0,6 2 0,-2-2 8,1-1 0,-1 0 0,1 0 0,0 0 0,-1-1 0,0 0 0,1-1 0,11-3 0,58-26 25,-64 25-56,25-12-78,-25 11-30,1 0 0,0 1 0,0 1 0,0 0 1,27-5-1,-40 10 82,0 0 0,-1 1 0,1-1 0,0 0 0,0 1-1,-1-1 1,1 0 0,0 1 0,-1-1 0,1 1 0,0-1 0,-1 1 0,1-1 0,-1 1 0,1 0 0,0-1 0,-1 1 0,0 0 0,1-1 0,-1 1 0,1 0 0,-1 0 0,0-1 0,0 1 0,1 0 0,-1 0 0,0 0 0,0-1 0,0 2 0,1 0-87,-1 0 0,1 0 0,-1 0 0,0 0 0,0 0 0,0 0 0,0-1 0,0 1 0,0 0 0,-1 3 1,-1-4-198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0.343"/>
    </inkml:context>
    <inkml:brush xml:id="br0">
      <inkml:brushProperty name="width" value="0.05" units="cm"/>
      <inkml:brushProperty name="height" value="0.05" units="cm"/>
    </inkml:brush>
  </inkml:definitions>
  <inkml:trace contextRef="#ctx0" brushRef="#br0">227 90 12195,'-20'-14'976,"1"0"239,-33-18 0,47 29-1045,0 1-1,0-1 0,0 1 1,0 1-1,0-1 0,0 1 1,0 0-1,-1 0 0,1 0 1,-1 1-1,1-1 0,-9 2 0,11 0-129,0 0-1,0 0 0,0 0 0,0 1 0,1-1 0,-1 1 0,0 0 0,1-1 0,0 1 0,-1 0 0,1 1 0,0-1 0,0 0 0,0 1 0,0-1 0,0 1 0,1-1 0,-1 1 0,1 0 0,0 0 0,0 0 0,0-1 0,0 1 0,0 0 0,0 5 0,-2 8 0,1 0-1,0 1 0,2 21 1,0-37-38,0 11 0,1 1 1,0-1-1,1 1 0,1-1 1,0 0-1,0 0 0,1 0 1,1 0-1,7 13 1,-11-21-2,1-2 0,0 1 0,-1 0 1,1 0-1,0 0 0,1-1 0,-1 1 1,0-1-1,1 0 0,-1 0 0,1 1 1,0-2-1,0 1 0,0 0 1,0-1-1,0 1 0,0-1 0,0 0 1,0 0-1,0 0 0,1 0 0,-1-1 1,0 1-1,1-1 0,-1 0 1,1 0-1,-1 0 0,0 0 0,1-1 1,-1 1-1,0-1 0,0 0 0,1 0 1,-1 0-1,0-1 0,0 1 1,0-1-1,5-3 0,2-2 2,-1 0 0,0 0 1,0-1-1,-1 0 0,0 0 0,0-1 0,-1 0 0,0 0 1,-1-1-1,0 0 0,-1 0 0,0-1 0,0 1 0,3-13 1,-1 3 6,-2-1 0,0 0 0,-1 0 1,-1 0-1,-1-1 0,-1-33 0,-3 64 51,-1 15-32,14 86 136,-9-95-129,1 0-1,1 0 0,1-1 0,0 1 1,7 14-1,-11-27-29,0-1 1,0 1-1,-1-1 0,1 1 1,0-1-1,0 1 0,0-1 1,1 0-1,-1 0 0,0 1 1,0-1-1,1 0 0,-1 0 1,1 0-1,-1-1 0,3 2 1,-3-2-18,0 1 0,0-1 0,0 0-1,1 0 1,-1 0 0,0 0 0,0 0 0,0-1 0,0 1 0,0 0 0,0 0 0,0-1 0,0 1 0,0-1 0,0 1 0,0-1-1,0 1 1,0-1 0,1 0 0,2-3-46,0 0 0,0 0-1,-1 0 1,0 0 0,0-1 0,0 1-1,0-1 1,-1 0 0,3-6-1,8-24-101,9-46 0,-8 13-93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0.775"/>
    </inkml:context>
    <inkml:brush xml:id="br0">
      <inkml:brushProperty name="width" value="0.05" units="cm"/>
      <inkml:brushProperty name="height" value="0.05" units="cm"/>
    </inkml:brush>
  </inkml:definitions>
  <inkml:trace contextRef="#ctx0" brushRef="#br0">16 0 15499,'-5'20'761,"1"0"-1,1 0 0,0 31 1,3-41-527,0 1 0,1 0 0,0 0 0,0-1 0,2 1 0,-1-1 0,1 0 0,6 13 0,-8-21-216,0 0 0,0 1 0,1-1 0,-1 0 0,1 0 0,0 0 0,-1 0 0,1-1 0,0 1 0,0 0 0,0-1 0,0 1 1,1-1-1,-1 0 0,0 0 0,0 0 0,1 0 0,2 1 0,4 0-26,0-1 0,0 1 0,17-1 0,-18-1 0,0 0 0,0 1 0,-1 0 1,1 0-1,13 4 0,-12-1 7,-1 0 0,0 0-1,0 0 1,-1 1 0,1 0 0,-1 0-1,0 1 1,0 0 0,-1 0-1,0 1 1,7 8 0,-11-11 8,0 0 0,1-1 0,-2 1 0,1 0 0,0 1 1,-1-1-1,0 0 0,0 0 0,0 1 0,0-1 0,-1 0 0,1 1 0,-1-1 1,0 1-1,-1-1 0,1 0 0,-1 1 0,0-1 0,0 0 0,0 0 0,-1 1 0,1-1 1,-1 0-1,-3 6 0,-1 0 28,-1-1 0,0 1 0,0-1 0,-1 0 0,0 0 0,0-1 0,-1 0 0,0-1 0,-1 0 0,1 0 0,-1-1-1,-1 0 1,1-1 0,-1 0 0,0-1 0,0 0 0,-20 4 0,29-8-79,0 1 0,1-1 1,-1 0-1,0 0 0,1 0 0,-1 0 0,0 0 0,0-1 0,1 1 0,-1 0 0,-3-2 0,5 2-3,-1 0 0,1-1 0,0 1 0,-1 0 0,1-1 0,-1 1-1,1-1 1,-1 1 0,1 0 0,0-1 0,-1 1 0,1-1-1,0 1 1,0-1 0,-1 1 0,1-1 0,0 0 0,0 1-1,0-1 1,0 1 0,-1-1 0,1 1 0,0-2 0,1-2-182,0-1 0,-1 1 0,2 0 0,-1-1 0,0 1 0,1 0 0,2-5 0,-2 4 215,12-31-597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2.124"/>
    </inkml:context>
    <inkml:brush xml:id="br0">
      <inkml:brushProperty name="width" value="0.05" units="cm"/>
      <inkml:brushProperty name="height" value="0.05" units="cm"/>
    </inkml:brush>
  </inkml:definitions>
  <inkml:trace contextRef="#ctx0" brushRef="#br0">112 51 14339,'0'-1'117,"-1"1"0,0 0 0,1 0-1,-1-1 1,1 1 0,-1 0 0,0 0 0,1 0-1,-1 0 1,0 0 0,1 0 0,-1 0 0,0 0-1,1 0 1,-1 0 0,0 0 0,1 0 0,-1 0 0,0 1-1,1-1 1,-1 0 0,1 0 0,-1 1 0,0-1-1,1 1 1,-1-1 0,1 0 0,-1 1 0,1-1-1,-1 1 1,-16 15 714,8-6-767,1 1 1,1 0-1,0 0 1,0 0-1,1 1 0,0-1 1,1 2-1,1-1 1,0 0-1,0 1 1,2 0-1,-1 0 1,2 0-1,-1 13 1,2-22-48,0-1 0,0 1 0,0-1 0,1 1 0,0-1 0,0 1 0,0-1 0,0 0 1,0 1-1,3 4 0,-4-8-13,1 1-1,-1 0 1,1 0 0,0-1 0,-1 1 0,1 0-1,0-1 1,-1 1 0,1-1 0,0 1 0,0-1 0,-1 1-1,1-1 1,0 1 0,0-1 0,0 0 0,0 1-1,0-1 1,0 0 0,0 0 0,-1 0 0,1 0-1,0 0 1,0 0 0,0 0 0,0 0 0,0 0 0,0 0-1,0 0 1,0-1 0,0 1 0,-1 0 0,1-1-1,0 1 1,0 0 0,0-1 0,0 1 0,-1-1 0,1 1-1,0-1 1,-1 0 0,1 1 0,1-2 0,5-5 4,0-1 0,0 1 1,-1-1-1,0-1 0,0 1 1,-1-1-1,0 0 0,0 0 1,-1-1-1,4-13 0,0-3-13,-1-1 0,5-44 0,-9 57-138,-2 15 55,-2 27 6,1-9 29,3 32 110,3-1-1,2 0 1,2-1-1,3 0 1,18 48-1,-29-89-46,0 0 0,-1 0 0,0 0-1,0 0 1,-1 0 0,0 0 0,0 0 0,-1 0 0,0 0 0,-4 16 0,-4 5 17,-18 42 1,22-59-23,2-4-2,-1 4 10,-1 1 0,-1-1 0,0 0 0,0 0 0,-1-1 0,-17 20 0,24-30-13,0-1 1,0 0 0,-1 1-1,1-1 1,0 0-1,-1 1 1,1-1 0,-1 0-1,1 1 1,0-1-1,-1 0 1,1 0 0,-1 1-1,1-1 1,-1 0-1,1 0 1,-1 0 0,1 0-1,-1 1 1,1-1-1,-1 0 1,1 0 0,-1 0-1,1 0 1,-1 0-1,1 0 1,-1-1 0,1 1-1,0 0 1,-1 0 0,1 0-1,-1 0 1,0-1-1,0 0 2,0 0-1,1 0 0,-1 0 0,0 0 1,1 0-1,-1 0 0,1 0 0,-1-1 0,1 1 1,-1 0-1,1 0 0,-1-3 0,-1-38 13,6 2-12,1 0 0,2 1 0,18-58 0,49-109-9,-2 8 21,-60 149 19,-11 45-23,0 0 0,-1 0 0,0 1 0,0-1 0,0 0 1,0 0-1,-1 0 0,1 1 0,-1-1 0,-1-5 0,1 9-8,1-1 1,0 0-1,0 1 1,0-1-1,0 1 0,-1-1 1,1 1-1,0-1 0,0 1 1,-1-1-1,1 1 0,0-1 1,-1 1-1,1-1 0,-1 1 1,1 0-1,0-1 1,-1 1-1,1-1 0,-1 1 1,1 0-1,-1 0 0,1-1 1,-1 1-1,0 0 0,1 0 1,-1 0-1,1 0 1,-1-1-1,1 1 0,-1 0 1,0 0-1,1 0 0,-1 0 1,1 0-1,-1 0 0,1 1 1,-1-1-1,0 0 1,1 0-1,-1 0 0,1 0 1,-1 1-1,1-1 0,-1 0 1,1 1-1,-1-1 0,1 0 1,-1 1-1,1-1 1,0 0-1,-1 1 0,1-1 1,-1 1-1,1-1 0,-1 1 1,-1 2 3,0 0 0,0 0 1,0 0-1,0 1 0,0-1 1,0 0-1,-1 5 0,0 4-3,1 0-1,0 0 1,0 0-1,1 0 1,1 0-1,0 0 1,1 0-1,0 0 1,0 0-1,2 0 1,-1 0-1,1-1 1,10 23-1,-12-31-17,1-1-1,0 1 1,-1 0-1,1-1 1,0 0-1,0 1 1,0-1-1,1 0 1,-1 0-1,1 0 0,-1-1 1,1 1-1,-1-1 1,1 1-1,0-1 1,0 0-1,0 0 1,-1 0-1,1 0 1,0 0-1,0-1 1,1 0-1,-1 1 1,0-1-1,0 0 1,0 0-1,0-1 1,0 1-1,0-1 1,0 1-1,0-1 1,0 0-1,4-2 1,3-1-116,0-1 1,0 0 0,0-1 0,0 0-1,-1 0 1,0-1 0,15-16-1,12-15-111,-4-5-85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2.558"/>
    </inkml:context>
    <inkml:brush xml:id="br0">
      <inkml:brushProperty name="width" value="0.05" units="cm"/>
      <inkml:brushProperty name="height" value="0.05" units="cm"/>
    </inkml:brush>
  </inkml:definitions>
  <inkml:trace contextRef="#ctx0" brushRef="#br0">10 16 15443,'-3'-16'1343,"0"20"-86,0 31 216,5 2-1005,2-1-1,2 0 1,12 46 0,42 105-386,-51-159-233,-3-9-165,-4-12-82,0 1-1,1-1 1,0 0 0,0 0-1,0 0 1,8 11-1,-11-18 379,0 0 1,0 0-1,0 0 0,0 0 0,1 0 0,-1 0 0,0 0 0,0 0 1,0 0-1,0 1 0,1-1 0,-1 0 0,0 0 0,0 0 0,0 0 1,0 0-1,1 0 0,-1 0 0,0 0 0,0 0 0,0 0 0,1 0 1,-1 0-1,0-1 0,0 1 0,0 0 0,0 0 0,0 0 1,1 0-1,-1 0 0,0 0 0,0 0 0,0 0 0,0 0 0,0-1 1,1 1-1,-1 0 0,0 0 0,0 0 0,0 0 0,0 0 0,0-1 1,0 1-1,0 0 0,0 0 0,0 0 0,0 0 0,1-1 1,-1 1-1,0 0 0,0 0 0,0 0 0,0 0 0,0-1 0,0 1 1,0 0-1,0 0 0,-1 0 0,1-1 0,0 1 10,4-14-639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3.066"/>
    </inkml:context>
    <inkml:brush xml:id="br0">
      <inkml:brushProperty name="width" value="0.05" units="cm"/>
      <inkml:brushProperty name="height" value="0.05" units="cm"/>
    </inkml:brush>
  </inkml:definitions>
  <inkml:trace contextRef="#ctx0" brushRef="#br0">1 167 12859,'0'1'161,"1"1"1,0-1 0,-1 0 0,1 1-1,0-1 1,0 0 0,0 0-1,0 0 1,0 0 0,0 0-1,0 0 1,0 0 0,0 0-1,1 0 1,-1 0 0,0-1 0,0 1-1,1 0 1,-1-1 0,1 1-1,-1-1 1,1 0 0,-1 1-1,2-1 1,0 0-13,-1 0 0,1-1-1,0 1 1,-1-1 0,1 0 0,-1 0-1,1 0 1,-1 0 0,1 0 0,-1 0-1,1-1 1,2-1 0,2-3 60,0 0 0,0 0 0,-1 0 0,1-1 0,-2 0 0,10-14 0,-11 15-149,-1 1 1,-1 0-1,1-1 1,-1 0-1,1 1 1,-2-1 0,1 0-1,-1 0 1,0 0-1,0 0 1,0 0-1,-1-1 1,0 1-1,-2-11 1,2 16-61,0 1 1,0-1-1,0 0 0,0 0 1,-1 0-1,1 0 1,0 1-1,-1-1 0,1 0 1,-1 0-1,1 1 1,-1-1-1,1 0 1,-1 1-1,1-1 0,-1 1 1,0-1-1,1 1 1,-1-1-1,0 1 0,1-1 1,-1 1-1,0-1 1,0 1-1,0 0 0,1-1 1,-3 1-1,2 0-10,-1 0-1,1 1 1,-1-1-1,1 0 1,0 1 0,-1-1-1,1 1 1,-1 0-1,1-1 1,0 1-1,-1 0 1,1 0 0,0 0-1,-1 1 1,-4 3-49,1 0 0,1 0 1,-1 0-1,1 1 0,-6 9 0,3-1-33,1 1 0,0 0 1,1 1-1,1-1 0,-3 18 0,5-23 59,1-1 1,0 0-1,0 1 1,1-1-1,1 0 1,0 1-1,0-1 0,0 0 1,1 0-1,4 12 1,-5-20 31,-1 1 0,1-1 0,-1 1 0,1-1 1,0 0-1,0 1 0,-1-1 0,1 0 0,0 1 0,0-1 0,0 0 1,1 0-1,-1 0 0,0 0 0,0 0 0,1 0 0,-1 0 0,0 0 1,1 0-1,-1-1 0,1 1 0,-1-1 0,3 2 0,-2-3 0,0 1-1,0 0 1,1 0-1,-1-1 1,0 1-1,0-1 0,0 1 1,0-1-1,0 0 1,0 0-1,0 0 1,0 0-1,-1 0 1,1-1-1,2-1 1,4-4-4,0-1 0,0 0 0,-1-1 0,0 0 0,8-13 0,-2 0-4,-1 0 0,-2-1-1,0-1 1,12-41 0,-22 63-62,0 4 24,-3 9 4,-2 22 46,5-27 13,0 0-1,1 0 0,-1 0 1,1 0-1,1 0 1,-1 0-1,1-1 1,0 1-1,0 0 0,4 6 1,-5-10-5,1 0-1,-1 0 1,1 0 0,-1 0 0,1-1-1,0 1 1,0 0 0,0-1 0,-1 1-1,2-1 1,-1 0 0,0 0 0,0 0-1,0 0 1,0 0 0,1 0 0,-1-1-1,1 1 1,-1-1 0,0 1 0,1-1-1,-1 0 1,1 0 0,-1 0 0,0 0-1,1 0 1,-1-1 0,3 0 0,1 0 4,0-1 0,-1 0 0,0 0 1,1 0-1,-1-1 0,0 1 0,0-1 0,0 0 1,0-1-1,-1 1 0,7-7 0,0-2-119,1-2 1,13-20-1,-7 9-544,-17 29-435,7 12-351,-8-16 1437,1 1 1,-1-1-1,0 0 1,1 0-1,-1 0 1,0 1-1,1-1 1,-1 0 0,0 0-1,1 0 1,-1 0-1,1 0 1,-1 0-1,0 0 1,1 0-1,-1 0 1,1 0-1,-1 0 1,0 0-1,1 0 1,-1 0-1,1 0 1,-1 0-1,0-1 1,1 1-1,-1 0 1,0 0-1,1 0 1,-1-1 0,0 1-1,1 0 1,-1 0-1,0-1 1,1 1-1,-1 0 1,0 0-1,0-1 1,1 1-1,-1-1 1,0 1-1,0 0 1,0-1-1,0 1 1,1 0-1,-1-1 1,0 1-1,0-1 1,2-3 8,0 0 1,0 0-1,-1 0 0,0 0 1,1 0-1,-1-1 1,0-4-1,0 2-4,6-29-12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3.654"/>
    </inkml:context>
    <inkml:brush xml:id="br0">
      <inkml:brushProperty name="width" value="0.05" units="cm"/>
      <inkml:brushProperty name="height" value="0.05" units="cm"/>
    </inkml:brush>
  </inkml:definitions>
  <inkml:trace contextRef="#ctx0" brushRef="#br0">5 1 12499,'-2'18'828,"0"1"0,2-1 0,1 25 0,0-9 290,0-1-581,1 0 1,2 0-1,1 0 0,1-1 0,2 1 1,2-2-1,1 1 0,19 39 1,2-26-518,-67-80-646,28 26 450,-9-13-606,-15-23 1,48 56 340,-13-6 473,1-1 0,0 0 0,0-1 0,0 1 0,0-1 1,0 0-1,1 0 0,-1-1 0,1 0 0,9 3 0,-11-4-14,-1-1 0,1 0-1,-1 1 1,1-1-1,-1 0 1,1-1-1,-1 1 1,0-1 0,1 1-1,-1-1 1,0 0-1,1-1 1,-1 1-1,0 0 1,0-1 0,0 0-1,0 1 1,0-1-1,0 0 1,2-3 0,7-8-49,0 0 0,-2 0 1,1-1-1,-2-1 1,0 0-1,0 0 1,-2 0-1,8-23 1,-14 32-256,-8 10 227,-6 12 84,7-5-3,1-1 0,1 1 0,-1 0 1,2 1-1,0-1 0,0 1 0,1-1 1,0 1-1,1 0 0,0 0 0,2 19 0,-1-29-11,0-1-1,0 1 1,1 0-1,-1-1 1,1 1-1,-1 0 0,1-1 1,-1 1-1,1-1 1,0 1-1,-1-1 1,1 1-1,0-1 0,0 0 1,0 1-1,1-1 1,-1 0-1,0 0 1,0 0-1,1 0 0,-1 0 1,3 2-1,-2-3-22,1 1 0,-1-1 0,0 1 0,1-1 0,-1 0-1,1 0 1,-1 0 0,0 0 0,1 0 0,-1-1 0,0 1 0,1-1 0,-1 1-1,3-2 1,3-1-149,1-1 0,-1 0-1,0-1 1,0 0 0,0 0 0,-1 0-1,9-9 1,-6 3 13,0 0-1,-2-1 0,13-18 0,-1-7-273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4.210"/>
    </inkml:context>
    <inkml:brush xml:id="br0">
      <inkml:brushProperty name="width" value="0.05" units="cm"/>
      <inkml:brushProperty name="height" value="0.05" units="cm"/>
    </inkml:brush>
  </inkml:definitions>
  <inkml:trace contextRef="#ctx0" brushRef="#br0">9 10 13035,'1'-10'2059,"-4"22"-899,-2 26-49,4 9-688,1-1-1,3 0 1,1 1-1,3-1 1,2-1-1,25 78 1,-31-112-392,1-1 0,11 19 1,-14-26-41,1 0 0,0-1 1,1 1-1,-1 0 1,0-1-1,1 1 0,-1-1 1,1 0-1,0 0 1,-1 0-1,1 0 1,0 0-1,5 1 0,-7-3-3,0 1-1,0-1 1,0 0-1,0 1 1,0-1-1,0 0 1,0 0-1,0 0 1,1 0-1,-1 0 1,0 0-1,0 0 1,0 0-1,0-1 1,0 1-1,0 0 1,0-1-1,0 1 1,0-1-1,0 1 1,0-1-1,2-1 1,-1 1-15,0-1 1,0 0-1,-1 0 1,1 0-1,-1-1 1,1 1-1,-1 0 1,0 0-1,2-5 1,0-2-60,0-1-1,-1 0 1,0 0-1,1-10 1,-3 15 28,1 0 0,-1-1-1,0 1 1,0 0 0,0-1 0,-1 1-1,1 0 1,-1 0 0,-1 0 0,1-1 0,-4-6-1,5 12 50,0 0 0,0-1 0,0 1 0,0 0 0,0 0-1,-1-1 1,1 1 0,0 0 0,0-1 0,0 1 0,-1 0 0,1 0-1,0-1 1,0 1 0,-1 0 0,1 0 0,0 0 0,-1-1 0,1 1 0,0 0-1,-1 0 1,1 0 0,0 0 0,-1 0 0,1 0 0,0-1 0,-1 1-1,1 0 1,0 0 0,-1 0 0,1 0 0,-1 0 0,-5 10-134,-1 17 22,7-23 127,0 1-1,0 0 1,0-1 0,1 1 0,-1-1 0,1 1 0,0 0-1,1-1 1,-1 0 0,4 7 0,-5-10 7,1 1 0,-1-1 0,1 0 0,0 0 0,0 0 0,-1 0 0,1 0 0,0 0 0,0 0 0,0-1 0,0 1 1,0 0-1,0 0 0,0-1 0,0 1 0,1-1 0,-1 1 0,0-1 0,0 1 0,1-1 0,-1 0 0,0 0 0,0 1 0,1-1 0,-1 0 0,0 0 1,0 0-1,1 0 0,-1-1 0,0 1 0,0 0 0,1 0 0,-1-1 0,0 1 0,0-1 0,0 1 0,1-1 0,-1 0 0,0 1 0,0-1 0,0 0 1,0 0-1,1-1 0,5-4 37,1 0 0,-1-1 0,-1 0 0,1-1 1,-1 0-1,0 0 0,-1 0 0,7-14 0,-1-1-1,-1-1-1,8-26 0,-15 42-52,-2 5-8,1-1 0,-1 1 0,0-1 0,0 1 0,0-1 1,-1 1-1,1-1 0,-1 1 0,0-1 0,0 1 0,0-1 0,-1-3 0,1 7 10,0 0 1,0-1-1,0 1 0,0 0 1,0 0-1,0 0 0,0 0 1,0 0-1,-1 0 0,1 0 1,0 0-1,0 0 0,0 0 1,0 0-1,0 0 1,0 0-1,0 0 0,0 0 1,-1-1-1,1 1 0,0 0 1,0 0-1,0 0 0,0 0 1,0 0-1,0 0 0,0 0 1,0 0-1,-1 0 0,1 0 1,0 1-1,0-1 0,0 0 1,0 0-1,0 0 0,0 0 1,0 0-1,0 0 0,-1 0 1,1 0-1,0 0 0,0 0 1,0 0-1,0 0 0,0 0 1,0 0-1,0 1 0,0-1 1,0 0-1,0 0 0,0 0 1,0 0-1,0 0 0,0 0 1,-6 11-44,-3 11 22,4-3 98,1 0 0,0 1 0,0 28-1,3-37 1,1 1-1,1-1 0,0 0 1,0 1-1,1-1 0,1 0 1,5 16-1,-7-25-69,0 1-1,0-1 1,1 1-1,-1-1 1,1 0-1,-1 0 1,1 0 0,0 1-1,0-2 1,0 1-1,0 0 1,0 0 0,1-1-1,-1 1 1,0-1-1,5 3 1,-5-4-22,0 1 0,-1-1-1,1 0 1,0 1 0,-1-1 0,1 0 0,0 0 0,-1 0-1,1 0 1,0 0 0,-1-1 0,1 1 0,0 0-1,-1-1 1,1 1 0,0-1 0,-1 0 0,1 1 0,-1-1-1,1 0 1,-1 0 0,0 0 0,1 0 0,-1 0 0,0 0-1,0-1 1,0 1 0,2-2 0,11-18-130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4.672"/>
    </inkml:context>
    <inkml:brush xml:id="br0">
      <inkml:brushProperty name="width" value="0.05" units="cm"/>
      <inkml:brushProperty name="height" value="0.05" units="cm"/>
    </inkml:brush>
  </inkml:definitions>
  <inkml:trace contextRef="#ctx0" brushRef="#br0">1 1 16195,'6'1'1201,"-1"6"-945,5 5-80,2-1 424,-4-4-296,0-5-176,-4-2 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5.899"/>
    </inkml:context>
    <inkml:brush xml:id="br0">
      <inkml:brushProperty name="width" value="0.05" units="cm"/>
      <inkml:brushProperty name="height" value="0.05" units="cm"/>
    </inkml:brush>
  </inkml:definitions>
  <inkml:trace contextRef="#ctx0" brushRef="#br0">8 0 12771,'-2'15'324,"-1"0"0,2 0 0,0 0 0,0 1 1,3 20-1,15 77 606,-16-106-839,1 4-11,-1-2-26,0-1 0,1 0 0,0 1 0,0-1 0,1 0 0,0-1-1,1 1 1,4 9 0,-7-17-49,-1 1 0,0-1 0,1 1 0,-1-1 0,0 1 0,1-1 0,-1 0 0,1 1 0,-1-1 0,1 1 0,-1-1 0,1 0 0,-1 1 0,1-1 0,-1 0 0,1 0 0,-1 0 0,1 1 1,-1-1-1,1 0 0,0 0 0,-1 0 0,1 0 0,-1 0 0,1 0 0,0 0 0,-1 0 0,1 0 0,-1 0 0,1 0 0,0 0 0,-1 0 0,1-1 0,-1 1 0,1 0 0,-1 0 0,1-1 0,-1 1 0,1 0 0,-1-1 0,1 1 0,-1-1 0,1 1 0,-1 0 0,1-1 0,-1 1 0,0-1 0,1 1 0,-1-1 0,0 1 0,0-1 0,1 0 0,-1 1 0,0-1 0,0 0 0,15-35 97,-6-1 55,-1 0-1,-1-1 1,2-73 0,-9 139 139,8 45-1,-6-59-211,0-1 0,2 0-1,0 0 1,0-1 0,10 20-1,-12-29-64,0 1 0,0-1 0,0 0-1,0 0 1,0-1 0,1 1 0,0 0 0,-1-1-1,1 0 1,0 1 0,0-1 0,0 0 0,0 0-1,1-1 1,-1 1 0,0-1 0,1 0 0,-1 0-1,1 0 1,-1 0 0,1 0 0,0-1 0,-1 0-1,1 1 1,0-1 0,-1-1 0,1 1 0,0 0-1,-1-1 1,6-1 0,5-3 25,-1 1-1,0-2 1,0 1 0,-1-2-1,1 0 1,17-14-1,44-40 60,3-2-127,-75 62 15,-1-1 0,1 1 0,0 0 0,0 0 0,0 0 0,0 0 0,0 0-1,0 0 1,0 1 0,0-1 0,0 1 0,0-1 0,0 1 0,0 0 0,1 0 0,2 0 0,-3 0 1,-1 1 1,1 0-1,-1 0 1,0-1-1,1 1 1,-1 0-1,0 0 1,0 0-1,0 0 1,0 1-1,0-1 1,0 0-1,0 0 1,0 1-1,0-1 1,0 0-1,-1 1 1,1-1-1,-1 1 1,1-1-1,-1 1 1,1 1-1,7 28-63,-7-22 68,1 0 0,1-1 0,-1 1 0,2-1 0,7 16 0,-11-24 6,0 1 1,1-1-1,-1 1 0,0 0 0,1-1 1,-1 1-1,1-1 0,-1 1 1,1-1-1,-1 1 0,1-1 0,-1 1 1,1-1-1,-1 0 0,1 1 0,0-1 1,-1 0-1,1 1 0,0-1 1,-1 0-1,1 0 0,0 0 0,-1 0 1,1 1-1,0-1 0,-1 0 0,1 0 1,0 0-1,-1 0 0,1-1 1,0 1-1,0 0 0,-1 0 0,1 0 1,0-1-1,-1 1 0,1 0 1,-1 0-1,1-1 0,0 1 0,-1-1 1,1 1-1,-1 0 0,1-1 0,-1 1 1,2-2-1,1-2 17,1 0 0,-1 0 0,0-1 1,5-8-1,19-44 24,-16 32-316,28-44 0,-39 68 246,1 0 1,0 0-1,-1-1 1,1 1 0,0 0-1,0 0 1,0 0-1,0 0 1,0 0-1,0 0 1,0 0 0,0 1-1,1-1 1,-1 0-1,0 1 1,0-1 0,1 1-1,-1-1 1,0 1-1,1-1 1,0 1-1,0 0 2,-1 1 0,0-1 0,0 1-1,0-1 1,0 1 0,0 0-1,0-1 1,-1 1 0,1 0-1,0 0 1,0 0 0,0 0-1,-1 0 1,1-1 0,0 1 0,-1 1-1,1-1 1,-1 0 0,1 0-1,-1 0 1,0 0 0,1 0-1,-1 0 1,0 2 0,0-2-2,0 0 0,1 0 1,-1 0-1,0 1 0,0-1 1,1 0-1,-1 0 1,1 0-1,-1 0 0,1 0 1,0 0-1,-1 0 0,1 0 1,0 0-1,0 0 0,0 0 1,-1 0-1,1-1 0,0 1 1,0 0-1,2 0 0,-2-1 9,1 0 0,-1-1-1,0 1 1,1-1 0,-1 0-1,0 1 1,0-1 0,0 0-1,0 0 1,0 0 0,0 1-1,0-1 1,0 0 0,0 0 0,0-1-1,0 1 1,-1 0 0,1 0-1,0 0 1,0-2 0,13-19-131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4:15.079"/>
    </inkml:context>
    <inkml:brush xml:id="br0">
      <inkml:brushProperty name="width" value="0.05" units="cm"/>
      <inkml:brushProperty name="height" value="0.05" units="cm"/>
    </inkml:brush>
  </inkml:definitions>
  <inkml:trace contextRef="#ctx0" brushRef="#br0">151 76 12051,'-17'3'1936,"0"-2"0,-23 0 1,37-1-1827,1 1 1,-1 0-1,1 0 1,-1 0-1,1 0 0,-1 0 1,1 0-1,0 0 1,0 1-1,-1-1 1,1 1-1,0-1 1,1 1-1,-1 0 0,0 0 1,-2 3-1,-23 35 355,25-37-472,1-1 0,0 0 0,0 0 0,0 1 0,0-1 0,1 0 0,-1 1 0,0-1 0,1 1 0,0-1 0,0 1 0,0-1 0,0 1 0,0-1 0,0 1 0,1 2 0,0-3-4,-1-1 1,1 0-1,0 0 0,0 1 0,0-1 0,0 0 0,0 0 1,0 0-1,0 0 0,0 0 0,0 0 0,0 0 1,1 0-1,-1 0 0,0-1 0,1 1 0,-1-1 1,0 1-1,1-1 0,-1 1 0,1-1 0,-1 0 0,1 1 1,-1-1-1,1 0 0,-1 0 0,0 0 0,3-1 1,12 0-53,-1-1 0,1-2 0,0 1 0,-1-2 0,0 0 0,0 0 1,27-15-1,-19 9 25,47-16 0,-51 23 35,1 0 1,0 1 0,0 1-1,28 1 1,80 11-18,17-1-15,82-28-14,3 0 6,-136 21-64,137 21-1,172 2 36,-8-1 67,-242-4-46,297 0 1,50-70-119,36-2 94,376 18 72,-717 26-43,399-28-76,-503 25 110,-28 3-11,0 2 1,69 4-1,-131 1 27,0 1 0,0 0 0,0 0 0,0 0 1,0 0-1,0 0 0,0 0 0,0 1 0,0-1 0,0 0 1,0 0-1,0 1 0,0-1 0,-1 1 0,1-1 0,0 1 0,1 0 1,-12 6-216,-28 4-259,12-8 360,-18-3-42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1.015"/>
    </inkml:context>
    <inkml:brush xml:id="br0">
      <inkml:brushProperty name="width" value="0.05" units="cm"/>
      <inkml:brushProperty name="height" value="0.05" units="cm"/>
    </inkml:brush>
  </inkml:definitions>
  <inkml:trace contextRef="#ctx0" brushRef="#br0">14 3 14035,'-1'0'69,"1"0"1,0-1-1,0 1 0,-1 0 0,1 0 1,0 0-1,-1-1 0,1 1 0,0 0 1,-1 0-1,1 0 0,0 0 1,-1 0-1,1 0 0,0-1 0,-1 1 1,1 0-1,-1 0 0,1 0 0,0 0 1,-1 0-1,1 0 0,0 1 1,-1-1-1,1 0 0,0 0 0,-1 0 1,1 0-1,0 0 0,-1 0 0,1 1 1,-1-1-1,0 13 1296,11 26-233,-8-31-933,11 33 214,1-1-1,33 63 1,-33-77-291,1-1-1,1 0 1,1-1 0,36 38-1,-46-55-111,0-1 1,0 0-1,1 0 0,-1-1 1,2 0-1,-1 0 0,0-1 0,1 0 1,0 0-1,-1-1 0,1-1 1,1 1-1,-1-1 0,12 1 1,-12-3-22,-1 0 0,0 0 0,1-1 0,-1 0 0,0 0 0,0-1 0,0 0 0,0 0 1,0-1-1,0 0 0,-1-1 0,1 0 0,-1 0 0,0 0 0,0-1 0,9-8 0,-6 3 17,-1 1 0,0-1-1,0-1 1,12-21-1,8-16-101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6.300"/>
    </inkml:context>
    <inkml:brush xml:id="br0">
      <inkml:brushProperty name="width" value="0.05" units="cm"/>
      <inkml:brushProperty name="height" value="0.05" units="cm"/>
    </inkml:brush>
  </inkml:definitions>
  <inkml:trace contextRef="#ctx0" brushRef="#br0">154 236 14635,'-13'7'262,"0"1"-1,1 1 0,0 0 1,1 0-1,-1 1 0,2 1 1,-1 0-1,2 0 1,0 1-1,0 0 0,1 0 1,-9 19-1,16-29-233,-1 1 0,1 0 0,0 0 0,1 0 0,-1 0 0,1 1 0,-1-1 0,1 0 1,0 0-1,0 0 0,0 0 0,0 0 0,1 1 0,0 2 0,0-4-22,-1-1 0,1 0 0,0 0 0,0 1 0,-1-1 0,1 0 0,0 0 0,0 0 0,0 0 0,0 0 1,0 0-1,0 0 0,1 0 0,-1-1 0,0 1 0,0 0 0,1-1 0,-1 1 0,0-1 0,1 1 0,-1-1 0,0 1 0,1-1 0,-1 0 1,1 0-1,-1 0 0,0 0 0,1 0 0,-1 0 0,1 0 0,2-1 0,4-1-1,0 0-1,0 0 1,0-1 0,0 0 0,-1-1-1,1 1 1,-1-2 0,0 1-1,0-1 1,-1 0 0,1 0 0,8-10-1,0 0 10,-1-1 0,-1 0-1,20-33 1,-17 20 184,0-2-1,-2 0 1,-2 0 0,0-1 0,-3-1-1,0 0 1,5-45 0,-15 73 302,-3 14-312,-4 16-65,-2 15 71,-8 55 1,16-79-217,1 0 0,0 0 1,1 0-1,1 0 0,1-1 1,5 27-1,-6-38-24,0-1 0,0 1 0,1-1 0,-1 1 0,1-1 0,0 0 0,0 1 0,0-1 0,0 0 0,0 0 0,1 0 0,-1-1 0,1 1 0,0-1 0,0 1 0,0-1 0,0 0 0,0 0 0,1 0 0,-1-1 0,0 1 0,1-1 0,-1 0 0,1 0 0,0 0 0,-1 0 0,7 0 0,20 2-240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7.930"/>
    </inkml:context>
    <inkml:brush xml:id="br0">
      <inkml:brushProperty name="width" value="0.05" units="cm"/>
      <inkml:brushProperty name="height" value="0.05" units="cm"/>
    </inkml:brush>
  </inkml:definitions>
  <inkml:trace contextRef="#ctx0" brushRef="#br0">1 25 14907,'0'-1'260,"9"-19"1508,-6 16-838,-3 14 420,-3 33-955,2 1-1,2-1 1,2 1 0,10 55 0,-12-92-381,0 0 0,1 0 1,0 0-1,0 0 0,4 8 1,-6-14-12,1 0 1,-1 0 0,1 0-1,0 0 1,-1 0-1,1 0 1,0 0-1,0 0 1,0 0 0,0-1-1,-1 1 1,1 0-1,0 0 1,1-1 0,-1 1-1,0-1 1,0 1-1,0-1 1,0 1 0,0-1-1,0 0 1,1 1-1,-1-1 1,0 0 0,0 0-1,1 0 1,-1 0-1,0 0 1,0 0-1,0 0 1,1-1 0,-1 1-1,0 0 1,0-1-1,0 1 1,1 0 0,0-2-1,4-1 9,-1 0 0,0 0-1,0-1 1,0 0 0,0 0-1,-1 0 1,0-1 0,0 0 0,6-7-1,31-54 56,-31 48-44,20-40 26,-16 30-60,17-25 0,-31 53 10,0 0 0,0-1 0,0 1 0,0 0 0,0 0 0,0 0 0,0 0 0,0 0 0,0 0 0,0 0 0,1-1 0,-1 1 0,0 0 1,0 0-1,0 0 0,0 0 0,0 0 0,0 0 0,0 0 0,0 0 0,0 0 0,1 0 0,-1 0 0,0-1 0,0 1 0,0 0 0,0 0 0,0 0 1,0 0-1,0 0 0,1 0 0,-1 0 0,0 0 0,0 0 0,0 0 0,0 0 0,0 0 0,0 0 0,1 0 0,-1 0 0,0 0 0,0 0 0,0 1 1,0-1-1,0 0 0,0 0 0,0 0 0,1 0 0,-1 0 0,2 8-10,-1 11 5,-3 21-36,0 38 22,2-71 22,1 1 0,0-1-1,0 1 1,0-1 0,1 0-1,0 0 1,5 12 0,-6-18-1,0 1 0,0 0 0,0-1 0,0 1 0,1 0 1,-1-1-1,0 0 0,0 1 0,1-1 0,-1 0 0,1 1 1,0-1-1,-1 0 0,1 0 0,0-1 0,-1 1 0,1 0 1,0 0-1,0-1 0,0 1 0,0-1 0,0 0 0,0 1 1,-1-1-1,1 0 0,0 0 0,0 0 0,0 0 0,0-1 1,0 1-1,0 0 0,0-1 0,0 0 0,0 1 0,3-3 1,2 0 5,0-1 1,1 0-1,-1 0 1,-1-1-1,1 0 1,10-11-1,-3 2 7,-1-1 0,-1-1 0,0 0 0,-1 0-1,-1-1 1,0-1 0,13-34 0,-23 62-23,1-1 0,1 0 1,-1 1-1,6 14 0,-5-18 16,0 1-1,0-1 1,1 0-1,-1 0 1,1 0-1,1 0 1,-1 0-1,1-1 1,0 1-1,0-1 1,1 0-1,0-1 1,8 8-1,-9-9-15,0-1 0,0 0 0,0 0-1,1 0 1,-1-1 0,0 1 0,1-1-1,-1 0 1,0 0 0,1-1 0,-1 1-1,1-1 1,0 0 0,-1 0 0,1-1-1,-1 1 1,1-1 0,-1 0 0,0 0-1,1-1 1,4-1 0,-3 0-47,0 0 0,1 0-1,-1 0 1,0 0 0,0-1 0,-1 0-1,1-1 1,-1 1 0,0-1 0,0 0 0,-1 0-1,7-9 1,6-22-119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8.349"/>
    </inkml:context>
    <inkml:brush xml:id="br0">
      <inkml:brushProperty name="width" value="0.05" units="cm"/>
      <inkml:brushProperty name="height" value="0.05" units="cm"/>
    </inkml:brush>
  </inkml:definitions>
  <inkml:trace contextRef="#ctx0" brushRef="#br0">35 0 17300,'-16'25'1752,"2"-1"-1192,10-3-232,7-5 1001,7-6-1129,7-8-1569,9-8 1377,2-5-376,0-5-224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8.956"/>
    </inkml:context>
    <inkml:brush xml:id="br0">
      <inkml:brushProperty name="width" value="0.05" units="cm"/>
      <inkml:brushProperty name="height" value="0.05" units="cm"/>
    </inkml:brush>
  </inkml:definitions>
  <inkml:trace contextRef="#ctx0" brushRef="#br0">17 331 12899,'-1'31'2058,"-6"32"1,4-46-1583,0-1-1,2 1 1,0 0 0,1-1 0,0 1 0,2 0 0,6 32 0,-7-46-437,0 0 0,0 0 0,0 0 0,1 0 0,-1 0 0,1 0 0,0 0 0,0-1 1,0 1-1,0-1 0,0 1 0,0-1 0,1 0 0,-1 0 0,1 0 0,0 0 0,0 0 0,3 1 0,-1-1-25,-1-1 0,1 0 1,-1 0-1,0 0 0,1 0 0,0-1 1,-1 0-1,1 0 0,-1 0 0,1 0 1,-1-1-1,10-2 0,-5 0-7,0 0-1,0-1 1,0 0-1,-1 0 1,1-1 0,-1-1-1,0 1 1,0-1-1,-1 0 1,0-1-1,0 0 1,0 0 0,-1-1-1,0 1 1,-1-1-1,6-11 1,0-1 31,0-1 0,-2 0 1,-1-1-1,0 0 0,7-40 0,-11 44-6,-1 0 0,0 0 0,-2-1 0,0 1 0,-1-1 0,-1 1 0,-1-1 0,-1 1 0,0 0 0,-12-35 0,14 49-27,-1 1 0,1 0 0,-1 1 0,1-1 0,-1 0 0,0 0 0,0 1 0,0-1 0,-1 1 0,1 0 0,-3-3 0,3 4-5,1 1 1,0-1 0,-1 0-1,1 1 1,-1-1 0,1 1-1,-1-1 1,1 1-1,-1 0 1,0 0 0,1-1-1,-1 1 1,1 0-1,-1 0 1,1 1 0,-1-1-1,1 0 1,-1 0 0,1 1-1,-1-1 1,1 1-1,-1 0 1,1-1 0,-1 1-1,1 0 1,-2 1-1,-2 2-3,-1 0-1,1 1 0,0 0 0,0 1 0,0-1 0,1 1 0,0 0 1,0 0-1,0 0 0,1 0 0,-5 13 0,3-6-37,0 1 0,1 0 1,1 0-1,-4 29 0,7-40 7,0 0 0,-1 0 0,1 0 0,1 0 0,-1 0 0,0 1 0,1-1 0,0 0 0,-1 0 0,1 0 0,0 0 0,1 0 0,-1 0 0,1-1 0,-1 1 0,1 0 0,2 3 0,-1-4-42,0 0 0,-1 0 0,1 0 0,0 0 0,0 0 0,0 0-1,0-1 1,0 0 0,1 0 0,-1 1 0,0-2 0,1 1-1,-1 0 1,1-1 0,5 1 0,15-1-468,-1-2 0,1 0 0,31-7 0,-36 5 357,0 0 1,0 2 0,0 0-1,0 1 1,1 1 0,22 3-1,-37-2 237,-1 0 1,0 0-1,0 0 0,0 1 0,0-1 0,0 1 1,0 0-1,-1 0 0,1 0 0,-1 1 0,1-1 0,-1 1 1,0 0-1,0 0 0,0 0 0,0 0 0,0 0 0,-1 1 1,1-1-1,-1 1 0,0 0 0,0 0 0,1 5 1,1 4 274,-1 0 0,0 0 1,-1 0-1,-1 0 1,0 0-1,-1 15 0,1-19 116,0-9-240,5-17-320,3-31-861,9-137-4055,-3 31 1245,-1 48 10461,-17 124-4792,-4 28-1316,5-3-201,1 0 1,7 63-1,-3-80-252,1-1 0,2 1 0,1-1-1,0 0 1,15 31 0,-17-46-54,0 0 0,1-1 0,0 0 0,12 15 0,-15-21-49,1 1 1,-1-1-1,1 0 1,-1 0-1,1 0 1,0-1-1,0 1 1,0-1-1,0 0 1,1 0-1,-1 0 1,9 2-1,-12-4-11,0 0 1,0 0-1,0 1 0,0-1 0,0 0 1,0 0-1,0 0 0,0 0 0,0 0 0,0 0 1,0 0-1,0 0 0,0-1 0,0 1 1,0 0-1,0-1 0,0 1 0,0 0 1,0-1-1,0 1 0,0-1 0,0 0 1,1 0-1,-2 0-12,1 0 1,-1 0-1,0 0 1,1 0 0,-1 0-1,0 0 1,0 0-1,0 0 1,1 0-1,-1 0 1,0 0 0,-1 0-1,1 0 1,0-1-1,0 1 1,0 0-1,-1 0 1,1-1-1,-3-4-81,1 1-1,0-1 1,-1 1-1,0 0 0,-1 0 1,-5-7-1,-12-9-237,-1 2 0,-1 0 0,-1 2-1,-40-22 1,31 18 350,-52-39 1,84 59 2,0 1 1,0-1-1,0 0 1,0 0-1,0 0 1,0 1-1,0-1 1,1 0 0,-1 0-1,0 0 1,1 0-1,-1-1 1,0 1-1,1 0 1,-1 0-1,1 0 1,0 0-1,-1-1 1,1 1 0,0 0-1,0 0 1,0-1-1,0 1 1,0 0-1,0 0 1,0-1-1,0-1 1,2 1 12,-1 0-1,0 0 1,1 0 0,-1 1-1,1-1 1,-1 0-1,1 1 1,0 0 0,0-1-1,0 1 1,0 0 0,0 0-1,0 0 1,0 0-1,3-1 1,37-13-332,1 1-1,61-9 1,-28 6-78,-40 8 55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49.416"/>
    </inkml:context>
    <inkml:brush xml:id="br0">
      <inkml:brushProperty name="width" value="0.05" units="cm"/>
      <inkml:brushProperty name="height" value="0.05" units="cm"/>
    </inkml:brush>
  </inkml:definitions>
  <inkml:trace contextRef="#ctx0" brushRef="#br0">0 735 14963,'217'-73'3220,"-115"36"-2238,1129-356 2156,-960 311-3220,-227 68 53,197-56-88,-171 53-40,103-12 0,-159 28 225,9-1-946,-22 0 63,-13-1-196,-12-2 595,-5-1-153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0.364"/>
    </inkml:context>
    <inkml:brush xml:id="br0">
      <inkml:brushProperty name="width" value="0.05" units="cm"/>
      <inkml:brushProperty name="height" value="0.05" units="cm"/>
    </inkml:brush>
  </inkml:definitions>
  <inkml:trace contextRef="#ctx0" brushRef="#br0">198 176 15347,'-11'3'217,"1"1"-1,-1 0 1,1 0-1,0 1 1,1 0-1,-1 1 1,1 0 0,0 0-1,1 1 1,-1 0-1,1 1 1,-9 11-1,9-11-175,1 2-1,0-1 1,1 1 0,0 0-1,0 0 1,1 1-1,1 0 1,0 0 0,0 0-1,1 0 1,-3 16-1,6-21-40,-1-1 1,1 0-1,0 1 0,1-1 0,1 10 0,-2-14 2,0 0 0,1 1 0,-1-1 0,0 0 0,1 1 0,-1-1 0,1 0 0,0 1 0,-1-1 0,1 0 0,0 0 0,0 0 0,0 0 0,0 0 0,0 0 0,0 0 0,0 0 0,0 0 0,0 0 1,0-1-1,0 1 0,1 0 0,-1-1 0,0 1 0,1-1 0,-1 1 0,2-1 0,1 0 1,0 0 0,0 0 1,0-1-1,0 0 1,0 0-1,0 0 0,0 0 1,0-1-1,0 0 1,0 1-1,-1-1 0,1-1 1,-1 1-1,1 0 1,-1-1-1,5-4 0,6-7 0,-1 0-1,14-18 1,-9 6-61,-1-1 0,-2 0 0,22-53 0,-40 102 8,-1 39 1,4-52 46,1-1 0,0 1 0,0 0 0,0-1 0,1 1 0,1-1 0,4 12 0,-6-17 11,0-1-1,0 0 0,0 0 1,1 0-1,-1 0 1,1 0-1,-1 0 0,1 0 1,0-1-1,0 1 0,0-1 1,0 1-1,0-1 1,0 1-1,0-1 0,0 0 1,0 0-1,3 1 0,-1-2 5,-1 1-1,1 0 0,-1-1 0,1 0 1,0 0-1,-1 0 0,1-1 0,-1 1 1,1-1-1,-1 0 0,5-1 0,3-2 20,-1 0 0,0-1-1,0 0 1,-1-1-1,1 0 1,16-15 0,-4 1-2,-1-2 0,0 0-1,-2-1 1,-1-1 0,0-1 0,-2 0 0,-1-1 0,13-33 0,-25 53-42,-1-1 0,1 0 0,-1 0 1,-1-1-1,1 1 0,-1-11 0,-3 11-40,-2 13 39,-3 13 31,4-8 26,2 0-1,-1 1 1,1-1 0,1 0 0,0 1-1,1-1 1,0 0 0,4 17 0,-4-25-11,0 0 0,-1 0 0,1 0 0,0 0 0,1-1 0,-1 1 0,1 0 0,-1 0 0,1-1 0,0 1 0,0-1 0,0 0 0,0 1 0,0-1 0,0 0 0,1 0 0,-1-1 0,1 1 0,-1 0 0,1-1 0,0 1 0,0-1 0,-1 0 0,1 0 0,0 0 0,0 0 0,0-1 0,0 1 0,0-1 0,0 0 0,1 0 0,-1 0 0,0 0 0,0 0 0,5-2 0,0 0 39,0 0-1,0-1 0,0 0 1,-1-1-1,1 0 0,-1 0 1,0 0-1,0-1 0,0 0 0,-1 0 1,0-1-1,0 0 0,6-7 1,-1 0 36,0-1-1,-1 0 1,-1-1 0,0 0 0,8-21 0,-15 32-83,1-1 0,-2 0 0,1 0 1,0 0-1,-1 0 0,0 0 0,0-1 0,-1 1 0,1 0 0,-1-9 0,0 13-21,0 1-1,0 0 0,0-1 0,0 1 0,0 0 0,0-1 1,0 1-1,0 0 0,0-1 0,-1 1 0,1 0 0,0 0 0,0-1 1,0 1-1,0 0 0,0-1 0,0 1 0,-1 0 0,1 0 1,0-1-1,0 1 0,-1 0 0,1 0 0,0-1 0,0 1 0,-1 0 1,1 0-1,0 0 0,0 0 0,-1-1 0,1 1 0,0 0 0,-1 0 1,1 0-1,-9 8 33,-3 18 7,10-16-17,0 0 1,0 1-1,1-1 1,0 0-1,1 0 1,0 0-1,3 19 1,-3-25-31,1 0 1,0 0 0,0-1 0,1 1-1,-1 0 1,1-1 0,0 1-1,0-1 1,0 1 0,4 4-1,-5-7-27,1 1 0,0 0-1,0-1 1,0 1-1,0-1 1,0 0 0,0 1-1,0-1 1,1 0-1,-1-1 1,0 1 0,1 0-1,-1-1 1,1 1-1,-1-1 1,0 1 0,1-1-1,3 0 1,4-2-11,0 0 1,0 0-1,0-1 1,-1 0-1,1-1 1,15-7-1,27-15-171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0.783"/>
    </inkml:context>
    <inkml:brush xml:id="br0">
      <inkml:brushProperty name="width" value="0.05" units="cm"/>
      <inkml:brushProperty name="height" value="0.05" units="cm"/>
    </inkml:brush>
  </inkml:definitions>
  <inkml:trace contextRef="#ctx0" brushRef="#br0">206 0 18700,'-17'6'363,"1"0"0,0 1 1,0 0-1,1 1 0,0 1 0,0 1 0,1 0 1,0 0-1,1 2 0,0 0 0,-18 22 0,30-33-380,0 0 0,0 0 0,0 0 1,0 1-1,1-1 0,-1 0 0,0 1 0,0-1 0,1 0 0,-1 1 0,1-1 0,0 1 0,-1-1 0,1 1 0,0-1 1,0 1-1,0-1 0,0 1 0,0 2 0,0-4-21,1 1 0,-1 0 1,1 0-1,0 0 0,-1 0 0,1 0 0,0-1 1,-1 1-1,1 0 0,0-1 0,0 1 0,0 0 1,0-1-1,0 1 0,0-1 0,0 0 1,0 1-1,0-1 0,0 0 0,0 1 0,1-1 1,8 1-301,0 0 0,0 0 0,0-1 0,15-2 0,-19 2 235,29-4-592,28-3-17,-59 7 744,0 0 0,0 1 0,-1-1-1,1 0 1,0 1 0,0 0 0,-1 0 0,1 0 0,0 1-1,-1-1 1,1 1 0,-1 0 0,4 2 0,-6-3 2,0 1 1,1-1-1,-1 0 1,0 1 0,0 0-1,0-1 1,0 1-1,-1 0 1,1-1-1,0 1 1,-1 0 0,1 0-1,-1-1 1,1 1-1,-1 0 1,0 0-1,0 0 1,0 0 0,0 0-1,0 0 1,0-1-1,-1 1 1,1 0-1,0 0 1,-1 0 0,0 0-1,1-1 1,-1 1-1,-1 2 1,-2 4 63,0-1 1,0 1-1,-1-1 1,-11 13-1,10-13-115,-1 0-1,0-1 1,0 0-1,-1 0 1,-15 10-1,18-14-15,1 0 0,0 0 0,-1 0 0,0 0-1,1-1 1,-1 0 0,0 0 0,0 0 0,1 0 0,-1-1-1,0 0 1,0 0 0,-7-1 0,-13-7-162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3.269"/>
    </inkml:context>
    <inkml:brush xml:id="br0">
      <inkml:brushProperty name="width" value="0.05" units="cm"/>
      <inkml:brushProperty name="height" value="0.05" units="cm"/>
    </inkml:brush>
  </inkml:definitions>
  <inkml:trace contextRef="#ctx0" brushRef="#br0">8 234 14355,'0'1'99,"0"0"0,0 0 0,1 0 0,-1 0 0,1 0 0,-1-1-1,1 1 1,-1 0 0,1 0 0,-1 0 0,1 0 0,0 0 0,-1-1 0,1 1 0,0 0 0,0-1 0,0 1-1,0-1 1,-1 1 0,1-1 0,0 1 0,0-1 0,0 1 0,0-1 0,0 0 0,0 1 0,0-1 0,2 0-1,31 2 1174,-26-3-1123,0-1 0,0 0 1,0-1-1,-1 1 1,1-2-1,-1 1 0,0-1 1,0 0-1,0 0 1,0-1-1,-1 0 0,0-1 1,0 1-1,11-13 1,-13 13-66,1-1 0,-1 1 0,0-1 1,0 0-1,-1 0 0,0 0 1,0-1-1,0 1 0,-1-1 0,0 1 1,0-1-1,0 0 0,-1 0 1,0 0-1,-1 0 0,1 0 0,-2-11 1,1 15-51,-1 0 0,0 1 0,1-1 0,-1 0 0,0 0 0,0 0 1,0 1-1,-1-1 0,1 1 0,-1-1 0,1 1 0,-1-1 0,0 1 0,0 0 0,0 0 1,0 0-1,0 0 0,0 0 0,-1 0 0,1 1 0,-1-1 0,1 1 0,-1 0 0,0-1 1,1 1-1,-1 1 0,-5-2 0,3 1-21,1 1 0,-1 0 0,0 0 0,1 0 0,-1 1 0,0-1 1,1 1-1,-1 0 0,1 1 0,-1-1 0,1 1 0,0 0 0,-1 0 0,1 0 0,0 0 0,-6 6 0,2-2-27,0 1 0,1 0 0,0 1 0,1 0 0,-1 0 0,1 1 0,1-1 0,-8 16 0,10-16 0,-1-1 0,2 1 0,-1 0 0,1 0 0,0-1 0,1 2 1,0-1-1,0 0 0,1 0 0,0 0 0,1 11 0,-1-15 5,1-1 1,0 0-1,0 0 0,0 0 0,0 0 1,1 0-1,-1 0 0,1 0 1,-1-1-1,1 1 0,0 0 1,0-1-1,0 0 0,1 1 0,-1-1 1,0 0-1,1 0 0,0 0 1,-1 0-1,1-1 0,0 1 0,0-1 1,0 0-1,0 0 0,0 0 1,0 0-1,0 0 0,0 0 1,0-1-1,1 0 0,5 0 0,-1 0-19,0 0 0,0 0 0,0-1 0,0-1 0,-1 1 0,1-1 0,-1 0 0,1-1 0,-1 0 0,0 0 0,1-1 0,5-4 0,-6 3 30,-1 1-1,-1-1 1,1 0-1,-1-1 1,0 1 0,0-1-1,-1 0 1,1 0-1,-1-1 1,-1 1-1,1-1 1,-1 0 0,0 0-1,-1 0 1,0 0-1,2-8 1,-5 17 4,1 1 0,-1 0 0,1 0 0,0-1 0,0 1 0,0 0 0,1 0 1,-1 0-1,1-1 0,-1 1 0,1 0 0,0 0 0,0-1 0,0 1 0,0-1 0,0 1 0,1-1 0,-1 1 1,1-1-1,0 0 0,0 0 0,0 0 0,0 0 0,0 0 0,0 0 0,0 0 0,0-1 0,1 1 1,-1-1-1,1 0 0,-1 0 0,1 0 0,0 0 0,-1 0 0,4 1 0,5 0 8,0 0-1,1 0 0,-1-1 1,0-1-1,1 0 1,-1 0-1,21-4 1,-6-2 10,-1 0 1,1-2-1,-1-2 1,-1 0 0,0-1-1,-1-1 1,0-2-1,0 0 1,-2-1 0,26-23-1,-26 14 85,-17 19 33,-9 17-45,0-2-49,3-6-35,0 0-1,0 1 1,0-1-1,0 1 1,1-1-1,-1 1 1,1 0-1,0-1 1,1 1-1,-1 8 1,1-12-11,0-1-1,1 1 1,-1 0 0,0-1 0,0 1 0,1 0 0,-1-1 0,1 1 0,-1-1-1,0 1 1,1 0 0,-1-1 0,1 1 0,0-1 0,-1 0 0,1 1-1,-1-1 1,1 1 0,-1-1 0,1 0 0,0 1 0,-1-1 0,1 0-1,0 0 1,0 0 0,-1 1 0,1-1 0,0 0 0,-1 0 0,1 0 0,0 0-1,-1 0 1,1 0 0,0-1 0,0 1 0,-1 0 0,1 0 0,0 0-1,-1-1 1,1 1 0,0 0 0,0-1 0,33-15 36,-30 14-35,69-48 60,-53 35-70,0 1 0,36-19-1,-55 32 6,0 0-1,0 1 1,0-1-1,0 1 0,0-1 1,0 1-1,0-1 1,0 1-1,0 0 0,1 0 1,-1-1-1,0 1 0,0 0 1,0 0-1,0 0 1,0 0-1,0 0 0,0 1 1,1-1-1,-1 0 1,0 0-1,0 1 0,0-1 1,0 0-1,0 1 0,0-1 1,1 2-1,0 0-2,-1 0 0,0 0 0,0 0-1,0 1 1,0-1 0,0 0 0,0 0 0,-1 1-1,1-1 1,-1 3 0,1-2 9,0 0-1,-1 1 1,1-1-1,0 0 1,1 0 0,2 5-1,-4-7 3,1 0 1,0 0-1,-1 0 0,1-1 0,0 1 0,0 0 1,0-1-1,0 1 0,0 0 0,0-1 0,0 1 1,0-1-1,0 0 0,0 1 0,0-1 0,0 0 1,0 1-1,0-1 0,0 0 0,0 0 0,0 0 1,1 0-1,-1 0 0,0 0 0,1-1 0,7 0 216,21-4-1224,-30 5 971,0 0 1,0 0-1,1 0 0,-1 0 0,0 0 0,0 0 0,1 0 1,-1 1-1,0-1 0,0 0 0,1 0 0,-1 0 1,0 0-1,0 0 0,1 0 0,-1 0 0,0 0 0,0 1 1,0-1-1,1 0 0,-1 0 0,0 0 0,0 1 1,0-1-1,0 0 0,1 0 0,-1 0 0,0 1 0,0-1 1,0 0-1,0 0 0,0 1 0,-8 12-1112,-6-1 625,-3 0-194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3.661"/>
    </inkml:context>
    <inkml:brush xml:id="br0">
      <inkml:brushProperty name="width" value="0.05" units="cm"/>
      <inkml:brushProperty name="height" value="0.05" units="cm"/>
    </inkml:brush>
  </inkml:definitions>
  <inkml:trace contextRef="#ctx0" brushRef="#br0">25 52 11354,'-12'-20'1801,"5"5"-745,3 5-376,2 6 1881,2 1-1377,5 3-440,-1 2-320,2 0 624,-1 1-815,1-1-89,1-1-56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4.042"/>
    </inkml:context>
    <inkml:brush xml:id="br0">
      <inkml:brushProperty name="width" value="0.05" units="cm"/>
      <inkml:brushProperty name="height" value="0.05" units="cm"/>
    </inkml:brush>
  </inkml:definitions>
  <inkml:trace contextRef="#ctx0" brushRef="#br0">67 302 13979,'-5'34'2105,"5"-33"-2035,0-1 1,0 1-1,0-1 1,0 1-1,1-1 1,-1 1-1,0-1 1,0 1-1,0-1 1,0 1 0,0-1-1,1 1 1,-1-1-1,0 1 1,0-1-1,1 1 1,-1-1-1,0 0 1,1 1-1,-1-1 1,0 1 0,2 0-1,-1-1 36,-1 0 0,1 0 1,0 0-1,0 0 0,0-1 0,0 1 0,-1 0 0,1 0 0,0 0 0,0-1 1,0 1-1,-1 0 0,1-1 0,0 1 0,0-1 0,-1 1 0,1-1 1,0 1-1,-1-1 0,2 0 0,2-4 122,0 1 0,0-1 0,0 0-1,0 0 1,-1 0 0,1-1 0,-1 1 0,-1-1 0,1 0 0,-1 1 0,0-1 0,2-8-1,-2 4-129,0 1 0,-1-1 0,0 0 0,0 0 0,-1 0 0,-1 0 0,-1-10 0,2 18-91,0 1 0,0-1 0,-1 1 0,1-1 0,0 1-1,-1-1 1,1 1 0,-1-1 0,0 1 0,0-1 0,1 1 0,-1 0 0,0-1 0,0 1 0,0 0 0,0 0-1,0 0 1,-1 0 0,1 0 0,0 0 0,-1 0 0,-1-1 0,2 2-7,0 0-1,-1 0 1,1 0-1,-1-1 1,1 2 0,-1-1-1,1 0 1,-1 0-1,1 0 1,0 1 0,-1-1-1,1 0 1,-1 1 0,1 0-1,0-1 1,0 1-1,-1 0 1,1-1 0,0 1-1,0 0 1,0 0 0,0 0-1,0 0 1,-1 2-1,-7 7-24,1 0 0,0 0 0,1 1 0,0 0 0,1 1-1,0 0 1,1 0 0,0 0 0,1 0 0,0 1-1,1-1 1,1 1 0,0 0 0,0 0 0,2 0 0,0 17-1,0-27 23,0-1-1,1 0 1,-1 0-1,1 0 1,-1 1-1,1-1 0,0 0 1,0 0-1,0 0 1,0 0-1,0 0 1,0-1-1,0 1 0,1 0 1,-1 0-1,1-1 1,-1 1-1,1-1 1,0 1-1,0-1 0,-1 0 1,1 0-1,0 0 1,0 0-1,0 0 1,0 0-1,0 0 1,1-1-1,-1 1 0,0-1 1,0 1-1,0-1 1,1 0-1,-1 0 1,0 0-1,0 0 0,0 0 1,4-1-1,8-2-3,0 0 0,0-1 0,-1 0-1,23-10 1,-31 11 8,23-9 1,-12 4 28,0 2 0,0-1 0,0 2 0,1 0 1,0 1-1,25-3 0,-38 7-11,-1 0 0,0 0 0,0 1 0,0 0 0,0-1 0,0 1 0,0 0 0,-1 1 0,1-1 0,0 0-1,0 1 1,-1-1 0,1 1 0,-1 0 0,1 0 0,-1 0 0,0 0 0,4 5 0,-2-7 177,-3-8-66,-1-7 2,-28-101 297,-1 3-302,29 110-130,-1 0 0,1 0 1,-1 0-1,1 0 0,0 1 1,0-1-1,0 0 0,1 0 1,-1 0-1,1 0 1,-1 0-1,1 0 0,0 0 1,0 1-1,2-4 0,-1 4-12,-1 0 0,1 0 0,0 0 0,0 1 0,0-1 0,1 0 0,-1 1 0,0 0 0,1-1 0,-1 1 0,1 0 0,-1 0 0,1 1 1,-1-1-1,1 0 0,0 1 0,2-1 0,201-28-1578,-143 16 1280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1.401"/>
    </inkml:context>
    <inkml:brush xml:id="br0">
      <inkml:brushProperty name="width" value="0.05" units="cm"/>
      <inkml:brushProperty name="height" value="0.05" units="cm"/>
    </inkml:brush>
  </inkml:definitions>
  <inkml:trace contextRef="#ctx0" brushRef="#br0">111 0 13899,'-7'14'1384,"0"22"-816,-2 7-168,-2 16 745,-1 7-377,1 8-136,1 5-40,-2 1-200,1 1-96,2-7-104,2-2-48,4-13-120,2-8-96,2-12-312,2-9-200,1-18 480,8-12-112,3-16-64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5.194"/>
    </inkml:context>
    <inkml:brush xml:id="br0">
      <inkml:brushProperty name="width" value="0.05" units="cm"/>
      <inkml:brushProperty name="height" value="0.05" units="cm"/>
    </inkml:brush>
  </inkml:definitions>
  <inkml:trace contextRef="#ctx0" brushRef="#br0">27 214 15115,'-4'8'423,"0"0"-1,0 0 1,1 0 0,0 0-1,0 1 1,-1 11-1,3-17-322,1-1 0,0 1 0,0-1-1,0 0 1,0 1 0,0-1-1,0 1 1,1-1 0,-1 1-1,1-1 1,1 5 0,-1-6-28,0 0 0,0 0 0,0 1 0,0-1-1,0 0 1,0 0 0,0 0 0,0 0 0,0-1 0,0 1 0,0 0 0,1 0 0,-1-1 0,0 1 0,1-1 0,-1 1 0,0-1 0,1 1 0,-1-1 0,0 0 0,1 0 0,1 0-1,2 0 9,1 0-1,-1-1 0,1 0 0,-1 0 0,0 0 1,0-1-1,1 0 0,-1 0 0,0 0 1,-1-1-1,1 1 0,0-1 0,-1-1 0,1 1 1,-1 0-1,6-7 0,2-2-3,0-1 0,-1 0-1,0 0 1,8-16 0,-13 18-37,0 0 0,0-1-1,-1 0 1,4-13 0,-8 21-35,0 0 1,0 0 0,0-1 0,0 1-1,0 0 1,-1-1 0,0 1 0,0-1-1,0 1 1,-1 0 0,1-1 0,-1 1-1,0 0 1,0-1 0,-2-3 0,2 6-10,0 1 1,0 0-1,0-1 1,0 1-1,0 0 1,0 0-1,0 0 1,-1 0-1,1 0 1,0 0 0,-1 0-1,1 0 1,-1 1-1,1-1 1,-1 0-1,1 1 1,-1-1-1,1 1 1,-1 0-1,1-1 1,-1 1-1,0 0 1,1 0 0,-1 0-1,0 0 1,1 0-1,-1 1 1,1-1-1,-1 0 1,1 1-1,-1-1 1,-2 2-1,-1 0-11,0 0-1,1 0 1,-1 0-1,1 1 0,-1 0 1,1 0-1,0 0 0,0 1 1,-4 4-1,2 0-10,1 0 0,-1 0 0,1 1 0,1 0-1,0 0 1,0 0 0,1 1 0,0-1 0,0 1 0,1 0-1,-1 19 1,2-22 17,0 1-1,1 0 1,0 0-1,1 0 1,0 0-1,0-1 1,0 1-1,1 0 1,1-1 0,-1 1-1,1-1 1,0 0-1,0 0 1,1 0-1,7 10 1,-8-14 6,1 1 1,-1-1-1,1 0 0,-1-1 1,1 1-1,0-1 1,0 1-1,0-1 0,0 0 1,1-1-1,-1 1 0,0-1 1,1 0-1,-1 0 1,1 0-1,-1 0 0,1-1 1,-1 0-1,1 0 1,0 0-1,-1-1 0,1 1 1,-1-1-1,9-3 1,1 0 5,0-1 0,0-1 0,-1 0 0,0-1 1,-1 0-1,18-14 0,28-25 163,88-96 0,-132 128-112,-12 12-55,18-16 136,-20 18-131,0-1-1,0 1 1,0 0-1,1 0 1,-1-1-1,0 1 1,0 0-1,0 0 0,1 0 1,-1 0-1,0 0 1,0-1-1,1 1 1,-1 0-1,0 0 1,0 0-1,1 0 0,-1 0 1,0 0-1,1 0 1,-1 0-1,0 0 1,0 0-1,1 0 1,-1 0-1,0 0 0,1 0 1,-1 0-1,0 0 1,0 0-1,1 0 1,-1 0-1,0 1 1,0-1-1,1 0 0,-1 0 1,0 0-1,0 0 1,1 1-1,-1-1 1,0 0-1,0 0 1,0 0-1,0 1 0,1-1 1,-1 0-1,0 0 1,0 1-1,0-1 1,0 0-1,0 0 1,0 1-1,0-1 0,1 0 1,-1 0-1,0 1 1,0-1-1,0 0 1,0 1-1,0-1 1,0 0-1,0 0 0,-1 1 1,1-1-1,0 0 1,0 1-1,0-1 1,0 0-1,-1 5 15,1-1-1,0 0 1,0 1-1,1-1 0,-1 0 1,1 0-1,0 1 1,2 4-1,-2-7-7,-1-1-1,1 1 0,0-1 1,0 0-1,0 1 1,0-1-1,0 0 1,1 0-1,-1 0 0,0 1 1,1-1-1,-1-1 1,0 1-1,1 0 0,-1 0 1,1 0-1,-1-1 1,1 1-1,0-1 0,-1 1 1,1-1-1,0 0 1,-1 0-1,1 0 1,1 0-1,6 0 32,1 0-1,-1-1 1,0 0-1,0-1 1,-1 0-1,1-1 1,0 1-1,-1-2 1,12-5 0,12-8 100,30-22 1,-37 23-71,-13 8-39,-5 3-27,1 0 0,0 0 0,1 1 0,-1 0 0,14-5-1,-21 9-3,-1 0-1,1 0 0,-1 0 1,1 0-1,0 0 0,-1 0 1,1 0-1,-1 0 0,1 0 0,0 0 1,-1 0-1,1 0 0,-1 0 1,1 1-1,0-1 0,-1 0 1,1 0-1,-1 1 0,1-1 0,-1 0 1,1 1-1,-1-1 0,1 0 1,-1 1-1,0-1 0,1 1 1,-1-1-1,1 1 0,-1-1 0,0 1 1,1-1-1,-1 1 0,1 0 1,5 26-36,-6-24 31,0-1 0,1 1-1,-1-1 1,1 1 0,-1-1 0,1 1-1,0-1 1,2 4 0,-2-4 5,1-1 0,-1 0 0,1 0 0,-1 0 0,1-1 0,-1 1 0,1 0 0,-1 0 0,1-1 0,0 1 0,-1-1 0,1 0 0,0 1 0,0-1 0,-1 0 0,1 0 0,0 0 0,0 0 0,-1 0 0,4-1 0,36-11-4,-16 0-81,23-15 0,-31 17-68,1 0 0,0 1 0,32-11 0,-49 19 136,0 1 1,0 0-1,0-1 0,0 1 0,0 0 0,0 0 0,0 0 1,0 0-1,0 0 0,1 0 0,-1 0 0,0 0 0,0 0 1,0 0-1,0 1 0,0-1 0,0 0 0,0 1 0,-1-1 1,1 1-1,0-1 0,0 1 0,0-1 0,0 1 1,0-1-1,-1 1 0,1 0 0,1 0 0,-2 1-26,1-1 1,-1 0-1,0 0 0,1 0 0,-1 0 0,0 0 1,0 1-1,1-1 0,-1 0 0,0 0 1,0 0-1,-1 0 0,1 1 0,0-1 0,0 0 1,0 0-1,-1 0 0,1 0 0,-1 1 0,1-1 1,-1 0-1,1 0 0,-2 1 0,0-1 104,1 0 0,-1-1 0,0 1 0,0-1 0,0 1 0,0-1 0,0 0 0,0 0 0,0 0 0,0 0 0,0 0 0,0 0 0,0-1 0,0 1 0,-3-2 0,-17-4-27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5.582"/>
    </inkml:context>
    <inkml:brush xml:id="br0">
      <inkml:brushProperty name="width" value="0.05" units="cm"/>
      <inkml:brushProperty name="height" value="0.05" units="cm"/>
    </inkml:brush>
  </inkml:definitions>
  <inkml:trace contextRef="#ctx0" brushRef="#br0">0 2 17492,'4'12'1128,"6"-7"-1432,5-2-40,8-4 520,5-4-80,18-10-256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6.050"/>
    </inkml:context>
    <inkml:brush xml:id="br0">
      <inkml:brushProperty name="width" value="0.05" units="cm"/>
      <inkml:brushProperty name="height" value="0.05" units="cm"/>
    </inkml:brush>
  </inkml:definitions>
  <inkml:trace contextRef="#ctx0" brushRef="#br0">181 0 15923,'-14'25'568,"0"0"-1,1 1 0,1 1 0,2 0 0,1 0 0,1 1 1,-6 37-1,6-10 100,2-1 1,3 106-1,4-129-484,2 0-1,1 0 0,1-1 0,1 1 0,2-1 0,17 45 0,-24-73-137,0 0-1,1 0 1,-1 0-1,0 0 1,1 0-1,-1 0 0,1 0 1,-1 0-1,1 0 1,3 2-1,-5-4-31,0 0 0,1 0 0,-1 0 0,0 0 0,1 1 0,-1-1 0,0 0 1,1 0-1,-1 0 0,0 0 0,1 0 0,-1 0 0,0 0 0,1 0 0,-1 0 0,0 0 0,1 0 0,-1 0 0,0 0 0,1 0 0,-1 0 0,0 0 0,1-1 0,-1 1 0,0 0 0,1 0 0,-1-1 0,1 1 6,0-1-1,-1 0 1,1 0-1,0 0 1,-1 0 0,0 0-1,1 0 1,-1 0-1,1 0 1,-1 0-1,0 0 1,0 0-1,1-2 1,-1-6 26,1 0 0,-1 1 0,-1-1 1,0 0-1,0 1 0,0-1 0,-1 1 0,-1-1 0,1 1 1,-1 0-1,-1 0 0,0 0 0,0 0 0,-10-13 0,-5-5-168,-1 1 0,-39-36-1,50 52 72,8 8 34,0 0 1,0 0-1,1 0 1,-1 0 0,0 0-1,0 0 1,1 0-1,-1 0 1,0 0 0,1 0-1,-1 0 1,1 0-1,0 0 1,-1 0 0,1-3-1,0 4 9,0-1 0,0 1 0,0-1 1,0 0-1,0 1 0,1-1 0,-1 1 0,0-1 0,0 1 0,1-1 0,-1 1 0,0-1 0,1 1 0,-1 0 0,0-1 0,1 1 0,-1-1 1,1 1-1,-1 0 0,1-1 0,-1 1 0,1 0 0,0-1 0,5-1-33,-1 1 1,1-1-1,0 1 0,0 0 1,7 0-1,0-1 6,-6 1 14,62-10-994,85-24 1,-133 28 644,-1 0 0,1-1 1,-1-1-1,-1-1 0,0-1 1,0-1-1,-1 0 0,22-21 1,-37 31 343,-1 0 34,1 0-1,-1 0 1,0 0-1,0-1 1,0 1-1,-1 0 1,1-1-1,2-4 1,-31 31 1165,15-8-701,1 0 1,-10 21-1,17-30-353,1 1 1,0-1-1,0 0 0,1 1 0,0 0 0,1-1 0,-1 1 1,1 11-1,1-17-93,0 0 1,0 0-1,0 0 0,1 0 1,-1 0-1,0 0 1,1 0-1,0-1 0,-1 1 1,1 0-1,0 0 1,0-1-1,0 1 0,0 0 1,0-1-1,0 1 1,1-1-1,-1 0 0,0 1 1,1-1-1,-1 0 1,1 0-1,0 0 0,-1 0 1,1 0-1,0 0 1,-1 0-1,1-1 0,0 1 1,0 0-1,0-1 1,0 0-1,0 1 0,0-1 1,-1 0-1,1 0 1,0 0-1,2-1 0,3 1 6,0 0 0,-1-1-1,1 0 1,0 0-1,-1-1 1,1 0-1,-1 0 1,0 0 0,12-7-1,-10 4-9,-1-1 0,0 0 0,0 0-1,0-1 1,-1 0 0,0 0 0,0 0 0,7-13-1,-10 15-15,0-1 0,0 0 0,0 0-1,-1 0 1,0 0 0,0 0 0,0 0 0,-1-1-1,0 1 1,0 0 0,-1-1 0,0-12-1,0 18-4,0-1 0,0 1 0,-1 0 0,1-1 0,0 1 0,-1 0 0,1 0-1,-1-1 1,1 1 0,-1 0 0,0 0 0,1 0 0,-2-1 0,1 1-1,1 1 1,0 0 0,-1-1-1,1 1 1,0 0 0,-1 0-1,1 0 1,-1-1 0,1 1 0,-1 0-1,1 0 1,0 0 0,-1 0-1,1 0 1,-1 0 0,1 0-1,-1 0 1,1 0 0,-1 0-1,1 0 1,-1 0 0,1 0 0,0 0-1,-1 0 1,0 1 0,0 0-7,-1 0 0,0 0 0,1 0 0,0 0 0,-1 0 0,1 1 1,0-1-1,0 0 0,-1 1 0,1-1 0,0 1 0,0 0 0,1-1 0,-1 1 1,0 0-1,0 3 0,-1-2-57,2 0 0,-1 1 0,0-1 1,1 0-1,0 1 0,-1-1 0,1 1 0,1-1 0,-1 0 1,0 1-1,1-1 0,0 1 0,0-1 0,0 0 0,0 0 1,0 0-1,3 6 0,-2-7-77,0 0 0,0 0 1,0 0-1,0 0 0,0 0 0,0 0 0,0-1 0,0 1 1,1 0-1,-1-1 0,1 0 0,-1 0 0,1 0 1,-1 0-1,1 0 0,0 0 0,-1-1 0,1 1 0,0-1 1,0 0-1,-1 0 0,6 0 0,3-1-273,-1-1 0,0 0 0,0-1 0,0 0 0,0 0 0,0-1 0,-1-1-1,1 0 1,14-9 0,20-16-750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6.452"/>
    </inkml:context>
    <inkml:brush xml:id="br0">
      <inkml:brushProperty name="width" value="0.05" units="cm"/>
      <inkml:brushProperty name="height" value="0.05" units="cm"/>
    </inkml:brush>
  </inkml:definitions>
  <inkml:trace contextRef="#ctx0" brushRef="#br0">164 270 15683,'-22'26'889,"1"0"0,1 1 0,1 1-1,-24 50 1,41-76-874,-24 54 266,24-51-250,0 0 1,0 1 0,1-1-1,0 0 1,0 1-1,0-1 1,0 1-1,2 9 1,-1-14-26,0 1-1,0-1 1,0 0 0,1 0-1,-1 0 1,0 0-1,1 1 1,-1-1 0,1 0-1,0 0 1,-1 0 0,1 0-1,0 0 1,0 0-1,-1 0 1,1 0 0,0-1-1,0 1 1,0 0-1,0 0 1,0-1 0,0 1-1,0-1 1,1 1 0,-1-1-1,0 1 1,0-1-1,0 0 1,0 1 0,1-1-1,-1 0 1,0 0-1,0 0 1,1 0 0,-1 0-1,0 0 1,0 0 0,0 0-1,3-1 1,2-1 12,1 1-1,-1-1 1,0 0 0,1 0 0,-1-1 0,6-3-1,-1-1 50,-1-1-1,0 0 0,0 0 0,0-1 1,-1 0-1,-1-1 0,1 0 0,-2 0 0,1-1 1,-2 0-1,1 0 0,6-17 0,-3 4 100,-1 0 0,-2-1 0,0 0 0,-1 0 0,2-32 0,-5 26 123,-1-55 0,-3 76-246,0 0 0,0 1 0,-1-1 0,0 0 0,0 1 0,-1-1 0,-1 1 0,1 0 0,-9-13 0,11 20-41,0-1 0,-1 1-1,1 0 1,-1 0 0,0 0 0,0 0 0,0 0-1,0 1 1,0-1 0,0 0 0,0 1 0,0 0-1,-1-1 1,1 1 0,-1 0 0,1 0 0,-1 0-1,1 1 1,-1-1 0,1 0 0,-1 1 0,0 0-1,1 0 1,-1 0 0,0 0 0,1 0 0,-1 0-1,1 1 1,-1-1 0,0 1 0,1 0 0,-1-1-1,1 1 1,-1 1 0,1-1 0,0 0 0,-1 0-1,-2 3 1,1-1-4,0 0 0,0 1 0,0-1 0,0 1-1,1 0 1,-1 0 0,1 0 0,0 0 0,0 1 0,1-1 0,-1 1-1,1-1 1,0 1 0,0 0 0,0 0 0,1 0 0,0 0 0,-1 11-1,2-10-1,1 0-1,0 0 0,0 0 0,1-1 0,0 1 0,0 0 0,0 0 0,1-1 0,0 0 0,0 1 0,0-1 0,0 0 0,1 0 0,7 6 0,6 8-65,2-2-1,23 18 0,-28-25 21,-4-2-7,8 6-17,-2 0 1,29 30-1,-41-40-1,-1 1-1,1 0 1,-1 0 0,0 0-1,0 1 1,0-1 0,-1 1 0,0-1-1,0 1 1,0 0 0,-1 0 0,0 0-1,0 0 1,0 0 0,-1 7-1,0-9 40,0-4 31,-1 0 0,1 0 0,0 1-1,0-1 1,0 0 0,0 1 0,0-1-1,0 0 1,0 0 0,0 1 0,-1-1 0,1 0-1,0 1 1,0-1 0,0 0 0,1 1-1,-1-1 1,0 0 0,0 0 0,0 1 0,0-1-1,0 0 1,0 1 0,0-1 0,0 0-1,1 0 1,-1 1 0,0-1 0,0 0-1,0 0 1,0 1 0,1-1 0,-1 0 0,0 0-1,0 0 1,1 0 0,-1 1 0,0-1-1,0 0 1,1 0 0,-1 0 0,0 0 0,1 0-1,-1 0 1,0 0 0,0 1 0,1-1-1,-1 0 1,1 0 0,10-4-216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7.010"/>
    </inkml:context>
    <inkml:brush xml:id="br0">
      <inkml:brushProperty name="width" value="0.05" units="cm"/>
      <inkml:brushProperty name="height" value="0.05" units="cm"/>
    </inkml:brush>
  </inkml:definitions>
  <inkml:trace contextRef="#ctx0" brushRef="#br0">111 135 16363,'-4'17'1914,"12"-22"-359,11-28-285,-16 27-1187,-1 0 0,0-1 0,-1 1 0,1-1 0,-1 1 0,-1-1 1,1 1-1,-1-1 0,-1-9 0,1 14-80,0 1 1,0-1-1,0 0 1,-1 1-1,1-1 1,0 0-1,-1 1 1,1-1-1,-1 1 1,0-1-1,0 1 1,1-1-1,-1 1 1,0 0-1,0-1 1,0 1-1,0 0 1,-1 0-1,1-1 1,0 1-1,0 0 1,-1 0-1,1 0 1,0 1-1,-1-1 1,1 0-1,-1 1 1,1-1-1,-1 0 1,0 1-1,1 0 1,-1-1-1,0 1 1,1 0-1,-1 0 1,1 0-1,-1 0 1,0 0-1,1 0 1,-1 1-1,0-1 1,-2 1-1,-1 1-5,1 0-1,-1 0 0,0 1 0,1-1 0,-1 1 1,1 0-1,0 0 0,0 1 0,0-1 0,0 1 1,1 0-1,-1 0 0,1 0 0,0 0 0,0 1 1,1-1-1,-1 1 0,1 0 0,-3 8 0,1-3 1,1 0-1,0 0 0,1 0 1,0 1-1,0-1 0,1 1 1,1-1-1,1 21 0,-1-28 3,0 0 1,0-1-1,1 1 0,-1 0 0,1-1 0,0 1 0,0-1 0,0 1 1,0-1-1,0 0 0,1 1 0,-1-1 0,1 0 0,-1 0 0,1 0 0,0 0 1,0 0-1,0 0 0,0 0 0,0-1 0,0 1 0,0-1 0,1 1 0,-1-1 1,1 0-1,3 1 0,-3-1 1,1-1 0,0 0 0,-1 1 0,1-1 0,0-1 0,0 1 0,-1-1 0,1 1 1,-1-1-1,1 0 0,-1 0 0,1-1 0,-1 1 0,1-1 0,-1 1 0,0-1 0,0 0 0,5-5 0,5-4 4,-1-1 0,0-1 0,-1 0 0,0-1-1,-1 0 1,9-18 0,3-2-69,-31 80 196,9-42-112,-1-1 0,1 0 0,0 1 0,0-1 0,0 0 0,0 1 0,0-1 0,1 0 0,-1 0 0,1 1 0,0-1 0,0 0 0,0 0 0,1 0 0,-1 0 0,1 0 0,0 0 0,-1 0 0,5 4 0,-3-5 6,0 1 0,1-1 1,-1 1-1,1-1 0,0 0 0,-1 0 1,1-1-1,0 1 0,0-1 0,0 0 1,0 0-1,0 0 0,1 0 0,-1-1 1,4 1-1,6-1-13,0-1-1,0 0 1,-1-1 0,1 0-1,-1-1 1,1-1 0,-1 0 0,0-1-1,-1 0 1,13-8 0,-5 2-68,0-1 1,-1-1-1,-1 0 1,0-1 0,20-22-1,-12-4-73,-28 42 151,1 1 0,-1 0-1,1-1 1,0 1 0,-1 0 0,1-1-1,0 1 1,1 0 0,-1 0 0,0 0 0,1 0-1,0 0 1,-1 0 0,1 0 0,0 0-1,1 0 1,-1 0 0,2 5 0,-2-7-27,0 0 1,0 1-1,1-1 1,-1 0-1,0 1 1,1-1-1,-1 0 1,1 1 0,0-1-1,-1 0 1,1 0-1,0 0 1,0 0-1,0 1 1,0-1-1,0 0 1,0-1-1,0 1 1,0 0 0,0 0-1,0 0 1,0-1-1,1 1 1,-1 0-1,0-1 1,1 1-1,-1-1 1,0 0 0,1 1-1,-1-1 1,0 0-1,1 0 1,-1 0-1,1 0 1,-1 0-1,0 0 1,1 0-1,-1-1 1,1 1 0,-1 0-1,0-1 1,3 0-1,15-9-85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8.395"/>
    </inkml:context>
    <inkml:brush xml:id="br0">
      <inkml:brushProperty name="width" value="0.05" units="cm"/>
      <inkml:brushProperty name="height" value="0.05" units="cm"/>
    </inkml:brush>
  </inkml:definitions>
  <inkml:trace contextRef="#ctx0" brushRef="#br0">5 1 13939,'0'0'36,"0"0"0,0-1 0,0 1 0,-1 0 0,1 0 0,0 0 1,0 0-1,0 0 0,0 0 0,0 0 0,0 0 0,0 0 0,-1 0 0,1 0 0,0 0 0,0 0 0,0 0 1,0 0-1,0 0 0,0 0 0,-1 0 0,1 0 0,0 0 0,0 0 0,0 0 0,0 1 0,0-1 0,0 0 0,0 0 1,0 0-1,-1 0 0,1 0 0,0 0 0,0 0 0,0 0 0,0 0 0,0 0 0,0 1 0,0-1 0,0 0 0,0 0 1,0 0-1,0 0 0,0 0 0,0 0 0,0 0 0,0 1 0,0-1 0,0 0 0,0 0 0,0 0 0,0 0 0,0 0 1,0 0-1,0 1 0,0-1 0,0 0 0,0 0 0,0 0 0,0 0 0,0 0 0,0 0 0,0 0 0,0 0 0,0 1 1,0-1-1,0 0 0,1 0 0,8 101 3101,-2-35-2412,-6-56-647,34 279 918,-33-278-954,0 0 0,1 0 0,0-1 0,1 1 0,5 11 0,-8-20-30,0 0 0,1 0 0,-1 0 0,0-1 0,1 1 0,-1 0 0,1 0 0,-1-1 0,1 1 0,0-1 0,0 1 1,0-1-1,0 0 0,0 0 0,0 0 0,0 0 0,0 0 0,0 0 0,0-1 0,1 1 0,-1-1 0,0 1 0,0-1 0,1 0 0,-1 0 0,0 0 0,1 0 0,-1 0 0,0-1 0,3 0 0,0-1 7,1 0 1,-1 0-1,1 0 0,-1-1 1,0 0-1,0 0 0,0 0 1,0-1-1,-1 1 0,1-1 1,-1 0-1,6-8 0,5-7 62,21-36 0,-30 45-57,17-29 101,26-64 0,-49 103-124,0 0 0,0 0 1,0 0-1,0 0 0,0-1 0,0 1 1,0 0-1,0 0 0,0 0 0,0 0 1,0-1-1,0 1 0,0 0 0,0 0 1,0 0-1,0 0 0,0 0 0,0 0 1,1-1-1,-1 1 0,0 0 0,0 0 1,0 0-1,0 0 0,0 0 0,0 0 1,1 0-1,-1 0 0,0-1 1,0 1-1,0 0 0,0 0 0,0 0 1,1 0-1,-1 0 0,0 0 0,0 0 1,0 0-1,0 0 0,1 0 0,-1 0 1,0 0-1,0 0 0,0 0 0,0 0 1,0 0-1,1 0 0,-1 0 0,0 1 1,0-1-1,0 0 0,0 0 0,0 0 1,1 0-1,-1 0 0,0 0 0,0 0 1,0 0-1,0 0 0,0 1 0,7 14 33,2 22-23,-9-36-11,1 6-69,1-1 0,-1 0 0,1 0 0,0 0-1,1 0 1,0 0 0,6 10 0,-8-15 18,0 1-1,0-1 1,0 0 0,0 0 0,1 0-1,-1 0 1,0 0 0,1 0 0,-1 0-1,1 0 1,-1 0 0,1-1 0,-1 1-1,1 0 1,0-1 0,-1 0 0,1 1-1,0-1 1,-1 0 0,1 0 0,0 0-1,0 0 1,-1 0 0,1 0 0,0 0-1,-1-1 1,1 1 0,0 0 0,-1-1-1,1 0 1,-1 1 0,1-1 0,-1 0-1,3-1 1,17-13-329,2-5-143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9"/>
    </inkml:context>
    <inkml:brush xml:id="br0">
      <inkml:brushProperty name="width" value="0.05" units="cm"/>
      <inkml:brushProperty name="height" value="0.05" units="cm"/>
    </inkml:brush>
  </inkml:definitions>
  <inkml:trace contextRef="#ctx0" brushRef="#br0">66 290 15043,'-16'26'3136,"5"-9"-2214,2-1-297,2 2 0,-8 21 0,13-33-569,1 0 0,-1 0 0,1 1 0,0-1 0,1 0 0,-1 0 0,1 1 0,0-1 0,1 0 1,1 9-1,-1-13-48,-1-1 0,0 0 0,1 1 0,-1-1 0,1 0 0,-1 0 0,1 1 1,-1-1-1,1 0 0,0 0 0,0 0 0,0 0 0,0 0 0,0 0 0,0 0 0,0 0 1,0 0-1,0 0 0,0-1 0,0 1 0,0 0 0,1-1 0,1 1 0,-1 0 0,0-1-1,0 0 1,0 0 0,1 0-1,-1 0 1,0-1-1,0 1 1,0 0-1,0-1 1,0 0 0,0 1-1,0-1 1,3-1-1,5-4 9,0 0 1,-1-1-1,0 0 0,10-10 0,1-3 42,-2 0 0,19-27 0,-20 23 89,31-31 0,-46 54-136,-1 0 1,0 0-1,0-1 0,1 1 0,-1 0 1,0 0-1,1 0 0,-1 1 1,1-1-1,0 0 0,-1 0 0,1 1 1,0-1-1,-1 1 0,1 0 0,0-1 1,2 1-1,-2 0-3,-1 0-1,0 1 1,0-1 0,1 1 0,-1-1-1,0 1 1,0-1 0,0 1 0,1 0-1,-1 0 1,0-1 0,0 1 0,0 0-1,0 0 1,0 0 0,-1 0 0,3 2-1,1 6 16,1 0-1,-1 0 1,0 0-1,-1 0 1,2 12-1,2 1-5,-7-22-5,0 1 0,0-1 1,0 1-1,0-1 1,0 1-1,0-1 0,1 1 1,-1-1-1,0 1 0,0-1 1,0 1-1,1-1 1,-1 1-1,0-1 0,1 1 1,-1-1-1,0 0 1,1 1-1,-1-1 0,0 0 1,1 1-1,-1-1 1,1 0-1,-1 1 0,1-1 1,-1 0-1,1 0 1,-1 0-1,1 1 0,-1-1 1,1 0-1,-1 0 1,1 0-1,0-1 14,0 0 0,0 1 0,0-1 0,0 0 0,-1 0 1,1 0-1,0 0 0,-1 0 0,1 0 0,-1 0 0,1 0 0,-1 0 0,1-3 0,11-44 471,-12 47-485,5-30 81,-2 0 0,-1 0 1,-2 0-1,0 0 0,-7-35 1,9 69-129,0-1 0,-1 1 0,1-1 0,0 1 0,0-1 0,1 0 0,-1 1 0,0-1 0,1-1 0,-1 1 0,1 0 0,0 0 0,0-1 0,3 2 0,-1 0 30,0-1 1,1 1 0,-1-1-1,1-1 1,-1 1-1,1-1 1,0 1-1,0-2 1,6 1-1,-5-1 21,0-1 0,0-1-1,0 1 1,-1-1 0,1-1-1,0 1 1,-1-1 0,0 0-1,0 0 1,1-1 0,-2 0-1,1 0 1,0 0 0,-1-1-1,7-8 1,-1 1 30,-1-1-1,0 0 1,-1 0-1,-1-1 1,11-24-1,-22 53-116,0 0 0,1 1 0,0 20 0,0 72-19,2-94 65,1-1 0,1 1 0,0-1 0,0 0 1,1 0-1,10 25 0,-13-37-2,0 0-1,1 0 0,-1 0 1,0 1-1,1-1 0,-1 0 1,1 0-1,0 0 1,-1 0-1,1 0 0,0-1 1,0 1-1,-1 0 0,1 0 1,0 0-1,0-1 1,0 1-1,0 0 0,0-1 1,0 1-1,0-1 0,0 1 1,0-1-1,1 1 1,-1-1-1,0 0 0,0 0 1,0 0-1,0 1 1,0-1-1,1 0 0,0-1 1,0 1-70,0-1-1,0 0 1,0 0 0,0-1 0,0 1 0,0 0 0,-1-1 0,1 1 0,0-1 0,-1 1 0,0-1 0,1 0 0,-1 0 0,0 1-1,0-1 1,2-4 0,1-3-70,0-1-1,-1 0 1,0 1-1,0-1 0,1-19 1,2-20-483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9.430"/>
    </inkml:context>
    <inkml:brush xml:id="br0">
      <inkml:brushProperty name="width" value="0.05" units="cm"/>
      <inkml:brushProperty name="height" value="0.05" units="cm"/>
    </inkml:brush>
  </inkml:definitions>
  <inkml:trace contextRef="#ctx0" brushRef="#br0">21 141 15227,'-21'-35'3794,"22"34"-3711,-1 1-1,0 0 0,0-1 1,0 1-1,0 0 0,0 0 0,0-1 1,0 1-1,1 0 0,-1-1 1,0 1-1,0 0 0,0 0 0,1-1 1,-1 1-1,0 0 0,0 0 0,1 0 1,-1-1-1,0 1 0,0 0 1,1 0-1,-1 0 0,0 0 0,1 0 1,-1-1-1,0 1 0,1 0 1,-1 0-1,0 0 0,1 0 0,-1 0 1,0 0-1,1 0 0,-1 0 1,0 0-1,1 0 0,-1 1 0,21-2-956,-15 1 593,23-5-1464,0-1-1,0-1 1,41-17-1,20-5 2093,-88 29-330,31-9 727,56-7 0,-80 15-570,-1 0-1,0 0 0,0 1 1,0 1-1,0-1 0,0 1 1,1 1-1,-1-1 0,-1 1 1,1 1-1,0 0 0,0 0 1,6 4-1,-11-5-83,0 0 0,0 1 1,0-1-1,-1 1 0,1-1 0,-1 1 1,0 0-1,0 0 0,0 0 1,0 0-1,-1 0 0,1 1 0,-1-1 1,0 1-1,0-1 0,0 1 0,0-1 1,0 1-1,-1-1 0,0 1 0,0-1 1,0 1-1,0 0 0,0-1 0,-1 1 1,1-1-1,-2 5 0,-3 9 216,0-1 1,-1 0-1,-1 0 0,-11 20 0,-33 43 742,36-58-762,1 1 1,-17 35-1,30-55-280,0-1-1,1 0 0,-1 0 1,1 0-1,-1 1 1,1-1-1,-1 0 0,1 0 1,0 1-1,0-1 1,0 0-1,0 1 1,0-1-1,0 0 0,0 1 1,0-1-1,0 0 1,1 1-1,-1-1 0,0 0 1,1 0-1,-1 1 1,1-1-1,0 0 0,0 2 1,1-2-4,0 0 0,-1 0 0,1 1 0,0-1 0,0 0 1,-1-1-1,1 1 0,0 0 0,0 0 0,0-1 0,0 1 0,0-1 0,0 0 1,4 1-1,4-1-5,1 0 1,0-1 0,0 0 0,0-1-1,11-3 1,-13 3-92,0-1 0,0-1 0,-1 1 0,1-1 0,-1-1 0,0 0-1,11-8 1,-16 11-15,-1 1-1,0-1 0,0 0 0,-1 0 0,1 0 0,0 0 1,-1 0-1,1 0 0,-1 0 0,1 0 0,-1-1 0,0 1 1,0 0-1,0-1 0,0 1 0,-1-1 0,1 1 0,0-1 1,-1 0-1,0 1 0,0-1 0,0 1 0,0-1 0,0 0 1,0 1-1,-1-1 0,1 1 0,-1-1 0,0 1 0,0-1 1,0 1-1,-1-3 0,-15-15-598,-6 2-187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2:59.837"/>
    </inkml:context>
    <inkml:brush xml:id="br0">
      <inkml:brushProperty name="width" value="0.05" units="cm"/>
      <inkml:brushProperty name="height" value="0.05" units="cm"/>
    </inkml:brush>
  </inkml:definitions>
  <inkml:trace contextRef="#ctx0" brushRef="#br0">1 98 14419,'4'4'1792,"12"-1"-1111,9-1-177,8-2 752,8-3-352,3-2-96,3-3-480,-1-5-336,-3-1 1569,-6-5-1401,-4-3-24,-7-1 40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1.760"/>
    </inkml:context>
    <inkml:brush xml:id="br0">
      <inkml:brushProperty name="width" value="0.05" units="cm"/>
      <inkml:brushProperty name="height" value="0.05" units="cm"/>
    </inkml:brush>
  </inkml:definitions>
  <inkml:trace contextRef="#ctx0" brushRef="#br0">77 447 14579,'0'1'168,"1"-1"-1,-1 1 1,1 0 0,-1 0-1,1-1 1,-1 1 0,0 0-1,1 0 1,-1-1-1,0 1 1,0 0 0,1 0-1,-1 0 1,0 0 0,0-1-1,0 1 1,0 0 0,0 0-1,0 1 1,0 24 158,0-24-117,0 78 3561,7-94-1942,-6 10-1602,1 1-1,0-1 0,-1 1 1,1-1-1,-1 0 0,0 0 1,1-5-1,-2 6-166,-1 0 1,1 0-1,-1 0 0,0 0 0,1 0 0,-1 0 1,-1 0-1,-1-4 0,1 5-25,1-1 1,0 0-1,-1 0 0,1 0 1,1 0-1,-1 0 0,0 0 0,0-5 1,1 7-58,0-4-173,1 0 0,-1 1-1,1-1 1,-1 0 0,2 1 0,-1-1 0,3-6-1,1 10-2069,4-6 877,24-24-1701,-9 13 4250,-39 27 1569,10-6-2482,-1 0 0,1 1 0,0 0 0,0 0 1,-8 9-1,0 3-181,1 0 1,0 1-1,1 0 0,2 1 1,-1 0-1,2 1 1,1 0-1,0 0 1,1 0-1,-5 31 1,11-46-66,-1 0 0,1 1 0,0 0 0,0-1 0,0 1 0,1-1 0,-1 1 0,1-1 1,0 0-1,2 7 0,-2-9-1,0-1 1,0 1 0,1 0-1,-1 0 1,0 0-1,1-1 1,-1 1 0,1-1-1,-1 1 1,1-1-1,0 1 1,-1-1 0,1 0-1,0 0 1,0 0-1,0 0 1,0 0 0,0-1-1,0 1 1,0 0-1,0-1 1,0 0 0,4 1-1,2-1 4,0 0-1,0 0 0,0-1 1,0 0-1,0-1 0,-1 1 1,1-2-1,0 1 1,-1-1-1,1 0 0,9-6 1,9-6 17,39-31 1,-47 34-15,10-13 14,-24 20-18,1 1 0,0 0 0,0-1 0,0 2 0,0-1 0,1 0 0,9-3 0,-15 7-3,0 0 1,1 0-1,-1 0 0,1 0 0,-1 0 0,0 0 0,1 0 0,-1 0 0,0 0 1,1 0-1,-1 0 0,1 1 0,-1-1 0,0 0 0,1 0 0,-1 0 0,0 1 1,1-1-1,-1 0 0,0 0 0,0 1 0,1-1 0,-1 0 0,0 1 1,0-1-1,1 0 0,-1 1 0,0-1 0,0 0 0,0 1 0,0-1 0,0 0 1,1 1-1,-1-1 0,0 1 0,0-1 0,0 0 0,0 1 0,0-1 0,0 1 1,0 0-1,0 21 15,0-18-12,0-2 1,-1-1 0,1 1 0,0-1 0,0 1 0,1-1 0,-1 1-1,0-1 1,0 1 0,1-1 0,-1 0 0,1 1 0,-1-1 0,1 1 0,0-1 0,-1 0-1,1 0 1,0 1 0,0-1 0,0 0 0,0 0 0,0 0 0,0 0 0,2 1-1,-1-1 7,-1 0-1,1-1 0,0 1 1,0-1-1,0 0 0,0 0 0,0 1 1,0-1-1,0 0 0,-1-1 0,1 1 1,0 0-1,0 0 0,0-1 0,3-1 1,6-2 28,0-1-1,0 0 1,0-1 0,14-10 0,-1-1-2,-15 9-54,1 1 1,0 0-1,0 1 0,1 0 0,-1 1 1,21-7-1,-30 12 8,0-1 0,1 1 0,-1 0 0,0-1 1,1 1-1,-1 0 0,0 0 0,1 0 0,-1 0 0,1 0 0,-1 1 0,0-1 1,1 0-1,-1 1 0,0-1 0,0 1 0,1-1 0,-1 1 0,0-1 0,0 1 1,0 0-1,0 0 0,1 0 0,-1-1 0,0 1 0,-1 0 0,3 2 0,0 2-29,-1 0-1,0-1 1,0 1 0,0 0-1,2 10 1,5 12-100,-9-26 129,0 0 0,1 0-1,-1-1 1,1 1 0,-1 0 0,1-1 0,-1 1 0,1 0-1,-1-1 1,1 1 0,0-1 0,-1 1 0,1-1 0,0 1 0,-1-1-1,1 0 1,0 1 0,-1-1 0,1 0 0,0 1 0,0-1-1,0 0 1,-1 0 0,1 0 0,0 0 0,0 0 0,0 0 0,-1 0-1,1 0 1,0 0 0,0 0 0,0 0 0,-1-1 0,1 1-1,0 0 1,0 0 0,0-1 0,-1 1 0,1-1 0,0 1 0,-1 0-1,1-1 1,0 1 0,-1-1 0,1 0 0,-1 1 0,2-2-1,3-3-104,1-1 0,-1 1 0,0-1 0,4-7 0,25-40-1060,39-79 0,16-65-625,-43 93 1190,-23 46 817,-27 71 661,-6 14 12,-12 49-1,18-48-542,1 0 1,1 1-1,2-1 0,6 52 0,-4-60-252,2-1-1,0 1 0,1-1 0,1 0 1,1-1-1,1 0 0,18 31 1,-24-41-165,-9-11 36,-11-12-20,-8-13-21,1-1 1,1-2 0,2 0 0,-27-52-1,47 79 98,-10-22 29,13 18 23,12 9 66,0 5-102,5 1-162,0 0 1,1-1-1,0-1 1,29 5 0,-28-9-151,0 0 0,0-1 1,0-1-1,-1-1 0,1-1 1,-1 0-1,1-2 0,-1 0 1,0-1-1,-1-1 1,0-1-1,0 0 0,21-14 1,-15 4 96,-23 17 215,0 0 0,0 0-1,0 0 1,0 1 0,0-1-1,0-1 1,0 1 0,0 0-1,-1 0 1,1 0 0,0 0-1,-1 0 1,1-1 0,-1 1-1,1 0 1,-1-1 0,1-2-1,-2 4 20,0 0 0,1 1 0,-1-1 0,1 0 0,-1 0 0,1 0 0,-1 0 0,1 0 1,-1 1-1,1-1 0,-1 0 0,1 0 0,0 1 0,-1-1 0,1 0 0,-1 1 0,1-1 0,0 1 0,-1-1 0,1 0 0,0 1 0,-1-1 0,1 1 0,0-1 0,-1 2 0,-4 7 259,-1 0 0,1 1 0,1-1 0,-1 1 0,2 0 1,-1 1-1,-2 19 0,4-24-254,2 0-1,-1 0 1,1 0 0,-1 0-1,2-1 1,-1 1 0,1 0-1,-1 0 1,2 0 0,-1-1-1,1 1 1,0 0 0,0-1-1,0 0 1,1 1 0,3 5-1,-4-9-44,-1 0-1,1-1 1,-1 1-1,1 0 1,0-1-1,0 0 1,-1 1-1,1-1 1,0 0-1,0 0 1,1 0-1,-1 0 1,0 0-1,0 0 1,0-1-1,1 1 1,-1-1-1,0 1 0,1-1 1,-1 0-1,0 0 1,0 0-1,1 0 1,-1 0-1,0-1 1,1 1-1,-1-1 1,0 1-1,0-1 1,1 0-1,-1 0 1,0 0-1,0 0 1,0 0-1,2-2 1,4-3-8,-1 1 1,1-1 0,-1-1 0,0 1 0,0-1 0,-1 0 0,7-11-1,-9 13-34,0-2-1,0 1 1,0 0-1,-1-1 1,0 0-1,0 1 0,-1-1 1,0-1-1,0 1 1,-1 0-1,0 0 0,0 0 1,0-1-1,-1-8 1,0 15 21,0 1 1,0-1 0,0 0-1,-1 0 1,1 0 0,0 0-1,0 1 1,0-1-1,-1 0 1,1 0 0,0 1-1,-1-1 1,1 0 0,0 0-1,-1 1 1,1-1 0,-1 1-1,1-1 1,-1 0 0,0 1-1,1-1 1,-1 1-1,0-1 1,0 0 0,0 1-1,0 0 0,0 0 0,0 0 0,0 0 0,0 1 0,1-1 0,-1 0 0,0 0 0,0 1 0,0-1 0,1 0 0,-1 1 0,0-1 0,0 1 0,1-1 0,-1 1 0,0-1 0,0 2 0,-3 2-23,0 1 0,0-1 0,0 1 1,1 0-1,-4 7 0,4-6 39,0 0 1,1 0-1,0 1 1,1-1 0,-1 1-1,0 9 1,2-14 3,-1-1 1,1 1 0,0-1 0,0 1-1,0-1 1,0 1 0,0-1 0,0 0-1,1 1 1,-1-1 0,0 1-1,1-1 1,-1 1 0,1-1 0,-1 0-1,1 0 1,0 1 0,-1-1 0,1 0-1,0 0 1,0 0 0,0 1-1,0-1 1,0 0 0,0 0 0,0-1-1,0 1 1,1 0 0,-1 0-1,0 0 1,1-1 0,-1 1 0,0-1-1,1 1 1,-1-1 0,3 1 0,1-1 17,0 0 0,0-1 0,1 0 0,-1 0 0,0 0 0,0 0 0,0-1 1,0 0-1,-1 0 0,1 0 0,0 0 0,5-5 0,10-6 28,24-22 0,-39 31-47,34-29 20,43-44 0,-71 65-47,0-1-1,-1-1 0,0 1 0,-1-1 0,0-1 0,-1 0 0,10-26 1,-18 39 14,1 0 0,0-1 0,-1 1 1,1 0-1,-1 0 0,0 0 1,0 0-1,1 0 0,-2-1 0,1 1 1,0 0-1,-1-2 0,1 3 4,0 1 0,0-1 0,-1 1 0,1-1 0,0 0 0,-1 1 0,1-1 0,0 1 0,-1-1 0,1 1 0,-1-1 0,1 1-1,-1 0 1,1-1 0,-1 1 0,1 0 0,-1-1 0,1 1 0,-1 0 0,0-1 0,1 1 0,-1 0 0,1 0 0,-1 0 0,-1 0 0,-1 0-2,0 0 0,0 1 0,0-1 0,0 1 0,0 0 1,1 0-1,-1 0 0,0 0 0,0 0 0,1 1 0,-1-1 0,1 1 0,-1 0 0,-3 2 1,0 2 6,0 0 0,1 1 0,0-1 0,0 1 0,0 0 0,1 0 0,-1 0 0,2 1 0,-1 0 0,1 0 0,-2 9 0,4-13 4,0 0 0,0 0 0,1 0 0,-1 0 0,1 0-1,0 0 1,1 0 0,-1 0 0,0 0 0,3 8 0,-2-9-4,0-1 0,0 1 0,1-1 0,-1 1 0,1-1 0,-1 0 0,1 0-1,0 0 1,0 0 0,0 0 0,0 0 0,0 0 0,0 0 0,0-1 0,1 1 0,-1-1 0,5 2 0,0 0-30,1-1 0,0 0 0,0 0 0,0-1 0,0 0 0,0 0 0,0-1 0,0 0 0,1 0 0,-1-1 0,0 0 0,0 0 0,0-1 0,-1 0 0,1-1 0,0 0 0,13-7 0,-10 1 132,-12 3 171,0 5-255,0 1 1,0 0 0,0 0-1,0 0 1,0-1 0,1 1-1,-1 0 1,0 0 0,0 0-1,0 0 1,0 1 0,0-1 0,1 0-1,-1 0 1,0 0 0,0 1-1,0-1 1,0 0 0,1 1-1,-1-1 1,0 1 0,0-1-1,1 1 1,-2 0 0,1 0-9,0-1-1,0 1 1,0 0 0,0 0 0,0 0 0,0 0 0,0 0 0,0 0 0,1 0 0,-1 0 0,0 0-1,1 0 1,-1 1 0,1-1 0,-1 0 0,1 0 0,-1 1 0,1-1 0,0 0 0,0 1-1,-1-1 1,1 0 0,0 0 0,0 1 0,0-1 0,1 0 0,-1 1 0,0-1 0,1 2 0,0-1-8,0-1 0,0 1 1,0-1-1,0 1 0,0-1 1,0 0-1,1 1 1,-1-1-1,0 0 0,1 0 1,-1 0-1,1 0 0,-1 0 1,1 0-1,0 0 1,-1-1-1,1 1 0,0-1 1,0 1-1,-1-1 0,1 0 1,2 1-1,10-1-38,0 0 0,0-1 0,0-1 0,0 0 0,0-1 0,-1 0 0,1-1 0,-1-1 0,14-6 0,-2 2-128,31-8 0,-54 16 169,0 0 1,-1 1-1,1-1 0,-1 1 1,1 0-1,0 0 1,0-1-1,-1 1 0,1 0 1,0 0-1,0 1 0,-1-1 1,1 0-1,0 0 1,-1 1-1,1-1 0,0 1 1,-1 0-1,1-1 0,-1 1 1,1 0-1,-1 0 1,1 0-1,-1 0 0,0 0 1,1 0-1,-1 0 0,0 1 1,0-1-1,0 0 0,0 1 1,0-1-1,0 1 1,0-1-1,-1 1 0,1-1 1,1 4-1,-1-4 16,0 1 0,0 0 0,0-1 0,1 1 0,-1 0 0,1-1 0,-1 0 0,1 1 0,-1-1 0,1 0 0,0 0 0,0 0 0,0 0 0,-1 0 0,1-1 0,0 1 0,0 0 0,0-1 0,0 1 0,0-1 0,0 0 0,0 0 0,1 0 0,-1 0 0,0 0 1,0 0-1,0 0 0,0-1 0,2 0 0,2 0-250,1-1 0,-1 0 0,0 0 0,0-1 0,0 1 1,0-1-1,9-7 0,-14 9 187,0 1 0,0-1 0,-1 1 0,1-1 0,-1 0 0,1 1 0,0-1 0,-1 0 0,1 0 0,-1 1 1,0-1-1,1 0 0,-1 0 0,0 0 0,1 0 0,-1 1 0,0-1 0,0-2 0,1-4-469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1.784"/>
    </inkml:context>
    <inkml:brush xml:id="br0">
      <inkml:brushProperty name="width" value="0.05" units="cm"/>
      <inkml:brushProperty name="height" value="0.05" units="cm"/>
    </inkml:brush>
  </inkml:definitions>
  <inkml:trace contextRef="#ctx0" brushRef="#br0">351 4 14411,'-1'0'114,"-1"-1"-1,1 1 1,-1-1 0,1 1 0,-1-1-1,1 1 1,-1 0 0,0 0-1,1 0 1,-1 0 0,1 0-1,-1 0 1,0 0 0,1 0 0,-1 1-1,1-1 1,-3 2 0,-26 12 310,26-11-257,-22 12 351,1 1-1,1 2 1,1 0-1,0 2 1,-26 29-1,35-33-427,0 1-1,2-1 1,-1 2-1,2 0 0,1 1 1,0 0-1,1 0 1,-8 26-1,16-38-86,-1-1-1,1 0 0,0 1 1,0-1-1,1 1 0,0-1 1,0 1-1,1 6 0,-1-10-5,1-1 0,-1 0 0,1 0 0,-1 0 0,1 1 0,0-1 0,0 0 0,0 0 0,0 0 0,1 0 0,-1 0 0,1-1-1,-1 1 1,1 0 0,-1-1 0,1 1 0,0-1 0,0 1 0,0-1 0,-1 0 0,2 0 0,-1 0 0,0 0 0,0 0 0,3 1-1,13 1-30,0 0-1,0-1 1,0-1-1,1 0 1,-1-2-1,24-3 0,-21 2 7,0 0 0,0 2-1,0 0 1,22 4-1,-42-4 34,0 0-1,-1 0 1,1 0-1,-1 0 0,1 0 1,-1 0-1,1 0 1,-1 0-1,1 0 1,-1 0-1,1 1 0,-1-1 1,1 0-1,-1 0 1,1 0-1,-1 1 0,1-1 1,-1 0-1,1 1 1,-1-1-1,1 0 1,-1 1-1,0-1 0,1 1 1,-1-1-1,0 0 1,1 1-1,-1-1 0,0 1 1,1-1-1,-1 1 1,0-1-1,0 1 1,0-1-1,0 1 0,1-1 1,-1 1-1,0-1 1,0 1-1,0 0 0,0-1 1,0 1-1,0-1 1,0 1-1,-1-1 1,1 1-1,0-1 0,0 1 1,0-1-1,0 1 1,-1-1-1,1 1 0,0-1 1,0 1-1,-1-1 1,1 1-1,-1-1 1,1 1-1,-27 24 345,26-24-340,-25 19 211,-2-2 0,0 0 0,-1-2-1,0-1 1,-38 14 0,65-28-257,-20 4-192,22-5 222,-1 0 1,1 1-1,-1-1 1,0 0-1,1 0 1,-1 0 0,1 0-1,-1 0 1,0-1-1,1 1 1,-1 0-1,1 0 1,-1 0-1,1 0 1,-1-1-1,0 1 1,1 0-1,-1 0 1,1-1-1,-1 1 1,1 0-1,-1-1 1,1 1-1,0-1 1,-1 1 0,1-1-1,-1 1 1,1-1-1,0 1 1,0-1-1,-1 0 1,1-9-178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2.998"/>
    </inkml:context>
    <inkml:brush xml:id="br0">
      <inkml:brushProperty name="width" value="0.05" units="cm"/>
      <inkml:brushProperty name="height" value="0.05" units="cm"/>
    </inkml:brush>
  </inkml:definitions>
  <inkml:trace contextRef="#ctx0" brushRef="#br0">188 1 13915,'0'0'45,"1"0"0,-1 0-1,0 0 1,0 0 0,0 0 0,0 0 0,0 0 0,0 0-1,0 0 1,1 0 0,-1 0 0,0 0 0,0 0 0,0 0 0,0 0-1,0 0 1,0 0 0,1 0 0,-1 0 0,0 0 0,0 0-1,0 0 1,0 0 0,0 0 0,0 0 0,0 0 0,1 1-1,-1-1 1,0 0 0,0 0 0,0 0 0,0 0 0,0 0-1,0 0 1,0 0 0,0 0 0,0 0 0,0 1 0,0-1-1,0 0 1,0 0 0,1 0 0,-1 0 0,0 0 0,0 0-1,0 1 1,0-1 0,0 0 0,0 0 0,0 0 0,0 0-1,0 0 1,0 0 0,-1 1 0,1-1 0,0 0 0,-2 14 873,-7 19 112,8-32-866,-172 472 3102,172-471-3323,0 0 0,0 0 1,0 0-1,1 0 0,-1 1 0,1-1 1,-1 0-1,1 0 0,0 4 1,0-5 36,0-1 1,0 0 0,0 0 0,0 0-1,0 0 1,0 0 0,1 1-1,-1-1 1,0 0 0,0 0 0,0 0-1,0 0 1,0 0 0,1 0-1,-1 0 1,0 0 0,0 1 0,0-1-1,0 0 1,1 0 0,-1 0-1,0 0 1,0 0 0,0 0 0,0 0-1,1 0 1,-1 0 0,0 0-1,0 0 1,0 0 0,1 0 0,-1 0-1,0 0 1,0-1 0,0 1-1,0 0 1,1 0 0,14-9-580,-8 3 354,-1 0 0,1 0 0,-1-1 0,0 0 0,-1 0 0,8-13 0,25-53-836,-25 46 792,16-35 626,-3 0 1,25-90-1,-44 130 595,-5 31 77,-6 36 133,-4 14-516,-13 127 484,19-155-1015,2 0 0,1 0 1,10 60-1,0-47-248,-10-42 119,-1 0 1,1 0-1,0 0 1,0 0-1,0 0 1,0 0-1,0 0 1,0-1-1,0 1 1,1 0-1,-1 0 1,1-1-1,-1 1 1,1-1-1,0 0 1,2 3-1,-3-5 11,-1 1 0,0 0 0,1-1 1,-1 1-1,0 0 0,1 0 0,-1-1 0,0 1 0,1 0 0,-1-1 0,0 1 0,0-1 0,1 1 1,-1 0-1,0-1 0,0 1 0,0-1 0,1 1 0,-1-1 0,0 1 0,0-1 0,0 1 1,0-1-1,0 1 0,0 0 0,0-1 0,0 1 0,0-1 0,0 1 0,-1-1 0,1 1 1,0-1-1,0 1 0,0 0 0,-1-2 0,-3-18-402,-4-6-120,-1 1 0,-23-46 0,18 44 278,-17-51 0,30 65 450,7 9-63,19 11-122,-7-1-252,39 0 75,-23-7 75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3.433"/>
    </inkml:context>
    <inkml:brush xml:id="br0">
      <inkml:brushProperty name="width" value="0.05" units="cm"/>
      <inkml:brushProperty name="height" value="0.05" units="cm"/>
    </inkml:brush>
  </inkml:definitions>
  <inkml:trace contextRef="#ctx0" brushRef="#br0">184 1 15739,'-28'23'1575,"-49"53"0,67-64-1350,0 0-1,1 0 1,1 1-1,0 0 0,1 0 1,0 1-1,-6 18 0,12-28-177,-1-1 0,1 1 0,1 0 0,-1-1 0,0 1-1,1 0 1,0-1 0,0 1 0,0 0 0,0 0 0,1-1-1,-1 1 1,3 7 0,-2-9-38,0 0 0,0 0 0,1-1 0,-1 1 0,1 0 0,-1 0 0,1-1 0,0 1 0,-1-1 0,1 1 0,0-1 0,0 0 0,0 0 0,0 0 0,0 0 0,0 0 0,0 0 0,1 0 1,-1-1-1,0 1 0,0-1 0,1 0 0,2 0 0,3 1-8,0-1 0,0 0 0,0 0 0,0-1 0,0 0 0,0-1 1,0 0-1,11-4 0,6-4-43,27-15 0,-34 16-12,-18 9 48,1-1 1,0 1 0,-1-1 0,1 1 0,0 0 0,-1 0-1,1-1 1,0 1 0,-1 0 0,1 0 0,0 0-1,-1 0 1,1 0 0,0 0 0,-1 0 0,1 0 0,0 0-1,0 0 1,-1 0 0,1 0 0,0 0 0,-1 0 0,1 1-1,0-1 1,-1 0 0,1 1 0,0-1 0,0 1 0,0 0-3,-1 0 0,1 0 0,0 0 0,-1 0 0,1 1 0,-1-1 0,1 0 0,-1 0 0,0 1 0,1-1 0,-1 0 0,0 1 0,0 1 0,0 6-18,-1 0 0,0 0-1,-2 12 1,-17 54 384,-3 0 0,-51 114-1,66-171-278,6-11-40,-1 0 0,0-1 0,0 1 0,0-1 0,-1 0 0,-7 9 0,10-17-29,1 0-1,-1 0 0,0 0 0,1 0 0,-1-1 0,1 1 0,0 0 0,-1 0 0,1-3 0,1-21 17,0 1 0,2-1 0,7-31-1,24-76-99,-24 100-26,-2 9-265,1 0 0,1 1 0,1 0 0,1 0 0,0 2 0,31-39 0,-16 24-159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4.284"/>
    </inkml:context>
    <inkml:brush xml:id="br0">
      <inkml:brushProperty name="width" value="0.05" units="cm"/>
      <inkml:brushProperty name="height" value="0.05" units="cm"/>
    </inkml:brush>
  </inkml:definitions>
  <inkml:trace contextRef="#ctx0" brushRef="#br0">108 151 16996,'-8'10'539,"-7"8"363,1 1 1,-18 30 0,29-44-781,0-1 1,1 1-1,0 0 1,0 0 0,0 1-1,1-1 1,-1 0 0,1 1-1,0-1 1,1 1 0,0-1-1,0 1 1,0-1 0,0 1-1,1-1 1,1 8-1,-1-11-110,0-1-1,-1 1 1,1-1-1,0 1 1,0-1-1,0 0 1,0 0-1,0 1 1,0-1-1,0 0 1,0 0-1,0 0 1,1 0-1,-1 0 1,0 0-1,1 0 1,-1-1-1,1 1 1,-1 0-1,1-1 1,-1 1-1,1-1 1,-1 0-1,1 1 1,0-1-1,-1 0 1,1 0-1,-1 0 1,1 0-1,0 0 1,-1 0-1,1-1 1,-1 1-1,4-1 1,3-2-42,0 1 0,0-1 0,1 0 0,13-9 0,-8 4-61,-2-1 1,23-21 0,1 0-376,-36 31 458,0-1-1,1 0 0,-1 0 0,0 0 0,0 1 0,0-1 1,1 0-1,-1 0 0,0 1 0,0-1 0,0 0 1,0 1-1,1-1 0,-1 0 0,0 0 0,0 1 0,0-1 1,0 0-1,0 1 0,0-1 0,0 0 0,0 1 1,0-1-1,0 0 0,0 1 0,0-1 0,0 0 0,0 1 1,0-1-1,0 0 0,-1 0 0,1 1 0,0-1 1,0 0-1,0 1 0,-8 28-72,0 0 0,-2 0 0,-18 34 0,1 1 221,-102 304 579,129-368-719,-9 26 15,5-19-8,1-12-1,4-7-31,-1 0 1,2 0 0,-1 0 0,2 0-1,5-18 1,24-59-156,-10 37 50,2 1-1,44-69 0,-53 98 105,0 1 0,1 0-1,1 1 1,1 1 0,1 0-1,0 2 1,34-23 0,-50 37 28,0 1 0,0 0 0,1 1 1,-1-1-1,1 1 0,0-1 1,-1 1-1,1 0 0,0 0 1,0 1-1,-1-1 0,1 1 1,0 0-1,4 0 0,-6 0 0,0 1 0,0-1 0,-1 1-1,1 0 1,0 0 0,-1-1-1,1 1 1,0 0 0,-1 0 0,1 1-1,-1-1 1,0 0 0,1 0 0,-1 1-1,0-1 1,0 1 0,0-1-1,0 1 1,0-1 0,0 1 0,0 0-1,0-1 1,-1 1 0,1 0 0,-1 0-1,1-1 1,-1 1 0,0 0-1,0 3 1,0 8 123,0-1-1,-2 1 1,1-1 0,-8 24 35,28-80-44,-2-1 1,-2 0-1,9-50 0,-16 64-85,-8 30-30,0 1 0,0 0-1,0 0 1,0-1 0,0 1-1,0 0 1,0 0 0,0-1 0,0 1-1,0 0 1,0 0 0,0-1 0,0 1-1,0 0 1,0 0 0,1 0-1,-1-1 1,0 1 0,0 0 0,0 0-1,0 0 1,1-1 0,-1 1 0,0 0-1,0 0 1,0 0 0,1 0-1,-1 0 1,0-1 0,0 1 0,1 0-1,-1 0 1,0 0 0,0 0 0,0 0-1,1 0 1,-1 0 0,0 0-1,0 0 1,1 0 0,-1 0 0,0 0-1,0 0 1,1 0 0,-1 0 0,0 0-1,0 0 1,1 1 0,-1-1-1,12 11-2,-3-3 0,-5-6 0,0-1-1,-1 0 1,1 0-1,0 0 1,0 0-1,0 0 1,0-1-1,0 0 1,0 0-1,0 0 1,0 0-1,0-1 1,0 0 0,0 1-1,0-1 1,0-1-1,0 1 1,0-1-1,-1 1 1,1-1-1,0 0 1,3-3-1,7-4 10,-1 0 0,0-1 1,-1-1-1,14-14 0,7-15 53,-31 38-53,0-1 0,-1 0 0,1 0 0,0 0 0,-1 0 0,0 0 0,0-1 1,0 1-1,0 0 0,0 0 0,0-1 0,-1-4 0,0 8-6,0-1 1,0 1-1,0-1 0,0 1 1,0-1-1,0 1 1,0 0-1,0-1 1,0 1-1,0-1 0,-1 1 1,1-1-1,0 1 1,0-1-1,0 1 0,-1 0 1,1-1-1,0 1 1,-1 0-1,1-1 0,0 1 1,-1 0-1,1-1 1,0 1-1,-1 0 1,1-1-1,-1 1 0,1 0 1,0 0-1,-1-1 1,-16 5 9,13-2-13,0 1 0,0-1-1,0 1 1,0 0-1,-5 4 1,1 4 5,0-1 1,0 1-1,1 0 0,0 0 0,1 1 0,0 0 1,1 0-1,-4 13 0,4-6 24,0 0 0,2-1-1,0 1 1,-1 38 0,4-50-25,0 1-1,1-1 1,0 0 0,0 0-1,1 1 1,0-1 0,3 7 0,-5-11-30,1-1 0,0 0 0,1 0 1,-1 0-1,0 0 0,1 0 1,-1 0-1,1 0 0,-1 0 1,1 0-1,0-1 0,0 1 0,0-1 1,0 1-1,0-1 0,0 0 1,0 0-1,0 0 0,1 0 1,-1 0-1,0 0 0,1-1 0,-1 1 1,5-1-1,-1 0-116,0 0-1,0-1 1,0 0-1,0 0 1,0 0 0,0-1-1,-1 0 1,1 0-1,-1 0 1,1-1-1,9-6 1,-5 2-20,0-1 1,0 0-1,-1 0 0,16-18 1,5-16-444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5.620"/>
    </inkml:context>
    <inkml:brush xml:id="br0">
      <inkml:brushProperty name="width" value="0.05" units="cm"/>
      <inkml:brushProperty name="height" value="0.05" units="cm"/>
    </inkml:brush>
  </inkml:definitions>
  <inkml:trace contextRef="#ctx0" brushRef="#br0">213 354 16436,'-1'-2'116,"0"1"1,-1-1 0,1 1 0,0 0 0,0 0 0,-1-1 0,1 1 0,-1 0 0,1 0 0,-1 0 0,1 1 0,-1-1 0,1 0 0,-1 1 0,0-1 0,1 1 0,-1-1 0,0 1 0,0 0 0,-2-1 0,0 2 32,0-1 0,0 1 0,0-1 0,1 1 0,-1 0 1,0 0-1,1 1 0,-1-1 0,-3 3 0,-3 2 84,0 1 0,0 0 0,1 0 0,0 1 0,-9 10 0,9-7-153,0 0 1,1 0 0,1 1 0,0 0-1,0 0 1,-5 15 0,10-22-76,0 1-1,0 0 1,0 0-1,0 0 1,1 0 0,0 0-1,1 0 1,0 0-1,-1 1 1,2-1-1,-1 0 1,1 0 0,0 0-1,0 0 1,4 10-1,-4-13-7,0-1 0,1 1 0,-1-1 0,1 1-1,-1-1 1,1 0 0,0 0 0,0 0 0,0 0-1,0 0 1,1 0 0,-1 0 0,0-1 0,1 1-1,-1-1 1,1 0 0,-1 0 0,1 0 0,0 0-1,-1 0 1,1 0 0,0-1 0,0 1 0,0-1-1,-1 0 1,1 0 0,0 0 0,0 0 0,0 0-1,0-1 1,-1 1 0,1-1 0,3-1 0,3-1-35,0 0 0,0-1 1,0 1-1,-1-2 1,0 1-1,1-1 1,-2-1-1,14-11 1,-11 7-102,-1 0 0,0 0 1,12-19-1,-17 25-196,-2 7 209,-4 10 23,-19 69-83,-28 90 968,39-143-317,-1-2 0,-1 1 0,-31 48 0,43-75-447,-4 5 95,0 0-1,0-1 1,-1 0-1,-6 6 1,11-10-103,-1 0-1,1-1 1,-1 1-1,1-1 1,-1 1-1,0-1 1,1 1 0,-1-1-1,0 1 1,1-1-1,-1 0 1,0 1-1,0-1 1,1 0 0,-1 0-1,0 1 1,0-1-1,0 0 1,1 0-1,-1 0 1,0 0 0,0 0-1,0 0 1,1 0-1,-1 0 1,0-1-1,0 1 1,1 0 0,-1 0-1,0-1 1,0 1-1,1 0 1,-1-1-1,0 1 1,1-1-1,-1 1 1,0-1 0,1 1-1,-1-1 1,1 1-1,-1-1 1,1 0-1,-1 1 1,1-1 0,-1 0-1,1 1 1,0-1-1,-1-1 1,-2-7-68,-1 0 1,2 0-1,-1 0 0,1 0 1,1 0-1,0 0 1,0-1-1,1 1 0,0 0 1,0-1-1,1 1 0,1 0 1,-1-1-1,5-9 1,0-2-238,0 1 1,2 1 0,0-1 0,2 1 0,14-21 0,-10 19-209,1 1 0,1 1 0,1 0-1,1 2 1,1 0 0,35-26-1,134-67-2321,-85 53 2693,-71 34 1520,-31 22-1313,0 1 0,-1-1 0,1 0 0,-1 1 0,1-1 0,-1 0 0,1 0 0,-1 1 0,1-1 0,-1 0 0,1 0 1,-1 1-1,0-1 0,0 0 0,0 0 0,1-1 0,-1 1-9,-1 1 0,1-1-1,0 1 1,0-1 0,-1 1 0,1-1 0,0 1 0,-1-1 0,1 1-1,-1 0 1,1-1 0,0 1 0,-1-1 0,1 1 0,-1 0 0,1-1-1,-1 1 1,1 0 0,-1 0 0,0-1 0,1 1 0,-1 0 0,1 0-1,-1 0 1,1 0 0,-1 0 0,0 0 0,-6-1 182,1 1 0,0-1 0,0 2 1,0-1-1,0 1 0,-1 0 0,1 0 1,0 0-1,1 1 0,-1 0 0,0 0 0,0 1 1,1 0-1,-1-1 0,-6 7 0,8-7-216,1 0 0,-1 0 0,1 1 0,0 0 0,0-1 1,0 1-1,0 0 0,1 0 0,-1 1 0,1-1 0,0 1 0,0-1 0,0 1 0,0 0 0,1-1 0,-1 1 0,1 0 0,0 0 0,0 0 1,1 0-1,-1 0 0,1 0 0,0 0 0,0 5 0,0-7-21,1 0 1,-1 0-1,0 0 1,1 0-1,0-1 1,-1 1-1,1 0 0,0 0 1,0-1-1,0 1 1,0-1-1,0 1 1,0-1-1,0 1 1,1-1-1,-1 0 0,0 1 1,1-1-1,2 2 1,-1-2-3,0 0 1,0 0-1,-1 0 1,1-1-1,0 1 1,0-1-1,0 1 1,0-1-1,0 0 1,0 0-1,4-1 1,3-1-2,0 0 1,-1 0-1,1-1 1,-1-1 0,0 1-1,14-9 1,-8 3-98,-1 0 1,0-1 0,-1-1 0,0 0-1,0-1 1,-1 0 0,-1-1 0,0 0 0,-1-1-1,0 0 1,9-19 0,-19 33 62,1-1-1,-1 0 1,1 0 0,-1 0 0,0 0 0,1 0 0,-1 0-1,0 0 1,1 0 0,-1 0 0,0 0 0,0 0 0,0 0-1,0 0 1,0 0 0,0 0 0,0 0 0,-1-1 0,1 1 9,0 1 1,-1 0-1,1 0 1,-1-1 0,1 1-1,0 0 1,-1 0 0,1 0-1,-1 0 1,1 0 0,-1 0-1,1 0 1,0 0-1,-1 0 1,1 0 0,-1 0-1,1 0 1,-1 0 0,1 0-1,-1 0 1,1 0 0,0 0-1,-1 0 1,1 0-1,-1 1 1,1-1 0,-1 0-1,-3 2-35,0 0-1,1 0 0,-1 1 1,0-1-1,1 1 0,-6 6 0,4-3 58,0 0 0,1 1-1,-7 12 1,10-17 13,-1 1 1,1 0-1,0-1 0,0 1 1,1 0-1,-1 0 1,1-1-1,-1 1 1,1 0-1,0 0 0,0 0 1,0 0-1,1 4 1,-1-6-7,0 0 1,1 0-1,-1 0 1,0-1-1,1 1 1,-1 0 0,1 0-1,-1-1 1,1 1-1,-1 0 1,1 0 0,0-1-1,-1 1 1,1-1-1,0 1 1,0-1 0,-1 1-1,1-1 1,0 1-1,0-1 1,0 1-1,1-1 1,0 1 10,1-1-1,0 1 1,-1-1 0,1 0-1,-1 0 1,1 0-1,-1 0 1,4-1 0,3-1 18,0-1 0,1 1 0,12-7 0,-2-1-56,0-1 0,-1-1 0,0-1 0,-1 0 0,0-2 0,-1 0 0,-1-1 0,16-20 0,-14 15-179,-1-2 1,-1 0-1,-1-1 0,-2 0 0,0-1 1,11-31-1,-16 28-153,-8 27 334,0 1 1,0-1-1,0 1 0,0 0 0,0-1 0,0 1 1,0-1-1,0 1 0,0-1 0,0 1 0,0-1 0,0 1 1,0 0-1,0-1 0,0 1 0,0-1 0,0 1 0,-1 0 1,1-1-1,0 1 0,0-1 0,0 1 0,-1 0 1,1-1-1,0 1 0,-1-1 0,0 1 0,1 0 0,-1 0 1,1 0-1,-1 0 0,0 0 0,1 0 0,-1 0 1,1 1-1,-1-1 0,1 0 0,-1 0 0,1 0 0,-1 1 1,1-1-1,-1 0 0,1 1 0,-1-1 0,1 0 1,0 1-1,-1-1 0,0 1 0,-6 6-28,1 1 1,-1 0-1,1 0 0,1 0 0,-8 15 0,-22 52 182,25-51-80,8-19-43,-35 87 264,34-82-232,0 0 0,1 0 0,0 0 1,1 0-1,0 0 0,0 1 1,1 13-1,0-22-45,0-1-1,1 0 1,-1 0-1,0 0 1,0 0-1,0 0 1,0 0-1,1 0 1,-1 0-1,1 0 1,-1 0 0,0 0-1,1 0 1,0 0-1,-1-1 1,1 1-1,0 0 1,-1 0-1,3 1 1,-3-2-3,1 0-1,0 0 1,-1 0-1,1 1 1,-1-1 0,1 0-1,0 0 1,-1-1-1,1 1 1,0 0 0,-1 0-1,1 0 1,0 0 0,-1-1-1,1 1 1,0 0-1,-1 0 1,1-1 0,-1 1-1,1 0 1,-1-1-1,2 0 1,1-2 0,0 0 0,0 0 1,0-1-1,0 1 0,-1-1 0,0 1 0,4-8 0,29-76 60,-35 86-60,1 1 0,-1 0 0,0-1 0,0 1 0,1 0 1,-1 0-1,0-1 0,0 1 0,1 0 0,-1 0 0,0 0 0,0 0 1,1-1-1,-1 1 0,0 0 0,1 0 0,-1 0 0,0 0 0,1 0 1,-1 0-1,0 0 0,1 0 0,-1 0 0,0 0 0,1 0 1,-1 0-1,0 0 0,1 0 0,-1 0 0,0 0 0,1 0 0,-1 0 1,0 0-1,1 0 0,-1 1 0,0-1 0,0 0 0,1 0 0,-1 0 1,0 1-1,1-1 0,-1 0 0,0 0 0,0 1 0,1-1 0,15 16 39,-11-10-14,0-3-22,-1-1 0,1 1 0,-1-1 0,1 0-1,0 0 1,-1 0 0,1-1 0,0 1 0,0-1 0,1 0-1,-1-1 1,0 1 0,0-1 0,0 0 0,0-1 0,0 1-1,0-1 1,1 0 0,-1 0 0,0 0 0,4-3 0,-3 2-4,-1 0 0,1 0 1,-1-1-1,0 1 0,0-1 1,0-1-1,-1 1 0,1-1 1,-1 0-1,0 0 1,0 0-1,0 0 0,0-1 1,-1 1-1,0-1 0,0 0 1,0 0-1,3-8 0,-6 13-1,0 0-1,0-1 0,1 1 0,-1 0 1,0 0-1,0-1 0,0 1 0,0 0 1,0-1-1,0 1 0,1 0 0,-1-1 0,0 1 1,0 0-1,0 0 0,0-1 0,0 1 1,0 0-1,0-1 0,0 1 0,0 0 1,0-1-1,-1 1 0,1 0 0,0-1 1,0 1-1,0 0 0,0 0 0,0-1 0,0 1 1,-1 0-1,1 0 0,0-1 0,0 1 1,-1 0-1,1-1 0,-11 6-1,-12 15 30,19-15-19,0 1 1,1 0 0,-1 0-1,1 1 1,1-1-1,-1 0 1,1 1 0,-2 7-1,4-12-5,0-1-1,-1 1 1,1-1-1,0 1 0,0-1 1,0 1-1,0-1 1,0 1-1,0 0 1,0-1-1,1 1 1,-1-1-1,0 1 1,1-1-1,0 1 0,-1-1 1,1 1-1,0-1 1,-1 0-1,1 1 1,0-1-1,0 0 1,0 0-1,0 1 1,1-1-1,-1 0 0,0 0 1,0 0-1,1-1 1,-1 1-1,0 0 1,1 0-1,-1-1 1,1 1-1,-1-1 1,1 1-1,-1-1 0,1 1 1,-1-1-1,4 0 1,3 1-118,1-1 0,0-1 0,0 1 0,0-1 0,-1-1 0,1 0 0,0 0 0,12-5 0,-7 1-504,1 0 1,-1-1 0,25-17-1,-35 21 480,0 1 0,0-2 0,-1 1-1,0 0 1,0-1 0,1 1 0,-2-1-1,5-8 1,-1-5-615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6.022"/>
    </inkml:context>
    <inkml:brush xml:id="br0">
      <inkml:brushProperty name="width" value="0.05" units="cm"/>
      <inkml:brushProperty name="height" value="0.05" units="cm"/>
    </inkml:brush>
  </inkml:definitions>
  <inkml:trace contextRef="#ctx0" brushRef="#br0">20 1 16652,'-3'7'1576,"-3"-1"-1064,2 0-256,2-1 720,2 1-528,0-3-672,-1-9 80,-2-1-96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6.378"/>
    </inkml:context>
    <inkml:brush xml:id="br0">
      <inkml:brushProperty name="width" value="0.05" units="cm"/>
      <inkml:brushProperty name="height" value="0.05" units="cm"/>
    </inkml:brush>
  </inkml:definitions>
  <inkml:trace contextRef="#ctx0" brushRef="#br0">218 1 15243,'-8'0'189,"0"-1"0,0 2 0,-1-1 0,1 1 0,0 1 0,0 0 0,0 0 0,0 0 0,1 1 0,-1 0 0,1 0 0,-1 1 0,1 0 0,0 0 0,-6 6 0,5-4-82,0 0-1,1 1 0,0 0 1,0 0-1,1 0 0,0 1 1,0 0-1,1 0 0,0 1 1,0-1-1,1 1 0,-5 12 1,9-19-84,-1 0 0,0 0 1,0 0-1,1 0 1,-1 0-1,1 0 1,0 1-1,0-1 0,0 0 1,0 0-1,0 0 1,0 0-1,0 0 1,1 0-1,-1 1 0,1-1 1,-1 0-1,1 0 1,0 0-1,0 0 1,0-1-1,0 1 0,0 0 1,0 0-1,1 0 1,-1-1-1,0 1 1,1-1-1,-1 1 0,1-1 1,0 0-1,0 1 1,-1-1-1,1 0 1,0 0-1,0 0 0,0-1 1,0 1-1,0 0 1,0-1-1,3 1 1,4 1-108,2-1 1,-1 0-1,0 0 1,0-1-1,0 0 1,0-1-1,15-3 1,-10 1-187,1 0-1,-1-1 1,0-1 0,-1 0 0,1-1 0,-1 0 0,24-16 0,-41 26 605,0 0 0,0-1 0,1 1 0,0 0 0,-1 1 0,-1 6 0,3-10-304,1 0 0,-1 0-1,1 0 1,-1-1 0,1 1-1,0 0 1,0 0 0,-1 0-1,1 0 1,0 0 0,0 0-1,0-1 1,0 1 0,0 0-1,0 0 1,0 0 0,0 0 0,0 0-1,1 0 1,-1 0 0,0-1-1,1 1 1,-1 0 0,0 0-1,1 0 1,-1-1 0,1 1-1,-1 0 1,1 0 0,-1-1 0,1 1-1,0 0 1,-1-1 0,1 1-1,0-1 1,0 1 0,-1-1-1,1 1 1,0-1 0,0 0-1,0 1 1,0-1 0,0 0-1,-1 0 1,1 1 0,0-1 0,0 0-1,0 0 1,0 0 0,0 0-1,0 0 1,1 0 0,17-2-93,0-1 1,0-1 0,-1 0 0,1-1-1,-1-1 1,0-1 0,17-9 0,-5 3-344,36-9 1,-61 20 368,1 1 1,-1 0-1,0 0 0,1 0 1,-1 1-1,9 0 1,-13 0 43,0 0 1,0 0 0,0 0 0,0 1-1,0-1 1,0 0 0,0 1 0,0-1-1,0 1 1,0-1 0,-1 1 0,1-1-1,0 1 1,0 0 0,0-1 0,-1 1-1,1 0 1,0 0 0,-1-1 0,1 1-1,-1 0 1,1 0 0,-1 0 0,1 0-1,-1 0 1,1 0 0,-1 0 0,0 0 0,0 0-1,0 0 1,1 0 0,-1 0 0,0 0-1,0 0 1,0 0 0,0 0 0,-1 0-1,1 0 1,0 0 0,0 0 0,-1 1-1,1 1 0,-1-1 0,1 0-1,-1 0 1,0 0 0,1 0-1,-1 0 1,0 0 0,0 0-1,0 0 1,0 0 0,-1 0-1,1 0 1,0 0-1,-3 1 1,-4 1 29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8.397"/>
    </inkml:context>
    <inkml:brush xml:id="br0">
      <inkml:brushProperty name="width" value="0.05" units="cm"/>
      <inkml:brushProperty name="height" value="0.05" units="cm"/>
    </inkml:brush>
  </inkml:definitions>
  <inkml:trace contextRef="#ctx0" brushRef="#br0">1 769 14611,'-1'-4'232,"1"0"-1,0 0 1,0-1-1,1 1 1,-1 0-1,1 0 1,0-1-1,0 1 1,0 0-1,0 0 1,1 0-1,0 0 1,-1 1-1,2-1 1,-1 0-1,0 1 1,1-1-1,-1 1 1,1 0-1,6-6 1,0 0 167,1 1 0,0-1-1,0 2 1,1-1 0,18-8 0,-22 12-283,0 1 0,0 0 0,1 1 0,-1 0 0,9-2-1,-14 4-106,-1 0-1,0-1 1,1 1 0,-1 0-1,1 0 1,-1 0-1,1 0 1,-1 0-1,1 0 1,-1 0-1,0 1 1,1-1-1,-1 0 1,1 1-1,-1 0 1,0-1-1,1 1 1,-1 0-1,0-1 1,0 1-1,1 0 1,-1 0-1,0 0 1,0 0-1,0 0 1,0 0-1,0 0 1,0 0-1,-1 1 1,1-1-1,0 0 1,-1 1 0,1-1-1,0 2 1,0 3-28,0 0 1,0 0 0,-1 1 0,0-1 0,0 0 0,-1 1 0,0-1 0,0 0 0,-3 11-1,-22 56-264,23-67 259,-6 17-75,-17 44-155,24-61 234,1-1 0,-1 0 1,1 1-1,1-1 0,-1 1 0,1-1 0,0 1 0,0 0 0,2 10 0,-1-14 18,-1 0 0,1 0 1,0 0-1,0 0 0,0 0 0,1 0 0,-1 0 0,0-1 0,1 1 0,-1 0 0,1-1 0,-1 1 0,1-1 0,0 1 0,0-1 1,0 0-1,0 0 0,0 0 0,0 0 0,0 0 0,0 0 0,0 0 0,0-1 0,0 1 0,1-1 0,-1 0 0,0 1 0,0-1 1,1 0-1,-1 0 0,0-1 0,5 0 0,3 0 16,1-1 0,-1 0 0,1-1-1,-1-1 1,14-5 0,-9 1 15,0 0 0,-1 0 0,0-1 0,-1-1 0,0 0 0,0-1 0,-1-1 0,0 0 0,17-25 0,-20 26 28,-1-1 1,-1-1-1,0 0 0,-1 0 0,0 0 0,-1-1 1,-1 1-1,0-1 0,-1 0 0,0-1 0,1-20 1,-4 33-43,0 0 0,0 0 1,0 0-1,0 0 0,0 1 1,-1-1-1,1 0 0,-1 0 0,0-3 1,0 5-12,1 0 0,0-1 0,0 1 1,0 0-1,0 0 0,-1-1 0,1 1 1,0 0-1,0 0 0,0-1 0,-1 1 0,1 0 1,0 0-1,-1 0 0,1-1 0,0 1 0,0 0 1,-1 0-1,1 0 0,0 0 0,-1 0 0,1 0 1,0 0-1,-1 0 0,1 0 0,0 0 1,-1 0-1,1 0 0,0 0 0,-1 0 0,1 0 1,-2 1-4,1-1 1,0 1 0,0 0 0,0 0 0,0 0 0,0 0 0,0 0 0,1 0 0,-1 0 0,0 1 0,0-1 0,1 0-1,-1 0 1,1 1 0,-1-1 0,1 0 0,-1 1 0,1-1 0,0 0 0,0 1 0,-1-1 0,1 3 0,0-2-2,0 1 1,0-1 0,-1 0 0,1 1-1,1-1 1,-1 1 0,0-1-1,1 1 1,-1-1 0,1 1 0,0-1-1,0 0 1,0 1 0,0-1 0,0 0-1,0 0 1,0 0 0,1 0 0,-1 0-1,1 0 1,0 0 0,-1 0 0,1 0-1,0-1 1,0 1 0,0-1-1,3 2 1,-2-2 14,0 0-1,1 0 0,-1 0 0,1-1 1,-1 1-1,0-1 0,1 0 1,-1 0-1,1 0 0,-1 0 1,1-1-1,-1 1 0,0-1 0,1 0 1,-1 0-1,0 0 0,0 0 1,1-1-1,3-2 0,6-5 61,1-1 0,-1 0 0,-1-1 0,0 0-1,-1-1 1,0 0 0,-1-1 0,0 0-1,-1-1 1,0 0 0,12-28 0,-19 36-32,0-1 0,0 1 0,-1-1 1,2-8-1,-3 14-34,0 0 0,0 0 0,0 0 0,0 0 0,0-1 0,0 1 0,0 0-1,-1 0 1,1 0 0,0 0 0,0 0 0,-1 0 0,1 0 0,-2-2 0,2 3-5,-1 0-1,1-1 1,-1 1-1,1 0 1,-1-1-1,1 1 1,-1 0-1,1 0 1,-1-1-1,1 1 1,-1 0 0,0 0-1,1 0 1,-1 0-1,1 0 1,-1 0-1,0 0 1,1 0-1,-1 0 1,1 0-1,-1 0 1,0 1-1,1-1 1,-1 0-1,1 0 1,-1 0-1,1 1 1,-1-1-1,0 1 1,-3 1-7,1 1-1,-1 0 1,1-1 0,-1 1 0,1 1-1,0-1 1,1 0 0,-1 1 0,0-1-1,1 1 1,0 0 0,0 0 0,0 0-1,0 0 1,1 0 0,0 0 0,-1 1-1,2-1 1,-2 8 0,1-4-5,0 0 0,0 0 0,1-1 0,0 1 0,1 0 0,0 0 0,0 0 0,1-1 0,-1 1 0,6 11 0,-5-14 4,2 1 0,-1-1 1,1 1-1,-1-1 1,2 0-1,-1 0 0,0-1 1,1 1-1,0-1 0,0 0 1,0 0-1,0-1 1,1 1-1,0-1 0,-1-1 1,1 1-1,0-1 1,1 0-1,-1 0 0,0 0 1,0-1-1,1 0 0,-1-1 1,1 1-1,-1-1 1,0 0-1,1-1 0,-1 0 1,1 0-1,-1 0 1,0-1-1,0 1 0,0-2 1,0 1-1,0-1 0,0 1 1,9-7-1,0-5 11,0 1 0,-1-2 0,-1 0-1,0-1 1,-1 0 0,-1-1 0,0 0 0,-2 0-1,16-38 1,-24 50-17,1 1 1,-1 0-1,0-1 0,0 1 0,0-1 0,-1-8 1,0 12 3,0 0 1,0 1 0,0-1 0,0 0-1,0 1 1,0-1 0,0 0-1,-1 1 1,1-1 0,0 1-1,-1-1 1,1 0 0,0 1 0,-1-1-1,1 1 1,0-1 0,-1 1-1,1-1 1,-1 1 0,0-1 0,0 0-2,0 1 0,0 0 1,0 0-1,0 0 0,0 0 0,0 0 1,0 0-1,0 0 0,0 0 1,0 0-1,0 0 0,0 0 1,0 0-1,0 1 0,0-1 1,0 0-1,1 1 0,-3 0 1,-1 2-17,0-1 1,0 1 0,0 0 0,1 0 0,-1 0-1,1 1 1,-1-1 0,1 1 0,0 0 0,1 0 0,-1 0-1,1 0 1,-1 1 0,1-1 0,-2 9 0,0-1-1,1 0 0,0 0 1,1 0-1,0 0 0,0 14 1,2-20 20,0 0 0,0 0 0,1 0 0,0-1 0,0 1 0,1 0 0,-1 0 0,1-1 0,0 1 0,1-1 0,-1 0 1,1 0-1,4 6 0,-5-8 7,0-1 1,0 0 0,0 0 0,1 0-1,-1 0 1,0 0 0,1 0 0,0-1-1,-1 1 1,1-1 0,0 1 0,0-1-1,-1 0 1,1-1 0,0 1 0,0 0-1,0-1 1,0 1 0,0-1 0,0 0-1,0 0 1,0 0 0,0-1 0,0 1-1,0-1 1,6-1 0,0-1 21,1-1 0,-1-1 0,0 1 0,0-1 0,-1-1 1,0 1-1,0-1 0,13-13 0,53-64 176,-64 72-177,31-42-25,-3-2 0,-2-1 0,-2-1 0,-3-2 0,36-98 0,-67 156-3,21-61-115,-20 57 96,0 0-1,0 1 0,-1-1 1,1 0-1,-1 0 1,0 0-1,0 1 0,-1-1 1,0 0-1,-2-9 0,3 14 17,0-1 0,0 1 0,0-1-1,-1 1 1,1-1 0,0 1-1,0-1 1,-1 1 0,1 0-1,0-1 1,-1 1 0,1-1-1,-1 1 1,1 0 0,0-1 0,-1 1-1,1 0 1,-1 0 0,1-1-1,-1 1 1,1 0 0,-1 0-1,1 0 1,-1-1 0,1 1-1,-1 0 1,1 0 0,-1 0 0,1 0-1,-1 0 1,0 0 0,0 0-1,-17 9-125,8 0 86,0 0 1,0 1-1,1 0 0,0 1 1,-9 13-1,-34 63-63,-24 69 126,67-134 2,1 0 1,2 0-1,0 1 1,1 0 0,-2 30-1,7-49-16,-1-1 1,1 1-1,0-1 1,0 1-1,1-1 0,-1 0 1,1 1-1,0-1 0,-1 1 1,1-1-1,1 0 1,-1 0-1,1 1 0,-1-1 1,1 0-1,0 0 1,0-1-1,0 1 0,0 0 1,0-1-1,1 1 0,2 2 1,-1-3 1,0-1 1,-1 1 0,1 0-1,0-1 1,0 0-1,0 0 1,0 0-1,0 0 1,0-1-1,0 1 1,1-1 0,-1 0-1,0 0 1,0-1-1,0 1 1,0-1-1,0 0 1,4-2-1,4-1 6,0 0 1,-1-1-1,0 0 0,0-1 0,-1-1 0,1 1 0,-1-2 0,17-15 0,-20 16-13,1 0-1,-1-1 1,-1 0 0,0-1 0,0 1-1,0-1 1,-1 0 0,0-1 0,-1 1-1,6-18 1,-10 26 0,0 1-1,1-1 1,-1 1-1,0 0 1,0-1-1,0 1 1,0-1-1,0 1 1,0 0-1,1-1 1,-1 1-1,0-1 1,0 1-1,0 0 1,0-1-1,-1 1 1,1-1-1,0 1 1,0-1-1,0 1 1,0 0-1,0-1 1,0 1-1,-1-1 1,1 1-1,0 0 1,0-1-1,-1 1 1,1 0-1,0-1 1,0 1-1,-1 0 1,1 0-1,0-1 1,-1 1 0,1 0-1,0 0 1,-1-1-1,1 1 1,-1 0-1,1 0 1,0 0-1,-1 0 1,1 0-1,-1 0 1,1-1-1,0 1 1,-1 0-1,1 0 1,-1 0-1,1 0 1,-1 1-1,1-1 1,0 0-1,-1 0 1,1 0-1,-1 0 1,1 0-1,0 0 1,-1 1-1,0-1 1,-2 1-7,1 0 0,-1 1 0,0-1 0,1 0 0,-1 1 0,1 0 0,-5 3 0,-1 3-2,0 1-1,1 0 0,0 0 1,1 1-1,0 0 1,1 0-1,0 0 1,0 1-1,-6 20 1,11-30 11,0 1-1,-1-1 1,1 0 0,0 1 0,0-1 0,0 1 0,0-1-1,0 1 1,0-1 0,1 0 0,-1 1 0,0-1 0,1 0-1,-1 1 1,1-1 0,-1 0 0,1 1 0,0-1 0,0 0-1,-1 0 1,1 0 0,2 3 0,-1-3-8,0 0 0,0 1 0,1-1 0,-1 0 0,0 0 1,1 0-1,-1-1 0,0 1 0,1 0 0,-1-1 0,1 0 0,2 1 0,9-1-65,0-1-1,-1 0 1,25-6-1,-33 6 52,50-11-182,68-11 529,-120 22-308,0 1 0,0-1 0,0 0 1,0 0-1,0-1 0,-1 1 0,1-1 0,-1 1 0,1-1 1,-1 0-1,0 0 0,1 0 0,-1 0 0,0 0 0,0 0 1,0-1-1,-1 1 0,4-6 0,-1 0-72,1-1 0,-1 0 1,-1 0-1,4-14 0,-1-6 25,3-32 0,-7 39 21,1-1 0,2 1 0,10-33 1,-15 53-4,1 0 0,0-1 0,0 1 0,0 0 0,1 0 0,-1-1 0,1 1 0,-1 0 0,1 1 0,-1-1 0,1 0 0,0 0 0,0 1 0,0-1 0,0 1 0,0-1 0,0 1 0,1 0 0,-1 0 0,3-1 0,1 1-114,0 0 1,0 0-1,0 1 1,1-1-1,-1 2 1,8 0-1,28-1-2212,-41 0 2297,0 0-1,0-1 0,0 1 0,0 0 1,0 0-1,-1-1 0,1 1 1,0-1-1,0 1 0,0-1 1,0 1-1,-1-1 0,1 1 0,0-1 1,0 0-1,-1 1 0,1-1 1,-1 0-1,1 0 0,-1 0 1,1 1-1,-1-1 0,1 0 1,-1 0-1,0 0 0,1 0 0,-1 0 1,0 0-1,0 0 0,0 0 1,1 0-1,-1-1 0,-1-22-736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08.767"/>
    </inkml:context>
    <inkml:brush xml:id="br0">
      <inkml:brushProperty name="width" value="0.05" units="cm"/>
      <inkml:brushProperty name="height" value="0.05" units="cm"/>
    </inkml:brush>
  </inkml:definitions>
  <inkml:trace contextRef="#ctx0" brushRef="#br0">0 34 21461,'0'-7'1344,"3"-2"-1840,6 2 480,8 1 384,6 2-64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0.673"/>
    </inkml:context>
    <inkml:brush xml:id="br0">
      <inkml:brushProperty name="width" value="0.05" units="cm"/>
      <inkml:brushProperty name="height" value="0.05" units="cm"/>
    </inkml:brush>
  </inkml:definitions>
  <inkml:trace contextRef="#ctx0" brushRef="#br0">212 15 15963,'13'-14'1813,"-13"14"-1780,0 0 1,0 0-1,0 0 0,0 0 1,0 0-1,0 0 1,0 0-1,0 0 1,0 0-1,0 1 1,0-1-1,0 0 0,0 0 1,0 0 100,0 0-101,0 0 1,0 0-1,0 0 0,0 0 1,0 0-1,0 0 1,0 0-1,0 0 1,0 0-1,0 0 0,1 0 1,-1 0-1,0 0 1,0 0-1,0 0 1,0 0-1,0 0 1,0 0-1,0 0 0,0 0 1,0 0-1,-15 26 1549,4-8-1084,-29 62-126,-47 136 1,78-193-422,-6 15-101,2 1 1,1 1 0,-12 74-1,25-110-288,0-5 60,6-10-243,7-22-349,91-282-3953,-46 99 7224,-58 211-1958,-1 4-216,0-1 0,0 1 0,1 0 0,-1 0-1,0-1 1,1 1 0,-1 0 0,0 0 0,1 0 0,0 0 0,-1 0 0,1 0-1,1-2 1,0 5 59,-1 1 0,0 0 0,1-1 0,-1 1 0,0 0 0,-1 0 0,1 0 0,0 6 0,1-2 22,115 348 430,-75-234-1037,-42-121 382,0 0 1,1 0-1,-1 1 1,0-1 0,0 0-1,0 0 1,1 1-1,-1-1 1,0 0-1,0 0 1,0 1 0,0-1-1,0 0 1,0 0-1,0 1 1,0-1-1,0 0 1,0 1 0,0-1-1,0 0 1,0 0-1,0 1 1,0-1-1,0 0 1,0 1 0,0-1-1,0 0 1,0 0-1,0 1 1,0-1-1,0 0 1,-1 0-1,1 1 1,0-1 0,0 0-1,0 0 1,-1 1-1,-10-9-396,-20-28-54,24 27 341,-63-68-314,-24-29 936,84 88-198,10 18-281,0-1-1,0 1 1,0-1 0,0 1-1,0-1 1,0 1-1,0 0 1,0-1 0,0 1-1,0-1 1,0 1-1,1-1 1,-1 1 0,0 0-1,0-1 1,0 1 0,1-1-1,-1 1 1,0 0-1,0-1 1,1 1 0,-1 0-1,0-1 1,1 1-1,2-2 60,0 1 0,0 0 0,0 0 0,0 0 0,0 0 0,0 1 0,0-1 0,5 1 0,3-2-26,29-5 230,-1-2-1,0-1 1,0-3 0,-1-1 0,0-1 0,41-25 0,-76 39-267,0-1 49,0 0 0,1 0 0,-1 1-1,1-1 1,7-1 0,-10 3-50,-1 0 0,1 0-1,0 0 1,-1 0 0,1 0 0,0 0-1,-1 0 1,1 0 0,0 0-1,-1 1 1,1-1 0,0 0 0,-1 0-1,1 1 1,0-1 0,-1 1-1,1-1 1,-1 0 0,1 1 0,-1-1-1,1 1 1,-1-1 0,1 1-1,-1-1 1,1 1 0,-1 0 0,0-1-1,1 1 1,-1 0 0,0-1-1,1 1 1,-1 0 0,0-1-1,0 1 1,0 0 0,0-1 0,0 2-1,6 59 242,-6-49-263,1 0 1,0 0-1,1 0 0,0-1 1,6 18-1,-8-29 7,0 1 0,0-1 0,0 1 0,1 0 0,-1-1 0,0 1 0,0-1 0,1 1 0,-1-1 0,0 1 1,1-1-1,-1 1 0,1-1 0,-1 1 0,1-1 0,-1 1 0,1-1 0,-1 0 0,1 1 0,-1-1 0,1 0 0,-1 1 0,1-1 0,-1 0 0,1 0 0,0 0 0,0 1 0,0-2-1,0 1 0,0 0 0,0-1 0,0 1 0,0 0 0,0-1 0,0 1 0,0-1 0,0 0 0,0 1-1,-1-1 1,1 0 0,0 1 0,-1-1 0,2-1 0,20-34-51,-21 34 55,13-29 2,-8 17-5,0 0 0,10-15-1,-16 29 3,0 0-1,1-1 1,-1 1-1,0 0 1,0-1-1,0 1 1,0 0-1,1 0 1,-1-1-1,0 1 1,0 0-1,0-1 1,1 1-1,-1 0 1,0 0-1,1 0 1,-1-1 0,0 1-1,0 0 1,1 0-1,-1 0 1,0 0-1,1 0 1,-1 0-1,0-1 1,1 1-1,-1 0 1,1 0-1,-1 0 1,0 0-1,1 0 1,-1 0-1,0 0 1,1 0-1,-1 1 1,1-1-1,6 14-38,-1 27-52,-5-35 58,-1-3 100,1 4-250,0-1-1,0 0 1,0 1 0,5 11-1,-6-18 150,0 1-1,0-1 1,1 1-1,-1-1 1,0 1-1,1-1 0,-1 0 1,0 1-1,1-1 1,-1 1-1,0-1 0,1 0 1,-1 1-1,1-1 1,-1 0-1,1 1 1,-1-1-1,1 0 0,-1 0 1,1 1-1,-1-1 1,1 0-1,-1 0 0,1 0 1,-1 0-1,1 0 1,1 0-12,-1-1-1,0 1 1,1-1 0,-1 1 0,0-1 0,0 0 0,0 0-1,0 1 1,0-1 0,0 0 0,0 0 0,0 0 0,0 0 0,0 0-1,0 0 1,0-2 0,12-16-376,3-2-121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1.574"/>
    </inkml:context>
    <inkml:brush xml:id="br0">
      <inkml:brushProperty name="width" value="0.05" units="cm"/>
      <inkml:brushProperty name="height" value="0.05" units="cm"/>
    </inkml:brush>
  </inkml:definitions>
  <inkml:trace contextRef="#ctx0" brushRef="#br0">104 415 17788,'-1'-1'158,"-1"0"0,1 0 0,-1 1 0,1-1 0,0 0 0,-1 1 0,1-1 0,-1 1 0,1-1 0,-1 1 0,0 0 0,1 0 0,-1 0 0,1-1 0,-1 2 1,1-1-1,-1 0 0,0 0 0,1 0 0,-1 1 0,1-1 0,-1 1 0,1-1 0,-2 2 0,-2-1 16,0 1 0,0 0 0,0 0 1,0 1-1,1-1 0,-7 6 0,9-6-178,0 0-1,-1 0 1,1 1 0,0-1-1,0 1 1,1 0 0,-1-1-1,0 1 1,1 0-1,0 0 1,-1 0 0,1 0-1,-1 5 1,2-7-6,0 0-1,0 0 1,0 0 0,0 0 0,0 0-1,0 0 1,0 0 0,1 0 0,-1-1-1,0 1 1,1 0 0,-1 0 0,0 0-1,1 0 1,-1 0 0,1 0 0,-1-1-1,2 2 1,-1-1-4,1 0 0,-1 0 0,0 0-1,1 0 1,-1 0 0,0-1 0,1 1 0,-1-1 0,1 1-1,0-1 1,-1 0 0,1 1 0,-1-1 0,1 0 0,1 0-1,5-1-85,0 1 0,0-2 0,-1 1 0,1-1 0,11-4 0,-14 4 21,1 0-1,-1 0 1,1 1 0,-1-1 0,1 1-1,0 1 1,0-1 0,0 1 0,0 0-1,9 1 1,-14 0 62,1 0-1,-1-1 0,1 1 1,-1 0-1,1 0 1,-1 0-1,0 0 0,1 0 1,-1 1-1,0-1 1,0 0-1,0 1 0,0-1 1,0 0-1,0 1 1,0-1-1,0 1 0,-1 0 1,1-1-1,-1 1 1,1 2-1,7 42-74,-7-33 79,6 58 170,-2 76 1,-6-108 236,-1-1 0,-3 0 0,-14 63 0,18-99-367,-1 7 128,-1 0 0,0 0 0,-6 10 1,9-18-134,-1 0 0,1 1 0,-1-1 0,1 0 0,-1 0 0,0 1 0,0-1 0,0 0 0,0 0 0,0 0 0,0 0 0,0 0 0,0 0 0,0-1 0,0 1 0,0 0 0,0 0 0,-1-1 0,1 1 0,0-1 0,-1 1 0,1-1 0,0 0 0,-1 1 0,1-1 0,-1 0 0,1 0 0,0 0 0,-3 0 0,2-1-22,1 1 0,-1-1-1,1 0 1,0 0 0,-1 0-1,1 0 1,0 0 0,-1 0-1,1 0 1,0 0 0,0-1-1,0 1 1,0 0 0,0-1-1,1 1 1,-1-1 0,0 1-1,1 0 1,-1-1 0,0-2-1,-8-35-159,9 36 150,-3-20-68,1-1 0,2 0-1,0 1 1,1-1 0,2 0 0,0 1-1,2 0 1,0 0 0,10-25-1,-4 19 42,1 0-1,2 1 1,0 1-1,2 1 1,1 0-1,32-37 0,-38 51 37,8-11-2,21-30 0,-35 46 25,-1 0 0,0 0 0,0 0 0,-1-1 0,0 0 0,0 0 0,-1 0 0,0 0 0,1-11 0,-2 19-18,-1-1 0,0 0 0,0 1 0,0-1 0,0 0 0,1 0 1,-1 1-1,0-1 0,0 0 0,-1 1 0,1-1 0,0 0 1,0 0-1,0 1 0,0-1 0,-1 0 0,1 1 0,0-1 1,0 0-1,-1 1 0,1-1 0,-1 1 0,1-1 0,-1 1 1,1-1-1,-1 1 0,1-1 0,-1 1 0,1-1 0,-1 1 0,0-1 1,0 1 0,0 0 0,0 0 0,0 1 0,0-1 0,0 0 1,0 1-1,0-1 0,0 0 0,0 1 0,0-1 1,1 1-1,-1 0 0,0-1 0,0 1 0,0 0 0,1-1 1,-1 1-1,0 0 0,1 0 0,-1 0 0,1-1 0,-1 2 1,-4 5-73,1 1 0,1-1 0,-1 1 0,1-1 0,1 1 0,-1 0 0,1 0 0,1 0 0,-1 0 0,2 0 0,-1 1 0,1-1 0,0 0 0,1 9 0,-1-16 7,1 0 0,-1 0-1,0 0 1,1 0 0,-1 1-1,1-1 1,-1 0 0,1 0 0,0 0-1,-1 0 1,1 0 0,0 0-1,0 0 1,-1 0 0,1 0-1,0-1 1,0 1 0,0 0-1,0-1 1,0 1 0,0 0-1,0-1 1,1 1 0,-1-1-1,0 1 1,0-1 0,0 0-1,0 0 1,1 1 0,-1-1 0,0 0-1,0 0 1,1 0 0,-1 0-1,0-1 1,0 1 0,2 0-1,2-2-198,0 1-1,1-1 0,-1 0 0,-1 0 0,1 0 1,0-1-1,6-4 0,8-8-354,-1 0 1,0-1-1,-2-1 0,0-1 1,-1 0-1,15-23 0,0-6 374,34-73-1,-56 104 638,-1 0-1,0 0 0,-2-1 1,1 1-1,-2-1 1,3-21-1,-8 23 437,1 14-804,0 1 0,0 0 0,0 0 0,0 0 0,0 0 0,0-1 0,0 1 0,0 0 0,0 0 0,0 0 0,0 0 0,-1-1 0,1 1-1,0 0 1,0 0 0,0 0 0,0 0 0,0 0 0,0-1 0,-1 1 0,1 0 0,0 0 0,0 0 0,0 0 0,0 0 0,-1 0 0,1 0 0,0 0 0,0 0 0,0 0 0,-1 0 0,1 0 0,0 0 0,0 0-1,-1 0 1,0 1 92,-1 0 0,0 0-1,1 0 1,-1 0-1,1 1 1,-1-1-1,1 1 1,0-1 0,-1 1-1,1-1 1,-2 4-1,-8 13 152,1 1-1,1-1 1,1 2-1,0-1 1,1 1-1,1 0 1,1 1-1,1-1 1,1 1-1,1 0 1,1 41-1,1-59-244,0 0 0,0 0-1,1 0 1,-1-1-1,1 1 1,0 0-1,0-1 1,0 1-1,0 0 1,0-1 0,0 1-1,1-1 1,-1 0-1,1 1 1,3 2-1,-3-3-7,-1-1-1,1 0 0,0 0 0,0 0 0,-1 0 1,1-1-1,0 1 0,0 0 0,0-1 0,0 1 0,0-1 1,0 0-1,0 0 0,0 1 0,0-1 0,4-1 0,4-1-2,-1 0 0,0-1 0,1 0 0,-1-1-1,0 0 1,-1 0 0,12-8 0,1-1-77,-16 9 8,1 0 1,1 0 0,-1 0 0,0 1 0,1 0 0,0 0-1,-1 0 1,1 1 0,0 0 0,9-1 0,-15 3 34,0 0 0,0 0 0,0 0 0,1 0 0,-1 0 1,0 1-1,0-1 0,0 0 0,0 1 0,0-1 0,0 0 0,0 1 0,0-1 0,0 1 1,0 0-1,0-1 0,0 1 0,-1 0 0,1 0 0,0-1 0,0 1 0,0 1 1,0 0-6,0 0 1,0 0-1,0 0 1,-1 1-1,1-1 1,0 0-1,-1 0 1,0 0-1,0 0 1,0 5 0,0-1 9,0 1 1,-1-1 0,0 0 0,-1 1 0,0-1 0,-4 11 0,4-12-23,0-1 0,-1 1 1,0-1-1,0 0 0,0 0 0,-1 0 1,1 0-1,-1 0 0,0-1 0,0 1 0,0-1 1,0 0-1,-1-1 0,1 1 0,-1-1 1,0 0-1,0 0 0,0 0 0,0 0 0,0-1 1,0 0-1,0 0 0,0-1 0,0 1 1,-9-1-1,-1-6-113,8-2-90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2.368"/>
    </inkml:context>
    <inkml:brush xml:id="br0">
      <inkml:brushProperty name="width" value="0.05" units="cm"/>
      <inkml:brushProperty name="height" value="0.05" units="cm"/>
    </inkml:brush>
  </inkml:definitions>
  <inkml:trace contextRef="#ctx0" brushRef="#br0">195 30 15059,'5'-4'412,"-4"4"-320,0-1-1,0 0 1,0 0 0,0 0-1,0 0 1,0 0 0,0 0 0,0 0-1,0 0 1,0 0 0,0 0-1,-1 0 1,1-1 0,0 1-1,-1 0 1,1 0 0,-1-1-1,1 0 1,-1 1-74,0 1 0,0 0 0,0 0-1,0 0 1,0 0 0,0 0 0,0-1 0,0 1 0,0 0 0,0 0 0,0 0-1,0 0 1,0 0 0,0-1 0,-1 1 0,1 0 0,0 0 0,0 0-1,0 0 1,0 0 0,0-1 0,0 1 0,0 0 0,0 0 0,0 0 0,-1 0-1,1 0 1,0 0 0,0 0 0,0 0 0,0 0 0,0-1 0,-1 1-1,1 0 1,0 0 0,0 0 0,0 0 0,0 0 0,0 0 0,-1 0 0,1 0-1,0 0 1,0 0 0,0 0 0,0 0 0,-1 0 0,-9 6 633,-9 10 156,2 6-535,1 0 1,1 1-1,1 1 1,-14 34 0,7-8-160,-17 66 1,28-78-19,2 0 0,2 0 0,1 1 0,1 0 0,4 63 0,1-82-82,1 0 0,1 0 0,0-1 0,2 1 0,0-1 0,1 0 0,1-1 0,1 1 0,0-1 1,2-1-1,0 0 0,22 29 0,-26-39-122,1 0 0,0 0 0,1 0 1,-1-1-1,1 0 0,1-1 1,11 7-1,-16-10 72,0 0 1,0-1 0,0 1 0,1-1-1,-1 0 1,1 0 0,-1 0 0,1-1-1,-1 1 1,1-1 0,0 0-1,-1-1 1,1 1 0,-1-1 0,1 0-1,-1 0 1,8-3 0,-4 0-41,0 0 1,0-1 0,9-8-1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2.252"/>
    </inkml:context>
    <inkml:brush xml:id="br0">
      <inkml:brushProperty name="width" value="0.05" units="cm"/>
      <inkml:brushProperty name="height" value="0.05" units="cm"/>
    </inkml:brush>
  </inkml:definitions>
  <inkml:trace contextRef="#ctx0" brushRef="#br0">99 347 18212,'0'0'46,"0"-1"1,-1 1-1,1 0 1,0-1-1,0 1 0,-1 0 1,1 0-1,0-1 1,0 1-1,-1 0 1,1 0-1,0 0 1,-1-1-1,1 1 0,0 0 1,-1 0-1,1 0 1,0 0-1,-1 0 1,1 0-1,-1 0 0,1 0 1,0 0-1,-1 0 1,1 0-1,0 0 1,-1 0-1,1 0 0,0 0 1,-1 0-1,1 0 1,0 0-1,-1 1 1,1-1-1,0 0 1,-1 0-1,1 0 0,-1 1 1,-14 9 144,8-4-28,0 1 1,1 1 0,0-1-1,0 1 1,1 0-1,0 1 1,-7 16 0,9-19-157,0 1 1,1 0-1,-1 1 1,2-1 0,-1 0-1,1 1 1,0-1-1,1 0 1,-1 1-1,3 13 1,-2-20-6,0 1 0,0-1 1,0 1-1,1-1 0,-1 1 0,1-1 0,-1 0 1,1 1-1,-1-1 0,1 1 0,0-1 0,0 0 1,0 0-1,0 1 0,0-1 0,0 0 0,0 0 1,0 0-1,0 0 0,0 0 0,0 0 1,1 0-1,-1-1 0,0 1 0,1 0 0,-1-1 1,1 1-1,-1-1 0,1 1 0,-1-1 0,1 0 1,-1 0-1,1 0 0,-1 0 0,1 0 0,-1 0 1,1 0-1,-1 0 0,1 0 0,-1-1 1,1 1-1,2-2 0,4 0 9,-1-1 0,1-1-1,-1 1 1,1-1 0,-1-1 0,9-7 0,6-5 4,-1-1 0,-1 0 0,0-2 1,-2-1-1,0 0 0,-2-1 0,0-1 1,23-45-1,-38 64-20,0 1 0,0 0 0,0-1 1,0 0-1,0 1 0,0-1 0,-1 1 0,0-5 0,0 8 3,0-1 0,0 1 0,0 0-1,0-1 1,0 1 0,0-1-1,0 1 1,0-1 0,-1 1-1,1 0 1,0-1 0,0 1 0,0-1-1,-1 1 1,1 0 0,0-1-1,0 1 1,-1 0 0,1-1 0,0 1-1,-1 0 1,1 0 0,0-1-1,-1 1 1,0 0 0,0-1-2,0 1 1,0 0 0,0 0-1,0 1 1,0-1 0,0 0-1,0 0 1,0 0 0,0 1-1,0-1 1,0 0 0,0 1-1,0-1 1,0 1 0,0-1-1,-1 2 1,-1 0-8,-1 0 1,1 1-1,0-1 0,-1 1 0,1 0 1,1 0-1,-1 0 0,0 0 0,1 1 1,-1-1-1,1 1 0,0-1 0,0 1 1,1 0-1,-1 0 0,1 0 1,-1 0-1,1 0 0,1 0 0,-2 5 1,2-8 12,0 0-1,0 0 1,1 0 0,-1 0 0,0 0 0,0 0 0,1 0 0,-1 0 0,0 0 0,1 0 0,-1 0 0,1 0 0,-1 0 0,1 0 0,-1-1 0,1 1-1,0 0 1,0 0 0,-1-1 0,1 1 0,0-1 0,0 1 0,0 0 0,-1-1 0,1 1 0,0-1 0,0 0 0,0 1 0,0-1 0,0 0-1,0 0 1,0 1 0,0-1 0,0 0 0,0 0 0,0 0 0,0 0 0,0 0 0,0 0 0,0-1 0,0 1 0,0 0 0,1-1 0,5 0 26,-1-1 0,1 0 0,-1 0 0,0-1 0,9-4 0,10-8 72,-1-1-1,-1-2 1,0 0-1,-1-1 1,-1-1-1,-1-1 1,-1-1 0,-1 0-1,-1-2 1,-1 0-1,24-48 1,-37 66-76,-1 3-12,-1 0 0,1 0 0,-1 0 0,0 1 0,0-1 0,-1 0 0,1 0 0,0 0 0,-1-4 0,-2 2 23,-5 10-42,-5 12-30,4 0 26,1 0 1,1 0 0,0 1-1,2-1 1,0 1 0,-3 36 0,5-42 15,2 1 1,0 0-1,1 0 1,0-1-1,0 1 1,2-1 0,-1 1-1,2-1 1,0 0-1,10 23 1,-8-25-364,-10-18-108,-10-16-162,0 7 165,0 2 1,-33-29 0,33 33 451,1-1-1,0-1 1,0 0 0,-17-26 0,29 39 32,0-1 1,1 0 0,-1 1-1,1-1 1,-1 0-1,1 0 1,-1 1 0,1-1-1,0 0 1,-1 0 0,1 0-1,0 0 1,0 1 0,0-1-1,-1 0 1,1 0 0,0 0-1,0 0 1,0 0-1,0 0 1,0 0 0,1 1-1,-1-1 1,0 0 0,0 0-1,1 0 1,-1 0 0,0 1-1,1-1 1,-1 0-1,1 0 1,-1 0 0,1 1-1,-1-1 1,1 0 0,0 1-1,-1-1 1,1 1 0,0-1-1,-1 1 1,1-1 0,0 1-1,0-1 1,-1 1-1,1-1 1,0 1 0,0 0-1,0 0 1,0-1 0,0 1-1,1 0 1,8-2 129,-1 1 1,1 0-1,20 1 1,-15 0-79,14-1 53,68-6 1198,-73 2-1099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2.955"/>
    </inkml:context>
    <inkml:brush xml:id="br0">
      <inkml:brushProperty name="width" value="0.05" units="cm"/>
      <inkml:brushProperty name="height" value="0.05" units="cm"/>
    </inkml:brush>
  </inkml:definitions>
  <inkml:trace contextRef="#ctx0" brushRef="#br0">226 28 16972,'0'-1'59,"0"1"1,1-1 0,-1 0 0,0 0-1,0 0 1,0 0 0,0 0-1,0 0 1,0 0 0,0 0 0,0 0-1,-1 0 1,1 0 0,0 1-1,-1-1 1,1 0 0,0 0 0,-1 0-1,1 0 1,-1 1 0,1-1 0,-1 0-1,1 0 1,-1 1 0,0-1-1,1 0 1,-1 1 0,0-1 0,0 1-1,1-1 1,-1 1 0,0-1-1,0 1 1,0 0 0,0-1 0,0 1-1,0 0 1,1 0 0,-1-1 0,0 1-1,0 0 1,0 0 0,0 0-1,0 0 1,0 0 0,0 1 0,0-1-1,-1 0 1,-4 1 132,0 0 0,0 0 0,0 0 0,0 1 0,0 0 0,-8 4 0,-10 7 289,-29 19-1,44-25-458,0-1 0,0 1-1,1 1 1,0 0-1,-13 17 1,20-24-25,0 0 1,0 0 0,1 0-1,-1 0 1,1 0 0,-1 0-1,1 0 1,-1 0 0,1 0-1,-1 0 1,1 0-1,0 0 1,0 0 0,0 0-1,-1 0 1,1 1 0,0-1-1,0 0 1,1 0 0,-1 1-1,0-1-1,1 0 0,-1 0 0,1 0-1,0-1 1,-1 1 0,1 0 0,0-1 0,-1 1-1,1-1 1,0 1 0,0-1 0,-1 1-1,1-1 1,0 1 0,0-1 0,0 1 0,0-1-1,0 0 1,1 0 0,7 2-29,-1-1-1,1-1 0,0 1 1,11-2-1,-6 0 8,93 6-184,-93-4 185,0 1 0,-1 1-1,1 0 1,-1 1 0,22 10-1,-32-13 22,-1 0 0,1 0-1,-1 1 1,0-1 0,0 1-1,0-1 1,0 1 0,0 0-1,0 0 1,0 0 0,0 0-1,-1 0 1,1 0 0,-1 0-1,2 4 1,-2-5 8,-1 1-1,1 0 1,-1 0-1,0 0 1,1 0 0,-1 0-1,0 0 1,0 0-1,-1 0 1,1 0 0,0 0-1,-1 0 1,1 0-1,-1 0 1,1 0-1,-2 2 1,-1 2 45,-1 0 0,0 0 0,0-1 1,-1 1-1,1-1 0,-1 0 0,0 0 0,-1-1 0,1 1 0,-8 4 0,0 0 79,-1-1 0,0 0 0,0-1 0,0-1-1,-1 0 1,0 0 0,0-2 0,0 0-1,-1-1 1,-17 2 0,31-5-153,-1 0 0,1 0 0,-1 0 0,1 0 0,-1-1 0,1 1 0,-1-1 0,1 1 0,0-1-1,0 0 1,-1 0 0,1 0 0,-4-3 0,5 3 3,0 1 0,0-1 0,1-1-1,-1 1 1,0 0 0,0 0 0,1 0-1,-1 0 1,0 0 0,1-1 0,-1 1 0,1 0-1,0-1 1,-1 1 0,1 0 0,0-1-1,0 1 1,0 0 0,0-1 0,0 1 0,0 0-1,0-1 1,1 1 0,-1 0 0,0-1-1,1 0 1,17-42-401,-7 21 45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4.521"/>
    </inkml:context>
    <inkml:brush xml:id="br0">
      <inkml:brushProperty name="width" value="0.05" units="cm"/>
      <inkml:brushProperty name="height" value="0.05" units="cm"/>
    </inkml:brush>
  </inkml:definitions>
  <inkml:trace contextRef="#ctx0" brushRef="#br0">122 344 11947,'-12'-55'1055,"5"29"-533,1 1 0,2-1 0,0 0 1,1-46-1,6 40 253,-1 25-459,-1 0-1,0 0 0,-1-1 0,1 1 1,-1 0-1,-1 0 0,0-1 0,-1-6 0,2 13-284,0 1-1,0 0 0,0-1 0,0 1 1,0-1-1,0 1 0,0 0 0,0-1 0,-1 1 1,1 0-1,0-1 0,0 1 0,0 0 1,-1-1-1,1 1 0,0 0 0,0-1 0,0 1 1,-1 0-1,1 0 0,0-1 0,-1 1 1,1 0-1,0 0 0,-1-1 0,1 1 0,0 0 1,-1 0-1,1 0 0,0 0 0,-1 0 1,1 0-1,-1 0 0,1-1 0,0 1 0,-1 0 1,1 0-1,-1 0 0,1 1 0,0-1 1,-1 0-1,1 0 0,0 0 0,-1 0 0,1 0 1,0 0-1,-1 0 0,1 1 0,-1-1 1,0 1 29,-1 1 0,1-1 0,0 1 1,0-1-1,0 1 0,0-1 0,0 1 1,0-1-1,0 1 0,-1 2 0,-8 34 177,1 1 0,1 0 0,-2 43 0,5-33-94,1-19-61,-4 22 91,3 0 0,2 0 0,4 55 0,-1-104-162,0-1 1,0 0 0,1 0-1,-1 1 1,1-1 0,-1 0-1,1 0 1,0 0 0,0 0-1,0 0 1,0 0 0,0 0-1,0 0 1,3 2 0,-4-3-2,1-1 0,0 1 0,0 0 0,0-1 0,0 1 0,0-1 0,0 1 0,0-1 0,1 0 0,-1 1 0,0-1 0,0 0 0,0 0 0,0 0 0,0 0 0,1 0 1,-1 0-1,0 0 0,0 0 0,1-1 0,3 0 20,0-1 0,0 0 0,0 0 0,-1-1 0,1 1 0,-1-1 0,1 0 0,-1 0 0,0-1 0,3-3 0,21-22 87,-2-1 1,-1-1 0,-1-1-1,-2-1 1,34-68-1,-51 89-341,0 1-1,0-1 0,3-18 1,-7 25 158,0 0 0,-1 1 1,1-1-1,-1 0 0,0 1 1,0-1-1,-1 0 0,0 1 1,1-1-1,-2 1 0,1-1 1,-3-6-1,-9-13-302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5.593"/>
    </inkml:context>
    <inkml:brush xml:id="br0">
      <inkml:brushProperty name="width" value="0.05" units="cm"/>
      <inkml:brushProperty name="height" value="0.05" units="cm"/>
    </inkml:brush>
  </inkml:definitions>
  <inkml:trace contextRef="#ctx0" brushRef="#br0">0 452 13907,'1'3'112,"-1"0"0,1 0 0,0 0 0,0 1 0,1-1 0,-1 0 0,1 0 0,-1-1 1,1 1-1,0 0 0,0-1 0,0 1 0,0-1 0,1 1 0,-1-1 0,1 0 0,-1 0 0,1 0 0,0 0 0,4 1 0,-2-1 12,1 0 0,-1-1 0,1 0 0,0 0 0,-1 0-1,1-1 1,0 0 0,0 0 0,0 0 0,-1-1 0,7-1-1,-1-1 3,1 0 0,-1-1 0,1 0 0,-1-1 0,0 0 0,-1-1 0,0 0 0,1 0 0,-2-1 0,1-1 0,-1 0 0,14-15 0,-15 14 39,1-1 0,-2 0-1,1 0 1,-2-1-1,1 1 1,-1-2-1,-1 1 1,0-1 0,-1 1-1,0-1 1,5-25-1,-10 14 338,1 23-490,0 0-1,0 0 0,0 0 1,-1 0-1,1 0 0,0 0 1,0 0-1,-1 0 0,1 0 1,0 0-1,0 0 0,0 0 1,-1 0-1,1 0 0,0 0 1,0 0-1,-1 0 0,1 0 1,0 0-1,0 0 0,0 0 1,-1 0-1,1 0 0,0 1 1,0-1-1,0 0 0,-1 0 1,1 0-1,0 0 0,0 0 1,0 1-1,0-1 0,0 0 1,-1 0-1,1 0 0,0 0 1,0 1-1,0-1 0,0 0 1,0 0-1,0 0 0,0 1 1,-20 36 335,15-23-318,0 1 1,0-1 0,-3 26-1,7-32-30,0 1 0,0 0-1,1-1 1,0 1 0,0 0-1,1 0 1,4 14 0,-5-21 2,1 0 0,-1 0 1,1-1-1,0 1 1,-1 0-1,1-1 0,0 1 1,0-1-1,0 1 1,0-1-1,0 1 0,1-1 1,-1 0-1,0 1 1,1-1-1,-1 0 1,1 0-1,-1 0 0,1 0 1,-1 0-1,3 0 1,-1 0 1,-1-1 1,1 1-1,-1-1 1,1 0-1,0 0 1,-1 0-1,1-1 1,-1 1-1,1 0 1,-1-1-1,1 0 1,-1 1-1,4-3 1,2-1 9,1 0 1,-1-1-1,-1 0 0,1 0 0,-1 0 1,0-1-1,8-9 0,-3 1-1,-1 0 0,0 0 1,-2-1-1,1-1 0,-2 1 0,0-1 0,-1-1 0,-1 1 0,0-1 0,6-35 1,-12 52-15,0-1 0,1 0 1,-1 0-1,0 1 0,0-1 1,0 0-1,0 0 0,0 0 1,0 1-1,0-1 0,0 0 1,0 0-1,0 1 0,-1-1 0,1 0 1,0 0-1,-1-1 0,-7 8-19,-8 21-2,13-19 21,-23 61 27,24-63-9,1 0-1,-1 0 1,1 1-1,0-1 1,1 0-1,-1 1 1,1-1 0,1 1-1,0 6 1,-1-12-11,1 0 0,-1 0 0,0 0 0,1-1 1,-1 1-1,0 0 0,1 0 0,-1 0 0,1 0 1,0-1-1,-1 1 0,1 0 0,-1-1 0,1 1 1,0 0-1,0-1 0,-1 1 0,1-1 0,0 1 1,0-1-1,0 1 0,0-1 0,-1 0 0,1 0 1,0 1-1,0-1 0,0 0 0,0 0 0,0 0 1,0 0-1,0 0 0,0 0 0,0 0 0,0 0 1,0 0-1,0 0 0,-1-1 0,1 1 0,0 0 1,0 0-1,0-1 0,1 0 0,6-3 17,0 1-1,0-2 1,12-7 0,-16 9-24,113-84-300,-39 28-216,-72 55 441,0 0 1,0 1 0,0-1 0,8-2 0,-14 6 61,1 0-1,0-1 1,0 1 0,0 0-1,0 0 1,1 0 0,-1-1-1,0 1 1,0 0 0,0 0-1,0 0 1,0 1-1,0-1 1,0 0 0,1 1-1,-2-1 8,1 0-1,-1 1 0,1-1 0,-1 1 0,1-1 0,-1 1 1,1-1-1,-1 1 0,0-1 0,1 1 0,-1-1 0,0 1 1,0 0-1,0-1 0,1 1 0,-1 0 0,0-1 0,0 1 1,0-1-1,0 1 0,0 0 0,0-1 0,0 1 0,0 0 1,0-1-1,0 1 0,-1 0 0,-3 22 57,-1-1 1,-8 21-1,1-3 252,12-39-282,0 0-1,-1 0 1,1 0-1,0 0 0,0 0 1,0 0-1,-1 0 1,1 0-1,0 0 0,0 0 1,1 0-1,-1 0 1,0 0-1,0 0 0,0 0 1,1 1-1,-1-2-5,1 1-1,-1-1 1,0 0 0,1 0-1,-1 0 1,0 1-1,1-1 1,-1 0 0,0 0-1,1 0 1,-1 0 0,0 0-1,1 0 1,-1 0-1,0 1 1,1-1 0,-1 0-1,0 0 1,1 0-1,-1-1 1,1 1 0,-1 0-1,0 0 1,1 0 0,-1 0-1,0 0 1,1 0-1,-1-1 1,4-1 40,0 0 1,-1 0-1,1 0 0,-1 0 1,0-1-1,5-5 0,14-17-13,-1-2 1,23-38-1,-38 54-83,-6 12 40,0-1 0,0 0 0,0 0 1,0 1-1,0-1 0,0 0 1,0 0-1,0 0 0,0 1 0,0-1 1,0 0-1,0 0 0,0 0 1,0 1-1,1-1 0,-1 0 0,0 0 1,0 0-1,0 1 0,0-1 0,0 0 1,0 0-1,1 0 0,-1 1 1,0-1-1,0 0 0,0 0 0,0 0 1,1 0-1,-1 0 0,0 0 1,0 0-1,0 1 0,1-1 0,-1 0 1,0 0-1,0 0 0,0 0 0,1 0 1,-1 0-1,0 0 0,0 0 1,1 0-1,-1 0 0,0 0 0,0 0 1,0 0-1,1 0 0,-1 0 1,0 0-1,0-1 0,0 1 0,1 0 1,-1 0-1,0 0 0,0 0 0,0 0 1,1 0-1,-1-1 0,0 1 1,0 0-1,0 0 0,0 0 0,0 0 1,1-1-1,-1 1 0,0 0 1,5 31-65,1 0 43,-6-30 31,1 1 0,-1-1 0,1 1 0,-1-1 0,1 1 0,0-1 0,0 0 0,-1 0 0,1 1 0,0-1 0,0 0 0,0 0 0,0 0 0,0 0 0,1 0 0,-1 0-1,0 0 1,0 0 0,1 0 0,-1-1 0,0 1 0,1 0 0,-1-1 0,1 1 0,-1-1 0,1 0 0,-1 1 0,1-1 0,-1 0 0,1 0 0,-1 0 0,1 0 0,-1 0 0,1 0 0,-1-1 0,1 1 0,-1 0-1,1-1 1,-1 1 0,1-1 0,-1 0 0,0 1 0,1-1 0,-1 0 0,0 0 0,2-1 0,4-3 37,-1 0-1,0 0 1,0-1 0,0 0 0,-1 0-1,1 0 1,6-12 0,3-7 99,17-40 0,-28 54-141,0 0 1,0 0 0,-1 0 0,0 0 0,-1 0 0,1-20 0,-8 38-145,-1 10 111,5-12 24,0 0 0,0 0 0,1 0 0,0 0 0,0 1 0,0-1 0,1 0 0,-1 0 0,1 0 0,1 0 0,-1 0-1,2 4 1,-2-7 9,0 0-1,1-1 1,-1 1-1,0 0 1,0-1-1,1 0 1,-1 1-1,1-1 1,-1 0-1,1 0 1,-1 1-1,1-1 1,0 0-1,0-1 1,-1 1-1,1 0 1,0-1-1,0 1 1,0-1-1,0 1 1,0-1-1,0 0 1,0 0-1,0 0 1,0 0-1,0 0 1,0 0-1,0 0 1,0-1-1,0 1 1,-1-1-1,1 1 1,3-3-1,14-4 10,0-2-1,-1 0 0,0-1 1,-1 0-1,0-2 0,-1 0 1,18-17-1,-3-5 8,-29 33-17,-1 0 0,0 0-1,0-1 1,-1 1 0,1 0-1,0 0 1,0 0 0,-1-1-1,1 1 1,0 0 0,-1-1-1,1 1 1,-1-1 0,0 1-1,1 0 1,-1-1 0,0 1-1,0-1 1,0 1 0,0-1-1,0 1 1,0-1 0,-1 1-1,1-1 1,0 1 0,-1 0-1,0-3 1,0 3-2,0 1 0,-1-1 1,1 0-1,0 0 0,0 1 0,-1-1 1,1 1-1,-1-1 0,1 1 0,0 0 0,-1-1 1,1 1-1,-1 0 0,1 0 0,0 0 0,-1 0 1,1 0-1,-1 0 0,1 0 0,-1 1 0,1-1 1,0 1-1,-1-1 0,1 1 0,0-1 0,-1 1 1,-1 1-1,-4 1-8,0 1 0,0 0 0,-10 9-1,10-6 11,0-1 1,1 1-1,0 1 0,0-1 0,1 1 0,-1 0 0,2 0 0,-1 1 0,1 0 0,-3 9 0,6-14-18,-1-1-1,1 1 0,0-1 0,0 1 0,1 0 0,-1-1 0,1 1 1,0 0-1,0 0 0,0-1 0,0 1 0,0 0 0,1-1 1,0 1-1,0 0 0,0-1 0,0 1 0,1-1 0,-1 0 1,1 1-1,0-1 0,0 0 0,0 0 0,0 0 0,0 0 0,1 0 1,-1-1-1,6 5 0,-5-5 6,1 0 0,-1 0 0,1-1 0,-1 1 0,1-1 0,0 0 0,-1 0 0,1 0 0,0-1 0,0 1 0,-1-1 0,1 0 0,0 0 0,6-1 0,28-7-128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6.499"/>
    </inkml:context>
    <inkml:brush xml:id="br0">
      <inkml:brushProperty name="width" value="0.05" units="cm"/>
      <inkml:brushProperty name="height" value="0.05" units="cm"/>
    </inkml:brush>
  </inkml:definitions>
  <inkml:trace contextRef="#ctx0" brushRef="#br0">0 17 15483,'5'-1'1860,"-3"8"-1000,-2 14-101,0-18-437,-2 36 920,0-13-737,1 33 1,1-53-471,1 0 0,0 0 1,0 0-1,0 0 0,0-1 0,1 1 0,0-1 1,0 1-1,1-1 0,-1 1 0,5 5 0,-5-9-25,-1 0 0,1-1 0,0 1 0,0 0 1,0-1-1,0 1 0,0-1 0,0 0 0,0 0 0,0 0 0,1 0 0,-1 0 0,0 0 0,1-1 0,-1 1 0,1-1 0,-1 1 0,0-1 0,1 0 0,-1 0 0,1 0 0,-1 0 0,1-1 0,-1 1 0,0-1 0,1 1 0,-1-1 0,0 0 0,1 0 0,2-1 0,5-3 21,0-1 0,0 1-1,-1-2 1,0 1 0,10-10-1,10-11 93,-1-2 0,41-55-1,-69 83-118,1 1 0,-1 0-1,0 0 1,0-1 0,0 1-1,1 0 1,-1 0 0,0 0-1,0 0 1,1-1 0,-1 1-1,0 0 1,1 0 0,-1 0-1,0 0 1,0 0 0,1 0-1,-1 0 1,0 0 0,1 0-1,-1 0 1,0 0 0,1 0-1,-1 0 1,0 0 0,0 0 0,1 0-1,-1 0 1,0 0 0,1 0-1,-1 1 1,0-1 0,0 0-1,1 0 1,-1 0 0,0 0-1,0 1 1,1-1 0,-1 0-1,0 0 1,0 1 0,0-1-1,0 0 1,1 0 0,-1 1-1,0-1 1,0 0 0,0 0-1,0 1 1,0-1 0,0 0-1,1 1 1,8 20 83,-7-16-49,-1-3-21,0-1 0,0 0 0,0 1 0,0-1 0,0 0 0,1 0 0,-1 1 0,0-1 0,1 0 0,-1 0 0,1 0 0,-1-1 0,1 1 0,-1 0 0,1-1 0,-1 1 0,1-1 0,0 1 0,-1-1 0,1 0 0,0 1 0,0-1 0,-1 0 0,1 0 0,0 0 0,-1-1 0,1 1 0,0 0 1,0-1-1,-1 1 0,1-1 0,-1 1 0,4-2 0,5-2 67,-1-1 1,1 0 0,-1 0 0,10-7 0,16-13 144,-18 12-146,0 1-1,1 0 1,21-9-1,-39 21-85,1-1 1,0 1-1,-1-1 1,1 1-1,0 0 1,-1 0-1,1-1 0,0 1 1,-1 0-1,1 0 1,0 0-1,-1 0 1,1 0-1,0 0 0,0 0 1,-1 0-1,1 0 1,0 0-1,-1 0 1,1 0-1,0 0 1,0 1-1,-1-1 0,1 0 1,0 0-1,0 2 1,0-2-2,-1 1 0,1 0 0,-1 0 1,0 0-1,0 0 0,1 0 0,-1 0 1,0 0-1,0 0 0,0 0 0,0 0 0,0 0 1,0 0-1,0-1 0,0 1 0,-1 0 1,1 1-1,-16 41-75,15-41 79,-1 3 5,-1 0 15,1 0-1,-1 0 1,0 0-1,0 0 1,-5 5 0,19-45-757,-11 34 549,-1 0-73,0 0 151,0 0-1,0 0 1,0 0 0,0 0-1,1 0 1,-1 0-1,0-1 1,1 1 0,-1 0-1,0-1 1,1 1-1,0 0 1,-1-1 0,1 1-1,0 0 1,0-1-1,0-1 1,1-2-276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7.734"/>
    </inkml:context>
    <inkml:brush xml:id="br0">
      <inkml:brushProperty name="width" value="0.05" units="cm"/>
      <inkml:brushProperty name="height" value="0.05" units="cm"/>
    </inkml:brush>
  </inkml:definitions>
  <inkml:trace contextRef="#ctx0" brushRef="#br0">60 262 15595,'-2'-1'2529,"-3"6"-1707,-4 10 66,1 6-676,0 0 0,1 0 0,1 1 0,1 0 0,1 0 0,1 0 0,1 0 0,1 1 0,3 38 0,-1-57-186,-1 0 0,1-1-1,-1 1 1,1 0 0,1-1 0,-1 1-1,0-1 1,1 1 0,0-1 0,-1 1-1,1-1 1,1 0 0,-1 0 0,0 0-1,4 2 1,-4-3 0,-1-1 0,1 0 0,0 0 0,0 0 0,0 0 0,0-1 0,0 1 0,0 0-1,0-1 1,1 0 0,-1 1 0,0-1 0,0 0 0,0 0 0,0 0 0,1 0 0,-1-1 0,0 1-1,0 0 1,0-1 0,0 0 0,0 1 0,0-1 0,0 0 0,0 0 0,0 0 0,3-3 0,9-6 110,0 0 0,0 0 1,-1-2-1,14-16 0,46-58 211,-52 60-285,18-25 139,38-65-1,-80 125-167,0 0 0,1 0 1,0 0-1,1 0 0,0 0 1,0 0-1,1 0 0,0 0 1,1 1-1,2 14 0,-2-18-38,0-1-1,0 0 1,1 0 0,-1 0-1,1-1 1,1 1-1,-1 0 1,0-1 0,1 1-1,5 6 1,-6-9 6,0 0 1,0-1-1,1 1 0,-1 0 1,0-1-1,0 1 1,1-1-1,-1 0 1,1 0-1,0 0 1,-1 0-1,1 0 0,0-1 1,-1 1-1,1-1 1,0 1-1,0-1 1,-1 0-1,1 0 0,0 0 1,4-1-1,-1-1 8,0 0 0,0 0 0,0 0 0,0-1-1,0 0 1,-1 0 0,1 0 0,-1-1 0,0 1-1,0-1 1,7-7 0,5-6 38,24-32 0,-26 30-4,15-27 0,-26 39-38,0 0 0,-1 1 0,0-1 0,0 0 0,-1-1 0,0 1 0,0 0 0,1-10 0,-3 17-5,0-1 0,0 1 0,0-1 0,0 1-1,0 0 1,0-1 0,0 1 0,0-1 0,0 1 0,0 0 0,0-1 0,0 1 0,0 0-1,0-1 1,0 1 0,0-1 0,-1 1 0,1 0 0,0-1 0,0 1 0,0 0 0,-1-1-1,1 1 1,0 0 0,-1 0 0,1-1 0,0 1 0,0 0 0,-1 0 0,1-1 0,0 1-1,-1 0 1,1 0 0,0 0 0,-1 0 0,1-1 0,-1 1 0,1 0 0,0 0 0,-1 0-1,1 0 1,-1 0 0,1 0 0,0 0 0,-1 0 0,1 0 0,0 0 0,-1 0 0,1 0-1,-1 1 1,1-1 0,0 0 0,-1 0 0,1 0 0,0 0 0,-1 1 0,1-1 0,-1 0 0,-1 1-2,0 1 0,0-1 0,0 0 0,0 1 1,0-1-1,0 1 0,0-1 0,-1 3 0,0 1-2,0 0-1,0 0 1,1 0-1,-1 0 1,1 0-1,0 0 1,1 1-1,0-1 1,0 0-1,0 1 1,0 0-1,1-1 1,0 7-1,0-10 4,0 0 0,1 0 0,-1 0 0,0 0 1,1 0-1,0 0 0,0 0 0,-1 0 0,1 0 0,0-1 0,0 1 0,1 0 0,-1 0 0,0-1 1,1 1-1,-1-1 0,1 1 0,-1-1 0,1 0 0,0 1 0,-1-1 0,1 0 0,0 0 1,0 0-1,0-1 0,0 1 0,0 0 0,0-1 0,0 1 0,0-1 0,0 0 0,0 1 1,0-1-1,0 0 0,0 0 0,0 0 0,4-1 0,5-1 0,0 1 1,1-2-1,-1 0 0,0 0 0,0-1 1,-1 0-1,1-1 0,-1 0 0,17-11 1,-13 6 0,0-1 0,0 0 0,-1 0 0,-1-2 0,19-23 0,-29 34-2,0 0-1,0-1 1,0 1-1,-1-1 0,1 1 1,-1-1-1,0 1 1,0-1-1,0 0 1,0 0-1,0 0 0,0 1 1,-1-1-1,1-3 1,-1 5 1,0 1 0,-1 0 1,1 0-1,0 0 0,0-1 1,0 1-1,0 0 0,0 0 1,-1 0-1,1 0 0,0 0 0,0-1 1,0 1-1,-1 0 0,1 0 1,0 0-1,0 0 0,0 0 1,-1 0-1,1 0 0,0 0 1,0 0-1,-1 0 0,1 0 1,0 0-1,0 0 0,0 0 1,-1 0-1,1 0 0,0 0 0,0 0 1,-1 0-1,1 0 0,0 0 1,0 0-1,0 0 0,-1 0 1,1 0-1,0 0 0,0 1 1,0-1-1,-1 0 0,1 0 1,0 0-1,0 0 0,0 1 0,0-1 1,0 0-1,-1 0 0,1 0 1,0 1-1,0-1 0,0 0 1,-9 11-19,6-5 15,0-1 0,1 0 0,-1 1 0,1-1 0,1 1 0,-1 0 0,1 0 0,0 0 0,0 0 0,1 0-1,-1 0 1,2 10 0,0-12 5,-1-1 0,1-1-1,0 1 1,0 0-1,0 0 1,0 0-1,1 0 1,-1-1-1,1 1 1,-1 0 0,1-1-1,0 0 1,0 1-1,0-1 1,0 0-1,1 0 1,-1 0-1,0 0 1,1 0-1,-1-1 1,1 1 0,0-1-1,0 0 1,0 0-1,-1 0 1,7 2-1,-1-2 1,1 1 0,-1-1-1,0 0 1,1-1-1,-1 0 1,1-1-1,-1 1 1,0-1 0,1-1-1,15-4 1,-13 1 2,0 0 1,0 0-1,0 0 1,0-2-1,-1 1 0,0-1 1,9-9-1,-5 3 4,-1 0 0,-1 0 0,0-1-1,-1-1 1,-1 0 0,0 0-1,-1-1 1,-1 0 0,0-1 0,6-20-1,-13 31-12,1 0 0,-1 1-1,0-1 1,-1 0 0,1-6 0,-1 11 0,0 1 1,0-1 0,0 1 0,0-1 0,0 1 0,0-1 0,0 0 0,-1 1 0,1-1 0,0 1 0,0-1 0,0 1 0,-1-1 0,1 1 0,0-1 0,0 1 0,-1 0 0,1-1 0,-1 1 0,1-1 0,0 1 0,-1 0 0,1-1 0,-1 0 0,0 2-4,0-1 0,0 0-1,0 0 1,0 0 0,0 0-1,0 1 1,0-1 0,0 0-1,0 1 1,1-1 0,-1 1 0,0-1-1,0 1 1,0-1 0,0 1-1,1-1 1,-1 1 0,0 0-1,0 1 1,-9 8-36,2 0 0,-1 1 0,2 0 1,-1 0-1,1 1 0,1-1 0,0 2 0,1-1 0,0 1 1,1-1-1,0 1 0,-2 20 0,5-29 50,1 0-1,0 0 1,0 0-1,0 0 1,1 0-1,-1 0 1,1 1 0,0-2-1,0 1 1,1 0-1,-1 0 1,1 0-1,-1 0 1,1-1-1,0 1 1,1-1 0,-1 0-1,6 6 1,-6-7-69,1 0 1,-1 0-1,1 0 0,0 0 1,0 0-1,-1-1 1,1 0-1,0 1 0,0-1 1,1 0-1,-1 0 1,0-1-1,0 1 1,0-1-1,1 0 0,-1 1 1,0-1-1,0-1 1,1 1-1,-1 0 0,0-1 1,0 0-1,1 0 1,2-1-1,-4 1-75,0 0-1,0 0 1,0 0-1,0 0 1,-1-1 0,1 1-1,0 0 1,-1-1-1,1 0 1,-1 1-1,0-1 1,0 0-1,1 0 1,-1 0 0,0 1-1,0-1 1,-1 0-1,1 0 1,0-1-1,-1 1 1,1 0 0,-1 0-1,0 0 1,1 0-1,-1 0 1,0-4-1,-1-22-845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8.123"/>
    </inkml:context>
    <inkml:brush xml:id="br0">
      <inkml:brushProperty name="width" value="0.05" units="cm"/>
      <inkml:brushProperty name="height" value="0.05" units="cm"/>
    </inkml:brush>
  </inkml:definitions>
  <inkml:trace contextRef="#ctx0" brushRef="#br0">41 27 16676,'-19'-12'1728,"6"4"-1208,5 3 1985,19 5-1881,4 0 72,6-1-344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8.566"/>
    </inkml:context>
    <inkml:brush xml:id="br0">
      <inkml:brushProperty name="width" value="0.05" units="cm"/>
      <inkml:brushProperty name="height" value="0.05" units="cm"/>
    </inkml:brush>
  </inkml:definitions>
  <inkml:trace contextRef="#ctx0" brushRef="#br0">4 0 15811,'-1'2'220,"0"0"-1,1 0 1,0-1-1,-1 1 1,1 0-1,0 0 1,0 0-1,0 0 0,0 0 1,0 0-1,1 2 1,-1 4 180,0-4-181,0 26 1336,7 56 1,-6-79-1485,0 1 0,1 0 1,0-1-1,0 0 0,1 1 1,0-1-1,0 0 0,1 0 1,0-1-1,0 1 1,1-1-1,8 11 0,-8-14-56,-1 0 0,0 0 0,1 0-1,-1-1 1,1 1 0,-1-1 0,1-1-1,0 1 1,0 0 0,0-1 0,0 0-1,0 0 1,1-1 0,-1 0 0,0 1-1,0-2 1,0 1 0,1-1 0,-1 1-1,7-3 1,1-1-4,0 1 0,0-2 1,0 0-1,0-1 0,-1 0 0,18-12 0,0-5-1,0-1 0,37-42-1,-54 54-8,-12 12-2,-1 1 1,1-1-1,-1 1 0,1-1 1,-1 1-1,0-1 1,1 1-1,-1 0 1,0-1-1,1 1 0,-1-1 1,0 1-1,0 0 1,1-1-1,-1 1 1,0 0-1,0 0 0,0-1 1,0 1-1,0 0 1,0-1-1,0 1 1,-1 1-1,2 2 0,-1-1-1,0 0 1,1 1-1,0-1 1,0 1 0,0-1-1,0 0 1,0 0-1,1 1 1,-1-1-1,4 4 1,-2-5-6,-1-1 0,0 0 0,1 0 1,0 0-1,-1 0 0,1-1 0,0 1 0,-1-1 0,1 1 0,0-1 0,-1 0 1,1 0-1,0 0 0,-1-1 0,1 1 0,0-1 0,-1 1 0,1-1 0,0 0 1,2-1-1,5-2-72,0 0 0,0-1 0,13-9 0,69-57-975,-91 70 1042,1 0-1,-1 0 0,0 1 1,0-1-1,0 0 1,0 1-1,0-1 0,1 1 1,-1-1-1,0 1 0,1-1 1,-1 1-1,0 0 0,0 0 1,1 0-1,-1 0 0,1 0 1,0 0-1,-1 0 16,0 1-1,0-1 1,0 1 0,0-1-1,0 1 1,0-1-1,0 1 1,0 0 0,0-1-1,-1 1 1,1 0 0,0 0-1,-1 0 1,1-1-1,0 1 1,-1 0 0,1 0-1,-1 1 1,3 6 107,0 0 1,-1 0 0,-1 0-1,2 16 1,-1-8 100,0-8-100,-2-5-86,0 0 1,0 0 0,1 0-1,-1 0 1,1 0 0,0 0-1,0 0 1,0 0 0,0-1 0,3 6-1,-3-8-37,-1-1 0,1 1 0,-1 0 0,1-1 0,-1 1 1,1-1-1,-1 1 0,1-1 0,-1 1 0,1-1 0,-1 1 0,0-1 0,1 1 0,-1-1 0,0 0 0,0 1 0,1-1 0,-1 0 0,0 1 0,0-1 0,0 0 0,0 1 0,0-1 0,0-1 0,6-23-48,-2-16-62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8.986"/>
    </inkml:context>
    <inkml:brush xml:id="br0">
      <inkml:brushProperty name="width" value="0.05" units="cm"/>
      <inkml:brushProperty name="height" value="0.05" units="cm"/>
    </inkml:brush>
  </inkml:definitions>
  <inkml:trace contextRef="#ctx0" brushRef="#br0">19 0 18988,'-9'0'1424,"4"5"-1256,0-1-400,7 3 624,2 0-80,5 0-199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19.613"/>
    </inkml:context>
    <inkml:brush xml:id="br0">
      <inkml:brushProperty name="width" value="0.05" units="cm"/>
      <inkml:brushProperty name="height" value="0.05" units="cm"/>
    </inkml:brush>
  </inkml:definitions>
  <inkml:trace contextRef="#ctx0" brushRef="#br0">97 116 15915,'-13'40'1279,"-46"165"3477,51-168-4131,1-1 0,2 1 1,0 61-1,5-91-556,1-1 1,0 1 0,0 0 0,0-1 0,1 1 0,4 11 0,-6-17-62,1 0 1,-1 1-1,1-1 1,-1 0-1,1 0 1,-1 0 0,1 0-1,0 0 1,0 0-1,-1 0 1,1 0 0,0 0-1,0-1 1,0 1-1,0 0 1,0 0 0,0-1-1,0 1 1,0-1-1,0 1 1,1-1-1,-1 1 1,0-1 0,0 0-1,0 1 1,1-1-1,-1 0 1,0 0 0,0 0-1,0 0 1,1 0-1,-1 0 1,0-1 0,0 1-1,1 0 1,-1 0-1,0-1 1,0 1-1,0-1 1,0 1 0,0-1-1,0 0 1,2 0-1,0-2 5,1 0 0,-1 0 0,0 0-1,1-1 1,-2 1 0,1 0-1,0-1 1,-1 0 0,1 0-1,-1 0 1,0 0 0,-1 0 0,2-5-1,3-10-1,6-32-1,-10 41-18,7-32-158,-3-1 0,-2 0 0,-1 0-1,-6-79 1,2 114 100,0-1-1,-1 1 1,0-1-1,0 1 0,-7-14 1,9 21 57,-1 0 0,1 0 1,0 0-1,-1 0 0,0 0 1,1 0-1,-1 0 0,1 0 1,-1 0-1,0 0 0,0 0 1,0 0-1,1 0 0,-1 1 1,0-1-1,0 0 0,0 1 1,0-1-1,0 1 0,0-1 1,0 1-1,-1-1 0,1 1 0,0 0 1,0-1-1,0 1 0,0 0 1,0 0-1,-1 0 0,1 0 1,0 0-1,0 0 0,0 0 1,0 1-1,-1-1 0,1 0 1,0 1-1,0-1 0,0 0 1,0 1-1,0-1 0,0 1 1,0 0-1,0-1 0,0 1 0,0 0 1,0 0-1,1-1 0,-2 3 1,-1 0 10,0 0 0,0 0 0,0 1 1,1-1-1,0 1 0,0-1 0,0 1 0,0 0 1,0 0-1,1 0 0,0 0 0,-1 0 0,2 0 1,-1 0-1,0 0 0,1 1 0,0-1 0,0 0 1,0 0-1,2 8 0,-2-8 13,1-1 0,0 0 0,0 0 0,0 0-1,0 0 1,0 0 0,1 0 0,-1 0 0,1 0 0,0 0 0,0-1 0,0 1-1,0-1 1,1 1 0,-1-1 0,0 0 0,1 0 0,0 0 0,0 0 0,-1-1-1,1 1 1,0-1 0,0 1 0,0-1 0,0 0 0,1 0 0,3 0 0,2 0 16,0-1 0,0 0 0,-1-1 0,1 0 0,0 0 0,0-1 0,-1 0 0,1 0 0,-1-1 1,0 0-1,1 0 0,-1-1 0,-1 0 0,1-1 0,12-9 0,-8 5-11,-1-1 0,0 0 0,0-1 0,-1 0-1,0 0 1,-1-1 0,0 0 0,10-21 0,-13 21-35,0-1 0,5-19 1,-9 28 3,-1 1 1,-1-1-1,1 1 1,0-1-1,-1 0 1,0 1-1,0-1 1,0 1-1,0-1 1,0 0-1,-1 1 1,0-1-1,1 1 1,-3-6-1,2 8 7,1 0 0,-1 0-1,1 0 1,-1 1-1,1-1 1,-1 0 0,1 1-1,-1-1 1,0 0-1,1 1 1,-1-1 0,0 1-1,1-1 1,-1 1 0,0-1-1,0 1 1,0-1-1,1 1 1,-1 0 0,0-1-1,0 1 1,0 0-1,0 0 1,0 0 0,0 0-1,1 0 1,-1 0 0,0 0-1,0 0 1,0 0-1,0 0 1,0 0 0,0 1-1,0-1 1,1 0 0,-1 1-1,0-1 1,0 0-1,0 1 1,1-1 0,-1 1-1,0-1 1,-1 2-1,-2 1-9,0 1-1,1-1 1,-1 1-1,1 0 1,-1 0-1,-3 6 1,0 2 6,1 1 1,0 0 0,0 0 0,1 0 0,1 1 0,0 0 0,1 0 0,1 0 0,0 0-1,0 18 1,2-24 7,0-1-1,1 0 1,0 0-1,0 0 0,1 0 1,0 0-1,0 0 1,1 0-1,5 11 1,-5-14-5,-1 0 1,1 0 0,1 0-1,-1 0 1,0-1 0,1 1-1,0-1 1,0 0 0,0 0-1,0 0 1,0-1 0,0 1-1,1-1 1,-1 0 0,7 2-1,-5-3-3,-1 0 0,0 0 0,1 0 0,-1-1 1,0 1-1,1-1 0,-1-1 0,1 1 0,-1-1 0,0 0 0,1 0 0,-1 0 0,0-1 0,0 0 0,0 0 0,0 0 0,0-1 0,0 0 0,-1 0 1,6-4-1,-2 1 12,-1 0 0,-1-1 0,1 1 1,-1-1-1,0 0 0,-1-1 0,0 0 0,0 0 1,0 0-1,6-17 0,-10 22 146,-4 10-77,-5 15 10,6-4-37,0 1 0,1-1 0,0 0 0,4 29 0,-3-42-38,1 1 0,0-1-1,0 1 1,0-1-1,1 0 1,-1 0 0,1 1-1,1-1 1,-1-1-1,1 1 1,-1 0 0,1 0-1,1-1 1,-1 0-1,1 0 1,-1 0 0,1 0-1,0 0 1,8 4-1,-10-7-15,0 0-1,0 0 0,0 0 0,0 0 0,0-1 1,0 1-1,1-1 0,-1 1 0,0-1 0,0 0 1,1 0-1,-1 0 0,0 0 0,0 0 1,0-1-1,1 1 0,-1-1 0,0 1 0,0-1 1,0 0-1,0 0 0,0 0 0,0 0 1,0 0-1,0 0 0,0-1 0,0 1 0,-1-1 1,1 1-1,-1-1 0,1 1 0,2-5 1,0 1-65,-1-1 0,1 1 0,-1-1 0,0 0 0,-1 0 1,1-1-1,-1 1 0,0 0 0,-1-1 0,1-6 0,1-19-127,-2 3-61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2.945"/>
    </inkml:context>
    <inkml:brush xml:id="br0">
      <inkml:brushProperty name="width" value="0.05" units="cm"/>
      <inkml:brushProperty name="height" value="0.05" units="cm"/>
    </inkml:brush>
  </inkml:definitions>
  <inkml:trace contextRef="#ctx0" brushRef="#br0">14 78 15867,'-1'0'51,"1"1"0,-1-1-1,0 0 1,0 1-1,1-1 1,-1 1-1,0-1 1,1 1 0,-1-1-1,0 1 1,1-1-1,-1 1 1,1-1 0,-1 1-1,1 0 1,0-1-1,-1 1 1,1 0-1,-1 0 1,1-1 0,0 1-1,0 0 1,-1 0-1,1 0 1,0-1 0,0 1-1,0 0 1,0 0-1,0 1 1,-1 26 262,5 4-156,1 0-1,2-1 1,12 35-1,-8-29-92,10 62 0,-15-35 29,-5 122 1,-4-179 67,-2-16-60,-3-19 39,-5-33 97,4 1-1,-4-79 1,12 110-201,2-1 1,0 0-1,2 1 1,2 0 0,0 0-1,18-53 1,-20 74-38,0 1 0,1-1 0,0 1 1,0-1-1,0 1 0,1 0 0,0 1 0,1-1 0,-1 1 0,1 0 1,1 0-1,-1 1 0,1 0 0,0 0 0,8-4 0,-9 6-6,1 0 0,0 1-1,0-1 1,0 2 0,0-1-1,1 1 1,-1 0 0,0 0-1,1 1 1,-1 0 0,1 0-1,-1 1 1,0 0 0,1 0 0,-1 1-1,0 0 1,7 3 0,-5-2 9,-1 1 1,0 1 0,0-1 0,-1 1 0,1 1 0,-1-1 0,0 1 0,-1 1 0,1-1 0,-1 1 0,5 8-1,-9-12 21,1 1 0,-1-1-1,-1 1 1,1-1-1,0 1 1,-1 0 0,0-1-1,0 1 1,0 0-1,0 0 1,-1 0 0,1 5-1,-1-6 6,-1 0 0,1 0 1,-1-1-1,0 1 0,0 0 0,0 0 0,0-1 0,0 1 0,0 0 0,-1-1 1,1 1-1,-1-1 0,0 0 0,1 0 0,-1 1 0,0-1 0,-1 0 0,-3 2 0,-5 4 46,0-1-1,0-1 1,-1 0-1,0 0 1,0-2 0,-1 1-1,0-1 1,-13 2-1,8-3-111,0 0 0,0-1 0,0-1 0,0 0 0,-24-4 0,2-6-548,39 9 568,-1-1 1,1 1-1,0-1 0,-1 1 1,1-1-1,0 0 0,-1 1 0,1-1 1,0 0-1,0 0 0,0 0 1,0 0-1,0 0 0,0 0 0,0 0 1,0 0-1,0-1 0,0 1 1,1 0-1,-1 0 0,0-1 0,1 1 1,-1-3-1,2-12-277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20.047"/>
    </inkml:context>
    <inkml:brush xml:id="br0">
      <inkml:brushProperty name="width" value="0.05" units="cm"/>
      <inkml:brushProperty name="height" value="0.05" units="cm"/>
    </inkml:brush>
  </inkml:definitions>
  <inkml:trace contextRef="#ctx0" brushRef="#br0">88 0 16259,'-1'24'741,"0"0"-1,-2 0 0,-1 0 0,-1-1 0,-12 36 0,1-1 479,3-4-64,-12 98-1,24-133-1053,0 0 0,1 0 0,1 0 0,0 0 0,2 0-1,0 0 1,1 0 0,13 34 0,-16-49-92,1 0 0,0 0 0,0-1 0,0 1 0,0 0 0,1-1 0,0 0 0,2 4 0,-3-6-4,-1 0 0,0-1-1,0 1 1,0 0 0,1 0 0,-1-1 0,0 1-1,1-1 1,-1 1 0,0-1 0,1 0-1,-1 1 1,1-1 0,-1 0 0,0 0 0,1 0-1,-1 0 1,1 0 0,-1 0 0,1-1-1,-1 1 1,0 0 0,1-1 0,-1 1-1,1-1 1,-1 1 0,2-2 0,9-6 20,-1-1 0,0 0 0,0 0 0,-1-1 0,-1 0 1,1-1-1,10-17 0,0 2 6,118-161-478,-133 179 218,0 0 0,0 0 0,-1 0 0,5-17-1,-8 25 193,-1 0 0,0 0 0,0-1 0,0 1 0,1 0 0,-1-1 0,0 1 0,0 0 0,0-1 0,0 1 0,0-1 0,0 1 0,0 0 0,0-1 0,0 1 0,0 0 0,0-1 0,0 1 0,0 0 0,0-1 0,0 1 0,0 0 0,0-1 0,-1 1 0,1 0 0,0-1 0,0 1 0,0 0 0,0-1 0,-1 1 0,1 0 0,0-1 0,0 1 0,-1 0 0,1 0 0,0-1 0,-1 1 0,1 0 0,0 0 0,0 0 0,-1 0 0,1-1 0,0 1 0,-1 0 0,1 0 0,-1 0 0,1 0 0,0 0 0,-1 0 0,1 0 0,0 0 0,-1 0 0,1 0 0,0 0 0,-1 0 0,-18 8-728,-4 9 139,-3 5-89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20.450"/>
    </inkml:context>
    <inkml:brush xml:id="br0">
      <inkml:brushProperty name="width" value="0.05" units="cm"/>
      <inkml:brushProperty name="height" value="0.05" units="cm"/>
    </inkml:brush>
  </inkml:definitions>
  <inkml:trace contextRef="#ctx0" brushRef="#br0">7 205 13099,'-1'8'496,"-1"3"23,1 1 1,0-1-1,0 1 1,2 14-1,-1-24-397,0-1-1,0 1 0,0 0 0,0 0 0,1 0 0,-1 0 0,1-1 1,-1 1-1,1 0 0,0 0 0,0-1 0,0 1 0,0 0 0,0-1 1,0 1-1,0-1 0,0 0 0,1 1 0,-1-1 0,0 0 0,1 0 1,-1 1-1,1-1 0,0-1 0,-1 1 0,1 0 0,0 0 0,-1 0 1,1-1-1,0 1 0,0-1 0,0 0 0,-1 1 0,4-1 0,1 0 58,1-1 0,-1 0 0,1 0 0,-1-1 0,0 0 0,1 0 0,-1 0 0,0 0 0,10-7 0,53-38 467,-49 33-517,67-52 22,32-22-594,-101 79 280,-18 9 158,0-1 1,0 1-1,0 0 0,0 0 1,1 0-1,-1 0 0,0 0 1,0 0-1,0 0 0,0 0 1,0 0-1,1 0 0,-1 0 1,0 0-1,0 0 0,0 0 1,0 0-1,0 0 0,0 0 1,1 0-1,-1 0 0,0 0 1,0 0-1,0 0 0,0 0 1,0 1-1,0-1 0,1 0 1,-1 0-1,0 0 0,0 0 1,0 0-1,0 0 0,0 0 1,0 0-1,0 1 0,0-1 1,1 0-1,-1 0 0,0 0 1,0 0-1,0 0 0,0 0 1,0 1-1,0-1 0,0 0 1,0 0-1,0 0 0,0 0 1,-12 28-333,7-19 343,-3 6-9,0 1-1,1 0 1,0 0-1,1 1 1,1 0-1,1 0 1,-3 24-1,9-30 93,4-12 23,9-16 62,-4-6 12,-1-1 1,-1 0-1,-1 0 0,-1-1 1,-1 0-1,-1 0 1,-1-1-1,0-47 0,-3 74-245,-1 0 0,1 1 0,-1-1-1,1 0 1,0 0 0,0 1-1,0-1 1,-1 0 0,1 0-1,0 0 1,0 0 0,1 0-1,-1 0 1,0 0 0,0-1-1,0 1 1,1 0 0,-1 0 0,2 0-1,28 12-1114,-15-10 1199,0 0 0,0 0 0,0-2 0,0 0 1,17-1-1,13-3-333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20.838"/>
    </inkml:context>
    <inkml:brush xml:id="br0">
      <inkml:brushProperty name="width" value="0.05" units="cm"/>
      <inkml:brushProperty name="height" value="0.05" units="cm"/>
    </inkml:brush>
  </inkml:definitions>
  <inkml:trace contextRef="#ctx0" brushRef="#br0">219 84 14955,'0'-1'57,"0"1"1,0-1-1,0 1 0,-1-1 0,1 1 1,0-1-1,0 1 0,-1-1 0,1 1 0,0-1 1,-1 1-1,1 0 0,0-1 0,-1 1 1,1-1-1,-1 1 0,1 0 0,0-1 0,-1 1 1,1 0-1,-1 0 0,1-1 0,-1 1 0,1 0 1,-1 0-1,1 0 0,-1 0 0,0 0 1,0 0-1,-24 1 668,-21 14 593,35-10-1073,1 1 0,-1 0 0,1 0 0,1 1 0,-1 0 0,1 1 0,1 0 0,-12 12 1,16-15-183,0 0 1,1 0-1,-1 0 1,1 0-1,0 0 1,0 1 0,1-1-1,-1 1 1,1 0-1,1 0 1,-1-1 0,1 1-1,0 0 1,0 1-1,1-1 1,0 0 0,0 0-1,1 6 1,0-8-47,0 0 1,0 0-1,0 0 0,1 0 1,0-1-1,0 1 1,0-1-1,0 1 1,0-1-1,1 0 0,-1 0 1,1 0-1,0 0 1,0 0-1,0-1 1,0 1-1,0-1 0,1 0 1,-1 0-1,1 0 1,-1 0-1,1-1 1,0 0-1,0 1 0,-1-1 1,1 0-1,0-1 1,0 1-1,6-1 1,-1 1-4,-1-1 1,1 0 0,-1 0 0,1-1 0,-1 0 0,1-1 0,-1 0-1,0 0 1,0-1 0,0 0 0,0 0 0,0-1 0,7-5 0,-9 5 5,0-1 1,0 0 0,-1 0 0,0-1 0,0 0 0,0 0-1,0 0 1,-1 0 0,0-1 0,-1 0 0,0 0-1,0 0 1,0 0 0,0 0 0,-1 0 0,-1-1 0,1 1-1,-1-1 1,-1 1 0,1-11 0,-1 9 5,-1 0 0,1 0 1,-2 0-1,1 0 0,-1 1 1,-1-1-1,0 0 0,0 1 0,0 0 1,-1 0-1,0 0 0,-1 0 1,0 0-1,0 1 0,-1 0 0,-11-12 1,14 16-52,0 1 1,0 0-1,0 0 1,0 0-1,0 0 1,-1 1-1,1-1 1,0 1-1,-1 0 1,1 0-1,-1 0 1,1 0-1,-8 0 1,9 1-30,0 0 0,0 0 0,1 0 0,-1 1 1,0-1-1,0 0 0,0 1 0,1 0 0,-1-1 0,0 1 0,1 0 0,-1 0 1,0 0-1,1 0 0,-1 0 0,1 0 0,-1 0 0,1 0 0,0 1 0,0-1 1,-1 1-1,1-1 0,0 1 0,0-1 0,1 1 0,-1 0 0,0-1 0,0 1 1,0 2-1,0 0-40,0-1 0,1 1 0,-1 0 0,1-1 1,0 1-1,0-1 0,0 1 0,0 0 0,1-1 0,-1 1 1,1-1-1,0 1 0,0-1 0,0 1 0,1-1 1,-1 0-1,1 1 0,0-1 0,2 4 0,16 18-514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3:21.287"/>
    </inkml:context>
    <inkml:brush xml:id="br0">
      <inkml:brushProperty name="width" value="0.05" units="cm"/>
      <inkml:brushProperty name="height" value="0.05" units="cm"/>
    </inkml:brush>
  </inkml:definitions>
  <inkml:trace contextRef="#ctx0" brushRef="#br0">0 734 14227,'82'-15'2480,"113"-36"-1,-64 15-1142,247-58 627,376-101-437,-16-51-1053,-684 224-473,137-48-365,-187 69 273,0 0-1,-1 0 1,1 0-1,0 1 1,0-1-1,0 1 1,-1 0-1,1 0 1,4 1-1,-8-1 70,0 0-1,1 0 0,-1 0 1,0 0-1,0 0 1,1 0-1,-1 0 1,0 0-1,0 1 1,0-1-1,1 0 1,-1 0-1,0 0 1,0 0-1,0 0 0,0 1 1,1-1-1,-1 0 1,0 0-1,0 0 1,0 0-1,0 1 1,0-1-1,0 0 1,0 0-1,1 0 0,-1 1 1,0-1-1,0 0 1,0 0-1,0 1 1,0-1-1,0 0 1,0 0-1,0 0 1,0 1-1,0-1 0,0 0 1,0 0-1,0 1 1,-1-1-1,-13 14-553,-1-5 135,-2-4-121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22.867"/>
    </inkml:context>
    <inkml:brush xml:id="br0">
      <inkml:brushProperty name="width" value="0.05" units="cm"/>
      <inkml:brushProperty name="height" value="0.05" units="cm"/>
    </inkml:brush>
  </inkml:definitions>
  <inkml:trace contextRef="#ctx0" brushRef="#br0">445 128 11018,'-3'-7'562,"-1"1"0,1 0 0,-1 0 0,0 0 0,0 0 0,-9-8 0,10 11-371,-1 1 1,1 0 0,-1-1 0,1 1-1,-1 1 1,0-1 0,0 0-1,0 1 1,0 0 0,0 0 0,0 0-1,0 0 1,-5 1 0,-3-1-111,0 2 1,0 0 0,0 0-1,0 1 1,0 1 0,0 0-1,1 0 1,-21 9 0,10-1-83,-1 0 0,2 1 1,-28 21-1,41-27 18,-1 1 0,1 0 1,0 0-1,0 1 0,1 0 1,0 0-1,0 1 0,1-1 0,0 2 1,1-1-1,0 1 0,0 0 0,1 0 1,0 0-1,1 0 0,0 1 1,1-1-1,0 1 0,1 0 0,0 20 1,1 1-33,2 0 0,1 0 0,2 0 0,1-1 1,2 0-1,1 0 0,1 0 0,27 55 0,-24-61 6,1 0 1,1-1-1,1-1 0,1-1 0,1 0 0,1-1 0,0-1 0,2-1 1,1 0-1,33 22 0,-44-35 6,-1 0 0,1 0 0,0-1 0,1-1 0,-1 0 0,1 0-1,0-1 1,17 2 0,-20-4 6,-1-1-1,1 0 1,0-1-1,-1 1 0,1-2 1,0 1-1,-1-1 1,0 0-1,1-1 1,-1 0-1,0 0 1,12-8-1,-3 0 13,-1 0 0,0-2 0,-1 0 0,0 0-1,16-20 1,58-81 55,-65 81-47,-1-2 0,-2 0 0,-1-1 0,-2-1 1,26-77-1,-39 98-13,-1-1 1,0 0 0,-2 0 0,0 0-1,0-1 1,-2 1 0,0 0 0,-1 0-1,-1-1 1,0 1 0,-1 0-1,-1 1 1,-1-1 0,-1 0 0,0 1-1,-14-27 1,12 31-11,1 0 0,-2 1 1,0-1-1,0 1 0,-1 1 0,0 0 1,-1 1-1,0-1 0,-1 2 0,0 0 0,0 0 1,-18-7-1,20 10-25,-1 1 0,0 1 0,0-1 0,0 2 1,0 0-1,-1 0 0,1 1 0,-1 0 0,1 1 0,-1 0 1,1 1-1,-1 0 0,1 1 0,0 1 0,-20 6 0,-211 92-2342,195-84 1964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1.590"/>
    </inkml:context>
    <inkml:brush xml:id="br0">
      <inkml:brushProperty name="width" value="0.05" units="cm"/>
      <inkml:brushProperty name="height" value="0.05" units="cm"/>
    </inkml:brush>
  </inkml:definitions>
  <inkml:trace contextRef="#ctx0" brushRef="#br0">10 1 13051,'-6'8'1035,"2"0"-41,5-7-959,-1-1 0,0 0 0,0 1 0,1-1 0,-1 0 0,0 0 0,1 1 0,-1-1 0,1 0 0,-1 0 0,0 0 0,1 1 0,-1-1 0,1 0 0,-1 0 0,0 0 0,1 0 0,-1 0 0,1 0 0,-1 0 0,1 0 0,-1 0 0,0 0 0,1 0 0,137 19 734,-114-14-767,-1 1 0,0 2 0,40 17 0,146 67 46,-173-79-53,0-3 1,1 0 0,0-3 0,40 4-1,42-7-12,133-11-1,-27-1 17,-159 9 2,92 13 1,43 21 9,-99-15 3,204 14 0,21-48-28,0-24 9,92-6 22,-239 33-115,0 8 0,0 9-1,217 33 1,424 107-260,-659-116 334,-80-16 11,0-3-1,0-4 1,1-3-1,0-4 1,0-4-1,84-14 1,-41-4-20,199-26-201,-297 48 10,-28-4 121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2.482"/>
    </inkml:context>
    <inkml:brush xml:id="br0">
      <inkml:brushProperty name="width" value="0.05" units="cm"/>
      <inkml:brushProperty name="height" value="0.05" units="cm"/>
    </inkml:brush>
  </inkml:definitions>
  <inkml:trace contextRef="#ctx0" brushRef="#br0">436 141 10922,'15'-20'939,"-8"12"-589,-1 0-1,0 0 1,0-1 0,-1 0-1,0 0 1,0 0 0,-1-1 0,0 1-1,3-16 1,-7 25-306,0-1 0,1 0-1,-1 1 1,0-1 0,0 1 0,0-1 0,-1 1 0,1-1-1,0 1 1,0-1 0,0 1 0,0-1 0,0 1 0,0-1 0,-1 1-1,1-1 1,0 1 0,-1-1 0,1 1 0,0-1 0,-1 1-1,1 0 1,0-1 0,-1 1 0,1-1 0,-1 1 0,1 0-1,-1-1 1,-17-1 554,-22 11-25,12 2-447,1 1-1,0 1 1,1 1 0,0 2 0,1 1 0,-43 37 0,43-31-157,0 2 0,2 0 0,1 1 1,1 1-1,-31 54 0,43-64 20,0 1-1,2 0 1,-7 21 0,12-34 4,1 0-1,0 0 1,-1 0 0,2 1 0,-1-1-1,1 0 1,0 1 0,0-1-1,0 0 1,1 1 0,-1-1 0,1 0-1,1 0 1,-1 0 0,5 9 0,-5-11 2,1-1 1,0 1-1,0-1 0,0 0 1,0 0-1,0 0 1,1 0-1,-1 0 1,1-1-1,-1 1 1,1-1-1,-1 1 1,1-1-1,0 0 1,0 0-1,0 0 1,0-1-1,5 2 0,3-1-16,1 0 0,-1-1-1,19-2 1,32-7-693,-1-2 0,0-4 0,69-24 0,-46 7 281,-3-4-166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2.872"/>
    </inkml:context>
    <inkml:brush xml:id="br0">
      <inkml:brushProperty name="width" value="0.05" units="cm"/>
      <inkml:brushProperty name="height" value="0.05" units="cm"/>
    </inkml:brush>
  </inkml:definitions>
  <inkml:trace contextRef="#ctx0" brushRef="#br0">95 1 15811,'6'4'1369,"-9"12"-1105,-14 10-56,-3 5 520,1 8-464,4 5-88,0 4 0,4-2-88,11-8-200,0 0-120,7-10-240,2 1-112,-1-6-1057,-4-6 1313,-5-6-264,-6-6-104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3.246"/>
    </inkml:context>
    <inkml:brush xml:id="br0">
      <inkml:brushProperty name="width" value="0.05" units="cm"/>
      <inkml:brushProperty name="height" value="0.05" units="cm"/>
    </inkml:brush>
  </inkml:definitions>
  <inkml:trace contextRef="#ctx0" brushRef="#br0">3 60 16235,'-3'-14'1625,"6"0"-1001,4 2-272,14 5 704,3 3-136,12 1-351,7 1-217,10 2-776,4 0-401,5 0 689,1-1-112,-7-2-168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3.669"/>
    </inkml:context>
    <inkml:brush xml:id="br0">
      <inkml:brushProperty name="width" value="0.05" units="cm"/>
      <inkml:brushProperty name="height" value="0.05" units="cm"/>
    </inkml:brush>
  </inkml:definitions>
  <inkml:trace contextRef="#ctx0" brushRef="#br0">118 32 13203,'4'-5'1151,"-3"5"-958,0-1 0,0 0 0,0 0 0,0 1-1,0-1 1,-1 0 0,1 0 0,0 0 0,0 0-1,-1 0 1,1 0 0,-1 0 0,1 0 0,-1-1-1,1 1 1,-1 0 0,0 0 0,0 0-1,1-1 1,-1 1 0,0 0 0,0 0 0,0-2-1,-10 15 781,0 4-934,1 1 1,0 0 0,1 0 0,1 1 0,-9 35-1,-10 95-775,19-90 39,4-25 252,-2 0 0,-10 35 0,5-38-15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3.572"/>
    </inkml:context>
    <inkml:brush xml:id="br0">
      <inkml:brushProperty name="width" value="0.05" units="cm"/>
      <inkml:brushProperty name="height" value="0.05" units="cm"/>
    </inkml:brush>
  </inkml:definitions>
  <inkml:trace contextRef="#ctx0" brushRef="#br0">0 63 12411,'11'-27'2032,"-10"22"-1363,1 0 1,0 1 0,0-1 0,0 0 0,4-5-1,-5 10-629,-1 0 0,0 0 0,1-1 0,-1 1-1,0 0 1,1 0 0,-1 0 0,1 0 0,-1 0-1,0 0 1,1 0 0,-1 0 0,0 0 0,1 0-1,-1 0 1,0 0 0,1 0 0,-1 0 0,0 0 0,1 1-1,-1-1 1,0 0 0,1 0 0,-1 0 0,0 0-1,1 1 1,-1-1 0,0 0 0,0 0 0,1 1-1,-1-1 1,0 0 0,0 0 0,1 1 0,-1-1 0,0 0-1,0 1 1,0-1 0,0 0 0,1 1 0,10 17 221,-10-17-190,20 39 58,-1 1 0,-2 1 0,-2 0 1,-2 1-1,-2 1 0,-1 0 0,-3 1 0,5 79 1,-12-81-165,-3-1 1,-1-1-1,-3 1 0,-1 0 1,-2-1-1,-1 0 1,-3-1-1,-1-1 1,-20 40-1,17-49-540,17-30 566,-1 1 0,1-1 0,0 1 0,0-1 0,-1 0 0,1 1 0,0-1 0,-1 0 0,1 1 0,-1-1 0,1 0 0,0 1 0,-1-1 0,1 0 0,-1 0 0,1 1 0,-1-1 0,1 0 0,-1 0 0,1 0 0,-1 0 0,1 0 0,-1 0 0,1 0 0,-1 0 0,1 0 0,-1 0 0,1 0 0,-1 0 0,0 0 0,0-1-5,1 1 0,-1-1 0,0 1 0,1-1 1,-1 0-1,1 1 0,-1-1 0,1 0 0,-1 0 0,1 1 1,-1-1-1,1 0 0,0 0 0,-1 0 0,1 1 0,0-3 1,-3-29-337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4.056"/>
    </inkml:context>
    <inkml:brush xml:id="br0">
      <inkml:brushProperty name="width" value="0.05" units="cm"/>
      <inkml:brushProperty name="height" value="0.05" units="cm"/>
    </inkml:brush>
  </inkml:definitions>
  <inkml:trace contextRef="#ctx0" brushRef="#br0">21 524 13539,'10'7'1560,"6"-4"-992,8-3-128,7-2 865,14 0-641,4-4-40,2-4-160,1 1-240,1-1-552,-4 2-304,-8-8 504,-5-3-136,-12-5-128</inkml:trace>
  <inkml:trace contextRef="#ctx0" brushRef="#br0" timeOffset="1">1 92 15163,'13'-18'1225,"14"2"-833,6 0-168,13 2 384,8 0-208,9 5-456,3 5-232,-1 7 312,1 7-80,-8 2-200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4.457"/>
    </inkml:context>
    <inkml:brush xml:id="br0">
      <inkml:brushProperty name="width" value="0.05" units="cm"/>
      <inkml:brushProperty name="height" value="0.05" units="cm"/>
    </inkml:brush>
  </inkml:definitions>
  <inkml:trace contextRef="#ctx0" brushRef="#br0">235 1 15011,'-6'11'1040,"1"9"-840,-2 3-128,1 6 169,0 2-65,5 5 0,1 3-88,1 1-168,3-1-56,2-1-144,0 0-97,-5-5 257,-1-6-48,-1-9-96</inkml:trace>
  <inkml:trace contextRef="#ctx0" brushRef="#br0" timeOffset="1">4 163 15411,'-4'-12'1433,"13"8"-961,7 2-232,11 2 768,6 2-320,11 4-368,11-2-240,15-1-408,7-2-256,5-2 472,2-5-88,0-1-112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44.879"/>
    </inkml:context>
    <inkml:brush xml:id="br0">
      <inkml:brushProperty name="width" value="0.05" units="cm"/>
      <inkml:brushProperty name="height" value="0.05" units="cm"/>
    </inkml:brush>
  </inkml:definitions>
  <inkml:trace contextRef="#ctx0" brushRef="#br0">325 24 15939,'1'-1'107,"-1"0"0,1 0 0,-1 0 0,1 0 0,-1 0-1,1-1 1,-1 1 0,0 0 0,1-1 0,-1 1-1,0 0 1,0 0 0,0-2 0,0 3-85,-1-1 1,1 1 0,0 0-1,0-1 1,0 1-1,0 0 1,-1 0-1,1-1 1,0 1 0,0 0-1,0 0 1,-1-1-1,1 1 1,0 0-1,-1 0 1,1 0 0,0-1-1,0 1 1,-1 0-1,1 0 1,0 0-1,-1 0 1,1 0-1,0 0 1,-1 0 0,1 0-1,0 0 1,-1 0-1,1 0 1,0 0-1,-1 0 1,-3 1 88,0-1-1,0 2 1,0-1-1,0 0 1,0 1-1,0 0 1,-6 3-1,-13 10 95,0 0-1,1 1 0,1 2 0,1 0 0,-34 39 0,39-39-202,1 0 0,1 1-1,1 1 1,0 0-1,2 0 1,0 1-1,-9 30 1,15-38 2,1 0 0,0 1 0,1-1 0,1 0 0,0 1 0,1 0 0,0-1 0,1 1 0,1-1 0,5 26 0,-5-33-5,0 0 1,0 0-1,1-1 1,0 1-1,0-1 1,0 1-1,0-1 1,1 0-1,0 0 1,0 0-1,1-1 1,-1 1-1,1-1 1,0 0-1,0-1 1,0 1-1,0-1 1,1 0-1,-1 0 1,1-1-1,0 1 1,0-1-1,0-1 1,0 1-1,9 1 1,-5-3 4,-1 0 1,0 0-1,0 0 1,0-1-1,0-1 1,0 1 0,0-2-1,0 1 1,0-1-1,-1 0 1,1-1-1,-1 0 1,0 0-1,0-1 1,-1 0-1,1-1 1,-1 1 0,0-1-1,-1-1 1,1 1-1,9-13 1,-15 16-2,1 1 0,-1 0 0,0-1 1,1 1-1,-1 0 0,0-1 0,0 0 1,-1 1-1,1-1 0,-1 1 0,1-1 0,-1 0 1,0 0-1,0 1 0,0-1 0,0 0 1,0 1-1,-1-1 0,0-4 0,0 5-2,0 1-1,0-1 0,0 1 1,0-1-1,0 1 0,0-1 1,0 1-1,-1 0 1,1 0-1,-1-1 0,1 1 1,-1 0-1,1 0 0,-1 1 1,1-1-1,-1 0 1,0 0-1,1 1 0,-1-1 1,0 1-1,0-1 0,1 1 1,-1 0-1,0 0 1,0 0-1,0 0 0,1 0 1,-1 0-1,0 0 0,-2 1 1,0 0-4,1 0 0,-1 0 0,1 0 1,0 0-1,-1 1 0,1-1 0,0 1 1,0 0-1,0 0 0,0 0 0,0 0 0,1 1 1,-1-1-1,-2 4 0,4-5 2,0 0 0,1 0 0,-1 0-1,0-1 1,1 1 0,-1 0 0,1 1-1,-1-1 1,1 0 0,0 0 0,-1 0 0,1 0-1,0 0 1,0 0 0,0 0 0,-1 1 0,1-1-1,0 0 1,1 0 0,-1 0 0,0 0-1,0 0 1,0 0 0,1 1 0,-1-1 0,1 0-1,-1 0 1,1 0 0,-1 0 0,1 0 0,-1 0-1,1 0 1,0 0 0,0-1 0,-1 1-1,1 0 1,0 0 0,0-1 0,0 1 0,0 0-1,0-1 1,0 1 0,0-1 0,0 1 0,2 0-1,2 1-2,0 0 0,1 0 0,-1-1 0,1 1-1,-1-1 1,1 0 0,-1-1 0,1 1 0,7-1-1,52-8-74,-61 8 71,46-11-173,-1-2-1,79-32 1,-123 43 158,28-8-136,-32 9 157,-1 1-1,0 0 1,1 0-1,-1 0 1,1 0-1,-1 0 1,0 0-1,1 0 1,-1 0-1,1 0 1,-1 0-1,1 0 0,-1 0 1,0 0-1,1 0 1,-1 0-1,1 0 1,-1 0-1,0 0 1,1 1-1,-1-1 1,0 0-1,1 0 1,-1 1-1,0-1 1,1 0-1,-1 0 0,0 1 1,1-1-1,-1 0 1,0 1-1,0-1 1,1 0-1,-1 1 1,0-1-1,0 0 1,0 1-1,1-1 1,-1 1-1,0-1 1,0 0-1,0 1 0,0-1 1,0 1-1,0-1 1,0 1-1,0-1 1,0 0-1,0 1 1,0-1-1,0 1 1,0-1-1,-1 0 1,1 1-1,0-1 0,0 1 1,0-1-1,0 0 1,-1 1-1,1 0 1,-7 12 2,1 0 0,-2 0-1,0 0 1,-17 20 0,16-22-43,0 1 0,1 0 0,0 0 0,1 1 0,-9 20 0,15-29 37,0 0 0,-1 1 0,1-1 0,0 1 1,1-1-1,-1 1 0,1-1 0,0 1 0,0-1 0,1 1 0,-1-1 0,1 1 0,2 5 0,-2-8-2,0-1-1,0 1 0,0-1 0,0 1 0,0-1 0,1 0 0,-1 1 1,1-1-1,-1 0 0,3 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9.371"/>
    </inkml:context>
    <inkml:brush xml:id="br0">
      <inkml:brushProperty name="width" value="0.05" units="cm"/>
      <inkml:brushProperty name="height" value="0.05" units="cm"/>
    </inkml:brush>
  </inkml:definitions>
  <inkml:trace contextRef="#ctx0" brushRef="#br0">11 172 14651,'-9'13'1156,"8"-9"-901,7-8 116,-1 1-348,0-1 1,0 2-1,1-1 1,-1 0-1,1 1 0,-1 0 1,1 0-1,0 1 1,0 0-1,8-1 1,8 0-7,34 2 0,-15 1 19,7-5 38,0-2-1,90-23 1,7-1 61,-119 26-118,0 2 1,1 0-1,43 4 0,82 22 21,-40-5-30,342 17 40,-361-37-71,0-4 0,173-32-1,-89-4-27,-71 15 20,1 4 0,120-9 0,-180 32 19,-1 1 1,1 2-1,-1 3 0,45 12 0,-36-7 13,0-3-1,61 3 1,-30-14-33,-72 4-870,-13-1 802,0-1 0,0 0 0,0 1 0,0-1 0,0 0 0,0 0 0,0 0-1,0 0 1,-1 0 0,1 0 0,0 0 0,0 0 0,0 0 0,0-1 0,0 1-1,0 0 1,0 0 0,0-1 0,0 1 0,0-1 0,0 1 0,-1-1 0,1 1 0,0-1-1,0 1 1,0-2 0,8-9-517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5:08.515"/>
    </inkml:context>
    <inkml:brush xml:id="br0">
      <inkml:brushProperty name="width" value="0.05" units="cm"/>
      <inkml:brushProperty name="height" value="0.05" units="cm"/>
    </inkml:brush>
  </inkml:definitions>
  <inkml:trace contextRef="#ctx0" brushRef="#br0">4 30 12835,'0'-1'90,"-1"0"0,1-1 0,-1 1 0,1 0 1,-1-1-1,1 1 0,0 0 0,0-1 0,0 1 1,0 0-1,0-1 0,0 1 0,0-2 0,1 2-64,-1 0-1,0 1 0,0-1 1,1 1-1,-1-1 0,0 1 1,1-1-1,-1 1 0,0 0 1,1-1-1,-1 1 1,1-1-1,-1 1 0,1 0 1,-1-1-1,1 1 0,-1 0 1,1 0-1,-1-1 0,1 1 1,-1 0-1,2 0 0,2-1-11,-1 1 0,1 0 0,0 0 0,0 0-1,0 1 1,0 0 0,0-1 0,5 3-1,60 16 0,105 26 8,219 12 1,78 16 1,-357-47-8,2-6 0,1-5-1,0-5 1,165-7 0,-207-7 2,260-5 68,-320 9-42,0 0 0,0 2 0,0 0 0,0 0 0,0 1 0,0 1 0,0 1 0,19 9 0,-33-14-24,0 0 1,0 1-1,0-1 0,-1 1 1,1-1-1,0 1 0,0-1 1,-1 1-1,1-1 0,0 1 1,-1 0-1,1-1 0,-1 1 1,1 0-1,-1-1 0,1 1 1,-1 0-1,0 0 0,1 0 1,-1-1-1,0 1 0,1 0 1,-1 0-1,0 0 0,0 0 1,0 0-1,0 0 0,0 0 1,0-1-1,0 1 0,0 0 1,0 0-1,0 0 0,-1 0 1,1 0-1,0 0 0,0-1 1,-1 1-1,1 0 0,-1 0 1,1-1-1,-1 2 0,-4 4-265,1-1 0,-1 1 0,0-1 0,-9 7-1,3-1-267,-8 5 173,1-4-151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5:15.457"/>
    </inkml:context>
    <inkml:brush xml:id="br0">
      <inkml:brushProperty name="width" value="0.05" units="cm"/>
      <inkml:brushProperty name="height" value="0.05" units="cm"/>
    </inkml:brush>
  </inkml:definitions>
  <inkml:trace contextRef="#ctx0" brushRef="#br0">2176 219 11442,'-46'-43'588,"-62"-51"-99,93 84-452,1 1-1,-1 0 1,-1 1-1,1 0 1,-1 1-1,-23-6 1,14 7-12,-1 2 1,1 0-1,-1 2 1,1 1-1,-1 1 0,-48 6 1,7 4-28,-90 28 0,67-11 43,1 3 0,2 5-1,1 3 1,2 4 0,-97 64-1,132-70-2,1 2-1,1 2 0,3 2 1,1 2-1,-61 82 0,29-19-29,-97 186 1,130-213-14,4 3 1,3 0 0,5 3 0,2 0-1,-26 155 1,47-184-1,2-1 1,2 1-1,3 0 1,8 64-1,-2-78 1,2 0 1,2-1-1,2 0 1,1-1-1,2 0 1,21 40-1,-16-46-13,0-1 0,2-1 0,2 0 0,1-2 0,1-1 0,2-1 0,1-1 1,33 24-1,-24-23-43,2-3 1,0-1 0,1-2 0,2-2 0,0-2 0,69 21-1,7-9-76,0-4 0,1-6-1,2-5 1,0-6 0,0-5-1,135-11 1,-127-6 185,0-5-1,-1-6 1,-1-5-1,-2-6 1,192-78 0,-271 91 96,0-2 1,-1-3 0,-1-1 0,77-62 0,-91 63-1,-2-2 1,-1-1 0,-1-2-1,-1 0 1,-2-2-1,37-67 1,-44 67-24,-3-1 0,0 0 0,-2-2 0,-2 1 1,6-42-1,-8 23 64,-3 1 1,-2-105 0,-14 34-51,-6 1 1,-40-156 0,-56-135-300,78 310 64,-90-187 0,108 260 75,0 0 0,-2 1 1,-1 2-1,-2 0 0,0 1 1,-2 1-1,-37-32 0,42 43-5,-1 2 0,0-1-1,-1 2 1,0 1 0,-1 1-1,0 0 1,0 2 0,-1 1-1,0 0 1,0 2-1,-46-5 1,14 7 124,0 3 0,1 2 0,-65 11 1,-162 43-114,55 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9:36.537"/>
    </inkml:context>
    <inkml:brush xml:id="br0">
      <inkml:brushProperty name="width" value="0.05" units="cm"/>
      <inkml:brushProperty name="height" value="0.05" units="cm"/>
    </inkml:brush>
  </inkml:definitions>
  <inkml:trace contextRef="#ctx0" brushRef="#br0">486 80 11194,'-2'-5'464,"0"0"0,0 0 0,-1 0 0,0 1 0,0-1 0,0 1 0,0-1 0,-1 1 0,-5-4 0,5 5-321,0-1 0,0 1-1,0 1 1,-1-1 0,1 1-1,-1-1 1,0 2 0,0-1-1,1 0 1,-1 1 0,-1 0-1,1 0 1,0 0 0,0 1 0,-7-1-1,-22 5 211,0 0-1,1 3 0,-50 15 0,-4 1-80,79-21-241,2-1-16,-1 0 0,0 1 0,1 0-1,0 0 1,-10 5 0,14-5-21,-1 0 0,1-1 1,0 1-1,0 0 0,0 0 0,0 0 0,1 1 0,-1-1 0,0 0 0,1 1 0,0-1 0,0 1 0,-1-1 0,1 1 0,1 0 1,-2 3-1,-4 25-38,2 1 0,1-1 1,1 1-1,4 36 1,-2-40 21,7 135-11,-4-132 8,1 0-1,2 0 0,12 36 1,-16-61 0,0 1-1,0-1 1,1 0 0,0 0 0,0 0-1,1-1 1,0 1 0,0-1 0,0 1 0,0-1-1,1-1 1,0 1 0,0-1 0,0 1-1,0-2 1,1 1 0,0 0 0,-1-1-1,1 0 1,1-1 0,-1 1 0,0-1 0,1 0-1,-1-1 1,1 0 0,-1 0 0,1 0-1,0 0 1,-1-1 0,1-1 0,0 1 0,-1-1-1,1 0 1,-1 0 0,7-3 0,-2 1-11,0-1 0,0 0 0,-1 0 0,0-1 0,0-1 1,0 0-1,-1 0 0,0-1 0,12-11 0,-7 4 15,-1 0-1,-1-1 1,0 0 0,-2-1 0,10-17-1,3-15 24,-1 0 1,-3-1-1,13-56 0,-26 85 47,-1 0-1,-1 0 1,0 0 0,-2 0-1,0-38 1,-2 53-12,0 0 1,-1 0-1,1 0 0,-1-1 1,0 1-1,-1 0 0,1 0 0,-1 0 1,0 0-1,0 1 0,-1-1 1,0 0-1,1 1 0,-1 0 1,-1-1-1,1 1 0,-1 1 0,1-1 1,-1 0-1,0 1 0,-1 0 1,1 0-1,0 0 0,-1 0 1,0 1-1,1 0 0,-8-3 0,-10 0 53,-1 1-1,1 1 0,-1 1 0,1 1 0,-28 2 0,-1-1-189,50 0 98,-61 2-590,56-1 541,1-1-1,-1 2 1,1-1-1,0 0 1,-1 1 0,1 0-1,0 0 1,0 1-1,-5 3 1,-7 9-193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1.297"/>
    </inkml:context>
    <inkml:brush xml:id="br0">
      <inkml:brushProperty name="width" value="0.05" units="cm"/>
      <inkml:brushProperty name="height" value="0.05" units="cm"/>
    </inkml:brush>
  </inkml:definitions>
  <inkml:trace contextRef="#ctx0" brushRef="#br0">242 76 13419,'6'-12'637,"0"-1"0,-1 0 0,5-18 0,-7 24 853,-1 13-781,-3 14-179,-4 4-403,0-1 0,-2-1 0,-15 35 0,-38 64-55,48-100-33,-18 37-1,-5 6 26,3 2 1,-26 74-1,57-137-59,0 1 0,0 0 0,0-1 0,0 1 1,1 0-1,-1 0 0,1 0 0,0-1 0,0 1 1,0 0-1,1 0 0,-1 0 0,3 5 1,-2-7-3,0 0 1,0 0-1,0 0 1,1 0-1,-1-1 1,1 1-1,-1 0 1,1-1-1,0 1 1,-1-1-1,1 0 1,0 1-1,0-1 1,0 0-1,0 0 1,0 0-1,0 0 1,0-1-1,1 1 1,-1-1-1,0 1 1,0-1-1,3 0 1,37 3-264,0-2 1,0-2 0,73-11-1,-111 12 221,0-1 1,0 1-1,1-1 0,-1 0 0,0 0 0,0-1 0,-1 1 0,1-1 0,0 0 0,0 0 0,4-4 1,15-18-277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1.772"/>
    </inkml:context>
    <inkml:brush xml:id="br0">
      <inkml:brushProperty name="width" value="0.05" units="cm"/>
      <inkml:brushProperty name="height" value="0.05" units="cm"/>
    </inkml:brush>
  </inkml:definitions>
  <inkml:trace contextRef="#ctx0" brushRef="#br0">214 157 12371,'-4'-16'685,"0"0"1,-1 1 0,0-1 0,-2 1 0,1 0 0,-2 1-1,-15-23 1,22 36-631,0 0-1,1 0 1,-1 0 0,0 0-1,0 0 1,0 1 0,0-1-1,0 0 1,0 1 0,0-1-1,0 0 1,0 1-1,-1-1 1,1 1 0,0 0-1,0-1 1,0 1 0,-1 0-1,1 0 1,0 0 0,0 0-1,-1 0 1,1 0-1,0 0 1,0 0 0,0 0-1,-1 1 1,1-1 0,0 0-1,0 1 1,0-1 0,0 1-1,-1-1 1,1 1-1,0 0 1,0-1 0,0 1-1,0 0 1,-1 1 0,-5 5 127,-1 0 0,1 0 0,-11 15 1,13-16-45,-4 5-55,0 1-1,1-1 1,0 2 0,1-1 0,-7 18 0,12-27-87,1 1-1,0-1 1,0 1 0,1 0 0,-1 0 0,1-1 0,-1 1 0,1 0 0,0 0-1,1 0 1,0 3 0,-1-4-19,1-1 1,0 1-1,0-1 0,0 1 0,1-1 0,-1 0 1,0 1-1,1-1 0,0 0 0,-1 0 1,1 0-1,0 0 0,0-1 0,0 1 0,0 0 1,0-1-1,5 3 0,10 4-156,0-1-1,1-1 1,0 0-1,0-1 1,28 3-1,-27-5 53,0 1-1,0 1 0,0 0 1,29 14-1,-46-18 125,0-1-1,-1 1 1,1 0-1,-1 0 1,1 0-1,-1 0 1,0 0-1,1 0 1,-1 0 0,0 0-1,0 1 1,0-1-1,0 0 1,0 1-1,0-1 1,0 1-1,0-1 1,0 3 0,-1-3 17,0 0 1,0 0-1,0 0 1,0 0 0,0 1-1,0-1 1,0 0 0,-1 0-1,1 0 1,-1 0 0,1 0-1,0 0 1,-1 0 0,0 0-1,1 0 1,-1 0 0,0 0-1,1 0 1,-1-1 0,-1 2-1,-4 3 103,1-1-1,-1 0 0,0 0 0,0-1 1,0 0-1,-13 5 0,-73 21 1143,81-27-1162,0 1 0,-1-2 0,1 0-1,-1 0 1,1-1 0,-15-1 0,25 1-108,0 0 1,0 0-1,0 0 1,0-1-1,0 1 1,0 0-1,0 0 1,1 0-1,-1-1 1,0 1 0,0-1-1,0 1 1,0-1-1,1 1 1,-1-1-1,0 1 1,0-1-1,1 0 1,-1 1-1,0-1 1,1 0-1,-1 1 1,1-1-1,-1 0 1,1 0-1,-1 0 1,1 0 0,0 1-1,-1-3 1,1 2 23,0 0 0,0-1 0,1 1 0,-1 0 0,0-1 0,1 1 1,-1 0-1,1 0 0,0-1 0,-1 1 0,1 0 0,0 0 0,0 0 0,-1 0 1,1 0-1,0 0 0,0 0 0,0 0 0,0 0 0,0 0 0,1 1 1,0-2-1,17-8-141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2.159"/>
    </inkml:context>
    <inkml:brush xml:id="br0">
      <inkml:brushProperty name="width" value="0.05" units="cm"/>
      <inkml:brushProperty name="height" value="0.05" units="cm"/>
    </inkml:brush>
  </inkml:definitions>
  <inkml:trace contextRef="#ctx0" brushRef="#br0">0 26 14739,'18'-1'1544,"0"1"-1047,11-2-209,4 1 1008,9-1-864,5-3-72,2-1-200,-4 0-200,-3 3-472,-2 3-280,-17 5 624,-7 5-168,-12 5-120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4.894"/>
    </inkml:context>
    <inkml:brush xml:id="br0">
      <inkml:brushProperty name="width" value="0.05" units="cm"/>
      <inkml:brushProperty name="height" value="0.05" units="cm"/>
    </inkml:brush>
  </inkml:definitions>
  <inkml:trace contextRef="#ctx0" brushRef="#br0">1 63 16708,'2'-5'316,"-1"0"1,0-1 0,-1 1-1,0 0 1,1 0 0,-2 0-1,1 0 1,0-1 0,-1 1-1,-2-5 1,3 44 1449,16 158-1243,-10-149-605,2 1 0,18 56 0,-12-73-586,-4-21-278,-10-7 889,0 1 0,1 0 0,-1-1 0,1 1 0,-1 0 0,1-1 0,-1 1-1,0-1 1,1 1 0,-1-1 0,0 1 0,0-1 0,1 1 0,-1-1-1,0 1 1,0-1 0,0 1 0,1-1 0,-1 1 0,0-1 0,0 1 0,0-1-1,0 1 1,0-2 0,0-2-113,0-1 1,0 1-1,-1 0 0,1-1 0,-1 1 1,0-1-1,0 1 0,0 0 1,-1-1-1,1 1 0,-1 0 0,0 0 1,-1 0-1,-2-4 0,-16-20-561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2.532"/>
    </inkml:context>
    <inkml:brush xml:id="br0">
      <inkml:brushProperty name="width" value="0.05" units="cm"/>
      <inkml:brushProperty name="height" value="0.05" units="cm"/>
    </inkml:brush>
  </inkml:definitions>
  <inkml:trace contextRef="#ctx0" brushRef="#br0">0 25 13491,'25'7'1536,"8"0"-816,1-4-232,6-2 761,2-1-369,1-4-128,0-5-336,-4-2-128,1 1-104,-10 1-128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2.922"/>
    </inkml:context>
    <inkml:brush xml:id="br0">
      <inkml:brushProperty name="width" value="0.05" units="cm"/>
      <inkml:brushProperty name="height" value="0.05" units="cm"/>
    </inkml:brush>
  </inkml:definitions>
  <inkml:trace contextRef="#ctx0" brushRef="#br0">124 0 17748,'0'2'149,"0"0"-1,0 0 1,0 0 0,0 0 0,0-1-1,0 1 1,0 0 0,0 0 0,-1 0 0,0 2-1,0 3 52,-71 353 1723,30-169-1681,40-182-238,0 1 0,1 0 0,0 0 0,1 13 1,0-21-6,0 0 1,0 0-1,0 0 1,1 0 0,-1 0-1,0-1 1,1 1-1,0 0 1,-1 0-1,1 0 1,0-1-1,0 1 1,0 0 0,0-1-1,0 1 1,0-1-1,1 1 1,-1-1-1,0 0 1,1 1 0,-1-1-1,1 0 1,-1 0-1,1 0 1,0 0-1,0 0 1,-1-1 0,1 1-1,2 0 1,6 1-13,1-1 1,-1 0 0,0-1 0,1 0 0,-1-1-1,1 0 1,11-3 0,71-21-736,1-12 416,-50 16 125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4:53.370"/>
    </inkml:context>
    <inkml:brush xml:id="br0">
      <inkml:brushProperty name="width" value="0.05" units="cm"/>
      <inkml:brushProperty name="height" value="0.05" units="cm"/>
    </inkml:brush>
  </inkml:definitions>
  <inkml:trace contextRef="#ctx0" brushRef="#br0">214 123 15283,'9'-7'1561,"-1"4"-1121,-1 10-232,0 7 1248,-1 15-1064,-2 6-104,-2 8-248,1 5-120,-3 1-304,0-5-136,-3-9 360,-3-9 8,-2-21-80,-2-8-128</inkml:trace>
  <inkml:trace contextRef="#ctx0" brushRef="#br0" timeOffset="1">0 96 14771,'3'-3'195,"-1"0"0,1 0 0,-1 1-1,1-1 1,0 1 0,0-1 0,0 1 0,0 0 0,1 0-1,-1 1 1,4-2 0,44-15 553,-35 13-234,20-6-234,-1 2-1,2 1 1,-1 1 0,1 3 0,0 1 0,0 1 0,0 2 0,54 8 0,-81-7-271,0 1 0,0 1 1,-1 0-1,1 0 0,-1 0 0,0 2 1,13 6-1,-19-9 1,-1 0-1,1 0 1,-1 0-1,1 0 1,-1 0 0,0 0-1,0 0 1,0 1-1,0-1 1,0 1-1,-1 0 1,1-1 0,-1 1-1,0 0 1,1 0-1,-1 0 1,-1 0-1,1 0 1,0 0 0,-1 0-1,1 0 1,-1 0-1,0 0 1,0 0 0,0 1-1,-1-1 1,1 0-1,-2 4 1,-1 2 47,0 0-1,-1 0 1,0-1-1,0 0 1,-1 0 0,0 0-1,-8 9 1,-48 51 387,38-44-278,21-22-154,-108 109 698,92-95-773,-1-1 1,0-1-1,0 0 1,-33 16-1,50-29 54,-1 1 0,1-1-1,0 0 1,0 0 0,-1 0 0,1 0 0,-1 0-1,1-1 1,-1 1 0,1-1 0,-1 0-1,1 1 1,-1-1 0,1 0 0,-1 0 0,1-1-1,-1 1 1,1-1 0,-1 1 0,1-1-1,-1 0 1,1 1 0,-4-3 0,-15-18-183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9.130"/>
    </inkml:context>
    <inkml:brush xml:id="br0">
      <inkml:brushProperty name="width" value="0.05" units="cm"/>
      <inkml:brushProperty name="height" value="0.05" units="cm"/>
    </inkml:brush>
  </inkml:definitions>
  <inkml:trace contextRef="#ctx0" brushRef="#br0">3873 191 11899,'1'-6'91,"0"-1"0,-1 1 0,0-1 0,0 1 0,-1-1 0,0 1 0,0-1 0,0 1 0,-1 0 0,0-1 0,0 1 0,0 0 0,-1 0 0,0 0 0,0 1 0,-1-1 0,1 1 0,-1 0 0,0 0 1,-1 0-1,1 0 0,-1 1 0,0-1 0,0 1 0,-1 1 0,1-1 0,-1 1 0,0 0 0,1 0 0,-1 0 0,-1 1 0,-8-2 0,-7-2 86,-1 1 1,0 1-1,0 1 0,0 1 1,0 1-1,-34 3 0,-140 26 362,124-16-476,-112 12 146,-333 0 0,79-10 59,295-1-180,-147 33 0,20 18-97,-282 105 0,495-148-39,2 2 0,0 2 0,2 3 0,0 2-1,2 3 1,-61 50 0,68-44-20,1 3-1,2 1 1,2 2-1,2 2 1,-50 81-1,65-88 24,1 1 1,2 1-1,2 1 0,2 0 1,2 2-1,1-1 1,-11 87-1,22-105 27,1 1 0,1 0 0,2 0 0,1-1 0,0 1 0,2-1 0,2 0 0,0 0 1,1 0-1,2-1 0,0-1 0,2 0 0,1 0 0,0-1 0,26 32 0,-9-18 3,1-2 0,2 0 0,2-2-1,1-2 1,1-1 0,2-2 0,77 42 0,-48-37 6,1-3 0,1-3 1,1-3-1,2-3 1,0-4-1,127 14 0,-18-16-107,294-15-1,-185-19-261,385-75 0,266-148-103,-408 37 572,-403 143 29,235-153 1,-298 168-31,-3-4-1,60-60 1,-87 74 0,-3-2 1,-1-1-1,-2-2 0,34-60 0,-53 80-7,-1-1 1,-2 0-1,14-41 0,-21 55-45,-1-1 0,0 1 0,0-1 0,-1 1 0,-1-1 0,1 0 0,-2 1 0,1-1 0,-1 0 0,-1 1-1,1-1 1,-2 1 0,-2-10 0,-1 8 7,0 0 0,0 1 0,-1 0 0,0 0 0,0 0 0,-1 1 0,-1 0 0,1 1 0,-1 0 0,-1 0 0,0 1-1,0 0 1,-14-7 0,-12-5 101,0 2-1,-71-22 1,-472-102-716,2 50-1708,353 64 1689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32.107"/>
    </inkml:context>
    <inkml:brush xml:id="br0">
      <inkml:brushProperty name="width" value="0.05" units="cm"/>
      <inkml:brushProperty name="height" value="0.05" units="cm"/>
    </inkml:brush>
  </inkml:definitions>
  <inkml:trace contextRef="#ctx0" brushRef="#br0">19 360 14155,'-18'19'1166,"17"-12"-856,15-8 29,127-46 624,153-46-64,7 25-596,-193 53-275,-27 6-17,-1-5-1,110-32 1,-183 44-13,-4 1 3,0 0 0,0 1 0,-1-1 0,1-1-1,0 1 1,-1 0 0,0-1 0,1 1-1,2-3 1,-5 3-1,0 1 0,0 0 0,0 0 0,0-1-1,0 1 1,0 0 0,0 0 0,0 0 0,0-1-1,-1 1 1,1 0 0,0 0 0,0 0 0,0-1 0,0 1-1,0 0 1,-1 0 0,1 0 0,0 0 0,0 0 0,0-1-1,-1 1 1,1 0 0,0 0 0,0 0 0,0 0-1,-1 0 1,1 0 0,0 0 0,0 0 0,-1 0 0,1 0-1,0 0 1,0 0 0,-1 0 0,1 0 0,0 0 0,0 0-1,0 0 1,-1 0 0,1 0 0,0 0 0,0 0-1,-1 1 1,-16-1-12,-42 6 2,-63 16 0,38-5 73,-2-2 21,-251 39 495,252-44-16,-169-4 1,241-6-506,10 0-42,-1 0 1,1 0-1,0 0 1,0-1 0,-1 1-1,1-1 1,0 0-1,0 0 1,-5-2 0,8 3-17,0 0 1,0 0 0,0 0-1,1 0 1,-1 0 0,0 0-1,0 0 1,0 0 0,0 0-1,0 0 1,0 0 0,0 0-1,0 0 1,0 0 0,0 0-1,0 0 1,0 0 0,0 0 0,0 0-1,0 0 1,0 0 0,0 0-1,0 0 1,0 0 0,0-1-1,1 1 1,-1 0 0,0 0-1,0 0 1,0 0 0,0 0-1,0 0 1,0 0 0,0 0-1,0 0 1,0 0 0,0 0-1,0 0 1,0 0 0,0 0-1,-1-1 1,1 1 0,0 0-1,0 0 1,0 0 0,0 0-1,0 0 1,0 0 0,0 0-1,0 0 1,0 0 0,0 0-1,0 0 1,0 0 0,0 0 0,0 0-1,0 0 1,0 0 0,0 0-1,0 0 1,0 0 0,0 0-1,-1 0 1,1-1 0,0 1-1,0 0 1,10-2-8,16 0-33,-25 2 40,114-9-240,140-29-1,-184 22-158,0-2 0,-1-4 1,73-33-1,-84 25-641,-294 164-854,94-51 2305,105-62-268,-85 46 448,100-57-459,0-1-1,0-1 1,-40 9 0,58-16-75,0 0-1,0 0 0,0-1 1,0 0-1,0 1 1,0-1-1,1 0 0,-1-1 1,0 1-1,0 0 0,0-1 1,0 1-1,0-1 1,0 0-1,0 0 0,1 0 1,-1-1-1,0 1 1,1-1-1,-1 1 0,1-1 1,0 0-1,-1 0 0,-3-4 1,4 2 19,-1-1 0,0 0 0,1 0 0,0 0 0,1 0 1,-1 0-1,1 0 0,0-1 0,0 1 0,0 0 0,1-1 0,0-8 0,3-39 223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9:50.536"/>
    </inkml:context>
    <inkml:brush xml:id="br0">
      <inkml:brushProperty name="width" value="0.05" units="cm"/>
      <inkml:brushProperty name="height" value="0.05" units="cm"/>
    </inkml:brush>
  </inkml:definitions>
  <inkml:trace contextRef="#ctx0" brushRef="#br0">87 89 10514,'-1'1'270,"0"0"-1,-1-1 0,1 1 0,-1-1 1,1 1-1,0-1 0,-1 0 1,1 0-1,-1 1 0,1-1 1,-1 0-1,1 0 0,-1-1 1,1 1-1,-4-1 664,11 18 1148,-4-15-2066,0-1 0,0 1 0,1-1 1,-1 0-1,0 0 0,0 0 0,1 0 0,-1 0 1,0-1-1,1 1 0,-1-1 0,1 1 1,-1-1-1,1 0 0,-1 0 0,1 0 0,-1 0 1,1 0-1,-1-1 0,1 1 0,2-2 1,9-2-11,-1 0 0,21-11 0,-18 8 22,21-7-13,-21 9-3,1-2-1,-1 0 1,20-12-1,-36 19-9,0 0 1,0 0-1,1-1 0,-1 1 0,0 0 0,0 0 0,0 0 1,1 0-1,-1-1 0,0 1 0,0 0 0,1 0 0,-1 0 1,0-1-1,0 1 0,0 0 0,0 0 0,0-1 0,1 1 1,-1 0-1,0 0 0,0-1 0,0 1 0,0 0 0,0-1 1,0 1-1,0 0 0,0 0 0,0-1 0,0 1 0,0 0 1,0-1-1,0 1 0,0 0 0,0 0 0,0-1 0,-1 1 1,1 0-1,0 0 0,0-1 0,0 1 0,0 0 0,0 0 1,-1-1-1,1 1 0,0 0 0,0 0 0,0 0 1,-1-1-1,1 1 0,0 0 0,0 0 0,-1 0 0,1 0 1,0 0-1,0 0 0,-1-1 0,1 1 0,0 0 0,-1 0 1,1 0-1,0 0 0,0 0 0,-1 0 0,-21-5 107,-183 15 720,115-4-158,131-8-819,76-14 0,5 0-496,-106 17 349,-16-1 293,0 0-1,1 0 1,-1 0-1,0 0 1,0 1-1,0-1 1,0 0-1,0 0 1,0 0 0,0 0-1,0 0 1,0 0-1,0 0 1,0 1-1,0-1 1,0 0-1,0 0 1,0 0 0,0 0-1,0 0 1,0 1-1,0-1 1,0 0-1,0 0 1,0 0-1,0 0 1,0 0 0,0 0-1,0 1 1,0-1-1,0 0 1,0 0-1,0 0 1,0 0-1,0 0 1,0 0-1,0 0 1,-1 1 0,1-1-1,0 0 1,0 0-1,0 0 1,0 0-1,0 0 1,0 0-1,0 0 1,-1 0 0,1 0-1,-24 12 50,-13-5-148,0-2 0,0-2 0,-52-1 0,88-2 50,14 0-392,-1-1 1,1 0-1,14-4 0,4-3-103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9:51.339"/>
    </inkml:context>
    <inkml:brush xml:id="br0">
      <inkml:brushProperty name="width" value="0.05" units="cm"/>
      <inkml:brushProperty name="height" value="0.05" units="cm"/>
    </inkml:brush>
  </inkml:definitions>
  <inkml:trace contextRef="#ctx0" brushRef="#br0">8 0 14283,'-8'1'1272,"9"1"-490,16 3-251,30 5-577,-23-8 17,1 0 1,-1-1-1,1-1 0,-1-2 0,1 0 1,40-10-1,-62 11 23,0 1-1,0-1 1,0 1 0,0 0-1,0 0 1,0 0 0,0 1-1,0-1 1,0 0 0,5 3-1,-7-3 5,-1 1 1,1-1-1,0 1 0,-1-1 0,1 1 0,0-1 0,-1 1 1,1-1-1,0 1 0,-1 0 0,1-1 0,-1 1 1,0 0-1,1-1 0,-1 1 0,1 0 0,-1 0 0,0 0 1,0-1-1,1 1 0,-1 0 0,0 0 0,0 0 0,0 0 1,0-1-1,0 1 0,0 0 0,0 0 0,0 0 1,0 0-1,-1-1 0,1 1 0,0 0 0,0 0 0,-1 0 1,1-1-1,0 1 0,-1 0 0,1 0 0,-1-1 0,1 1 1,-2 1-1,0 1 42,-1 0 1,1 0-1,-1 0 1,0 0-1,0-1 1,0 1-1,0-1 0,-1 0 1,1 1-1,-1-2 1,1 1-1,-1 0 1,1-1-1,-1 1 0,0-1 1,-6 1-1,-8 1 167,0 0 0,-23 0-1,35-3-160,-114 0 371,119 1-454,5 1 1,14 5-33,24 7-47,-23-9 28,31 3 1,-43-7 50,-1-1 0,1 1 1,-1-2-1,1 1 0,-1-1 1,1 0-1,-1 0 0,11-4 1,-15 1-37,-7-1 30,-13-4 29,16 8 18,-7-3 14,-140-58 339,150 62-423,4 2-16,0 0-1,0-1 1,-1 0-1,1 0 1,0 0-1,0 0 1,0-1-1,0 0 1,9-1-1,11-8-103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01.917"/>
    </inkml:context>
    <inkml:brush xml:id="br0">
      <inkml:brushProperty name="width" value="0.05" units="cm"/>
      <inkml:brushProperty name="height" value="0.05" units="cm"/>
    </inkml:brush>
  </inkml:definitions>
  <inkml:trace contextRef="#ctx0" brushRef="#br0">22 80 15851,'-19'-1'2850,"17"4"-1706,9 4-663,-2-3-475,1-1 0,-1 0 1,1 0-1,0-1 0,0 0 0,0 0 1,0 0-1,0-1 0,0 1 0,1-2 1,-1 1-1,0-1 0,1 1 1,-1-2-1,8 0 0,11-3 26,0-1-1,36-12 1,-37 10-11,6-2-19,144-37 149,-138 39-327,1 1 1,69-2-1,-126 20 182,-4-4 47,-1-2 0,1 0 0,-1-2 0,-33 2 0,-102-3 94,153-4-141,-180-7 338,182 7-362,14-3-14,15-1-27,443-25-1555,-455 32 1394,-11 2 54,-2-3 176,0 1 0,-1-1-1,1 0 1,-1 0 0,1 0-1,-1 0 1,0-1-1,1 1 1,-1 0 0,-3 0-1,-44 10 395,1-3 0,-2-2 0,-76 0-1,57-4-1243,56-1 352,9-3 168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06.431"/>
    </inkml:context>
    <inkml:brush xml:id="br0">
      <inkml:brushProperty name="width" value="0.05" units="cm"/>
      <inkml:brushProperty name="height" value="0.05" units="cm"/>
    </inkml:brush>
  </inkml:definitions>
  <inkml:trace contextRef="#ctx0" brushRef="#br0">93 51 12499,'-2'-3'397,"-3"-5"436,0 1 1,0 0-1,-1 0 1,-11-11 0,16 19-777,0 0 1,0 1 0,1-1-1,-1 1 1,1-1 0,-1 1-1,1-1 1,0 1 0,-1-1-1,1 1 1,0 2 0,-10 484-2,-9-216-35,7-155 0,12-109-36,-3 12-179,2 1 0,1-1 1,2 28-1,0-87-1092,-4 14 1093,-2-3-21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07.238"/>
    </inkml:context>
    <inkml:brush xml:id="br0">
      <inkml:brushProperty name="width" value="0.05" units="cm"/>
      <inkml:brushProperty name="height" value="0.05" units="cm"/>
    </inkml:brush>
  </inkml:definitions>
  <inkml:trace contextRef="#ctx0" brushRef="#br0">4 22 12651,'-3'-17'1639,"2"12"-494,5 17-478,67 231-486,-17-52-167,-51-182-15,0-1 0,0 0 0,0 0 0,1 0-1,6 8 1,-10-15 7,1 0-1,0 0 1,-1 0-1,1 0 1,0 0-1,0 0 1,-1 0-1,1-1 0,0 1 1,0 0-1,0 0 1,0-1-1,0 1 1,0-1-1,0 1 1,1-1-1,-1 1 0,0-1 1,0 0-1,0 1 1,0-1-1,1 0 1,-1 0-1,0 0 1,0 0-1,0 0 0,1 0 1,-1 0-1,0 0 1,0-1-1,0 1 1,0 0-1,1-1 1,-1 1-1,0-1 0,0 1 1,0-1-1,0 1 1,0-1-1,0 0 1,0 0-1,0 1 1,0-1-1,-1 0 0,2-2 1,5-4 38,-1-2 0,0 1 0,0-1 0,-1 1-1,0-2 1,-1 1 0,5-14 0,3-6 49,67-168-7,-30 72-188,-28 74 33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15.296"/>
    </inkml:context>
    <inkml:brush xml:id="br0">
      <inkml:brushProperty name="width" value="0.05" units="cm"/>
      <inkml:brushProperty name="height" value="0.05" units="cm"/>
    </inkml:brush>
  </inkml:definitions>
  <inkml:trace contextRef="#ctx0" brushRef="#br0">58 148 11538,'-22'-4'1161,"-8"-3"-241,24 5 707,12 0 1592,36-2-2342,-1-3 0,0-1-1,55-19 1,-52 14-480,19-5-855,68-30 1,-116 40 128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9:54.457"/>
    </inkml:context>
    <inkml:brush xml:id="br0">
      <inkml:brushProperty name="width" value="0.05" units="cm"/>
      <inkml:brushProperty name="height" value="0.05" units="cm"/>
    </inkml:brush>
  </inkml:definitions>
  <inkml:trace contextRef="#ctx0" brushRef="#br0">479 90 9818,'-5'-12'540,"1"3"-13,0 0 1,0 1-1,-1-1 0,0 1 0,-6-8 0,9 15-436,1-1 0,0 1 1,-1-1-1,0 1 0,1 0 0,-1-1 0,0 1 0,0 0 0,1 0 0,-1 0 0,0 0 1,0 0-1,0 1 0,0-1 0,0 1 0,0-1 0,-1 1 0,1 0 0,0 0 0,0 0 1,0 0-1,0 0 0,0 0 0,0 0 0,0 1 0,0-1 0,-1 1 0,-1 1 0,-16 6 389,-128 44 910,138-48-1384,0-1 0,0 1 1,1 1-1,0 0 0,0 0 0,0 1 0,0 0 0,1 1 0,0 0 0,0 0 0,-9 12 1,8-7-22,0 1 1,0 0 0,1 1 0,1 0 0,0 0 0,-9 29 0,6-2-36,2 0-1,1 1 0,2-1 0,1 77 0,4-97 7,1 0 0,0 0-1,2 0 1,0 0-1,11 34 1,-11-48 28,-1 0 0,1 0 0,1 0 0,-1 0 0,1-1 0,1 1 0,-1-1 0,1 0 0,0 0 0,0-1 0,1 1 0,-1-1 0,1 0 0,0-1 0,1 0 0,-1 0 0,1 0 0,14 5 0,1-2-11,0-1 1,1-1 0,0 0-1,39 0 1,95-7-184,-147 1 192,1 0 0,-1 0 0,0-1-1,1-1 1,-1 0 0,0 0-1,12-6 1,-16 6 22,0-1-1,0 0 0,0-1 0,0 0 1,-1 1-1,1-2 0,-1 1 0,-1-1 1,1 1-1,-1-1 0,5-8 1,9-21 42,-1 0 1,-1-1 0,-2 0-1,-1-1 1,-3-1 0,-1 1-1,-1-2 1,-2 1 0,0-43-1,-5 74-29,-1-1 0,0 0 0,-1 1-1,0-1 1,0 0 0,-1 1 0,0-1-1,-5-12 1,6 17-6,-1 0 0,0 0 0,1 1-1,-1-1 1,0 0 0,-1 1 0,1-1 0,0 1 0,-1 0-1,1 0 1,-1 0 0,0 0 0,0 0 0,0 1 0,0-1 0,0 1-1,0 0 1,0 0 0,0 0 0,0 0 0,0 0 0,-6 0-1,-6 1 23,-1 0 0,0 1-1,0 0 1,0 2 0,-29 7-1,31-6 5,1-1 0,-1 0 0,0-1 0,0-1 0,0 0-1,0 0 1,-20-3 0,28-1-42,4 0 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9:56.588"/>
    </inkml:context>
    <inkml:brush xml:id="br0">
      <inkml:brushProperty name="width" value="0.05" units="cm"/>
      <inkml:brushProperty name="height" value="0.05" units="cm"/>
    </inkml:brush>
  </inkml:definitions>
  <inkml:trace contextRef="#ctx0" brushRef="#br0">381 1 10586,'-65'6'2096,"39"-5"-1036,-33 8 1,49-7-946,1 0 0,0 1 0,1 1 0,-1-1 0,0 1 0,1 1 0,-11 7 0,7-3-60,1 1 0,-1 1-1,2 0 1,0 0 0,0 1-1,1 0 1,0 1 0,1 0-1,1 0 1,0 1 0,1 0-1,0 0 1,1 0 0,1 1-1,-3 15 1,0 6-66,3 1 0,0-1 0,2 1 1,2 0-1,6 42 0,-4-53-1,2 1 0,2-1 0,0 0 0,11 28 0,-13-43 7,0 0-1,1-1 1,1 1 0,-1-1 0,2 0-1,-1-1 1,1 1 0,1-1 0,0 0 0,0-1-1,17 13 1,-19-17 9,-1-1 0,1 0-1,0 0 1,0-1 0,0 0 0,0 0-1,0 0 1,1-1 0,-1 0 0,10 1-1,-4-2 21,-1 0-1,1-1 1,0-1-1,0 0 1,13-3-1,4-5 42,1-1-1,-1-1 1,37-21-1,-46 22-53,-1-1-1,1-1 1,-2 0-1,0-2 1,-1 0-1,0-1 1,-1-1-1,-1 0 0,-1-1 1,14-21-1,-22 28 63,1-1-1,-2 0 0,0 0 0,0 0 0,-1 0 0,0-1 0,-1 1 0,-1-1 1,0 0-1,0 0 0,-1 0 0,-1 0 0,-1 0 0,1 0 0,-2 0 0,0 0 1,-1 0-1,0 0 0,-5-13 0,3 14-8,0-1 0,0 1 0,-2 0 0,1 1 0,-1 0 0,-1 0 0,-14-16 0,17 22-78,0 0 0,0 1 1,-1-1-1,0 1 0,0 0 1,0 1-1,-1-1 0,1 1 1,-1 1-1,1-1 1,-1 1-1,0 0 0,0 1 1,0-1-1,-13 0 0,6 3-238,0 0 0,0 0 0,-17 5 0,-7 0-168,23-4 47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11.487"/>
    </inkml:context>
    <inkml:brush xml:id="br0">
      <inkml:brushProperty name="width" value="0.05" units="cm"/>
      <inkml:brushProperty name="height" value="0.05" units="cm"/>
    </inkml:brush>
  </inkml:definitions>
  <inkml:trace contextRef="#ctx0" brushRef="#br0">67 1 13763,'-6'1'959,"5"-1"-896,0 1 0,0-1 0,0 0 1,0 0-1,0 1 0,0-1 1,0 0-1,1 1 0,-1-1 1,0 1-1,0-1 0,0 1 1,0 0-1,1-1 0,-1 1 1,0 0-1,1-1 0,-1 1 0,0 0 1,1 0-1,-1 0 0,1-1 1,-1 1-1,1 0 0,0 0 1,-1 0-1,1 1 0,-5 9 164,1 1 0,1-1 0,0 1 0,0-1 0,1 1 0,-1 18 0,3 76-42,2-62-116,7 238-155,-9-282 68,0 0 1,0 0-1,0 0 1,0 0-1,0 0 1,0 0-1,0 0 1,0 0 0,0 0-1,0 0 1,0 0-1,0 0 1,0 0-1,0 0 1,0 0-1,0 0 1,0 0-1,0-1 1,0 1 0,0 0-1,0 0 1,-1 0-1,1 0 1,0 0-1,0 0 1,0 0-1,0 0 1,0 0 0,0 0-1,0 0 1,0 0-1,0 0 1,0 0-1,0 0 1,0 0-1,0 0 1,0 0 0,0 0-1,-1 0 1,1 1-1,0-1 1,0 0-1,0 0 1,0 0-1,0 0 1,0 0-1,0 0 1,0 0 0,0 0-1,0 0 1,0 0-1,0 0 1,0 0-1,0 0 1,0 0-1,0 0 1,0 0 0,0 0-1,0 0 1,0 0-1,0 1 1,0-1-1,-6-9-324,-6-13 105,4-4-100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11.887"/>
    </inkml:context>
    <inkml:brush xml:id="br0">
      <inkml:brushProperty name="width" value="0.05" units="cm"/>
      <inkml:brushProperty name="height" value="0.05" units="cm"/>
    </inkml:brush>
  </inkml:definitions>
  <inkml:trace contextRef="#ctx0" brushRef="#br0">53 247 14355,'-52'-3'3161,"69"0"-3037,0 0 0,0-1 0,-1 0 0,1-2 0,-1 0 0,0-1 1,21-12-1,-18 8-35,-1 0 1,-1-1 0,0-1-1,-1-1 1,26-26 0,-35 29 3,1 1 1,-1-1 0,-1 0-1,8-17 1,-5 10 30,-6 17-80,1 7-30,2 8-5,17 69-37,10 29-809,-33-111 832,0 1-1,1-1 0,-1 1 0,1 0 0,-1-1 0,1 1 0,0-1 0,0 0 1,-1 1-1,1-1 0,0 1 0,0-1 0,0 0 0,0 0 0,1 0 1,-1 0-1,0 0 0,0 0 0,1 0 0,-1 0 0,1 0 0,-1 0 1,0-1-1,1 1 0,0-1 0,-1 1 0,3 0 0,8-2-187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21.695"/>
    </inkml:context>
    <inkml:brush xml:id="br0">
      <inkml:brushProperty name="width" value="0.05" units="cm"/>
      <inkml:brushProperty name="height" value="0.05" units="cm"/>
    </inkml:brush>
  </inkml:definitions>
  <inkml:trace contextRef="#ctx0" brushRef="#br0">198 90 10082,'-5'-5'725,"1"1"0,-1-1-1,0 1 1,0 0 0,-7-4-1,-1-1 1812,12 17-755,4 4-1637,13 15-114,-16-26-28,0-1 0,1 0 0,-1 0 1,0 0-1,0 1 0,0-1 1,0 0-1,0 0 0,1 0 0,-1 0 1,0 0-1,0 1 0,0-1 1,1 0-1,-1 0 0,0 0 0,0 0 1,0 0-1,1 0 0,-1 0 1,0 0-1,0 0 0,0 0 0,1 1 1,-1-1-1,0 0 0,0 0 1,1-1-1,-1 1 0,0 0 0,0 0 1,1 0-1,-1 0 0,0 0 1,0 0-1,1 0 0,0-17 256,-2 13-205,0 0 0,0 1 0,0-1 1,-1 0-1,1 1 0,-1-1 0,0 0 1,0 1-1,0 0 0,0 0 0,-1 0 1,1 0-1,-1 0 0,0 0 0,0 0 1,0 1-1,0-1 0,0 1 0,-1 0 1,-3-2-1,5 3-45,-1 0 0,1 0-1,0 0 1,0 0 0,-1 1 0,1-1 0,0 1 0,0 0 0,-1-1 0,1 1 0,-1 0 0,1 0 0,0 0 0,-1 1-1,1-1 1,0 1 0,-1-1 0,1 1 0,0 0 0,0 0 0,0 0 0,0 0 0,-1 0 0,1 0 0,1 0 0,-1 1-1,0-1 1,0 1 0,0 0 0,1-1 0,-1 1 0,1 0 0,-1 0 0,0 2 0,1-3-16,0 1 1,0-1 0,1 0 0,-1 0-1,1 0 1,-1 0 0,1 0 0,-1 1-1,1-1 1,0 0 0,0 1 0,-1-1-1,1 0 1,0 0 0,0 1-1,0-1 1,1 0 0,-1 1 0,0-1-1,0 0 1,1 0 0,0 2 0,-1-2 4,1-1 1,-1 1 0,1-1 0,0 1 0,-1-1 0,1 0 0,0 1 0,0-1 0,-1 0 0,1 0 0,0 1 0,-1-1 0,1 0 0,0 0 0,0 0 0,0 0 0,-1 0 0,1 0-1,0 0 1,0 0 0,-1 0 0,1-1 0,0 1 0,0 0 0,-1 0 0,1-1 0,0 1 0,-1 0 0,1-1 0,0 1 0,-1-1 0,1 1 0,-1-1 0,1 1 0,0-1 0,-1 1-1,1-2 1,4-1 49,-1-1-1,0 0 0,0-1 1,0 1-1,-1-1 0,0 1 1,0-1-1,0 0 0,0 0 0,3-10 1,-6 10 254,-5 8-194,-6 8-19,7-5-84,1 1 0,0-1-1,1 1 1,-1 0 0,1 0 0,1 0 0,-1 0 0,0 12 0,2-19-5,0 0 0,0 0 1,0 0-1,0 1 1,0-1-1,0 0 0,0 0 1,0 0-1,0 0 1,-1 1-1,1-1 1,0 0-1,0 0 0,0 0 1,0 0-1,0 1 1,0-1-1,1 0 0,-1 0 1,0 0-1,0 0 1,0 1-1,0-1 0,0 0 1,0 0-1,0 0 1,0 0-1,0 1 1,0-1-1,0 0 0,1 0 1,-1 0-1,0 0 1,0 0-1,0 0 0,0 0 1,0 1-1,0-1 1,1 0-1,-1 0 0,0 0 1,0 0-1,0 0 1,0 0-1,1 0 1,-1 0-1,0 0 0,0 0 1,0 0-1,0 0 1,1 0-1,-1 0 0,0 0 1,9-10-4,7-15 78,-10 2 123,-8 14-67,1 9-126,1 0 1,-1 0 0,1 0 0,-1 0-1,1 0 1,-1 0 0,1 0 0,-1 0 0,1 0-1,-1 0 1,1 0 0,-1 0 0,1 0-1,-1 0 1,1 0 0,-1 1 0,1-1-1,-1 0 1,1 0 0,-1 1 0,1-1 0,-1 1-1,-6 4-3,1 1-1,-1 0 1,1 1-1,0 0 1,1 0-1,0 0 1,0 0-1,0 1 1,1 0-1,-6 16 1,10-25-2,0 1-1,0 0 1,0 0 0,0 0 0,0 0 0,0 0 0,0 0 0,0 0 0,0 0 0,1 0-1,-1 0 1,0 0 0,0 0 0,0 0 0,0 0 0,0 0 0,0-1 0,0 1-1,0 0 1,1 0 0,-1 0 0,0 0 0,0 0 0,0 0 0,0 0 0,0 0 0,0 0-1,0 0 1,0 1 0,0-1 0,1 0 0,-1 0 0,0 0 0,0 0 0,0 0-1,0 0 1,0 0 0,0 0 0,0 0 0,0 0 0,0 0 0,0 0 0,1 0 0,-1 0-1,0 0 1,0 1 0,0-1 0,0 0 0,0 0 0,0 0 0,0 0 0,0 0-1,0 0 1,0 0 0,0 0 0,0 0 0,0 1 0,0-1 0,0 0 0,7-7-15,3-8 12,0-1 1,-1 0-1,11-30 0,-20 46 4,0 0-1,0 0 1,0 0-1,0-1 0,0 1 1,0 0-1,0 0 1,0 0-1,0 0 0,-1-1 1,1 1-1,0 0 1,0 0-1,0 0 0,0 0 1,0 0-1,0 0 1,-1-1-1,1 1 0,0 0 1,0 0-1,0 0 1,0 0-1,-1 0 0,1 0 1,0 0-1,0 0 1,0 0-1,0 0 0,-1 0 1,1 0-1,0 0 1,0 0-1,0 0 0,-1 0 1,1 0-1,0 0 1,0 0-1,0 0 1,0 0-1,-1 0 0,1 0 1,0 0-1,0 0 1,0 0-1,-1 1 0,-2 1-6,0 1-1,0 0 0,1 0 1,-1 0-1,0 1 0,1-1 1,0 0-1,0 1 0,-3 7 1,-2 2-13,6-11 19,-7 10-27,1 0 1,0 1-1,1 0 0,0 1 1,1-1-1,-4 21 1,27-52-8,0-11 44,27-61-1,-44 89-256,-3 6 138,-6 13-1,1-3-363,6-14-89,2-9-319,1 5 817,-1 0 1,0 0-1,1 0 1,-1 0-1,1 0 1,0 0-1,3-3 1,7-6-247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48.550"/>
    </inkml:context>
    <inkml:brush xml:id="br0">
      <inkml:brushProperty name="width" value="0.05" units="cm"/>
      <inkml:brushProperty name="height" value="0.05" units="cm"/>
    </inkml:brush>
  </inkml:definitions>
  <inkml:trace contextRef="#ctx0" brushRef="#br0">840 159 11010,'-16'-12'242,"0"1"-1,-1 1 0,0 0 0,0 2 1,-20-8-1,-94-27 397,116 39-497,-136-33 293,133 34-387,-1 1 0,1 0-1,0 2 1,-1 0-1,1 1 1,-26 4 0,36-2-17,-1-1 0,1 1 0,0 1 0,1 0 0,-1 0 0,1 0 1,-1 1-1,1 0 0,1 0 0,-1 1 0,1 0 0,0 0 0,0 0 0,1 1 0,0 0 1,-6 10-1,-4 9 49,1 1 0,2 0 0,-13 40 0,6-8-54,3 2 0,3 0 0,-9 110 0,11 190-213,11-287 133,9 388-262,-1-364 250,3 0 0,42 160-1,-53-255 66,13 41-85,19 49 0,-27-81 56,0-1 0,1 1 1,1-1-1,0 0 1,0 0-1,1-1 0,0 0 1,1-1-1,10 10 1,-12-14 11,0-1 0,0 0 0,1 0 0,-1-1 0,1 0 0,-1 0 1,1-1-1,0 0 0,0 0 0,0-1 0,0 0 0,1 0 0,-1-1 1,0 0-1,0-1 0,10-1 0,7-2 15,-1-1 1,-1-1-1,1-1 0,27-12 1,-19 5 21,-2-1 0,1-2 0,-2-1 0,0-1 1,-2-1-1,44-42 0,-38 29 5,-2-2 1,-2-2-1,-1 0 0,33-61 1,23-56 121,83-219-1,-139 298-2,36-152 0,-55 177-71,-2 1 1,-2-1-1,-2 0 0,-5-64 0,0 88 7,-1 0 0,-2 0-1,-1 0 1,-1 0 0,-1 1-1,-1 0 1,-18-35 0,18 43 17,-2 0-1,1 1 1,-2 0 0,0 1 0,-1 0 0,-1 1 0,0 0 0,-1 1 0,0 1 0,-29-18 0,19 16-96,0 1-1,-1 1 1,-1 1-1,0 2 1,0 1-1,0 0 1,-33-3-1,24 11-137,4 5-65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5.365"/>
    </inkml:context>
    <inkml:brush xml:id="br0">
      <inkml:brushProperty name="width" value="0.05" units="cm"/>
      <inkml:brushProperty name="height" value="0.05" units="cm"/>
    </inkml:brush>
  </inkml:definitions>
  <inkml:trace contextRef="#ctx0" brushRef="#br0">32 43 18908,'-4'-15'1624,"-5"3"-1176,-4 3-263,7 5 279,6 1-616,9 3 304,4 2-240,5-2-184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29.237"/>
    </inkml:context>
    <inkml:brush xml:id="br0">
      <inkml:brushProperty name="width" value="0.05" units="cm"/>
      <inkml:brushProperty name="height" value="0.05" units="cm"/>
    </inkml:brush>
  </inkml:definitions>
  <inkml:trace contextRef="#ctx0" brushRef="#br0">140 1 11602,'-2'6'271,"0"1"0,0 0 0,0-1 0,-5 9 0,-5 13-21,0 11 40,3 0 1,1 1-1,2 0 0,-1 51 1,10 164 403,3-75-18,-41 441 425,0-313-1051,25 1-9,17-207 5,-5-88-188,0-1 0,1 0 0,0 0 0,1 0 0,8 18 1,-7-26-10,-4-12-9,-3-13-62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29.757"/>
    </inkml:context>
    <inkml:brush xml:id="br0">
      <inkml:brushProperty name="width" value="0.05" units="cm"/>
      <inkml:brushProperty name="height" value="0.05" units="cm"/>
    </inkml:brush>
  </inkml:definitions>
  <inkml:trace contextRef="#ctx0" brushRef="#br0">18 181 12435,'-2'1'71,"1"-1"0,0 1 0,0 0 0,-1-1 0,1 1 1,0 0-1,0 0 0,0 0 0,0 0 0,0 0 0,0 0 0,0 0 1,1 0-1,-1 0 0,-1 2 0,2-2-40,0-1 0,0 1 0,1 0 0,-1-1 0,0 1 0,0-1 0,0 1 0,0 0 0,1-1-1,-1 1 1,0-1 0,1 1 0,-1-1 0,0 1 0,1-1 0,-1 1 0,1-1 0,-1 1 0,0-1 0,1 1 0,-1-1 0,1 0 0,-1 1 0,1-1 0,0 0 0,-1 0 0,1 1 0,-1-1-1,1 0 1,0 0 0,-1 0 0,1 0 0,-1 1 0,1-1 0,1 0 0,14 2 107,0 1 0,0-2 1,0 0-1,1-1 0,-1-1 0,28-5 0,-21 4-50,204-32 394,51-4-256,128 31-115,2 34-78,-228-13-25,343-19 0,-10-52 14,94-6-106,209 18 124,-811 45-63,-4-1 0,0 1 0,0 0 0,0 0-1,0 0 1,0 0 0,0 0-1,0 0 1,0 0 0,0 0 0,0 0-1,0 0 1,0 1 0,2 0-1,-3-1 11,0 0-1,0 0 1,0 1-1,0-1 1,0 0-1,0 0 1,0 1-1,0-1 1,0 0-1,0 1 1,0-1-1,0 0 1,0 0-1,0 1 1,0-1-1,0 0 1,0 0-1,0 1 1,0-1-1,0 0 1,0 0-1,0 1 1,-1-1-1,1 0 1,0 0-1,0 1 1,0-1-1,0 0 1,-1 0-1,1 0 1,0 1-1,0-1 1,-1 0-1,1 0 1,0 0-1,0 0 1,0 0-1,-1 1 1,1-1-1,0 0 1,-1 0-1,1 0 1,0 0-1,0 0 0,-1 0 1,-2 2-202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0.123"/>
    </inkml:context>
    <inkml:brush xml:id="br0">
      <inkml:brushProperty name="width" value="0.05" units="cm"/>
      <inkml:brushProperty name="height" value="0.05" units="cm"/>
    </inkml:brush>
  </inkml:definitions>
  <inkml:trace contextRef="#ctx0" brushRef="#br0">0 35 11987,'45'-5'4392,"-1"-1"-3995,-13 2-81,78-7 194,122 2 0,-225 9-520,-1 1 0,1-1 1,-1 1-1,1 0 0,-1 0 1,1 1-1,-1-1 0,9 5 1,-12-5 8,0 1 0,0-1 0,0 1 0,0-1 0,0 1 0,-1-1 0,1 1 0,-1 0 0,1 0 0,-1 0 0,0 0 0,0 0 0,0 0 0,0 0 0,0 0 0,0 1 0,0-1 0,-1 0 0,1 1 0,-1-1 0,0 0 0,1 1 0,-1 2 0,-1 4 37,0 0 1,0 0-1,-1 0 0,0 0 0,0 0 1,-1 0-1,0-1 0,-8 16 0,-42 64 423,50-85-442,-126 169 867,52-73-1082,69-86 19,6-11 148,1 0 0,0 1 0,-1-1 0,1 0-1,-1 0 1,1 0 0,-1 0 0,0 0 0,0-1 0,0 1-1,0 0 1,0-1 0,0 1 0,-4 0 0,6-2 26,0 1 0,0-1 0,0 0 0,-1 0 0,1 0 0,0 0 0,0 0 0,0 0 0,-1 0 0,1 0 0,0 0 0,0 0 0,0 0 0,-1 0 0,1 0 1,0 0-1,0 0 0,0 0 0,-1 0 0,1 0 0,0 0 0,0 0 0,0 0 0,-1 0 0,1-1 0,0 1 0,0 0 0,0 0 0,0 0 0,-1 0 0,1 0 0,0 0 0,0-1 0,0 1 0,0 0 1,0 0-1,0 0 0,0 0 0,-1-1 0,1 1 0,0 0 0,0 0 0,0 0 0,0-1 0,2-17-307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27.240"/>
    </inkml:context>
    <inkml:brush xml:id="br0">
      <inkml:brushProperty name="width" value="0.05" units="cm"/>
      <inkml:brushProperty name="height" value="0.05" units="cm"/>
    </inkml:brush>
  </inkml:definitions>
  <inkml:trace contextRef="#ctx0" brushRef="#br0">1 188 13035,'47'-2'241,"1"3"-1,67 10 1,93 26-322,-50-8 261,-60-15 1,0-6-1,159-5 1,196-51 189,-233 11-260,652-83 102,-21 86-187,-332 20 6,-225-1-17,189-6 14,2 37 5,245 108 24,-282-37-26,-259-61-16,218 1 0,193-30 8,-212-2-7,492 23-14,-87-1 85,-358-37 74,-2-25 6,-96 8-71,-111 10-41,69-5 2,-291 32-54,31 0-72,-34 0 65,0 0-1,0 0 1,0 0 0,0 0-1,0 1 1,0-1 0,0 0-1,0 1 1,0-1 0,0 1-1,0-1 1,0 1 0,-1-1-1,1 1 1,0-1 0,0 1-1,-1 0 1,1 0 0,0-1-1,-1 1 1,1 0 0,-1 0-1,1 0 1,-1 0 0,1-1-1,-1 1 1,1 0 0,-1 2-1,0-3 4,1 1 0,-1 0 0,0-1 0,0 1 0,0-1 0,0 1 0,0-1 0,0 1 0,0 0 0,-1-1-1,1 1 1,0-1 0,0 1 0,0-1 0,0 1 0,-1-1 0,1 1 0,0-1 0,-1 1 0,1-1 0,0 1-1,-1-1 1,1 1 0,0-1 0,-1 0 0,0 1 0,-29 10-50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0.821"/>
    </inkml:context>
    <inkml:brush xml:id="br0">
      <inkml:brushProperty name="width" value="0.05" units="cm"/>
      <inkml:brushProperty name="height" value="0.05" units="cm"/>
    </inkml:brush>
  </inkml:definitions>
  <inkml:trace contextRef="#ctx0" brushRef="#br0">0 617 13483,'1'-3'182,"-1"-1"0,1 1 0,0-1 0,0 0 0,0 1 0,0-1 0,1 1 0,-1 0-1,1 0 1,0-1 0,0 1 0,3-3 0,34-37 575,-32 35-502,150-138 1210,-15 15-929,63-90-332,-203 218-203,0 1 0,0 0 0,-1 0 0,1 0 0,0 0 0,1 0 0,-1 0 0,3-1 0,-5 3 0,0 0-1,0 0 0,1 0 1,-1 0-1,0 0 1,0 0-1,0 0 0,0 0 1,1 0-1,-1 0 1,0 0-1,0 0 0,0 0 1,0 1-1,1-1 1,-1 0-1,0 0 0,0 0 1,0 0-1,0 0 0,0 0 1,0 1-1,0-1 1,1 0-1,-1 0 0,0 0 1,0 0-1,0 1 1,0-1-1,0 0 0,0 0 1,0 0-1,0 1 0,0-1 1,0 0-1,0 0 1,0 0-1,0 0 0,0 1 1,0-1-1,-2 21 21,-11 52 40,-18 144 95,30-176-182,2 45 1,1-71-35,0 0 0,0 0 0,1 0 0,1 0 0,1 0 0,7 16 0,-10-27 51,0 0 0,-1 0 0,1 0 0,1 0 0,-1-1 0,0 1 0,1-1 0,0 1-1,0-1 1,0 0 0,0 0 0,1-1 0,-1 1 0,1-1 0,-1 1 0,1-1 0,0 0 0,0-1-1,0 1 1,0-1 0,0 1 0,4 0 0,45 3-155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1.705"/>
    </inkml:context>
    <inkml:brush xml:id="br0">
      <inkml:brushProperty name="width" value="0.05" units="cm"/>
      <inkml:brushProperty name="height" value="0.05" units="cm"/>
    </inkml:brush>
  </inkml:definitions>
  <inkml:trace contextRef="#ctx0" brushRef="#br0">155 1 15571,'0'1'79,"1"0"0,-1 0-1,0 0 1,0-1-1,0 1 1,0 0 0,1 0-1,-1 0 1,-1 1 0,1-2-1,0 1 1,0 0 0,0 0-1,0 0 1,-1 0-1,1 0 1,0 0 0,-1 1-1,-11 21-54,7-14 152,-33 75 483,-44 137 1,81-217-656,-2 7 31,-1 0 0,2 0 1,0 0-1,0 1 1,0 14-1,2-25-24,0-1-1,0 1 1,0 0 0,0-1-1,0 1 1,0 0 0,0-1-1,1 1 1,-1 0-1,0-1 1,0 1 0,1-1-1,-1 1 1,0 0 0,1-1-1,-1 1 1,0-1 0,1 1-1,-1-1 1,1 1 0,-1-1-1,1 0 1,-1 1 0,1-1-1,0 0 1,0 1 0,1 0 8,-1-1 0,1 0 0,0 0 0,-1 1 0,1-1 0,-1 0 1,1 0-1,0-1 0,-1 1 0,1 0 0,1-1 0,6-2 31,-1 0 0,1-1 0,8-4 0,-14 7-55,27-17 676,0 0-1,51-43 0,-45 32-364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2.081"/>
    </inkml:context>
    <inkml:brush xml:id="br0">
      <inkml:brushProperty name="width" value="0.05" units="cm"/>
      <inkml:brushProperty name="height" value="0.05" units="cm"/>
    </inkml:brush>
  </inkml:definitions>
  <inkml:trace contextRef="#ctx0" brushRef="#br0">2 6 15571,'5'-3'1425,"0"0"-993,0 5-184,-2 5 536,2 4-160,-4 9-200,-1 0-184,-3 2-312,-1 1-176,0 0-312,1-3-168,-5-4 536,4-5-112,4-4-152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2.434"/>
    </inkml:context>
    <inkml:brush xml:id="br0">
      <inkml:brushProperty name="width" value="0.05" units="cm"/>
      <inkml:brushProperty name="height" value="0.05" units="cm"/>
    </inkml:brush>
  </inkml:definitions>
  <inkml:trace contextRef="#ctx0" brushRef="#br0">6 168 12315,'-1'-3'264,"0"-1"0,0 1 0,0 0 1,1-1-1,-1 1 0,1-1 1,0 1-1,0-1 0,0 0 0,0 1 1,1-1-1,-1 1 0,1 0 0,0-1 1,2-5-1,0 3-33,0 2 0,0-1 0,0 0 0,0 0 0,1 1 1,0 0-1,-1 0 0,2 0 0,4-4 0,2 0-67,0 1 0,0 0-1,1 1 1,0 0 0,0 1 0,0 1 0,25-7-1,-30 10-157,0 0 0,0 0 0,0 0-1,1 1 1,-1 0 0,0 1 0,0-1-1,0 1 1,0 1 0,0-1 0,0 1 0,11 5-1,-14-5-9,0 0 0,0 0 0,0 1-1,-1-1 1,1 1 0,-1 0-1,1 0 1,-1 1 0,0-1 0,0 1-1,-1-1 1,1 1 0,-1 0 0,0 0-1,0 0 1,0 0 0,0 1-1,-1-1 1,1 0 0,0 9 0,-1-7 5,0-1 1,0 2 0,-1-1 0,0 0 0,0 0 0,0 0-1,-1 0 1,0 0 0,0 0 0,-1-1 0,0 1 0,0 0-1,0 0 1,-1-1 0,1 0 0,-1 1 0,-6 6 0,4-6 13,0 0 0,-1-1 0,1 1 0,-1-1 0,-1-1 0,1 1 0,-1-1 0,1 0 0,-1-1 0,-1 0 0,1 0 1,0 0-1,-9 2 0,7-3-124,0 0 1,0 0-1,-1 0 1,1-1-1,0-1 1,-1 0-1,1 0 1,-14-2-1,23 2 91,-1 0-1,0 0 0,1 0 0,-1 0 0,0-1 0,1 1 0,-1 0 0,0 0 0,1-1 0,-1 1 0,1 0 0,-1-1 0,0 1 0,1 0 0,-1-1 0,1 1 0,-1-1 0,1 1 0,-1-1 0,1 1 0,-1-1 0,1 1 0,0-1 0,-1 0 0,1 1 0,0-1 0,-1 1 0,1-1 0,0 0 0,0 1 0,0-1 0,0 0 0,0 1 0,-1-1 0,1 0 0,0 0 0,0 1 0,1-1 0,-1 0 1,0 1-1,0-1 0,0 0 0,0 1 0,1-1 0,-1 0 0,0 1 0,1-1 0,-1 1 0,0-1 0,1 0 0,-1 1 0,1-1 0,-1 1 0,1-1 0,-1 1 0,1-1 0,19-21-401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2.869"/>
    </inkml:context>
    <inkml:brush xml:id="br0">
      <inkml:brushProperty name="width" value="0.05" units="cm"/>
      <inkml:brushProperty name="height" value="0.05" units="cm"/>
    </inkml:brush>
  </inkml:definitions>
  <inkml:trace contextRef="#ctx0" brushRef="#br0">18 1 15475,'1'4'1337,"1"10"-977,-2 4-176,-2 9 760,0 4-552,-1 8-648,0 0-280,0-3 432,-3-3-104,5-13-96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3.317"/>
    </inkml:context>
    <inkml:brush xml:id="br0">
      <inkml:brushProperty name="width" value="0.05" units="cm"/>
      <inkml:brushProperty name="height" value="0.05" units="cm"/>
    </inkml:brush>
  </inkml:definitions>
  <inkml:trace contextRef="#ctx0" brushRef="#br0">39 44 14947,'0'-1'39,"0"1"1,0-1-1,1 1 0,-1 0 1,0-1-1,1 1 0,-1-1 0,0 1 1,1 0-1,-1-1 0,1 1 0,-1 0 1,0 0-1,1-1 0,-1 1 1,1 0-1,-1 0 0,1 0 0,-1-1 1,1 1-1,-1 0 0,1 0 0,-1 0 1,1 0-1,-1 0 0,1 0 1,-1 0-1,1 0 0,-1 0 0,2 0 1,-2 1-10,0 0 0,1 0 0,-1 0 1,0 0-1,1 0 0,-1-1 1,0 1-1,0 0 0,0 0 1,0 0-1,0 0 0,0 0 0,0 0 1,0 0-1,0 1 0,-9 41 366,9-41-349,-43 145 293,43-146-333,0-1 0,-1 1 0,1-1 0,0 1 0,-1 0 0,1 0-1,0-1 1,0 1 0,0 0 0,0-1 0,0 1 0,0 0 0,0 0 0,0-1 0,0 1 0,0 0 0,0-1 0,0 1 0,0 0 0,1 1 0,9-7 143,15-24 40,-9 2-133,-1-2-1,0 0 0,-3-1 1,18-57-1,-31 92-67,0 0 1,1 0-1,0 0 0,0 0 1,1 0-1,-1 0 0,1 0 1,0 0-1,0 0 1,4 9-1,-4-12 10,-1 0 0,1 0-1,0-1 1,0 1 0,0 0 0,0-1 0,0 1 0,0-1 0,1 1 0,-1-1-1,0 0 1,1 1 0,-1-1 0,1 0 0,-1 0 0,1 0 0,0 0-1,-1 0 1,1 0 0,0-1 0,0 1 0,-1-1 0,1 1 0,0-1 0,0 1-1,0-1 1,0 0 0,0 0 0,0 0 0,0 0 0,-1 0 0,1-1 0,0 1-1,0 0 1,0-1 0,0 0 0,1 0 0,3-2 10,0 1-1,0-2 1,0 1 0,-1 0 0,0-1-1,0 0 1,0 0 0,5-7 0,34-41 145,-25 27-26,-19 25-126,0 0-1,0 0 1,0 0-1,0 0 1,0 0-1,0 1 1,0-1-1,0 0 1,1 0-1,-1 0 1,0 0-1,0 0 1,0 0-1,0 1 1,0-1-1,0 0 1,0 0-1,0 0 1,0 0-1,0 0 1,0 0-1,1 0 1,-1 0-1,0 1 1,0-1-1,0 0 1,0 0-1,0 0 1,0 0-1,0 0 1,1 0-1,-1 0 1,0 0-1,0 0 1,0 0-1,0 0 1,0 0-1,1 0 1,-1 0-1,0 0 1,0 0-1,0 0 1,0 0-1,0 0 1,1 0-1,-1 0 1,0 0-1,0 0 1,0 0-1,0 0 1,0 0-1,0 0 1,0-1-1,1 1 1,-1 0-1,0 0 1,0 0-1,0 0 1,0 0-1,0 0 1,0 0-1,0-1 1,-1 18 0,-2 1 0,0-1 0,-11 31 0,3-8-45,-8 40 834,20-77-281,2-5-284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3.661"/>
    </inkml:context>
    <inkml:brush xml:id="br0">
      <inkml:brushProperty name="width" value="0.05" units="cm"/>
      <inkml:brushProperty name="height" value="0.05" units="cm"/>
    </inkml:brush>
  </inkml:definitions>
  <inkml:trace contextRef="#ctx0" brushRef="#br0">0 68 15363,'23'-5'1657,"2"0"-1161,7-2-200,7 1 576,6-3-312,-2 2-72,0-2-288,-5 4-256,-8-1-648,-5 2 616,-7 1-120,-3 1-56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4.031"/>
    </inkml:context>
    <inkml:brush xml:id="br0">
      <inkml:brushProperty name="width" value="0.05" units="cm"/>
      <inkml:brushProperty name="height" value="0.05" units="cm"/>
    </inkml:brush>
  </inkml:definitions>
  <inkml:trace contextRef="#ctx0" brushRef="#br0">22 0 14419,'-5'41'1616,"4"0"-1127,-2 1-201,2-2 816,1 0-648,-2-7-104,2-7-288,0-5-168,4-6-280,-2-5-56,-1-9-184,-1 2-80,-4-7-89,1-5 449,-3-4-56,2-6-24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4.430"/>
    </inkml:context>
    <inkml:brush xml:id="br0">
      <inkml:brushProperty name="width" value="0.05" units="cm"/>
      <inkml:brushProperty name="height" value="0.05" units="cm"/>
    </inkml:brush>
  </inkml:definitions>
  <inkml:trace contextRef="#ctx0" brushRef="#br0">1 179 9210,'5'-15'714,"0"0"0,2 0 1,-1 1-1,2 0 0,0 0 0,1 1 0,20-24 1,-26 34-604,1-1 0,0 0 0,0 1 0,0 0 0,0 0 0,0 0 0,1 0 0,-1 1 0,1-1 0,0 1 0,0 0 0,0 1 0,0-1 0,0 1 0,0 0 1,0 0-1,0 1 0,1 0 0,-1-1 0,0 2 0,0-1 0,0 1 0,1-1 0,-1 2 0,0-1 0,0 0 0,8 4 0,-10-4-127,-1 1 0,1-1 0,-1 0 0,1 1 0,-1-1-1,1 1 1,-1 0 0,0-1 0,0 1 0,0 0 0,0 0 0,0 1 0,-1-1-1,1 0 1,0 1 0,-1-1 0,0 1 0,1-1 0,0 5 0,-1-3 22,-1 0 1,1 0 0,-1 0 0,0 1-1,0-1 1,0 0 0,-1 0-1,1 0 1,-1 0 0,0 1 0,-3 6-1,-3 4 106,0-1-1,0 0 0,-2-1 0,1 0 0,-21 23 1,24-30-91,-1 0 0,-1 0 0,1-1 0,-1 1 0,0-1 0,0-1 0,0 1 0,-14 4 0,19-8-39,0 0 0,0-1 0,0 1 0,0-1 1,0 1-1,0-1 0,0 0 0,0 0 0,0 0 0,-1 0 0,1 0 0,0 0 0,0-1 1,0 1-1,0-1 0,-2 0 0,2-1 8,0 1-1,0 0 1,1-1 0,-1 1-1,1-1 1,-1 1 0,1-1-1,-1 0 1,1 1 0,0-1-1,0 0 1,0 0 0,0 0-1,0 0 1,1 0 0,-1 0-1,0 0 1,1 0 0,-1-3-1,-4-30-114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4.928"/>
    </inkml:context>
    <inkml:brush xml:id="br0">
      <inkml:brushProperty name="width" value="0.05" units="cm"/>
      <inkml:brushProperty name="height" value="0.05" units="cm"/>
    </inkml:brush>
  </inkml:definitions>
  <inkml:trace contextRef="#ctx0" brushRef="#br0">134 1 14299,'-2'3'1308,"-14"23"187,-18 42 0,12-10-1229,-19 82-1,35-113-254,1 1 0,1-1 0,1 1 0,2 0-1,3 39 1,-1-58-11,0 0 0,1 0 0,0 0 0,0 0 0,1-1 0,0 1 0,1-1 0,-1 0-1,7 9 1,-7-13 0,0 0 0,0-1 0,0 1 0,0-1-1,0 0 1,1 0 0,0 0 0,-1 0-1,1-1 1,0 1 0,1-1 0,-1 0 0,0 0-1,0-1 1,1 1 0,-1-1 0,1 0 0,-1 0-1,7 0 1,0-1-9,0 0 1,0-1-1,-1 0 1,1-1-1,0 0 0,-1-1 1,1 0-1,-1-1 1,0 0-1,0-1 0,0 0 1,-1 0-1,0-1 1,0 0-1,0 0 0,-1-1 1,0-1-1,8-8 1,0-1 104,-1-1 1,0-1 0,-1-1-1,-2 0 1,0 0-1,-1-1 1,11-29 0,-4-3-11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28.432"/>
    </inkml:context>
    <inkml:brush xml:id="br0">
      <inkml:brushProperty name="width" value="0.05" units="cm"/>
      <inkml:brushProperty name="height" value="0.05" units="cm"/>
    </inkml:brush>
  </inkml:definitions>
  <inkml:trace contextRef="#ctx0" brushRef="#br0">1 357 15355,'0'-1'32,"0"0"0,0 0 0,0 1 0,0-1 0,0 0 0,1 0 0,-1 0 0,0 1 0,1-1 0,-1 0 0,1 0 0,-1 1 0,1-1 0,-1 0 0,1 1 0,-1-1 0,1 1 0,0-1 0,-1 0 0,1 1 0,0 0 0,-1-1 0,1 1 0,0-1 0,0 1 0,-1 0 0,1-1 0,0 1 0,0 0 0,0 0 0,0 0 0,-1 0 0,1 0 0,1 0 0,36-3-148,-31 2 209,489 3-1294,47-1 452,-8-28 632,545-12 598,-557 42-228,312-1-92,-2-38-100,-80-51 70,-462 49-44,330-40 83,-357 46 2393,-214 26-2123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6.770"/>
    </inkml:context>
    <inkml:brush xml:id="br0">
      <inkml:brushProperty name="width" value="0.05" units="cm"/>
      <inkml:brushProperty name="height" value="0.05" units="cm"/>
    </inkml:brush>
  </inkml:definitions>
  <inkml:trace contextRef="#ctx0" brushRef="#br0">12 10 12331,'-2'-9'1074,"-3"9"-703,5 0-344,-1 1 0,1 0 0,-1 0 0,1-1 0,0 1 0,-1 0 0,1 0 0,0-1 0,0 1 0,-1 0 0,1 0 0,0 0 0,0 0 0,0-1 0,0 1 0,0 0 0,0 0 0,0 0 0,0 0 0,1 1 0,2 8 74,1-1 0,0 0 0,1 0 0,0 0-1,0-1 1,14 16 0,3 8-17,-3 2-36,-2 0 1,-2 2 0,-1 0 0,15 61 0,-20-59-41,3 0 0,1-1 0,2-1 0,28 52 0,-27-65-5,1 0 0,1-1 1,1-1-1,1 0 0,33 26 1,125 79 41,-72-55 16,-47-28-8,279 185 231,-280-194-230,1-4 0,1-1-1,2-4 1,72 21 0,-34-22 102,115 13 1,106-4 172,-245-27-276,301 12 1198,-358-22-650,-19 4-577,1 0 0,-1 0 0,0 0 0,0-1 1,1 1-1,-1 0 0,0 0 0,0 0 0,0-1 1,1 1-1,-1 0 0,0 0 0,0-1 0,0 1 1,1 0-1,-1 0 0,0-1 0,0 1 1,0 0-1,0-1 0,0 1 0,0 0 0,0-1 1,0 1-1,0 0 0,0-1 0,0 1 0,0-1 1,-1-1 79,0-1 0,-1 0 1,1 1-1,-1-1 0,0 1 1,1 0-1,-1 0 0,-3-3 1,-9-13-416,-8-16 113,10 19 46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37.794"/>
    </inkml:context>
    <inkml:brush xml:id="br0">
      <inkml:brushProperty name="width" value="0.05" units="cm"/>
      <inkml:brushProperty name="height" value="0.05" units="cm"/>
    </inkml:brush>
  </inkml:definitions>
  <inkml:trace contextRef="#ctx0" brushRef="#br0">22 39 10418,'-1'-19'1494,"1"1"-473,0 17-154,1 8 490,-4 144 20,0-65-1113,-4 760 1111,4-446-1209,14 15-5,-10-385 16,-2 1-1,-7 48 1,-1 29 4,11-100-212,1-16 66,6-26 76,-6 24-108,6-24 21,1-4-5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40.074"/>
    </inkml:context>
    <inkml:brush xml:id="br0">
      <inkml:brushProperty name="width" value="0.05" units="cm"/>
      <inkml:brushProperty name="height" value="0.05" units="cm"/>
    </inkml:brush>
  </inkml:definitions>
  <inkml:trace contextRef="#ctx0" brushRef="#br0">12 132 16123,'0'0'32,"0"0"-1,1-1 1,-1 1-1,0 0 1,0-1-1,1 1 0,-1 0 1,0-1-1,0 1 1,1 0-1,-1 0 0,0 0 1,0-1-1,1 1 1,-1 0-1,0 0 1,1 0-1,-1 0 0,0-1 1,1 1-1,-1 0 1,1 0-1,-1 0 0,0 0 1,1 0-1,-1 0 1,0 0-1,1 0 1,-1 0-1,1 0 0,-1 0 1,0 0-1,1 0 1,-1 1-1,0-1 0,1 0 1,-1 0-1,0 0 1,1 0-1,-1 1 1,0-1-1,0 0 0,1 0 1,-1 1-1,0-1 1,1 0-1,-1 0 0,0 1 1,0-1-1,0 0 1,1 1-1,-1-1 1,0 0-1,0 1 0,0-1 1,0 0-1,0 1 1,0-1-1,0 1 0,0-1 1,0 1-1,1 31 540,-2-21-326,1 60 24,-2 0 0,-14 79 0,16-150-260,0 0 1,0 0-1,0 0 1,0 0-1,-1 0 1,1-1 0,0 1-1,0 0 1,0 0-1,0 0 1,0 0-1,0 0 1,0 0-1,0 0 1,0 0 0,0 0-1,-1 0 1,1 0-1,0 0 1,0 0-1,0 0 1,0 0 0,0 0-1,0 0 1,0-1-1,-1 1 1,1 0-1,0 0 1,0 0 0,0 1-1,0-1 1,0 0-1,0 0 1,0 0-1,-1 0 1,1 0-1,0 0 1,0 0 0,0 0-1,0 0 1,0 0-1,0 0 1,0 0-1,0 0 1,0 0 0,-1 0-1,1 0 1,0 0-1,0 1 1,0-1-1,0 0 1,0 0 0,0 0-1,0 0 1,0 0-1,0 0 1,-4-12 169,4-26 90,5-55 1,1 8-168,-3 32-51,-1 27 83,-1-1-1,-2 1 1,-4-35 0,4 57 54,1 6-69,0 9-33,1 18-142,0-23 0,1 0 1,-1 0-1,1 0 0,0 0 1,1 0-1,-1 0 0,7 10 1,-8-15 44,0 1 0,0-1 0,0 1 1,1-1-1,-1 0 0,0 0 1,1 1-1,-1-1 0,1 0 0,-1 0 1,1-1-1,0 1 0,-1 0 1,1 0-1,0-1 0,0 1 1,-1-1-1,1 0 0,0 1 0,0-1 1,-1 0-1,1 0 0,0 0 1,0 0-1,0 0 0,0-1 0,-1 1 1,1 0-1,0-1 0,0 1 1,1-2-1,7-2 27,0-1 0,-1 0 0,1-1 0,-1 0 0,-1 0 0,13-12 0,44-50 279,-33 32-127,-31 36-168,-1-1 1,0 1 0,0-1 0,1 1 0,-1 0-1,0-1 1,1 1 0,-1 0 0,0-1-1,1 1 1,-1 0 0,1-1 0,-1 1-1,0 0 1,1 0 0,-1-1 0,1 1 0,-1 0-1,1 0 1,-1 0 0,1 0 0,-1 0-1,1 0 1,-1 0 0,1 0 0,0 0-1,1 11-5,-8 27-27,4-31 30,2-4-8,-4 13-164,1 0 0,1 0 0,1 0-1,0 1 1,2 19 0,-1-35 99,0 0 0,0 0 0,0-1 0,0 1 0,0 0-1,1 0 1,-1 0 0,0 0 0,0 0 0,1 0 0,-1-1 0,1 1 0,-1 0-1,1 0 1,-1-1 0,1 1 0,-1 0 0,1-1 0,0 1 0,-1 0 0,1-1 0,0 1-1,0-1 1,-1 1 0,1-1 0,0 0 0,0 1 0,0-1 0,0 0 0,-1 1 0,1-1-1,0 0 1,0 0 0,0 0 0,2 0 0,0 0-84,0-1 1,0 1 0,0-1-1,0 0 1,0 0-1,-1 0 1,1 0-1,0-1 1,4-2-1,16-11-812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40.478"/>
    </inkml:context>
    <inkml:brush xml:id="br0">
      <inkml:brushProperty name="width" value="0.05" units="cm"/>
      <inkml:brushProperty name="height" value="0.05" units="cm"/>
    </inkml:brush>
  </inkml:definitions>
  <inkml:trace contextRef="#ctx0" brushRef="#br0">1 302 14923,'10'-3'1384,"11"-4"-751,8-3-201,11-7 872,7-5-392,9-2-312,3-3-144,1-1-144,-1 3-216,-10 2-544,-6 1-304,-9 4 1784,-5-4-1144,-9-2-56,-2-5-56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41.090"/>
    </inkml:context>
    <inkml:brush xml:id="br0">
      <inkml:brushProperty name="width" value="0.05" units="cm"/>
      <inkml:brushProperty name="height" value="0.05" units="cm"/>
    </inkml:brush>
  </inkml:definitions>
  <inkml:trace contextRef="#ctx0" brushRef="#br0">5 22 14651,'0'0'101,"-1"1"1,1-1-1,-1 0 0,1 1 0,0-1 1,-1 1-1,1-1 0,0 0 0,0 1 1,-1-1-1,1 1 0,0-1 1,0 1-1,0-1 0,0 1 0,-1-1 1,1 1-1,0-1 0,0 1 0,0-1 1,0 1-1,0-1 0,0 1 0,0-1 1,0 1-1,1 20 655,-1-15-407,1 51 202,3-1 1,16 80-1,-22-150-364,1 1 0,1-1 1,0 0-1,0 1 0,1-1 1,4-15-1,0 2-124,2 1-1,11-31 1,-14 47-56,0 1-1,0 0 1,0 0 0,10-14 0,-12 20-12,0 1 1,0 0 0,0 0 0,0 0-1,1 0 1,-1 0 0,0 0-1,1 1 1,-1-1 0,1 1 0,0 0-1,-1-1 1,1 1 0,0 1 0,0-1-1,0 0 1,-1 1 0,1-1-1,0 1 1,3 0 0,45 5-425,-47-4 370,0 0 1,0 0-1,0 0 1,-1 0-1,1 1 1,0 0 0,-1 0-1,1 0 1,-1 0-1,5 3 1,-8-4 51,0 0 0,0-1-1,0 1 1,0-1 0,1 1 0,-1-1 0,0 1 0,0-1 0,0 1 0,0-1 0,0 1 0,0 0 0,0-1 0,0 1 0,-1-1 0,1 1 0,0-1-1,0 1 1,0-1 0,-1 1 0,1-1 0,0 1 0,0-1 0,-1 1 0,1-1 0,0 1 0,-1-1 0,1 0 0,-1 1 0,1-1 0,-1 0 0,1 1-1,-1-1 1,1 0 0,-1 1 0,1-1 0,-1 0 0,-24 15 71,22-13-53,-32 17 83,13-7-560,0 1 0,-30 22 0,54-36-207,7-1 194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0:41.484"/>
    </inkml:context>
    <inkml:brush xml:id="br0">
      <inkml:brushProperty name="width" value="0.05" units="cm"/>
      <inkml:brushProperty name="height" value="0.05" units="cm"/>
    </inkml:brush>
  </inkml:definitions>
  <inkml:trace contextRef="#ctx0" brushRef="#br0">113 1 15275,'-7'3'299,"1"1"-1,1 0 1,-1 0-1,1 0 1,-1 1-1,1 0 1,0 0 0,1 0-1,-1 0 1,1 1-1,-5 8 1,6-9-236,0 1 1,0-1-1,1 0 1,-1 1-1,1 0 1,0-1-1,1 1 1,-1 0-1,1 0 1,0 0-1,1 0 1,0 0-1,0 8 1,0-12-50,0-1 0,1 1-1,-1-1 1,0 1 0,1-1 0,-1 1 0,1-1 0,-1 0-1,1 1 1,0-1 0,0 0 0,-1 0 0,1 1 0,0-1-1,0 0 1,0 0 0,0 0 0,1 0 0,-1 0 0,0 0-1,0 0 1,1-1 0,1 2 0,-1-1 21,1-1 0,-1 1-1,1-1 1,-1 0 0,1 0 0,-1 0 0,1 0 0,0 0 0,-1-1-1,0 1 1,1-1 0,4-1 0,2-2 116,0 0-1,0 0 1,-1-1-1,1 0 1,-1-1-1,8-7 1,-7 5 99,0-1 0,-1 0 0,0-1 0,12-17 0,-19 24-201,1 1 0,-1-1 0,0 0-1,1 0 1,-1 1 0,-1-1 0,1 0-1,0 0 1,-1 0 0,1 0 0,-1-4-1,0 5-35,0 1-1,-1-1 1,1 1-1,-1-1 1,1 1-1,-1-1 1,1 1-1,-1 0 1,0-1-1,0 1 1,0 0-1,1 0 1,-1 0-1,0-1 1,-1 1-1,1 0 1,0 0-1,0 0 1,0 0-1,-1 1 1,1-1-1,0 0 1,-3 0-1,-2-1-113,0 0 1,0 0-1,-1 1 1,1 0-1,0 0 1,-1 1-1,1 0 1,0 0-1,-1 1 0,1-1 1,-12 4-1,-1 0-1184,0 2 0,-28 11 0,33-10 483,10-5-187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07.685"/>
    </inkml:context>
    <inkml:brush xml:id="br0">
      <inkml:brushProperty name="width" value="0.05" units="cm"/>
      <inkml:brushProperty name="height" value="0.05" units="cm"/>
    </inkml:brush>
  </inkml:definitions>
  <inkml:trace contextRef="#ctx0" brushRef="#br0">306 59 13707,'3'-2'323,"-1"1"0,1 0 0,-1-1 0,1 1 0,-1-1 0,0 0 0,0 0 0,0 0 1,0 0-1,0 0 0,0 0 0,-1-1 0,1 1 0,-1-1 0,0 1 0,1-1 0,-1 1 0,0-1 0,1-3 0,-3 5-278,1 0-1,-1 1 0,1-1 1,-1 0-1,1 0 1,-1 1-1,1-1 0,-1 0 1,0 1-1,1-1 0,-1 1 1,0-1-1,0 1 1,1-1-1,-1 1 0,0 0 1,0-1-1,0 1 0,1 0 1,-1-1-1,0 1 0,0 0 1,0 0-1,0 0 1,0 0-1,0 0 0,-1 0 1,-33-2 295,27 2-232,-27 0 79,-1 2-1,0 2 1,0 1-1,1 1 1,-64 21-1,98-27-164,1 0 2,3 1-178,1-1-1,-1 1 1,0 0 0,1 0 0,-1 0 0,0 1 0,3 1 0,-3-2 37,-1 0 0,0 1 1,1-1-1,-1 0 0,1 0 0,-1-1 0,1 1 0,0 0 1,-1-1-1,1 0 0,0 0 0,-1 1 0,1-2 0,0 1 0,4-1 1,5-8-378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08.321"/>
    </inkml:context>
    <inkml:brush xml:id="br0">
      <inkml:brushProperty name="width" value="0.05" units="cm"/>
      <inkml:brushProperty name="height" value="0.05" units="cm"/>
    </inkml:brush>
  </inkml:definitions>
  <inkml:trace contextRef="#ctx0" brushRef="#br0">241 445 12955,'0'0'77,"0"1"0,0 0 1,1-1-1,-1 1 0,0-1 1,0 1-1,0 0 0,0-1 1,0 1-1,0-1 0,0 1 1,0 0-1,0-1 0,0 1 1,0-1-1,-1 1 0,1-1 1,0 1-1,0 0 0,0-1 1,-1 1-1,1-1 0,0 1 1,-1-1-1,1 1 0,-1-1 1,1 0-1,0 1 0,-1-1 1,1 1-1,-1-1 0,1 0 1,-1 1-1,1-1 0,-1 0 1,1 0-1,-1 1 0,0-1 1,1 0-1,-1 0 0,1 0 1,-1 0-1,1 0 0,-1 0 1,0 0-1,1 0 0,-2 0 1,-3 0 467,-1-1 0,1-1 1,0 1-1,-9-4 0,4 2-267,7 1-207,0 1 0,0-1 1,0 1-1,0-1 0,0 0 1,1 0-1,-1 0 0,1 0 1,-1-1-1,1 1 0,0-1 0,0 1 1,-3-6-1,-20-42 97,16 32-107,-84-203 104,91 217-159,0-1 0,0-1 0,0 1 0,0 0 0,1 0 0,0-1 1,0 1-1,0-9 0,1 13-6,1 1-1,-1-1 1,1 0 0,-1 0 0,1 1-1,0-1 1,-1 0 0,1 1 0,0-1 0,0 1-1,-1-1 1,1 1 0,0-1 0,0 1-1,0-1 1,0 1 0,-1 0 0,1 0-1,0-1 1,0 1 0,0 0 0,0 0 0,0 0-1,0 0 1,0 0 0,0 0 0,0 0-1,0 0 1,0 1 0,1-1 0,30 5-46,-20-2-69,0 0 0,0-2 1,0 1-1,0-2 1,1 1-1,-1-2 1,18-2-1,-21 1 8,-1 0 0,1 0 0,-1-1 0,0 0 0,0-1 0,0 1 0,0-2 0,-1 1 0,0-1 0,0 0 0,8-7 0,9-12-297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09.273"/>
    </inkml:context>
    <inkml:brush xml:id="br0">
      <inkml:brushProperty name="width" value="0.05" units="cm"/>
      <inkml:brushProperty name="height" value="0.05" units="cm"/>
    </inkml:brush>
  </inkml:definitions>
  <inkml:trace contextRef="#ctx0" brushRef="#br0">293 37 11146,'1'-2'187,"0"-1"-1,-1 1 1,1-1-1,0 0 0,-1 1 1,0-1-1,0 0 1,0 1-1,0-4 1,0 5-150,0 1 0,0 0 1,0-1-1,0 1 0,0 0 0,0-1 1,0 1-1,-1 0 0,1-1 1,0 1-1,0 0 0,0-1 1,-1 1-1,1 0 0,0 0 1,0-1-1,0 1 0,-1 0 1,1 0-1,0-1 0,-1 1 1,1 0-1,0 0 0,-1 0 1,1 0-1,0-1 0,-1 1 1,0 0 50,0 0 0,0 0 1,0 1-1,0-1 1,0 0-1,0 0 0,0 1 1,0-1-1,1 1 1,-1-1-1,0 1 0,0-1 1,0 1-1,0-1 1,0 2-1,-3 2 30,1-1 1,0 1-1,0 0 1,0 0-1,0 0 1,1 0-1,-1 1 1,1-1-1,0 1 1,1-1-1,-3 9 0,-10 58 284,12-56-314,-26 402 204,22-224-239,-95 809 61,59-650-29,14-100 165,7 268 0,33-351 420,-23-341-1337,9 110 507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0.430"/>
    </inkml:context>
    <inkml:brush xml:id="br0">
      <inkml:brushProperty name="width" value="0.05" units="cm"/>
      <inkml:brushProperty name="height" value="0.05" units="cm"/>
    </inkml:brush>
  </inkml:definitions>
  <inkml:trace contextRef="#ctx0" brushRef="#br0">52 184 12819,'17'-40'1242,"-13"30"-906,0-1 0,0 1 0,1 0 0,11-16 0,-16 26-314,0-1 1,0 1-1,1 0 1,-1 0 0,0 0-1,0-1 1,0 1-1,0 0 1,1 0 0,-1-1-1,0 1 1,0 0-1,0 0 1,1 0-1,-1 0 1,0 0 0,0-1-1,1 1 1,-1 0-1,0 0 1,0 0 0,1 0-1,-1 0 1,0 0-1,1 0 1,-1 0 0,0 0-1,0 0 1,1 0-1,-1 0 1,0 0-1,0 0 1,1 0 0,-1 0-1,5 10 430,-4 18-22,-9 40 72,-31 123 0,25-133-352,-2 10-11,-21 103 187,35-144-274,2-27-51,0 0 0,0 0 0,0 0 0,0 1 0,0-1 0,0 0 0,0 0 0,0 0 0,0 0 0,0 1 0,1-1 0,-1 0 0,0 0 0,0 0 0,0 0 0,0 1 0,0-1 0,0 0 0,0 0 0,0 0 0,0 0 0,1 0 0,-1 0 0,0 1 0,0-1 0,0 0 0,0 0 0,0 0 0,1 0 0,-1 0 0,0 0 0,0 0 0,0 0 0,0 0 0,1 0 0,-1 0 0,0 0 0,0 0 0,0 0 0,0 0 0,1 0 0,-1 0 0,0 0 0,0 0 0,0 0 0,0 0 0,1 0 0,-1 0 0,0 0 0,0 0 0,0 0 0,0 0 0,0 0 0,1-1 0,-1 1 0,0 0 0,0 0 0,0 0 0,0 0 0,0 0 0,0 0 0,1-1 0,-1 1 0,0 0 0,10-10 21,0-5-6,0-1 0,-1 0-1,0-1 1,11-32 0,19-78 71,-38 123-83,45-189 295,-39 155-138,-2 0 0,-2 0 0,-1-45 0,-6 44 93,0 27-32,0 14-17,1 16 3,3-12-200,0-1 1,1 1 0,0-1 0,0 1 0,0-1 0,1 1 0,-1-1 0,1 0 0,1 0 0,-1 0 0,1 0 0,-1 0-1,6 5 1,-6-7-17,0-1-1,0 1 0,0-1 0,1 0 0,0 0 0,-1 0 1,1 0-1,0 0 0,0-1 0,0 1 0,0-1 1,0 0-1,0 0 0,0 0 0,0 0 0,0-1 1,0 1-1,1-1 0,-1 0 0,0 1 0,1-2 0,-1 1 1,6-1-1,-1-1-10,0-1 0,0 0 1,0 0-1,0-1 0,-1 1 1,1-2-1,-1 1 0,13-11 0,0-2-2,25-29 0,-30 33 24,-15 13-3,1 0 1,-1 0-1,0 0 0,0 0 0,0 0 0,1 0 1,-1 0-1,0 0 0,0 0 0,1 0 1,-1 0-1,0 0 0,0 0 0,0 0 0,1 0 1,-1 0-1,0 0 0,0 1 0,0-1 0,1 0 1,-1 0-1,0 0 0,0 0 0,0 0 1,0 0-1,1 0 0,-1 1 0,0-1 0,0 0 1,0 0-1,0 0 0,0 0 0,0 1 1,1-1-1,-1 0 0,0 0 0,0 0 0,0 1 1,0-1-1,1 5 3,-1-1 0,0 1 1,0-1-1,0 1 0,-1 6 1,0-5-3,-6 59 8,2-26-543,1 0 0,2 1 0,2-1 0,6 54 0,-5-86 400,1 0 1,0 0 0,0 0 0,1 0 0,0 0-1,0-1 1,4 8 0,9 6-556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5:48.698"/>
    </inkml:context>
    <inkml:brush xml:id="br0">
      <inkml:brushProperty name="width" value="0.05" units="cm"/>
      <inkml:brushProperty name="height" value="0.05" units="cm"/>
    </inkml:brush>
  </inkml:definitions>
  <inkml:trace contextRef="#ctx0" brushRef="#br0">1 116 15315,'0'-1'41,"0"0"0,0 0 0,0 0 0,1 1 0,-1-1 0,0 0 0,0 0 0,1 0-1,-1 1 1,1-1 0,-1 0 0,1 1 0,-1-1 0,1 0 0,-1 1 0,1-1 0,-1 1 0,1-1 0,0 1-1,-1-1 1,1 1 0,0-1 0,0 1 0,-1 0 0,1-1 0,0 1 0,1 0 0,26-6-90,-20 4 157,53-6-59,71 1-1,-32 2 89,165-20 391,-94 7-101,190 4 0,-5 44-300,-96-5-101,-217-22 8,-1-2 0,57-6 1,-85 3-138,0 0 1,0-1 0,0 0 0,0-1 0,-1 0 0,0-2-1,0 1 1,0-1 0,0-1 0,18-14 0,-27 17-39,-6 6-118,-7 7-29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4.173"/>
    </inkml:context>
    <inkml:brush xml:id="br0">
      <inkml:brushProperty name="width" value="0.05" units="cm"/>
      <inkml:brushProperty name="height" value="0.05" units="cm"/>
    </inkml:brush>
  </inkml:definitions>
  <inkml:trace contextRef="#ctx0" brushRef="#br0">491 128 13435,'0'-6'274,"1"-1"0,-1 1-1,-1-1 1,1 1 0,-1-1 0,0 1 0,-1-1 0,1 1 0,-1 0 0,-4-9-1,4 11-169,0 1-1,-1 0 1,1 0-1,0 0 0,-1 0 1,0 0-1,0 1 0,0-1 1,0 1-1,0 0 0,0 0 1,0 0-1,-1 0 0,1 0 1,-1 1-1,1 0 1,-1-1-1,0 1 0,-5 0 1,-3-1-40,1 1 0,-1 1 0,1 0 0,-1 0 0,1 1 0,-1 1 0,1 0 0,0 0 0,-1 1 0,-19 9 0,12-4-50,0 1 1,1 1-1,0 1 1,0 1-1,-17 15 0,22-16-9,0 1 0,1 1 0,0 0 0,1 1-1,1 0 1,0 1 0,1 0 0,1 0-1,0 1 1,-11 31 0,16-37-14,0 1 1,1-1-1,0 1 0,0-1 1,1 1-1,1 0 0,0 0 1,0-1-1,1 1 0,0 0 1,1 0-1,0-1 0,1 0 1,0 1-1,1-1 0,0 0 1,0 0-1,11 16 0,-12-21-1,0-1 0,0 0 0,1 0 0,-1 0 0,1 0 0,0-1 0,0 0-1,0 1 1,0-1 0,0-1 0,1 1 0,-1-1 0,1 1 0,0-1 0,0-1 0,0 1-1,0-1 1,0 0 0,0 0 0,0 0 0,0 0 0,0-1 0,1 0 0,-1 0 0,0-1-1,0 0 1,0 1 0,0-2 0,0 1 0,0 0 0,0-1 0,9-4 0,-4 0 6,1 1 1,-1-1 0,-1-1-1,1 0 1,-1 0 0,0-1-1,-1 0 1,0 0 0,0-1 0,0 0-1,-1-1 1,-1 1 0,10-20-1,-12 20 10,0 0 1,-1-1-1,3-17 0,-5 24-5,0 0-1,-1 0 1,0 0 0,1 0 0,-1 0 0,-1 0 0,1 0-1,0 0 1,-1 0 0,1 0 0,-1 0 0,0 0 0,0 0 0,0 1-1,0-1 1,-3-4 0,3 6-2,0 0 1,1 0-1,-1 1 0,0-1 1,0 0-1,0 0 0,0 1 1,0-1-1,0 1 0,0-1 1,0 1-1,0-1 0,0 1 1,0-1-1,0 1 0,0 0 1,0 0-1,0-1 0,-1 1 1,1 0-1,0 0 0,0 0 1,0 0-1,0 1 0,0-1 1,-1 0-1,1 0 0,0 1 1,0-1-1,0 1 0,0-1 1,0 1-1,0-1 0,0 1 1,0-1-1,-1 3 0,0-2 0,1 0-1,0 0 0,0 0 1,0 0-1,0 0 0,0 0 1,0 1-1,0-1 0,0 1 1,0-1-1,0 0 1,1 1-1,-1-1 0,1 1 1,-1 0-1,1-1 0,0 1 1,-1-1-1,1 1 0,0 0 1,0-1-1,0 1 0,0-1 1,1 1-1,-1 0 0,1 1 1,-1-2-4,0 0 0,1-1 1,-1 1-1,1 0 0,-1-1 1,0 1-1,1 0 1,-1-1-1,1 1 0,0-1 1,-1 1-1,1-1 0,-1 1 1,1-1-1,0 1 0,-1-1 1,1 0-1,0 1 0,0-1 1,-1 0-1,1 0 1,0 0-1,0 1 0,0-1 1,25-3-138,-17 0 71,0-1 1,0 0-1,9-5 1,2-4-143,-1-1 0,26-24 0,-2 3-207,-43 34 418,0 1 1,0 0 0,0 0 0,0 0 0,1 0 0,-1 0-1,0-1 1,0 1 0,0 0 0,0 0 0,1 0-1,-1 0 1,0 0 0,0 0 0,1 0 0,-1 0-1,0 0 1,0 0 0,0 0 0,1 0 0,-1 0-1,0 0 1,0 0 0,0 0 0,1 0 0,-1 0-1,0 0 1,0 0 0,0 0 0,1 0 0,-1 0-1,0 0 1,0 1 0,0-1 0,0 0 0,1 0 0,-1 0-1,0 0 1,0 0 0,0 1 0,0-1 0,0 0-1,1 0 1,-1 0 0,0 1 0,0-1 0,0 0-1,0 0 1,0 0 0,0 1 0,0-1 0,0 0-1,0 0 1,0 0 0,0 1 0,0-1 0,0 0-1,0 0 1,0 0 0,0 1 0,0-1 0,0 0-1,0 0 1,0 0 0,0 1 0,0-1 0,-2 15 82,-9 30 183,7-31-184,0-1 0,1 1 0,1 0 0,0 0 0,1 0 0,0 15 0,1-28-95,0-1 0,0 1-1,0 0 1,1 0 0,-1-1 0,0 1-1,0 0 1,0-1 0,0 1 0,1 0-1,-1-1 1,0 1 0,1 0 0,-1-1-1,1 1 1,-1-1 0,0 1-1,1 0 1,-1-1 0,1 1 0,0-1-1,-1 0 1,1 1 0,-1-1 0,2 1-1,-1-1-7,1 1 0,-1-1-1,0 0 1,1 0-1,-1 0 1,0 0-1,0 0 1,1-1 0,-1 1-1,0 0 1,0-1-1,1 1 1,-1-1-1,1 0 1,12-6-162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0.817"/>
    </inkml:context>
    <inkml:brush xml:id="br0">
      <inkml:brushProperty name="width" value="0.05" units="cm"/>
      <inkml:brushProperty name="height" value="0.05" units="cm"/>
    </inkml:brush>
  </inkml:definitions>
  <inkml:trace contextRef="#ctx0" brushRef="#br0">0 422 12443,'13'-3'1512,"19"-17"-696,9-11-264,17-8 1481,7-6-1129,11 0-240,3-3 0,2 5-280,-1 5-160,-11 6-432,-9 6-328,-14 8-216,-11 0 544,-16 10-128,-7 1-160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1.347"/>
    </inkml:context>
    <inkml:brush xml:id="br0">
      <inkml:brushProperty name="width" value="0.05" units="cm"/>
      <inkml:brushProperty name="height" value="0.05" units="cm"/>
    </inkml:brush>
  </inkml:definitions>
  <inkml:trace contextRef="#ctx0" brushRef="#br0">1 3 13699,'4'8'335,"0"1"0,-1-1 0,0 1 0,0 0 0,-1 0 0,0 0 0,0 0 0,-1 0 0,0 0 0,-1 0 0,-1 17 0,1 3 75,1 117 186,10 147-389,-11-291-207,0 5-4,1 1 1,0-1-1,1 1 0,-1-1 0,7 14 0,-8-21 4,0 0 0,0 1-1,0-1 1,0 0 0,0 0 0,0 0-1,0 1 1,1-1 0,-1 0-1,0 0 1,0 0 0,0 0 0,0 1-1,1-1 1,-1 0 0,0 0-1,0 0 1,0 0 0,1 0-1,-1 0 1,0 0 0,0 0 0,0 1-1,1-1 1,-1 0 0,0 0-1,0 0 1,1 0 0,-1 0-1,0 0 1,0 0 0,0 0 0,1 0-1,-1-1 1,0 1 0,0 0-1,1 0 1,-1 0 0,0 0-1,0 0 1,0 0 0,1 0 0,-1 0-1,0-1 1,0 1 0,0 0-1,0 0 1,1 0 0,-1 0 0,0-1-1,0 1 1,0 0 0,0 0-1,0-1 1,7-13-6,1-17 37,-2-1 1,-1 0 0,1-62 0,-5 58-7,3-131 136,0-20 28,-4 183-186,0-2-2,1 0 0,0 0 1,0 0-1,0 0 0,2-6 1,-3 11-4,1 0 1,-1 0-1,0 1 1,1-1-1,-1 0 1,1 0-1,-1 1 1,1-1-1,-1 0 1,1 1-1,-1-1 1,1 1-1,-1-1 1,1 1-1,0-1 1,0 1-1,-1-1 1,1 1-1,0-1 1,-1 1-1,1 0 1,0 0-1,0-1 1,0 1-1,-1 0 1,1 0-1,0 0 1,0 0-1,0 0 1,0 0-1,-1 0 1,1 0-1,0 0 1,0 0-1,0 1 1,0-1-1,-1 0 1,1 0-1,0 1 1,0-1-1,-1 1 1,1-1-1,0 0 1,0 2-1,7 2-20,-1 1 0,0 0 0,0 0 0,0 1 0,-1 0 0,0 0-1,0 1 1,0-1 0,9 16 0,-13-19 32,0 1-1,0-1 0,0 1 1,-1 0-1,1 0 0,-1 0 1,0 0-1,0 0 1,0 0-1,0 0 0,-1 1 1,0-1-1,0 0 0,0 0 1,0 0-1,-1 0 1,0 1-1,1-1 0,-2 0 1,1 0-1,0 0 0,-4 6 1,-4 5 51,-1 0 0,-1-1 0,-1 0 1,0-1-1,0 0 0,-1 0 0,-1-2 1,0 0-1,-1 0 0,-21 11 0,17-16-445,19-5 370,0-1 1,-1 0-1,1 0 0,0 0 1,0 0-1,0 0 1,-1 0-1,1 0 1,0 0-1,0 0 1,0 0-1,-1 0 1,1 0-1,0 0 0,0 0 1,0-1-1,-1 1 1,1 0-1,0 0 1,0 0-1,0 0 1,-1 0-1,1 0 1,0 0-1,0-1 0,0 1 1,0 0-1,-1 0 1,1 0-1,0 0 1,0-1-1,0 1 1,0 0-1,0 0 0,0 0 1,0-1-1,0 0-18,1-1 0,-1 0-1,1 1 1,0-1 0,0 1-1,0-1 1,0 1 0,0-1 0,0 1-1,0 0 1,0 0 0,1-1-1,-1 1 1,0 0 0,3-1-1,24-18-288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1.738"/>
    </inkml:context>
    <inkml:brush xml:id="br0">
      <inkml:brushProperty name="width" value="0.05" units="cm"/>
      <inkml:brushProperty name="height" value="0.05" units="cm"/>
    </inkml:brush>
  </inkml:definitions>
  <inkml:trace contextRef="#ctx0" brushRef="#br0">0 296 13971,'2'1'123,"-1"0"0,1 0 0,0-1 0,-1 1-1,1 0 1,0-1 0,0 1 0,0-1 0,-1 1 0,1-1 0,0 0 0,0 0-1,0 0 1,0 0 0,-1 0 0,1 0 0,0-1 0,0 1 0,0 0 0,-1-1 0,1 0-1,0 1 1,0-1 0,2-1 0,5-3 144,0-1 0,0 0 0,10-8 0,-10 7-1,23-19 114,-1-2-1,-1-1 0,-1-1 1,-2-1-1,-1-2 0,25-42 0,-48 69-222,-4 6-51,-6 6 40,-1 5-93,1 1 0,1 0 0,0 0 0,-9 26 0,-9 56-566,22-86 355,-4 35-377,5-40 503,1-1 1,0 1-1,0 0 0,1 0 0,-1-1 0,1 1 1,-1 0-1,1-1 0,0 1 0,0 0 1,0-1-1,2 5 0,11 3-259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2.616"/>
    </inkml:context>
    <inkml:brush xml:id="br0">
      <inkml:brushProperty name="width" value="0.05" units="cm"/>
      <inkml:brushProperty name="height" value="0.05" units="cm"/>
    </inkml:brush>
  </inkml:definitions>
  <inkml:trace contextRef="#ctx0" brushRef="#br0">16 87 17052,'5'-17'698,"4"-15"660,-9 32-1348,0 0 0,0 0 0,0 0 0,0 0 0,0 0 0,0 1 1,0-1-1,0 0 0,1 0 0,-1 0 0,0 0 0,0 0 0,0 0 1,0 0-1,0 0 0,0 0 0,0 0 0,0 0 0,0 0 0,0 0 1,0 0-1,0 0 0,0 0 0,0 0 0,1 0 0,-1 0 0,0 0 1,0 0-1,0 0 0,0 0 0,0 0 0,0 0 0,0 0 0,0 0 1,0 0-1,0 0 0,0 0 0,0 0 0,1 0 0,-1 0 0,0 0 1,0 0-1,0 0 0,0 0 0,0 0 0,0 0 0,0 0 0,0 0 1,0 0-1,0 0 0,0 0 0,0-1 0,0 1 0,0 0 0,0 0 1,0 0-1,0 0 0,0 0 0,0 0 0,2 20 502,-15 353 907,13-324-1412,1 188 33,3-166-49,15 91 1,-15-150-18,-2-19 7,0-27-8,-2 31 23,17-339-115,26 1 74,-42 338 43,21-100-32,-18 88 14,1 0 0,0 1 0,1 0 0,13-21 0,-18 32 10,1 1 1,-1-1-1,1 1 1,0 0-1,0 0 1,0-1-1,0 1 1,0 1-1,1-1 1,-1 0-1,0 0 1,1 1-1,0 0 1,-1-1-1,1 1 1,0 0-1,-1 0 1,1 1-1,0-1 1,0 0-1,0 1 1,0 0-1,3-1 1,-4 2-1,1-1 0,-1 1 0,0 0 0,0-1 1,0 1-1,0 0 0,0 0 0,0 0 0,0 1 1,0-1-1,0 0 0,-1 1 0,1-1 0,0 1 0,-1 0 1,1-1-1,-1 1 0,0 0 0,0 0 0,1 0 1,-1 0-1,0 0 0,-1 0 0,1 0 0,0 0 0,-1 0 1,1 1-1,-1-1 0,1 0 0,-1 3 0,0 4 4,1 1-1,-2-1 0,1 1 0,-1-1 1,-1 1-1,0-1 0,0 0 0,-1 0 0,0 0 1,0 0-1,-1 0 0,0-1 0,-11 16 1,-4 4-10,-2 0 1,-35 36 0,34-42-288,-1-1 0,-1-1 0,-38 26 0,48-36 59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3.009"/>
    </inkml:context>
    <inkml:brush xml:id="br0">
      <inkml:brushProperty name="width" value="0.05" units="cm"/>
      <inkml:brushProperty name="height" value="0.05" units="cm"/>
    </inkml:brush>
  </inkml:definitions>
  <inkml:trace contextRef="#ctx0" brushRef="#br0">1 205 13859,'0'1'71,"1"-1"1,-1 1-1,1-1 0,-1 1 1,1-1-1,-1 0 1,1 0-1,0 1 0,-1-1 1,1 0-1,-1 0 1,1 1-1,0-1 0,-1 0 1,1 0-1,0 0 0,-1 0 1,1 0-1,0 0 1,-1 0-1,1 0 0,0-1 1,-1 1-1,1 0 1,-1 0-1,1 0 0,0-1 1,-1 1-1,1 0 0,-1-1 1,2 1-1,19-12 760,-1-4-407,-1-1 1,0 0-1,-1-1 0,23-31 0,19-20 13,-47 60-316,-12 9-119,-1 0 0,0 0 0,0 0 0,0 0 0,0 1-1,1-1 1,-1 0 0,0 0 0,0 0 0,0 0 0,0 0 0,1 1 0,-1-1 0,0 0 0,0 0 0,0 0-1,0 0 1,0 1 0,0-1 0,0 0 0,0 0 0,1 0 0,-1 0 0,0 1 0,0-1 0,0 0-1,0 0 1,0 1 0,0-1 0,0 0 0,0 0 0,0 0 0,0 1 0,0-1 0,0 0 0,-1 0-1,1 1 1,-8 29 68,6-24-53,-15 54-954,-18 108 1,34-150 635,2-7-109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3.403"/>
    </inkml:context>
    <inkml:brush xml:id="br0">
      <inkml:brushProperty name="width" value="0.05" units="cm"/>
      <inkml:brushProperty name="height" value="0.05" units="cm"/>
    </inkml:brush>
  </inkml:definitions>
  <inkml:trace contextRef="#ctx0" brushRef="#br0">0 7 16187,'7'2'319,"-1"0"-1,1-1 0,-1 0 0,1 0 0,-1 0 0,1-1 0,0 0 0,-1-1 0,1 1 0,-1-1 0,1 0 0,6-3 0,29-2 431,-2 4-1380,-1 2 0,1 2 0,0 1 0,-1 3-1,1 1 1,-1 1 0,49 19 0,-87-27 609,0 0-1,-1 0 0,1 1 1,0-1-1,0 0 1,-1 1-1,1-1 0,0 0 1,-1 1-1,1-1 1,-1 1-1,1-1 0,0 1 1,-1 0-1,1-1 1,-1 1-1,1-1 1,-1 1-1,0 0 0,1-1 1,-1 1-1,0 0 1,1 0-1,-1 1 0,0-1 20,0 0 0,0 1-1,0-1 1,0 0-1,-1 1 1,1-1-1,0 0 1,-1 1 0,1-1-1,-1 0 1,1 0-1,-1 1 1,-1 0-1,-4 7 153,-1-1 0,0 0 0,-11 8 0,9-7 12,-53 54 990,-117 111 2070,168-167-3259,8-11-204,10-20-249,-3 15 506,4-16-273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4.077"/>
    </inkml:context>
    <inkml:brush xml:id="br0">
      <inkml:brushProperty name="width" value="0.05" units="cm"/>
      <inkml:brushProperty name="height" value="0.05" units="cm"/>
    </inkml:brush>
  </inkml:definitions>
  <inkml:trace contextRef="#ctx0" brushRef="#br0">0 86 11266,'11'40'1199,"-3"0"1,-1 0-1,3 56 0,-8 122-682,-3-159 99,-8 221 85,7-267-570,1-14 27,-1-21 9,6-124 223,34-218-1,-35 347-381,3-38 7,4 0 0,24-82 0,-32 131-13,0 0 0,0 0 0,1 0-1,0 0 1,0 1 0,1-1-1,-1 1 1,8-8 0,-10 12-2,2-1 1,-1 0-1,0 1 1,0 0-1,0-1 1,0 1-1,1 0 1,-1 0-1,1 0 1,-1 1-1,1-1 1,-1 0-1,1 1 1,-1 0-1,1-1 1,0 1-1,-1 0 1,1 1-1,-1-1 1,1 0-1,-1 1 1,5 0-1,1 1 2,-1 1 0,1 0-1,0 0 1,-1 0 0,0 1 0,0 0-1,0 0 1,0 1 0,11 10-1,-17-14 1,1 1-1,0 0 0,-1-1 0,1 1 0,-1 0 0,1 0 0,-1 0 0,0 0 0,0 1 1,0-1-1,0 0 0,-1 0 0,1 1 0,0-1 0,-1 0 0,0 1 0,1-1 1,-1 1-1,0-1 0,0 0 0,0 1 0,-1-1 0,1 0 0,-1 1 0,1-1 0,-1 0 1,0 1-1,0-1 0,0 0 0,0 0 0,0 0 0,0 0 0,0 0 0,-1 0 1,1 0-1,-4 2 0,-3 5-31,-1-1 0,0 0 1,-1 0-1,0-1 0,0 0 1,-18 8-1,-72 27-478,85-36 565,-52 18-241,50-15-16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14.463"/>
    </inkml:context>
    <inkml:brush xml:id="br0">
      <inkml:brushProperty name="width" value="0.05" units="cm"/>
      <inkml:brushProperty name="height" value="0.05" units="cm"/>
    </inkml:brush>
  </inkml:definitions>
  <inkml:trace contextRef="#ctx0" brushRef="#br0">83 1 16588,'-30'52'1701,"23"-42"-1551,1 0 0,0 0-1,0 1 1,1 0 0,1 0 0,0 0 0,0 0 0,1 0 0,0 1 0,-1 16 0,4-26-127,0 0 0,0 0 1,0 0-1,0 0 0,0 0 1,1 0-1,-1 0 0,0 0 1,1 0-1,0 0 0,-1 0 1,1 0-1,0 0 0,0-1 1,0 1-1,2 3 0,-2-5-2,0 1 0,1 0 0,-1 0-1,0 0 1,0-1 0,0 1 0,1-1 0,-1 1 0,0-1-1,1 1 1,-1-1 0,0 0 0,1 0 0,-1 0 0,1 1-1,-1-1 1,0-1 0,3 1 0,3-1 55,-1-1 0,1 0 0,0 0 0,-1-1 1,0 0-1,0 0 0,0 0 0,7-5 0,-1-1 78,0 0-1,-1-1 1,1 0 0,-2-1-1,10-12 1,-15 18-106,-1 0-1,-1-1 1,1 1-1,-1-1 1,0 0 0,0 0-1,-1 0 1,1-1 0,-1 1-1,-1 0 1,1-1-1,-1 1 1,0-12 0,-1 17-53,1-1 0,-1 1 0,0-1 0,0 1 0,-1 0 0,1-1 1,0 1-1,0 0 0,-1-1 0,1 1 0,-1-1 0,1 1 1,-1 0-1,1 0 0,-1-1 0,0 1 0,0 0 0,1 0 0,-1 0 1,0 0-1,0 0 0,0 0 0,0 0 0,-1 0 0,1 0 0,0 1 1,0-1-1,0 0 0,-1 1 0,1-1 0,0 1 0,-1-1 0,1 1 1,0-1-1,-1 1 0,1 0 0,-1 0 0,1 0 0,0 0 1,-1 0-1,1 0 0,-1 0 0,1 0 0,0 1 0,-1-1 0,-1 1 1,-2 1 41,0-1-1,-1 1 1,1 0 0,0 1 0,0-1 0,0 1 0,1 0 0,-1 0 0,1 1 0,-6 5 0,-7 12-86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26.680"/>
    </inkml:context>
    <inkml:brush xml:id="br0">
      <inkml:brushProperty name="width" value="0.05" units="cm"/>
      <inkml:brushProperty name="height" value="0.05" units="cm"/>
    </inkml:brush>
  </inkml:definitions>
  <inkml:trace contextRef="#ctx0" brushRef="#br0">621 9 10922,'0'-8'3793,"1"16"-3705,-1-7-89,0 0 0,-1 0-1,1 0 1,0 0 0,-1 0 0,1-1-1,-1 1 1,1 0 0,-1 0 0,1 0-1,-1 0 1,0-1 0,1 1 0,-1 0-1,0-1 1,0 1 0,1-1 0,-1 1-1,0-1 1,0 1 0,0-1 0,0 1-1,0-1 1,0 0 0,-1 1 0,-33 7 44,22-5-12,-24 4-120,-1-1 0,0-2 0,-47-1 0,-16 2-821,82-3 616,-1-1 1,0-1-1,1-1 0,-1-1 1,1-1-1,-1 0 0,1-2 1,0 0-1,1-1 1,-27-12-1,26 8-125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27.176"/>
    </inkml:context>
    <inkml:brush xml:id="br0">
      <inkml:brushProperty name="width" value="0.05" units="cm"/>
      <inkml:brushProperty name="height" value="0.05" units="cm"/>
    </inkml:brush>
  </inkml:definitions>
  <inkml:trace contextRef="#ctx0" brushRef="#br0">940 45 7226,'-11'-1'130,"0"-1"0,0 1 0,0-2 0,1 1 0,-1-2 0,-14-5 0,15 5-544,1 0-1,-1 0 1,0 2 0,-1-1 0,1 1 0,0 1 0,-20-1-1,-1 5 481,1 2 0,-39 10 1,48-9 611,1-1 0,-2 0 0,1-2 0,0-1 0,-1 0 0,-40-3 0,56-1-361,-1 0-1,0 0 0,1 0 0,-1-1 0,1 1 0,-6-5 0,7 4-219,0 0 1,0 1-1,0 0 0,0 0 1,0 0-1,0 0 0,0 1 1,-1 0-1,1 0 0,-11 0 1,-10 4 160,0 1 1,0 1-1,0 2 1,-25 9 0,-55 13 1606,100-28-1909,0 0-1,0-1 1,-1 0 0,1 0 0,-9-2-1,10 1-47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5.050"/>
    </inkml:context>
    <inkml:brush xml:id="br0">
      <inkml:brushProperty name="width" value="0.05" units="cm"/>
      <inkml:brushProperty name="height" value="0.05" units="cm"/>
    </inkml:brush>
  </inkml:definitions>
  <inkml:trace contextRef="#ctx0" brushRef="#br0">1 187 15683,'7'-1'224,"0"0"1,0-1-1,0 0 0,-1 0 0,1 0 0,0-1 0,9-5 0,2-1 4,64-31-2,-74 35-212,0 0 0,0 0 0,0-1 0,-1 0-1,1-1 1,-2 0 0,9-9 0,-14 14-7,0 1 0,0 0-1,0-1 1,-1 1 0,1-1-1,0 1 1,0-1 0,-1 1-1,1-1 1,-1 1 0,0-1 0,1 1-1,-1-1 1,0-2 0,0 3-2,0 1 0,0-1 0,0 1 0,-1-1 0,1 0 0,0 1-1,0-1 1,-1 1 0,1-1 0,0 1 0,-1-1 0,1 1 0,-1-1 0,1 1 0,-1-1 0,1 1 0,-1-1 0,1 1 0,-1 0 0,1-1 0,-1 1 0,1 0 0,-1 0 0,-1-1 0,-1 0 7,0 1-1,0-1 0,0 1 1,0 0-1,0 0 1,0 0-1,0 1 1,0-1-1,0 1 1,0-1-1,0 1 1,0 0-1,-5 2 1,-3 3-1,1 1 0,-1 0 0,1 0 0,0 1 0,0 0 0,1 1 0,0 0 0,1 1 0,0-1 0,0 2 0,1-1 0,1 1 0,0 0 0,0 0 0,1 1 0,0 0 0,1 0 0,1 0 0,-1 0 0,2 0 0,0 1 0,0 15 0,1-26-10,1 1 0,0-1 0,0 0 0,1 1 0,-1-1 0,0 1-1,1-1 1,-1 0 0,1 1 0,0-1 0,0 0 0,0 0 0,0 0 0,0 0 0,1 0 0,-1 0 0,0 0 0,1 0 0,0 0-1,-1 0 1,1-1 0,0 1 0,0-1 0,0 1 0,0-1 0,0 0 0,0 0 0,0 0 0,0 0 0,1 0 0,-1 0 0,0-1-1,1 1 1,-1-1 0,0 0 0,1 1 0,-1-1 0,4 0 0,3-1 1,0-1 0,-1 1 0,1-1 0,0-1 0,-1 1 0,0-1 0,1-1 0,-1 0 0,-1 0 0,10-6 0,5-6-8,0 0 1,21-22-1,-16 13-37,-1-2 0,-1-1-1,39-58 1,-62 84 30,-1-1-1,1 0 1,-1 0 0,0 1 0,0-1-1,0 0 1,1-5 0,-2 8 11,0 0 1,0 0 0,0 0-1,0-1 1,0 1-1,0 0 1,0 0 0,0 0-1,0 0 1,0 0-1,0 0 1,0 0 0,0-1-1,0 1 1,0 0 0,0 0-1,0 0 1,0 0-1,0 0 1,0 0 0,0 0-1,0 0 1,0-1-1,0 1 1,0 0 0,0 0-1,-1 0 1,1 0 0,0 0-1,0 0 1,0 0-1,0 0 1,0 0 0,0 0-1,0 0 1,0 0-1,0 0 1,-1-1 0,1 1-1,0 0 1,0 0 0,0 0-1,0 0 1,0 0-1,0 0 1,0 0 0,0 0-1,-1 0 1,1 0-1,0 0 1,0 0 0,0 0-1,0 0 1,0 1 0,-12 9-41,5-1 52,0 0 0,1 0-1,0 0 1,1 1 0,0 0 0,0 0 0,1 1-1,1-1 1,-1 1 0,-2 17 0,6-27-7,0 0-1,0 0 1,0 1-1,-1-1 1,1 0-1,0 0 1,1 0 0,-1 0-1,0 0 1,0 0-1,0 0 1,1 0-1,-1 0 1,0 0-1,1 0 1,-1 0 0,1 0-1,-1 0 1,1 0-1,0 0 1,-1 0-1,1-1 1,0 1 0,0 0-1,0 0 1,1 0 0,0 0 0,-1-1 0,1 1 1,0-1-1,-1 0 0,1 1 0,0-1 0,-1 0 1,1 0-1,0 0 0,0 0 0,-1 0 0,1-1 0,2 0 1,5-1 4,0-1 0,-1 0 0,1-1 1,15-8-1,2-6-35,0-1 0,-2-1 0,27-28 1,-5 5-72,-36 38 10,-8 11 79,-9 22 95,3-18-54,2-1 3,1-1 0,-1 0 0,1 0-1,1 1 1,0 9 0,0-16-25,0 0 0,0 0 0,1 0 0,-1 0 0,1 0 0,-1 0 0,1 0 0,-1 0 0,1 0 0,0 0 0,0-1 0,0 1 0,0 0 0,0-1 0,1 1 0,-1-1 0,0 1 0,1-1 0,-1 0 0,1 1 0,-1-1 0,1 0 0,0 0 0,0 0 0,-1 0 0,1 0 0,3 0 0,2 0 2,-1 0 0,0 0 1,1-1-1,-1 0 0,1 0 0,-1-1 0,0 0 0,1 0 0,-1 0 0,0-1 0,0 0 0,0 0 0,0 0 0,0-1 0,0 0 0,-1 0 0,1-1 0,5-4 0,-6 4-3,1 0 0,-1 0 1,0 0-1,-1-1 0,1 0 0,-1 0 0,0 0 0,0 0 0,-1-1 1,1 1-1,-1-1 0,-1 0 0,1 0 0,-1 0 0,0 0 0,0-1 1,1-10-1,-3 16-9,1 1 1,-1-1 0,0 0-1,0 1 1,0-1 0,0 1-1,0-1 1,0 0 0,0 1 0,0-1-1,0 1 1,0-1 0,-1 0-1,1 1 1,0-1 0,0 1-1,0-1 1,-1 1 0,1-1-1,0 0 1,-1 1 0,1 0-1,0-1 1,-1 1 0,1-1-1,-1 1 1,1-1 0,-1 1-1,1 0 1,-1-1 0,1 1-1,-1 0 1,1-1 0,-1 1-1,1 0 1,-1 0 0,1 0-1,-1-1 1,0 1 0,1 0-1,-1 0 1,1 0 0,-1 0-1,0 0 1,1 0 0,-1 0-1,1 0 1,-1 1 0,0-1-1,0 0 1,0 1-2,-1-1 1,1 1-1,0-1 0,0 1 0,0 0 1,0-1-1,-1 1 0,1 0 1,0 0-1,0 0 0,0 0 1,1 0-1,-1 0 0,0 0 0,0 0 1,0 1-1,1-1 0,-1 0 1,1 0-1,-1 1 0,1-1 1,-1 0-1,1 2 0,0-2-17,-1 0-1,1 0 1,0 1 0,0-1 0,0 0-1,0 0 1,0 0 0,0 0-1,1 0 1,-1 1 0,0-1-1,1 0 1,-1 0 0,0 0-1,1 0 1,0 0 0,-1 0-1,1 0 1,-1 0 0,1 0-1,0-1 1,0 1 0,-1 0-1,3 1 1,-1-1-42,0 0-1,0 0 1,0 0-1,0-1 0,0 1 1,0-1-1,0 1 1,0-1-1,0 0 1,1 0-1,-1 0 1,3 0-1,2-1-249,0 0 0,0 0-1,0-1 1,0 0 0,0 0-1,-1-1 1,8-4 0,33-26-987,-25 12 604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35.268"/>
    </inkml:context>
    <inkml:brush xml:id="br0">
      <inkml:brushProperty name="width" value="0.05" units="cm"/>
      <inkml:brushProperty name="height" value="0.05" units="cm"/>
    </inkml:brush>
  </inkml:definitions>
  <inkml:trace contextRef="#ctx0" brushRef="#br0">77 54 9314,'-5'2'803,"4"-1"-655,0-1 1,0 0-1,0 1 0,0-1 0,0 0 0,0 1 1,1-1-1,-1 1 0,0 0 0,0-1 1,0 1-1,1 0 0,-1-1 0,0 1 0,0 0 1,1 0-1,-1 0 0,1 0 0,-1 0 1,1-1-1,-1 1 0,1 0 0,0 0 0,-1 0 1,1 0-1,0 2 356,21 0-142,-15 10 0,-6-14-331,0 1-1,0 0 1,0 0 0,0 0-1,0 0 1,0 0 0,-1 0 0,1 0-1,0 0 1,0 0 0,0 0 0,0-1-1,0 1 1,-1 0 0,1 0 0,0 0-1,0 0 1,0 0 0,0 0 0,0 0-1,-1 0 1,1 0 0,0 0 0,0 0-1,0 0 1,0 0 0,0 0 0,-1 1-1,1-1 1,0 0 0,0 0 0,0 0-1,0 0 1,0 0 0,0 0-1,-1 0 1,1 0 0,0 0 0,0 0-1,0 1 1,0-1 0,0 0 0,0 0-1,0 0 1,0 0 0,0 0 0,0 0-1,-1 1 1,1-1 0,0 0 0,0 0-1,0 0 1,0 0 0,0 0 0,0 1-1,0-1 1,0 0 0,0 1 692,0-2-687,-1 2-22,1-1 1,-1 0-1,1 1 0,-1-1 0,1 0 0,-1 1 1,1-1-1,0 1 0,-1-1 0,1 0 1,-1 1-1,1-1 0,0 1 0,0-1 0,-1 1 1,1 0-1,0-1 0,0 1 0,0-1 1,0 1-1,-1-1 0,1 1 0,0 0 0,0 0 1,1-4 186,-1-1-184,0-2 174,-2 7-61,-7 19-8,6-11-116,0 0-1,0 1 1,-1 12-1,4-26-15,1 0 0,1 0-1,-1 1 1,1-1 0,3-6 0,2-7-18,-5 13 15,6-22 1,-7 25 12,-1 0 0,0 0 0,1 0 0,-1 0 0,0 0 1,0 0-1,0 1 0,0-1 0,0 0 0,0 0 1,0 0-1,0 0 0,0 0 0,0 0 0,0 0 1,-1 0-1,1 0 0,0 0 0,-1-1 0,0 2 1,1 0 0,-1 0 0,1 0 0,0 0-1,-1 0 1,1 0 0,-1 0 0,1 0 0,0 1 0,-1-1-1,1 0 1,0 0 0,-1 0 0,1 1 0,0-1 0,-1 0-1,1 0 1,0 1 0,-1-1 0,1 0 0,0 1 0,0-1-1,-1 0 1,1 1 0,0-1 0,0 1 0,0-1 0,-1 1-1,-8 16 30,6-13-30,21-75-7,-15 59 5,-4 11-2,-10 16-6,5-6 7,5-38-68,1 21-31,-6 28-45,1-10 109,5-10 35,0 0-1,0 0 1,0 0 0,0 0 0,0 0-1,0 0 1,0 0 0,0 0 0,0 0-1,0 0 1,0-1 0,0 1 0,0 0-1,0 0 1,0 0 0,0 0 0,0 0-1,0 0 1,0 0 0,0 0 0,0 0-1,0 0 1,-1 0 0,1 0 0,0 0-1,0 0 1,0 0 0,0 0 0,0 0-1,0 0 1,0 0 0,0 0-1,0 0 1,0 0 0,0 0 0,0 0-1,0 0 1,0 0 0,0 0 0,0 0-1,0 0 1,-1 0 0,1 0 0,0 0-1,0 0 1,-27 54 87,29-66 220,-6 10-348,-4 7-352,6-5 199,5-6 101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36.483"/>
    </inkml:context>
    <inkml:brush xml:id="br0">
      <inkml:brushProperty name="width" value="0.05" units="cm"/>
      <inkml:brushProperty name="height" value="0.05" units="cm"/>
    </inkml:brush>
  </inkml:definitions>
  <inkml:trace contextRef="#ctx0" brushRef="#br0">178 95 13987,'-35'17'2462,"82"-20"-904,13-13-1388,-1-4 0,67-30 1,-77 30-142,-38 17 6,-17 10 82,-16 9 244,-5-5-6,0-2 0,0-1 1,-51 7-1,25-5-86,-200 56 350,252-67-609,6-2-7,10-4-8,46-7-206,1 3 1,0 2-1,68 0 1,-125 9 172,24 0-112,-29 0 143,1-1 0,0 1 0,-1 0 0,1 0 1,0 0-1,-1 0 0,1 0 0,0 1 0,-1-1 0,1 0 0,0 0 0,-1 0 0,1 1 0,0-1 1,-1 0-1,1 1 0,0-1 0,-1 0 0,1 1 0,-1-1 0,1 1 0,-1-1 0,1 1 0,-1-1 1,1 1-1,-1-1 0,0 1 0,1 0 0,-1 0 7,-1-1 0,1 1 0,0-1 0,-1 1 0,1-1 0,0 1 0,-1-1 0,1 1 0,-1-1-1,1 1 1,-1-1 0,1 0 0,-1 1 0,0-1 0,1 0 0,-1 1 0,1-1 0,-1 0 0,0 0 0,1 0 0,-1 0 0,-1 1 0,-19 3 55,17-3-34,-289 48 204,293-49-238,0 0-1,0 0 1,0 0-1,0 0 1,0 0-1,0 0 1,0 0-1,-1 0 1,1 0-1,0 0 1,0 0-1,0 0 1,0 0-1,0 0 1,0 0-1,0 0 1,0 0-1,0 0 1,0 0-1,0 0 1,-1 0 0,1 0-1,0 0 1,0 0-1,0 0 1,0 0-1,0 0 1,0 0-1,0 0 1,0 0-1,0 0 1,0 0-1,0 0 1,0 0-1,0 0 1,0 0-1,-1 0 1,1 0-1,0 0 1,0 0-1,0 0 1,0 0-1,0-1 1,0 1 0,0 0-1,0 0 1,0 0-1,0 0 1,0 0-1,0 0 1,0 0-1,0 0 1,0 0-1,0 0 1,0 0-1,0 0 1,0-1-1,0 1 1,0 0-1,0 0 1,0 0-1,0 0 1,0 0-1,0 0 1,0 0-1,0 0 1,0 0 0,1 0-1,5-8-239,8-5 77,4-1-180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53.847"/>
    </inkml:context>
    <inkml:brush xml:id="br0">
      <inkml:brushProperty name="width" value="0.05" units="cm"/>
      <inkml:brushProperty name="height" value="0.05" units="cm"/>
    </inkml:brush>
  </inkml:definitions>
  <inkml:trace contextRef="#ctx0" brushRef="#br0">79 75 13603,'0'-2'88,"0"-1"0,0 1 0,0 0 0,0-1 0,-1 1 0,1 0 0,-1 0 0,0-1 0,0 1-1,1 0 1,-1 0 0,-1 0 0,1 0 0,0 0 0,0 0 0,-1 0 0,1 0 0,-1 1 0,0-1 0,1 0 0,-4-1 0,-37-20-2426,28 19 1917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1:54.316"/>
    </inkml:context>
    <inkml:brush xml:id="br0">
      <inkml:brushProperty name="width" value="0.05" units="cm"/>
      <inkml:brushProperty name="height" value="0.05" units="cm"/>
    </inkml:brush>
  </inkml:definitions>
  <inkml:trace contextRef="#ctx0" brushRef="#br0">707 48 11634,'-61'-3'817,"34"2"-915,-49 2 0,6 8-7,35-3-758,-70 1 0,99-7 434,-1-1 0,1 0 1,0-1-1,0 1 0,0-1 0,0-1 1,0 1-1,0-1 0,0 0 1,1 0-1,-9-7 0,-16-8 235,20 14 1157,0 1-1,0 0 1,-1 1 0,1 0-1,-1 1 1,-20-1 0,25 2-796,-2-1-23,0 1 0,0 0 1,0 1-1,0 0 1,1 0-1,-1 1 1,0 0-1,0 0 0,-13 6 1,20-8-139,1 0 1,-1 1-1,0-1 1,1 0-1,-1 0 0,0 0 1,1 0-1,-1 0 1,0-1-1,1 1 1,-1 0-1,0 0 0,1 0 1,-1-1-1,1 1 1,-1 0-1,0-1 1,1 1-1,-1 0 0,1-1 1,-1 1-1,1-1 1,-1 1-1,1 0 1,-1-1-1,1 0 0,-8-5-18,1 6 11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5:41.972"/>
    </inkml:context>
    <inkml:brush xml:id="br0">
      <inkml:brushProperty name="width" value="0.05" units="cm"/>
      <inkml:brushProperty name="height" value="0.05" units="cm"/>
    </inkml:brush>
  </inkml:definitions>
  <inkml:trace contextRef="#ctx0" brushRef="#br0">12 90 11899,'-5'-15'1011,"4"13"-946,0 0-1,0 0 1,0-1 0,1 1-1,-1 0 1,1 0 0,-1 0-1,1-1 1,0 1 0,0 0 0,0-1-1,0 1 1,0 0 0,0 0-1,1-1 1,0-3 0,0 6-57,-1-1 1,1 1 0,-1-1-1,0 1 1,1 0 0,-1-1-1,1 1 1,-1 0 0,1-1-1,-1 1 1,1 0 0,-1 0-1,1-1 1,0 1 0,-1 0-1,1 0 1,-1 0 0,1 0-1,0 0 1,-1-1 0,1 1-1,-1 1 1,1-1 0,0 0-1,-1 0 1,1 0 0,-1 0-1,1 0 1,-1 0 0,1 1-1,0-1 1,-1 0 0,1 0-1,-1 1 1,1-1 0,-1 0-1,1 1 1,21 15 64,-21-15-67,15 13 32,1-1 0,1 0 0,0-2 0,30 15 0,-36-21-18,0 0 0,0-1-1,0-1 1,1 0 0,-1-1 0,1 0-1,0-1 1,-1 0 0,16-1 0,12-5 95,54-11 0,-60 8-46,1 3 0,57-4 0,40 9 23,156-21 0,-143 0-41,331-33 18,286 43-27,-619 18-29,235 41 1,-256-29-3,-100-15 10,9 1-26,41 1 1,-63-6 35,-1 0 0,1-1 0,-1 1 0,1-2 0,-1 1 0,0-1 0,1-1 0,-1 1 0,13-7 0,-20 8 4,-1 1 0,1 0 0,0-1 1,-1 1-1,1 0 0,0-1 0,-1 1 1,1-1-1,-1 1 0,1-1 0,-1 1 1,1-1-1,-1 0 0,0 1 0,1-1 1,-1 1-1,1-2 0,-1 2-2,0-1 0,0 1 0,0 0 0,0-1 0,0 1 0,0 0 0,0-1 0,0 1 0,-1 0 0,1 0 0,0-1 0,0 1 0,0 0 0,0 0 0,0-1 0,-1 1-1,1 0 1,0 0 0,0 0 0,0-1 0,-1 1 0,1 0 0,0 0 0,0 0 0,-1-1 0,1 1 0,0 0 0,-1 0 0,0 0-30,0-1 0,0 1-1,0 0 1,0-1 0,0 1 0,0 0-1,0 0 1,0 0 0,0 0 0,-1 0-1,1 0 1,0 0 0,0 0 0,0 1-1,0-1 1,0 0 0,0 1 0,0-1-1,0 0 1,0 1 0,-1 1 0,-7 5-119,1 1-44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5:53.670"/>
    </inkml:context>
    <inkml:brush xml:id="br0">
      <inkml:brushProperty name="width" value="0.05" units="cm"/>
      <inkml:brushProperty name="height" value="0.05" units="cm"/>
    </inkml:brush>
  </inkml:definitions>
  <inkml:trace contextRef="#ctx0" brushRef="#br0">4 100 11883,'-1'0'44,"1"-1"1,-1 0-1,1 0 1,0 1 0,-1-1-1,1 0 1,0 0-1,0 0 1,-1 0 0,1 0-1,0 1 1,0-1-1,0 0 1,0 0 0,0 0-1,0 0 1,0 0-1,1 0 1,-1 0 0,0 0-24,1 1 0,-1-1 0,0 1 0,1-1 0,-1 1 0,1 0 0,-1-1 0,1 1-1,-1 0 1,0 0 0,1-1 0,-1 1 0,1 0 0,-1 0 0,1 0 0,0-1 0,-1 1 0,1 0 0,-1 0 0,1 0 0,-1 0 0,2 0 0,1 0 10,0 1 0,0-1 0,-1 1 0,1-1 0,0 1 0,0 0 0,0 0 0,0 0 0,-1 1 0,4 1 0,12 9 2,1-1 0,0-1 0,0-1 0,1-1 1,0 0-1,35 7 0,-12-7-22,-1-1-1,57 0 1,863 15 278,-348-55-201,-2-49-8,-497 64-73,385-46 46,-416 58-39,0 4 0,0 4 0,166 26 0,20 34-2,113 20-13,-274-73 104,142-5 1,-155-6-1047,-1 4 1,119 18-1,-184-15 464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5:59.858"/>
    </inkml:context>
    <inkml:brush xml:id="br0">
      <inkml:brushProperty name="width" value="0.05" units="cm"/>
      <inkml:brushProperty name="height" value="0.05" units="cm"/>
    </inkml:brush>
  </inkml:definitions>
  <inkml:trace contextRef="#ctx0" brushRef="#br0">122 113 7618,'-19'-14'1203,"12"9"-556,0-1 1,-1 1-1,1 0 0,-1 1 1,0 0-1,-1 0 0,1 1 1,-17-5-1,25 8-621,-1 0 0,1 0 0,-1 0 0,0 0 0,1 0 0,-1 0 0,1 0 0,-1 0 0,1 1 0,-1-1 0,0 0 0,1 0 0,-1 0 0,1 1 0,-1-1 0,1 0 0,-1 0 0,1 1 0,0-1 0,-1 0 0,1 1 0,-1-1 0,1 1 0,0-1 0,-1 0 0,1 1 0,0-1 0,-1 1 0,1-1 0,0 1 0,0-1 0,-1 1 0,1 0 0,0-1 0,0 1 0,0-1 0,0 1 0,0-1 0,0 1 0,0-1 0,0 1 0,0 0 0,0-1 0,0 1 0,0 0 0,0 0-24,0 0 0,1-1 0,-1 1 0,0 0 1,1 0-1,-1-1 0,0 1 0,1 0 0,-1 0 0,1-1 1,-1 1-1,1 0 0,-1-1 0,1 1 0,0-1 0,-1 1 0,1-1 1,0 1-1,-1-1 0,1 1 0,0-1 0,0 0 0,-1 1 0,1-1 1,0 0-1,0 1 0,0-1 0,-1 0 0,1 0 0,0 0 0,0 0 1,0 0-1,0 0 0,1 0 0,1-1 16,1 0-1,0-1 1,-1 1-1,1-1 1,-1 0-1,0 1 1,0-1-1,1-1 1,-1 1-1,-1 0 1,1-1-1,0 0 1,2-3-1,-3 5 14,-1 0 0,0-1 0,1 1 0,-1-1 0,0 0 0,0 1 0,0-1 0,0 0 0,0 0 0,-1 1-1,1-1 1,0 0 0,-1 0 0,1 0 0,-1 0 0,0 0 0,0 0 0,0 0 0,0 0 0,0 0 0,0 0 0,0 0 0,0 0 0,-1 0-1,1 0 1,-2-2 0,2 3-18,-1 1 0,1-1 0,-1 1 0,1 0 0,0-1 0,-1 1 0,1 0 0,-1-1 0,1 1 0,-1 0 0,1-1 0,-1 1 0,1 0 0,-1 0 0,1 0 0,-1 0 0,1-1 0,-1 1 0,1 0 0,-1 0-1,1 0 1,-1 0 0,1 0 0,-1 0 0,0 0 0,1 1 0,-1-1 0,1 0 0,-1 0 0,1 0 0,-1 0 0,1 1 0,-1-1 0,1 0 0,-1 1 0,1-1 0,0 0 0,-1 1 0,1-1 0,-1 0 0,1 1 0,-1 0 0,-16 19 235,14-14-221,0 0 1,0 0-1,1 1 0,0-1 1,0 0-1,1 1 1,-1 10-1,1-14-28,1 0 1,-1-1-1,1 1 0,0 0 0,0-1 1,1 1-1,-1 0 0,0-1 0,1 1 1,0 0-1,-1-1 0,1 1 0,0-1 1,1 1-1,-1-1 0,0 0 0,1 1 1,-1-1-1,1 0 0,-1 0 0,4 3 1,-4-5-1,1 1 0,0 0 0,-1-1 0,1 1 0,-1-1 0,1 1 0,0-1 0,-1 0 1,1 0-1,0 0 0,0 0 0,-1 0 0,1 0 0,0 0 0,-1 0 0,1-1 1,0 1-1,-1-1 0,1 1 0,-1-1 0,1 0 0,0 1 0,-1-1 0,0 0 1,1 0-1,-1 0 0,1 0 0,-1 0 0,0-1 0,2-1 0,0 0 14,0 0 0,0 0-1,0-1 1,-1 1 0,1-1 0,-1 0-1,0 1 1,0-1 0,0 0-1,-1 0 1,2-5 0,-3 8-7,1 1-1,-1-1 1,0 1-1,0-1 1,0 1 0,0-1-1,0 0 1,0 1 0,0-1-1,0 1 1,0-1 0,0 0-1,0 1 1,0-1 0,-1 1-1,1-1 1,0 0-1,0 1 1,-1-1 0,1 1-1,-1-1 1,-8 1 106,-12 15 51,18-11-129,1-2-31,0 0 1,0 0-1,0 0 0,0 1 1,1-1-1,-1 1 1,1-1-1,-1 1 1,1 0-1,0-1 0,0 1 1,-1 5-1,2-8-3,0 1-1,0-1 1,0 0-1,0 0 0,0 0 1,0 0-1,0 0 1,1 1-1,-1-1 1,0 0-1,0 0 1,0 0-1,0 0 0,0 0 1,0 0-1,0 0 1,0 1-1,1-1 1,-1 0-1,0 0 0,0 0 1,0 0-1,0 0 1,0 0-1,0 0 1,1 0-1,-1 0 0,0 0 1,0 0-1,0 0 1,0 0-1,0 0 1,1 0-1,-1 0 0,0 0 1,0 0-1,0 0 1,0 0-1,1 0 1,-1 0-1,0 0 1,0 0-1,0 0 0,0 0 1,8-7-91,5-10-371,11-25-405,-19 31 635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6:22.660"/>
    </inkml:context>
    <inkml:brush xml:id="br0">
      <inkml:brushProperty name="width" value="0.05" units="cm"/>
      <inkml:brushProperty name="height" value="0.05" units="cm"/>
    </inkml:brush>
  </inkml:definitions>
  <inkml:trace contextRef="#ctx0" brushRef="#br0">32 104 12923,'-4'-4'1252,"0"1"0,-1-1 1,0 1-1,-8-4 0,18 6-1288,-1 1 0,1 0 0,0-1 0,0 0 0,0 0-1,0-1 1,5-1 0,-8 2 42,-1 1-1,0-1 1,1 0 0,-1 1-1,0-1 1,1 0-1,-1 0 1,0 0 0,0 0-1,0 0 1,0 0-1,0 0 1,0-1 0,0 1-1,0 0 1,0 0-1,-1-1 1,1 1-1,0 0 1,-1-1 0,1 1-1,-1-1 1,0 1-1,1-1 1,-1 1 0,0-1-1,0 1 1,0-3-1,0 4 0,0-1-1,0 0 0,0 0 0,0 1 0,-1-1 1,1 0-1,0 1 0,0-1 0,-1 0 0,1 1 1,0-1-1,-1 0 0,1 1 0,0-1 1,-1 1-1,1-1 0,-1 1 0,1-1 0,-1 1 1,1-1-1,-1 1 0,0-1 0,1 1 0,-1 0 1,0-1-1,1 1 0,-1 0 0,0 0 0,1-1 1,-1 1-1,0 0 0,1 0 0,-1 0 1,0 0-1,1 0 0,-1 0 0,0 0 0,0 0 1,1 0-1,-1 0 0,0 0 0,1 1 0,-1-1 1,0 0-1,1 0 0,-1 1 0,-1 0 0,0 0-6,-1 0 0,1 0 0,0 0 0,-1 0 0,1 1 0,0-1 0,0 1 0,0 0 0,0 0-1,0-1 1,0 1 0,-1 3 0,2-4-6,0 0 1,1 0-1,-1 0 1,0 0-1,1 0 0,-1 1 1,1-1-1,0 0 1,-1 0-1,1 1 0,0-1 1,0 0-1,0 0 0,0 1 1,0-1-1,0 0 1,0 0-1,0 1 0,0-1 1,1 0-1,-1 0 0,0 1 1,1-1-1,-1 0 1,1 0-1,0 0 0,-1 0 1,1 0-1,0 0 0,-1 0 1,1 0-1,0 0 1,1 1-1,0-1 4,-1-1 0,0 1 0,0-1 0,1 0 0,-1 1 1,0-1-1,1 0 0,-1 0 0,0 0 0,1 0 0,-1 0 0,0 0 0,1 0 0,-1 0 0,0-1 0,1 1 1,-1-1-1,0 1 0,0-1 0,1 1 0,-1-1 0,0 1 0,0-1 0,0 0 0,0 0 0,0 0 1,0 0-1,0 0 0,0 0 0,0 0 0,1-2 0,1 0 25,-1 0 0,1 0 0,-1 0-1,0-1 1,0 1 0,-1-1 0,1 1 0,0-1 0,-1 0 0,0 0 0,0 1-1,0-1 1,-1 0 0,1 0 0,-1 0 0,0-7 0,0 10-18,0 1 0,0 0 1,0 0-1,0-1 0,0 1 1,0 0-1,0 0 0,0 0 0,0-1 1,0 1-1,0 0 0,-1 0 1,1 0-1,0-1 0,0 1 0,0 0 1,0 0-1,0 0 0,0-1 1,-1 1-1,1 0 0,0 0 0,0 0 1,0 0-1,0 0 0,-1-1 1,1 1-1,0 0 0,0 0 0,0 0 1,-1 0-1,1 0 0,0 0 1,0 0-1,0 0 0,-1 0 0,1 0 1,0 0-1,0 0 0,-1 0 1,1 0-1,-8 8 46,-3 14-44,9-7-27,0 0 0,1 19 0,1-34 61,-4-24 432,-3 15-293,6 10-175,1-1 0,-1 0 0,1 0 1,-1 0-1,0 0 0,1 0 0,-1 0 0,1 1 0,-1-1 0,1 0 0,-1 0 1,1 1-1,-1-1 0,1 0 0,-1 1 0,1-1 0,-1 1 0,1-1 1,0 1-1,-1-1 0,1 1 0,0-1 0,-1 2 0,-2 3-128,0 0 0,1 1 0,0 0-1,0-1 1,1 1 0,0 0 0,0 0-1,0 0 1,0 0 0,1 10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6:44.603"/>
    </inkml:context>
    <inkml:brush xml:id="br0">
      <inkml:brushProperty name="width" value="0.05" units="cm"/>
      <inkml:brushProperty name="height" value="0.05" units="cm"/>
    </inkml:brush>
  </inkml:definitions>
  <inkml:trace contextRef="#ctx0" brushRef="#br0">77 1 12979,'-1'0'73,"0"0"1,0 0-1,-1 0 1,1 1-1,0-1 1,0 0-1,0 0 1,0 1 0,0-1-1,0 1 1,0-1-1,0 1 1,0 0-1,0-1 1,0 1-1,0 0 1,0-1-1,1 1 1,-1 0-1,0 0 1,1 0-1,-1 0 1,0 0-1,1 0 1,-1 0-1,1 0 1,-1 0 0,1 0-1,0 0 1,-1 0-1,1 0 1,0 0-1,0 1 1,0-1-1,0 0 1,0 0-1,0 0 1,0 0-1,0 2 1,1-1-45,0 0 0,0 0 0,0 1-1,0-1 1,0 0 0,0 0 0,1 0 0,-1 0 0,1-1 0,-1 1 0,1 0 0,0-1-1,-1 1 1,1-1 0,0 1 0,0-1 0,0 0 0,3 2 0,-4-3-21,-1 0 1,0 0-1,0 0 1,0 0-1,0 0 1,0 0 0,0 0-1,1 1 1,-1-1-1,0 0 1,0 0-1,0 0 1,0 0-1,0 0 1,1 0-1,-1 0 1,0 0-1,0 0 1,0 0-1,0 0 1,1 0-1,-1 0 1,0 0 0,0 0-1,0 0 1,0 0-1,1 0 1,-1 0-1,0 0 1,0-1-1,0 1 1,0 0-1,0 0 1,0 0-1,1 0 1,-1 0-1,0 0 1,0 0-1,0 0 1,0-1 0,0 1-1,0 0 1,1 0-1,-3-9 239,-8-8 94,5 12-224,1 0 0,-1 1 1,0-1-1,0 1 0,-7-4 1,11 7-101,-1 0 1,1 0 0,-1 1 0,1-1-1,-1 0 1,0 1 0,1-1 0,-1 1-1,0 0 1,1 0 0,-4-1 0,5 1-16,-1 1 0,0-1 0,0 0 0,0 0 0,1 0 0,-1 1 0,0-1 0,0 1 0,1-1 0,-1 0 0,0 1 1,1-1-1,-1 1 0,1-1 0,-1 1 0,0 0 0,1-1 0,-1 1 0,1 0 0,0-1 0,-1 1 0,1 0 0,0-1 0,-1 1 1,1 1-1,-1-1-2,1-1 0,-1 1 0,1 0 0,0 0 1,-1 0-1,1-1 0,0 1 0,0 0 1,-1 0-1,1 0 0,0 0 0,0-1 1,0 1-1,0 0 0,0 0 0,0 0 0,0 0 1,1 0-1,-1-1 0,0 1 0,0 0 1,1 0-1,-1 0 0,0-1 0,1 1 0,-1 0 1,1 0-1,-1-1 0,1 1 0,-1 0 1,1-1-1,0 1 0,-1-1 0,1 1 1,0-1-1,-1 1 0,1-1 0,0 1 0,0-1 1,-1 0-1,1 1 0,0-1 0,0 0 1,0 0-1,-1 1 0,3-1 0,-1 0 3,1 0 1,-1 0-1,0 0 0,1 0 0,-1 0 0,0-1 0,1 1 0,-1-1 1,0 1-1,0-1 0,1 0 0,-1 0 0,0 0 0,0 0 0,0 0 0,2-2 1,9-19 136,-11 11 26,-2 11-158,0 0-1,0-1 0,-1 1 0,1 0 1,0 0-1,0 0 0,0-1 1,0 1-1,-1 0 0,1 0 0,0 0 1,0 0-1,0-1 0,-1 1 1,1 0-1,0 0 0,0 0 0,-1 0 1,1 0-1,0 0 0,0 0 1,-1 0-1,1 0 0,0 0 0,0 0 1,-1 0-1,1 0 0,0 0 0,0 0 1,-1 0-1,1 0 0,0 0 1,0 0-1,-1 0 0,1 0 0,0 0 1,-3 2 10,1-1 0,0 1 0,-1-1 0,1 1 0,0 0 0,0 0 0,0 0 0,1 0 0,-1 0 0,0 0 0,1 1 0,-1-1 0,1 0 0,0 1 0,0-1 0,0 1 0,0 0 0,0-1 0,1 1 0,-1 4 0,1-7-25,-1 0-1,1 0 0,0 0 0,0 1 0,0-1 0,0 0 0,0 0 0,0 0 0,0 0 0,0 0 0,0 0 0,0 0 0,0 0 0,0 1 0,0-1 0,0 0 0,-1 0 0,1 0 0,0 0 0,0 0 0,0 0 0,0 0 0,0 0 0,0 0 0,0 0 0,-1 0 0,1 0 0,0 0 0,0 0 0,0 0 0,0 0 0,0 0 0,0 0 0,-1 0 0,1 0 0,0 0 0,0 0 0,0 0 0,0 0 0,0 0 0,0 0 0,0 0 0,-1 0 0,1 0 0,0 0 0,0 0 1,0 0-1,0 0 0,0 0 0,0 0 0,0 0 0,0-1 0,-1 1 0,1 0 0,0 0 0,0 0 0,0 0 0,0 0 0,-7-7-75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6:48.266"/>
    </inkml:context>
    <inkml:brush xml:id="br0">
      <inkml:brushProperty name="width" value="0.05" units="cm"/>
      <inkml:brushProperty name="height" value="0.05" units="cm"/>
    </inkml:brush>
  </inkml:definitions>
  <inkml:trace contextRef="#ctx0" brushRef="#br0">50 97 13227,'-1'0'147,"0"0"1,-1 0-1,1 0 0,0 0 1,0 1-1,0-1 1,0 0-1,0 0 0,0 1 1,0-1-1,0 0 1,1 1-1,-1-1 0,0 1 1,0 0-1,0-1 1,0 1-1,0 0 0,0 0-100,1-1 0,0 0 0,-1 0 0,1 1 0,0-1 0,-1 0 0,1 1 0,0-1 0,0 0 0,0 1 0,-1-1 0,1 0 0,0 1 0,0-1 0,0 1-1,0-1 1,0 0 0,0 1 0,-1-1 0,1 1 0,0-1 0,0 1 0,0-1 0,0 0 0,1 1 0,-1-1 0,0 1 0,0-1 0,0 0 0,0 1-1,0-1 1,0 0 0,1 1 0,-1-1 0,0 1 0,0-1 0,1 0 0,-1 1 0,0-1 0,0 0 0,1 0 0,-1 1 0,0-1 0,1 0 0,-1 1 0,2-1 3,-1 0 0,0-1 0,1 1 1,-1 0-1,0 0 0,1-1 1,-1 1-1,0 0 0,1-1 0,-1 0 1,0 1-1,0-1 0,0 0 0,0 1 1,0-1-1,0 0 0,0 0 1,0 0-1,2-2 0,3-2 142,4-1-62,0 0 0,0 1 1,1 0-1,-1 0 0,1 1 0,0 0 0,0 1 0,1 1 0,-1 0 0,1 0 1,-1 1-1,1 0 0,20 2 0,-6 0-111,-15 1-48,0-2 1,0 1 0,0-1-1,0-1 1,-1 0 0,1-1-1,0 0 1,13-4 0,-24 6 26,0 0 1,1 0-1,-1 0 0,0 0 1,1 0-1,-1-1 1,0 1-1,0 0 0,1 0 1,-1 0-1,0 0 1,0 0-1,1 0 0,-1-1 1,0 1-1,0 0 1,1 0-1,-1 0 1,0 0-1,0-1 0,0 1 1,1 0-1,-1 0 1,0-1-1,0 1 0,0 0 1,0 0-1,0-1 1,0 1-1,1 0 0,-1-1 1,0 1-1,0 0 1,0 0-1,0-1 0,-11-3 61,-17 4 140,-2 2 51,0 0 1,1-2-1,-1-1 0,0-2 1,1-1-1,0-1 1,-30-9-1,-7-1 270,65 15-518,1 0-1,0 0 1,0 0 0,-1 0 0,1 0-1,0 0 1,0 0 0,-1 0-1,1 0 1,0 0 0,-1 0 0,1 0-1,0 0 1,0 0 0,-1 0-1,1 0 1,0 0 0,0 0-1,-1 0 1,1 0 0,0 0 0,-1 0-1,1 0 1,0 0 0,0 1-1,0-1 1,-1 0 0,1 0-1,0 0 1,0 1 0,-1-1 0,1 0-1,0 0 1,0 1 0,6 7-65,14 7-159,-10-9 131,0-1 0,1-1 1,-1 0-1,1 0 1,0-1-1,0 0 0,20 2 1,81 0-678,-97-5 568,-11 2-94,-8 2 189,-8 4 90,1-3 45,0-1 1,-23 7 0,31-10-12,-1-1 1,1 1-1,-1 0 0,1-1 1,-1 0-1,0 0 0,1 0 0,-1 0 1,0-1-1,1 1 0,-1-1 1,1 0-1,-7-2 0,9 2-14,0 1-1,0-1 0,1 0 0,-1 0 0,0 1 1,0-1-1,0 0 0,1 0 0,-1 0 0,1 0 0,-1 0 1,0 0-1,1 0 0,0 0 0,-1 0 0,1 0 1,0 0-1,-1 0 0,1 0 0,0 0 0,0 0 1,0-1-1,0 1 0,0 0 0,0 0 0,0-2 1,3-19-5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5.470"/>
    </inkml:context>
    <inkml:brush xml:id="br0">
      <inkml:brushProperty name="width" value="0.05" units="cm"/>
      <inkml:brushProperty name="height" value="0.05" units="cm"/>
    </inkml:brush>
  </inkml:definitions>
  <inkml:trace contextRef="#ctx0" brushRef="#br0">5 18 11122,'-1'4'355,"0"-1"0,0 1-1,1 0 1,-1 0 0,1 0-1,0-1 1,0 1-1,1 7 1,0-10-288,-1 0 1,0 0-1,0-1 0,1 1 0,-1 0 1,0 0-1,1 0 0,-1 0 0,1-1 1,-1 1-1,1 0 0,0-1 0,-1 1 1,1 0-1,0-1 0,-1 1 1,1-1-1,0 1 0,0-1 0,-1 1 1,1-1-1,0 0 0,0 1 0,0-1 1,0 0-1,0 1 0,-1-1 0,1 0 1,0 0-1,0 0 0,0 0 0,0 0 1,0 0-1,0 0 0,0 0 1,0-1-1,-1 1 0,1 0 0,0 0 1,0-1-1,0 1 0,1-1 0,41-21-122,1 0-181,-41 21 262,0 0 0,0 0 0,1 0 0,-1 1 0,1 0 0,-1-1 0,0 1 0,1 0 0,-1 0 0,1 1 0,-1-1 0,4 2 0,9 1 64,-1-1 0,0 0-1,0-1 1,1-1 0,-1 0 0,0-1 0,0-1 0,16-3-1,-4 1-91,-22 3 0,0 0 1,0 1 0,-1 0 0,1 0 0,0 0 0,0 1 0,0-1-1,-1 1 1,7 2 0,-9-2 22,0 0 0,0 0 0,1 0-1,-1 1 1,0-1 0,0 1 0,0-1 0,0 1-1,-1 0 1,1 0 0,0 0 0,-1 0 0,1 0 0,-1 0-1,0 1 1,0-1 0,0 0 0,2 5 0,-3-4 25,1 0 0,1 0 0,-1-1 0,0 1 0,1 0 0,-1 0 0,1-1 0,0 1 0,0-1 0,0 1 0,0-1 0,0 0 0,6 4 0,-6-5-40,0-1 1,0 1 0,0 0-1,0-1 1,0 1-1,1-1 1,-1 0 0,0 0-1,0 0 1,0 0-1,1 0 1,-1 0 0,0 0-1,0-1 1,0 1-1,1-1 1,-1 0 0,0 1-1,0-1 1,3-2-1,3-2-82,0-1 0,0 1 0,-1-1-1,0-1 1,0 0 0,-1 0-1,1 0 1,5-10 0,13-16-99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23.642"/>
    </inkml:context>
    <inkml:brush xml:id="br0">
      <inkml:brushProperty name="width" value="0.05" units="cm"/>
      <inkml:brushProperty name="height" value="0.05" units="cm"/>
    </inkml:brush>
  </inkml:definitions>
  <inkml:trace contextRef="#ctx0" brushRef="#br0">116 292 10730,'-10'9'232,"0"0"0,1 1-1,0 0 1,1 1 0,0 0 0,0 0-1,1 0 1,1 1 0,-8 20-1,8-14-79,1-1-1,0 1 0,1 0 0,2 1 1,0-1-1,0 26 0,4-9-127,1 0 1,2 0-1,1-1 1,2 0-1,1 0 1,2-1-1,15 33 1,-15-40-34,1-2 0,1 0 0,1 0-1,24 30 1,-32-47 15,0 0 0,0 0 0,1 0 0,0-1-1,0 0 1,0 0 0,1-1 0,0 0 0,0 0-1,0-1 1,1 0 0,0 0 0,-1-1 0,1 0-1,0-1 1,14 3 0,-16-5 24,1-1-1,-1 1 1,1-1 0,-1 0-1,0-1 1,0 0 0,0 0-1,0 0 1,0-1 0,0 0-1,0 0 1,-1-1 0,1 0-1,-1 0 1,0 0 0,5-6-1,4-4 111,-2 1-1,1-2 0,-2 0 0,22-33 0,-11 9 126,-3-1 0,-1-1 0,-1 0 0,-3-2 0,17-70 0,-18 43 123,-3 0 0,3-131 0,-17 77-133,1 107-246,0 1 0,-1 0 0,-1 0-1,0 0 1,-9-20 0,11 32-33,1 0 0,-1 1-1,0-1 1,0 1-1,0-1 1,0 1 0,-1 0-1,1 0 1,-1 0-1,0 0 1,0 0 0,0 0-1,0 1 1,0-1-1,-1 1 1,1 0 0,-1 0-1,1 1 1,-1-1-1,0 1 1,0-1 0,1 1-1,-1 0 1,0 1-1,0-1 1,0 1 0,0 0-1,0-1 1,0 2-1,0-1 1,-5 1 0,-9 4-190,0 0 1,0 1-1,0 0 1,1 2-1,-25 14 1,-10 3-81,7-7-85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36.793"/>
    </inkml:context>
    <inkml:brush xml:id="br0">
      <inkml:brushProperty name="width" value="0.05" units="cm"/>
      <inkml:brushProperty name="height" value="0.05" units="cm"/>
    </inkml:brush>
  </inkml:definitions>
  <inkml:trace contextRef="#ctx0" brushRef="#br0">72 26 10530,'-3'-1'587,"0"1"0,0 0-1,0 0 1,0 1 0,0-1-1,0 1 1,0-1 0,0 1-1,-4 1 1,76 9 215,27 1-789,208-13 17,-287 0-40,-1 1 102,-30-4 37,-48-4 75,-120-1-1,12 2 156,151 5-269,4 1 35,-1 0 1,1-2-1,0 0 1,-17-5-1,32 8-122,0 0 0,0 0 0,1 0 0,-1 0-1,0 0 1,0 0 0,0 0 0,0 0 0,0 0 0,0 0 0,0 0 0,0-1-1,0 1 1,0 0 0,0 0 0,0 0 0,0 0 0,1 0 0,-1 0-1,0 0 1,0 0 0,0 0 0,0 0 0,0 0 0,0 0 0,0-1 0,0 1-1,0 0 1,0 0 0,0 0 0,0 0 0,0 0 0,0 0 0,0 0 0,0 0-1,0 0 1,0 0 0,0-1 0,0 1 0,0 0 0,0 0 0,0 0 0,0 0-1,0 0 1,-1 0 0,1 0 0,0 0 0,0 0 0,0 0 0,0 0-1,0 0 1,0 0 0,0-1 0,0 1 0,10-1-8,152 22-188,-21-1-72,-119-18 190,1-2-1,0 0 0,-1-1 1,28-5-1,-49 6 65,1 0 0,-1-1 0,0 1 0,1 0 0,-1 0 0,0-1-1,0 1 1,1-1 0,-1 1 0,0-1 0,0 1 0,0-1 0,1 0 0,-1 0-1,2-1 1,-4 1 11,1 0 0,-1 1 0,1-1 0,-1 0 0,1 1 0,-1-1 0,0 1 0,1-1 0,-1 1 0,0-1-1,1 1 1,-1-1 0,0 1 0,0 0 0,1-1 0,-1 1 0,0 0 0,0 0 0,0-1 0,1 1 0,-1 0-1,0 0 1,0 0 0,-1 0 0,-7-2 5,0-1-80,0 1 1,0 1-1,0-1 0,-1 1 1,-10 1-1,20 0 71,0 0 0,0 0 0,0 0 0,0 0 0,0 0 0,-1 0 0,1 0 0,0 0-1,0 0 1,0 0 0,0 0 0,0 0 0,0 0 0,-1 0 0,1 0 0,0 0-1,0 0 1,0 0 0,0 0 0,0 0 0,-1 0 0,1 0 0,0 0 0,0 0 0,0 0-1,0 0 1,0 1 0,0-1 0,0 0 0,0 0 0,-1 0 0,1 0 0,0 0-1,0 0 1,0 0 0,0 1 0,0-1 0,0 0 0,0 0 0,0 0 0,0 0 0,0 0-1,0 1 1,0-1 0,0 0 0,0 0 0,0 0 0,0 0 0,0 0 0,0 0-1,0 1 1,0-1 0,0 0 0,0 0 0,0 0 0,0 0 0,0 0 0,0 1 0,0-1-1,1 0 1,-1 0 0,0 0 0,0 0 0,0 0 0,0 0 0,0 0 0,0 0-1,1 1 1,5 4-186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43.153"/>
    </inkml:context>
    <inkml:brush xml:id="br0">
      <inkml:brushProperty name="width" value="0.05" units="cm"/>
      <inkml:brushProperty name="height" value="0.05" units="cm"/>
    </inkml:brush>
  </inkml:definitions>
  <inkml:trace contextRef="#ctx0" brushRef="#br0">12 216 14539,'-9'13'1054,"6"-8"-633,6-7 167,5-4-493,0 0 0,0 1 0,0 0 0,0 1 0,1 0-1,0 0 1,0 1 0,16-4 0,-9 2-51,169-45 27,-13 4-48,79-27-45,-247 70 45,-13 1 33,-12 0 77,-10 0 21,-252 0 564,268 3-710,0 0 0,1 1 0,-1 1 0,0 0 0,1 1 0,-24 10 0,34-12-6,-1 1 1,0-1 0,1 1-1,0 0 1,0 0 0,0 1-1,0-1 1,1 1-1,-1 0 1,-3 4 0,5-5-2,1 0-1,-1 0 1,1 1 0,-1-1 0,1 1-1,0-1 1,0 1 0,0-1 0,1 1 0,-1-1-1,1 1 1,0-1 0,0 1 0,0 0 0,2 6-1,-2-7-2,1-1 0,-1 0-1,1 1 1,0-1 0,0 0-1,0 0 1,0 0 0,1 0-1,-1 0 1,1 0 0,-1 0-1,1 0 1,-1 0 0,1-1-1,0 1 1,0-1 0,0 1-1,0-1 1,0 0 0,0 0-1,0 1 1,1-2 0,-1 1-1,0 0 1,0 0 0,1-1-1,-1 1 1,1-1-1,-1 0 1,0 0 0,1 0-1,3 0 1,9 0-25,1-2 1,0 0-1,29-7 0,-29 5 18,151-24-280,-113 21 97,-35 4 8,34-10 1,-50 12 162,1 0 0,0 0 0,-1-1 1,1 1-1,-1-1 0,1 0 0,-1 0 0,0 0 1,0 0-1,0-1 0,0 1 0,0-1 1,0 0-1,-1 0 0,1 0 0,1-3 0,-4 5 21,1 0-1,-1 0 1,0 1-1,0-1 0,0 0 1,1 0-1,-1 0 1,0 1-1,0-1 0,0 0 1,0 0-1,-1 0 1,1 1-1,0-1 0,0 0 1,0 0-1,-1 1 1,1-1-1,0 0 0,-1 0 1,1 1-1,0-1 1,-1 0-1,1 1 0,-1-1 1,1 1-1,-1-1 1,0 0-1,1 1 0,-1-1 1,1 1-1,-1-1 1,0 1-1,1 0 0,-3-1 1,-27-10 28,8 6 75,0 2 1,0 1-1,-35 0 1,-69 9 494,93-4-394,-54 4 323,150-14-941,-34 5 547,1-1 0,44-12-1,-37 4-132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44.498"/>
    </inkml:context>
    <inkml:brush xml:id="br0">
      <inkml:brushProperty name="width" value="0.05" units="cm"/>
      <inkml:brushProperty name="height" value="0.05" units="cm"/>
    </inkml:brush>
  </inkml:definitions>
  <inkml:trace contextRef="#ctx0" brushRef="#br0">109 66 14051,'0'0'168,"1"-1"1,0 1-1,-1 0 1,1-1-1,-1 1 0,1-1 1,-1 0-1,1 1 1,-1-1-1,0 1 0,1-1 1,-1 0-1,0 1 1,1-1-1,-1 0 0,0 1 1,0-1-1,0 0 1,0 1-1,1-1 0,-1 0 1,0 0-1,0 0 1,-15-16 1598,10 13-1477,-1-1 0,1 1 1,-1 0-1,0 1 0,-11-7 0,15 10-270,1-1 1,0 1 0,-1-1-1,1 1 1,0-1-1,-1 1 1,1 0-1,-1 0 1,1 0-1,-1 0 1,1 0 0,0 0-1,-1 0 1,1 0-1,-1 0 1,1 1-1,0-1 1,-1 1-1,1-1 1,0 1-1,-1-1 1,1 1 0,0 0-1,0 0 1,0-1-1,-1 1 1,1 0-1,0 0 1,0 0-1,0 0 1,0 1 0,1-1-1,-1 0 1,0 0-1,-1 3 1,0 1-20,0 1 0,0 0 0,1 0 1,0-1-1,0 1 0,0 0 0,0 0 1,1 0-1,0 0 0,1 1 0,-1-1 1,1-1-1,2 9 0,-1-5-31,1 1-1,0-1 1,0 0 0,1 0-1,0 0 1,1-1 0,7 13-1,-9-19 15,-1 1 0,1-1 0,-1 0 0,1 1 0,0-1 0,0 0 0,0 0-1,0-1 1,4 2 0,-7-2 20,1-1 0,-1 0 0,1 1 0,0-1 0,-1 0-1,1 1 1,0-1 0,-1 0 0,1 0 0,0 0 0,-1 0 0,1 0 0,0 0 0,-1 0-1,1 0 1,0 0 0,0 0 0,-1 0 0,1 0 0,0 0 0,-1 0 0,1-1 0,0 1-1,-1 0 1,1-1 0,-1 1 0,1 0 0,0-1 0,-1 1 0,1-1 0,-1 1 0,1 0-1,-1-1 1,1 0 0,-1 1 0,1-1 0,-1 1 0,0-1 0,1 0 0,-1 1 0,0-1-1,0 1 1,1-1 0,-1 0 0,0 1 0,0-1 0,0-1 0,0 1 18,0 0 0,0-1 0,0 1 0,0 0 0,0-1 0,0 1 0,0 0-1,-1-1 1,1 1 0,-1 0 0,1-1 0,-1 1 0,1 0 0,-1 0 0,0 0 0,0 0 0,1 0 0,-1 0 0,0 0 0,0 0 0,0 0 0,0 0 0,0 0 0,0 0 0,0 1 0,-1-1 0,1 0 0,0 1 0,0-1 0,-1 1 0,1-1 0,0 1 0,0 0 0,-1-1 0,1 1 0,0 0 0,-1 0 0,1 0-1,0 0 1,-1 0 0,1 0 0,-1 1 0,1-1 0,0 0 0,0 1 0,-1-1 0,1 1 0,0-1 0,0 1 0,0 0 0,-1-1 0,1 1 0,0 0 0,-1 1 0,-1 1-17,1 0 0,0 1 0,0-1 0,0 1 0,0-1 0,0 1 0,1 0 1,-1 0-1,1 0 0,0 0 0,0 0 0,1 0 0,-1 0 0,1 0 0,0 0 0,0 0 0,0 0 0,0 0 0,2 7 0,-2-11-6,0 0 0,0 1 0,0-1-1,0 1 1,1-1 0,-1 1-1,0-1 1,0 0 0,0 1 0,0-1-1,0 1 1,1-1 0,-1 0 0,0 1-1,0-1 1,1 0 0,-1 1 0,0-1-1,0 0 1,1 1 0,-1-1 0,0 0-1,1 1 1,-1-1 0,0 0-1,1 0 1,-1 0 0,1 1 0,-1-1-1,0 0 1,1 0 0,-1 0 0,1 0-1,-1 0 1,1 0 0,-1 0 0,0 0-1,1 0 1,-1 0 0,1 0 0,-1 0-1,1 0 1,-1 0 0,0 0-1,1 0 1,-1-1 0,1 1 0,-1 0-1,0 0 1,1 0 0,-1-1 0,0 1-1,1 0 1,-1 0 0,0-1 0,1 1-1,-1 0 1,0-1 0,1 1 0,-1-1-1,0 1 1,0 0 0,1-1-1,14-26-23,-12 17 21,0-1 0,-1 1 0,0-1 0,0 0 0,-1 1 1,-1-1-1,0 0 0,-2-17 0,2 27 5,0 0 0,0 1 1,0-1-1,0 0 0,0 0 0,0 0 1,0 0-1,0 0 0,-1 0 0,1 1 1,0-1-1,-1 0 0,1 0 0,-1 0 1,1 1-1,-1-1 0,1 0 0,-1 1 1,1-1-1,-1 0 0,0 1 0,1-1 1,-1 1-1,0-1 0,1 1 0,-1-1 1,0 1-1,0-1 0,0 1 0,1 0 1,-1 0-1,0-1 0,0 1 0,-1 0 1,1 0-10,-1 1-1,1-1 1,-1 1 0,1-1 0,0 1 0,-1 0 0,1 0 0,0 0 0,0 0 0,0 0-1,0 0 1,0 0 0,0 0 0,0 0 0,0 0 0,0 0 0,0 1 0,0-1 0,1 0-1,-2 2 1,-2 6 5,1 0 0,0 0 0,0 0 0,0 0 0,1 0 0,1 1 0,0-1 0,0 1 0,0 0 0,1-1 0,1 1 0,0-1 0,0 1 0,4 11 0,2-5-81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53.762"/>
    </inkml:context>
    <inkml:brush xml:id="br0">
      <inkml:brushProperty name="width" value="0.05" units="cm"/>
      <inkml:brushProperty name="height" value="0.05" units="cm"/>
    </inkml:brush>
  </inkml:definitions>
  <inkml:trace contextRef="#ctx0" brushRef="#br0">2 97 15899,'0'0'34,"0"0"0,0 0 0,0 0 0,0 0 0,0 0 0,-1 0 0,1 0 0,0 0-1,0 1 1,0-1 0,0 0 0,0 0 0,0 0 0,0 0 0,0 0 0,0 1 0,0-1-1,0 0 1,0 0 0,0 0 0,0 0 0,0 0 0,0 1 0,0-1 0,0 0 0,0 0-1,0 0 1,0 0 0,0 0 0,0 0 0,0 1 0,0-1 0,0 0 0,0 0 0,0 0-1,1 0 1,-1 0 0,0 0 0,0 0 0,0 1 0,0-1 0,0 0 0,0 0 0,10 4 357,11 0-118,8-2-3,1-1 0,51-6 0,61-16 3,-69 9-176,61-2 3,31-6-15,-160 19-76,31-8 9,-34 9-10,-1 0 0,0-1 0,1 1 0,-1-1-1,1 1 1,-1-1 0,0 1 0,1-1 0,-1 0 0,0 0 0,0 0-1,0 0 1,0 0 0,0 0 0,0 0 0,0 0 0,0 0-1,0 0 1,1-2 0,-2 2-1,-1 1-1,1-1 1,0 0 0,0 1-1,-1-1 1,1 1-1,0-1 1,0 1 0,-1-1-1,1 1 1,-1 0 0,1-1-1,0 1 1,-1-1-1,1 1 1,-1 0 0,1-1-1,-1 1 1,1 0-1,-1 0 1,1-1 0,-1 1-1,1 0 1,-1 0 0,0 0-1,1 0 1,-1-1-1,1 1 1,-1 0 0,1 0-1,-2 1 1,-24-4 94,26 3-95,-327 13 500,63 2 207,246-16-601,0-1 53,16 3-108,9 2-42,39 10-217,2-1-1,53 6 0,-78-15 31,-1 0 0,0-2 0,1-1 0,-1 0 0,35-6 0,-98 19 191,-31 7 67,65-19-153,0 1 0,0-1 1,0-1-1,-1 0 0,1 0 0,0 0 0,-12-2 0,17 1 59,0 1-1,1-1 1,-1 0-1,0 1 0,0-1 1,1 0-1,-1 0 1,1 0-1,-1 0 0,1 0 1,-1-1-1,1 1 1,-1 0-1,1-1 0,0 1 1,0-1-1,0 1 1,0-1-1,0 1 0,0-1 1,0 0-1,1 0 1,-1 1-1,0-1 1,1 0-1,0 0 0,-1 0 1,1-3-1,-2-50-135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10.525"/>
    </inkml:context>
    <inkml:brush xml:id="br0">
      <inkml:brushProperty name="width" value="0.05" units="cm"/>
      <inkml:brushProperty name="height" value="0.05" units="cm"/>
    </inkml:brush>
  </inkml:definitions>
  <inkml:trace contextRef="#ctx0" brushRef="#br0">210 24 11626,'-9'-2'732,"1"1"0,0-1 0,0-1 0,0 0-1,0 0 1,-11-6 0,15 8 833,7 5-1300,9 6-401,6-5 124,0 0 0,1-1 0,-1-1 0,32 1 0,-117-2 749,0 4 0,-72 14 0,137-21-462,8-4-242,10-4-188,-7 4-13,0 1 0,0 1 0,0 0 0,0 0 0,0 0 0,1 1 0,0 1 0,16-1 0,-7 4-151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13.500"/>
    </inkml:context>
    <inkml:brush xml:id="br0">
      <inkml:brushProperty name="width" value="0.05" units="cm"/>
      <inkml:brushProperty name="height" value="0.05" units="cm"/>
    </inkml:brush>
  </inkml:definitions>
  <inkml:trace contextRef="#ctx0" brushRef="#br0">1 16 13547,'3'-4'1240,"-3"0"-840,0 1-144,0 0 472,0 2 161,0 2-665,1 2-128,2 1-136,-1 0-296,-1 1-144,0-5 376,5 1-73,1-2-15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57.770"/>
    </inkml:context>
    <inkml:brush xml:id="br0">
      <inkml:brushProperty name="width" value="0.05" units="cm"/>
      <inkml:brushProperty name="height" value="0.05" units="cm"/>
    </inkml:brush>
  </inkml:definitions>
  <inkml:trace contextRef="#ctx0" brushRef="#br0">112 85 12155,'1'-8'707,"0"3"-333,-1 0 1,1-1 0,-1 1 0,0 0 0,-1-1 0,-1-8 0,5 81 2548,-2-62-2893,1 6 11,-1 0 0,2 0 0,0 0 0,0 0 0,1-1-1,5 11 1,-9-21-30,0 1 0,0-1-1,0 1 1,0-1 0,1 0-1,-1 1 1,0-1 0,0 0-1,0 1 1,1-1 0,-1 0-1,0 1 1,1-1 0,-1 0-1,0 0 1,1 1 0,-1-1-1,0 0 1,1 0 0,-1 1-1,0-1 1,1 0 0,-1 0-1,0 0 1,1 0 0,-1 0 0,1 0-1,-1 0 1,1 0 0,-1 0-1,1 0 1,5-11 350,-4-21 273,-4 22-342,-1 0 1,-6-19 0,8 27-261,0 0 0,1 0 0,-1 0-1,0 0 1,-1 0 0,1 0 0,0 0 0,-1 0 0,1 0-1,-1 1 1,1-1 0,-1 0 0,0 1 0,1 0-1,-1-1 1,0 1 0,0 0 0,0 0 0,-3-1 0,4 2-39,1-1 0,-1 1 0,1 1 0,-1-1 0,1 0 0,-1 0 0,1 0 0,-1 0 0,1 0 0,-1 0 0,1 0 0,-1 1 0,1-1 0,-1 0 0,1 0 0,-1 1 0,1-1 0,0 0 0,-1 1 0,1-1 0,0 0 0,-1 1 0,1-1 0,0 1 0,-1-1 0,1 1 0,0-1 0,0 0 0,-1 1 0,1-1 0,0 1 0,0-1 0,0 1 0,0-1 0,0 1 0,0-1 0,0 1 0,0-1 0,0 1 0,0-1 0,0 1 0,0-1 0,0 1 0,0-1 0,0 1 0,0-1 0,1 1 0,-1 0 0,5 6-179,-4-8 191,-1 1 0,1 0 0,-1-1 0,0 1 0,1-1 0,-1 1 0,0-1 0,1 1 0,-1-1 0,0 1 0,1-1 0,-1 1 0,0-1 0,0 1 0,0-1 0,0 0 0,1 1 0,-1-1 0,0 1 0,0-1 0,0-1 0,0-23 499,0 24-473,0 0 1,0 0-1,0 0 1,0 0-1,0 0 0,0 0 1,-1 0-1,1 0 1,0 0-1,-1 0 1,1 0-1,-1 1 0,1-1 1,-1 0-1,1 0 1,-1 0-1,1 0 1,-1 1-1,0-1 0,0 0 1,1 1-1,-2-2 1,1 2-17,0 1 1,1-1 0,-1 0-1,0 0 1,1 0-1,-1 1 1,1-1 0,-1 0-1,0 1 1,1-1-1,-1 0 1,1 1-1,-1-1 1,1 1 0,-1-1-1,1 1 1,-1-1-1,1 1 1,-1-1 0,1 1-1,0 0 1,-1-1-1,1 1 1,0 0 0,-1-1-1,1 1 1,0 0-1,0-1 1,0 1-1,0 0 1,0-1 0,0 2-1,-6 27 63,6-28-70,-3 48-39,3-47 28,0 1 1,0-1-1,0 0 1,0 1-1,1-1 1,-1 0-1,1 1 1,-1-1-1,1 0 1,0 0-1,0 0 1,0 0-1,0 1 1,1-1-1,-1-1 1,0 1-1,4 3 1,-5-4 4,1-1 0,-1 0 0,1 0 0,-1 0 0,1 1 0,-1-1 1,1 0-1,-1 0 0,1 0 0,-1 0 0,1 0 0,-1 0 0,1 0 0,-1 0 0,1 0 0,-1 0 1,1-1-1,-1 1 0,1 0 0,-1 0 0,1 0 0,-1-1 0,1 1 0,-1 0 0,1 0 0,-1-1 0,1 1 1,-1 0-1,0-1 0,1 1 0,-1-1 0,0 1 0,1 0 0,-1-1 0,0 1 0,0-1 0,1 1 1,-1-1-1,0 1 0,0-1 0,0 1 0,0-1 0,0 1 0,1-1 0,5-24 159,-6 20-108,-1-1 1,1 1 0,-1 0-1,0 0 1,0-1-1,-1 1 1,1 0 0,-6-9-1,7 13-39,-1-1 0,0 1 0,0 0 0,0-1 0,0 1 0,0 0 0,0 0 0,0 0 0,0 0 0,0 0 0,0 0 0,-1 0 0,1 0 0,-3-1 0,3 2-12,0-1-1,0 1 0,0 0 1,0 0-1,0 0 0,0 0 1,0 0-1,0 0 1,0 1-1,0-1 0,0 0 1,0 0-1,0 1 0,0-1 1,0 1-1,0-1 1,0 1-1,0-1 0,1 1 1,-1-1-1,0 1 0,0 0 1,0 0-1,-1 1 0,-6 17-208,6-9 28,2-10 174,0 0 0,0 0 0,0 1 0,0-1 0,0 0 0,0 0 0,0 0 0,0 0 0,0 0 0,0 0 0,0 0 0,0 1 0,0-1 0,0 0 0,0 0 0,1 0 0,-1 0 0,0 0 0,0 0 0,0 0 0,0 0 0,0 1 0,0-1 0,0 0 0,0 0 0,0 0 0,1 0 0,-1 0 0,0 0 0,0 0 0,0 0 0,0 0 0,0 0 0,0 0 0,0 0 0,1 0 0,-1 0 0,0 0 0,0 0-1,0 0 1,0 0 0,0 0 0,0 0 0,1 0 0,-1 0 0,0 0 0,0 0 0,0 0 0,2-1-13,-1 0 0,0 0 0,1-1 1,-1 1-1,0 0 0,0 0 0,0-1 0,0 1 0,0-1 0,0 1 0,0-1 0,-1 1 0,1-1 0,0 0 0,-1 1 0,1-1 0,-1 0 0,0 1 0,0-3 0,1 1 22,0 0-1,-1 0 1,0 0-1,0 0 1,0 0-1,0 0 1,0-1-1,0 1 1,-2-5-1,2 7-3,0 1 0,-1 0 0,1-1 0,0 1 0,0 0-1,0-1 1,0 1 0,0 0 0,-1 0 0,1-1 0,0 1 0,0 0 0,0 0-1,-1-1 1,1 1 0,0 0 0,0 0 0,-1 0 0,1-1 0,0 1 0,0 0-1,-1 0 1,1 0 0,0 0 0,-1 0 0,1 0 0,0 0 0,-1 0 0,1 0-1,0 0 1,-1 0 0,1 0 0,-1 0 0,-7 8-19,-2 16-36,9-21 41,1-1 0,-1 1 0,0 0 1,1 0-1,0 0 0,-1-1 0,1 1 1,0 0-1,1 0 0,-1 0 1,0 0-1,1 0 0,0-1 0,-1 1 1,1 0-1,2 4 0,-2-7 13,-1 1-1,0-1 0,1 0 0,-1 0 1,1 0-1,-1 1 0,0-1 1,1 0-1,-1 0 0,1 0 1,-1 0-1,1 0 0,-1 0 1,1 0-1,-1 0 0,0 0 1,1 0-1,-1 0 0,1 0 1,-1 0-1,1 0 0,-1-1 1,0 1-1,1 0 0,-1 0 1,1 0-1,-1-1 0,0 1 1,1 0-1,-1 0 0,0-1 1,1 1-1,-1 0 0,0-1 1,1 1-1,-1 0 0,0-1 1,0 1-1,1 0 0,-1-1 1,0 1-1,0-1 0,0 1 1,0-1-1,1 0 0,8-20-1,-7 14 17,-1 0-1,0 0 0,0 0 1,0 0-1,-1 0 1,0-11-1,0 17-12,0 0-1,0 0 1,0-1 0,0 1-1,0 0 1,0 0-1,-1 0 1,1 0 0,0 0-1,-1 0 1,1 0 0,-1 0-1,1 0 1,-1 0 0,1 0-1,-1 0 1,0 0 0,1 0-1,-1 0 1,0 0-1,0 1 1,0-1 0,1 0-1,-1 0 1,0 1 0,0-1-1,0 1 1,0-1 0,0 1-1,-1-1 1,1 1 0,0 0-1,0 0 1,0-1-1,0 1 1,0 0 0,0 0-1,0 0 1,-1 0 0,1 0-1,0 0 1,0 1 0,0-1-1,0 0 1,0 0 0,0 1-1,0-1 1,-2 2 0,0-1-14,0 1 0,1 0 1,-1 0-1,0 0 0,1 0 1,0 0-1,0 0 0,-1 1 1,1-1-1,0 1 0,-2 5 1,3-7 1,0 1 1,0-1-1,0 0 0,0 1 1,1-1-1,-1 1 1,1-1-1,-1 1 1,1-1-1,-1 1 1,1-1-1,0 1 1,0 0-1,0-1 1,0 1-1,0-1 1,0 1-1,0 0 1,1-1-1,-1 1 1,0-1-1,1 1 1,-1-1-1,1 1 1,1 2-1,-1-4 6,0 1 0,-1-1 0,1 1-1,0-1 1,0 1 0,0-1 0,0 0 0,-1 1-1,1-1 1,0 0 0,0 0 0,0 1 0,0-1-1,0 0 1,0 0 0,0 0 0,0 0 0,0 0 0,0-1-1,-1 1 1,1 0 0,0 0 0,0-1 0,0 1-1,0 0 1,0-1 0,-1 1 0,1-1 0,0 1-1,0-1 1,0 1 0,-1-1 0,1 0 0,0 1 0,-1-1-1,1 0 1,0-1 0,0 1 5,1 0-1,-1-1 1,1 1 0,-1-1 0,0 1 0,0-1-1,0 0 1,0 1 0,0-1 0,0 0-1,-1 0 1,1 0 0,-1 1 0,1-1-1,-1 0 1,0 0 0,1-3 0,-1 5 1,0-1 1,-1 1 0,1-1-1,0 1 1,0 0 0,0-1-1,0 1 1,-1-1 0,1 1-1,0 0 1,0-1 0,-1 1-1,1-1 1,0 1 0,-1 0-1,1-1 1,0 1 0,-1 0-1,1 0 1,-1-1-1,1 1 1,0 0 0,-1 0-1,1 0 1,-1-1 0,1 1-1,-1 0 1,1 0 0,0 0-1,-1 0 1,1 0 0,-1 0-1,1 0 1,-1 0 0,1 0-1,-1 0 1,1 0 0,-1 0-1,1 0 1,-1 1 0,1-1-1,0 0 1,-1 0 0,1 0-1,-1 1 1,1-1 0,0 0-1,-1 0 1,1 1 0,0-1-1,-1 0 1,1 1-1,-1 0 1,-17 17-9,9 4-53,8-21 54,1 0 1,0 0-1,-1 0 1,1-1-1,0 1 1,0 0-1,0 0 1,0 0-1,0 0 0,0 0 1,0 0-1,0-1 1,0 1-1,0 0 1,0 0-1,0 0 1,0 0-1,1 0 1,-1 0-1,0-1 1,1 1-1,-1 0 1,1 1-1,0-2 4,-1 0 0,1 0-1,-1 0 1,0 0 0,1 0 0,-1 0 0,1 0 0,-1 0-1,0-1 1,1 1 0,-1 0 0,1 0 0,-1 0-1,0 0 1,1 0 0,-1-1 0,0 1 0,1 0-1,-1 0 1,0-1 0,1 1 0,-1 0 0,0 0 0,1-1-1,-1 1 1,0 0 0,0-1 0,0 1 0,1-1-1,-1 1 1,0 0 0,0-1 0,0 1 0,0-1-1,0 1 1,1 0 0,-1-1 0,0 0 0,5-16 6,-5-7 61,0 23-64,0 1 0,0-1 0,0 1 1,0-1-1,0 1 0,0-1 0,0 1 1,0-1-1,0 1 0,-1-1 0,1 1 1,0-1-1,0 1 0,0 0 1,0-1-1,-1 1 0,1-1 0,0 1 1,-1 0-1,1-1 0,0 1 0,-1 0 1,1-1-1,0 1 0,-1 0 0,1-1 1,-1 1-1,1 0 0,0 0 0,-1 0 1,1-1-1,-1 1 0,1 0 0,-1 0 1,1 0-1,-1 0 0,1 0 0,-1 0 1,1 0-1,-1 0 0,1 0 0,0 0 1,-1 0-1,1 0 0,-1 0 0,0 1 1,0-1-7,0 1 1,0-1-1,1 1 1,-1 0-1,0 0 0,1 0 1,-1-1-1,0 1 1,1 0-1,-1 0 1,1 0-1,-1 0 1,1 0-1,-1 0 0,1 0 1,0 0-1,-1 0 1,1 0-1,0 0 1,0 0-1,0 0 1,0 0-1,0 0 1,0 0-1,0 1 0,0-1 1,1 0-1,-1 0 1,0 0-1,1 1 1,-1-1-3,1 0 0,-1 1 0,0-1 0,1 0 0,-1 0 0,1 1 0,-1-1 0,1 0 0,0 0 0,-1 0 0,1 0 0,0 0 0,0 0 0,0 0 0,0 0 0,0 0 0,0-1 0,0 1 0,0 0 0,0 0 0,0-1 0,0 1 0,1-1 0,1 1 0,0-1-49,0 0-1,-1 0 1,1-1 0,-1 0 0,1 1 0,0-1 0,-1 0 0,1 0 0,-1-1-1,0 1 1,1 0 0,-1-1 0,0 1 0,0-1 0,0 0 0,0 0 0,0 0-1,0 0 1,-1 0 0,1 0 0,0 0 0,-1-1 0,2-4 0,-2 7 45,-1 0 0,0-1 1,0 1-1,0 0 1,0-1-1,0 1 0,0 0 1,0-1-1,0 1 1,1-1-1,-1 1 0,-1 0 1,1-1-1,0 1 1,0-1-1,0 1 0,0 0 1,0-1-1,0 1 1,0 0-1,0-1 0,-1 1 1,1 0-1,0-1 1,0 1-1,0 0 0,-1-1 1,1 1-1,0 0 1,-1-1-1,1 1 0,0 0 1,0 0-1,-1 0 0,1-1 1,0 1-1,-1 0 1,1 0-1,-1 0 0,1 0 1,-1-1-1,-9 4-241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15.182"/>
    </inkml:context>
    <inkml:brush xml:id="br0">
      <inkml:brushProperty name="width" value="0.05" units="cm"/>
      <inkml:brushProperty name="height" value="0.05" units="cm"/>
    </inkml:brush>
  </inkml:definitions>
  <inkml:trace contextRef="#ctx0" brushRef="#br0">47 38 15435,'-27'-25'7160,"31"28"-7132,-1 0 0,1 0-1,-1 0 1,1-1-1,0 0 1,0 0-1,0 0 1,0 0-1,0 0 1,1-1-1,4 1 1,50 9-74,-41-10 51,1 0 1,0 0 0,0-2 0,30-5 0,72-21 18,-52 10-64,-54 15-8,-21 7 10,-22 8 3,1-5 33,0 0 0,-1-2 0,0-1 0,-47 2 0,-111-9 53,153 1-28,16 3-7,17-2-16,-1 0 0,1 0 0,0 0 0,0 0 0,-1 1 0,1-1 0,0 0 0,0 0 0,0 0 0,-1 0 0,1 1 0,0-1 0,0 0 0,0 0 0,-1 1 0,1-1 0,0 0 0,0 0 0,0 1 0,0-1 0,0 0 0,0 0 0,0 1 1,-1-1-1,1 0 0,0 1 0,0-1 0,0 0 0,0 1 0,1 0-3,0 0 1,-1 0 0,1 0-1,0 0 1,-1 0 0,1 0-1,0 0 1,0 0 0,0 0-1,0-1 1,0 1 0,0 0-1,0-1 1,0 1 0,0 0-1,1-1 1,-1 0 0,0 1-1,0-1 1,2 1 0,13 2-11,1 0 1,-1-1-1,1-1 1,0-1 0,-1 0-1,1-1 1,19-3-1,-18 1-6,1 1 0,-1 1 0,1 1 0,0 1 0,19 3 0,-29-1-11,-16 0 20,-16 0 14,-9-5-248,0-1 0,-1-2 0,1-1 0,-34-11 0,46 13 31,8 2-72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16.187"/>
    </inkml:context>
    <inkml:brush xml:id="br0">
      <inkml:brushProperty name="width" value="0.05" units="cm"/>
      <inkml:brushProperty name="height" value="0.05" units="cm"/>
    </inkml:brush>
  </inkml:definitions>
  <inkml:trace contextRef="#ctx0" brushRef="#br0">0 27 16339,'1'-2'217,"12"-20"1232,-13 22-1422,1-1 1,-1 1 0,1 0 0,-1 0 0,1-1-1,-1 1 1,1 0 0,-1 0 0,1 0 0,-1 0-1,1 0 1,0 0 0,-1 0 0,1 0 0,-1 0-1,1 0 1,-1 0 0,1 0 0,-1 0 0,1 0-1,0 0 1,-1 1 0,1-1 0,-1 0 0,1 0-1,-1 1 1,0-1 0,1 0 0,-1 1 0,1-1-1,-1 0 1,1 1 0,-1-1 0,0 1 0,1-1-1,-1 1 1,0-1 0,0 1 0,1-1 0,-1 1-1,0 0 1,4 5 115,-1-1 0,1 1 0,-2 0 0,1 0 1,-1 1-1,0-1 0,2 9 0,6 51 66,-8-53-179,3 55 49,-2 0-1,-4 1 0,-13 101 1,13-162-50,0 0 1,0 0 0,-6 14-1,7-22-27,0 0 0,0 0 0,0 0 0,0 0-1,0 0 1,0 0 0,0 0 0,0 1-1,0-1 1,0 0 0,0 0 0,0 0-1,0 0 1,0 0 0,0 0 0,0 0 0,0 0-1,0 1 1,0-1 0,0 0 0,0 0-1,-1 0 1,1 0 0,0 0 0,0 0-1,0 0 1,0 0 0,0 0 0,0 0-1,0 0 1,0 0 0,0 0 0,-1 0 0,1 0-1,0 0 1,0 0 0,0 0 0,0 0-1,0 0 1,0 0 0,0 0 0,-1 0-1,1 0 1,0 0 0,0 0 0,0 0-1,0 0 1,0 0 0,0 0 0,0 0 0,0 0-1,-1 0 1,1 0 0,0 0 0,0 0-1,-4-9 39,-1-10-12,2-9-28,1 1-1,2-1 1,0 0-1,2 1 0,1-1 1,1 1-1,2 0 1,0 0-1,2 1 1,1-1-1,22-45 1,-26 63-6,1 1 1,0 0 0,0 0 0,14-14 0,-18 20 5,-1 0-1,1 0 0,0 1 0,0-1 1,0 0-1,1 1 0,-1 0 1,0-1-1,0 1 0,1 0 1,-1 0-1,1 1 0,-1-1 1,1 0-1,-1 1 0,1-1 0,0 1 1,-1 0-1,1 0 0,-1 0 1,1 0-1,0 0 0,-1 1 1,3 0-1,-3 0 0,-1 0 0,1 0-1,-1 0 1,1 0 0,-1 0 0,0 0 0,0 0-1,0 1 1,0-1 0,0 0 0,0 1 0,0-1 0,0 1-1,0-1 1,0 1 0,-1 0 0,1-1 0,-1 1 0,1-1-1,-1 1 1,0 0 0,0 0 0,1-1 0,-1 1-1,0 0 1,-1-1 0,1 1 0,0 0 0,-1 2 0,-1 7 0,0-1 1,-1 1-1,-5 13 1,6-20 0,-90 238-350,89-229 914,4-10-126,15-21-177,1-6-134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5.829"/>
    </inkml:context>
    <inkml:brush xml:id="br0">
      <inkml:brushProperty name="width" value="0.05" units="cm"/>
      <inkml:brushProperty name="height" value="0.05" units="cm"/>
    </inkml:brush>
  </inkml:definitions>
  <inkml:trace contextRef="#ctx0" brushRef="#br0">7 52 16980,'-7'5'1312,"7"-4"-1336,3-5 1792,9-10-976,2-4-135,2-3-217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16.578"/>
    </inkml:context>
    <inkml:brush xml:id="br0">
      <inkml:brushProperty name="width" value="0.05" units="cm"/>
      <inkml:brushProperty name="height" value="0.05" units="cm"/>
    </inkml:brush>
  </inkml:definitions>
  <inkml:trace contextRef="#ctx0" brushRef="#br0">0 250 14139,'1'0'85,"-1"0"-1,1 0 1,0 1 0,-1-1-1,1 0 1,-1 0-1,1 0 1,0 0 0,-1 0-1,1 0 1,-1 0 0,1 0-1,0 0 1,-1 0 0,1 0-1,-1-1 1,1 1 0,0 0-1,-1 0 1,1 0-1,-1-1 1,1 1 0,-1 0-1,1-1 1,-1 1 0,1-1-1,11-14 230,-9 12-103,137-211 4379,-126 200-4323,-14 14-262,0 0-1,1 0 1,-1 0-1,0 0 1,0 0-1,0 0 1,1 0-1,-1 0 1,0 0-1,0 0 1,0 0-1,0 0 1,1 0 0,-1 0-1,0 0 1,0 1-1,0-1 1,0 0-1,1 0 1,-1 0-1,0 0 1,0 0-1,0 0 1,0 0-1,0 1 1,1-1 0,-1 0-1,0 0 1,0 0-1,0 0 1,0 1-1,0-1 1,0 0-1,0 0 1,0 0-1,0 0 1,0 1-1,0-1 1,0 0 0,0 0-1,0 0 1,0 1-1,0-1 1,0 0-1,-3 36 198,1-26-201,-3 26 149,2 0 0,1 0 0,2 0 0,2 1 0,7 45 0,-7-64 307,0-28-254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21.540"/>
    </inkml:context>
    <inkml:brush xml:id="br0">
      <inkml:brushProperty name="width" value="0.05" units="cm"/>
      <inkml:brushProperty name="height" value="0.05" units="cm"/>
    </inkml:brush>
  </inkml:definitions>
  <inkml:trace contextRef="#ctx0" brushRef="#br0">67 133 10994,'1'-1'211,"-1"0"0,1-1 0,0 1 0,-1 0 0,0-1 0,1 1 0,-1 0-1,0-1 1,0 1 0,0-1 0,0 1 0,0-1 0,0 1 0,0 0 0,0-1 0,0 1-1,-1-1 1,1 1 0,-1 0 0,1-1 0,-1 1 0,1 0 0,-1 0 0,0-1 0,0 1-1,0 0 1,1 0 0,-3-2 0,2 3-78,0 0 1,0-1-1,0 1 0,-1 0 0,1-1 1,0 1-1,0 0 0,-1 0 0,1 0 1,0 0-1,0 0 0,-1 0 0,1 1 1,0-1-1,0 0 0,-1 1 0,1-1 1,0 1-1,0-1 0,0 1 0,0-1 1,0 1-1,0 0 0,0-1 0,0 1 1,0 0-1,0 0 0,0 0 0,0 0 1,1 0-1,-1 0 0,-1 1 0,-1 2 67,0 1 0,0-1 0,1 0 0,-1 1 0,1-1 1,-2 6-1,3-7-168,1-1 0,-1 0 0,0 1 0,1-1 0,0 0 0,-1 1 0,1-1 0,0 0 0,0 1 0,0-1 0,1 0 0,-1 1 0,0-1 0,1 0 0,1 3 0,-2-4-28,0-1 1,0 0-1,0 1 0,0-1 1,0 0-1,1 1 1,-1-1-1,0 0 0,0 1 1,0-1-1,1 0 1,-1 0-1,0 1 1,0-1-1,1 0 0,-1 0 1,0 1-1,1-1 1,-1 0-1,0 0 1,1 0-1,-1 0 0,0 1 1,1-1-1,-1 0 1,0 0-1,1 0 1,-1 0-1,1 0 0,-1 0 1,0 0-1,1 0 1,0 0-1,10-10 103,7-18 50,-18 28-154,6-12 81,-1 0 0,-1 0 0,0 0 0,-1-1-1,0 1 1,0-1 0,-2 0 0,1-19 0,-4 21 72,-2 17-36,-3 18-41,6-15-110,0 0 0,1 0 1,0 0-1,0-1 0,1 1 1,0 0-1,0 0 0,4 10 1,-5-18 22,0-1 1,0 1 0,1 0-1,-1-1 1,0 1-1,0 0 1,0-1 0,1 1-1,-1-1 1,0 1 0,1 0-1,-1-1 1,0 1 0,1-1-1,-1 1 1,1-1-1,-1 1 1,1-1 0,-1 0-1,1 1 1,-1-1 0,1 0-1,0 1 1,-1-1 0,1 0-1,-1 1 1,2-1-1,-1 0 1,-1-1-1,1 1 1,0 0-1,0-1 0,0 1 1,-1-1-1,1 1 1,0-1-1,-1 1 0,1-1 1,-1 1-1,1-1 0,0 0 1,-1 1-1,1-1 1,-1 0-1,1-1 0,2-4-4,0 0 0,0 0 0,-1 0 0,3-8 0,-4 9 13,2-4 34,-1 1 0,-1 0 1,1 0-1,-1-1 0,0 1 1,-1-1-1,-1-12 1,-4 12 97,-1 15-68,-2 14-39,2 24-110,6-41 66,-1 0-1,1 0 1,0 0 0,1 0 0,-1 1 0,0-1 0,1 0-1,0 0 1,-1 0 0,1 0 0,0 0 0,2 2 0,-3-5 16,0 1 1,0-1 0,0 0 0,0 0-1,1 0 1,-1 1 0,0-1 0,0 0 0,0 0-1,0 0 1,0 0 0,1 1 0,-1-1-1,0 0 1,0 0 0,0 0 0,1 0 0,-1 0-1,0 0 1,0 0 0,0 0 0,1 1-1,-1-1 1,0 0 0,0 0 0,1 0 0,-1 0-1,0 0 1,0 0 0,0 0 0,1 0 0,-1 0-1,0 0 1,0-1 0,1 1 0,-1 0-1,0 0 1,0 0 0,1 0 0,5-10-52,2-15-7,-6 5 136,1-35-1,-3 55-73,0 0 1,0 0-1,0 0 1,0 0-1,0 0 1,0 0-1,0 0 0,-1 0 1,1 0-1,0 0 1,0 0-1,0 0 1,0 0-1,0 0 1,0 1-1,0-1 0,0 0 1,0 0-1,0 0 1,0 0-1,0 0 1,0 0-1,0 0 0,-1 0 1,1 0-1,0 0 1,0-1-1,0 1 1,0 0-1,0 0 1,0 0-1,0 0 0,0 0 1,0 0-1,-2 10 12,1 13-13,1-11-40,-1 0 0,2 0 1,0-1-1,3 19 1,-4-30 34,0 0 1,0 1 0,0-1 0,0 0 0,0 0 0,0 1 0,0-1 0,0 0 0,0 0-1,0 1 1,0-1 0,0 0 0,0 0 0,0 1 0,0-1 0,0 0 0,0 0-1,0 0 1,0 1 0,1-1 0,-1 0 0,0 0 0,0 0 0,0 1 0,0-1 0,0 0-1,1 0 1,-1 0 0,0 0 0,0 0 0,0 1 0,1-1 0,-1 0 0,0 0 0,0 0-1,0 0 1,1 0 0,-1 0 0,0 0 0,0 0 0,1 0 0,2-11-81,-1-20 9,-2 26 67,0 3 3,0-1 0,1 1 0,-1-1 0,-1 1 0,1-1-1,0 1 1,-1-1 0,1 1 0,-1 0 0,0-1-1,1 1 1,-1 0 0,0-1 0,-1 1 0,-1-3-1,3 5-9,-1 0 0,1-1 1,0 1-1,-1 0 0,1 0 0,0 0 0,-1 0 0,1 0 0,-1 0 0,1 0 0,0 0 0,-1 0 0,1 0 0,-1 0 0,1 0 0,0 0 0,-1 0 0,1 0 0,0 0 0,-1 0 0,1 0 0,-1 0 0,1 0 0,0 1 0,-1-1 0,1 0 0,0 0 0,-1 1 0,1-1 0,0 0 0,0 0 0,-1 1 0,1-1 0,0 0 0,0 1 0,-1-1 0,1 0 0,0 1 0,0-1 0,0 0 0,-1 1 0,1-1 0,0 1 0,-9 17-798,7-11 581,0 0 0,0 0 0,1 0-1,0 0 1,0 0 0,0 0 0,1 1 0,1 7-1,2 4-467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48.119"/>
    </inkml:context>
    <inkml:brush xml:id="br0">
      <inkml:brushProperty name="width" value="0.05" units="cm"/>
      <inkml:brushProperty name="height" value="0.05" units="cm"/>
    </inkml:brush>
  </inkml:definitions>
  <inkml:trace contextRef="#ctx0" brushRef="#br0">48 232 14995,'0'0'78,"-1"0"-1,1 1 0,0-1 1,-1 0-1,1 1 1,0-1-1,-1 0 1,1 1-1,0-1 0,-1 0 1,1 0-1,-1 0 1,1 1-1,0-1 0,-1 0 1,1 0-1,-1 0 1,1 0-1,-1 0 1,1 0-1,-1 0 0,0 0 1,-1-1 573,6-2-192,-1 2-384,0-1 0,0 0-1,0 0 1,0 0-1,-1 0 1,1 0 0,-1-1-1,1 1 1,-1-1-1,0 1 1,0-1 0,0 0-1,0 0 1,-1 0-1,1 0 1,-1 0 0,1 0-1,-1-1 1,0 1-1,0 0 1,0-6 0,0 5 20,-1 0 1,1 0 0,-1-1 0,0 1 0,0 0 0,0 0-1,-1-1 1,1 1 0,-1 0 0,0 0 0,0 0 0,-1 0-1,1 0 1,-1 0 0,0 0 0,0 0 0,-3-3 0,5 6-82,-1 0 0,0 0 1,0 0-1,0 0 1,1 0-1,-1 1 1,0-1-1,0 0 0,0 0 1,0 1-1,0-1 1,-1 1-1,1-1 1,0 1-1,0-1 1,0 1-1,0 0 0,-1-1 1,1 1-1,0 0 1,0 0-1,0 0 1,-3 0-1,3 0-7,-1 1-1,1 0 1,-1-1-1,1 1 1,-1 0-1,1 0 1,-1 0-1,1 0 1,0 0-1,0 0 1,-1 0-1,1 1 1,0-1-1,0 0 1,-1 2-1,0 2-9,-1-1-1,1 0 1,0 1 0,0-1-1,0 1 1,0 0-1,1-1 1,0 1 0,0 0-1,0 9 1,1-14 2,0 1 1,0-1-1,0 0 0,0 0 0,-1 0 1,1 0-1,0 1 0,0-1 0,0 0 1,0 0-1,0 0 0,0 0 0,0 1 1,0-1-1,0 0 0,0 0 1,0 0-1,0 0 0,0 0 0,0 1 1,1-1-1,-1 0 0,0 0 0,0 0 1,0 0-1,0 1 0,0-1 0,0 0 1,0 0-1,0 0 0,0 0 1,1 0-1,-1 0 0,0 0 0,0 1 1,0-1-1,0 0 0,0 0 0,1 0 1,-1 0-1,0 0 0,0 0 0,0 0 1,0 0-1,1 0 0,-1 0 1,0 0-1,0 0 0,0 0 0,0 0 1,1 0-1,-1 0 0,0 0 0,0 0 1,9-10-9,5-18 6,-8 11 4,13-36 177,-18 49-134,0 0 1,0-1 0,-1 1-1,1 0 1,-1-1 0,0 1-1,0 0 1,0 0 0,-1-7-1,1 10-38,0 1-1,0 0 0,0 0 0,0 0 0,-1 0 0,1-1 0,0 1 0,0 0 0,0 0 0,0 0 0,0 0 0,0-1 0,0 1 0,0 0 1,0 0-1,0 0 0,-1 0 0,1 0 0,0 0 0,0-1 0,0 1 0,0 0 0,0 0 0,0 0 0,-1 0 0,1 0 0,0 0 0,0 0 1,0 0-1,0 0 0,-1 0 0,1 0 0,0 0 0,0 0 0,0 0 0,0 0 0,-1 0 0,1 0 0,0 0 0,0 0 0,-1 0 0,-6 6 122,-4 10 19,-15 43-242,26-70 198,4-12-5,5-11-112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53.691"/>
    </inkml:context>
    <inkml:brush xml:id="br0">
      <inkml:brushProperty name="width" value="0.05" units="cm"/>
      <inkml:brushProperty name="height" value="0.05" units="cm"/>
    </inkml:brush>
  </inkml:definitions>
  <inkml:trace contextRef="#ctx0" brushRef="#br0">1 32 15171,'5'8'686,"-3"-3"-425,1-1 0,0 0 0,0 1 0,0-1 0,0 0 0,1-1 1,-1 1-1,1-1 0,7 6 0,-10-9-230,-1 0-1,0 0 1,1 0-1,-1 1 1,0-1-1,1 0 1,-1 0 0,1 0-1,-1 0 1,0 0-1,1 0 1,-1 0-1,1 0 1,-1 0 0,0 0-1,1 0 1,-1 0-1,1-1 1,-1 1-1,0 0 1,1 0 0,-1 0-1,0 0 1,1-1-1,-1 1 1,0 0-1,1 0 1,-1-1 0,0 1-1,1 0 1,-1 0-1,0-1 1,0 1 0,0 0-1,1-1 1,-1 1-1,0-1 1,2-14 2016,-1 10-898,3 12-657,-3-4-486,0-1 0,0 0 0,0 0 0,0 0 0,0 0 0,1 0 0,-1 0 0,1 0 0,-1 0 0,1 0 0,0-1 0,0 1 0,0-1 0,0 1 0,2 0 0,-3-1-7,-1-1 0,1 0 0,-1 0 1,1 0-1,0 0 0,-1 0 0,1 0 1,-1 0-1,1 0 0,-1 0 0,1 0 1,-1 0-1,1 0 0,0 0 0,-1 0 1,1 0-1,-1-1 0,1 1 0,-1 0 1,1 0-1,-1-1 0,1 1 0,-1 0 1,1-1-1,0-1 5,0 1 1,0 0-1,0-1 0,0 1 1,0-1-1,0 0 0,-1 1 1,1-1-1,-1 1 1,1-1-1,-1 0 0,1-1 1,-1-3 31,1 0 0,-1 0 0,0 1 1,0-1-1,-2-6 0,2 10-16,0 1 0,0-1 0,0 0-1,-1 1 1,1-1 0,-1 1 0,1-1-1,-1 0 1,0 1 0,1-1 0,-1 1-1,0 0 1,0-1 0,0 1 0,0 0-1,0-1 1,0 1 0,-1 0 0,1 0-1,0 0 1,-3-2 0,3 3-11,1 0 0,-1 1 0,0-1 0,0 0 0,1 0 0,-1 0 0,0 0-1,1 1 1,-1-1 0,0 0 0,0 0 0,1 1 0,-1-1 0,1 1 0,-1-1 0,0 0 0,1 1 0,-1-1 0,1 1 0,-1 0 0,1-1 0,-1 1 0,1-1 0,0 1 0,-1 0 0,1-1 0,0 1 0,-1 0 0,1-1 0,0 1 0,0 0-1,0 0 1,-1-1 0,1 1 0,0 0 0,0 0 0,0 0 0,-3 33-97,4-29-48,-1 0 1,1-1-1,0 1 0,1 0 1,1 5-1,7 3-609,-9-12 726,-1-1 0,1 0 0,-1 0 0,1 0 0,-1 0 0,1 0 0,-1 0 1,1 0-1,-1 0 0,1 0 0,-1 0 0,1 0 0,-1 0 0,1 0 0,-1 0 0,1-1 0,-1 1 0,1 0 0,-1 0 0,1 0 0,-1-1 0,1 1 0,-1 0 0,0-1 0,1 1 1,-1 0-1,1-1 0,-1 1 0,1-1 0,0 0-12,-1 0 0,1 0 0,0-1 0,0 1 0,0 0 0,-1-1 1,1 1-1,-1 0 0,1-1 0,-1 1 0,1-1 0,-1-1 0,1-31-503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57.508"/>
    </inkml:context>
    <inkml:brush xml:id="br0">
      <inkml:brushProperty name="width" value="0.05" units="cm"/>
      <inkml:brushProperty name="height" value="0.05" units="cm"/>
    </inkml:brush>
  </inkml:definitions>
  <inkml:trace contextRef="#ctx0" brushRef="#br0">3 3 12619,'-2'-2'653,"1"3"-262,2 9-132,6 19 11,0-14-162,0-1-1,1 0 1,1 0-1,0 0 1,0-1-1,20 20 0,78 66 413,-70-67-375,58 58 68,138 168 0,-195-215-184,1-2-1,49 40 0,96 63 86,-156-121-87,-2 0 0,0 2-1,42 52 1,51 93 99,-11-15-39,-77-120-56,1-1-1,2-2 1,1-1-1,44 29 0,-60-45-20,4 3 1,0 2 1,-2 0 0,0 2 0,-1 0 0,-2 1 0,0 1-1,17 32 1,-1 0 10,2-2-1,2-1 1,3-2-1,2-2 1,49 45 0,-7-20-21,-47-43 1,-1 2-1,-2 1 1,47 61 0,8 39 1,-55-78 5,3-2 1,76 86 0,-4-35-32,48 51-23,-12 30 1,-93-114 32,2-2 0,70 66 0,-29-49 14,-38-37 2,77 87-1,-63-50 27,-1 1-76,128 122 0,-174-188 35,264 254-167,-270-255 174,63 70-191,139 120 0,-175-174 166,30 23-55,-3 3 0,75 84-1,-119-112 86,3 4-1,2-2-1,1-1 0,1-1 1,48 33-1,-11-19 4,69 50 6,-119-80-6,-1 1 0,0 0 0,35 45 0,24 62 5,-12-16-8,-56-93 3,0-1 1,1-1-1,31 28 1,-4-17 15,-15-12-99,-26-14 4,-16-6-129,-8 1 168,11 3-4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24.897"/>
    </inkml:context>
    <inkml:brush xml:id="br0">
      <inkml:brushProperty name="width" value="0.05" units="cm"/>
      <inkml:brushProperty name="height" value="0.05" units="cm"/>
    </inkml:brush>
  </inkml:definitions>
  <inkml:trace contextRef="#ctx0" brushRef="#br0">328 122 12963,'-23'-5'487,"-1"1"1,1 0-1,-1 2 0,-25 1 1,38 2-360,-1 0 0,1 0 1,0 1-1,0 0 0,0 1 1,0 0-1,0 1 1,1 0-1,0 1 0,-17 10 1,23-12-105,0 1 1,0 0-1,0 0 1,1 0-1,-1 0 1,1 1-1,0-1 1,0 1-1,1 0 1,-1-1-1,1 1 1,0 1-1,1-1 1,-1 0-1,1 0 1,0 1-1,0-1 1,0 10-1,0 10-6,2 0-1,6 44 1,-6-57-14,7 42-7,1 1 0,3-2 0,3 0 0,21 52 0,-27-83-2,1 1-1,1-1 1,1 0-1,1-1 1,1-1-1,0 0 1,2-1-1,0-1 1,1 0-1,1-1 1,27 19-1,-35-29 0,1 0 0,1-1 0,-1 0 0,1-1-1,0-1 1,0 0 0,0 0 0,1-1 0,-1-1 0,1 0 0,0-1 0,0 0-1,0-1 1,-1 0 0,1-1 0,0 0 0,0-1 0,21-7 0,-14 2 19,-1 0-1,0-2 1,0 0 0,-1-1 0,0-1 0,0 0 0,-1-2 0,-1 0 0,0-1-1,25-28 1,-16 12 69,-2 0 0,0-1-1,-2-1 1,-2-1-1,-1-1 1,-1 0-1,-2-2 1,13-45 0,-23 60-27,-1 1 0,0-1 0,-2 0 0,0 0 0,-2 0 0,0 1 0,-3-26 0,0 31-18,0-1 0,-1 1 0,-1-1 0,0 1 0,-1 1 0,0-1 0,-2 1 0,1 0 0,-2 1 0,-13-17 0,12 18-12,-1 0 1,-1 1-1,0 0 0,0 1 0,-1 1 1,0 0-1,-1 1 0,0 0 1,0 1-1,0 0 0,-24-6 0,20 8-12,0 0-1,-1 1 1,0 2-1,1-1 1,-1 2-1,0 1 1,0 0-1,0 1 1,-21 5-1,30-4-75,0 0-1,0 1 0,0 1 1,1-1-1,-11 7 1,17-8 35,-1 0 1,0 0 0,1 1 0,-1-1 0,1 1 0,0 0 0,0 0-1,0 0 1,0 0 0,1 1 0,-1-1 0,1 1 0,-4 7 0,3 6-128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27.001"/>
    </inkml:context>
    <inkml:brush xml:id="br0">
      <inkml:brushProperty name="width" value="0.05" units="cm"/>
      <inkml:brushProperty name="height" value="0.05" units="cm"/>
    </inkml:brush>
  </inkml:definitions>
  <inkml:trace contextRef="#ctx0" brushRef="#br0">82 11 13227,'-1'-1'40,"1"1"1,0-1 0,-1 0-1,1 1 1,-1-1 0,1 0-1,0 1 1,-1-1-1,1 1 1,-1-1 0,0 1-1,1-1 1,-1 1 0,1 0-1,-1-1 1,0 1-1,1 0 1,-1-1 0,0 1-1,1 0 1,-1 0 0,0 0-1,-1-1 1,2 2-27,-1-1 0,0 0-1,1 1 1,-1-1 0,0 0 0,1 1 0,-1-1 0,1 1 0,-1-1-1,1 1 1,-1-1 0,1 1 0,-1 0 0,1-1 0,-1 1 0,1 0 0,0-1-1,0 1 1,-1 0 0,-10 42 94,11-41-52,-9 57-15,3 1 1,2-1-1,3 1 1,9 90-1,-7-142-38,-1-6 0,0 0 0,0-1-1,0 1 1,0 0 0,0-1-1,0 1 1,1-1 0,-1 1-1,0 0 1,1-1 0,0 1 0,-1-1-1,1 0 1,0 1 0,0-1-1,-1 1 1,3 1 0,-2-3-1,-1 0-1,0 0 1,0 0 0,0 0-1,0 1 1,1-1 0,-1 0 0,0 0-1,0 0 1,0 0 0,1 0-1,-1 0 1,0 0 0,0-1 0,0 1-1,1 0 1,-1 0 0,0 0-1,0 0 1,0 0 0,0 0 0,1 0-1,-1 0 1,0 0 0,0 0-1,0-1 1,0 1 0,0 0 0,1 0-1,-1 0 1,0 0 0,0 0-1,0-1 1,0 1 0,0 0 0,0 0-1,0 0 1,0-1 0,0 1-1,0 0 1,1 0 0,4-15 76,1-1 0,-2 1 0,0-1 0,-1 1 0,0-1 0,0-26 1,1 7 50,3-15 65,-2 22-21,-2 0-1,-1 0 1,-1-39-1,-1 66-164,0 0-1,0 0 1,0 1 0,0-1-1,0 0 1,0 0 0,0 1-1,-1-1 1,1 0 0,0 0-1,0 0 1,-1 1-1,1-1 1,0 0 0,-1 1-1,1-1 1,0 0 0,-1 1-1,1-1 1,-1 0-1,0 1 1,1-1 0,-1 0-1,0 1-2,0 1-1,1-1 0,-1 0 0,0 0 1,1 0-1,-1 1 0,1-1 1,-1 0-1,0 1 0,1-1 0,-1 1 1,1-1-1,-1 1 0,1-1 0,-1 1 1,1-1-1,0 1 0,-1-1 1,1 1-1,-1 0 0,-19 39 74,19-38-67,-60 141 79,83-210 6,-5 14-66,-13 41-20,2-6 1,0 1 0,17-31-1,-23 48-10,0 0 0,0 0 0,0 0 0,0-1 0,0 1-1,0 0 1,0 0 0,0 0 0,0 0 0,0-1 0,0 1-1,0 0 1,1 0 0,-1 0 0,0 0 0,0 0 0,0 0 0,0-1-1,0 1 1,0 0 0,0 0 0,0 0 0,1 0 0,-1 0-1,0 0 1,0 0 0,0 0 0,0-1 0,0 1 0,0 0-1,1 0 1,-1 0 0,0 0 0,0 0 0,0 0 0,0 0 0,0 0-1,1 0 1,-1 0 0,0 0 0,0 0 0,0 0 0,0 0-1,1 0 1,-1 0 0,0 0 0,0 0 0,0 0 0,0 0 0,0 0-1,1 1 1,-1-1 0,0 0 0,0 0 0,0 0 0,0 0-1,0 0 1,3 13-9,-5 22-9,-24 123 17,5-38-340,20-117 324,3-5-5,6-15-31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7:28.305"/>
    </inkml:context>
    <inkml:brush xml:id="br0">
      <inkml:brushProperty name="width" value="0.05" units="cm"/>
      <inkml:brushProperty name="height" value="0.05" units="cm"/>
    </inkml:brush>
  </inkml:definitions>
  <inkml:trace contextRef="#ctx0" brushRef="#br0">22 205 11034,'-4'-19'401,"1"0"-1,0 0 0,2 0 0,0 0 1,1 0-1,1-1 0,6-30 0,-7 49-352,0 0 0,0 0 0,0-1 0,0 1 0,1 0 0,-1 0 0,0 0 0,1-1 0,-1 1 0,1 0 0,-1 0 0,1 0 0,0 0 0,-1 0 0,1 0 0,0 0 0,1-1 0,-2 2-26,1 1 1,-1-1 0,1 1-1,0-1 1,-1 0 0,0 1-1,1-1 1,-1 1 0,1-1-1,-1 1 1,0 0 0,1-1-1,-1 1 1,0-1 0,1 1 0,-1 0-1,0-1 1,0 1 0,0-1-1,0 1 1,0 1 0,9 49 276,-8-49-298,6 78 496,-4 145 0,-4-221-116,-1-8-274,0-13-32,1-26 8,2-1 0,2 1 1,17-84-1,-20 126-87,0 1 0,0 0-1,0 0 1,0-1 0,0 1 0,0 0 0,0 0-1,0-1 1,0 1 0,0 0 0,0 0-1,0 0 1,0-1 0,0 1 0,1 0 0,-1 0-1,0 0 1,0-1 0,0 1 0,0 0 0,0 0-1,1 0 1,-1-1 0,0 1 0,0 0-1,0 0 1,1 0 0,-1 0 0,0 0 0,0 0-1,0 0 1,1-1 0,-1 1 0,0 0-1,1 0 1,3 8-77,0 15-22,-4-14 84,0 1 0,-1-1 0,0 0 0,-1 0 0,0 0 0,0 0 0,-1 0-1,0 0 1,-5 9 0,8-18 23,0 1 0,-1 0 1,1 0-1,-1 0 0,1 0 0,-1-1 0,1 1 0,-1 0 0,1 0 0,-1-1 0,0 1 0,1-1 0,-1 1 0,0 0 0,0-1 0,0 1 0,1-1 0,-1 0 0,0 1 1,0-1-1,-1 1 0,1-2-2,1 1 1,-1 0-1,0 0 1,1 0 0,-1-1-1,0 1 1,1 0-1,-1-1 1,0 1 0,1 0-1,-1-1 1,1 1-1,-1-1 1,1 1 0,-1-1-1,1 1 1,-1-1-1,1 1 1,0-1 0,-1-1-1,-2-3 4,1 0-1,0 0 0,0 0 1,1 0-1,-3-10 0,3 6-30,-1 0-1,2 0 1,-1 0-1,2-16 0,-1 25 24,0 0 0,0-1 0,0 1-1,0 0 1,0 0 0,0 0-1,0 0 1,0 0 0,0 0 0,0 0-1,0-1 1,0 1 0,0 0 0,0 0-1,0 0 1,0 0 0,0 0 0,0 0-1,0-1 1,0 1 0,0 0-1,0 0 1,0 0 0,1 0 0,-1 0-1,0 0 1,0 0 0,0 0 0,0 0-1,0 0 1,0-1 0,0 1-1,0 0 1,1 0 0,-1 0 0,0 0-1,0 0 1,0 0 0,0 0 0,0 0-1,0 0 1,1 0 0,-1 0 0,0 0-1,0 0 1,0 0 0,0 0-1,0 0 1,0 0 0,1 0 0,-1 0-1,0 0 1,0 0 0,0 1 0,6 7-119,-5-6 102,-1 0 1,1 0 0,0 0 0,-1 0-1,1 0 1,-1 0 0,1 0 0,-1 0 0,0 5-1,-3 4-115,-1 0-1,0 0 0,-7 13 0,-1-10 67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4.693"/>
    </inkml:context>
    <inkml:brush xml:id="br0">
      <inkml:brushProperty name="width" value="0.05" units="cm"/>
      <inkml:brushProperty name="height" value="0.05" units="cm"/>
    </inkml:brush>
  </inkml:definitions>
  <inkml:trace contextRef="#ctx0" brushRef="#br0">16 1 13819,'0'0'71,"-1"0"0,1 0 1,-1 0-1,0 0 0,1 0 0,-1 0 1,0 0-1,1 0 0,-1 1 0,1-1 0,-1 0 1,1 0-1,-1 1 0,1-1 0,-1 0 1,0 0-1,1 1 0,0-1 0,-1 1 1,1-1-1,-1 1 0,1-1 0,-1 0 0,1 1 1,0-1-1,-1 1 0,1 0 0,0-1 1,0 1-1,-1-1 0,1 1 0,0-1 1,0 1-1,0 0 0,0-1 0,0 1 0,0-1 1,0 1-1,0 0 0,0-1 0,0 1 1,0-1-1,0 1 0,0 0 0,5 32 1542,-5-33-1582,8 51 1131,-6-35-948,0-1 0,2 1 0,-1-1 0,2 1 0,0-1 0,0-1 0,12 21 0,-17-34-227,1 1-1,0-1 1,0 0 0,0 0 0,0 0-1,0 1 1,0-1 0,0 0 0,0 0-1,1 0 1,-1-1 0,0 1-1,0 0 1,1 0 0,-1-1 0,1 1-1,-1-1 1,0 1 0,1-1 0,-1 0-1,1 1 1,2-1 0,-2 0-54,1-1 1,-1 1 0,0-1-1,1 0 1,-1 1-1,0-1 1,0 0-1,0 0 1,0-1-1,0 1 1,0 0 0,0-1-1,2-1 1,3-4-151,0-1-1,0 0 1,-1 0 0,0 0 0,9-16 0,1-11-287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5.080"/>
    </inkml:context>
    <inkml:brush xml:id="br0">
      <inkml:brushProperty name="width" value="0.05" units="cm"/>
      <inkml:brushProperty name="height" value="0.05" units="cm"/>
    </inkml:brush>
  </inkml:definitions>
  <inkml:trace contextRef="#ctx0" brushRef="#br0">123 1 12299,'0'31'1376,"-2"20"-680,-2 3-176,-5 13 1137,1 5-537,-2 4-248,-2 1-88,-1-1-168,-1-1-72,2-9-192,0-4-216,3-17-552,0-6-296,4-17 656,5-20-120,-3 3-104,6-20-128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6.960"/>
    </inkml:context>
    <inkml:brush xml:id="br0">
      <inkml:brushProperty name="width" value="0.05" units="cm"/>
      <inkml:brushProperty name="height" value="0.05" units="cm"/>
    </inkml:brush>
  </inkml:definitions>
  <inkml:trace contextRef="#ctx0" brushRef="#br0">0 112 15755,'0'3'1249,"12"-6"-857,5-4-136,7-4 384,6-2-120,5-3-144,5 2-88,0-1-248,0 1-144,-8 4-376,-4 3-200,-13 3 504,-13 4-112,1 1-136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5.508"/>
    </inkml:context>
    <inkml:brush xml:id="br0">
      <inkml:brushProperty name="width" value="0.05" units="cm"/>
      <inkml:brushProperty name="height" value="0.05" units="cm"/>
    </inkml:brush>
  </inkml:definitions>
  <inkml:trace contextRef="#ctx0" brushRef="#br0">217 5 15507,'-1'0'92,"0"-1"0,0 1-1,0-1 1,1 1 0,-1-1-1,0 1 1,0 0 0,0-1-1,0 1 1,0 0 0,0 0-1,0 0 1,0 0 0,0 0-1,0 0 1,-1 0 0,1 0-1,0 0 1,0 0 0,0 1-1,0-1 1,0 0 0,1 1-1,-1-1 1,0 1-1,0-1 1,0 1 0,0-1-1,0 1 1,0-1 0,1 1-1,-1 0 1,0 0 0,0 0-1,-29 32 1201,28-30-1092,-15 20 84,1 2 1,1-1-1,1 2 1,1 0-1,-12 36 1,13-26-205,1 1 1,2 1-1,-6 57 0,13-68-43,0 0 0,2-1 0,3 33-1,-2-50-64,1 0-1,-1 0 0,1-1 1,1 1-1,0-1 0,0 1 1,0-1-1,1 0 0,0 0 0,1 0 1,0-1-1,0 1 0,8 7 1,-10-12-29,-1-1 0,1 0 0,0 0 0,0 0 0,0 0 0,0-1 0,0 1 0,0-1 0,0 1 0,0-1 0,1 0 0,-1-1-1,0 1 1,1 0 0,-1-1 0,0 0 0,1 0 0,-1 0 0,1 0 0,-1-1 0,0 1 0,1-1 0,-1 0 0,0 1 0,1-2 0,-1 1 0,6-3 0,0-1-22,0-1 0,0 0-1,-1 0 1,0 0 0,0-1 0,0 0-1,-1-1 1,7-8 0,13-23-228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5.900"/>
    </inkml:context>
    <inkml:brush xml:id="br0">
      <inkml:brushProperty name="width" value="0.05" units="cm"/>
      <inkml:brushProperty name="height" value="0.05" units="cm"/>
    </inkml:brush>
  </inkml:definitions>
  <inkml:trace contextRef="#ctx0" brushRef="#br0">24 1 16660,'-10'63'1116,"4"0"1,2 108-1,3-89-935,0-17-149,1-36-17,0-22 4,0-9 13,0-75-11,-1-34 166,14-112-1,-13 220-170,0 1 0,0-1 0,1 0 0,0 0 0,-1 1 0,1-1 1,0 0-1,0 1 0,0-1 0,1 1 0,-1 0 0,1-1 0,-1 1 0,3-3 0,-2 4-22,-1 1 0,0-1 0,0 1 0,0-1 0,0 1 0,0 0 0,1 0 0,-1-1 0,0 1 0,0 0 0,0 0 0,1 0 0,-1 0 0,0 0 0,0 1 0,0-1 0,1 0 0,-1 1 0,0-1 0,0 0 0,0 1 0,0-1 0,0 1 0,0 0 0,0-1 0,0 1 0,0 0 0,0 0 0,0-1 0,0 1 0,0 0-1,0 2 1,1-1 0,0 1 0,0-1 0,0 1 0,-1-1 0,0 1 0,1 0 0,-1 0 0,0 0 0,0 0 0,-1 0 0,1 0 0,0 0 0,-1 0 0,0 0 0,0 0 0,0 0 0,0 0-1,0 0 1,-1 0 0,1 0 0,-1 0 0,-1 4 0,0 1 42,-1 0 0,0 0-1,0-1 1,0 1 0,-1-1-1,-9 14 1,-5-7-644,10-14 209,6-12 183,5-7-24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6.338"/>
    </inkml:context>
    <inkml:brush xml:id="br0">
      <inkml:brushProperty name="width" value="0.05" units="cm"/>
      <inkml:brushProperty name="height" value="0.05" units="cm"/>
    </inkml:brush>
  </inkml:definitions>
  <inkml:trace contextRef="#ctx0" brushRef="#br0">0 139 13115,'1'11'463,"-1"1"5,0 0 0,2 0 0,3 17 0,-5-28-438,0-1 1,0 0-1,0 0 1,0 1-1,0-1 1,0 0-1,0 0 0,0 1 1,0-1-1,0 0 1,0 0-1,0 1 1,0-1-1,0 0 0,0 0 1,1 1-1,-1-1 1,0 0-1,0 0 1,0 0-1,0 1 0,1-1 1,-1 0-1,0 0 1,0 0-1,0 0 1,1 1-1,-1-1 0,0 0 1,0 0-1,1 0 1,-1 0-1,0 0 1,0 0-1,1 0 1,-1 0-1,0 0 0,0 0 1,1 0-1,-1 0 1,0 0-1,0 0 1,1 0-1,-1 0 0,0 0 1,0 0-1,1 0 1,-1 0-1,0 0 1,0 0-1,1 0 0,-1-1 1,0 1-1,0 0 1,0 0-1,1 0 1,-1 0-1,0-1 0,0 1 1,0 0-1,10-14 562,0-7-218,-1-1 0,7-25 0,-11 29-220,1 0-1,1 0 1,1 0 0,12-19-1,-13 31-56,-2 9-30,0 15-9,-5-16-57,16 138 204,3 13-743,-22-178-1290,-1-1 1382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6.771"/>
    </inkml:context>
    <inkml:brush xml:id="br0">
      <inkml:brushProperty name="width" value="0.05" units="cm"/>
      <inkml:brushProperty name="height" value="0.05" units="cm"/>
    </inkml:brush>
  </inkml:definitions>
  <inkml:trace contextRef="#ctx0" brushRef="#br0">1 37 16011,'1'-3'191,"-1"1"-1,1 0 0,0 0 1,0 0-1,0 0 0,0 0 1,1 0-1,-1 0 1,0 1-1,1-1 0,-1 0 1,1 1-1,0-1 0,0 1 1,-1 0-1,1-1 0,0 1 1,3-1-1,-2 1-88,0 0 0,0 1-1,0-1 1,1 1 0,-1 0 0,0 0-1,1 0 1,-1 0 0,0 1 0,0-1 0,1 1-1,3 1 1,3 1-69,-1 1 1,0-1-1,0 1 0,0 1 1,0 0-1,-1 0 0,1 1 1,-1 0-1,-1 0 0,13 13 1,-10-8 17,-1 1 0,0 0 0,-1 1 0,0-1 0,-1 2 0,9 21 0,-7-8 1,-1 0 0,-1 1 1,-2-1-1,0 1 0,-2 1 0,-1-1 1,-2 31-1,1-49-141,-2 0 0,1 0 0,-1 0 1,-1 0-1,0 0 0,0 0 0,-1 0 0,0-1 1,-1 0-1,0 1 0,-7 11 0,10-19 74,0 0 0,0-1 0,-1 1-1,1-1 1,0 1 0,-1-1 0,1 1 0,-1-1 0,1 0-1,-1 0 1,0 0 0,-2 1 0,1-1-13,1-1 1,-1 0 0,1 0-1,0 0 1,-1 0 0,1 0-1,-1 0 1,1-1 0,-5-1-1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7.663"/>
    </inkml:context>
    <inkml:brush xml:id="br0">
      <inkml:brushProperty name="width" value="0.05" units="cm"/>
      <inkml:brushProperty name="height" value="0.05" units="cm"/>
    </inkml:brush>
  </inkml:definitions>
  <inkml:trace contextRef="#ctx0" brushRef="#br0">1 1 11306,'1'0'116,"0"0"1,0 0-1,0 0 0,0 0 0,0 0 0,0 0 0,-1 1 0,1-1 0,0 0 0,0 1 0,0-1 0,0 1 0,0-1 1,0 1-1,-1-1 0,1 1 0,0 0 0,0-1 0,-1 1 0,1 0 0,-1-1 0,2 2 0,15 23 955,-11-16 44,25 38 450,-22-32-1406,1 0 0,0 0 0,1-1 0,1 0 0,26 23 0,-26-33 41,-8-9 111,-4 4-299,0 0 0,0 0 1,0 0-1,0 0 0,0 0 0,0 0 1,-1 1-1,1-1 0,0 0 0,-1 0 1,1 0-1,0 1 0,-1-1 1,1 0-1,-1 0 0,0 1 0,1-1 1,-1 0-1,1 1 0,-1-1 0,0 1 1,1-1-1,-1 1 0,0-1 1,-1 0-1,-1 0-7,-1 0 0,0 0 0,0 0 0,0 0 0,0 0 0,1 1 0,-1 0 0,0 0 0,0 0 0,0 0 0,0 1 0,-5 0 0,7 0-10,1-1 0,-1 0-1,1 0 1,-1 1 0,1-1 0,-1 1-1,1 0 1,0-1 0,-1 1 0,1 0-1,0 0 1,-1 0 0,1-1 0,0 2-1,0-1 1,0 0 0,0 0 0,0 0-1,0 0 1,0 1 0,0-1 0,0 0-1,1 1 1,-1-1 0,0 1-1,1-1 1,-1 0 0,1 1 0,0-1-1,0 1 1,-1 0 0,1-1 0,0 3-1,1-3 5,-1 0 1,0 0-1,0 0 0,1-1 0,-1 1 0,1 0 0,-1-1 0,1 1 0,-1 0 0,1-1 0,-1 1 0,1-1 0,-1 1 0,1-1 0,0 1 0,-1-1 0,1 1 0,0-1 0,0 0 0,-1 1 0,1-1 0,0 0 0,0 0 0,-1 1 0,1-1 0,0 0 0,0 0 0,0 0 0,-1 0 0,1 0 0,0 0 0,0 0 0,0 0 0,-1-1 0,1 1 0,0 0 0,0 0 0,0-1 0,32-11 184,-25 7-34,-1 0 1,1-1 0,-1-1 0,0 1-1,0-1 1,0-1 0,-1 1 0,-1-1-1,10-15 1,-15 23-148,0 0 0,0 0-1,0 0 1,0 0 0,0 0 0,0 0-1,-1 0 1,1 0 0,0 0 0,0 0-1,0 0 1,0 0 0,0 0-1,0 0 1,0 0 0,0 0 0,0 0-1,0 0 1,0 0 0,0 0 0,-1 0-1,1 0 1,0 0 0,0 0 0,0 0-1,0 0 1,0 0 0,0 0 0,0 0-1,0 0 1,0 0 0,0 0-1,0 0 1,0 0 0,0 0 0,0 0-1,0-1 1,0 1 0,0 0 0,-1 0-1,1 0 1,0 0 0,0 0 0,0 0-1,0 0 1,0 0 0,0 0 0,0 0-1,0 0 1,0 0 0,0 0-1,0-1 1,0 1 0,-12 7 33,-15 12 3,3 1-30,12-9-53,0-2 0,0 1 1,-27 14-1,30-22-83,12-9 67,13-9 23,-2 7-70,0 1-1,19-8 0,-19 9 44,0 0 1,0 0 0,13-10-1,3-12-35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8.491"/>
    </inkml:context>
    <inkml:brush xml:id="br0">
      <inkml:brushProperty name="width" value="0.05" units="cm"/>
      <inkml:brushProperty name="height" value="0.05" units="cm"/>
    </inkml:brush>
  </inkml:definitions>
  <inkml:trace contextRef="#ctx0" brushRef="#br0">115 0 12339,'-6'2'319,"1"-1"0,-1 1 0,1 0 0,0 0 0,0 0 0,0 1 0,0 0 0,0 0 0,1 0 0,-1 0 0,1 1 0,-6 5 0,9-7-245,-1 0-1,0 0 0,1 0 0,0 0 1,-1 0-1,1 1 0,0-1 0,0 0 1,0 1-1,0-1 0,1 0 0,-1 1 1,1-1-1,-1 1 0,1-1 0,0 1 1,0-1-1,0 1 0,0-1 0,1 1 1,-1-1-1,1 1 0,-1-1 0,1 1 1,0-1-1,0 0 0,0 1 0,0-1 1,3 4-1,-4-5-60,0-1-1,1 1 1,-1-1 0,0 1-1,0-1 1,1 1-1,-1-1 1,0 1 0,1-1-1,-1 1 1,1-1 0,-1 0-1,1 1 1,-1-1 0,1 1-1,-1-1 1,1 0 0,-1 0-1,1 1 1,-1-1-1,1 0 1,-1 0 0,1 0-1,-1 1 1,1-1 0,0 0-1,-1 0 1,1 0 0,-1 0-1,1 0 1,0 0-1,-1 0 1,1 0 0,-1-1-1,1 1 1,0 0 0,-1 0-1,1 0 1,-1-1 0,1 1-1,-1 0 1,1-1 0,-1 1-1,1 0 1,-1-1-1,1 1 1,-1-1 0,0 1-1,1 0 1,-1-1 0,0 1-1,1-1 1,-1 1 0,0-1-1,1 1 1,-1-1-1,0 0 1,0 1 0,1-2-1,0-2 87,1 1 0,0-1 0,-1 0 0,0 0 0,0 0 0,0-1 0,0-5 0,-1 6-7,0 1 1,-1-1-1,0 0 1,0 0-1,0 0 1,0 0-1,-1 1 1,1-1-1,-4-5 1,4 8-80,1 0 1,-1 0-1,1 0 1,-1 0-1,1 1 1,-1-1-1,0 0 1,1 0-1,-1 1 0,0-1 1,0 0-1,1 1 1,-1-1-1,0 1 1,0-1-1,0 1 1,0-1-1,0 1 1,0 0-1,1 0 1,-1-1-1,0 1 0,0 0 1,0 0-1,0 0 1,0 0-1,0 0 1,0 0-1,0 0 1,0 0-1,0 0 1,0 1-1,0-1 1,0 0-1,0 1 0,0-1 1,0 0-1,0 1 1,0-1-1,1 1 1,-1 0-1,0-1 1,0 1-1,0 0 1,-2 2-14,1 1-1,-1-1 1,1 0 0,0 1 0,0-1 0,0 1 0,0 0 0,1-1 0,0 1 0,0 0-1,0 0 1,0 0 0,0 0 0,1 0 0,-1 5 0,1 4-37,0 1-1,1-1 1,2 18 0,-2-25 17,0 0-1,0 0 1,1 0 0,-1 1 0,1-1 0,1-1-1,-1 1 1,1 0 0,0-1 0,0 1-1,6 6 1,-8-11 20,-1-1 1,1 1-1,-1-1 0,1 1 0,-1-1 0,1 1 1,-1-1-1,1 1 0,-1-1 0,1 0 0,0 1 1,-1-1-1,1 0 0,0 0 0,-1 1 0,1-1 1,0 0-1,0 0 0,-1 0 0,1 0 0,0 0 1,-1 0-1,1 0 0,0 0 0,0 0 0,-1 0 1,1 0-1,0-1 0,-1 1 0,1 0 0,0 0 0,-1-1 1,1 1-1,0 0 0,-1-1 0,1 1 0,-1-1 1,1 1-1,-1-1 0,1 1 0,-1-1 0,1 1 1,-1-1-1,1 1 0,-1-1 0,0 0 0,1 1 1,-1-2-1,3-3 32,-1 0 0,0 0 0,0 0 1,0 0-1,1-6 0,0-3 87,-1 0-1,0-1 1,-1 1 0,0 0-1,-1-1 1,0 1 0,-2 0-1,-3-19 1,5 32-106,0 0 1,0 0-1,-1 0 0,1 0 0,0 0 0,-1 0 0,1 0 1,-1 0-1,1 0 0,-1 0 0,1 0 0,-1 0 1,0 1-1,1-1 0,-1 0 0,0 0 0,0 1 0,0-1 1,1 0-1,-1 1 0,-1-1 0,1 1-11,1 0 0,-1 0 0,1 0 0,-1 1 0,0-1 0,1 0-1,-1 0 1,1 1 0,-1-1 0,1 0 0,0 1 0,-1-1 0,1 1 0,-1-1 0,1 0-1,0 1 1,-1-1 0,1 1 0,0-1 0,-1 1 0,1-1 0,0 1 0,0 0 0,0-1-1,-1 1 1,1-1 0,0 1 0,0-1 0,0 1 0,0 0 0,0-1 0,0 1-1,0-1 1,0 2 0,-1 36-98,1-37 74,0 1 1,0-1 0,0 1 0,0-1 0,1 1-1,-1-1 1,0 1 0,1-1 0,-1 0 0,1 1-1,-1-1 1,1 0 0,0 1 0,-1-1 0,1 0-1,0 0 1,0 1 0,0-1 0,0 0 0,0 0-1,0 0 1,0 0 0,2 1 0,-2-3-44,0 1 1,0 0 0,0 0-1,-1-1 1,1 1 0,0 0-1,0-1 1,0 1-1,0-1 1,0 1 0,-1-1-1,1 0 1,0 1-1,0-1 1,-1 0 0,1 1-1,-1-1 1,1 0 0,0 0-1,-1 0 1,0 0-1,1 1 1,-1-1 0,1 0-1,-1-2 1,3-2-75,6-8-237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10.156"/>
    </inkml:context>
    <inkml:brush xml:id="br0">
      <inkml:brushProperty name="width" value="0.05" units="cm"/>
      <inkml:brushProperty name="height" value="0.05" units="cm"/>
    </inkml:brush>
  </inkml:definitions>
  <inkml:trace contextRef="#ctx0" brushRef="#br0">111 231 11042,'102'-42'592,"1"4"-1,2 4 1,2 6 0,0 3-1,2 6 1,161-9-1,-112 29-346,-93 2 85,86-9-1,-105-4 78,-60 6-135,-7 3-265,-1 1 0,0 1-1,-27 5 1,7-2-72,-120 13-263,-303 25-519,-1-30 840,304-26 490,162 15-478,-1-1 0,1 0 0,0 0 0,-1 0 0,1 0 0,0 0 0,-1-1 0,1 1 1,0 0-1,-1 0 0,1 0 0,0 0 0,-1 0 0,1 0 0,0 0 0,-1-1 0,1 1 0,0 0 0,-1 0 1,1 0-1,0-1 0,0 1 0,-1 0 0,1 0 0,0-1 0,0 1 0,0 0 0,0-1 0,-1 1 0,4-4 35,3 2-16,0 1 1,0 0 0,0 0-1,0 1 1,7-1-1,6 0 33,463-29 823,3 24-351,-237 24-609,-92-5-178,-258-2 833,-2-3-590,0-4 0,0-5 0,-123-17 0,166 9-68,10 1-25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3.861"/>
    </inkml:context>
    <inkml:brush xml:id="br0">
      <inkml:brushProperty name="width" value="0.05" units="cm"/>
      <inkml:brushProperty name="height" value="0.05" units="cm"/>
    </inkml:brush>
  </inkml:definitions>
  <inkml:trace contextRef="#ctx0" brushRef="#br0">78 1 8930,'17'152'1739,"9"151"1182,-26-303-2913,0 0 1,0 0-1,0 0 1,0 0 0,-1 0-1,1 0 1,0 0-1,0 1 1,0-1 0,0 0-1,0 0 1,0 0-1,0 0 1,0 0 0,0 0-1,0 0 1,0 0-1,0 0 1,0 1 0,0-1-1,-1 0 1,1 0-1,0 0 1,0 0 0,0 0-1,0 0 1,0 0 0,0 0-1,0 0 1,0 0-1,-1 0 1,1 0 0,0 0-1,0 0 1,0 0-1,0 0 1,0 0 0,0 0-1,-1 0 1,1 0-1,0 0 1,0 0 0,0 0-1,0 0 1,0 0-1,0 0 1,0 0 0,0 0-1,-1 0 1,1 0-1,0 0 1,0-1 0,0 1-1,0 0 1,0 0-1,0 0 1,0 0 0,0 0-1,0 0 1,0 0-1,0 0 1,-1 0 0,1-1-1,0 1 1,0 0 0,0 0-4,0-1 0,-1 1 1,1 0-1,0 0 0,-1-1 1,1 1-1,0 0 0,-1 0 1,1 0-1,-1-1 1,1 1-1,0 0 0,-1 0 1,1 0-1,-1 0 0,1 0 1,-1 0-1,1 0 0,0 0 1,-1 0-1,1 0 1,-1 0-1,1 0 0,-1 0 1,1 0-1,0 0 0,-1 1 1,1-1-1,-1 0 1,1 0-1,0 0 0,-1 1 1,1-1-1,0 0 0,-1 0 1,1 1-1,0-1 0,-1 0 1,1 1-1,0-1 1,0 0-1,-1 1 0,1-1 1,0 0-1,0 1 0,-1 0 1,-9 25-144,-10 33 1,14-39-142,6-18 232,-1 0-1,1-1 0,-1 1 0,1-1 1,-1 1-1,0-1 0,0 1 0,0-1 1,0 1-1,0-1 0,0 0 1,0 1-1,0-1 0,0 0 0,0 0 1,-1 0-1,1 0 0,0 0 0,-1 0 1,1-1-1,-1 1 0,1 0 1,-1-1-1,0 1 0,1-1 0,-1 1 1,1-1-1,-1 0 0,0 0 0,1 1 1,-1-1-1,-3-1 0,-14-6-286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4.474"/>
    </inkml:context>
    <inkml:brush xml:id="br0">
      <inkml:brushProperty name="width" value="0.05" units="cm"/>
      <inkml:brushProperty name="height" value="0.05" units="cm"/>
    </inkml:brush>
  </inkml:definitions>
  <inkml:trace contextRef="#ctx0" brushRef="#br0">86 0 14251,'2'22'1152,"-2"11"-976,-6 13-80,-6 10 312,2 7-304,0 3-8,2-1 9,-1-4-25,5-8-40,-2-6-24,5-11-16,-1-5-120,-1-11-1753,-2-5 1721,0-14-208,-2-5-112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4.852"/>
    </inkml:context>
    <inkml:brush xml:id="br0">
      <inkml:brushProperty name="width" value="0.05" units="cm"/>
      <inkml:brushProperty name="height" value="0.05" units="cm"/>
    </inkml:brush>
  </inkml:definitions>
  <inkml:trace contextRef="#ctx0" brushRef="#br0">0 307 16195,'6'-16'281,"0"-1"-1,1 1 0,1 0 0,0 1 1,1 0-1,1 0 0,0 1 1,1 0-1,0 1 0,2 0 0,-1 1 1,1 0-1,18-12 0,-14 12-191,1 0 0,0 2 0,0 0-1,1 1 1,0 1 0,0 0 0,1 2 0,0 0 0,0 1 0,40-4 0,-45 9-103,-1 0 1,1 1-1,-1 1 1,1 0 0,-1 1-1,0 0 1,0 1 0,0 1-1,-1 0 1,1 1 0,-1 0-1,0 1 1,-1 1 0,0 0-1,0 0 1,-1 2 0,0-1-1,0 1 1,-1 1 0,10 12-1,-18-20 13,-1 0 0,1 0 0,0 0 0,-1 0 0,0 1 0,0-1-1,0 0 1,0 1 0,0-1 0,0 0 0,-1 1 0,0-1 0,0 1-1,0-1 1,0 1 0,0-1 0,-1 1 0,0-1 0,1 1 0,-1-1-1,-1 0 1,1 1 0,0-1 0,-1 0 0,1 0 0,-4 4 0,-4 6 11,-1 0 0,-1 0 0,0-1 0,-16 14 0,23-22-7,1-1-12,-87 78 170,74-68-280,-1-1 0,0 0 0,-34 16 0,51-27 92,-1-1 0,0 1 1,1-1-1,-1 0 0,0 0 0,1 1 1,-1-1-1,0 0 0,1 0 0,-1 0 0,0 0 1,0 0-1,1 0 0,-1 0 0,0 0 0,0 0 1,1 0-1,-1 0 0,-1-1 0,2 1 16,-1 0-1,1-1 1,0 1-1,-1-1 1,1 1-1,0 0 1,-1-1-1,1 1 1,0-1-1,0 1 1,0-1-1,-1 1 1,1-1-1,0 1 1,0-1-1,0 1 1,0-1-1,0 1 1,0-1-1,0 1 1,0-1-1,8-34-201,-8 32 184,16-40-267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7.362"/>
    </inkml:context>
    <inkml:brush xml:id="br0">
      <inkml:brushProperty name="width" value="0.05" units="cm"/>
      <inkml:brushProperty name="height" value="0.05" units="cm"/>
    </inkml:brush>
  </inkml:definitions>
  <inkml:trace contextRef="#ctx0" brushRef="#br0">2 65 12507,'-2'15'1512,"5"-4"-936,9-7-136,5-2 848,12-5-591,3-3-113,10-4-520,4-1-288,3-7 280,2-2-88,2-8-200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5.630"/>
    </inkml:context>
    <inkml:brush xml:id="br0">
      <inkml:brushProperty name="width" value="0.05" units="cm"/>
      <inkml:brushProperty name="height" value="0.05" units="cm"/>
    </inkml:brush>
  </inkml:definitions>
  <inkml:trace contextRef="#ctx0" brushRef="#br0">47 5 16251,'4'-4'1393,"-3"7"-1017,1 8-192,-2 15 560,1 6-144,1 11-296,-1 4-144,-1 7-144,2 2 0,-2-3-16,0-4-40,-3-12-168,0-4-176,-3-11-360,-1-7 2336,-6-9-1616,0-3 40,-1-4 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6.050"/>
    </inkml:context>
    <inkml:brush xml:id="br0">
      <inkml:brushProperty name="width" value="0.05" units="cm"/>
      <inkml:brushProperty name="height" value="0.05" units="cm"/>
    </inkml:brush>
  </inkml:definitions>
  <inkml:trace contextRef="#ctx0" brushRef="#br0">47 511 9066,'-15'-65'753,"-16"-82"4067,31 143-4610,0-1 0,0 0 0,0 1 1,0-1-1,1 0 0,0 1 0,0-1 0,0 1 0,0-1 0,1 1 0,0-1 0,0 1 0,0 0 0,0 0 1,1 0-1,-1 0 0,1 0 0,7-6 0,4-4-46,1 1 0,1 1 0,22-14 0,15-14-63,-40 28-86,-1-1 1,15-22-1,5-4-349,-31 38 311,0 1-1,-1-1 0,1 1 1,0-1-1,0 1 1,1-1-1,-1 1 1,0 0-1,0-1 1,0 1-1,0 0 1,0 0-1,0 0 0,0 0 1,0 0-1,1 0 1,-1 0-1,0 0 1,0 0-1,0 0 1,0 1-1,0-1 1,0 0-1,0 1 0,0-1 1,0 1-1,0-1 1,0 1-1,0 0 1,0-1-1,0 1 1,0 0-1,1 1 1,31 30-198,-29-28 179,20 24-22,28 45 0,-31-42-232,33 37 0,-51-64 270,1 0 0,-1-1 0,1 1 0,1-1 0,-1 0 0,0 0-1,1 0 1,8 4 0,9 1-92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6.778"/>
    </inkml:context>
    <inkml:brush xml:id="br0">
      <inkml:brushProperty name="width" value="0.05" units="cm"/>
      <inkml:brushProperty name="height" value="0.05" units="cm"/>
    </inkml:brush>
  </inkml:definitions>
  <inkml:trace contextRef="#ctx0" brushRef="#br0">7 0 13051,'-6'19'1240,"10"-12"-752,8-4-160,16-2 832,8-2-463,10 0-201,7-1-80,9 1-240,2 1-136,-2 0-352,-8-2-192,-17 1 400,-11-2-112,-19-1-136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7.216"/>
    </inkml:context>
    <inkml:brush xml:id="br0">
      <inkml:brushProperty name="width" value="0.05" units="cm"/>
      <inkml:brushProperty name="height" value="0.05" units="cm"/>
    </inkml:brush>
  </inkml:definitions>
  <inkml:trace contextRef="#ctx0" brushRef="#br0">1 495 12571,'3'13'1200,"21"-6"-528,3-7-256,18-3 736,4-6-607,11 2-577,1 0-561,4-3 729,-2 0-128,-13-3-408</inkml:trace>
  <inkml:trace contextRef="#ctx0" brushRef="#br0" timeOffset="1">630 32 14907,'8'-5'225,"1"1"0,0 0 1,-1 0-1,1 1 0,1 0 0,-1 1 0,0 0 0,1 0 1,-1 1-1,1 0 0,-1 0 0,19 3 0,-15-1-142,0 1 0,0 1 0,-1 0 0,1 0-1,-1 1 1,0 1 0,0 0 0,-1 1 0,13 7 0,-19-9-77,0-1 0,0 1 0,0 0 0,-1 0 0,0 0 1,1 1-1,-1 0 0,-1 0 0,1 0 0,-1 0 0,0 0 0,0 1 1,0-1-1,-1 1 0,0 0 0,0 0 0,0 0 0,-1 0 1,0 0-1,0 0 0,-1 0 0,0 0 0,0 0 0,0 1 0,0-1 1,-3 11-1,-2 1 12,0 0 0,-1-1 0,-1 0 0,0 0 0,-2 0 0,0-1 0,-19 27 0,5-13-41,-1-1-1,-1-1 0,-1-2 0,-1 0 0,-47 32 1,26-28-4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8.070"/>
    </inkml:context>
    <inkml:brush xml:id="br0">
      <inkml:brushProperty name="width" value="0.05" units="cm"/>
      <inkml:brushProperty name="height" value="0.05" units="cm"/>
    </inkml:brush>
  </inkml:definitions>
  <inkml:trace contextRef="#ctx0" brushRef="#br0">372 57 15851,'0'-3'103,"-1"1"-1,1-1 0,-1 0 0,0 1 0,0-1 0,0 1 1,0-1-1,0 1 0,-1-1 0,1 1 0,0 0 1,-1 0-1,0-1 0,0 1 0,0 0 0,0 1 0,0-1 1,0 0-1,0 0 0,0 1 0,-1 0 0,1-1 0,0 1 1,-1 0-1,1 0 0,-1 0 0,0 0 0,1 1 1,-1-1-1,0 1 0,1 0 0,-1-1 0,0 1 0,-4 1 1,-2 0-16,0 0 1,0 1-1,0 0 1,1 0-1,-1 1 1,0 0-1,1 1 1,0 0-1,-11 7 1,2 0-89,0 1 1,1 1-1,0 0 0,1 1 1,0 1-1,2 1 0,0 0 1,0 0-1,1 1 0,2 1 1,-1 0-1,2 0 0,-10 27 1,17-38-10,0-1 0,1 1 0,-1 0 0,1 0 1,1 0-1,-1 0 0,2 11 0,-1-15 5,0-1 0,1 1 0,-1-1 0,1 1-1,0-1 1,-1 0 0,1 1 0,1-1 0,-1 0 0,0 1 0,0-1 0,1 0-1,-1 0 1,1 0 0,0 0 0,0-1 0,-1 1 0,1 0 0,0-1 0,1 1-1,-1-1 1,0 0 0,0 1 0,3 0 0,1 0-5,0-1 1,0 0 0,0 1-1,0-2 1,0 1-1,0-1 1,0 0-1,1 0 1,-1-1-1,0 1 1,0-2-1,0 1 1,0-1-1,0 1 1,0-2-1,7-3 1,3-1-3,-1-2 1,0 0-1,-1 0 1,23-21-1,-15 11 26,0-2 0,-2 0 0,19-27-1,-30 37 4,-2-1 0,0 1 0,0-1 0,-1-1 0,0 1 0,-1-1 0,-1 0 0,6-27 0,-8 13 21,-2 27-37,0-1 0,0 1-1,0 0 1,0-1 0,0 1 0,0 0 0,0 0 0,0-1 0,0 1 0,0 0 0,0-1 0,0 1 0,0 0 0,0 0 0,0-1 0,-1 1 0,1 0 0,0 0 0,0-1 0,0 1 0,0 0-1,-1 0 1,1 0 0,0-1 0,0 1 0,0 0 0,-1 0 0,1 0 0,0-1 0,0 1 0,0 0 0,-1 0 0,1 0 0,0 0 0,-1 0 0,1 0 0,0 0 0,-9 7 12,-3 15-12,3 1-9,2 1-1,-7 30 0,12-41 6,0 0 0,1-1 0,0 1 0,1 0-1,0 0 1,3 14 0,-3-24 2,1-1 0,-1 1 0,1 0 0,0 0-1,0 0 1,0-1 0,0 1 0,0-1 0,1 1 0,-1-1-1,1 1 1,0-1 0,-1 0 0,1 1 0,0-1 0,4 2-1,-4-2 2,0-1-1,1 0 1,-1 0-1,0 0 0,1 0 1,-1 0-1,1-1 0,0 1 1,-1-1-1,1 0 1,-1 0-1,1 0 0,0 0 1,4-1-1,3-1 6,0-1 0,0 0 0,0 0 1,0-2-1,-1 1 0,1-1 0,14-10 0,17-19 62,-33 26-39,0 1-1,1 0 0,0 0 0,12-6 0,-21 13-25,0 0 0,1 0 0,-1 0 0,0 0 0,1 1 0,-1-1 0,0 0 0,0 0 0,1 0 0,-1 0 0,0 0 0,1 1 0,-1-1 0,0 0 0,0 0 0,1 0 0,-1 1 0,0-1 0,0 0 0,0 1 0,1-1 0,-1 0 0,0 0 0,0 1 0,0-1 0,0 0 0,0 1 0,0-1 0,0 0 0,1 1 0,-1-1 0,0 0 0,0 1 0,0-1 0,0 0 1,0 1-1,0-1 0,0 0 0,-1 0 0,1 1 0,0-1 0,0 0 0,0 1 0,-1 19 24,0-19-22,1 6 3,-1 2-3,0-1 0,1 0-1,0 0 1,1 12 0,-1-19-1,0 1 0,1-1-1,-1 1 1,0-1 0,1 1 0,-1-1 0,1 0 0,0 1 0,-1-1 0,1 0 0,0 1 0,0-1 0,0 0 0,0 0 0,0 0 0,0 0 0,0 1 0,0-2 0,0 1 0,0 0 0,1 0 0,-1 0-1,0 0 1,1-1 0,-1 1 0,1-1 0,-1 1 0,0-1 0,1 0 0,2 1 0,1-1 10,1 0 0,-1-1 0,0 1 0,1-1 1,-1-1-1,0 1 0,0-1 0,0 1 0,0-1 0,9-6 0,48-32 101,-49 30-87,24-19 49,-26 20-54,1 0-1,-1 0 0,1 1 1,1 1-1,14-7 1,-26 14-23,-1-1 0,1 1 0,-1 0 1,1 0-1,-1 0 0,1 0 0,-1 0 1,1 0-1,-1 0 0,1 0 1,-1 0-1,1 0 0,-1 0 0,1 0 1,-1 0-1,1 1 0,-1-1 1,0 0-1,1 0 0,-1 0 0,1 1 1,-1-1-1,1 0 0,-1 1 1,0-1-1,1 0 0,-1 1 0,0-1 1,1 0-1,-1 1 0,0-1 1,0 1-1,1-1 0,-1 0 0,0 1 1,0-1-1,0 1 0,1-1 0,-1 1 1,0-1-1,0 1 0,0-1 1,0 1-1,0-1 0,0 1 0,0-1 1,0 1-1,0-1 0,0 1 1,-3 30-26,2-25 15,0 2-88,0 1-1,1-1 1,0 1-1,2 13 1,-2-21 67,0 0 1,0 0 0,0 0-1,0-1 1,0 1-1,1 0 1,-1 0-1,0 0 1,1-1-1,-1 1 1,1 0-1,-1-1 1,1 1-1,-1 0 1,1-1 0,-1 1-1,1-1 1,-1 1-1,1-1 1,0 1-1,-1-1 1,1 1-1,1 0 1,0-1-6,-1 0 0,1-1 0,-1 1-1,1 0 1,-1 0 0,1-1 0,-1 1 0,1-1 0,-1 0 0,1 1 0,-1-1-1,0 0 1,1 0 0,-1 1 0,0-1 0,0 0 0,0-1 0,2 0 0,21-22-281,4-7-83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9.013"/>
    </inkml:context>
    <inkml:brush xml:id="br0">
      <inkml:brushProperty name="width" value="0.05" units="cm"/>
      <inkml:brushProperty name="height" value="0.05" units="cm"/>
    </inkml:brush>
  </inkml:definitions>
  <inkml:trace contextRef="#ctx0" brushRef="#br0">137 224 14931,'-18'19'743,"1"0"-1,1 1 1,-19 30 0,27-37-584,1 0 0,0 1 1,1-1-1,1 1 0,0 0 1,1 1-1,-3 14 0,7-24-121,-1-1 0,1 0 0,-1 0 0,1 1 0,1-1 0,-1 0 0,0 1-1,2 4 1,-1-8-31,-1 0 0,1 1-1,-1-1 1,1 0 0,0 0-1,-1 0 1,1 0 0,0 0-1,0 0 1,0 0 0,-1-1-1,1 1 1,0 0 0,0 0-1,0-1 1,0 1 0,1 0-1,-1-1 1,0 1 0,0-1-1,0 0 1,0 1 0,1-1-1,-1 0 1,0 0 0,0 1 0,0-1-1,1 0 1,-1 0 0,2-1-1,6 0-3,0-1 0,0 0 0,0 0-1,-1-1 1,1 0 0,-1 0 0,0-1 0,0 0 0,0-1-1,8-6 1,11-9-6,32-31 1,-24 21 73,-2-2-1,-2-1 1,-1-2 0,38-57 0,-67 91-66,-1 1 0,1-1 0,-1 0-1,1 1 1,-1-1 0,1 0 0,-1 1-1,0-1 1,1 0 0,-1 0 0,0 0 0,1 1-1,-1-1 1,0 0 0,0 0 0,0 0-1,0 1 1,0-1 0,0 0 0,0 0 0,0 0-1,0 0 1,0 1 0,0-1 0,-1-1-1,0 2 1,1 0-1,-1 0 0,0 0 1,0 0-1,0 0 1,0 1-1,1-1 0,-1 0 1,0 0-1,0 1 0,0-1 1,1 0-1,-1 1 0,0-1 1,0 1-1,1-1 1,-1 1-1,0 0 0,1-1 1,-1 1-1,0 0 0,-9 10 2,1 0 0,1 1 0,0 0 0,0 0-1,1 0 1,0 1 0,1 0 0,1 1 0,0-1-1,1 1 1,1 0 0,0 0 0,-2 19 0,5-27-8,-1 1 0,1-1 1,1 0-1,-1 1 0,1-1 1,0 0-1,1 0 0,-1 0 1,1 1-1,1-2 0,-1 1 1,1 0-1,0 0 0,0-1 1,0 0-1,1 1 0,7 6 1,-8-8-7,1-1 1,-1 0-1,1 0 1,0 0-1,0-1 1,0 0-1,0 1 0,1-1 1,-1-1-1,1 1 1,-1-1-1,1 1 1,-1-1-1,1-1 1,0 1-1,0-1 1,-1 1-1,1-2 1,0 1-1,0 0 1,-1-1-1,1 0 1,9-2-1,-7 0-13,1 0 1,-1-1-1,0 1 0,0-2 1,0 1-1,-1-1 0,1 1 1,-1-2-1,9-9 0,-11 11 3,1-1-1,-1 0 0,-1-1 0,1 1 0,-1-1 0,0 1 0,0-1 0,0 0 0,-1 0 1,0 0-1,0-1 0,1-6 0,-3 11 13,0 1 0,1 0 0,-1 0 0,0-1 0,0 1 0,0 0 0,-1-1 0,1 1 0,0 0 0,0-1 0,-1 1 0,1 0 0,-1 0 0,0-2 0,0 2 3,1 1-1,-1-1 1,1 1 0,0-1-1,-1 1 1,1 0-1,-1-1 1,1 1-1,-1 0 1,0-1-1,1 1 1,-1 0-1,1 0 1,-1 0-1,1 0 1,-1-1 0,0 1-1,1 0 1,-1 0-1,1 0 1,-1 0-1,0 0 1,-2 1-2,0 0 0,1-1 1,-1 1-1,1 0 0,-1 0 0,1 1 1,-1-1-1,1 0 0,0 1 0,0 0 1,-1-1-1,-2 4 0,-1 1 8,0 1 1,0-1-1,1 1 0,0 0 1,0 1-1,0-1 1,1 1-1,0 0 0,1 0 1,0 0-1,0 1 0,0-1 1,0 11-1,2-18 1,1 1 0,0-1 0,0 1 0,0-1 0,0 1 0,0-1 0,1 1 0,-1-1 0,0 1 0,1-1 0,-1 1 0,1-1 0,-1 0 0,1 1 0,0-1 0,-1 0 0,1 1 0,0-1 0,0 0 0,0 0 0,0 0 0,2 2 0,-1-2 2,0 0 0,1 0 0,-1 0 1,0 0-1,1 0 0,-1 0 0,1 0 0,-1-1 0,1 0 0,-1 1 0,1-1 0,2 0 0,7-1 10,0 0 0,0-1 0,0 0 0,17-6 0,16-7 6,0-2 0,74-40 0,-116 53-10,-10 2 16,-8 2 46,14 0-68,0 0 1,0 1 0,1-1 0,-1 0-1,0 0 1,0 0 0,0 0 0,1 0-1,-1-1 1,0 1 0,0 0-1,0 0 1,1 0 0,-1-1 0,0 1-1,0 0 1,1-1 0,-1 1 0,0 0-1,1-1 1,-1 1 0,0-2 0,1 2-2,-1-1 1,1 1-1,0-1 0,0 0 1,0 1-1,0-1 1,0 1-1,0-1 1,0 0-1,0 1 1,1-1-1,-1 1 0,0-1 1,0 0-1,0 1 1,1-1-1,-1 1 1,0-1-1,0 1 1,1-1-1,0 0 0,2-4 15,1 1-1,0-1 1,0 1-1,8-6 1,85-62-324,37-28-1297,-109 79 838,0-1-1,41-51 0,-61 68 645,-1-1-1,1 0 1,-1 0-1,-1 0 1,1 0 0,-1 0-1,0-1 1,-1 1-1,1-1 1,1-10 0,-4 16 124,0 1 0,1 0 0,-1-1 0,0 1 1,0 0-1,0-1 0,0 1 0,0 0 1,0-1-1,0 1 0,0 0 0,0-1 0,0 1 1,0 0-1,0-1 0,0 1 0,-1 0 1,1-1-1,0 1 0,0 0 0,0-1 1,0 1-1,0 0 0,-1-1 0,1 1 0,0 0 1,0 0-1,-1-1 0,1 1 0,0 0 1,0 0-1,-1-1 0,-10 6 244,-9 16 172,17-15-356,-1 1 0,1 0 0,1 0 1,-1 0-1,1 1 0,0-1 0,1 0 0,0 1 0,0-1 0,1 1 0,0 0 0,1 11 0,2 4-8,2-1 0,13 40 0,5 21 1,-20-68-60,0-1-1,-1 1 0,-1-1 1,0 1-1,-3 24 0,3-38 0,-1-1-1,0 1 0,0 0 1,-1-1-1,1 1 1,0 0-1,0-1 0,0 1 1,0-1-1,0 1 1,-1 0-1,1-1 0,0 1 1,-1-1-1,1 1 1,0-1-1,-1 1 0,1-1 1,-1 1-1,1-1 1,-1 1-1,1-1 0,-1 0 1,1 1-1,-2 0 1,2-1-2,-1-1 0,0 1 0,1 0 1,-1 0-1,0-1 0,1 1 1,-1 0-1,0-1 0,1 1 0,-1 0 1,1-1-1,-1 1 0,1-1 0,-1 1 1,1-1-1,-1 1 0,1-1 0,-1-1 1,-18-32-88,19 33 93,-20-40 94,10 24 214,2 0-1,0-1 0,1-1 1,1 1-1,-7-36 0,12 52-248,1-1-1,0 1 0,0-1 1,0 1-1,1-1 1,-1 0-1,0 1 0,1-1 1,0 1-1,-1-1 0,1 1 1,0 0-1,1-1 0,-1 1 1,0 0-1,0 0 1,1 0-1,0 0 0,-1 0 1,1 0-1,0 0 0,0 0 1,0 1-1,0-1 1,0 1-1,0-1 0,1 1 1,-1 0-1,0 0 0,1 0 1,-1 0-1,3-1 1,10-2-49,-1 1 0,1 0 0,0 1 0,21 0 0,-18 1-252,54-4-59,-45 2 101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19.442"/>
    </inkml:context>
    <inkml:brush xml:id="br0">
      <inkml:brushProperty name="width" value="0.05" units="cm"/>
      <inkml:brushProperty name="height" value="0.05" units="cm"/>
    </inkml:brush>
  </inkml:definitions>
  <inkml:trace contextRef="#ctx0" brushRef="#br0">11 65 16492,'-6'6'1712,"2"-5"-1280,5-2-280,8-3 1200,15 1-1432,10-4-408,12-9 392,6-3-144,21-2-136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0.179"/>
    </inkml:context>
    <inkml:brush xml:id="br0">
      <inkml:brushProperty name="width" value="0.05" units="cm"/>
      <inkml:brushProperty name="height" value="0.05" units="cm"/>
    </inkml:brush>
  </inkml:definitions>
  <inkml:trace contextRef="#ctx0" brushRef="#br0">251 19 16716,'-5'-3'208,"0"0"0,0 1 1,-1 0-1,1 0 1,-1 0-1,0 1 1,0-1-1,1 1 1,-1 1-1,0-1 1,0 1-1,0 0 0,-11 2 1,1 0 43,0 1 0,0 1 0,-27 9 0,36-10-240,0 0 0,0 0 1,1 1-1,-1 0 1,1 0-1,0 0 0,-7 7 1,12-10-20,0 0 0,0 0 0,0 0 0,0 0 0,0 0 1,1 0-1,-1 1 0,0-1 0,1 0 0,-1 0 1,1 1-1,-1-1 0,1 0 0,0 1 0,-1-1 1,1 0-1,0 1 0,0-1 0,0 2 0,1-2-4,-1 1-1,1-1 1,0 1-1,0-1 1,-1 1-1,1-1 0,0 0 1,0 1-1,1-1 1,-1 0-1,0 0 1,0 0-1,0 0 1,1 0-1,-1 0 0,1 0 1,-1 0-1,1-1 1,-1 1-1,3 0 1,16 7-78,0-2 0,1 0 0,0-1 1,28 2-1,38 9-105,-77-13 156,1 0 0,-1 1-1,0 0 1,0 1 0,18 11 0,-27-15 29,1 0 1,0 0 0,0 0-1,-1 1 1,1-1-1,-1 1 1,1-1-1,-1 1 1,0 0-1,0 0 1,1-1 0,-1 1-1,-1 0 1,1 0-1,0 0 1,0 0-1,-1 0 1,1 0-1,-1 0 1,1 0 0,-1 1-1,0-1 1,0 0-1,0 0 1,0 0-1,0 0 1,-1 0-1,1 0 1,0 0 0,-1 0-1,0 0 1,1 0-1,-1 0 1,-2 3-1,-2 5-14,-2 0-1,1-1 0,-1 1 1,-1-1-1,-8 8 0,9-10 23,-87 84-56,85-78-93,18-14-22,23-17-118,7-14 263,-1-2-1,-2-2 1,-1-1 0,-2-1 0,-2-2 0,48-79 0,-70 101 459,-12 23 524,-13 29-469,11-14-441,0 0-1,2 0 0,0 0 1,1 31-1,2-41-65,0-1-1,1 0 1,0 0-1,0 0 1,1 0-1,1 0 1,-1 0-1,1 0 0,1 0 1,0-1-1,0 0 1,7 10-1,-11-17 9,0 0-1,1-1 0,-1 1 1,0-1-1,1 1 0,-1 0 1,1-1-1,-1 1 0,1-1 1,-1 0-1,1 1 0,-1-1 1,1 1-1,-1-1 0,1 0 1,0 1-1,-1-1 0,1 0 1,-1 1-1,1-1 1,0 0-1,-1 0 0,1 0 1,0 0-1,0 0 0,-1 0 1,1 0-1,0 0 0,-1 0 1,1 0-1,0 0 0,-1 0 1,1 0-1,1-1 0,-1 0 1,1-1 0,-1 1 0,0-1 0,0 1 0,0-1 0,0 1 0,0-1 0,0 1 0,0-1-1,-1 0 1,1 0 0,0 1 0,0-4 0,4-27-140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0.600"/>
    </inkml:context>
    <inkml:brush xml:id="br0">
      <inkml:brushProperty name="width" value="0.05" units="cm"/>
      <inkml:brushProperty name="height" value="0.05" units="cm"/>
    </inkml:brush>
  </inkml:definitions>
  <inkml:trace contextRef="#ctx0" brushRef="#br0">5 0 14547,'0'26'1288,"-3"-7"-912,2 1-167,8-3 655,12-1-872,11-3 88,7 1 16,13-3-152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0.939"/>
    </inkml:context>
    <inkml:brush xml:id="br0">
      <inkml:brushProperty name="width" value="0.05" units="cm"/>
      <inkml:brushProperty name="height" value="0.05" units="cm"/>
    </inkml:brush>
  </inkml:definitions>
  <inkml:trace contextRef="#ctx0" brushRef="#br0">178 342 12163,'-16'12'682,"-68"57"1416,73-59-1832,1 0 0,0 1 0,1 0 0,1 0-1,-11 18 1,17-27-209,1 1-1,0 0 1,-1 0 0,1 0-1,0 0 1,0 0-1,1 0 1,-1 0 0,1 0-1,-1 1 1,1-1-1,0 0 1,1 4 0,-1-5-42,0-1 0,1 0-1,-1 0 1,1 0 0,0 1 0,-1-1 0,1 0 0,0 0 0,0 0 0,-1 0 0,1 0 0,0 0 0,0 0 0,0 0 0,0 0 0,0-1 0,1 1 0,-1 0-1,0-1 1,0 1 0,0-1 0,1 1 0,-1-1 0,0 1 0,1-1 0,-1 0 0,0 0 0,0 0 0,1 0 0,-1 0 0,0 0 0,1 0 0,1 0-1,6-1 20,1-1-1,-1 0 1,1 0-1,-1-1 1,0 0-1,0-1 1,0 0-1,0 0 1,-1-1-1,0 0 1,12-9-1,1-2 156,-1-1-1,35-40 0,-38 38-71,-2-2-1,0 0 0,-2-1 0,0 0 1,-2-1-1,0 0 0,-1-1 0,-2 0 1,0-1-1,-2 1 0,6-43 0,-11 59-85,-1 0 0,0 0-1,0 0 1,-1 0 0,0 0 0,0 0-1,-5-15 1,5 21-26,0 0-1,1 0 1,-1-1-1,-1 1 1,1 0-1,0 0 1,0 0 0,-1 0-1,1 0 1,-1 0-1,0 1 1,1-1-1,-1 1 1,0-1 0,0 1-1,0-1 1,0 1-1,0 0 1,-1 0-1,1 0 1,0 0 0,0 0-1,-1 1 1,1-1-1,0 1 1,-1-1-1,1 1 1,-1 0 0,-3 0-1,2 1-2,-1 0 1,0 0-1,0 1 1,0-1-1,1 1 1,-1 0-1,1 0 0,-1 1 1,1-1-1,0 1 1,0 0-1,0 0 0,1 1 1,-1-1-1,-5 8 1,2-3-17,1 0 1,0 1 0,0 0 0,0 0 0,2 0 0,-7 16 0,9-20-5,1 0 0,0 1 0,0-1 0,0 1 0,0-1 0,1 1 1,0-1-1,0 1 0,1-1 0,-1 1 0,1-1 0,0 1 0,1-1 0,-1 1 0,4 7 1,4 3-92,0 0 0,0 0 0,17 20 1,-16-24 30,-1 0 1,0 1-1,-1 1 1,-1-1 0,8 20-1,-11-18-289,-3-11 301,-1 0-1,1-1 1,0 1 0,1 0 0,-1-1 0,0 1 0,1-1 0,0 1 0,0-1 0,0 0-1,0 0 1,5 5 0,15 3-159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7.848"/>
    </inkml:context>
    <inkml:brush xml:id="br0">
      <inkml:brushProperty name="width" value="0.05" units="cm"/>
      <inkml:brushProperty name="height" value="0.05" units="cm"/>
    </inkml:brush>
  </inkml:definitions>
  <inkml:trace contextRef="#ctx0" brushRef="#br0">14 117 11066,'-3'12'470,"0"1"0,0-1 0,1 0 1,0 0-1,1 1 0,1 14 0,0-18-289,1-1 0,0 1 0,0-1 0,0 1 0,1-1 0,1 0 0,0 0 0,0 0 0,7 13 0,-10-19-149,1-1 0,0 1 0,0-1 0,0 1 0,0-1 0,1 0 0,-1 1 0,0-1 0,0 0 0,1 0 0,-1 0 0,1 0 0,-1 0 0,1 0 0,-1-1 0,1 1 0,0 0 0,-1-1 0,1 1 0,0-1 0,-1 0 0,1 1 0,0-1 0,2 0 0,-1-1 6,0 1-1,0-1 0,1 0 1,-1 0-1,0-1 1,0 1-1,0-1 0,0 1 1,-1-1-1,1 0 0,0 0 1,2-2-1,6-7 94,-1 0 0,0 0 0,-1-1 0,13-20 0,-7 6 137,0 0 0,-2-2 0,-1 1 0,-2-1 0,14-54 0,-23 64-36,-4 14 37,1 5-255,1 0 1,0 0 0,0 0-1,0 0 1,0 0 0,0 0-1,0 0 1,1 1-1,-1-1 1,0 0 0,0 1-1,1-1 1,-1 0 0,1 1-1,-1 1 1,-3 9 9,1 1 0,0 0 0,0 0 0,2 0-1,-1 0 1,2 0 0,0 1 0,0-1 0,3 17 0,-2-25-21,0 0 0,0 0 0,0 0 0,1-1 0,-1 1 0,1 0 0,1 0 0,-1-1 0,0 0 0,1 1 0,0-1 0,0 0 0,0 0 0,1-1 0,-1 1 0,1 0 0,0-1 0,0 0 0,0 0 0,0 0 0,1-1 0,-1 0 0,1 1 0,-1-2 0,1 1 0,9 2 0,-3-3-24,-1 0 0,0 0 1,0-1-1,1-1 0,-1 1 0,0-2 0,0 0 0,0 0 0,0 0 1,0-2-1,-1 1 0,15-8 0,-8 3-66,-1 0 0,0-2 0,0 0 0,-1 0 0,-1-1 0,19-20 0,-19 12-129,-11 15 70,-6 14 153,4-8 2,-1-1 1,0 1-1,0-1 0,1 0 0,-1 1 0,1 0 1,0-1-1,-1 1 0,1-1 0,0 1 0,0-1 1,0 1-1,0-1 0,0 1 0,0 0 0,0-1 1,1 1-1,-1-1 0,1 1 0,-1-1 0,1 1 1,0 1-1,0-2 1,1 0 1,-1 0 0,0 0-1,0-1 1,1 1 0,-1 0-1,0-1 1,1 1-1,-1-1 1,1 1 0,-1-1-1,0 0 1,1 1 0,-1-1-1,1 0 1,-1 0-1,1 0 1,2-1 0,7 0 30,0-1 1,0-1-1,0 0 1,19-8 0,18-13-73,-36 17-15,0 0 0,0 1 0,1 1-1,20-6 1,-33 11 44,1-1-1,0 1 0,-1 0 0,1 0 1,0 0-1,-1 0 0,1-1 0,-1 1 1,1 0-1,0 0 0,-1 0 0,1 0 1,0 1-1,-1-1 0,1 0 0,0 0 1,-1 0-1,1 0 0,-1 1 0,1-1 1,-1 0-1,1 1 0,0-1 0,-1 0 1,1 1-1,-1-1 0,1 1 0,-1-1 1,1 2-1,1 17 130,0 1 121,-2-20-237,1 1 0,-1-1-1,0 1 1,1 0-1,-1-1 1,1 1-1,-1-1 1,1 1 0,-1-1-1,1 1 1,-1-1-1,1 0 1,-1 1 0,1-1-1,0 0 1,-1 1-1,1-1 1,0 0-1,-1 0 1,1 1 0,0-1-1,-1 0 1,1 0-1,0 0 1,-1 0 0,1 0-1,1 0 1,5-1 11,-1 1 0,1-1 0,-1-1 1,0 1-1,1-1 0,-1 0 0,7-3 1,44-25-385,-31 16-24,-4 2-143,-6 3-188,0 1 0,28-10 1,-37 16-35,0 0 1,0 1 0,0 0 0,0 0 0,15 0 0,-6 2 58,5-2 50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1.762"/>
    </inkml:context>
    <inkml:brush xml:id="br0">
      <inkml:brushProperty name="width" value="0.05" units="cm"/>
      <inkml:brushProperty name="height" value="0.05" units="cm"/>
    </inkml:brush>
  </inkml:definitions>
  <inkml:trace contextRef="#ctx0" brushRef="#br0">200 158 15987,'-15'-1'350,"0"1"-1,0 1 0,0 0 0,0 1 0,-25 7 0,35-7-303,0-1 1,1 0-1,-1 1 1,1 0-1,0 0 0,-1 0 1,1 1-1,0 0 1,0-1-1,0 1 0,1 1 1,-1-1-1,1 0 1,-1 1-1,1 0 0,0 0 1,1 0-1,-1 0 1,1 0-1,0 0 0,-3 7 1,5-10-36,-1 1 0,1-1 1,0 1-1,-1-1 0,1 1 1,0 0-1,0-1 0,0 1 1,0-1-1,0 1 0,0-1 0,1 1 1,-1 0-1,0-1 0,1 1 1,0-1-1,-1 0 0,1 1 1,0-1-1,-1 1 0,1-1 1,0 0-1,1 2 0,1-1 9,-1 0 1,0-1-1,1 1 0,0 0 1,-1-1-1,1 0 0,0 0 1,-1 0-1,1 0 0,0 0 0,4 1 1,5-1 38,-1 0-1,0 0 1,0-1 0,1-1 0,15-2 0,-14 0-24,0 0 0,0-1 1,0-1-1,0 0 0,-1-1 0,0 0 1,0-1-1,0 0 0,-1-1 0,0-1 1,-1 1-1,0-2 0,0 1 0,-1-1 1,0-1-1,-1 0 0,0 0 0,-1 0 0,0-1 1,-1 0-1,0-1 0,-1 1 0,0-1 1,-1 0-1,4-21 0,-8 4 41,-4 18-25,4 12-50,-1 0 0,1 0 0,0 0 0,-1 0 0,1 0 1,0 0-1,-1 0 0,1 1 0,-1-1 0,1 0 0,0 0 0,-1 0 0,1 0 1,0 0-1,-1 1 0,1-1 0,0 0 0,-1 0 0,1 1 0,0-1 0,0 0 1,-1 0-1,1 1 0,0-1 0,0 0 0,-1 1 0,1-1 0,0 0 0,0 1 1,0-1-1,-1 1 0,-1 4-7,-1 0 0,1 1 0,0-1 0,0 0 0,1 1 0,0-1 0,0 1 0,0 0 0,0-1 0,1 1 0,0 0 1,0 0-1,1-1 0,-1 1 0,1 0 0,0-1 0,1 1 0,0-1 0,-1 0 0,2 1 0,-1-1 0,1 0 0,-1 0 0,1 0 0,1 0 0,-1-1 0,1 1 0,0-1 1,0 0-1,0 0 0,0-1 0,6 5 0,-6-6-13,-1-1 0,0 1 0,1-1 1,0 0-1,-1 0 0,1 0 0,0 0 1,-1 0-1,1-1 0,0 0 0,0 0 1,0 0-1,-1 0 0,1 0 0,0-1 0,0 0 1,-1 0-1,1 0 0,0 0 0,-1 0 1,1-1-1,-1 1 0,0-1 0,1 0 1,-1 0-1,5-5 0,17 46-289,-21-36 305,1 1 0,0-1 0,0 0 1,0-1-1,0 1 0,1-1 0,-1 0 0,1 0 1,0-1-1,-1 1 0,1-1 0,0-1 0,0 1 0,-1-1 1,10 0-1,4-2 18,0 0 0,0 0 0,27-9 0,-33 8 10,0-1 0,0 0 0,-1-1 0,1 0 0,-1-1 0,0-1 0,-1 0 0,19-14 0,-29 20-20,0 0 0,0 0 0,0 1 0,-1-1 0,1 0 0,0 0 0,0 0-1,-1 0 1,1 0 0,-1 0 0,1-1 0,-1 1 0,1-1 0,-1 1-2,0 1 0,0 0-1,0-1 1,0 1 0,0 0 0,0 0-1,0-1 1,0 1 0,0 0 0,0-1 0,-1 1-1,1 0 1,0 0 0,0-1 0,0 1 0,0 0-1,-1 0 1,1 0 0,0-1 0,0 1-1,-1 0 1,1 0 0,0 0 0,0 0 0,-1-1-1,1 1 1,0 0 0,0 0 0,-1 0-1,1 0 1,0 0 0,-1 0 0,-1-1 7,-1 1 1,1 0-1,0 0 1,0 1-1,-1-1 1,1 0-1,0 1 1,0-1-1,0 1 1,-1 0-1,1-1 1,0 1 0,-2 2-1,1-2-4,1 0-1,-1 1 1,1 0 0,-1 0-1,1 0 1,-1 0 0,1 0-1,0 0 1,0 1 0,0-1 0,0 1-1,1-1 1,-1 1 0,1 0-1,-1 0 1,1-1 0,-1 4-1,2-4-4,0 0 0,0 0-1,0-1 1,0 1 0,0 0 0,1 0-1,-1-1 1,0 1 0,1 0 0,0-1-1,-1 1 1,1-1 0,0 1 0,0-1-1,0 1 1,0-1 0,0 1 0,0-1-1,0 0 1,0 1 0,0-1 0,1 0-1,-1 0 1,1 0 0,-1 0 0,1 0-1,-1 0 1,1-1 0,-1 1 0,1 0-1,0-1 1,1 1 0,8 3-17,0-1 0,0 0 0,1-1 0,-1 0 0,1-1 0,-1 0 0,1-1 0,17-2 0,-20 1-8,0 0-1,0 0 1,-1-1-1,1 0 1,0-1-1,-1 0 1,1 0-1,-1-1 1,0 0-1,0-1 1,10-7-1,-16 11 19,0-1-1,0 0 0,-1 0 0,1 1 0,-1-1 1,1 0-1,-1 0 0,0-1 0,0 1 1,0 0-1,0 0 0,0 0 0,0-1 0,-1 1 1,1 0-1,0-5 0,-1 6 7,0 0 0,0 0 1,0 1-1,-1-1 0,1 0 0,0 0 0,0 0 0,0 1 0,-1-1 0,1 0 0,0 0 1,-1 1-1,1-1 0,-1 0 0,1 1 0,-1-1 0,1 0 0,-1 1 0,0-1 0,0 0 1,0 0 4,-1 1 0,1-1 0,-1 0 0,1 1 1,-1-1-1,1 1 0,-1 0 0,1-1 0,-1 1 1,0 0-1,1 0 0,-1 0 0,1 0 0,-3 1 1,2-1 5,0 0 0,0 1 1,-1-1-1,1 1 0,0 0 1,0 0-1,0 0 0,0 0 1,0 0-1,0 0 0,0 0 1,0 1-1,1-1 0,-1 1 1,0-1-1,1 1 0,-1 0 1,-1 2-1,3-3 15,0-1-1,0 1 1,-1-1 0,1 1 0,0-1-1,0 1 1,-1 0 0,1-1-1,0 1 1,0-1 0,0 1-1,0 0 1,0-1 0,0 1 0,0 0-1,0-1 1,0 1 0,0-1-1,1 1 1,-1 0 0,0-1-1,0 1 1,0-1 0,1 2 0,0-1 3,0 0 0,0 0 0,1 0 0,-1-1 1,0 1-1,0 0 0,0-1 0,1 1 1,-1 0-1,0-1 0,0 0 0,1 1 1,-1-1-1,1 0 0,-1 0 0,2 1 1,15-1 194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2.164"/>
    </inkml:context>
    <inkml:brush xml:id="br0">
      <inkml:brushProperty name="width" value="0.05" units="cm"/>
      <inkml:brushProperty name="height" value="0.05" units="cm"/>
    </inkml:brush>
  </inkml:definitions>
  <inkml:trace contextRef="#ctx0" brushRef="#br0">17 0 19148,'-14'2'1392,"13"-2"-1320,-1 0-448,8 0 944,7 0-392,1-2-256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2.644"/>
    </inkml:context>
    <inkml:brush xml:id="br0">
      <inkml:brushProperty name="width" value="0.05" units="cm"/>
      <inkml:brushProperty name="height" value="0.05" units="cm"/>
    </inkml:brush>
  </inkml:definitions>
  <inkml:trace contextRef="#ctx0" brushRef="#br0">134 1 14427,'-17'95'1936,"-30"97"1,22-100-1361,-14 102 0,38-189-568,-1 8 5,1 0 0,0 0 0,1 0 0,2 26 0,-2-37-14,1 1 1,-1 0-1,1-1 0,0 1 1,-1 0-1,1-1 1,1 1-1,-1-1 1,0 1-1,1-1 0,-1 0 1,1 0-1,-1 0 1,1 1-1,0-2 1,0 1-1,0 0 0,0 0 1,1 0-1,-1-1 1,0 0-1,1 1 0,-1-1 1,1 0-1,-1 0 1,1 0-1,0 0 1,-1-1-1,1 1 0,4 0 1,9-1-15,1 1 0,0-2 0,-1 0 0,1-1 0,20-5-1,-9 0-80,0-1 0,32-15 0,-14-2 45,-6-5-30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3.220"/>
    </inkml:context>
    <inkml:brush xml:id="br0">
      <inkml:brushProperty name="width" value="0.05" units="cm"/>
      <inkml:brushProperty name="height" value="0.05" units="cm"/>
    </inkml:brush>
  </inkml:definitions>
  <inkml:trace contextRef="#ctx0" brushRef="#br0">139 1 16299,'-1'2'160,"0"1"0,0-1 0,0 1 0,-1-1 0,1 0 0,0 1 0,-1-1 0,0 0 0,1 0 0,-1 0 0,0 0 0,-4 3 0,-2 2 196,-4 8-134,2-1 0,-1 1-1,2 1 1,0 0 0,1 0 0,0 1 0,2 0 0,0 0 0,0 1 0,-3 26 0,3-1-133,1 0 0,3 0 0,3 56 1,0-90-86,-1-6-2,0 1 0,0 0 0,0-1-1,1 1 1,-1-1 0,1 1 0,2 5-1,-3-9-1,0 1 1,0-1-1,1 0 0,-1 0 0,0 0 1,0 0-1,0 0 0,0 0 0,0 0 1,1 1-1,-1-1 0,0 0 0,0 0 1,0 0-1,0 0 0,1 0 0,-1 0 0,0 0 1,0 0-1,0 0 0,1 0 0,-1 0 1,0 0-1,0 0 0,0 0 0,0 0 1,1 0-1,-1 0 0,0 0 0,0 0 0,0 0 1,0 0-1,1-1 0,-1 1 0,0 0 1,0 0-1,0 0 0,0 0 0,0 0 1,1 0-1,-1 0 0,0-1 0,0 1 0,0 0 1,0 0-1,0 0 0,0 0 0,0-1 1,0 1-1,1 0 0,-1 0 0,0 0 1,0 0-1,0-1 0,0 1 0,7-13-7,-7 12 7,22-51-202,-2-1 1,-2 0 0,-3-2 0,-2 0 0,7-72 0,-18 116 145,-1 0 0,0-1 0,-1 1 0,-3-22 0,3 32 54,0 0 0,0 0 1,0 1-1,0-1 0,-1 0 1,1 1-1,0-1 0,-1 0 1,1 1-1,0-1 0,-1 1 1,1-1-1,-1 1 0,1-1 1,-1 1-1,1-1 0,-1 1 1,1-1-1,-2 0 0,2 1 2,0 0 0,-1 0 0,1 0 0,-1 0 0,1 0 0,-1 0 0,1 0 0,-1 0 0,1 0 0,0 0 0,-1 0 0,1 1 0,-1-1 0,1 0 0,-1 0 0,1 0 0,0 1 0,-1-1 0,1 0 0,0 0 0,-1 1 0,-14 20 24,12-13-18,0 1-1,1-1 1,0 1-1,1-1 0,-1 1 1,2 0-1,-1 0 1,1 0-1,1-1 1,2 18-1,-3-22 5,1 0 0,0 0 0,0 0 1,1 0-1,-1 0 0,1 0 0,0 0 0,0 0 0,0-1 0,0 1 1,1-1-1,0 0 0,-1 1 0,1-1 0,0-1 0,1 1 0,-1 0 1,0-1-1,1 1 0,-1-1 0,1 0 0,0 0 0,0 0 1,5 1-1,2-1 37,0 0 1,0-1 0,0 0-1,0-1 1,1 0 0,-1 0-1,0-2 1,0 1 0,0-1 0,0-1-1,0 0 1,-1 0 0,1-1-1,-1-1 1,0 0 0,16-10-1,1-3 15,-2-1-1,0-1 0,-1-1 1,32-36-1,-55 65-335,-3 6 223,-6 14-54,1 2 0,-5 52 0,11-73 94,0-1 0,1 1-1,0 0 1,1-1-1,0 1 1,1-1-1,-1 1 1,2-1-1,-1 1 1,1-1-1,0 0 1,1 0-1,0-1 1,7 12-1,-9-17 70,0 1-1,1 0 1,-1-1-1,1 0 1,0 1-1,0-1 1,0 0-1,0 0 1,0-1-1,0 1 1,0-1-1,1 0 1,-1 1-1,1-1 1,-1-1-1,1 1 1,-1 0-1,1-1 1,-1 0-1,1 0 1,-1 0-1,1 0 1,-1 0-1,5-2 1,23-7 182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3.590"/>
    </inkml:context>
    <inkml:brush xml:id="br0">
      <inkml:brushProperty name="width" value="0.05" units="cm"/>
      <inkml:brushProperty name="height" value="0.05" units="cm"/>
    </inkml:brush>
  </inkml:definitions>
  <inkml:trace contextRef="#ctx0" brushRef="#br0">1 34 12683,'26'4'1984,"2"0"-1128,5-4-344,4-4 1409,4-5-1641,3-1 320,-5 2-256,-3-2-152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3.998"/>
    </inkml:context>
    <inkml:brush xml:id="br0">
      <inkml:brushProperty name="width" value="0.05" units="cm"/>
      <inkml:brushProperty name="height" value="0.05" units="cm"/>
    </inkml:brush>
  </inkml:definitions>
  <inkml:trace contextRef="#ctx0" brushRef="#br0">16 1 14419,'-9'162'3988,"4"-93"-3727,4 74-1,1-139-226,0 0 0,1 1 0,-1-1-1,1 0 1,0 0 0,0-1 0,1 1 0,-1 0 0,1 0-1,3 6 1,-3-9-5,-1 0 1,0 1-1,0-1 0,1 0 1,-1 1-1,1-1 0,-1 0 0,1 0 1,-1 0-1,1 0 0,0-1 1,-1 1-1,1 0 0,0-1 0,-1 1 1,1-1-1,0 0 0,0 1 1,0-1-1,0 0 0,-1 0 0,1 0 1,0 0-1,0 0 0,3-1 1,2-1 57,1-1 1,0 0-1,-1 0 0,0 0 1,0-1-1,0 1 1,0-2-1,9-6 1,49-47 399,-53 46-382,32-30-90,-2-2 0,50-68 0,-91 111-6,0 0-1,0 0 1,0 0 0,0 0-1,-1 0 1,1 0 0,0-1-1,-1 1 1,1 0 0,0-1-1,-1 1 1,0-1 0,1 1 0,-1 0-1,0-1 1,0 1 0,0-1-1,0 1 1,0-3 0,0 4 1,0 0 1,-1-1 0,1 1 0,0 0 0,-1 0-1,1 0 1,0-1 0,0 1 0,-1 0 0,1 0-1,0 0 1,-1 0 0,1 0 0,0 0 0,-1 0-1,1 0 1,0-1 0,-1 1 0,1 0-1,0 0 1,-1 1 0,1-1 0,0 0 0,-1 0-1,1 0 1,-1 0 0,-15 8 133,-6 8-154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24.833"/>
    </inkml:context>
    <inkml:brush xml:id="br0">
      <inkml:brushProperty name="width" value="0.05" units="cm"/>
      <inkml:brushProperty name="height" value="0.05" units="cm"/>
    </inkml:brush>
  </inkml:definitions>
  <inkml:trace contextRef="#ctx0" brushRef="#br0">10 295 10594,'-3'10'426,"1"1"-1,0 0 0,1 0 1,0-1-1,1 1 0,0 0 1,1 0-1,2 14 0,-3-22-320,1 0-1,0 0 0,0 0 0,0-1 0,0 1 0,0 0 0,1 0 0,-1-1 0,1 1 1,-1-1-1,1 0 0,0 1 0,0-1 0,0 0 0,0 0 0,1 0 0,-1 0 1,1 0-1,-1-1 0,1 1 0,-1-1 0,1 0 0,0 1 0,0-1 0,0 0 0,0-1 1,-1 1-1,1 0 0,0-1 0,0 0 0,0 0 0,0 0 0,0 0 0,5-1 1,4 0 18,-1-2 0,0 1 0,0-1 0,0-1 0,-1 0 1,1 0-1,-1-1 0,0-1 0,0 0 0,11-9 1,-5 3-8,-1-1 1,0-1 0,0 0 0,22-30 0,-31 36-91,-3 5-22,0-1 0,0 1 0,-1-1 0,1 0 0,-1 0 0,1 0 0,-1 0 0,0-1 0,-1 1 0,1 0 0,-1-1 0,0 1 0,1-7 0,-2 11-5,0-1 0,0 1-1,0 0 1,0-1-1,0 1 1,0 0 0,-1-1-1,1 1 1,0-1 0,0 1-1,0 0 1,0-1-1,0 1 1,-1 0 0,1-1-1,0 1 1,0 0 0,-1-1-1,1 1 1,0 0-1,0-1 1,-1 1 0,1 0-1,0 0 1,-1 0 0,1-1-1,0 1 1,-1 0-1,1 0 1,-1 0 0,1 0-1,0 0 1,-1-1 0,0 1-1,-15 6-41,-11 18-36,23-18 69,0 0 0,1 0-1,-1 0 1,1 0 0,0 1 0,1-1 0,0 1 0,0 0 0,0-1 0,0 11 0,1-16 13,1 1 0,0 0-1,0 0 1,0 0-1,1 0 1,-1 0 0,0 0-1,1 0 1,0 0 0,-1 0-1,1 0 1,0-1 0,0 1-1,0 0 1,0-1-1,2 4 1,-1-4 6,0 1 0,0-1 0,0 0 1,0 1-1,0-1 0,0 0 0,0 0 0,0-1 0,0 1 0,1 0 0,-1-1 1,0 1-1,1-1 0,-1 0 0,0 0 0,1 0 0,2 0 0,4-1 37,0 0-1,0-1 1,0 0-1,0 0 1,0-1-1,-1-1 1,0 1-1,1-1 1,-1 0-1,-1-1 1,13-9 0,-10 7 25,-1-1 1,-1 1-1,0-2 1,0 1 0,0-1-1,-1 0 1,-1 0 0,11-19-1,-15 19-1,-5 8-15,-7 14-18,7-7-45,1 0 1,0 0 0,0 1 0,1-1 0,0 1 0,0-1 0,0 1 0,1 12 0,0-17 4,0 0-1,0 0 1,1 0 0,-1 0 0,1 0-1,-1 0 1,1 0 0,-1 0 0,1 0-1,0 0 1,0 0 0,0 0 0,0-1-1,0 1 1,1 0 0,-1-1 0,0 1 0,1-1-1,-1 1 1,1-1 0,-1 0 0,1 0-1,0 0 1,0 0 0,0 0 0,-1 0-1,1 0 1,0 0 0,0-1 0,0 1-1,0-1 1,2 1 0,4-1-5,0 1 1,0-2-1,0 1 1,0-1-1,0 0 1,-1-1-1,1 0 1,10-4-1,62-30-53,-39 16 40,-36 18 20,3-2-3,-1 1 1,0 0-1,1 1 1,0-1-1,8 0 1,-15 3 3,0-1-1,1 1 1,-1 0 0,0 0-1,1 0 1,-1 0 0,0 0-1,1 1 1,-1-1-1,0 0 1,1 1 0,-1-1-1,0 1 1,0-1 0,1 1-1,-1-1 1,0 1 0,0 0-1,0 0 1,0-1 0,0 1-1,0 0 1,0 0-1,0 0 1,0 0 0,-1 0-1,1 0 1,0 1 0,0-1-1,-1 0 1,1 0 0,-1 0-1,1 1 1,-1-1 0,0 0-1,0 1 1,1 1-1,0 3 15,0 0 0,0 0 0,1 0-1,0 0 1,0 0 0,0 0-1,5 7 1,-6-12-9,0 0 1,0 0-1,0 1 0,0-1 0,1 0 0,-1 0 1,0 0-1,1 0 0,-1-1 0,0 1 0,1 0 1,0-1-1,-1 1 0,1 0 0,-1-1 0,1 0 1,0 1-1,-1-1 0,1 0 0,-1 0 0,1 0 1,0 0-1,-1 0 0,1 0 0,0-1 0,-1 1 1,1-1-1,-1 1 0,1-1 0,0 1 0,-1-1 1,3-1-1,3-2 30,0 0 0,-1 0 0,1-1 1,-1 1-1,0-2 0,-1 1 0,1-1 0,-1 1 1,0-1-1,0-1 0,-1 1 0,1-1 0,-2 0 0,1 0 1,-1 0-1,0 0 0,0-1 0,-1 1 0,0-1 1,2-12-1,-6-1-52,2 16-114,16 10 29,-3 0 70,0-1 0,1-1 0,0 0 0,-1 0 0,1-2 0,0 0 0,0 0 0,0-1 0,0-1 0,20-3 0,0-3 28,1-1 1,61-24 0,1-13 121,-97 45-117,0 0-1,0 0 0,0 0 1,-1 0-1,1 0 0,0 0 1,0 1-1,0-1 0,0 0 1,0 0-1,0 0 0,0 0 1,0 0-1,0 0 0,0 0 1,0 1-1,0-1 0,0 0 1,-1 0-1,1 0 0,0 0 1,0 0-1,0 1 0,0-1 1,0 0-1,0 0 0,0 0 1,0 0-1,1 0 0,-1 0 1,0 1-1,0-1 0,0 0 1,0 0-1,0 0 0,0 0 1,0 0-1,0 0 0,0 1 1,0-1-1,0 0 0,0 0 1,0 0-1,1 0 0,-1 0 1,0 0-1,0 0 0,0 0 1,0 0-1,0 0 0,0 1 1,1-1-1,-1 0 0,0 0 1,0 0-1,0 0 0,0 0 1,0 0-1,0 0 0,1 0 1,-1 0-1,0 0 0,0 0 1,0 0-1,0 0 0,0 0 1,1 0-1,-2 0-1,1 0 1,0 1-1,0-1 1,0 0-1,-1 1 0,1-1 1,0 1-1,0-1 0,0 0 1,0 1-1,0-1 0,0 1 1,0-1-1,0 1 0,0-1 1,0 0-1,0 1 0,0-1 1,0 1-1,0-1 1,0 1-1,0-1 0,0 0 1,1 1-1,-1-1 0,0 0 1,0 1-1,0-1 0,1 1 1,-1-1-1,0 0 0,0 1 1,1-1-1,-1 0 1,0 0-1,1 1 0,-1-1 1,0 0-1,1 0 0,-1 1 1,1-1-1,-1 0 0,0 0 1,1 0-1,-1 0 0,1 0 1,-1 0-1,1 0 1,-1 1-1,0-1 0,1 0 1,-1 0-1,1-1 0,6 1 0,-1-1 0,1 0 0,-1-1 0,0 1 0,1-1 0,-1 0 0,0-1-1,0 0 1,0 0 0,-1 0 0,7-5 0,-4 3 13,0-1-1,-1 0 1,0-1-1,0 0 1,0 0 0,10-16-1,-15 20-8,0 0 1,0 0-1,-1 0 0,0 0 0,1-1 0,-1 1 0,-1-1 1,1 1-1,0 0 0,-1-1 0,0 1 0,0-5 0,0 7-2,0 0 0,0 0 0,0 0 0,0 0 0,-1 0 0,1 0 0,0 0 0,-1 1 0,1-1 0,-1 0 0,1 0 0,-1 0 0,1 0 0,-1 1 0,0-1 0,1 0 0,-1 0 0,-1 0 0,1 0 0,-1 0-1,1 1 1,-1-1-1,1 1 1,-1 0-1,1-1 1,-1 1-1,1 0 1,-1 0-1,1 0 0,-1 0 1,1 0-1,-1 0 1,1 0-1,-1 1 1,-1-1-1,-4 3 4,0-1-1,0 1 1,0 1 0,0-1-1,1 1 1,0 0-1,-1 1 1,1-1 0,1 1-1,-1 0 1,1 1-1,0-1 1,0 1-1,-6 9 1,7-8 1,-1-1 1,1 1-1,0 1 1,1-1-1,-1 0 0,2 1 1,-1 0-1,1 0 1,0-1-1,0 1 0,1 1 1,0-1-1,1 11 1,1-15-24,0 1 1,0-1 0,0 1 0,0-1 0,1 0-1,0 0 1,0 1 0,0-1 0,1 0-1,-1-1 1,1 1 0,0 0 0,0-1 0,0 0-1,0 1 1,1-1 0,0 0 0,-1-1-1,1 1 1,5 2 0,-2-1-96,0-1 0,1 1 0,-1-1 0,1-1 0,0 0 0,0 0 0,0 0 0,0-1 0,0 0 0,13 0 0,-6-4-207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07.526"/>
    </inkml:context>
    <inkml:brush xml:id="br0">
      <inkml:brushProperty name="width" value="0.05" units="cm"/>
      <inkml:brushProperty name="height" value="0.05" units="cm"/>
    </inkml:brush>
  </inkml:definitions>
  <inkml:trace contextRef="#ctx0" brushRef="#br0">110 58 13923,'-10'11'969,"7"-8"-801,-1 0 1,1 1 0,0-1-1,1 1 1,-1-1-1,1 1 1,-1 0 0,1 0-1,0 0 1,1 1 0,-1-1-1,1 0 1,0 1-1,-2 7 1,19-55 204,-12 30-352,-2 7-14,0 0-1,-1 0 1,0 0-1,0-1 0,0 1 1,0 0-1,-1-10 0,-9 45 4,-3 29 3,-10 66 106,35-198-9,-8 52-87,-1-1 0,-1 0 0,0-45-1,-3 68-19,0-1 0,0 0 0,0 0 0,0 0 0,0 1 0,0-1-1,0 0 1,0 0 0,0 0 0,-1 1 0,1-1 0,0 0 0,0 0 0,-1 1-1,1-1 1,-1 0 0,1 1 0,0-1 0,-1 0 0,1 1 0,-1-1 0,1 0 0,-1 1-1,-1-1 1,2 1 0,-1 0 0,0 0-1,0 0 1,1 1 0,-1-1-1,0 0 1,1 1 0,-1-1-1,0 1 1,1-1-1,-1 0 1,1 1 0,-1 0-1,0-1 1,1 1 0,-1-1-1,1 1 1,0 0 0,-1 0-1,-20 37 57,13-20-46,1 1-1,1 0 1,1 1-1,1-1 1,-3 29-1,8-40-23,2-8 2,6-15-3,9-25 8,-9 12-1,-1 0-1,-1-1 1,3-31 0,-21 81 34,4-1-6,-1 3 8,0 0-1,1 1 1,2 0-1,0 0 1,-1 27 0,25-90-341,-19 39 281,0 0 0,0 0 0,0 0 0,0-1 1,0 1-1,1 0 0,-1 0 0,0 0 0,0 0 0,0-1 0,0 1 0,0 0 0,0 0 0,1 0 0,-1 0 0,0 0 0,0 0 0,0 0 0,0-1 0,1 1 0,-1 0 0,0 0 0,0 0 1,0 0-1,0 0 0,1 0 0,-1 0 0,0 0 0,0 0 0,0 0 0,1 0 0,-1 0 0,0 0 0,0 0 0,0 0 0,1 0 0,-1 0 0,0 0 0,0 1 0,2 7-954,-6 15 48,-8-2 393,-3 1-150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17.942"/>
    </inkml:context>
    <inkml:brush xml:id="br0">
      <inkml:brushProperty name="width" value="0.05" units="cm"/>
      <inkml:brushProperty name="height" value="0.05" units="cm"/>
    </inkml:brush>
  </inkml:definitions>
  <inkml:trace contextRef="#ctx0" brushRef="#br0">35 94 14003,'12'-6'1160,"-1"-1"-864,-1 1-136,0-5 480,-1-2-79,-3 1 135,-2 1 32,-4 2-32,-3-1-8,-6 4 0,-2 4 32,-2 2-119,-3 5-129,2 8-400,0 6-288,4-5 208,4-5-56,10-9-72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19.086"/>
    </inkml:context>
    <inkml:brush xml:id="br0">
      <inkml:brushProperty name="width" value="0.05" units="cm"/>
      <inkml:brushProperty name="height" value="0.05" units="cm"/>
    </inkml:brush>
  </inkml:definitions>
  <inkml:trace contextRef="#ctx0" brushRef="#br0">9 10 13235,'-9'3'1632,"25"0"-976,18-3-168,15 0 873,16-1-657,6-2-56,11-2-32,1 4-240,0-2-496,-5 2-264,-14 1-400,-11-2 632,-34 7-176,-14 0-96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8.464"/>
    </inkml:context>
    <inkml:brush xml:id="br0">
      <inkml:brushProperty name="width" value="0.05" units="cm"/>
      <inkml:brushProperty name="height" value="0.05" units="cm"/>
    </inkml:brush>
  </inkml:definitions>
  <inkml:trace contextRef="#ctx0" brushRef="#br0">185 49 13259,'0'-2'95,"0"0"-1,1 0 1,-1 1 0,0-1 0,0 0-1,0 0 1,-1 1 0,1-1 0,0 0-1,-1 1 1,1-1 0,-1 0 0,1 1-1,-1-1 1,0 0 0,0 1 0,0-1-1,0 1 1,0 0 0,0-1 0,0 1-1,0 0 1,0-1 0,-1 1 0,1 0-1,0 0 1,-1 0 0,1 0 0,-1 0-1,1 1 1,-1-1 0,0 0 0,1 1-1,-1-1 1,0 1 0,1 0 0,-1-1-1,0 1 1,0 0 0,1 0-1,-1 0 1,0 0 0,-1 1 0,-4-1 110,1 1 0,0 0 0,0 1 0,0-1 0,0 1 0,1 0 0,-1 1 0,0 0 0,1-1 0,0 2 0,-8 5 0,6-4-86,1 0 0,-1 1-1,1 0 1,0 0 0,1 1-1,-1 0 1,-7 13 0,13-20-121,-1 1 0,1 0 1,-1 0-1,1 0 0,-1 0 1,1-1-1,-1 1 0,1 0 1,0 0-1,-1 0 0,1 0 1,0 0-1,0 0 0,0 0 1,0 0-1,0 0 0,0 0 1,0 0-1,0 0 0,0 0 0,0 0 1,1 0-1,-1 0 0,0 0 1,1 0-1,-1-1 0,1 1 1,-1 0-1,1 0 0,-1 0 1,1 0-1,-1-1 0,1 1 1,0 0-1,-1 0 0,1-1 1,0 1-1,0-1 0,0 1 1,-1-1-1,1 1 0,0-1 0,0 1 1,0-1-1,0 0 0,0 1 1,0-1-1,1 0 0,6 2-163,1-1 0,-1 0-1,1 0 1,12-1-1,-13 0 54,21-1-296,26 0-306,-50 1 647,-1 0 0,1 1-1,-1 0 1,1 0 0,-1 0-1,0 0 1,1 1 0,-1 0 0,4 2-1,-7-4 66,0 0 0,-1 1 0,1-1 0,-1 1 1,1-1-1,0 1 0,-1-1 0,1 1 0,-1-1 0,1 1 0,-1-1 0,1 1 0,-1 0 0,0-1 0,1 1 0,-1 0 0,0-1 0,1 1 0,-1 0 0,0 0 1,0-1-1,0 1 0,0 0 0,0 0 0,0-1 0,0 1 0,0 1 0,0 0 11,-1 0 0,0 0 1,0-1-1,1 1 0,-1 0 0,0-1 0,-1 1 1,1-1-1,0 1 0,0-1 0,-2 2 0,-4 3 71,0 0-1,-1-1 0,-12 7 1,9-5-56,-1-1 1,0-1-1,0 0 1,-1 0-1,1-2 1,-15 4 0,27-7-45,0-1 1,0 1-1,0 0 1,0 0 0,0 0-1,0 0 1,1-1-1,-1 1 1,0 0 0,0 0-1,0 0 1,0 0-1,0-1 1,0 1 0,0 0-1,0 0 1,0 0-1,0-1 1,0 1 0,0 0-1,0 0 1,0 0-1,0-1 1,0 1 0,0 0-1,0 0 1,0 0-1,-1 0 1,1-1 0,0 1-1,0 0 1,0 0-1,0 0 1,0 0 0,0-1-1,-1 1 1,1 0-1,0 0 1,0 0 0,0 0-1,0 0 1,0 0-1,-1 0 1,1 0 0,0-1-1,0 1 1,0 0-1,-1 0 1,1 0 0,0 0-1,0 0 1,0 0-1,0 0 1,-1 0 0,1 0-1,0 0 1,0 0-1,0 0 1,-1 0 0,1 0-1,0 0 1,0 1-1,14-15-1570,108-58-5173,-50 32 5580,-50 27 1136,41-26 493,-57 35 177,-1 0 1,0-1 0,-1 1-1,9-11 1,-10 7 1334,-8 6-261,-13 9-41,7 0-1255,1 0 1,-1 1 0,2 0-1,-1 0 1,-9 13 0,15-18-339,1 1 0,0 0 0,0-1 1,0 1-1,1 1 0,0-1 0,-1 0 0,1 0 1,1 1-1,-1 0 0,1-1 0,0 1 1,0 0-1,0-1 0,0 1 0,1 10 0,0-14-52,0 0 0,1 1 0,-1-1 0,0 0 0,1 1 0,-1-1 0,1 0 0,0 1 0,-1-1 0,1 0 0,0 0 0,0 0 0,0 0 0,-1 1 0,1-1 0,0-1 0,1 1-1,-1 0 1,0 0 0,0 0 0,2 1 0,0-1-2,0 0 0,0 0 0,0 0 0,0-1 1,0 1-1,0-1 0,1 0 0,-1 0 0,4 0 0,3-1-1,-1 0 0,0-1 0,1 0 0,-1 0 0,13-7 0,-11 4-1,0-1 0,-1 0 0,0-1 0,0 0 0,0 0 0,-1-1 0,8-10 0,-11 12-28,-1 1 0,-1-1 0,1 0 0,-1-1 0,0 1 0,-1-1 0,0 1 0,0-1 0,0 0 0,-1 0 0,0-1 0,2-10 0,-4 17 12,1 0 0,-1 0 0,0 0 0,0 0-1,0 0 1,0 0 0,0 0 0,0 0 0,0 0 0,-1 0 0,1 0 0,0 0 0,0 0 0,-1 0-1,1 0 1,-1 0 0,1 0 0,-1 1 0,1-1 0,-1 0 0,1 0 0,-1 0 0,0 1-1,0-2 1,0 2 2,0 0 0,0 0 1,0 0-1,0 0 0,1 0 0,-1 0 0,0 0 0,0 0 0,0 0 0,0 0 0,1 1 0,-1-1 0,0 0 0,0 1 0,1-1 0,-1 0 0,0 1 0,0-1 0,1 1 0,-1-1 0,1 1 1,-1 0-1,0-1 0,1 1 0,-1-1 0,1 1 0,-1 0 0,1 0 0,-1 0 0,-2 3-12,1 0 0,0 1 0,0-1 1,0 0-1,0 0 0,0 1 0,1-1 0,0 1 0,0 0 0,0-1 1,1 1-1,-1 0 0,1-1 0,0 1 0,1 0 0,-1 0 1,1-1-1,0 1 0,0-1 0,0 1 0,1-1 0,-1 1 1,1-1-1,0 0 0,5 7 0,-5-7-33,0-1-1,1 0 1,-1 1 0,1-1 0,0-1-1,0 1 1,0 0 0,0-1-1,0 1 1,1-1 0,-1 0-1,1 0 1,0 0 0,-1-1 0,1 1-1,0-1 1,0 0 0,0 0-1,0-1 1,0 1 0,0-1 0,0 1-1,0-1 1,0-1 0,0 1-1,0 0 1,0-1 0,0 0-1,0 0 1,5-2 0,28-18-360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19.486"/>
    </inkml:context>
    <inkml:brush xml:id="br0">
      <inkml:brushProperty name="width" value="0.05" units="cm"/>
      <inkml:brushProperty name="height" value="0.05" units="cm"/>
    </inkml:brush>
  </inkml:definitions>
  <inkml:trace contextRef="#ctx0" brushRef="#br0">0 508 15067,'23'19'1425,"19"-19"-849,5-7-248,16-6 488,8 3-256,2-3-400,0 1-320,-7-5 240,-10 0-120,-16-9-232</inkml:trace>
  <inkml:trace contextRef="#ctx0" brushRef="#br0" timeOffset="1">839 42 16860,'20'-11'1488,"7"2"-992,3-1-216,9 6 464,0-2-112,-1 5-184,0 1-95,-10 6-225,-3 4-72,-15 7-56,-7 7 0,-16 15-8,-12 8 8,-11 13-56,-4 3-160,-1 2 192,-2 1-8,3-19-40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0.230"/>
    </inkml:context>
    <inkml:brush xml:id="br0">
      <inkml:brushProperty name="width" value="0.05" units="cm"/>
      <inkml:brushProperty name="height" value="0.05" units="cm"/>
    </inkml:brush>
  </inkml:definitions>
  <inkml:trace contextRef="#ctx0" brushRef="#br0">185 1 15235,'3'1'74,"-1"0"0,0 1 0,0-1 0,0 1 0,0 0 0,-1 0 0,1-1-1,0 1 1,-1 0 0,1 1 0,-1-1 0,0 0 0,0 0 0,1 1 0,-1-1 0,-1 0 0,1 1-1,0-1 1,-1 1 0,1-1 0,-1 1 0,0-1 0,0 1 0,0-1 0,0 1 0,0-1 0,-1 6-1,-2 7 105,-1 0-1,0 0 1,-9 23-1,8-26 16,-73 160 752,49-114-707,-35 98 0,61-146-219,0 1 0,0-1 0,1 0 1,0 16-1,1-24-10,1 1 1,0-1 0,0 0 0,1 1 0,-1-1 0,0 0 0,1 0-1,-1 0 1,1 1 0,0-1 0,0 0 0,0 0 0,0 0 0,0 0-1,0 0 1,0 0 0,1 0 0,-1-1 0,1 1 0,-1 0-1,1-1 1,0 1 0,0-1 0,-1 0 0,1 1 0,3 0 0,4 1 31,0 0 0,0-1 0,0 0 1,0-1-1,0 0 0,1 0 1,-1-1-1,0 0 0,15-2 0,2-2-71,0-1-1,30-9 0,-43 9-23,0 0-1,0 0 1,-1-2 0,1 1 0,-2-1 0,1-1 0,-1 0 0,0-1-1,18-18 1,7-16-126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0.905"/>
    </inkml:context>
    <inkml:brush xml:id="br0">
      <inkml:brushProperty name="width" value="0.05" units="cm"/>
      <inkml:brushProperty name="height" value="0.05" units="cm"/>
    </inkml:brush>
  </inkml:definitions>
  <inkml:trace contextRef="#ctx0" brushRef="#br0">189 49 16556,'9'-8'1616,"-13"18"-134,-3 6-1164,-43 94 44,9-22-120,-17 65 151,47-121-253,3 1 0,-9 58 0,16-83-111,1 0 1,0-1-1,0 1 1,3 13-1,-3-20-25,0 0-1,0-1 0,0 1 0,1 0 0,-1 0 1,0 0-1,1 0 0,-1-1 0,0 1 1,1 0-1,-1 0 0,1-1 0,-1 1 1,1 0-1,0-1 0,-1 1 0,1-1 1,-1 1-1,1-1 0,1 2 0,-1-2 0,0-1-1,0 1 1,0 0-1,0 0 1,0 0-1,0-1 1,0 1-1,0 0 1,0-1-1,0 1 1,0-1-1,0 1 1,-1-1 0,1 1-1,0-1 1,0 0-1,-1 1 1,1-1-1,0 0 1,-1 0-1,1 0 1,0 1-1,0-2 1,5-7 10,0 0 1,-1-1 0,0 1 0,0-1 0,-1 0 0,5-20 0,13-69 69,-21 94-79,8-47 23,-2-1 0,-2-1 0,-3 1 0,-6-78 1,-1 109-72,4 17-56,9 10 13,-4-2 75,2 1-8,1 0 1,0-1-1,0 1 0,1-2 1,-1 1-1,1-1 1,-1 0-1,1-1 0,0 1 1,-1-1-1,1-1 1,13 0-1,2-2 4,0 0 0,-1-2 0,25-6 0,-16 0 14,0-1 0,34-18 1,12-4 48,-77 32-47,0 1 1,1 0-1,-1 0 1,0 0 0,1-1-1,-1 1 1,0 0-1,1 0 1,-1 0 0,0 0-1,1 0 1,-1 0-1,0 0 1,1-1 0,-1 1-1,1 0 1,-1 0-1,0 1 1,1-1 0,-1 0-1,0 0 1,1 0 0,-1 0-1,0 0 1,1 0-1,-1 0 1,0 0 0,1 1-1,-1-1 1,0 0-1,1 0 1,-1 0 0,0 1-1,1-1 1,-1 0-1,0 1 1,0-1 0,0 0-1,1 0 1,-1 1-1,0-1 1,0 0 0,0 1-1,0-1 1,1 0-1,-1 1 1,0-1 0,0 0-1,0 1 1,0-1-1,0 1 1,0-1 0,0 0-1,0 1 1,0-1-1,0 1 1,-6 21 38,6-22-38,-6 16 27,-36 116 195,39-117-227,-1 1-1,2-1 1,1 1 0,0 0 0,0 0 0,4 25 0,-3-37-21,1 0-1,0 0 1,0 0 0,0 0 0,1 0 0,-1 0 0,1-1 0,0 1-1,0-1 1,3 5 0,-4-6 18,1-1-1,0 1 1,-1-1-1,1 1 1,0-1 0,0 1-1,0-1 1,0 0-1,0 0 1,0 0-1,0 0 1,1 0-1,-1 0 1,0-1-1,0 1 1,1-1 0,-1 0-1,0 1 1,3-1-1,25-6-114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1.897"/>
    </inkml:context>
    <inkml:brush xml:id="br0">
      <inkml:brushProperty name="width" value="0.05" units="cm"/>
      <inkml:brushProperty name="height" value="0.05" units="cm"/>
    </inkml:brush>
  </inkml:definitions>
  <inkml:trace contextRef="#ctx0" brushRef="#br0">14 6 13643,'-12'125'2742,"11"-114"-2612,1 8 105,0 0 0,3 23 0,-2-38-170,-1 0 0,1 0 0,0-1 0,0 1 0,0 0 0,0-1 0,1 1 0,-1-1 0,1 1 0,0-1 0,0 0 0,0 0 0,0 0-1,1 0 1,-1 0 0,1 0 0,5 4 0,-5-6-19,-1 0 0,0-1 0,0 1 1,1 0-1,-1 0 0,0-1 0,1 0 0,-1 1 0,1-1 0,-1 0 0,1 0 0,-1 0 0,0-1 0,1 1 0,-1-1 0,1 1 1,-1-1-1,0 0 0,1 0 0,-1 0 0,0 0 0,0 0 0,0 0 0,0-1 0,0 1 0,0-1 0,2-2 0,4-2 97,-1-2-1,0 1 0,0-1 0,-1 0 0,7-11 0,-11 16-98,7-12 185,12-27 1,-19 39-218,-1-1 1,1 1-1,-1-1 1,0 0 0,0 1-1,-1-1 1,1 0-1,-1 0 1,0 0-1,1 1 1,-2-1-1,1 0 1,0 0 0,-2-5-1,-1 3 32,2 8-23,2-1-21,0 0 1,-1 0 0,1 0-1,0 0 1,-1 0-1,1 0 1,0-1 0,0 1-1,0 0 1,0-1-1,0 1 1,-1 0-1,1-1 1,0 1 0,1-1-1,0 1 1,7 2 7,0-1-1,0-1 1,0 0 0,0 0-1,0 0 1,0-1 0,0-1-1,0 0 1,0 0 0,0 0 0,12-5-1,-3 1 20,0-1 0,-1-1 0,0 0 0,27-17 0,-41 22-20,29-20 42,-30 21-46,-1-1 1,1 1-1,0-1 0,-1 1 1,1-1-1,0 0 1,-1 0-1,0 0 1,0 0-1,1 0 0,-1 0 1,0 0-1,1-4 1,-2 6-4,0 0 0,0 0 0,0 0 0,0 0 0,0 0 0,0 0 0,0-1 0,0 1 0,0 0 0,0 0 0,0 0 0,0 0 0,0 0 0,0 0 0,0-1 0,0 1 0,0 0 0,0 0 0,0 0 0,0 0 0,0 0 0,0 0 0,-1 0 0,1-1 0,0 1 0,0 0 0,0 0 0,0 0 0,0 0 0,0 0 0,0 0 0,0 0 0,0 0 0,-1 0 0,1 0 0,0 0 0,0-1 0,0 1 0,0 0 0,0 0 0,0 0 0,-1 0 0,1 0 0,0 0 0,0 0 0,0 0 0,0 0 0,0 0 0,0 0 0,-1 0 0,1 0 0,0 0 0,0 1 0,-11 3-6,-7 10-3,8-5 12,-25 24 51,33-31-45,0 0 0,1 0-1,-1 0 1,1 0 0,0 0-1,-1 0 1,1 0 0,0 0-1,0 0 1,1 1 0,-1-1-1,0 0 1,1 1 0,-1-1-1,1 5 1,0-6-3,1 0 0,-1 1-1,0-1 1,1 0 0,-1 0 0,1 1-1,0-1 1,-1 0 0,1 0 0,0 0-1,0 0 1,0 0 0,0 0 0,0 0-1,0 0 1,0 0 0,0-1 0,0 1 0,0 0-1,2 0 1,27 11 42,-22-10-32,109 35 47,58 21-31,-172-56-28,0-1 0,-1 0 0,1 0 0,0 0 0,0 0 0,-1-1 0,1 1 0,5 0 0,-7-1-2,-1-1 1,0 1-1,0 0 0,1 0 0,-1 0 0,0 0 1,1 0-1,-1 0 0,0-1 0,0 1 0,1 0 0,-1 0 1,0 0-1,0-1 0,1 1 0,-1 0 0,0 0 1,0-1-1,0 1 0,1 0 0,-1-1 0,0 1 0,0 0 1,0-1-1,0 1 0,0 0 0,0-1 0,-1-17 65,-9-16 152,-20-49-1,0 1-44,30 82-201,-1 0 0,1-1 0,0 1 0,0-1 0,0 1 0,0 0 0,0-1 0,0 1 0,0-1 0,0 1 0,0 0 0,0-1 1,0 1-1,0-1 0,0 1 0,0 0 0,0-1 0,0 1 0,1-1 0,-1 1 0,0 0 0,0-1 0,0 1 0,1 0 0,-1-1 0,0 1 0,0 0 0,1-1 0,-1 1 0,0 0 0,1-1 0,-1 1 1,0 0-1,1 0 0,-1 0 0,1-1 0,-1 1 0,0 0 0,1 0 0,-1 0 0,0 0 0,1 0 0,-1 0 0,1 0 0,-1 0 0,1 0 0,22 1-481,-18 0 501,28 2-293,11 0-103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2.344"/>
    </inkml:context>
    <inkml:brush xml:id="br0">
      <inkml:brushProperty name="width" value="0.05" units="cm"/>
      <inkml:brushProperty name="height" value="0.05" units="cm"/>
    </inkml:brush>
  </inkml:definitions>
  <inkml:trace contextRef="#ctx0" brushRef="#br0">166 4 15691,'-7'-2'418,"0"1"0,0 1-1,0-1 1,0 1 0,-1 0-1,1 1 1,-11 2 0,1 0 233,1 1 0,-18 7 0,31-9-605,-1-1-1,1 1 1,0-1 0,0 1-1,0 0 1,-5 5 0,8-7-48,0 0 0,-1 0 1,1 1-1,0-1 0,0 0 0,-1 0 1,1 1-1,0-1 0,0 0 0,0 0 1,0 1-1,-1-1 0,1 0 0,0 1 1,0-1-1,0 0 0,0 1 0,0-1 1,0 0-1,0 1 0,0-1 0,0 0 1,0 1-1,0-1 0,0 0 0,0 1 1,0-1-1,0 0 0,1 1 0,-1 0-8,1-1-1,0 1 0,0 0 1,0-1-1,-1 1 1,1-1-1,0 1 0,0-1 1,0 0-1,0 1 0,0-1 1,0 0-1,0 0 0,0 0 1,2 1-1,14 0-157,0 0-1,26-2 0,-32 0 111,0 0-1,1 1 1,-1 0-1,0 1 1,0 0-1,0 0 1,0 2-1,-1-1 1,15 6-1,-23-7 56,-1-1-1,0 0 0,0 1 1,0-1-1,0 1 1,1 0-1,-1-1 0,0 1 1,0 0-1,0 0 1,0-1-1,-1 1 1,1 0-1,0 0 0,0 0 1,0 0-1,-1 0 1,1 0-1,0 0 0,-1 1 1,1-1-1,-1 0 1,0 0-1,1 0 0,-1 1 1,0-1-1,0 0 1,0 0-1,1 1 0,-1-1 1,-1 0-1,1 0 1,0 1-1,0-1 0,0 0 1,-1 0-1,1 1 1,0-1-1,-1 0 0,1 0 1,-1 0-1,0 0 1,1 0-1,-1 0 0,0 0 1,0 0-1,1 0 1,-1 0-1,-2 1 0,-3 5 29,-1-1-1,0 0 1,0 0-1,-1-1 1,-11 6-1,13-7-97,-1 0 0,1-1 0,-1 0 0,0 0-1,0-1 1,0 0 0,0 0 0,0 0 0,0-1 0,-14 0 0,21-1 67,0 1 1,-1-1-1,1 0 0,0 0 1,-1 0-1,1 0 0,0 0 1,-1 0-1,1 0 1,0 0-1,0 0 0,-1 0 1,1 0-1,0-1 0,-1 1 1,1 0-1,0 0 1,-1 0-1,1 0 0,0 0 1,0 0-1,-1-1 0,1 1 1,0 0-1,0 0 1,-1-1-1,1 1 0,0 0 1,0 0-1,0-1 1,0 1-1,-1 0 0,1 0 1,0-1-1,0 1 0,0 0 1,0-1-1,0 1 1,0 0-1,0 0 0,0-1 1,0 1-1,0 0 0,0-1 1,0 1-1,0 0 1,0-1-1,0 1 0,0 0 1,0-1-1,0 1 0,0 0 1,0-1-1,0 1 1,1 0-1,-1 0 0,0-1 1,0 1-1,0 0 1,0 0-1,1-1 0,-1 1 1,0 0-1,1-1 0,11-11-259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2.748"/>
    </inkml:context>
    <inkml:brush xml:id="br0">
      <inkml:brushProperty name="width" value="0.05" units="cm"/>
      <inkml:brushProperty name="height" value="0.05" units="cm"/>
    </inkml:brush>
  </inkml:definitions>
  <inkml:trace contextRef="#ctx0" brushRef="#br0">141 258 14283,'-11'4'379,"1"0"-1,0 1 1,0 0-1,1 1 1,-1 0-1,-15 13 1,20-14-302,-1 0 0,1 0-1,0 1 1,0 0 0,1-1-1,0 2 1,0-1 0,0 0 0,1 1-1,-5 13 1,7-19-68,1 1 0,-1 0 0,1-1 0,0 1 0,0 0 0,-1-1 0,1 1 0,0-1 0,0 1 0,1 0 0,-1-1 0,0 1 0,1 0 0,-1-1 0,0 1 0,1-1 0,0 1 0,-1-1 0,1 1 0,0-1 0,0 0-1,0 1 1,0-1 0,0 0 0,0 1 0,0-1 0,0 0 0,1 0 0,-1 0 0,0 0 0,1 0 0,-1-1 0,1 1 0,-1 0 0,1 0 0,-1-1 0,3 1 0,3 1 27,0 0-1,0-1 1,0 0 0,1 0 0,-1-1-1,0 0 1,11-1 0,1-2 28,0-1 0,0 0 0,-1-1 0,1-1 0,-1-1 0,-1-1 0,1 0 0,-1-1 0,-1-1 0,1-1 0,17-15 0,-22 16-23,0-1 0,0 0 0,-1 0 0,-1-1 0,0-1-1,-1 0 1,0 0 0,-1-1 0,0 0 0,-1-1 0,-1 1 0,-1-1-1,8-30 1,-12 38-36,0-1 1,0 1-1,0-1 0,-1 1 0,-1 0 1,1-1-1,-1 1 0,-3-12 0,3 16-5,0 0 0,0 1 0,0-1 0,0 0 0,0 1-1,-1-1 1,1 1 0,-1-1 0,0 1 0,0 0 0,0 0 0,0 0 0,0 0 0,0 0-1,-1 0 1,1 1 0,0-1 0,-1 1 0,1-1 0,-1 1 0,0 0 0,1 0-1,-1 0 1,-4 0 0,2 0 8,-1 1 0,1 0 0,0 0 0,-1 1 0,1-1 0,0 1-1,-1 0 1,1 1 0,0-1 0,0 1 0,0 0 0,0 0 0,0 1 0,1-1 0,-1 1-1,1 0 1,-8 6 0,4-2 30,0 1-1,0 0 1,0 0-1,1 1 0,0 0 1,0 0-1,-7 16 1,12-22-26,1-1 1,-1 1-1,1 0 1,0 0-1,0 0 1,0 0-1,1 0 1,-1 0-1,1 0 1,-1 0-1,1 0 1,0 0-1,0 0 1,0 0 0,1 0-1,-1 0 1,1 0-1,0 0 1,-1 0-1,1 0 1,0-1-1,1 1 1,-1 0-1,1-1 1,-1 1-1,1 0 1,0-1-1,0 0 1,0 1-1,0-1 1,0 0-1,0 0 1,1 0-1,-1 0 1,1-1-1,-1 1 1,1-1 0,0 1-1,-1-1 1,6 1-1,9 4-7,1-2 0,0 0 0,0-1 0,0 0 0,21-1 0,13 2-66,-50-4 54,0 0-1,-1 0 1,1 0-1,0 0 1,0 1-1,-1-1 1,1 0-1,0 1 1,-1 0-1,1-1 0,-1 1 1,1 0-1,0 0 1,-1 0-1,0 0 1,1 0-1,-1 0 1,0 0-1,1 1 1,-1-1-1,0 0 0,0 1 1,1 1-1,-1 1-10,0 0-1,0-1 0,-1 1 0,1 0 0,-1 0 0,0 0 0,0-1 0,-2 7 0,1 6 8,1-14-1,0-1 1,0 0 0,0 0-1,0 0 1,0 1-1,0-1 1,0 0 0,0 0-1,0 0 1,1 1 0,-1-1-1,0 0 1,1 0 0,-1 0-1,1 0 1,0 0-1,-1 0 1,1 0 0,0 0-1,-1 0 1,1 0 0,0 0-1,0 0 1,0-1 0,0 1-1,0 0 1,0 0-1,0-1 1,0 1 0,0-1-1,0 1 1,2 0 0,1-1-42,0 1 0,0-1 0,1 0 0,-1 0 0,0 0 0,0 0 0,0-1 0,7-2 0,11-2-113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3.138"/>
    </inkml:context>
    <inkml:brush xml:id="br0">
      <inkml:brushProperty name="width" value="0.05" units="cm"/>
      <inkml:brushProperty name="height" value="0.05" units="cm"/>
    </inkml:brush>
  </inkml:definitions>
  <inkml:trace contextRef="#ctx0" brushRef="#br0">64 0 17684,'0'1'1816,"-7"4"-1320,-3 5-256,0 3 969,1 2-593,-1 4-288,3 3-592,-2-1-296,8-2-377,4-5-47,2-13 664,4-1-272,1-8-120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3.603"/>
    </inkml:context>
    <inkml:brush xml:id="br0">
      <inkml:brushProperty name="width" value="0.05" units="cm"/>
      <inkml:brushProperty name="height" value="0.05" units="cm"/>
    </inkml:brush>
  </inkml:definitions>
  <inkml:trace contextRef="#ctx0" brushRef="#br0">0 155 13411,'19'-5'878,"118"-32"3419,-122 32-4082,0-1-1,0-1 1,-1 0-1,0-1 1,0 0 0,19-17-1,-30 23-207,-1-1 0,1 1 0,-1-1-1,0 1 1,0-1 0,0 0 0,0 0-1,2-4 1,-4 6-7,0 1 1,0-1-1,0 0 1,1 1-1,-1-1 0,0 1 1,0-1-1,0 1 1,0-1-1,0 0 0,0 1 1,0-1-1,0 1 1,0-1-1,-1 1 0,1-1 1,0 1-1,0-1 0,0 1 1,-1-1-1,1 0 1,-1 0-1,0 0 1,0 1-1,1-1 1,-1 1-1,0-1 1,0 1-1,0 0 1,0-1-1,0 1 1,1 0-1,-1 0 1,0-1-1,0 1 1,0 0-1,0 0 1,0 0-1,-2 0 1,-5 1 13,0 0-1,-1 1 1,1 0-1,0 0 1,0 0-1,1 1 1,-1 1-1,0-1 1,1 1 0,-12 8-1,11-6 20,-1 0 0,2 0 0,-1 1 0,1 0 0,0 0 1,0 1-1,1-1 0,-9 14 0,14-18-12,0-1 1,-1 0 0,1 0 0,0 1-1,0-1 1,1 1 0,-1-1 0,0 1-1,1-1 1,0 1 0,0-1 0,-1 1-1,1-1 1,1 1 0,-1-1 0,0 1-1,1 0 1,-1-1 0,1 1 0,0-1-1,0 0 1,1 4 0,0-3-50,1 0 1,-1 0-1,0 0 1,1-1-1,0 1 1,0-1 0,0 1-1,0-1 1,0 0-1,0 0 1,0-1-1,1 1 1,-1-1-1,5 2 1,-2-1-79,1 0 1,-1-1-1,1 0 0,-1 0 1,1-1-1,0 1 1,-1-1-1,9-2 0,-12 2 27,1 0-1,0-1 1,0 0-1,0 0 1,-1 0-1,1-1 0,-1 1 1,1-1-1,-1 0 1,1 0-1,-1 0 0,0 0 1,5-5-1,7-14-377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3.994"/>
    </inkml:context>
    <inkml:brush xml:id="br0">
      <inkml:brushProperty name="width" value="0.05" units="cm"/>
      <inkml:brushProperty name="height" value="0.05" units="cm"/>
    </inkml:brush>
  </inkml:definitions>
  <inkml:trace contextRef="#ctx0" brushRef="#br0">2 0 17740,'0'2'98,"-1"0"0,1 0 1,0 0-1,0 0 0,0 0 0,0 0 0,0 0 1,0 0-1,1 0 0,-1 0 0,1 0 1,-1 0-1,1 0 0,0 0 0,1 3 1,-1-4-59,9 23-134,1-1 0,23 35 0,-26-47-572,-1 0 0,2-1 0,-1 0 0,1 0 0,1-1 0,0 0 0,11 7 0,-16-13 290,-1-1-1,1 0 1,0 0 0,0-1 0,0 0 0,0 1 0,0-2 0,0 1 0,0 0 0,0-1 0,1 0 0,-1-1 0,0 1-1,8-2 1,-12 2 489,0 0 0,0 0 0,0 0 0,0 0 0,0 0-1,0 1 1,-1-1 0,1 0 0,0 0 0,0 1 0,0-1 0,-1 1-1,1-1 1,0 1 0,0-1 0,-1 1 0,1-1 0,0 1-1,-1 0 1,1-1 0,-1 1 0,1 0 0,-1 0 0,1-1 0,-1 1-1,0 0 1,1 0 0,-1 0 0,0-1 0,1 1 0,-1 0-1,0 0 1,0 0 0,0 0 0,0 0 0,0 1 0,1 45 3165,-2-29-2561,1-11-653,1 0-1,-1-1 0,1 1 0,0 0 1,1-1-1,0 0 0,0 1 0,0-1 1,1 0-1,-1 0 0,1 0 0,1 0 1,-1-1-1,1 1 0,0-1 0,1 0 0,-1 0 1,1 0-1,0-1 0,0 1 0,0-1 1,1-1-1,0 1 0,-1-1 0,1 0 1,0 0-1,1-1 0,6 3 0,10 0-457,-19-5 271,0 0 0,0 1-1,0 0 1,-1 0 0,1 0 0,0 0 0,0 0 0,-1 1 0,6 3 0,-9-5 118,0 1 1,0 0 0,0-1-1,1 1 1,-1 0 0,0-1 0,0 1-1,0 0 1,0-1 0,-1 1-1,1 0 1,0-1 0,0 1 0,0-1-1,0 1 1,-1 0 0,1-1-1,0 1 1,-1-1 0,1 1 0,0 0-1,-1-1 1,1 1 0,-1-1-1,1 0 1,-1 1 0,1-1 0,-1 1-1,0-1 1,-19 19 568,17-17-433,-10 10 321,5-4-90,-1 0-1,0 0 1,0-1 0,-1 0-1,0 0 1,-1-1-1,-15 6 1,25-11-386,-1-1 0,1 0 0,0 0 0,0 0 0,-1 0 0,1 0 0,0 0 1,-1 0-1,1 0 0,0 0 0,0-1 0,-1 1 0,1-1 0,0 1 0,0-1 0,0 1 0,0-1 0,-1 1 0,1-1 0,0 0 0,0 0 0,0 0 0,1 0 0,-1 1 1,0-1-1,0 0 0,-1-2 0,0 0-52,0-1 1,1 1 0,-1 0-1,1-1 1,-1 1 0,1-1-1,0 0 1,-1-5 0,1-14-260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4.396"/>
    </inkml:context>
    <inkml:brush xml:id="br0">
      <inkml:brushProperty name="width" value="0.05" units="cm"/>
      <inkml:brushProperty name="height" value="0.05" units="cm"/>
    </inkml:brush>
  </inkml:definitions>
  <inkml:trace contextRef="#ctx0" brushRef="#br0">303 1 15835,'-8'28'1043,"-1"-1"-1,-16 34 1,11-30-313,-9 34 0,16-36-646,1 0 0,1 0 0,1 1 0,2-1 0,1 1 0,2 0 0,1-1 0,8 48 0,-8-58-642,-5-14-404,-15-22-908,8 6 1589,-67-63-4010,-7 8 5838,83 65-1446,-1 0 0,1 0 0,-1 0 0,1 0 0,-1-1 0,1 1 0,0 0 0,-1-1-1,1 1 1,0-1 0,0 1 0,0-1 0,0 0 0,0 1 0,1-1 0,-1 0-1,0 0 1,0-3 0,1 5-32,0-1 0,1 0 0,-1 1 0,0-1 0,0 1 0,0-1 0,1 0 0,-1 1 0,0-1 0,1 1 0,-1-1 0,0 1 0,1-1 0,-1 1 0,1-1 0,-1 1 1,1-1-1,-1 1 0,1-1 0,0 1 0,22-8 807,26 4-440,0 2 0,53 4 0,-56 0-676,1-2 1,76-9-1,-44-8 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8.946"/>
    </inkml:context>
    <inkml:brush xml:id="br0">
      <inkml:brushProperty name="width" value="0.05" units="cm"/>
      <inkml:brushProperty name="height" value="0.05" units="cm"/>
    </inkml:brush>
  </inkml:definitions>
  <inkml:trace contextRef="#ctx0" brushRef="#br0">85 1 16804,'-2'0'124,"1"0"0,-1 1 1,1-1-1,-1 1 0,1-1 1,-1 1-1,1 0 0,-1 0 1,1-1-1,0 1 0,0 0 1,-1 0-1,1 0 0,0 0 1,0 1-1,0-1 1,0 0-1,0 0 0,0 1 1,0-1-1,0 0 0,1 1 1,-2 1-1,-12 40 769,12-38-687,-10 50 119,2 1-1,-5 90 1,15-143-328,-1 8 7,1-1 0,0 0 0,0 0 0,1 0 0,2 14 0,-2-22-6,-1 0 0,1 0 0,-1-1 0,1 1 0,0 0 0,-1-1 0,1 1 0,0-1 0,0 1 0,0-1 0,0 1-1,0-1 1,1 0 0,-1 1 0,0-1 0,1 0 0,-1 0 0,1 0 0,-1 0 0,1 0 0,-1 0 0,1-1 0,0 1 0,-1 0 0,1-1 0,0 1 0,0-1 0,-1 0 0,1 0-1,0 1 1,0-1 0,0 0 0,-1 0 0,1-1 0,0 1 0,0 0 0,0-1 0,2 0 0,20-8-135,0 0 0,-2-1 0,1-1 0,-1-1 0,24-19-1,-12 10-26,7-5-51,54-30-393,-69 46 392,-26 9 215,0 1 0,1 0 0,-1 0 0,0 0 0,0 0 0,1 0-1,-1 0 1,0 0 0,0 0 0,1 0 0,-1 0 0,0 0 0,0 0 0,1 0 0,-1 0-1,0 0 1,0 0 0,0 0 0,1 0 0,-1 0 0,0 1 0,0-1 0,1 0 0,-1 0-1,0 0 1,0 0 0,0 0 0,1 1 0,-1-1 0,0 0 0,0 0 0,0 0-1,0 1 1,1-1 0,-1 0 0,0 0 0,0 0 0,0 1 0,0-1 0,0 0 0,0 0-1,0 1 1,0-1 0,0 0 0,0 0 0,0 1 0,0-1 0,0 0 0,0 0 0,0 1-1,0-1 1,0 0 0,-5 14 38,-53 73 318,41-64-195,1 0-1,1 0 1,-14 32-1,28-53-141,0 1-1,0-1 1,1 1-1,-1-1 1,0 1 0,1-1-1,0 1 1,-1 0-1,1 3 1,1-5-10,-1 0 0,0 0 1,0 0-1,0 0 0,1 0 1,-1 0-1,0 0 0,1 0 1,-1-1-1,1 1 0,-1 0 0,1 0 1,0 0-1,-1-1 0,1 1 1,0 0-1,-1-1 0,2 2 1,1-1-1,0 0 1,1 0 0,-1 0 0,0 0-1,0-1 1,0 1 0,1-1 0,-1 0-1,0 0 1,0 0 0,1 0 0,-1 0-1,5-2 1,43-9-183,0-2 1,78-33-1,-118 42-20,-1 1-1,-1-1 0,1 0 0,15-10 0,-23 13 200,-1 0 0,1 0 0,0 0 0,-1 0 0,1-1-1,-1 1 1,0 0 0,1-1 0,-1 1 0,0-1 0,0 0 0,0 1 0,0-1 0,0 0-1,0 0 1,-1 1 0,1-1 0,-1 0 0,1 0 0,-1 0 0,0 0 0,1 0 0,-1 0 0,0 0-1,0 0 1,-1-2 0,-3-11-73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4.927"/>
    </inkml:context>
    <inkml:brush xml:id="br0">
      <inkml:brushProperty name="width" value="0.05" units="cm"/>
      <inkml:brushProperty name="height" value="0.05" units="cm"/>
    </inkml:brush>
  </inkml:definitions>
  <inkml:trace contextRef="#ctx0" brushRef="#br0">252 108 18132,'7'-7'455,"0"-1"1,0 0-1,8-12 0,-14 19-398,0-1 0,0 0 0,0 1-1,0-1 1,0 0 0,0 0 0,-1 1 0,1-1-1,-1 0 1,1 0 0,-1 0 0,1 0-1,-1 0 1,0 0 0,0 0 0,0 0-1,0 0 1,-1 1 0,1-1 0,0 0-1,-1 0 1,0 0 0,1 0 0,-1 0-1,0 1 1,-1-3 0,1 3-5,-1-1 1,0 1-1,0 0 0,0-1 1,0 1-1,0 0 0,0 0 1,0 0-1,0 1 0,0-1 1,0 0-1,0 1 0,0 0 1,-1-1-1,1 1 0,0 0 1,0 0-1,0 0 1,-1 0-1,1 1 0,0-1 1,0 1-1,0-1 0,-3 2 1,-9 2 12,1 0 0,-18 9 0,30-12-58,-20 8-14,1 0 1,1 2-1,0 1 0,1 0 1,0 1-1,1 1 0,-18 19 1,34-32 2,0-1-1,0 1 1,0 0 0,1 0 0,-1 0 0,0 0 0,1 0 0,-1 0 0,0 0 0,1 0 0,0 0 0,-1 0 0,1 1 0,-1-1 0,1 0 0,0 0-1,0 0 1,0 3 0,0-4 1,0 1 0,1-1 0,-1 1 0,0 0 0,1-1 0,-1 1 0,1-1 0,-1 1 0,1-1 0,-1 1 0,1-1 0,-1 1 0,1-1 0,-1 0 0,1 1 0,0-1 0,-1 0 0,1 1 0,0-1 0,-1 0 0,1 0 0,1 1 0,5 0-24,1 0 0,-1-1 0,0 1 0,12-2 0,-15 0 7,38-1-151,-18 0 28,0 0 0,0 2 0,24 3 0,-47-3 125,0 0 0,1 0 0,-1 1 0,0-1 0,1 0-1,-1 0 1,0 1 0,1-1 0,-1 1 0,0-1 0,0 1 0,1-1-1,-1 1 1,0 0 0,0 0 0,0 0 0,0-1 0,0 1 0,0 0 0,0 0-1,0 0 1,-1 0 0,1 1 0,0-1 0,0 0 0,-1 0 0,1 0-1,-1 1 1,1-1 0,-1 0 0,1 3 0,-1-2-1,-1 0 0,1 0 1,-1 0-1,1 0 1,-1 0-1,0 0 0,0 0 1,0-1-1,0 1 0,0 0 1,0 0-1,0-1 0,0 1 1,-1-1-1,1 1 0,-1-1 1,1 0-1,-1 1 0,0-1 1,-3 2-1,-15 7-5,-2 0 0,1-2 0,-1 0-1,-1-1 1,1-2 0,-47 6 0,179-27-2013,-50 6 1520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5.336"/>
    </inkml:context>
    <inkml:brush xml:id="br0">
      <inkml:brushProperty name="width" value="0.05" units="cm"/>
      <inkml:brushProperty name="height" value="0.05" units="cm"/>
    </inkml:brush>
  </inkml:definitions>
  <inkml:trace contextRef="#ctx0" brushRef="#br0">78 221 16620,'-8'5'1272,"-8"13"-904,-1 4-152,2 8 528,2 0-264,8 3-248,2-1-16,7-10-72,8-1-80,3-11-344,3-6-216,-3-8 408,-3-5-80,-4-17-80</inkml:trace>
  <inkml:trace contextRef="#ctx0" brushRef="#br0" timeOffset="0.19">141 1 14387,'-4'18'1064,"1"11"-840,2 1-136,12 7 240,9 1 1209,19-3-1393,10 0 72,8-11 48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5.722"/>
    </inkml:context>
    <inkml:brush xml:id="br0">
      <inkml:brushProperty name="width" value="0.05" units="cm"/>
      <inkml:brushProperty name="height" value="0.05" units="cm"/>
    </inkml:brush>
  </inkml:definitions>
  <inkml:trace contextRef="#ctx0" brushRef="#br0">122 366 15443,'-40'34'1592,"-8"8"-826,44-38-619,0 1 1,0-1 0,1 1 0,-1 0-1,1 0 1,0 0 0,-4 10 0,7-14-130,0-1 1,-1 1-1,1-1 0,0 1 1,0-1-1,0 0 1,0 1-1,0-1 1,-1 1-1,1-1 0,0 1 1,0-1-1,0 1 1,1-1-1,-1 1 1,0-1-1,0 1 1,0-1-1,0 1 0,0-1 1,1 1-1,-1-1 1,0 1-1,0-1 1,0 0-1,1 1 0,-1-1 1,0 1-1,1-1 1,0 1-1,15 2 275,23-11-100,-29 4-154,-1 0 0,0 0 0,0-1 0,0 0 0,0-1 0,-1 0 0,0 0-1,-1-1 1,1 0 0,-1-1 0,0 1 0,-1-1 0,0 0 0,0-1 0,-1 0 0,0 0-1,7-16 1,-3 2 19,-1 0-1,-1-1 0,-1 0 1,-1-1-1,-2 1 0,2-30 1,-4 35-20,-1 1 0,-3-29 1,3 43-38,-1-1 0,0 0 0,0 1 0,0-1 1,-1 1-1,0-1 0,1 1 0,-1 0 0,-1 0 0,1 0 0,-1 0 1,1 0-1,-1 0 0,0 1 0,-5-5 0,7 7-2,-1 0 0,0-1-1,1 1 1,-1 1 0,1-1 0,-1 0-1,0 0 1,0 1 0,1-1 0,-1 1-1,0-1 1,0 1 0,0 0 0,0-1-1,0 1 1,1 0 0,-1 1 0,0-1-1,-3 1 1,2 0 1,0 0-1,0 0 0,1 0 1,-1 1-1,0-1 1,1 1-1,-1 0 0,1-1 1,-1 1-1,1 0 1,-3 4-1,1-2-13,1 1 1,-1 0-1,1 0 0,0 0 1,0 1-1,0-1 0,1 1 1,0 0-1,0-1 0,0 1 1,-1 12-1,3-3-82,1-1 0,1 1-1,1-1 1,0 0 0,0 1 0,10 21 0,-6-17-20,-1 1 0,4 30 0,-5-8 123,-4-25 23,0-1 1,2 1 0,0 0-1,1-1 1,0 0-1,12 28 1,0-23 26,6-5-13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6.495"/>
    </inkml:context>
    <inkml:brush xml:id="br0">
      <inkml:brushProperty name="width" value="0.05" units="cm"/>
      <inkml:brushProperty name="height" value="0.05" units="cm"/>
    </inkml:brush>
  </inkml:definitions>
  <inkml:trace contextRef="#ctx0" brushRef="#br0">24 1 18620,'-1'16'761,"-1"-1"1,-5 26-1,-2 11-232,9-48-500,-2 11 46,0 0 1,2-1 0,0 1-1,0 0 1,1 0-1,1 0 1,4 18-1,-5-31-71,0-1 0,-1 1-1,1 0 1,0-1 0,0 1 0,0 0-1,0-1 1,0 1 0,0-1 0,0 1-1,0-1 1,1 0 0,-1 0 0,0 1 0,1-1-1,-1 0 1,1 0 0,0 0 0,-1-1-1,1 1 1,0 0 0,-1 0 0,1-1-1,0 1 1,0-1 0,0 0 0,-1 0-1,1 1 1,0-1 0,0 0 0,0-1-1,0 1 1,0 0 0,-1 0 0,1-1 0,0 1-1,0-1 1,-1 0 0,1 1 0,3-3-1,4-1 19,0-1 0,0-1-1,0 1 1,0-1-1,13-13 1,64-65 78,-86 84-102,1-1 0,-1 1-1,0 0 1,1-1 0,-1 1 0,0 0 0,1 0-1,-1-1 1,0 1 0,1 0 0,-1 0-1,1 0 1,-1 0 0,1 0 0,-1-1 0,0 1-1,1 0 1,-1 0 0,1 0 0,-1 0-1,1 0 1,-1 0 0,0 0 0,1 0-1,-1 1 1,1-1 0,-1 0 0,0 0 0,1 0-1,-1 0 1,1 1 0,-1-1 0,0 0-1,1 0 1,-1 0 0,0 1 0,1-1 0,-1 0-1,0 1 1,1-1 0,-1 0 0,0 1-1,0-1 1,1 0 0,-1 1 0,0-1-1,0 1 1,0-1 0,0 0 0,0 1 0,1-1-1,-1 1 1,0-1 0,0 1 0,5 32-55,-4-21 25,0-9-6,-1 0 0,1 0-1,0 0 1,0 0-1,0 0 1,0-1-1,0 1 1,1 0 0,-1-1-1,1 1 1,2 2-1,-3-4-5,0 0-1,1 0 1,-1 0-1,1-1 1,-1 1-1,1 0 1,-1-1-1,1 1 1,0-1-1,-1 0 1,1 1-1,0-1 1,-1 0-1,1 0 1,0 0-1,-1 0 1,1 0-1,0-1 1,-1 1-1,1 0 1,3-2-1,22-6-186,7-5-93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6.881"/>
    </inkml:context>
    <inkml:brush xml:id="br0">
      <inkml:brushProperty name="width" value="0.05" units="cm"/>
      <inkml:brushProperty name="height" value="0.05" units="cm"/>
    </inkml:brush>
  </inkml:definitions>
  <inkml:trace contextRef="#ctx0" brushRef="#br0">124 0 14187,'-7'4'532,"-13"7"917,-32 22 0,48-31-1280,1 1-1,-1 0 0,1 0 1,0 0-1,0 0 0,0 0 0,0 1 1,0-1-1,1 1 0,-1 0 0,1-1 1,0 1-1,1 0 0,-1 1 0,-2 7 1,4-11-151,0 0 0,0 0 0,0 0 0,0 0 0,0 0 0,0 0 0,0 0 1,1 0-1,-1 0 0,0 0 0,0 0 0,1 0 0,-1 0 0,1 0 0,-1 0 0,1 0 1,-1-1-1,1 1 0,0 0 0,-1 0 0,1 0 0,0-1 0,0 1 0,0 0 0,2 1-15,-1-1 0,1 0 0,-1 0 0,1 0-1,-1 0 1,1 0 0,0 0 0,-1-1 0,5 1-1,1-1-39,0 0 0,0 0 0,0 0 0,0-1-1,15-4 1,-14 2 24,1 0 1,-1-1-1,0-1 0,0 1 0,0-2 0,9-6 1,-14 9 35,-1 0 0,1 1 1,-1-1-1,0-1 0,0 1 0,0 0 1,0-1-1,-1 0 0,1 1 1,-1-1-1,0 0 0,0 0 1,-1 0-1,1 0 0,-1-1 0,1-4 1,-1 8-16,-1 0 1,0 0-1,0 1 0,0-1 1,0 0-1,0 1 0,0-1 1,0 0-1,0 0 1,0 1-1,0-1 0,0 0 1,-1 1-1,1-1 1,0 0-1,0 1 0,-1-1 1,1 0-1,0 1 0,-1-1 1,1 1-1,-1-1 1,0 0-1,1 1-2,-1-1 0,0 1 1,1 0-1,-1 0 0,0 0 0,1 0 0,-1 0 1,0 0-1,1 0 0,-1 0 0,0 0 0,1 0 0,-1 0 1,1 0-1,-1 0 0,0 1 0,1-1 0,-1 0 1,-1 1-1,0 0-23,0 0 0,-1 1 0,1-1-1,0 1 1,0 0 0,0-1 0,0 1 0,0 0 0,1 0 0,-1 0 0,-2 3 0,4-3-25,-1-1 0,1 0 0,-1 0 1,1 0-1,0 0 0,-1 0 0,1 0 0,0 1 1,0-1-1,0 0 0,0 0 0,0 0 0,0 1 1,0-1-1,0 0 0,0 0 0,1 0 0,-1 1 1,0-1-1,1 0 0,-1 0 0,1 0 0,-1 0 1,1 0-1,0 0 0,-1 0 0,1 0 0,0 0 1,0 0-1,0 0 0,0-1 0,0 1 0,-1 0 1,1-1-1,1 1 0,-1 0 0,0-1 1,0 1-1,0-1 0,1 1 0,4 1-340,0 0 0,0-1 1,0 0-1,0 0 0,0 0 0,10 0 1,-1-2-30,0 0 0,0-1 0,23-6 1,10-4-544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7.256"/>
    </inkml:context>
    <inkml:brush xml:id="br0">
      <inkml:brushProperty name="width" value="0.05" units="cm"/>
      <inkml:brushProperty name="height" value="0.05" units="cm"/>
    </inkml:brush>
  </inkml:definitions>
  <inkml:trace contextRef="#ctx0" brushRef="#br0">106 284 11747,'-2'2'192,"-18"16"1772,-24 26 0,40-39-1697,0 0 0,0 0 0,0 1 0,0-1 0,1 1 0,0 0 0,0 0 0,1 0 0,-1 0 0,-1 13 0,3-18-224,1 0 0,0 1 1,0-1-1,-1 1 0,1-1 0,0 0 0,0 1 0,1-1 1,-1 1-1,0-1 0,0 0 0,1 1 0,-1-1 0,1 0 0,-1 1 1,1-1-1,-1 0 0,1 0 0,0 0 0,0 1 0,0-1 1,0 0-1,1 2 0,0-2-8,0 0 0,0-1 0,0 1 0,0 0 0,0 0 0,0-1 0,0 1 1,0-1-1,0 0 0,0 0 0,1 0 0,-1 0 0,0 0 0,2 0 0,7-2 27,0 0 1,0-1-1,0 0 0,20-9 1,-14 3-49,-1 0 1,0 0 0,-1-2-1,0 0 1,0 0 0,-1-2-1,-1 1 1,0-2-1,15-19 1,-19 20-24,-1 1 0,0-1 0,0 0 0,-2-1 0,1 1 0,-2-2 0,0 1 0,-1 0 0,0-1 0,-1 0 0,2-29 0,-4 37-5,-1 1 0,-1 0 0,1-1 0,-1 1 0,0 0 0,-1-1 0,0 1 0,0 0 0,0 0 0,0 0 0,-1 0 0,-5-6 0,7 10 10,-1 0 0,1 0-1,-1 0 1,0 0-1,0 0 1,0 1-1,0-1 1,0 1 0,-1-1-1,1 1 1,0 0-1,-1 0 1,1 0-1,-1 0 1,1 0 0,-1 1-1,1-1 1,-1 1-1,1-1 1,-1 1-1,0 0 1,1 0 0,-1 0-1,1 1 1,-1-1-1,0 1 1,1-1-1,-1 1 1,1 0 0,-1 0-1,1 0 1,-4 2-1,-3 2 35,1 1 1,0-1-1,0 1 0,0 1 0,1-1 0,0 1 0,0 1 0,0-1 0,1 1 1,1 0-1,-1 0 0,1 1 0,1 0 0,-1 0 0,2 0 0,-1 0 1,1 1-1,1-1 0,-1 1 0,2 0 0,-2 14 0,3-20-34,1-1 1,-1 1-1,1-1 0,0 1 0,0-1 1,0 1-1,0-1 0,1 0 0,-1 0 0,1 0 1,0 0-1,0 0 0,0 0 0,0 0 1,4 3-1,4 3-215,1 1 1,20 12-1,-21-16-19,-1 1-1,0 0 0,13 13 0,-17-15 282,-1 1-1,1-1 1,-1 1-1,-1 0 1,1 0 0,-1 0-1,0 1 1,0-1-1,-1 1 1,0-1 0,0 1-1,-1 0 1,1 0-1,-1 10 1,-2-6 206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7.925"/>
    </inkml:context>
    <inkml:brush xml:id="br0">
      <inkml:brushProperty name="width" value="0.05" units="cm"/>
      <inkml:brushProperty name="height" value="0.05" units="cm"/>
    </inkml:brush>
  </inkml:definitions>
  <inkml:trace contextRef="#ctx0" brushRef="#br0">97 0 14643,'-5'8'255,"0"-1"0,0 1-1,0 0 1,1 0 0,1 1 0,-1-1 0,2 1-1,-4 13 1,1-4 237,-37 142 1207,38-138-1485,1 1 0,1-1 0,1 1 0,1 0 0,3 28 0,-3-48-183,1 0-1,-1 0 1,1 0 0,0 1-1,0-1 1,0 0-1,1 0 1,-1 0 0,1-1-1,-1 1 1,1 0 0,0-1-1,0 1 1,0-1-1,0 1 1,1-1 0,-1 0-1,5 3 1,-2-2-5,-1-1 0,1 0 0,0 0 0,0 0 0,0-1 0,0 0-1,0 0 1,0 0 0,1 0 0,7-1 0,7-1-2,-1-1 0,1-1-1,-1-1 1,0-1 0,20-7 0,23-12 20,59-33 0,-73 34-71,-38 21 24,-8 8 3,-10 19 12,1-4 16,6-20-21,1 0 0,0 0 0,0 0 0,0 0 0,0 0-1,0 1 1,0-1 0,0 0 0,1 0 0,-1 0 0,0 0 0,1 0-1,-1 0 1,1 0 0,-1 0 0,1 0 0,-1 0 0,1 0 0,0 0-1,-1 0 1,1 0 0,0 0 0,0 0 0,1 1 0,0-1 4,0 0 0,1-1 1,-1 1-1,0 0 0,0-1 1,0 1-1,1-1 0,-1 0 1,0 0-1,0 0 0,5 0 1,6-2 33,-1 0 1,1-1-1,18-7 1,-28 9-37,40-16 61,-28 11-117,0 0 1,0 1-1,0 0 1,1 1-1,25-3 1,-40 7 38,1 0-1,-1 0 1,1 0 0,-1 0 0,0 0 0,1 0 0,-1 0 0,0 0 0,1 1-1,-1-1 1,0 1 0,1-1 0,-1 1 0,0-1 0,0 1 0,0 0 0,1-1-1,-1 1 1,0 0 0,0 0 0,0 0 0,1 1 0,-1 0 3,0 1 0,0-1 0,0 1 1,0-1-1,0 1 0,-1-1 0,1 1 0,-1 4 1,0-4 30,1 0 1,-1 0-1,0 0 1,1-1-1,0 1 1,0 0-1,0-1 1,0 1-1,0 0 1,2 3-1,-2-6-34,-1 1 1,0-1-1,1 0 0,-1 1 0,1-1 1,-1 0-1,0 1 0,1-1 1,-1 0-1,1 0 0,-1 0 1,1 1-1,-1-1 0,1 0 0,-1 0 1,1 0-1,-1 0 0,1 0 1,-1 0-1,1 0 0,-1 0 0,1 0 1,-1 0-1,1 0 0,-1 0 1,1 0-1,-1-1 0,1 1 1,-1 0-1,1 0 0,-1-1 0,1 1 1,-1 0-1,1 0 0,-1-1 1,0 1-1,1 0 0,-1-1 0,0 1 1,1-1-1,-1 1 0,1-1 1,13-20-910,-12 16 845,0 0 1,0-1-1,-1 1 1,1 0-1,-1-1 1,-1 1-1,1-8 1,1-28-359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8.312"/>
    </inkml:context>
    <inkml:brush xml:id="br0">
      <inkml:brushProperty name="width" value="0.05" units="cm"/>
      <inkml:brushProperty name="height" value="0.05" units="cm"/>
    </inkml:brush>
  </inkml:definitions>
  <inkml:trace contextRef="#ctx0" brushRef="#br0">0 47 16051,'4'7'1081,"6"0"-1225,3-4 2096,10-6-1552,4-4 88,11-6-80</inkml:trace>
  <inkml:trace contextRef="#ctx0" brushRef="#br0" timeOffset="1">312 1 15347,'-65'177'2671,"59"-153"-2346,0 0 0,2 0 1,1 0-1,0 1 0,2 39 1,1-60-283,1 1 0,-1-1 0,1 1 0,0-1 0,0 0 0,1 1 0,-1-1 1,1 0-1,0 0 0,0 0 0,5 7 0,-6-9-27,0-1 0,1 1 1,-1-1-1,1 1 0,0-1 0,0 0 0,-1 0 1,1 0-1,0 0 0,0 0 0,0 0 0,0-1 1,0 1-1,0 0 0,0-1 0,0 0 0,0 1 1,0-1-1,0 0 0,0 0 0,0 0 0,1-1 1,-1 1-1,0 0 0,0-1 0,0 1 0,2-2 0,4-1 36,1 0-1,-1-1 1,0-1-1,-1 1 0,1-1 1,-1 0-1,8-7 0,45-47 296,-46 45-259,-13 13-83,65-68-132,64-83 1,-130 151 109,17-27-1082,-16 28 1074,-1-1 1,1 0-1,-1 1 0,0-1 1,1 0-1,-1 1 1,0-1-1,0 0 1,1 0-1,-1 1 1,0-1-1,0 0 1,0 0-1,0 1 1,0-1-1,0 0 1,0 0-1,0 1 1,0-1-1,0 0 1,0 0-1,-1 1 1,1-1-1,0 0 1,-1 0-1,1 1 1,0-1-1,-1 0 1,1 1-1,-1-1 0,1 1 1,-1-1-1,1 0 1,-1 1-1,0-1 1,-11-2-567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8.719"/>
    </inkml:context>
    <inkml:brush xml:id="br0">
      <inkml:brushProperty name="width" value="0.05" units="cm"/>
      <inkml:brushProperty name="height" value="0.05" units="cm"/>
    </inkml:brush>
  </inkml:definitions>
  <inkml:trace contextRef="#ctx0" brushRef="#br0">2 1 15915,'-1'17'1393,"8"-1"-961,9-6-240,10-5 112,2-2-352,8-3 216,3-1-104,2-2-272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9.122"/>
    </inkml:context>
    <inkml:brush xml:id="br0">
      <inkml:brushProperty name="width" value="0.05" units="cm"/>
      <inkml:brushProperty name="height" value="0.05" units="cm"/>
    </inkml:brush>
  </inkml:definitions>
  <inkml:trace contextRef="#ctx0" brushRef="#br0">61 1 15075,'-3'3'423,"0"0"-1,-1 0 0,1 0 0,-1 0 1,-5 3-1,-1-1 18,8-4-322,-1 0 1,1 0-1,-1 1 0,1-1 0,0 1 1,-1 0-1,1-1 0,-4 5 0,11-6-174,-1 1 0,1-1 0,-1-1 0,1 1-1,-1-1 1,8-1 0,20-6-321,-22 5 325,0 0 0,0 1-1,0 0 1,0 1 0,0 0 0,1 0 0,-1 1-1,20 3 1,-29-3 89,0 0-1,0 0 1,0 0-1,0 1 1,0-1-1,0 0 1,-1 1-1,1-1 1,0 0-1,0 1 1,0-1-1,-1 1 1,1-1-1,0 1 1,-1 0-1,1-1 1,0 1-1,-1 0 1,1-1-1,-1 1 1,1 0-1,-1 0 1,1 0-1,-1-1 1,0 1-1,1 0 1,-1 0-1,0 0 1,1 1-1,-2 0 40,1 0 0,0 0 0,-1 0 0,1 0 0,-1 0 0,0 0-1,0 0 1,0 0 0,0 0 0,0-1 0,0 1 0,-3 3 0,-1 1 150,-1 0 0,-1 0 0,1 0 0,-1 0 0,-12 7 0,12-10-234,-1-1 1,0 1-1,1-1 0,-1 0 0,0-1 1,-1 0-1,1-1 0,0 1 0,0-1 1,-15-2-1,-10-3-109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9.348"/>
    </inkml:context>
    <inkml:brush xml:id="br0">
      <inkml:brushProperty name="width" value="0.05" units="cm"/>
      <inkml:brushProperty name="height" value="0.05" units="cm"/>
    </inkml:brush>
  </inkml:definitions>
  <inkml:trace contextRef="#ctx0" brushRef="#br0">45 101 13627,'-32'0'1336,"21"0"-632,9-4-208,21-3 641,12 1-209,14-4-144,9 0-24,18-6-888,7 2 416,10-2-208,2-1-80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9.552"/>
    </inkml:context>
    <inkml:brush xml:id="br0">
      <inkml:brushProperty name="width" value="0.05" units="cm"/>
      <inkml:brushProperty name="height" value="0.05" units="cm"/>
    </inkml:brush>
  </inkml:definitions>
  <inkml:trace contextRef="#ctx0" brushRef="#br0">298 48 14379,'-3'-3'235,"-1"0"-1,1 0 1,-1 0 0,1 1 0,-1-1-1,0 1 1,0 0 0,0 0-1,0 1 1,0-1 0,0 1 0,-1 0-1,1 0 1,0 0 0,-7 0-1,4 1 30,0 1 0,0-1-1,-1 1 1,1 0 0,0 1 0,0 0-1,0 0 1,-11 5 0,3 1-69,1-1 1,1 2 0,-1 0 0,1 0 0,1 1-1,0 1 1,-20 22 0,28-28-183,0 1-1,0-1 1,0 1 0,1 0-1,-3 7 1,5-12-12,1 0 0,-1-1 0,1 1 0,0 0 1,-1 0-1,1 0 0,0 0 0,0 0 0,-1 0 0,1 0 1,0-1-1,0 1 0,0 0 0,0 0 0,0 0 0,0 0 1,1 0-1,-1 0 0,0 0 0,0 0 0,1 0 0,-1-1 1,0 1-1,1 0 0,-1 0 0,1 0 0,-1-1 0,1 1 1,0 0-1,-1 0 0,1-1 0,0 1 0,-1-1 0,1 1 1,0 0-1,0-1 0,-1 1 0,1-1 0,0 0 0,0 1 1,0-1-1,0 0 0,0 1 0,-1-1 0,2 0 0,5 1 11,0-1 1,0 0-1,1 0 0,-1 0 0,0-1 0,0 0 0,-1-1 0,1 1 0,0-1 0,0 0 0,-1-1 0,1 0 0,-1 0 0,0 0 0,10-8 0,-4 3 18,-1 0-1,0-2 1,-1 1-1,0-1 0,0 0 1,15-22-1,-5-8-24,-19 38-44,0 1 0,0-1-1,-1 0 1,1 0 0,-1 0-1,1 0 1,-1 0 0,0 0 0,0 0-1,0 0 1,0 0 0,0 0-1,0 0 1,-1 0 0,1 0 0,0 0-1,-1 0 1,-1-3 0,2 5 9,0-1 0,0 1 0,0 0 0,-1 0 0,1-1 0,0 1 0,0 0 0,0 0 0,0 0 0,0-1 0,0 1 0,-1 0 0,1 0 0,0 0 0,0-1 1,0 1-1,0 0 0,-1 0 0,1 0 0,0 0 0,0 0 0,-1 0 0,1 0 0,0-1 0,0 1 0,0 0 0,-1 0 0,1 0 0,0 0 0,0 0 0,-1 0 0,1 0 0,0 0 0,0 0 1,-1 0-1,1 0 0,0 0 0,0 0 0,-1 0 0,1 1 0,0-1 0,0 0 0,0 0 0,-1 0 0,1 0 0,0 0 0,0 0 0,0 1 0,-1-1 0,1 0 0,0 0 0,0 0 1,0 0-1,0 1 0,0-1 0,-1 0 0,1 1-56,0 0 1,0-1-1,-1 1 1,1 0 0,0 0-1,0-1 1,0 1-1,0 0 1,0 0 0,0-1-1,0 1 1,0 0-1,0 0 1,1-1-1,-1 1 1,0 0 0,0-1-1,1 1 1,-1 0-1,1 1 1,1 0-9,0 0 1,0 0-1,1 0 1,-1 0-1,1 0 1,-1 0-1,1-1 1,-1 1-1,1-1 0,0 0 1,0 1-1,0-1 1,3 0-1,30 4-625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29.926"/>
    </inkml:context>
    <inkml:brush xml:id="br0">
      <inkml:brushProperty name="width" value="0.05" units="cm"/>
      <inkml:brushProperty name="height" value="0.05" units="cm"/>
    </inkml:brush>
  </inkml:definitions>
  <inkml:trace contextRef="#ctx0" brushRef="#br0">106 25 15699,'7'-22'1319,"-7"22"-1306,0 1-1,-1-1 0,1 0 1,0 0-1,0 0 0,0 0 1,0 0-1,0 0 0,0 0 0,0 0 1,0 0-1,0 0 0,0 0 1,-1 0-1,1 0 0,0 0 1,0-1-1,0 1 0,0 0 1,0 0-1,0 0 0,0 0 1,0 0-1,0 0 0,0 0 0,0 0 1,0 0-1,0 0 0,-1 0 1,1 0-1,0 0 0,0 0 1,0 0-1,0 0 0,0-1 1,0 1-1,0 0 0,0 0 1,0 0-1,0 0 0,0 0 0,0 0 1,0 0-1,0 0 0,0 0 1,0 0-1,0 0 0,0-1 1,0 1-1,0 0 0,0 0 1,0 0-1,0 0 0,0 0 1,0 0-1,0 0 0,0 0 1,0 0-1,0 0 0,0 0 0,1 0 1,-1-1-1,0 1 0,0 0 1,0 0-1,-8 8 423,-7 12 235,1 2-328,1 1 0,2 1-1,0 0 1,1 1 0,2 0 0,-10 43 0,17-65-329,1 0 1,-1 1 0,1-1 0,0 0 0,0 0 0,0 0 0,0 1-1,0-1 1,1 0 0,0 0 0,-1 0 0,1 0 0,0 0 0,1 0 0,-1 0-1,0 0 1,1 0 0,0-1 0,2 5 0,-1-5-51,0 0 1,0 0 0,0 0-1,0 0 1,0-1-1,0 1 1,0-1-1,1 0 1,-1 0-1,0 0 1,1 0-1,-1-1 1,1 1 0,-1-1-1,1 0 1,-1 0-1,5-1 1,49-8-849,-7 1-243,-50 7 1107,1 1 0,0 0-1,-1 0 1,1 0 0,0 0-1,-1 0 1,1 0 0,0 0-1,-1 0 1,1 0 0,0 0-1,-1 0 1,1 1 0,0-1-1,-1 0 1,1 0 0,0 1-1,-1-1 1,1 0 0,-1 1-1,1-1 1,0 0 0,-1 1-1,1-1 1,-1 1 0,1 0 23,-1 0 1,0 0-1,0-1 1,0 1 0,0 0-1,0 0 1,0-1-1,0 1 1,0 0 0,0 0-1,0-1 1,-1 1 0,1 0-1,0 0 1,0-1-1,-1 1 1,1 0 0,-1 0-1,-23 29 618,12-18-131,0 0-1,0-2 0,-15 10 1,24-18-457,0 0 0,0 0 1,0 0-1,0 0 0,0-1 0,-1 0 1,1 1-1,0-1 0,-1 0 0,1-1 1,-1 1-1,1-1 0,-1 1 0,1-1 1,-1 0-1,1 0 0,-1-1 0,1 1 1,-1-1-1,1 0 0,-5-1 0,6 1-67,1 0-1,-1 0 0,1 0 0,0 0 0,-1 0 0,1 0 1,0-1-1,0 1 0,0 0 0,0-1 0,0 1 1,0-1-1,0 1 0,0-1 0,0 1 0,1-1 0,-1 1 1,1-1-1,-1 0 0,1 1 0,0-1 0,0 0 1,-1 0-1,1 1 0,0-1 0,1 0 0,-1-2 0,5-17-416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0.329"/>
    </inkml:context>
    <inkml:brush xml:id="br0">
      <inkml:brushProperty name="width" value="0.05" units="cm"/>
      <inkml:brushProperty name="height" value="0.05" units="cm"/>
    </inkml:brush>
  </inkml:definitions>
  <inkml:trace contextRef="#ctx0" brushRef="#br0">133 130 16804,'5'-4'267,"1"1"1,0-1-1,-1 0 1,0-1 0,0 1-1,0-1 1,-1 0-1,0 0 1,0-1-1,0 1 1,0-1 0,-1 0-1,5-11 1,-8 17-269,0-1 0,0 1-1,0 0 1,0 0 0,0 0 0,0 0 0,0 0 0,-1 0 0,1 0 0,0-1 0,0 1-1,0 0 1,0 0 0,0 0 0,0 0 0,-1 0 0,1 0 0,0 0 0,0 0 0,0 0-1,0 0 1,0 0 0,-1 0 0,1 0 0,0 0 0,0 0 0,0 0 0,0 0 0,-1 0 0,1 0-1,0 0 1,0 0 0,0 0 0,0 0 0,0 0 0,-1 0 0,1 0 0,0 0 0,0 0-1,0 0 1,0 1 0,0-1 0,0 0 0,-1 0 0,1 0 0,0 0 0,0 0 0,0 0-1,0 0 1,0 1 0,0-1 0,0 0 0,-19 10-22,-22 13 81,23-11 12,4-5 23,1 1 0,0 0 0,1 1 0,0 0 0,0 1 0,1 1 0,-11 12 1,21-22-85,1 0 0,-1 0 1,0 0-1,0 0 1,1 0-1,-1 0 1,1 0-1,-1 0 1,1 1-1,-1-1 1,1 0-1,0 0 1,-1 0-1,1 0 1,0 1-1,0-1 0,0 0 1,0 0-1,0 1 1,0-1-1,1 0 1,-1 0-1,0 0 1,1 3-1,0-3-5,0 0 0,1 0 0,-1 1 0,0-1 0,0 0 1,1 0-1,-1-1 0,0 1 0,1 0 0,-1 0 0,1-1 0,-1 1 0,1-1 0,-1 1 0,1-1 0,1 1 0,7 0 1,0 0-1,0-1 1,-1 1 0,1-2-1,10-1 1,-5-1 3,0 0 0,0-1-1,-1-1 1,0 0 0,0-1 0,0 0 0,-1-1-1,0-1 1,13-9 0,-19 12-10,0-1 1,0 1-1,0-1 0,-1-1 1,0 1-1,-1-1 0,1 0 0,-1 0 1,-1-1-1,1 1 0,-1-1 1,-1 0-1,1 0 0,-2-1 1,1 1-1,2-17 0,-4 24-1,-1 0-1,0 1 1,0-1 0,0 0-1,0 0 1,0 1-1,0-1 1,0 0-1,0 0 1,0 0 0,0 1-1,0-1 1,0 0-1,-1 0 1,1 1 0,0-1-1,0 0 1,-1 0-1,1 1 1,-1-1-1,1 0 1,-1 1 0,1-1-1,-1 1 1,1-1-1,-1 0 1,1 1-1,-1-1 1,0 1 0,1 0-1,-1-1 1,0 1-1,1-1 1,-1 1-1,0 0 1,0 0 0,1-1-1,-1 1 1,0 0-1,0 0 1,0 0-1,1 0 1,-1 0 0,0 0-1,0 0 1,0 0-1,1 0 1,-1 0-1,0 1 1,0-1 0,-5 2-17,0-1 0,0 1 1,1 0-1,-1 1 1,-8 4-1,-4 5 31,0 0 0,1 1 0,0 1 0,1 0 0,0 2 0,1 0 0,1 0 0,-16 25 0,28-39 3,1 1-1,0-1 1,-1 0-1,1 1 1,0-1 0,0 1-1,0 0 1,1-1-1,-1 1 1,1 0 0,-1-1-1,1 1 1,0 4 0,0-5-7,1-1 1,-1 0-1,1 0 1,-1 1-1,1-1 1,0 0-1,-1 0 1,1 0-1,0 0 1,0 0 0,0 0-1,0 0 1,0 0-1,0 0 1,0 0-1,0-1 1,0 1-1,0 0 1,0-1-1,1 1 1,-1-1 0,0 1-1,0-1 1,1 1-1,-1-1 1,0 0-1,1 0 1,0 0-1,10 2-16,0-1-1,-1-1 0,1 0 0,0 0 0,-1-1 0,1-1 1,-1 0-1,1 0 0,21-9 0,3-3-18,58-34 0,-61 30 165,56-23 0,-84 39-108,0 1 0,1-1 0,-1 1-1,1 0 1,9-1 0,-14 2-22,0 0 0,0 0 0,0 0 1,0 0-1,0 0 0,0 0 0,0 1 1,0-1-1,0 0 0,0 0 0,-1 1 1,1-1-1,0 0 0,0 1 0,0-1 1,0 1-1,-1 0 0,1-1 0,0 1 1,0-1-1,-1 1 0,1 0 0,0 0 1,-1-1-1,1 1 0,-1 0 0,1 0 1,-1 0-1,0 0 0,1-1 0,-1 1 1,0 0-1,1 0 0,-1 0 0,0 0 1,0 0-1,0 0 0,0 0 0,0 0 1,0 1-1,-1 5 20,0-1-1,0 0 1,-1 1 0,1-1 0,-1 0 0,-4 7-1,-6 20 72,12-33-94,0 1-1,0 0 1,-1 0-1,1-1 1,0 1-1,0 0 1,0 0-1,0-1 1,0 1-1,0 0 1,0 0-1,0 0 1,0-1-1,1 1 1,-1 0-1,0 0 1,0-1-1,1 1 1,-1 0-1,0-1 1,1 1 0,-1 0-1,1-1 1,-1 1-1,1 0 1,0 0-1,0 0-3,1-1 1,-1 1-1,1 0 1,-1-1-1,1 1 0,-1-1 1,1 0-1,-1 1 1,1-1-1,0 0 0,-1 0 1,3 0-1,7-1-42,0 0 1,0-1-1,12-4 1,-16 4-10,4-1-39,-7 2-30,0-1 0,0 1 1,0 0-1,1 0 0,-1 1 0,0-1 0,0 1 0,7 0 1,-38 17-1322,7-5 1013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0.918"/>
    </inkml:context>
    <inkml:brush xml:id="br0">
      <inkml:brushProperty name="width" value="0.05" units="cm"/>
      <inkml:brushProperty name="height" value="0.05" units="cm"/>
    </inkml:brush>
  </inkml:definitions>
  <inkml:trace contextRef="#ctx0" brushRef="#br0">48 39 13283,'1'0'267,"-1"1"1,0-1-1,0 1 1,1-1-1,-1 0 1,0 1-1,1-1 0,-1 0 1,0 1-1,1-1 1,-1 0-1,0 1 1,1-1-1,-1 0 1,1 0-1,-1 1 1,1-1-1,-1 0 0,0 0 1,1 0-1,-1 0 1,1 0-1,-1 0 1,1 0-1,-1 0 1,1 0-1,15-5 1674,-14 3-1970,1 1 0,-1-1 1,1 0-1,-1 0 0,0 0 0,0 0 1,0 0-1,2-4 0,9-13 710,-14 34-89,-13 37-222,-17 39-1520,-28 138 0,55-191 665,4-37 463,0 0-1,0-1 0,0 1 1,0 0-1,0-1 0,0 1 1,0 0-1,0-1 0,0 1 1,0 0-1,1-1 0,-1 1 1,0 0-1,0-1 0,1 1 1,-1 0-1,0-1 0,1 1 1,-1-1-1,1 2 0,10-2-605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1.370"/>
    </inkml:context>
    <inkml:brush xml:id="br0">
      <inkml:brushProperty name="width" value="0.05" units="cm"/>
      <inkml:brushProperty name="height" value="0.05" units="cm"/>
    </inkml:brush>
  </inkml:definitions>
  <inkml:trace contextRef="#ctx0" brushRef="#br0">188 293 14635,'3'-8'504,"21"-53"1544,-22 55-1752,-1 0 0,1-1 0,-1 1 0,0 0 0,-1-1 0,1 1 0,-2-10 0,1 15-254,0 1 0,0-1 1,0 1-1,0-1 0,0 1 1,0-1-1,0 1 0,-1-1 1,1 1-1,0-1 0,0 1 1,-1-1-1,1 1 0,0 0 0,-1-1 1,1 1-1,0-1 0,-1 1 1,1 0-1,-1-1 0,1 1 1,0 0-1,-1 0 0,1-1 1,-1 1-1,1 0 0,-1 0 1,1 0-1,-1-1 0,1 1 0,-1 0 1,1 0-1,-1 0 0,1 0 1,-1 0-1,1 0 0,-1 0 1,1 0-1,-1 0 0,1 0 1,-1 1-1,1-1 0,-1 0 0,1 0 1,-1 0-1,1 1 0,-1-1 1,0 1-1,-22 12 640,1 7-505,1 0 0,0 1-1,2 2 1,0-1 0,-29 50-1,48-71-175,-5 6 12,0 1 0,1 1-1,0-1 1,-5 13 0,9-19-11,-1-1 0,1 0 0,0 0 0,-1 0 0,1 1 0,0-1 1,0 0-1,0 0 0,0 1 0,0-1 0,0 0 0,0 0 0,0 1 0,0-1 1,1 0-1,-1 0 0,0 0 0,1 1 0,-1-1 0,1 0 0,-1 0 1,1 0-1,0 0 0,-1 0 0,1 0 0,0 0 0,0 0 0,0 0 0,0 0 1,0-1-1,0 1 0,0 0 0,0 0 0,0-1 0,0 1 0,0-1 1,0 1-1,0-1 0,1 1 0,-1-1 0,0 0 0,3 1 0,7 0-8,0-1 0,1 0 1,-1 0-1,0-1 0,1 0 0,-1-1 0,0-1 0,0 1 0,0-2 0,0 1 0,12-7 0,4-4-32,-1 0 1,0-1-1,25-20 1,-13 6 3,-2-1 1,35-38-1,-54 50 58,-1-1 0,-1 0 0,0-1 0,-2-1 0,19-38 0,-19 18 128,-13 41-144,0-1-1,0 0 0,0 0 0,0 0 0,0 0 1,1 1-1,-2-1 0,1 0 0,0 0 0,0 0 1,0 1-1,0-1 0,0 0 0,-1 0 1,0-1-1,1 2-2,-1 0 0,1 0-1,0 0 1,-1-1 0,1 1 0,-1 0 0,1 0 0,-1 0 0,1 0 0,-1 0 0,1 0 0,-1 1-1,1-1 1,-1 0 0,1 0 0,-1 0 0,1 0 0,0 0 0,-1 1 0,1-1 0,-1 0 0,1 0 0,0 1-1,-1-1 1,1 0 0,-1 1 0,1-1 0,0 0 0,-1 1 0,1 0 0,-10 8 38,1 0 0,0 1 0,0 0 0,1 1 0,-11 18 0,-29 64 76,38-69-109,0 0-1,-7 27 1,15-42-99,-1 1-1,2-1 1,-1 1 0,2-1-1,-1 1 1,1-1 0,0 1 0,4 18-1,-3-25 43,0 0 0,0 0-1,0 0 1,0 0 0,0 0-1,1-1 1,0 1 0,-1 0-1,1-1 1,0 1 0,0-1-1,0 0 1,1 0 0,-1 0-1,0 0 1,1 0-1,-1 0 1,1-1 0,0 1-1,0-1 1,-1 0 0,1 1-1,0-2 1,0 1 0,0 0-1,0 0 1,5 0 0,26-1-377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1.853"/>
    </inkml:context>
    <inkml:brush xml:id="br0">
      <inkml:brushProperty name="width" value="0.05" units="cm"/>
      <inkml:brushProperty name="height" value="0.05" units="cm"/>
    </inkml:brush>
  </inkml:definitions>
  <inkml:trace contextRef="#ctx0" brushRef="#br0">147 1 17268,'-28'28'1738,"-36"37"398,56-56-1868,1 0 1,0 0-1,1 1 0,0 0 0,-7 17 1,12-25-240,0 0 0,0 0 0,0 0 0,0 0 0,1 0 0,-1 0 1,1 1-1,-1-1 0,1 0 0,0 0 0,0 1 0,0-1 0,0 0 1,0 0-1,1 1 0,-1-1 0,1 0 0,-1 0 0,1 0 0,0 1 1,0-1-1,0 0 0,0 0 0,0 0 0,0-1 0,1 1 1,-1 0-1,1 0 0,-1-1 0,1 1 0,0 0 0,-1-1 0,1 0 1,0 1-1,0-1 0,0 0 0,3 1 0,1 1-19,1-1 0,0 0 0,1 0 0,-1-1 0,0 0-1,1 0 1,-1-1 0,0 0 0,1 0 0,10-2 0,-2-1-6,0-1 0,-1-1 0,1 0-1,-1-1 1,0-1 0,-1-1 0,1 0 0,-2 0 0,1-2 0,-1 0 0,0 0 0,-1-1 0,0 0 0,11-16-1,-20 24-18,0-1 0,-1 0 0,1 0 0,-1 0-1,0 0 1,3-7 0,-5 11 14,0 0-1,0-1 1,0 1 0,0 0 0,0 0 0,0 0-1,0 0 1,0 0 0,0-1 0,0 1 0,0 0-1,0 0 1,0 0 0,0 0 0,0 0 0,0 0-1,0 0 1,0-1 0,0 1 0,0 0 0,0 0-1,-1 0 1,1 0 0,0 0 0,0 0-1,0 0 1,0 0 0,0 0 0,0 0 0,0 0-1,-1 0 1,1-1 0,0 1 0,0 0 0,0 0-1,0 0 1,0 0 0,0 0 0,-1 0 0,1 0-1,0 0 1,0 0 0,0 0 0,0 0 0,0 0-1,0 0 1,-1 1 0,1-1 0,0 0 0,0 0-1,0 0 1,0 0 0,0 0 0,0 0 0,0 0-1,-1 0 1,1 0 0,-8 4-31,3 1 22,0 0-1,1-1 0,0 1 1,0 1-1,0-1 0,0 1 1,1-1-1,0 1 0,0 0 1,0 0-1,1 0 1,0 1-1,0-1 0,1 1 1,-1 8-1,1-11-28,1-1-1,0 1 1,0-1 0,0 1 0,0-1-1,0 1 1,1-1 0,0 1 0,-1-1 0,1 1-1,1-1 1,-1 0 0,0 1 0,1-1-1,0 0 1,-1 0 0,1 0 0,0 0-1,1-1 1,-1 1 0,1 0 0,-1-1-1,1 0 1,0 1 0,-1-1 0,1 0-1,0 0 1,1-1 0,-1 1 0,6 1-1,34 7-162,8-4-54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4.772"/>
    </inkml:context>
    <inkml:brush xml:id="br0">
      <inkml:brushProperty name="width" value="0.05" units="cm"/>
      <inkml:brushProperty name="height" value="0.05" units="cm"/>
    </inkml:brush>
  </inkml:definitions>
  <inkml:trace contextRef="#ctx0" brushRef="#br0">237 167 14747,'3'-4'185,"-1"0"-1,0 0 0,-1 0 1,1-1-1,-1 1 0,0 0 1,0-1-1,0 1 1,-1-1-1,0 0 0,1 1 1,-2-7-1,1 9-127,-1 0 0,1 1 1,-1-1-1,1 1 0,-1-1 0,0 0 0,0 1 0,0-1 1,0 1-1,0 0 0,0-1 0,0 1 0,0 0 0,0-1 0,-1 1 1,1 0-1,0 0 0,-1 0 0,1 0 0,-1 0 0,1 1 1,-1-1-1,0 0 0,1 1 0,-1-1 0,1 1 0,-1 0 0,0-1 1,0 1-1,1 0 0,-1 0 0,0 0 0,0 0 0,1 0 1,-1 1-1,-3 0 0,-2 0 39,0 1 1,0 0-1,0 0 0,1 0 1,-1 1-1,0 0 0,1 1 1,0-1-1,0 1 0,0 1 1,0-1-1,1 1 1,-8 8-1,0 0-60,1 1 0,1 0-1,0 1 1,-10 20 0,-6 20 4,26-50-38,-1-1-1,1 1 1,-1-1 0,1 1-1,1-1 1,-1 1 0,1 0 0,-1-1-1,1 1 1,1 6 0,-1-10-1,1 0-1,-1 1 1,0-1 0,1 0 0,-1 0-1,1 0 1,-1 0 0,1 0 0,0 0 0,-1 0-1,1 0 1,0 0 0,0 0 0,0-1-1,0 1 1,-1 0 0,1 0 0,0-1 0,0 1-1,0-1 1,0 1 0,1-1 0,-1 1-1,0-1 1,0 0 0,0 1 0,0-1 0,0 0-1,1 0 1,-1 0 0,0 0 0,0 0-1,0 0 1,2 0 0,3-1 4,-1 0 0,0 0 0,0 0 0,1-1 0,-1 0 0,5-2 0,5-4 6,0-1 0,-1 0-1,0-2 1,0 1-1,-1-2 1,20-22-1,-3 0 49,33-51 1,-54 73-28,-1 0 1,0-1 0,-1 0 0,0 0 0,-1-1 0,7-23 0,-12 25 14,-6 14-1,-10 20 24,0 9-48,1 0-1,-17 56 1,27-72-23,0 1 0,1 0 0,0 0 0,2 0 0,0 0 0,0 0 0,5 32 0,-4-45 3,0 1 0,1 0-1,0-1 1,0 1 0,0 0-1,0-1 1,0 1 0,1-1 0,0 0-1,0 1 1,0-1 0,0 0-1,0 0 1,0 0 0,1 0-1,0-1 1,-1 1 0,1-1 0,0 1-1,0-1 1,0 0 0,1 0-1,-1 0 1,0-1 0,1 1-1,-1-1 1,1 0 0,0 0 0,-1 0-1,1 0 1,0-1 0,-1 0-1,1 1 1,0-1 0,7-1 0,-1-1 7,1 1 1,-1-2 0,0 0 0,0 0 0,-1 0 0,1-1 0,-1-1 0,1 0 0,-1 0 0,-1 0-1,17-14 1,-16 11-4,0-1 0,-1 1 0,0-1-1,-1-1 1,0 1 0,0-1-1,-1-1 1,0 1 0,5-15 0,-8 15-50,-7 17-4,-5 17-7,7-17 47,1 0 0,0 0 0,0 1-1,0-1 1,1 0 0,0 0 0,1 1 0,0-1 0,1 8 0,-1-13 13,0 1 0,-1-1 0,1 1 0,0-1 1,1 0-1,-1 0 0,0 0 0,1 0 0,-1 0 1,1 0-1,-1 0 0,1 0 0,0 0 0,0-1 1,0 1-1,0-1 0,0 1 0,0-1 0,1 0 1,-1 0-1,0 0 0,1 0 0,-1 0 0,1 0 1,-1-1-1,0 1 0,1-1 0,-1 0 0,5 0 1,3 0 14,1-1 0,0 0 0,0-1 0,-1 0 0,1-1 0,-1 0 1,1 0-1,-1-1 0,11-6 0,3-3 33,-1-1 1,33-25-1,-42 28-36,-1 0 0,19-21 0,-29 29-20,1-1 1,-1 0-1,0 0 0,-1 0 1,1-1-1,-1 1 1,1-1-1,-1 1 1,-1-1-1,1 0 0,-1 0 1,0 0-1,1-5 1,-2 9 0,0 0 0,0 0 0,0 0 0,0 0 0,0 0 0,0 0 0,0 0 0,0 0 0,-1 0 0,1 0 0,0 1 0,-1-1 0,1 0 0,0 0 0,-1 0 0,1 0 0,-1 1 0,0-1 0,1 0 0,-1 0 0,1 1 0,-1-1 0,0 1 0,0-1 0,1 0 0,-1 1 0,0 0 0,0-1 0,0 1 0,0-1 0,1 1 0,-1 0 0,0 0 1,0-1-1,0 1 0,0 0 0,0 0 0,0 0 0,0 0 0,0 0 0,0 0 0,0 0 0,0 0 0,0 1 0,1-1 0,-1 0 0,-1 1 0,-4 0-8,0 1 0,0 0 0,1 0 0,-1 0-1,1 1 1,-7 3 0,4 1 22,0-1-1,0 1 0,0 0 0,1 1 0,0 0 0,0 0 1,1 0-1,0 1 0,0 0 0,-4 10 0,8-16 5,1 1-1,-1 0 1,1 0-1,0 0 1,0 0-1,0 1 0,1-1 1,-1 0-1,1 0 1,0 0-1,0 1 1,1 4-1,0-7 0,0 1 0,0 0-1,0 0 1,0 0 0,1-1 0,-1 1 0,1-1 0,-1 1-1,1-1 1,0 0 0,0 1 0,0-1 0,0 0 0,1 0-1,-1 0 1,0-1 0,1 1 0,-1-1 0,4 2-1,2 1 13,0-1 0,0 0 0,1 0 0,-1-1 0,1 0-1,-1-1 1,1 0 0,0 0 0,15-1 0,-20 0 13,0 0 0,0 0 0,0-1 0,0 0 0,0 1 0,0-1 0,-1-1 0,1 1 0,0 0 0,-1-1 0,1 0 0,-1 0 0,0 0 0,1 0 1,-1 0-1,0-1 0,0 1 0,-1-1 0,1 0 0,0 0 0,-1 0 0,0 0 0,4-7 0,3-23 108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5.150"/>
    </inkml:context>
    <inkml:brush xml:id="br0">
      <inkml:brushProperty name="width" value="0.05" units="cm"/>
      <inkml:brushProperty name="height" value="0.05" units="cm"/>
    </inkml:brush>
  </inkml:definitions>
  <inkml:trace contextRef="#ctx0" brushRef="#br0">1 3 17156,'0'-2'1376,"1"4"-1176,-1 0-312,2 2 680,-2-2 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5.651"/>
    </inkml:context>
    <inkml:brush xml:id="br0">
      <inkml:brushProperty name="width" value="0.05" units="cm"/>
      <inkml:brushProperty name="height" value="0.05" units="cm"/>
    </inkml:brush>
  </inkml:definitions>
  <inkml:trace contextRef="#ctx0" brushRef="#br0">54 0 15739,'-35'208'2848,"22"-120"-1953,10-74-717,2 1 0,-1 0 0,2 29 0,0-44-169,0 0 0,0 1 0,0-1-1,0 0 1,0 1 0,0-1 0,0 0 0,0 1 0,0-1 0,0 0 0,0 1 0,0-1 0,1 0 0,-1 1 0,0-1 0,0 0 0,0 0 0,0 1 0,0-1 0,1 0 0,-1 1 0,0-1 0,0 0 0,1 0-1,-1 0 1,0 1 0,0-1 0,1 0 0,-1 0 0,0 0 0,1 1 0,-1-1 0,9-7 178,4-18 51,-5-11-147,-1-1 0,-2 0 0,-2 1 1,-2-58-1,-1 94-93,0 0-1,0 0 1,0-1-1,0 1 1,0 0 0,0 0-1,0-1 1,0 1 0,-1 0-1,1 0 1,0 0-1,0-1 1,0 1 0,0 0-1,0 0 1,0-1 0,0 1-1,0 0 1,0 0-1,1 0 1,-1-1 0,0 1-1,0 0 1,0 0 0,0-1-1,0 1 1,0 0-1,0 0 1,0 0 0,1 0-1,-1-1 1,0 1 0,0 0-1,0 0 1,0 0-1,1 0 1,-1-1 0,0 1-1,0 0 1,0 0 0,1 0-1,-1 0 1,0 0-1,0 0 1,0 0 0,1 0-1,-1 0 1,0 0 0,0 0-1,1 0 1,-1 0-1,0 0 1,0 0 0,0 0-1,1 0 1,-1 0 0,0 0-1,0 0 1,1 0-1,-1 0 1,0 0 0,0 0-1,0 0 1,1 1 0,-1-1-1,0 0 1,11 11-54,-5-3 49,1-1-1,-1 0 1,2 0-1,-1 0 1,1-1 0,0 0-1,1 0 1,-1-1-1,1 0 1,0-1 0,0 0-1,0 0 1,1-1-1,0 0 1,-1-1-1,1 0 1,0-1 0,14 1-1,-13-1 40,0-2 0,0 1 0,0-1-1,-1-1 1,1 0 0,0-1 0,-1 0 0,1 0 0,-1-1-1,0-1 1,0 1 0,-1-2 0,1 1 0,-1-1 0,0-1-1,14-13 1,-19 16-5,-1 0 1,1 0-1,-1 0 0,0-1 0,0 1 0,-1-1 0,1 0 0,-1 0 0,0 0 0,0 0 1,-1 0-1,2-6 0,-3 9-20,0 0 1,1 0 0,-1 0 0,0 0-1,0 0 1,-1 0 0,1 0-1,0 0 1,-1 0 0,1 0-1,-1 0 1,0 0 0,1 1-1,-1-1 1,0 0 0,0 0-1,0 1 1,0-1 0,-1 0-1,1 1 1,0-1 0,-1 1 0,1 0-1,-1-1 1,1 1 0,-1 0-1,0 0 1,1 0 0,-1 0-1,0 0 1,0 0 0,0 1-1,1-1 1,-4 0 0,0 0-5,0 1-1,1-1 1,-1 1 0,0 0 0,1 1 0,-1-1-1,0 1 1,1 0 0,-1 0 0,0 0-1,1 0 1,0 1 0,-1 0 0,1 0 0,0 0-1,0 0 1,0 1 0,0 0 0,0 0 0,1 0-1,-1 0 1,1 0 0,-3 5 0,-4 2-8,2 0 0,-1 1 0,1 1 1,1 0-1,0 0 0,-8 21 0,12-27-6,1 0-1,0 0 1,1 0 0,0 0 0,0 0-1,0 0 1,0 1 0,1-1-1,1 6 1,-1-9-24,0-1-1,1 0 1,-1 1 0,1-1 0,0 0-1,0 1 1,0-1 0,0 0-1,0 0 1,0 0 0,1 0-1,-1 0 1,1 0 0,-1 0 0,1-1-1,0 1 1,-1 0 0,1-1-1,0 1 1,0-1 0,0 0-1,1 0 1,-1 0 0,0 0 0,4 1-1,3 0-64,0 0 1,1-1-1,-1 0 0,0 0 0,1-1 0,-1-1 0,1 1 1,-1-2-1,0 1 0,0-1 0,0 0 0,0-1 0,11-5 1,38-16-343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6.069"/>
    </inkml:context>
    <inkml:brush xml:id="br0">
      <inkml:brushProperty name="width" value="0.05" units="cm"/>
      <inkml:brushProperty name="height" value="0.05" units="cm"/>
    </inkml:brush>
  </inkml:definitions>
  <inkml:trace contextRef="#ctx0" brushRef="#br0">112 1 15691,'-18'20'1099,"1"2"0,-22 36 0,34-48-865,-1 0 0,1 0 0,1 0 0,0 1 0,1 0 0,0-1 0,0 1 0,-1 21 0,3-30-193,1 1 1,0-1 0,0 1-1,0 0 1,1-1-1,-1 1 1,0 0-1,1-1 1,0 1 0,0-1-1,0 1 1,0-1-1,0 1 1,0-1-1,0 0 1,4 4 0,-4-5-23,1 1 1,-1-1 0,1 0 0,0 0 0,-1 0-1,1 0 1,0 0 0,0-1 0,0 1-1,0 0 1,0-1 0,0 1 0,0-1-1,0 0 1,0 0 0,0 0 0,2 0 0,4-1-4,0 0 0,-1-1 0,1 0 1,-1 0-1,0-1 0,0 1 1,1-2-1,-2 1 0,14-9 0,-11 5-7,1-1 0,-1 0-1,-1-1 1,0 1 0,0-1-1,10-16 1,-13 17-4,0 1 0,-1-1 0,0 1 0,-1-1-1,0 0 1,0-1 0,-1 1 0,1 0 0,0-15 0,-3 23-5,0 0 0,0 0 0,0 0 0,0 0-1,-1 1 1,1-1 0,0 0 0,0 0 0,0 0 0,0 0 0,-1 0 0,1 0 0,0 0 0,0 0 0,0 0 0,-1 1 0,1-1 0,0 0 0,0 0 0,0 0-1,-1 0 1,1 0 0,0 0 0,0 0 0,0 0 0,-1 0 0,1-1 0,0 1 0,0 0 0,0 0 0,-1 0 0,1 0 0,0 0 0,0 0 0,0 0-1,0 0 1,-1 0 0,1-1 0,0 1 0,0 0 0,0 0 0,0 0 0,0 0 0,-1-1 0,1 1 0,0 0 0,0 0 0,0 0 0,0 0 0,0-1 0,0 1-1,0 0 1,0 0 0,0 0 0,0-1 0,0 1 0,0 0 0,0 0 0,0 0 0,0-1 0,0 1 0,-11 14-4,3-2-16,2 1 0,0 0 0,0 0 1,1 0-1,1 1 0,0 0 0,1-1 0,0 1 1,1 1-1,1-1 0,0 0 0,2 15 0,-1-28-20,0 0 0,0 1 0,0-1 0,1 0 0,-1 1 0,0-1-1,1 0 1,-1 0 0,1 1 0,0-1 0,-1 0 0,1 0 0,0 0-1,0 0 1,-1 0 0,1 0 0,0 0 0,0 0 0,0 0 0,0 0-1,0 0 1,1-1 0,-1 1 0,0 0 0,0-1 0,0 1 0,1-1-1,-1 1 1,0-1 0,0 0 0,1 0 0,-1 1 0,0-1 0,1 0-1,-1 0 1,0 0 0,2-1 0,1 1-34,-1-1 0,1 0-1,0 0 1,-1 0 0,1-1 0,-1 1 0,1-1-1,-1 0 1,0 0 0,0 0 0,0 0 0,5-5 0,20-27-436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5:50.357"/>
    </inkml:context>
    <inkml:brush xml:id="br0">
      <inkml:brushProperty name="width" value="0.05" units="cm"/>
      <inkml:brushProperty name="height" value="0.05" units="cm"/>
    </inkml:brush>
  </inkml:definitions>
  <inkml:trace contextRef="#ctx0" brushRef="#br0">37 137 11098,'-32'-9'1609,"28"7"-823,21 6-459,31 7-328,1-3 0,-1-2-1,63 0 1,150-15 6,94 0 91,54-3-32,137-54-29,-277 30 29,-73 17 7,1 9-1,347 28 1,-109 10-64,-293-25 6,148-16 0,32-19 178,-291 31-175,0 2 0,0 0 0,0 2 0,-1 1 0,38 11 0,-43-10-53,-20-4 35,-1-1 1,1 1-1,-1-1 1,1 1-1,7-2 0,26-9-31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09.723"/>
    </inkml:context>
    <inkml:brush xml:id="br0">
      <inkml:brushProperty name="width" value="0.05" units="cm"/>
      <inkml:brushProperty name="height" value="0.05" units="cm"/>
    </inkml:brush>
  </inkml:definitions>
  <inkml:trace contextRef="#ctx0" brushRef="#br0">2 126 12955,'-2'0'1856,"2"-4"-1000,10-5-224,10-2 1601,9-1-1257,5 2-56,9-1-239,2-2-209,8 1-640,1 1-537,-4 0 625,-2 0-152,-7 0-112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6.428"/>
    </inkml:context>
    <inkml:brush xml:id="br0">
      <inkml:brushProperty name="width" value="0.05" units="cm"/>
      <inkml:brushProperty name="height" value="0.05" units="cm"/>
    </inkml:brush>
  </inkml:definitions>
  <inkml:trace contextRef="#ctx0" brushRef="#br0">222 1 15699,'-17'17'1425,"-3"16"-785,-4 5-208,-1 14 592,1 2-152,0 4-112,-1 2-87,7-4-169,2-3-128,4-10-240,4-7-128,3-10-464,1-5-200,4-7-321,2-4-143,-2-8 720,4-2-232,0-4-192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6.816"/>
    </inkml:context>
    <inkml:brush xml:id="br0">
      <inkml:brushProperty name="width" value="0.05" units="cm"/>
      <inkml:brushProperty name="height" value="0.05" units="cm"/>
    </inkml:brush>
  </inkml:definitions>
  <inkml:trace contextRef="#ctx0" brushRef="#br0">0 257 13091,'0'1'104,"0"0"1,1 0 0,-1 0-1,0 0 1,0 0 0,1 0-1,-1 0 1,0-1 0,1 1-1,-1 0 1,1 0-1,-1 0 1,1-1 0,-1 1-1,1 0 1,0-1 0,-1 1-1,1 0 1,0-1 0,0 1-1,-1-1 1,1 1 0,0-1-1,0 1 1,0-1-1,0 0 1,0 1 0,0-1-1,-1 0 1,1 0 0,0 0-1,0 0 1,0 0 0,0 0-1,0 0 1,0 0-1,0 0 1,0 0 0,0 0-1,1-1 1,5-1 422,1 0 0,0 0 0,13-6-1,-14 5-142,41-18 116,-1-2 0,-2-2 0,0-2 0,-2-2 0,42-36 0,-80 61-479,0 0 0,0-1 0,0 0 0,0 0 0,-1 0 1,0 0-1,6-11 0,-10 16-19,1-1 0,-1 1 0,0-1 0,1 1 0,-1-1 1,0 1-1,0-1 0,0 1 0,0-1 0,1 1 0,-1-1 0,0 1 0,0-1 0,0 1 0,0-1 0,0 1 1,0-1-1,0 1 0,0-1 0,0 1 0,-1-1 0,1 1 0,0-1 0,0 1 0,0-1 0,-1 1 1,1-1-1,0 1 0,0 0 0,-1-1 0,1 1 0,0-1 0,-1 1 0,1 0 0,0-1 0,-1 1 1,1 0-1,-1-1 0,1 1 0,-1 0 0,1 0 0,-1-1 0,1 1 0,-1 0 0,1 0 0,-1 0 1,1 0-1,-1 0 0,1 0 0,-1 0 0,1 0 0,-1 0 0,1 0 0,-1 0 0,1 0 0,-1 0 0,1 0 1,-1 0-1,0 1 0,-31 7 29,13 1-25,-1 2 0,1 0 0,1 1 0,0 1 0,1 1 0,1 0 0,0 1 0,0 1 0,2 0 0,0 1 0,1 1 0,0 0 0,-15 33 0,24-42-73,0 0 1,0 0-1,1 1 0,1-1 0,-1 1 0,0 16 1,2-23 43,1 0 0,0-1 1,0 1-1,0-1 0,0 1 1,1 0-1,-1-1 0,1 1 1,-1-1-1,1 1 1,0-1-1,0 1 0,0-1 1,1 0-1,-1 1 0,0-1 1,1 0-1,0 0 0,-1 0 1,1 0-1,0 0 0,0 0 1,0-1-1,0 1 1,0-1-1,0 1 0,1-1 1,-1 0-1,0 0 0,5 2 1,0-1-61,1-1 0,0 1 1,0-1-1,0 0 0,13-1 1,11-5-242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7.342"/>
    </inkml:context>
    <inkml:brush xml:id="br0">
      <inkml:brushProperty name="width" value="0.05" units="cm"/>
      <inkml:brushProperty name="height" value="0.05" units="cm"/>
    </inkml:brush>
  </inkml:definitions>
  <inkml:trace contextRef="#ctx0" brushRef="#br0">418 8 18732,'-3'-2'120,"0"1"0,0 0 1,0 0-1,0 0 0,0 1 0,0-1 0,0 1 1,-1-1-1,1 1 0,0 0 0,0 0 1,0 1-1,0-1 0,-1 1 0,-4 1 0,-48 18 307,52-18-271,-16 7-84,1 1 1,0 1 0,1 1-1,0 0 1,1 2-1,0 0 1,1 1-1,1 0 1,0 1-1,-23 33 1,26-32-72,1 1-1,1 1 1,0 0-1,1 1 1,1-1-1,1 2 1,1-1-1,1 1 1,1 0-1,0 0 1,0 21-1,4-34 1,0 0 0,0-1-1,1 1 1,0 0 0,0-1 0,1 1 0,4 13 0,-4-19-1,-1 1 1,0 0 0,0-1-1,1 0 1,0 1 0,-1-1-1,1 0 1,0 0 0,0 0 0,0 0-1,0 0 1,1 0 0,-1-1-1,0 1 1,1-1 0,-1 1-1,1-1 1,-1 0 0,1 0 0,0 0-1,-1-1 1,1 1 0,0 0-1,3-1 1,3 0 12,1 0-1,-1-1 1,0 0-1,0 0 1,0-1 0,0-1-1,0 1 1,0-2-1,0 1 1,15-9 0,-11 4 16,0 0 0,0-1 1,-1 0-1,-1 0 0,1-2 1,9-10-1,-17 16-18,-1 1 1,1-1-1,-1 0 0,0 0 0,0 0 0,-1 0 1,1 0-1,-1-1 0,0 1 0,1-8 1,-2 11-11,-1-1 1,0 1-1,0 0 1,0-1-1,0 1 1,0 0-1,-1 0 1,1-1-1,-1 1 1,1 0-1,-1 0 1,0-1-1,0 1 0,0 0 1,0 0-1,0 0 1,0 0-1,0 0 1,-1 1-1,1-1 1,-1 0-1,1 0 1,-1 1-1,0-1 1,0 1-1,0 0 1,-3-3-1,0 2-7,0 0-1,0 0 1,0 0-1,-1 1 1,1-1-1,0 1 1,0 1-1,-1-1 1,1 1-1,-1-1 0,1 2 1,0-1-1,-1 1 1,-7 1-1,9-1 2,0 0 0,0 0 1,0 0-1,1 1 0,-1-1 0,0 1 0,0 0 0,1 0 0,0 1 0,-1-1 0,1 1 1,0-1-1,0 1 0,0 0 0,1 0 0,-1 0 0,1 1 0,-1-1 0,-2 6 0,5-8 3,-1 1-1,0-1 0,1 0 0,-1 1 1,1-1-1,0 0 0,-1 1 0,1-1 1,0 1-1,0-1 0,0 1 0,0-1 1,0 1-1,0-1 0,1 0 0,-1 1 1,0-1-1,1 1 0,-1-1 0,1 0 0,-1 1 1,1-1-1,1 2 0,-1-2 3,1 1-1,0 0 0,0 0 1,0-1-1,0 1 1,0-1-1,0 0 0,0 1 1,1-1-1,-1 0 1,0 0-1,4 0 0,4 2 4,0-1 0,0-1 0,1 0 0,-1 0 0,16-1 0,-8-2 6,1-1-1,-1 0 0,0-1 0,30-12 1,65-34 66,-98 43-65,-14 6-9,0 0 0,0 1 0,0-1 0,0 1 0,0 0 1,0-1-1,0 1 0,1 0 0,-1-1 0,0 1 0,0 0 0,0 0 0,0 0 0,1 0 0,0 0 0,-1 1 0,-1-1 0,0 0-1,1 0 1,-1 1 0,0-1 0,0 0-1,1 1 1,-1-1 0,0 0 0,0 1-1,0-1 1,1 0 0,-1 1 0,0-1-1,0 0 1,0 1 0,0-1 0,0 1-1,0-1 1,0 0 0,0 1 0,0-1-1,0 0 1,0 1 0,0-1 0,0 1-1,0-1 1,0 0 0,0 1 0,-2 6 8,-1-1 0,1 1 0,-7 10 0,5-9-6,4-8-3,-17 34 29,2 0-1,-16 50 1,31-83-62,0-1 0,-1 1-1,1 0 1,0 0-1,-1-1 1,1 1-1,0 0 1,0 0-1,0 0 1,0-1-1,0 1 1,0 0 0,0 0-1,0 0 1,0-1-1,0 1 1,0 0-1,0 0 1,1 0-1,-1-1 1,0 1-1,1 0 1,-1-1 0,0 1-1,1 0 1,0 0-1,0-1-3,0 1 0,0-1 0,0 0 0,0 0 0,-1 0 0,1 0 0,0-1-1,0 1 1,0 0 0,0 0 0,0-1 0,0 1 0,0 0 0,-1-1 0,1 1 0,0-1 0,0 1 0,1-1-1,36-31-561,-9 3 139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7.932"/>
    </inkml:context>
    <inkml:brush xml:id="br0">
      <inkml:brushProperty name="width" value="0.05" units="cm"/>
      <inkml:brushProperty name="height" value="0.05" units="cm"/>
    </inkml:brush>
  </inkml:definitions>
  <inkml:trace contextRef="#ctx0" brushRef="#br0">3 444 14715,'-1'3'256,"1"0"1,-1 1-1,1-1 0,0 0 0,0 1 0,0-1 0,0 0 1,1 1-1,0 4 0,0-7-179,0 0 0,-1 0 1,1-1-1,0 1 0,0 0 0,-1 0 0,1 0 0,0 0 1,0-1-1,0 1 0,0 0 0,0-1 0,0 1 1,0-1-1,0 1 0,1-1 0,-1 1 0,0-1 0,0 0 1,0 0-1,0 1 0,1-1 0,-1 0 0,0 0 0,0 0 1,0 0-1,1-1 0,-1 1 0,0 0 0,2-1 1,13-2 278,1 0 0,-1-2 1,0 0-1,0-1 1,-1 0-1,29-17 1,82-62 246,-102 69-550,42-34 80,-59 43-116,0 1 1,0-1 0,0-1-1,-1 1 1,10-16 0,-13 11-23,-11 11-14,-14 11-17,-8 11 7,2 1 0,0 1 1,1 1-1,2 1 1,1 2-1,0 0 0,2 2 1,-28 48-1,44-66 26,0-1-1,0 1 1,1 0-1,1 1 1,-6 23-1,9-33 4,1 0-1,-1 1 1,1-1-1,0 1 1,0-1-1,0 0 1,1 1-1,-1-1 1,1 1-1,-1-1 0,1 0 1,0 1-1,0-1 1,0 0-1,1 3 1,0-3 0,-1 0 0,1-1 0,0 1-1,0 0 1,0-1 0,0 0 0,0 1 0,0-1 0,0 0 0,1 0 0,-1 0 0,0 0 0,1 0 0,-1-1 0,0 1 0,1-1 0,-1 1 0,4-1 0,3 0 1,0 0 0,0-1 0,0 0 0,0 0 0,0-1 0,0 0 0,-1-1 0,1 0 0,-1 0 0,1-1 0,-1 0 0,0 0 0,8-6 0,12-10 6,-1 0-1,26-27 1,171-186 39,-54 52 2,-150 162-45,-11 11-4,-1 0-1,0 0 0,0 0 1,-1-1-1,0 0 0,7-14 1,-13 23 0,-1-1 0,0 1 0,1-1 0,-1 0 0,1 1 0,-1-1 0,0 1 1,1-1-1,-1 1 0,0-1 0,0 0 0,0 1 0,0-1 0,1 1 0,-1-1 1,0 0-1,0 1 0,0-1 0,0 0 0,0 1 0,0-1 0,0 0 0,-1 1 1,1-1-1,0 0 0,0 1 0,0-1 0,-1 1 0,1-1 0,0 1 0,-1-1 1,1 0-1,0 1 0,-1-1 0,1 1 0,-1 0 0,1-1 0,-1 1 0,1-1 1,-1 1-1,1 0 0,-1-1 0,1 1 0,-1 0 0,0-1 0,1 1 0,-1 0 1,1 0-1,-1 0 0,0 0 0,1-1 0,-1 1 0,0 0 0,1 0 0,-1 0 1,0 0-1,1 1 0,-1-1 0,1 0 0,-2 0 0,-5 1-10,0 0-1,0 0 1,0 0-1,-10 4 1,-6 5 7,-1 0 0,1 2 0,0 0 1,2 1-1,-1 2 0,2 0 0,0 1 0,0 1 1,2 1-1,-27 32 0,30-30 40,-1 0 0,2 1 1,1 1-1,1 0 0,1 1 0,0 0 0,2 1 0,1 0 1,1 1-1,-7 41 0,13-57-124,0 0-1,1 0 1,0 0-1,0-1 1,1 1 0,0 0-1,0 0 1,1-1-1,1 1 1,6 15 0,-8-20 16,1 0 1,1-1-1,-1 1 1,0-1-1,1 0 1,0 0-1,0 0 1,0 0-1,0 0 1,0-1-1,0 1 1,1-1-1,-1 0 1,1 0-1,0 0 1,0 0-1,-1-1 1,1 1-1,0-1 1,0 0-1,0-1 1,1 1-1,-1-1 1,0 1-1,5-1 1,26-6-483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8.672"/>
    </inkml:context>
    <inkml:brush xml:id="br0">
      <inkml:brushProperty name="width" value="0.05" units="cm"/>
      <inkml:brushProperty name="height" value="0.05" units="cm"/>
    </inkml:brush>
  </inkml:definitions>
  <inkml:trace contextRef="#ctx0" brushRef="#br0">291 173 16452,'-1'-2'112,"0"-1"1,0 1 0,0 0 0,0-1 0,-1 1 0,1 0 0,-1 0 0,1 0-1,-1 0 1,0 0 0,0 0 0,0 0 0,0 1 0,0-1 0,0 1 0,0-1-1,0 1 1,-1 0 0,1 0 0,-3-1 0,1 1 12,-1 0-1,1 1 1,0 0 0,0-1 0,0 2 0,0-1-1,-1 0 1,1 1 0,0 0 0,0 0 0,-6 2-1,-3 2 57,0 1 1,1 0-1,0 1 0,0 0 0,0 1 0,-16 15 0,14-10-100,0 0-1,-19 28 0,29-36-70,0 0 0,0 1 0,1 0 0,0 0-1,0 0 1,1 0 0,-1 0 0,1 0 0,1 0-1,-1 1 1,0 8 0,2-13-7,0-1-1,0 0 1,0 1-1,0-1 1,1 1 0,-1-1-1,0 0 1,1 1-1,-1-1 1,1 1 0,-1-1-1,1 0 1,0 0-1,-1 1 1,1-1 0,0 0-1,0 0 1,0 0-1,0 0 1,0 0-1,0 0 1,0 0 0,0 0-1,0 0 1,1-1-1,-1 1 1,0 0 0,1-1-1,-1 1 1,0-1-1,1 1 1,1-1 0,3 1 0,-1 0 0,1-1 0,0 1 0,-1-1 1,1-1-1,9-1 0,4-2-10,-1-1 1,0-1-1,0 0 0,-1-1 0,1-1 1,-2-1-1,23-15 0,-4-1-28,-2 0 0,37-37 0,-47 40-47,30-39-1,-46 52 38,-1 0 1,0 0-1,0-1 1,-1 0-1,-1 0 1,1 0-1,4-18 1,-9 27 35,1 0 0,-1-1-1,0 1 1,0 0 0,0 0 0,0 0 0,0 0 0,0 0 0,0 0 0,0 0-1,0 0 1,0-1 0,-1 0 0,0 1 5,1 1-1,0 0 1,0-1-1,-1 1 1,1 0 0,0-1-1,0 1 1,-1 0 0,1 0-1,0-1 1,-1 1-1,1 0 1,0 0 0,-1 0-1,1-1 1,-1 1-1,1 0 1,0 0 0,-1 0-1,1 0 1,-1 0-1,1 0 1,0 0 0,-1 0-1,-2 0-6,1 1-1,0-1 1,0 1-1,0 0 1,0-1-1,-1 1 1,1 0-1,0 0 1,1 1-1,-4 1 1,-8 7-7,1 1 1,0 1-1,1 0 1,1 0-1,-18 27 1,15-18 64,1 1 0,1 0 1,-10 29-1,18-41-11,-1 1 0,2 0 0,-1 0 0,0 18 1,2-27-28,1 0 0,0 1 0,0-1 0,0 0 0,0 1 0,0-1 0,0 1 0,1-1 0,-1 0 0,1 1 0,0-1 1,0 0-1,0 0 0,0 0 0,0 0 0,0 0 0,0 0 0,1 0 0,-1 0 0,1 0 0,-1 0 0,1-1 0,0 1 0,0 0 0,0-1 0,0 0 1,3 3-1,1-3-11,-1 0 0,1 1 1,-1-2-1,1 1 0,0-1 0,-1 0 1,1 0-1,0 0 0,0-1 1,-1 0-1,1 0 0,9-3 1,8-4-110,36-17 0,-51 21 91,153-78-530,-160 81 550,0 1-1,0-1 1,0 1-1,0-1 1,0 1-1,0 0 1,0-1-1,1 1 1,-1 0-1,0 0 1,0 0-1,0 0 1,0 0-1,2 0 1,-3 0 3,1 1-1,-1-1 1,0 0 0,0 0 0,0 0 0,1 1 0,-1-1-1,0 0 1,0 1 0,0-1 0,0 0 0,1 0 0,-1 1-1,0-1 1,0 0 0,0 1 0,0-1 0,0 0-1,0 1 1,0-1 0,0 0 0,0 1 0,0-1 0,0 0-1,0 1 1,0-1 0,0 0 0,0 0 0,-1 1 0,1-1-1,0 1 1,-18 32 275,13-24-197,3-6-54,1-1 0,0 0 1,0 1-1,0-1 1,0 1-1,0-1 1,0 1-1,1 0 1,-1-1-1,1 1 1,0 0-1,0-1 0,0 1 1,1 5-1,-1-7-15,0-1 0,1 1 0,-1 0 0,0 0-1,1-1 1,-1 1 0,1 0 0,-1-1 0,1 1-1,0 0 1,-1-1 0,1 1 0,0-1 0,-1 1-1,1-1 1,0 1 0,-1-1 0,3 1-1,-1 0 2,0-1 0,0 1 0,1-1 0,-1 0 0,0 1-1,1-1 1,-1 0 0,0-1 0,4 0 0,17-3 44,-1-2 0,-1-1 1,1-1-1,20-11 0,-17 8-64,0 1-1,36-10 1,-60 20 4,-1 0 0,0 0 0,1 0 0,-1 0 0,1 0 1,-1-1-1,0 1 0,1 0 0,-1 0 0,0 0 0,1 0 0,-1 0 1,1 1-1,-1-1 0,0 0 0,1 0 0,-1 0 0,1 0 1,-1 0-1,0 1 0,1-1 0,-1 0 0,0 0 0,1 0 0,-1 1 1,0-1-1,1 0 0,-1 0 0,0 1 0,1 13-29,-14 24 85,7-21 24,6-16-68,-1 0 0,1 0 0,0-1 0,0 1 0,0 0 1,-1 0-1,1 0 0,0 0 0,0 0 0,0 0 0,0-1 0,0 1 0,1 0 1,-1 0-1,0 0 0,0 0 0,1 0 0,-1-1 0,0 1 0,1 0 0,-1 0 1,1-1-1,-1 1 0,1 0 0,-1 0 0,1-1 0,-1 1 0,1-1 1,0 1-1,-1 0 0,1-1 0,0 1 0,0-1 0,-1 0 0,1 1 0,0-1 1,0 1-1,0-1 0,-1 0 0,1 0 0,0 0 0,0 1 0,0-1 0,0 0 1,0 0-1,0 0 0,-1 0 0,1-1 0,0 1 0,1 0 0,7-1 47,-1 0-1,1-1 0,-1 0 0,10-4 0,87-38 177,-71 27-370,67-20-1,-100 36 126,0 1 0,0-1 0,0 1 0,1 0 0,-1-1 0,0 1 0,0 0 0,1 0 0,-1 0 0,0 0 0,0 0 0,1 0-1,-1 0 1,0 0 0,0 1 0,1-1 0,-1 0 0,0 1 0,0-1 0,2 2 0,-3-2 6,1 1 0,-1 0 0,1 0 0,-1-1-1,0 1 1,0 0 0,1 0 0,-1 0 0,0-1-1,0 1 1,0 0 0,0 0 0,0 0 0,0 0 0,0 0-1,0-1 1,0 1 0,0 0 0,0 0 0,-1 0-1,1 0 1,-1 0 0,-2 9-56,-2-1-1,1 0 0,-11 15 1,12-19 6,-18 31-488,18-34 452,-4-9-31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9.435"/>
    </inkml:context>
    <inkml:brush xml:id="br0">
      <inkml:brushProperty name="width" value="0.05" units="cm"/>
      <inkml:brushProperty name="height" value="0.05" units="cm"/>
    </inkml:brush>
  </inkml:definitions>
  <inkml:trace contextRef="#ctx0" brushRef="#br0">34 204 12363,'-5'6'509,"0"1"0,1 0 1,0-1-1,1 1 1,-1 1-1,-2 7 1,6-13-429,-1-1 1,1 0 0,-1 0 0,1 0 0,0 1 0,0-1 0,-1 0 0,1 0 0,0 1 0,0-1 0,0 0-1,0 0 1,0 1 0,1-1 0,-1 0 0,0 0 0,1 0 0,-1 1 0,0-1 0,1 0 0,0 0 0,-1 0-1,1 0 1,-1 0 0,1 0 0,0 0 0,0 0 0,0 0 0,0 0 0,0 0 0,0-1 0,0 1 0,0 0 0,0 0-1,0-1 1,0 1 0,0-1 0,0 1 0,0-1 0,1 0 0,-1 1 0,0-1 0,0 0 0,1 0 0,-1 0-1,0 0 1,3 0 0,3 0 75,0-1 0,0 0 1,0 0-1,0 0 0,0-1 0,-1 0 0,1 0 0,0-1 0,-1 0 0,6-4 0,4-2 52,-1 0 0,26-22-1,-29 20-159,-1 0 0,0 0 0,-1-1-1,0 0 1,9-16 0,-16 23-59,0 0-1,0 0 1,0 0-1,-1-1 1,0 1-1,0-1 1,0 1-1,-1-1 1,0 0-1,0 1 1,0-1-1,-1 0 1,0 0-1,0 0 1,0 1-1,-1-1 1,-1-6-1,1 9 2,1 1 0,-1 0 0,0 0 0,0 0 0,0 0 0,0 0 0,-1 0 0,1 1 0,0-1 0,-1 0 0,0 1 0,1-1 0,-1 1 0,0-1 0,1 1 0,-1 0 0,0-1 0,0 1 0,0 0 0,0 0 0,0 1 0,-1-1 0,1 0 0,0 1 0,0-1 0,0 1 0,-1 0 0,1 0 0,0 0 0,0 0 0,-4 0 0,0 1-7,1 0 0,-1 0 1,1 1-1,-1-1 0,1 1 0,0 0 0,0 1 0,0-1 0,0 1 0,0 0 0,0 0 0,-4 5 0,2 0 13,-1 0 0,2 0 0,-1 1-1,1-1 1,0 2 0,1-1 0,0 1-1,1-1 1,0 1 0,0 1 0,1-1 0,-3 15-1,5-20 7,1-1 1,-1 1-1,1 0 0,0 0 0,0 0 0,1 0 1,0-1-1,-1 1 0,2 0 0,-1-1 0,0 1 1,5 8-1,-4-9 1,0-1 1,1 0-1,-1 0 1,1 0-1,0 0 1,-1-1-1,1 1 1,1-1-1,-1 0 1,0 1 0,1-1-1,-1-1 1,1 1-1,-1 0 1,1-1-1,0 0 1,-1 0-1,5 1 1,3-1 4,0 0 1,-1 0 0,1-1 0,0 0 0,0-1-1,-1 0 1,1-1 0,-1 0 0,1 0 0,-1-1-1,0-1 1,0 0 0,11-6 0,14-9 22,0-1 0,35-28 0,-50 33-13,-7 9 22,-12 6-40,-1 0 0,0 0 0,0 0 0,0 0 0,0 0 0,1 0 0,-1 0 0,0 0 0,0 0 0,0 0 0,0 0 0,0 0 0,0 0 0,1 1 0,-1-1 0,0 0 0,0 0 0,0 0 0,0 0 0,0 0 0,0 0 0,0 1 0,0-1 0,0 0 0,1 0 0,-1 0 0,0 0 0,0 0 0,0 1 0,0-1 0,0 0 0,0 0 0,0 0 0,0 0 0,0 0 0,0 1-1,0-1 1,0 0 0,0 0 0,0 0 0,-1 1 0,-8 24 76,5-15-48,2-5-10,0 1-1,1 0 1,-1 0 0,1 0-1,0 0 1,1 0 0,0 0 0,0 0-1,0 0 1,1 0 0,-1 0 0,4 10-1,-3-13-9,0 0 0,1 0 1,-1-1-1,1 1 0,-1 0 0,1-1 0,0 1 0,0-1 0,1 1 0,-1-1 0,0 0 1,1 0-1,-1 0 0,1 0 0,-1 0 0,1-1 0,0 1 0,0-1 0,0 0 0,0 0 1,0 0-1,0 0 0,0 0 0,0-1 0,0 0 0,4 1 0,6-1-1,0 0 0,0 0 1,0-2-1,0 1 0,0-2 0,0 0 0,-1 0 0,1-1 0,17-8 0,-15 5-51,-1-1 0,0 0-1,0 0 1,-1-1 0,0-1-1,-1 0 1,16-18 0,-14 10-78,-14 18 114,1-1-1,-1 1 0,1 0 1,-1-1-1,1 1 1,-1-1-1,0 1 1,1-1-1,-1 1 1,0-1-1,0 1 1,1-1-1,-1 1 1,0-1-1,0 1 0,0-1 1,0 0-1,0 1 1,0-1-1,0 1 1,0-1-1,0 1 1,0-1-1,0 0 1,0 1-1,0-1 1,0 1-1,0-1 1,0 1-1,-1-1 0,1 1 1,-1-2-1,0 2 0,0 0-1,0 1 1,0-1-1,0 0 1,0 0-1,0 1 0,0-1 1,0 0-1,0 1 1,0-1-1,1 1 1,-1-1-1,0 1 0,0-1 1,0 1-1,0 0 1,1-1-1,-1 1 1,0 0-1,1 0 0,-1 0 1,1 0-1,-2 0 1,-12 23-528,14-23 477,0 0-1,-1-1 1,1 1 0,0 0-1,0 0 1,0-1 0,-1 1 0,1 0-1,0 0 1,0-1 0,0 1-1,0 0 1,0 0 0,0 0-1,1-1 1,-1 1 0,0 0-1,0 0 1,0-1 0,1 1 0,-1 0-1,0-1 1,1 1 0,-1 0-1,1-1 1,-1 1 0,1 0-1,-1-1 1,1 1 0,-1-1 0,1 1-1,0-1 1,-1 1 0,1-1-1,0 1 1,-1-1 0,1 0-1,0 1 1,0-1 0,-1 0 0,1 0-1,0 0 1,0 1 0,-1-1-1,1 0 1,0 0 0,0 0-1,-1 0 1,1 0 0,0 0-1,0-1 1,0 1 0,1 0 0,4-1-342,1-1 0,0 1 1,-1-1-1,12-5 1,15-9-531,4-4-120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39.854"/>
    </inkml:context>
    <inkml:brush xml:id="br0">
      <inkml:brushProperty name="width" value="0.05" units="cm"/>
      <inkml:brushProperty name="height" value="0.05" units="cm"/>
    </inkml:brush>
  </inkml:definitions>
  <inkml:trace contextRef="#ctx0" brushRef="#br0">313 121 11915,'-3'13'590,"1"0"0,-2 0 0,0-1 0,-10 22 0,0 0 692,-72 177 2437,71-184-3428,0 0-1,-2 0 0,-1-2 1,-1 0-1,-28 28 1,45-51-248,-22 19 361,23-20-363,0 0 0,0 0-1,0 0 1,0 0 0,-1 0 0,1-1-1,0 1 1,0 0 0,-1-1 0,1 1 0,-1-1-1,1 0 1,-1 1 0,1-1 0,0 0 0,-1 0-1,-1 0 1,2 0-30,1 0-1,0 0 0,0-1 1,-1 1-1,1 0 0,0 0 1,0-1-1,0 1 1,0 0-1,-1 0 0,1 0 1,0-1-1,0 1 1,0 0-1,0-1 0,0 1 1,0 0-1,0 0 0,0-1 1,0 1-1,0 0 1,0-1-1,0 1 0,0 0 1,0 0-1,0-1 1,0 1-1,0 0 0,0-1 1,0 1-1,0 0 0,0 0 1,0-1-1,1 1 1,5-14 99,6-3-240,0 0 1,1 1 0,1 0 0,27-23 0,72-51-758,-78 63 669,72-51-351,-43 33 393,-2-3 0,70-69 0,-125 110 157,3-4-15,-1 1 1,11-15-1,-18 22 24,-1 1 0,1-1 0,-1 1 0,0-1 0,1 1 0,-1-1 0,0 0 0,-1 1-1,1-1 1,0 0 0,-1 0 0,0 0 0,1 0 0,-1 1 0,0-1 0,0 0 0,-1-3 0,0 4 3,0 0-1,1 1 1,-1-1 0,0 0 0,0 1-1,0-1 1,0 1 0,0 0 0,-1-1-1,1 1 1,0 0 0,-1 0 0,1 0 0,-1 0-1,1 0 1,-1 0 0,1 0 0,-1 0-1,0 1 1,1-1 0,-1 0 0,0 1-1,1 0 1,-1-1 0,-3 1 0,-3-1 4,1 1 1,-1 0-1,0 0 1,1 0 0,-9 3-1,-1 1 80,1 0 1,-1 1-1,1 1 0,0 1 0,1 0 0,-1 1 0,2 1 0,-1 0 0,1 1 0,-16 14 1,22-17 6,0 1 1,0 0 0,0 0 0,1 1 0,0-1-1,1 2 1,0-1 0,0 1 0,1 0 0,0 0-1,1 0 1,0 0 0,1 1 0,0 0-1,1 0 1,-2 20 0,4-26-114,0 0 1,0-1-1,1 1 0,-1-1 1,1 1-1,1-1 0,-1 1 1,1-1-1,-1 0 0,1 1 1,0-1-1,1 0 0,-1 0 1,1 0-1,0-1 0,0 1 1,0-1-1,0 1 0,0-1 1,1 0-1,0 0 0,-1-1 1,1 1-1,0-1 0,0 0 1,1 0-1,-1 0 0,0 0 1,1-1-1,-1 0 0,1 0 1,-1 0-1,1 0 0,-1-1 1,1 1-1,0-1 0,7-1 1,-4 0-15,-1 0 1,1 0 0,0-1 0,-1 0-1,13-5 1,-1-2-133,26-17-1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7.303"/>
    </inkml:context>
    <inkml:brush xml:id="br0">
      <inkml:brushProperty name="width" value="0.05" units="cm"/>
      <inkml:brushProperty name="height" value="0.05" units="cm"/>
    </inkml:brush>
  </inkml:definitions>
  <inkml:trace contextRef="#ctx0" brushRef="#br0">251 346 15723,'2'-3'146,"-1"0"0,1-1 1,-1 0-1,0 1 0,-1-1 0,1 0 0,-1 0 0,0 1 0,1-1 0,-2 0 0,1 0 0,0 1 0,-1-1 0,-1-6 0,1 8-86,0 0 1,0-1-1,-1 2 0,1-1 0,0 0 0,-1 0 0,1 0 0,-1 1 0,0-1 1,0 0-1,0 1 0,1 0 0,-1-1 0,0 1 0,0 0 0,-1 0 0,1 0 1,0 0-1,0 1 0,0-1 0,-1 1 0,1-1 0,0 1 0,-1 0 0,-3 0 1,-2 0 37,-1 0 0,1 1 0,-1 0 1,1 1-1,0 0 0,0 0 1,-1 0-1,1 1 0,1 1 0,-1-1 1,-7 6-1,5-3-80,0 0 1,1 1-1,-1 0 0,2 0 0,-1 1 1,1 0-1,-12 16 0,19-22-20,-1 1 0,0 0 1,0-1-1,1 1 0,0 0 0,0 0 0,0 0 0,0 1 1,0-1-1,0 4 0,0-6 1,2 0 0,-1 0-1,0 0 1,0 0 0,0 0 0,0 0 0,0 0-1,1 0 1,-1 0 0,1 0 0,-1 0 0,0 0 0,1 0-1,0 0 1,-1-1 0,1 1 0,-1 0 0,1 0 0,0-1-1,0 1 1,-1 0 0,1-1 0,0 1 0,0-1-1,0 1 1,0-1 0,-1 1 0,1-1 0,0 0 0,0 1-1,0-1 1,0 0 0,0 0 0,0 0 0,2 1-1,13 0-10,0 0-1,0-1 1,32-5-1,-29 3 7,-1 1-1,36 1 1,-45 1 3,-1 0-1,1 1 1,-1 0 0,0 1 0,0-1-1,0 1 1,0 1 0,-1 0-1,1 0 1,8 6 0,-11-6-1,-1 0 0,1 0 0,-1 0 0,0 1 1,0 0-1,0 0 0,-1 0 0,0 0 0,0 0 1,0 1-1,0 0 0,-1-1 0,0 1 0,0 0 1,1 6-1,-1 5-3,0 0 0,-1 0 0,0 0 1,-1 1-1,-2-1 0,1 0 0,-2 0 0,0-1 1,-1 1-1,-12 30 0,4-18 29,-1-1 1,-2 0-1,-1-1 0,-1 0 0,-21 24 0,26-35 43,-28 26-1,35-38-44,0 1-1,-1-1 0,1 0 1,-1 0-1,0-1 1,0 0-1,0 0 0,0 0 1,-8 1-1,13-3-11,-1-1 0,0 1-1,0-1 1,1 0 0,-1 1-1,0-1 1,0 0 0,1 0 0,-1 0-1,0 0 1,0-1 0,1 1-1,-1 0 1,0-1 0,0 1 0,1-1-1,-1 0 1,-1 0 0,2 0-4,0 0 1,0 0 0,0 0-1,1 0 1,-1 0-1,0 0 1,1 0 0,-1 0-1,1 0 1,-1 0-1,1 0 1,0 0 0,-1-1-1,1 1 1,0 0 0,0 0-1,0 0 1,0-1-1,0 1 1,0-1 0,1-6 2,0 1 1,1 0-1,0 1 1,0-1-1,0 0 1,1 0 0,6-10-1,12-17-29,1 1 0,2 0-1,2 2 1,37-36 0,129-103-106,-122 111 102,141-129-5,-151 130 37,71-92 0,-123 139-8,21-29-12,-27 36 11,0 1-1,0-1 1,-1 1 0,1-1 0,-1 1-1,0-1 1,0 0 0,0 1 0,-1-1-1,1-5 1,-1 8 2,0 0-1,0 0 1,0 0 0,0 0-1,0 0 1,-1 0-1,1 0 1,0 0-1,0 0 1,-1 1 0,1-1-1,0 0 1,-1 0-1,1 0 1,-1 1 0,1-1-1,-1 0 1,1 0-1,-1 1 1,0-1 0,1 0-1,-1 1 1,0-1-1,1 1 1,-1-1 0,-1 0-1,0 1 0,1-1 0,-1 1 0,0 0 1,0 0-1,0-1 0,0 1 0,1 0 0,-1 1 0,0-1 0,0 0 0,0 0 0,-2 2 0,-6 1-7,1 0 0,0 1 0,0 1 0,-10 6 0,-16 13 0,2 1-1,0 2 1,2 1 0,1 2-1,-39 50 1,58-66 22,0 1 0,-15 29-1,23-38-7,0 0 0,1 1-1,-1-1 1,1 1 0,1-1-1,-1 1 1,1 0-1,1-1 1,-1 1 0,1 10-1,1-14 0,-1-1-1,1 1 0,-1 0 0,1-1 0,0 1 0,0-1 1,0 1-1,0-1 0,1 0 0,-1 1 0,1-1 1,-1 0-1,1 0 0,0 0 0,0 0 0,0 0 0,0 0 1,0 0-1,0-1 0,1 1 0,-1-1 0,0 0 0,1 0 1,-1 1-1,1-2 0,-1 1 0,1 0 0,5 1 0,3-1 7,1 1-1,-1-1 0,1-1 1,0 0-1,17-2 0,-8-2 1,0 0-1,0-1 1,-1-1-1,0 0 0,0-2 1,-1-1-1,35-20 1,-39 20-2,0-1-1,-1-1 1,-1 0 0,0 0 0,0-1 0,-1-1 0,-1 0 0,0-1 0,17-28 0,-20 16 15,-9 20-7,-8 12 0,2 2-6,0 0 0,1 1 0,1 0 1,-1 0-1,2 1 0,-1-1 0,1 1 0,-3 14 1,5-19-2,0 0 0,1 0 1,0 0-1,0 1 1,0-1-1,1 0 1,0 1-1,0-1 0,0 0 1,1 1-1,-1-1 1,1 0-1,1 0 1,-1 1-1,1-1 0,0 0 1,0 0-1,4 6 1,-3-7 3,1-1 0,-1 0 1,1 0-1,0 0 1,0 0-1,0 0 0,0-1 1,1 0-1,-1 0 0,1 0 1,-1 0-1,1-1 1,0 0-1,-1 0 0,1 0 1,0 0-1,0-1 1,6 0-1,9 0 31,-1-1 0,1-1 0,22-5 0,-18 2-19,1-1 0,-1-1 0,0-1 0,-1-1 0,0-1 0,-1-1 0,0-1 0,0-1 0,-2-1 0,37-31 0,-53 41-26,-1 0 0,1-1-1,-1 1 1,0-1 0,0 1 0,3-8 0,-6 12 0,0-1 0,1 1 1,-1-1-1,0 1 0,0-1 1,0 1-1,0 0 0,0-1 0,1 1 1,-1-1-1,0 1 0,0-1 1,0 1-1,0-1 0,0 1 1,0-1-1,-1 1 0,1 0 1,0-1-1,0 1 0,0-1 1,0 1-1,0-1 0,-1 1 0,1 0 1,0-1-1,0 1 0,-1-1 1,0 1-2,-1-1 1,1 1 0,0 0-1,0 0 1,0 0 0,-1 0 0,1 0-1,0 0 1,0 0 0,0 1-1,-1-1 1,1 0 0,0 1-1,0-1 1,0 1 0,0-1-1,-1 2 1,-7 2 6,1 1 0,-1 1 0,1 0 1,0 0-1,1 1 0,0-1 0,0 2 0,0-1 0,1 1 0,0 0 0,1 0 0,-1 1 1,2-1-1,-1 1 0,1 0 0,1 0 0,-4 13 0,6-20-25,1 0 1,-1 0-1,1 0 1,-1 0-1,1 0 0,0 0 1,0 0-1,0 0 1,0 0-1,0 0 0,1 0 1,-1 0-1,0 0 1,1 0-1,-1-1 0,1 1 1,0 0-1,0 0 1,0 0-1,0 0 0,0-1 1,0 1-1,0-1 1,1 1-1,-1-1 0,0 1 1,1-1-1,-1 0 1,1 1-1,0-1 0,-1 0 1,1 0-1,0 0 1,0 0-1,0-1 0,0 1 1,-1 0-1,1-1 1,0 1-1,0-1 0,0 0 1,4 0-1,1 0-157,-1 0 0,0 0-1,0-1 1,0 0-1,1 0 1,-1-1 0,0 0-1,-1 0 1,1 0 0,0 0-1,0-1 1,-1 0-1,6-4 1,-6 2 65,1 1 1,-1-1-1,0-1 0,7-8 0,17-33-661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7.668"/>
    </inkml:context>
    <inkml:brush xml:id="br0">
      <inkml:brushProperty name="width" value="0.05" units="cm"/>
      <inkml:brushProperty name="height" value="0.05" units="cm"/>
    </inkml:brush>
  </inkml:definitions>
  <inkml:trace contextRef="#ctx0" brushRef="#br0">6 1 14219,'-6'9'1296,"6"5"-960,7 2-424,6-2 905,15-4-633,2-1-64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8.034"/>
    </inkml:context>
    <inkml:brush xml:id="br0">
      <inkml:brushProperty name="width" value="0.05" units="cm"/>
      <inkml:brushProperty name="height" value="0.05" units="cm"/>
    </inkml:brush>
  </inkml:definitions>
  <inkml:trace contextRef="#ctx0" brushRef="#br0">83 359 14835,'-34'53'2108,"26"-41"-1558,-1 0 1,2 1 0,-12 25-1,18-35-447,0-1 0,0 1 0,0-1 0,1 1-1,-1-1 1,1 1 0,0-1 0,0 1-1,0 0 1,0-1 0,0 1 0,1 3-1,0-4-57,-1-1-1,1 1 1,0-1-1,0 1 1,0-1-1,0 0 0,0 1 1,0-1-1,0 0 1,0 0-1,0 0 1,0 0-1,1 0 0,-1 0 1,0 0-1,1 0 1,-1-1-1,1 1 1,-1 0-1,1-1 0,-1 1 1,3-1-1,7 3 6,0-2 0,0 0-1,0 0 1,0-1-1,0 0 1,0-1 0,1 0-1,-1-1 1,0 0 0,-1-1-1,17-6 1,-5 1-49,0-1 1,-1-2-1,0 0 1,29-21-1,-32 19-2,0-2 1,-1 0-1,0-1 0,-2 0 1,0-1-1,0-1 0,13-24 1,-20 29-6,-1-1 0,0 0 0,-1 0 0,-1-1 0,0 1 0,-1-1 0,0 0 1,-1-1-1,-1 1 0,-1-1 0,0-22 0,-1 31-2,-1 0 0,1 0 0,-2 1 0,1-1 0,-1 0 0,0 0 0,-3-6 0,4 10 3,-1 0 1,1 0 0,-1 0-1,0 0 1,0 0 0,-1 1 0,1-1-1,0 1 1,-1 0 0,1 0 0,-1 0-1,0 0 1,0 0 0,0 0 0,0 1-1,0-1 1,-4 0 0,-5-1-11,1 0 1,-1 1-1,0 1 0,0 0 1,0 1-1,1 0 1,-1 0-1,0 2 1,-18 3-1,9 0 0,1 0-1,0 2 1,0 0-1,-31 16 1,45-20 9,0 1 1,-1-1 0,1 1-1,1 1 1,-1-1-1,0 1 1,1 0-1,0 0 1,-5 6-1,10-10 4,-1 0 1,0 0-1,1 0 0,-1 0 0,1 0 0,0 0 1,-1 0-1,1 0 0,0 0 0,-1 0 0,1 0 0,0 0 1,0 0-1,0 0 0,0 0 0,0 0 0,0 0 0,0 1 1,0-1-1,1 0 0,-1 0 0,0 0 0,1 0 1,-1 0-1,1 1 0,1 0-5,0 0 1,-1 0 0,1 0-1,0 0 1,0 0 0,0 0-1,0-1 1,1 1-1,-1-1 1,3 2 0,9 3-71,0 0 0,29 6 0,-36-10 33,136 28-507,-87-21 241,64 21 0,-111-27 308,0 0 1,-1 0-1,1 1 0,-1 1 0,0-1 0,0 1 0,-1 1 0,12 9 1,-15-12 39,-1 1 0,0 0 0,0 0-1,0 0 1,-1 0 0,1 0 0,-1 0 0,0 1 0,0-1 0,0 1 0,-1 0 0,0 0 0,0-1 0,0 1 0,0 0 0,-1 0 0,0 8 0,-9 58 497,5-53-449,2 0 1,-1 32 0,5-34-80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0.138"/>
    </inkml:context>
    <inkml:brush xml:id="br0">
      <inkml:brushProperty name="width" value="0.05" units="cm"/>
      <inkml:brushProperty name="height" value="0.05" units="cm"/>
    </inkml:brush>
  </inkml:definitions>
  <inkml:trace contextRef="#ctx0" brushRef="#br0">28 0 15763,'2'20'590,"-1"-1"0,-1 1 0,0-1-1,-2 1 1,-6 34 0,0-6 104,-4 86 319,11-113-914,1 0 0,1 1 0,1-1 1,6 25-1,-7-42-90,0-1 1,-1 1-1,2-1 1,-1 0-1,0 1 1,1-1 0,-1 0-1,1 0 1,0 0-1,0 0 1,0 0 0,1-1-1,-1 1 1,1 0-1,-1-1 1,6 4-1,-6-5 5,0 0 0,1-1 0,-1 1 0,0 0 0,1-1 0,-1 1 0,1-1 0,-1 0 0,0 0 0,1 0 0,-1 0 0,1 0 0,-1-1 0,0 1 0,1-1 0,-1 1 0,0-1 0,1 0 0,-1 0 0,0 0 0,0 0 0,0 0 0,0-1 0,3-2 0,4-3 51,-1 0 0,0 0 0,0-1 0,-1-1 0,0 1 0,12-19 0,29-63 297,-40 74-292,60-149 389,-30 68-564,-36 93-9,0 0 0,0 0 0,0 0 0,1 0-1,-1 0 1,1 0 0,4-4 0,-6 7 47,0 0 1,0 1-1,-1-1 1,1 1-1,0-1 0,0 1 1,0-1-1,-1 1 1,1-1-1,0 1 1,0 0-1,0-1 0,0 1 1,0 0-1,0 0 1,0 0-1,0 0 0,0 0 1,0 0-1,0 0 1,0 0-1,0 0 0,0 0 1,0 0-1,0 1 1,0-1-1,-1 0 1,1 1-1,0-1 0,0 0 1,0 1-1,0 0 1,-1-1-1,1 1 0,0-1 1,0 1-1,-1 0 1,1-1-1,0 1 0,0 1 1,4 6-553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41.567"/>
    </inkml:context>
    <inkml:brush xml:id="br0">
      <inkml:brushProperty name="width" value="0.05" units="cm"/>
      <inkml:brushProperty name="height" value="0.05" units="cm"/>
    </inkml:brush>
  </inkml:definitions>
  <inkml:trace contextRef="#ctx0" brushRef="#br0">84 83 17836,'0'0'30,"0"0"1,0-1-1,-1 1 1,1 0-1,0 0 1,0 0 0,0 0-1,0-1 1,-1 1-1,1 0 1,0 0-1,0 0 1,-1 0-1,1 0 1,0 0-1,0 0 1,0 0-1,-1 0 1,1-1 0,0 1-1,0 0 1,-1 0-1,1 0 1,0 0-1,0 1 1,-1-1-1,1 0 1,0 0-1,0 0 1,-1 0-1,1 0 1,0 0 0,0 0-1,0 0 1,-1 0-1,1 1 1,0-1-1,0 0 1,0 0-1,-1 0 1,1 0-1,0 1 1,0-1-1,0 0 1,0 0-1,0 0 1,-1 1 0,1-1-1,0 0 1,0 0-1,0 0 1,0 1-1,0-1 1,0 1-1,-8 16 101,-11 51 181,3 0 1,-10 104 0,23-155-353,2 1-1,0 30 0,2-47 38,-1 0 0,0 0 1,0 0-1,0 0 0,0 0 1,1 0-1,-1 0 0,1 0 1,-1 0-1,1 0 0,-1 0 1,1 0-1,0 1 0,0-1 3,-1-1-1,0 0 0,1 0 0,-1 0 1,0 0-1,1 1 0,-1-1 0,0 0 1,1 0-1,-1 0 0,0 0 1,1 0-1,-1 0 0,0 0 0,1 0 1,-1 0-1,0 0 0,1 0 0,-1 0 1,0 0-1,1-1 0,-1 1 0,0 0 1,1 0-1,-1 0 0,0 0 0,1-1 1,-1 1-1,0 0 0,1 0 0,-1 0 1,0-1-1,0 1 0,1 0 1,-1 0-1,0-1 0,0 0 0,7-9-8,-1 0 0,0-1-1,-1 0 1,-1 0 0,0 0-1,0 0 1,3-20-1,-1 10 7,7-25-20,-2-1 0,-2 0 0,-2-1 0,1-83 0,-8 125 23,0-1 0,0 1 1,-1-1-1,0 1 0,0 0 0,-4-11 0,5 17 1,0-1-1,0 1 0,0 0 0,0 0 1,-1 0-1,1-1 0,0 1 0,0 0 1,0 0-1,0 0 0,0-1 1,0 1-1,0 0 0,-1 0 0,1 0 1,0 0-1,0-1 0,0 1 0,0 0 1,-1 0-1,1 0 0,0 0 0,0 0 1,0 0-1,-1 0 0,1-1 1,0 1-1,0 0 0,0 0 0,-1 0 1,1 0-1,0 0 0,0 0 0,-1 0 1,1 0-1,0 0 0,-5 8 7,2 10 0,3-14-4,0 0-1,0 0 0,0-1 1,1 1-1,-1 0 0,1 0 1,0-1-1,0 1 1,0 0-1,1-1 0,-1 1 1,1-1-1,0 0 0,0 1 1,0-1-1,4 5 0,-2-4 11,0-1 0,1 0 0,-1 1-1,1-2 1,-1 1 0,1 0 0,0-1-1,0 0 1,0 0 0,9 2 0,2-1 41,0 0 0,1-2 1,-1 0-1,1 0 1,-1-2-1,30-4 1,-20 1 51,-1-2 0,1 0 1,-2-2-1,1-1 0,-1-1 0,0-1 0,-1-1 1,28-19-1,-61 40-211,1 0 1,0 1-1,0 0 0,1 0 1,0 1-1,1 0 0,0 1 0,0 0 1,2 0-1,-1 0 0,2 0 1,-1 1-1,2 0 0,0 0 1,-3 25-1,6-35 73,0 0 0,0 0 0,0 0-1,1 0 1,-1 0 0,1 0 0,0 0 0,0 0 0,0-1 0,0 1-1,0 0 1,1-1 0,-1 1 0,1-1 0,0 1 0,0-1 0,-1 0-1,2 1 1,3 2 0,24 7-384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42.038"/>
    </inkml:context>
    <inkml:brush xml:id="br0">
      <inkml:brushProperty name="width" value="0.05" units="cm"/>
      <inkml:brushProperty name="height" value="0.05" units="cm"/>
    </inkml:brush>
  </inkml:definitions>
  <inkml:trace contextRef="#ctx0" brushRef="#br0">19 10 12355,'-1'1'150,"-1"0"1,1 0-1,-1 1 1,1-1 0,0 0-1,0 1 1,0-1 0,0 1-1,0-1 1,0 1-1,0-1 1,0 1 0,0 0-1,1-1 1,-1 1 0,1 0-1,-1-1 1,1 1-1,-1 3 1,2-3-56,-1-1 1,1 0-1,0 1 1,-1-1-1,1 0 0,0 1 1,0-1-1,0 0 1,0 0-1,0 0 0,0 0 1,0 0-1,1 0 0,-1 0 1,0 0-1,0 0 1,1 0-1,-1-1 0,0 1 1,1-1-1,-1 1 1,1-1-1,-1 1 0,3-1 1,12 4 330,0 0-1,0-1 1,0-1 0,19 0 0,69-5 603,-80 2-834,398-48 389,-262 25-2295,-143 22 1405,1 0 0,23 2 0,-24 2-246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42.974"/>
    </inkml:context>
    <inkml:brush xml:id="br0">
      <inkml:brushProperty name="width" value="0.05" units="cm"/>
      <inkml:brushProperty name="height" value="0.05" units="cm"/>
    </inkml:brush>
  </inkml:definitions>
  <inkml:trace contextRef="#ctx0" brushRef="#br0">116 1 16195,'-12'122'3419,"-70"305"-2602,61-328-568,77-283 510,-37 129-717,-9 26-52,17-53-119,70-147 0,-95 225 119,1-1 0,-1 1 1,1 0-1,0 0 1,0 0-1,0 1 1,0-1-1,1 1 0,5-5 1,-7 7 7,-1 0-1,1 1 1,0-1 0,-1 0-1,1 1 1,0-1 0,0 1-1,-1 0 1,1 0 0,0-1 0,0 1-1,0 0 1,-1 1 0,1-1-1,0 0 1,0 0 0,-1 1-1,1-1 1,0 1 0,0 0 0,-1-1-1,1 1 1,-1 0 0,1 0-1,-1 0 1,1 0 0,2 2-1,5 4-11,-1 1-1,0-1 0,0 1 0,-1 1 1,0-1-1,0 1 0,7 14 0,-12-20 20,0 1 1,0-1-1,0 1 1,-1-1-1,1 1 0,-1 0 1,0 0-1,-1-1 0,1 1 1,0 0-1,-1 0 1,0 0-1,0 0 0,0 0 1,-1 0-1,1 0 0,-1 0 1,0-1-1,0 1 1,0 0-1,0 0 0,-1-1 1,0 1-1,-2 4 1,-5 2 37,0 0 0,0 0 0,-1-1 1,0 0-1,-1-1 0,1-1 1,-2 1-1,1-2 0,-15 7 0,-2 0 54,-2-1 0,-51 12-1,74-22-193,0 0 0,0 0 0,-1-1 0,1-1 0,-9 1 0,15-1 65,1 0-1,-1 0 1,0 0-1,0-1 1,0 1 0,1 0-1,-1 0 1,0-1-1,0 1 1,0 0-1,1-1 1,-1 1 0,0-1-1,1 1 1,-1-1-1,0 1 1,1-1-1,-1 1 1,0-1 0,1 0-1,-1 0 1,0-1 1,1 1 0,0 0 0,0-1 0,-1 1 0,1-1 1,0 1-1,0-1 0,1 1 0,-1 0 0,0-1 0,0 1 0,1-1 1,-1 1-1,1 0 0,-1-1 0,1 1 0,1-2 0,20-32-298,9-5-126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43.728"/>
    </inkml:context>
    <inkml:brush xml:id="br0">
      <inkml:brushProperty name="width" value="0.05" units="cm"/>
      <inkml:brushProperty name="height" value="0.05" units="cm"/>
    </inkml:brush>
  </inkml:definitions>
  <inkml:trace contextRef="#ctx0" brushRef="#br0">128 0 14787,'1'1'104,"0"-1"0,1 1-1,-1-1 1,0 1 0,1 0-1,-1-1 1,0 1 0,0 0-1,0 0 1,0 0 0,0 0-1,0 0 1,0 0 0,0 1-1,0-1 1,0 0 0,0 0-1,-1 0 1,1 1 0,-1-1-1,1 1 1,-1-1 0,1 3 0,0 3 103,0 0 0,0 1 0,-2 12 0,1-9 309,-2 39 80,-3 0 0,-14 65 1,-34 97 81,-16 82-199,67-280-529,1 1-1,0-1 1,1 27 0,5-27-393,-5-14 428,0 0-1,0 0 0,0 0 0,1 1 0,-1-1 0,0 0 0,0 0 0,0 0 0,0 0 0,1 0 0,-1 0 1,0 0-1,0 0 0,0 0 0,1 0 0,-1 0 0,0 0 0,0 0 0,0 0 0,1 0 0,-1 0 0,0 0 1,0 0-1,0 0 0,1 0 0,-1 0 0,0 0 0,0 0 0,0 0 0,0 0 0,1 0 0,-1 0 0,0 0 1,0-1-1,2 0-20,-1 0 0,0 0 1,0-1-1,0 1 0,0-1 1,-1 1-1,1 0 0,0-1 1,-1 1-1,1-1 0,0-2 1,3-28-244,-4-12-88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44.102"/>
    </inkml:context>
    <inkml:brush xml:id="br0">
      <inkml:brushProperty name="width" value="0.05" units="cm"/>
      <inkml:brushProperty name="height" value="0.05" units="cm"/>
    </inkml:brush>
  </inkml:definitions>
  <inkml:trace contextRef="#ctx0" brushRef="#br0">7 1 15083,'-2'52'1107,"-3"159"2122,7-176-2679,1 1 0,1-1 0,17 65 0,-18-91-466,0 0 0,1 1-1,0-1 1,0 0 0,1-1-1,0 1 1,1-1 0,-1 0-1,2 0 1,-1-1 0,8 8-1,-9-11-42,1 0 0,0 0-1,-1-1 1,1 1 0,0-1-1,1 0 1,-1-1-1,1 1 1,-1-1 0,1-1-1,-1 1 1,1-1 0,0 0-1,0-1 1,0 0 0,13-1-1,-3-1 14,1-2-1,-1 0 0,0 0 0,0-2 1,0 0-1,-1-1 0,21-12 1,1-4 51,63-49-1,-60 38-523,-1-1 0,-2-2 0,-2-2 0,-1-1-1,54-83 1,-81 110 285,-1-1-1,10-26 0,0-21-420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2.560"/>
    </inkml:context>
    <inkml:brush xml:id="br0">
      <inkml:brushProperty name="width" value="0.05" units="cm"/>
      <inkml:brushProperty name="height" value="0.05" units="cm"/>
    </inkml:brush>
  </inkml:definitions>
  <inkml:trace contextRef="#ctx0" brushRef="#br0">36 0 14067,'-19'9'1376,"2"-2"-976,26 0 0,11-7 633,16-1-241,7-2-120,13-2-136,5 1-56,5 3-64,3 1-80,-5 1-376,-2 6-320,-13 2-336,-8 2-152,-18 5 616,-13-4-192,-20-1-144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2.962"/>
    </inkml:context>
    <inkml:brush xml:id="br0">
      <inkml:brushProperty name="width" value="0.05" units="cm"/>
      <inkml:brushProperty name="height" value="0.05" units="cm"/>
    </inkml:brush>
  </inkml:definitions>
  <inkml:trace contextRef="#ctx0" brushRef="#br0">5 161 14091,'-5'10'1440,"13"-5"-952,15-5-160,11-4 529,13-9-265,8-1-176,14-6-448,2-2-264,1-5 336,-9-9-152,-10-4-136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3.333"/>
    </inkml:context>
    <inkml:brush xml:id="br0">
      <inkml:brushProperty name="width" value="0.05" units="cm"/>
      <inkml:brushProperty name="height" value="0.05" units="cm"/>
    </inkml:brush>
  </inkml:definitions>
  <inkml:trace contextRef="#ctx0" brushRef="#br0">127 7 13787,'12'-6'1200,"-2"6"-832,1 4-144,1 3 1065,-1 3-945,0 6-200,-2 4 32,-9 12-8,-4 5-8,-12 15-24,-6 6-40,-6 7-8,-4 1 8,-4-3-408,9-4 312,3-12-8,11-10-56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3.815"/>
    </inkml:context>
    <inkml:brush xml:id="br0">
      <inkml:brushProperty name="width" value="0.05" units="cm"/>
      <inkml:brushProperty name="height" value="0.05" units="cm"/>
    </inkml:brush>
  </inkml:definitions>
  <inkml:trace contextRef="#ctx0" brushRef="#br0">231 80 14219,'1'-3'182,"0"0"1,0-1-1,0 1 0,-1-1 0,0 1 0,1-1 1,-1 1-1,0-1 0,-1 1 0,1-1 1,-1 1-1,1-1 0,-1 1 0,-2-4 1,3 5-123,-1 1 1,0-1-1,0 1 1,0-1-1,0 1 1,0 0-1,0-1 0,0 1 1,-1 0-1,1 0 1,0 0-1,-1 0 1,1 0-1,-1 0 1,1 0-1,-1 0 1,1 1-1,-1-1 1,0 1-1,1-1 1,-1 1-1,0-1 1,1 1-1,-1 0 1,0 0-1,0 0 1,1 0-1,-1 0 1,0 0-1,0 0 1,-1 1-1,-2 1-6,0-1 1,0 1-1,0 0 0,0 0 1,1 1-1,-1-1 0,0 1 0,1 0 1,0 0-1,0 1 0,0-1 1,0 1-1,-3 4 0,-4 5 14,0 1 0,-14 25 0,11-16-15,2 1 0,-18 49 0,27-64-41,0 0 1,1 1-1,0-1 0,1 0 1,-1 1-1,2 0 0,-1-1 1,1 1-1,1 0 0,0-1 1,3 15-1,-4-23-9,1 1 0,-1-1 0,1 1 0,-1-1 0,1 1 0,0-1 0,0 1 0,-1-1 0,1 0 0,0 0 0,0 1 0,0-1 0,0 0 0,1 0 0,-1 0 0,0 0 0,0 0 0,1 0 0,-1 0 0,0-1 0,1 1 0,1 0 0,-1 0 1,1-1 0,0 0 0,-1 0 0,1 0 0,-1 0 0,1 0 0,-1 0 0,1-1 0,-1 1 0,1-1 0,-1 0 0,4-1 0,7-5 12,0 0-1,0 0 0,21-18 0,-28 20-12,36-28 27,-2-2 0,-1-1 0,-2-3-1,-2-1 1,54-78 0,-76 95 10,-13 23-39,0 0 0,0 1-1,0-1 1,0 0 0,0 0 0,-1 0 0,1 0-1,0 0 1,0 0 0,0 0 0,0 0 0,0 0-1,-1 0 1,1 0 0,0 0 0,0 0 0,0 0-1,0 0 1,0 0 0,-1 0 0,1 0 0,0-1-1,0 1 1,0 0 0,0 0 0,0 0 0,0 0-1,0 0 1,-1 0 0,1 0 0,0 0 0,0 0-1,0-1 1,0 1 0,0 0 0,0 0 0,0 0-1,0 0 1,0 0 0,0 0 0,0-1 0,0 1-1,-1 0 1,1 0 0,0 0 0,0 0 0,0 0-1,0-1 1,0 1 0,0 0 0,0 0 0,0 0-1,1 0 1,-1 0 0,0-1 0,0 1 0,0 0 0,0 0-1,0 0 1,0 0 0,0 0 0,0 0 0,0 0-1,0-1 1,0 1 0,1 0 0,-12 6 32,3 2-21,0 1 1,0 0-1,1 1 0,0-1 1,1 1-1,0 0 0,1 1 1,0 0-1,0 0 1,1 0-1,0 0 0,1 0 1,-1 13-1,3-22-9,1 0-1,0 0 0,0-1 1,-1 1-1,1 0 0,1 0 1,-1 0-1,0 0 1,0 0-1,1 0 0,-1 0 1,1 0-1,-1-1 1,1 1-1,0 0 0,0 0 1,0-1-1,0 1 1,0 0-1,0-1 0,0 1 1,1-1-1,-1 0 0,0 1 1,1-1-1,-1 0 1,1 0-1,0 0 0,-1 0 1,1 0-1,0 0 1,0 0-1,-1-1 0,1 1 1,0 0-1,0-1 0,0 0 1,0 1-1,0-1 1,0 0-1,0 0 0,2 0 1,7-2 9,0 1 1,0-2 0,0 1 0,0-2-1,0 1 1,0-1 0,13-8-1,73-45 69,-66 37-44,-21 14-27,-1 0-6,0 0 0,0 1 0,13-6 0,-21 11-4,0-1 0,0 1-1,0-1 1,0 1-1,0-1 1,1 1 0,-1 0-1,0-1 1,0 1-1,0 0 1,0 0 0,0 0-1,0 0 1,1 0 0,-1 0-1,0 0 1,0 1-1,0-1 1,0 0 0,0 0-1,0 1 1,0-1 0,0 1-1,0-1 1,0 1-1,0 0 1,0-1 0,0 1-1,0 0 1,0-1 0,0 1-1,-1 0 1,1 0-1,0 0 1,-1 0 0,1 0-1,-1 0 1,2 2 0,0 5-3,0 1 1,-1 0 0,0 1 0,0-1 0,-1 0 0,-1 16 0,0-14 4,1 0 1,0 0-1,3 19 0,-3-29 1,0 0 0,0-1 0,0 1 0,0-1 1,0 1-1,0 0 0,1-1 0,-1 1 0,0-1 0,0 1 0,0 0 0,0-1 0,1 1 0,-1-1 0,0 1 0,1-1 0,-1 1 0,0-1 0,1 1 1,-1-1-1,1 1 0,-1-1 0,1 1 0,-1-1 0,1 0 0,-1 1 0,1-1 0,-1 0 0,1 0 0,-1 1 0,1-1 0,-1 0 0,1 0 0,0 0 1,-1 0-1,1 1 0,-1-1 0,1 0 0,0 0 0,-1 0 0,1 0 0,0-1 0,-1 1 0,1 0 0,-1 0 0,1 0 0,0 0 0,-1-1 0,1 1 0,-1 0 1,1 0-1,-1-1 0,1 0 0,4-2 24,0-1-1,-1 0 1,1 0 0,5-7 0,-6 6-13,32-40 127,-25 31-154,1-1 0,23-22 0,-34 37-10,-1-1-1,1 0 1,0 1 0,-1-1-1,1 0 1,0 1-1,0-1 1,0 1-1,-1 0 1,1-1-1,0 1 1,0 0 0,0-1-1,0 1 1,0 0-1,0 0 1,0 0-1,0-1 1,0 1 0,1 1-1,-2-1-10,1 0 0,0 1-1,-1-1 1,1 0 0,-1 1 0,1-1-1,-1 1 1,1-1 0,-1 1-1,0-1 1,1 1 0,-1 0 0,1-1-1,-1 1 1,0-1 0,0 1 0,1 0-1,-1-1 1,0 1 0,0 0 0,0 0-1,1 8-302,0-1 0,-1 0 0,-1 15-1,0-9 191,2 13-342,2-5-83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4.759"/>
    </inkml:context>
    <inkml:brush xml:id="br0">
      <inkml:brushProperty name="width" value="0.05" units="cm"/>
      <inkml:brushProperty name="height" value="0.05" units="cm"/>
    </inkml:brush>
  </inkml:definitions>
  <inkml:trace contextRef="#ctx0" brushRef="#br0">159 205 14747,'-3'1'130,"1"-1"1,-1 1-1,0-1 1,1 1-1,-1 0 0,1 0 1,-1 0-1,1 0 0,-1 0 1,1 1-1,0-1 0,0 1 1,-3 2-1,-26 27 207,24-24-22,-6 8-59,1-1 1,0 2-1,-12 20 0,21-31-216,0 0-1,0 1 1,0-1 0,1 1-1,0 0 1,0-1-1,1 1 1,0 0-1,0 0 1,0 0-1,0 0 1,1 0 0,0 0-1,1 8 1,0-13-31,-1 0 0,0 0 0,0 0 0,1 0 0,-1 0 0,0 0 0,1 0 0,-1 0 0,1 0 0,-1-1 0,1 1 0,0 0 0,-1 0 0,1 0 0,0-1 0,-1 1 0,1 0 0,0-1 0,0 1 0,0-1 0,0 1 0,0-1 0,0 1 0,0-1 0,-1 1 0,1-1 0,0 0 0,0 0 0,0 1 0,0-1-1,1 0 1,-1 0 0,0 0 0,0 0 0,0 0 0,2-1 0,2 0 20,0 0-1,0-1 0,1 0 0,-1 0 0,6-3 0,7-5 39,-1-1 0,0 0 0,0-1 0,-1-1-1,23-25 1,-3 0 200,30-45 0,-60 75-212,-4 7-37,-1-1 0,0 1 0,1-1 0,-1 0 0,0 0 0,0 1 0,0-1 0,0 0 0,0 0 0,-1 0 0,1 0 0,0-4 0,-1 6-14,0 0-1,0 0 1,0-1-1,0 1 1,0 0-1,0 0 0,0 0 1,0 0-1,-1 0 1,1 0-1,0 0 0,0 0 1,0 0-1,0 0 1,0 0-1,-1 0 1,1 0-1,0 0 0,0 0 1,0 0-1,0 0 1,0 0-1,0 0 1,-1 0-1,1 0 0,0 0 1,0 0-1,0 0 1,0 0-1,0 0 1,-1 0-1,1 0 0,0 0 1,0 0-1,0 0 1,0 0-1,0 0 1,0 0-1,0 0 0,0 1 1,-1-1-1,1 0 1,0 0-1,0 0 1,0 0-1,0 0 0,0 0 1,0 0-1,0 1 1,0-1-1,0 0 1,0 0-1,-9 8 55,-4 7-3,0 1-1,2 0 0,-13 22 1,19-30-48,1-1 0,1 1 0,0 0 0,0 0 0,0 0 0,1 0 0,0 0 0,0 1 0,1-1 0,0 12 0,1-20-6,0 1 0,0 0 0,0 0 0,0 0 0,0 0-1,0-1 1,1 1 0,-1 0 0,0 0 0,1 0 0,-1-1 0,0 1 0,1 0-1,-1 0 1,1-1 0,-1 1 0,1 0 0,-1-1 0,1 1 0,-1-1 0,1 1-1,0 0 1,-1-1 0,1 0 0,0 1 0,0-1 0,-1 1 0,2-1 0,1 1 0,-1-1 1,0 0 0,1 0-1,-1 0 1,0 0 0,0 0-1,1 0 1,-1-1 0,0 1-1,4-2 1,6-3 4,0 0 0,21-12 0,16-15-1,-2-3 1,-1-1 0,-2-2-1,-1-2 1,-2-2 0,44-58 0,-81 94-7,0 1 0,-1-1 0,1 0 0,4-12 0,-8 17 1,1 1 0,-1 0 0,0 0 0,0 0 0,0-1 0,0 1 0,0 0 0,0-1 0,0 1 0,1 0-1,-1 0 1,0-1 0,0 1 0,0 0 0,0-1 0,0 1 0,0 0 0,0 0 0,0-1 0,0 1 0,-1 0 0,1 0-1,0-1 1,0 1 0,0 0 0,0-1 0,0 1 0,0 0 0,-1 0 0,1 0 0,0-1 0,0 1 0,0 0-1,0 0 1,-1 0 0,1-1 0,0 1 0,0 0 0,-1 0 0,1 0 0,-2 0 0,0 0 0,0 1 0,0-1 0,1 1 0,-1 0 0,0-1 0,1 1 1,-1 0-1,0 0 0,1 0 0,-3 2 0,-15 12 4,0 0 0,2 1 0,-1 1 0,-20 28 0,26-32-2,2 2 0,0-1-1,1 1 1,1 1 0,0 0-1,-11 31 1,18-44-2,1-1 0,-1 1 1,0 0-1,1-1 0,-1 1 0,1 0 1,0-1-1,0 1 0,0 0 0,0-1 1,0 1-1,1 0 0,-1-1 0,1 1 0,0 0 1,-1-1-1,1 1 0,1-1 0,-1 1 1,0-1-1,0 0 0,3 4 0,-1-4-2,0 0 0,0 1-1,1-1 1,-1-1 0,0 1-1,1 0 1,-1-1 0,1 0-1,-1 0 1,1 0 0,0 0-1,-1-1 1,1 1 0,0-1-1,6 0 1,5-1-32,-1 0 1,1-1-1,-1-1 1,1 0 0,-1-1-1,0 0 1,-1-1-1,23-12 1,-12 4-40,0-1 0,-2 0-1,38-32 1,-23 6-61,-35 34 139,-5 7 19,-2 2-10,0 1 0,0 0 0,0 1 0,1-1 0,0 1 0,0 0 0,0 0 0,1 0 0,-5 9 1,3-4 8,-1 1 1,2 0 0,-1 0 0,-2 16 0,6-24-17,0 1-1,1-1 1,-1 1 0,1 0-1,0-1 1,0 1 0,0-1 0,1 1-1,0 3 1,0-5-4,-1 0 0,1-1-1,-1 1 1,1-1 0,0 1 0,0-1 0,0 1 0,0-1-1,0 0 1,0 1 0,0-1 0,0 0 0,1 0 0,-1 0-1,0 0 1,1 0 0,-1 0 0,1 0 0,-1-1 0,1 1-1,0 0 1,1 0 0,7 1-4,-1-1-1,1 0 0,-1 0 1,1-1-1,-1 0 1,1 0-1,-1-1 0,1-1 1,-1 1-1,13-5 0,15-6-179,40-18-1,-73 28 160,20-9-122,-16 7 63,-1 0 0,1 1 0,0 0 0,0 0 0,0 1 0,0-1 0,0 2 0,14-2 0,-21 3 69,0 0 0,0 0 0,-1 1 0,1-1 0,0 0 0,0 1-1,-1-1 1,1 1 0,0-1 0,-1 1 0,1-1 0,-1 1 0,1-1 0,-1 1 0,1-1 0,-1 1 0,1 0 0,-1-1 0,1 1 0,-1 0 0,0-1 0,1 1 0,-1 0 0,0 0-1,0-1 1,1 1 0,-1 0 0,0 0 0,0-1 0,0 1 0,0 0 0,0 0 0,0 0 0,0-1 0,0 1 0,-1 0 0,1 0 0,0 0 0,-1 1 0,-10 33-84,11-33 88,-83 171 586,31-67 111,28-55-335,5-8 150,-28 47 0,42-84-491,1-1 1,-1 0-1,0 0 1,0-1-1,0 1 1,-1-1-1,1 0 1,-1-1-1,0 1 0,0-1 1,-1 0-1,1-1 1,0 1-1,-1-1 1,-13 2-1,16-3-8,0-1 0,0 0 0,0 1-1,-1-1 1,1-1 0,0 1 0,0-1 0,0 1 0,0-1 0,0 0-1,0-1 1,-5-1 0,7 1-1,-1 1-1,1-1 1,-1 0 0,1 1-1,0-1 1,0-1 0,-1 1 0,2 0-1,-1 0 1,0-1 0,0 1-1,1-1 1,-1 1 0,1-1-1,0 0 1,0 0 0,0 0-1,-1-4 1,1-1 0,0 0 0,1 0 0,0 0 0,0 0 0,1 0 0,0 0 0,0 1 0,1-1 0,0 0 0,0 1 0,5-12 0,2-1 5,1 0-1,0 1 0,14-19 0,-4 12-293,0 1-1,2 1 1,0 1-1,1 1 0,2 0 1,32-21-1,10 0-1230,97-47 0,-80 47 583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0.576"/>
    </inkml:context>
    <inkml:brush xml:id="br0">
      <inkml:brushProperty name="width" value="0.05" units="cm"/>
      <inkml:brushProperty name="height" value="0.05" units="cm"/>
    </inkml:brush>
  </inkml:definitions>
  <inkml:trace contextRef="#ctx0" brushRef="#br0">0 150 14803,'0'27'1488,"3"-10"-967,6-2-241,4-5 568,4-3-272,6-4-632,5 0-328,5-3 280,2-2-144,5-2-128</inkml:trace>
  <inkml:trace contextRef="#ctx0" brushRef="#br0" timeOffset="1">453 123 12619,'-3'-5'231,"0"1"0,-1 0 1,1 0-1,-1 0 1,0 1-1,0-1 0,0 1 1,-1 0-1,1 0 1,-1 0-1,0 1 0,0 0 1,0-1-1,0 2 1,0-1-1,0 1 0,0 0 1,-1 0-1,1 0 1,0 0-1,-1 1 0,1 0 1,0 0-1,-1 1 1,-4 1-1,5-2-157,0 1 0,0 0 1,0 0-1,1 0 0,-1 0 0,1 1 1,-1 0-1,1 0 0,-1 0 0,1 1 1,0 0-1,0-1 0,0 1 0,1 1 1,-1-1-1,1 0 0,-1 1 0,1 0 1,0 0-1,0 0 0,1 0 0,0 0 1,-1 0-1,1 1 0,0-1 0,1 1 1,-3 8-1,4-9-55,-1-1 1,1 0 0,0 0 0,0 1-1,0-1 1,0 0 0,1 1 0,0-1-1,-1 0 1,1 0 0,0 1 0,0-1-1,1 0 1,-1 0 0,1 0-1,-1-1 1,1 1 0,4 5 0,-2-5 3,0 1 1,0-1 0,0 0 0,0 0-1,1 0 1,-1 0 0,1-1 0,0 1 0,0-1-1,0-1 1,5 2 0,-1 0 8,1-1-1,-1-1 1,1 0-1,-1 0 1,1-1-1,-1 0 1,1 0 0,-1-1-1,1-1 1,-1 0-1,0 0 1,18-7 0,-20 6-40,-1-1 0,0 0 1,0 0-1,-1-1 1,1 1-1,-1-1 0,0-1 1,-1 1-1,1-1 1,-1 0-1,0 0 0,0 0 1,-1 0-1,0 0 0,0-1 1,0 0-1,2-9 1,-4 10-102,1 1 1,-1-1-1,-1 1 0,1-1 1,-1 1-1,0-1 1,0 1-1,0-1 1,-1 0-1,0 1 0,0-1 1,-1 1-1,1 0 1,-1-1-1,0 1 1,-1 0-1,1 0 1,-1 0-1,0 0 0,0 1 1,0-1-1,-8-6 1,-5 0-692,16 10 753,0 1-1,-1 0 1,1-1-1,0 1 1,0 0-1,-1-1 1,1 1-1,0 0 1,-1 0-1,1-1 0,-1 1 1,1 0-1,0 0 1,-1 0-1,1 0 1,-1 0-1,1-1 1,0 1-1,-1 0 1,1 0-1,-1 0 1,1 0-1,-1 0 1,1 0-1,0 0 1,-1 0-1,1 1 1,-1-1-1,1 0 0,0 0 1,-1 0-1,1 0 1,-1 0-1,1 1 1,0-1-1,-1 0 1,1 0-1,0 1 1,-1-1-1,1 1 12,1 0-1,-1-1 1,0 1 0,1 0-1,-1-1 1,1 1-1,-1 0 1,1-1-1,0 1 1,-1-1 0,1 1-1,-1-1 1,1 0-1,0 1 1,0-1-1,-1 1 1,1-1 0,0 0-1,-1 0 1,1 1-1,0-1 1,0 0 0,0 0-1,-1 0 1,2 0-1,21 0-383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5.275"/>
    </inkml:context>
    <inkml:brush xml:id="br0">
      <inkml:brushProperty name="width" value="0.05" units="cm"/>
      <inkml:brushProperty name="height" value="0.05" units="cm"/>
    </inkml:brush>
  </inkml:definitions>
  <inkml:trace contextRef="#ctx0" brushRef="#br0">211 1 15315,'-75'129'3139,"52"-92"-2464,1 1 0,2 0 1,-22 59-1,34-73-476,1 0 0,-4 30 0,10-47-188,0 0 1,0 0 0,1-1-1,0 1 1,1 0 0,-1 0 0,1-1-1,0 1 1,1 0 0,0-1-1,0 1 1,0-1 0,4 8-1,-5-13-11,-1 0 0,1 0 0,0 0 0,-1 1-1,1-1 1,0 0 0,0 0 0,-1 0-1,1 0 1,0 0 0,0 0 0,0-1 0,0 1-1,0 0 1,1 0 0,-1-1 0,0 1 0,0 0-1,0-1 1,1 1 0,-1-1 0,0 0 0,1 1-1,1-1 1,-2-1 0,1 1-1,-1-1 1,0 1-1,1-1 0,-1 0 1,0 0-1,0 1 1,1-1-1,-1 0 1,0 0-1,0 0 1,0 0-1,0-1 1,0 1-1,0 0 0,-1 0 1,2-3-1,4-8 2,-1 0-1,0 0 0,5-20 1,-10 30 0,3-8 7,0 3-5,-1 1 0,-1-1 0,1 0 0,-1 1 0,0-1 0,0 0 0,-1 0 0,0 0 0,-1-8 0,-2 12-3,-1 9 0,-1 7 0,5-11 0,-1 1-1,1-1 1,0 1 0,0-1 0,0 0 0,0 1 0,1-1-1,-1 1 1,1-1 0,0 0 0,-1 1 0,1-1 0,0 0 0,0 0-1,0 0 1,1 1 0,-1-1 0,0-1 0,3 4 0,-1-3-1,0 1 0,0 0 1,1-1-1,-1 0 1,1 0-1,-1 0 0,1 0 1,0-1-1,0 1 1,5 1-1,6 0 0,0-1-1,-1 0 1,1-1 0,0-1 0,18-1-1,-6-2 4,1-1 0,-1-1 0,0-1-1,0-2 1,0 0 0,-1-2 0,-1-1 0,35-20-1,-35 10 8,-20 15 3,-14 12 6,-2 2-16,1 1 1,0 1-1,1 0 0,1 0 1,-10 14-1,13-17 2,0 1 0,1-1 0,0 0 1,1 1-1,0 0 0,0 0 0,0 0 1,1 1-1,-2 12 0,4-20-2,0 0 0,-1 0-1,1 0 1,0 0 0,0 0 0,0 0-1,0 0 1,0 0 0,1 0 0,-1 0 0,0 0-1,0 0 1,1 0 0,-1 0 0,1 0-1,-1 0 1,1 0 0,-1 0 0,1 0 0,-1 0-1,1-1 1,0 1 0,-1 0 0,1 0-1,0-1 1,1 2 0,-1-2-18,1 0 0,-1 1 0,0-1 0,1 0 0,-1 0 0,1 0 0,-1 0 0,1 0 0,-1 0 0,1 0 0,-1 0 0,1-1 0,-1 1 0,1-1-1,2 0 1,3-2-200,-1-1-1,1 1 1,0-1-1,-1-1 0,11-8 1,-9 4 21,-1 0 1,0 0-1,0-1 0,-1 0 1,0-1-1,0 1 1,-1-1-1,-1 0 1,6-22-1,4-27-461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5.690"/>
    </inkml:context>
    <inkml:brush xml:id="br0">
      <inkml:brushProperty name="width" value="0.05" units="cm"/>
      <inkml:brushProperty name="height" value="0.05" units="cm"/>
    </inkml:brush>
  </inkml:definitions>
  <inkml:trace contextRef="#ctx0" brushRef="#br0">9 0 17268,'-7'26'1496,"5"-1"-1104,2-2-176,12-5 456,6-2-392,11-10-752,6-5 2121,5-9-1609,4-4 8,2-5 0</inkml:trace>
  <inkml:trace contextRef="#ctx0" brushRef="#br0" timeOffset="1">330 35 15899,'-69'57'2785,"47"-40"-1987,1 0 0,1 1 0,-28 32-1,41-35-476,7-15-318,0 1 0,0-1 0,0 0 1,0 1-1,0-1 0,0 0 1,0 0-1,0 1 0,0-1 0,0 0 1,0 0-1,1 1 0,-1-1 1,0 0-1,0 0 0,0 1 0,1-1 1,-1 0-1,0 0 0,0 0 1,0 0-1,1 1 0,-1-1 0,0 0 1,0 0-1,1 0 0,-1 0 1,0 0-1,1 1 0,29-2-184,-20 0 86,32-2-390,50 2 1,-77 2 338,1 0 1,-1 1-1,1 1 1,-1 1 0,0 0-1,23 10 1,-36-14 149,-1 1 0,1 0 0,0 0-1,0 0 1,0 0 0,0 0 0,-1 0 0,1 0 0,-1 1 0,1-1-1,-1 0 1,1 1 0,-1-1 0,0 1 0,0 0 0,1-1-1,-1 1 1,0 0 0,-1 0 0,2 2 0,-2-2 19,0 0 0,-1 0 0,1 0 0,0 0 0,-1 0 0,0-1 0,1 1 0,-1 0 0,0 0 0,0-1 1,0 1-1,0 0 0,0-1 0,0 1 0,0-1 0,-1 1 0,1-1 0,-1 0 0,1 0 0,-1 0 0,-2 2 0,-21 15 299,0-1 0,0-2-1,-2 0 1,0-2 0,0-1 0,-58 16 0,82-27-428,0-1-1,0 1 1,0-1 0,0 0 0,0 0 0,1 0 0,-1 0 0,0-1 0,0 1 0,0-1 0,-3-1 0,5 2 80,1 0 1,-1 0 0,1 0-1,0 0 1,-1-1-1,1 1 1,0 0-1,-1 0 1,1-1-1,0 1 1,0 0-1,-1-1 1,1 1-1,0 0 1,0-1 0,-1 1-1,1 0 1,0-1-1,0 1 1,0 0-1,0-1 1,-1 1-1,1 0 1,0-1-1,0 1 1,0-1-1,0 1 1,0-1 0,0 0-1,1 0-2,-1 0 0,1 0-1,-1-1 1,1 1 0,0 0-1,0 0 1,0 0 0,0 0-1,0 0 1,0 0 0,0 0 0,0 0-1,2-1 1,27-17-551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6.140"/>
    </inkml:context>
    <inkml:brush xml:id="br0">
      <inkml:brushProperty name="width" value="0.05" units="cm"/>
      <inkml:brushProperty name="height" value="0.05" units="cm"/>
    </inkml:brush>
  </inkml:definitions>
  <inkml:trace contextRef="#ctx0" brushRef="#br0">314 492 16604,'8'-6'397,"-6"5"-301,0 0 0,0-1 0,0 1 0,0-1 0,0 1 0,0-1 0,0 0 0,0 0 0,-1 0 0,1 0 0,-1 0 0,1 0 0,-1 0 0,0 0 0,0-1 0,0 1 0,0-1 0,1-4 0,-2 6-67,0 1-1,0-1 0,0 0 0,-1 1 0,1-1 1,0 0-1,0 1 0,0-1 0,-1 0 1,1 1-1,0-1 0,-1 1 0,1-1 0,-1 1 1,1-1-1,-1 1 0,1-1 0,-1 1 0,1-1 1,-1 1-1,1-1 0,-1 1 0,0 0 1,0-1-1,-23-4 719,-24 10 298,29-1-973,1 1 0,-1 0 1,1 2-1,1 0 0,-1 0 0,1 2 0,0 0 0,1 2 0,0-1 0,1 2 1,0 0-1,-23 25 0,33-31-72,1-1 1,0 1-1,1 0 1,-4 7-1,6-12-1,1 0 1,-1 0-1,1 0 1,-1 0-1,1 0 1,-1 1-1,1-1 1,0 0-1,-1 0 1,1 0 0,0 1-1,0-1 1,0 0-1,0 0 1,0 0-1,0 1 1,1-1-1,-1 0 1,0 0-1,0 0 1,1 0-1,-1 0 1,1 1-1,-1-1 1,1 0-1,0 0 1,-1 0-1,1 0 1,0 0-1,0 0 1,-1-1-1,1 1 1,1 1-1,4 0 0,-1-1-1,1 1 0,0-1 1,-1-1-1,1 1 1,0-1-1,0 0 0,-1 0 1,1 0-1,11-3 1,6-1-9,0-1-1,-1-1 1,0-1 0,0-1 0,0-1 0,-1-1 0,-1-1-1,1 0 1,21-18 0,-10 5-5,-1-3 0,-1 0 0,-2-2 1,37-45-1,-48 52 2,-1-1 0,-1-1 1,20-43-1,-29 55 4,-2 1 0,1-1 0,-2-1 1,0 1-1,0-1 0,-1 1 0,0-1 0,-1 0 0,-1 1 1,-1-15-1,1 23 4,0 1 0,-1-1 0,0 1 0,1-1 0,-1 1 0,-1-1 1,1 1-1,0 0 0,-1 0 0,0-1 0,1 1 0,-1 0 0,0 1 0,-1-1 1,1 0-1,0 1 0,-1-1 0,0 1 0,-3-3 0,2 3 0,0 0-1,0 0 1,0 1 0,0-1-1,-1 1 1,1 0 0,0 1-1,-1-1 1,1 1 0,0-1-1,-1 1 1,1 1 0,-7 0-1,-2 1-5,0 1-1,0 1 1,0 0-1,1 1 0,-1 0 1,1 1-1,1 0 1,-1 1-1,-12 9 1,18-11 8,-1 1 0,1 0 0,0 0 0,0 1 0,0-1-1,1 1 1,0 0 0,0 1 0,1-1 0,-6 16 0,8-19 1,1 0-1,0 1 1,0-1-1,0 0 1,1 1-1,0-1 1,-1 1-1,1-1 1,1 1-1,-1-1 1,1 0-1,0 1 1,0-1-1,0 0 1,0 1-1,1-1 1,0 0-1,0 0 1,0 0-1,0-1 1,0 1-1,6 6 1,1 0-30,0-1-1,1 1 1,1-2 0,-1 1 0,18 9-1,62 29-189,-68-37 150,-1 0-1,-1 1 1,0 2-1,0 0 1,29 26-1,-45-36 75,0 1 0,-1 0-1,0 0 1,0 0 0,0 1 0,0-1-1,-1 1 1,1 0 0,-1-1-1,0 1 1,-1 0 0,1 0 0,-1 0-1,0 1 1,0-1 0,-1 0 0,0 0-1,1 0 1,-2 1 0,1-1 0,-1 0-1,0 0 1,0 0 0,0 0 0,0 0-1,-1 0 1,0 0 0,0 0-1,-1 0 1,1-1 0,-1 1 0,-6 7-1,-42 52 1680,48-60-1329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9.317"/>
    </inkml:context>
    <inkml:brush xml:id="br0">
      <inkml:brushProperty name="width" value="0.05" units="cm"/>
      <inkml:brushProperty name="height" value="0.05" units="cm"/>
    </inkml:brush>
  </inkml:definitions>
  <inkml:trace contextRef="#ctx0" brushRef="#br0">38 163 14443,'-3'1'314,"-24"14"985,19-13-203,15-12 849,-5 8-1815,1 0 0,-1 0-1,1 0 1,-1 0-1,1 0 1,0 1-1,-1-1 1,1 1-1,0 0 1,0-1 0,0 1-1,7-1 1,-9 2-116,1 0 0,-1 0 0,1 0 0,-1 0 0,1 1 0,-1-1 0,0 0 1,1 1-1,-1-1 0,1 1 0,-1-1 0,0 1 0,1-1 0,-1 1 0,0 0 0,0 0 1,1 0-1,-1 0 0,0 0 0,0 0 0,0 0 0,0 0 0,0 0 0,0 0 0,-1 1 1,1-1-1,0 0 0,-1 1 0,1-1 0,0 3 0,3 10-7,-1 1 0,-1-1 0,0 1-1,-1-1 1,0 1 0,-1-1 0,-4 25-1,2 27 12,2-65-18,0 1 0,0-1 0,0 1 0,0 0 0,0-1 0,0 1-1,1-1 1,-1 1 0,1-1 0,-1 1 0,1-1 0,0 1 0,-1-1 0,1 0 0,0 1-1,0-1 1,0 0 0,0 1 0,1 0 0,-1-1 0,1-1 1,-1 1-1,0-1 0,0 1 1,1-1-1,-1 1 0,0-1 1,1 0-1,-1 0 0,0 0 0,1 1 1,-1-1-1,1-1 0,-1 1 1,0 0-1,1 0 0,1-1 1,5-1 1,-1-1 0,1 0 0,-1-1 0,0 0 0,13-8 0,15-16 11,-1-1 0,-1-1 0,47-57 0,-56 60-7,-39 66 8,10-25-16,0 1 0,1-1 0,0 1 0,1 0-1,1 0 1,0 0 0,1 24 0,1-37 2,0 0 1,0 0-1,0 0 0,0 1 0,1-1 1,-1 0-1,1 0 0,0 0 1,-1 0-1,1 0 0,0 0 1,0 0-1,0 0 0,1 0 1,-1 0-1,0-1 0,1 1 0,-1 0 1,1-1-1,0 0 0,2 3 1,-1-3 7,0 0 0,0 0 0,0 0 0,0 0 0,0-1 0,0 1 0,0-1 0,0 0 1,0 0-1,0 0 0,0 0 0,0 0 0,6-2 0,2-1 32,0-1 0,0 0 1,0 0-1,0-1 0,-1-1 0,0 0 0,11-7 0,-8 2 42,-1 1 0,0-1 0,-1-1 0,16-22 0,-21 27-33,-1 0 0,-1 0 1,1-1-1,-1 0 0,-1 0 0,0 0 0,0-1 1,0 1-1,2-18 0,-5 25-42,0 0 1,0 0-1,1-1 0,-2 1 1,1 0-1,0 0 1,0 0-1,0-1 0,0 1 1,-1 0-1,1 0 0,0 0 1,-1 0-1,1-1 1,-1 1-1,0 0 0,1 0 1,-1 0-1,0 0 0,-1-1 1,2 2-6,-1 0 0,0 0 1,1-1-1,-1 1 0,0 0 1,1 0-1,-1 0 0,1 0 1,-1 0-1,0 0 0,1 0 1,-1 0-1,0 0 0,1 1 1,-1-1-1,1 0 0,-1 0 1,0 0-1,1 1 0,-1-1 0,1 0 1,-1 1-1,1-1 0,-1 1 1,1-1-1,-1 0 0,1 1 1,-1-1-1,1 1 0,0-1 1,-1 1-1,1-1 0,0 1 1,-1 0-1,1-1 0,0 1 1,0-1-1,-1 2 0,-2 4-2,1 1 0,-1-1 0,1 0-1,0 1 1,1 0 0,-2 7 0,3-12-1,-1 0 0,1 0 0,0 0 0,-1 0 0,1 0 0,0 0 0,0 0 0,1 0 0,-1 0 1,0 0-1,1 0 0,-1 0 0,1 0 0,0-1 0,-1 1 0,1 0 0,0 0 0,0 0 0,0-1 0,0 1 0,1-1 1,-1 1-1,0-1 0,1 1 0,2 2 0,-2-4 2,-1 1 0,1-1 0,0 0 0,0 1 0,-1-1 0,1 0 1,0 0-1,0 0 0,0 0 0,-1-1 0,1 1 0,0 0 0,0-1 0,-1 1 0,1-1 0,0 1 0,-1-1 0,1 0 1,-1 0-1,3-1 0,31-25 17,2-10-4,-1-2 0,-2-2 0,-2-1 0,29-50 0,-73 119-55,-9 30 1,10-25 29,4-14 17,1 0 1,1 0 0,0 0 0,-2 26 0,7-42-4,0-1 0,-1 1 0,1-1 0,0 1 0,1-1 1,-1 0-1,0 1 0,0-1 0,0 1 0,1-1 0,-1 1 0,1-1 0,-1 0 0,1 1 0,0-1 0,1 2 0,-1-2 0,0 0 0,0-1 0,0 1 0,0-1 0,0 1 0,0-1 0,0 0 0,0 0 0,0 1 0,0-1 0,0 0 0,0 0 0,0 0 1,0 0-1,0 0 0,0 0 0,0 0 0,0 0 0,0-1 0,1 1 0,-1 0 0,0-1 0,0 1 0,0 0 0,1-2 0,11-4 16,0 0 0,-1-1 0,0-1 0,17-14-1,45-43-22,-41 35-26,43-42-169,-83 98-9,6-24 205,-6 13-3,1 0-1,1 0 1,0 1-1,-4 25 1,9-37 7,-1-1 0,1 1 1,0-1-1,0 1 0,1-1 1,-1 1-1,1-1 0,0 1 0,0-1 1,0 1-1,0-1 0,2 4 1,-2-5-1,1 0 0,-1 0 0,1 0 0,0 0 1,0-1-1,0 1 0,0 0 0,0-1 0,0 1 1,0-1-1,0 0 0,1 1 0,-1-1 0,0 0 0,1-1 1,-1 1-1,1 0 0,4 0 0,5 0-2,0 0 0,0-1 0,-1 0 0,1-1 0,0 0 0,0-1-1,0-1 1,14-4 0,-8 1-83,0-1 0,0 0 1,-1-1-1,25-16 0,-41 23 28,1 0 0,0 0-1,-1 0 1,1 0 0,-1-1 0,0 1 0,1 0 0,-1-1 0,0 1-1,0-1 1,0 1 0,0-1 0,0 1 0,0-1 0,0 0 0,-1 0 0,1 1-1,-1-1 1,1 0 0,-1 0 0,1 0 0,-1 1 0,0-1 0,0 0 0,0 0-1,0 0 1,0 0 0,-1 0 0,1 1 0,0-1 0,-2-3 0,-1-3-309,-1 1 0,0-1 1,-1 1-1,0 0 0,-9-10 1,10 11 407,-28-27-590,-10-4-146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19.716"/>
    </inkml:context>
    <inkml:brush xml:id="br0">
      <inkml:brushProperty name="width" value="0.05" units="cm"/>
      <inkml:brushProperty name="height" value="0.05" units="cm"/>
    </inkml:brush>
  </inkml:definitions>
  <inkml:trace contextRef="#ctx0" brushRef="#br0">5 0 18212,'3'8'1616,"-4"2"-1136,-5-5-224,9-3 537,0-1-297,-5-5-144,5-8-104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1.806"/>
    </inkml:context>
    <inkml:brush xml:id="br0">
      <inkml:brushProperty name="width" value="0.05" units="cm"/>
      <inkml:brushProperty name="height" value="0.05" units="cm"/>
    </inkml:brush>
  </inkml:definitions>
  <inkml:trace contextRef="#ctx0" brushRef="#br0">44 54 13643,'0'-1'47,"0"1"1,1 0-1,-1 0 1,1-1-1,-1 1 1,1 0-1,-1 0 1,1 0-1,-1 0 0,1 0 1,-1 0-1,1 0 1,-1 0-1,1 0 1,-1 0-1,1 0 1,-1 0-1,1 0 0,-1 0 1,1 0-1,-1 0 1,1 1-1,-1-1 1,0 0-1,1 0 1,-1 1-1,1-1 1,-1 0-1,1 1 0,0 0 3,-1 0 0,1 0 0,-1 0-1,0 0 1,1 0 0,-1 0-1,0 1 1,0-1 0,1 0 0,-1 0-1,0 0 1,0 0 0,-1 2-1,-8 45 306,6-35-207,-18 67 550,15-60-386,0 0 0,1 0 0,1 0 0,1 1 0,0-1 0,2 41 0,1-58-259,1-1 0,-1 1 0,1-1 0,-1 1 0,1 0 0,0-1 0,0 1 0,0-1 0,0 1 0,0-1 0,1 0 0,-1 0 0,4 4 0,-4-5-23,1 0 1,-1 0 0,1 0 0,-1 0-1,1 0 1,-1-1 0,1 1-1,-1-1 1,1 1 0,0-1 0,-1 1-1,1-1 1,0 0 0,-1 0-1,1 0 1,0 0 0,-1 0-1,1 0 1,0 0 0,-1-1 0,1 1-1,0-1 1,-1 1 0,2-2-1,9-3 99,0 0-1,0-1 0,-1-1 0,0 0 1,0 0-1,11-11 0,60-60 532,-64 59-511,24-21 133,-2-3-1,-2-1 0,58-88 0,-89 112-644,-7 20 343,0 0 0,0 0-1,0-1 1,0 1 0,0 0 0,0-1 0,0 1 0,0 0 0,0 0-1,0-1 1,0 1 0,-1 0 0,1 0 0,0-1 0,0 1 0,0 0-1,0 0 1,0-1 0,-1 1 0,1 0 0,0 0 0,0 0 0,0-1 0,-1 1-1,1 0 1,0 0 0,0 0 0,-1 0 0,1 0 0,0-1 0,0 1-1,-1 0 1,1 0 0,-3 0-30,1 0-1,0 1 1,-1-1-1,1 1 0,0-1 1,-1 1-1,1 0 1,0 0-1,0 0 1,0 0-1,0 0 1,-3 2-1,-20 14-303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2.213"/>
    </inkml:context>
    <inkml:brush xml:id="br0">
      <inkml:brushProperty name="width" value="0.05" units="cm"/>
      <inkml:brushProperty name="height" value="0.05" units="cm"/>
    </inkml:brush>
  </inkml:definitions>
  <inkml:trace contextRef="#ctx0" brushRef="#br0">1 0 15147,'14'12'1777,"2"-2"-1057,-2-3-296,2 3 968,0 1-440,1 6-271,3-1-305,2 0-841,2-2-343,-1-11 664,-2-4-136,1-15-128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2.598"/>
    </inkml:context>
    <inkml:brush xml:id="br0">
      <inkml:brushProperty name="width" value="0.05" units="cm"/>
      <inkml:brushProperty name="height" value="0.05" units="cm"/>
    </inkml:brush>
  </inkml:definitions>
  <inkml:trace contextRef="#ctx0" brushRef="#br0">55 0 12099,'-20'60'1549,"13"-43"-1082,1 2 0,0-1 0,1 0-1,2 1 1,-3 27 0,5-46-435,1 1 0,0-1-1,0 1 1,0 0 0,0-1 0,0 1 0,0-1-1,0 1 1,0-1 0,0 1 0,0 0 0,0-1 0,0 1-1,0-1 1,1 1 0,-1-1 0,0 1 0,0-1 0,1 1-1,-1-1 1,0 1 0,1-1 0,-1 1 0,0-1 0,1 1-1,-1-1 1,1 0 0,-1 1 0,0-1 0,1 0-1,-1 1 1,1-1 0,-1 0 0,1 0 0,-1 1 0,1-1-1,0 0 1,-1 0 0,1 0 0,-1 0 0,1 0 0,-1 0-1,1 0 1,-1 0 0,1 0 0,0 0 0,-1 0 0,1 0-1,-1 0 1,1 0 0,-1 0 0,1-1 0,-1 1 0,1 0-1,0-1 1,31-20 822,-27 17-710,20-14 271,-7 3-138,1 2 1,26-16-1,-40 27-263,-1-1 1,1 1-1,0 0 1,0 0-1,0 1 1,0-1-1,1 1 0,-1 0 1,0 1-1,1-1 1,-1 1-1,0 0 1,1 0-1,-1 1 1,8 1-1,-10-1-13,-1 0-1,1 0 0,-1 0 1,1 0-1,-1 0 1,1 1-1,-1-1 1,0 1-1,0 0 1,0-1-1,0 1 1,0 0-1,0 0 1,-1 0-1,4 5 1,-2 0-2,0 0 1,0 0 0,4 16 0,-5-16 21,0 0 1,0-1-1,1 1 0,5 10 0,-7-16-7,0-1-1,-1 1 1,1 0-1,0 0 1,-1-1-1,1 1 1,0 0-1,0-1 1,0 1-1,0-1 1,0 1-1,0-1 0,0 0 1,-1 1-1,1-1 1,0 0-1,0 0 1,1 1-1,-1-1 1,0 0-1,0 0 1,0 0-1,0 0 1,0 0-1,0-1 1,0 1-1,0 0 0,0 0 1,0-1-1,0 1 1,1-1-1,32-19 271,-27 15-226,26-20 207,-25 18-250,0 1 0,1 0 0,-1 0 0,1 0 1,0 1-1,0 1 0,1 0 0,11-4 0,-19 7-36,-1 1 1,0 0-1,0 0 1,0 0-1,1 0 1,-1 0-1,0 0 0,0 0 1,0 0-1,1 0 1,-1 1-1,0-1 0,0 0 1,0 1-1,0-1 1,1 1-1,-1 0 1,0-1-1,0 1 0,0 0 1,0-1-1,-1 1 1,1 0-1,2 2 0,-1 1-218,1-1 0,-1 1-1,0 1 1,0-1 0,1 6-1,6 11-1989,-9-21 2203,0 1-1,0-1 1,1 1 0,-1-1-1,0 0 1,0 1-1,0-1 1,1 0-1,-1 1 1,0-1-1,1 0 1,-1 0-1,0 1 1,0-1-1,1 0 1,-1 0-1,0 0 1,1 1-1,-1-1 1,1 0-1,-1 0 1,0 0-1,1 0 1,-1 0-1,1 0 1,-1 0-1,0 0 1,1 0-1,-1 0 1,1 0-1,-1 0 1,0 0-1,1 0 1,-1 0-1,1 0 1,-1 0-1,0 0 1,1 0 0,-1-1-1,0 1 1,1 0-1,-1 0 1,0 0-1,1-1 1,-1 1-1,0 0 1,1-1-1,-1 1 1,0-1-1,14-11-804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4.420"/>
    </inkml:context>
    <inkml:brush xml:id="br0">
      <inkml:brushProperty name="width" value="0.05" units="cm"/>
      <inkml:brushProperty name="height" value="0.05" units="cm"/>
    </inkml:brush>
  </inkml:definitions>
  <inkml:trace contextRef="#ctx0" brushRef="#br0">116 26 15763,'0'4'191,"-1"1"-1,0 0 1,0 0-1,0 0 1,0-1-1,-1 1 1,0-1-1,0 1 1,-4 5-1,-5 14 153,-1 7 126,1 1 1,2 0-1,2 1 1,-5 40-1,9-51-355,2 1-1,0 0 1,2 0-1,0 0 1,2 0-1,0-1 0,8 24 1,-10-42-101,15 38 88,-16-40-92,1-1-1,0 1 0,0-1 1,0 1-1,0-1 0,0 1 0,0-1 1,0 0-1,0 0 0,0 1 1,1-1-1,-1 0 0,1 0 1,-1 0-1,1 0 0,-1-1 1,1 1-1,-1 0 0,1-1 1,0 1-1,2 0 0,-3-1-3,-1 0 1,1 0-1,0 0 0,0 0 0,0-1 0,0 1 0,0 0 0,-1-1 1,1 1-1,0 0 0,0-1 0,0 1 0,-1-1 0,1 1 0,0-1 1,-1 1-1,1-1 0,0 0 0,-1 1 0,1-1 0,-1 0 0,1 1 1,-1-1-1,1 0 0,-1 0 0,0 0 0,1 1 0,-1-1 0,0 0 1,0 0-1,1 0 0,-1 0 0,0 1 0,0-2 0,1-34-7,-3 24-69,0 0 1,0 1-1,-1-1 0,-1 1 1,0 0-1,0-1 1,-8-12-1,-46-68-675,34 57 434,23 34 310,1 1 1,0 0 0,-1 0 0,1-1 0,0 1 0,0 0-1,-1-1 1,1 1 0,0 0 0,0-1 0,0 1 0,0 0-1,-1-1 1,1 1 0,0-1 0,0 1 0,0 0-1,0-1 1,0 1 0,0-1 0,0 1 0,0 0 0,0-1-1,0 1 1,0-1 0,0 1 0,0 0 0,1-1 0,-1 1-1,0 0 1,0-1 0,0 1 0,0 0 0,1-1-1,-1 1 1,0 0 0,0-1 0,1 1 0,-1 0 0,0-1-1,1 1 1,-1 0 0,0 0 0,1 0 0,-1-1 0,0 1-1,1 0 1,-1 0 0,0 0 0,1 0 0,0-1 0,25-1 49,-18 2-31,33-3 97,55-1 103,-85 4-185,-1 1 1,1 0-1,-1 0 0,1 1 0,-1 1 0,16 5 0,-21-5-22,-1-1 1,0 1-1,0-1 0,0 1 1,-1 0-1,1 1 1,-1-1-1,1 1 1,-1-1-1,0 1 0,0 0 1,-1 0-1,1 0 1,-1 1-1,0-1 1,0 0-1,-1 1 0,1 0 1,-1-1-1,0 1 1,0 0-1,0-1 1,-1 8-1,1 10 21,-1 0 0,0 0 1,-8 37-1,8-53-22,-2 3 7,-9 48 267,14-70-86,-1 0 0,1-18 1,1-1-88,2-22 39,13-66-76,-19 120-94,0-1 1,0 0 0,1 1-1,-1-1 1,0 1 0,0-1-1,1 0 1,-1 1 0,0-1-1,1 1 1,-1-1 0,1 1-1,-1-1 1,1 1 0,-1-1-1,1 1 1,-1 0 0,1-1-1,-1 1 1,1 0 0,-1-1-1,1 1 1,0 0 0,-1 0-1,1-1 1,-1 1 0,1 0-1,0 0 1,0 0 0,22 2-1200,-8 0 541,10-3-492,0-1 0,0-1-1,35-9 1,71-27-1269,-90 26 2240,-18 2 819,-20 6 182,-16 5 319,3 2-849,0 0-1,0 1 1,0 0-1,1 1 1,-1 0-1,1 0 1,0 1-1,0 0 0,1 1 1,-13 10-1,15-11-247,1-1 0,0 1 0,0 0 0,0 1 0,1-1 0,0 1 0,0 0 0,0 0 0,1 0 0,0 0 0,0 1 0,0-1 0,1 1 0,0 0 0,0 0 0,0 9 0,1-14-21,1-1 0,0 1 0,0 0 0,0-1 0,0 1 0,0 0 0,1-1 0,-1 1 0,0-1-1,1 1 1,0 0 0,-1-1 0,1 1 0,0-1 0,-1 1 0,1-1 0,0 0 0,0 1 0,0-1 0,0 0 0,0 0-1,1 1 1,1 0 0,-1-1 10,1 0 0,-1 0-1,1 0 1,-1 0 0,1 0-1,0-1 1,-1 1 0,1-1-1,0 0 1,0 0 0,-1 0-1,6 0 1,3-2 46,0 0 0,0-1 0,0 0 0,-1 0 0,18-9 0,-3-2 132,0 0 0,-1-2 0,-1 0 0,0-2 0,-2-1 0,0 0 0,21-26 0,-38 40-98,0-1 0,0 1-1,0-1 1,4-10 0,-8 16-89,0 0 1,0 0-1,0 0 1,0 0-1,0 0 0,0 0 1,0 0-1,1-1 1,-1 1-1,0 0 1,0 0-1,0 0 1,0 0-1,0 0 1,0 0-1,0 0 0,0 0 1,0 0-1,0 0 1,0 0-1,0-1 1,0 1-1,0 0 1,0 0-1,0 0 0,0 0 1,0 0-1,0 0 1,0 0-1,0 0 1,0 0-1,0-1 1,0 1-1,0 0 1,0 0-1,0 0 0,0 0 1,0 0-1,0 0 1,0 0-1,0 0 1,0 0-1,0 0 1,-1-1-1,1 1 0,0 0 1,0 0-1,0 0 1,0 0-1,0 0 1,0 0-1,0 0 1,0 0-1,0 0 1,0 0-1,-1 0 0,1 0 1,0 0-1,0 0 1,0 0-1,0 0 1,0 0-1,0 0 1,0 0-1,0 0 0,0 0 1,-1 0-1,1 0 1,0 0-1,-6 4 100,-1 4-96,1-1 0,0 1 0,1 0 0,-1 1 0,2-1 0,-1 1 0,1 0 0,1 0 0,-1 1 0,2-1 0,-1 1 0,1-1 0,1 1 0,-1 0 0,2 14 0,-1-23-10,1 1 1,1-1 0,-1 1-1,0-1 1,0 0-1,0 1 1,1-1-1,-1 0 1,1 1-1,-1-1 1,1 0 0,-1 1-1,1-1 1,0 0-1,0 0 1,0 0-1,-1 0 1,1 0-1,0 0 1,0 0-1,2 2 1,-1-3-5,-1 0 1,0 1-1,1-1 0,-1 0 1,1 0-1,-1 1 0,0-1 1,1 0-1,-1-1 1,1 1-1,-1 0 0,0 0 1,1-1-1,-1 1 0,1 0 1,-1-1-1,2 0 0,5-4-87,0 0-1,0 0 0,0 0 1,13-13-1,12-14-783,52-66 0,19-45-883,-61 82 944,-35 46 605,-23 30 221,-21 32 330,-32 55 0,56-81-165,1 0 1,0 1 0,2 0-1,1 0 1,-10 41 0,17-58-105,0 1 0,1 0 0,-1 0 0,1 0 0,0 0 0,2 9 1,-2-14-60,0 0 0,1-1 0,-1 1 1,0 0-1,0-1 0,0 1 0,1 0 1,-1-1-1,0 1 0,1-1 0,-1 1 1,0-1-1,1 1 0,-1-1 0,1 1 1,-1-1-1,1 1 0,-1-1 0,1 1 1,-1-1-1,1 0 0,-1 1 0,1-1 1,0 0-1,0 1 0,1-1-4,-1-1 0,0 1 0,1 0 0,-1-1 0,1 1 1,-1-1-1,0 1 0,0-1 0,1 0 0,-1 1 0,0-1 0,0 0 0,0 0 0,1 0 0,-1 0 0,0 0 1,1-2-1,18-19 282,31-45 1,1-2 336,-35 49-280,0 1 0,24-19 0,-33 31-599,1 1 0,0 0 0,-1 0-1,2 1 1,-1 1 0,1-1 0,-1 2 0,13-4 0,-23 12-1487,-6 1 1306,-1 0 1,0-1-1,0 0 1,-15 7-1,-16 10 1,5 1 125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4.823"/>
    </inkml:context>
    <inkml:brush xml:id="br0">
      <inkml:brushProperty name="width" value="0.05" units="cm"/>
      <inkml:brushProperty name="height" value="0.05" units="cm"/>
    </inkml:brush>
  </inkml:definitions>
  <inkml:trace contextRef="#ctx0" brushRef="#br0">0 520 11474,'13'25'1297,"2"-2"-769,-1-2-208,0-4 1088,5-5-736,0-12-72,1-12-375,1-15-105,3-6 16</inkml:trace>
  <inkml:trace contextRef="#ctx0" brushRef="#br0" timeOffset="1">521 0 14859,'-12'39'1312,"-4"1"-895,-1 2-137,3 2 312,1-1-24,4-3-128,4-1-72,2-8-368,-1-1-256,1-4 72,-2-4 104,0-7-24,-4-3-80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0.965"/>
    </inkml:context>
    <inkml:brush xml:id="br0">
      <inkml:brushProperty name="width" value="0.05" units="cm"/>
      <inkml:brushProperty name="height" value="0.05" units="cm"/>
    </inkml:brush>
  </inkml:definitions>
  <inkml:trace contextRef="#ctx0" brushRef="#br0">69 1 14267,'-4'1'108,"0"1"0,-1 0 0,1 1 0,1-1 0,-1 1 0,0-1 0,0 1-1,1 0 1,0 1 0,0-1 0,0 0 0,0 1 0,0 0 0,1 0 0,-1 0 0,1 0 0,0 0 0,0 0 0,1 0 0,-1 1-1,1-1 1,0 1 0,0-1 0,0 1 0,1-1 0,0 1 0,0-1 0,0 1 0,0 0 0,1-1 0,-1 1 0,1-1 0,1 1-1,-1-1 1,0 0 0,1 1 0,0-1 0,0 0 0,5 7 0,5 4-348,0-1 0,2 0 0,-1-1 0,2-1 0,0 0 0,0-1 0,23 12 0,37 29-967,-75-52 1209,1 0 1,-1 1 0,1-1 0,-1 0-1,1 1 1,0-1 0,-1 0-1,1 1 1,-1-1 0,0 1 0,1-1-1,-1 0 1,1 1 0,-1-1-1,0 1 1,1 0 0,-1-1 0,0 1-1,1-1 1,-1 1 0,0-1-1,0 1 1,0 0 0,0-1 0,0 1-1,1 0 1,-1-1 0,0 1-1,0-1 1,0 1 0,-1 0 0,1-1-1,0 1 1,0 0 0,0-1-1,0 1 1,-1-1 0,1 1 0,0-1-1,0 1 1,-1 0 0,1-1-1,0 1 1,-1-1 0,1 1 0,-1-1-1,1 0 1,-1 1 0,1-1 0,-1 1-1,0-1 1,-4 3 123,0 0-1,0-1 1,-1 0 0,-9 3-1,5-2 50,-22 9 451,10-4-33,0 0 0,-43 8-1,65-16-593,0 0 0,-1 1-1,1-1 1,0 0-1,0 0 1,-1 0 0,1 0-1,0 0 1,-1 0 0,1 0-1,0 0 1,-1 1-1,1-1 1,0 0 0,-1 0-1,1 0 1,0-1 0,0 1-1,-1 0 1,1 0-1,0 0 1,-1 0 0,1 0-1,0 0 1,-1 0 0,1 0-1,0-1 1,0 1-1,-1 0 1,1 0 0,0 0-1,0-1 1,0 1 0,-1 0-1,1 0 1,0-1-1,0 1 1,0 0 0,-1 0-1,1-1 1,0 1 0,0 0-1,0 0 1,0-1-1,0 1 1,0 0 0,0-1-1,0 1 1,0 0 0,0-1-1,9-17-219,-6 12 271,19-33-181,3-12-106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25.179"/>
    </inkml:context>
    <inkml:brush xml:id="br0">
      <inkml:brushProperty name="width" value="0.05" units="cm"/>
      <inkml:brushProperty name="height" value="0.05" units="cm"/>
    </inkml:brush>
  </inkml:definitions>
  <inkml:trace contextRef="#ctx0" brushRef="#br0">1 2 15995,'28'-1'1201,"5"1"-865,0 3-216,5 1 320,-2 0 0,-6 1-232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4.056"/>
    </inkml:context>
    <inkml:brush xml:id="br0">
      <inkml:brushProperty name="width" value="0.05" units="cm"/>
      <inkml:brushProperty name="height" value="0.05" units="cm"/>
    </inkml:brush>
  </inkml:definitions>
  <inkml:trace contextRef="#ctx0" brushRef="#br0">32 0 15923,'-1'13'1609,"4"0"-1161,-7 11-176,-4 6 768,1 9-520,2 3-128,0-1-104,1-2-80,5-5-104,4-6-24,2-13-224,1-6-240,4-18 1129,4-6-745,-2-17 24,3-4-8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4.753"/>
    </inkml:context>
    <inkml:brush xml:id="br0">
      <inkml:brushProperty name="width" value="0.05" units="cm"/>
      <inkml:brushProperty name="height" value="0.05" units="cm"/>
    </inkml:brush>
  </inkml:definitions>
  <inkml:trace contextRef="#ctx0" brushRef="#br0">3 0 15579,'-1'4'316,"0"0"0,1 1 0,-1-1-1,1 0 1,0 0 0,1 0 0,-1 0-1,0 0 1,1 0 0,0 0-1,0 0 1,0 0 0,3 5 0,0 5-25,59 177 252,-62-187-525,11 22 71,-11-25-81,-1-1 1,0 1 0,1-1 0,-1 1 0,0-1 0,0 1 0,1-1-1,-1 0 1,1 1 0,-1-1 0,0 0 0,1 1 0,-1-1 0,1 0-1,-1 0 1,1 1 0,-1-1 0,1 0 0,-1 0 0,1 0 0,-1 0 0,1 1-1,-1-1 1,1 0 0,-1 0 0,1 0 0,-1 0 0,1 0 0,0 0-1,-1-1 1,1 1 0,-1 0 0,1 0 0,-1 0 0,1 0 0,-1-1-1,1 1 1,-1 0 0,0 0 0,1-1 0,-1 1 0,1 0 0,-1-1-1,0 1 1,1 0 0,-1-1 0,1 0 0,4-6 82,0 0 0,0 0 0,0 0 0,-1-1 0,0 0 0,-1 0 0,0 0 0,3-12 0,1-7 156,4-36-1,-10 53-193,3-31 89,-4 38-131,0 0 1,0 1-1,0-1 1,0 0 0,-1 1-1,1-1 1,-1 0-1,0 1 1,1-1-1,-1 1 1,-2-5 0,3 8-11,0-1 0,0 0 0,-1 0 0,1 0 0,0 0 0,0 0 0,0 1 0,0-1 0,0 0 0,0 0 0,0 0 0,0 0 0,0 0 0,0 0 0,0 0 0,0 1 0,0-1 0,0 0 0,-1 0 0,1 0 0,0 0 0,0 0 0,0 0 0,0 0 0,0 0 0,0 0 0,0 0 0,-1 0 0,1 1 0,0-1 0,0 0 1,0 0-1,0 0 0,0 0 0,-1 0 0,1 0 0,0 0 0,0 0 0,0 0 0,0 0 0,0 0 0,0-1 0,-1 1 0,1 0 0,0 0 0,0 0 0,0 0 0,0 0 0,0 0 0,0 0 0,-1 0 0,1 0 0,0 0 0,0 0 0,0 0 0,0-1 0,0 1 0,0 0 0,0 0 0,0 0 0,0 0 0,0 0 0,0 0 0,-1-1 1,1 12 23,1-8-24,1 1-1,-1 0 1,1-1 0,0 1 0,0-1 0,0 0 0,1 1 0,-1-1 0,1 0 0,0-1 0,-1 1 0,1 0-1,1-1 1,-1 0 0,0 1 0,0-1 0,1 0 0,-1-1 0,1 1 0,0-1 0,0 1 0,4 0 0,5 1-2,-1 0 0,1-1 0,-1-1 0,1 0 0,21-1 1,-21 0 30,1-2 0,-1 0 1,-1 0-1,1-1 0,0-1 1,-1 0-1,1 0 0,-1-2 1,0 1-1,-1-1 0,12-9 1,-21 14-10,-1-1 1,1 1-1,-1 0 1,1-1-1,-1 0 1,0 1-1,0-1 0,0 0 1,0 1-1,0-1 1,0 0-1,0 0 1,0 0-1,0-3 1,-1 5-14,0 0 0,0-1 0,0 1 0,0-1 0,0 1 0,0-1 0,0 1 1,0 0-1,0-1 0,0 1 0,0-1 0,-1 1 0,1 0 0,0-1 0,0 1 0,0-1 0,-1 1 0,1 0 1,0-1-1,0 1 0,-1 0 0,1-1 0,0 1 0,-1 0 0,0-1 0,0 1 0,0-1 0,0 1 1,0 0-1,0-1 0,-1 1 0,1 0 0,0 0 0,0 0 1,0 0-1,-1 0 0,1 0 0,0 0 0,-2 1 0,-4 1-2,1 0-1,0 1 0,0-1 0,0 1 1,0 0-1,1 1 0,-1-1 1,1 1-1,0 0 0,0 1 0,0-1 1,1 1-1,-1 0 0,1 0 0,0 1 1,1-1-1,-1 1 0,-3 9 0,5-11-9,-1 0 0,2 1 1,-1-1-1,0 1 0,1-1 0,0 1 0,0-1 0,0 1 0,1 0 0,-1 0 0,1-1 1,0 1-1,1 0 0,-1-1 0,1 1 0,0 0 0,0-1 0,0 1 0,1-1 0,0 1 1,0-1-1,0 0 0,0 0 0,0 1 0,1-2 0,3 6 0,0-4-18,0 0 0,0 0 0,1 0 0,-1-1 0,1 1 0,0-2 0,0 1 0,1-1 0,-1 0-1,1 0 1,-1-1 0,1 0 0,0-1 0,0 1 0,0-2 0,-1 1 0,1-1 0,0 0 0,10-2 0,-17 2 16,1 0 1,0 0-1,-1-1 1,1 1-1,-1 0 1,1-1 0,0 0-1,-1 1 1,1-1-1,-1 0 1,0 0-1,1 0 1,-1 0-1,0 0 1,1 0 0,-1 0-1,0 0 1,0-1-1,0 1 1,0 0-1,0-1 1,0 1-1,0-1 1,-1 1 0,1-1-1,0 1 1,0-4-1,-1 2 11,0 1-1,0-1 1,0 0-1,-1 1 1,1-1-1,-1 0 1,1 1 0,-1-1-1,0 0 1,0 1-1,0-1 1,0 1-1,-1 0 1,1-1-1,-1 1 1,1 0-1,-3-3 1,-27-27-85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5.124"/>
    </inkml:context>
    <inkml:brush xml:id="br0">
      <inkml:brushProperty name="width" value="0.05" units="cm"/>
      <inkml:brushProperty name="height" value="0.05" units="cm"/>
    </inkml:brush>
  </inkml:definitions>
  <inkml:trace contextRef="#ctx0" brushRef="#br0">19 0 16644,'-13'7'1808,"9"-2"-1144,2-5-312,2 3 1016,2-1-983,2 4-17,5-4-120,-2-2-344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5.576"/>
    </inkml:context>
    <inkml:brush xml:id="br0">
      <inkml:brushProperty name="width" value="0.05" units="cm"/>
      <inkml:brushProperty name="height" value="0.05" units="cm"/>
    </inkml:brush>
  </inkml:definitions>
  <inkml:trace contextRef="#ctx0" brushRef="#br0">80 180 11122,'-12'0'590,"7"1"-359,0-1 0,-1 0-1,1 0 1,0-1 0,-1 1 0,1-1 0,0 0 0,0-1-1,0 1 1,-7-4 0,12 5-179,0 0-1,0 0 1,0 0-1,-1 0 1,1 0 0,0 0-1,0 0 1,0 0-1,0 0 1,0 0-1,-1 0 1,1 0 0,0 0-1,0 0 1,0 0-1,0 0 1,0 0 0,-1 0-1,1 0 1,0-1-1,0 1 1,0 0-1,0 0 1,0 0 0,0 0-1,0 0 1,0 0-1,0-1 1,-1 1-1,1 0 1,0 0 0,0 0-1,0 0 1,0 0-1,0-1 1,0 1 0,0 0-1,0 0 1,0 0-1,0 0 1,0-1-1,0 1 1,0 0 0,0 0-1,0 0 1,0 0-1,1-1 1,8 1 720,15 3-479,62 12 291,0-3-1,128 1 1,174-24 120,681-81-52,-233 16-555,1 47 146,-614 35-118,64 1-535,-280-8 538,14 1 376,-20 0-496,0 0 1,-1 0 0,1 0-1,0 0 1,-1 0 0,1 1 0,-1-1-1,1 0 1,0 0 0,-1 0-1,1 1 1,-1-1 0,1 0 0,-1 0-1,1 1 1,-1-1 0,1 1-1,-1-1 1,1 0 0,-1 1 0,1-1-1,-1 1 1,0-1 0,1 2-1,-1 3 58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6.398"/>
    </inkml:context>
    <inkml:brush xml:id="br0">
      <inkml:brushProperty name="width" value="0.05" units="cm"/>
      <inkml:brushProperty name="height" value="0.05" units="cm"/>
    </inkml:brush>
  </inkml:definitions>
  <inkml:trace contextRef="#ctx0" brushRef="#br0">407 83 15051,'0'-3'107,"2"-3"197,0 0 0,-1 0 0,1 0-1,-1-12 1,-1 16-269,0 1-1,0-1 1,0 1-1,0-1 1,0 1 0,-1-1-1,1 1 1,0 0-1,-1-1 1,1 1-1,-1 0 1,0-1 0,1 1-1,-1 0 1,0 0-1,0-1 1,0 1-1,0 0 1,0 0 0,0 0-1,0 0 1,0 0-1,0 0 1,-1 1-1,1-1 1,0 0 0,-1 1-1,-1-2 1,-2 1 86,0 0 0,0 1 0,0-1 0,-1 1 0,1 0 0,0 0 0,0 1 0,0 0 1,0-1-1,-1 2 0,1-1 0,0 1 0,1-1 0,-1 1 0,-8 5 0,-8 5 279,-40 28 1,59-39-389,-21 16 53,1 1 0,1 1 0,0 1 0,2 1 0,-22 28 0,32-37-40,1 1 0,0-1 1,1 1-1,0 1 0,1-1 0,1 1 1,0 0-1,1 0 0,0 1 1,1-1-1,-2 29 0,5-36-5,1 0 0,0 0-1,0 0 1,0 0-1,1 0 1,0-1 0,1 1-1,-1 0 1,1-1 0,0 0-1,1 1 1,0-1 0,0-1-1,0 1 1,0 0 0,1-1-1,0 0 1,0 0 0,1-1-1,-1 1 1,12 6 0,-12-8 2,1 0-1,-1-1 1,1 1 0,-1-1 0,1 0-1,0 0 1,0-1 0,-1 0 0,1 0-1,0 0 1,0-1 0,0 1 0,0-1-1,0-1 1,0 1 0,0-1 0,0-1 0,0 1-1,0-1 1,0 0 0,-1 0 0,1 0-1,-1-1 1,1 0 0,-1 0 0,5-4-1,-7 5 1,0 0-1,-1-1 0,1 1 1,0-1-1,-1 0 0,1 0 0,-1 0 1,0 0-1,0 0 0,0 0 0,-1 0 1,1-1-1,-1 1 0,0-1 1,0 1-1,0-1 0,0 0 0,0 1 1,-1-1-1,0-4 0,0 0 17,-1 0 1,-1 0-1,1 0 0,-1 0 0,-1 0 0,1 1 0,-8-15 1,9 21-47,1 0 0,-1 0 0,1 0 0,0 0 0,0 0 0,-1 0 0,1 0 0,0 0 0,0 0 1,0 0-1,0 0 0,0 0 0,0 0 0,0 0 0,0 0 0,1 0 0,-1 0 0,0 0 0,0 0 1,1 0-1,-1 0 0,1 0 0,-1 0 0,1 0 0,0 0 0,-1 0 0,1 1 0,0-1 0,-1 0 0,1 0 1,0 1-1,0-1 0,0 0 0,-1 1 0,1-1 0,0 1 0,0-1 0,0 1 0,0 0 0,0-1 1,1 1-1,7-3-74,0 1 0,-1 0 0,18-2 0,-13 2-17,-5 0 18,-1 1 25,0-1 1,0 1-1,1 1 0,7-1 0,-14 1 49,0 0 0,0 0-1,0 0 1,0 0 0,0 1-1,0-1 1,0 0 0,0 0-1,0 0 1,-1 1 0,1-1-1,0 1 1,0-1-1,0 0 1,0 1 0,-1 0-1,1-1 1,0 1 0,0-1-1,-1 1 1,1 0 0,-1-1-1,1 1 1,0 0 0,-1 0-1,1 0 1,-1-1 0,0 1-1,1 0 1,-1 0-1,0 0 1,1 0 0,-1 0-1,0 0 1,0 0 0,0 0-1,0 0 1,0 0 0,0 1-1,-3 15 30,0 0-1,-2 0 1,0 0-1,-7 17 1,-11 34 150,22-62-182,-2 5 92,1 1 0,-2 19-1,4-29-80,0 1-1,0-1 1,0 0-1,0 1 0,1-1 1,-1 1-1,1-1 1,1 3-1,-2-4-15,0 0 0,1-1 1,-1 1-1,1 0 0,-1 0 0,1-1 1,-1 1-1,1-1 0,0 1 0,-1 0 0,1-1 1,0 1-1,-1-1 0,1 1 0,0-1 0,0 0 1,-1 1-1,1-1 0,0 0 0,0 0 1,0 1-1,1-1 0,0 0-26,-1 0 1,1 0-1,0 0 1,-1-1-1,1 1 1,0 0-1,-1-1 0,1 1 1,-1-1-1,1 0 1,-1 1-1,1-1 0,-1 0 1,1 0-1,-1 0 1,1 0-1,1-2 1,23-27-62,-14 14-41,21-21-132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6.801"/>
    </inkml:context>
    <inkml:brush xml:id="br0">
      <inkml:brushProperty name="width" value="0.05" units="cm"/>
      <inkml:brushProperty name="height" value="0.05" units="cm"/>
    </inkml:brush>
  </inkml:definitions>
  <inkml:trace contextRef="#ctx0" brushRef="#br0">1 135 15323,'0'0'67,"0"1"-1,0-1 0,0 0 1,1 1-1,-1-1 0,0 0 1,0 0-1,1 0 0,-1 1 1,0-1-1,0 0 0,1 0 1,-1 0-1,0 1 0,0-1 1,1 0-1,-1 0 0,0 0 1,1 0-1,-1 0 0,0 0 1,1 0-1,-1 0 0,0 0 1,1 0-1,-1 0 0,0 0 1,1 0-1,-1 0 0,0 0 1,1 0-1,-1 0 0,0 0 1,1 0-1,14-3 77,-15 3-86,31-10 405,-1 0 1,0-2-1,-1-1 0,0-1 1,28-19-1,-56 32-451,24-17 156,-24 17-155,-1 1 1,1-1-1,0 1 0,0-1 1,-1 1-1,1-1 0,0 1 0,-1-1 1,1 0-1,-1 1 0,1-1 1,-1 0-1,1 1 0,-1-1 0,1 0 1,-1 0-1,0 0 0,1 1 1,-1-1-1,0 0 0,0 0 1,1 0-1,-1 0 0,0 0 0,0 1 1,0-1-1,0 0 0,0 0 1,-1-1-1,-1 2 17,-1-1-1,1 1 1,0 0 0,-1-1-1,1 1 1,-1 1 0,1-1 0,-1 0-1,1 1 1,0-1 0,-1 1 0,-3 1-1,-9 3 51,1 1 0,-1 1 0,1 0-1,1 1 1,-1 0 0,1 1 0,1 1-1,0 0 1,0 1 0,1 0 0,0 0 0,1 1-1,0 1 1,-10 18 0,17-27-41,0 1-1,1 1 1,0-1 0,0 0 0,1 0 0,-1 1 0,1-1-1,1 1 1,-1-1 0,1 1 0,0 0 0,0 6-1,0-10-29,1-1 0,-1 1 0,0 0 0,1-1 0,0 1-1,-1 0 1,1-1 0,0 1 0,-1-1 0,1 0 0,0 1-1,0-1 1,0 1 0,1-1 0,-1 0 0,0 0 0,2 2-1,-1-2-26,0 0-1,1-1 0,-1 1 1,0 0-1,0-1 1,0 1-1,0-1 0,1 0 1,-1 1-1,0-1 0,0-1 1,1 1-1,-1 0 1,0 0-1,0-1 0,4 0 1,0-1-156,0 0 1,-1-1 0,1 1 0,-1-1-1,0 0 1,0-1 0,0 1 0,8-8-1,-1 0-220,20-26-1,-13 11-156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7.175"/>
    </inkml:context>
    <inkml:brush xml:id="br0">
      <inkml:brushProperty name="width" value="0.05" units="cm"/>
      <inkml:brushProperty name="height" value="0.05" units="cm"/>
    </inkml:brush>
  </inkml:definitions>
  <inkml:trace contextRef="#ctx0" brushRef="#br0">353 31 11971,'9'-26'3024,"-9"26"-2973,0 0 0,0 0-1,0 0 1,0 0-1,0 0 1,0-1 0,1 1-1,-1 0 1,0 0 0,0 0-1,0 0 1,-1-1 0,1 1-1,0 0 1,0 0-1,0 0 1,0 0 0,0-1-1,0 1 1,0 0 0,0 0-1,0 0 1,0 0 0,0 0-1,0-1 1,0 1-1,-1 0 1,1 0 0,0 0-1,0 0 1,0 0 0,0 0-1,0 0 1,0 0 0,-1 0-1,1-1 1,0 1-1,0 0 1,0 0 0,0 0-1,0 0 1,-1 0 0,-12 9 1213,-47 54 2048,38-38-1780,17-19-1405,0 2 0,1-1 1,0 0-1,0 1 0,1 0 0,-3 9 0,-4 8-17,-77 150 88,-28 68-124,111-233-158,0 0-1,1 0 0,1 0 1,-1 0-1,1 1 1,1-1-1,0 0 0,1 18 1,0-27 120,0 0 0,0 0 0,1 0 1,-1 0-1,0 0 0,0 0 0,1 0 0,-1 0 1,1 0-1,-1 0 0,1 0 0,0 0 0,-1 0 0,1 0 1,0-1-1,0 2 0,0-2-35,-1 0 0,0 1 0,1-1 0,-1 0 0,0 0-1,1 0 1,-1 0 0,1 0 0,-1 0 0,0 0 0,1 0 0,-1 0 0,0 0 0,1 0-1,-1 0 1,1-1 0,-1 1 0,0 0 0,1 0 0,-1 0 0,0 0 0,1-1-1,-1 1 1,0 0 0,0 0 0,1 0 0,-1-1 0,0 1 0,1 0 0,-1-1 0,0 1-1,0 0 1,0-1 0,1 1 0,-1 0 0,0-1 0,0 1 0,0 0 0,0-1 0,0 1-1,0 0 1,0-1 0,6-15-73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7.610"/>
    </inkml:context>
    <inkml:brush xml:id="br0">
      <inkml:brushProperty name="width" value="0.05" units="cm"/>
      <inkml:brushProperty name="height" value="0.05" units="cm"/>
    </inkml:brush>
  </inkml:definitions>
  <inkml:trace contextRef="#ctx0" brushRef="#br0">241 235 16211,'0'0'35,"0"0"0,0 0 0,0 0 0,0 0 0,0 0 0,1 0 0,-1 0 0,0 0 0,0 0 0,0 0 0,0 0 0,0 0 0,0 0 0,1-1 0,-1 1 0,0 0 0,0 0 0,0 0-1,0 0 1,0 0 0,0 0 0,0 0 0,0 0 0,1-1 0,-1 1 0,0 0 0,0 0 0,0 0 0,0 0 0,0 0 0,0 0 0,0-1 0,0 1 0,0 0 0,0 0 0,0 0 0,0 0-1,0 0 1,0 0 0,0-1 0,0 1 0,0 0 0,0 0 0,0 0 0,0 0 0,0 0 0,0-1 0,0 1 0,0 0 0,0 0 0,-1 0 0,1 0 0,0 0 0,0 0 0,0 0 0,0 0 0,0-1-1,0 1 1,-1 0 0,-10 3 609,-19 10 95,5 2-130,2 1 1,-38 33 0,49-38-501,0 1 1,0 0 0,2 1-1,-1 0 1,2 1 0,-9 14-1,17-26-90,0-1-1,0 0 1,1 1-1,-1-1 1,0 1-1,1 0 0,-1-1 1,1 1-1,-1-1 1,1 1-1,0 0 1,0-1-1,0 1 0,0 0 1,0-1-1,0 1 1,0 0-1,1 2 1,-1-4-8,1 1 0,-1 0 0,1-1 0,0 1 0,-1-1 0,1 1 0,0-1 0,-1 1 0,1-1 0,0 1 0,0-1 0,-1 0 0,1 0 0,0 1 0,0-1 0,0 0 0,-1 0 0,1 0 0,0 0 0,0 1 0,0-1 0,0-1 0,-1 1 0,3 0 0,4-1 22,-1 0 0,1-1-1,0 0 1,-1 0 0,1-1 0,10-5-1,22-16 23,-1-2-1,-1-2 1,-1-1-1,35-38 1,113-145-70,-173 199 7,-8 10 0,0-1 1,0 0-1,0 0 1,0-1-1,0 1 0,-1 0 1,0-1-1,4-8 1,-8 10-28,-5 6 21,-8 9-7,-20 30 8,1 2 0,-44 74 0,72-110 19,-9 18-53,0 0 1,-12 30 0,23-47-96,1 0 1,0 0-1,0 1 1,1-1-1,0 1 1,1 0 0,0 0-1,0-1 1,1 1-1,1 11 1,4-3-188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8.032"/>
    </inkml:context>
    <inkml:brush xml:id="br0">
      <inkml:brushProperty name="width" value="0.05" units="cm"/>
      <inkml:brushProperty name="height" value="0.05" units="cm"/>
    </inkml:brush>
  </inkml:definitions>
  <inkml:trace contextRef="#ctx0" brushRef="#br0">259 1 16852,'-1'3'128,"0"-1"0,0 1 1,0 0-1,0 0 0,0-1 1,0 1-1,-1 0 0,1-1 1,-1 1-1,0-1 0,-3 4 1,-7 10 70,-25 60 567,3 1 1,-25 84 0,-33 79 441,87-223-987,5-17-216,0 0 1,0 0-1,0 0 1,0 0-1,0 1 0,0-1 1,0 0-1,0 0 0,0 0 1,0 0-1,0 0 0,0 0 1,0 1-1,0-1 1,0 0-1,0 0 0,0 0 1,0 0-1,0 0 0,0 0 1,0 1-1,0-1 1,1 0-1,-1 0 0,0 0 1,0 0-1,0 0 0,0 0 1,0 0-1,0 0 1,0 0-1,0 0 0,1 0 1,-1 1-1,0-1 0,0 0 1,0 0-1,0 0 0,0 0 1,1 0-1,-1 0 1,0 0-1,0 0 0,0 0 1,0 0-1,0 0 0,0 0 1,1 0-1,-1-1 1,3 0 32,0-1 1,0 1 0,-1-1 0,1 0 0,0 0 0,-1 0 0,4-4 0,19-22 26,-1-2 0,-1 0 0,23-44 0,-19 32-105,161-267-1089,-186 305 1103,23-31-205,-23 33 216,-1 0 0,1 1 0,-1-1-1,1 1 1,-1-1 0,1 1 0,0 0-1,0-1 1,0 1 0,0 0 0,0 0-1,0 1 1,0-1 0,0 0 0,0 1 0,3-1-1,-4 1 17,-1 0 0,1 0-1,-1 0 1,0 0 0,1 0 0,-1 0-1,0 0 1,1 0 0,-1 0 0,1 0-1,-1 0 1,0 1 0,1-1 0,-1 0-1,0 0 1,1 0 0,-1 1 0,0-1-1,1 0 1,-1 0 0,0 1 0,0-1-1,1 0 1,-1 1 0,0-1 0,0 0-1,0 1 1,1-1 0,-1 1 0,0-1-1,0 0 1,0 1 0,0-1 0,0 0-1,0 1 1,0-1 0,0 1 0,0-1-1,0 0 1,0 1 0,0-1 0,0 1-1,0-1 1,0 0 0,0 1 0,0-1-1,-1 0 1,1 1 0,0-1 0,0 1-1,0-1 1,-1 0 0,1 0 0,0 1-1,0-1 1,-1 1 0,-14 20 168,-11 3 159,-1-1 0,-2-2 0,0 0 0,-51 26-1,72-42-340,7-4-27,-1 0 0,1 0-1,0 0 1,-1 0 0,1 0 0,-1-1 0,0 1-1,1 0 1,-1-1 0,0 0 0,1 1 0,-1-1 0,0 0-1,-2 1 1,4-3-39,1 1 0,-1-1 1,1 1-1,0 0 0,-1 0 0,1-1 0,0 1 0,0 0 0,0 0 0,0 0 0,0 0 1,2-2-1,20-17-264,8-6-91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1.349"/>
    </inkml:context>
    <inkml:brush xml:id="br0">
      <inkml:brushProperty name="width" value="0.05" units="cm"/>
      <inkml:brushProperty name="height" value="0.05" units="cm"/>
    </inkml:brush>
  </inkml:definitions>
  <inkml:trace contextRef="#ctx0" brushRef="#br0">15 1 15219,'-5'20'913,"2"0"0,0 0 0,1 1 0,0 0 0,4 35 0,14 130-404,-12-144-519,-3-23-96,1 1 0,1 0-1,8 27 1,-11-47 98,0 1 0,0-1 0,0 0 0,0 1 0,0-1 0,0 0 0,0 0 0,1 1 0,-1-1 0,0 0 0,0 0 0,0 1 0,0-1-1,0 0 1,0 0 0,1 1 0,-1-1 0,0 0 0,0 0 0,0 0 0,1 1 0,-1-1 0,0 0 0,0 0 0,1 0 0,-1 0 0,0 1 0,0-1 0,1 0 0,-1 0 0,0 0 0,0 0 0,1 0 0,-1 0 0,0 0 0,1 0 0,-1 0-1,0 0 1,0 0 0,1 0 0,-1 0 0,0 0 0,1 0 0,-1 0 0,0 0 0,0 0 0,1-1 0,-1 1 0,0 0 0,0 0 0,1 0 0,-1 0 0,0-1 0,0 1 0,1 0 0,-1 0 0,0 0 0,0-1 0,0 1 0,0 0-1,1 0 1,-1-1 0,0 1 0,0 0 0,12-21-326,-11 19 306,9-19-215,6-16-117,2 2 0,39-58 0,-57 92 368,0 1 0,0-1 0,1 1 0,-1-1 0,0 1 0,0 0 1,1-1-1,-1 1 0,0-1 0,1 1 0,-1 0 0,1-1 0,-1 1 0,0 0 1,1-1-1,-1 1 0,1 0 0,-1 0 0,1 0 0,-1-1 0,1 1 1,-1 0-1,1 0 0,-1 0 0,1 0 0,-1 0 0,1 0 0,-1 0 0,1 0 1,-1 0-1,1 0 0,-1 0 0,1 0 0,-1 0 0,1 0 0,-1 0 0,1 1 1,-1-1-1,1 0 0,-1 0 0,0 1 0,1-1 0,-1 0 0,1 1 1,-1-1-1,0 0 0,1 1 0,-1-1 0,0 0 0,1 1 0,-1-1 0,0 1 1,1-1-1,-1 1 0,0-1 0,0 1 0,0-1 0,1 1 0,11 39 485,-9-26-321,0-8-103,-1 1-1,1 0 1,0-1 0,1 0 0,-1 0 0,1 0-1,0 0 1,1-1 0,0 1 0,0-1 0,11 9-1,-13-12-50,1 1-1,0-1 0,0 0 0,0 0 0,0-1 0,0 1 0,0-1 0,0 0 0,1 0 0,-1 0 0,0-1 0,1 0 1,-1 1-1,1-2 0,-1 1 0,0 0 0,1-1 0,-1 0 0,0 0 0,7-2 0,-2-1-9,-1 0 1,0 0-1,0-1 0,0 0 0,0 0 0,-1-1 1,0 0-1,0 0 0,0 0 0,8-11 1,-10 10-8,0 1 0,0-1 0,-1 0 0,0 0 0,0-1 0,-1 1 0,0-1 0,0 0 0,0 0 0,-1 0 0,2-15 0,-5 15 26,-3 8 20,-2 11 58,5-7-84,1 0 1,-1 0 0,1 1-1,-1-1 1,1 0 0,1 0 0,-1 0-1,1 0 1,-1 0 0,1 0 0,0 0-1,0 0 1,1 0 0,-1 0-1,1 0 1,0-1 0,0 1 0,0-1-1,1 1 1,-1-1 0,1 0 0,0 0-1,0 0 1,0 0 0,0 0-1,0-1 1,5 3 0,2 2 14,0-2 0,0 1 0,1-2 0,-1 1 1,1-1-1,0-1 0,0 0 0,21 3 0,-13-5-61,0 0 0,-1-1 0,1-1 0,-1 0 0,1-2 0,-1 0 0,0-1 0,0-1 0,0-1 0,0 0 0,-1-1 0,0-1 0,-1-1-1,0 0 1,0-1 0,-1-1 0,23-19 0,-29 21-84,-10 12-209,2-3 306,-1 0 1,0 0 0,0 0-1,0 0 1,0 0-1,1 0 1,-1 0 0,0 0-1,0 0 1,0 0 0,1 0-1,-1 0 1,0 0-1,0 0 1,0 0 0,0 0-1,1 0 1,-1 0-1,0 0 1,0 1 0,0-1-1,0 0 1,0 0 0,1 0-1,-1 0 1,0 0-1,0 0 1,0 0 0,0 0-1,0 1 1,0-1-1,0 0 1,1 0 0,-1 0-1,0 0 1,0 1 0,0-1-1,0 0 1,0 0-1,0 0 1,0 0 0,0 1-1,0-1 1,0 0-1,0 0 1,0 0 0,0 0-1,0 1 1,0-1-1,0 0 1,0 0 0,0 0-1,0 0 1,0 1 0,0-1-1,0 0 1,0 0-1,-1 0 1,1 0 0,0 0-1,0 1 1,0-1-1,0 0 1,9-5-148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8.697"/>
    </inkml:context>
    <inkml:brush xml:id="br0">
      <inkml:brushProperty name="width" value="0.05" units="cm"/>
      <inkml:brushProperty name="height" value="0.05" units="cm"/>
    </inkml:brush>
  </inkml:definitions>
  <inkml:trace contextRef="#ctx0" brushRef="#br0">33 214 13619,'8'-4'562,"6"1"2778,-14 4-3252,0-1-1,0 1 1,0-1 0,0 1 0,0 0-1,0-1 1,0 1 0,0-1-1,0 1 1,0-1 0,0 1 0,0-1-1,0 1 1,-1 0 0,1-1 0,0 1-1,0-1 1,-1 1 0,1-1-1,0 0 1,-1 1 0,1-1 0,-1 1-1,1-1 1,0 1 0,-1-1 0,-6 11 69,1-1 1,0 1-1,1 0 1,0 0 0,0 1-1,2 0 1,-1 0-1,1 0 1,1 0 0,-1 24-1,3-35-146,0 1 0,0 0 0,0 0 0,0-1 0,0 1 0,0 0 0,1-1 0,-1 1 0,1 0 0,-1-1 0,1 1 0,0-1 0,0 1 0,0-1 0,-1 1 0,1-1 0,1 0 0,-1 1 0,0-1 0,0 0 0,0 0 0,2 2 0,0-2 1,-1-1 0,0 1 0,0 0 0,1-1 1,-1 1-1,0-1 0,0 1 0,1-1 0,-1 0 1,0 0-1,1 0 0,-1-1 0,0 1 0,4-1 1,3-2 14,-1 1 0,1-2 1,-1 1-1,1-1 1,-1 0-1,0-1 1,9-7-1,-2 0 7,0-1-1,-1 0 1,20-26 0,-29 33-59,0-1-1,0-1 1,0 1-1,-1-1 1,0 0 0,-1 0-1,0 0 1,0 0 0,0 0-1,1-14 1,-4 20 3,0 0 0,0 0 0,-1 0 0,1-1 1,0 1-1,-1 0 0,1 0 0,-1 0 0,0 0 0,0 0 0,0 0 0,0 0 0,-3-3 1,4 4 13,0 1 0,0 0 0,-1-1 0,1 1 0,0 0 1,-1-1-1,1 1 0,-1 0 0,1-1 0,0 1 1,-1 0-1,1 0 0,-1 0 0,1-1 0,-1 1 0,1 0 1,-1 0-1,1 0 0,-1 0 0,1 0 0,0 0 1,-1 0-1,1 0 0,-1 0 0,0 0 5,0 1 0,0-1 1,1 1-1,-1-1 0,0 1 0,1-1 0,-1 1 0,0 0 1,1-1-1,-1 1 0,1 0 0,-1-1 0,1 1 0,0 0 0,-1 0 1,1-1-1,0 1 0,-1 0 0,1 1 0,0-1 6,-1-1 0,1 1-1,0 0 1,-1 0 0,1 0-1,0 0 1,0 0 0,0-1-1,0 1 1,0 0 0,0 0-1,0 0 1,0 0 0,0 0-1,0 0 1,0 0 0,0-1-1,1 1 1,-1 0 0,0 0 0,1 0-1,-1-1 1,1 1 0,-1 0-1,1 0 1,-1-1 0,1 2-1,1-1 4,-1 0 0,1 0 0,0 0-1,-1-1 1,1 1 0,0 0 0,0-1-1,-1 1 1,1-1 0,0 0 0,0 1-1,2-1 1,5 0 12,1 0 0,-1-1 0,0 0 0,11-3 0,-6 0-15,1-1-1,-1 0 1,-1-1-1,1-1 0,-1 0 1,0-1-1,0 0 1,-1-1-1,0 0 1,-1-1-1,0-1 0,-1 0 1,0 0-1,0-1 1,8-14-1,-17 24-9,1-1 1,-1 0-1,1 0 0,-1 0 0,0 0 1,0 0-1,0 0 0,-1-1 1,1 1-1,0-6 0,-2 8 5,1 1 0,0-1 0,0 1-1,0-1 1,0 0 0,0 1 0,0-1 0,0 1 0,-1-1-1,1 1 1,0-1 0,-1 1 0,1 0 0,0-1 0,-1 1-1,1-1 1,0 1 0,-1 0 0,1-1 0,0 1 0,-1 0-1,1-1 1,-1 1 0,0-1 0,-1 1-1,1 0 1,0 0 0,-1 0-1,1 0 1,-1 0 0,1 0-1,0 0 1,-1 0-1,1 0 1,-1 1 0,1-1-1,0 1 1,0-1-1,-2 2 1,-8 3-6,0 1-1,1 0 1,0 1 0,0 0-1,1 1 1,-1 0 0,2 0 0,-12 15-1,8-9 31,2 0 0,0 1 0,0 0 0,2 0 0,-9 21 0,16-33-15,-1 0-1,1 0 1,0 0-1,0 1 1,1-1 0,-1 1-1,1-1 1,0 0-1,0 1 1,0-1-1,0 1 1,0-1-1,2 6 1,-1-7-11,-1 0 0,1 0 0,1 0 0,-1 0 0,0 0 0,0-1 0,1 1-1,-1 0 1,1-1 0,-1 1 0,1-1 0,0 1 0,0-1 0,0 1 0,-1-1 0,1 0 0,0 0 0,1 0 0,-1-1 0,4 2 0,1 0-50,0-1 0,0 0 0,0 0 0,-1-1 0,1 1 0,0-2 0,0 1 0,0-1 0,0 0 0,0 0 0,0-1-1,-1 0 1,10-4 0,-6 2 18,1-1 0,-1-1 1,0 0-1,0 0 0,0-1 0,-1 0 0,10-10 0,-19 17 48,0 0-1,0 0 1,0 0 0,-1 0 0,1 0 0,0 0 0,0 0 0,0 0 0,0 0-1,0 0 1,0 0 0,0 0 0,0 0 0,0 0 0,0 0 0,0-1 0,0 1-1,0 0 1,0 0 0,0 0 0,-1 0 0,1 0 0,0 0 0,0 0 0,0 0-1,0 0 1,0 0 0,0 0 0,0-1 0,0 1 0,0 0 0,0 0-1,0 0 1,0 0 0,0 0 0,0 0 0,0 0 0,0 0 0,0 0 0,1 0-1,-1-1 1,0 1 0,0 0 0,0 0 0,0 0 0,0 0 0,-9 4 254,5 0-163,0-1 0,1 1 1,0-1-1,-1 1 0,1 0 0,1 0 1,-1 1-1,0-1 0,1 0 0,-2 7 1,3-9-84,1-1 0,-1 0 0,1 0 0,0 1 0,0-1 0,0 0 0,0 1 0,0-1 0,0 0 0,0 0 1,0 1-1,0-1 0,1 0 0,-1 1 0,0-1 0,1 0 0,-1 0 0,2 2 0,-1-2-13,0 0 0,0 0 0,0 0 0,1 0 0,-1 0 0,0 0 0,1 0 0,-1 0 0,1 0 0,-1-1 0,1 1 0,-1 0 0,1-1 0,-1 1 0,1-1 0,0 0 0,3 1 0,7-1-275,0 0 0,0-1 0,1 0 0,-1 0 0,0-2 0,0 1 0,-1-1 0,1-1 0,-1 0 0,1-1 0,-1 0 0,0-1 0,-1 0 0,0-1 0,0 0 0,15-13 0,-3-2-541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9.400"/>
    </inkml:context>
    <inkml:brush xml:id="br0">
      <inkml:brushProperty name="width" value="0.05" units="cm"/>
      <inkml:brushProperty name="height" value="0.05" units="cm"/>
    </inkml:brush>
  </inkml:definitions>
  <inkml:trace contextRef="#ctx0" brushRef="#br0">213 0 14843,'-39'79'4064,"2"-6"-1870,22-37-1567,-17 39 371,-41 149 0,73-221-1054,2-6-17,1-8-74,-3-1-24,-1 1 1,0-1-1,0 1 1,-7-21 0,-2-22-311,10 54 482,0-1-1,0 0 1,0 0-1,-1 0 0,1 0 1,0 0-1,0 1 1,1-1-1,-1 0 1,0 0-1,0 0 0,0 0 1,0 0-1,1 1 1,-1-1-1,0 0 0,1 0 1,-1 1-1,1-1 1,-1 0-1,1 0 1,-1 1-1,1-1 0,-1 0 1,1 1-1,0-1 1,-1 1-1,1-1 0,0 1 1,0-1-1,-1 1 1,1 0-1,0-1 1,0 1-1,0 0 0,-1-1 1,1 1-1,0 0 1,0 0-1,0 0 0,0 0 1,0 0-1,0 0 1,-1 0-1,1 0 1,0 0-1,1 1 0,6 0 48,1 1 0,-1 0 0,0 1-1,9 3 1,-3 0-13,0-2-318,-1 0 1,0-1-1,1-1 1,0 0-1,-1-1 1,1-1-1,0 0 1,0 0-1,0-2 1,-1 1-1,1-2 1,-1 0-1,1 0 1,-1-2-1,0 1 1,21-12-1,-13 4-676,-16 8 649,1 1 0,0-1 0,0 1 0,0 1 0,0-1 0,0 1 0,12-3 0,-19 8 475,-1 0 1,1 0-1,-1 0 1,0 0-1,0 0 0,0 0 1,-5 4-1,-9 8 600,-1 1 435,1 1 1,-26 35-1,41-51-1164,1 0-1,-1 0 1,0 0-1,1 0 1,-1-1-1,1 1 1,0 0-1,-1 0 1,1 0-1,0 0 1,0 0-1,-1 0 1,1 1-1,0-1 1,0 0-1,0 0 1,0 0-1,1 1 1,-1-1-18,0 0-1,1-1 1,-1 1 0,0-1 0,1 1 0,-1-1 0,1 1 0,-1-1 0,1 1 0,-1-1 0,1 1 0,-1-1-1,1 0 1,0 1 0,-1-1 0,1 0 0,-1 0 0,1 1 0,0-1 0,-1 0 0,2 0 0,1 1-22,0-1 0,0 0 1,0 0-1,0 0 0,0 0 1,0 0-1,0-1 0,1 0 1,-1 1-1,4-3 0,-1 0-227,0 0-1,0-1 1,0 0-1,-1 0 1,0 0-1,0 0 1,0-1-1,0 0 0,-1 0 1,0-1-1,0 1 1,0-1-1,0 1 1,-1-1-1,0 0 1,-1-1-1,1 1 0,1-9 1,-4 15 230,0 0 0,0 0 0,0 0 0,0 0 0,0 0 0,0 0 0,0 0 0,0 0 0,0 0 1,0 0-1,0 1 0,0-1 0,0 0 0,0 0 0,0 0 0,-1 0 0,1 0 0,0 0 0,0 0 0,0 0 0,0 0 0,0 0 0,0 0 0,0 0 1,0 0-1,0 0 0,0 0 0,0 0 0,0 0 0,0 0 0,-1 0 0,1 0 0,0 0 0,0 0 0,0 0 0,0 0 0,0 0 0,0 0 1,0 0-1,0 0 0,0-1 0,0 1 0,0 0 0,0 0 0,0 0 0,0 0 0,0 0 0,-1 0 0,1 0 0,0 0 0,0 0 0,0 0 0,0 0 1,0 0-1,0 0 0,0 0 0,0 0 0,0-1 0,0 1 0,0 0 0,0 0 0,0 0 0,0 0 0,0 0 0,0 0 0,0 0 0,0 0 1,0 0-1,0 0 0,-9 5 94,-10 9 135,12-8 8,1-2-67,0 1 1,0 0-1,0 1 1,1-1-1,0 1 0,-7 10 1,12-16-154,0 0 1,0 1-1,-1-1 1,1 0 0,0 0-1,0 1 1,0-1-1,0 0 1,0 1 0,0-1-1,0 0 1,0 0-1,0 1 1,0-1 0,0 0-1,0 0 1,0 1-1,0-1 1,0 0 0,0 0-1,0 1 1,0-1-1,0 0 1,1 0 0,-1 1-1,0-1 1,0 0-1,0 0 1,0 1 0,1-1-1,-1 0 1,0 0-1,0 0 1,0 1 0,1-1-1,-1 0 1,0 0-1,0 0 1,1 0 0,8 3 272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39.972"/>
    </inkml:context>
    <inkml:brush xml:id="br0">
      <inkml:brushProperty name="width" value="0.05" units="cm"/>
      <inkml:brushProperty name="height" value="0.05" units="cm"/>
    </inkml:brush>
  </inkml:definitions>
  <inkml:trace contextRef="#ctx0" brushRef="#br0">144 1 17492,'0'0'29,"0"0"1,0 0-1,0 0 1,0 0-1,0 0 1,0 0 0,0 0-1,0 0 1,0 0-1,1 0 1,-1 0-1,0 0 1,0 0-1,0 0 1,0 0-1,0 0 1,0 0-1,0 0 1,0 0-1,0 0 1,0 0 0,1 0-1,-1 0 1,0 0-1,0 0 1,0 0-1,0 0 1,0 0-1,0 0 1,0 0-1,0 0 1,0 0-1,0 0 1,1 0 0,-1 0-1,0 0 1,0 0-1,0 0 1,0 0-1,0 0 1,0 0-1,0 0 1,0 0-1,0 1 1,0-1-1,0 0 1,0 0 0,0 0-1,0 0 1,0 0-1,0 0 1,0 0-1,0 0 1,0 0-1,0 0 1,0 1-1,0-1 1,0 0-1,0 0 1,0 0 0,0 0-1,0 0 1,0 0-1,0 0 1,-3 12 1031,-12 25-205,6-16-242,-17 44-70,3 1 1,3 2-1,3 0 0,-15 120 0,32-184-521,-1 0 1,1 0-1,0 1 1,0-1 0,0 0-1,1 1 1,0-1-1,1 5 1,-2-8-10,1 0 0,0 0 1,-1 0-1,1 0 1,0 0-1,0 0 1,0 0-1,0-1 1,-1 1-1,1 0 1,0 0-1,0-1 1,1 1-1,-1 0 1,0-1-1,0 1 1,0-1-1,0 1 1,1-1-1,-1 0 1,0 0-1,0 1 0,0-1 1,1 0-1,-1 0 1,0 0-1,0 0 1,1-1-1,-1 1 1,0 0-1,3-1 1,10-2 70,0-1 0,0 0 1,-1-1-1,1 0 0,12-8 1,64-39 133,-66 38-195,-21 11-25,201-129-392,-194 125-240,-12 10 0,-20 16-531,12-11 620,-13 12-619,-1-1-1,-1-2 1,-1 0-1,-32 15 1,54-30 1279,0 0 0,1 0 0,-1 1 0,0 0 0,1 0 0,-1 0 0,1 0 0,0 0 0,0 1 0,0-1 0,1 1 0,-3 4 0,4-6 1,0 0-1,0 0 0,1 0 1,-1-1-1,1 1 0,-1 0 1,1 0-1,0 0 0,0 0 1,-1 0-1,2 0 0,-1 1 1,0-1-1,0 0 0,1-1 1,-1 1-1,1 0 0,-1 0 1,1 0-1,0 0 1,0 0-1,0 0 0,0-1 1,0 1-1,0 0 0,0-1 1,1 1-1,2 1 0,-3-1-103,1 0-1,-1 0 0,1-1 1,0 1-1,0-1 1,-1 0-1,1 1 0,0-1 1,0 0-1,0 0 1,1 0-1,-1-1 0,4 2 1,-5-2-96,-1-1-66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0.366"/>
    </inkml:context>
    <inkml:brush xml:id="br0">
      <inkml:brushProperty name="width" value="0.05" units="cm"/>
      <inkml:brushProperty name="height" value="0.05" units="cm"/>
    </inkml:brush>
  </inkml:definitions>
  <inkml:trace contextRef="#ctx0" brushRef="#br0">355 216 17804,'-6'-3'1840,"3"4"-1352,8 7-184,5 2 1569,0-2-673,3 4-976,-3-4 32,-3-1 32</inkml:trace>
  <inkml:trace contextRef="#ctx0" brushRef="#br0" timeOffset="1">1 1 19988,'1'14'1353,"5"-10"-1585,4-1-209,-1-3 641,2-3-176,1-8-160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05.316"/>
    </inkml:context>
    <inkml:brush xml:id="br0">
      <inkml:brushProperty name="width" value="0.05" units="cm"/>
      <inkml:brushProperty name="height" value="0.05" units="cm"/>
    </inkml:brush>
  </inkml:definitions>
  <inkml:trace contextRef="#ctx0" brushRef="#br0">92 21 10618,'2'2'305,"0"1"-1,0-1 1,1 0 0,-1 0-1,1 0 1,-1 0 0,1 0-1,0 0 1,0-1-1,0 1 1,0-1 0,0 0-1,0 0 1,0 0-1,0 0 1,5 0 0,-7-1-267,-1 0 1,0 0 0,0 0 0,1 0-1,-1 0 1,0 0 0,1 0-1,-1-1 1,0 1 0,1 0-1,-1 0 1,0 0 0,0 0 0,1 0-1,-1-1 1,0 1 0,0 0-1,0 0 1,1-1 0,-1 1-1,0 0 1,0 0 0,0-1 0,1 1-1,-1 0 1,0 0 0,0-1-1,0 1 1,0 0 0,0-1-1,0 1 1,0 0 0,0-1 0,-4-12 767,3 11-722,0 0 1,0 0-1,-1 0 1,1 0-1,-1 0 1,0 0-1,0 0 1,1 1-1,-4-3 1,5 4-81,-1 0-1,0-1 1,0 1-1,0 0 1,0 0-1,0 0 1,0-1-1,0 1 1,0 0 0,0 0-1,0 0 1,0 0-1,0 1 1,0-1-1,0 0 1,0 0-1,0 1 1,0-1 0,1 0-1,-1 1 1,0-1-1,0 1 1,-1 0-1,0 1-5,0 0 0,1-1-1,-1 1 1,0 0 0,1 0-1,-1 0 1,1 0 0,0 0-1,-2 4 1,2-3-5,0-1 0,0 0-1,0 1 1,0-1 0,1 0 0,-1 1 0,1-1-1,0 1 1,-1-1 0,1 1 0,0-1-1,0 1 1,1-1 0,-1 1 0,0-1 0,1 1-1,0-1 1,-1 0 0,1 1 0,2 3 0,-3-6 5,1 1 1,-1-1 0,1 0-1,-1 1 1,0-1-1,1 0 1,-1 1 0,1-1-1,-1 0 1,1 1 0,-1-1-1,1 0 1,-1 0-1,1 0 1,-1 1 0,1-1-1,-1 0 1,1 0 0,0 0-1,-1 0 1,1 0-1,-1 0 1,1 0 0,-1 0-1,1 0 1,-1 0 0,1-1-1,0 1 1,14-13-41,-12 9 39,-1 1 0,1-1 1,-1 0-1,0 0 0,0-1 0,2-6 0,-4 9 9,1 0-1,-1 0 0,0 0 0,0 0 1,1-1-1,-2 1 0,1 0 0,0 0 1,0 0-1,-1 0 0,1 0 0,-1 0 1,1 0-1,-1 0 0,0 0 0,-1-2 1,1 3-2,0 0 0,0 0 0,0 1 0,0-1 0,0 1 1,0-1-1,0 1 0,0-1 0,0 1 0,0 0 0,0-1 1,0 1-1,0 0 0,0 0 0,0 0 0,0 0 0,0 0 0,0 0 1,0 0-1,0 0 0,0 0 0,0 1 0,0-1 0,0 0 1,0 1-1,0-1 0,0 0 0,0 1 0,0 0 0,0-1 1,0 1-1,0-1 0,-1 2 0,-2 1-1,0 1 0,0-1 0,0 1-1,0-1 1,1 1 0,-1 0 0,1 1 0,0-1 0,0 0-1,1 1 1,-1 0 0,1-1 0,0 1 0,0 0 0,-1 7-1,7-13-34,4-6 13,7-9-7,-11 7 16,-3 7 11,0 0 0,0 0-1,0 1 1,0-1 0,0 0 0,0 1 0,0-1 0,1 0-1,-1 1 1,1 0 0,2-3 0,16 9-40,-19-5 69,2 3 103,-2-1-113,0-1 0,0 0 0,0 0 0,0 0 0,0 1-1,-1-1 1,1 0 0,-1 1 0,1-1 0,-1 0 0,1 1 0,-1-1 0,0 1 0,0-1-1,0 1 1,0-1 0,0 0 0,0 1 0,0-1 0,0 1 0,0-1 0,-1 1 0,0 2-1,1-4 73,0 0-85,-1 1 0,1-1 0,0 1 0,0-1 0,0 0 0,-1 1 0,1-1 0,0 1 0,0-1 0,0 1 0,0-1 0,0 1 0,0-1 0,0 1 0,0-1 0,0 1 0,0-1 0,0 1 0,1-1 0,-1 1 0,0-1 0,0 1 0,1 9 142,-1-10-140,0 0 0,0 0 1,0 0-1,0 0 0,0 0 1,0 0-1,0 0 1,-1 1-1,1-1 0,0 0 1,0 0-1,0 0 0,0 0 1,0 0-1,0 0 0,-1 0 1,1 0-1,0 0 1,0 0-1,0 0 0,0 0 1,0 0-1,0 0 0,-1 0 1,1 0-1,0 0 0,0 0 1,0 0-1,0 0 1,0 0-1,-1 0 0,1 0 1,0 0-1,0 0 0,0 0 1,0-1-1,0 1 0,0 0 1,0 0-1,-1 0 1,1 0-1,0 0 0,0 0 1,0 0-1,0 0 0,0-1 1,0 1-1,0 0 0,0 0 1,0 0-1,0 0 1,0 0-1,0 0 0,0-1 1,0 1-1,0 0 0,1 1-252,5 2-82,-6-1 276,-5-1 64,5-1-29,0 0 1,-1 0 12,-2-1 5,4 2 3,-1-1-6,0 1 0,0-1 0,0 1 0,0-1 0,0 1 0,0-1 0,0 1 0,-1-1 0,1 0 0,0 1 0,0-1 0,-1 1 0,1-1 0,0 0 0,0 1 0,-1-1 0,1 0 0,0 0 0,-1 1 0,1-1 0,-1 0 0,1 0 0,0 1 0,-1-1 0,1 0 0,-1 0 0,1 0 0,-1 1 0,-1 0 5,2 0 1,-3 1-6,3-2-1,-1 0-1,1 0 1,0 0 0,-1 0-1,1 0 1,0 0-1,-1 0 1,1 0 0,0 0-1,-1 0 1,1 0 0,0 0-1,-1 0 1,1 0-1,0 1 1,-1-1 0,1 0-1,0 0 1,0 0-1,-1 1 1,1-1 0,0 0-1,0 0 1,-1 1-1,1-1 1,0 0 0,0 0-1,0 1 1,0-1-1,-1 0 1,1 1 0,0-1-1,0 0 1,0 1-1,0-1 1,0 0 0,0 1-1,0 0 1,0-1-1,0 1 1,-1 0 0,1-1-1,0 1 1,0-1-1,0 1 1,-1-1-1,1 1 1,0 0 0,-1-1-1,1 1 1,0-1-1,-1 0 1,1 1-1,-1-1 1,1 1-1,-1-1 1,1 1 0,-1-1-1,1 0 1,-1 1-1,1-1 1,-1 0-1,1 0 1,-2 1 0,1-1 0,0 0 1,1 1 0,-1-1 0,0 0 0,0 0 0,0 0 0,0 0 0,0 0 0,0 0 0,0 0 0,0 0-1,1 0 1,-1 0 0,0 0 0,0-1 0,0 1 0,0 0 0,-1-1 0,2 1-8,-1 0 5,1 0-2,0 0 4,1 0 8,-13-3 38,11 3-50,-4 0-338,0 0 1,-1-1-1,1 1 1,0-1-1,-7-2 0,-5-2-52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06.295"/>
    </inkml:context>
    <inkml:brush xml:id="br0">
      <inkml:brushProperty name="width" value="0.05" units="cm"/>
      <inkml:brushProperty name="height" value="0.05" units="cm"/>
    </inkml:brush>
  </inkml:definitions>
  <inkml:trace contextRef="#ctx0" brushRef="#br0">22 0 11955,'-1'4'327,"0"0"0,1 1 1,-1-1-1,1 0 1,0 0-1,1 0 0,-1 0 1,1 0-1,-1 0 1,1 0-1,1 0 0,-1 0 1,2 5-1,3-28 649,-9-8-321,3 26-643,0 1 0,0 0 0,0 0-1,0-1 1,-1 1 0,1 0 0,0 0 0,0-1 0,0 1 0,0 0 0,-1 0 0,1 0-1,0-1 1,0 1 0,0 0 0,-1 0 0,1 0 0,0 0 0,0-1 0,-1 1-1,1 0 1,0 0 0,0 0 0,-1 0 0,1 0 0,0 0 0,0 0 0,-1 0 0,1 0-1,0 0 1,-1 0 0,-11 11 272,11-10-352,0 1-1,0-1 0,0 1 0,1-1 0,-1 1 1,1-1-1,-1 1 0,1-1 0,-1 1 0,1-1 1,0 4-1,-5-7-127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2:08.803"/>
    </inkml:context>
    <inkml:brush xml:id="br0">
      <inkml:brushProperty name="width" value="0.05" units="cm"/>
      <inkml:brushProperty name="height" value="0.05" units="cm"/>
    </inkml:brush>
  </inkml:definitions>
  <inkml:trace contextRef="#ctx0" brushRef="#br0">4 67 13259,'-1'-1'112,"1"1"0,0 0 0,-1-1 0,1 1 0,0 0 0,0-1 0,-1 1 0,1-1 0,0 1 0,0-1 0,0 1 0,0-1 1,-1 1-1,1 0 0,0-1 0,0 1 0,0-1 0,0 1 0,0-1 0,0 1 0,0-1 0,0 1 0,0-1 0,1 1 0,-1-1 0,0 1 0,0-1 0,0 1 0,0 0 0,1-1 0,-1 1 1,0-1-1,1 1 0,-1 0 0,1-1 0,14-1 1620,-10 3-2248,-4-4 497,0 1 1,0 0-1,0 0 0,0-1 0,-1 1 0,0 0 0,1-1 0,-1 1 0,0-1 1,0 1-1,0 0 0,-1-3 0,1 3 39,-2-8 270,-3 17-44,-3 20 13,8-27-258,0 0 1,0 0-1,0 0 1,0 0-1,0 0 1,0 0-1,0 0 1,0 0-1,0-1 0,0 1 1,0 0-1,0 0 1,0 0-1,0 0 1,1 0-1,-1 0 1,0 0-1,0 0 1,0 0-1,0 0 1,0 0-1,0 0 1,0 0-1,0 0 0,0 0 1,0 0-1,1 0 1,-1 0-1,0 0 1,0 0-1,0 0 1,0 0-1,0 0 1,0 0-1,0 0 1,0 0-1,0 0 1,1 0-1,-1 0 1,0 0-1,0 0 0,0 0 1,0 0-1,0 0 1,0 0-1,0 0 1,0 0-1,0 0 1,0 1-1,0-1 1,0 0-1,0 0 1,1 0-1,-1 0 1,0 0-1,0 0 0,0 0 1,0 0-1,0 0 1,0 0-1,0 1 1,0-1-1,0 0 1,0 0-1,0 0 1,0 0-1,0 0 1,0 0-1,0 0 1,9-10 4,-8 7 21,1 1 0,0-1-1,-1 0 1,0 0 0,1 1 0,-1-1 0,0 0 0,0-5-1,-18 37 425,16-28-457,-7 26-22,9-17-651,-1-10 627,1 1 0,-1-1 1,0 0-1,1 0 0,-1 0 0,0 0 0,0 0 0,1 0 0,-1 0 1,0 0-1,1 0 0,-1 0 0,0 0 0,1 0 0,-1 0 0,0 0 1,1 0-1,-1 0 0,0 0 0,1 0 0,-1 0 0,0-1 0,1 1 0,-1 0 1,0 0-1,0 0 0,1 0 0,-1-1 0,0 1 0,0 0 0,1 0 1,-1-1-1,14-7-844,-8 3 323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1.400"/>
    </inkml:context>
    <inkml:brush xml:id="br0">
      <inkml:brushProperty name="width" value="0.05" units="cm"/>
      <inkml:brushProperty name="height" value="0.05" units="cm"/>
    </inkml:brush>
  </inkml:definitions>
  <inkml:trace contextRef="#ctx0" brushRef="#br0">31 33 12291,'-7'-1'1608,"-2"1"-712,-1 1-328,6 1 1025,4 1-473,3 0-184,2 2-120,0 1-312,-1-2-128,2-1-576,2-4-752,5-9 888,-1-3-152,-2-21-104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3.199"/>
    </inkml:context>
    <inkml:brush xml:id="br0">
      <inkml:brushProperty name="width" value="0.05" units="cm"/>
      <inkml:brushProperty name="height" value="0.05" units="cm"/>
    </inkml:brush>
  </inkml:definitions>
  <inkml:trace contextRef="#ctx0" brushRef="#br0">0 4972 7802,'10'-8'904,"1"-1"1,16-20-1,-18 19-223,0 0 0,0 1 0,13-10 0,167-103 2062,54-38-2239,76-54-334,146-105-87,-147 103-82,-173 115-11,283-192 38,-53 25-10,-74 48 0,-84 80-28,154-114-1,179-131 34,-119 84-227,-387 266 158,690-546-351,-486 399 395,-10 9 38,152-111 312,-194 143-121,148-73 113,14-12-1139,-352 223 760,-4 1 21,1 1-1,-1-1 1,1 0-1,-1 0 1,0 0-1,1 0 1,-1 0-1,0 0 0,-1 0 1,1-1-1,0 1 1,-1-1-1,3-3 1,-4 5 6,-1 0 1,1 0-1,0 1 0,0-1 1,-1 0-1,1 0 0,0 1 1,-1-1-1,1 0 1,-1 1-1,1-1 0,-1 0 1,1 1-1,-1-1 1,1 1-1,-2-1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4.224"/>
    </inkml:context>
    <inkml:brush xml:id="br0">
      <inkml:brushProperty name="width" value="0.05" units="cm"/>
      <inkml:brushProperty name="height" value="0.05" units="cm"/>
    </inkml:brush>
  </inkml:definitions>
  <inkml:trace contextRef="#ctx0" brushRef="#br0">104 18 12987,'0'-1'153,"1"0"0,-1-1-1,1 1 1,0 0 0,0 0 0,-1 0 0,1 0 0,0 0 0,0 0-1,0 0 1,0 0 0,0 0 0,1 0 0,-1 1 0,0-1 0,2 0-1,-3 1-87,1 0 0,-1 0 0,1 0 0,-1 1 0,0-1-1,1 0 1,-1 0 0,1 1 0,-1-1 0,0 0-1,1 1 1,-1-1 0,0 0 0,1 1 0,-1-1-1,0 1 1,0-1 0,1 0 0,-1 1 0,0-1 0,0 1-1,0-1 1,0 1 0,0-1 0,0 1 0,1-1-1,-1 1 1,0-1 0,0 1 0,0 8 261,1 0 1,-1 0-1,-2 16 1,-11 54 282,-36 122-1,28-128-477,-22 150-1,42-212-121,0-1 0,1 0 1,0 0-1,1 0 1,0 1-1,3 12 0,-4-20-4,1-1-1,0 1 0,0-1 1,0 1-1,0-1 0,1 1 1,-1-1-1,1 0 0,-1 0 1,1 0-1,0 0 0,0 0 0,0 0 1,0 0-1,0 0 0,0-1 1,1 1-1,-1-1 0,0 0 1,1 1-1,-1-1 0,1 0 1,-1-1-1,1 1 0,0 0 0,-1-1 1,1 1-1,3-1 0,9 0 24,-1 0 1,1-1-1,-1-1 0,0 0 0,0-1 0,0-1 0,22-8 0,94-47 165,-128 58-189,92-48-145,59-28-177,-122 64 191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3.398"/>
    </inkml:context>
    <inkml:brush xml:id="br0">
      <inkml:brushProperty name="width" value="0.05" units="cm"/>
      <inkml:brushProperty name="height" value="0.05" units="cm"/>
    </inkml:brush>
  </inkml:definitions>
  <inkml:trace contextRef="#ctx0" brushRef="#br0">23 110 13803,'-13'-3'1448,"6"-2"-808,4 0-240,6-1 617,8-1-105,11 0-232,4-2-144,11 0-216,3 1-88,6-2-296,-3 1-184,1-1-456,-5 0-112,-9 3 600,-5 3-160,-13 4-136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5.048"/>
    </inkml:context>
    <inkml:brush xml:id="br0">
      <inkml:brushProperty name="width" value="0.05" units="cm"/>
      <inkml:brushProperty name="height" value="0.05" units="cm"/>
    </inkml:brush>
  </inkml:definitions>
  <inkml:trace contextRef="#ctx0" brushRef="#br0">1 1 15835,'7'11'1297,"3"9"-1137,0 9-80,4 4 384,2 6-336,1 2-56,1 1-72,-1-5-96,-3-5-216,-4-8 2136,-10-11-1720,-3-4 128,-5-9 48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5.454"/>
    </inkml:context>
    <inkml:brush xml:id="br0">
      <inkml:brushProperty name="width" value="0.05" units="cm"/>
      <inkml:brushProperty name="height" value="0.05" units="cm"/>
    </inkml:brush>
  </inkml:definitions>
  <inkml:trace contextRef="#ctx0" brushRef="#br0">0 538 15035,'1'-2'339,"-1"-1"-1,1 1 1,-1-1 0,1 1-1,0 0 1,0 0-1,0-1 1,0 1-1,1 0 1,-1 0 0,3-3-1,3-7 428,24-45-41,-3-3-1,-2 0 1,-3-1 0,-2-1-1,21-116 1,-42 177-724,0 0-1,0 0 1,0 0-1,0 1 1,0-1 0,0 0-1,1 0 1,-1 0 0,0 0-1,0 1 1,1-1 0,-1 0-1,1 0 1,-1 1 0,1-1-1,-1 0 1,1 1 0,-1-1-1,1 0 1,-1 1 0,2-2-1,-1 3-1,0-1 0,0 0 0,-1 1 0,1-1-1,0 0 1,0 1 0,0-1 0,-1 1 0,1-1-1,0 1 1,-1 0 0,1-1 0,0 1 0,-1 0-1,1-1 1,-1 1 0,1 0 0,-1 0 0,1 1 0,9 12-200,0-1 0,24 24 0,-30-32 121,1-1 1,0 0-1,0-1 1,0 1-1,0-1 1,1 0-1,-1-1 1,1 1 0,0-1-1,0 0 1,9 2-1,8-4-155,-3-11-83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6.394"/>
    </inkml:context>
    <inkml:brush xml:id="br0">
      <inkml:brushProperty name="width" value="0.05" units="cm"/>
      <inkml:brushProperty name="height" value="0.05" units="cm"/>
    </inkml:brush>
  </inkml:definitions>
  <inkml:trace contextRef="#ctx0" brushRef="#br0">21 153 14891,'4'192'3842,"-5"-135"-3216,11 107 1,-6-149-293,-4-15-326,0 0 0,0 0 0,0 0 0,0 0 0,0 0 0,1 0 0,-1 0 0,0 0 0,0 0 0,0 0 0,0 0 0,0 0 0,0 0 0,1 0 0,-1 0 0,0 0 0,0 0 0,0-1 1,0 1-1,0 0 0,0 0 0,0 0 0,1 0 0,-1 0 0,0 0 0,0 0 0,0 0 0,0 0 0,0 0 0,0 0 0,0-1 0,0 1 0,0 0 0,0 0 0,0 0 0,0 0 0,1 0 0,-1 0 0,0-1 0,0 1 0,0 0 1,0 0-1,0 0 0,0 0 0,0 0 0,0 0 0,0 0 0,0-1 0,0 1 0,4-29 591,-2-50 50,-4 0 1,-3 0 0,-20-102 0,15 144-605,5 28-38,6 24-7,0-8-3,0 0 0,0 1 0,1-1 0,0 0 0,1-1 0,0 1 0,0 0 0,0-1 0,1 1 1,0-1-1,0 0 0,0 0 0,1-1 0,0 1 0,0-1 0,0 0 0,1-1 0,0 1 0,0-1 0,0 0 0,0 0 0,0-1 1,1 0-1,0 0 0,0-1 0,0 1 0,0-1 0,0-1 0,0 0 0,11 1 0,-2-2 15,1-1 0,-1-1 1,0-1-1,0 0 0,0-1 0,0 0 0,-1-2 1,0 0-1,0 0 0,18-12 0,-3 1 83,-1-2 1,-1-2-1,45-41 0,-57 47 124,-1 0-1,21-31 1,-44 63-237,1 0 1,0 1-1,1 0 1,1 0-1,0 1 1,-3 28-1,6-20 5,0 0 0,1 0-1,2 0 1,4 28 0,-4-47 22,1 0 0,-1-1 1,2 1-1,-1-1 0,1 1 1,0-1-1,1 0 0,4 7 1,9 3-72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7.441"/>
    </inkml:context>
    <inkml:brush xml:id="br0">
      <inkml:brushProperty name="width" value="0.05" units="cm"/>
      <inkml:brushProperty name="height" value="0.05" units="cm"/>
    </inkml:brush>
  </inkml:definitions>
  <inkml:trace contextRef="#ctx0" brushRef="#br0">90 52 12579,'4'-7'769,"-1"2"-195,0 0 0,0-1 0,0 0 1,-1 1-1,3-10 0,-5 15-525,0 0 0,0 0 0,0 0 0,0 0 0,0 0 0,0 0-1,0 0 1,0 0 0,-1 0 0,1 0 0,0 0 0,0 0 0,0 0 0,0 0 0,0 0 0,0 0 0,0 0 0,0 0 0,0 0 0,0 0-1,0 0 1,-1 0 0,1 0 0,0 0 0,0 0 0,0 0 0,0 0 0,0 0 0,0 0 0,0 0 0,0 0 0,0 0 0,0 0 0,0 0 0,0 0-1,0-1 1,0 1 0,0 0 0,-1 0 0,1 0 0,0 0 0,0 0 0,0 0 0,0 0 0,0 0 0,0 0 0,0 0 0,0 0 0,0-1 0,0 1-1,0 0 1,0 0 0,0 0 0,0 0 0,0 0 0,0 0 0,0 0 0,0 0 0,-6 7 671,-4 9-322,1 1 0,1 0 0,0 0 0,-6 23 1,-17 76-211,23-77-154,1 1 0,-1 49 0,7-74-28,1 0 1,1 0 0,0 0-1,1 0 1,1 0 0,0-1 0,1 1-1,1-1 1,7 17 0,-9-26-43,-1 0 0,1 0 1,0 0-1,1-1 0,-1 1 1,1-1-1,0 1 0,0-1 1,1-1-1,-1 1 1,1 0-1,9 4 0,-10-6 20,0 0-1,0-1 0,0 0 0,0 0 0,0 0 0,0 0 1,1-1-1,-1 0 0,0 0 0,0 0 0,1 0 0,-1 0 1,0-1-1,0 0 0,0 0 0,0 0 0,0-1 1,4-1-1,33-20-119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8.888"/>
    </inkml:context>
    <inkml:brush xml:id="br0">
      <inkml:brushProperty name="width" value="0.05" units="cm"/>
      <inkml:brushProperty name="height" value="0.05" units="cm"/>
    </inkml:brush>
  </inkml:definitions>
  <inkml:trace contextRef="#ctx0" brushRef="#br0">0 134 14371,'0'-3'384,"1"1"0,-1-1-1,1 0 1,-1 1 0,1-1 0,0 0 0,0 1-1,2-5 1,-3 7-343,0 0 1,0 0-1,0-1 0,1 1 0,-1 0 0,0 0 1,0 0-1,0 0 0,0 0 0,0 0 1,0 0-1,1 0 0,-1 0 0,0-1 0,0 1 1,0 0-1,0 0 0,1 0 0,-1 0 0,0 0 1,0 0-1,0 0 0,0 0 0,1 0 1,-1 0-1,0 0 0,0 0 0,0 0 0,0 0 1,1 0-1,-1 0 0,0 0 0,0 1 0,0-1 1,0 0-1,0 0 0,1 0 0,-1 0 0,0 0 1,0 0-1,0 0 0,0 0 0,0 1 1,1-1-1,6 17 1174,46 261-128,-16-67-842,-37-210-223,0 0-1,0 0 1,1 0-1,-1 0 1,0 0-1,0 0 0,1 0 1,-1 0-1,1 0 1,-1 0-1,1 0 1,-1 0-1,1 0 0,0 0 1,0 0-1,-1-1-13,1 0 0,-1 0-1,0 0 1,1 0 0,-1 0-1,0 0 1,1-1 0,-1 1-1,0 0 1,0 0 0,1 0-1,-1-1 1,0 1 0,0 0-1,1 0 1,-1-1 0,0 1-1,0 0 1,0-1 0,1 1-1,-1 0 1,0-1 0,0 1-1,0 0 1,0-1 0,0 1-1,0 0 1,1-1-1,8-41 258,-7 33-197,96-414 747,-94 405-816,-2 5-8,1 1 0,1-1 0,0 0 0,1 1 1,1 0-1,-1 0 0,11-15 0,-16 26 3,1 0 0,0 0 1,0 0-1,-1 0 0,1 0 1,0 0-1,0 1 0,0-1 1,0 0-1,0 0 0,0 1 0,0-1 1,1 0-1,-1 1 0,0-1 1,0 1-1,0 0 0,1-1 1,-1 1-1,0 0 0,0 0 1,1 0-1,-1 0 0,2 0 0,0 0-7,-1 1 0,1 0 0,-1 0 0,0 0 0,1 0 0,-1 1 0,0-1 0,0 0 0,0 1 0,0 0 0,3 2 0,2 4-38,0 0 0,-1 1 1,1-1-1,-2 1 1,6 10-1,-9-15 37,0 1-1,-1-1 1,1 0 0,-1 1 0,0-1-1,0 1 1,0-1 0,-1 1 0,1 0-1,-1-1 1,0 1 0,0 0 0,-1-1-1,0 1 1,-1 6 0,0-5-7,0 0 0,-1 0 0,0-1 0,0 1 0,-1-1 0,1 1 0,-1-1 0,0 0 0,0-1 0,-6 5 0,-4 4-251,-1-2 0,-1 0 0,0-1 0,0-1 1,-1 0-1,-26 9 0,37-16 200,0 1-23,0-1 1,0 0 0,0 0 0,0 0 0,0-1 0,0 0-1,-1 0 1,-6 0 0,6-3-445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9.300"/>
    </inkml:context>
    <inkml:brush xml:id="br0">
      <inkml:brushProperty name="width" value="0.05" units="cm"/>
      <inkml:brushProperty name="height" value="0.05" units="cm"/>
    </inkml:brush>
  </inkml:definitions>
  <inkml:trace contextRef="#ctx0" brushRef="#br0">1 257 14563,'0'0'112,"1"0"-1,0 1 1,-1-1-1,1 0 1,0 0-1,-1 0 1,1 0-1,0 1 1,0-1-1,-1 0 1,1 0-1,0 0 1,-1 0-1,1 0 1,0-1-1,0 1 1,-1 0-1,1 0 1,0 0-1,-1-1 1,1 1-1,0 0 1,-1-1-1,1 1 1,0-1-1,-1 1 1,1 0-1,-1-1 1,1 1-1,-1-1 1,1 0-1,-1 1 1,1-1-1,0-1 1,20-25 1202,-18 23-987,27-42 1298,40-87 0,-51 95-1277,-17 38-188,0 8-109,-2 10-21,-7 43-339,2 96 0,5-154 228,0-1-1,0 0 1,0 0 0,1 1 0,-1-1 0,1 0 0,0 0 0,-1 0 0,1 0 0,0 0-1,0 0 1,2 2 0,-3-3 46,0-1 0,1 0 0,-1 1 0,0-1-1,1 0 1,-1 0 0,0 0 0,1 1 0,-1-1-1,0 0 1,1 0 0,-1 0 0,1 0 0,-1 1 0,0-1-1,1 0 1,-1 0 0,1 0 0,-1 0 0,0 0 0,1 0-1,-1 0 1,1 0 0,-1 0 0,1-1 0,0 1 0,0-1 0,0 1 1,1-1-1,-1 0 0,0 0 1,0 1-1,0-1 1,-1 0-1,1 0 0,0 0 1,0 0-1,1-2 0,11-22-402,2-17-86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3:49.681"/>
    </inkml:context>
    <inkml:brush xml:id="br0">
      <inkml:brushProperty name="width" value="0.05" units="cm"/>
      <inkml:brushProperty name="height" value="0.05" units="cm"/>
    </inkml:brush>
  </inkml:definitions>
  <inkml:trace contextRef="#ctx0" brushRef="#br0">33 1 16388,'3'2'270,"0"1"1,0 0 0,0 0 0,-1 0 0,1 0 0,-1 0 0,0 1 0,3 5-1,7 11 589,10 7-121,26 24 0,-26-29-472,28 38-1,-43-51-218,-1 1 0,0 0 0,-1 0 0,0 0 0,-1 1 0,0 0 0,5 20 0,-7-18-29,-1 0 0,0 1 0,-1-1 0,-1 1 0,0-1 0,-1 0-1,0 1 1,-1-1 0,0 0 0,-1-1 0,-1 1 0,0 0 0,0-1-1,-1 0 1,-9 12 0,2-4 87,-1-1-1,0 0 1,-2-1-1,0 0 1,-1-1-1,-1-1 0,-32 22 1,-3-8-17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2.119"/>
    </inkml:context>
    <inkml:brush xml:id="br0">
      <inkml:brushProperty name="width" value="0.05" units="cm"/>
      <inkml:brushProperty name="height" value="0.05" units="cm"/>
    </inkml:brush>
  </inkml:definitions>
  <inkml:trace contextRef="#ctx0" brushRef="#br0">1 1 13171,'1'28'840,"-1"9"-728,-1 6-96,1 8 112,0 0-64,1 2-128,0-1-88,-1-9 96,0-2 0,-2-6-72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00.694"/>
    </inkml:context>
    <inkml:brush xml:id="br0">
      <inkml:brushProperty name="width" value="0.05" units="cm"/>
      <inkml:brushProperty name="height" value="0.05" units="cm"/>
    </inkml:brush>
  </inkml:definitions>
  <inkml:trace contextRef="#ctx0" brushRef="#br0">0 54 14843,'2'7'1288,"2"-1"-1064,19-5-63,13-1 455,15 0-296,9 4-104,12 1-16,4 0-16,7 0-176,5-5-88,-2-5-288,-5-6-160,-9-9 416,-6-4-112,-20-2-112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01.140"/>
    </inkml:context>
    <inkml:brush xml:id="br0">
      <inkml:brushProperty name="width" value="0.05" units="cm"/>
      <inkml:brushProperty name="height" value="0.05" units="cm"/>
    </inkml:brush>
  </inkml:definitions>
  <inkml:trace contextRef="#ctx0" brushRef="#br0">972 1 14787,'-3'0'93,"1"0"0,-1 1 0,1-1 0,0 1 0,-1-1 0,1 1-1,-1 0 1,1 0 0,0 0 0,0 0 0,-1 1 0,1-1 0,-3 3 0,-25 27-4,16-15 122,-43 41 72,-2-3 1,-2-2 0,-3-3 0,-109 64-1,49-46 305,53-31 173,-126 88 0,190-118-754,0 0-1,0 0 0,0 0 1,0 1-1,1 0 0,0 1 1,1-1-1,0 1 0,0 0 0,0 1 1,1-1-1,-5 17 0,7-17-31,0 0-1,1 0 0,1 0 0,-1-1 0,1 1 1,0 0-1,1 0 0,0 0 0,0 0 0,1 0 1,0-1-1,0 1 0,1-1 0,0 1 0,5 9 1,-1-3 12,1 0 0,1 0 0,0-1 0,0 0 0,1 0-1,1-1 1,0 0 0,1-1 0,0 0 0,1-1 0,0-1 0,0 0 0,1 0 0,0-2 0,1 1 0,-1-2 0,1 0 0,1-1 0,15 3 0,15 0 7,0-2-1,59 0 1,93-9-323,-162 1 197,157-5-52,-108 2 71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3.784"/>
    </inkml:context>
    <inkml:brush xml:id="br0">
      <inkml:brushProperty name="width" value="0.05" units="cm"/>
      <inkml:brushProperty name="height" value="0.05" units="cm"/>
    </inkml:brush>
  </inkml:definitions>
  <inkml:trace contextRef="#ctx0" brushRef="#br0">1 92 13187,'10'6'1464,"7"-6"-912,12-8-136,7-2 553,4-3-273,4-1-80,2 0-400,-1-1-376,-7 4 264,-5 4-112,-11 1-184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58:02.566"/>
    </inkml:context>
    <inkml:brush xml:id="br0">
      <inkml:brushProperty name="width" value="0.05" units="cm"/>
      <inkml:brushProperty name="height" value="0.05" units="cm"/>
    </inkml:brush>
  </inkml:definitions>
  <inkml:trace contextRef="#ctx0" brushRef="#br0">1 158 11458,'0'-1'140,"0"0"0,0 0 1,0 0-1,0 0 0,1 0 0,-1 0 0,0 0 0,1 0 0,-1 0 0,1 1 0,-1-1 0,1 0 0,-1 0 0,1 0 0,-1 0 0,1 1 0,0-1 0,-1 0 0,1 1 0,0-1 0,0 1 0,0-1 0,0 1 0,-1-1 0,1 1 0,0-1 0,0 1 0,0 0 0,0-1 0,0 1 0,0 0 0,0 0 0,1 0 0,6-1 24,0 0 0,0 1 1,12 2-1,-2-2 58,33-1-200,1-2-1,-1-3 0,-1-2 1,1-2-1,-1-3 0,-1-1 1,82-37-1,-114 44-142,-5 2-22,-20 8-212,-37 13 576,1-3-1,-2-1 0,-72 9 0,53-14 343,0-3 0,-67-5 0,108-2-390,4 2-34,39 11-295,-3-3 39,3 1 17,0 0 1,0-1 0,1-1-1,0-1 1,0-1 0,0-1-1,27 2 1,-1-8 72,0-1 1,67-16 0,45-5-323,-227 24 158,-125-18 0,-4-1 544,192 19-342,0 1 1,0 0 0,0 0 0,-1 1 0,1 0 0,0 0-1,-10 3 1,15-3-10,0-1 0,0 1-1,-1 0 1,1-1 0,0 1 0,0 0-1,-1 0 1,1 0 0,0 0-1,0 0 1,0 0 0,0 0 0,1 0-1,-1 0 1,0 1 0,0-1-1,1 0 1,-1 0 0,1 1-1,-1-1 1,1 1 0,-1-1 0,1 0-1,0 1 1,0-1 0,-1 1-1,1-1 1,0 1 0,1-1 0,-1 0-1,0 1 1,0-1 0,0 1-1,1-1 1,-1 0 0,1 1-1,-1-1 1,2 2 0,-1 0-4,1 1 1,0-1-1,0 1 0,1-1 1,-1 0-1,1 0 1,-1 0-1,1 0 0,0-1 1,0 1-1,0-1 1,0 1-1,1-1 0,-1 0 1,1-1-1,-1 1 1,1 0-1,0-1 0,-1 0 1,1 0-1,0 0 1,6 0-1,7 2-5,1-2 0,0 0 0,27-2 0,13-4 3,0-2 1,59-16 0,111-39-109,22-5-303,-247 67 402,3-2-32,0 0 1,-1 1-1,1 0 1,0 1-1,0-1 1,0 1-1,-1 0 1,1 1-1,11 1 1,-16-2 28,0 1 0,-1-1 0,1 0 0,-1 0 0,1 1 0,0-1 0,-1 0 0,1 1 0,-1-1 0,1 1 0,-1-1 0,1 0 0,-1 1 0,1-1 0,-1 1 0,0 0 0,1-1 1,-1 1-1,0-1 0,1 1 0,-1 0 0,0-1 0,0 1 0,0-1 0,1 1 0,-1 1 0,0-1-11,0 1 0,0 0-1,-1-1 1,1 1 0,0-1 0,-1 1 0,1 0 0,-1-1-1,0 1 1,-1 2 0,-2 2-36,0 1 0,-1-1 0,-9 10 0,-21 16-133,-4-1-83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2.740"/>
    </inkml:context>
    <inkml:brush xml:id="br0">
      <inkml:brushProperty name="width" value="0.05" units="cm"/>
      <inkml:brushProperty name="height" value="0.05" units="cm"/>
    </inkml:brush>
  </inkml:definitions>
  <inkml:trace contextRef="#ctx0" brushRef="#br0">28 0 6377,'-2'104'624,"-2"-1"-479,0-14-25,-1-6-152,0-19 48,-1-8 32,4-16-8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3.114"/>
    </inkml:context>
    <inkml:brush xml:id="br0">
      <inkml:brushProperty name="width" value="0.05" units="cm"/>
      <inkml:brushProperty name="height" value="0.05" units="cm"/>
    </inkml:brush>
  </inkml:definitions>
  <inkml:trace contextRef="#ctx0" brushRef="#br0">11 0 8522,'0'101'808,"-1"-15"-400,-1-10-856,-1-18 584,2-10 16,-2-21-16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03.516"/>
    </inkml:context>
    <inkml:brush xml:id="br0">
      <inkml:brushProperty name="width" value="0.05" units="cm"/>
      <inkml:brushProperty name="height" value="0.05" units="cm"/>
    </inkml:brush>
  </inkml:definitions>
  <inkml:trace contextRef="#ctx0" brushRef="#br0">102 0 9362,'-26'646'2673,"23"-578"-4592,3 0 1,12 87-1,-3-41 669,1 173 607,-10-194 1210</inkml:trace>
  <inkml:trace contextRef="#ctx0" brushRef="#br0" timeOffset="1">65 2282 7146,'-4'79'488,"-6"-5"-1048,-5-8 544,-1-4 536,-4-8-472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43.279"/>
    </inkml:context>
    <inkml:brush xml:id="br0">
      <inkml:brushProperty name="width" value="0.05" units="cm"/>
      <inkml:brushProperty name="height" value="0.05" units="cm"/>
    </inkml:brush>
  </inkml:definitions>
  <inkml:trace contextRef="#ctx0" brushRef="#br0">32 81 17740,'-3'1'1528,"-4"-5"-1016,1-9-184,0 3 536,2-1-111,1 2-329,3 8-240,-1-5-608,4 0-505,-3-1 609,-5-7-160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4:43.679"/>
    </inkml:context>
    <inkml:brush xml:id="br0">
      <inkml:brushProperty name="width" value="0.05" units="cm"/>
      <inkml:brushProperty name="height" value="0.05" units="cm"/>
    </inkml:brush>
  </inkml:definitions>
  <inkml:trace contextRef="#ctx0" brushRef="#br0">63 0 14107,'-3'17'1256,"0"3"-712,-3-2-176,-2-1 441,-1-2-57,-1-2-112,1-3-88,1-8-584,2-5-344,7-13 376,7-1-88,3-6-160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5.209"/>
    </inkml:context>
    <inkml:brush xml:id="br0">
      <inkml:brushProperty name="width" value="0.05" units="cm"/>
      <inkml:brushProperty name="height" value="0.05" units="cm"/>
    </inkml:brush>
  </inkml:definitions>
  <inkml:trace contextRef="#ctx0" brushRef="#br0">691 1 12515,'2'1'2409,"-2"-1"-2332,-7 13 927,-14 20-107,-120 167 1157,-24 35-1404,-133 247-1679,297-481 1018,-3 7-70,-1 0 0,0 0 1,0-1-1,-1 0 0,-11 12 0,0-11-260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5.787"/>
    </inkml:context>
    <inkml:brush xml:id="br0">
      <inkml:brushProperty name="width" value="0.05" units="cm"/>
      <inkml:brushProperty name="height" value="0.05" units="cm"/>
    </inkml:brush>
  </inkml:definitions>
  <inkml:trace contextRef="#ctx0" brushRef="#br0">3 898 14803,'0'0'31,"0"0"1,0 0-1,0 0 0,-1 0 0,1 0 1,0-1-1,0 1 0,0 0 0,0 0 1,0 0-1,0 0 0,0 0 0,0 0 0,0 0 1,0 0-1,-1 0 0,1 0 0,0 0 1,0 0-1,0 0 0,0 0 0,0-1 1,0 1-1,0 0 0,0 0 0,0 0 0,0 0 1,0 0-1,0 0 0,0 0 0,0 0 1,0 0-1,0-1 0,0 1 0,0 0 1,0 0-1,0 0 0,0 0 0,0 0 1,0 0-1,0 0 0,0 0 0,0-1 0,0 1 1,0 0-1,0 0 0,0 0 0,0 0 1,0 0-1,0 0 0,0 0 0,0 0 1,1 0-1,-1-1 0,5-10 523,9-14-162,-14 24-318,186-301 1751,23 18-1802,-139 212-290,-55 58 79,-1 0 0,0 0 0,-1-1 1,-1-1-1,0 0 0,-1 0 1,15-31-1,-17 25 253,1-2 182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6.270"/>
    </inkml:context>
    <inkml:brush xml:id="br0">
      <inkml:brushProperty name="width" value="0.05" units="cm"/>
      <inkml:brushProperty name="height" value="0.05" units="cm"/>
    </inkml:brush>
  </inkml:definitions>
  <inkml:trace contextRef="#ctx0" brushRef="#br0">17 330 12963,'-14'-8'1954,"12"3"-271,3 3-1488,1 1 1,0-1-1,0 1 1,0 0-1,0 0 1,0 0-1,0 0 1,5-1 0,3-1-244,264-127 1170,-11-21-962,-259 148-158,1 0 0,0 0 0,0 1 1,0 0-1,0 0 0,1 0 0,6-1 1,-11 3-3,1 0 1,-1 0 0,0 0-1,1 0 1,-1 0 0,1 0 0,-1 1-1,1-1 1,-1 0 0,0 1 0,1-1-1,-1 1 1,0 0 0,1-1-1,-1 1 1,0 0 0,0 0 0,0 0-1,0-1 1,0 1 0,0 0 0,0 1-1,0-1 1,0 0 0,0 0 0,0 0-1,-1 1 1,1-1 0,0 0-1,-1 0 1,1 2 0,8 22 3,-1 0 1,-1 1-1,-2-1 1,0 1-1,-2 1 0,1 35 1,-5-21-191,-1-1 1,-2 0 0,-12 57-1,4-54 63,1-17-50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7.546"/>
    </inkml:context>
    <inkml:brush xml:id="br0">
      <inkml:brushProperty name="width" value="0.05" units="cm"/>
      <inkml:brushProperty name="height" value="0.05" units="cm"/>
    </inkml:brush>
  </inkml:definitions>
  <inkml:trace contextRef="#ctx0" brushRef="#br0">7 1 16564,'-5'0'1488,"4"4"-960,1 9-232,6 7 856,4 7-472,4 5-295,3-1-65,3 2-144,2-5-56,2-10-88,3-6-56,4-12-232,2-6-257,1-13-391,0-5-32,-2-13 632,-2-3-184,-4-2-184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4.172"/>
    </inkml:context>
    <inkml:brush xml:id="br0">
      <inkml:brushProperty name="width" value="0.05" units="cm"/>
      <inkml:brushProperty name="height" value="0.05" units="cm"/>
    </inkml:brush>
  </inkml:definitions>
  <inkml:trace contextRef="#ctx0" brushRef="#br0">1 92 11650,'2'33'1237,"2"-1"-1,1 0 0,2 0 0,16 48 0,3 12-627,-11-28-102,13 114 1,-28-184-492,-5-231 359,7 205-367,1 0-1,1 0 1,2 1-1,1 0 0,17-45 1,-19 64-10,1 1 0,-1 0 0,2 0 1,0 0-1,0 1 0,0 0 0,2 0 0,-1 1 0,1 0 1,0 0-1,18-11 0,-23 17 0,1 0 0,0 0 0,0 0 0,0 1 0,0 0 0,0 0 0,1 0 0,-1 1 0,1 0 0,-1 0 0,1 0 0,-1 1 0,1-1 0,-1 1 0,1 1 0,-1-1 0,1 1 0,-1 0 0,1 0 0,-1 1 0,0-1 0,1 1 0,-1 0 0,0 1 0,0-1 0,0 1 0,-1 0 0,7 5 0,-9-6 1,1 0 1,0 0-1,0 0 1,-1 1-1,0-1 0,1 1 1,-1 0-1,0-1 1,0 1-1,0 0 1,-1 0-1,1 1 0,-1-1 1,0 0-1,0 0 1,0 1-1,0-1 0,0 0 1,-1 1-1,1-1 1,-1 1-1,0-1 1,0 1-1,-1-1 0,1 1 1,-1-1-1,1 1 1,-1-1-1,0 0 0,0 1 1,-3 4-1,0-1 13,0 0-1,-1 0 1,0 0 0,0-1-1,0 1 1,-1-1-1,0 0 1,0-1 0,-1 0-1,1 0 1,-1 0-1,-11 5 1,4-3 35,-1-1 1,-1 0-1,1-1 1,-1 0-1,-27 3 1,31-7-25,1 0 0,-1 0-1,0-1 1,0 0 0,1-1 0,-1-1 0,0 0 0,-17-5 0,27 6-52,1 1 1,-1-1-1,0 1 1,1-1-1,-1 0 1,0 1-1,1-1 1,-1 0-1,1 0 1,0 0-1,-1 0 1,1-1-1,0 1 1,-1 0-1,-1-3 1,3 3-7,0 0 0,0 1 0,0-1 0,0 0 0,0 1 0,0-1 0,0 0 0,0 1 0,0-1 0,0 0 0,0 1 0,1-1 0,-1 1 0,0-1 0,0 0 1,1 1-1,-1-1 0,0 1 0,1-1 0,-1 0 0,1 1 0,-1-1 0,0 1 0,1 0 0,-1-1 0,1 1 0,0-1 0,5-3-139,0 0 0,0 1 0,1-1 1,-1 1-1,14-4 0,29-7-272,10-2-148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7.932"/>
    </inkml:context>
    <inkml:brush xml:id="br0">
      <inkml:brushProperty name="width" value="0.05" units="cm"/>
      <inkml:brushProperty name="height" value="0.05" units="cm"/>
    </inkml:brush>
  </inkml:definitions>
  <inkml:trace contextRef="#ctx0" brushRef="#br0">58 0 12243,'-1'9'1392,"-4"14"-648,-1 5-256,-4 13 1089,0 3-521,2 15-232,1 5-96,1 6-216,3 4-56,2-7-344,3-1-224,4-9-528,1-8 2192,5-18-1544,1-12 72,4-30-23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8.325"/>
    </inkml:context>
    <inkml:brush xml:id="br0">
      <inkml:brushProperty name="width" value="0.05" units="cm"/>
      <inkml:brushProperty name="height" value="0.05" units="cm"/>
    </inkml:brush>
  </inkml:definitions>
  <inkml:trace contextRef="#ctx0" brushRef="#br0">146 38 13995,'0'8'1752,"-1"11"-1095,-6 14-249,0 7 1424,2 12-1200,1 2-88,3 2-136,1-1-200,1-11-448,3-5-224,2-16-360,1-9 664,-4-15-192,0-12-96</inkml:trace>
  <inkml:trace contextRef="#ctx0" brushRef="#br0" timeOffset="1">4 74 14307,'-1'-3'252,"0"-1"0,1 1-1,-1 0 1,1 0 0,-1-1 0,1 1 0,0 0-1,0 0 1,1-5 0,-1 7-147,1-1 0,-1 1 0,1 0-1,0-1 1,-1 1 0,1 0 0,0-1 0,0 1 0,0 0 0,0 0-1,0 0 1,0 0 0,0 0 0,0 0 0,0 0 0,1 0 0,-1 0-1,0 1 1,0-1 0,1 0 0,-1 1 0,1-1 0,1 0-1,12-2 154,-1 0 0,1 1 0,0 0 0,0 1-1,0 1 1,0 0 0,25 4 0,-15 0-229,0 1-1,0 2 1,40 15 0,-55-18-23,1 1 0,-1 0 0,0 1 0,0 0 0,-1 1-1,0 0 1,16 15 0,-21-18-5,0 0 1,-1 1-1,1 0 1,-1 0-1,0 0 0,0 0 1,-1 1-1,1-1 1,-1 1-1,0-1 0,-1 1 1,0 0-1,1 0 1,-2 0-1,1 0 0,-1-1 1,0 8-1,-2-1 8,0 0 0,-1 0 0,0 0 0,-1 0-1,0-1 1,-1 0 0,0 1 0,-1-2 0,0 1 0,-1-1-1,0 0 1,-12 13 0,3-5 17,0-2 0,-2 1-1,0-2 1,0 0 0,-33 18 0,40-27-72,0 0 1,0-1-1,-1 0 1,1-1-1,-24 6 1,31-9-36,0-1 1,0 1 0,0-1-1,0 1 1,0-1 0,0-1-1,0 1 1,0 0 0,0-1-1,0 0 1,0 0 0,1 0 0,-1 0-1,0-1 1,1 1 0,-1-1-1,1 0 1,-1 0 0,1 0-1,0-1 1,0 1 0,-4-5-1,3 2 10,1 0 0,0-1 0,0 0 0,0 0 0,0 0-1,1 0 1,0 0 0,1-1 0,-1 1 0,1 0 0,0-8 0,-1-35-500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8.720"/>
    </inkml:context>
    <inkml:brush xml:id="br0">
      <inkml:brushProperty name="width" value="0.05" units="cm"/>
      <inkml:brushProperty name="height" value="0.05" units="cm"/>
    </inkml:brush>
  </inkml:definitions>
  <inkml:trace contextRef="#ctx0" brushRef="#br0">156 17 16580,'0'-1'110,"1"0"1,-1 1 0,1-1-1,-1 0 1,0 1 0,1-1 0,-1 0-1,0 0 1,1 1 0,-1-1-1,0 0 1,0 0 0,0 0 0,0 0-1,0 1 1,0-1 0,0 0-1,0-1 1,-11 8 1021,-17 24 41,13-7-1083,1 0-1,1 0 1,0 2-1,3-1 1,0 2-1,-13 51 1,15-41-30,2 0 0,1 0 1,2 1-1,3 60 1,0-80-179,2 1 1,0-1 0,1 0-1,1 0 1,1 0 0,6 17 0,-9-29 72,0 0 1,1-1 0,-1 1 0,1-1 0,0 1 0,0-1 0,0 0-1,1 0 1,-1 0 0,1-1 0,0 1 0,0-1 0,0 0 0,1 0 0,-1 0-1,1-1 1,0 0 0,-1 0 0,1 0 0,0 0 0,0-1 0,0 1 0,0-1-1,7 0 1,1-1-102,0 0-1,0-1 0,0 0 0,22-6 1,9-7-357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9.123"/>
    </inkml:context>
    <inkml:brush xml:id="br0">
      <inkml:brushProperty name="width" value="0.05" units="cm"/>
      <inkml:brushProperty name="height" value="0.05" units="cm"/>
    </inkml:brush>
  </inkml:definitions>
  <inkml:trace contextRef="#ctx0" brushRef="#br0">17 46 17452,'-5'20'398,"1"1"1,0-1-1,2 1 1,1 0-1,1 28 1,0-17 56,13 247 1030,-5-156-1329,-6-101-135,-2-23-20,0 1 0,0 0 0,0 0 0,0 0 0,0 0-1,1 0 1,-1 0 0,0 0 0,0 0 0,0 0-1,0 0 1,0 0 0,0 0 0,0 0 0,0 0-1,0 0 1,0 0 0,0 0 0,0 0 0,0 0-1,0 0 1,0 0 0,1 0 0,-1-36-8,-2-58-144,3 0-1,17-105 1,-16 181 144,2 1-1,0-1 0,1 1 1,0-1-1,16-31 0,-18 43 15,1 0 0,-1 0 0,1 0 0,1 0 0,-1 1 0,1 0 0,0 0-1,0 0 1,1 0 0,-1 1 0,1 0 0,0 0 0,0 1 0,0-1 0,1 1 0,-1 1 0,1-1 0,8-1 0,-4 1 3,1 2 1,-1-1 0,1 1-1,-1 1 1,1 0 0,20 3-1,-28-2-10,-1 0 1,0 0-1,1 0 0,-1 0 0,1 0 0,-1 1 0,0-1 0,0 1 0,0 0 1,0 0-1,4 4 0,-5-4 1,-1 0 1,1 0 0,-1 0-1,0 0 1,0 0-1,0 0 1,0 0 0,0 0-1,0 1 1,0-1-1,-1 0 1,1 1 0,-1-1-1,1 0 1,-1 1-1,0-1 1,0 1 0,-1 4-1,-1 2 8,0 0-1,0 0 1,-1-1-1,0 1 0,-1 0 1,0-1-1,0 0 1,-1 0-1,0 0 0,-7 8 1,-5 4 31,0-1 0,-29 26 1,31-33-18,-24 17-1,33-25-69,0-1-1,0 0 1,0 0-1,0 0 1,0-1-1,0 0 0,-13 3 1,18-5 18,-1 0 0,1 0 0,0 0 0,-1 1 0,1-1 0,-1-1 0,1 1 0,-1 0 0,1 0 0,0 0 1,-1-1-1,1 1 0,0-1 0,-1 1 0,1-1 0,0 0 0,-1 1 0,1-1 0,0 0 0,0 0 0,0 0 0,0 0 0,0 0 0,0 0 0,0 0 0,-1-1 0,1-1 8,0 1-1,0-1 0,0 1 0,0-1 0,1 0 0,-1 0 0,1 1 0,-1-1 0,1 0 1,0 0-1,1-5 0,4-28-256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09.526"/>
    </inkml:context>
    <inkml:brush xml:id="br0">
      <inkml:brushProperty name="width" value="0.05" units="cm"/>
      <inkml:brushProperty name="height" value="0.05" units="cm"/>
    </inkml:brush>
  </inkml:definitions>
  <inkml:trace contextRef="#ctx0" brushRef="#br0">111 29 14979,'1'-4'216,"5"-18"1000,-6 22-1205,0-1 1,0 1-1,0 0 1,0 0 0,0 0-1,0 0 1,0 0 0,0 0-1,0 0 1,0-1 0,0 1-1,0 0 1,1 0 0,-1 0-1,0 0 1,0 0 0,0 0-1,0 0 1,0 0 0,0 0-1,0 0 1,0 0 0,1 0-1,-1-1 1,0 1 0,0 0-1,0 0 1,0 0 0,0 0-1,0 0 1,1 0 0,-1 0-1,0 0 1,0 0 0,0 0-1,0 0 1,0 1 0,0-1-1,1 0 1,-1 0 0,0 0-1,0 0 1,0 0 0,0 0-1,6 12 466,98 314 3526,-99-309-3943,0 0 0,-1 0-1,-1 1 1,-1-1 0,-1 1-1,0 0 1,-1 0 0,-1-1-1,-1 1 1,0 0 0,-1-1-1,-1 0 1,-10 28-1,6-27-332,0 0 0,-1-1 0,0 0-1,-2 0 1,0-1 0,0-1 0,-23 23-1,14-19-43,0 0-1,-26 18 1,6-12-255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0.359"/>
    </inkml:context>
    <inkml:brush xml:id="br0">
      <inkml:brushProperty name="width" value="0.05" units="cm"/>
      <inkml:brushProperty name="height" value="0.05" units="cm"/>
    </inkml:brush>
  </inkml:definitions>
  <inkml:trace contextRef="#ctx0" brushRef="#br0">90 113 13019,'-75'15'3280,"66"-13"612,63-13-3139,-1-3-1,0-2 1,54-25-1,-61 23-493,34-12-57,-103 30-147,-55 17-66,1 3 0,-100 41 0,172-59 5,-22 11-15,26-13 19,1 0 1,-1 1-1,0-1 1,0 1-1,1-1 1,-1 0-1,1 1 0,-1 0 1,0-1-1,1 1 1,-1-1-1,1 1 1,-1 0-1,1-1 1,-1 1-1,1 0 0,0-1 1,-1 1-1,1 0 1,0 0-1,0-1 1,0 1-1,-1 0 0,1 0 1,0 0-1,0-1 1,0 1-1,0 1 1,1-1-2,-1 0 0,1 0 0,0-1 0,-1 1 0,1 0 0,0-1 0,0 1 1,-1 0-1,1-1 0,0 1 0,0-1 0,0 1 0,0-1 0,0 0 0,-1 1 0,1-1 1,0 0-1,0 0 0,0 1 0,0-1 0,0 0 0,2 0 0,28 0-41,-23-1 28,24 0-16,0-2 0,58-12 0,-73 10 12,0 1-1,0-2 1,-1 0 0,0-1-1,0-1 1,27-17-1,-43 25 14,1-1-1,-1 1 1,1 0-1,-1-1 1,1 1-1,-1 0 1,1-1-1,-1 1 1,1-1-1,-1 1 1,1-1-1,-1 1 1,0-1-1,1 1 1,-1-1-1,0 1 1,0-1-1,1 1 0,-1-2 1,-9 0-138,-20 8-92,-41 20-338,48-16 230,0-1-1,-1-2 0,0 0 0,0-2 0,-33 5 0,43-13-42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5.635"/>
    </inkml:context>
    <inkml:brush xml:id="br0">
      <inkml:brushProperty name="width" value="0.05" units="cm"/>
      <inkml:brushProperty name="height" value="0.05" units="cm"/>
    </inkml:brush>
  </inkml:definitions>
  <inkml:trace contextRef="#ctx0" brushRef="#br0">32 55 12003,'-1'-8'717,"0"3"-196,1-1 0,-1 1 0,1-1 0,1 1 0,-1-1 0,3-8 1,-3 28 1890,0-12-2341,1 0-1,-1 0 1,0 0 0,0 0-1,0 0 1,0 0-1,0 0 1,0-1-1,0 1 1,-1 0 0,1 0-1,-1 0 1,1 0-1,-1-1 1,-1 4 0,-12 5 1030,13-9-1085,1-1 0,0 0 0,-1 0 0,1 0 0,0 0 0,-1 1 0,1-1 0,0 0 0,-1 0 0,1 0 0,0 0 1,-1 0-1,1 0 0,-1 0 0,1 0 0,0 0 0,-1 0 0,1 0 0,0 0 0,-1 0 0,1 0 0,0-1 0,-1 1 0,1 0 0,0 0 0,-1 0 0,1 0 0,0-1 0,-1 1 0,1 0 0,0 0 0,0-1 0,-1 1 0,1 0 0,0 0 0,0-1 0,0 1 0,-1 0 0,1-1 0,0 1 0,0 0 0,0-1 0,0 1 0,0 0 0,-1-1 0,1 1 0,0-1 0,0 1 1,0 0-1,0-1 0,0 1 0,0 0 0,0-1 0,0 1 0,1 0 0,-1-1 0,4 8-304,-4-7 129,1 1 0,0 0 0,-1-1 0,1 1 0,0 0 0,-1 0 0,1 0 0,-1-1 0,0 1 0,1 0 0,-1 0 0,0 0 0,1 0 0,-1 0 0,0 0 0,0 0 1,0-1-1,0 1 0,0 0 0,0 0 0,0 0 0,0 0 0,0 0 0,0 0 0,0 0 0,-1 1 0,-7-8-707,8 6 947,-1 0 0,1 0 1,0-1-1,0 1 0,-1 0 1,1-1-1,0 1 0,0 0 1,0-1-1,-1 1 0,1 0 1,0-1-1,0 1 0,0-1 1,0 1-1,0 0 0,0-1 1,0 1-1,0-1 0,0 1 1,0 0-1,0-1 0,0 1 1,0-1-1,0 1 0,0 0 1,0-1-1,0 1 0,1-1 1,11-20 1810,-8 16-2083,-5 23-1233,-6 13-23,7-19 918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6.418"/>
    </inkml:context>
    <inkml:brush xml:id="br0">
      <inkml:brushProperty name="width" value="0.05" units="cm"/>
      <inkml:brushProperty name="height" value="0.05" units="cm"/>
    </inkml:brush>
  </inkml:definitions>
  <inkml:trace contextRef="#ctx0" brushRef="#br0">0 46 16371,'30'70'4509,"-11"-27"-4112,-9-20-329,-5-8-45,2 1 0,0-1 1,1 0-1,0 0 0,1-1 0,22 26 0,-30-38-22,0-1 0,0 0 0,1 0 0,-1 0 0,1 0 0,-1 0 0,1 0 0,0 0 0,-1 0 0,1 0 0,0-1 0,-1 1 0,1-1 0,0 1 0,0-1 0,0 0 0,-1 0 0,1 0 0,0 0 0,2 0 0,-2 0 3,1-1 1,-1 0-1,1 0 1,-1 0-1,1 0 0,-1-1 1,0 1-1,0 0 1,0-1-1,0 0 1,0 1-1,3-4 0,3-5-38,0 0-1,-1-1 1,0 0-1,8-17 1,-4 4-676,-1 0 0,-1 0 0,9-44 0,-12 41-2261,2-43 0,3 204 7113,-1-38-2746,18 251-272,-28-343-1149,1 3-39,-1 0-1,0 0 1,-1 0 0,-2 11 0,-1-15-199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6.814"/>
    </inkml:context>
    <inkml:brush xml:id="br0">
      <inkml:brushProperty name="width" value="0.05" units="cm"/>
      <inkml:brushProperty name="height" value="0.05" units="cm"/>
    </inkml:brush>
  </inkml:definitions>
  <inkml:trace contextRef="#ctx0" brushRef="#br0">16 0 15171,'-6'6'1505,"3"16"-953,-2 6-256,3 10 1064,2 3-688,4 2-312,4 0-88,2-8-400,-2-4-152,2-11-264,-1-7-168,-5-13 512,1-7-144,-4-9-168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7.638"/>
    </inkml:context>
    <inkml:brush xml:id="br0">
      <inkml:brushProperty name="width" value="0.05" units="cm"/>
      <inkml:brushProperty name="height" value="0.05" units="cm"/>
    </inkml:brush>
  </inkml:definitions>
  <inkml:trace contextRef="#ctx0" brushRef="#br0">3 124 17572,'-1'-2'136,"1"0"1,-1 0-1,1 0 1,0 0-1,0-1 1,0 1-1,0 0 1,0 0-1,1 0 0,-1 0 1,1 0-1,-1 0 1,1 0-1,0 0 1,0 0-1,0 0 1,0 0-1,0 0 1,0 1-1,0-1 1,0 0-1,1 1 1,-1-1-1,1 1 1,-1-1-1,1 1 1,0 0-1,0 0 1,3-2-1,12-9 117,0 1 0,33-16 0,-44 24-251,1 0 0,0 1-1,0 0 1,0 0-1,0 0 1,0 1 0,0 0-1,0 0 1,0 0 0,1 1-1,10 1 1,-15 0-3,0 0 0,-1 0 1,1 0-1,0 0 0,-1 1 1,1-1-1,-1 1 0,0-1 1,1 1-1,-1 0 0,0 0 0,0 0 1,0 0-1,0 0 0,-1 0 1,1 1-1,1 3 0,4 6 6,-2 0-1,8 21 0,1 3 41,-13-33 6,-1-1-1,0 0 0,0 1 1,0-1-1,0 0 1,0 1-1,0-1 0,-1 0 1,1 1-1,-1-1 1,0 0-1,1 0 0,-1 0 1,-2 3-1,-3 19 172,5-21-204,-1 12 0,1 0 0,1 0 0,0 0 0,0 0 0,2 0 0,4 21 0,-4-31 30,-1-9 11,-3-15 131,1 7 80,1 11-236,0 1-20,1 0-10,-1 0 40,2 10-57,-1 0 0,0 0 0,-1 0 0,0-1 0,-1 1 1,0 0-1,-3 13 0,3-20 23,-1 1 0,0 0-1,0-1 1,-1 1 0,1-1 0,-1 0 0,1 0 0,-1 0 0,0 0-1,0 0 1,-1-1 0,1 1 0,0-1 0,-1 0 0,1 0-1,-1 0 1,0 0 0,0-1 0,-7 3 0,-7 0 76,0 0 0,0-1 1,-21 0-1,28-2-59,-27 1-583,64-42-1979,-14 20 1994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4.553"/>
    </inkml:context>
    <inkml:brush xml:id="br0">
      <inkml:brushProperty name="width" value="0.05" units="cm"/>
      <inkml:brushProperty name="height" value="0.05" units="cm"/>
    </inkml:brush>
  </inkml:definitions>
  <inkml:trace contextRef="#ctx0" brushRef="#br0">0 39 14891,'1'11'1921,"1"-4"-1209,-1-8-304,2-2 1080,2-1-1008,2-2-472,0-5 216,1-4-168,2-2-264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8.677"/>
    </inkml:context>
    <inkml:brush xml:id="br0">
      <inkml:brushProperty name="width" value="0.05" units="cm"/>
      <inkml:brushProperty name="height" value="0.05" units="cm"/>
    </inkml:brush>
  </inkml:definitions>
  <inkml:trace contextRef="#ctx0" brushRef="#br0">56 204 12443,'7'-37'1287,"-3"20"-604,0 0-1,-1 0 0,-1 0 1,0-1-1,-2 1 0,-2-30 1,2 46-595,0 0 0,0 0 0,0 0 0,0 0 0,-1 0 0,1 0 0,0 1 0,-1-1 0,1 0-1,-1 0 1,1 0 0,-1 0 0,1 0 0,-1 1 0,0-1 0,1 0 0,-2-1 0,1 2-41,1 0 0,-1 0-1,1 0 1,-1 0-1,1 0 1,0 0-1,-1 0 1,1 0-1,-1 0 1,1 0 0,-1 1-1,1-1 1,0 0-1,-1 0 1,1 0-1,-1 0 1,1 1 0,0-1-1,-1 0 1,1 1-1,0-1 1,-1 0-1,1 0 1,0 1 0,0-1-1,-1 1 1,-2 3 91,1 0 0,0 0 0,-1-1 1,2 2-1,-1-1 0,-2 7 0,-3 22 47,1 0 0,-3 66 0,10 69-161,-1-158-13,0-6-10,10 160 7,-8-142-2,2-1-1,0 1 1,2-1 0,0 0 0,13 28 0,-15-42-2,-1 0 0,2 0 0,-1-1 0,1 0 0,0 0 0,6 6 0,-9-10-2,0 0 1,0 0 0,1 0-1,-1 0 1,1 0-1,-1-1 1,1 1 0,-1-1-1,1 0 1,0 0-1,0 0 1,0 0 0,0 0-1,-1-1 1,1 1-1,0-1 1,0 0 0,5 0-1,-7 0-1,0 0-1,0 0 1,0 0-1,0-1 1,0 1-1,-1 0 1,1-1-1,0 1 1,0 0-1,0-1 1,0 1-1,-1-1 1,1 1-1,0-1 1,-1 0 0,1 1-1,0-1 1,-1 0-1,1 1 1,-1-1-1,1 0 1,-1 0-1,1-1 1,0 0-2,-1 0 1,1 0-1,-1 0 1,0 0-1,0 0 1,0 0 0,0 0-1,0 0 1,0 0-1,-1-3 1,-1-4-3,-1 1-1,0 0 1,-7-15 0,-62-95-25,-5-10 32,75 123-2,0 1-1,0 0 1,0-1 0,0 1 0,1-1-1,0 0 1,-1-5 0,2 8-14,0 1 0,0 0 0,1 0 0,-1-1 0,0 1 0,0 0 0,1 0 0,-1-1 0,1 1 0,-1 0 0,1 0 1,-1 0-1,1 0 0,0 0 0,0 0 0,0 0 0,-1 0 0,1 0 0,0 0 0,0 0 0,0 0 0,0 1 0,0-1 0,0 0 0,1 1 0,-1-1 1,0 1-1,0-1 0,0 1 0,3-1 0,33-10-1029,109-40-1134,-93 29 1506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9.137"/>
    </inkml:context>
    <inkml:brush xml:id="br0">
      <inkml:brushProperty name="width" value="0.05" units="cm"/>
      <inkml:brushProperty name="height" value="0.05" units="cm"/>
    </inkml:brush>
  </inkml:definitions>
  <inkml:trace contextRef="#ctx0" brushRef="#br0">65 65 14195,'-28'27'3662,"24"-20"-3528,-1 0 0,1 1 0,0-1 0,1 1-1,-1-1 1,2 1 0,-1 0 0,1 0 0,0 0 0,1 0-1,0 1 1,0-1 0,1 11 0,0-19-132,0 1 0,0-1 1,-1 1-1,1-1 0,0 1 0,0-1 1,1 1-1,-1 0 0,0-1 0,0 1 1,0-1-1,0 1 0,0-1 0,0 1 1,1-1-1,-1 1 0,0-1 0,1 1 1,-1-1-1,0 1 0,1-1 0,-1 0 1,0 1-1,1-1 0,-1 0 0,1 1 1,-1-1-1,1 0 0,-1 1 0,0-1 1,1 0-1,-1 0 0,1 1 0,0-1 1,-1 0-1,1 0 0,-1 0 0,1 0 1,-1 0-1,1 0 0,-1 0 0,1 0 1,-1 0-1,1 0 0,0 0 0,-1 0 1,1 0-1,-1 0 0,1-1 0,-1 1 1,1 0-1,-1 0 0,1-1 0,-1 1 1,1 0-1,-1-1 0,0 1 0,1 0 1,-1-1-1,1 1 0,-1 0 0,1-1 1,25-28 250,-12 8 42,-1 0 1,-2-1-1,0-1 1,10-30-1,-1 4 451,-20 49-738,0 0 0,0 0 1,0 0-1,0 0 0,0 0 0,0 0 1,0-1-1,0 1 0,0 0 0,0 0 1,0 0-1,0 0 0,0 0 1,0 0-1,0 0 0,0-1 0,0 1 1,0 0-1,0 0 0,0 0 0,0 0 1,0 0-1,0 0 0,0 0 1,0 0-1,0 0 0,0-1 0,0 1 1,0 0-1,1 0 0,-1 0 0,0 0 1,0 0-1,0 0 0,0 0 0,0 0 1,0 0-1,0 0 0,0 0 1,1 0-1,-1 0 0,0 0 0,0 0 1,0 0-1,0 0 0,0 0 0,0 0 1,0 0-1,1 0 0,-1 0 1,0 0-1,0 0 0,0 0 0,0 0 1,0 0-1,0 0 0,0 0 0,0 0 1,1 0-1,-1 0 0,0 0 0,0 0 1,0 1-1,2 10 176,0 24-243,-2-26 85,1 12-58,-1-8-60,0 0 0,1 0 1,1 0-1,0-1 0,0 1 0,6 13 0,-8-25 52,0 0-1,0 0 1,0-1-1,1 1 1,-1 0-1,0-1 1,1 1-1,-1 0 1,1 0-1,-1-1 1,1 1-1,-1-1 1,1 1-1,-1 0 1,1-1-1,-1 1 1,1-1-1,0 0 1,-1 1-1,1-1 1,0 1-1,-1-1 1,1 0-1,0 1 1,0-1-1,0 0 1,0 0-7,0 0 0,0-1 1,0 1-1,0-1 0,0 1 0,0-1 1,0 1-1,-1-1 0,1 0 1,0 1-1,0-1 0,-1 0 1,1 0-1,-1 1 0,1-1 0,0 0 1,0-1-1,4-9-257,0 1 1,7-21-1,-10 25 250,12-35-493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9.517"/>
    </inkml:context>
    <inkml:brush xml:id="br0">
      <inkml:brushProperty name="width" value="0.05" units="cm"/>
      <inkml:brushProperty name="height" value="0.05" units="cm"/>
    </inkml:brush>
  </inkml:definitions>
  <inkml:trace contextRef="#ctx0" brushRef="#br0">14 70 13883,'-7'114'3587,"4"-84"-2887,0 0 0,3 0 0,0 0 0,7 43 0,-7-70-675,1 0 1,-1 0-1,1 0 1,0 0-1,1 0 0,-1 0 1,0-1-1,1 1 1,0 0-1,-1-1 1,5 5-1,-5-6-26,0 0 1,0-1-1,0 1 1,0 0-1,0-1 0,0 1 1,0-1-1,0 1 1,0-1-1,0 0 1,0 1-1,0-1 0,0 0 1,1 0-1,-1 0 1,0 0-1,0 0 0,0 0 1,0 0-1,1 0 1,-1 0-1,0-1 1,0 1-1,0 0 0,0-1 1,0 1-1,0-1 1,0 1-1,0-1 1,0 0-1,0 1 0,0-1 1,1-1-1,4-3-8,-1 0 0,0-1 0,0 1 0,0-1-1,0 0 1,-1-1 0,0 1 0,0-1 0,-1 0-1,0 0 1,2-7 0,5-16 6,7-40 0,-11 42 30,28-163 380,-31 178-302,-1 14 20,-1 21-7,-6 79-47,1-49-19,6 104-1,-1-149-94,0-1-1,0 1 1,1 0-1,-1-1 1,1 1-1,1-1 1,5 12-1,-6-15 8,0-1 0,-1 0 0,1 1 0,0-1 0,0 0 0,1 0 0,-1 0 1,0 0-1,1 0 0,-1-1 0,1 1 0,-1-1 0,1 0 0,0 1 0,0-1 0,-1 0 0,1-1 0,0 1 0,0 0 0,4-1 0,1 1-112,1-2-1,0 1 0,-1-1 0,1 0 0,-1-1 0,1 0 1,-1 0-1,0-1 0,8-4 0,16-7-351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19.876"/>
    </inkml:context>
    <inkml:brush xml:id="br0">
      <inkml:brushProperty name="width" value="0.05" units="cm"/>
      <inkml:brushProperty name="height" value="0.05" units="cm"/>
    </inkml:brush>
  </inkml:definitions>
  <inkml:trace contextRef="#ctx0" brushRef="#br0">59 9 14155,'0'0'66,"1"-1"0,0 0 1,-1 1-1,1-1 0,-1 0 0,1 1 0,0-1 1,0 1-1,-1 0 0,1-1 0,0 1 1,0-1-1,-1 1 0,1 0 0,0 0 0,0-1 1,0 1-1,0 0 0,0 0 0,-1 0 0,1 0 1,0 0-1,0 0 0,1 0 0,-1 1-12,0 0-1,-1-1 0,1 1 1,-1 0-1,1-1 0,0 1 1,-1 0-1,1 0 0,-1 0 1,0-1-1,1 1 1,-1 0-1,0 0 0,1 0 1,-1 0-1,0 0 0,0 0 1,0 1-1,1 10 328,-1 0 0,-2 22 0,1-28-221,-39 248 2038,-1 12-802,39-254-1325,2-8-31,-1 1 0,0 0-1,1-1 1,0 1-1,0-1 1,0 1 0,1-1-1,0 1 1,0 0-1,0-1 1,2 5-1,-3-8-29,0-1 1,1 1-1,-1-1 0,1 1 0,-1-1 0,1 1 0,-1-1 0,1 0 0,-1 1 0,1-1 0,0 0 0,-1 1 0,1-1 0,0 0 0,-1 0 0,1 0 0,0 1 0,-1-1 0,1 0 0,0 0 0,-1 0 0,1 0 0,0 0 0,-1 0 1,1 0-1,0-1 0,-1 1 0,1 0 0,-1 0 0,1 0 0,0-1 0,-1 1 0,1 0 0,-1-1 0,1 1 0,0 0 0,-1-1 0,1 1 0,-1-1 0,1 1 0,-1-1 0,0 1 0,1-1 0,23-24 170,-14 12-194,-1-1 1,-1 0-1,-1 0 0,1 0 1,-2-1-1,0 0 0,6-31 0,-8 33-111,-2 0 0,0-1-1,-1 1 1,0-1 0,-1 0-1,0 1 1,-1-1 0,-1 1-1,-6-25 1,6 32 28,0 0-1,-1 1 1,0-1 0,0 1-1,0-1 1,-1 1 0,0 0-1,-7-7 1,10 10 89,0 1 0,-1-1 0,1 1 0,-1 0 0,1 0 0,-1 0 0,1 0 0,-1 0 0,1 0 0,-1 0 0,0 0 0,0 1 0,1-1 0,-1 1 0,0-1 1,0 1-1,0 0 0,1-1 0,-1 1 0,0 0 0,0 0 0,0 1 0,0-1 0,0 0 0,1 0 0,-1 1 0,0 0 0,0-1 0,0 1 0,1 0 0,-1-1 0,1 1 0,-3 1 0,30-9 267,11-8-94,-15 7-276,0-1 0,-1-1 0,0-1 0,0 0-1,24-20 1,-31 17 7,-12 1-52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0.249"/>
    </inkml:context>
    <inkml:brush xml:id="br0">
      <inkml:brushProperty name="width" value="0.05" units="cm"/>
      <inkml:brushProperty name="height" value="0.05" units="cm"/>
    </inkml:brush>
  </inkml:definitions>
  <inkml:trace contextRef="#ctx0" brushRef="#br0">0 25 14619,'17'-13'1560,"8"6"-1127,3 4-113,4 2 800,-1 1-824,1 6 104,-8-4-232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1.803"/>
    </inkml:context>
    <inkml:brush xml:id="br0">
      <inkml:brushProperty name="width" value="0.05" units="cm"/>
      <inkml:brushProperty name="height" value="0.05" units="cm"/>
    </inkml:brush>
  </inkml:definitions>
  <inkml:trace contextRef="#ctx0" brushRef="#br0">1 1143 14923,'1'0'80,"0"1"0,0-1 0,0 1 0,0-1 0,0 1 0,0-1 1,0 0-1,0 1 0,0-1 0,1 0 0,-1 0 0,0 0 0,0 0 0,0 0 0,0 0 0,1 0 0,-1 0 0,0-1 0,0 1 0,0 0 0,0-1 0,0 1 0,0-1 0,0 1 0,0-1 0,0 1 1,0-1-1,0 0 0,0 1 0,0-1 0,1-2 0,4-3 97,0 0 0,0 0 1,6-10-1,-9 11 88,24-33 331,-2-2 1,-1 0 0,17-45 0,41-135 423,-66 167-918,-2 0 1,-3 0-1,-1-1 1,-4 0-1,1-70 1,-7 116-95,-1 0 0,1 0 1,-1 0-1,0 0 0,-1 0 0,0 0 1,0 0-1,-1 1 0,-5-10 0,8 16-7,0 0-1,0 1 1,0-1-1,-1 1 0,1-1 1,0 0-1,-1 1 0,1-1 1,0 1-1,-1-1 1,1 1-1,-1-1 0,1 1 1,-1-1-1,1 1 0,-1-1 1,1 1-1,-1 0 0,0-1 1,1 1-1,-1 0 1,1 0-1,-1-1 0,0 1 1,1 0-1,-1 0 0,0 0 1,1 0-1,-1 0 0,0 0 1,1 0-1,-1 0 1,0 0-1,1 0 0,-1 0 1,0 0-1,1 0 0,-1 1 1,0-1-1,1 0 0,-1 0 1,0 1-1,1-1 1,-1 1-1,1-1 0,-1 0 1,1 1-1,-1-1 0,1 1 1,-1-1-1,1 1 0,0-1 1,-1 2-1,-2 2 3,1 0-1,-1 0 1,1 0-1,1 1 1,-3 7-1,-5 29-7,2-1 0,2 1-1,1 71 1,3-74 3,2 285 7,5-233-1,27 139 0,-29-209-40,0 0 0,2 0 0,0-1 0,1 0 0,1 0 1,12 22-1,-20-40 12,1-1 0,-1 1 0,0 0 0,0-1 1,1 1-1,-1-1 0,0 0 0,1 1 0,-1-1 0,1 1 1,-1-1-1,0 1 0,1-1 0,-1 0 0,1 1 0,-1-1 1,1 0-1,-1 0 0,1 1 0,-1-1 0,1 0 0,0 0 1,-1 0-1,1 0 0,-1 1 0,2-1 0,-2-1-3,1 1-1,-1-1 1,1 1-1,-1-1 1,1 1-1,-1-1 1,0 1-1,1-1 1,-1 0-1,0 1 1,1-1-1,-1 0 1,0 1-1,0-1 1,0 0-1,1 1 1,-1-1-1,0 0 0,2-36-803,-6-18-322,-17-83 1,-2-35 2009,23 171-785,-1 0 1,1-1-1,0 1 1,0 0 0,0 0-1,1-1 1,-1 1-1,1 0 1,-1 0-1,1-1 1,0 1-1,-1 0 1,1 0 0,0 0-1,1 0 1,-1 0-1,2-2 1,0 1 69,1 0 0,-1 1 0,1 0 0,0-1 1,0 1-1,-1 1 0,7-3 0,3-2-181,-3 1-374,0-1 0,0-1 0,0 0 1,-1 0-1,0-1 0,0 0 0,-1 0 0,0-1 0,13-19 0,3-10-1979,25-49-1,-41 72 1960,35-71-653,-28 53 5231,-27 66-3642,0 1 0,2 0 0,2 1-1,1 0 1,-5 61 0,12-95-479,0 1 1,0-1-1,0 0 1,0 1 0,0-1-1,0 1 1,0-1-1,0 0 1,1 1-1,-1-1 1,1 0-1,-1 1 1,1-1-1,-1 0 1,2 2 0,-2-3-11,1 0-1,-1 0 1,0 1 0,1-1 0,-1 0 0,1 0 0,-1 0 0,0 0 0,1 0 0,-1 0 0,1 0 0,-1 0 0,1 0 0,-1 0 0,0 0 0,1 0 0,-1 0-1,1-1 1,-1 1 0,0 0 0,1 0 0,-1 0 0,0-1 0,1 1 0,-1 0 0,0 0 0,1-1 0,-1 1 0,0 0 0,1-1 0,3-4 78,0 1 0,0-1 1,0 0-1,-1 0 0,5-8 1,15-37 344,-2-1 0,-3 0 0,17-73 0,-32 109-299,-4 14 58,-7 22-36,1 10-189,1 0 1,2 1-1,1-1 0,1 60 1,3-87-26,-1 1-1,1-1 1,0 0-1,0 0 1,2 6 0,-3-9 30,1 0 0,-1-1 1,0 1-1,1-1 0,-1 1 1,0 0-1,1-1 0,-1 1 1,1-1-1,-1 1 0,1-1 1,-1 1-1,1-1 0,-1 1 0,1-1 1,-1 1-1,1-1 0,0 0 1,-1 1-1,1-1 0,0 0 1,-1 0-1,1 1 0,0-1 1,-1 0-1,1 0 0,0 0 1,0 0-1,-1 0 0,1 0 1,0 0-1,-1 0 0,1 0 0,0 0 1,0 0-1,-1-1 0,1 1 1,0 0-1,-1 0 0,1-1 1,-1 1-1,1-1 0,1 0 1,7-6-287,-1-1 0,1 0 1,-1 0-1,0-1 0,-1 0 0,0 0 1,10-19-1,-5 10-204,31-50-1636,-2-2 0,59-143 0,-49 53 2312,-44 129 1349,-8 24-163,-3 14-749,-15 49 1357,1 2-1,-17 105 1,33-149-1830,-8 60 397,9-66-457,1 1-1,0-1 1,0 0 0,1 1-1,0-1 1,3 11-1,-4-18-61,1 1 0,-1-1 0,1 0 0,-1 0 0,1 1 0,-1-1 0,1 0 1,0 0-1,0 0 0,-1 0 0,1 0 0,0 0 0,0 0 0,0 0 0,0 0 0,0 0 0,0 0 0,1-1 0,-1 1 0,0-1 0,0 1 0,0 0 0,1-1 0,-1 0 0,0 1 0,1-1 0,-1 0 0,0 0 0,0 1 0,1-1 0,-1 0 0,1-1 0,-1 1 0,0 0 1,1 0-1,-1 0 0,0-1 0,0 1 0,1-1 0,-1 1 0,0-1 0,0 1 0,2-2 0,2-1-9,1 0 1,0 0-1,-1-1 1,1 0-1,-1 0 1,0-1-1,7-8 1,0-3-5,0-2 0,-1 0 0,-1 0 0,-1-1 0,0 0 0,8-28 0,27-126 16,-44 173-7,11-46 5,3-55 0,-26 157-14,-6 42 1,-25 184-23,43-248-51,0-33 64,-1 0 0,1-1 0,0 1 0,0-1 1,0 1-1,1-1 0,-1 1 0,0 0 0,0-1 1,0 1-1,0-1 0,0 1 0,1-1 0,-1 1 1,0-1-1,0 1 0,1-1 0,-1 1 0,0-1 1,1 1-1,-1-1 0,1 0 0,-1 1 0,1-1 1,-1 0-1,0 1 0,1-1 0,-1 0 1,1 1-1,0-1 0,-1 0 0,1 0 0,1 0-31,-1 0-1,0 0 0,1 0 0,-1-1 1,0 1-1,1-1 0,-1 1 1,0-1-1,0 1 0,1-1 1,-1 0-1,0 0 0,1 0 0,5-5-233,-1 0 0,0 0-1,7-8 1,38-61-623,-23 31 292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2.193"/>
    </inkml:context>
    <inkml:brush xml:id="br0">
      <inkml:brushProperty name="width" value="0.05" units="cm"/>
      <inkml:brushProperty name="height" value="0.05" units="cm"/>
    </inkml:brush>
  </inkml:definitions>
  <inkml:trace contextRef="#ctx0" brushRef="#br0">36 2 13563,'1'0'61,"-1"0"0,0-1 1,0 1-1,0 0 0,0 0 0,0 0 1,0 0-1,0 0 0,0 0 0,1 0 1,-1 0-1,0 0 0,0-1 0,0 1 1,0 0-1,0 0 0,1 0 0,-1 0 1,0 0-1,0 0 0,0 0 0,0 0 1,0 0-1,1 0 0,-1 0 0,0 0 0,0 0 1,0 0-1,0 0 0,1 0 0,-1 0 1,0 0-1,0 0 0,0 1 0,0-1 1,0 0-1,0 0 0,1 0 0,-1 0 1,0 0-1,0 0 0,0 0 0,0 0 1,0 1-1,0 9 1834,-10 23-28,5-16-1512,4-13-330,0 0-1,0 0 0,0 0 0,1 0 0,0 0 0,0 0 1,0 0-1,0 1 0,2 5 0,-1-8-42,0 0 0,-1-1-1,1 1 1,0-1 0,0 1 0,0-1-1,0 1 1,0-1 0,1 1 0,-1-1-1,0 0 1,1 0 0,-1 0 0,0 0-1,1 0 1,0 0 0,-1 0-1,1 0 1,-1 0 0,1-1 0,0 1-1,0-1 1,-1 1 0,3-1 0,23 5-193,-17-4 144,0 1 1,0 0-1,-1 1 0,1 0 0,16 8 1,-23-10 79,0 1 0,0 0 0,-1 0 0,1 0 0,-1 1 1,0-1-1,0 0 0,0 1 0,0-1 0,0 1 0,0 0 1,-1 0-1,1 0 0,-1 0 0,0 0 0,0 0 1,0 0-1,0 0 0,0 0 0,-1 0 0,1 1 0,-1 4 1,0 1 73,-1 0 0,0 0 0,0 0-1,-1 0 1,0 0 0,0 0 0,-1-1 0,0 1 0,-1-1 0,0 0 0,0 0 0,-1 0 0,0-1 0,-7 9 0,9-13-25,1 1 0,-1-1-1,0 0 1,0 0 0,0 0 0,-1-1-1,1 1 1,-1-1 0,1 0 0,-1 0-1,0 0 1,0 0 0,0 0 0,0-1-1,0 0 1,0 0 0,0 0 0,0 0-1,-1-1 1,1 0 0,0 0 0,0 0 0,-1 0-1,1 0 1,0-1 0,0 0 0,0 0-1,0 0 1,0-1 0,0 1 0,-6-4-1,-13-9 182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3.267"/>
    </inkml:context>
    <inkml:brush xml:id="br0">
      <inkml:brushProperty name="width" value="0.05" units="cm"/>
      <inkml:brushProperty name="height" value="0.05" units="cm"/>
    </inkml:brush>
  </inkml:definitions>
  <inkml:trace contextRef="#ctx0" brushRef="#br0">213 313 13747,'-1'-2'111,"-1"0"0,1-1 0,0 1 0,-1 0 0,0 0 0,1 0 0,-1 0 0,0 1 0,0-1-1,0 0 1,0 1 0,0-1 0,0 1 0,-1 0 0,1-1 0,0 1 0,-1 0 0,1 1 0,-1-1 0,1 0 0,-1 1 0,1-1 0,-1 1 0,1 0 0,-1 0 0,0 0 0,1 0 0,-1 0 0,1 1 0,-1-1-1,1 1 1,-1 0 0,1-1 0,-5 3 0,-1 1 42,1 1 0,0-1 0,0 1 0,0 1 0,0-1-1,1 1 1,0 0 0,0 1 0,-7 10 0,6-6-74,-1 1 1,2 0-1,-1 0 1,2 1-1,-1 0 1,2 0-1,-5 18 1,7-22-62,1-1 0,0 1 0,0-1 0,1 1 0,0 0-1,0-1 1,1 1 0,0-1 0,1 1 0,-1-1 0,2 0 0,5 16 0,-7-22-14,0 0-1,0 1 0,1-1 0,-1 0 0,0 0 1,1 0-1,0 0 0,-1 0 0,1 0 1,0 0-1,0-1 0,0 1 0,0-1 1,0 1-1,1-1 0,-1 0 0,0 0 1,1 0-1,-1 0 0,5 1 0,-4-2 3,0 0 0,0 0-1,0 0 1,-1 0 0,1-1-1,0 1 1,0-1 0,-1 0-1,1 1 1,0-1 0,-1-1-1,1 1 1,0 0 0,-1-1 0,0 1-1,1-1 1,-1 0 0,4-3-1,4-6 25,0-1 0,-1 1 0,0-2 0,0 1-1,-2-1 1,1-1 0,5-15 0,34-103 248,-45 126-261,15-47 175,-3-1 1,-2 0 0,9-100 0,-28 209-120,4 105-188,4-131 80,2 0 0,1-1 0,10 44 0,-12-66 26,0 0-1,0 0 0,1 0 1,0 0-1,0 0 1,0 0-1,0-1 0,1 0 1,0 1-1,8 7 1,-10-11 7,1-1 0,-1 1 0,0-1 0,1 1 0,-1-1 0,1 0 0,-1 0 0,1 0 0,-1 0 0,1 0 0,0 0 0,0-1 0,-1 0 0,1 1 0,0-1 1,0 0-1,-1 0 0,1-1 0,0 1 0,0-1 0,-1 1 0,1-1 0,0 0 0,-1 0 0,1 0 0,-1 0 0,5-2 0,3-4 1,0 1-1,0-2 1,-1 1-1,1-1 1,-2-1-1,1 0 1,-1 0-1,9-14 1,1-3 12,-2-1-1,15-30 1,-24 43 10,-1-1 1,0 0-1,0 0 1,-1 0-1,-1 0 1,-1-1-1,0 0 1,0-17-1,-3 30-13,0 1 1,0 0-1,0-1 0,0 1 1,-1 0-1,1-1 0,-1 1 0,0 0 1,-1-4-1,2 5-6,0 1-1,-1 0 1,1 0 0,0-1-1,0 1 1,0 0 0,-1 0 0,1 0-1,0-1 1,0 1 0,0 0-1,-1 0 1,1 0 0,0 0 0,0-1-1,-1 1 1,1 0 0,0 0 0,-1 0-1,1 0 1,0 0 0,0 0-1,-1 0 1,1 0 0,0 0 0,-1 0-1,1 0 1,0 0 0,-1 0-1,1 0 1,-13 12 46,4 2-38,1 1-1,1 0 0,0 0 1,1 1-1,1 0 0,0 0 1,1 0-1,0 0 0,2 1 1,-2 30-1,4-42-12,0 0 0,1 0 0,-1 0 0,1 1-1,2 6 1,-3-10 4,1-1-1,-1 0 1,1 0-1,-1 0 0,1 0 1,-1 0-1,1 0 1,0 0-1,-1 0 1,1-1-1,0 1 0,0 0 1,-1 0-1,1 0 1,0-1-1,0 1 0,0 0 1,0-1-1,0 1 1,0-1-1,0 1 0,0-1 1,0 0-1,0 1 1,1-1-1,-1 0 1,0 0-1,0 0 0,0 0 1,0 0-1,2 0 1,5-2 9,0 0 0,0-1 1,-1-1-1,1 1 1,-1-1-1,0 0 1,0 0-1,0-1 1,10-9-1,0 0 14,4-1 2,62-43 106,-73 52-108,1 0-1,0 1 0,0 0 0,0 1 1,0 0-1,13-2 0,9 5 25,-32 1-41,-1 0 0,1 0 1,-1 0-1,1 0 1,0 0-1,-1 0 0,1 0 1,-1 0-1,1 0 1,-1 0-1,1 0 0,0 1 1,-1-1-1,1 0 1,-1 0-1,1 1 0,-1-1 1,1 0-1,-1 1 1,1-1-1,-1 0 0,0 1 1,1-1-1,-1 1 1,0-1-1,1 1 0,-1-1 1,0 1-1,1-1 1,-1 1-1,0-1 0,0 1 1,0-1-1,1 1 1,-1-1-1,0 1 0,0 0 1,0-1-1,0 1 1,0-1-1,0 1 0,0 0 1,0-1-1,0 1 1,0-1-1,-1 1 0,1 0 1,0 0 7,-1-1 1,1 0 0,0 1-1,-1-1 1,1 1-1,0-1 1,0 0-1,-1 0 1,1 1-1,-1-1 1,1 0 0,0 1-1,-1-1 1,1 0-1,-1 0 1,1 0-1,-1 0 1,1 1 0,0-1-1,-1 0 1,1 0-1,-1 0 1,1 0-1,-1 0 1,1 0 0,-1 0-1,1 0 1,-1 0-1,1 0 1,-1-1-1,1 1 1,0 0-1,-1 0 1,1 0 0,-1 0-1,1-1 1,-1 1-1,-16-11 323,7 2-262,0-1 0,0 0 0,1-1 0,1 0 0,0 0 0,0-1 0,1 0 0,0 0 0,1-1 1,1 0-1,0 0 0,0 0 0,-2-18 0,6 29-100,1 1 0,0 0 0,0 0 0,0 0 1,0 0-1,0 0 0,0 0 0,0-1 1,0 1-1,1 0 0,-1 0 0,0 0 1,1 0-1,-1 0 0,1 0 0,-1 0 0,1 0 1,-1 0-1,1 0 0,0 0 0,-1 0 1,1 1-1,0-1 0,1-1 0,1 1 9,0-1-1,0 1 0,0 0 0,0 0 0,0 0 1,6-1-1,-3 0-98,16-3-145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5.087"/>
    </inkml:context>
    <inkml:brush xml:id="br0">
      <inkml:brushProperty name="width" value="0.05" units="cm"/>
      <inkml:brushProperty name="height" value="0.05" units="cm"/>
    </inkml:brush>
  </inkml:definitions>
  <inkml:trace contextRef="#ctx0" brushRef="#br0">127 393 11819,'1'-66'5190,"5"87"-1898,-4-15-3076,0-1 0,-1 1 1,0 0-1,2 8 0,-5-14 2,1-1 0,-1 0-1,1 0 1,-1 0 0,1 0 0,0 0 0,0 0 0,-1 0 0,1 0 0,-1-2-1,2 3-210,-8-14 583,7 10-677,6 9-260,-4-23 198,-1 18 146,0-1-1,0 0 1,0 0 0,1 0-1,-1 0 1,0 0 0,0 0 0,0 0-1,1 1 1,-1-1 0,0 0-1,1 0 1,-1 0 0,1 1-1,-1-1 1,1 0 0,-1 0-1,2 0 1,-2 1 14,-4-26 183,9-24-688,-2-61-1,23 567 889,-11-255-328,-15-200-293,-3-6 63,-6-20-27,-11-32-37,-33-100-326,-30-111-46,81 261 599,0 0 0,0-1 1,1 0-1,1 1 1,-1-1-1,1 0 0,1 1 1,-1-1-1,1 1 1,0-1-1,1 1 0,0-1 1,0 1-1,1 0 1,0 0-1,0 0 1,0 0-1,1 0 0,0 1 1,1-1-1,-1 1 1,1 0-1,0 1 0,1-1 1,-1 1-1,8-5 1,2-3 46,0 2 1,1 0 0,1 1 0,31-15-1,-38 21-23,0 0 0,0 0 0,0 1 0,0 1 0,0 0 0,1 0 0,-1 1 0,1 0 0,-1 1 0,16 1 0,-23-1-10,1 1 0,0 0 0,-1-1 0,1 1 0,-1 0 0,1 1 0,-1-1 0,0 1 0,0-1 0,1 1 0,-1 0 0,0 0 0,0 0-1,-1 1 1,1-1 0,0 1 0,-1 0 0,3 3 0,-3-2 8,0 0 0,0 1 0,0-1 0,-1 0 0,0 0 0,0 1 0,0-1 0,0 1 0,-1-1 0,1 1 0,-1-1 0,-1 9 0,-2 5 41,-1 0 1,0 0-1,-2-1 0,0 1 1,-1-1-1,-9 17 0,-45 76 241,50-94-377,1 0-1,-2-1 1,0-1-1,-22 20 1,19-25-697,15-9 768,-1 0 0,1 0 0,0 0 1,0 0-1,0-1 0,0 1 0,-1 0 1,1 0-1,0 0 0,0-1 0,0 1 1,0 0-1,0 0 0,0 0 0,0-1 1,0 1-1,-1 0 0,1 0 0,0-1 0,0 1 1,0 0-1,0 0 0,0-1 0,0 1 1,0 0-1,0 0 0,1 0 0,-1-1 1,0 1-1,0 0 0,0 0 0,0-1 1,0 1-1,0 0 0,1-1 0,13-29 159,8 1-392,5-3-101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5.697"/>
    </inkml:context>
    <inkml:brush xml:id="br0">
      <inkml:brushProperty name="width" value="0.05" units="cm"/>
      <inkml:brushProperty name="height" value="0.05" units="cm"/>
    </inkml:brush>
  </inkml:definitions>
  <inkml:trace contextRef="#ctx0" brushRef="#br0">0 227 13779,'2'0'130,"1"1"0,-1 0 0,0 0-1,0 1 1,0-1 0,-1 0 0,1 1 0,0-1 0,0 1 0,-1 0 0,1-1-1,-1 1 1,1 0 0,-1 0 0,0 0 0,0 0 0,0 0 0,0 0 0,0 0 0,1 5-1,1 5 360,0 0 0,2 22 0,-3-16 110,20 183 1942,-22-199-2525,1 0 0,-1 0 1,0 0-1,1 0 1,-1 0-1,1-1 1,-1 1-1,1 0 0,0 0 1,0-1-1,-1 1 1,1 0-1,3 2 1,-4-4-15,0 0 1,0 0 0,1 0-1,-1 0 1,0 1 0,0-1-1,0 0 1,1 0 0,-1 0-1,0 0 1,1 0 0,-1 0-1,0 0 1,0 0 0,1 0-1,-1 0 1,0 0 0,0 0-1,1 0 1,-1-1 0,0 1-1,0 0 1,0 0 0,1 0-1,-1 0 1,0 0 0,0 0-1,1-1 1,-1 1 0,0 0-1,0 0 1,0-1-1,9-15 31,-2-5-5,-1-1 0,-1 0-1,-1 0 1,3-41 0,-6 21 23,-7-68 1,6 103-46,-1 0 0,0 0 1,0 0-1,-5-12 1,4 20-3,1 9-2,1 10 2,0-12-4,1-1 0,0 1 0,1-1 0,-1 1 0,1-1 0,1 0 0,-1 0-1,1 0 1,1 0 0,-1 0 0,1 0 0,9 11 0,-12-17 8,0 0-1,0 0 1,0 0-1,1-1 1,-1 1 0,0 0-1,0-1 1,0 1-1,1-1 1,-1 1 0,0-1-1,1 1 1,-1-1 0,0 0-1,1 0 1,-1 0-1,0 0 1,1 0 0,-1 0-1,1 0 1,-1 0-1,0-1 1,1 1 0,-1 0-1,0-1 1,0 1-1,1-1 1,-1 0 0,0 1-1,0-1 1,0 0 0,0 0-1,0 1 1,1-1-1,-2 0 1,3-2 0,4-4 56,-1 0 0,-1-1 0,1 1 1,4-10-1,0-1 75,0 0 0,-2-1 0,0-1 1,-1 1-1,-1-1 0,-1 0 0,5-41 0,-11 43-33,1 18-105,0-1 1,-1 1-1,1 0 0,0 0 0,0 0 1,0 0-1,0 0 0,-1 0 0,1 0 1,0 0-1,0 0 0,0 0 0,0 0 1,-1 0-1,1 0 0,0 0 0,0 0 1,0 0-1,0 0 0,-1 0 0,1 0 0,0 0 1,0 0-1,0 0 0,0 0 0,-1 0 1,1 1-1,0-1 0,0 0 0,0 0 1,0 0-1,0 0 0,-1 0 0,1 0 1,0 1-1,0-1 0,0 0 0,0 0 0,0 0 1,0 0-1,0 0 0,0 1 0,0-1 1,-3 4 0,1 0 1,-1 1 0,1-1-1,0 0 1,-1 6-1,-5 21-10,1 0 0,2 1 0,1-1-1,1 64 1,3-94 7,4 33-6,-4-34 7,0 1 0,0 0 0,0-1 0,0 1 0,1-1 0,-1 1 0,0-1 0,0 1 0,0 0 0,0-1 0,1 1 0,-1-1 0,0 1 0,0-1 0,1 1 0,-1-1 0,1 1 0,-1-1 0,0 0 0,1 1 0,-1-1 0,1 0 0,-1 1 0,1-1 0,-1 0 0,1 1 0,-1-1 0,1 0 0,-1 0 0,1 1 0,-1-1 0,1 0 0,-1 0 0,1 0 0,0 0 0,-1 0 0,1 0 0,-1 0 0,1 0 0,0 0 0,-1 0 0,1 0 0,-1 0 0,1-1 0,-1 1 0,1 0 0,-1 0 0,1 0 0,-1-1 0,1 1 0,-1 0 0,1-1 0,7-7 1,0 0 0,-1-1 0,0 1-1,0-1 1,-1-1 0,0 1 0,-1-1 0,4-11 0,-1 6-1,65-152 43,-38 82-31,-25 69-27,-10 16 14,0 0 1,1 0 0,-1 0 0,0 0 0,0 0-1,0 0 1,1 0 0,-1 0 0,0 0-1,0 0 1,0 0 0,1 0 0,-1 0-1,0 0 1,0 0 0,0 0 0,1 0 0,-1 1-1,0-1 1,0 0 0,0 0 0,0 0-1,0 0 1,1 0 0,-1 1 0,0-1 0,0 0-1,0 0 1,0 0 0,0 0 0,0 1-1,0-1 1,0 0 0,0 0 0,1 0 0,-1 1-1,0-1 1,0 0 0,0 0 0,0 0-1,0 1 1,3 36-7,-2-25 7,1 27-4,-1-5-5,2 0 0,1-1 0,1 1 1,15 48-1,-19-81 6,15 34-65,-15-34 44,-1 0-1,0 0 1,1-1-1,-1 1 0,1 0 1,-1 0-1,1-1 1,-1 1-1,1 0 1,0-1-1,-1 1 1,1 0-1,0-1 1,0 1-1,-1-1 1,1 0-1,0 1 1,0-1-1,0 1 1,-1-1-1,1 0 1,0 0-1,0 1 1,0-1-1,0 0 1,0 0-1,0 0 1,-1 0-1,1 0 1,0 0-1,0 0 1,0 0-1,0-1 1,0 1-1,0 0 1,-1 0-1,1-1 1,0 1-1,0-1 1,0 1-1,0-1 0,3-3-56,-1 1 0,0-1 0,0 0 0,0 0 0,0 0 0,-1-1 0,1 1 0,-1-1 0,0 1 0,2-9 0,0-2 64,0-1 1,1-17-1,-2-27-332,-8-7-92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4.947"/>
    </inkml:context>
    <inkml:brush xml:id="br0">
      <inkml:brushProperty name="width" value="0.05" units="cm"/>
      <inkml:brushProperty name="height" value="0.05" units="cm"/>
    </inkml:brush>
  </inkml:definitions>
  <inkml:trace contextRef="#ctx0" brushRef="#br0">293 6 15979,'13'-5'1985,"-22"13"-1713,-11 9 920,0 5-600,-3 8-272,-3 6-72,0 5-136,2 5-64,1 0-32,3-1-40,1-7-288,2-5-272,1-11-792,2-9 1168,3-20-216,2-12-152</inkml:trace>
  <inkml:trace contextRef="#ctx0" brushRef="#br0" timeOffset="1">0 85 15171,'6'0'1561,"11"7"-921,2 1-272,7 2 840,5 0-392,6 3-256,5-1-112,5 1-304,3-1-176,-1-5-656,-2-3 448,-1-4 120,-4 0-104,-9-1-88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6.097"/>
    </inkml:context>
    <inkml:brush xml:id="br0">
      <inkml:brushProperty name="width" value="0.05" units="cm"/>
      <inkml:brushProperty name="height" value="0.05" units="cm"/>
    </inkml:brush>
  </inkml:definitions>
  <inkml:trace contextRef="#ctx0" brushRef="#br0">46 9 14715,'-17'-8'1472,"7"13"-959,1 10-217,2 11 856,4-2-456,5 0-776,2-4 1656,10-7-1416,5-4 32,13-8 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6.479"/>
    </inkml:context>
    <inkml:brush xml:id="br0">
      <inkml:brushProperty name="width" value="0.05" units="cm"/>
      <inkml:brushProperty name="height" value="0.05" units="cm"/>
    </inkml:brush>
  </inkml:definitions>
  <inkml:trace contextRef="#ctx0" brushRef="#br0">131 1 15907,'-18'24'1904,"-40"41"-1,10-11-16,48-54-1858,-1 1 1,1-1 0,-1 0 0,1 1-1,-1-1 1,1 0 0,0 1-1,-1-1 1,1 1 0,0-1 0,0 0-1,-1 1 1,1-1 0,0 1-1,0-1 1,0 1 0,-1-1 0,1 1-1,0-1 1,0 1 0,0-1 0,0 1-1,0 0 1,0 0 0,12-5 227,28-20-322,-33 20 96,0-1-41,13-7-65,43-21 1,-58 31 60,0 0 0,0 0 0,0 1 0,1-1 1,-1 1-1,1 0 0,-1 0 0,1 1 0,-1 0 1,1 0-1,-1 0 0,1 0 0,-1 1 1,8 2-1,-10-2 15,0 0 0,-1 0 0,1 0 0,-1 0 0,1 1 0,-1-1 0,1 1 0,-1 0 0,0-1 0,0 1 0,0 0 0,0 0 1,0 1-1,0-1 0,-1 0 0,1 1 0,-1-1 0,1 1 0,0 2 0,-1-1 5,0 0 0,0 0 1,-1 0-1,1 0 0,-1 0 1,0 0-1,0 0 0,0 0 0,-1 0 1,0 0-1,-1 8 0,-2-1 9,-1 1 0,0-1-1,-1 1 1,1-2 0,-2 1 0,0-1 0,-12 15-1,-17 12-330,33-34 239,0 0 0,-1 0 0,0 0 0,1-1 1,-1 1-1,0-1 0,0 0 0,-7 2 0,11-4 73,0 0 1,0 0-1,0 0 0,0 0 0,0 0 0,0 0 0,-1 0 1,1 0-1,0 0 0,0 0 0,0 0 0,0 0 0,0 0 1,0 0-1,-1 0 0,1 0 0,0 0 0,0 0 0,0 0 1,0 0-1,0 0 0,0 0 0,0 0 0,-1 0 0,1 0 1,0 0-1,0 0 0,0-1 0,0 1 0,0 0 0,0 0 1,0 0-1,0 0 0,0 0 0,0 0 0,0 0 0,-1-1 1,1 1-1,0 0 0,0 0 0,0 0 0,0 0 0,0 0 1,0 0-1,0-1 0,0 1 0,0 0 0,1-10-255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9.131"/>
    </inkml:context>
    <inkml:brush xml:id="br0">
      <inkml:brushProperty name="width" value="0.05" units="cm"/>
      <inkml:brushProperty name="height" value="0.05" units="cm"/>
    </inkml:brush>
  </inkml:definitions>
  <inkml:trace contextRef="#ctx0" brushRef="#br0">82 93 16564,'-3'2'124,"-1"-1"0,0 1 0,1 0 0,-1 0 0,1 0 0,-1 0 0,1 1 1,0-1-1,0 1 0,0 0 0,0 0 0,1 0 0,-1 0 0,1 0 0,0 1 1,0-1-1,0 1 0,0 0 0,-2 5 0,-1 5 66,1 0-1,0 0 1,1 0-1,-1 16 1,3-19-136,0-1-1,1 0 1,1 16 0,-1-24-51,0 1-1,1-1 0,-1 1 0,1 0 1,-1-1-1,1 1 0,0-1 0,0 1 1,0-1-1,0 1 0,1-1 0,-1 0 1,1 0-1,-1 0 0,1 0 1,0 0-1,0 0 0,2 2 0,-3-3 4,0-1 0,0 0-1,0 1 1,0-1 0,0 0-1,0 0 1,0 0 0,0 0-1,0 0 1,0 0 0,0 0-1,0 0 1,0 0 0,0-1-1,0 1 1,0 0 0,0 0-1,0-1 1,0 1 0,0-1 0,-1 1-1,1-1 1,0 1 0,0-1-1,0 0 1,-1 1 0,1-1-1,0 0 1,-1 0 0,1 1-1,0-3 1,20-29 249,-21 31-244,16-36 463,-2 0 0,-2-1 0,-1 0 0,8-54 0,-8 35 378,-6 80-243,0 28-545,-3-14-97,1-1-1,3 0 1,0 0-1,14 37 1,-20-71 3,1 0 0,-1 0 0,1 0 0,0 0 0,0 0 0,0 0 0,0-1 0,0 1 0,0 0 0,0-1 0,1 1 0,-1-1 0,1 1-1,-1-1 1,1 1 0,-1-1 0,3 1 0,-3-2-22,0 1 0,0-1 1,0 0-1,0 0 0,0 0 0,0 0 0,0-1 0,0 1 0,0 0 0,0 0 0,0-1 0,0 1 0,0 0 0,0-1 0,-1 1 0,1-1 0,0 1 0,0-1 0,0 1 0,-1-1 0,1 0 0,0 1 0,-1-1 0,2-1 0,3-5-170,0 0-1,0-1 0,-1 1 0,0-1 0,0 0 0,2-9 1,9-28-339,-1-4-135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29.535"/>
    </inkml:context>
    <inkml:brush xml:id="br0">
      <inkml:brushProperty name="width" value="0.05" units="cm"/>
      <inkml:brushProperty name="height" value="0.05" units="cm"/>
    </inkml:brush>
  </inkml:definitions>
  <inkml:trace contextRef="#ctx0" brushRef="#br0">109 0 19436,'-9'7'1050,"6"-5"-895,1 0 0,-1 0 1,0 0-1,1 0 1,-1 0-1,0-1 0,0 1 1,0-1-1,-1 0 0,1 0 1,-7 1-1,10-2-137,0 0 0,0 0 0,-1 0 0,1 0 0,0 0 0,0 0 0,-1 0 0,1 0 0,0 0 0,-1 0 0,1 0 0,0 0 0,0 0 1,-1 0-1,1-1 0,0 1 0,0 0 0,-1 0 0,1 0 0,0 0 0,0-1 0,0 1 0,-1 0 0,1 0 0,0 0 0,0-1 0,0 1 0,0 0 0,0 0 0,-1-1 0,1 1 0,0 0 0,0 0 0,0-1 0,0 1 0,0 0 0,0 0 0,0-1 0,0 1 0,0 0 0,0-1 0,0 1 0,0 0 0,0 0 0,0-1 0,0 1 0,0 0 0,0 0 1,0-1-1,1 1 0,-1 0 0,0 0 0,0-1 0,0 1 0,0 0 0,1-1-21,-1 0 0,1 1 0,-1-1 1,1 1-1,-1-1 0,1 0 0,-1 1 1,1 0-1,0-1 0,-1 1 0,1-1 0,0 1 1,-1 0-1,1-1 0,0 1 0,-1 0 1,1 0-1,0-1 0,0 1 0,-1 0 0,1 0 1,0 0-1,0 0 0,-1 0 0,3 0 1,2 2-16,1-1 1,-1 1 0,0 1-1,0-1 1,0 1 0,0-1-1,0 2 1,8 5 0,35 36-111,-34-32 94,-11-9 24,1-1 0,0 1 0,-1 0 0,0 0 0,0 0 0,0 0 0,-1 1 0,0-1 0,1 1-1,-1-1 1,2 9 0,-4-10 29,1 1 0,-1-1 0,0 1 0,0-1 0,0 1 0,-1-1-1,1 1 1,-1-1 0,0 1 0,0-1 0,0 0 0,0 1 0,-1-1-1,1 0 1,-1 0 0,0 0 0,-2 4 0,-6 8 118,-1-1-1,0 0 1,-1-1 0,-1 0 0,0 0-1,0-1 1,-1-1 0,-1-1 0,0 0 0,-24 12-1,37-21-176,1-1 0,0 1-1,0 0 1,0-1-1,-1 0 1,1 1 0,0-1-1,-1 0 1,1 0 0,0 1-1,0-1 1,-1 0-1,1 0 1,0-1 0,-1 1-1,1 0 1,0 0 0,-1-1-1,1 1 1,0 0 0,0-1-1,-1 0 1,0 0-1,1 0-18,0-1 0,0 1 0,0 0 0,0 0 0,1-1-1,-1 1 1,1 0 0,-1-1 0,1 1 0,-1 0 0,1-1 0,0 1-1,0-1 1,0 1 0,0-1 0,0 1 0,0-1 0,0 1-1,0 0 1,1-4 0,4-12-394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36.748"/>
    </inkml:context>
    <inkml:brush xml:id="br0">
      <inkml:brushProperty name="width" value="0.05" units="cm"/>
      <inkml:brushProperty name="height" value="0.05" units="cm"/>
    </inkml:brush>
  </inkml:definitions>
  <inkml:trace contextRef="#ctx0" brushRef="#br0">1 92 15659,'-1'0'34,"1"0"0,0-1-1,0 1 1,1 0-1,-1 0 1,0 0 0,0-1-1,0 1 1,0 0 0,0 0-1,0 0 1,0-1 0,0 1-1,0 0 1,0 0-1,0 0 1,0-1 0,1 1-1,-1 0 1,0 0 0,0 0-1,0 0 1,0 0-1,1-1 1,-1 1 0,0 0-1,0 0 1,0 0 0,0 0-1,1 0 1,-1 0-1,0 0 1,0 0 0,0 0-1,1 0 1,-1 0 0,0 0-1,0 0 1,1 0 0,-1 0-1,0 0 1,0 0-1,0 0 1,1 0 0,-1 0-1,0 0 1,0 0 0,0 0-1,0 0 1,1 0-1,-1 0 1,0 1 0,8 14 961,3 30-113,-10-39-682,5 35 239,-4-28-319,0-1-1,0 1 1,1-1 0,5 13-1,-8-25-102,0 1-1,0-1 0,1 1 0,-1-1 1,0 1-1,0-1 0,1 1 1,-1-1-1,0 1 0,1-1 0,-1 0 1,1 1-1,-1-1 0,0 1 0,1-1 1,-1 0-1,1 0 0,-1 1 0,1-1 1,-1 0-1,1 0 0,-1 1 0,1-1 1,-1 0-1,1 0 0,0 0 1,-1 0-1,1 0 0,-1 0 0,1 0 1,-1 0-1,1 0 0,-1 0 0,1 0 1,-1 0-1,1 0 0,0-1 0,-1 1 1,1 0-1,-1 0 0,1-1 1,-1 1-1,0 0 0,1 0 0,-1-1 1,1 1-1,-1-1 0,1 1 0,-1 0 1,0-1-1,1 1 0,-1-1 0,1 0 1,20-27 467,-20 26-437,20-37 479,7-10-58,-28 49-467,0 0-1,0 0 1,0-1 0,1 1 0,-1 0 0,0 0 0,0 0 0,0 0 0,0 0 0,1-1 0,-1 1 0,0 0 0,0 0 0,1 0 0,-1 0-1,0 0 1,0 0 0,0 0 0,1 0 0,-1 0 0,0 0 0,0 0 0,1 0 0,-1 0 0,0 0 0,0 0 0,1 0 0,-1 0-1,0 0 1,0 0 0,0 0 0,1 1 0,-1-1 0,0 0 0,0 0 0,0 0 0,1 0 0,-1 0 0,0 0 0,0 1 0,0-1 0,0 0-1,1 0 1,-1 0 0,0 1 0,0-1 0,0 0 0,0 0 0,0 0 0,0 1 0,0-1 0,0 0 0,0 0 0,0 1 0,0-1-1,7 17-42,-6-14 29,0 2-4,2 3-29,0 0-1,1 0 1,-1-1-1,2 1 1,6 10 0,-10-17 39,0 1 1,0-1 0,0 0 0,0 0-1,1 0 1,-1 0 0,0 0 0,0 0-1,1-1 1,-1 1 0,1 0 0,-1-1-1,0 1 1,1-1 0,-1 1 0,1-1-1,0 1 1,-1-1 0,1 0 0,-1 0 0,1 0-1,-1 0 1,1 0 0,-1 0 0,1-1-1,0 1 1,-1 0 0,1-1 0,-1 1-1,0-1 1,1 0 0,-1 1 0,1-1-1,-1 0 1,0 0 0,1 0 0,0-1-1,7-5 17,0-1-1,0-1 1,0 1-1,-2-1 1,1-1-1,-1 0 1,0 0-1,8-18 0,37-92 250,-43 95-190,-9 88 61,0-55-133,-1 7 13,1-1 0,0 1 1,2 0-1,2 15 0,-3-27-16,-1 0 0,1 0 0,0 0-1,0 0 1,0 0 0,1 0 0,-1 0 0,1 0 0,-1-1 0,1 1-1,0-1 1,0 1 0,0-1 0,1 0 0,-1 0 0,0 1 0,1-2-1,-1 1 1,1 0 0,0 0 0,0-1 0,-1 0 0,1 1 0,0-1-1,4 1 1,2 0-390,1-1-1,0 1 1,11-1 0,-10-2 83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37.154"/>
    </inkml:context>
    <inkml:brush xml:id="br0">
      <inkml:brushProperty name="width" value="0.05" units="cm"/>
      <inkml:brushProperty name="height" value="0.05" units="cm"/>
    </inkml:brush>
  </inkml:definitions>
  <inkml:trace contextRef="#ctx0" brushRef="#br0">4 1 14099,'-4'3'1416,"6"5"-1024,6 2-184,1 0 769,4 0-817,-2 0-216,-1-1 184,0 0-112,-1 1-80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37.529"/>
    </inkml:context>
    <inkml:brush xml:id="br0">
      <inkml:brushProperty name="width" value="0.05" units="cm"/>
      <inkml:brushProperty name="height" value="0.05" units="cm"/>
    </inkml:brush>
  </inkml:definitions>
  <inkml:trace contextRef="#ctx0" brushRef="#br0">1 212 11715,'13'-24'1912,"11"-18"131,-23 39-1763,1 1 1,1-1 0,-1 0 0,0 1 0,1-1 0,-1 1-1,1 0 1,0 0 0,0 0 0,4-2 0,-6 3-235,0 1 1,0 0-1,0-1 1,0 1-1,0 0 1,-1 0-1,1 0 1,0 0-1,0 0 1,0 0-1,0 0 1,0 0 0,0 0-1,0 0 1,0 0-1,0 0 1,0 1-1,0-1 1,0 0-1,-1 1 1,1-1-1,0 1 1,0-1-1,0 1 1,-1 0-1,1-1 1,0 1-1,-1-1 1,1 1-1,0 0 1,-1 0 0,1-1-1,-1 1 1,1 0-1,-1 0 1,1 0-1,-1 0 1,1 1-1,1 4 44,0 0-1,0 1 0,-1-1 1,2 9-1,-3-15-89,4 44 11,0 59-1,-4-40-109,0-60 96,0-1-1,0 0 1,1 0 0,-1 1 0,0-1 0,1 0 0,-1 0-1,1 0 1,0 0 0,0 0 0,0 0 0,0 0-1,2 3 1,-3-5 5,0 1 0,1-1-1,-1 0 1,0 0 0,1 1-1,-1-1 1,1 0 0,-1 0-1,1 1 1,-1-1-1,0 0 1,1 0 0,-1 0-1,1 0 1,-1 0 0,1 0-1,-1 0 1,1 0 0,-1 0-1,1 0 1,-1 0 0,0 0-1,1 0 1,0 0 0,1-1 6,-1 0 0,1 0 0,-1 0 0,1 0 0,-1 0 0,1 0 0,-1 0 0,0-1 0,0 1 0,2-2 0,10-14 52,-1-1-1,-1 0 1,0-1-1,15-38 0,-11 16 152,15-62 0,-27 92-152,-1 6-18,-1 0 0,1 0-1,-1 0 1,0-1 0,-1 1-1,1 0 1,-1 0 0,0-1-1,0 1 1,-2-8 0,2 12-36,0 1 1,0 0-1,0 0 1,-1 0-1,1-1 1,0 1-1,0 0 1,0 0-1,0 0 1,-1 0-1,1 0 1,0 0-1,0-1 1,0 1-1,-1 0 1,1 0-1,0 0 1,0 0-1,-1 0 1,1 0-1,0 0 1,0 0-1,0 0 1,-1 0-1,1 0 1,0 0-1,0 0 1,-1 0-1,1 0 1,0 0-1,0 0 1,0 0-1,-1 1 1,1-1-1,0 0 1,0 0-1,0 0 1,-1 0-1,1 0 1,0 1-1,0-1 1,0 0-1,0 0 1,-1 0-1,1 0 1,0 1-1,0-1 1,0 0-1,0 0 1,0 0-1,0 1 1,0-1-1,0 0 1,-1 0-1,1 1 0,-7 12 143,6-11-145,0 0 0,0 1 1,1-1-1,-1 1 1,1-1-1,-1 1 1,1-1-1,0 1 1,0-1-1,0 1 1,0-1-1,1 1 1,-1-1-1,1 1 1,-1-1-1,1 0 1,0 1-1,0-1 1,0 0-1,0 0 0,0 1 1,0-1-1,1 0 1,-1 0-1,1 0 1,3 3-1,-2-3-5,0 0 0,0 0 0,0 0 0,0-1 1,0 1-1,0-1 0,0 0 0,0 0 0,1 0 0,-1 0 0,0 0 0,1-1 0,-1 1 0,1-1 0,-1 0 0,1 0 0,-1-1 0,0 1 0,5-1 0,-2-1 1,1 0 0,-1-1 0,0 1 0,0-1 1,0 0-1,-1-1 0,1 1 0,-1-1 0,0 0 0,0-1 0,0 1 0,8-11 0,-11 13 2,0 0 0,-1 0 0,1 0-1,-1-1 1,1 1 0,-1-1 0,0 1 0,0-1 0,0 0-1,0 1 1,0-1 0,0 0 0,-1 0 0,0 0 0,1 1-1,-1-1 1,0 0 0,0 0 0,-1 0 0,1 0 0,0 1 0,-1-1-1,0 0 1,0 0 0,0 1 0,0-1 0,0 0 0,0 1-1,-1-1 1,1 1 0,-4-4 0,4 5-1,1 0 1,-1 0-1,1 1 1,-1-1-1,0 0 0,0 1 1,1-1-1,-1 0 1,0 1-1,0-1 0,0 1 1,0-1-1,0 1 1,0 0-1,1-1 0,-1 1 1,0 0-1,0 0 1,0-1-1,0 1 1,0 0-1,0 0 0,0 0 1,-2 0-1,1 1 1,1 0-1,-1 0 0,1-1 1,-1 1-1,1 0 0,-1 0 1,1 0-1,0 0 0,0 0 1,0 1-1,-1-1 1,1 0-1,-1 3 0,-2 2 2,0 1 0,1 0-1,-1 0 1,2 1 0,-4 8-1,3-3 0,1 0-1,0 1 1,0-1 0,1 16-1,1-24-38,0 1 1,1-1-1,-1 1 0,1 0 0,1-1 1,-1 1-1,1-1 0,-1 0 0,2 1 0,-1-1 1,0 0-1,5 6 0,-6-10-16,0 0 1,0 1-1,1-1 0,-1 0 0,0 0 1,1 0-1,-1 0 0,1 0 0,0 0 1,-1 0-1,1 0 0,0 0 0,-1-1 1,1 1-1,0-1 0,0 0 0,-1 1 1,1-1-1,0 0 0,0 0 0,0 0 1,-1 0-1,1 0 0,0 0 0,0-1 1,0 1-1,-1-1 0,4 0 0,1-2-53,1 0-1,-1 0 0,1-1 1,-1 0-1,11-9 1,17-17-391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38.115"/>
    </inkml:context>
    <inkml:brush xml:id="br0">
      <inkml:brushProperty name="width" value="0.05" units="cm"/>
      <inkml:brushProperty name="height" value="0.05" units="cm"/>
    </inkml:brush>
  </inkml:definitions>
  <inkml:trace contextRef="#ctx0" brushRef="#br0">80 97 16179,'-6'5'386,"0"0"-1,1 1 0,0 0 0,0 0 0,1 0 0,-1 0 0,1 0 0,-5 12 0,2-1 252,0 0 0,-6 25 1,12-37-572,0-1 0,1 0 0,-1 0 0,1 0 1,0 1-1,0-1 0,0 0 0,2 6 0,-2-9-60,0-1-1,0 1 0,0-1 1,0 0-1,0 1 0,0-1 1,1 1-1,-1-1 0,0 1 1,0-1-1,1 0 0,-1 1 1,0-1-1,0 0 0,1 1 1,-1-1-1,0 0 0,1 1 1,-1-1-1,0 0 1,1 0-1,-1 1 0,1-1 1,-1 0-1,1 0 0,-1 0 1,0 0-1,1 0 0,-1 0 1,1 1-1,1-2-4,-1 1 0,1-1-1,-1 0 1,1 1 0,-1-1 0,0 0 0,1 0-1,-1 0 1,0 0 0,0 0 0,0 0 0,1 0-1,-1 0 1,1-2 0,16-21 40,-1-1-1,-1 0 1,-1-1 0,-2-1-1,20-54 1,-37 94-28,-5 15-9,2 1-1,1 0 1,-4 43 0,10-71-3,0 0-1,-1 1 0,1-1 1,0 0-1,0 1 0,1-1 1,-1 0-1,0 1 0,0-1 1,1 0-1,-1 1 1,1-1-1,-1 0 0,1 0 1,-1 1-1,1-1 0,1 2 1,-1-3-1,-1 0 1,1 1 0,-1-1-1,1 0 1,0 0-1,-1 0 1,1 1 0,0-1-1,-1 0 1,1 0-1,0 0 1,-1 0 0,1 0-1,-1 0 1,1 0-1,0-1 1,-1 1 0,1 0-1,0 0 1,-1 0-1,1-1 1,-1 1 0,1 0-1,-1-1 1,2 1-1,3-4 5,1-1-1,-1 1 1,0-1-1,0 0 1,4-5 0,49-70 26,-8 10-100,-50 70 67,0 0 0,0 0-1,0 0 1,0 0 0,0 0-1,0 0 1,0 0 0,0 0 0,0 0-1,0 0 1,0 1 0,0-1-1,0 0 1,0 0 0,0 0 0,0 0-1,0 0 1,0 0 0,0 0-1,0 0 1,0 0 0,0 0-1,0 0 1,0 0 0,0 0 0,0 0-1,0 0 1,1 1 0,-1-1-1,0 0 1,0 0 0,0 0 0,0 0-1,0 0 1,0 0 0,0 0-1,0 0 1,0 0 0,0 0 0,0 0-1,0 0 1,0 0 0,0 0-1,0 0 1,1 0 0,-1 0-1,-4 13-53,-6 16 9,10-28 45,-7 22-16,7-24 20,0 1-1,0 0 0,1 0 0,-1-1 1,0 1-1,0 0 0,1 0 1,-1 0-1,0 0 0,0-1 1,0 1-1,1 0 0,-1 0 1,0 0-1,0 0 0,1 0 1,-1 0-1,0 0 0,1 0 1,-1 0-1,0-1 0,0 1 1,1 0-1,-1 1 0,0-1 0,1 0 1,-1 0-1,0 0 0,0 0 1,1 0-1,-1 0 0,0 0 1,0 0-1,1 0 0,-1 0 1,0 1-1,0-1 0,1 0 1,-1 0-1,0 0 0,0 1 1,0-1-1,1 0 0,-1 0 1,0 0-1,0 1 0,0-1 0,0 0 1,0 0-1,1 1 0,-1-1 1,0 0-1,0 1 0,0-1 1,0 0-1,0 0 0,0 1 1,0-1-1,0 0 0,0 0 1,0 1-1,0-1 0,0 0 1,0 1-1,0-1 0,0 0 1,-1 0-1,1 1 0,20-15 51,-1-2 0,-1 0-1,0-1 1,-1 0 0,16-24 0,-4 8 8,-37 56-21,-21 44 31,26-60-194,0 1 0,1 0 1,0 0-1,1 0 0,0 0 0,-1 13 0,2-20 76,0-1 0,0 1-1,0 0 1,0-1-1,0 1 1,0-1 0,0 1-1,0 0 1,0-1-1,0 1 1,0 0-1,0-1 1,0 1 0,1-1-1,-1 1 1,0-1-1,0 1 1,1 0 0,-1-1-1,0 1 1,1-1-1,-1 1 1,1-1 0,-1 0-1,1 1 1,-1-1-1,0 1 1,1-1 0,0 0-1,-1 1 1,1-1-1,-1 0 1,1 0-1,-1 1 1,1-1 0,0 0-1,-1 0 1,1 0-1,-1 0 1,1 0 0,0 0-1,-1 0 1,1 0-1,-1 0 1,1 0 0,0 0-1,-1 0 1,1 0-1,-1 0 1,2-1 0,3-1-149,-1 0-1,1 0 1,-1-1 0,8-6 0,15-11-616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38.610"/>
    </inkml:context>
    <inkml:brush xml:id="br0">
      <inkml:brushProperty name="width" value="0.05" units="cm"/>
      <inkml:brushProperty name="height" value="0.05" units="cm"/>
    </inkml:brush>
  </inkml:definitions>
  <inkml:trace contextRef="#ctx0" brushRef="#br0">17 61 15379,'-5'26'840,"0"1"0,2-1 0,1 1-1,0 0 1,4 27 0,22 130 345,0 10-858,-26-158-106,2-36-218,0 0 0,0 0 0,0 0 0,0 0 0,0 1 0,0-1 1,0 0-1,0 0 0,0 0 0,0 0 0,0 0 0,0 0 0,0 0 0,0 1 1,0-1-1,0 0 0,0 0 0,0 0 0,0 0 0,0 0 0,0 0 0,0 0 1,-1 1-1,1-1 0,0 0 0,0 0 0,0 0 0,0 0 0,0 0 0,0 0 1,0 0-1,0 0 0,0 0 0,0 0 0,-1 1 0,1-1 0,0 0 0,0 0 1,0 0-1,0 0 0,0 0 0,0 0 0,0 0 0,-1 0 0,1 0 0,0 0 1,0 0-1,0 0 0,0 0 0,0 0 0,0 0 0,0 0 0,-1 0 0,1 0 1,0 0-1,0 0 0,0 0 0,0 0 0,0 0 0,0-1 0,-1 1 0,-5-20 84,-1-21-224,2-1-1,2 0 0,3-60 0,24-126-577,-21 208 652,1 0 0,1 0 1,0 0-1,11-23 0,-13 37 57,-1 1 1,1 0-1,0 1 0,1-1 1,-1 0-1,1 1 0,0 0 0,7-7 1,-8 9 16,0 0 0,1 0 1,-1 0-1,0 1 1,0-1-1,1 1 1,-1 0-1,1 0 1,-1 0-1,1 0 1,-1 1-1,1-1 1,-1 1-1,1 0 1,4 0-1,1 2-3,1-1 0,-1 1 0,0 0 0,1 1 0,-1 0 0,-1 1 0,1 0 0,0 0 0,-1 1 0,0 0 0,8 6 0,-13-9 11,0 1 0,-1-1 0,1 0 1,0 1-1,-1-1 0,0 1 0,1 0 0,-1 0 1,0 0-1,0 0 0,-1 0 0,1 0 0,-1 1 0,0-1 1,1 0-1,-1 1 0,-1-1 0,1 1 0,0-1 1,-1 1-1,0 0 0,0-1 0,0 1 0,0-1 0,-1 1 1,1-1-1,-1 1 0,0-1 0,0 1 0,0-1 0,-3 6 1,-2 2 96,-1-1 0,0-1 1,0 1-1,-1-1 0,0 0 1,0-1-1,-19 15 1,22-19-245,-1 0 1,1-1 0,-1 1-1,1-1 1,-1 0 0,0 0 0,0-1-1,0 0 1,-1 0 0,1 0-1,0-1 1,-1 0 0,1 0 0,-1-1-1,-12 0 1,10-4-209,4-3-135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51.533"/>
    </inkml:context>
    <inkml:brush xml:id="br0">
      <inkml:brushProperty name="width" value="0.05" units="cm"/>
      <inkml:brushProperty name="height" value="0.05" units="cm"/>
    </inkml:brush>
  </inkml:definitions>
  <inkml:trace contextRef="#ctx0" brushRef="#br0">231 49 14891,'0'-2'157,"0"0"0,0-1 0,0 1 0,0 0 0,-1 0 1,1 0-1,-1 0 0,1 0 0,-1-1 0,1 1 0,-1 0 0,0 0 0,0 1 0,0-1 0,-1 0 0,1 0 0,-3-3 0,3 4-73,-1 0-1,0 0 1,0 0-1,0 0 1,0 0-1,0 1 0,-1-1 1,1 1-1,0-1 1,0 1-1,0 0 1,0 0-1,0 0 1,-1 0-1,1 0 1,0 0-1,0 1 1,-4 0-1,-4 2-1,0 0-1,1 1 1,-1 0 0,1 0-1,0 1 1,0 0 0,0 1-1,1 0 1,-1 1 0,2-1-1,-1 1 1,1 1-1,0-1 1,0 1 0,1 1-1,0-1 1,1 1 0,0 0-1,0 0 1,1 1 0,0-1-1,-4 18 1,7-25-90,1 0-1,-1 0 1,1 0 0,0 1 0,-1-1 0,1 0-1,0 0 1,0 0 0,1 1 0,-1-1 0,0 0-1,1 0 1,0 0 0,-1 0 0,1 0 0,0 0-1,0 0 1,0 0 0,0 0 0,0 0 0,1 0-1,-1 0 1,0-1 0,1 1 0,-1-1 0,1 1-1,0-1 1,0 1 0,-1-1 0,1 0 0,0 0-1,0 0 1,3 1 0,6 1-71,-1-1 0,1 0 0,-1-1 0,1 0 0,20-1 0,18 3-164,-45-3 235,0 1 1,-1 0-1,1 0 1,0 1-1,-1-1 1,1 1-1,-1-1 1,0 1-1,1 0 1,-1 1 0,0-1-1,0 0 1,0 1-1,-1 0 1,1 0-1,2 3 1,-2-1 10,0 0 0,-1-1 0,1 1 0,-1 1 0,0-1 0,-1 0 0,1 0 0,-1 1 0,0-1 0,0 8 0,-1-1 52,0 0 0,0 1 1,-2-1-1,1 0 0,-2 0 0,0 0 1,0 0-1,-1 0 0,-7 15 0,4-13 88,0-1 0,-1 0 1,-1 0-1,0-1 0,-1 0 0,0 0 0,-1-1 0,0 0 0,0-1 0,-1-1 0,-18 12 0,28-20-131,-1 0 0,1 1 0,0-1 0,0 0 0,-1-1 0,1 1 0,-1 0 0,1-1 0,-1 1 0,1-1 0,-1 0 0,1 1 0,-1-1 0,1-1 0,-1 1 0,-3-1 0,4 0-61,1 1-1,0-1 0,-1 0 1,1 0-1,0 0 0,-1 0 1,1-1-1,0 1 0,0 0 1,0 0-1,0-1 0,0 1 1,0-1-1,1 1 0,-1 0 1,0-1-1,1 0 0,-1 1 1,1-1-1,-1 1 0,1-1 1,0 0-1,0 1 0,0-1 1,0-3-1,0-12-344,1 0-1,1 0 1,0 0 0,1 0-1,1 0 1,1 1-1,9-25 1,-12 35 282,26-69-859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06.109"/>
    </inkml:context>
    <inkml:brush xml:id="br0">
      <inkml:brushProperty name="width" value="0.05" units="cm"/>
      <inkml:brushProperty name="height" value="0.05" units="cm"/>
    </inkml:brush>
  </inkml:definitions>
  <inkml:trace contextRef="#ctx0" brushRef="#br0">1 194 8250,'11'5'503,"0"-1"-1,1 0 1,-1-1 0,1 0 0,15 1 0,61 3-202,288-29 582,-178 5-606,4 0-160,71-5 26,-246 22-118,155 0 175,-158 2-166,-1 1 0,1 1 0,-1 1 0,1 1 0,34 15 1,-10-2-25,1-1 1,1-3 0,0-1-1,1-3 1,1-3 0,90 5-1,68-9 2,368 22 24,-85-11-48,-170-12 30,830-13-12,-441-40 2,25-43-82,-134 11-90,714-2-395,-1069 72 477,1236 10 116,-1005 12 16,-192-8-34,37 28 30,10 0-1417,-246-29 1159,-3-2-46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5.445"/>
    </inkml:context>
    <inkml:brush xml:id="br0">
      <inkml:brushProperty name="width" value="0.05" units="cm"/>
      <inkml:brushProperty name="height" value="0.05" units="cm"/>
    </inkml:brush>
  </inkml:definitions>
  <inkml:trace contextRef="#ctx0" brushRef="#br0">0 88 13355,'25'-3'1528,"8"2"-848,1-3-288,9-2 865,6-1-505,1-3-544,0 0-136,-1-2 48,-3-1-152,-8-8-168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52.234"/>
    </inkml:context>
    <inkml:brush xml:id="br0">
      <inkml:brushProperty name="width" value="0.05" units="cm"/>
      <inkml:brushProperty name="height" value="0.05" units="cm"/>
    </inkml:brush>
  </inkml:definitions>
  <inkml:trace contextRef="#ctx0" brushRef="#br0">59 0 17660,'-2'26'575,"0"-1"0,-2 1 0,-14 48 0,-5 26 135,17-55-286,3-1-1,2 50 1,2-66-291,2 1 1,1-1-1,1 0 0,11 35 0,-14-56-124,0-1 0,0 0-1,0 0 1,1 0 0,0 0-1,0 0 1,0-1-1,1 1 1,0-1 0,0 0-1,0 0 1,7 6 0,-11-11-8,0 0 0,0 0 0,1 1 0,-1-1 0,0 0 0,0 0 1,1 1-1,-1-1 0,0 0 0,1 0 0,-1 0 0,0 0 1,1 0-1,-1 1 0,0-1 0,1 0 0,-1 0 0,1 0 0,-1 0 1,0 0-1,1 0 0,-1 0 0,0 0 0,1 0 0,-1 0 0,0 0 1,1-1-1,-1 1 0,0 0 0,1 0 0,-1 0 0,0 0 1,1-1-1,-1 1 0,4-14 29,-8-19 9,-60-187 102,83 239-219,-14-13 68,0 0 0,1 0 0,0 0 0,0-1 0,1 0 0,-1 0 0,1-1 0,0 0 0,0 0 0,1 0 0,-1-1 0,9 2 0,-12-3 9,1-2 0,-1 1-1,1 0 1,0-1 0,-1 0 0,1 0 0,-1 0-1,1-1 1,0 0 0,-1 0 0,1 0-1,-1 0 1,0-1 0,1 1 0,-1-1 0,0 0-1,0 0 1,0-1 0,0 1 0,-1-1 0,1 0-1,5-5 1,0-2 4,-1 0 1,0 0-1,-1-1 0,0 1 0,0-2 1,-1 1-1,-1-1 0,0 0 0,4-13 1,-3 5 3,-2 0 1,0-1 0,0 1-1,-1-41 1,-3 60-8,-1 4-1,-2 15-4,-3 27-5,6-37 8,-1 27-6,3 36 0,-1-63 6,0 0 1,0 0-1,0 0 0,1 0 0,1 0 0,-1-1 1,1 1-1,0-1 0,1 0 0,7 12 1,-10-18 1,0 1 1,0-1 0,0 0-1,1 0 1,-1 0 0,0 0-1,1 0 1,-1 0 0,1 0-1,-1-1 1,1 1 0,-1 0-1,1-1 1,0 1 0,-1-1-1,1 0 1,0 1 0,-1-1-1,1 0 1,0 0 0,-1 0-1,1 0 1,0 0 0,-1-1 0,1 1-1,0 0 1,-1-1 0,1 1-1,0-1 1,-1 0 0,1 1-1,-1-1 1,1 0 0,-1 0-1,0 0 1,3-2 0,4-4 7,0 0 1,0 0-1,-1-1 1,11-14 0,3-8 20,0-1 0,-2-1 1,-2 0-1,-1-2 0,-1 0 1,-2-1-1,13-54 0,-21 66 30,-5 23-56,-1 0 0,1 0 1,0 0-1,0 0 0,0 0 0,0 0 0,0 0 0,0 0 0,0 0 0,0 0 0,0 0 0,0 0 0,0 0 0,0 0 0,0 0 1,0 0-1,0 0 0,-1 0 0,1 0 0,0 0 0,0 0 0,0 0 0,0 0 0,0 0 0,0 0 0,0 0 0,0 0 1,0 0-1,0 0 0,0-1 0,-10 37 122,5-8-66,1 1-1,1 0 1,2 33-1,1-50-44,0-1 0,2 1 0,-1 0 0,1-1 0,1 0 0,0 1 0,1-1-1,0 0 1,1-1 0,10 18 0,-14-25-8,1-1 1,-1 1-1,1-1 0,0 0 1,0 0-1,0 0 0,0 0 1,0 0-1,0-1 0,0 1 1,1-1-1,-1 1 0,1-1 1,-1 0-1,1 0 0,-1 0 0,1 0 1,4 1-1,-4-2-62,0 0 0,0 0 0,-1-1 0,1 1 0,0-1 0,0 1 0,-1-1 0,1 0 0,-1 0 0,1 0 0,0-1 0,-1 1 0,0 0 0,1-1 0,2-3 0,2-1 20,-1 0 0,0-1 1,0 1-1,-1-2 1,0 1-1,0 0 0,-1-1 1,0 0-1,0 0 0,4-15 1,-4 6 3,-1-1-1,0 1 1,-2-1 0,0-28-1,-5-19-273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52.619"/>
    </inkml:context>
    <inkml:brush xml:id="br0">
      <inkml:brushProperty name="width" value="0.05" units="cm"/>
      <inkml:brushProperty name="height" value="0.05" units="cm"/>
    </inkml:brush>
  </inkml:definitions>
  <inkml:trace contextRef="#ctx0" brushRef="#br0">5 0 15491,'-3'0'1425,"2"6"-1121,1 5-168,4 0 480,7-1-728,2 1-312,9-4 336,-1-1-88,2-3-144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53.056"/>
    </inkml:context>
    <inkml:brush xml:id="br0">
      <inkml:brushProperty name="width" value="0.05" units="cm"/>
      <inkml:brushProperty name="height" value="0.05" units="cm"/>
    </inkml:brush>
  </inkml:definitions>
  <inkml:trace contextRef="#ctx0" brushRef="#br0">9 422 13243,'1'2'158,"0"-1"-1,0 1 1,0-1 0,0 1-1,0-1 1,-1 1 0,1 0 0,0-1-1,-1 1 1,1 0 0,-1-1-1,0 1 1,0 0 0,0 0 0,0-1-1,0 1 1,0 3 0,-7 39 1434,5-29-1002,-2 2-164,3-14-343,0 1 0,0-1-1,0 1 1,1-1 0,-1 1 0,1-1-1,0 1 1,0-1 0,1 7 0,19 1-61,-6 12-11,-2 1 0,0 0 1,11 35-1,-1-4-6,-2-9-5,48 127 432,-63-156-281,-1 0-1,0 1 0,-1-1 0,-1 1 0,0 0 0,-2 0 1,0 0-1,-3 19 0,2-30-67,0-1 0,-1 1 0,0-1 0,0 0 0,-1 0 1,1 0-1,-2 0 0,1 0 0,0-1 0,-8 10 0,10-14-74,-1 1 0,1-1 0,0 0 0,-1 0 1,1 0-1,-1 1 0,0-1 0,1-1 0,-1 1 0,0 0 0,1 0 0,-1 0 0,0-1 0,0 1 0,0-1 1,1 0-1,-1 1 0,0-1 0,0 0 0,0 0 0,0 0 0,0 0 0,0-1 0,1 1 0,-1 0 1,0-1-1,0 0 0,0 1 0,1-1 0,-1 0 0,0 0 0,1 0 0,-1 0 0,1 0 0,-1 0 0,1 0 1,-1 0-1,1-1 0,0 1 0,-3-3 0,-1-3-29,0 1 1,0-1-1,1 0 1,0 0 0,0 0-1,0 0 1,1-1-1,0 1 1,1-1-1,-3-12 1,1-5-58,0 0 0,1-30 1,3 1-68,3 0 0,1 0 1,21-88-1,55-156-145,-65 249 266,103-299-125,-102 312 163,-10 29 40,-3 9-7,-1 14 43,-12 153 494,-1-8-40,10-112-295,9 65 1,-5-93-190,0-1-1,2 1 1,0-1 0,1 0 0,16 33-1,-18-46-48,0 0-1,1 0 0,-1 0 0,1-1 1,7 7-1,-11-12-9,0 0-1,0 0 1,0 1 0,0-1 0,0 0 0,0 0-1,1-1 1,-1 1 0,0 0 0,0 0-1,1 0 1,-1-1 0,0 1 0,1-1 0,-1 1-1,1-1 1,-1 0 0,1 1 0,-1-1-1,1 0 1,-1 0 0,1 0 0,-1 0 0,1 0-1,-1-1 1,1 1 0,-1 0 0,0-1-1,1 1 1,-1-1 0,1 1 0,-1-1 0,2-1-1,-2 1-1,1 0 1,-1-1-1,0 1 0,-1 0 0,1-1 0,0 1 0,0-1 0,-1 0 1,1 1-1,0-1 0,-1 1 0,0-1 0,1 0 0,-1 1 0,0-1 1,0 0-1,0 0 0,0 1 0,0-1 0,-1-3 0,-10-35-72,4 25 9,-1-1 0,0 1 0,-1 0-1,0 1 1,-2 0 0,1 0 0,-2 1 0,-13-12 0,-19-13-241,-50-35 0,12 10 94,78 61 209,-18-19 14,22 21-12,-1 0 1,1 0-1,0-1 0,-1 1 0,1 0 0,0 0 0,0-1 0,-1 1 1,1 0-1,0 0 0,0-1 0,0 1 0,-1 0 0,1-1 0,0 1 1,0 0-1,0-1 0,0 1 0,0-1 0,0 1 0,0 0 0,0-1 1,0 1-1,0 0 0,0-1 0,0 1 0,0-1 0,0 1 0,0 0 1,0-1-1,0 1 0,0 0 0,0-1 0,0 1 0,1 0 0,-1-1 1,0 1-1,0 0 0,1-1 0,-1 1 0,0 0 0,0 0 0,1-1 1,-1 1-1,0 0 0,0 0 0,1-1 0,-1 1 0,0 0 0,1 0 1,-1 0-1,0 0 0,1 0 0,-1 0 0,1-1 0,-1 1 0,0 0 0,1 0 1,-1 0-1,0 0 0,1 0 0,31-3-222,47 0 1,-15 2-338,19-5-1260,118-24 1,-141 16 1017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5:53.456"/>
    </inkml:context>
    <inkml:brush xml:id="br0">
      <inkml:brushProperty name="width" value="0.05" units="cm"/>
      <inkml:brushProperty name="height" value="0.05" units="cm"/>
    </inkml:brush>
  </inkml:definitions>
  <inkml:trace contextRef="#ctx0" brushRef="#br0">0 1357 14867,'6'-1'205,"-1"0"1,0 0-1,1-1 0,-1 0 0,0 0 0,0 0 1,0 0-1,0-1 0,0 0 0,0 0 0,-1 0 0,0-1 1,8-7-1,4-2 208,338-228 3376,-281 194-3318,605-354 1064,57 61-2541,-384 182 235,-261 115 397,49-21 896,-107 55-292,-31 9-229,-1-1 0,0 1 0,0 0 0,0 0-1,0 0 1,1 0 0,-1 0 0,0 0 0,0 0 0,0 0 0,1 1 0,-1-1 0,0 0 0,0 0 0,0 0 0,0 0 0,1 0 0,-1 0 0,0 0-1,0 0 1,0 0 0,0 0 0,0 1 0,1-1 0,-1 0 0,0 0 0,0 0 0,0 0 0,0 0 0,0 1 0,0-1 0,0 0 0,1 0-1,-1 0 1,0 0 0,0 1 0,0-1 0,0 0 0,0 0 0,0 0 0,0 1 0,0-1 0,0 0 0,0 0 0,0 0 0,0 0 0,0 1 0,0-1-1,0 0 1,0 0 0,-1 0 0,1 1 0,0-1 0,0 0 0,0 0 0,0 0 0,0 0 0,0 0 0,0 1 0,-1-1 0,1 0 0,0 0-1,-12 16 110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27.126"/>
    </inkml:context>
    <inkml:brush xml:id="br0">
      <inkml:brushProperty name="width" value="0.05" units="cm"/>
      <inkml:brushProperty name="height" value="0.05" units="cm"/>
    </inkml:brush>
  </inkml:definitions>
  <inkml:trace contextRef="#ctx0" brushRef="#br0">309 1 17692,'-82'216'1155,"41"-136"-526,-2-2 1,-80 106-1,108-169-947,15-15 305,0 0 0,0 0 0,0 0 0,-1 0 0,1 0 0,0 0 0,0 0 0,0 0 0,0 0 0,0 0 0,-1 0 1,1 0-1,0 0 0,0 0 0,0 0 0,0 0 0,0 0 0,0 0 0,-1 0 0,1 0 0,0 0 0,0 0 0,0 0 0,0 0 0,0 0 1,0 0-1,0 0 0,-1 0 0,1-1 0,0 1 0,0 0 0,0 0 0,0 0 0,0 0 0,0 0 0,0 0 0,0 0 0,0-1 0,0 1 1,0 0-1,0 0 0,0 0 0,0 0 0,0 0 0,0-1 0,0 1 0,0 0 0,0 0 0,0 0 0,0 0 0,0 0 0,0 0 1,0-1-1,0 1 0,0 0 0,0 0 0,0 0 0,11-39-839,30-60 94,-8 33 217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27.533"/>
    </inkml:context>
    <inkml:brush xml:id="br0">
      <inkml:brushProperty name="width" value="0.05" units="cm"/>
      <inkml:brushProperty name="height" value="0.05" units="cm"/>
    </inkml:brush>
  </inkml:definitions>
  <inkml:trace contextRef="#ctx0" brushRef="#br0">136 0 12923,'2'4'160,"0"0"0,-1 0 1,1 1-1,-1-1 0,0 0 1,0 1-1,0-1 0,0 1 1,-1-1-1,0 1 0,0-1 1,-1 6-1,1 2 87,0-7-156,7 286 2741,-3-232-2463,3 0 0,28 109 0,-32-157-344,-2-6-13,0 0-1,1 0 1,-1-1 0,1 1 0,0-1 0,0 1 0,0-1-1,1 0 1,-1 1 0,7 6 0,-9-11-13,0 0 0,0 0 0,0 0 0,0 0 1,0 0-1,0 0 0,0 0 0,0 0 0,0 0 0,1 0 1,-1 0-1,0 0 0,0 0 0,0 0 0,0 0 0,0 0 0,0 0 1,0 0-1,0 0 0,0 0 0,0 0 0,1 0 0,-1 0 1,0 0-1,0 0 0,0 0 0,0 0 0,0 0 0,0 0 0,0 0 1,0 0-1,0 0 0,0 0 0,0 0 0,1 0 0,-1 0 1,0 0-1,0 0 0,0 0 0,0 0 0,0-1 0,0 1 0,0 0 1,0 0-1,0 0 0,0 0 0,0 0 0,0 0 0,0 0 1,0 0-1,0 0 0,0 0 0,0-1 0,0 1 0,0 0 0,0 0 1,1-9-91,-4-12-132,-3 3 0,-1 1-1,0 0 0,-1 0 0,-1 0 0,0 1 1,-2 0-1,-22-26 0,19 25 291,-2 1 0,0 1 0,0 0 1,-2 1-1,1 1 0,-26-14 0,66 31 717,45 4-1,-46-7-569,-1-1-1,0-1 0,0-1 1,0 0-1,0-2 0,32-10 1,-20 3 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28.123"/>
    </inkml:context>
    <inkml:brush xml:id="br0">
      <inkml:brushProperty name="width" value="0.05" units="cm"/>
      <inkml:brushProperty name="height" value="0.05" units="cm"/>
    </inkml:brush>
  </inkml:definitions>
  <inkml:trace contextRef="#ctx0" brushRef="#br0">127 50 14091,'-2'5'270,"-1"0"1,0-1-1,0 1 0,-1-1 0,-4 6 1,6-8-213,0 0 1,0 0-1,0 0 0,0 0 1,-1 0-1,1 0 1,0-1-1,-1 1 1,1-1-1,-1 0 1,-5 2-1,8-3-32,-1 0 0,0 0-1,0-1 1,1 1 0,-1 0 0,0-1-1,1 1 1,-1 0 0,0-1 0,1 1 0,-1-1-1,1 1 1,-1-1 0,1 1 0,-1-1-1,1 1 1,-1-1 0,1 0 0,-1 1-1,1-1 1,0 0 0,-1 1 0,1-1-1,-1-1 1,-7-22 612,6 18-372,0 2-61,1 1-81,0 1 0,0-1 0,0 1 0,0-1 0,0 1-1,1-1 1,-1 0 0,1 1 0,0-1 0,0 0 0,0 1 0,0-6 0,2 12-64,-2-3-50,0-1 1,0 0-1,1 0 1,-1 1-1,0-1 0,0 0 1,0 1-1,1-1 1,-1 0-1,0 1 0,0-1 1,0 0-1,0 1 1,0-1-1,1 0 0,-1 1 1,0-1-1,0 0 1,0 1-1,0-1 0,0 1 1,0-1-1,0 0 1,-1 1-1,1-1 1,0 0-1,0 1 0,0-1 1,0 0-1,0 1 1,0-1-1,-1 0 0,1 1 1,0-1-1,0 0 1,-1 1-1,1-1 0,0 0 1,0 0-1,-1 1 1,1-1-1,0 0 0,-1 0 1,1 0-1,0 1 1,-1-1-1,-16 1 889,17-2-880,-1 1 1,1 0-1,-1 0 0,0 0 1,1 0-1,-1 0 1,1 0-1,-1 0 0,0 0 1,1 0-1,-1 0 1,1 0-1,-1 0 1,0 0-1,1 0 0,-1 1 1,1-1-1,-1 0 1,1 0-1,-1 1 1,1-1-1,-1 0 0,1 1 1,-1-1-1,1 1 1,-1-1-1,1 0 0,-1 1 1,1-1-1,0 1 1,-1-1-1,1 1 1,0-1-1,0 1 0,-1 0 1,1-1-1,0 1 1,0-1-1,0 1 1,0 0-1,-1-1 0,1 1 1,0-1-1,0 1 1,0 0-1,1-1 0,-1 1 1,0-1-1,0 2 1,-1 27-31,0-1 0,2 1 0,2-1 0,0 1 0,13 48 0,-15-74 9,-1 0-1,2 0 0,-1 0 0,0 0 1,1 0-1,-1 0 0,1-1 0,0 1 1,0 0-1,3 3 0,-4-5 1,0-1-1,0 1 1,0 0-1,0-1 1,0 1-1,1-1 1,-1 1-1,0-1 1,0 1-1,0-1 1,1 0-1,-1 1 1,0-1-1,0 0 1,1 0-1,-1 0 1,0 0-1,0 0 1,1 0-1,-1-1 1,0 1-1,0 0 1,1-1-1,-1 1 1,0-1-1,0 1 1,0-1-1,2-1 1,3-2-9,0 0 1,-1 0-1,1-1 1,-1 0-1,0 0 1,-1-1-1,8-10 1,25-46-43,-30 49 47,62-143 38,-56 124 12,-9 71 5,-3-15-48,5 50-2,-5-68-3,0 0 1,0 0 0,1 0-1,0 0 1,0 0-1,1 0 1,-1-1 0,1 1-1,6 6 1,-9-11-13,1 0 0,0 0 1,0 0-1,0 0 0,0 0 0,0 0 1,0-1-1,1 1 0,-1 0 0,0-1 1,0 1-1,0-1 0,1 1 1,-1-1-1,0 1 0,1-1 0,-1 0 1,0 0-1,1 0 0,-1 0 1,0 0-1,1 0 0,-1 0 0,0 0 1,1 0-1,-1-1 0,0 1 0,0-1 1,1 1-1,-1-1 0,0 1 1,0-1-1,0 0 0,1 1 0,-1-1 1,0 0-1,0 0 0,0 0 1,0 0-1,1-1 0,3-4-168,1 0-1,-1 0 1,0 0-1,0 0 1,5-12 0,3-4-96,-2 0-94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28.592"/>
    </inkml:context>
    <inkml:brush xml:id="br0">
      <inkml:brushProperty name="width" value="0.05" units="cm"/>
      <inkml:brushProperty name="height" value="0.05" units="cm"/>
    </inkml:brush>
  </inkml:definitions>
  <inkml:trace contextRef="#ctx0" brushRef="#br0">17 233 16860,'-2'3'206,"0"1"0,0 0 0,0 0 1,0 0-1,1 0 0,-1 0 0,1 1 1,0-1-1,1 0 0,-1 0 0,1 1 1,0 4-1,3 56 342,-1-52-437,-1-4-88,7 52-10,-7-56-25,0-1 1,0 1 0,0-1-1,1 0 1,0 1 0,0-1-1,0 0 1,0 0 0,0 0-1,5 5 1,-6-8 7,-1-1 1,1 1-1,0-1 0,0 1 1,0 0-1,-1-1 0,1 1 0,0-1 1,0 0-1,0 1 0,0-1 1,0 0-1,0 1 0,0-1 1,0 0-1,0 0 0,0 0 1,0 0-1,0 0 0,-1 0 0,1 0 1,0 0-1,0 0 0,2-1 1,-1 0-3,0 0 0,1 0 1,-1 0-1,0 0 1,0-1-1,0 1 1,0-1-1,0 0 0,2-2 1,4-4-6,-1-1 1,0-1-1,6-12 0,1-3 59,-1-1 1,-1-1-1,-1 0 0,12-53 0,-18 58 65,-1 0-1,-1 0 0,-1-1 0,-1 1 1,-1-1-1,-5-42 0,4 62-90,1 0 0,-1 0-1,0 1 1,1-1 0,-1 0 0,-1 0-1,1 1 1,0-1 0,-1 0 0,1 1-1,-1 0 1,0-1 0,1 1 0,-5-4-1,5 6-12,0-1 0,1 1-1,-1-1 1,0 1-1,0-1 1,0 1 0,0 0-1,0-1 1,0 1 0,0 0-1,0 0 1,0 0-1,0 0 1,0 0 0,1 0-1,-1 0 1,0 0-1,-2 0 1,2 1-2,-1 0 0,0-1 0,0 1-1,0 0 1,1 0 0,-1 0 0,1 1 0,-1-1 0,1 0 0,-1 1-1,-2 2 1,-3 6 2,0 0-1,0 0 1,1 1-1,0 0 1,1 0-1,-6 18 1,3-1-35,-9 46 0,16-72 22,0 5-11,0 0 1,0 0-1,1 14 1,0-20 11,0-1 1,0 1 0,0 0-1,0-1 1,0 1 0,0 0 0,0-1-1,1 1 1,-1 0 0,0-1-1,1 1 1,-1 0 0,0-1-1,1 1 1,-1-1 0,1 1-1,-1-1 1,1 1 0,-1-1-1,1 1 1,0-1-2,0 1 0,0-1 0,0 0 0,-1 0 0,1 0 0,0 0 1,0 0-1,0 0 0,0 0 0,0-1 0,-1 1 0,1 0 0,0 0 0,0-1 0,0 1 0,-1 0 0,1-1 1,0 1-1,-1-1 0,1 1 0,1-2 0,27-19-81,-20 13 53,0 1 1,1 0-1,0 0 1,1 1-1,16-7 1,-24 12 31,-1 0-1,1 1 1,-1-1-1,1 1 1,0-1-1,0 1 1,-1 0 0,1 0-1,0 0 1,0 0-1,-1 1 1,1-1-1,0 1 1,-1 0 0,1-1-1,-1 1 1,1 0-1,-1 1 1,1-1-1,-1 0 1,1 1 0,-1-1-1,0 1 1,0 0-1,0 0 1,0 0-1,0 0 1,-1 0 0,4 4-1,4 9 5,-1 0 0,0 1 0,-1 0 0,0 0 0,-1 0-1,-1 1 1,-1 0 0,0 0 0,2 32 0,-7-34-29,1-15 24,0 0 1,0 0 0,0 0 0,0 0 0,-1-1 0,1 1 0,0 0-1,0 0 1,0 0 0,0 0 0,0 0 0,0 0 0,0 0 0,0 0-1,0 0 1,-1 0 0,1 0 0,0 0 0,0 0 0,0 0 0,0 0-1,0 0 1,0 0 0,0 0 0,-1 0 0,1 0 0,0 0 0,0 0-1,0 0 1,0 0 0,0 0 0,0 0 0,0 0 0,-1 0 0,1 0 0,0 0-1,0 0 1,0 0 0,0 1 0,0-1 0,0 0 0,0 0 0,0 0-1,0 0 1,0 0 0,0 0 0,-1 0 0,-6-27-54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29.782"/>
    </inkml:context>
    <inkml:brush xml:id="br0">
      <inkml:brushProperty name="width" value="0.05" units="cm"/>
      <inkml:brushProperty name="height" value="0.05" units="cm"/>
    </inkml:brush>
  </inkml:definitions>
  <inkml:trace contextRef="#ctx0" brushRef="#br0">1 50 13163,'0'1'84,"0"-1"0,1 0 0,-1 0 0,1 0 0,-1 0 0,0 1 0,1-1 1,-1 0-1,0 1 0,1-1 0,-1 0 0,0 0 0,1 1 0,-1-1 0,0 0 0,0 1 0,1-1 0,-1 1 0,0-1 1,0 0-1,0 1 0,0-1 0,1 1 0,-1-1 0,0 1 0,0-1 0,0 0 0,0 1 0,0-1 0,0 2 1,0 17 23,0-13 300,-1 76 1906,-1-26-2028,2 0 0,3-1 0,10 59 0,-12-111-273,0 0 0,-1 0-1,1 0 1,0 0 0,1-1-1,-1 1 1,3 5 0,-3-8-4,-1 1 0,1 0-1,-1-1 1,1 1 0,0-1 0,-1 1 0,1-1 0,0 1 0,-1-1 0,1 1 0,0-1-1,-1 0 1,1 1 0,0-1 0,0 0 0,-1 1 0,1-1 0,0 0 0,0 0 0,1 0-1,0-1 13,1 1-1,-1-1 1,0 0-1,1 0 1,-1 0-1,0-1 1,0 1-1,0 0 0,0-1 1,0 0-1,0 1 1,0-1-1,0 0 1,-1 0-1,1 0 1,-1 0-1,2-3 0,21-32 377,27-61 0,-14 27-86,-36 69-301,15-23 52,-16 25-61,1-1 0,-1 1 0,0-1 0,1 1 0,-1 0 0,0-1 0,1 1 0,-1-1 0,1 1 0,-1 0 0,1-1 0,-1 1 0,1 0 0,-1 0 0,1-1 0,-1 1 0,1 0 0,0 0 0,-1 0 0,1 0 0,-1 0 0,1 0 1,-1 0-1,1 0 0,0 0 0,-1 0 0,1 0 0,-1 0 0,1 0 0,0 0 0,-1 0 0,1 0 0,-1 1 0,1-1 0,-1 0 0,1 1 0,-1-1 0,1 0 0,-1 1 0,1-1 0,-1 0 0,0 1 0,1 0 0,3 5-8,-1 0 1,0 0-1,-1 0 0,1 1 1,-1-1-1,-1 1 0,2 8 1,3 9-4,-2-9 10,13 37-16,-17-49 17,1-1 0,0 0 0,0 0 0,0 0 1,1 0-1,-1 0 0,0 0 0,1 0 0,0 0 0,-1-1 0,1 1 1,0-1-1,0 1 0,0-1 0,0 1 0,0-1 0,0 0 0,3 1 1,-3-2 1,1 0 1,-1 0 0,0 0 0,1 0 0,-1-1 0,0 1 0,0-1 0,1 1 0,-1-1-1,0 0 1,0 0 0,0 0 0,0 0 0,0-1 0,0 1 0,0 0 0,-1-1 0,1 1-1,0-1 1,-1 0 0,1 1 0,-1-1 0,2-2 0,6-9 22,0 1 1,8-18-1,-14 24-16,42-91 143,-13 26-11,-32 71-141,0 0-1,0 0 1,0 0-1,0 0 1,0 0-1,0 0 1,0 0-1,0 0 1,0 1-1,0-1 1,0 0-1,0 0 1,0 0-1,0 0 1,0 0-1,0 0 1,1 0-1,-1 0 1,0 0-1,0 0 1,0 0-1,0 0 0,0 0 1,0 0-1,0 1 1,0-1-1,0 0 1,0 0-1,0 0 1,0 0-1,1 0 1,-1 0-1,0 0 1,0 0-1,0 0 1,0 0-1,0 0 1,0 0-1,0 0 1,0 0-1,0 0 1,0 0-1,1 0 1,-1 0-1,0 0 1,0 0-1,0 0 1,0 0-1,0-1 1,0 1-1,0 0 1,0 0-1,0 0 1,0 0-1,0 0 1,0 0-1,0 0 1,1 0-1,0 10 14,-2 59 24,-1-49-45,1 0 1,1 0 0,1 0-1,1 0 1,9 38 0,-11-57 5,0 0 1,0 0-1,1 0 1,-1 0-1,1 0 1,-1 0-1,1 0 1,-1 0-1,1 0 1,-1 0-1,1 0 1,0 0-1,0-1 1,-1 1-1,1 0 1,0 0-1,0-1 1,0 1-1,0-1 1,2 2-1,-2-2 1,-1 0-1,1 0 1,0 0 0,0 0 0,0 0-1,0-1 1,0 1 0,0 0 0,0 0-1,0-1 1,0 1 0,-1 0 0,1-1-1,0 1 1,0-1 0,-1 1 0,1-1-1,0 1 1,0-2 0,4-3 1,0 0-1,-1 0 1,0 0-1,0-1 1,4-8 0,7-16 29,-1-2-1,-1 0 1,-2-1 0,-1 0 0,9-53-1,-18 85-30,-1-1 0,0 0 0,1 0 0,-1 1 0,0-1 0,0 0 0,0 0 0,0 0 0,0 1 0,-1-1 0,0-2 0,1 4 0,0 0 0,-1 0 0,1 0 0,-1 0 0,1 1 0,-1-1 0,1 0 0,0 0 0,-1 1 0,1-1 0,0 0 0,-1 0 0,1 1 0,0-1 0,-1 0 0,1 1 0,0-1 0,-1 1 0,1-1 0,0 0 0,0 1 0,0-1 0,-1 1 0,1-1 0,0 1 0,-18 43-65,15-35 46,1-4 7,1 1-1,-1-1 1,1 0 0,0 1 0,0-1-1,0 1 1,1-1 0,0 1-1,0 0 1,1-1 0,1 8-1,-2-12 13,0-1 0,1 1 0,-1-1 0,0 1-1,1 0 1,-1-1 0,1 0 0,-1 1 0,1-1-1,-1 1 1,1-1 0,0 1 0,-1-1 0,1 0-1,-1 0 1,1 1 0,0-1 0,-1 0 0,1 0-1,0 0 1,-1 0 0,1 1 0,0-1 0,-1 0-1,1 0 1,0 0 0,1-1 0,19-3 2,-18 3-1,24-7 6,1 1 0,-1 2-1,39-3 1,-49 8-14,0 0 0,1 0 0,-1 2 0,0 0 0,0 1 0,28 9 0,-45-12 14,0 1 0,1-1 1,-1 0-1,0 0 0,0 0 0,0 0 0,1 0 1,-1 1-1,0-1 0,0 0 0,1 0 0,-1 0 1,0 0-1,0 0 0,1 0 0,-1 0 0,0 0 1,0 0-1,1 0 0,-1 0 0,0 0 0,0 0 1,1 0-1,-1 0 0,0 0 0,0 0 0,1 0 1,-1 0-1,0-1 0,0 1 0,0 0 0,1 0 1,-1 0-1,0 0 0,0 0 0,0-1 0,1 1 1,-1 0-1,0 0 0,0 0 0,0-1 0,0 1 1,1 0-1,-1 0 0,0 0 0,0-1 0,0 1 1,0 0-1,0 0 0,0-1 0,0 1 1,-7-19 163,-24-26-2,28 40-132,-14-18-266,-2 0-1,0 1 0,-1 0 0,-34-26 0,49 42-1037,9 3 772,17 2 424,-10 2-365,8-4 13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0.186"/>
    </inkml:context>
    <inkml:brush xml:id="br0">
      <inkml:brushProperty name="width" value="0.05" units="cm"/>
      <inkml:brushProperty name="height" value="0.05" units="cm"/>
    </inkml:brush>
  </inkml:definitions>
  <inkml:trace contextRef="#ctx0" brushRef="#br0">9 38 12267,'-8'-1'992,"9"-1"-1384,6-5 608,0-3-80,3-7-152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6.192"/>
    </inkml:context>
    <inkml:brush xml:id="br0">
      <inkml:brushProperty name="width" value="0.05" units="cm"/>
      <inkml:brushProperty name="height" value="0.05" units="cm"/>
    </inkml:brush>
  </inkml:definitions>
  <inkml:trace contextRef="#ctx0" brushRef="#br0">8 195 12859,'-7'-8'4787,"10"19"-2904,12 22-1106,-2-7-545,-9-15-204,1-1 1,1 0 0,-1 0 0,2-1 0,-1 1-1,16 15 1,-21-24-12,1 0 0,-1 0 0,0 0 0,1 0-1,-1 0 1,0-1 0,1 1 0,-1-1 0,1 1 0,-1-1 0,1 1-1,0-1 1,-1 0 0,1 1 0,-1-1 0,1 0 0,0 0 0,-1 0-1,1-1 1,-1 1 0,1 0 0,0-1 0,-1 1 0,1-1 0,-1 1-1,1-1 1,-1 0 0,0 1 0,1-1 0,-1 0 0,0 0 0,1 0-1,-1 0 1,0 0 0,2-3 0,4-4 79,0 1 0,-1-2 1,0 1-1,7-13 0,64-137 787,-50 99-723,-26 104-117,-2-27-46,1 1-1,0 0 1,4 18 0,-4-33-1,1-1 1,-1 1 0,1 0 0,0-1 0,0 1 0,0-1 0,1 1 0,-1-1 0,1 0 0,0 1 0,0-1 0,0 0 0,0 0 0,0 0-1,1-1 1,-1 1 0,1 0 0,0-1 0,-1 0 0,1 0 0,0 0 0,6 3 0,-5-4 1,-1 0 1,0-1 0,1 0-1,-1 0 1,1 0 0,-1 0-1,0 0 1,1-1-1,-1 0 1,0 1 0,1-1-1,-1 0 1,0-1-1,0 1 1,0 0 0,0-1-1,0 0 1,0 0-1,-1 0 1,1 0 0,0 0-1,3-4 1,4-4 4,-1-1-1,0 1 1,15-24 0,-14 18-2,-1 0 0,0-1 1,-2 0-1,0 0 0,-1-1 1,0 1-1,5-34 0,-13 32-412,2 20 422,0-1 0,0 0 0,0 0 0,0 0 0,0 0 1,0 1-1,0-1 0,0 0 0,0 0 0,0 0 0,-1 0 1,1 0-1,0 0 0,0 1 0,0-1 0,0 0 0,0 0 0,-1 0 1,1 0-1,0 0 0,0 0 0,0 0 0,0 0 0,-1 0 1,1 0-1,0 0 0,0 0 0,0 0 0,0 0 0,-1 0 0,1 0 1,0 0-1,0 0 0,0 0 0,0 0 0,-1 0 0,1 0 1,0 0-1,0 0 0,0 0 0,0 0 0,-1 0 0,1 0 1,0 0-1,0-1 0,0 1 0,0 0 0,0 0 0,-1 0 0,1 0 1,0 0-1,0-1 0,0 1 0,0 0 0,0 0 0,0 0 1,0 0-1,0-1 0,-2 6-23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1.438"/>
    </inkml:context>
    <inkml:brush xml:id="br0">
      <inkml:brushProperty name="width" value="0.05" units="cm"/>
      <inkml:brushProperty name="height" value="0.05" units="cm"/>
    </inkml:brush>
  </inkml:definitions>
  <inkml:trace contextRef="#ctx0" brushRef="#br0">0 1 14307,'1'2'124,"0"-1"0,0 1-1,0 0 1,0 0 0,0 1 0,-1-1 0,1 0-1,-1 0 1,1 0 0,-1 0 0,0 0 0,0 1-1,0 2 1,1 5 95,4 109 1453,-5-75-1318,3-1-1,9 58 1,-12-99-334,0-1 0,1 1 0,-1-1 0,0 0 0,0 1 0,1-1 0,-1 0 0,1 1 0,-1-1 0,1 0 0,-1 0 0,1 0 0,0 1 0,0-1 0,0 0 0,-1 0 0,1 0 1,0 0-1,0 0 0,1 0 0,-1 0 0,0-1 0,0 1 0,0 0 0,0-1 0,2 2 0,-1-3 8,0 1 0,0 0 1,-1-1-1,1 1 0,0-1 1,-1 0-1,1 1 0,0-1 0,-1 0 1,1 0-1,-1 0 0,0 0 1,1 0-1,-1-1 0,0 1 0,0 0 1,1-1-1,-1 1 0,0 0 1,1-3-1,14-22 275,0 0-1,-2-2 1,20-52-1,-22 50-97,1 0 1,31-53-1,-43 82-203,-1 0-1,1 0 1,-1 0 0,1 0 0,0 1 0,-1-1 0,1 0-1,0 0 1,-1 1 0,1-1 0,0 0 0,0 1 0,0-1-1,0 1 1,0-1 0,-1 1 0,1-1 0,0 1 0,2-1-1,-2 1 0,-1 1 0,1-1 0,-1 0-1,1 0 1,-1 1 0,1-1 0,-1 0-1,1 1 1,-1-1 0,1 0 0,-1 1-1,1-1 1,-1 1 0,0-1 0,1 1-1,-1-1 1,0 1 0,1-1 0,-1 1-1,0-1 1,1 1 0,-1 0 0,0 0-1,2 7 1,0 0 0,0 0 0,0 13 0,-1-15-2,3 68-26,-2-40 3,9 57-1,-11-90 26,0-1-1,0 0 0,0 1 1,0-1-1,0 1 1,0-1-1,0 0 1,0 1-1,0-1 1,0 1-1,0-1 1,0 0-1,0 1 1,1-1-1,-1 1 1,0-1-1,0 0 1,0 1-1,1-1 1,-1 0-1,0 1 1,1-1-1,-1 0 0,0 1 1,1-1-1,-1 0 1,0 0-1,1 0 1,-1 1-1,0-1 1,1 0-1,-1 0 1,1 0-1,-1 1 1,10-14 37,5-29 53,-14 39-85,24-87 173,14-42 130,-39 130-304,1 1-1,-1-1 1,1 1 0,-1-1-1,1 0 1,0 1-1,0-1 1,0 1 0,0 0-1,0-1 1,0 1-1,0 0 1,0-1 0,0 1-1,2-1 1,-2 2-5,-1 0 1,1 0-1,-1 0 1,1 0 0,-1 1-1,1-1 1,-1 0-1,1 0 1,-1 1 0,0-1-1,1 0 1,-1 1-1,1-1 1,-1 0-1,0 1 1,1-1 0,-1 1-1,0-1 1,0 0-1,1 1 1,-1-1-1,0 1 1,0-1 0,1 1-1,-1-1 1,0 1-1,0-1 1,0 1 0,0-1-1,0 1 1,3 10-11,-1 0 1,1 20 0,0 99-335,-1-123-149,2-17 522,6-27 339,-7 25-571,8-24 101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1.844"/>
    </inkml:context>
    <inkml:brush xml:id="br0">
      <inkml:brushProperty name="width" value="0.05" units="cm"/>
      <inkml:brushProperty name="height" value="0.05" units="cm"/>
    </inkml:brush>
  </inkml:definitions>
  <inkml:trace contextRef="#ctx0" brushRef="#br0">67 0 15643,'-1'1'162,"-1"-1"0,0 1 0,1-1 0,-1 1 0,1 0 0,-1 0 0,1-1 0,-1 1 0,1 0 0,0 0 0,-1 1 0,1-1 0,0 0 0,0 0 0,0 1 0,0-1 0,0 0 0,0 1 0,-1 1-1,-14 31 981,10-19-1062,2-1 0,0 0 0,1 1 0,0 0 0,1 0-1,1 0 1,0 0 0,3 28 0,-2-42-80,0 0 0,0 1 0,1-1 0,-1 0 1,0 0-1,1 0 0,-1 1 0,0-1 0,1 0 0,0 0 0,-1 0 0,1 0 0,0 0 0,-1 0 0,1 0 1,0 0-1,0 0 0,0 0 0,0-1 0,0 1 0,0 0 0,1 1 0,-1-2 7,1 0-1,-1 0 0,0 0 1,0 0-1,0 0 0,0 0 1,0 0-1,0-1 0,0 1 1,0 0-1,0 0 0,0-1 1,0 1-1,0-1 0,0 1 1,0-1-1,0 1 0,0-1 1,0 0-1,0 1 0,-1-1 1,1 0-1,0 0 0,0 0 1,-1 1-1,1-2 0,8-11 117,-1 1 0,0-1 0,-1 0 0,-1-1 0,0 0 0,-1 0 0,-1 0 0,0 0 0,0-1-1,-2 1 1,0-1 0,0-28 0,-12 64-216,6 0 54,-1 40 1,5-55-2,-1 0 0,2 0 0,-1 0 1,1 0-1,0 0 0,0-1 0,1 1 0,-1 0 0,1-1 1,1 1-1,4 9 0,-4-12-85,0-1 0,-1 0 0,1 1 0,0-1 0,0 0 0,0 0 0,1-1 0,-1 1 0,0-1 1,1 1-1,-1-1 0,5 1 0,43 7-1640,-34-9 1252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2.251"/>
    </inkml:context>
    <inkml:brush xml:id="br0">
      <inkml:brushProperty name="width" value="0.05" units="cm"/>
      <inkml:brushProperty name="height" value="0.05" units="cm"/>
    </inkml:brush>
  </inkml:definitions>
  <inkml:trace contextRef="#ctx0" brushRef="#br0">18 0 14131,'-10'114'3317,"8"-59"-2950,-2 1-10,3 0 1,2-1-1,12 82 0,-12-131-254,0 0 1,1 0-1,0 0 1,3 7-1,-5-12-87,0-1 0,1 1 1,-1 0-1,0-1 0,1 1 1,-1-1-1,0 1 0,1-1 0,-1 1 1,1-1-1,-1 0 0,0 1 1,1-1-1,-1 1 0,1-1 0,-1 0 1,1 1-1,0-1 0,-1 0 1,1 0-1,-1 1 0,1-1 0,-1 0 1,1 0-1,0 0 0,-1 0 1,1 0-1,-1 0 0,1 0 0,0 0 1,-1 0-1,1 0 0,0 0 1,-1 0-1,1 0 0,-1-1 0,1 1 1,-1 0-1,1 0 0,0-1 1,-1 1-1,1 0 0,-1-1 0,1 1 1,-1 0-1,1-1 0,-1 1 0,0-1 1,1 0-1,5-6 85,0-1 0,0 0 0,-1 0 0,-1-1 0,1 1 0,-1-1-1,-1 0 1,0 0 0,4-16 0,0 2 69,14-41-19,-4-2 1,-2 0-1,6-70 0,-21 119-1019,0 17 856,0 0 0,0 0 0,0 0 1,0 0-1,0 0 0,0 0 0,-1 0 0,1 0 1,0 0-1,0 0 0,0 0 0,0 0 1,0-1-1,0 1 0,0 0 0,0 0 0,0 0 1,0 0-1,0 0 0,-1 0 0,1 0 1,0 0-1,0 0 0,0 0 0,0 0 0,0 0 1,0 0-1,0 0 0,0 0 0,0 0 1,0 0-1,-1 0 0,1 0 0,0 0 0,0 0 1,0 0-1,0 1 0,0-1 0,0 0 0,0 0 1,0 0-1,0 0 0,0 0 0,0 0 1,0 0-1,0 0 0,-1 0 0,1 0 0,0 0 1,0 0-1,0 0 0,0 1 0,0-1 1,0 0-1,0 0 0,0 0 0,0 0 0,0 0 1,0 0-1,0 0 0,0 0 0,0 0 1,0 0-1,0 1 0,-8 24-682,6 0 163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2.592"/>
    </inkml:context>
    <inkml:brush xml:id="br0">
      <inkml:brushProperty name="width" value="0.05" units="cm"/>
      <inkml:brushProperty name="height" value="0.05" units="cm"/>
    </inkml:brush>
  </inkml:definitions>
  <inkml:trace contextRef="#ctx0" brushRef="#br0">1 168 13163,'0'1'165,"0"0"1,0 0-1,0 0 1,0 0 0,1 1-1,-1-1 1,0 0-1,1 0 1,-1 0-1,1 0 1,-1 0-1,1 0 1,-1 0 0,1 0-1,0 0 1,-1 0-1,1 0 1,0 0-1,0-1 1,0 1-1,0 0 1,0-1 0,0 1-1,0 0 1,0-1-1,0 1 1,0-1-1,0 1 1,2-1-1,-1 1-70,0-1-1,-1 0 0,1 0 1,0 1-1,-1-1 1,1 0-1,0-1 0,0 1 1,-1 0-1,1 0 0,0-1 1,-1 1-1,1-1 0,0 0 1,-1 1-1,1-1 1,-1 0-1,1 0 0,-1 0 1,2-1-1,12-12-231,-4 3 48,1-1 0,0 2 0,1 0 0,21-12 0,-32 20 83,1 1 1,-1 0-1,0-1 1,1 1 0,-1 0-1,1 0 1,0 1-1,-1-1 1,1 1-1,0-1 1,-1 1 0,1 0-1,0 0 1,-1 0-1,1 0 1,0 0-1,-1 1 1,1-1 0,0 1-1,-1 0 1,1 0-1,-1 0 1,1 0-1,-1 0 1,1 0 0,-1 1-1,0-1 1,0 1-1,0-1 1,1 1-1,-2 0 1,1 0 0,3 4-1,17 41 169,-22-58-88,0 0 0,0-1 0,-2 1 1,1 0-1,-1 0 0,-1 0 0,0 0 0,0 0 1,-1 0-1,0 1 0,-1 0 0,-10-15 0,15 24-109,-1 0-1,1 0 1,-1 0-1,0 0 0,0 1 1,1-1-1,-1 0 1,0 0-1,0 1 0,0-1 1,0 1-1,0-1 0,0 1 1,0-1-1,0 1 1,0-1-1,0 1 0,-2 0 1,3 0-28,0 0 0,-1 0 0,1 0 0,-1 0 0,1 0 0,0 0 0,-1 1 0,1-1 0,-1 0 0,1 0 0,0 1 0,-1-1 0,1 0 0,0 1 0,-1-1 0,1 0 0,0 0 0,0 1 0,-1-1 0,1 1 0,0-1 0,0 0 0,0 1 0,0-1 0,-1 1 0,1-1 0,0 0 0,0 1 0,0-1 0,0 1 0,0 1-28,0-1 1,0 0-1,0 1 1,0-1-1,0 0 0,1 1 1,-1-1-1,0 0 0,1 1 1,-1-1-1,1 0 1,0 1-1,-1-1 0,1 0 1,0 0-1,-1 0 1,1 0-1,0 0 0,0 0 1,0 0-1,0 0 1,0 0-1,0 0 0,1 0 1,-1-1-1,0 1 1,0 0-1,1-1 0,-1 1 1,2 0-1,21 4-738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2.951"/>
    </inkml:context>
    <inkml:brush xml:id="br0">
      <inkml:brushProperty name="width" value="0.05" units="cm"/>
      <inkml:brushProperty name="height" value="0.05" units="cm"/>
    </inkml:brush>
  </inkml:definitions>
  <inkml:trace contextRef="#ctx0" brushRef="#br0">119 1 12355,'-2'0'221,"0"0"1,1 1-1,-1-1 1,0 1-1,1 0 1,-1-1-1,1 1 1,-1 0-1,1 0 0,-1 0 1,1 0-1,-2 2 1,-8 6 350,0 0 1,1 2 0,0-1-1,-12 18 1,18-23-504,0 1 1,1 0 0,-1 0 0,1 1-1,0-1 1,1 1 0,0-1-1,0 1 1,0 0 0,1 0 0,-1 7-1,2-13-57,0 0-1,0 0 0,0 0 0,0 0 0,0 0 0,0 0 1,0 0-1,0 0 0,0 0 0,1 0 0,-1 0 0,0 0 1,1 0-1,-1 0 0,1 0 0,-1 0 0,1 0 0,-1-1 1,1 1-1,-1 0 0,1 0 0,0 0 0,0-1 1,-1 1-1,2 0 0,-1 0 8,1-1 1,-1 0-1,1 1 1,-1-1-1,1 0 1,-1 0-1,0 0 0,1 0 1,-1 0-1,1 0 1,-1 0-1,1-1 1,-1 1-1,1 0 1,1-2-1,5-1 78,-1 0 0,1-1 0,-1-1 0,14-9 0,-7 3 94,-1 0 0,0-1 0,0-1 0,-2 0 0,1-1 0,-2 0-1,13-22 1,-22 35-185,-1 0 1,1 1-1,-1-1 0,1 0 0,-1 0 0,1 0 1,-1 1-1,0-1 0,1 0 0,-1 0 0,0 0 0,0 0 1,0 0-1,0 0 0,0 0 0,0 0 0,0 0 1,0 0-1,0 0 0,0 0 0,0 1 0,-1-1 0,1 0 1,0 0-1,-1 0 0,1 0 0,-2-1 0,1 1-21,0 0 0,0 1 1,-1-1-1,1 1 0,0-1 0,-1 1 0,1 0 0,0 0 0,-1-1 0,1 1 0,-1 0 0,1 0 0,0 0 0,-1 0 0,1 1 0,-2-1 0,-9 3-308,1-1 1,0 2-1,-13 5 0,8-2-161,13-5 565,0 0 0,0 0 1,0-1-1,0 0 1,-1 1-1,1-1 0,0 0 1,-4 0-1,13-1-84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3.369"/>
    </inkml:context>
    <inkml:brush xml:id="br0">
      <inkml:brushProperty name="width" value="0.05" units="cm"/>
      <inkml:brushProperty name="height" value="0.05" units="cm"/>
    </inkml:brush>
  </inkml:definitions>
  <inkml:trace contextRef="#ctx0" brushRef="#br0">95 31 12939,'3'-3'4261,"-13"8"-2320,1 4-1740,0 1 0,1 0-1,0 1 1,1 0 0,0 0-1,0 0 1,1 1 0,1 0-1,0 0 1,0 1 0,2-1-1,-5 20 1,8-28-209,-1-1 1,1 1-1,0 0 1,0-1-1,1 1 1,-1-1-1,1 1 1,1 4-1,-2-7 8,0 0-1,1 0 0,-1 0 1,0 0-1,1-1 0,-1 1 0,1 0 1,-1 0-1,1-1 0,-1 1 1,1 0-1,0-1 0,-1 1 0,1-1 1,0 1-1,0-1 0,-1 1 1,1-1-1,0 1 0,0-1 0,0 0 1,0 1-1,-1-1 0,1 0 1,0 0-1,0 0 0,0 1 0,0-1 1,0 0-1,0 0 0,0-1 1,0 1-1,-1 0 0,1 0 0,0 0 1,0 0-1,1-1 0,4-1 6,-1-1-1,0 0 0,0 1 1,0-1-1,0-1 0,-1 1 0,1-1 1,-1 0-1,0 0 0,0 0 1,0-1-1,-1 1 0,6-9 1,-2 1 28,0 0 1,0-1 0,-2 0 0,7-19 0,-10 25-8,0 1 1,-1-1 0,1 0 0,-2 0-1,1 0 1,-1-10 0,0 15-80,0 1 0,0-1 1,0 1-1,0 0 0,-1-1 1,1 1-1,0 0 0,-1 0 1,1-1-1,-1 1 0,1 0 1,-1 0-1,0 0 0,0-1 1,1 1-1,-1 0 0,0 0 1,0 0-1,0 0 0,0 0 1,0 1-1,0-1 0,0 0 1,0 0-1,-1 1 0,1-1 1,0 1-1,0-1 0,-1 1 1,1-1-1,0 1 0,-1 0 1,1-1-1,0 1 0,-1 0 1,1 0-1,0 0 0,-2 0 1,0 1-459,2-1 443,0 0-1,1 1 1,-1-1 0,0 0-1,1 0 1,-1 0 0,0 0-1,1 1 1,-1-1 0,0 0 0,0 0-1,1-1 1,-1 1 0,0 0-1,1 0 1,-1 0 0,0 0-1,1-1 1,-1 1 0,0 0 0,1 0-1,-1-1 1,0 1 0,1-1-1,-1 1 1,1 0 0,-1-2-1,-2-13-793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3.770"/>
    </inkml:context>
    <inkml:brush xml:id="br0">
      <inkml:brushProperty name="width" value="0.05" units="cm"/>
      <inkml:brushProperty name="height" value="0.05" units="cm"/>
    </inkml:brush>
  </inkml:definitions>
  <inkml:trace contextRef="#ctx0" brushRef="#br0">43 30 13875,'7'-16'1023,"-2"3"299,-7 23 194,-13 40-1048,3 2 1,3-1-1,1 2 0,0 71 1,8-112-438,0 0 1,1 0 0,3 18 0,-4-28-20,0-1 0,0 1 0,1 0 1,-1 0-1,1-1 0,-1 1 0,1 0 0,0-1 0,0 1 0,-1-1 0,1 1 0,0-1 0,0 1 1,1-1-1,-1 1 0,0-1 0,0 0 0,1 0 0,-1 0 0,1 0 0,-1 0 0,1 0 0,-1 0 0,1 0 1,-1 0-1,1-1 0,0 1 0,-1-1 0,1 1 0,0-1 0,0 0 0,2 1 0,0-2 12,-1 0 0,0 0 0,0 0 0,1 0 0,-1-1 0,0 1 0,-1-1 0,1 0 0,0 0 0,0 0 1,-1 0-1,1-1 0,-1 1 0,0-1 0,1 1 0,-1-1 0,0 0 0,1-3 0,7-10 134,15-33 1,-23 43-128,9-18 24,-1 0 1,-1-1 0,-2 0 0,0-1 0,-2 0 0,0 0 0,-2 0-1,0-28 1,-3 53-93,0 0-1,0 0 1,0 0-1,0 1 1,0-1-1,0 0 1,-1 0-1,1 0 1,0 0-1,0 1 1,-1-1-1,1 0 1,0 0-1,-1 0 1,1 1-1,-1-1 1,1 0-1,-2 0 0,2 0-2,-1 1 0,1 0 0,-1 0 0,1 0-1,-1 0 1,1 0 0,-1 0 0,1-1 0,-1 1-1,1 1 1,-1-1 0,1 0 0,-1 0-1,1 0 1,-1 0 0,1 0 0,-1 0 0,1 0-1,-1 1 1,1-1 0,-1 0 0,0 1 0,-26 23-1357,22-19 1352,-15 15-496,-3 2-138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4.378"/>
    </inkml:context>
    <inkml:brush xml:id="br0">
      <inkml:brushProperty name="width" value="0.05" units="cm"/>
      <inkml:brushProperty name="height" value="0.05" units="cm"/>
    </inkml:brush>
  </inkml:definitions>
  <inkml:trace contextRef="#ctx0" brushRef="#br0">0 506 13915,'3'1'91,"0"0"-1,0-1 1,-1 0-1,1 1 1,0-1-1,0 0 1,0 0-1,-1-1 1,1 1 0,0-1-1,0 1 1,-1-1-1,1 0 1,0 0-1,-1 0 1,1 0-1,-1 0 1,1-1 0,-1 1-1,0-1 1,0 0-1,4-3 1,5-5-54,-1-1 0,0 0 0,9-14 0,-8 11-22,2-5-235,-8 12 4,-1 1 1,1 0-1,0 0 0,10-8 0,-15 13 207,0 1 1,0 0-1,1 0 0,-1 0 1,0 0-1,0-1 1,1 1-1,-1 0 1,0 0-1,1 0 0,-1 0 1,0 0-1,0 0 1,1 0-1,-1 0 0,0 0 1,1 0-1,-1 0 1,0 0-1,1 0 0,-1 0 1,0 0-1,0 0 1,1 0-1,-1 0 0,0 0 1,0 1-1,1-1 1,-1 0-1,0 0 0,1 0 1,-1 0-1,0 1 1,0-1-1,0 0 1,1 0-1,-1 0 0,0 1 1,0-1-1,0 0 1,0 0-1,1 1 0,-1-1 1,0 0-1,0 1 1,0-1-1,0 0 0,0 0 1,0 1-1,0-1 1,0 0-1,0 1 0,0-1 1,0 0-1,0 1 1,0-1-1,0 0 0,0 0 1,0 1-1,0 19 137,-11 41 629,6-41-268,2 0-1,-3 33 1,6-52-462,0 0 1,0-1-1,0 1 1,0 0-1,0 0 1,0 0-1,0-1 1,0 1-1,1 0 1,-1 0-1,0 0 1,0-1-1,0 1 1,1 0-1,-1 0 1,1-1-1,-1 1 0,0 0 1,1-1-1,-1 1 1,2 0-1,-2 0-11,1-1-1,-1 0 0,1 0 0,0 0 1,-1 0-1,1 0 0,-1-1 0,1 1 1,-1 0-1,1 0 0,-1 0 0,1 0 1,0 0-1,-1-1 0,1 1 0,-1 0 0,1-1 1,-1 1-1,0 0 0,1-1 0,-1 1 1,1-1-1,25-29 305,33-65 118,-6 9-237,-52 84-201,1 0 1,-1 0 0,0 0 0,1 0 0,-1 1 0,1-1 0,0 1-1,0-1 1,0 1 0,0-1 0,4-1 0,-6 3 0,0 0-1,1 0 1,-1 0 0,1 0 0,-1 0 0,0 0 0,1 0 0,-1 0-1,1 0 1,-1 0 0,0 0 0,1 0 0,-1 0 0,1 0-1,-1 0 1,0 0 0,1 1 0,-1-1 0,0 0 0,1 0-1,-1 0 1,0 1 0,1-1 0,0 1 0,5 16 41,-3 12 32,-4-24-27,1 0 0,1 0 0,-1 0-1,1 0 1,0 0 0,0 0 0,1 0 0,-1 0 0,4 6 0,-5-11-32,0 1 1,0-1-1,1 1 0,-1-1 1,0 0-1,1 1 0,-1-1 1,0 0-1,1 1 1,-1-1-1,0 0 0,1 0 1,-1 1-1,0-1 0,1 0 1,-1 0-1,1 0 1,-1 0-1,1 1 0,-1-1 1,0 0-1,1 0 1,-1 0-1,1 0 0,-1 0 1,1 0-1,-1 0 0,1 0 1,-1 0-1,1 0 1,-1 0-1,1-1 0,15-11 309,8-22 49,-23 33-357,71-132 752,-71 161-852,-6 5 46,-1 27 14,6-56 31,0 0 1,0 0-1,0 0 1,1 0-1,-1 0 1,1 0-1,0 0 1,1 0 0,-1 0-1,0 0 1,3 4-1,-3-7 3,0 0 0,0 0 0,0 0 0,0 0 0,0 0 0,0 0 0,0 0 0,0 0 0,1 0 0,-1-1 0,0 1 0,0 0 0,1-1 0,-1 1 0,1-1 0,-1 0 0,0 1 0,1-1 0,-1 0 0,1 0 0,-1 0 0,0 0 0,1 0 0,-1 0 0,1 0 0,-1 0 0,1-1 0,-1 1 0,0 0 0,1-1 0,-1 0 0,0 1 0,0-1 0,2-1 0,5-2 50,0-1 0,-1 1 0,0-2 0,9-7 0,4-7 112,-1 0 1,31-45 0,11-13-91,-61 78-85,0-1 0,0 1 0,1 0 0,-1 0 0,0 0 0,0 0 0,0 0 0,0-1 0,0 1 0,0 0 0,0 0 0,0 0 0,1 0 0,-1 0 1,0 0-1,0 0 0,0 0 0,0-1 0,0 1 0,0 0 0,1 0 0,-1 0 0,0 0 0,0 0 0,0 0 0,0 0 0,1 0 0,-1 0 0,0 0 0,0 0 0,0 0 0,0 0 0,1 0 1,-1 0-1,0 0 0,0 0 0,0 0 0,0 0 0,0 0 0,1 1 0,-1-1 0,0 0 0,1 8-67,-3 11 1,2-19 68,-7 39-97,3-22 106,0 0-1,2 0 0,0 0 0,1 22 1,1-39-2,0 1 0,0 0 0,0-1 0,0 1 0,0 0-1,0-1 1,0 1 0,0 0 0,0-1 0,1 1 0,-1-1 0,0 1 0,0 0 0,1-1 0,-1 1 0,0-1 0,1 1 0,-1-1 0,1 1 0,-1-1 0,0 1 0,2 0 0,-2-1-1,1 0 0,-1 0 0,1 0-1,0 0 1,-1 0 0,1 0 0,-1 0 0,1 0 0,-1 0 0,1-1 0,-1 1-1,1 0 1,-1 0 0,1 0 0,-1-1 0,1 1 0,-1 0 0,1-1 0,-1 1-1,1-1 1,20-24 108,-12 11-318,-1 0 1,-1 0 0,0-1-1,-1 0 1,-1 0 0,0 0-1,-1-1 1,3-23 0,-6 31-95,-1-1 1,0 1 0,0 0 0,0 0 0,-1 0 0,0-1 0,-1 1 0,0 0 0,0 0 0,-1 1 0,0-1 0,0 0-1,-1 1 1,1 0 0,-2 0 0,1 0 0,-1 0 0,-8-8 0,7 9 281,0-1-1,-1 2 1,0-1 0,0 1 0,0 0 0,-1 0-1,0 0 1,1 1 0,-2 1 0,1-1-1,-10-1 1,39 24 1699,-17-16-1842,0-1 1,0 0-1,0 0 0,0-1 1,0 1-1,0-1 0,0 0 1,1 0-1,-1 0 1,0 0-1,1-1 0,7 0 1,8-2-256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4.795"/>
    </inkml:context>
    <inkml:brush xml:id="br0">
      <inkml:brushProperty name="width" value="0.05" units="cm"/>
      <inkml:brushProperty name="height" value="0.05" units="cm"/>
    </inkml:brush>
  </inkml:definitions>
  <inkml:trace contextRef="#ctx0" brushRef="#br0">101 0 15875,'-5'16'598,"0"-1"0,-2 1 0,1-1-1,-2-1 1,0 1 0,-1-1-1,0-1 1,-1 0 0,-20 21 0,26-32-914,7-7 36,7-8-178,-4 8 363,0 1 0,1-1 0,0 1 0,0 1 0,0-1 0,0 1 0,1 0 0,-1 1 0,1 0 0,-1 0 0,1 1 0,0-1 1,0 2-1,0-1 0,0 1 0,0 0 0,-1 1 0,16 3 0,-22-4 103,0 0 0,0 0 0,0 1 0,0-1 0,0 1 0,0-1 0,0 1 0,0-1 0,0 1 0,0 0 0,0-1 0,0 1 0,-1 0 0,1 0 0,0-1 0,0 1 0,-1 0 0,1 0 1,-1 0-1,1 0 0,0 0 0,-1 0 0,0 0 0,1 0 0,-1 2 0,0-1 29,0 0 0,0 0 0,0 0 0,0 0 0,-1 0 1,1 1-1,-1-1 0,1 0 0,-1 0 0,0 0 0,0 0 0,-1 2 0,-4 5 151,0-1 0,0 0-1,-1 0 1,-10 9-1,8-8-52,-1 1 4,-1 0 1,0 0-1,-1-1 0,0 0 1,-16 8-1,20-15-999,6-5 307,11-12 72,21-19-95,-3 7-1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5.211"/>
    </inkml:context>
    <inkml:brush xml:id="br0">
      <inkml:brushProperty name="width" value="0.05" units="cm"/>
      <inkml:brushProperty name="height" value="0.05" units="cm"/>
    </inkml:brush>
  </inkml:definitions>
  <inkml:trace contextRef="#ctx0" brushRef="#br0">165 181 14923,'11'-15'1344,"-20"18"-311,-25 23 122,15-9-599,2 1 0,-27 36 0,37-44-515,0 1 1,0 0-1,1 0 1,0 1-1,1 0 1,1 0-1,-4 13 1,7-23-41,1 0 0,-1-1 1,1 1-1,0 0 0,0 0 0,-1-1 0,1 1 1,0 0-1,0 0 0,1-1 0,-1 1 0,0 0 1,1 0-1,-1-1 0,1 1 0,-1 0 0,1-1 1,0 1-1,0 0 0,0-1 0,1 2 1,-1-2 0,0 0 0,1 0 0,-1 0 0,1 0 0,0 0 1,-1-1-1,1 1 0,-1 0 0,1-1 0,0 1 1,0-1-1,-1 0 0,1 0 0,0 0 0,0 1 1,-1-2-1,3 1 0,4-1 4,-1 0 1,0-1-1,1 1 1,-1-2-1,0 1 1,0-1-1,0 0 1,8-5-1,1-3 6,-1-1 0,0-1 0,-1 0 0,-1 0 0,0-2 0,-1 1 0,0-2 0,9-16 0,-4 4 26,-2-1 0,-2 0 0,21-61 0,-31 79-34,1-1-1,-1 1 1,-1-1-1,0 0 1,-1-13-1,0 25-3,-1-1 0,0 1 0,0-1-1,0 1 1,0-1 0,0 1-1,0-1 1,0 1 0,0-1-1,-1 0 1,1 1 0,0-1 0,0 1-1,0-1 1,0 1 0,-1-1-1,1 1 1,0-1 0,-1 1 0,1 0-1,0-1 1,-1 1 0,1-1-1,0 1 1,-1 0 0,1-1-1,-1 1 1,0-1 0,0 1-1,1 0 1,-1 0-1,0 1 1,0-1-1,0 0 1,1 0 0,-1 0-1,0 1 1,0-1-1,1 1 1,-1-1-1,0 0 1,1 1-1,-1-1 1,0 1-1,0 0 1,-26 31-13,13-10 36,1 0-1,1 0 1,1 1-1,1 1 1,1 0-1,1 0 1,2 1-1,0 0 1,-2 29-1,7-51-10,1 0 0,0 1 0,0-1 0,0 0-1,0 1 1,1-1 0,-1 1 0,1-1-1,0 0 1,0 0 0,0 1 0,0-1 0,1 0-1,-1 0 1,4 4 0,-4-6-4,1 1 1,-1-1-1,1 0 0,0 0 1,-1 1-1,1-1 1,0-1-1,0 1 0,0 0 1,0 0-1,0-1 0,0 1 1,0-1-1,0 1 1,0-1-1,0 0 0,0 0 1,0 0-1,0 0 1,0 0-1,0 0 0,0-1 1,0 1-1,0-1 0,0 1 1,2-2-1,7-2 1,-1 0-1,0-1 1,0 0-1,-1-1 1,0 0 0,0-1-1,0 1 1,0-2-1,13-14 1,-12 10-43,0 0 1,-1 0 0,-1-1-1,0 0 1,-1 0 0,9-23-1,-12 22-59,-4 14 92,0 0 0,0 0 0,0 0-1,0-1 1,0 1 0,0 0 0,0 0 0,0 0 0,0 0 0,0 0 0,0 0-1,0 0 1,0 0 0,0 0 0,0 0 0,0 0 0,0 0 0,0 0 0,0-1-1,0 1 1,0 0 0,0 0 0,0 0 0,0 0 0,0 0 0,0 0 0,0 0-1,0 0 1,0 0 0,0 0 0,-1 0 0,1 0 0,0 0 0,0 0-1,0 0 1,0 0 0,0 0 0,0-1 0,0 1 0,0 0 0,0 0 0,0 0-1,0 0 1,0 0 0,0 0 0,-1 0 0,1 0 0,0 0 0,0 0 0,0 0-1,0 0 1,0 0 0,0 0 0,0 0 0,0 0 0,0 0 0,0 0 0,0 1-1,0-1 1,0 0 0,-1 0 0,1 0 0,0 0 0,-12 18 21,5-2 175,-8 29-1,13-38-122,1-1 0,-1 1-1,2-1 1,-1 1 0,1 0-1,0-1 1,1 14 0,0-19-57,-1 0 0,1 1 0,-1-1 1,1 0-1,0 1 0,0-1 0,-1 0 1,1 0-1,0 0 0,0 0 0,0 0 1,0 0-1,1 0 0,-1 0 0,0 0 0,0 0 1,0 0-1,1-1 0,-1 1 0,1 0 1,-1-1-1,0 0 0,1 1 0,-1-1 1,1 0-1,-1 1 0,1-1 0,-1 0 1,1 0-1,-1 0 0,1 0 0,2-1 0,6 0-42,0-1-1,0 0 0,14-4 1,-23 6 16,92-34-1310,-89 33 1036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6.755"/>
    </inkml:context>
    <inkml:brush xml:id="br0">
      <inkml:brushProperty name="width" value="0.05" units="cm"/>
      <inkml:brushProperty name="height" value="0.05" units="cm"/>
    </inkml:brush>
  </inkml:definitions>
  <inkml:trace contextRef="#ctx0" brushRef="#br0">1 0 13923,'4'9'523,"0"0"0,0 1 0,-1-1 0,0 0 0,-1 1 0,0 0 0,0-1 0,-1 1 0,0 16 0,-1 7-328,-8 61 0,4-69-17,2-14-52,0-1 0,0 1 1,1 0-1,1-1 0,0 1 0,0 0 1,3 17-1,-2-27-97,0 1 1,-1-1-1,1 1 0,0-1 1,0 0-1,0 1 0,0-1 0,0 0 1,0 0-1,0 0 0,0 1 1,1-1-1,-1 0 0,0-1 1,1 1-1,-1 0 0,1 0 0,-1-1 1,1 1-1,-1 0 0,1-1 1,-1 0-1,1 1 0,0-1 0,-1 0 1,1 0-1,-1 0 0,1 0 1,0 0-1,-1 0 0,1 0 1,2-1-1,7-1 97,0 0 0,0-1 0,16-7 1,-19 8-67,48-18-224,-1-2-1,0-3 0,52-32 1,-76 38-60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5.613"/>
    </inkml:context>
    <inkml:brush xml:id="br0">
      <inkml:brushProperty name="width" value="0.05" units="cm"/>
      <inkml:brushProperty name="height" value="0.05" units="cm"/>
    </inkml:brush>
  </inkml:definitions>
  <inkml:trace contextRef="#ctx0" brushRef="#br0">1 105 19236,'27'-13'1344,"6"-7"-1424,4-2-344,3 4 680,2 1-88,-6 2-208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6.504"/>
    </inkml:context>
    <inkml:brush xml:id="br0">
      <inkml:brushProperty name="width" value="0.05" units="cm"/>
      <inkml:brushProperty name="height" value="0.05" units="cm"/>
    </inkml:brush>
  </inkml:definitions>
  <inkml:trace contextRef="#ctx0" brushRef="#br0">125 21 16003,'0'0'38,"1"-1"-1,-1 1 1,0 0-1,1 0 1,-1 0 0,0 0-1,1 0 1,-1 0-1,1 0 1,-1 0-1,0 0 1,1 0-1,-1 0 1,0 0-1,1 1 1,-1-1-1,0 0 1,1 0-1,-1 0 1,0 0-1,0 1 1,1-1-1,-1 0 1,0 0-1,1 0 1,-1 1-1,0-1 1,0 0-1,0 0 1,1 1-1,-1-1 1,0 0 0,0 1-1,0-1 1,0 0-1,1 1 1,-1-1-1,0 0 1,0 1-1,0-1 1,0 0-1,0 1 1,0-1-1,0 0 1,0 1-1,0-1 1,0 0-1,0 1 1,0-1-1,0 0 1,0 1-1,-1-1 1,1 1-1,-5 25 87,4-23 11,-96 322 1755,73-256-1876,19-63-64,2-12-33,3-7-15,1-1 0,0 1 0,1-1 0,7-25 1,-1 0-88,1-14-38,-4 15 84,2-1 1,2 1-1,1 1 1,22-53-1,-31 88 141,0 0-1,0 0 0,1 0 0,-1 0 1,0 0-1,1 0 0,-1 0 1,1 0-1,0 0 0,-1 1 1,5-3-1,-5 3 4,0 1-1,0 0 1,0-1 0,0 1 0,0 0 0,0 0-1,0 0 1,0 0 0,0 0 0,0 0 0,0 0-1,0 0 1,0 1 0,1-1 0,-1 0-1,0 0 1,0 1 0,-1-1 0,1 1 0,0-1-1,0 1 1,0-1 0,0 1 0,0 0 0,0-1-1,-1 1 1,1 0 0,0 0 0,-1 0 0,2 1-1,6 8 35,0 2-1,-1-1 1,0 1-1,-1 0 0,7 17 1,1 2-14,-1-3-36,63 117 174,-65-129-197,0 1-1,1-2 1,0 1 0,2-2 0,-1 0 0,19 15-1,-26-22-638,-11-7 100,-14-5-156,-17-12 849,0-2 0,1-1 0,-64-50 0,96 68 65,0 0 0,0-1-1,0 0 1,1 0 0,-1 0-1,-3-5 1,6 8-145,-1-1-1,1 1 1,0-1 0,0 1-1,0 0 1,-1-1-1,1 1 1,0-1 0,0 1-1,0-1 1,0 1-1,0-1 1,0 1 0,0-1-1,0 1 1,0-1-1,0 1 1,0-1 0,0 1-1,1-1 1,-1 1-1,0 0 1,0-1 0,1 0-4,0 0 0,-1 1 1,1-1-1,0 0 1,0 1-1,0-1 0,0 1 1,-1 0-1,1-1 1,0 1-1,0 0 0,0-1 1,0 1-1,0 0 1,0 0-1,1 0 0,62-7-3,-32 4-441,56-12-1,-46 2 109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6.935"/>
    </inkml:context>
    <inkml:brush xml:id="br0">
      <inkml:brushProperty name="width" value="0.05" units="cm"/>
      <inkml:brushProperty name="height" value="0.05" units="cm"/>
    </inkml:brush>
  </inkml:definitions>
  <inkml:trace contextRef="#ctx0" brushRef="#br0">19 0 15571,'-4'13'265,"0"0"-1,1 0 0,0 0 1,1 0-1,0 1 1,1-1-1,1 0 0,0 1 1,1-1-1,1 1 1,3 17-1,-4-28-242,-1-1 0,1 1 1,0-1-1,0 0 0,0 1 0,0-1 1,1 0-1,-1 0 0,0 0 0,1 0 1,0 0-1,3 3 0,-4-4-14,0 0 1,0-1-1,1 1 1,-1 0-1,0-1 1,1 1-1,-1-1 0,1 0 1,-1 1-1,1-1 1,-1 0-1,1 0 1,-1 0-1,1 0 0,-1 0 1,1 0-1,-1 0 1,1-1-1,-1 1 1,0 0-1,1-1 0,1 0 1,1-1 2,8-2 11,0-1 1,0 1 0,1 1-1,-1 0 1,16-1-1,-25 4-19,0 0 0,0 0 0,0 0 1,0 1-1,0-1 0,0 1 0,0 0 0,0-1 0,0 1 0,0 0 0,-1 1 0,1-1 0,0 0 0,-1 1 0,1 0 0,-1-1 0,1 1 0,-1 0 0,0 0 0,0 1 0,0-1 0,0 0 1,0 1-1,-1-1 0,1 1 0,-1-1 0,3 6 0,-3-5 16,0 0 0,1 0 0,-2 0 0,1 0 0,0 0 0,0 0 0,-1 0 0,0 0 1,0 0-1,0 0 0,0 1 0,0-1 0,0 0 0,-1 0 0,1 0 0,-1 0 0,0 0 0,-2 4 0,1-4 34,0 1 0,-1 0 0,1-1 0,-1 0-1,0 0 1,0 0 0,0 0 0,0 0 0,0 0 0,-1-1-1,1 0 1,-5 3 0,0-1 6,-1 0-1,1-1 1,-1 0 0,0 0-1,0-1 1,0 0-1,0-1 1,0 0-1,0 0 1,0-1 0,-16-1-1,21 0-97,1 0-1,0 0 0,-1 0 0,1 0 1,-1-1-1,1 1 0,0-1 1,0 0-1,0 0 0,-5-4 1,7 5 50,0 0 0,0 0 0,0 1 0,1-1 0,-1 0 0,0 0 0,1 0 0,-1 0 0,1 0 0,-1 0 0,1 0 0,-1 0 0,1 0 0,0 0 0,-1 0 0,1-1 0,0 1 0,0 0 0,0 0 0,0 0 1,0 0-1,0 0 0,0-1 0,0 1 0,1 0 0,-1 0 0,0 0 0,1 0 0,-1 0 0,0 0 0,1 0 0,0 0 0,-1 0 0,1 0 0,0 0 0,1-1 0,11-12-182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7.322"/>
    </inkml:context>
    <inkml:brush xml:id="br0">
      <inkml:brushProperty name="width" value="0.05" units="cm"/>
      <inkml:brushProperty name="height" value="0.05" units="cm"/>
    </inkml:brush>
  </inkml:definitions>
  <inkml:trace contextRef="#ctx0" brushRef="#br0">1 18 17188,'10'-15'1448,"-3"13"-1056,-3 7-168,1 23 696,-1 6-240,0 15-415,1 5-137,0 2-56,2-2-16,1-8-176,-1-4-113,1-15-295,2-8-160,5-15-272,-1-5-1304,-1-14 1711,-3-6-343,1-9-96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7.741"/>
    </inkml:context>
    <inkml:brush xml:id="br0">
      <inkml:brushProperty name="width" value="0.05" units="cm"/>
      <inkml:brushProperty name="height" value="0.05" units="cm"/>
    </inkml:brush>
  </inkml:definitions>
  <inkml:trace contextRef="#ctx0" brushRef="#br0">0 231 13891,'3'7'240,"1"0"0,-1-1 1,1 1-1,0-1 0,1 0 0,-1 0 1,1 0-1,10 9 0,-13-14-191,0 0-1,0 1 0,0-1 1,0 0-1,0 0 1,1 0-1,-1-1 1,0 1-1,0 0 0,0-1 1,1 1-1,-1-1 1,0 0-1,1 0 0,-1 0 1,0 0-1,1 0 1,-1-1-1,0 1 0,0-1 1,1 1-1,-1-1 1,0 0-1,0 0 1,0 0-1,0 0 0,0 0 1,0 0-1,0 0 1,0-1-1,3-2 0,1-2 138,-1 1-1,1-1 0,-1-1 1,0 1-1,-1-1 0,1 1 1,-1-1-1,5-14 0,-6 15-47,-1 1 0,0-1 0,0 0 0,-1 0-1,0 1 1,0-1 0,0 0 0,-1 0 0,0 0-1,0 0 1,0 0 0,-2-9 0,2 15-128,0 0 0,0-1 0,0 1 0,0 0 0,0-1 0,0 1 0,-1 0 0,1-1 0,0 1 0,0 0 0,0 0 0,0-1 0,0 1 0,-1 0 0,1-1 0,0 1 0,0 0 0,-1 0-1,1-1 1,0 1 0,0 0 0,-1 0 0,1 0 0,0-1 0,0 1 0,-1 0 0,1 0 0,0 0 0,-1 0 0,1 0 0,0 0 0,-1 0 0,1 0 0,0 0 0,-1 0 0,1-1 0,0 2 0,-1-1 0,1 0 0,0 0 0,-1 0 0,1 0 0,0 0 0,-1 0 0,1 0 0,0 0 0,-1 0 0,1 1 0,0-1 0,-1 0 0,-12 16 145,6 1-188,1 1 1,1 0-1,1 0 1,1 0-1,0 0 1,1 0-1,1 0 1,1 1-1,3 29 1,-3-47 30,0 0 0,0 1 0,0-1 0,0 0 1,0 0-1,1 0 0,-1 1 0,0-1 1,1 0-1,-1 0 0,1 0 0,-1 0 0,1 0 1,0 0-1,-1 0 0,1 0 0,0 0 1,0 0-1,-1 0 0,1 0 0,0 0 1,0 0-1,2 0 0,-2-1 0,0 0 0,0 0 0,0 0 1,0-1-1,0 1 0,0 0 0,0-1 0,0 1 0,0 0 0,0-1 1,0 1-1,-1-1 0,1 0 0,0 1 0,0-1 0,0 0 0,-1 1 0,1-1 1,0 0-1,0-1 0,6-7-8,-1 0 0,0 0 0,7-16 0,14-40 44,19-75 1,-45 136-36,6-12-21,-7 16 21,0 0 1,1 0-1,-1 0 0,0-1 0,0 1 0,0 0 0,0 0 1,0 0-1,0 0 0,1 0 0,-1 0 0,0 0 0,0 0 0,0 0 1,0 0-1,0 1 0,0-1 0,0 0 0,1 0 0,-1 0 0,0 0 1,0 0-1,0 0 0,0 0 0,0 0 0,0 0 0,0 0 0,0 0 1,1 0-1,-1 0 0,0 1 0,0-1 0,0 0 0,0 0 0,0 0 1,0 0-1,0 0 0,0 0 0,0 0 0,0 1 0,0-1 0,0 0 1,0 0-1,0 0 0,0 0 0,0 0 0,0 0 0,0 0 1,0 1-1,0-1 0,0 0 0,0 0 0,0 0 0,0 0 0,2 33-76,-2-31 77,1 16-21,-1 12-27,4 29 1,-3-52 35,0-1 1,1 1 0,-1 0 0,1-1 0,0 0 0,1 1-1,-1-1 1,1 0 0,1 0 0,5 8 0,-9-13 1,1 0 0,0 0 0,0-1 0,0 1 0,0 0 0,-1 0 0,1 0 0,0-1 0,0 1 0,1-1 0,-1 1 0,0-1 0,0 1 0,0-1 0,0 1 0,0-1 1,0 0-1,1 0 0,-1 0 0,0 0 0,0 0 0,2 0 0,-1 0-26,0-1 1,0 0 0,1 1-1,-1-1 1,-1 0 0,1 0 0,0 0-1,0-1 1,0 1 0,0 0-1,2-3 1,4-5-229,0-1-1,-1 1 1,11-18 0,-15 21 128,9-14-116,-2 0 1,0 0-1,-1-1 0,-1 0 1,-1 0-1,6-36 0,-1-16-386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38.175"/>
    </inkml:context>
    <inkml:brush xml:id="br0">
      <inkml:brushProperty name="width" value="0.05" units="cm"/>
      <inkml:brushProperty name="height" value="0.05" units="cm"/>
    </inkml:brush>
  </inkml:definitions>
  <inkml:trace contextRef="#ctx0" brushRef="#br0">3 0 13835,'-2'42'1142,"2"-1"0,9 73 1,-7-101-1006,1 0 0,0 1 0,1-1 0,0 0 0,1-1 0,1 1 0,0-1 1,0 0-1,1-1 0,1 1 0,0-1 0,13 13 0,-20-23-138,-1 0 1,1 0-1,-1-1 1,1 1-1,-1-1 0,1 1 1,-1 0-1,1-1 0,0 1 1,-1-1-1,1 0 1,0 1-1,0-1 0,-1 1 1,1-1-1,0 0 0,0 0 1,0 1-1,-1-1 1,1 0-1,0 0 0,0 0 1,1 0-1,-1-1-2,-1 1-1,1-1 1,-1 1-1,1-1 1,-1 0-1,0 1 1,1-1 0,-1 0-1,0 1 1,1-1-1,-1 0 1,0 1-1,0-1 1,0 0 0,0 0-1,0 1 1,0-1-1,0 0 1,0 0-1,0 0 1,-7-43-119,3 31 96,0 0 1,-1 0 0,-11-22-1,18 39 29,0-1 0,1 0-1,-1-1 1,1 1 0,-1 0-1,1-1 1,0 1 0,0-1-1,0 0 1,0 0 0,0 0-1,1 0 1,-1-1 0,0 1-1,1-1 1,-1 0 0,6 1-1,-3-1 8,1 0 0,0-1 0,-1 0 0,1-1 0,0 1 0,-1-1 0,1-1 0,-1 1 0,1-1 0,-1 0 0,0-1 0,1 1 0,-1-1 0,0 0 0,-1-1 0,1 0 0,-1 1-1,1-2 1,4-5 0,5-4 53,-1 0 1,-1-1-1,0-1 0,-2-1 0,13-19 0,-24 36-63,0 0 1,0 0-1,0 0 1,0 0-1,0 0 1,0 0-1,0 0 1,0 0-1,0 0 1,0 1-1,0-1 1,0 0-1,0 0 1,0 0-1,0 0 1,0 0-1,0 0 1,1 0-1,-1 0 1,0 0-1,0 0 1,0 0-1,0 0 1,0 0-1,0 0 1,0 0-1,0 0 1,0 0-1,0 0 1,1 0-1,-1 0 0,0 0 1,0 0-1,0 0 1,0 0-1,0 0 1,0 0-1,0 0 1,0 0-1,0 0 1,1 0-1,-1 0 1,0 0-1,0 0 1,0 0-1,0 0 1,0 0-1,0 0 1,0 0-1,0 0 1,0 0-1,0 0 1,0 0-1,0-1 1,1 1-1,-1 0 1,0 0-1,0 0 1,0 0-1,0 0 1,0 0-1,0 0 1,0 0-1,0 0 1,0 0-1,0-1 1,0 1-1,2 14 0,-3 28-45,1-29 30,0-10 18,0 0 1,0 0-1,1-1 0,-1 1 0,1-1 0,-1 1 1,1 0-1,0-1 0,0 1 0,2 2 1,-3-4 3,1 0 1,-1-1 0,1 1 0,-1 0 0,1-1 0,-1 1 0,1-1 0,0 1 0,-1-1 0,1 1 0,0-1-1,0 1 1,-1-1 0,1 0 0,0 1 0,0-1 0,-1 0 0,1 0 0,0 0 0,0 0 0,0 1 0,0-1-1,0 0 1,-1 0 0,1-1 0,0 1 0,0 0 0,0 0 0,0 0 0,-1 0 0,1-1 0,0 1 0,0 0-1,-1-1 1,1 1 0,1-1 0,8-6 83,0 0-1,0 0 1,-1 0-1,13-14 1,-16 15-82,0-1 0,0 2 0,0-1 0,1 1 0,0 0 0,0 0 0,0 1 0,0 0 0,1 0 0,0 1 1,13-5-1,-18 8-28,1 0 1,-1 0 0,0 0-1,1 0 1,-1 1 0,0-1-1,1 1 1,-1 0-1,0 0 1,0 0 0,0 0-1,0 0 1,0 1 0,0 0-1,0-1 1,0 1 0,0 0-1,-1 0 1,1 1 0,-1-1-1,0 0 1,0 1 0,1 0-1,-2-1 1,1 1-1,2 3 1,4 9-65,1 1 0,-2-1 0,9 28 0,-16-43 82,88 298 991,-75-250-554,-11-41-391,-1 0-1,1 1 1,-1-1 0,-1 0 0,0 1-1,0-1 1,0 1 0,-2 7-1,2-12-34,-1-1-1,1 0 0,-1 0 1,1 0-1,-1 0 0,0 0 1,0 0-1,0 0 0,0 0 1,0 0-1,0 0 1,-1 0-1,1-1 0,-1 1 1,1 0-1,-1-1 0,0 0 1,1 1-1,-1-1 0,0 0 1,0 0-1,0 0 0,0 0 1,0 0-1,0 0 0,0 0 1,0-1-1,-1 1 1,1-1-1,0 0 0,-4 1 1,2-2 9,0 1 1,0-1-1,0 0 0,1 0 1,-1 0-1,0-1 1,0 1-1,1-1 1,-1 0-1,1 0 1,-1 0-1,1-1 1,0 1-1,0-1 1,0 1-1,0-1 0,0 0 1,1 0-1,-1-1 1,-3-5-1,-1-3 30,-1 0 0,2-1 0,0 0 0,-7-20 0,9 20-63,0 1-1,2-1 1,-1 0-1,2 0 1,0 0-1,0 0 1,1 0-1,1 0 1,0 0 0,1 0-1,0 0 1,1 0-1,0 1 1,1-1-1,1 1 1,0 0-1,0 0 1,1 0-1,1 1 1,0 0-1,0 0 1,1 1 0,1 0-1,15-15 1,14-5-74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1.641"/>
    </inkml:context>
    <inkml:brush xml:id="br0">
      <inkml:brushProperty name="width" value="0.05" units="cm"/>
      <inkml:brushProperty name="height" value="0.05" units="cm"/>
    </inkml:brush>
  </inkml:definitions>
  <inkml:trace contextRef="#ctx0" brushRef="#br0">2 140 10658,'4'-8'6774,"-2"14"-5437,-3-7-1151,0 0-1,0 0 0,0 0 0,1-1 1,-1 1-1,1 0 0,-1-1 0,1 1 1,-1-1-1,1 1 0,-1-3 0,1 4-170,5 19-166,-5-2 156,-1-5-4,1 0 0,0 0-1,1 1 1,0-1 0,1 0 0,0 0-1,8 20 1,-10-30-2,0-1 0,1 0 0,-1 0-1,1 0 1,-1 0 0,1 0 0,-1 0 0,1 0 0,0 0-1,0 0 1,-1 0 0,1 0 0,0 0 0,0 0 0,0-1-1,0 1 1,0 0 0,0-1 0,0 1 0,0-1 0,0 1-1,0-1 1,1 1 0,-1-1 0,0 0 0,0 1 0,0-1-1,0 0 1,1 0 0,-1 0 0,0 0 0,0 0 0,0 0-1,1 0 1,-1-1 0,0 1 0,0 0 0,0-1 0,0 1-1,0-1 1,1 1 0,-1-1 0,0 1 0,0-1-1,0 0 1,0 1 0,-1-1 0,1 0 0,0 0 0,1-1-1,4-4 2,0 0-1,-1-1 0,0 0 1,0 0-1,7-12 0,0-5 133,-2-1 0,0 0 0,-2 0-1,0-1 1,7-48 0,-15 134 414,1-21-511,-1-20-23,1 41 4,0-56-14,-1 0 1,0 0-1,1-1 1,0 1-1,0 0 1,0-1-1,1 1 1,-1-1-1,1 1 1,0-1-1,0 0 1,2 4-1,-3-6 3,0-1-1,-1 1 1,1-1-1,0 1 1,0-1-1,0 1 1,-1-1-1,1 1 0,0-1 1,0 0-1,0 0 1,0 1-1,0-1 1,-1 0-1,1 0 0,0 0 1,0 0-1,0 0 1,0 0-1,0 0 1,0-1-1,0 1 1,0 0-1,-1 0 0,1-1 1,0 1-1,0 0 1,0-1-1,0 1 1,-1-1-1,1 1 1,0-1-1,0 0 0,25-24 153,-5-2 34,22-36-1,17-22 150,-58 82-332,0 1 0,1-1 1,-1 1-1,1-1 0,-1 1 0,1 0 1,0 0-1,0 0 0,6-2 1,-8 3-10,0 1 1,0 0 0,0 0-1,0 0 1,0-1 0,0 1-1,0 0 1,0 0-1,0 0 1,0 1 0,0-1-1,0 0 1,0 0 0,0 0-1,0 1 1,0-1 0,0 1-1,0-1 1,0 1-1,0-1 1,0 1 0,0-1-1,0 1 1,0 0 0,-1 0-1,1-1 1,0 1 0,-1 0-1,1 0 1,0 0-1,-1 0 1,1 0 0,0 1-1,19 48-93,-17-40 60,0-1 0,1 0 1,8 15-1,-12-23 34,0-1 0,0 0 0,0 0 0,0 0 0,0 0 0,0 1 0,0-1 0,1 0 0,-1 0 0,0 0 0,0 0 0,0 1 0,0-1 0,0 0 0,1 0 0,-1 0 0,0 0 0,0 0 0,0 0 0,1 0 0,-1 0 0,0 0 0,0 1 0,0-1 0,1 0 0,-1 0 0,0 0 0,0 0 0,0 0 0,1 0 0,-1 0 0,0 0 0,0 0 0,0-1 0,1 1 0,-1 0 0,0 0 0,0 0 0,7-8 14,1-17 31,-7 24-39,2-11 13,-2 5 1,1 0 0,0 0 0,1 0 0,-1 0 0,1 1 0,1-1 0,-1 1 0,9-12 0,-11 17-20,-1 1 0,1-1 0,-1 1-1,1 0 1,-1-1 0,1 1 0,-1-1 0,1 1 0,-1 0 0,1-1-1,-1 1 1,1 0 0,-1 0 0,1-1 0,0 1 0,-1 0 0,1 0-1,-1 0 1,1 0 0,0 0 0,-1 0 0,1 0 0,0 0 0,-1 0-1,1 0 1,0 0 0,-1 0 0,1 1 0,0-1-2,1 1 0,-1 0 0,0 0 0,0 0 0,-1 0 0,1 0 1,0 0-1,0 0 0,0 0 0,-1 0 0,1 0 0,1 3 0,1 4-20,0 1-1,-1-1 1,2 11 0,-3-15 4,10 60-435,-11-65 441,0 1 1,0 0 0,0 0 0,0 0 0,0 0 0,1 0 0,-1 0 0,0 0 0,0 0 0,0 0-1,0 0 1,0 0 0,0 0 0,0 0 0,0 0 0,0-1 0,0 1 0,0 0 0,0 0 0,0 0-1,0 0 1,0 0 0,0 0 0,0 0 0,0 0 0,0 0 0,0 0 0,1 0 0,-1 0 0,0 0-1,0 0 1,0 0 0,0 0 0,0 0 0,0 0 0,0 0 0,0 0 0,0 0 0,0 0 0,0 0-1,0 0 1,0 0 0,1 0 0,-1 0 0,0 0 0,0 0 0,0 0 0,0 0 0,0 0 0,0 0-1,0 0 1,0 0 0,0 0 0,0 0 0,0 0 0,0 1 0,0-1 0,0 0 0,0 0 0,0 0-1,0 0 1,0 0 0,0 0 0,1 0 0,-1 0 0,3-7-290,8-57-261,-5 25 310,4-8-108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2.057"/>
    </inkml:context>
    <inkml:brush xml:id="br0">
      <inkml:brushProperty name="width" value="0.05" units="cm"/>
      <inkml:brushProperty name="height" value="0.05" units="cm"/>
    </inkml:brush>
  </inkml:definitions>
  <inkml:trace contextRef="#ctx0" brushRef="#br0">80 188 14891,'-3'10'596,"0"1"-1,-1-1 0,0 0 0,-1-1 1,0 1-1,-11 14 0,10-14-306,0 0 0,0 0 0,0 0 0,2 1 0,-6 14 0,10-24-291,0 0 0,-1 1 0,1-1 0,0 0 0,-1 1 0,1-1 0,0 0 0,0 1-1,0-1 1,0 0 0,0 1 0,1-1 0,-1 0 0,1 3 0,-1-4-1,0 1 0,1-1 0,-1 0 0,0 0 0,1 1 0,-1-1 0,0 0 0,1 0 1,-1 0-1,0 1 0,1-1 0,-1 0 0,1 0 0,-1 0 0,0 0 0,1 0 0,-1 0 0,1 0 0,-1 0 0,0 0 1,1 0-1,-1 0 0,1 0 0,-1 0 0,0 0 0,1 0 0,-1 0 0,1 0 0,-1 0 0,1-1 0,2 0-4,1-1 1,-1 0-1,1 0 0,-1-1 0,0 1 0,0-1 0,0 1 0,3-4 0,24-30 237,-2 0 0,-1-2 0,-2-1 0,-2-1 0,-2-1 0,18-47 0,-39 88-227,6-20 192,-6 11-46,0 9-144,0 0 1,0-1-1,0 1 1,0 0-1,-1 0 0,1 0 1,0 0-1,0 0 1,0 0-1,0 0 1,-1 0-1,1 0 0,0-1 1,0 1-1,0 0 1,-1 0-1,1 0 1,0 0-1,0 0 0,0 0 1,-1 0-1,1 0 1,0 1-1,0-1 1,0 0-1,-1 0 1,1 0-1,0 0 0,0 0 1,0 0-1,0 0 1,-1 0-1,1 0 1,0 1-1,0-1 0,0 0 1,0 0-1,-1 0 1,1 1-1,-3 2 16,-1 0-1,1 0 1,0 0-1,0 1 1,0 0-1,0 0 1,1 0-1,0 0 1,-1 0-1,-2 8 1,-14 48 55,15-44-72,1 1 0,-2 18 0,5-31-30,-1 0-1,1 0 1,0 0-1,0 0 1,1 0-1,-1 0 1,1 0 0,0 0-1,0 0 1,0 0-1,0 0 1,1 0-1,0 0 1,3 5 0,-4-8-19,0 0 1,1 0 0,-1 0-1,1 0 1,-1 0 0,1 0 0,-1 0-1,1 0 1,-1-1 0,1 1 0,0-1-1,-1 1 1,1-1 0,0 0-1,0 1 1,-1-1 0,1 0 0,0 0-1,-1 0 1,1 0 0,0-1 0,0 1-1,-1 0 1,1-1 0,0 1-1,-1-1 1,1 0 0,2-1 0,6-3-67,0 0 0,-1-1 0,13-9 1,-17 10 33,30-21-343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2.522"/>
    </inkml:context>
    <inkml:brush xml:id="br0">
      <inkml:brushProperty name="width" value="0.05" units="cm"/>
      <inkml:brushProperty name="height" value="0.05" units="cm"/>
    </inkml:brush>
  </inkml:definitions>
  <inkml:trace contextRef="#ctx0" brushRef="#br0">1 159 14459,'1'-10'624,"-1"6"-402,1-1 0,-1 1-1,1 0 1,0 0 0,0 0 0,0 0 0,0 0-1,1 0 1,3-7 0,0 33 1654,-7 134-357,-1-100-1261,5 75-1,-1-127-214,-1 0-1,1 0 1,0 0 0,0 0-1,0 0 1,2 5-1,-2-8-23,-1 0-1,1 0 0,-1 0 1,1-1-1,-1 1 0,1 0 1,0 0-1,-1-1 0,1 1 1,0-1-1,0 1 1,-1 0-1,1-1 0,0 1 1,0-1-1,0 0 0,0 1 1,0-1-1,-1 0 0,1 1 1,0-1-1,0 0 0,0 0 1,0 0-1,0 0 1,0 0-1,0 0 0,0 0 1,0 0-1,0 0 0,0-1 1,0 1-1,0 0 0,0 0 1,1-1-1,3-2 50,0 1 1,0-1-1,0 0 1,0 0-1,0-1 0,-1 1 1,1-1-1,4-6 1,32-40 290,-31 36-272,27-37 56,-1-2-1,-4-2 1,-1 0 0,-3-3 0,23-69 0,-49 115-1279,-9 20 795,-11 23 68,-1 3-125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2.896"/>
    </inkml:context>
    <inkml:brush xml:id="br0">
      <inkml:brushProperty name="width" value="0.05" units="cm"/>
      <inkml:brushProperty name="height" value="0.05" units="cm"/>
    </inkml:brush>
  </inkml:definitions>
  <inkml:trace contextRef="#ctx0" brushRef="#br0">1 0 13683,'17'16'1136,"-1"1"-832,1-1-192,2-3 184,2-3-256,1-9 32,-1-2-56,-1-12-128,0-6-88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7.174"/>
    </inkml:context>
    <inkml:brush xml:id="br0">
      <inkml:brushProperty name="width" value="0.05" units="cm"/>
      <inkml:brushProperty name="height" value="0.05" units="cm"/>
    </inkml:brush>
  </inkml:definitions>
  <inkml:trace contextRef="#ctx0" brushRef="#br0">3 60 17356,'-3'-1'1672,"10"-2"-1080,2-1-280,7-2 728,2 0-255,4-1-481,2 0-304,-1 0 88,0 0-88,-6 2-128,-1-2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3.347"/>
    </inkml:context>
    <inkml:brush xml:id="br0">
      <inkml:brushProperty name="width" value="0.05" units="cm"/>
      <inkml:brushProperty name="height" value="0.05" units="cm"/>
    </inkml:brush>
  </inkml:definitions>
  <inkml:trace contextRef="#ctx0" brushRef="#br0">19 139 13043,'2'14'1533,"3"14"-486,1-23-607,4-14 201,-7 3-395,1-1 1,-1 0 0,0 1 0,0-1 0,-1 0 0,0-1 0,0 1 0,-1 0 0,0-1 0,0 1 0,-1 0-1,1-1 1,-3-11 0,2 19-237,0-1 0,0 1-1,0 0 1,0-1 0,0 1 0,0 0-1,0-1 1,0 1 0,0 0 0,0 0-1,-1-1 1,1 1 0,0 0-1,0 0 1,0-1 0,0 1 0,-1 0-1,1 0 1,0 0 0,0-1-1,-1 1 1,1 0 0,0 0 0,0 0-1,-1 0 1,1 0 0,0 0-1,0-1 1,-1 1 0,1 0 0,0 0-1,-1 0 1,1 0 0,0 0 0,0 0-1,-1 0 1,1 0 0,0 0-1,-1 0 1,1 0 0,0 0 0,-1 0-1,1 1 1,0-1 0,0 0-1,-1 0 1,1 0 0,0 0 0,0 0-1,-1 1 1,1-1 0,0 0-1,0 0 1,0 0 0,-1 1 0,1-1-1,0 0 1,0 0 0,0 1 0,0-1-1,-1 0 1,1 0 0,0 1-1,-11 16 96,3 1-143,1 0-1,0 1 1,2 0-1,0 1 0,2-1 1,0 1-1,1 0 1,0-1-1,3 29 1,-1-45 37,1 0 0,-1 0 1,1 0-1,0 0 0,-1-1 1,1 1-1,0 0 0,1 0 1,-1 0-1,1-1 0,2 5 1,-3-6 6,0 0 1,0 0 0,0-1-1,0 1 1,0 0 0,0-1-1,0 1 1,0-1 0,0 0-1,0 1 1,0-1 0,1 0-1,-1 1 1,0-1 0,0 0-1,0 0 1,0 0 0,1 0-1,-1 0 1,0 0 0,0-1-1,0 1 1,0 0 0,1 0-1,-1-1 1,0 1 0,0-1-1,0 1 1,0-1 0,0 0-1,0 1 1,1-2 0,7-4 37,-1-1 0,1 1 0,-2-2 1,1 1-1,-1-1 0,0 0 0,6-9 0,39-69 256,-34 54-224,5-8-56,-23 39-20,0 1 0,0 0 0,-1 0-1,1 0 1,0 0 0,0 0 0,0 0 0,1 0-1,-1 0 1,0 0 0,0-1 0,0 1 0,0 0-1,0 0 1,0 0 0,0 0 0,0 0 0,0 0-1,0 0 1,0 0 0,0 0 0,0 0 0,0-1-1,0 1 1,0 0 0,0 0 0,0 0 0,0 0-1,1 0 1,-1 0 0,0 0 0,0 0-1,0 0 1,0 0 0,0 0 0,0 0 0,0 0-1,0 0 1,0 0 0,1 0 0,-1 0 0,0 0-1,0 0 1,0 0 0,0 0 0,0 0 0,0 0-1,0 0 1,0 0 0,0 0 0,1 0 0,-1 0-1,0 0 1,0 0 0,0 0 0,0 0 0,0 0-1,0 0 1,0 1 0,2 7-7,-1 9-2,-1-13 15,0 0 0,0-1 0,0 1 0,1 0 0,-1 0 0,1 0 0,2 6 0,-3-9 1,1-1 0,-1 1 0,0-1-1,1 1 1,-1-1 0,0 1 0,1-1-1,-1 1 1,1-1 0,-1 0 0,1 1 0,-1-1-1,1 0 1,-1 1 0,1-1 0,0 0-1,-1 0 1,1 1 0,-1-1 0,2 0 0,0 0 10,-1 0 1,1 0-1,0 0 1,0 0-1,-1-1 1,1 1-1,0-1 1,-1 1-1,1-1 1,2-1-1,47-25 327,-40 19-273,2 1 0,-1 0 0,1 1 0,0 0 1,22-5-1,-32 10-67,1 0 0,0 1 0,-1 0 0,1 0 0,0 0 0,0 0 0,-1 0 0,1 1 0,0 0 0,-1 0 0,1 0 0,-1 0 0,1 0 0,-1 1 0,0-1 0,1 1 0,-1 0 0,0 0 0,0 0 0,0 1 0,0-1 0,-1 1 0,1-1 0,-1 1 0,1 0 0,1 4 0,28 52 3,-32-59-4,1 0 0,-1 1 0,0-1 0,1 0 0,-1 1 0,1-1 0,-1 0 0,0 1 0,1-1 0,-1 0 0,1 0 0,-1 0 0,1 1 0,-1-1 0,1 0 0,-1 0 0,1 0 0,-1 0 0,1 0 0,-1 0 0,1 0 1,-1 0-1,1 0 0,-1 0 0,1 0 0,-1 0 0,1 0 0,-1-1 0,1 1 0,-1 0 0,1 0 0,-1 0 0,0-1 0,1 1 0,-1 0 0,1-1 0,-1 1 0,0 0 0,1-1 0,-1 1 0,0 0 0,1-2 0,13-18 66,-13 19-63,24-43 87,-13 22-69,0 0 0,2 1 0,28-34 0,-41 54-30,0 0 0,0-1 0,0 1 0,0 0 0,0 0 0,0 0 0,0 0 0,1 0-1,-1 0 1,0 0 0,1 1 0,-1-1 0,1 0 0,-1 1 0,1-1 0,-1 1 0,1 0 0,-1-1-1,1 1 1,0 0 0,1 0 0,-1 1-1,-1-1 0,0 1 0,0-1 0,0 1-1,0 0 1,0 0 0,0 0 0,0 0 0,0-1 0,0 1-1,0 0 1,-1 1 0,1-1 0,0 0 0,-1 0 0,1 0-1,0 0 1,-1 0 0,1 3 0,2 7-35,0 1-1,-1-1 1,-1 1 0,1 13 0,-2-23 37,0 43-113,9-112-1170,-6 20 1037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3.734"/>
    </inkml:context>
    <inkml:brush xml:id="br0">
      <inkml:brushProperty name="width" value="0.05" units="cm"/>
      <inkml:brushProperty name="height" value="0.05" units="cm"/>
    </inkml:brush>
  </inkml:definitions>
  <inkml:trace contextRef="#ctx0" brushRef="#br0">16 4 17468,'-11'8'1864,"7"-4"-1264,4-1-344,0-6 945,5-1-553,3-2-368,-1 1-168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4.124"/>
    </inkml:context>
    <inkml:brush xml:id="br0">
      <inkml:brushProperty name="width" value="0.05" units="cm"/>
      <inkml:brushProperty name="height" value="0.05" units="cm"/>
    </inkml:brush>
  </inkml:definitions>
  <inkml:trace contextRef="#ctx0" brushRef="#br0">6 1430 15051,'0'0'33,"0"0"0,-1 0 0,1 0 0,0 0 0,0 1 1,-1-1-1,1 0 0,0 0 0,0 0 0,-1 0 0,1 0 0,0 0 0,0 0 0,0 0 0,-1 1 0,1-1 0,0 0 0,0 0 0,0 0 0,-1 0 0,1 1 0,0-1 0,0 0 0,0 0 0,0 0 1,0 1-1,0-1 0,0 0 0,-1 0 0,1 1 0,0-1 0,0 0 0,0 0 0,0 1 0,0-1 0,0 0 0,1 1-9,-1-1-1,1 1 1,-1-1-1,1 0 1,-1 1 0,1-1-1,0 0 1,-1 0-1,1 1 1,-1-1 0,1 0-1,0 0 1,-1 0-1,1 0 1,0 0-1,-1 0 1,1 0 0,1 0-1,23-2 319,1-1 0,-1-2 0,-1 0 0,41-15 0,-42 13-218,574-209 1262,199-87-1184,-499 198-254,397-147-1,-105-15 1050,-179 74 711,-265 132-1044,-150 62-588,-90 25 302,50-18-355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5.294"/>
    </inkml:context>
    <inkml:brush xml:id="br0">
      <inkml:brushProperty name="width" value="0.05" units="cm"/>
      <inkml:brushProperty name="height" value="0.05" units="cm"/>
    </inkml:brush>
  </inkml:definitions>
  <inkml:trace contextRef="#ctx0" brushRef="#br0">0 552 13531,'6'1'225,"0"-1"1,-1 0-1,1-1 0,0 1 1,0-1-1,-1 0 0,1-1 1,-1 1-1,1-1 0,7-4 1,-4 1-1,-1 0 1,0-1-1,0 0 0,0-1 1,10-11-1,15-17 356,-2-2-1,-1-1 1,26-44-1,-43 60-357,0-1-1,-2 0 0,-1 0 0,0-1 0,-2 0 1,-1-1-1,7-39 0,-13 58-132,-1-1-1,1 1 1,-1-1 0,-2-11-1,2 17-71,0-1-1,0 1 0,0 0 0,-1 0 1,1-1-1,-1 1 0,1 0 0,-1 0 0,1 0 1,-1 0-1,0 0 0,1-1 0,-1 1 1,0 0-1,0 1 0,0-1 0,0 0 1,0 0-1,0 0 0,0 0 0,0 1 1,0-1-1,0 1 0,0-1 0,0 0 1,-1 1-1,1 0 0,0-1 0,0 1 1,-1 0-1,-1 0 0,-1 0 5,0 0 0,0 1 0,0 0 0,-1 0 0,2 0 0,-1 0 0,0 1 0,0-1 0,0 1 0,1 0 0,-1 0 0,1 1 0,-1-1 0,1 1 0,0 0 0,0-1 0,-3 5 0,-3 3-7,0 1 0,1 0 1,0 0-1,-7 14 0,6-7-17,0 1 0,2 0 0,0 0 0,-8 36 1,13-46-7,0 0 0,1 0 1,0 0-1,1 1 0,0-1 1,0 0-1,1 0 0,0 1 1,1-1-1,0 0 0,0 0 1,7 16-1,-7-22-4,-1 0 1,1-1-1,0 1 0,0 0 0,0-1 1,0 1-1,0-1 0,0 1 1,1-1-1,-1 0 0,1 0 1,0 0-1,-1 0 0,1-1 1,0 1-1,0-1 0,0 0 1,0 0-1,1 0 0,-1 0 1,0 0-1,7 0 0,-5-1-113,-1 0 0,1-1 0,0 1 0,0-1 0,0 0 0,0-1 0,-1 1 0,1-1 0,-1 0 0,1 0-1,-1 0 1,1-1 0,-1 0 0,0 1 0,4-6 0,1 1-55,-1-2 0,-1 1 0,1-1 0,11-20 0,-2-2-343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6.354"/>
    </inkml:context>
    <inkml:brush xml:id="br0">
      <inkml:brushProperty name="width" value="0.05" units="cm"/>
      <inkml:brushProperty name="height" value="0.05" units="cm"/>
    </inkml:brush>
  </inkml:definitions>
  <inkml:trace contextRef="#ctx0" brushRef="#br0">8 375 13747,'-1'1'85,"1"0"0,-1 0 0,0 0-1,0 0 1,1 1 0,-1-1 0,1 0 0,-1 0 0,1 1 0,-1-1 0,1 0 0,0 0 0,0 1-1,0-1 1,-1 0 0,1 1 0,1-1 0,-1 0 0,0 1 0,0-1 0,0 0 0,1 1-1,0 0 1,-1-1-12,1 0 0,0 0-1,0 0 1,0 0 0,0 0 0,0 0-1,1 0 1,-1-1 0,0 1-1,0 0 1,0-1 0,1 1 0,-1-1-1,0 0 1,1 1 0,-1-1-1,0 0 1,3 0 0,1 1 34,0-1-1,1 0 1,-1 0-1,1-1 1,-1 1 0,0-1-1,1-1 1,-1 1-1,0-1 1,6-2 0,-1-3 12,-1 1 0,0-1 0,0-1 0,-1 1 0,0-2 1,-1 1-1,0-1 0,0 0 0,-1 0 0,0-1 0,9-19 1,-5 6 137,-1 0 0,-2 0 1,0-1-1,5-34 0,-11 52-191,6-50 406,-7 51-416,0 0-1,0 0 1,0 0 0,-1-1-1,0 1 1,0 0 0,0 1-1,-3-9 1,4 13-52,0-1 0,0 1-1,0 0 1,0-1 0,-1 1 0,1-1-1,0 1 1,0-1 0,0 1 0,-1 0-1,1-1 1,0 1 0,0 0 0,-1-1-1,1 1 1,0 0 0,-1-1-1,1 1 1,0 0 0,-1 0 0,1-1-1,0 1 1,-1 0 0,1 0 0,-1-1-1,1 1 1,0 0 0,-1 0 0,1 0-1,-1 0 1,1 0 0,-1 0 0,1 0-1,-1 0 1,1 0 0,0 0 0,-1 0-1,1 0 1,-1 0 0,1 0 0,-1 0-1,1 0 1,0 1 0,-1-1 0,1 0-1,-1 0 1,1 1 0,0-1 0,-1 0-1,1 0 1,0 1 0,-1-1 0,1 0-1,0 1 1,-1-1 0,1 0 0,0 1-1,-1 0 1,-11 22 107,7-4-158,0 0 0,2 1 0,0-1-1,2 1 1,0 0 0,1 0 0,1-1 0,0 1-1,2 0 1,0-1 0,2 0 0,7 24 0,-11-40 32,1 0-1,-1 0 1,0 0 0,1-1 0,-1 1 0,1-1 0,0 1 0,0-1 0,0 0-1,4 4 1,-5-6 13,0 1-1,0 0 0,0-1 0,0 1 0,0-1 1,0 0-1,0 1 0,1-1 0,-1 0 1,0 1-1,0-1 0,0 0 0,1 0 1,-1 0-1,0 0 0,0 0 0,0-1 0,1 1 1,-1 0-1,0-1 0,0 1 0,0 0 1,0-1-1,0 1 0,1-1 0,-1 0 1,0 1-1,0-1 0,1-1 0,4-4 3,0 1 1,-1-1-1,0 0 0,0 0 0,-1 0 1,1-1-1,-1 0 0,-1 0 0,5-9 0,23-73 47,-25 69-30,15-55 86,5-16 20,-26 91-122,0 0-1,0 0 1,0 0-1,0 0 0,0 0 1,0 0-1,0-1 1,0 1-1,0 0 0,0 0 1,0 0-1,0 0 1,0 0-1,0 0 0,0 0 1,0 0-1,0 0 1,0 0-1,0 0 0,0-1 1,0 1-1,0 0 1,0 0-1,0 0 0,0 0 1,0 0-1,0 0 1,0 0-1,0 0 0,1 0 1,-1 0-1,0 0 1,0 0-1,0 0 0,0 0 1,0 0-1,0 0 1,0 0-1,0 0 0,0 0 1,0 0-1,1 0 1,-1 0-1,0 0 0,0 0 1,0 0-1,0 0 1,0 0-1,0 0 0,0 0 1,0 0-1,0 0 1,0 0-1,0 0 0,1 0 1,-1 0-1,0 0 1,0 0-1,0 0 0,0 0 1,0 0-1,0 0 1,0 0-1,0 1 0,0-1 1,0 0-1,0 0 1,4 10 3,0 12-8,-2-12 3,15 86-41,-15-88 41,0 0-1,1 0 1,0 0 0,0 0-1,1-1 1,0 1-1,0-1 1,0 0-1,8 8 1,-10-13 7,0 0 0,-1-1 0,1 1 0,0-1 0,0 1 0,0-1 0,0 0 0,0 0 0,0 0 0,0 0 0,0 0 0,0 0 0,1-1 0,-1 1 0,0-1 0,1 1 0,-1-1 0,0 0 0,1 0 0,3 0 0,-3-1 9,1 0-1,0 0 1,0 0-1,-1-1 1,1 0-1,-1 1 0,1-1 1,-1 0-1,0-1 1,0 1-1,4-4 1,3-4 41,0-1 1,-1 0 0,0 0 0,-1-1-1,10-19 1,-7 7 106,16-48 0,-21 53-130,-6 19-33,0 0 0,0 1 0,0-1 1,0 0-1,0 0 0,0 0 0,0 0 0,0 0 1,0 0-1,0 0 0,0 0 0,0 1 0,0-1 1,0 0-1,0 0 0,0 0 0,0 0 0,1 0 1,-1 0-1,0 0 0,0 0 0,0 0 0,0 0 0,0 1 1,0-1-1,0 0 0,0 0 0,1 0 0,-1 0 1,0 0-1,0 0 0,0 0 0,0 0 0,0 0 1,0 0-1,0 0 0,1 0 0,-1 0 0,0 0 1,0 0-1,0 0 0,0 0 0,0 0 0,0 0 0,0 0 1,1 0-1,-1 0 0,0-1 0,0 1 0,0 0 1,0 0-1,0 0 0,0 0 0,0 0 0,1 0 1,10 62-55,-9-45-103,1 0 0,0-1 0,10 27 0,-5-30-642,-8-13 781,1 0 0,-1 0 0,0 0 0,0 0 0,1 0-1,-1 0 1,0 0 0,0 0 0,1 0 0,-1 0 0,0 0 0,0 0 0,1 0 0,-1 0-1,0 0 1,0 0 0,0 0 0,1 0 0,-1 0 0,0 0 0,0 0 0,1-1 0,-1 1 0,0 0-1,0 0 1,0 0 0,1 0 0,-1-1 0,0 1 0,0 0 0,0 0 0,12-25-604,-9 18 548,9-24-386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6.762"/>
    </inkml:context>
    <inkml:brush xml:id="br0">
      <inkml:brushProperty name="width" value="0.05" units="cm"/>
      <inkml:brushProperty name="height" value="0.05" units="cm"/>
    </inkml:brush>
  </inkml:definitions>
  <inkml:trace contextRef="#ctx0" brushRef="#br0">57 24 17116,'-1'0'150,"0"-1"1,0 0-1,0 1 1,1-1-1,-1 0 1,0 1-1,0-1 1,0 1-1,0 0 1,0-1 0,0 1-1,0 0 1,0-1-1,0 1 1,-1 0-1,1 0 1,0 0-1,0 0 1,0 0-1,0 0 1,0 0-1,0 1 1,-2-1-1,-11-16-1179,13 15 977,1 1 0,-1 0 0,1 0 0,0 0 0,-1 0 0,1 0 0,-1 0 0,1 0 0,0-1 0,-1 1 0,1 0 0,-1 0 0,1 0 0,0 1 0,-1-1 0,1 0 0,-1 0 0,1 0 0,-1 0 0,1 0 0,0 0 0,-1 1 0,1-1 0,0 0 0,-1 0 0,1 1 0,0-1 0,-1 0 0,1 0 0,0 1 0,-1 0-1,-3 13-917,5-3 414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7.167"/>
    </inkml:context>
    <inkml:brush xml:id="br0">
      <inkml:brushProperty name="width" value="0.05" units="cm"/>
      <inkml:brushProperty name="height" value="0.05" units="cm"/>
    </inkml:brush>
  </inkml:definitions>
  <inkml:trace contextRef="#ctx0" brushRef="#br0">42 7 9970,'-7'-7'5633,"3"7"-4504,2 0-153,-4 0 664,1 0-736,2 2-888,3-1-640,-3 2-352,0 0 744,0 0-168,-3 1-176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7.585"/>
    </inkml:context>
    <inkml:brush xml:id="br0">
      <inkml:brushProperty name="width" value="0.05" units="cm"/>
      <inkml:brushProperty name="height" value="0.05" units="cm"/>
    </inkml:brush>
  </inkml:definitions>
  <inkml:trace contextRef="#ctx0" brushRef="#br0">5 18 15003,'-1'-6'554,"-2"-4"206,3 8-171,-1 5 301,4 24-335,1 0 0,0 0 0,3 0 1,11 34-1,-15-52-475,-3-8-81,2 4 29,-1 0-1,1 0 1,0-1 0,5 9-1,-7-13-17,0 1 0,1-1 0,-1 1-1,0-1 1,1 0 0,-1 1 0,0-1-1,1 1 1,-1-1 0,1 0 0,-1 0-1,1 1 1,-1-1 0,1 0 0,-1 0-1,1 1 1,-1-1 0,1 0 0,-1 0-1,1 0 1,0 0 0,0 0 7,0 0 0,0-1 0,0 1 0,-1 0 0,1-1 0,0 1 0,0-1 0,-1 1 0,1-1 0,0 1 0,-1-1 0,1 1 0,0-1 0,-1 0 0,1 1 0,-1-1 0,1 0 0,0-1 0,6-11 155,0-1 0,-1-1-1,0 1 1,5-22 0,-7 22-56,0 0 0,1 0-1,1 0 1,11-20 0,-16 33-114,-1 0 0,1 0 0,0 0 0,-1 0 0,1 0 0,0 0 0,0 0 0,-1 0 1,1 0-1,0 1 0,0-1 0,0 0 0,0 1 0,0-1 0,0 1 0,0-1 0,0 1 0,0-1 0,2 1 0,-2 0-1,0 0 0,0 0-1,-1 0 1,1 1-1,0-1 1,0 0-1,-1 1 1,1-1-1,0 0 1,-1 1-1,1-1 1,-1 1-1,1-1 1,0 1-1,-1-1 1,1 1-1,-1 0 1,1-1-1,-1 1 1,0 0 0,1 0-1,2 6-1,0 0 1,0 0-1,-1 0 0,2 10 1,-4-15 1,21 113-25,-16-105-68,-1-17-350,0-20-386,1-36 278,1 25 210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8.718"/>
    </inkml:context>
    <inkml:brush xml:id="br0">
      <inkml:brushProperty name="width" value="0.05" units="cm"/>
      <inkml:brushProperty name="height" value="0.05" units="cm"/>
    </inkml:brush>
  </inkml:definitions>
  <inkml:trace contextRef="#ctx0" brushRef="#br0">61 471 16123,'0'-16'806,"0"-1"-1,-4-24 0,3 36-617,1 0 0,-1 1 1,0-1-1,-1 1 0,1-1 0,-1 1 0,0 0 1,0 0-1,0-1 0,0 1 0,-1 0 0,0 1 1,-4-6-1,7 9-173,0 0-1,-1 0 1,1-1-1,0 1 1,0 0 0,-1 0-1,1 0 1,0 0 0,0-1-1,-1 1 1,1 0 0,0 0-1,-1 0 1,1 0-1,0 0 1,0 0 0,-1 0-1,1 0 1,0 0 0,-1 0-1,1 0 1,0 0 0,-1 0-1,1 0 1,0 0 0,-1 0-1,1 0 1,0 0-1,0 0 1,-1 0 0,1 1-1,0-1 1,0 0 0,-1 0-1,-6 12 152,2 15-157,1 50 37,3 0 0,3 0 1,15 92-1,-11-126 74,15 55 0,-16-82-81,0 0 0,1 0 0,1-1 0,0 0 0,1 0-1,14 20 1,-20-32-35,0-1 0,-1 0 0,1 0 0,0-1 0,0 1-1,0 0 1,0-1 0,0 1 0,0-1 0,1 0 0,-1 1 0,1-1 0,-1 0-1,5 1 1,-6-2-3,-1 0 0,1 0 0,-1 0 0,1 0 0,-1 0-1,1 0 1,-1 0 0,1 0 0,-1 0 0,1-1 0,-1 1 0,1 0 0,-1 0-1,1 0 1,-1-1 0,1 1 0,-1 0 0,1-1 0,-1 1 0,0 0 0,1-1-1,-1 1 1,0 0 0,1-1 0,-1 1 0,1-1 0,-1-1 1,1 1 0,-1-1 0,1 1 0,-1-1 0,0 0 0,0 1 0,0-1 0,0 1 0,0-1 1,0 0-1,0 1 0,0-1 0,-1-1 0,-3-14 30,-1 1 0,0 0 0,-1 0 0,-1 0 0,-12-20 0,-51-70 75,44 71-321,30 36 146,-1 0 0,0 0 0,1 0 0,-1 0 0,1 0 0,-1 0 0,1-1 0,-1 0 0,1 0 0,-1 0 0,1 0 0,-1 0 0,1-1 0,-1 1 0,1-1 0,-1 0 0,0 0 0,1 0 0,-1-1 1,6-3-1,4-2-241,0 0 0,-1-1 1,19-15-1,-13 6 164,0 0-1,0-2 0,-2 0 1,0-1-1,-2 0 0,0-1 1,-1-1-1,17-39 0,-33 73 456,0 0-1,1 0 1,0 1-1,0 14 1,0-4-109,1-12-138,-2 50 71,3-57-116,0 1-1,0-1 1,1 1-1,-1-1 1,1 1 0,1-1-1,-1 0 1,0 1-1,1-1 1,4 7-1,-6-10-9,0-1 0,1 1-1,-1-1 1,1 1 0,-1-1-1,0 1 1,1-1-1,-1 0 1,1 1 0,-1-1-1,1 0 1,0 1-1,-1-1 1,1 0 0,-1 0-1,1 1 1,-1-1 0,1 0-1,0 0 1,-1 0-1,1 0 1,0 0 0,-1 0-1,1 0 1,-1 0-1,1 0 1,0 0 0,-1 0-1,1 0 1,0 0 0,-1-1-1,1 1 1,-1 0-1,1 0 1,-1-1 0,1 1-1,0 0 1,-1-1-1,1 1 1,-1 0 0,0-1-1,1 1 1,-1-1 0,1 0-1,19-26 241,-2-7 7,-3-2-1,0 0 1,8-37-1,-8 27-95,-15 46-157,0 0 0,1 0 0,-1 0 0,0 0 0,0 0 0,0 0 0,0 0 0,0 0 0,0 0 0,0 0 0,0 0 0,0 0 0,0 0 0,1 1 0,-1-1 1,0 0-1,0 0 0,0 0 0,0 0 0,0 0 0,0 0 0,0 0 0,0 0 0,0 0 0,1 0 0,-1 0 0,0 0 0,0 0 0,0 0 0,0 0 1,0 0-1,0-1 0,0 1 0,0 0 0,1 0 0,-1 0 0,0 0 0,0 0 0,0 0 0,0 0 0,0 0 0,2 22-44,-2 30-169,-1-31 116,0 1-186,1 1 0,4 23 0,-4-45 247,0 0-1,0 0 1,0 0-1,0-1 1,0 1 0,1 0-1,-1 0 1,0 0-1,0 0 1,1 0-1,-1 0 1,1 0-1,-1 0 1,1-1 0,-1 1-1,1 0 1,0 0-1,-1-1 1,1 1-1,1 1 1,-1-2-3,-1 0 1,1 0-1,0 0 0,-1 0 1,1 0-1,0-1 0,-1 1 1,1 0-1,0 0 0,-1 0 1,1-1-1,-1 1 0,1 0 1,-1-1-1,1 1 0,-1 0 1,1-1-1,-1 1 1,1-1-1,-1 1 0,1-1 1,0 0-1,4-6-278,0-1-1,0 1 1,4-10 0,33-72-1519,-19 39 467,2 1 0,35-52-1,-56 95 1263,0 1 0,0-1 0,1 1 0,-1 1 1,9-7-1,-13 10 113,0 1 0,0 0 0,1 0 1,-1 0-1,0 0 0,0 0 0,1 0 1,-1-1-1,0 1 0,0 0 1,1 0-1,-1 0 0,0 0 0,0 0 1,1 0-1,-1 0 0,0 0 0,1 0 1,-1 0-1,0 0 0,0 0 0,1 1 1,-1-1-1,0 0 0,0 0 0,1 0 1,-1 0-1,0 0 0,0 0 1,0 1-1,1-1 0,-1 0 0,0 0 1,0 0-1,0 0 0,1 1 0,-1-1 1,0 0-1,0 0 0,0 1 0,0-1 1,0 0-1,0 0 0,1 1 0,-1-1 1,0 0-1,0 0 0,0 1 1,0-1-1,0 0 0,0 0 0,0 1 1,0-1-1,0 0 0,0 0 0,0 1 1,0-1-1,-1 0 0,1 1 0,0-1 1,0 0-1,0 1 0,-2 19 402,1-20-374,-9 48 1213,3-21-229,-3 37 1,9-57-864,0 0 0,1 0 0,0 0 0,1 0 0,0 0 0,0-1 0,0 1 0,1 0 1,-1 0-1,6 9 0,-7-14-125,1-1 0,-1 0 0,1 0 0,0 0 1,-1 0-1,1 1 0,0-1 0,0 0 0,0 0 1,-1-1-1,1 1 0,0 0 0,1 0 0,-1 0 1,0 0-1,0-1 0,0 1 0,0-1 0,0 1 1,1-1-1,-1 1 0,0-1 0,1 0 0,-1 1 1,0-1-1,0 0 0,1 0 0,-1 0 1,0 0-1,1 0 0,-1 0 0,0-1 0,1 1 1,-1 0-1,0-1 0,1 1 0,-1-1 0,0 1 1,0-1-1,0 1 0,1-2 0,5-2 78,-1-1 0,1 0-1,-1 0 1,-1 0 0,10-11 0,1-4 61,-1 0 1,0-1 0,-2-1 0,-1 0 0,-1-1 0,10-26 0,-14 29-53,-1 0 1,0-1 0,-2 1-1,0-1 1,-1-1 0,-1 1-1,-2-33 1,0 49-93,-1 0-1,0 1 1,0-1-1,0 1 1,0-1-1,0 1 1,-1 0-1,0-1 1,-3-5 0,4 9-25,0 0 1,0 0 0,1 0-1,-1 0 1,0 0 0,0 0 0,0 0-1,0 1 1,0-1 0,0 0 0,-1 0-1,1 1 1,0-1 0,0 1 0,0-1-1,-1 1 1,1 0 0,0-1 0,0 1-1,-1 0 1,1 0 0,0 0-1,-1 0 1,1 0 0,0 0 0,0 0-1,-1 0 1,1 1 0,0-1 0,-1 0-1,1 1 1,0-1 0,0 1 0,0-1-1,0 1 1,-3 1 0,-2 2-18,0 1 1,0 0 0,1 0-1,-1 0 1,1 0-1,0 1 1,1 0-1,-1 0 1,-4 10 0,1-2-38,1 0 0,1 0 0,-7 25 0,12-37 44,0 0-1,1-1 1,-1 1 0,1 0 0,0-1-1,0 1 1,-1 0 0,1 0 0,0 0-1,1-1 1,-1 1 0,0 0 0,0 0-1,1-1 1,-1 1 0,1 0 0,-1-1-1,2 3 1,-1-3 4,0 0-1,0 0 0,0 0 0,0-1 1,1 1-1,-1 0 0,0-1 1,0 1-1,1-1 0,-1 1 1,0-1-1,1 0 0,-1 1 0,0-1 1,1 0-1,-1 0 0,0 0 1,1 0-1,-1 0 0,0 0 0,1-1 1,-1 1-1,3-1 0,14-2-23,-2-1-24,0 1 0,0 1 0,0 1 0,30 1 0,-41 0 38,-1 1-1,1 0 0,0 0 1,-1 0-1,1 1 0,-1 0 1,1 0-1,-1 0 0,0 0 1,0 1-1,0-1 0,0 1 1,0 0-1,-1 0 0,1 1 1,-1-1-1,0 1 0,0 0 1,0 0-1,4 7 0,-2-3-201,-2 1 1,1 0-1,-1-1 0,0 1 0,-1 0 0,0 0 0,1 10 0,4-37-3518,-5-9 2579,4-25-1447,-6 48 2492,1 0 0,0 0 0,0 0 0,1 0 0,-1 0 0,1 0 0,0 0 0,0 1 0,3-5 0,-4 7 236,0 1 1,0-1-1,0 0 0,0 1 1,0-1-1,0 1 0,0-1 1,0 1-1,1 0 0,-1-1 1,0 1-1,0 0 0,0 0 1,1 0-1,-1 0 0,0 0 1,0 0-1,0 0 0,1 0 1,-1 0-1,0 1 0,2 0 1,10 0 441,-6-1-281,0-1 0,-1 0-1,1-1 1,0 0 0,-1 0 0,0 0 0,1-1-1,-1 0 1,0 0 0,0-1 0,-1 1 0,1-1-1,8-8 1,7-8 532,34-40-1,-51 56-695,-2 1-86,50-62 858,-47 58-797,0 0-1,-1-1 1,1 1 0,-2-1 0,1 0 0,-1 0 0,2-10 0,-5 18-93,1 0 1,-1-1-1,0 1 0,0 0 1,0-1-1,0 1 1,0 0-1,0-1 0,0 1 1,1 0-1,-1-1 1,0 1-1,0 0 0,0-1 1,0 1-1,0 0 1,-1-1-1,1 1 0,0 0 1,0-1-1,0 1 1,0 0-1,0-1 0,0 1 1,-1 0-1,1-1 1,0 1-1,0 0 0,0 0 1,-1-1-1,1 1 1,0 0-1,0 0 0,-1-1 1,1 1-1,0 0 1,0 0-1,-1 0 0,1-1 1,0 1-1,-1 0 1,1 0-1,0 0 0,-1 0 1,1 0-1,0 0 1,-1 0-1,1 0 0,0 0 1,-1 0-1,1 0 1,-1 0-1,1 0 0,0 0 1,-1 0-1,1 0 1,0 0-1,-1 0 0,1 1 1,0-1-1,0 0 1,-1 0-1,1 0 0,0 0 1,-1 1-1,-19 12 79,3 6-59,0 0 1,2 1-1,0 0 1,2 1-1,0 1 1,-18 43 0,27-56-56,0 0 0,1 1 1,1-1-1,-1 1 1,0 12-1,3-21 13,-1 1 1,1-1-1,0 1 1,0-1-1,0 1 0,0 0 1,0-1-1,0 1 0,1-1 1,-1 1-1,0-1 1,1 1-1,-1-1 0,1 1 1,0-1-1,-1 0 0,1 1 1,0-1-1,0 0 1,0 0-1,0 1 0,0-1 1,0 0-1,0 0 1,0 0-1,1 0 0,-1 0 1,0 0-1,1-1 0,-1 1 1,0 0-1,1-1 1,-1 1-1,1-1 0,-1 1 1,1-1-1,-1 0 1,1 0-1,0 0 0,1 0 1,14 0-160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9.340"/>
    </inkml:context>
    <inkml:brush xml:id="br0">
      <inkml:brushProperty name="width" value="0.05" units="cm"/>
      <inkml:brushProperty name="height" value="0.05" units="cm"/>
    </inkml:brush>
  </inkml:definitions>
  <inkml:trace contextRef="#ctx0" brushRef="#br0">1 0 15203,'12'196'3807,"-7"-138"-3102,0-3-300,-1 7 230,17 84 1,-20-143-593,0 1-1,0-1 1,1 1-1,-1-1 1,1 1-1,-1-1 1,4 5-1,-4-8-28,-1 1 0,0-1-1,1 1 1,-1-1 0,1 1 0,-1-1 0,1 1 0,0-1-1,-1 0 1,1 1 0,-1-1 0,1 0 0,0 1-1,-1-1 1,1 0 0,0 0 0,-1 0 0,1 0-1,1 1 1,-1-2 5,0 1-1,0 0 0,0-1 1,0 1-1,0 0 0,0-1 1,0 0-1,0 1 1,0-1-1,0 1 0,0-1 1,-1 0-1,1 0 0,0 1 1,0-1-1,0-2 0,6-6 72,0-2 0,-1 1 0,0 0 0,6-20-1,16-52 196,-14 39-142,1-6 7,-7 23-77,17-39 0,-25 64-72,0 0-1,0 0 1,1 0 0,-1 0 0,1 0 0,-1 1-1,1-1 1,-1 0 0,1 0 0,0 0 0,-1 1 0,1-1-1,0 0 1,0 1 0,-1-1 0,1 0 0,0 1-1,2-1 1,-3 1 0,1 0 0,-1 0-1,1 0 1,-1 0 0,0 1 0,1-1 0,-1 0-1,1 0 1,-1 1 0,0-1 0,1 0-1,-1 1 1,1-1 0,-1 0 0,0 1-1,1-1 1,-1 0 0,0 1 0,0-1-1,1 1 1,-1-1 0,0 1 0,0-1-1,0 1 1,1 0 0,1 6-5,-1 0 0,1 0 0,0 14 1,0 61-135,-3-53-307,4 41-1,-3-70 416,0 0-1,0 0 1,0 0-1,0 1 0,0-1 1,0 0-1,0 0 1,0 1-1,0-1 0,0 0 1,1 0-1,-1 1 1,0-1-1,0 0 0,0 0 1,0 0-1,0 1 1,0-1-1,0 0 0,0 0 1,1 0-1,-1 1 0,0-1 1,0 0-1,0 0 1,1 0-1,-1 0 0,0 1 1,0-1-1,0 0 1,1 0-1,-1 0 0,0 0 1,0 0-1,0 0 1,1 0-1,-1 0 0,8-6-556,5-14 220,3-11-81,5-7-90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7.540"/>
    </inkml:context>
    <inkml:brush xml:id="br0">
      <inkml:brushProperty name="width" value="0.05" units="cm"/>
      <inkml:brushProperty name="height" value="0.05" units="cm"/>
    </inkml:brush>
  </inkml:definitions>
  <inkml:trace contextRef="#ctx0" brushRef="#br0">1 291 16868,'13'-12'408,"0"0"0,1 1 0,0 1 0,1 0 1,0 1-1,1 1 0,-1 0 0,2 1 0,-1 1 1,32-8-1,-44 13-356,0 0 1,0 1 0,0 0-1,0 0 1,0 0-1,0 0 1,0 1-1,-1-1 1,1 1-1,0 0 1,0 0 0,4 3-1,-6-3-41,0 0 0,0 0-1,0 1 1,0-1 0,0 1-1,-1-1 1,1 1 0,-1 0-1,1-1 1,-1 1 0,1 0 0,-1 0-1,0 0 1,0 0 0,0 0-1,0 0 1,-1 1 0,1-1 0,0 0-1,-1 0 1,0 1 0,1 1-1,-1 6-3,0 0 0,0-1-1,-1 1 1,0 0-1,-1-1 1,0 1 0,0-1-1,-1 0 1,0 0-1,-1 0 1,0 0-1,-1 0 1,1-1 0,-2 0-1,-7 10 1,23-40 22,-2 0 0,6-27-1,-2-2 154,-2 0 0,5-91 0,-15 141-173,0 0-1,0 0 1,0 0-1,0 0 1,0 0-1,0 0 1,0 1 0,1-1-1,-1 0 1,0 0-1,0 0 1,1 0-1,-1 0 1,0 0 0,1 0-1,-1 1 1,1-1-1,-1 0 1,1 0 0,0 0-1,-1 1 1,1-1-1,0 0 1,-1 1-1,1-1 1,0 1 0,1-2-1,1 2 9,0 0 0,-1 0 0,1 0-1,0 0 1,-1 1 0,1-1 0,-1 1-1,1 0 1,2 0 0,13 3-19,-1-1 0,1 0 0,0-1 0,-1-2 0,1 1 0,0-2 0,0-1 0,-1 0 0,1-1-1,-1-1 1,1 0 0,16-7 0,15-8-31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49.880"/>
    </inkml:context>
    <inkml:brush xml:id="br0">
      <inkml:brushProperty name="width" value="0.05" units="cm"/>
      <inkml:brushProperty name="height" value="0.05" units="cm"/>
    </inkml:brush>
  </inkml:definitions>
  <inkml:trace contextRef="#ctx0" brushRef="#br0">81 151 13427,'-35'100'3131,"24"-73"-2460,2 0 0,0 1 1,-5 34-1,13-60-617,1-1 0,-1 1 0,1 0 0,0 0 0,0 0 0,0-1 0,0 1 0,0 0 0,0 0 0,1 0 0,-1-1 0,0 1 0,1 0 0,0 0 0,1 2 0,-2-3-26,1-1-1,-1 1 0,1-1 0,0 0 0,-1 1 1,1-1-1,0 0 0,-1 0 0,1 1 1,0-1-1,-1 0 0,1 0 0,0 0 0,-1 0 1,1 0-1,0 0 0,-1 0 0,1 0 1,0 0-1,-1 0 0,1 0 0,0 0 1,-1 0-1,1-1 0,0 1 0,1-1 0,6-3 156,0-1-1,0 0 0,0-1 0,11-9 1,-9 6-99,-9 9-77,14-12 210,0 0 0,29-14 0,-40 23-196,1 1 1,-1 0 0,1 0 0,0 1-1,0-1 1,0 1 0,0 0 0,0 1-1,0-1 1,0 1 0,0 0 0,0 0-1,0 0 1,0 1 0,6 1 0,-11-2-17,0 0 1,0 0 0,1 0 0,-1 0 0,0 0 0,0 0 0,0 0 0,0 0 0,0 0 0,1 0 0,-1 0 0,0 0 0,0-1 0,0 1 0,0 0 0,0 0-1,0 0 1,1 0 0,-1 0 0,0 0 0,0 0 0,0-1 0,0 1 0,0 0 0,0 0 0,0 0 0,0 0 0,0 0 0,0-1 0,0 1 0,0 0 0,0 0-1,0 0 1,0 0 0,0-1 0,0 1 0,0 0 0,0 0 0,0 0 0,0 0 0,0 0 0,0-1 0,0 1 0,0 0 0,0 0 0,0 0 0,0 0 0,0-1-1,-3-9 99,3 8-65,-62-181 1092,62 182-1133,0 1 1,0 0-1,-1 0 0,1 0 1,0 0-1,0-1 0,0 1 1,0 0-1,0 0 0,-1 0 1,1-1-1,0 1 1,0 0-1,0 0 0,0 0 1,0-1-1,0 1 0,0 0 1,0 0-1,0-1 0,0 1 1,0 0-1,0 0 1,0-1-1,0 1 0,0 0 1,0 0-1,0 0 0,0-1 1,0 1-1,0 0 0,0 0 1,0-1-1,1 1 1,-1 0-1,0 0 0,0 0 1,0-1-1,0 1 0,0 0 1,1 0-1,-1 0 0,0 0 1,0 0-1,0-1 1,1 1-1,-1 0 0,0 0 1,0 0-1,0 0 0,1 0 1,-1 0-1,0 0 0,0 0 1,1 0-1,-1 0 0,0 0 1,0 0-1,1 0 1,18 7-182,-2-1 9,-11-5 132,1 0-1,0-1 1,0 0 0,0 0-1,0-1 1,-1 0 0,1 0-1,0-1 1,-1 1 0,1-2-1,-1 1 1,1-1 0,-1 1-1,0-2 1,0 1 0,6-5-1,-5 2 31,1 0 0,-1 0 0,0-1 0,-1 0 0,1 0 0,-1 0 0,-1-1 0,1 0 0,-1 0 0,7-17 0,-17 40 53,2 0 1,0 0-1,1 1 0,0 15 1,-2 80 7,3-95-40,1-7-3,-1 0-1,1 0 0,1-1 1,0 1-1,0 0 0,0-1 1,6 16-1,-7-23-10,0-1 0,0 1 0,0-1 0,0 1 0,1-1 0,-1 1 0,0-1 0,0 1 0,1-1 0,-1 1 0,0-1 0,1 1 1,-1-1-1,0 0 0,1 1 0,-1-1 0,1 0 0,-1 1 0,1-1 0,-1 0 0,1 1 0,-1-1 0,1 0 0,-1 0 0,1 0 0,-1 1 0,1-1 0,-1 0 0,1 0 0,0 0 0,0 0-30,0-1-1,0 1 1,0-1-1,0 1 1,0-1-1,0 0 1,0 1 0,0-1-1,-1 0 1,1 1-1,0-1 1,0 0-1,-1 0 1,2-1-1,17-36-817,-13 19 951,0-1-1,-2 0 1,0 0-1,1-23 1,-1-2-315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0.256"/>
    </inkml:context>
    <inkml:brush xml:id="br0">
      <inkml:brushProperty name="width" value="0.05" units="cm"/>
      <inkml:brushProperty name="height" value="0.05" units="cm"/>
    </inkml:brush>
  </inkml:definitions>
  <inkml:trace contextRef="#ctx0" brushRef="#br0">19 68 16644,'-15'-11'1616,"11"8"-137,17 1-1191,108-22-4728,-13 1 2423,-93 20 2237,0 2-1,1 0 0,-1 1 0,1 1 1,14 2-1,-27-3-114,-1 0 0,1 0 0,-1 1 0,1-1 0,-1 1 0,0-1 0,1 1 0,-1 0 0,0 0-1,0 0 1,0 1 0,1-1 0,-1 0 0,0 1 0,-1-1 0,1 1 0,0 0 0,0 0 0,-1-1 0,1 1 0,-1 0 0,1 0 0,-1 1 0,0-1 0,0 0 0,0 0 0,0 1 0,0-1 0,-1 0 0,1 1 0,-1-1 0,1 1 0,-1-1 0,0 1 0,0-1 0,0 4-1,-2 6 251,0-1-1,-1 1 1,0 0-1,-1-1 0,0 0 1,-7 12-1,0 1 113,-18 43 670,27-60-1020,-1 0 0,1 1-1,1-1 1,0 1 0,0-1 0,0 1 0,1 7 0,0-13-108,0-1 0,0 1 0,0-1 0,1 1 0,-1-1 1,0 1-1,1-1 0,-1 1 0,1-1 0,0 0 0,0 1 0,-1-1 0,1 0 0,0 0 0,0 0 0,0 1 0,0-1 0,0 0 1,0 0-1,2 1 0,0-1-10,0 0 1,-1 1-1,1-1 1,0-1-1,-1 1 1,1 0-1,0-1 1,0 1-1,0-1 1,3 0-1,2 0-69,1-1 0,-1 1 0,1-2 0,-1 1 0,0-2 0,11-3 0,-14 5-36,-1-1 1,1 0 0,-1 0-1,0-1 1,0 1 0,1-1-1,-2 0 1,1 0-1,0-1 1,-1 1 0,1-1-1,-1 1 1,0-1 0,0 0-1,0 0 1,-1-1 0,3-5-1,1-9-316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1.556"/>
    </inkml:context>
    <inkml:brush xml:id="br0">
      <inkml:brushProperty name="width" value="0.05" units="cm"/>
      <inkml:brushProperty name="height" value="0.05" units="cm"/>
    </inkml:brush>
  </inkml:definitions>
  <inkml:trace contextRef="#ctx0" brushRef="#br0">0 747 17124,'24'-1'1325,"30"-5"0,-28-1-2091,-1 0 1,1-2 0,27-13-1,-41 17 642,-1-1 0,0 0 0,0-1 0,-1-1 1,0 1-1,0-2 0,-1 1 0,15-17 0,-28 32 923,1 0 0,0 0 1,0 0-1,1 1 0,0-1 1,-1 9-1,2-10-703,0 0 1,0 0-1,0 0 0,1 0 1,0 0-1,0 0 0,1 1 1,-1-1-1,1 0 0,2 6 0,-2-11-81,-1 0 0,1 0 0,-1 0 0,1-1 0,0 1 0,-1 0 0,1 0 0,0-1 0,-1 1 0,1-1 0,0 1 0,0 0 0,0-1 0,-1 1 0,1-1 0,0 0 0,0 1 0,0-1 0,0 0-1,0 1 1,0-1 0,0 0 0,0 0 0,0 0 0,0 0 0,0 0 0,0 0 0,0 0 0,0 0 0,0 0 0,0-1 0,-1 1 0,1 0 0,0 0 0,0-1 0,1 0 0,5-2 36,0 0 0,-1-1 0,11-7 0,-14 10-43,39-32 98,-34 25-109,1 0-1,0 1 1,1 0-1,0 1 1,0 0-1,0 0 1,12-4 0,-21 10-2,0 0 1,0 0-1,0-1 1,0 1-1,0 0 1,0 0 0,0 0-1,0 0 1,0 0-1,0 0 1,0 0-1,0 0 1,-1 0-1,1 1 1,0-1 0,0 0-1,0 1 1,0-1-1,0 1 1,0-1-1,0 1 1,-1-1-1,1 1 1,0-1 0,0 1-1,-1 0 1,1-1-1,0 1 1,-1 0-1,1 0 1,-1 0 0,1-1-1,-1 1 1,1 0-1,0 2 1,1 3-21,-1-1 0,0 1-1,0 0 1,1 11 0,0-2 0,-1-6 11,-1-4 19,1 1 0,0 0 0,1-1 0,-1 1 0,3 5 0,-3-11 0,-1 1-1,0 0 1,1-1 0,-1 1 0,0 0-1,1-1 1,-1 1 0,1-1 0,-1 1-1,1 0 1,-1-1 0,1 0 0,0 1-1,-1-1 1,1 1 0,0-1-1,-1 0 1,1 1 0,0-1 0,-1 0-1,1 0 1,0 1 0,0-1 0,-1 0-1,1 0 1,0 0 0,0 0 0,-1 0-1,1 0 1,0 0 0,0 0 0,-1 0-1,1-1 1,0 1 0,-1 0-1,1 0 1,0-1 0,-1 1 0,1 0-1,0-1 1,-1 1 0,1-1 0,0 1-1,-1-1 1,1 1 0,0-2 0,6-3 5,-1-1 1,0 0-1,0-1 1,-1 1-1,0-1 1,0 0 0,4-9-1,27-58-408,-27 53 178,79-203-3260,-62 123 4585,-18 57-85,-13 93-771,2 1 0,2-1-1,3 1 1,2-1 0,11 56 0,-13-98-187,0 1 1,1 0 0,7 13 0,-9-20-52,0 0-1,-1 0 1,1 0 0,0 0 0,-1 0 0,1 0 0,0 0 0,0 0-1,0 0 1,0 0 0,0-1 0,0 1 0,0 0 0,2 0 0,-2-1-8,0 0 1,-1 0 0,1 0-1,0 0 1,-1 0-1,1-1 1,0 1 0,-1 0-1,1 0 1,-1-1 0,1 1-1,0 0 1,-1-1 0,1 1-1,-1-1 1,1 1-1,-1-1 1,1 1 0,-1-1-1,1 1 1,-1-1 0,0 1-1,1-1 1,-1 1-1,0-1 1,1 0 0,-1 1-1,0-1 1,0 0 0,1 0-1,0-4 8,0 0 0,1 0-1,-2 0 1,1 0 0,0 0-1,-1 0 1,0 0 0,0 0-1,-1 0 1,1 0 0,-1 0-1,0 0 1,-1 0 0,1 0-1,-1 0 1,0 1 0,-4-10-1,2 7 0,0 0 0,0 1 1,-1-1-1,0 1 0,0-1 0,0 1 0,-1 1 0,1-1 0,-2 1 0,-11-8 0,16 12-9,0 0 0,-1 0 0,1 0 1,0 0-1,-1 1 0,1-1 0,-1 1 0,1-1 0,-1 1 0,-3 0 0,5 0-2,1 0-1,-1 0 1,1 0-1,-1 0 1,1 1-1,-1-1 1,1 0-1,-1 0 1,1 0-1,-1 1 1,1-1-1,-1 0 0,1 0 1,-1 1-1,1-1 1,0 0-1,-1 1 1,1-1-1,-1 1 1,1-1-1,0 0 1,-1 1-1,1-1 1,0 1-1,0-1 0,0 1 1,-1-1-1,1 1 1,0-1-1,0 1 1,0-1-1,0 1 1,0-1-1,0 1 1,0-1-1,0 1 1,0-1-1,0 1 0,0-1 1,0 1-1,0 0 1,0-1-1,0 1 1,1-1-1,-1 0 1,0 1-1,0-1 1,1 1-1,-1-1 0,0 1 1,1-1-1,-1 1 1,1-1-1,0 2-13,1 0 0,-1 0 0,1 0 0,0 0 0,0 0 0,0-1 0,0 1 0,0-1 0,0 1 0,0-1 0,0 0 0,0 0 0,1 0 0,-1 0 0,1 0 0,-1-1 0,1 1 0,-1-1 0,1 1 0,-1-1 0,1 0 0,-1 0 0,1 0 0,-1 0 0,4-1 0,5-1-131,0 1 0,0-1 0,-1-1 0,17-6 0,-2-2-150,0-1 1,-1-1-1,-1 0 0,0-2 0,-1-1 0,-1-1 1,0-1-1,28-31 0,-40 35 451,-9 14-148,0 0 1,0 0-1,0 0 1,0 0-1,0 0 1,0-1 0,0 1-1,0 0 1,0 0-1,0 0 1,0 0-1,0 0 1,0 0-1,0 0 1,0-1-1,0 1 1,0 0-1,0 0 1,0 0 0,0 0-1,0 0 1,0 0-1,0 0 1,0 0-1,0-1 1,0 1-1,0 0 1,0 0-1,-1 0 1,1 0-1,0 0 1,0 0 0,0 0-1,0 0 1,0 0-1,0 0 1,0 0-1,0 0 1,0 0-1,-1 0 1,1-1-1,0 1 1,0 0-1,0 0 1,0 0 0,0 0-1,0 0 1,0 0-1,0 0 1,-1 0-1,1 0 1,0 0-1,0 0 1,0 1-1,-2-1 58,0 1-1,0 0 1,0 0-1,0 0 1,1 0-1,-1 0 1,0 0-1,1 1 1,-1-1-1,1 1 1,-3 1-1,-7 10 281,1 1 1,0 0-1,-14 27 1,20-34-271,0 0 0,1 0 0,1 0 0,-1 1 0,1 0 0,0-1 0,1 1 0,-1 0 0,2 0 0,-1 11 0,1-18-63,0 0 0,0 0-1,0 0 1,0 0 0,0 0 0,0 0-1,0 0 1,1-1 0,-1 1-1,0 0 1,0 0 0,1 0 0,-1 0-1,1-1 1,-1 1 0,1 0-1,-1 0 1,1-1 0,-1 1 0,1 0-1,0-1 1,-1 1 0,1-1-1,0 1 1,-1-1 0,1 1 0,0-1-1,1 1 1,0-1 1,-1 0 0,1 0 0,-1 0 0,1 0 0,-1-1 0,1 1 0,-1-1 0,1 1 0,-1-1 0,1 1 0,-1-1 0,0 0 0,1 1 0,1-3 0,5-3 35,0 0 0,-1-1 0,13-14 0,-6 2 2,-1 0 0,14-29-1,13-18-109,-31 57-42,-6 14 14,-6 20-27,2-19 99,-2 12-12,-4 53-49,7-66 81,0 0-1,0-1 1,0 1-1,1 0 1,0 0 0,0-1-1,0 1 1,0-1 0,1 1-1,0-1 1,3 8 0,-4-11 3,0 0 1,0 0 0,0 0-1,0 0 1,0-1 0,0 1-1,0 0 1,0 0 0,0-1 0,1 1-1,-1-1 1,0 1 0,0-1-1,1 1 1,-1-1 0,0 0-1,1 1 1,-1-1 0,0 0-1,1 0 1,-1 0 0,0 0-1,1 0 1,-1-1 0,0 1-1,1 0 1,-1-1 0,0 1-1,0-1 1,1 1 0,-1-1-1,0 1 1,0-1 0,2-1 0,4-2 34,0-1 1,0 0 0,-1 0 0,8-8-1,14-18 26,-2-1 0,-1-1 0,-2-1 0,-1-1 0,-2 0-1,24-59 1,-41 87-70,7-15-5,9-32 0,-18 49 5,1-1 1,-1 1-1,0-1 0,0 1 0,-1-1 1,0 1-1,0-1 0,0 0 0,-1 1 0,1-1 1,-4-10-1,4 15 2,0 0 0,-1 1 0,1-1 0,-1 0 0,1 0 0,-1 0 0,1 0 0,-1 0 0,1 1 0,-1-1 0,1 0 0,-1 0 0,0 1 0,0-1 0,1 1 0,-1-1 0,0 1 0,0-1 0,0 1 0,0-1 0,0 1 0,1-1 0,-1 1 0,0 0 0,0 0 0,0 0 0,-2-1 0,1 2 0,-1-1 0,1 0 0,0 1 0,-1-1 0,1 1 0,0 0 0,-1 0 0,1 0 0,0 0 0,-4 3 0,-2 1 4,1 1 0,0 0-1,0 0 1,0 1 0,-6 7 0,6-2 17,-1 0 0,2 0 0,-1 0 0,2 1 0,0 0 0,0 0 0,1 0 0,1 0 0,0 1 0,-1 16 1,3-22-5,1 0 1,0 0 0,1 0 0,0 0 0,0 0 0,0 0 0,1 0-1,4 11 1,-4-15-9,0 1-1,0-1 0,0 0 0,1 0 1,0 0-1,0 0 0,0 0 1,0 0-1,1-1 0,0 1 1,-1-1-1,1 0 0,0 0 1,7 3-1,-7-4-35,1 0 1,-1-1-1,1 1 1,-1-1-1,1 0 0,-1 0 1,1 0-1,0-1 0,-1 1 1,1-1-1,0-1 1,-1 1-1,1 0 0,0-1 1,-1 0-1,1 0 1,-1-1-1,1 1 0,-1-1 1,0 0-1,0 0 0,1 0 1,-1-1-1,5-4 1,11-14-112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2.421"/>
    </inkml:context>
    <inkml:brush xml:id="br0">
      <inkml:brushProperty name="width" value="0.05" units="cm"/>
      <inkml:brushProperty name="height" value="0.05" units="cm"/>
    </inkml:brush>
  </inkml:definitions>
  <inkml:trace contextRef="#ctx0" brushRef="#br0">3 330 16291,'0'0'56,"0"1"0,-1-1 0,1 0 0,0 0 0,0 1 0,-1-1 0,1 0 0,0 1 0,0-1 0,0 0 0,0 1 0,0-1 0,0 0 0,0 1 0,-1-1 0,1 1-1,0-1 1,0 0 0,0 1 0,0-1 0,0 0 0,1 1 0,-1-1 0,0 0 0,0 1 0,0-1 0,0 0 0,0 1 0,0-1 0,1 0 0,-1 1 0,0-1 0,0 0-1,0 1 1,1-1 0,-1 0 0,0 0 0,0 1 0,1-1 0,0 0 0,17 0 996,22-14-271,-9 0-305,0-3 0,0 0 0,45-36 0,-57 38-186,0-1 0,-1-1 0,-1-1 0,0-1 0,26-38 0,-41 53-211,1-1-1,-1 0 0,0 0 0,0 0 0,0 0 0,0 0 0,-1 0 0,1-8 0,-2 11-60,1 1-1,-1 0 1,0 0-1,0-1 0,-1 1 1,1 0-1,0 0 1,0 0-1,0-1 1,-1 1-1,1 0 0,-1 0 1,1 0-1,-1 0 1,1 0-1,-1 0 1,0 0-1,1 0 0,-1 0 1,0 0-1,0 0 1,0 0-1,0 0 1,0 1-1,0-1 1,0 0-1,0 1 0,0-1 1,0 0-1,0 1 1,0 0-1,0-1 1,-1 1-1,1 0 0,0-1 1,0 1-1,0 0 1,-1 0-1,1 0 1,0 0-1,-2 0 0,-4 1 1,0 0 0,0 0-1,1 1 1,-1 0 0,1 0-1,-1 0 1,1 1-1,0 0 1,0 0 0,0 1-1,0-1 1,1 1-1,-10 9 1,3-1-49,0-1 0,1 1 0,0 1 0,-15 24 0,21-29-12,1-1 0,0 1-1,1 0 1,0 1 0,0-1-1,0 0 1,1 1 0,1-1-1,-1 1 1,1 0 0,1 0-1,-1-1 1,2 11 0,0-15-19,0 0-1,-1 0 1,1 1 0,1-1 0,-1 0 0,1 0 0,-1 0 0,1-1 0,0 1-1,1 0 1,-1-1 0,1 1 0,-1-1 0,1 0 0,0 0 0,0 0 0,1 0-1,-1 0 1,0-1 0,1 1 0,0-1 0,-1 0 0,1 0 0,0-1-1,0 1 1,0-1 0,0 0 0,6 1 0,0 0 80,1-1 1,0 0-1,-1-1 0,1 0 0,0-1 1,-1 0-1,1 0 0,-1-1 1,1-1-1,18-6 0,11-9-171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2.914"/>
    </inkml:context>
    <inkml:brush xml:id="br0">
      <inkml:brushProperty name="width" value="0.05" units="cm"/>
      <inkml:brushProperty name="height" value="0.05" units="cm"/>
    </inkml:brush>
  </inkml:definitions>
  <inkml:trace contextRef="#ctx0" brushRef="#br0">2 915 14971,'-1'0'43,"1"1"1,0-1-1,0 0 0,0 1 0,0-1 0,0 0 0,-1 1 1,1-1-1,0 1 0,0-1 0,0 0 0,0 1 1,0-1-1,0 1 0,0-1 0,1 0 0,-1 1 0,0-1 1,0 1-1,0-1 0,0 0 0,0 1 0,0-1 1,1 0-1,-1 1 0,0-1 0,0 0 0,1 1 0,-1-1 1,0 0-1,0 0 0,1 1 0,-1-1 0,0 0 1,1 0-1,-1 1 0,1-1 0,20 4 647,26-8 461,36-16-360,-1-4-1,116-49 0,-87 30-435,712-224 120,-644 220-710,375-112-366,-468 128 469,-1-4-1,-3-3 1,0-4 0,94-66-1,-171 104 104,16-12 5,-21 16 24,1 0-1,-1-1 1,0 1 0,0 0-1,1 0 1,-1-1-1,0 1 1,0 0 0,1-1-1,-1 1 1,0 0-1,0-1 1,0 1 0,0 0-1,0-1 1,0 1-1,0 0 1,1-1 0,-1 1-1,0 0 1,0-1-1,0 1 1,0-1 0,0 1-1,-1 0 1,1-1-1,0 1 1,0 0 0,0-1-1,0 1 1,0 0-1,0-1 1,-1 1 0,1 0-1,0-1 1,0 1-1,0 0 1,-1 0 0,1-1-1,0 1 1,0 0-1,-1 0 1,1-1 0,0 1-1,-1 0 1,1 0-1,0 0 1,-1 0 0,1-1-1,0 1 1,-1 0-1,1 0 1,-1 0 0,-26-6-102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4.075"/>
    </inkml:context>
    <inkml:brush xml:id="br0">
      <inkml:brushProperty name="width" value="0.05" units="cm"/>
      <inkml:brushProperty name="height" value="0.05" units="cm"/>
    </inkml:brush>
  </inkml:definitions>
  <inkml:trace contextRef="#ctx0" brushRef="#br0">138 20 15899,'3'-20'2332,"-38"128"-399,23-67-1714,-81 322-190,131-503-2996,27-127 877,-65 265 2118,1 1 0,-1-1 0,0 1 0,1-1 0,-1 1 0,1-1 0,0 1 0,-1-1 0,1 1 0,0-1 0,0 1 0,0 0 0,0-1 0,0 1 0,1-1 0,6 4 462,2 12-135,38 89 579,108 208-335,-145-289-879,-11-15-95,-11-13-202,-96-89-676,4 3 2534,94 86-940,6 4-130,0 0 0,1 0 1,-1-1-1,0 1 0,1-1 1,-1 1-1,-1-4 0,4 5-177,0 1 1,0-1-1,0 1 0,0-1 1,0 1-1,0-1 0,0 1 1,0-1-1,0 1 1,0-1-1,0 1 0,1 0 1,-1-1-1,0 1 0,0-1 1,1 1-1,-1 0 0,0-1 1,0 1-1,1-1 0,-1 1 1,0 0-1,1-1 0,-1 1 1,1 0-1,-1 0 0,0-1 1,1 1-1,-1 0 0,1 0 1,-1 0-1,1-1 0,23-10 289,-15 7-237,8-6-44,-1 0 0,0-2 1,-1 0-1,0-1 0,0 0 0,13-17 1,-8 7 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4.634"/>
    </inkml:context>
    <inkml:brush xml:id="br0">
      <inkml:brushProperty name="width" value="0.05" units="cm"/>
      <inkml:brushProperty name="height" value="0.05" units="cm"/>
    </inkml:brush>
  </inkml:definitions>
  <inkml:trace contextRef="#ctx0" brushRef="#br0">67 50 14075,'2'-2'321,"-1"0"1,1-1-1,-1 1 1,0-1-1,0 1 0,-1-1 1,1 1-1,0-1 1,0-5-1,-1 8-220,0-1 1,0 0-1,0 0 1,0 1-1,0-1 0,0 0 1,-1 0-1,1 0 1,0 1-1,0-1 0,-1 0 1,1 0-1,0 1 1,-1-1-1,1 0 0,-1 1 1,1-1-1,-1 0 0,1 1 1,-1-1-1,1 1 1,-1-1-1,1 1 0,-1-1 1,0 1-1,1 0 1,-1-1-1,0 1 0,0 0 1,1-1-1,-1 1 0,0 0 1,0 0-1,1 0 1,-1-1-1,0 1 0,-1 0 1,0 1-63,1-1 0,-1 0 1,1 1-1,-1-1 0,1 1 0,0 0 1,-1-1-1,1 1 0,0 0 0,0 0 1,0 0-1,-1 0 0,1 0 0,0 0 0,0 0 1,0 0-1,1 0 0,-1 1 0,0-1 1,0 0-1,1 0 0,-1 1 0,0-1 1,0 2-1,-12 37-231,12-38 183,-3 11-43,0 0 0,2 0 0,-1 0 0,1 0 0,1 0 0,1 22 0,0-34 48,1 0 0,-1 1 0,1-1 0,-1 0 1,1 0-1,0 0 0,-1 0 0,1 0 0,0 0 0,0 0 0,0 0 0,0 0 0,0 0 1,0 0-1,0 0 0,0-1 0,0 1 0,1 0 0,-1-1 0,0 1 0,0-1 1,0 1-1,2-1 0,39 8-69,-19-4 20,-10 0 35,0 1-1,0 0 0,0 1 1,-1 0-1,1 1 1,-1 1-1,-1 0 0,0 0 1,0 1-1,-1 0 1,15 17-1,-18-18 27,-1 1 0,1-1 0,-1 1 0,-1 0 0,0 1 0,0-1 0,-1 1 0,0 0 0,-1 0-1,0 1 1,0-1 0,-1 0 0,-1 1 0,0 0 0,0 18 0,-1-26 14,0 0 0,0 0 0,-1 0-1,1 0 1,-1 0 0,0 0 0,0 0 0,0 0-1,0 0 1,0 0 0,-1-1 0,1 1 0,-1-1-1,0 1 1,0-1 0,0 1 0,0-1 0,0 0-1,0 0 1,-4 3 0,3-4 9,-1 1 0,1-1 0,0 0 0,-1 0 1,1 0-1,-1 0 0,0-1 0,1 1 0,-1-1 0,0 0 0,1 0 0,-1 0 0,1-1 0,-1 1 0,0-1 1,1 0-1,-5-1 0,-8-4 32,1-1 0,-1-1-1,1 0 1,1-1 0,0 0 0,0-1 0,1-1 0,0 0 0,1-1 0,0 0 0,-12-17 0,21 25-67,1 1 0,-1-1 0,1 0 0,0 1 0,0-1 0,0 0 0,0 0 0,1-1 0,0 1 0,0 0 0,-1-8 0,2 9-28,0 1 0,0-1 0,0 1 0,1-1 0,-1 1 0,1 0-1,0-1 1,0 1 0,0-1 0,0 1 0,0 0 0,0 0 0,1 0 0,-1 0 0,1 0 0,-1 0 0,1 0-1,0 0 1,-1 0 0,1 1 0,4-3 0,135-85-2147,-101 60 1652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5.394"/>
    </inkml:context>
    <inkml:brush xml:id="br0">
      <inkml:brushProperty name="width" value="0.05" units="cm"/>
      <inkml:brushProperty name="height" value="0.05" units="cm"/>
    </inkml:brush>
  </inkml:definitions>
  <inkml:trace contextRef="#ctx0" brushRef="#br0">76 108 14955,'0'0'73,"0"-1"0,-1 0-1,1 0 1,0 0 0,-1 0 0,1 0-1,-1 1 1,1-1 0,-1 0 0,1 0-1,-1 1 1,0-1 0,1 0-1,-1 1 1,0-1 0,1 1 0,-1-1-1,0 1 1,0-1 0,0 1 0,1-1-1,-1 1 1,0 0 0,0 0-1,0-1 1,0 1 0,0 0 0,-1 0-1,0 0 6,1 1 0,-1 0 0,1 0 0,0-1 0,-1 1 0,1 0 0,0 0 0,0 0 0,0 0 0,0 1-1,0-1 1,0 0 0,0 0 0,0 1 0,-1 1 0,-3 6 73,1 0 0,-1 0 0,2 1 1,-4 10-1,4-11-148,1 1 0,0-1 0,0 0 1,1 1-1,0-1 0,1 1 0,0-1 0,0 1 1,3 12-1,-3-22-2,0 1-1,0 0 1,1 0 0,-1-1 0,0 1 0,0 0-1,1 0 1,-1-1 0,1 1 0,-1 0 0,0-1-1,1 1 1,-1-1 0,1 1 0,-1-1 0,1 1-1,0-1 1,-1 1 0,1-1 0,0 1 0,-1-1-1,1 0 1,0 1 0,-1-1 0,1 0 0,0 1-1,0-1 1,-1 0 0,1 0 0,0 0 0,0 0-1,-1 0 1,1 0 0,0 0 0,0 0 0,-1 0-1,1 0 1,0 0 0,0-1 0,-1 1 0,1 0-1,0 0 1,0-1 0,-1 1 0,1-1 0,-1 1-1,1 0 1,0-1 0,-1 1 0,1-1 0,-1 1-1,1-2 1,5-2 14,-1-1 0,-1 0-1,1 0 1,4-7 0,1-3 20,-9 12-27,1 0 0,0-1 1,0 1-1,0 0 0,0 0 1,0 0-1,1 0 0,0 0 0,-1 1 1,1-1-1,0 1 0,5-4 0,-7 6-7,-1 0 0,1 0-1,0 1 1,-1-1-1,1 0 1,0 0-1,-1 0 1,1 0-1,0 1 1,-1-1-1,1 0 1,-1 1 0,1-1-1,0 0 1,-1 1-1,1-1 1,-1 1-1,1-1 1,-1 1-1,1-1 1,-1 1-1,0-1 1,1 1 0,-1-1-1,0 1 1,1 0-1,-1 0 1,9 21 0,-8-18 1,14 48 321,-1 1 0,-3 1-1,-2 0 1,-3 0 0,0 75 0,-7-106-190,-6 32 0,6-49-133,0-1 1,0 1 0,-1 0-1,0-1 1,0 1-1,0-1 1,-1 0 0,0 0-1,0 0 1,0 0-1,-4 5 1,7-10-3,-1 1 0,1-1-1,-1 1 1,0 0 0,1-1 0,-1 1 0,1-1 0,-1 0-1,0 1 1,1-1 0,-1 1 0,0-1 0,0 0 0,1 0-1,-1 1 1,0-1 0,0 0 0,1 0 0,-1 0 0,0 0-1,0 0 1,0 0 0,1 0 0,-1 0 0,0 0-1,0 0 1,1 0 0,-2-1 0,0 0-2,1 0-1,-1 0 1,1 0 0,-1-1 0,1 1-1,0 0 1,0-1 0,0 1-1,0-1 1,0 1 0,0-1 0,-1-1-1,-2-6-5,1 0 0,0-1-1,-3-15 1,1 0-2,2-1 0,1 0 0,2 0 0,0 0-1,7-48 1,-3 52 2,0 1-1,2-1 0,0 1 0,1 1 1,2-1-1,0 1 0,14-23 0,-15 30 4,1 1-1,14-16 0,-20 25 5,0 0 0,0-1-1,1 1 1,-1 1-1,1-1 1,0 0-1,0 1 1,0 0 0,0 0-1,0 0 1,9-2-1,-12 3 3,0 1 0,-1 0 0,1 0 0,0 0 0,0 0 0,0 0 0,0 0 0,0 0-1,0 1 1,0-1 0,0 0 0,0 0 0,-1 1 0,1-1 0,0 0 0,0 1 0,0-1 0,-1 1 0,1-1-1,0 1 1,0 0 0,-1-1 0,1 1 0,-1 0 0,1-1 0,0 1 0,-1 0 0,1 1 0,10 27-1,-2-3 25,-8-25-21,-1-1 0,1 0 1,-1 1-1,1-1 0,-1 0 1,1 1-1,-1-1 0,1 0 1,-1 0-1,1 0 0,-1 1 1,1-1-1,-1 0 1,1 0-1,0 0 0,-1 0 1,1 0-1,-1 0 0,1 0 1,-1 0-1,1 0 0,0 0 1,-1 0-1,1-1 0,-1 1 1,1 0-1,-1 0 0,1 0 1,-1-1-1,1 1 1,-1 0-1,1-1 0,-1 1 1,1 0-1,-1-1 0,0 1 1,1-1-1,-1 1 0,0 0 1,1-1-1,-1 1 0,0-1 1,1 1-1,-1-1 1,0 0-1,15-25 52,-9 10-14,0 1 0,-1-1 0,0-1 0,3-25 0,-7 34-10,0-1 1,0 1 0,-1-1 0,0 1 0,-1-1 0,0 1 0,0-1-1,-1 1 1,0-1 0,-5-13 0,6 21-26,1 0-1,-1 0 1,1 0-1,-1 0 1,1 1 0,-1-1-1,1 0 1,-1 0 0,0 0-1,0 0 1,1 1-1,-1-1 1,0 0 0,0 1-1,-2-2 1,3 2-5,0 0 0,-1 0 1,1 0-1,-1 0 0,1 0 0,-1 0 1,1 0-1,-1 0 0,1 0 0,-1 0 1,1 0-1,-1 0 0,1 1 1,0-1-1,-1 0 0,1 0 0,-1 0 1,1 1-1,-1-1 0,1 0 0,0 0 1,-1 1-1,1-1 0,-1 1 0,0 1-9,-1 0-1,1 0 0,-1 1 1,1-1-1,0 0 0,0 1 1,0-1-1,1 0 0,-1 1 0,0-1 1,0 5-1,1-1-31,0 1 0,0 0-1,0 0 1,1 0 0,2 13 0,-3-19 36,0 0 0,1 0 0,-1 0 1,0 0-1,0 0 0,1-1 0,-1 1 0,0 0 0,1 0 1,-1 0-1,1 0 0,-1 0 0,1-1 0,-1 1 1,1 0-1,0 0 0,-1-1 0,1 1 0,0 0 1,0-1-1,-1 1 0,1-1 0,0 1 0,0-1 0,0 1 1,0-1-1,0 0 0,0 1 0,0-1 0,0 0 1,0 0-1,0 0 0,0 0 0,0 1 0,0-1 1,-1-1-1,1 1 0,0 0 0,0 0 0,0 0 1,0 0-1,0-1 0,0 1 0,0 0 0,0-1 0,0 1 1,0-1-1,-1 1 0,1-1 0,0 0 0,1 0 1,4-4-23,0 0 0,0-1 0,-1 1 0,0-1 0,0-1 0,0 1 1,-1 0-1,6-13 0,0-1-895,13-37 0,-27 64 539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6.653"/>
    </inkml:context>
    <inkml:brush xml:id="br0">
      <inkml:brushProperty name="width" value="0.05" units="cm"/>
      <inkml:brushProperty name="height" value="0.05" units="cm"/>
    </inkml:brush>
  </inkml:definitions>
  <inkml:trace contextRef="#ctx0" brushRef="#br0">84 383 14835,'-8'12'475,"0"1"0,1-1 0,0 1 0,1 1 0,0 0 0,1-1-1,-5 24 1,1 9-379,-3 47-1,10-78-103,0-8 3,1-1 1,1 0-1,-1 1 0,1-1 1,0 1-1,1-1 0,-1 1 0,4 10 1,-4-16 4,0-1 0,1 1 0,-1-1 0,0 1 1,1-1-1,-1 0 0,0 1 0,1-1 0,-1 1 1,0-1-1,1 0 0,-1 1 0,1-1 0,-1 0 0,1 0 1,-1 1-1,1-1 0,-1 0 0,1 0 0,-1 0 1,1 0-1,-1 0 0,1 0 0,-1 0 0,1 0 1,-1 0-1,1 0 0,0 0 0,-1 0 0,1 0 0,-1 0 1,1 0-1,-1 0 0,1 0 0,-1-1 0,1 1 1,-1 0-1,1 0 0,-1-1 0,0 1 0,1 0 1,-1-1-1,1 1 0,0-1 0,21-19-1,-20 18-4,0 0 3,2-2-17,0 0 0,0 0 0,1 0 0,0 1 0,5-4 0,-9 6 14,0 1 0,0-1 0,0 1 1,0 0-1,0-1 0,0 1 0,0 0 0,0 0 0,0-1 0,0 1 0,0 0 0,0 0 0,0 0 0,0 0 1,0 0-1,0 0 0,0 1 0,0-1 0,0 0 0,0 0 0,0 1 0,0-1 0,0 1 0,0-1 0,-1 1 1,1-1-1,0 1 0,0-1 0,0 1 0,-1 0 0,1-1 0,0 1 0,0 0 0,-1 0 0,1 0 0,-1 0 1,1 1-1,3 5-6,0 1 0,-1 0 0,0 0 0,0 0 0,-1 0 0,2 16 0,2 54 169,-5-63-95,-1-9-40,2 74 647,-3-70-472,1-1-1,-2 1 0,1-1 1,-1 0-1,-1 1 0,-4 10 1,7-18-165,-1-1 1,1 1-1,-1-1 1,1 0 0,-1 1-1,0-1 1,0 0-1,0 0 1,0 0-1,1 1 1,-1-1-1,-1 0 1,1 0 0,0 0-1,0 0 1,0-1-1,0 1 1,-1 0-1,1 0 1,0-1-1,-1 1 1,1-1 0,-1 1-1,1-1 1,0 0-1,-1 1 1,1-1-1,-1 0 1,1 0-1,-1 0 1,1 0 0,-1 0-1,1 0 1,-1-1-1,1 1 1,-1 0-1,1-1 1,-3 0-1,1-1-87,-1 0-1,1 0 0,0-1 1,-1 1-1,1-1 0,0 1 0,1-1 1,-1 0-1,0 0 0,1-1 1,-1 1-1,1 0 0,-3-7 1,1 0-321,0 0 1,1 0 0,0-1 0,1 0 0,0 1-1,1-1 1,0 0 0,0 0 0,1 0 0,1 0-1,0 0 1,4-21 0,5-4-1217,1 1 0,24-51 0,-8 21 960,14-53 1768,-21 40 3546,-23 104-3666,1 0 0,1 32 0,2-34-798,-2 0-171,3 50-42,-2-69-14,1 0 1,-1 0-1,1 0 1,1 0 0,-1 0-1,1 0 1,0-1 0,0 1-1,0 0 1,0-1-1,5 6 1,-7-10 6,1 1 1,0 0-1,-1-1 0,1 1 1,0-1-1,-1 1 0,1-1 1,0 0-1,0 1 0,0-1 1,0 0-1,-1 1 0,1-1 1,0 0-1,0 0 0,0 0 1,0 0-1,0 0 0,-1 0 1,1 0-1,0 0 0,0 0 1,0 0-1,0 0 0,0-1 1,-1 1-1,1 0 0,0-1 1,0 1-1,0 0 0,-1-1 1,1 1-1,0-1 1,-1 0-1,1 1 0,0-1 1,-1 1-1,1-1 0,-1 0 1,2-1-1,3-3 4,0-1-1,-1 0 1,7-11 0,9-22 45,-2-1-1,-2-1 1,-1 0-1,-2-1 1,-3-1 0,7-48-1,-27 190-269,9-88 216,1 1-1,0-1 1,1 1-1,0-1 0,1 0 1,0 0-1,6 17 1,-8-27 12,0-1 0,1 1 0,-1 0 0,0 0 0,1-1 1,-1 1-1,0 0 0,1 0 0,-1-1 0,1 1 0,-1-1 0,1 1 1,-1 0-1,1-1 0,0 1 0,-1-1 0,1 1 0,-1-1 0,1 1 1,0-1-1,0 0 0,-1 1 0,1-1 0,0 0 0,0 0 1,-1 1-1,1-1 0,0 0 0,1 0 0,0-1 7,0 1 1,-1-1-1,1 0 0,0 1 1,-1-1-1,1 0 0,-1 0 0,1 0 1,-1 0-1,0-1 0,1 1 1,-1 0-1,1-2 0,6-7 74,0-1 0,11-21-1,-18 31-80,21-41 125,-2-1 1,-2-1 0,-2-1 0,-1 0-1,-3-1 1,-2-1 0,-1 1 0,3-73-1,-12 118-138,0-1-1,0 1 1,0 0 0,0-1-1,-1 1 1,1 0-1,0-1 1,0 1-1,-1 0 1,1 0 0,-1-1-1,0-1 1,-3 5-113,0 12 7,-1 26-41,2 0-1,3 55 1,0-64 126,5 72 63,-3-89-13,0-1 0,1 1 0,0-1 1,1 0-1,7 18 0,-11-30-15,1 1 0,0-1 0,0 1 0,-1-1 0,1 1-1,0-1 1,0 0 0,0 1 0,1-1 0,-1 0 0,0 0 0,0 0-1,1 0 1,-1 0 0,0 0 0,1 0 0,1 1 0,-1-2 0,-1 0 1,0 0-1,0 0 1,0 0-1,0 0 1,0 0-1,0 0 1,0 0-1,0 0 1,0 0-1,0-1 1,1 1-1,-1 0 1,0-1 0,0 1-1,0-1 1,-1 0-1,1 1 1,2-2-1,1-2 14,-1 1 0,1-1 1,-1 0-1,0 0 0,0 0 0,-1-1 0,1 1 0,-1-1 0,3-6 1,0-3 14,-1 1 1,-1-1 0,0 0 0,2-28 0,-5 36-39,0 0 1,0 0 0,0 0-1,-1 0 1,0 0 0,0 0-1,0 0 1,-1 0 0,0 0-1,0 0 1,0 1 0,-1-1-1,0 1 1,-3-6 0,5 10-4,1 0 1,-1 1-1,1-1 1,-1 0-1,0 0 1,1 1-1,-1-1 1,0 0-1,0 1 1,1-1-1,-1 1 1,0-1-1,0 1 1,0-1-1,0 1 1,0 0-1,0-1 1,1 1-1,-1 0 1,0 0-1,0 0 1,-2 0-1,3 0 0,-1 0 0,0 1 0,0-1 0,1 0 1,-1 1-1,0-1 0,0 1 0,1-1 0,-1 1 0,0 0 0,1-1 0,-1 1 0,1 0 0,-1-1 0,1 1 0,-1 0 0,1 0 0,-1-1 1,1 2-1,-2 3-13,0 0 0,1-1 0,0 1 0,0 0 0,0 0 0,1 0 0,-1 7 0,2-6 6,0 0 0,-1-1 0,2 1-1,-1 0 1,1 0 0,0-1 0,0 1 0,1-1-1,-1 1 1,1-1 0,5 6 0,-7-9 15,0 0 0,1 0 0,0 0 0,-1-1 1,1 1-1,0-1 0,0 1 0,0-1 0,0 0 1,0 1-1,0-1 0,0 0 0,0 0 0,1-1 0,-1 1 1,0 0-1,1-1 0,-1 1 0,0-1 0,1 0 0,-1 0 1,1 0-1,-1 0 0,0 0 0,1 0 0,-1-1 1,0 1-1,1-1 0,-1 0 0,4-1 0,-1-1 14,0 1 0,0-1 0,0 0 0,-1-1 1,1 1-1,-1-1 0,0 0 0,0 0 0,0 0 0,0 0 0,4-8 0,2-5 57,-1 0-1,8-20 1,8-15-32,-23 80-160,-2-23 111,-3 33 79,4 61 0,-1-98-53,0 0 0,0 1 0,0-1 0,0 0 0,0 0 0,1 1 0,-1-1 0,0 0 0,1 0 0,-1 0 0,1 0 0,0 1 0,-1-1 0,1 0 0,0 0 0,1 1 0,-2-2-6,1 0 0,-1 1 0,1-1 1,-1 0-1,1 0 0,-1 0 0,1 0 0,-1 0 1,1 0-1,-1 0 0,1 0 0,-1 0 1,1 0-1,-1 0 0,1 0 0,0 0 0,-1 0 1,1 0-1,-1-1 0,1 1 0,-1 0 0,1 0 1,-1-1-1,0 1 0,2-1 0,4-4 15,-1 0-1,1-1 0,-1 0 1,6-8-1,3-2-634,-7 10 53,-6 6 483,-1 0 0,1-1 0,0 1-1,-1-1 1,1 1 0,0-1 0,-1 0 0,1 1 0,-1-1 0,1 0 0,-1 1 0,1-1 0,-1 0 0,1 1 0,-1-1 0,1 0-1,-1-1 1,0-4-457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7.056"/>
    </inkml:context>
    <inkml:brush xml:id="br0">
      <inkml:brushProperty name="width" value="0.05" units="cm"/>
      <inkml:brushProperty name="height" value="0.05" units="cm"/>
    </inkml:brush>
  </inkml:definitions>
  <inkml:trace contextRef="#ctx0" brushRef="#br0">4 1 15923,'-3'0'1377,"3"5"-1097,3 10-296,1 2 448,8 0-856,0-1-632,3-2 807,2-1-175,4-3-144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8.151"/>
    </inkml:context>
    <inkml:brush xml:id="br0">
      <inkml:brushProperty name="width" value="0.05" units="cm"/>
      <inkml:brushProperty name="height" value="0.05" units="cm"/>
    </inkml:brush>
  </inkml:definitions>
  <inkml:trace contextRef="#ctx0" brushRef="#br0">32 3 14963,'1'-1'59,"-1"1"-1,1 0 0,-1 0 1,1-1-1,-1 1 1,1 0-1,-1 0 0,1 0 1,-1 0-1,1 0 1,-1 0-1,1 0 0,0 0 1,-1 0-1,1 0 1,-1 0-1,1 0 1,-1 0-1,1 0 0,-1 1 1,1-1-1,-1 0 1,1 0-1,-1 0 0,1 1 1,-1-1-1,1 0 1,-1 1-1,0-1 0,1 0 1,-1 1-1,0-1 1,1 1-1,-1-1 0,0 1 1,1-1-1,-1 1 1,0-1-1,0 1 0,1-1 1,-1 1-1,0-1 1,0 1-1,0-1 0,0 1 1,0-1-1,0 1 1,0-1-1,0 2 1,1 32 1322,-1-32-1229,-3 29 593,-2 0-1,-13 44 0,11-50-519,1 0 1,2 1-1,0 0 0,0 33 1,3-57-213,1 0 1,0 0-1,1-1 1,-1 1-1,0 0 1,0-1-1,1 1 1,-1 0-1,1-1 0,-1 1 1,1 0-1,0-1 1,0 1-1,0-1 1,0 0-1,0 1 1,1 1-1,-1-2 0,0-1 0,0 1 0,0-1 0,0 1 0,1-1 0,-1 1 0,0-1 0,0 0 0,0 1 0,0-1-1,1 0 1,-1 0 0,0 0 0,0 0 0,1 0 0,-1 0 0,0 0 0,2-1 0,4-1 32,1-1 0,-1 0 0,0 0 0,0 0 0,0-1 0,6-5 0,210-146 514,-62 41-1206,-150 107 393,-9 6 164,1-1-1,0 0 1,-1 0-1,1 0 1,-1 0-1,4-4 1,-6 6 85,0 0 1,0 0-1,0 0 0,0 0 1,0 0-1,0 0 1,0 0-1,0 0 0,0 0 1,-1 0-1,1 0 1,0 0-1,0 0 1,0 0-1,0 0 0,0 0 1,0 0-1,0 0 1,0 0-1,0 0 0,0 0 1,0 0-1,0 0 1,0 0-1,0-1 0,0 1 1,0 0-1,0 0 1,0 0-1,0 0 0,0 0 1,0 0-1,0 0 1,0 0-1,0 0 0,-1 0 1,1 0-1,0 0 1,0 0-1,0 0 0,0 0 1,0 0-1,0 0 1,0 0-1,0 0 1,0 0-1,0-1 0,0 1 1,0 0-1,0 0 1,1 0-1,-1 0 0,0 0 1,-14 2-324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7.417"/>
    </inkml:context>
    <inkml:brush xml:id="br0">
      <inkml:brushProperty name="width" value="0.05" units="cm"/>
      <inkml:brushProperty name="height" value="0.05" units="cm"/>
    </inkml:brush>
  </inkml:definitions>
  <inkml:trace contextRef="#ctx0" brushRef="#br0">1 72 13203,'1'1'120,"0"-1"1,0 0-1,0 1 1,0-1-1,0 1 0,0-1 1,0 1-1,0-1 1,-1 1-1,1 0 0,0-1 1,0 1-1,0 0 1,-1 0-1,1 0 1,0 0-1,-1-1 0,1 1 1,-1 0-1,1 0 1,-1 0-1,0 0 1,1 0-1,-1 0 0,0 1 1,0-1-1,1 0 1,-1 2-1,0 3 297,-1 0 0,1 1-1,-1-1 1,-2 8 0,2-11-262,0 1-1,0-1 1,0 0 0,1 1-1,-1-1 1,1 1 0,0-1-1,0 1 1,1-1 0,-1 0-1,1 5 1,0-8-131,-1 0 0,0 1 0,1-1 0,-1 1 1,1-1-1,-1 0 0,1 0 0,-1 1 0,1-1 0,-1 0 0,0 0 0,1 1 0,0-1 0,-1 0 0,1 0 1,-1 0-1,1 0 0,-1 0 0,1 0 0,-1 0 0,1 0 0,-1 0 0,1 0 0,-1 0 0,1 0 0,-1 0 1,1 0-1,-1-1 0,1 1 0,-1 0 0,1 0 0,-1-1 0,1 1 0,-1 0 0,1-1 0,-1 1 1,0 0-1,1-1 0,19-15 256,-18 14-238,48-47 321,-31 29-325,0 2-1,1 0 1,36-24-1,-53 40-45,1 0 0,0 0 0,0 0-1,0 0 1,0 1 0,0 0 0,0 0 0,0 0-1,1 0 1,6 0 0,-10 1 3,1 1 0,0-1 0,0 0 0,0 0-1,0 1 1,-1-1 0,1 1 0,0 0 0,0-1 0,-1 1 0,1 0 0,0 0 0,-1 0 0,1 0-1,-1 0 1,0 0 0,1 1 0,-1-1 0,0 0 0,0 1 0,1-1 0,-1 1 0,0-1 0,-1 1-1,3 3 1,-1 1-10,0 1 0,-1-1 0,0 1 0,0-1 0,0 1-1,-1 0 1,0 8 0,0-8 44,0 1-1,1-1 1,0 1 0,0-1-1,2 8 1,0-14 93,2-7-56,3-10 19,-8 16-82,5-10 42,22-42 108,-25 49-160,-1 1 0,1-1-1,0 1 1,0-1 0,0 1-1,0 0 1,1 0 0,-1 0 0,0 0-1,1 0 1,0 1 0,-1-1-1,1 1 1,0-1 0,5-1 0,-6 3 1,-1 0 0,0 0 0,1 0 1,-1 0-1,0 0 0,1 0 0,-1 0 1,0 0-1,1 0 0,-1 1 0,0-1 1,0 0-1,1 1 0,-1-1 0,0 1 1,0 0-1,1-1 0,-1 1 0,0 0 1,2 2-1,-1-1-75,-1 0 1,1 0-1,0 0 0,-1 1 1,0-1-1,1 1 0,-1-1 1,0 1-1,1 4 0,0 1-158,-1-1 0,0 1 0,0 0 0,0-1 0,-1 1 0,-2 11 0,0-13-152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8.608"/>
    </inkml:context>
    <inkml:brush xml:id="br0">
      <inkml:brushProperty name="width" value="0.05" units="cm"/>
      <inkml:brushProperty name="height" value="0.05" units="cm"/>
    </inkml:brush>
  </inkml:definitions>
  <inkml:trace contextRef="#ctx0" brushRef="#br0">11 117 17628,'-3'11'204,"1"0"1,0 0-1,0 0 0,1 0 1,0 0-1,1 0 0,1 0 1,0 0-1,0 0 1,1 0-1,0 0 0,1 0 1,0-1-1,1 1 0,5 11 1,-8-21-186,-1 1-1,1-1 1,-1 0 0,1 0 0,0 0 0,0 1 0,-1-1-1,1 0 1,0 0 0,0 0 0,0 0 0,0 0 0,0-1-1,0 1 1,1 0 0,-1 0 0,0-1 0,0 1 0,0-1-1,1 1 1,-1-1 0,0 1 0,1-1 0,2 0-1,-3 0 10,1 0-1,0-1 0,0 0 0,-1 1 1,1-1-1,0 0 0,-1 0 1,1 0-1,-1 0 0,1 0 0,-1 0 1,0-1-1,1 1 0,-1 0 0,2-3 1,4-7 122,0 1 0,-1-1 0,10-22 0,1-11 193,-9 22-129,14-27 1,-22 49-211,0-1-1,0 1 1,0 0 0,0-1 0,0 1-1,0 0 1,0 0 0,1-1 0,-1 1-1,0 0 1,0 0 0,0-1 0,1 1-1,-1 0 1,0 0 0,0-1-1,1 1 1,-1 0 0,0 0 0,0 0-1,1 0 1,-1 0 0,0-1 0,1 1-1,-1 0 1,0 0 0,1 0 0,-1 0-1,0 0 1,1 0 0,-1 0-1,0 0 1,0 0 0,1 0 0,0 0-1,7 11 66,3 24-24,-10-30-36,0-1 0,0 1 0,1-1 0,-1 1 0,1-1 0,0 1 0,0-1 0,3 4 0,-4-7-5,-1-1 1,0 0-1,1 1 0,-1-1 0,0 0 1,1 1-1,-1-1 0,0 0 1,1 0-1,-1 0 0,1 1 0,-1-1 1,0 0-1,1 0 0,-1 0 0,1 0 1,-1 0-1,1 0 0,-1 1 0,1-1 1,-1 0-1,1 0 0,-1-1 1,1 1-1,-1 0 0,0 0 0,1 0 1,0 0-1,1-1 7,-1 0 0,1 0-1,-1-1 1,0 1 0,1 0 0,-1 0 0,0-1-1,0 1 1,0-1 0,0 1 0,2-3 0,30-62 226,-26 49-170,1 1-1,1 0 0,0 0 1,23-28-1,-30 42-62,0-1 0,0 1 0,0 1 1,0-1-1,1 0 0,-1 0 0,0 1 0,1-1 0,-1 1 0,1 0 0,2-1 0,-3 2-3,-1-1-1,0 1 0,1 0 1,-1 0-1,1 0 0,-1 0 1,0 1-1,1-1 1,-1 0-1,0 0 0,1 1 1,-1-1-1,0 1 0,1-1 1,-1 1-1,0 0 1,0 0-1,0-1 0,1 1 1,-1 0-1,0 0 0,0 0 1,0 0-1,0 0 1,1 2-1,3 4-2,0 0 0,-1 1 0,0 0 0,0 0-1,-1 0 1,1 0 0,2 15 0,11 68 10,-13-66 4,-2-13-10,6 20-34,-8-72-1571,-6 13 1264,-14-40 1,-2 8-98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8.998"/>
    </inkml:context>
    <inkml:brush xml:id="br0">
      <inkml:brushProperty name="width" value="0.05" units="cm"/>
      <inkml:brushProperty name="height" value="0.05" units="cm"/>
    </inkml:brush>
  </inkml:definitions>
  <inkml:trace contextRef="#ctx0" brushRef="#br0">1 1 17308,'0'14'1872,"1"1"-1360,-1-8-272,4-2 1145,9-5-1385,3-4-337,8-3-175,5 1-1488,8 0 1544,2 2-296,6 3-273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9.381"/>
    </inkml:context>
    <inkml:brush xml:id="br0">
      <inkml:brushProperty name="width" value="0.05" units="cm"/>
      <inkml:brushProperty name="height" value="0.05" units="cm"/>
    </inkml:brush>
  </inkml:definitions>
  <inkml:trace contextRef="#ctx0" brushRef="#br0">82 212 14411,'0'0'55,"0"0"-1,0 0 0,0 0 1,1 0-1,-1 0 1,0 0-1,0 0 1,0 0-1,0 0 1,0 0-1,0 0 1,1 0-1,-1 0 0,0 0 1,0 0-1,0 0 1,0 1-1,0-1 1,0 0-1,0 0 1,1 0-1,-1 0 1,0 0-1,0 0 1,0 1-1,0-1 0,0 0 1,0 0-1,0 0 1,0 0-1,0 0 1,0 0-1,0 1 1,0-1-1,0 0 1,0 0-1,0 0 0,0 0 1,0 0-1,0 1 1,0-1-1,0 0 1,0 0-1,0 0 1,-5 12 1350,-14 22-419,5-11-468,6-7-406,1 1 0,0-1-1,2 1 1,-1 1 0,2-1 0,0 1 0,-1 26 0,4-40-111,1-1 1,1 0-1,-1 0 0,0 0 1,1 0-1,-1 0 0,3 6 1,-3-8 1,1-1 0,-1 1-1,0-1 1,1 1 0,-1-1 0,0 1 0,1-1 0,-1 1 0,1-1 0,-1 1 0,1-1-1,-1 0 1,1 1 0,0-1 0,-1 0 0,1 1 0,-1-1 0,1 0 0,0 0 0,-1 1-1,1-1 1,0 0 0,-1 0 0,1 0 0,-1 0 0,1 0 0,0 0 0,-1 0-1,1 0 1,0 0 0,-1 0 0,1-1 0,0 1 0,-1 0 0,1 0 0,0-1 0,-1 1-1,1 0 1,-1 0 0,1-1 0,-1 1 0,1-1 0,-1 1 0,1-1 0,-1 1 0,1-2-1,7-4 60,-1-1 0,0 0-1,0-1 1,-1 0 0,0 0-1,0 0 1,8-17 0,29-71 483,-40 88-491,14-34 354,-2 0 0,-2 0 1,-1-1-1,6-58 0,-17 78-153,-1 23-250,0 0-1,0 0 0,0-1 1,0 1-1,0 0 0,0 0 1,0 0-1,0-1 0,0 1 1,0 0-1,0 0 0,0-1 1,0 1-1,0 0 0,0 0 1,0 0-1,0-1 0,0 1 1,0 0-1,0 0 0,-1 0 1,1 0-1,0-1 0,0 1 1,0 0-1,0 0 0,0 0 1,-1 0-1,1 0 0,0-1 1,0 1-1,0 0 0,-1 0 1,1 0-1,0 0 0,0 0 1,0 0-1,-1 0 0,1 0 1,0 0-1,0 0 0,-1 0 1,-6 6 75,0 11-66,0 0 1,1 0-1,1 0 1,1 0-1,0 1 1,-1 22-1,2-21-8,2-11-3,-10 87 27,11-87-25,0 0 0,0 0 0,1 0 0,-1-1 0,2 1 0,-1 0-1,1 0 1,0-1 0,6 12 0,-8-17-3,1-1-1,0 0 1,0 1-1,0-1 1,0 0-1,0 0 1,0 0 0,0 0-1,0 0 1,0 0-1,1 0 1,-1 0-1,0-1 1,0 1-1,1 0 1,-1-1-1,1 1 1,-1-1-1,0 1 1,1-1-1,-1 0 1,1 0-1,-1 0 1,1 1-1,-1-1 1,1-1 0,-1 1-1,1 0 1,-1 0-1,1 0 1,-1-1-1,1 1 1,-1-1-1,0 1 1,1-1-1,-1 0 1,0 1-1,1-1 1,0-1-1,6-3 6,-1 0-1,0 0 1,0-1-1,0 0 1,7-9-1,2-4 0,0-2 0,-2 0-1,0 0 1,-2-1 0,0-1-1,-1 0 1,13-44 0,-22 61-9,-1 5-1,-1-1 1,1 0 0,0 0 0,-1 0-1,1 0 1,-1 0 0,0 0-1,0 0 1,0 0 0,0 0 0,0 0-1,0 1 1,0-1 0,-1-3 0,1 5 2,-1 0 0,1 0 0,0 0 0,0-1 0,0 1 1,0 0-1,0 0 0,-1 0 0,1 0 0,0 0 0,0 0 1,0 0-1,-1 0 0,1 0 0,0 0 0,0 0 0,0-1 1,-1 1-1,1 0 0,0 0 0,0 0 0,0 0 0,-1 1 0,1-1 1,0 0-1,0 0 0,0 0 0,-1 0 0,1 0 0,0 0 1,0 0-1,0 0 0,0 0 0,-1 0 0,1 0 0,0 1 1,0-1-1,0 0 0,0 0 0,0 0 0,-1 0 0,1 1 1,0-1-1,0 0 0,0 0 0,0 0 0,0 0 0,0 1 0,0-1 1,0 0-1,-7 11-16,2 3 1,0 0 0,1 0 0,0 0 0,1 0 0,-1 17 0,3-22 15,1 0 0,-1 0 0,2 0 0,-1 0 0,1 0 0,1 0-1,-1 0 1,1 0 0,5 11 0,-6-18 4,-1-1 0,1 1 0,0-1 0,-1 0 1,1 1-1,0-1 0,0 0 0,0 1 0,0-1 0,0 0 0,1 0 1,-1 0-1,0 0 0,0 0 0,1 0 0,-1 0 0,1 0 0,-1-1 0,1 1 1,-1-1-1,3 2 0,-2-2 3,1 0-1,-1 0 1,0 0-1,1-1 1,-1 1 0,0-1-1,0 1 1,1-1 0,-1 1-1,0-1 1,0 0 0,0 0-1,3-2 1,3-3 18,0 0 0,0 0 0,-1 0 0,0-1 0,12-15 0,17-31 64,-39 58-379,-1 0 0,0-1 0,0 0 1,0 0-1,-9 6 0,11-8 204,0-1-1,0 1 1,0-1 0,0 0 0,0 0-1,-1 0 1,1 0 0,0 0 0,-1 0-1,1 0 1,-1-1 0,1 1 0,-1-1-1,1 0 1,-1 0 0,1 0 0,-1 0-1,1 0 1,-4-1 0,-12-7-439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6:59.746"/>
    </inkml:context>
    <inkml:brush xml:id="br0">
      <inkml:brushProperty name="width" value="0.05" units="cm"/>
      <inkml:brushProperty name="height" value="0.05" units="cm"/>
    </inkml:brush>
  </inkml:definitions>
  <inkml:trace contextRef="#ctx0" brushRef="#br0">5 70 17524,'2'-19'1968,"-2"3"-1384,-3 2-344,0 3 1425,4 5-1521,4 3-424,0 6-729,0 3-767,0 1 1304,2 3-312,2-5-240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0.573"/>
    </inkml:context>
    <inkml:brush xml:id="br0">
      <inkml:brushProperty name="width" value="0.05" units="cm"/>
      <inkml:brushProperty name="height" value="0.05" units="cm"/>
    </inkml:brush>
  </inkml:definitions>
  <inkml:trace contextRef="#ctx0" brushRef="#br0">1 72 11987,'5'-1'313,"-1"0"1,1 1 0,0-1 0,0 1 0,0 0 0,0 0 0,-1 0 0,1 1 0,6 1 0,-9-1-194,-1-1 0,1 1 0,-1 0 1,1 0-1,-1 0 0,1 0 0,-1 0 1,0 0-1,1 1 0,-1-1 1,0 0-1,0 1 0,0-1 0,0 1 1,0-1-1,0 1 0,-1-1 0,1 1 1,0-1-1,-1 1 0,1 0 0,-1 0 1,1-1-1,-1 1 0,0 0 1,0 0-1,0-1 0,0 3 0,-1 12 485,0 0 1,-1 0-1,-7 30 0,5-33-423,1-1 0,1 1 0,0 0 0,1 0 0,0 0 0,2 20-1,-1-32-166,0 1 0,1-1-1,-1 1 1,0-1-1,1 1 1,-1-1 0,0 1-1,1-1 1,0 1-1,-1-1 1,1 1 0,0-1-1,0 0 1,0 0-1,0 1 1,0-1 0,0 0-1,0 0 1,3 2-1,-3-2-6,0-1-1,1 0 0,-1 1 1,0-1-1,1 0 0,-1 0 1,0 0-1,1 0 0,-1 0 1,0 0-1,1 0 0,-1 0 1,0-1-1,1 1 1,-1 0-1,0-1 0,1 1 1,0-2-1,5-1 17,-1-1-1,0 0 1,0-1 0,0 1-1,0-1 1,9-11 0,-4 2 33,0 0 0,-1-1 0,-1 0 1,10-20-1,-15 27-4,-1 0 0,1-1 0,-1 1 1,-1-1-1,0 0 0,0 0 0,-1 0 0,0 0 0,0 0 1,-1-10-1,-5 7 121,-2 16-7,6-2-149,-1 0 0,1 1 0,0-1 0,0 0 0,0 1 1,0-1-1,0 1 0,0 2 0,0-1-20,1 0-1,0 0 1,-1 0 0,2 0-1,-1 0 1,0 0 0,1 0-1,0 0 1,0 0 0,0 0-1,0 0 1,1-1 0,-1 1 0,4 6-1,-3-9 2,-1 1 0,1 0 0,0-1-1,-1 1 1,1-1 0,0 0 0,0 1 0,0-1-1,0 0 1,0 0 0,0 0 0,0 0 0,0-1 0,0 1-1,0-1 1,0 1 0,1-1 0,-1 0 0,0 1-1,0-1 1,1 0 0,-1-1 0,0 1 0,0 0-1,0-1 1,1 1 0,3-2 0,3-1 6,-1-1 0,1 0 0,-1 0 0,0-1 0,0 0 0,0-1 0,0 0 0,-1 0 0,11-12 0,-9 8 24,0 0-1,-1 0 0,0-1 0,-1 0 0,0 0 1,7-17-1,-14 27-24,0 1 1,1-1-1,-1 0 0,1 1 0,-1-1 1,0 0-1,0 0 0,1 1 1,-1-1-1,0 0 0,0 0 1,0 1-1,0-1 0,0 0 0,0 0 1,0 1-1,0-1 0,0 0 1,0 0-1,-1 1 0,1-1 1,0 0-1,0 1 0,-1-1 1,1-1-1,-1 2 0,0 0-1,0 0 1,1 0 0,-1 1-1,0-1 1,0 0 0,1 0-1,-1 1 1,0-1 0,1 0-1,-1 1 1,0-1 0,1 1 0,-1-1-1,1 0 1,-1 1 0,0 0-1,1-1 1,-1 1 0,1-1-1,0 1 1,-1 0 0,1-1 0,-1 1-1,1 1 1,-9 11 8,0 1 0,1 0 0,1 1-1,0-1 1,1 2 0,1-1 0,0 1 0,1-1 0,0 1 0,0 19 0,4-32-10,0 0 0,0-1-1,1 1 1,-1-1 0,1 1 0,0 0 0,0-1 0,0 0 0,0 1 0,0-1 0,0 0 0,1 1 0,-1-1 0,1 0 0,0 0 0,-1 0 0,1 0-1,0 0 1,0-1 0,0 1 0,0 0 0,1-1 0,-1 0 0,0 1 0,1-1 0,4 1 0,4 3-6,1-2-1,0 1 1,0-1 0,18 1-1,-25-3 4,0-1-1,0 0 1,0-1-1,0 1 1,0-1-1,-1 0 1,1 0-1,0 0 1,0-1-1,-1 0 1,1 0-1,-1 0 1,1 0-1,-1-1 1,0 0-1,0 1 1,0-2-1,0 1 1,-1 0-1,1-1 1,-1 1-1,4-6 1,6-9 7,-1-1 0,-1 0 0,15-33 0,-22 42-2,9-19 26,-1 0 1,10-43 0,-22 72-31,0 0 0,0 0-1,-1 0 1,1 0 0,0 0 0,0 0 0,0 0 0,0 0 0,0 0 0,-1 0 0,1 0 0,0 0 0,0 0 0,0 0 0,0 0-1,0 0 1,0 0 0,-1-1 0,1 1 0,0 0 0,0 0 0,0 0 0,0 0 0,0 0 0,0 0 0,0 0 0,-1 0 0,1 0-1,0 0 1,0-1 0,0 1 0,0 0 0,0 0 0,0 0 0,0 0 0,0 0 0,0 0 0,0-1 0,0 1 0,0 0 0,0 0-1,0 0 1,0 0 0,0 0 0,0-1 0,0 1 0,0 0 0,0 0 0,0 0 0,0 0 0,0 0 0,0-1 0,-8 11-12,-13 35-24,17-56 338,6 0-250,-1 2-35,-2 9-73,1-1 1,0 1 0,0 0 0,-1 0-1,1 0 1,0 0 0,0 0 0,-1-1-1,1 1 1,0 0 0,-1 0 0,1 0-1,0 0 1,0 0 0,-1 0 0,1 0-1,0 0 1,-1 0 0,1 0 0,0 0 0,-1 0-1,1 0 1,0 0 0,0 0 0,-1 0-1,1 1 1,0-1 0,-1 0 0,1 0-1,-1 0 1,-7 1-621,0-4 252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2.057"/>
    </inkml:context>
    <inkml:brush xml:id="br0">
      <inkml:brushProperty name="width" value="0.05" units="cm"/>
      <inkml:brushProperty name="height" value="0.05" units="cm"/>
    </inkml:brush>
  </inkml:definitions>
  <inkml:trace contextRef="#ctx0" brushRef="#br0">81 337 14579,'0'0'105,"1"-1"0,-1 0 0,0 0 0,0 1-1,0-1 1,0 0 0,0 0 0,0 0 0,0 1 0,0-1 0,0 0-1,0 0 1,0 0 0,0 1 0,-1-1 0,1 0 0,0 0 0,0 1-1,-1-1 1,0-1 0,0 2-40,1 0 1,-1 0-1,1 0 0,-1 0 1,1 0-1,-1 0 0,1 0 0,-1 1 1,1-1-1,-1 0 0,1 0 1,-1 1-1,1-1 0,-1 0 0,1 0 1,0 1-1,-1-1 0,1 0 1,-1 1-1,1-1 0,0 1 0,-1 0 1,-22 29 1354,16-17-1298,1 0-1,0 0 1,1 1 0,0-1-1,1 1 1,0 0-1,1 1 1,-1 22 0,4-35-118,-1-1 1,2 1 0,-1 0-1,0-1 1,0 1 0,0 0-1,1-1 1,-1 1-1,1 0 1,0 1 0,-1-2-1,1-1 0,-1 0 0,0 1 1,0-1-1,1 0 0,-1 1 0,0-1 1,1 0-1,-1 0 0,0 1 0,1-1 0,-1 0 1,0 0-1,1 1 0,-1-1 0,0 0 1,1 0-1,-1 0 0,1 0 0,-1 0 1,0 0-1,1 0 0,-1 1 0,1-1 1,-1 0-1,1-1 0,1 1 8,0-1 0,0 0 0,0 0 0,0 0 0,-1 0 0,1 0 0,0-1-1,-1 1 1,1 0 0,-1-1 0,1 1 0,-1-1 0,0 0 0,0 1 0,0-1 0,2-2 0,10-20 116,0-2-1,-1 0 1,-2 0-1,14-52 1,10-115 663,-31 164-542,0-46-1,-3 74-224,0-1 0,0 0 0,0 0 0,0 0 0,0 0 0,-1 0 0,1 0 0,-1 1 0,1-1 0,-1 0 0,0 0 0,-1-2 0,2 4-18,0 0 0,-1 0 0,1 0 1,0 0-1,-1 0 0,1 0 0,-1 1 0,1-1 0,0 0 1,-1 0-1,1 0 0,0 0 0,-1 0 0,1 0 0,0 1 1,-1-1-1,1 0 0,0 0 0,0 1 0,-1-1 0,1 0 1,0 0-1,0 1 0,-1-1 0,1 0 0,0 1 0,0-1 1,0 0-1,-1 1 0,1-1 0,0 0 0,0 1 0,0-1 1,0 1-1,-5 9 44,1-1 0,-5 21 0,-3 22-50,3 0 0,1 1 0,3 0-1,3 103 1,2-151 1,1-1 0,-1 0 0,1 0 0,0 0 0,0 1 0,0-1 0,1 0 0,-1 0 0,1-1 0,3 6 0,-5-8 1,1 0-1,-1-1 0,1 1 1,0-1-1,-1 1 0,1-1 1,-1 1-1,1-1 1,0 1-1,0-1 0,-1 0 1,1 1-1,0-1 1,-1 0-1,1 0 0,0 1 1,0-1-1,0 0 1,-1 0-1,1 0 0,1 0 1,0-1 1,0 1-1,0-1 1,0 1 0,0-1 0,-1 0 0,1 0 0,0 0 0,-1 0-1,1 0 1,-1 0 0,1-1 0,1-1 0,9-10 17,-2 1-1,0-1 1,-1-1 0,0 0 0,-1 0 0,0-1 0,5-16 0,3-10 41,14-60 0,-25 51-41,-11 66-20,1 1 0,0-1 0,1 1 1,1 1-1,-1 17 0,0-7 2,2-11 4,-8 63 2,10-71 1,0 1 0,0-1 0,1 1 0,0 0 0,0-1 0,4 11 0,-5-19-3,0 0 0,0 0 0,1 0 0,-1 0 0,0-1 0,1 1 0,-1 0 0,0 0 0,1 0 0,-1 0 0,1-1 0,-1 1 0,1 0 0,0-1 0,-1 1-1,1 0 1,0-1 0,-1 1 0,1-1 0,0 1 0,0-1 0,0 1 0,-1-1 0,1 1 0,0-1 0,0 0 0,0 1 0,0-1 0,2 0 0,-1 0 5,-1-1 1,1 1-1,0-1 0,0 0 1,0 0-1,0 1 0,0-1 1,-1-1-1,1 1 0,0 0 1,-1 0-1,1 0 0,1-2 1,7-8 62,-1 0 1,16-23 0,-4 1-4,-1-1 1,-1-1 0,-2-1 0,16-52-1,-38 106-125,-25 99-66,28-105 128,0 1 0,1 0 0,0 0-1,1 0 1,0-1 0,1 1 0,4 18-1,-4-29-11,-1 0 0,1 0-1,0 0 1,0 1-1,0-1 1,0 0 0,0-1-1,0 1 1,1 0 0,-1 0-1,1 0 1,-1-1-1,1 1 1,0-1 0,-1 1-1,1-1 1,0 0 0,0 0-1,0 0 1,0 0 0,0 0-1,0 0 1,0 0-1,1-1 1,-1 1 0,0-1-1,0 1 1,1-1 0,-1 0-1,0 0 1,0 0-1,1 0 1,-1 0 0,0-1-1,0 1 1,4-2 0,-3 2-4,0-1 0,1 0 0,-1 0 1,0-1-1,0 1 0,1-1 0,-1 1 0,0-1 1,-1 0-1,1 0 0,0 0 0,0-1 1,-1 1-1,0-1 0,1 1 0,-1-1 1,0 0-1,0 0 0,0 0 0,-1 0 1,1 0-1,-1 0 0,2-5 0,-4-8-132,-5-1-44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3.156"/>
    </inkml:context>
    <inkml:brush xml:id="br0">
      <inkml:brushProperty name="width" value="0.05" units="cm"/>
      <inkml:brushProperty name="height" value="0.05" units="cm"/>
    </inkml:brush>
  </inkml:definitions>
  <inkml:trace contextRef="#ctx0" brushRef="#br0">0 413 15379,'23'6'1673,"-17"-4"-1430,0 0 0,0 0 0,0-1 0,0 0 0,0 0 0,0 0 0,1-1 0,-1 0 0,0 0 0,0-1 0,1 1 0,7-3 0,-8 1-188,0-1 0,1 0 0,-1 0 0,-1 0 0,1 0 0,0-1 0,-1 0 0,0 0 0,0-1 0,0 1 0,0-1 0,6-10 0,-8 12 27,0-1 0,-1 0-1,0 0 1,0 0 0,0 0-1,0 0 1,-1 0 0,0 0-1,0 0 1,0-1-1,0 1 1,0-1 0,-1 1-1,0 0 1,0-1 0,0 1-1,-1-1 1,1 1 0,-1 0-1,-2-6 1,3 10-68,0-1 0,0 1 0,0 0 0,0 0 0,0-1 0,0 1 0,0 0 0,0-1-1,0 1 1,0 0 0,0 0 0,0-1 0,-1 1 0,1 0 0,0 0 0,0-1 0,0 1 0,-1 0 0,1 0 0,0 0 0,0-1 0,0 1 0,-1 0 0,1 0 0,0 0 0,0 0 0,-1-1 0,1 1 0,0 0 0,0 0 0,-1 0 0,1 0 0,0 0 0,-1 0-1,1 0 1,0 0 0,0 0 0,-1 0 0,1 0 0,0 0 0,-1 0 0,1 0 0,0 0 0,0 0 0,-1 0 0,1 1 0,0-1 0,-1 0 0,1 0 0,0 0 0,0 0 0,-1 0 0,1 1 0,0-1 0,0 0 0,-11 15 304,1 6-241,1 0-1,1 1 0,1-1 1,-5 27-1,-10 92-81,20-127 9,-3 32 24,5-42-30,0 0-1,0 0 1,0 0 0,1 0-1,-1 0 1,1 0 0,0-1 0,-1 1-1,1 0 1,1 0 0,1 3-1,-3-5-9,0-1-1,1 1 0,-1-1 0,1 1 1,-1-1-1,1 1 0,-1-1 0,1 1 1,-1-1-1,1 0 0,0 1 0,-1-1 1,1 0-1,-1 0 0,1 1 0,0-1 1,-1 0-1,1 0 0,0 0 0,-1 0 1,1 0-1,0 0 0,-1 0 0,1 0 0,0 0 1,-1 0-1,1 0 0,-1 0 0,1 0 1,0-1-1,-1 1 0,1 0 0,0 0 1,-1-1-1,1 1 0,-1 0 0,1-1 1,-1 1-1,2-2 0,17-19-818,-9 3 77,0 0 0,-1 0 0,-1-1 0,-1-1 0,8-34 0,12-105-5053,-24 139 5134,9-100-1371,10-56 5358,-17 165 407,-5 27-1186,-18 136 753,7-65-2659,-2 139 0,14-219-616,-1 0 0,1 0 0,0 0 0,0 0 0,3 7 0,-4-13-13,0-1 0,0 0 1,0 1-1,0-1 0,1 0 0,-1 1 1,0-1-1,0 0 0,0 1 0,0-1 1,0 0-1,1 0 0,-1 1 0,0-1 1,0 0-1,1 0 0,-1 1 0,0-1 1,0 0-1,1 0 0,-1 0 0,0 1 1,0-1-1,1 0 0,-1 0 0,0 0 1,1 0-1,-1 0 0,0 0 0,1 0 1,-1 0-1,0 0 0,1 0 0,-1 0 0,0 0 1,1 0-1,0 0 0,0-1-2,0 0-1,1-1 1,-1 1 0,0 0-1,0-1 1,0 1-1,0-1 1,0 0 0,0 1-1,0-1 1,-1 0 0,1-2-1,15-43-64,-3-1 0,-2 0 0,6-56 0,-7 44 19,24-138-103,-90 578 411,54-359-265,0-7-49,1 0 1,0 0-1,1 0 1,2 26-1,-2-39 35,0-1 0,0 1 0,0-1 1,0 1-1,0-1 0,0 1 0,0-1 0,0 1 0,0-1 1,0 0-1,0 1 0,1-1 0,-1 1 0,0-1 0,0 1 1,0-1-1,1 0 0,-1 1 0,0-1 0,0 1 0,1-1 1,-1 0-1,0 1 0,1-1 0,-1 0 0,0 1 0,1-1 0,-1 0 1,1 0-1,-1 1 0,0-1 0,1 0 0,-1 0 0,1 0 1,-1 0-1,1 0 0,-1 1 0,1-1 0,0 0 0,0-1-46,1 0-1,-1 0 1,0 0 0,0 0-1,1 0 1,-1 0-1,0 0 1,0 0-1,0-1 1,0 1-1,1-3 1,22-41-1157,5-58 1358,-8 23 1242,-19 75-1321,-1 2-31,0 0 0,0 0-1,0 0 1,0 0-1,-1 0 1,1 0 0,-1 0-1,1 0 1,-1 0-1,-1-6 1,1 9-25,0 0 1,0 0 0,0 0-1,-1 0 1,1 0-1,0 0 1,0 0-1,-1 0 1,1 0-1,0 0 1,0 0 0,0 0-1,-1 0 1,1 0-1,0 0 1,0 0-1,0 0 1,-1 0 0,1 0-1,0 0 1,0 0-1,-1 0 1,1 0-1,0 0 1,0 0-1,0 0 1,0 1 0,-1-1-1,1 0 1,0 0-1,0 0 1,0 0-1,0 1 1,0-1 0,-1 0-1,1 0 1,0 0-1,0 0 1,0 1-1,0-1 1,0 0 0,0 0-1,0 1 1,0-1-1,-7 12 21,1 3-12,2 0 1,-1 0-1,2 0 1,0 1 0,1-1-1,0 1 1,1 0-1,1-1 1,1 1-1,2 17 1,-3-32-8,1 0-1,-1 0 1,0 0 0,0 1 0,1-1 0,-1 0-1,1 0 1,-1 0 0,1 0 0,0 0-1,-1 0 1,1 0 0,0 0 0,-1 0 0,1 0-1,0 0 1,0 0 0,0 0 0,0-1 0,0 1-1,0 0 1,0-1 0,0 1 0,0-1-1,1 1 1,-1-1 0,0 0 0,0 1 0,0-1-1,0 0 1,1 0 0,-1 0 0,0 0 0,0 0-1,1 0 1,0 0 0,6-2 17,0 1 0,-1-1 1,1-1-1,12-5 0,-1 1 11,-8 3-16,0 0 1,1 2-1,-1-1 0,14 0 1,-22 3 7,1-1 0,-1 1 0,1 0 0,-1 1 1,1-1-1,0 1 0,-1-1 0,1 1 0,-1 0 0,0 0 0,1 1 0,-1-1 0,0 1 1,0 0-1,0 0 0,0 0 0,5 4 0,-11-11 92,0 0 1,1 0-1,0-1 1,0 1-1,0 0 1,0-1-1,1 0 1,-1-10-1,-2-1 110,-40-163 1245,43 179-1506,1 0 1,0 0-1,0 0 0,0 0 1,0 0-1,-1 0 0,1 0 0,1 0 1,-1 0-1,0 0 0,0 0 1,0 1-1,0-1 0,1 0 1,-1 0-1,0 0 0,1 0 1,-1 0-1,1 1 0,-1-1 1,1 0-1,-1 0 0,1 1 1,-1-1-1,1 0 0,0 1 1,0-1-1,-1 0 0,1 1 0,0-1 1,0 1-1,-1 0 0,1-1 1,0 1-1,0 0 0,1-1 1,4-1-153,1 1 1,-1 0 0,0 1 0,11-1 0,5 0-82,-5-2-116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4.092"/>
    </inkml:context>
    <inkml:brush xml:id="br0">
      <inkml:brushProperty name="width" value="0.05" units="cm"/>
      <inkml:brushProperty name="height" value="0.05" units="cm"/>
    </inkml:brush>
  </inkml:definitions>
  <inkml:trace contextRef="#ctx0" brushRef="#br0">5 227 15739,'1'-6'744,"2"-19"442,-2 19-251,1 9 839,18 260 649,-9-90-2488,-7-156-67,0-35-261,-3-43-165,-3 0 0,-3 0-1,-17-90 1,-1 58 263,38 145 434,2-1-1,2 0 1,42 77 0,-51-110-36,1 0-1,18 23 1,-26-37-53,1 1 0,0-1-1,0 0 1,0 0 0,0 0-1,1-1 1,-1 0 0,1 1-1,0-2 1,0 1 0,0 0 0,0-1-1,8 2 1,-11-3-20,1-1 0,-1 0-1,0 0 1,0-1 0,0 1 0,1 0 0,-1-1 0,0 1 0,0-1-1,0 0 1,0 1 0,0-1 0,0 0 0,0 0 0,0 0 0,0-1-1,-1 1 1,1 0 0,0-1 0,-1 1 0,1-1 0,-1 0 0,0 1-1,1-1 1,-1 0 0,0 0 0,0 0 0,1-3 0,3-5 74,-1 0 0,0 0 0,0-1 0,2-15 0,0-9 58,-2 1 1,-1-1 0,-2 0 0,-1 1 0,-1-1-1,-3 0 1,0 1 0,-2-1 0,-2 1 0,-1 1-1,-22-52 1,30 81-171,0 1-17,0 1 1,0-1 0,0 0 0,-1 1 0,1-1 0,0 1 0,-1-1 0,0 1 0,1 0 0,-1 0 0,0 0 0,0 0 0,0 0 0,-1 0 0,1 0 0,-5-2 0,7 4-12,-1 0 0,1 1 0,0-1 0,-1 0 1,1 0-1,0 1 0,-1-1 0,1 0 0,0 1 0,-1-1 1,1 1-1,0-1 0,0 0 0,-1 1 0,1-1 0,0 1 1,0-1-1,0 0 0,0 1 0,0-1 0,-1 1 0,1-1 0,0 1 1,0-1-1,0 1 0,0-1 0,0 1 0,1-1 0,-1 0 1,0 1-1,0-1 0,0 1 0,0-1 0,1 1 0,2 24-1272,-2-20 890,6 28-470,-2-19 381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4.524"/>
    </inkml:context>
    <inkml:brush xml:id="br0">
      <inkml:brushProperty name="width" value="0.05" units="cm"/>
      <inkml:brushProperty name="height" value="0.05" units="cm"/>
    </inkml:brush>
  </inkml:definitions>
  <inkml:trace contextRef="#ctx0" brushRef="#br0">167 138 17060,'0'-2'79,"1"0"0,-1 1 0,0-1 1,0 0-1,0 0 0,0 0 0,0 0 0,-1 0 1,1 0-1,-1 0 0,1 1 0,-1-1 1,1 0-1,-1 0 0,0 0 0,0 1 0,0-1 1,0 1-1,0-1 0,0 1 0,-1-1 0,1 1 1,0-1-1,-1 1 0,1 0 0,-1 0 1,1 0-1,-1 0 0,0 0 0,1 0 0,-1 0 1,0 1-1,0-1 0,1 0 0,-4 0 1,1 1-46,1-1 0,-1 1 0,1 0 0,-1 0 0,1 0 0,-1 0 0,1 0 0,0 1 0,-1-1 0,1 1 0,0 0 0,-1 0 0,1 1 0,0-1 0,0 1 0,0-1 0,0 1 0,0 0 0,-4 4 0,0 1-31,2 0 0,-1 0 0,1 1-1,0 0 1,1 0 0,-1 0 0,2 0-1,-1 1 1,1-1 0,-4 18 0,5-15 12,0 0 0,1-1 0,0 1 0,1 0 0,0 0 0,0 0 0,1 0 0,5 20 0,-6-29-7,1 0 1,-1 0-1,1 0 1,0 0-1,-1 0 1,1 0 0,0 0-1,0-1 1,1 1-1,-1 0 1,0-1-1,1 1 1,-1-1-1,1 1 1,-1-1-1,1 1 1,-1-1-1,1 0 1,0 0 0,0 0-1,0 0 1,0 0-1,0 0 1,0-1-1,0 1 1,0-1-1,0 1 1,3-1-1,-1 0 20,0 0-1,1 0 1,-1-1 0,0 0-1,0 0 1,0 0-1,0 0 1,0-1-1,0 0 1,0 0 0,-1 0-1,1 0 1,4-4-1,5-5 66,0 0 0,-2-2-1,1 1 1,-2-1 0,0-1-1,0 0 1,-1-1 0,-1 1-1,-1-2 1,0 1 0,-1-1-1,0 0 1,-1 0 0,-1 0 0,-1-1-1,0 0 1,0-19 0,-3 36-92,0-5 27,1 1 0,-2-1 0,1 0-1,0 1 1,-1-1 0,0 1 0,0 0 0,-1-1 0,1 1 0,-4-6 0,5 9-27,0 1 1,0 0-1,0-1 1,0 1-1,0 0 0,0-1 1,-1 1-1,1 0 1,0 0-1,0-1 1,0 1-1,-1 0 1,1 0-1,0-1 1,0 1-1,-1 0 1,1 0-1,0 0 0,0-1 1,-1 1-1,1 0 1,0 0-1,-1 0 1,1 0-1,0 0 1,-1 0-1,1 0 1,0 0-1,0 0 1,-1 0-1,1 0 0,0 0 1,-1 0-1,1 0 1,0 0-1,-1 0 1,1 0-1,0 0 1,-1 0-1,1 0 1,0 0-1,-1 1 1,1-1-1,-10 17-43,1 26-162,7-27-31,0 0 0,2 0 0,0 1 0,1-1 0,1 0 0,0 0 0,6 22 0,-8-37 165,1 1 1,-1-1-1,1 1 0,-1-1 0,1 1 1,-1-1-1,1 0 0,0 1 1,0-1-1,0 0 0,0 0 1,0 0-1,0 1 0,0-1 1,0 0-1,0 0 0,0 0 1,1-1-1,-1 1 0,0 0 1,0 0-1,1-1 0,-1 1 1,1-1-1,2 1 0,-2-1 17,0 0 1,-1 0-1,1-1 0,0 1 0,0-1 0,0 0 1,0 1-1,-1-1 0,1 0 0,0 0 0,-1 0 1,1 0-1,0 0 0,-1-1 0,1 1 0,-1 0 0,0-1 1,0 1-1,1-1 0,0-1 0,18-27-584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18.555"/>
    </inkml:context>
    <inkml:brush xml:id="br0">
      <inkml:brushProperty name="width" value="0.05" units="cm"/>
      <inkml:brushProperty name="height" value="0.05" units="cm"/>
    </inkml:brush>
  </inkml:definitions>
  <inkml:trace contextRef="#ctx0" brushRef="#br0">0 0 14459,'18'16'2041,"0"-3"-1201,5-5-384,2 1 1416,3 3-1016,-1-1-151,2 0-890,-2 0 1746,-2-4-1473,-4-2 16,-5-3 32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4.969"/>
    </inkml:context>
    <inkml:brush xml:id="br0">
      <inkml:brushProperty name="width" value="0.05" units="cm"/>
      <inkml:brushProperty name="height" value="0.05" units="cm"/>
    </inkml:brush>
  </inkml:definitions>
  <inkml:trace contextRef="#ctx0" brushRef="#br0">46 384 14451,'0'0'42,"1"0"-1,-1 0 1,0 0-1,0 0 1,1 0-1,-1 0 1,0 0-1,0 0 1,1 0-1,-1 0 1,0 0-1,0 0 1,0 0-1,1 0 1,-1 0-1,0 0 1,0 0-1,1 0 1,-1 1-1,0-1 1,0 0-1,0 0 1,1 0-1,-1 0 1,0 1-1,0-1 1,0 0-1,0 0 0,0 0 1,1 0-1,-1 1 1,0-1-1,0 0 1,0 0-1,0 1 1,0-1-1,0 0 1,0 0-1,0 1 1,0-1-1,0 0 1,0 0-1,0 0 1,0 1-1,0-1 1,0 0-1,0 0 1,0 1-1,0-1 1,0 0-1,0 0 1,0 1-1,-1-1 1,1 20 126,0-18 25,-5 49 1356,0 7-998,2 64 0,7-99-490,-4-23-58,0 0 0,0 1 0,0-1 0,0 1 0,0-1 0,0 0 0,0 1 0,0-1 0,1 0 0,-1 1 0,0-1 0,0 0 0,0 1 0,0-1 0,0 0 0,1 0 0,-1 1 0,0-1 0,0 0 0,0 1 0,1-1 0,-1 0 0,0 0 0,0 0 0,1 1 0,-1-1 0,0 0 0,1 0 0,-1 0 0,0 0 0,1 1 0,-1-1 0,0 0 0,1 0 0,-1 0 0,0 0 0,1 0 0,-1 0 0,0 0 0,1 0 0,-1 0 0,0 0 0,1 0 0,-1 0 0,0 0 0,1 0 0,-1-1 0,0 1 0,1 0 0,-1 0 0,0 0 1,1 0-1,-1 0 0,0-1 0,0 1 0,1 0 0,-1 0 0,0-1 0,0 1 0,1 0 0,-1 0 0,0-1 0,0 1 0,6-8 40,-1 0 1,0 0 0,-1 0 0,0 0 0,5-16 0,14-52 148,-17 51-118,12-40 289,8-74 1,-22 103-191,-1 1 0,-1-1 1,-7-65-1,4 94-142,0-1-1,-1 0 1,0 1 0,0 0-1,-1-1 1,0 1-1,0 0 1,-5-7-1,7 12-30,1 1-1,-2-1 0,1 1 1,0-1-1,0 1 0,0 0 0,-1-1 1,1 1-1,0 0 0,-1 0 1,1 0-1,-1 0 0,0 0 0,1 0 1,-1 0-1,0 1 0,1-1 1,-1 1-1,0-1 0,0 1 0,0 0 1,1-1-1,-1 1 0,0 0 1,0 0-1,0 0 0,0 1 1,0-1-1,1 0 0,-1 1 0,0-1 1,0 1-1,1-1 0,-1 1 1,0 0-1,1 0 0,-3 1 0,-4 4-20,2 0 0,-1 0-1,1 1 1,0 0 0,0 0-1,1 0 1,0 1 0,0-1-1,1 1 1,0 0 0,0 1-1,1-1 1,0 1 0,0-1-1,1 1 1,-1 13 0,2-20 19,2-1 1,-1 0-1,0 1 1,0-1-1,0 1 0,1-1 1,-1 1-1,1-1 1,-1 0-1,1 1 1,-1-1-1,1 0 1,0 1-1,0-1 1,-1 0-1,1 0 1,0 0-1,0 0 1,0 0-1,1 0 1,-1 0-1,0 0 1,0 0-1,0-1 0,1 1 1,1 1-1,5 1-28,0 0-1,0-1 1,15 3-1,17 6-93,-33-6 118,0-1 0,-1 1 0,1 1 0,-1-1 0,0 1 0,-1 0 0,1 0 0,-1 1 1,0 0-1,-1 0 0,0 0 0,0 0 0,0 0 0,-1 1 0,0 0 0,3 14 0,3 13 87,-3 0 0,5 53 0,-11-80-63,8 112-1524,-9-150 1175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6.359"/>
    </inkml:context>
    <inkml:brush xml:id="br0">
      <inkml:brushProperty name="width" value="0.05" units="cm"/>
      <inkml:brushProperty name="height" value="0.05" units="cm"/>
    </inkml:brush>
  </inkml:definitions>
  <inkml:trace contextRef="#ctx0" brushRef="#br0">1 1 16388,'5'11'320,"-1"0"1,0 0-1,-1 1 1,0 0 0,0-1-1,1 21 1,2 9 351,153 777 3336,-156-804-3966,24 107 304,-21-108-311,-2-11-7,-3-4-25,0 0 0,0 0-1,-1 0 1,1 0-1,0 0 1,-1 0-1,0 0 1,1 0 0,-1-5-1,4-68 5,-10-123 1,2 111-10,0 13-122,11-121-1,-7 191 97,1 0 0,-1 1-1,1-1 1,0 0 0,1 1 0,-1-1 0,0 0-1,1 1 1,0 0 0,4-6 0,-6 8 16,1 1 0,-1-1 1,1 1-1,-1-1 1,1 1-1,0-1 1,-1 1-1,1 0 0,-1-1 1,1 1-1,0 0 1,-1-1-1,1 1 0,0 0 1,0 0-1,-1 0 1,1 0-1,0-1 1,-1 1-1,1 0 0,0 0 1,1 1-1,0-1-5,-1 1 0,1 0 1,-1-1-1,1 1 0,-1 0 0,0 0 0,1 0 0,-1 0 1,0 1-1,0-1 0,1 0 0,-1 0 0,0 1 0,1 1 1,2 5-4,1 1 1,-2-1 0,1 1 0,-1-1 0,0 1-1,-1 0 1,0 0 0,1 12 0,-2-9 102,1-1 0,1 0 0,0 0 0,8 19 0,-11-29-78,0-1-1,0 1 1,0-1-1,0 0 1,0 1-1,1-1 1,-1 1 0,0-1-1,0 0 1,0 1-1,1-1 1,-1 0-1,0 1 1,0-1-1,1 0 1,-1 1-1,0-1 1,1 0-1,-1 0 1,0 1-1,1-1 1,-1 0 0,0 0-1,1 0 1,-1 0-1,0 1 1,1-1-1,-1 0 1,1 0-1,-1 0 1,0 0-1,1 0 1,-1 0-1,1 0 1,-1 0 0,1 0-1,-1 0 1,0 0-1,1 0 1,-1-1-1,1 1 1,-1 0-1,0 0 1,1 0-1,-1 0 1,0-1-1,1 1 1,-1 0-1,0 0 1,1-1 0,-1 1-1,0 0 1,1-1-1,-1 1 1,0 0-1,0-1 1,0 1-1,1 0 1,-1-1-1,0 1 1,0 0-1,0-1 1,0 1-1,0-1 1,1 1 0,-1 0-1,0-1 1,10-30 73,-6 14-70,-1 0-1,-1-1 1,-1 1 0,-1-31 0,-1 37-3,0 1 1,-1-1-1,0 1 1,0 0-1,-1-1 0,-1 1 1,0 1-1,0-1 1,-6-9-1,9 17-11,0 1 0,0-1 0,0 1 1,0 0-1,0-1 0,0 1 0,-1 0 0,1 0 0,0 0 0,-1 0 0,1 0 0,0 0 0,-1 0 0,1 1 0,-1-1 0,1 0 0,-1 1 0,-3-1 0,5 1 2,-1 0-1,1 0 1,0 0-1,-1 0 1,1 0-1,-1 0 1,1 0-1,0 0 1,-1 0 0,1 0-1,0 1 1,-1-1-1,1 0 1,0 0-1,-1 0 1,1 1-1,0-1 1,-1 0-1,1 1 1,0-1 0,0 0-1,-1 0 1,1 1-1,0-1 1,0 0-1,0 1 1,-1 0-1,1 0-9,0 0-1,-1 1 1,1-1-1,0 0 0,0 1 1,0-1-1,0 0 0,0 1 1,1-1-1,-1 0 1,0 1-1,1 1 0,0-2-52,-1 1-1,0-1 1,1 1-1,-1-1 0,1 0 1,0 0-1,-1 1 1,1-1-1,0 0 1,0 0-1,0 0 0,0 0 1,0 0-1,0 0 1,0 0-1,0 0 1,0 0-1,0 0 1,1-1-1,-1 1 0,2 0 1,-1 0-82,1-1 1,-1 1-1,0-1 1,1 0-1,-1 0 0,0 0 1,0 0-1,1-1 1,-1 1-1,0-1 1,0 1-1,3-2 1,5-2-487,-1 0 0,0-1 1,0 0-1,14-11 1,-7 5 293,-1 0 1,0-1 0,-1-1 0,0-1 0,-1 0 0,18-26 0,-28 32 1316,-10 11 88,-8 11 53,7-3-870,2 1 0,-1-1 1,2 1-1,0 0 0,0 1 1,1-1-1,0 1 0,1 0 1,1 0-1,0 0 0,1 1 1,0 22-1,1-34-204,1 1 0,-1 0 0,1 0 0,-1 0-1,1-1 1,0 1 0,0 0 0,0-1 0,0 1 0,0-1 0,4 5-1,-5-6-27,1-1-1,0 1 1,-1-1-1,1 1 0,0-1 1,0 1-1,-1-1 1,1 0-1,0 1 0,0-1 1,0 0-1,-1 0 0,1 1 1,0-1-1,0 0 1,0 0-1,0 0 0,0 0 1,0 0-1,-1 0 1,1 0-1,0 0 0,0-1 1,0 1-1,0 0 0,0 0 1,-1-1-1,1 1 1,0-1-1,0 1 0,-1-1 1,1 1-1,0-1 1,0 1-1,-1-1 0,1 1 1,-1-1-1,1 0 1,-1 1-1,1-2 0,7-6 71,-1-1 0,0 0 0,-1 0 0,0-1 1,0 0-1,-1 0 0,7-19 0,-3 5 119,-2-1 0,6-34 1,-12 54-168,3-21 68,-4 25-99,0 0 1,0 0 0,1 0 0,-1 0-1,0 0 1,0 0 0,0 0-1,0 1 1,0-1 0,-1 0 0,1 0-1,0 0 1,0 0 0,-1 0-1,1 0 1,0 0 0,-1 0 0,0-1-1,1 3-4,-1-1 0,0 0 0,1 1 0,-1-1 0,0 1 0,1-1 0,-1 1 0,1-1 0,-1 1-1,1-1 1,-1 1 0,1-1 0,0 1 0,-1 0 0,1-1 0,0 1 0,-1 0 0,1-1 0,0 1 0,0 0 0,-1-1 0,1 1-1,0 0 1,0 0 0,-6 23 7,6-22-7,-3 10-33,0 0 1,1 1 0,1-1-1,0 1 1,1-1-1,2 24 1,-2-35 15,0-1 0,0 1 1,0 0-1,0 0 1,0 0-1,0-1 1,0 1-1,1 0 1,-1 0-1,0 0 1,1-1-1,-1 1 0,0 0 1,1-1-1,-1 1 1,1 0-1,-1-1 1,1 1-1,-1 0 1,1-1-1,-1 1 1,1-1-1,0 1 0,-1-1 1,1 0-1,0 1 1,1 0-1,-1-1-17,0-1 0,0 1 0,0 0 0,0-1 0,0 1 0,1 0 0,-1-1-1,0 1 1,0-1 0,0 1 0,-1-1 0,1 0 0,0 0 0,0 1 0,0-1 0,1-1 0,4-6-218,0 1 0,0-1 0,7-13 0,12-30-1134,34-100 0,-63 217 1442,4-61-42,-1 14 113,1 0 0,3 26 0,-3-40-83,1 0-1,0 0 1,1 0 0,-1 0 0,1 0 0,0 0 0,0 0 0,0-1 0,1 1 0,0-1 0,-1 0 0,2 0 0,5 7 0,8 3 125,1 0 1,19 11-1,-26-19-117,0 0-1,-1 1 1,0 0 0,0 1-1,-1 0 1,0 1 0,0 0-1,-1 0 1,0 1-1,9 16 1,-11-13 67,0 0 0,-2 1 0,0 0 0,0 0 0,-1 0 0,-1 0 0,0 0 0,-1 1 0,-1-1 0,0 1 0,-1-1 0,0 0 0,-1 1 0,-5 18 0,6-31-107,0 1-1,1-1 0,-1 0 1,0 0-1,0 0 1,-1 0-1,1 0 0,0 0 1,0 0-1,-1 0 1,0 0-1,1 0 1,-1-1-1,-2 3 0,3-4-8,-1 1 0,1-1-1,0 1 1,0-1 0,0 0 0,-1 1-1,1-1 1,0 0 0,0 0-1,-1 0 1,1 0 0,0 0-1,0 0 1,-1 0 0,1-1-1,0 1 1,0 0 0,0-1 0,-1 1-1,1-1 1,0 1 0,0-1-1,0 0 1,0 1 0,0-1-1,0 0 1,0 0 0,-1-1-1,-4-4-4,1 1-1,0-1 0,1-1 1,0 1-1,0 0 0,0-1 1,0 0-1,1 0 0,1 0 1,-1-1-1,1 1 0,-2-10 0,-1-10-26,2 0-1,-1-31 0,3 35 7,2 1 0,1 0 0,1-1-1,1 1 1,12-39 0,49-103 392,-56 144-257,-5 10-57,16-42 251,-18 48-275,-1 1-1,0-1 1,-1 1 0,1-1-1,-1 1 1,0-1 0,1 1-1,-1-1 1,-1 0-1,1 1 1,-1-1 0,-1-4-1,2 7-27,0 1 0,0-1 0,-1 0 0,1 1 0,0-1 0,0 1 0,-1-1 0,1 1 0,-1-1 0,1 1 0,-1-1 0,1 1 0,-1-1 0,1 1 0,-1 0 0,1-1 0,-1 1 0,1 0 0,-1-1 0,1 1 0,-1 0 0,0 0 0,1-1 0,-1 1 0,0 0 0,1 0 0,-1 0 0,0 0-1,1 0 1,-1 0 0,1 0 0,-1 0 0,0 0 0,1 0 0,-1 1 0,0-1 0,1 0 0,-1 0 0,1 1 0,-1-1 0,0 0 0,1 1 0,-1-1 0,1 0 0,-1 1 0,1-1 0,-1 1 0,1-1 0,0 1 0,-1-1 0,0 2 0,-24 28 18,19-21-46,0 1 0,1 1 0,1-1-1,-1 1 1,-3 13 0,7-18-53,-1 0 0,1 0 1,0 0-1,1 0 0,-1 0 0,1 0 0,1 0 0,-1 0 0,1 0 0,0 0 0,2 9 0,-2-13 55,0 0 0,1 0-1,-1 0 1,0 0 0,1 0 0,-1 0-1,1 0 1,-1-1 0,1 1 0,0-1-1,0 1 1,0-1 0,0 1-1,0-1 1,0 0 0,0 0 0,0 0-1,3 1 1,20 2-244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6.917"/>
    </inkml:context>
    <inkml:brush xml:id="br0">
      <inkml:brushProperty name="width" value="0.05" units="cm"/>
      <inkml:brushProperty name="height" value="0.05" units="cm"/>
    </inkml:brush>
  </inkml:definitions>
  <inkml:trace contextRef="#ctx0" brushRef="#br0">1 1 17700,'7'190'3817,"29"90"-3160,-35-274-644,0 2 31,1 0 1,0 0 0,0 1-1,1-1 1,0-1 0,7 16-1,-9-23-29,-1 1 0,1 0 0,-1 0 0,1 0 0,-1-1 0,1 1 0,0 0-1,-1 0 1,1-1 0,0 1 0,0-1 0,-1 1 0,1 0 0,0-1 0,0 0-1,0 1 1,0-1 0,0 1 0,0-1 0,-1 0 0,1 0 0,0 0-1,0 1 1,2-1 0,-2-1 6,1 1 0,-1-1 0,0 1-1,1-1 1,-1 1 0,0-1 0,0 0 0,1 0-1,-1 0 1,0 0 0,0 0 0,0 0 0,0 0-1,1-2 1,3-4 56,0-1 0,-1 0 0,0 1 0,4-12 0,9-31 124,-2-1 0,-2 0 0,-2-1 0,5-71 0,-15 110-249,0 9-4,-1 1-1,1-1 1,-1 1-1,0-1 1,0 0-1,0 1 0,0-1 1,-1 1-1,-1-4 1,2 7 44,0-1 0,0 1 0,0 0 1,0 0-1,0 0 0,0 0 0,0 0 1,0 0-1,0-1 0,0 1 0,0 0 0,0 0 1,0 0-1,0 0 0,0 0 0,-1 0 1,1 0-1,0 0 0,0-1 0,0 1 1,0 0-1,0 0 0,0 0 0,0 0 0,-1 0 1,1 0-1,0 0 0,0 0 0,0 0 1,0 0-1,0 0 0,0 0 0,-1 0 0,1 0 1,0 0-1,0 0 0,0 0 0,0 0 1,0 0-1,-1 0 0,1 0 0,0 0 0,0 0 1,0 0-1,0 0 0,0 0 0,0 0 1,-1 1-1,1-1 0,0 0 0,-8 9 41,-3 13-23,0 8-224,1 3-37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08.177"/>
    </inkml:context>
    <inkml:brush xml:id="br0">
      <inkml:brushProperty name="width" value="0.05" units="cm"/>
      <inkml:brushProperty name="height" value="0.05" units="cm"/>
    </inkml:brush>
  </inkml:definitions>
  <inkml:trace contextRef="#ctx0" brushRef="#br0">0 501 13099,'6'5'432,"1"1"32,0-1 1,0 0-1,1 0 0,13 7 1,-19-11-397,0 0 1,0-1 0,0 1-1,0-1 1,0 1-1,0-1 1,0 0-1,0 1 1,0-1 0,0 0-1,0 0 1,0-1-1,0 1 1,0 0 0,0-1-1,0 1 1,0-1-1,-1 1 1,1-1-1,0 0 1,0 0 0,0 0-1,-1 0 1,1 0-1,0-1 1,-1 1 0,2-2-1,3-4 29,-1 0 1,0 0-1,0-1 0,0 0 0,-1 0 1,-1 0-1,1 0 0,-1 0 0,0-1 0,-1 0 1,2-12-1,0-13 470,2-53 0,-5 80-476,-1 6-61,0 0 0,1 0 0,-1-1 0,0 1 0,0 0-1,0-1 1,0 1 0,0 0 0,0-1 0,-1 1 0,1 0 0,0 0 0,-1-1 0,0 0 0,0 9 82,0 1 0,0 0 0,1 0 0,1 10 0,0 7-91,2 0 0,7 24 0,-8-38-17,2 1-1,0-1 0,0 0 1,1 1-1,0-2 0,9 14 1,-13-21-3,1-1 0,-1 0 0,1 0 0,-1 0 0,1 0 1,0-1-1,0 1 0,0 0 0,0-1 0,0 1 1,0-1-1,0 0 0,0 1 0,1-1 0,-1 0 0,0 0 1,1-1-1,-1 1 0,3 0 0,-2-1 1,-1 0-1,1-1 1,-1 1 0,0 0-1,1-1 1,-1 0 0,0 0-1,1 1 1,-1-1-1,0-1 1,0 1 0,0 0-1,0 0 1,0-1 0,0 1-1,2-3 1,4-4 4,-1 0 1,0-1 0,-1 0-1,0 0 1,0-1-1,-1 1 1,6-15 0,3-12-5,12-49 0,-25 84-1,-1 3 1,1 10 5,-1 16 1,-1-3-5,-1 40 9,2-59-8,0-1 0,1 1 0,0-1 0,0 1 0,1-1 0,-1 1 0,1-1 0,5 10 0,-7-14-3,0-1 1,1 1 0,-1-1-1,0 1 1,1-1-1,-1 1 1,1-1-1,-1 1 1,0-1-1,1 0 1,-1 1-1,1-1 1,-1 0 0,1 1-1,-1-1 1,1 0-1,-1 0 1,1 1-1,0-1 1,-1 0-1,1 0 1,-1 0-1,1 0 1,-1 0-1,1 0 1,1 0 0,-1 0 1,0 0 0,0-1 0,1 1 1,-1-1-1,0 1 0,0-1 0,0 0 1,0 1-1,0-1 0,0 0 1,0 0-1,1-1 0,24-33 75,-23 30-65,41-80 139,-30 58-85,22-37-1,-36 62-65,1 1-1,0-1 1,0 1-1,0 0 1,0-1-1,1 1 1,-1 0-1,0 0 1,0-1 0,1 1-1,-1 0 1,1 0-1,-1 1 1,1-1-1,-1 0 1,4-1-1,-5 2 0,1 0-1,0 0 1,0 1-1,0-1 1,-1 0-1,1 0 1,0 1-1,0-1 1,-1 0-1,1 1 0,0-1 1,-1 0-1,1 1 1,0-1-1,-1 1 1,1-1-1,-1 1 1,1 0-1,-1-1 1,1 1-1,-1-1 1,1 1-1,-1 0 0,0-1 1,1 2-1,3 7-10,-1 0-1,0 0 0,-1 0 0,3 15 1,-3-13-2,-2-9 18,0 0 0,1 0 0,-1 0-1,1 0 1,-1 0 0,1 0 0,0-1 0,0 1 0,0 0-1,0 0 1,0-1 0,2 3 0,-3-4 0,0 0 0,1 0 0,-1 1 0,0-1 0,0 0 0,1 0 0,-1 0 0,0 0 0,1 0 0,-1 0 1,0 0-1,1 0 0,-1 0 0,0 0 0,1 0 0,-1 0 0,0 0 0,1 0 0,-1 0 0,0 0 0,1 0 0,-1 0 0,0 0 0,0 0 0,1 0 0,-1-1 0,1 1 0,10-14 131,3-14 62,-2 0 1,-1-1-1,9-35 1,-20 64-193,0 0 0,0 0 0,0 0 0,0 0 1,0 0-1,0 0 0,0 0 0,-1 0 0,1 0 1,0 0-1,0 0 0,0 0 0,0 0 1,0 0-1,0 0 0,0 0 0,0 0 0,0 0 1,0 0-1,0 0 0,0 0 0,0 0 0,-1 0 1,1 0-1,0 0 0,0 0 0,0 0 0,0 0 1,0 0-1,0 0 0,0-1 0,0 1 1,0 0-1,0 0 0,0 0 0,0 0 0,0 0 1,0 0-1,0 0 0,0 0 0,0 0 0,0 0 1,0 0-1,0 0 0,0-1 0,-7 11 156,3-1-88,5-9-73,-1 0 0,0 1-1,1-1 1,-1 0 0,0 0-1,0 0 1,1 0 0,-1 0-1,0 0 1,1 0 0,-1 0-1,0 0 1,0 0 0,1 0-1,-1 0 1,0 0 0,1 0-1,-1 0 1,0 0 0,0 0-1,1 0 1,-1 0 0,0-1-1,0 1 1,1 0-1,-1 0 1,0 0 0,0 0-1,1-1 1,-1 1 0,0 0-1,0 0 1,0 0 0,1-1-1,-1 1 1,11-8 0,-1-1 0,0 0 1,-1 0-1,15-19 0,-12 14-40,24-23 0,-13 19-65,-16 13 115,0 0 0,0 0 0,0-1 0,-1-1 0,1 1 0,-2-1-1,1 0 1,-1 0 0,0-1 0,6-10 0,-11 18-2,0-1 0,1 0-1,-1 0 1,0 1 0,0-1 0,1 0 0,-1 1-1,0-1 1,0 0 0,0 0 0,0 1 0,0-1-1,0 0 1,0 0 0,0 0 0,0 1-1,0-1 1,0 0 0,-1-1 0,1 2-3,-1 0 0,1 0-1,0-1 1,-1 1 0,1 0 0,0 0 0,-1 0 0,1 0 0,-1-1-1,1 1 1,0 0 0,-1 0 0,1 0 0,-1 0 0,1 0-1,0 0 1,-1 0 0,1 0 0,-1 0 0,1 0 0,0 0 0,-1 0-1,1 1 1,-1-1 0,-2 1 11,0 0 1,0 1-1,1-1 0,-1 0 0,0 1 1,1 0-1,-1 0 0,-2 2 0,-6 10 12,0 0-1,1 0 0,0 1 1,1 0-1,-11 27 0,15-29-35,0-1 0,1 1 0,0 0-1,1 0 1,1 0 0,0 1 0,0 25-1,2-37 4,-1 0 0,1 0 0,0 0 0,1 0 0,-1-1 0,0 1 0,1 0 0,-1 0 0,1 0 0,-1 0 0,1-1 0,0 1 0,0 0 0,-1-1-1,1 1 1,1-1 0,-1 1 0,0-1 0,0 1 0,3 2 0,-2-4 0,-1 1 1,1-1-1,-1 0 1,1 1-1,-1-1 1,1 0-1,-1 0 1,1 0-1,-1 0 1,1 0-1,-1 0 1,1-1-1,-1 1 1,1 0-1,-1-1 0,0 1 1,1-1-1,-1 0 1,3-1-1,5-3-5,-1-1 0,0 0 0,0 0 1,0-1-1,-1 0 0,8-10 0,11-18 7,26-47 0,-36 56 8,-16 26-6,0 0-1,0-1 0,0 1 1,0 0-1,0 0 0,0 0 1,0-1-1,1 1 0,-1 0 0,0 0 1,0 0-1,0-1 0,0 1 1,0 0-1,1 0 0,-1 0 1,0 0-1,0-1 0,0 1 1,0 0-1,1 0 0,-1 0 0,0 0 1,0 0-1,0 0 0,1 0 1,-1 0-1,0 0 0,0 0 1,1-1-1,-1 1 0,0 0 0,0 0 1,0 0-1,1 0 0,-1 0 1,0 1-1,1-1 0,2 10-19,-2 26-12,-1-25 19,0-3 9,0-4 3,0 0 0,0 0 0,0-1 1,0 1-1,1 0 0,0 0 1,0 0-1,0-1 0,0 1 1,0 0-1,4 6 0,-4-9 3,-1-1 0,0 0 0,1 1 0,-1-1 0,0 0 0,1 1 0,-1-1-1,0 0 1,1 1 0,-1-1 0,0 0 0,1 0 0,-1 1 0,1-1 0,-1 0 0,1 0 0,-1 0 0,0 0 0,1 0-1,-1 0 1,1 1 0,-1-1 0,1 0 0,-1 0 0,1 0 0,-1-1 0,1 1 0,-1 0 0,1 0 0,13-10 46,9-24 21,-21 32-64,20-41 70,-16 30-65,0 1-1,1 0 1,0 0-1,1 0 1,0 1-1,11-11 0,-19 22-12,1-1 0,0 0 0,0 0 0,0 1 0,0-1 0,0 0-1,0 1 1,0-1 0,0 1 0,0-1 0,0 1 0,0 0-1,0-1 1,0 1 0,0 0 0,2 0 0,-3 0 0,1 0 0,0 0 0,-1 0 1,1 1-1,0-1 0,-1 0 0,1 0 0,-1 1 0,1-1 1,-1 0-1,1 1 0,0-1 0,-1 1 0,1-1 1,-1 1-1,0-1 0,1 1 0,-1-1 0,1 1 1,-1 0-1,3 4-10,-1 1 0,0-1 0,-1 1 0,1-1 0,0 9 0,4 9 47,-6-23-32,0 0-1,0 1 1,0-1-1,0 0 1,0 0-1,0 0 1,1 0-1,-1 0 0,0 0 1,0 0-1,0 0 1,0 0-1,0 1 1,0-1-1,0 0 1,0 0-1,0 0 0,0 0 1,0 0-1,1 0 1,-1 0-1,0 0 1,0 0-1,0 0 1,0 0-1,0 0 0,0 0 1,0 0-1,0 0 1,1 0-1,-1 0 1,0 0-1,0 0 1,0 0-1,0 0 0,0 0 1,0 0-1,0 0 1,1 0-1,-1 0 1,0 0-1,0 0 1,0 0-1,0 0 0,0 0 1,0 0-1,0 0 1,0 0-1,0-1 1,0 1-1,1 0 1,-1 0-1,3-8-61,0-8-70,-3 10 114,1 4-32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0.542"/>
    </inkml:context>
    <inkml:brush xml:id="br0">
      <inkml:brushProperty name="width" value="0.05" units="cm"/>
      <inkml:brushProperty name="height" value="0.05" units="cm"/>
    </inkml:brush>
  </inkml:definitions>
  <inkml:trace contextRef="#ctx0" brushRef="#br0">0 350 10994,'3'-8'564,"4"-9"1207,0 1 1,14-24-1,-19 36-1511,0 1 0,0 0 0,1 0 1,-1 0-1,1 0 0,-1 0 0,1 1 0,0-1 0,0 1 0,0 0 0,0 0 0,0 0 0,1 0 1,-1 0-1,1 1 0,-1 0 0,1-1 0,5 0 0,-7 2-232,0 0 1,0 0-1,0 0 0,0 0 1,0 0-1,0 0 0,0 1 1,0-1-1,0 1 0,-1 0 0,1-1 1,0 1-1,0 0 0,0 0 1,-1 0-1,1 0 0,-1 0 1,1 0-1,0 1 0,-1-1 1,0 0-1,1 1 0,-1 0 1,0-1-1,0 1 0,0-1 1,0 1-1,0 0 0,0 0 1,-1 0-1,1-1 0,0 4 0,2 6-34,0 1 0,-1 0 0,-1 0 0,1 17 0,0 4 70,-2-33-63,0 1-1,0 0 1,0 0-1,0 0 0,0 0 1,0-1-1,0 1 1,1 0-1,-1 0 1,0-1-1,0 1 1,1 0-1,-1 0 0,0-1 1,1 1-1,-1 0 1,1-1-1,-1 1 1,1 0-1,-1-1 1,1 1-1,-1-1 0,1 1 1,0-1-1,-1 1 1,1-1-1,0 1 1,0-1-1,-1 0 1,1 1-1,1-1 1,-1 0 0,1-1 0,-1 1 0,0-1 0,1 1 0,-1-1 1,0 0-1,1 0 0,-1 0 0,0 1 0,0-1 0,0 0 1,0-1-1,0 1 0,0 0 0,1-1 0,5-7 12,-1-1-1,1 0 0,5-12 1,7-27 52,-18 45-59,0-1 0,0 1 0,0 0 0,0 0 0,0 0 1,-1-1-1,0 1 0,0 0 0,0 0 0,-1-5 0,1 9-6,-1 0 1,1 0-1,0 0 0,-1 0 0,1 0 1,0 0-1,0 0 0,-1 0 1,1 0-1,0 0 0,-1 0 1,1 0-1,0 0 0,0 0 1,-1 1-1,1-1 0,0 0 0,0 0 1,-1 0-1,1 0 0,0 1 1,0-1-1,-1 0 0,1 0 1,0 0-1,0 1 0,0-1 1,0 0-1,0 0 0,-1 1 0,1-1 1,0 0-1,0 1 0,0-1 1,0 0-1,0 0 0,0 1 1,0-1-1,-4 12-2,0-1 0,1 1 0,1-1 1,-1 1-1,2 0 0,0 0 0,0 0 0,2 0 1,-1 0-1,1 0 0,1 0 0,0-1 0,5 16 1,-7-25 1,1 0 1,0 0 0,0 0 0,-1-1 0,1 1-1,0 0 1,1-1 0,-1 1 0,0-1-1,0 1 1,1-1 0,-1 0 0,0 1 0,1-1-1,0 0 1,-1 0 0,1 0 0,0 0-1,-1 0 1,1-1 0,0 1 0,3 0 0,-2 0 6,-1-1 0,1-1 0,0 1 0,0 0 0,0-1 0,0 1 0,-1-1 0,1 0 0,0 0 0,0 0 1,-1 0-1,1 0 0,3-3 0,5-4 47,-1 0 0,0 0 1,0-1-1,-1 0 0,12-15 0,-10 10 58,0-1-1,-1-1 1,12-25-1,-18 32-42,-1 0 0,1 0 0,-1 0 0,-1 0-1,0-1 1,0 1 0,0-1 0,-1-14 0,-1 23-62,0 0 0,0 1 0,1-1 0,-1 0 0,0 0 0,0 0 0,-1 0 0,1 0 0,0 0 0,0 0 0,0 1 0,0-1 0,-1 0 0,1 0 0,0 0 0,-1 0 0,1 1 1,-1-1-1,1 0 0,-1 0 0,1 1 0,-1-1 0,0 0 0,1 1 0,-1-1 0,0 1 0,1-1 0,-1 1 0,0-1 0,0 1 0,1-1 0,-1 1 0,0 0 0,0-1 0,0 1 0,0 0 0,0 0 0,1 0 0,-1 0 0,0 0 0,0 0 0,-1 0 0,0 0-1,0 1 0,0 0-1,-1-1 1,1 1-1,0 0 1,1 0-1,-1 1 1,0-1 0,0 0-1,0 1 1,1-1-1,-1 1 1,0-1 0,1 1-1,0 0 1,-3 3-1,1 0-7,1 0 1,-1 0-1,1 0 0,0 1 0,1-1 0,-1 1 0,1-1 0,0 1 0,0 10 1,0-15 0,1 0 0,0 0 1,1 0-1,-1 0 1,0-1-1,0 1 0,0 0 1,1 0-1,-1 0 1,0 0-1,1 0 1,-1 0-1,0 0 0,1-1 1,0 1-1,-1 0 1,1 0-1,-1 0 0,1-1 1,0 1-1,-1 0 1,1-1-1,1 2 0,0-2 2,0 0 0,0 1 0,0-1-1,0 0 1,0 0 0,0 0-1,-1 0 1,1-1 0,0 1 0,0 0-1,0-1 1,0 1 0,-1-1-1,1 0 1,0 0 0,0 1 0,2-3-1,8-4 11,-1-1-1,0 0 0,0-1 0,0 0 0,-1 0 1,17-22-1,47-72 22,-65 91-46,-7 19-68,-4 8 44,2-10 30,-8 64-90,7-63 93,1 0 0,0 0 0,1 1 0,0-1 0,0 0 0,0 0 0,0 0 0,1 0 0,3 6 0,-5-11 4,1 1 0,-1-1 0,1 0 0,0 0 0,-1 0 0,1 1 0,0-1 0,0 0 0,0 0 0,0 0 0,0 0 0,0-1 0,0 1 0,0 0 0,1 0 0,-1-1 0,0 1 0,0 0 0,1-1 0,-1 0 0,0 1 0,1-1 0,-1 0 0,3 1 0,-1-1 0,0-1 1,0 1-1,-1-1 0,1 0 1,0 0-1,0 0 0,-1 0 0,1 0 1,-1 0-1,1-1 0,3-2 1,3-3 0,1-1 1,-2-1-1,1 1 0,12-17 1,-11 9 9,0-1 1,0 1-1,12-34 0,-28 75-27,1 0-1,1 0 0,0 43 1,4-67 17,0 0 0,0 0-1,0 0 1,0 1 0,0-1 0,0 0 0,0 0 0,0 0 0,0 0 0,1 0 0,-1 0 0,0 0 0,1 0 0,-1 0 0,1 0 0,-1 0 0,1 0 0,0 0 0,-1-1 0,1 1 0,0 0 0,-1 0 0,1 0 0,0-1 0,0 1 0,1 0 0,0 0 2,-1-1 1,1 0-1,-1 0 0,1 0 1,-1-1-1,0 1 1,1 0-1,-1-1 0,1 1 1,-1 0-1,0-1 1,1 0-1,-1 1 0,0-1 1,1 0-1,1-1 1,3-3-53,1 0 0,-1 0 0,0-1 1,0 0-1,-1 0 0,5-8 1,-7 9-183,0-1 1,0 1 0,-1-1 0,0 0 0,0 1 0,0-1 0,-1 0 0,0 0 0,0-1 0,0-7 0,-2-2-387,0 0 1,-5-28-1,-2 2-98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0.914"/>
    </inkml:context>
    <inkml:brush xml:id="br0">
      <inkml:brushProperty name="width" value="0.05" units="cm"/>
      <inkml:brushProperty name="height" value="0.05" units="cm"/>
    </inkml:brush>
  </inkml:definitions>
  <inkml:trace contextRef="#ctx0" brushRef="#br0">2 0 17540,'-1'12'1848,"1"5"-1176,0-1-304,2-2 1057,1 0-545,3-6-400,-6-7-120,-11-2-256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1.585"/>
    </inkml:context>
    <inkml:brush xml:id="br0">
      <inkml:brushProperty name="width" value="0.05" units="cm"/>
      <inkml:brushProperty name="height" value="0.05" units="cm"/>
    </inkml:brush>
  </inkml:definitions>
  <inkml:trace contextRef="#ctx0" brushRef="#br0">1 0 17460,'6'100'4680,"0"-64"-4576,0 0-1,15 40 0,-21-72-90,1-1-1,1 0 1,-1 1 0,0-1-1,1 0 1,0 0-1,-1 0 1,1 0-1,0 0 1,0-1 0,4 4-1,-6-6-2,1 1-1,0-1 1,-1 0-1,1 1 1,-1-1-1,1 0 1,0 0-1,-1 1 1,1-1 0,0 0-1,-1 0 1,1 0-1,0 0 1,-1 0-1,1 0 1,0 0-1,-1 0 1,1 0-1,0 0 1,-1-1-1,1 1 1,1 0-1,0-2 10,-1 1 0,1 0 0,0 0 0,0-1 0,-1 1-1,1-1 1,-1 1 0,1-1 0,-1 0 0,2-3 0,9-14 203,13-33 0,-15 30-42,17-28 1,-26 49-174,0 0-1,0-1 0,-1 1 1,1 0-1,0-1 1,0 1-1,0 0 1,1 0-1,-1 0 0,0 0 1,0 0-1,1 0 1,-1 0-1,0 0 0,1 1 1,-1-1-1,1 0 1,-1 1-1,1-1 1,-1 1-1,3-1 0,-3 2-1,1-1 0,-1 0 0,1 1 0,-1 0 0,0-1 0,1 1 0,-1 0 0,0 0 0,0-1 0,1 1 0,-1 0 0,0 0 0,0 0-1,0 1 1,0-1 0,0 0 0,0 0 0,-1 0 0,1 1 0,0-1 0,-1 0 0,1 3 0,10 22 23,-10-21-21,1-1-1,-1 1 1,1-1-1,0 1 1,1-1-1,-1 1 0,6 6 1,-7-10-4,-1-1 1,1 0-1,-1 1 1,1-1-1,-1 1 0,1-1 1,-1 0-1,1 1 1,-1-1-1,1 0 1,0 0-1,-1 1 0,1-1 1,-1 0-1,1 0 1,0 0-1,-1 0 1,1 0-1,0 0 0,-1 0 1,1 0-1,0 0 1,-1 0-1,1 0 1,-1 0-1,1 0 1,0 0-1,-1-1 0,1 1 1,0 0-1,-1-1 1,1 1-1,-1 0 1,1-1-1,-1 1 0,1 0 1,-1-1-1,1 0 1,17-24 69,-13 17-47,-1 2-9,11-15 65,20-24 0,-31 40-73,0 1 0,1 0 1,-1-1-1,1 1 0,0 1 0,0-1 1,1 1-1,-1 0 0,0 0 1,12-4-1,-15 6-8,0 1-1,1 0 1,-1-1 0,0 1 0,0 0 0,0 0-1,1 0 1,-1 0 0,0 0 0,0 1-1,1-1 1,-1 1 0,0-1 0,0 1-1,0 0 1,0 0 0,0 0 0,0 0-1,3 3 1,-1-1-1,-1 0 1,0 0-1,0 1 0,0-1 0,0 1 1,-1 0-1,0 0 0,1 0 0,1 5 1,2 9 0,0-1 1,-2 1 0,5 30 0,-9-46-2,3 18-208,-6-26-711,-6-32 47,3-5 541,-2-15-99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1.990"/>
    </inkml:context>
    <inkml:brush xml:id="br0">
      <inkml:brushProperty name="width" value="0.05" units="cm"/>
      <inkml:brushProperty name="height" value="0.05" units="cm"/>
    </inkml:brush>
  </inkml:definitions>
  <inkml:trace contextRef="#ctx0" brushRef="#br0">22 0 16828,'-7'15'1592,"3"-1"-1088,-1-3-184,2-2 448,1-3 417,4-8-889,6-2-72,-1-5-136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2.717"/>
    </inkml:context>
    <inkml:brush xml:id="br0">
      <inkml:brushProperty name="width" value="0.05" units="cm"/>
      <inkml:brushProperty name="height" value="0.05" units="cm"/>
    </inkml:brush>
  </inkml:definitions>
  <inkml:trace contextRef="#ctx0" brushRef="#br0">36 200 17724,'0'0'70,"1"0"0,-1 1 1,1-1-1,-1 1 1,1-1-1,-1 0 0,1 1 1,-1-1-1,1 1 0,-1-1 1,0 1-1,1-1 0,-1 1 1,0-1-1,0 1 0,1 0 1,-1-1-1,0 1 0,0-1 1,0 1-1,0-1 0,1 1 1,-1 0-1,0-1 0,0 2 1,0 23 63,0-11 117,5 71 244,5 0 0,3 0 1,31 110-1,-43-192-469,0 0 0,0 0 0,0 0 1,0 0-1,1 0 0,-1 0 0,1-1 0,0 1 0,0 0 0,4 3 0,-6-5-18,0-1-1,1 0 1,-1 0-1,0 1 1,1-1 0,-1 0-1,0 0 1,1 0 0,-1 0-1,0 0 1,1 0 0,-1 0-1,1 1 1,-1-1-1,0 0 1,1 0 0,-1 0-1,0-1 1,1 1 0,-1 0-1,1 0 1,-1 0 0,0 0-1,1 0 1,-1 0 0,0 0-1,1-1 1,-1 1-1,0 0 1,1 0 0,-1-1-1,2 0 13,-1-1-1,0 1 1,0-1-1,0 0 1,0 1-1,-1-1 1,1 0-1,0 0 1,-1 0-1,1-2 1,4-17 107,-2 0 1,0 0 0,-2 0-1,0-1 1,-3-28-1,-2 9 117,-18-73 0,22 113-242,-9-35 111,-15-37 0,21 64-93,-1 0 0,0 0 0,0 1 0,-1-1 0,0 1 0,-1 1-1,0-1 1,0 1 0,-12-12 0,17 18-19,0 0-1,-1 1 1,1-1-1,0 0 1,0 0-1,-1 0 1,1 1-1,0-1 1,-1 1-1,1-1 1,-1 1-1,1-1 0,-1 1 1,1 0-1,-3 0 1,3 0-2,0 0-1,0 0 1,0 0-1,0 1 1,1-1-1,-1 1 1,0-1 0,0 0-1,1 1 1,-1-1-1,0 1 1,0-1 0,1 1-1,-1 0 1,1-1-1,-1 1 1,1 0 0,-1-1-1,1 1 1,-1 1-1,-1 1-6,1 1-1,-1 0 1,1 0-1,0 0 1,1-1-1,-1 1 0,1 0 1,0 0-1,-1 0 1,2 6-1,0-2-8,0 1 0,1-1 0,0 0 0,0 0 0,1 0 0,0 0 0,0 0 0,1-1 0,6 10 0,-9-16 14,0 1 0,0 0 1,0-1-1,1 1 0,-1 0 0,1-1 0,-1 1 1,1-1-1,-1 0 0,1 0 0,0 0 1,0 1-1,-1-1 0,1-1 0,0 1 1,0 0-1,0 0 0,0-1 0,0 1 0,0-1 1,0 0-1,0 0 0,0 1 0,1-1 1,-1-1-1,0 1 0,0 0 0,0 0 1,0-1-1,0 1 0,0-1 0,0 0 0,0 1 1,0-1-1,-1 0 0,1 0 0,0 0 1,0 0-1,-1-1 0,1 1 0,2-3 0,4-4 3,0 0 0,0 0-1,-1-1 1,0 0-1,-1-1 1,0 1 0,0-1-1,-1-1 1,0 1-1,5-20 1,-1 1 28,-2 0 0,7-56 0,-12 65-8,-1-1 0,-1-23 0,0 44-20,0 0 0,-1 0 0,1 0 0,0 0 0,0 0-1,-1 0 1,1 1 0,0-1 0,0 0 0,-1 0-1,1 0 1,0 0 0,0 1 0,0-1 0,-1 0-1,1 0 1,0 0 0,0 1 0,0-1 0,0 0-1,-1 0 1,1 1 0,0-1 0,0 0 0,0 0 0,0 1-1,0-1 1,0 0 0,0 0 0,0 1 0,0-1-1,0 0 1,0 0 0,0 1 0,-3 24-16,2-1 0,0 1 0,2-1 0,3 31-1,0-16 7,-2-9 8,12 117-11,-10-119 11,1 0 1,2-1-1,11 32 1,-16-54 0,-1-1 0,2 1 1,-1-1-1,0 1 0,1-1 0,0 0 0,0 0 1,0 0-1,0-1 0,1 1 0,-1-1 1,1 1-1,0-1 0,7 4 0,-9-6 1,1 0 0,0 0 0,0 0 0,0 0-1,0 0 1,0-1 0,0 0 0,1 1 0,-1-1 0,0 0-1,0 0 1,0-1 0,0 1 0,0-1 0,0 1-1,0-1 1,0 0 0,0 0 0,0-1 0,0 1 0,-1 0-1,1-1 1,0 0 0,2-2 0,-1 1-1,1-1 1,-1 0-1,-1 0 0,1 0 1,0-1-1,-1 1 1,0-1-1,0 0 1,-1 0-1,1 0 0,-1 0 1,0 0-1,0-1 1,-1 1-1,1 0 0,-1-1 1,0 0-1,-1-6 1,1-3-5,-1 1 1,-1-1-1,0 1 0,-1-1 1,-7-25-1,3 27-6,2 19-4,0 21 12,3 11 31,-1-18-4,1 1 1,1-1-1,0 0 1,2 1-1,6 29 0,-4-40-235,1-9 562,-4-2-333,0-1 0,-1 1 1,1 0-1,0-1 1,-1 1-1,1 0 0,-1-1 1,1 1-1,-1-1 1,0 1-1,1-4 1,3-30-29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3.150"/>
    </inkml:context>
    <inkml:brush xml:id="br0">
      <inkml:brushProperty name="width" value="0.05" units="cm"/>
      <inkml:brushProperty name="height" value="0.05" units="cm"/>
    </inkml:brush>
  </inkml:definitions>
  <inkml:trace contextRef="#ctx0" brushRef="#br0">0 86 17084,'0'-4'578,"0"-10"706,1 11-726,0 9-96,27 273 2481,6 33-2563,-33-305-349,-1-3-5,1-1-1,-1 1 1,1-1 0,0 1-1,0-1 1,0 0 0,0 1-1,1-1 1,-1 0 0,1 0-1,0 0 1,0 0 0,0 0-1,4 5 1,-5-8-16,-1 1 0,1-1 1,0 0-1,-1 1 0,1-1 0,0 0 0,-1 0 0,1 1 1,0-1-1,-1 0 0,1 0 0,0 0 0,0 0 1,-1 0-1,1 0 0,0 0 0,0 0 0,-1 0 0,1 0 1,0-1-1,-1 1 0,1 0 0,0 0 0,-1-1 0,1 1 1,0 0-1,-1-1 0,1 1 0,0-1 0,16-18 165,-16 18-167,11-16 104,-1-1-1,-1 0 1,-1-1 0,8-21-1,25-85 308,-35 101-332,25-84 235,28-165 1,-59 273-325,0-8-176,0 0 0,0 1-1,-1-1 1,1 0 0,-2-9 0,1 17 152,0 0 1,0 0-1,0-1 0,0 1 1,0 0-1,0 0 1,-1 0-1,1 0 1,0 0-1,0-1 1,0 1-1,0 0 0,0 0 1,0 0-1,0 0 1,0 0-1,0 0 1,0 0-1,0-1 1,-1 1-1,1 0 1,0 0-1,0 0 0,0 0 1,0 0-1,0 0 1,0 0-1,0 0 1,-1 0-1,1 0 1,0 0-1,0 0 0,0 0 1,0 0-1,0 0 1,-1 0-1,1 0 1,0 0-1,0 0 1,0 0-1,0 0 0,0 0 1,0 0-1,-1 0 1,1 0-1,0 0 1,0 0-1,0 0 1,0 0-1,0 0 0,0 0 1,-1 0-1,1 0 1,0 1-1,0-1 1,0 0-1,0 0 1,0 0-1,-7 9-913,6-9 881,-32 52-1380,12-16 522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35.485"/>
    </inkml:context>
    <inkml:brush xml:id="br0">
      <inkml:brushProperty name="width" value="0.05" units="cm"/>
      <inkml:brushProperty name="height" value="0.05" units="cm"/>
    </inkml:brush>
  </inkml:definitions>
  <inkml:trace contextRef="#ctx0" brushRef="#br0">58 2 13627,'-1'-1'70,"0"1"0,1 0 0,-1 0 1,0 0-1,1-1 0,-1 1 0,0 0 0,1 0 0,-1 0 0,0 0 1,1 0-1,-1 0 0,0 0 0,0 0 0,1 0 0,-1 1 1,0-1-1,1 0 0,-1 0 0,0 1 0,1-1 0,-1 0 1,1 1-1,-1-1 0,0 1 0,1-1 0,-1 1 0,-15 13 348,12-8-339,1 0 0,1-1 0,-1 1 0,1 0 0,0 0 0,0 0 0,1 1 0,0-1 0,0 0 0,0 10 0,0 10-2,4 30-1,-2-47-59,15 133 143,-7-74-74,1 105 0,-24-33 23,4-53-66,20-152-1239,2-21 595,-11 40 261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3.588"/>
    </inkml:context>
    <inkml:brush xml:id="br0">
      <inkml:brushProperty name="width" value="0.05" units="cm"/>
      <inkml:brushProperty name="height" value="0.05" units="cm"/>
    </inkml:brush>
  </inkml:definitions>
  <inkml:trace contextRef="#ctx0" brushRef="#br0">0 296 15075,'3'0'247,"0"-1"-1,1 1 1,-1-1 0,0 0-1,0 1 1,0-1-1,0-1 1,0 1 0,0 0-1,-1-1 1,1 1-1,3-3 1,31-29 1489,-1 1-115,-33 30-1531,1-1 1,0 1-1,0 0 0,0 0 1,0 0-1,0 0 0,6 0 1,-8 1-83,-1 1 0,1 0 0,-1 0 0,1 0 0,-1 0 0,1 1 0,-1-1 0,1 0 0,-1 1 0,0-1 0,1 1 0,-1-1 0,1 1 1,-1-1-1,0 1 0,0 0 0,1 0 0,-1 0 0,0 0 0,0 0 0,0 0 0,0 0 0,0 0 0,0 0 0,1 3 0,4 5-6,-1 1 0,-1 0-1,0 0 1,0 1 0,-1-1 0,3 21-1,-3-17 66,1 0 0,8 23-1,-6-30 217,-1-11-51,0-14 46,-5 17-269,5-32 244,-2 0 0,-1-1 0,-1 1-1,-2 0 1,-10-64 0,10 90-245,1 2-7,-1 0-1,0-1 0,0 1 1,0 0-1,-1 0 0,1 0 0,-1 0 1,0 0-1,-1 1 0,1-1 1,-1 1-1,-3-6 0,5 10-2,1 0 0,-1 0 0,1-1 0,-1 1 0,1 0 0,-1 0 0,1-1-1,-1 1 1,1 0 0,-1 0 0,1 0 0,-1 0 0,1 0 0,-1 0 0,1 0-1,-1 0 1,1 0 0,-1 0 0,1 0 0,-1 0 0,1 0 0,-1 0 0,1 1 0,-1-1-1,1 0 1,-1 0 0,1 0 0,-1 1 0,1-1 0,-1 0 0,1 1 0,0-1 0,-1 0-1,1 1 1,0-1 0,-1 1 0,1-1 0,0 0 0,-1 1 0,1-1 0,0 1-1,0-1 1,0 1 0,-1-1 0,1 1 0,0-1 0,0 1 0,0-1 0,0 1 0,0 0-1,-6 27-86,6-23 76,0-1 0,0 1 1,1-1-1,-1 1 0,1-1 0,0 1 0,0-1 1,0 0-1,1 1 0,2 4 0,-3-8 2,-1 0-1,0-1 1,1 1-1,-1 0 1,1-1-1,-1 1 1,1 0-1,0-1 1,-1 1 0,1-1-1,0 1 1,-1-1-1,1 1 1,0-1-1,-1 1 1,1-1-1,0 0 1,0 0-1,-1 1 1,1-1-1,0 0 1,0 0-1,1 0 1,-1 0-33,1 0-1,-1-1 1,1 0 0,-1 1 0,0-1-1,1 0 1,-1 1 0,0-1 0,1 0 0,-1 0-1,0 0 1,0 0 0,0 0 0,0 0-1,0-1 1,0 1 0,1-2 0,5-7-832,0-1 1,7-17-1,4-6-114,-5 15 147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3.970"/>
    </inkml:context>
    <inkml:brush xml:id="br0">
      <inkml:brushProperty name="width" value="0.05" units="cm"/>
      <inkml:brushProperty name="height" value="0.05" units="cm"/>
    </inkml:brush>
  </inkml:definitions>
  <inkml:trace contextRef="#ctx0" brushRef="#br0">39 35 10994,'5'-10'2405,"4"-7"1738,-6 17-2466,-2 11-637,-4 76-7,0-61-877,2 1-1,0 0 1,2 0 0,1-1-1,7 34 1,-8-55-117,1 0 1,-1-1-1,1 1 1,0-1-1,0 1 0,1-1 1,-1 0-1,1 1 1,0-1-1,0 0 0,0-1 1,6 7-1,-6-9-4,-1 1-1,1-1 1,-1 1 0,1-1-1,-1 0 1,1 0-1,0 0 1,-1 0 0,1 0-1,0-1 1,0 1 0,0-1-1,0 0 1,0 0-1,-1 0 1,1 0 0,0 0-1,0-1 1,0 1 0,0-1-1,-1 0 1,6-2-1,2-2 61,0 0-1,0-1 0,-1 0 0,0 0 0,0-1 0,0 0 1,-1-1-1,-1 0 0,14-17 0,-9 9 92,-1 0 0,0-1 0,-1-1 0,12-30-1,-19 41-123,-1 0-1,0 0 1,0 0-1,0 0 0,-1 0 1,0 0-1,-1-1 0,0 1 1,0 0-1,0-1 1,-2-8-1,1 12-38,0 1 0,-1-1 0,1 0 0,-1 1 1,1-1-1,-1 1 0,0-1 0,0 1 0,-1 0 0,1 0 0,-1 0 0,1 0 1,-1 1-1,0-1 0,0 1 0,0-1 0,0 1 0,-1 0 0,1 0 0,-1 0 0,1 1 1,-6-2-1,0 0-78,1 2 1,-1-1-1,0 1 1,1 0-1,-1 1 1,0 0-1,0 0 0,1 1 1,-1 0-1,0 0 1,1 1-1,-1 0 1,1 1-1,0 0 1,0 0-1,0 1 1,0 0-1,-7 5 1,6-3-61,0 0 0,0 0 1,1 1-1,-1 0 0,2 1 0,-1-1 1,1 1-1,1 1 0,-1 0 1,1 0-1,1 0 0,0 0 1,0 1-1,-5 14 0,6-11-141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7:14.377"/>
    </inkml:context>
    <inkml:brush xml:id="br0">
      <inkml:brushProperty name="width" value="0.05" units="cm"/>
      <inkml:brushProperty name="height" value="0.05" units="cm"/>
    </inkml:brush>
  </inkml:definitions>
  <inkml:trace contextRef="#ctx0" brushRef="#br0">19 733 15579,'-3'4'256,"1"0"0,-1 1-1,1-1 1,0 1 0,1-1-1,-1 1 1,-1 9 0,3-13-204,0 0 1,0-1 0,0 1-1,0 0 1,0 0-1,0 0 1,0 0 0,0 0-1,0 0 1,1-1 0,-1 1-1,0 0 1,1 0 0,-1 0-1,1-1 1,-1 1 0,1 0-1,-1-1 1,1 1 0,0 0-1,0 0 46,1 0 0,-1 0 0,1-1 0,-1 1 0,1 0-1,-1-1 1,1 0 0,-1 1 0,1-1 0,-1 0 0,1 0 0,0 0 0,-1 0 0,1 0-1,1 0 1,14-2 427,-1-1-1,0 0 0,-1-1 1,28-11-1,61-33 464,-37 17-538,568-279 558,-36-55-1036,-591 360 18,13-9-68,-16 14-23,-8 9-67,-28 47-641,28-51 820,0 0 0,-1-1 0,1 1 1,-1-1-1,0 0 0,0 0 0,0 0 0,0-1 0,-6 4 0,9-7-15,1 0-1,0 1 0,-1-1 1,1 0-1,-1 0 1,1 0-1,-1 0 0,1 0 1,0 0-1,-1 0 0,1 0 1,-1 0-1,1 0 1,0 0-1,-1 0 0,1 0 1,-1 0-1,1 0 1,-1 0-1,1 0 0,0 0 1,-1-1-1,0 1 1,-5-7-114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1.264"/>
    </inkml:context>
    <inkml:brush xml:id="br0">
      <inkml:brushProperty name="width" value="0.05" units="cm"/>
      <inkml:brushProperty name="height" value="0.05" units="cm"/>
    </inkml:brush>
  </inkml:definitions>
  <inkml:trace contextRef="#ctx0" brushRef="#br0">67 1 13931,'-65'21'1068,"64"-19"-802,5 0-200,7 1-74,216 37-2,30 3 27,265-24-13,-185-10-39,179 17-114,207 8 26,586 28 115,531 3-1,1332-99 9,-1846 15-805,-5 44-569,-690 19 1825,-6 51 895,-510-69-1097,89 18 123,-161-38-315,1-1 0,74-1 1,-99-5-7,0-1 0,-1 0-1,1-1 1,-1-2 0,20-6 0,-27 7-21,1-1 1,-1-1-1,0 1 0,0-2 0,-1 0 0,0 0 1,0-1-1,14-14 0,12-20 55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2.533"/>
    </inkml:context>
    <inkml:brush xml:id="br0">
      <inkml:brushProperty name="width" value="0.05" units="cm"/>
      <inkml:brushProperty name="height" value="0.05" units="cm"/>
    </inkml:brush>
  </inkml:definitions>
  <inkml:trace contextRef="#ctx0" brushRef="#br0">1 5031 13211,'1'-6'79,"0"1"-1,1-1 1,0 0 0,0 1 0,0-1-1,1 1 1,0-1 0,0 1 0,0 0-1,5-5 1,-7 9-66,12-17-15,2 1 1,0 0 0,26-22 0,59-41-264,-33 29 31,450-340-1521,-330 253 1693,65-44 318,193-148 267,-332 239-419,116-91 47,-84 76-96,103-80 22,754-578-5,-782 602-56,134-95-7,199-134 178,-306 214-21,170-130 256,-243 167-216,208-161 193,-201 157-246,95-68 8,-196 157-83,85-73 0,-161 124-73,0 1-1,0-1 1,0 0 0,0 0-1,-1 0 1,0 0 0,0-1 0,0 1-1,0-1 1,-1 0 0,1 0-1,2-9 1,-1-19 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3.672"/>
    </inkml:context>
    <inkml:brush xml:id="br0">
      <inkml:brushProperty name="width" value="0.05" units="cm"/>
      <inkml:brushProperty name="height" value="0.05" units="cm"/>
    </inkml:brush>
  </inkml:definitions>
  <inkml:trace contextRef="#ctx0" brushRef="#br0">0 1 12067,'85'2'460,"-1"4"1,143 29-1,-186-26-509,-1 1 0,-1 2 0,1 3 0,-2 0 0,0 3 0,-2 1 0,0 1 0,-1 2 0,38 32-1,163 168-102,-71-62 234,-115-116-9,81 56-1,-14-27 112,194 88 0,139 28 7,68 33-107,-80 9-51,-10 20 12,-67-38-18,-322-190-21,466 258 38,13 17-22,-424-235-32,-2 5 0,-4 4 0,100 103 0,-19 8-10,128 129 9,-221-239 32,4-4 0,93 63 0,216 106 54,-148-95-44,91 72 61,111 67 501,-391-253-514,-17-10-49,34 25 1,-44-22-11,-24-21-19,-1 0 1,1 0-1,0 1 0,-1-1 0,1 0 1,-1 0-1,1 0 0,-1 1 0,0-1 0,0 0 1,1 0-1,-1 2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5.554"/>
    </inkml:context>
    <inkml:brush xml:id="br0">
      <inkml:brushProperty name="width" value="0.05" units="cm"/>
      <inkml:brushProperty name="height" value="0.05" units="cm"/>
    </inkml:brush>
  </inkml:definitions>
  <inkml:trace contextRef="#ctx0" brushRef="#br0">0 128 13491,'97'-34'975,"-71"29"-967,-1 1 1,1 2 0,-1 1-1,29 1 1,30 0-3,180-21-6,220-8 0,123 48 18,-67 0-20,207-54-586,-65 1-324,-608 33 904,-1 4-1,1 2 1,-1 4 0,0 3 0,80 25-1,-114-26 108,-1-2-1,2-2 0,-1-1 0,64 0 0,-42-7-28,0-3-1,79-14 0,-126 15-62,43-7 11,95-6 1,-137 16-25,1 0-1,0 1 1,-1 0 0,1 1 0,-1 1 0,1 0 0,-1 2 0,0-1 0,-1 2 0,1 0 0,15 9 0,-27-14-3,0 1 1,-1 0-1,1 0 1,0 0-1,-1 0 1,0 0-1,1 1 0,-1-1 1,0 1-1,0-1 1,0 1-1,-1 0 1,1-1-1,0 1 1,-1 0-1,0 0 0,0 0 1,0 1-1,0-1 1,0 0-1,-1 0 1,0 0-1,1 4 1,-3 6-19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6.050"/>
    </inkml:context>
    <inkml:brush xml:id="br0">
      <inkml:brushProperty name="width" value="0.05" units="cm"/>
      <inkml:brushProperty name="height" value="0.05" units="cm"/>
    </inkml:brush>
  </inkml:definitions>
  <inkml:trace contextRef="#ctx0" brushRef="#br0">338 0 12107,'-1'16'301,"-1"1"0,-1-2 0,0 1 0,-11 28 0,3-8-50,-76 310 2,31 10-223,47-263-24,-83 896 142,59-512 88,33-333-115,22 191 1,11-96-89,21 216-3,-50-384-39,-4 1 1,-2 0-1,-4-1 0,-19 94 0,-1-68-19,22-86 15,0-1 0,-1 1-1,0-1 1,0 0 0,-1 0 0,-13 15 0,-7-10-511,19-8 413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6.734"/>
    </inkml:context>
    <inkml:brush xml:id="br0">
      <inkml:brushProperty name="width" value="0.05" units="cm"/>
      <inkml:brushProperty name="height" value="0.05" units="cm"/>
    </inkml:brush>
  </inkml:definitions>
  <inkml:trace contextRef="#ctx0" brushRef="#br0">812 19 12803,'-13'-4'93,"0"0"0,0 1 1,0 0-1,-1 1 0,0 1 1,1 0-1,-1 0 0,0 2 1,0-1-1,1 2 0,-1 0 1,1 1-1,-1 0 0,1 1 0,0 0 1,-23 12-1,6-1-8,1 2 1,1 1-1,0 1 0,2 1 0,-45 44 1,34-24-17,1 1 1,3 2 0,1 1-1,2 2 1,3 1 0,1 1-1,3 1 1,1 1 0,3 1 0,-21 88-1,32-96 3,1 0 0,2 0 0,1 62 0,5-74-38,1-1 1,2 1-1,1-1 1,1 1 0,15 42-1,-15-58-32,0 0 1,1 0-1,1 0 0,0-1 1,1 0-1,1-1 0,0 0 1,1 0-1,0-1 0,1-1 1,0 0-1,1 0 0,19 11 1,-16-13-6,-1-1 1,1 0 0,1-1 0,-1-1 0,1-1-1,1 0 1,-1-1 0,0-1 0,1-1 0,0 0 0,-1-2-1,23-1 1,1-3-29,0-2 0,-1-2 1,0-1-1,0-3 0,-1-1 0,62-30 0,-46 15-58,-1-3-1,-1-2 1,85-70 0,-116 83 71,0-1 1,-1-2 0,-2 0 0,0-1 0,-2 0-1,0-2 1,-2 0 0,-1-1 0,-1 0-1,-1-1 1,11-41 0,-14 36 32,-2 0 0,-1 0 1,-1-1-1,-2 0 0,-1 0 0,-2 0 0,-2 0 1,0 1-1,-15-66 0,12 82-22,0 0 1,-1 0 0,0 1-1,-1 0 1,-12-19-1,14 27 155,0 0 1,-1 1-1,0-1 0,0 1 0,-1 1 1,0-1-1,0 1 0,-1 0 1,1 1-1,-1 0 0,-14-7 0,5 6-21,-1 0-1,1 2 1,0 0-1,-1 1 1,0 0-1,-26 1 1,-37 4 345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8:47.561"/>
    </inkml:context>
    <inkml:brush xml:id="br0">
      <inkml:brushProperty name="width" value="0.05" units="cm"/>
      <inkml:brushProperty name="height" value="0.05" units="cm"/>
    </inkml:brush>
  </inkml:definitions>
  <inkml:trace contextRef="#ctx0" brushRef="#br0">860 73 8274,'-6'-7'135,"-1"0"0,-1 1 0,1 0 0,-1 0 0,0 0 1,0 1-1,-1 1 0,1-1 0,-1 1 0,0 1 0,0 0 0,-1 0 1,1 1-1,0 0 0,-1 0 0,0 1 0,1 0 0,-1 1 0,-19 2 1,9 0 45,0 1 0,1 1 1,-1 1-1,1 0 1,0 2-1,0 0 1,1 1-1,-34 20 0,19-6-112,1 2 0,1 1 0,1 2 0,1 1 0,1 1 0,2 1 0,1 2 0,-38 64 0,37-50-63,2 2 1,2 1-1,2 0 1,3 2-1,2 0 0,-11 62 1,20-71-2,1 0 0,3 1 0,1-1 0,2 0 0,8 54 0,0-43-4,2-1 0,3 0-1,34 87 1,-34-106-3,2-1-1,1 0 1,28 40 0,-35-57-1,2-1 1,-1 0 0,2-1-1,0-1 1,0 0 0,1 0-1,1-2 1,26 16 0,-28-20 0,0 0 1,1 0 0,0-1 0,0-1-1,1-1 1,-1 0 0,1 0 0,-1-2 0,20 1-1,-14-3 8,0-1 0,0 0-1,0-2 1,0 0 0,-1-1-1,21-9 1,6-6 32,-1-3 0,-1-1 1,-1-2-1,65-53 0,-34 19 49,-2-4 1,-3-3-1,-3-3 0,-4-2 1,-2-3-1,65-108 0,57-144 168,-160 279-223,-2 0 1,-2-2 0,-2 0-1,-2 0 1,7-58 0,-18 83-19,0 1 0,-2-34 1,-2 50-13,1 0-1,-2 1 1,1-1 0,-1 0 0,0 1 0,0 0 0,-1-1 0,0 1 0,0 0-1,-1 0 1,-6-9 0,8 13-3,-1 0 0,1 0 0,-1 0-1,0 0 1,1 0 0,-1 1 0,-1-1-1,1 1 1,0 0 0,0 0 0,-1 0 0,1 0-1,-1 1 1,0-1 0,1 1 0,-1 0 0,0 0-1,0 1 1,0-1 0,-5 0 0,-1 2-1,0 0 0,0 1 1,0 0-1,1 0 0,-1 1 1,1 0-1,-13 7 0,-31 16 40,1 3-1,1 2 0,2 2 0,-45 39 0,-95 86-35,-32 22 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35.923"/>
    </inkml:context>
    <inkml:brush xml:id="br0">
      <inkml:brushProperty name="width" value="0.05" units="cm"/>
      <inkml:brushProperty name="height" value="0.05" units="cm"/>
    </inkml:brush>
  </inkml:definitions>
  <inkml:trace contextRef="#ctx0" brushRef="#br0">3 478 11082,'-1'0'59,"1"1"0,0-1-1,0 0 1,0 1-1,0-1 1,-1 0-1,1 1 1,0-1 0,0 1-1,0-1 1,0 0-1,0 1 1,0-1 0,0 1-1,0-1 1,0 0-1,0 1 1,0-1-1,0 1 1,0-1 0,0 0-1,1 1 1,-1-1-1,0 1 1,0-1 0,0 0-1,1 1 1,-1-1-1,0 0 1,1 1-1,11-5 1096,17-19-236,5-13-513,-2-1-1,-2-2 1,39-64 0,-50 74-324,101-172 509,-115 186-469,-5 15-118,0 0-1,0 0 1,0 0-1,0-1 1,0 1-1,0 0 1,0 0-1,0 0 1,0 0-1,0 0 1,0 0-1,0 0 1,0 0-1,0 0 1,0 0-1,-1-1 1,1 1-1,0 0 1,0 0-1,0 0 1,0 0-1,0 0 1,0 0-1,0 0 1,0 0-1,0 0 1,-1 0-1,1 0 1,0 0-1,0 0 0,0 0 1,0 0-1,0 0 1,0 0-1,0 0 1,0 0-1,-1 0 1,1 0-1,0 0 1,0 0-1,0 0 1,0 0-1,0 0 1,0 0-1,0 0 1,0 0-1,0 0 1,0 1-1,-1-1 1,1 0-1,0 0 1,0 0-1,0 0 1,0 0-1,0 0 1,0 0-1,0 0 1,-2 2 5,1-1-1,-1 1 1,1 0 0,0-1 0,-1 1-1,1 0 1,0 0 0,0-1-1,0 1 1,0 0 0,1 0 0,-2 2-1,1 4-57,0 0-1,0 0 0,1-1 0,0 1 0,0 0 0,0 0 0,1 0 0,0-1 1,1 1-1,0-1 0,0 1 0,1-1 0,0 1 0,0-1 0,7 11 0,-1-3-278,1 0-1,1-1 1,1 0-1,0-1 1,23 21-1,-2-7-150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9:08.740"/>
    </inkml:context>
    <inkml:brush xml:id="br0">
      <inkml:brushProperty name="width" value="0.05" units="cm"/>
      <inkml:brushProperty name="height" value="0.05" units="cm"/>
    </inkml:brush>
  </inkml:definitions>
  <inkml:trace contextRef="#ctx0" brushRef="#br0">2230 237 6185,'-526'-38'4161,"450"30"-3806,0 3-1,0 4 0,0 3 0,0 3 1,-131 27-1,-139 57-207,247-57 23,-135 64 0,204-81-108,1 1-1,0 1 1,2 1 0,0 2 0,1 1-1,-30 31 1,37-32-35,1 1 0,2 1 0,0 1-1,1 0 1,1 1 0,2 0 0,0 1-1,-8 27 1,2 8-35,2 1-1,3 0 1,3 0 0,3 1-1,2 0 1,3 0-1,2 1 1,4-1 0,2 0-1,2 0 1,4-1-1,28 89 1,-30-119 8,2 0 1,1-1-1,2 0 0,1-1 1,1-1-1,2 0 0,0-1 1,2-2-1,1 0 1,34 31-1,-28-33 0,1-1 1,1-1-1,0-2 0,2 0 1,0-3-1,1-1 1,1-1-1,0-1 0,48 10 1,49 3-6,1-5 1,158 3-1,271-23-13,53-35-3,-5-48 10,-341 25 31,-194 37 17,116-49 0,-150 52-5,-2-3 0,0-1 1,-1-2-1,44-35 0,-58 38 8,0-1-1,-2 0 1,0-2 0,-1-1 0,-2 0 0,31-53-1,-33 45 27,-1-1-1,-2-1 1,-2 0-1,-1-1 0,-1 0 1,-2 0-1,-1-1 1,-3 0-1,0 0 0,-4-49 1,-2 37-6,-3 0 1,-1 0-1,-3 1 1,-2 0-1,-1 0 0,-3 2 1,-28-58-1,21 60-40,-3 0-1,-1 1 0,-2 2 1,-2 1-1,-1 1 0,-2 2 0,-2 1 1,-70-52-1,26 31-173,-3 3 0,-2 4 1,-135-57-1,-93-13-137,135 60 79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09:31.161"/>
    </inkml:context>
    <inkml:brush xml:id="br0">
      <inkml:brushProperty name="width" value="0.05" units="cm"/>
      <inkml:brushProperty name="height" value="0.05" units="cm"/>
    </inkml:brush>
  </inkml:definitions>
  <inkml:trace contextRef="#ctx0" brushRef="#br0">3529 437 9666,'-29'-3'381,"-155"-23"2073,142 17-1948,-1-1 1,-51-20-1,-88-47 92,-113-39-231,169 81-383,-148-19 0,-134 1-39,357 47 75,-64-6 67,-207 7-1,241 10-52,0 4 0,1 4 0,-107 30 0,50-2 101,2 5-1,2 6 0,-148 82 1,256-120-68,1 1 1,0 1-1,-28 25 0,42-31-45,0 0 0,1 0 0,0 0 0,1 1 0,0 1 0,1-1 0,0 1 0,1 0 0,-5 15 0,1 1-14,2 1 0,2 0 0,0 0 0,2 1 0,-1 52 0,6-35-51,2 1 0,16 87 0,-12-105 13,1 0 0,2 0 0,1-1 1,1 0-1,2-1 0,32 51 0,-20-43-2,1-2-1,1-1 1,2-1-1,46 39 1,-19-26-19,119 73 0,71 10 25,-155-88 12,2-4 1,1-4-1,1-4 1,2-4-1,141 15 1,-108-28-4,0-5 0,0-6 1,218-28-1,-25-23-17,628-188 0,-753 171-37,-3-8 0,-3-9 0,202-123 0,-334 170 50,-1-2-1,68-58 1,-103 75 40,0 0 0,-2-1 0,0-2 1,-2 0-1,-1-1 0,33-58 1,-47 71 17,1-1 0,-2 1 0,0-1 1,0 0-1,-2 0 0,0-1 1,0 1-1,-2-1 0,0 0 0,0 1 1,-2-1-1,0 0 0,-1 1 0,0-1 1,-1 1-1,-1 0 0,0 0 1,-2 0-1,-6-15 0,0 10 18,-1 0-1,-1 1 1,0 1 0,-1 0 0,-1 1-1,-1 1 1,-1 1 0,0 0-1,0 1 1,-32-17 0,3 5-10,-2 2 1,-1 2 0,-72-22-1,23 18-107,0 3-1,-1 5 1,-1 5-1,-172-2 1,-405 59 118,390-6-146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1:31.023"/>
    </inkml:context>
    <inkml:brush xml:id="br0">
      <inkml:brushProperty name="width" value="0.05" units="cm"/>
      <inkml:brushProperty name="height" value="0.05" units="cm"/>
    </inkml:brush>
  </inkml:definitions>
  <inkml:trace contextRef="#ctx0" brushRef="#br0">813 963 7226,'-12'16'1523,"11"-15"-1292,0-1 0,0 1 0,0 0 0,0 0 0,0 0 0,1 0 0,-1 1 0,0-1 0,0 0 0,1 0 0,-1 0 0,1 1 0,-1 1 0,23-16 2824,-17 8-2878,-2 0 0,1 0 1,0 0-1,-1-1 0,0 1 1,-1-1-1,1 0 0,-1 0 1,0 0-1,0 0 0,-1 0 0,0-1 1,0 1-1,0 0 0,-1-1 1,0 1-1,0 0 0,-1-1 1,-1-8-1,-2-4 17,0 0 0,-1 0-1,-1 1 1,-1 0 0,-11-22 0,-3 2-79,-2 0-1,-1 1 1,-2 2 0,-51-56 0,34 48-111,-2 2 0,-91-65-1,101 84 5,0 0 0,-2 3 0,0 1 0,-1 2 0,-1 1 0,0 2 0,-43-8 0,78 21-43,1-1-1,-1 0 1,1 0-1,0 0 1,-1 0-1,1 0 1,0-1-1,0 1 1,0-1-1,0 0 0,0 0 1,0-1-1,-4-3 1,5 3-64,0 0 0,0-1 1,1 1-1,-1-1 0,1 1 0,0-1 0,0 1 1,0-1-1,0 0 0,1 1 0,-1-1 1,1 0-1,0-4 0,-1-26-208,1-2-98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1:31.591"/>
    </inkml:context>
    <inkml:brush xml:id="br0">
      <inkml:brushProperty name="width" value="0.05" units="cm"/>
      <inkml:brushProperty name="height" value="0.05" units="cm"/>
    </inkml:brush>
  </inkml:definitions>
  <inkml:trace contextRef="#ctx0" brushRef="#br0">240 835 11418,'0'1'58,"-1"0"-1,1 0 0,0 0 0,-1 0 1,1 0-1,-1-1 0,0 1 0,1 0 0,-1 0 1,1-1-1,-1 1 0,0 0 0,0-1 1,1 1-1,-1-1 0,0 1 0,0-1 1,0 1-1,0-1 0,1 1 0,-1-1 0,0 0 1,0 0-1,0 1 0,0-1 0,0 0 1,0 0-1,0 0 0,0 0 0,0 0 0,0 0 1,0 0-1,0 0 0,0-1 0,0 1 1,0 0-1,0-1 0,1 1 0,-1 0 0,0-1 1,0 1-1,0-1 0,-1 0 0,-1-2 88,1 1-1,-1-1 0,0 1 0,1-1 0,0 0 0,-1 0 0,1-1 1,0 1-1,1 0 0,-3-5 0,-10-36 284,2 0-1,-13-86 1,7 26-317,-83-331 38,99 427-146,1 5-1,0-1 0,0 1 0,0 0 0,1-1 0,0 1 0,-1 0 0,1-1 0,0 1 0,1-6 0,0 9-4,-1-1 1,1 1-1,0-1 1,-1 1-1,1-1 1,-1 1-1,1 0 1,0-1-1,-1 1 1,1 0-1,0 0 1,0-1-1,-1 1 0,1 0 1,0 0-1,-1 0 1,1 0-1,0 0 1,0 0-1,-1 0 1,1 0-1,0 0 1,0 1-1,-1-1 1,1 0-1,0 0 1,-1 1-1,2 0 1,22 8-23,179 101-39,-197-107 68,39 19-105,62 21-1,-92-38 75,1 0-1,-1-2 1,1 0 0,0-1-1,0 0 1,-1-1-1,1-1 1,21-3 0,18-9-70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2:29.213"/>
    </inkml:context>
    <inkml:brush xml:id="br0">
      <inkml:brushProperty name="width" value="0.05" units="cm"/>
      <inkml:brushProperty name="height" value="0.05" units="cm"/>
    </inkml:brush>
  </inkml:definitions>
  <inkml:trace contextRef="#ctx0" brushRef="#br0">220 43 10010,'-1'-3'302,"0"0"-49,0 0 0,0-1 0,-1 1 1,1 0-1,-1 0 0,1 0 0,-1 0 1,0 0-1,0 0 0,-1 1 1,-2-4-1,4 6-220,1 0 0,0 0 0,-1 0 0,1 0 1,0 0-1,0 0 0,-1 0 0,1 0 0,0 0 0,-1 0 1,1 0-1,0 0 0,0 0 0,-1 0 0,1 1 0,0-1 1,0 0-1,0 0 0,-1 0 0,1 1 0,0-1 0,0 0 0,0 0 1,-1 0-1,1 1 0,0-1 0,0 0 0,0 0 0,0 1 1,0-1-1,0 0 0,0 0 0,-1 1 0,1-1 0,0 0 1,0 1-1,0-1 0,0 0 0,0 0 0,0 1 0,0-1 0,0 0 1,1 0-1,-1 1 0,0-1 0,-1 18 132,1-16-67,3 60-6,12 67 0,-1-18-229,-7 199 24,-24 1-55,-2 61 58,21-27 137,-3 88 10,0-290-55,34 283 0,-25-346-180,-3 1 0,-4-1 0,-12 110 0,1 430 171,13-365 27,-50 967-56,47-1209 52,5 705-126,-1-579-3,-25 256 0,-57 133-103,73-495 248,-30 208 209,27-167-34,4 95-1,13-67-222,0 16-24,-9-104 59,1-1 5,-1-1 0,0 1-1,-1 0 1,-1-1 0,0 1 0,0-1-1,-7 16 1,9-27-6,0 0 1,0-1-1,0 1 0,0 0 1,-1-1-1,1 1 0,0 0 1,0-1-1,-1 1 1,1-1-1,-1 1 0,1-1 1,0 1-1,-1-1 0,1 1 1,-1-1-1,1 1 0,-1-1 1,1 0-1,-1 1 0,0-1 1,1 0-1,-1 1 1,1-1-1,-1 0 0,0 0 1,1 0-1,-1 1 0,0-1 1,1 0-1,-1 0 0,0 0 1,1 0-1,-1 0 1,0 0-1,1 0 0,-1-1 1,0 1-1,1 0 0,-1 0 1,1 0-1,-1-1 0,0 1 1,1 0-1,-1-1 0,1 1 1,-1 0-1,1-1 1,-1 1-1,1-1 0,-1 1 1,1-1-1,-1 1 0,1-1 1,-1 1-1,1-1 0,0 1 1,0-1-1,-1 0 0,1 1 1,0-1-1,0 0 1,-1 1-1,1-2 0,-4-18-19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1:39.338"/>
    </inkml:context>
    <inkml:brush xml:id="br0">
      <inkml:brushProperty name="width" value="0.05" units="cm"/>
      <inkml:brushProperty name="height" value="0.05" units="cm"/>
    </inkml:brush>
  </inkml:definitions>
  <inkml:trace contextRef="#ctx0" brushRef="#br0">117 27 13563,'0'-7'556,"-1"-13"295,1 21-842,-1-1 0,1 0 0,0 0 1,0 0-1,0 0 0,0 0 0,0 1 0,0-1 0,0 0 0,0 0 1,0 0-1,0 0 0,-1 0 0,1 1 0,0-1 0,0 0 0,0 0 1,0 0-1,0 0 0,-1 0 0,1 0 0,0 0 0,0 0 0,0 0 1,0 0-1,-1 0 0,1 0 0,0 0 0,0 0 0,0 0 0,0 0 1,-1 0-1,1 0 0,0 0 0,0 0 0,0 0 0,0 0 0,-1 0 1,1 0-1,0 0 0,0 0 0,0 0 0,0 0 0,-1 0 0,1 0 1,0 0-1,0-1 0,0 1 0,0 0 0,0 0 0,0 0 0,-1 0 1,1 0-1,0 0 0,0-1 0,0 1 0,0 0 0,0 0 0,0 0 1,0 0-1,0-1 0,0 1 0,-6 11 195,0 0 0,1 0 0,1 0 1,0 1-1,0-1 0,1 1 0,-2 20 0,-4 93 158,8-94-291,-26 333 35,3-73-78,23-274-15,3-23 9,1-34-2,71-655-64,-72 673 9,-4 21 8,0 6 0,-10 34-11,-14 91 45,6 2 0,-3 158-1,23-289-6,-1 11 6,0-1-1,1 1 0,3 19 1,-3-31-6,0 0 0,0 1 0,0-1 1,0 0-1,0 0 0,0 0 0,0 0 0,0 1 1,0-1-1,0 0 0,0 0 0,0 0 1,0 0-1,0 1 0,0-1 0,0 0 0,0 0 1,1 0-1,-1 0 0,0 0 0,0 1 0,0-1 1,0 0-1,0 0 0,0 0 0,0 0 0,1 0 1,-1 0-1,0 1 0,0-1 0,0 0 0,0 0 1,0 0-1,1 0 0,-1 0 0,0 0 1,0 0-1,0 0 0,0 0 0,1 0 0,-1 0 1,0 0-1,0 0 0,0 0 0,0 0 0,1 0 1,-1 0-1,0 0 0,0 0 0,0 0 0,0 0 1,1 0-1,-1 0 0,0 0 0,0 0 0,0-1 1,0 1-1,0 0 0,1 0 0,-1 0 1,0 0-1,0 0 0,0 0 0,0-1 0,0 1 1,7-13 15,3-20-9,-1 0 0,7-65 0,-3-72 4,-11 137-6,0 9-4,-1 0 0,-1 0 1,-1 1-1,-6-41 0,7 63-2,-1 0 0,1-1 0,0 1 1,-1 0-1,1 0 0,0 0 0,-1 0 0,1 0 0,-1 0 0,0 0 0,1 0 1,-1 0-1,0 0 0,-1-1 0,2 2 0,-1-1 1,1 1-1,0 0 1,-1 0-1,1 0 0,0 0 1,-1 0-1,1 0 1,0 0-1,-1 0 0,1 0 1,-1 0-1,1 0 1,0 0-1,-1 0 0,1 0 1,0 1-1,-1-1 1,1 0-1,0 0 0,0 0 1,-1 0-1,1 1 1,0-1-1,-1 0 0,1 0 1,0 1-1,0-1 1,0 0-1,-1 1 0,-1 2-6,0 0 0,0 0 0,0 0 0,0 0 0,1 1 0,-3 5 0,-5 25-141,2-1 1,1 1-1,1 0 0,2 1 1,2 63-1,5-79-2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1:40.804"/>
    </inkml:context>
    <inkml:brush xml:id="br0">
      <inkml:brushProperty name="width" value="0.05" units="cm"/>
      <inkml:brushProperty name="height" value="0.05" units="cm"/>
    </inkml:brush>
  </inkml:definitions>
  <inkml:trace contextRef="#ctx0" brushRef="#br0">1290 394 6321,'-12'-9'888,"-1"1"0,0 0 0,0 1-1,-1 1 1,-21-8 0,-75-17 2731,107 30-3576,-52-11 586,-1 3-1,-84-4 1,-112 13-320,224 1-291,0 1-1,-1 1 1,1 1-1,-31 10 1,48-11-18,0 1 0,1 1 0,-1 0 1,1 0-1,0 1 0,0 0 0,1 0 1,-1 1-1,1 1 0,1-1 0,0 2 0,0-1 1,-7 11-1,-3 7 0,1 2 0,-22 50 1,-17 66 6,43-111-6,-13 38 29,3 0 0,3 2 0,3 1-1,-14 145 1,30-182-10,1 0 0,2 0 0,1 0-1,17 72 1,-13-83-11,1-1 0,2 0 0,0 0-1,2 0 1,1-2 0,0 0 0,29 36 0,-30-44-8,1-1-1,0-1 1,1 0 0,0-1 0,1 0-1,1-1 1,0-1 0,23 11-1,-9-8-1,1-1-1,0-2 0,62 13 1,-23-11-96,1-3 1,-1-3-1,1-3 1,1-4 0,-1-2-1,-1-3 1,1-4-1,-1-3 1,-1-2-1,0-4 1,87-36-1,-90 28 79,-1-3-1,-2-3 1,-2-3 0,-1-2-1,73-61 1,-93 64 71,-1-2 1,-1-1-1,-3-2 1,-1-1-1,-2-2 1,-2-1-1,43-86 1,-47 76-32,-2-2 1,30-107-1,-49 141-11,0 0 0,-2 0 0,0-1 0,-2 1 0,0-1 0,-2 1 0,0-1 0,-1 1 0,-2-1 0,-11-39 0,11 49-6,-1 1 1,0 1 0,-1-1 0,-1 1-1,0 0 1,0 0 0,-1 1 0,-15-16-1,10 14 4,-1 0 0,0 1 0,-1 1 0,0 0-1,-25-12 1,-3 4 12,0 2-1,-1 2 0,-1 2 1,-47-7-1,-117-11 59,-9-3-46,171 24-240,1-3 0,-71-27 0,103 34 135,1 0 0,1-2 0,-1 1 0,1-2 0,0 1 1,1-2-1,-1 0 0,2 0 0,-1-1 0,1 0 0,-16-22 0,4-15-231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2:44.019"/>
    </inkml:context>
    <inkml:brush xml:id="br0">
      <inkml:brushProperty name="width" value="0.05" units="cm"/>
      <inkml:brushProperty name="height" value="0.05" units="cm"/>
    </inkml:brush>
  </inkml:definitions>
  <inkml:trace contextRef="#ctx0" brushRef="#br0">92 139 10514,'-3'-12'307,"3"6"-228,-1 1 1,-1 0-1,1-1 1,-1 1-1,0 0 1,0 0 0,0 0-1,-1 0 1,1 0-1,-7-8 1,8 13-65,1-1 1,-1 1-1,1 0 1,-1-1-1,1 1 1,-1-1-1,1 1 1,-1 0-1,1-1 1,-1 1 0,1 0-1,-1 0 1,1 0-1,-1-1 1,0 1-1,1 0 1,-1 0-1,1 0 1,-1 0-1,0 0 1,1 0-1,-1 0 1,1 0-1,-1 0 1,0 0-1,1 1 1,-1-1-1,1 0 1,-1 0-1,1 0 1,-1 1-1,0-1 1,1 0-1,-1 1 1,1-1-1,-1 0 1,1 1-1,0-1 1,-1 1-1,1-1 1,-1 1 0,1-1-1,0 1 1,-1-1-1,1 1 1,0-1-1,0 1 1,-1-1-1,1 1 1,0 0-1,-11 34 266,11-34-266,-9 57 214,2 0 0,2 71 0,4-91-172,-3 127 142,22 214-1,-14-361-132,-4-18-65,0 0 1,0 0-1,0 0 0,0 1 1,0-1-1,1 0 0,-1 0 0,0 0 1,0 0-1,0 0 0,0 0 0,0 0 1,0 0-1,0 0 0,0 0 0,1 0 1,-1 0-1,0 0 0,0 0 0,0 0 1,0 0-1,0 0 0,0 0 0,0 0 1,0 0-1,1 0 0,-1 0 0,0 0 1,0 0-1,0 0 0,0 0 0,0 0 1,0 0-1,0 0 0,0-1 0,0 1 1,1 0-1,-1 0 0,0 0 1,0 0-1,0 0 0,0 0 0,0 0 1,0 0-1,0 0 0,0 0 0,0-1 1,0 1-1,0 0 0,0 0 0,0 0 1,0 0-1,0 0 0,0 0 0,0 0 1,0-1-1,0 1 0,0 0 0,0 0 1,0 0-1,0 0 0,0 0 0,0 0 1,8-36 97,-8 33-99,51-346 177,-31 198-140,-18 140-36,36-352 6,-38 336-36,0 27 28,0 0 1,0-1-1,0 1 0,0 0 0,0 0 1,0 0-1,0-1 0,0 1 0,0 0 1,0 0-1,0 0 0,0-1 1,0 1-1,0 0 0,0 0 0,0 0 1,0 0-1,0-1 0,0 1 0,0 0 1,0 0-1,-1 0 0,1 0 1,0-1-1,0 1 0,0 0 0,0 0 1,0 0-1,0 0 0,0 0 0,-1-1 1,1 1-1,0 0 0,0 0 0,0 0 1,0 0-1,-1 0 0,1 0 1,0 0-1,0 0 0,0 0 0,-1 0 1,1 0-1,0 0 0,0 0 0,0 0 1,0 0-1,-1 0 0,1 0 0,0 0 1,0 0-1,0 0 0,-1 0 1,1 0-1,0 0 0,0 0 0,0 0 1,0 0-1,-1 0 0,-6 11-36,-5 21 10,2 0 0,1 0 0,-7 49 0,12-56 24,-9 46 42,4 0 0,2 1 1,4-1-1,10 126 0,-6-182-30,1-1-1,1 1 1,0-1-1,10 26 1,-13-39-9,0 0 1,1 0-1,-1 0 1,1 0-1,0 0 1,-1 0-1,1 0 0,0 0 1,0-1-1,-1 1 1,1 0-1,0 0 1,0-1-1,0 1 1,0-1-1,0 1 1,0-1-1,0 1 1,0-1-1,0 1 0,0-1 1,0 0-1,0 0 1,0 0-1,0 1 1,0-1-1,1 0 1,-1 0-1,0 0 1,0-1-1,0 1 1,0 0-1,0 0 1,0-1-1,0 1 0,0 0 1,0-1-1,0 1 1,0-1-1,0 1 1,0-1-1,0 0 1,0 1-1,0-1 1,0-1-1,6-5 3,-1 1 0,1-1-1,-2-1 1,1 0 0,-1 1 0,0-1-1,-1-1 1,5-10 0,24-77 3,-28 80-4,14-46-34,-3-1-1,-2-1 1,-4-1-1,5-116 1,-15 169 8,-2-44-85,1 53 95,1 0 0,-1-1 0,0 1-1,0 0 1,0 0 0,0 0 0,0 0-1,-1 0 1,0 0 0,1 0-1,-1 0 1,0 0 0,-4-3 0,5 5 7,1 1 1,-1-1 0,0 0-1,0 1 1,0-1 0,1 1-1,-1-1 1,0 1 0,0-1 0,0 1-1,0 0 1,0 0 0,0-1-1,0 1 1,0 0 0,0 0-1,0 0 1,0 0 0,0 0-1,0 0 1,0 0 0,1 0 0,-1 0-1,0 1 1,0-1 0,0 0-1,0 0 1,0 1 0,0-1-1,0 1 1,0-1 0,1 1-1,-1-1 1,0 1 0,0 0-1,-4 3-21,1 1-1,1-1 0,-1 1 0,-5 9 0,8-13 21,-11 19-51,1 0 0,1 0 0,1 1 0,-7 23 0,-18 91-127,29-116 160,-39 225-69,33-139 70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20.081"/>
    </inkml:context>
    <inkml:brush xml:id="br0">
      <inkml:brushProperty name="width" value="0.05" units="cm"/>
      <inkml:brushProperty name="height" value="0.05" units="cm"/>
    </inkml:brush>
  </inkml:definitions>
  <inkml:trace contextRef="#ctx0" brushRef="#br0">1 114 12971,'27'0'2078,"-8"4"-2044,152 25 130,-144-27-139,0 0-1,0-2 1,0-1-1,39-7 1,35-12 61,-50 8-23,0 3-1,85-5 0,-48 17 4,161 28-1,36 2-10,180-46 12,-158-2-23,1 27-7,26 11-30,-258-23 10,0-4-1,105-18 1,-126 12 101,25-5 285,1 3-1,97-2 1,-181 13-388,0 0-1,1-1 1,-1 1 0,0 0 0,1-1 0,0 0-1,-1 0 1,-2-2 0,-4-4 13,-18-13-44,1-17-117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22.332"/>
    </inkml:context>
    <inkml:brush xml:id="br0">
      <inkml:brushProperty name="width" value="0.05" units="cm"/>
      <inkml:brushProperty name="height" value="0.05" units="cm"/>
    </inkml:brush>
  </inkml:definitions>
  <inkml:trace contextRef="#ctx0" brushRef="#br0">236 60 15523,'0'-13'868,"1"9"-734,-1 1-1,1-1 1,-1 1-1,0 0 1,0-1-1,-1 1 1,1-1-1,-1 1 1,1 0-1,-3-7 1,3 10-117,-1 0 0,1 0 0,0-1 1,0 1-1,0 0 0,0 0 0,-1 0 0,1 0 0,0 0 1,0-1-1,0 1 0,0 0 0,-1 0 0,1 0 1,0 0-1,0 0 0,0 0 0,-1 0 0,1 0 1,0 0-1,0 0 0,-1 0 0,1 0 0,0 0 0,0 0 1,0 0-1,-1 0 0,1 0 0,0 0 0,0 0 1,-1 0-1,1 0 0,0 0 0,0 0 0,0 0 1,-1 0-1,1 1 0,0-1 0,0 0 0,0 0 0,0 0 1,-1 0-1,1 0 0,0 1 0,0-1 0,0 0 1,0 1-1,-8 14 517,-12 69-6,-20 166 1,37-222-506,-2 7-28,1-4-29,-1 57 0,5-87 30,0 0-1,0 0 1,0-1 0,0 1 0,0 0 0,0 0 0,0 0-1,0 0 1,0 0 0,1-1 0,-1 1 0,0 0 0,1 0 0,-1 0-1,0-1 1,1 1 0,-1 0 0,1 0 0,-1-1 0,1 1 0,1 1-1,-2-2 0,1 0 0,0 0-1,0 0 1,-1 0 0,1 0 0,0 0-1,-1 0 1,1 0 0,0 0 0,0 0-1,-1 0 1,1 0 0,0 0-1,-1-1 1,1 1 0,0 0 0,-1-1-1,1 1 1,0 0 0,0-1-1,5-4-39,0 1 0,0-1 0,9-11 0,-13 14 37,24-28-132,23-23-72,-43 48 183,0 0 1,-1 1 0,2-1 0,-1 1 0,0 0 0,13-6-1,-18 10 27,0 0-1,-1-1 0,1 1 0,0 0 0,0 0 0,0-1 0,0 1 0,-1 0 0,1 0 0,0 0 0,0 0 0,0 0 0,0 0 0,0 0 1,-1 0-1,1 1 0,0-1 0,0 0 0,0 0 0,-1 1 0,1-1 0,0 0 0,0 1 0,-1-1 0,1 1 0,0-1 0,-1 1 1,1 0-1,0-1 0,-1 1 0,1-1 0,-1 1 0,1 0 0,-1 0 0,1-1 0,-1 1 0,1 0 0,-1 0 0,0-1 0,0 1 0,1 0 1,-1 0-1,0 0 0,0 0 0,0-1 0,0 1 0,0 1 0,1 6 1,-1 0-1,0 0 1,-2 16-1,2-20 5,-6 34 166,-1 1 0,-2-1 1,-2-1-1,-29 71 0,37-101-101,-1 1 1,0-1 0,0 0 0,-1 0 0,-7 9 0,10-14-47,-1 0 1,1 0-1,0 0 0,0 0 1,-1 0-1,1-1 1,-1 1-1,0-1 0,1 1 1,-1-1-1,0 0 0,0 0 1,0 0-1,1-1 1,-1 1-1,0-1 0,0 1 1,-5-1-1,1-1-22,-1-1 0,0 1 0,1-1 0,0-1 0,0 0 0,-1 0 0,2 0 0,-1 0 0,0-1 0,1-1 0,-1 1 1,-9-10-1,3 2-236,0-1 0,1 0 0,0-1 1,-13-21-1,23 31 84,-1 1 0,1-1 0,0 0 0,1 0 0,-1 0 0,1 0 0,-1 0 0,1 0 0,0-5 1,1 7 99,0 0 0,0 1 0,0-1 0,0 0 0,0 0 0,1 0 0,-1 1 0,1-1 0,-1 0 0,1 0 0,0 1 1,-1-1-1,1 1 0,0-1 0,0 0 0,0 1 0,1 0 0,-1-1 0,0 1 0,0 0 0,1 0 0,-1-1 0,3 0 1,20-11-509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44.360"/>
    </inkml:context>
    <inkml:brush xml:id="br0">
      <inkml:brushProperty name="width" value="0.05" units="cm"/>
      <inkml:brushProperty name="height" value="0.05" units="cm"/>
    </inkml:brush>
  </inkml:definitions>
  <inkml:trace contextRef="#ctx0" brushRef="#br0">1777 138 12035,'-36'-15'474,"-168"-64"1099,168 68-1379,-1 2 0,0 1 0,-67-6 0,69 13-156,-1 1 0,1 2 1,0 1-1,1 2 0,-50 13 0,38-4 2,0 2 0,1 2 0,-61 34 0,-179 121 103,227-131-102,2 2 0,-84 86 0,97-84-17,1 2 0,-45 71 0,72-95-20,0 1 0,2 0 0,1 1 0,1 0 1,2 1-1,0 0 0,-7 44 0,12-43-5,1 0 1,1 0-1,2 1 0,1-1 1,1 0-1,1 0 1,2 0-1,0 0 0,11 27 1,-10-38-5,1 0 0,0 0 0,2-1 1,0 0-1,0 0 0,2-1 1,0 0-1,1-1 0,0 0 0,1-1 1,0-1-1,1 0 0,1 0 0,29 17 1,-20-17-2,0-2 1,1 0 0,0-1 0,0-2-1,1 0 1,0-2 0,0-1 0,0-1-1,43 0 1,-9-5-4,0-2 0,0-3 1,66-17-1,-9-6 6,-1-5 1,-2-4 0,117-60-1,-158 63 58,-1-4 0,-2-3 0,-2-3 0,123-110 0,-122 90 48,-3-4-1,-3-2 0,104-156 0,-154 208 64,0-2 1,-2 1-1,16-45 0,-25 62-128,-1 0 1,0 0 0,-1 0 0,1 0 0,-1 0 0,1 0 0,-1 0 0,0-1 0,-1 1-1,1 0 1,-1 0 0,0 0 0,0 0 0,0 0 0,0 0 0,-1 0 0,0 0 0,1 0-1,-1 1 1,-1-1 0,1 0 0,-1 1 0,1 0 0,-1 0 0,0 0 0,-5-5 0,-7-2 80,0-1 1,0 2-1,-1 0 1,-32-13-1,20 10-41,9 3-134,-24-12 126,-1 2 0,-65-19-1,97 35 15,-1 0-1,0 1 1,0 0 0,0 0-1,0 2 1,0-1-1,0 2 1,0 0-1,0 0 1,0 2 0,0-1-1,0 1 1,-22 10-1,0 7 113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22.721"/>
    </inkml:context>
    <inkml:brush xml:id="br0">
      <inkml:brushProperty name="width" value="0.05" units="cm"/>
      <inkml:brushProperty name="height" value="0.05" units="cm"/>
    </inkml:brush>
  </inkml:definitions>
  <inkml:trace contextRef="#ctx0" brushRef="#br0">71 16 12459,'0'0'48,"-1"-1"1,1 0 0,1 1-1,-1-1 1,0 0 0,0 1-1,0-1 1,0 0 0,0 1 0,1-1-1,-1 1 1,0-1 0,0 0-1,1 1 1,-1-1 0,0 1-1,1-1 1,-1 1 0,1-1-1,-1 1 1,1-1 0,-1 1-1,1-1 1,-1 1 0,1 0 0,-1-1-1,1 1 1,0 0 0,-1 0-1,2-1 1,0 2 77,0 0 1,0 0-1,0 0 1,0 0-1,-1 0 1,1 1-1,0-1 1,-1 1-1,3 1 1,56 50 452,-28-26-388,37 39 0,-59-55-133,-1 1-1,0 0 0,0 1 1,-1 0-1,-1 0 0,0 0 1,6 20-1,-7-12 38,0 2 1,-2-1-1,0 0 1,-2 1-1,0 0 1,-2-1-1,-2 28 1,-5 7 149,-22 94-1,-9-12-348,-108 259 0,130-360-12,-2 0 0,-44 68-1,56-97 55,-1-1 1,-1-1-1,-11 11 0,18-18 60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42.620"/>
    </inkml:context>
    <inkml:brush xml:id="br0">
      <inkml:brushProperty name="width" value="0.05" units="cm"/>
      <inkml:brushProperty name="height" value="0.05" units="cm"/>
    </inkml:brush>
  </inkml:definitions>
  <inkml:trace contextRef="#ctx0" brushRef="#br0">509 0 13883,'-12'15'920,"-18"12"-800,-8 10-56,-8 10 152,-10 15-112,1 3 0,2-7-32,6-3-24,7-1-16,10-7-64,4-2-128,6-9 0,1-5 128,1-14-32,-1-4-32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43.060"/>
    </inkml:context>
    <inkml:brush xml:id="br0">
      <inkml:brushProperty name="width" value="0.05" units="cm"/>
      <inkml:brushProperty name="height" value="0.05" units="cm"/>
    </inkml:brush>
  </inkml:definitions>
  <inkml:trace contextRef="#ctx0" brushRef="#br0">126 26 12811,'-1'-20'1247,"0"15"-608,-1 15-46,-10 117 545,-9 59-1121,-40 70 17,43-189-25,17-62-11,-1 2-3,0 1 0,0 0 0,0 14 1,2-21 2,-1-1 0,1 1 1,0 0-1,0 0 0,0 0 1,0-1-1,0 1 0,0 0 0,0 0 1,1 0-1,-1-1 0,0 1 1,0 0-1,1 0 0,-1-1 1,0 1-1,1 0 0,-1-1 1,1 1-1,-1 0 0,1-1 1,-1 1-1,1 0 0,-1-1 1,1 1-1,0-1 0,-1 1 0,1-1 1,0 0-1,-1 1 0,1-1 1,0 0-1,0 1 0,-1-1 1,1 0-1,0 0 0,0 1 1,-1-1-1,1 0 0,0 0 1,0 0-1,0 0 0,-1 0 1,1 0-1,0-1 0,1 1 1,11-4-1,-1-1 0,1-1 0,-1 0 1,0 0-1,0-1 0,-1-1 0,15-12 1,10-5 56,75-45-156,101-73-901,-147 91 823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11.222"/>
    </inkml:context>
    <inkml:brush xml:id="br0">
      <inkml:brushProperty name="width" value="0.05" units="cm"/>
      <inkml:brushProperty name="height" value="0.05" units="cm"/>
    </inkml:brush>
  </inkml:definitions>
  <inkml:trace contextRef="#ctx0" brushRef="#br0">58 148 11306,'-18'5'1233,"14"-5"-937,1 1 1,0-1 0,0 1-1,0 0 1,0 0 0,0 0-1,0 1 1,-5 2 0,7-2-176,0-1 0,0 1 0,1-1 1,-1 1-1,1 0 0,-1-1 1,1 1-1,-1 0 0,1-1 0,0 1 1,0 0-1,0 0 0,0-1 1,0 1-1,0 0 0,0 0 0,1-1 1,-1 1-1,2 2 0,-2-2-121,0-1 0,0 0 0,1 0 0,-1 0 0,0 1-1,1-1 1,-1 0 0,1 0 0,0 0 0,-1 0 0,1 0 0,0 0-1,0 0 1,-1 0 0,1 0 0,0 0 0,0-1 0,0 1 0,0 0 0,0 0-1,0-1 1,0 1 0,1-1 0,-1 1 0,0-1 0,0 0 0,2 1-1,0-1 57,0-1-1,-1 0 0,1 0 1,-1 0-1,1 0 0,-1 0 1,1 0-1,-1-1 0,0 1 1,0-1-1,1 0 0,-1 0 1,0 1-1,0-1 0,-1 0 1,1-1-1,0 1 0,-1 0 1,1 0-1,-1-1 0,0 1 0,0-1 1,0 1-1,0-1 0,0 0 1,0-4-1,-1 7-45,0 1-1,0-1 1,0 1-1,0-1 1,0 0-1,0 1 0,0-1 1,0 0-1,0 1 1,0-1-1,1 0 1,-1 1-1,0-1 1,0 0-1,0 1 1,0-1-1,0 0 1,1 1-1,-1-1 1,0 0-1,0 0 1,1 1-1,-1-1 1,0 0-1,0 0 1,1 1-1,-1-1 1,0 0-1,1 0 1,-1 0-1,0 0 1,1 0-1,-1 1 1,14-5-15,-10 3-9,-1-1-1,0 0 1,0-1 0,0 1-1,0 0 1,0-1-1,2-3 1,-3 3 21,0 1 16,0 0 1,0 0-1,-1 0 0,1-1 1,-1 1-1,1 0 0,-1-1 1,0 1-1,0-1 0,0 0 1,0 1-1,-1-1 1,1 0-1,-1-2 0,-4 9 149,4-2-250,5-8 7,5-6-22,-2 0-1,10-16 1,-16 23 92,1 1-1,-1 0 1,0-1-1,-1 1 1,1-1-1,-1 0 1,0 0-1,0 1 1,0-1-1,-1-8 1,0 13 2,0 0 0,0 0 0,0-1 0,0 1 0,0 0 0,0 0 1,0 0-1,0 0 0,0 0 0,0-1 0,0 1 0,0 0 0,0 0 0,0 0 0,0 0 1,0 0-1,0-1 0,0 1 0,0 0 0,0 0 0,-1 0 0,1 0 0,0 0 0,0 0 1,0 0-1,0 0 0,0-1 0,0 1 0,-1 0 0,1 0 0,0 0 0,0 0 0,0 0 1,0 0-1,0 0 0,-1 0 0,1 0 0,0 0 0,0 0 0,0 0 0,0 0 0,0 0 1,-1 0-1,1 0 0,0 0 0,-9 6 20,-6 8-11,2 9-2,8-13-37,5-10 26,0 0 1,0 0 0,0 0-1,0 0 1,0 0 0,0 0-1,0 0 1,0 0 0,0 0-1,0 0 1,0 0 0,-1 0-1,1 0 1,0 0 0,0 0 0,0 0-1,0 0 1,0 0 0,0 0-1,0 0 1,0 0 0,0 0-1,0 0 1,0 0 0,0 0-1,0 0 1,0 0 0,0 0-1,0 0 1,0 0 0,-1 0 0,1 0-1,0 0 1,0 0 0,0 0-1,0 0 1,0 0 0,0 0-1,0 0 1,0 0 0,0 0-1,0 0 1,0 0 0,0 1-1,0-1 1,0 0 0,-1-16 49,1 16-46,0 0-1,0 0 1,0 0-1,0 0 0,0 0 1,0 0-1,0 0 1,0 0-1,0 0 1,0 0-1,-1 0 1,1 0-1,0 0 1,0 0-1,0 0 0,0 0 1,0 0-1,0 0 1,0 0-1,0 0 1,0 0-1,0 1 1,0-1-1,0 0 1,0 0-1,0 0 1,0 0-1,0 0 0,-1 0 1,1-1-1,0 1 1,0 0-1,0 0 1,0 0-1,0 0 1,0 0-1,0 0 1,0 0-1,0 0 0,0 0 1,0 0-1,0 0 1,0 0-1,0 0 1,0 0-1,0 0 1,0 0-1,0 0 1,0 0-1,-1 0 0,1 0 1,0 0-1,0 0 1,0 0-1,0 0 1,0 0-1,0-1 1,0 1-1,0 0 1,0 0-1,0 0 1,0 0-1,0 0 0,0 0 1,-6 19-23,4-12-60,2-15-65,1 7 150,-1 0-1,0 0 1,0 0-1,1 0 0,-1 0 1,0 0-1,0 0 1,0 0-1,0 0 1,0 0-1,-1 0 0,1 0 1,0 0-1,0 0 1,-1 0-1,1 0 0,0 0 1,-2-2-1,2 3 1,-1 0 0,1 0 0,-1 0-1,0 0 1,1 1 0,-1-1 0,1 0 0,-1 0-1,1 0 1,-1 0 0,1 1 0,-1-1 0,1 0-1,-1 1 1,1-1 0,0 0 0,-1 1 0,1-1-1,-1 1 1,1-1 0,0 0 0,-1 1 0,1 0 0,-5 5 6,0 1 0,1-1 0,-6 13 0,7-11-20,1-5 0,1 0 1,-1 1 0,1-1 0,0 0 0,0 1 0,0-1-1,0 1 1,1-1 0,-1 1 0,1 0 0,0 3-1,3-11-87,1-10 121,-4-1 34,0 15-57,0-1 0,0 1 0,0 0 0,0 0 0,0-1 0,0 1 0,0 0 0,0 0 0,0-1 0,-1 1 0,1 0 0,0 0 0,0 0 0,0-1 0,0 1 0,0 0 0,-1 0 0,1 0 0,0-1 0,0 1 0,0 0 0,-1 0 0,1 0 0,0 0 1,0 0-1,-1 0 0,1-1 0,0 1 0,0 0 0,0 0 0,-1 0 0,1 0 0,0 0 0,0 0 0,-1 0 0,1 0 0,0 0 0,-1 0 0,1 1-24,-1-1-1,1 1 0,0-1 1,-1 1-1,1-1 1,0 1-1,-1-1 1,1 1-1,0-1 1,0 1-1,0-1 0,0 1 1,-1-1-1,1 1 1,0 0-1,0-1 1,0 1-1,0-1 1,0 1-1,0-1 0,0 1 1,0 0-1,1-1 1,-1 1-1,0-1 1,0 1-1,0-1 1,1 1-1,-1-1 1,0 1-1,0-1 0,1 1 1,-1-1-1,1 1 1,-1-1-1,0 0 1,1 1-1,0 0 1,5 2-195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8.977"/>
    </inkml:context>
    <inkml:brush xml:id="br0">
      <inkml:brushProperty name="width" value="0.05" units="cm"/>
      <inkml:brushProperty name="height" value="0.05" units="cm"/>
    </inkml:brush>
  </inkml:definitions>
  <inkml:trace contextRef="#ctx0" brushRef="#br0">3 0 10186,'-1'0'45,"1"1"0,0-1 0,0 0 0,-1 1 0,1-1-1,0 1 1,0-1 0,0 0 0,0 1 0,-1-1 0,1 1 0,0-1 0,0 1 0,0-1-1,0 0 1,0 1 0,0-1 0,0 1 0,0-1 0,0 1 0,1-1 0,-1 0 0,0 1-1,0-1 1,0 1 0,0-1 0,0 0 0,1 1 0,-1-1 0,0 1 0,0-1-1,1 0 1,-1 1 0,0-1 0,1 0 0,-1 0 0,0 1 0,1-1 0,-1 0 0,0 0-1,1 1 1,-1-1 0,1 0 0,-1 0 0,0 0 0,1 0 0,-1 0 0,1 0 0,0 1-1,30 4 1477,-13-3-906,2 5-559,1 0 0,-1 2-1,-1 0 1,0 1 0,0 1 0,-1 1 0,0 0 0,-1 1 0,18 18 0,-21-17-26,-1-1 0,2 0 1,0-1-1,1-1 0,0 0 1,0-1-1,1-1 1,32 13-1,-42-20 2,70 29 297,-69-27-303,1 1 1,-1 0-1,0 0 1,0 1 0,-1 0-1,11 11 1,1 5-5,-1-2 11,24 21 0,-34-34-14,0-1 1,1 0 0,-1-1 0,1 0 0,0 0 0,16 5-1,88 22 229,13 4-27,4 17-140,-53-21-33,88 25 0,-95-37-14,111 47 1,-141-48-9,-1 1 0,-1 2 0,-1 2 1,36 30-1,-44-31-23,0-1 0,1-2 0,1-1 0,1-1 0,0-2 0,62 21 0,-14-9 7,0 3-1,105 58 0,-151-73 14,2 0 0,0-3 0,45 12-1,31 11 33,78 35-22,209 80 100,-258-101-120,-68-25 1,84 40 1,72 56 115,-193-105-130,0 0-1,0-3 1,2-1-1,75 14 1,24 7 26,-14 15 49,0 0-16,-36-24-10,75 25 42,-137-39-74,0 1 1,-1 1-1,0 1 0,28 20 1,-26-14 11,-2-1 29,0 0 0,2-2 0,0-1 0,35 15 1,91 45 46,-74-40-52,-57-27-49,0 2 0,0 0 0,24 17 0,-20-9 4,1-1 0,0-1 0,2-2 0,-1 0 0,40 13 0,-12-7 7,88 47 0,-5-2 19,-112-54-28,0 1-1,-1 1 0,-1 2 1,0 0-1,-1 1 0,-1 2 1,20 19-1,221 178 71,-227-191-57,2-2-1,1-2 1,72 27 0,20 10 11,-2 18 66,-69-38 28,80 39 735,-113-63-852,-2 2 0,31 23 0,-26-17-4,-1 0-3,-13-9 1,1 0-1,26 12 1,-16-15 1358,-29-13-1224,0 0-218,0-1 0,-1 1 0,2-1 0,-1 0 0,0 0 0,-1-10 0,3-3-128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4.738"/>
    </inkml:context>
    <inkml:brush xml:id="br0">
      <inkml:brushProperty name="width" value="0.05" units="cm"/>
      <inkml:brushProperty name="height" value="0.05" units="cm"/>
    </inkml:brush>
  </inkml:definitions>
  <inkml:trace contextRef="#ctx0" brushRef="#br0">1 4 9994,'0'0'45,"0"0"0,1 0 0,-1-1 0,0 1 0,0 0 0,1-1 0,-1 1 0,0 0 0,1 0 0,-1 0 0,0 0 0,1-1 0,-1 1 0,0 0 0,1 0 0,-1 0 0,0 0 0,1 0 0,-1 0 0,0 0 0,1 0 0,-1 0 0,1 0 0,-1 0 0,0 0 0,1 0 0,-1 0 0,0 0 0,1 0 0,-1 0 0,0 0 0,1 1 0,-1-1 0,0 0 0,1 0 0,8 15 319,0 22-403,0 70 26,-6-55-178,12 60 0,-10-93 121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5.156"/>
    </inkml:context>
    <inkml:brush xml:id="br0">
      <inkml:brushProperty name="width" value="0.05" units="cm"/>
      <inkml:brushProperty name="height" value="0.05" units="cm"/>
    </inkml:brush>
  </inkml:definitions>
  <inkml:trace contextRef="#ctx0" brushRef="#br0">1 0 6249,'3'16'817,"-3"2"-241,1 1-184,-1 1 424,0 0-104,3-3-24,0-1-464,-2-6 48,-1-1-32,2-3-200</inkml:trace>
  <inkml:trace contextRef="#ctx0" brushRef="#br0" timeOffset="1">31 366 6713,'0'35'761,"0"-3"-377,0-3-608,0-8 1000,0-2-456,0-6-232</inkml:trace>
  <inkml:trace contextRef="#ctx0" brushRef="#br0" timeOffset="2">32 821 7354,'-1'26'488,"2"-7"-1128,4-5 672,0-7 48,4-2-88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51.136"/>
    </inkml:context>
    <inkml:brush xml:id="br0">
      <inkml:brushProperty name="width" value="0.05" units="cm"/>
      <inkml:brushProperty name="height" value="0.05" units="cm"/>
    </inkml:brush>
  </inkml:definitions>
  <inkml:trace contextRef="#ctx0" brushRef="#br0">0 122 9154,'2'1'166,"0"0"1,0-1-1,0 1 0,-1 0 1,1 1-1,0-1 0,-1 0 0,1 0 1,0 1-1,-1-1 0,0 1 1,1-1-1,-1 1 0,0 0 1,0-1-1,0 1 0,0 0 1,0 0-1,1 2 0,1 3 10,0 0 0,0 0-1,4 15 1,-5-5 63,-1-1 1,-1 0-1,-3 31 1,0 8 138,12-79-203,5-28 162,-2-1 1,-3 0-1,4-95 0,-15 133-148,-3 21-61,-5 25-34,2 6-83,1 0 0,2 0-1,1 1 1,2 0 0,4 49-1,-2-86-8,0 0 1,1 0-1,-1 1 0,0-1 0,1 0 0,-1 0 1,0 0-1,1 1 0,0-1 0,-1 0 0,1 0 1,1 2-1,-2-3 0,0 0 1,1 1-1,-1-1 0,1 0 1,-1 0-1,0 1 0,1-1 1,-1 0-1,1 0 0,-1 0 1,1 1-1,-1-1 0,0 0 1,1 0-1,-1 0 0,1 0 1,-1 0-1,1 0 0,-1 0 1,1 0-1,-1 0 0,0 0 1,2-1-1,0 0 6,0 0 1,0 0 0,0 0-1,-1-1 1,1 1-1,0 0 1,-1-1-1,1 0 1,0 1 0,-1-1-1,0 0 1,3-3-1,6-14 33,-1-1-1,0 0 1,-1-1-1,-2 1 1,0-1-1,-1 0 1,-1-1 0,-1 0-1,1-23 1,-5 22-35,1 23-6,0 0-1,0 0 1,0 0-1,0 0 0,0 0 1,0-1-1,0 1 0,0 0 1,1 0-1,-1 0 1,-1 0-1,1 0 0,0-1 1,0 1-1,0 0 1,0 0-1,0 0 0,0 0 1,0 0-1,0-1 1,0 1-1,0 0 0,0 0 1,0 0-1,0 0 1,0 0-1,0 0 0,-1-1 1,1 1-1,0 0 0,0 0 1,0 0-1,0 0 1,0 0-1,0 0 0,-1 0 1,1 0-1,0 0 1,0 0-1,0 0 0,0-1 1,0 1-1,-1 0 1,1 0-1,0 0 0,0 0 1,0 0-1,0 0 1,0 0-1,-1 0 0,1 1 1,0-1-1,0 0 1,0 0-1,0 0 0,0 0 1,-1 0-1,1 0 0,0 0 1,-6 9-69,-6 19 421,2 1 0,1 0-1,1 0 1,-6 49 0,9-41-48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13.377"/>
    </inkml:context>
    <inkml:brush xml:id="br0">
      <inkml:brushProperty name="width" value="0.05" units="cm"/>
      <inkml:brushProperty name="height" value="0.05" units="cm"/>
    </inkml:brush>
  </inkml:definitions>
  <inkml:trace contextRef="#ctx0" brushRef="#br0">8 190 12347,'-3'23'1310,"1"-16"-851,1 0 1,0 0 0,1 0 0,0 11-1,0-18-435,0 0-1,0 0 0,0 0 1,0 0-1,0 0 0,0 0 0,1 0 1,-1 0-1,0 0 0,0 0 0,0 0 1,0 0-1,0 0 0,0 0 1,0 0-1,0 0 0,0 0 0,0 0 1,1 0-1,-1 0 0,0 0 0,0 0 1,0 0-1,0 0 0,0 0 1,0 0-1,0 0 0,0 0 0,0 0 1,0 0-1,1 0 0,-1 0 1,0 0-1,0 0 0,0 0 0,0 0 1,0 0-1,0 0 0,0 0 0,0 0 1,0 0-1,0 0 0,0 1 1,0-1-1,0 0 0,0 0 0,0 0 1,0 0-1,0 0 0,0 0 0,1 0 1,-1 0-1,0 0 0,0 0 1,0 1-1,0-1 0,0 0 0,0 0 1,-1 0-1,1 0 0,0 0 1,0 0-1,0 0 0,0 0 0,0 0 1,0 1-1,6-12 762,2-15 144,2-14 142,30-112 1489,-39 149-2534,0 0 1,0 0 0,0 1-1,0-1 1,1 0 0,0 1-1,-1-1 1,1 1 0,3-4 0,-5 6-25,1 0 0,-1 0 1,1-1-1,-1 1 0,0 0 1,1-1-1,-1 1 1,1 0-1,-1 0 0,1 0 1,-1 0-1,1 0 1,-1-1-1,1 1 0,-1 0 1,1 0-1,-1 0 0,1 0 1,-1 0-1,0 0 1,1 1-1,-1-1 0,2 0 1,-2 1-3,1-1-1,0 1 1,0-1 0,0 1-1,0 0 1,0 0 0,-1 0 0,1-1-1,0 1 1,0 0 0,-1 0-1,1 0 1,-1 0 0,1 2 0,5 13-2,-1 0 0,0 0 0,-1 1 0,-1 0 0,-1 0 0,1 25 1,5 38-301,-8-80 239,0 1 0,0 0 0,1-1 0,-1 1 0,0-1 1,0 1-1,0-1 0,0 1 0,1-1 0,-1 1 0,0-1 0,0 1 0,1-1 0,-1 1 0,0-1 1,1 1-1,-1-1 0,1 0 0,-1 1 0,0-1 0,2 1 0,-2-1 25,0 0 0,0-1 0,1 1-1,-1 0 1,0 0 0,1-1 0,-1 1 0,0 0-1,0-1 1,0 1 0,1 0 0,-1-1 0,0 1-1,0 0 1,0-1 0,0 1 0,1 0-1,-1-1 1,0 1 0,0 0 0,0-1 0,0 1-1,0-1 1,0 1 0,0 0 0,0-1 0,0 1-1,0 0 1,-1-1 0,1 1 0,0-1 0,0 1-1,-1-13-505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3.414"/>
    </inkml:context>
    <inkml:brush xml:id="br0">
      <inkml:brushProperty name="width" value="0.05" units="cm"/>
      <inkml:brushProperty name="height" value="0.05" units="cm"/>
    </inkml:brush>
  </inkml:definitions>
  <inkml:trace contextRef="#ctx0" brushRef="#br0">528 17 10954,'13'-4'675,"-1"1"15,-1 0 0,23-3 0,-31 9 991,-6 5-931,-9 11-146,11-17-488,-77 100 1295,-111 114-1,133-156-1183,-22 26-35,-104 115-699,180-200-310,3-5 588,4-7 61,6-4-213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14.924"/>
    </inkml:context>
    <inkml:brush xml:id="br0">
      <inkml:brushProperty name="width" value="0.05" units="cm"/>
      <inkml:brushProperty name="height" value="0.05" units="cm"/>
    </inkml:brush>
  </inkml:definitions>
  <inkml:trace contextRef="#ctx0" brushRef="#br0">8 342 10554,'0'-1'34,"-1"1"0,1 0 0,-1-1 0,1 1 0,-1-1 0,1 1 0,-1 0 0,1-1 0,-1 0 0,1 1 0,0-1 0,-1 1 0,1-1 0,0 1-1,-1-1 1,1 0 0,0 1 0,0-1 0,0 1 0,0-1 0,-1 0 0,1 1 0,0-1 0,0 0 0,0 1 0,0-1 0,0 0 0,1 1 0,-1-1 0,0-1 0,1 1-2,0-1 0,0 1 1,0 0-1,0-1 0,1 1 0,-1 0 1,0 0-1,0 0 0,1 0 0,-1 0 1,3-2-1,7-2-38,0 0-1,19-5 1,-27 9 16,17-3-23,0 0-1,0 1 1,0 2 0,0 0-1,29 3 1,10-2 28,362-29 40,-273 16-50,36 1 2,1 8 1,215 23 0,163 9-2,-1-33 23,-51-1 16,342 27-21,230-12-47,-31-99 78,-323 49-39,-596 37-8,257-26 4,-1-21 55,-307 39-38,255-28 103,-310 41-388,-22-1 167,0 1 0,0-1 0,0 0 0,0 0 1,0 0-1,0-1 0,0 0 0,0 0 0,-1 0 0,10-4 0,-7-2-150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44.795"/>
    </inkml:context>
    <inkml:brush xml:id="br0">
      <inkml:brushProperty name="width" value="0.05" units="cm"/>
      <inkml:brushProperty name="height" value="0.05" units="cm"/>
    </inkml:brush>
  </inkml:definitions>
  <inkml:trace contextRef="#ctx0" brushRef="#br0">25 0 15323,'-3'4'119,"0"1"0,1-1 0,-1 1 0,1-1-1,0 1 1,1 0 0,-1 0 0,1 0 0,0 0-1,-1 5 1,-1 54 6,4-56-35,0 54 115,17 95 0,23 61 78,16 124-1207,-56-326 53,-4-25 282,-2-6 418,-5-21-305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3.797"/>
    </inkml:context>
    <inkml:brush xml:id="br0">
      <inkml:brushProperty name="width" value="0.05" units="cm"/>
      <inkml:brushProperty name="height" value="0.05" units="cm"/>
    </inkml:brush>
  </inkml:definitions>
  <inkml:trace contextRef="#ctx0" brushRef="#br0">1 21 14435,'12'-7'1008,"6"-5"-210,-18 12-751,0 0 1,0 0 0,0 0-1,0 0 1,0-1-1,1 1 1,-1 0-1,0 0 1,0 0-1,0 0 1,0 0-1,1 0 1,-1-1-1,0 1 1,0 0-1,0 0 1,1 0-1,-1 0 1,0 0 0,0 0-1,1 0 1,-1 0-1,0 0 1,0 0-1,0 0 1,1 0-1,-1 0 1,0 0-1,0 0 1,0 0-1,1 0 1,-1 1-1,0-1 1,0 0-1,0 0 1,1 0-1,-1 0 1,0 0 0,0 0-1,0 1 1,0-1-1,1 0 1,-1 0-1,0 0 1,0 0-1,0 1 1,0-1-1,0 0 1,0 1-1,10 86 661,24 96 1,-20-118-493,-9-33-205,3-1 1,0 0-1,2 0 1,2 0-1,26 51 1,-24-65-858,-14-17 820,0 1 1,1-1 0,-1 0 0,0 0 0,0 0 0,1 1 0,-1-1-1,0 0 1,0 0 0,1 0 0,-1 0 0,0 0 0,0 1-1,1-1 1,-1 0 0,0 0 0,1 0 0,-1 0 0,0 0-1,0 0 1,1 0 0,-1 0 0,0 0 0,1 0 0,-1 0-1,0 0 1,0 0 0,1 0 0,-1-1 0,0 1 0,1 0-1,-1 0 1,0 0 0,0 0 0,1 0 0,-1-1 0,0 1-1,0 0 1,1 0 0,-1 0 0,0-1 0,0 1 0,0 0-1,0 0 1,1-1 0,-1 1 0,0 0 0,0 0 0,0-1-1,0 1 1,0 0 0,0-1 0,0 1 0,0 0 0,0 0 0,0-1-1,0 1 1,0 0 0,0-1 0,0 1 0,0 0 0,0-1-1,0 1 1,0 0 0,0-1 0,0-7-495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4.345"/>
    </inkml:context>
    <inkml:brush xml:id="br0">
      <inkml:brushProperty name="width" value="0.05" units="cm"/>
      <inkml:brushProperty name="height" value="0.05" units="cm"/>
    </inkml:brush>
  </inkml:definitions>
  <inkml:trace contextRef="#ctx0" brushRef="#br0">1 109 14155,'8'0'902,"0"-1"1,0-1-1,0 0 1,10-3-1,8-2 21,46-5-508,0 2 0,1 4 0,0 3 0,0 3 1,78 11-1,2-4-591,-151-7 136,-1 0-1,1 0 1,-1 0 0,1 0 0,-1 0 0,1-1 0,-1 1 0,1-1-1,-1 1 1,1-1 0,-1 1 0,0-1 0,1 0 0,-1 0 0,0 0 0,2-1-1,-2 1 0,-1 0-1,1 0 0,-1 0 0,1 0 0,-1 0 0,1 0 0,-1 0 0,0 0 0,0 0 0,0 0 0,0 0 0,1 0 0,-1 0 1,0 0-1,-1-1 0,1 1 0,0 0 0,0 0 0,0 0 0,-1 0 0,1 0 0,-1 0 0,0-2 0,-9-16-240,-8-5-80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5.689"/>
    </inkml:context>
    <inkml:brush xml:id="br0">
      <inkml:brushProperty name="width" value="0.05" units="cm"/>
      <inkml:brushProperty name="height" value="0.05" units="cm"/>
    </inkml:brush>
  </inkml:definitions>
  <inkml:trace contextRef="#ctx0" brushRef="#br0">270 1 15227,'-1'0'95,"-1"0"-1,1 0 0,-1 1 1,1-1-1,-1 1 1,1-1-1,0 1 0,-1-1 1,1 1-1,0 0 1,0 0-1,-1-1 0,1 1 1,0 0-1,0 0 0,0 0 1,0 0-1,0 1 1,0-1-1,0 0 0,-1 3 1,-13 31 332,12-28-155,-9 29 218,2 0 0,1 1 0,1 0 0,2 1 0,-1 52 0,7-64-572,0 1 1,2 0-1,1-1 1,1 1-1,1-1 0,1 0 1,2 0-1,14 33 0,-30-74-1226,-1 1-1,0 0 0,-1 0 1,-19-18-1,-53-51-1010,15 22 5145,67 61-2761,-1-1-1,1 1 0,-1-1 1,0 1-1,1-1 1,-1 0-1,1 1 0,-1-1 1,1 0-1,-1 0 0,1 1 1,0-1-1,-1 0 0,1 0 1,0 0-1,0 1 0,-1-2 1,2 1-18,-1 1-1,0 0 1,0-1 0,0 1-1,0-1 1,0 1 0,1 0-1,-1-1 1,0 1 0,0-1 0,1 1-1,-1 0 1,0 0 0,1-1-1,-1 1 1,0 0 0,1-1 0,-1 1-1,0 0 1,1 0 0,-1 0-1,0-1 1,1 1 0,31-6 1563,-25 6-1435,79-10 1287,-9 1-969,122-1-1,-163 12-516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6.537"/>
    </inkml:context>
    <inkml:brush xml:id="br0">
      <inkml:brushProperty name="width" value="0.05" units="cm"/>
      <inkml:brushProperty name="height" value="0.05" units="cm"/>
    </inkml:brush>
  </inkml:definitions>
  <inkml:trace contextRef="#ctx0" brushRef="#br0">16 44 12411,'-2'-5'600,"-1"-1"0,1 0 1,-1 1-1,2-1 0,-3-10 1,24 81 2161,41 233-2120,-11-44-330,21-7-367,-68-238-110,-3-6 52,1 0 0,0 0 0,0 0-1,0 0 1,0-1 0,0 1 0,1 0 0,-1-1 0,1 1 0,0-1 0,0 0-1,0 1 1,3 2 0,-4-5 101,-1 0-1,0 0 1,1 0-1,-1 0 1,0 0-1,0 0 1,1 0-1,-1 0 1,0 0-1,1 0 1,-1-1-1,0 1 1,0 0-1,1 0 1,-1 0 0,0 0-1,0-1 1,1 1-1,-1 0 1,0 0-1,0 0 1,0-1-1,1 1 1,-1 0-1,0-1 1,0 1-1,0 0 1,0 0-1,0-1 1,0 1-1,1 0 1,-1-1-1,0 1 1,0 0-1,0 0 1,0-1-1,0 1 1,0 0 0,0-1-1,0 1 1,0 0-1,-1-1 1,1 1-1,0 0 1,0 0-1,0-1 1,0 1-1,0 0 1,0-1-1,-1 1 1,1-2-59,-1-17-431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6.926"/>
    </inkml:context>
    <inkml:brush xml:id="br0">
      <inkml:brushProperty name="width" value="0.05" units="cm"/>
      <inkml:brushProperty name="height" value="0.05" units="cm"/>
    </inkml:brush>
  </inkml:definitions>
  <inkml:trace contextRef="#ctx0" brushRef="#br0">672 28 10586,'1'4'136,"2"4"504,-1 0 0,0 1 0,-1-1-1,0 0 1,0 1 0,-1 10 0,-1-17-523,1 0 1,-1 0 0,1 0 0,-1 0 0,0 0-1,0 0 1,0 0 0,0 0 0,0 0 0,0-1-1,0 1 1,0 0 0,-1-1 0,1 1-1,-1-1 1,1 1 0,-1-1 0,0 0 0,1 0-1,-1 0 1,0 0 0,0 0 0,0 0 0,0 0-1,0-1 1,0 1 0,0 0 0,0-1-1,0 0 1,-4 1 0,-19 2 311,-1-2 1,0 0-1,-41-4 0,-77-18 151,-38-2-238,159 21-317,-51 1 93,67 1-97,-1 1 0,1 0 0,0 0-1,0 0 1,-1 1 0,1 0 0,-8 4 0,15-6-35,0 0 0,0 0 0,0 0 0,0 0 0,1 0 0,-1 0 0,0-1 0,0 1 0,0 0 0,0 0 0,0 0-1,0 0 1,0 0 0,0 0 0,0 0 0,0 0 0,0 0 0,0-1 0,0 1 0,0 0 0,0 0 0,0 0 0,0 0 0,0 0 0,0 0 0,0 0 0,0 0 0,0 0 0,0-1 0,0 1 0,0 0 0,0 0 0,-1 0 0,1 0 0,0 0 0,0 0 0,0 0 0,0 0 0,0 0 0,0 0 0,0 0 0,0 0 0,0-1 0,0 1 0,0 0 0,-1 0 0,1 0 0,0 0 0,0 0 0,0 0 0,0 0 0,0 0 0,0 0 0,0 0 0,0 0 0,0 0 0,-1 0 0,1 0 0,10-17-1532,23-29-1381,-21 29 2681,8-10-726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3:37.996"/>
    </inkml:context>
    <inkml:brush xml:id="br0">
      <inkml:brushProperty name="width" value="0.05" units="cm"/>
      <inkml:brushProperty name="height" value="0.05" units="cm"/>
    </inkml:brush>
  </inkml:definitions>
  <inkml:trace contextRef="#ctx0" brushRef="#br0">476 58 14619,'2'-1'189,"0"0"0,0-1 0,-1 0 0,1 1 0,0-1 0,0 0 0,-1 0 0,1 0 0,-1 0 0,0 0-1,2-3 1,-3 4-132,0 0 0,1 0 0,-1 0 0,0 0-1,0 1 1,0-1 0,0 0 0,0 0 0,0 0-1,-1 0 1,1 0 0,0 1 0,0-1 0,0 0-1,-1 0 1,1 1 0,-1-1 0,1 0 0,0 0-1,-1 1 1,1-1 0,-1 0 0,0 1 0,1-1-1,-1 0 1,1 1 0,-1-1 0,0 1 0,1-1-1,-1 1 1,0 0 0,0-1 0,0 1 0,1 0-1,-1-1 1,-1 1 0,-4-2 113,-1 0 0,1 1 0,-1-1 1,1 1-1,-1 1 0,1-1 0,-1 1 0,0 0 0,1 1 0,-1-1 0,1 2 1,-1-1-1,1 0 0,-1 1 0,1 0 0,-11 6 0,1 0-133,-1 0 0,2 2 0,-1 0 0,-25 22 0,16-9-39,1 1 1,2 1 0,0 1 0,2 0-1,0 2 1,2 1 0,-17 36 0,23-39 5,1 1-1,1 0 1,1 1 0,1 0 0,2 0 0,0 0 0,2 1 0,0 49 0,5-63-2,0 0-1,0 0 0,2-1 1,0 1-1,1-1 1,0 0-1,1 1 1,0-2-1,2 1 1,-1-1-1,2 0 1,10 15-1,-12-20-1,1 0-1,0-1 1,0 1 0,1-1-1,0-1 1,0 0-1,1 0 1,-1 0-1,1-1 1,0 0-1,1-1 1,-1 0-1,1-1 1,0 0 0,0 0-1,0-1 1,0 0-1,14 0 1,-10-2 6,0-1 0,0 0 0,0-1 0,0 0 0,0-1 0,0-1 0,-1 0 0,0-1 0,0 0 0,16-10 0,-10 4 49,0 0 1,0-2-1,-2 0 0,0-2 0,28-28 0,-39 37-8,-1-1-1,0 0 1,0 0 0,0 0-1,-1 0 1,0-1 0,0 1-1,4-14 1,-8 19-27,1-1-1,0 0 1,-1 0 0,0 0 0,1 0-1,-1 0 1,0 0 0,-1 1-1,1-1 1,0 0 0,-1 0 0,0 0-1,1 0 1,-1 0 0,0 1 0,-1-1-1,1 0 1,0 1 0,-1-1 0,1 1-1,-1 0 1,0-1 0,0 1-1,0 0 1,0 0 0,0 0 0,-4-2-1,-2-1 20,0 0-1,-1 1 0,0 0 0,0 0 0,1 1 1,-2 0-1,1 1 0,0 0 0,-1 1 1,1 0-1,-17 0 0,3 1 0,-1 1-1,1 2 1,-38 8 0,58-11-39,-46 14-5,46-12-3,0-1 0,0 0 0,0 1 0,0-1-1,0 1 1,0 0 0,1 0 0,-1 0 0,0 1 0,1-1 0,0 0 0,-3 5-1,5-7 8,-1 0 0,1 0 0,0 0-1,0 1 1,0-1 0,0 0-1,-1 0 1,1 1 0,0-1-1,0 0 1,0 1 0,0-1-1,0 0 1,0 0 0,0 1-1,0-1 1,0 0 0,0 1-1,0-1 1,0 0 0,0 0 0,0 1-1,0-1 1,0 0 0,0 1-1,0-1 1,0 0 0,1 0-1,-1 1 1,0-1 0,0 0-1,0 0 1,0 1 0,1-1-1,-1 0 1,0 0 0,0 0 0,0 1-1,1-1 1,-1 0 0,16 3-65,23-6-38,15-9-26,0-3-1,70-29 1,-65 22-3,89-22 0,-115 40 73,-32 4 59,-1 0 0,1 0 0,-1 0 0,1 0 0,0 0 0,-1 0 0,1 0 0,-1 0 0,1 1 0,-1-1 0,1 0 0,-1 0 0,1 1 0,-1-1 0,1 0 0,-1 1 0,1-1 0,-1 0 0,0 1 0,1-1 0,-1 0 0,1 1 0,-1-1 0,0 1 0,0-1 0,1 1 0,-1-1 0,0 1 0,0-1 0,1 1 0,-1-1 0,0 1 0,0 0 0,0-1 0,0 1 0,0-1 0,0 1 0,0-1 0,0 1 0,0-1 0,0 1 0,0 0 0,0-1 1,-1 1-1,-8 25-20,8-23 18,-63 152 19,55-125-143,1 0 0,1 0 0,-3 45 0,3 82 1079,5-107-906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1.874"/>
    </inkml:context>
    <inkml:brush xml:id="br0">
      <inkml:brushProperty name="width" value="0.05" units="cm"/>
      <inkml:brushProperty name="height" value="0.05" units="cm"/>
    </inkml:brush>
  </inkml:definitions>
  <inkml:trace contextRef="#ctx0" brushRef="#br0">283 89 14347,'11'-10'1224,"2"-2"545,-21 21-350,-16 19-1126,0 2-1,2 1 1,-33 61 0,22-36-248,-107 194-133,161-270-948,80-144-1711,-34 52 1406,-30 51 735,-11 17 559,2 1 0,53-61 0,-65 90 547,-16 14-485,0 0-1,0 0 0,1 0 1,-1 0-1,0 0 0,0 0 1,0 0-1,0 0 0,1 0 1,-1 0-1,0 0 0,0 0 1,0 0-1,0 1 0,0-1 1,1 0-1,-1 0 0,0 0 0,0 0 1,0 0-1,0 0 0,0 0 1,0 1-1,0-1 0,0 0 1,0 0-1,0 0 0,1 0 1,-1 1-1,0-1 0,0 0 1,0 0-1,0 0 0,0 0 1,0 0-1,0 1 0,0-1 1,0 0-1,0 0 0,0 0 1,0 0-1,0 1 0,-1-1 1,1 0-1,0 0 0,0 0 1,0 0-1,0 0 0,0 1 0,0-1 1,0 0-1,-14 37 936,11-31-1022,-9 25 145,2 0 0,1 0 0,1 1-1,1 0 1,2 0 0,2 1 0,1-1-1,1 1 1,1 0 0,3-1 0,0 1-1,9 34 1,-4-44-885,18 36 0,-35-73 490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2.309"/>
    </inkml:context>
    <inkml:brush xml:id="br0">
      <inkml:brushProperty name="width" value="0.05" units="cm"/>
      <inkml:brushProperty name="height" value="0.05" units="cm"/>
    </inkml:brush>
  </inkml:definitions>
  <inkml:trace contextRef="#ctx0" brushRef="#br0">39 93 13363,'-17'-21'1352,"6"3"-864,1 6-240,10 6 592,5 4-151,8 5-241,9 2-64,9-1-288,11-3-216,7-2 1968,4-8-1680,7-8 152,1-3 80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2.679"/>
    </inkml:context>
    <inkml:brush xml:id="br0">
      <inkml:brushProperty name="width" value="0.05" units="cm"/>
      <inkml:brushProperty name="height" value="0.05" units="cm"/>
    </inkml:brush>
  </inkml:definitions>
  <inkml:trace contextRef="#ctx0" brushRef="#br0">194 3 17348,'0'0'56,"-1"0"0,1-1 0,0 1 0,-1 0 0,1 0 0,-1-1 0,1 1 0,-1 0 0,1 0 0,-1 0 0,1-1 0,-1 1 0,1 0 0,-1 0 0,1 0 0,-1 0 1,1 0-1,-1 0 0,1 0 0,-1 0 0,1 0 0,-1 0 0,1 0 0,-1 1 0,1-1 0,-1 0 0,1 0 0,-1 0 0,1 1 0,-1-1 0,-20 8 124,2 0 267,0 1-1,-20 14 1,34-20-460,0 1 1,1-1 0,-1 1-1,1 0 1,-1 0 0,1 0-1,0 1 1,1-1 0,-1 1-1,1 0 1,0 0 0,-3 8-1,5-11-10,1-1-1,0 0 1,0 1-1,0-1 0,0 1 1,0-1-1,0 0 1,0 1-1,0-1 0,1 0 1,-1 1-1,0-1 0,1 0 1,-1 1-1,1-1 1,0 0-1,-1 0 0,1 1 1,0-1-1,0 0 1,-1 0-1,1 0 0,0 0 1,0 0-1,0 0 1,1 0-1,-1-1 0,0 1 1,0 0-1,0-1 1,1 1-1,-1 0 0,0-1 1,2 1-1,9 3-86,-1 0 0,0 0 0,15 1 0,-11-1 28,-13-4 81,10 3-48,1 0 1,-1 1 0,0 1 0,0 0 0,16 9-1,-26-13 47,0 1-1,0-1 0,0 0 0,-1 1 1,1 0-1,0-1 0,-1 1 0,1 0 0,-1 0 1,0-1-1,1 1 0,-1 0 0,0 0 1,0 1-1,0-1 0,-1 0 0,1 0 1,0 0-1,-1 1 0,1-1 0,-1 0 0,0 0 1,0 1-1,0-1 0,0 0 0,0 1 1,-1-1-1,1 0 0,0 0 0,-1 1 0,0-1 1,0 0-1,1 0 0,-1 0 0,-1 0 1,1 0-1,0 0 0,-2 2 0,-9 12 146,0-1-1,-1 0 0,0-1 0,-1-1 1,-1 0-1,0 0 0,-1-2 0,-32 19 1,44-28-110,0 0 0,0 0 0,0 0-1,0-1 1,0 0 0,-1 1 0,1-1 0,0-1 0,-6 1 0,9-1-28,0 0 0,0 0 0,0 0 0,0 0 0,-1-1 0,1 1 0,0 0 0,0-1 1,0 1-1,0-1 0,0 1 0,0-1 0,1 1 0,-1-1 0,0 0 0,0 0 0,0 1 0,0-1 0,1 0 0,-1 0 0,0 0 0,1 0 0,-1 0 0,1 0 0,-1 0 0,1 0 0,-1 0 0,1 0 0,0 0 0,0 0 0,-1 0 0,1 0 0,0 0 0,0 0 0,0 0 0,0-1 0,0 1 0,0 0 0,1-2 0,3-31 11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3.766"/>
    </inkml:context>
    <inkml:brush xml:id="br0">
      <inkml:brushProperty name="width" value="0.05" units="cm"/>
      <inkml:brushProperty name="height" value="0.05" units="cm"/>
    </inkml:brush>
  </inkml:definitions>
  <inkml:trace contextRef="#ctx0" brushRef="#br0">243 33 13683,'20'-33'3339,"-57"85"-2666,3 1-1,-35 75 1,66-122-653,1 0-1,-1 1 1,1-1-1,-2 12 1,4-17-16,-1 0 0,1 0 0,0 0 0,0 0 0,0 0-1,0 0 1,0 1 0,0-1 0,0 0 0,0 0 0,1 0 0,-1 0 0,0 0 0,1 0 0,-1 0 0,1 0 0,-1 0 0,1 0 0,-1 0 0,1 0 0,0 0 0,0 0 0,-1 0 0,1 0 0,0-1 0,0 1 0,0 0 0,0-1 0,0 1-1,0 0 1,0-1 0,0 1 0,0-1 0,0 0 0,0 1 0,2-1 0,9 2 15,0-1 0,0 0 0,0-2 0,1 1 1,16-4-1,-18 3-12,-1-1 0,1 1 1,1 1-1,-1 0 0,0 1 1,0 0-1,11 2 0,-20-2-7,0 0 0,1 0-1,-1 0 1,0 0-1,0 0 1,1 0 0,-1 0-1,0 1 1,0-1-1,-1 1 1,1 0 0,0-1-1,0 1 1,-1 0-1,1 0 1,-1 0 0,0 0-1,1 0 1,-1 0-1,0 1 1,0-1 0,0 0-1,-1 1 1,1-1-1,-1 0 1,1 1 0,-1-1-1,0 1 1,0-1-1,0 1 1,0-1 0,0 1-1,-1 3 1,0 2 18,-1-1 0,0 0-1,0 0 1,-1 0 0,1 0 0,-2 0 0,1 0 0,-1-1 0,0 1-1,-6 6 1,4-6 70,0-1-1,0 0 0,-1 0 0,0 0 1,-1-1-1,1 0 0,-1-1 1,0 1-1,0-1 0,0-1 1,-1 0-1,1 0 0,-1-1 0,0 0 1,1 0-1,-11 0 0,9-1-16,0-1 1,-1 0-1,1-1 0,0 0 0,0 0 0,0-1 0,0 0 0,0-1 0,1 0 0,-1-1 0,1 0 0,0-1 0,-17-10 0,23 13-158,1 1 0,0-1 0,0 1 0,0-1 0,0 0 0,0 0 0,0 0 0,0 0 0,1 0 0,-1 0 0,1-1 0,0 1-1,-2-4 1,3 4 16,0 1 0,0-1-1,0 1 1,0 0 0,0-1-1,0 1 1,0-1-1,1 1 1,-1-1 0,1 1-1,-1 0 1,1-1 0,0 1-1,-1 0 1,1 0-1,0-1 1,0 1 0,0 0-1,0 0 1,0 0 0,0 0-1,0 0 1,0 0 0,0 0-1,0 1 1,3-2-1,14-11-505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9:45.214"/>
    </inkml:context>
    <inkml:brush xml:id="br0">
      <inkml:brushProperty name="width" value="0.05" units="cm"/>
      <inkml:brushProperty name="height" value="0.05" units="cm"/>
    </inkml:brush>
  </inkml:definitions>
  <inkml:trace contextRef="#ctx0" brushRef="#br0">25 425 11723,'-4'2'312,"-14"17"1090,18-18-1376,-1-1 1,1 0 0,0 1-1,0-1 1,0 0-1,-1 1 1,1-1 0,0 1-1,0-1 1,0 0-1,0 1 1,0-1 0,0 1-1,0-1 1,0 0-1,0 1 1,0-1 0,0 1-1,0-1 1,0 0-1,0 1 1,0-1-1,0 0 1,1 1 0,-1-1-1,0 1 1,0-1-1,0 0 1,0 1 0,1-1-1,-1 0 1,0 0-1,0 1 1,1-1 0,-1 0-1,0 1 1,1-1-1,-1 0 1,0 0-1,1 0 1,-1 1 0,0-1-1,1 0 1,-1 0-1,1 0 1,-1 0 0,0 0-1,1 0 1,-1 0-1,1 0 1,-1 0 0,0 0-1,1 0 1,-1 0-1,1 0 1,-1 0 0,4 0 64,1 0 0,-1 0 0,0 0 0,0-1 0,0 1 0,0-1 0,0 0 0,0-1 0,0 1 0,0-1 1,0 1-1,4-4 0,43-29 608,-28 15-473,-1-1 0,-1-1 0,0-1 0,-1 0 1,-2-2-1,-1 0 0,0-1 0,-2-1 0,-1-1 0,-1 0 1,-1 0-1,-1-1 0,-2-1 0,8-39 0,-17 68-225,0 0 0,0 0 0,0 0 0,0 0 0,0-1 0,0 1 0,0 0 0,0 0 0,0 0 0,0 0 0,0 0-1,0 0 1,0 0 0,0-1 0,0 1 0,0 0 0,0 0 0,0 0 0,0 0 0,0 0 0,0 0 0,1 0 0,-1 0 0,0 0 0,0-1-1,0 1 1,0 0 0,0 0 0,0 0 0,0 0 0,0 0 0,1 0 0,-1 0 0,0 0 0,0 0 0,0 0 0,0 0 0,0 0-1,0 0 1,0 0 0,1 0 0,-1 0 0,0 0 0,0 0 0,0 0 0,0 0 0,7 6 3,7 12-41,-11-14 30,3 4-10,1-1 0,0 0 0,1 0 0,-1-1 0,1 0 0,1 0 0,-1 0 0,19 7-1,2-1 347,46 12-1,-45-16-243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4.149"/>
    </inkml:context>
    <inkml:brush xml:id="br0">
      <inkml:brushProperty name="width" value="0.05" units="cm"/>
      <inkml:brushProperty name="height" value="0.05" units="cm"/>
    </inkml:brush>
  </inkml:definitions>
  <inkml:trace contextRef="#ctx0" brushRef="#br0">58 8 15395,'1'-7'1577,"-2"8"-1033,-2 9-256,-4 12 1288,1 7-896,-3 11-400,2 6-120,0 7-136,0-3-16,1-1 8,2-6-24,3-11-136,1-7-64,1-18-304,3-7-184,1-17 528,0-8-128,4-9-120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4.566"/>
    </inkml:context>
    <inkml:brush xml:id="br0">
      <inkml:brushProperty name="width" value="0.05" units="cm"/>
      <inkml:brushProperty name="height" value="0.05" units="cm"/>
    </inkml:brush>
  </inkml:definitions>
  <inkml:trace contextRef="#ctx0" brushRef="#br0">0 75 10978,'1'2'110,"-1"0"0,0 0 0,0 0 0,1 0 0,-1-1 0,1 1 0,-1 0 0,1 0 0,0 0 0,0-1 1,0 1-1,0 0 0,0-1 0,0 1 0,1-1 0,-1 1 0,0-1 0,1 0 0,-1 1 0,1-1 0,-1 0 0,1 0 0,0 0 0,-1 0 0,1 0 0,0-1 0,0 1 0,-1 0 0,1-1 0,0 0 0,0 1 0,0-1 0,0 0 0,0 0 0,0 0 0,0 0 0,0 0 0,2-1 0,6 0 210,0 0 0,1-1-1,-1-1 1,0 0 0,0 0 0,9-5 0,-3 1 186,29-19-1,-41 24-434,0 0-1,0-1 0,-1 0 0,0 0 1,1 0-1,-1 0 0,0 0 0,0-1 1,-1 1-1,1-1 0,-1 0 0,0 0 1,3-6-1,-5 10-62,0 0 0,1 0 0,-1-1 0,0 1 0,0 0 0,0 0 0,0-1 0,0 1 0,0 0 1,0-1-1,0 1 0,0 0 0,0-1 0,0 1 0,0 0 0,0-1 0,0 1 0,0 0 0,0 0 0,0-1 0,0 1 0,0 0 0,0-1 0,0 1 0,0 0 1,0 0-1,-1-1 0,1 1 0,0 0 0,0 0 0,0-1 0,-1 1 0,1 0 0,0 0 0,0-1 0,-1 1 0,1 0 0,0 0 0,0 0 0,-1 0 1,1 0-1,0-1 0,-1 1 0,1 0 0,0 0 0,0 0 0,-1 0 0,1 0 0,0 0 0,-1 0 0,0 0 0,-18 8 242,10-1-216,0 1 0,0 0 0,1 0 0,0 1 0,0 0 0,1 1 0,0-1 0,-6 15 0,6-11-44,0 0 1,1 1-1,1 0 1,0 0-1,1 0 1,-3 19-1,7-31 7,-1 1 0,1 0 0,0 0 0,0 0 0,0 0 0,0-1 0,0 1 0,0 0 1,1 0-1,0 0 0,-1-1 0,1 1 0,0 0 0,0-1 0,1 1 0,-1 0 0,0-1 0,1 0 0,2 3 0,-2-3 2,0 0 0,1 0-1,-1-1 1,1 1 0,0-1 0,-1 0-1,1 1 1,0-1 0,0-1 0,0 1-1,0 0 1,0-1 0,0 1 0,0-1-1,0 0 1,0 0 0,0 0 0,3-1-1,5-1 12,0 0-1,0 0 1,0-1-1,-1-1 1,1 0-1,-1 0 1,0-1-1,0-1 1,-1 1-1,14-11 1,-5 2 41,-1-1 0,0-1-1,-1 0 1,15-20 0,-10 6 26,-20 28-74,1 0 1,-1 1-1,0-1 0,-1 0 0,1 0 0,0 1 1,-1-1-1,1 0 0,-1 0 0,1 0 1,-1 0-1,0 0 0,0 0 0,0-3 0,-13 19 9,4-1-14,1 1 0,0 0 0,1 0-1,0 1 1,1 0 0,-8 30-1,14-43 9,0-1-1,-1 0 0,1 0 0,0 1 0,0-1 0,0 0 0,0 1 1,0-1-1,0 0 0,1 0 0,-1 1 0,0-1 0,1 0 0,-1 0 0,1 0 1,-1 1-1,1-1 0,-1 0 0,1 0 0,0 0 0,0 0 0,-1 0 0,1 0 1,2 1-1,-1-1-25,-1 0 0,1 0-1,0-1 1,0 1 0,0-1 0,0 0 0,-1 1 0,1-1 0,0 0 0,0 0 0,0 0 0,0 0 0,0-1-1,3 0 1,4-1-82,-1-1 0,1 0 0,-1 0 0,0-1 0,1 0-1,7-6 1,16-15-54,0-3-44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5.031"/>
    </inkml:context>
    <inkml:brush xml:id="br0">
      <inkml:brushProperty name="width" value="0.05" units="cm"/>
      <inkml:brushProperty name="height" value="0.05" units="cm"/>
    </inkml:brush>
  </inkml:definitions>
  <inkml:trace contextRef="#ctx0" brushRef="#br0">85 0 14371,'-4'6'504,"0"-1"1,0 1-1,1 0 1,0 1-1,-4 10 0,6-14-357,-6 13-27,0 1 0,1-1 0,1 1 0,1 1 0,1-1 0,-3 29 0,6-45-115,0 1 0,-1-1 0,1 1 0,0-1 0,1 0 0,-1 1 0,0-1 0,0 1 0,1-1 0,-1 0 0,1 1 0,-1-1 0,1 0 0,-1 1 0,1-1 0,0 0 0,0 0 1,-1 0-1,1 0 0,0 0 0,0 0 0,0 0 0,0 0 0,1 0 0,-1 0 0,0 0 0,0-1 0,0 1 0,1 0 0,-1-1 0,0 1 0,1-1 0,-1 0 0,0 1 0,1-1 0,-1 0 0,1 0 0,1 0 0,6 0 10,1-1-1,-1 0 1,0-1-1,1 0 0,8-3 1,15-3 17,-31 8-31,1-1 0,-1 1 0,0 0 0,0 0 0,0 1 0,0-1 0,0 0 0,0 1 0,0-1 0,0 1 0,0-1 0,0 1 0,-1 0 0,1 0 0,0 0 0,0 0 0,0 0 0,-1 0 0,3 3 0,-2-2 0,0 0 0,-1 1 0,1-1 0,-1 1 0,1 0 0,-1-1 0,0 1 1,0 0-1,0 0 0,0 0 0,0 5 0,0 5 0,-1 0 0,0 0 0,0 0 0,-2-1 1,-2 13-1,1-9 55,0 0 1,-2-1 0,0 1 0,0-1-1,-2 0 1,1-1 0,-2 0 0,0 0-1,-1 0 1,-16 18 0,24-30-43,-1 0 0,0 0 0,0 0-1,-1 0 1,1-1 0,0 1 0,-1-1 0,1 0 0,0 1 0,-1-1 0,0 0 0,1 0 0,-1-1 0,1 1 0,-1-1 0,0 1 0,0-1-1,1 0 1,-1 0 0,0 0 0,0 0 0,1 0 0,-1-1 0,0 1 0,1-1 0,-4-1 0,3 1-113,0-1 1,0 0-1,-1 0 1,2 0 0,-1 0-1,0 0 1,0-1-1,1 1 1,-1-1 0,1 0-1,0 1 1,-1-1-1,1 0 1,1-1 0,-1 1-1,0 0 1,1 0-1,0-1 1,-2-5-1,1-5-333,7 3-134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5.668"/>
    </inkml:context>
    <inkml:brush xml:id="br0">
      <inkml:brushProperty name="width" value="0.05" units="cm"/>
      <inkml:brushProperty name="height" value="0.05" units="cm"/>
    </inkml:brush>
  </inkml:definitions>
  <inkml:trace contextRef="#ctx0" brushRef="#br0">169 6 14811,'10'-6'1711,"-9"15"-739,-11 25-140,7-24-545,-9 44-190,1 0-1,4 1 1,1 0-1,3 1 1,5 59-1,-2-94-76,2 1 1,0-1-1,1 1 0,2-1 0,6 23 0,-6-38 0,-3-10-109,-2-12-183,-8-13-290,0 0 0,-2 1 0,-2 0-1,-24-44 1,26 53 316,-15-28-288,13 25 626,0 0 0,-13-36 0,25 57-50,0 0 0,-1 0 1,1 0-1,0 0 0,0 0 0,0 0 1,0 0-1,0 0 0,0-1 1,0 1-1,0 0 0,0 0 0,0 0 1,0 0-1,1 0 0,-1 0 1,0 0-1,1 0 0,-1 0 0,1 0 1,0 0-1,-1 0 0,1 0 1,0 0-1,-1 0 0,1 1 0,0-1 1,0 0-1,0 0 0,-1 1 1,1-1-1,0 0 0,0 1 0,0-1 1,0 1-1,0 0 0,0-1 1,1 1-1,-1 0 0,0-1 0,0 1 1,1 0-1,7-1 185,0 0-1,1 0 1,-1 1 0,11 0-1,-8 1-43,-10-1-154,199-7 358,-151 1-334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6.539"/>
    </inkml:context>
    <inkml:brush xml:id="br0">
      <inkml:brushProperty name="width" value="0.05" units="cm"/>
      <inkml:brushProperty name="height" value="0.05" units="cm"/>
    </inkml:brush>
  </inkml:definitions>
  <inkml:trace contextRef="#ctx0" brushRef="#br0">8 261 16580,'0'0'58,"0"1"1,0-1-1,0 0 1,0 0-1,1 0 1,-1 1-1,0-1 1,0 0-1,0 0 1,0 0-1,1 0 1,-1 0-1,0 1 1,0-1-1,1 0 1,-1 0 0,0 0-1,0 0 1,1 0-1,-1 0 1,0 0-1,0 0 1,1 0-1,-1 0 1,0 0-1,0 0 1,1 0-1,-1 0 1,0 0-1,0 0 1,1 0-1,-1 0 1,0 0 0,0 0-1,1-1 1,-1 1-1,0 0 1,0 0-1,1 0 1,10-13 785,8-22-566,-17 32-137,8-17 227,-1-1 0,12-37 1,-22 58-368,1 0 0,0 0 0,0 0-1,0 1 1,0-1 0,0 0 0,0 0 0,0 0 0,-1 0 0,1 0 0,0 0 0,0 0 0,0 0 0,0 0 0,0 0 0,0 0 0,-1 0 0,1 0 0,0 0 0,0 0 0,0 0 0,0 0 0,-1 0 0,1 0 0,0 0 0,0 0 0,0 0 0,0 0 0,0 0 0,0 0 0,-1 0 0,1 0 0,0 0 0,0 0 0,0 0 0,0 0 0,0 0 0,0-1 0,-1 1 0,1 0 0,0 0 0,0 0 0,0 0 0,0 0 0,0 0 0,0 0 0,0-1 0,0 1 0,0 0 0,0 0 0,0 0 0,0 0 0,0 0 0,0-1 0,-1 1 0,1 0 0,0 0 0,0 0 0,1 0 0,-1 0 0,0-1 0,0 1 0,0 0 0,0 0 0,-10 7-25,0 7-31,1 1 1,0-1 0,1 1-1,0 1 1,1 0-1,1 0 1,-6 24 0,11-37 40,0-1 1,1 1-1,-1-1 0,1 0 1,0 1-1,0-1 1,0 1-1,0-1 0,0 0 1,0 1-1,2 3 1,-2-6 9,1 1 0,-1 0 0,1 0 1,-1 0-1,1 0 0,0-1 0,-1 1 1,1 0-1,0-1 0,0 1 0,0 0 1,-1-1-1,1 1 0,0-1 0,0 1 1,0-1-1,0 0 0,0 1 0,0-1 1,0 0-1,0 0 0,0 1 0,0-1 1,0 0-1,0 0 0,0 0 0,0 0 0,2-1 1,13-1 23,0-1 1,0-1-1,0 0 1,0-1-1,22-10 0,19-6 128,-37 14-94,-6 2-18,0 1 1,0 0 0,0 1-1,0 1 1,16-1-1,-27 3-41,0 0-1,1 0 1,-1 0 0,0 1-1,0-1 1,1 1-1,-1 0 1,0 0-1,0 0 1,0 0-1,0 1 1,0-1-1,-1 1 1,1 0 0,0 0-1,-1 0 1,1 0-1,-1 0 1,1 0-1,-1 1 1,0-1-1,0 1 1,0 0-1,-1-1 1,1 1-1,-1 0 1,3 6-1,-4-9 13,0 1 0,0-1-1,0 1 1,1 0-1,-1-1 1,0 1-1,0-1 1,0 1-1,1-1 1,-1 1-1,0-1 1,1 1-1,-1-1 1,1 1 0,-1-1-1,1 1 1,-1-1-1,0 0 1,1 1-1,-1-1 1,1 0-1,0 1 1,-1-1-1,1 0 1,-1 0-1,2 1 1,-2-2 20,1 1 1,0 0-1,-1-1 1,1 1-1,0 0 0,-1-1 1,1 1-1,-1-1 1,1 1-1,-1-1 1,1 1-1,-1-1 0,1 0 1,-1 1-1,0-1 1,1 1-1,0-2 1,11-34 770,21-127 1315,-23 107-2168,-10 55-23,0 0 0,0 0 1,1-1-1,-1 1 0,0 0 1,1 0-1,-1 0 0,1 0 1,-1 0-1,1 0 1,-1 0-1,1 0 0,-1 1 1,1-1-1,0 0 0,0 0 1,0 0-1,-1 1 0,1-1 1,0 0-1,1 0 1,21-2-2048,-17 3 2081,8 0-758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7.274"/>
    </inkml:context>
    <inkml:brush xml:id="br0">
      <inkml:brushProperty name="width" value="0.05" units="cm"/>
      <inkml:brushProperty name="height" value="0.05" units="cm"/>
    </inkml:brush>
  </inkml:definitions>
  <inkml:trace contextRef="#ctx0" brushRef="#br0">69 0 15755,'0'2'113,"0"0"-1,1-1 1,-1 1-1,0 0 1,-1-1-1,1 1 1,0 0-1,0-1 0,-1 1 1,1-1-1,-1 1 1,1 0-1,-2 2 1,0 0 77,-39 145 1191,34-116-1328,1-1 1,-2 57-1,8-84-38,0 0-1,0 1 1,1-1-1,-1 0 1,3 7-1,-3-11-6,1 0 0,-1 0 0,0 1-1,1-1 1,-1 0 0,1 0 0,0 0 0,-1 0-1,1 0 1,0 0 0,0 0 0,-1-1-1,1 1 1,0 0 0,0 0 0,0 0 0,0-1-1,0 1 1,0-1 0,0 1 0,0-1-1,0 1 1,0-1 0,1 1 0,-1-1 0,0 0-1,0 0 1,0 1 0,0-1 0,2 0-1,2-1 20,-1 0 0,1 0 0,-1-1 0,0 1 0,0-1 0,1 0 0,-1 0 0,0 0 0,0 0 0,-1-1 0,1 0-1,5-5 1,39-41 326,-34 32-229,-12 13-92,1 0 0,0 0 0,-1 0 0,2 1 0,-1-1 0,0 1 0,1 0 0,0 0 0,-1 1 0,8-5 0,-11 7-29,1 0 0,-1 0 0,1 0-1,-1 0 1,0 0 0,1 0 0,-1 0-1,1 0 1,-1 0 0,0 0 0,1 0-1,-1 0 1,1 0 0,-1 0 0,0 0-1,1 0 1,-1 0 0,0 0 0,1 1 0,-1-1-1,1 0 1,-1 0 0,0 1 0,0-1-1,1 0 1,-1 0 0,0 1 0,1-1-1,-1 0 1,0 1 0,0-1 0,1 0-1,-1 1 1,0-1 0,0 0 0,0 1-1,0-1 1,0 1 0,1-1 0,-1 0-1,0 1 1,0-1 0,0 1 0,0 0-1,1 23 57,-2-17-43,1 121-24,0-126-9,-1-1 0,1 1-1,0-1 1,0 1 0,1-1-1,-1 1 1,0-1 0,0 1 0,1-1-1,-1 0 1,1 1 0,-1-1 0,1 0-1,0 1 1,-1-1 0,1 0-1,0 0 1,1 2 0,-1-2 23,0-1 0,-1 0 0,1 0 0,0 0 0,0 0 0,-1 0 0,1 0 0,0 0 0,0 0 0,-1 0 0,1 0 0,0 0 1,0 0-1,-1 0 0,1-1 0,0 1 0,-1 0 0,1-1 0,0 1 0,-1 0 0,1-1 0,0 1 0,-1-1 0,2 0 0,5-6 135,-1 1 0,1-1 0,10-16 0,9-12-100,5-5 33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8.477"/>
    </inkml:context>
    <inkml:brush xml:id="br0">
      <inkml:brushProperty name="width" value="0.05" units="cm"/>
      <inkml:brushProperty name="height" value="0.05" units="cm"/>
    </inkml:brush>
  </inkml:definitions>
  <inkml:trace contextRef="#ctx0" brushRef="#br0">128 286 15763,'-32'27'1419,"-25"27"-184,52-50-1090,1 1 0,0 0 0,1 0 0,-1 1 0,1-1 0,0 0 0,0 1 0,1 0 0,-4 9 0,6-14-137,0 0-1,0 0 1,-1-1 0,1 1 0,0 0 0,0 0-1,0 0 1,0 0 0,0 0 0,0 0-1,0-1 1,0 1 0,0 0 0,0 0-1,1 0 1,-1 0 0,0 0 0,1-1-1,-1 1 1,0 0 0,1 0 0,-1 0 0,1-1-1,-1 1 1,1 0 0,0-1 0,-1 1-1,1-1 1,0 1 0,-1 0 0,1-1-1,0 1 1,0-1 0,-1 0 0,1 1-1,0-1 1,0 0 0,0 1 0,-1-1 0,1 0-1,0 0 1,0 0 0,0 0 0,1 0-1,2 0-10,0 0 0,0 0-1,0 0 1,0-1 0,-1 0-1,1 0 1,0 0 0,-1 0-1,6-3 1,7-5 33,-1-2 1,0 0 0,0 0-1,-1-1 1,-1-1-1,0-1 1,16-21-1,-23 25-35,-14 20-21,-1 7-22,1 0 0,0 0 0,1 1 0,1 0 0,0 0 0,-3 27 0,8-43 46,1 0-1,0 0 1,0 0 0,0 0-1,0 0 1,0 0-1,0 0 1,0 0 0,1 0-1,-1 0 1,1 0-1,-1 0 1,1 0-1,0 0 1,0-1 0,0 1-1,0 0 1,0 0-1,2 1 1,-2-2 3,1 0 0,-1 0-1,1 0 1,-1 0 0,1 0 0,0-1-1,-1 1 1,1 0 0,0-1 0,0 0 0,-1 1-1,1-1 1,0 0 0,0 0 0,0 0 0,-1 0-1,3 0 1,4-2 9,0 1-1,0-1 1,0-1-1,0 1 1,0-2 0,-1 1-1,0-1 1,8-4-1,8-9 0,0 0 0,0-2 0,-2 0-1,-1-1 1,0-1 0,-2-1 0,0-1-1,-1-1 1,-2 0 0,0-1 0,-2 0-1,0-2 1,11-38 0,-23 64-26,0 0 1,-1 0-1,1 0 1,-1-1-1,0 1 1,0 0-1,1 0 1,-1-1-1,0 1 1,0 0-1,0-1 1,0 1-1,0 0 1,0-1-1,-1 1 1,1 0-1,0 0 1,-1-1-1,1 1 1,-1 0-1,0-2 1,0 3 2,0 0 0,0 0 1,0 0-1,0 0 1,0 0-1,0 0 0,0 0 1,0 0-1,0 1 1,0-1-1,0 0 0,0 0 1,0 1-1,0-1 1,0 1-1,1-1 0,-1 1 1,0-1-1,0 1 1,0-1-1,1 1 0,-1 0 1,0 0-1,1-1 1,-1 1-1,0 0 0,0 1 1,-7 7-19,0 1 1,0 0 0,1 1-1,0 0 1,1 0-1,0 0 1,-8 24 0,10-25 30,1-1 0,1 1 1,-1 0-1,2 0 0,0 0 0,0 0 1,0 1-1,1-1 0,1 0 1,2 16-1,-1-21-3,-1 1-1,1-1 0,1 1 1,-1-1-1,1 1 1,0-1-1,0 0 1,0 0-1,1-1 1,-1 1-1,1-1 1,0 0-1,8 6 0,-9-7 5,0-1 0,1 0 0,-1 0 0,1 0 0,-1 0 0,1-1 0,0 1 0,0-1 0,0 0 0,-1 0 0,1-1 0,0 1-1,0-1 1,0 0 0,0 0 0,0 0 0,0 0 0,0-1 0,0 1 0,0-1 0,4-2 0,6-2 23,-1-1 1,0 0-1,0-1 0,-1-1 1,15-11-1,55-51 136,-69 58-135,29-28 76,-1-1 1,-3-3 0,-2 0 0,36-58 0,-67 93-85,-3 7-11,0 0-1,0 0 1,-1 0-1,0-1 1,1 1-1,-1-1 1,0 1-1,0-1 1,0 1-1,0-1 1,-1 0-1,1 0 1,-1 1-1,1-5 1,-2 6-5,1 1 1,0 0 0,0 0-1,0-1 1,0 1 0,0 0-1,0 0 1,0-1-1,0 1 1,-1 0 0,1 0-1,0-1 1,0 1 0,0 0-1,0 0 1,-1-1 0,1 1-1,0 0 1,0 0 0,-1 0-1,1 0 1,0-1 0,0 1-1,-1 0 1,1 0 0,0 0-1,-1 0 1,1 0 0,0 0-1,0 0 1,-1 0 0,1 0-1,0 0 1,-1 0-1,1 0 1,-1 0 0,-14 6 0,-12 14-17,16-7-3,1 0-1,0 0 1,1 1-1,0 1 1,1 0-1,1 0 1,-7 18-1,10-21 4,0 0 1,1 1-1,0-1 0,1 1 0,0 0 0,1 0 0,0 0 0,1 0 0,3 25 0,-1-31 16,0-1-1,0 1 0,0 0 1,1-1-1,-1 0 1,2 0-1,-1 0 0,6 8 1,-8-13 9,0 0 1,0 0-1,0 1 1,0-1-1,0 0 1,0 0-1,0 0 1,0 0 0,1 0-1,-1 0 1,0 0-1,1 0 1,-1-1-1,0 1 1,1 0-1,-1-1 1,1 0-1,0 1 1,-1-1-1,1 0 1,-1 1-1,1-1 1,-1 0 0,1 0-1,0 0 1,-1-1-1,1 1 1,-1 0-1,1-1 1,-1 1-1,1 0 1,-1-1-1,1 0 1,-1 1-1,1-1 1,-1 0-1,0 0 1,0 0 0,1 0-1,1-2 1,-1 1-23,1 0 0,-1 0 0,1-1 0,-1 1 0,0-1 0,0 0 0,0 0 0,0 0 0,-1 0 0,1 0 0,-1 0 0,1 0 0,-1 0 0,0 0 0,-1-1 0,1 1 0,0 0 0,-1-1 0,0 1 0,0-1 0,0 1 0,0 0 0,0-1 0,-1 1 0,1-1 0,-3-4 0,1 4-82,0-1-1,0 1 0,0-1 0,-1 1 0,0 0 0,0 0 1,0 0-1,0 1 0,-1-1 0,1 1 0,-1 0 1,0-1-1,0 2 0,0-1 0,0 0 0,-1 1 0,-7-3 1,2 2-129,1 0 1,-1 1-1,0 0 1,0 0 0,-18 1-1,23 0 167,1 1-1,-1 1 1,0-1-1,0 0 1,1 1-1,-1 0 1,1 0-1,-1 1 1,1-1-1,-1 1 0,1 0 1,0 0-1,0 0 1,-5 4-1,8-6 61,1 1-1,-1-1 0,1 1 1,-1-1-1,1 1 0,-1-1 0,1 0 1,0 1-1,-1-1 0,1 1 1,0 0-1,0-1 0,-1 1 0,1-1 1,0 1-1,0-1 0,0 1 1,0 0-1,0-1 0,-1 1 1,1-1-1,0 1 0,1 0 0,-1-1 1,0 1-1,0-1 0,0 1 1,0 0-1,1 0 0,0 1 14,-1-1 1,1 0-1,0 0 1,1 0-1,-1 1 0,0-1 1,0 0-1,0 0 0,1 0 1,-1-1-1,2 2 0,5 2 93,0-1 1,0 0-1,11 3 0,3-2 95,-1-1 0,1 0 0,0-2 0,0 0 0,0-2 0,0 0 0,-1-1 0,1-2 0,0 0 0,-1-1 0,0-1 0,0-1 0,31-15 0,-23 4 60,-27 17-247,-1 0 0,0 0 0,1-1 1,-1 1-1,0 0 0,0 0 0,0-1 0,0 1 0,0-1 0,0 1 0,0-1 1,0 1-1,0-1 0,-1 0 0,1 1 0,0-3 0,-1 4-13,0-1 0,0 1-1,0-1 1,0 1 0,0 0-1,-1-1 1,1 1-1,0 0 1,0-1 0,0 1-1,0 0 1,-1-1 0,1 1-1,0 0 1,0-1 0,0 1-1,-1 0 1,1 0 0,0-1-1,-1 1 1,1 0 0,0 0-1,0 0 1,-1-1 0,1 1-1,-1 0 1,1 0-1,0 0 1,-1 0 0,1 0-1,0 0 1,-1 0 0,1 0-1,0 0 1,-1 0 0,1 0-1,-1 0 1,1 0 0,0 0-1,-1 0 1,1 0 0,0 0-1,-1 0 1,1 0 0,0 0-1,-1 1 1,-19 5 64,14-2-69,-1 0 0,1 0 0,-1 1 0,1-1 0,1 1 0,-1 1 0,1-1 0,0 1 0,0 0 0,0 0 0,1 0 0,0 1 0,0 0 0,1-1 0,-5 12 0,8-17 5,0 0-1,-1 0 0,1 0 1,0 1-1,0-1 1,0 0-1,0 0 0,0 1 1,0-1-1,0 0 0,0 0 1,0 1-1,0-1 1,1 0-1,-1 0 0,1 0 1,-1 1-1,1-1 1,-1 0-1,1 0 0,0 0 1,-1 0-1,1 0 0,0 0 1,0 0-1,0 0 1,0 0-1,0-1 0,0 1 1,0 0-1,0 0 0,0-1 1,0 1-1,0-1 1,0 1-1,0-1 0,1 1 1,-1-1-1,0 0 0,0 0 1,0 0-1,1 1 1,0-1-1,6 0 31,-1 0-1,0 0 1,1 0 0,-1-1-1,0 0 1,8-2-1,87-32 415,-41 13-201,-60 21-243,0 1 0,0-1 0,1 1 0,-1-1 0,0 1 0,1-1 0,-1 1 0,1 0 0,-1 0 0,0 0 1,1 0-1,-1 0 0,1 0 0,-1 0 0,0 0 0,1 1 0,-1-1 0,2 1 0,-1 1 2,-1-1 0,0 0-1,0 1 1,0 0 0,0-1 0,0 1 0,0-1 0,0 1 0,-1 0 0,1 0 0,0 2 0,1 1-3,-2-3 2,1 0-1,0 0 1,0-1-1,0 1 1,0 0 0,0 0-1,0-1 1,1 1 0,-1-1-1,0 1 1,1-1-1,-1 0 1,1 1 0,0-1-1,-1 0 1,1 0-1,2 1 1,0-1 7,0 1 0,0-1 1,0 0-1,0-1 0,0 1 0,0-1 0,0 0 1,5 0-1,8-2 38,-1 0 0,0-2 0,23-6 1,-29 6-32,50-17-2,-38 12-175,36-8-1,-57 16 132,1 1-1,0-1 1,-1 1 0,1 0-1,0 0 1,0 0-1,0 0 1,-1 0 0,1 0-1,0 0 1,0 1-1,-1-1 1,1 1-1,2 0 1,-3 0 10,0 0 1,-1-1-1,1 1 1,0 0-1,-1-1 1,1 1-1,-1 0 0,1 0 1,-1-1-1,1 1 1,-1 0-1,1 0 0,-1 0 1,0 0-1,0 0 1,1-1-1,-1 1 1,0 0-1,0 0 0,0 0 1,0 0-1,0 0 1,0 0-1,0 0 0,0 0 1,0 0-1,-1 0 1,1 1-1,-8 22-304,7-20 205,-1 0-1,1 1 1,-1-1 0,1 1-1,1-1 1,-1 1 0,1 0-1,0 7 1,3-7-36,3-7-47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19.140"/>
    </inkml:context>
    <inkml:brush xml:id="br0">
      <inkml:brushProperty name="width" value="0.05" units="cm"/>
      <inkml:brushProperty name="height" value="0.05" units="cm"/>
    </inkml:brush>
  </inkml:definitions>
  <inkml:trace contextRef="#ctx0" brushRef="#br0">1 1 16444,'7'0'1616,"-3"8"-1112,-2 8-240,-1 16 896,-2 6-344,-1 11-415,-1 3-209,3 4-753,3-5 1114,0-6-553,3-8 8,4-21-8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0.323"/>
    </inkml:context>
    <inkml:brush xml:id="br0">
      <inkml:brushProperty name="width" value="0.05" units="cm"/>
      <inkml:brushProperty name="height" value="0.05" units="cm"/>
    </inkml:brush>
  </inkml:definitions>
  <inkml:trace contextRef="#ctx0" brushRef="#br0">170 81 14091,'-1'-1'100,"1"0"-1,-1 0 1,1 0-1,-1 0 1,0 0-1,1 0 1,-1 0-1,0 0 1,0 0-1,0 0 1,0 0 0,0 0-1,0 1 1,0-1-1,0 0 1,0 1-1,0-1 1,0 1-1,0-1 1,-3 1-1,1-1 13,1 1 0,-1 0 0,0 0 0,0 0 0,1 0 0,-1 0 0,0 1 0,1-1 0,-5 2 0,1 0 36,-1 1 1,0 0-1,1 0 0,0 1 1,-1-1-1,-9 9 1,10-7-134,0 0 0,0 1 0,1-1 1,0 1-1,0 0 0,1 1 0,-1-1 0,1 1 1,1 0-1,-1 0 0,1 0 0,-3 10 0,6-16-5,0 0-1,0-1 0,0 1 0,-1-1 0,1 1 1,0 0-1,0-1 0,0 1 0,0-1 1,0 1-1,0 0 0,1-1 0,-1 1 0,0 0 1,0-1-1,0 1 0,1-1 0,-1 1 1,0-1-1,0 1 0,1 0 0,-1-1 0,1 1 1,-1-1-1,0 0 0,1 1 0,-1-1 1,1 1-1,0 0 0,1-1 12,-1 0 1,0 1-1,1-1 1,-1 0-1,0 0 1,1 0-1,-1 0 1,1 0-1,-1 0 1,0 0-1,1-1 1,2 0-1,4-2 95,0 0 0,1 0 0,9-7 1,19-13 478,-2-3 0,0 0 0,-2-3 1,34-35-1,-56 47-62,-11 18-520,-1-1 1,0 0-1,0 0 0,1 1 1,-1-1-1,0 1 1,0-1-1,1 0 0,-1 1 1,1-1-1,-1 1 0,0 0 1,1-1-1,-1 1 0,1-1 1,-1 1-1,1 0 1,0-1-1,-1 2 0,-8 9-58,2 1-1,-1-1 0,1 1 1,1 1-1,1-1 0,-1 1 1,2 0-1,0 0 0,0 0 1,1 1-1,1-1 1,-1 27-1,3-37 22,0-1 1,0 1-1,0-1 1,1 1-1,-1-1 1,1 0-1,-1 1 0,1-1 1,0 0-1,0 0 1,0 1-1,0-1 1,0 0-1,1 0 1,-1 0-1,1 0 0,-1 0 1,1-1-1,0 1 1,-1 0-1,1-1 1,0 1-1,0-1 1,0 0-1,0 1 0,1-1 1,-1 0-1,0 0 1,0-1-1,1 1 1,-1 0-1,4 0 1,-1-1-109,1 0 1,-1 0-1,0 0 1,1-1-1,-1 0 1,0 0 0,0 0-1,1-1 1,-1 0-1,0 0 1,-1 0 0,1 0-1,0-1 1,4-3-1,6-6-249,0 0 0,-1-2 0,24-28 0,-17 16-235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0.743"/>
    </inkml:context>
    <inkml:brush xml:id="br0">
      <inkml:brushProperty name="width" value="0.05" units="cm"/>
      <inkml:brushProperty name="height" value="0.05" units="cm"/>
    </inkml:brush>
  </inkml:definitions>
  <inkml:trace contextRef="#ctx0" brushRef="#br0">41 2 13083,'1'0'95,"-1"1"1,0-1-1,0 0 1,1 0-1,-1 0 1,0 1-1,0-1 1,1 0-1,-1 0 1,0 0-1,1 0 0,-1 1 1,0-1-1,1 0 1,-1 0-1,0 0 1,1 0-1,-1 0 1,0 0-1,1 0 1,-1 0-1,0 0 1,1 0-1,-1 0 1,0 0-1,1 0 1,-1-1-1,0 1 1,1 0-1,-1 0 0,0 0 1,1 0-1,-1-1 1,0 1-1,0 0 1,1 0-1,-1 0 1,0-1-1,0 1 1,1-2 1409,-7 12-1256,-2 4-104,-20 40-47,26-50-99,0 1 0,0 0 0,1 0 0,-1 0 0,1 0 0,1 0 0,-1 0-1,0 10 1,1-14 10,0-1-1,0 1 1,0 0-1,0 0 0,1-1 1,-1 1-1,0 0 0,0-1 1,0 1-1,1 0 1,-1-1-1,0 1 0,1 0 1,-1-1-1,1 1 1,-1-1-1,0 1 0,1 0 1,-1-1-1,1 1 0,0-1 1,-1 0-1,1 1 1,-1-1-1,1 1 0,0-1 1,-1 0-1,1 0 0,0 1 1,1-1 16,0 0 0,0 0-1,0 0 1,0 0 0,0 0 0,0 0 0,0 0 0,0-1 0,0 1 0,3-2-1,4-2 104,0 0 0,-1-1 0,14-9 0,-8 3 163,0-1 1,0 0 0,-1-1 0,-1 0 0,20-27 0,-34 47-327,0 1 1,0 0-1,0 0 1,1 0 0,0 0-1,1 0 1,0 0 0,1 10-1,-1-16 9,1 0 0,-1 0-1,0 0 1,1 0 0,0 0-1,-1 0 1,1 0 0,0 0 0,0 0-1,0 0 1,0 0 0,0-1 0,1 1-1,-1 0 1,3 2 0,-3-4 13,1 1 0,-1 0 0,1 0 0,0-1 0,-1 1 1,1-1-1,-1 0 0,1 1 0,0-1 0,-1 0 0,1 0 1,0 0-1,0 0 0,-1 0 0,1 0 0,0-1 0,-1 1 0,1-1 1,-1 1-1,1-1 0,0 1 0,2-2 0,20-13-186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3.252"/>
    </inkml:context>
    <inkml:brush xml:id="br0">
      <inkml:brushProperty name="width" value="0.05" units="cm"/>
      <inkml:brushProperty name="height" value="0.05" units="cm"/>
    </inkml:brush>
  </inkml:definitions>
  <inkml:trace contextRef="#ctx0" brushRef="#br0">28 806 12595,'-4'6'194,"0"1"0,0-1 0,1 1-1,0 0 1,0 0 0,-2 9 0,5-13-152,-1 0 0,1 0 0,0 0 0,-1 0 0,2 0 0,-1 0 0,0 0 0,0 0 0,1 0 0,0 0 0,0 0 0,0 0 0,0 0 0,0-1 0,0 1 0,1 0 0,-1-1 0,4 5 0,2 0 9,-1 0 1,1-1 0,1 0 0,-1-1-1,1 1 1,0-1 0,0-1-1,0 0 1,1 0 0,-1 0-1,11 2 1,16 4 36,52 7 0,-18-6-27,1-2-1,79-2 1,-105-8 49,-1-3 0,1 0-1,-1-3 1,71-21 0,-22-3 505,-2-5 0,157-86 0,157-129 910,-15 9-854,-7 46-664,-328 173-60,0 3-1,1 1 1,1 4-1,1 2 1,78-9-1,-67 18-95,75 4-1,-103 2 71,-1 2 0,0 2-1,49 14 1,-55-10 5,-17-4-118,0-1 0,0-1-1,1 0 1,0-2 0,0 0 0,31 0 0,19-9-283,-37 4 201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1.316"/>
    </inkml:context>
    <inkml:brush xml:id="br0">
      <inkml:brushProperty name="width" value="0.05" units="cm"/>
      <inkml:brushProperty name="height" value="0.05" units="cm"/>
    </inkml:brush>
  </inkml:definitions>
  <inkml:trace contextRef="#ctx0" brushRef="#br0">149 185 11226,'1'-1'282,"-1"-1"-1,0 1 1,1-1-1,-1 1 1,0-1-1,0 1 1,0-1-1,0 0 1,0 1-1,0-1 0,0 1 1,-1-1-1,1 1 1,-1-1-1,0-2 1,0 3-178,1 1-1,-1 0 1,1-1 0,-1 1 0,1 0 0,-1-1 0,1 1 0,-1 0 0,1-1-1,-1 1 1,0 0 0,1 0 0,-1 0 0,1 0 0,-1 0 0,0 0 0,1-1-1,-1 1 1,1 0 0,-1 1 0,0-1 0,1 0 0,-1 0 0,1 0 0,-1 0 0,0 1-1,-5 1 111,1 0-1,1 1 1,-1 0-1,0 0 0,1 0 1,-1 0-1,-4 5 1,0 1-204,0 0 0,1 0 0,0 0 0,0 1 0,1 0 0,1 1 0,0-1 0,0 1 0,1 1 0,0-1 0,-4 18 0,8-28-16,1-1 1,0 1 0,-1 0-1,1 0 1,0-1 0,0 1-1,0 0 1,0 0 0,0-1-1,0 1 1,0 0 0,0 0-1,0-1 1,0 1 0,0 0-1,0 0 1,0-1 0,1 1-1,-1 0 1,0 0 0,1-1-1,-1 1 1,0 0 0,1-1-1,-1 1 1,1 0 0,-1-1-1,1 1 1,-1-1 0,1 1-1,-1-1 1,1 1 0,0-1-1,-1 1 1,1-1 0,0 0-1,-1 1 1,1-1 0,0 0-1,0 0 1,-1 1 0,1-1-1,0 0 1,0 0 0,-1 0-1,1 0 1,0 0 0,0 0-1,0 0 1,-1 0 0,1 0-1,0-1 1,0 1 0,-1 0-1,2-1 1,4 0-10,0-1 0,-1-1 0,1 1 0,0-1 1,9-6-1,37-31 113,-2-2 0,-1-2 1,-2-1-1,58-76 1,-86 96-30,-16 16-25,-10 11 8,-1 3-52,1 1 0,0 0 0,0 0 0,1 1 0,0-1 0,0 2 0,0-1 0,-5 11 0,1-1-30,0 1 0,-12 33 1,19-43 1,0 1 0,1 0 0,0 0 0,0 0 0,0 16 0,2-22-4,0-1-1,0 1 1,0 0-1,0-1 1,1 1-1,-1-1 0,1 1 1,0-1-1,-1 0 1,1 1-1,0-1 1,0 0-1,1 1 1,-1-1-1,0 0 1,1 0-1,0 0 1,-1 0-1,1 0 0,0-1 1,0 1-1,0 0 1,0-1-1,0 1 1,4 1-1,-1-2 4,0 0 0,0 0 0,0 0 0,0 0 0,0-1 0,-1 0 0,1 0 1,0-1-1,0 1 0,0-1 0,0 0 0,0 0 0,6-3 0,36-16-218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1.746"/>
    </inkml:context>
    <inkml:brush xml:id="br0">
      <inkml:brushProperty name="width" value="0.05" units="cm"/>
      <inkml:brushProperty name="height" value="0.05" units="cm"/>
    </inkml:brush>
  </inkml:definitions>
  <inkml:trace contextRef="#ctx0" brushRef="#br0">217 6 12715,'-70'32'4576,"48"-23"-3569,-29 16 1,44-21-998,-1 1 0,1 0 1,1 0-1,-1 1 0,1 0 1,0 0-1,-8 11 0,12-16-20,1 1 0,0-1-1,0 0 1,0 1 0,0-1-1,0 1 1,1-1 0,-1 1-1,0-1 1,1 1 0,-1-1-1,1 1 1,-1 0 0,1-1-1,0 1 1,0 0 0,0 0-1,-1-1 1,2 1 0,-1 0 0,0-1-1,0 1 1,1 0 0,-1-1-1,1 1 1,-1 0 0,1-1-1,-1 1 1,1-1 0,0 1-1,0-1 1,0 1 0,0-1-1,0 0 1,0 1 0,0-1-1,1 0 1,-1 0 0,0 0-1,1 0 1,-1 0 0,1 0 0,-1 0-1,1-1 1,-1 1 0,1 0-1,0-1 1,-1 1 0,1-1-1,0 0 1,-1 1 0,4-1-1,9 2 34,1-1-1,-1 0 0,1-1 1,-1-1-1,1 0 0,15-4 1,86-23 967,-107 26-854,-7 1-33,-1 1 0,1-1-1,-1 0 1,0 1 0,0-1-1,1 0 1,-1 0 0,0 0-1,0 0 1,0 0 0,0 0-1,0 0 1,0 0 0,0 0-1,0-1 1,0 1 0,0 0-1,-1 0 1,1-1 0,-1 1 0,1-3-1,6-36 1161,-6 34-1335,-1 0 1,1 0-1,0 0 1,1 0-1,2-7 1,-3 9-218,1 1 1,0 0-1,0-1 1,0 1-1,0 0 1,1 0-1,-1 0 1,1 0-1,0 1 1,0-1-1,0 1 1,0 0-1,0-1 1,0 2-1,1-1 0,5-2 1,9-1-836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2.402"/>
    </inkml:context>
    <inkml:brush xml:id="br0">
      <inkml:brushProperty name="width" value="0.05" units="cm"/>
      <inkml:brushProperty name="height" value="0.05" units="cm"/>
    </inkml:brush>
  </inkml:definitions>
  <inkml:trace contextRef="#ctx0" brushRef="#br0">137 0 17164,'1'0'36,"-1"0"-1,0 0 1,0 0 0,0 0 0,0 0 0,0 0 0,1 0 0,-1 0-1,0 0 1,0 0 0,0 0 0,0 0 0,1 0 0,-1 0 0,0 0-1,0 0 1,0 0 0,0 1 0,0-1 0,1 0 0,-1 0 0,0 0-1,0 0 1,0 0 0,0 0 0,0 0 0,0 0 0,0 0 0,1 1-1,-1-1 1,0 0 0,0 0 0,0 0 0,0 0 0,0 0 0,0 1-1,0-1 1,0 0 0,0 0 0,0 0 0,0 0 0,0 0 0,0 1 0,0-1-1,0 0 1,0 0 0,0 0 0,0 0 0,0 1 0,0-1 0,0 0-1,0 0 1,0 0 0,0 0 0,0 0 0,0 1 0,0-1 0,0 0-1,0 0 1,0 0 0,-1 0 0,1 0 0,0 0 0,0 0 0,0 1-1,-6 16 277,4-11 102,-14 50-252,3 0 0,2 1 0,2 0-1,3 1 1,3-1 0,4 70 0,0-121-164,-1-1 0,1 1 1,0 0-1,0-1 1,4 11-1,-2-15 38,-1-7-45,-1-10-54,-5-24-272,-1 1-1,-3 1 0,-19-61 0,13 49-5,-18-63-90,31 113 435,1 0-1,0-1 1,0 1-1,0 0 1,0 0-1,0-1 1,1 1-1,-1 0 1,0-1-1,0 1 1,0 0-1,0 0 1,0-1-1,0 1 1,0 0-1,0 0 1,1 0-1,-1-1 1,0 1-1,0 0 1,0 0-1,0 0 1,1-1-1,-1 1 1,0 0-1,0 0 1,1 0-1,-1 0 1,0-1-1,0 1 1,0 0-1,1 0 1,-1 0-1,0 0 1,1 0-1,-1 0 1,0 0-1,0 0 1,1 0-1,-1 0 1,0 0-1,0 0 1,1 0-1,-1 0 1,1 0-1,16 2 128,-12-1-80,17 2-331,0-2-1,1 0 1,-1-1 0,0-2 0,0 0 0,0-1-1,0-1 1,27-9 0,-5-4-213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3.534"/>
    </inkml:context>
    <inkml:brush xml:id="br0">
      <inkml:brushProperty name="width" value="0.05" units="cm"/>
      <inkml:brushProperty name="height" value="0.05" units="cm"/>
    </inkml:brush>
  </inkml:definitions>
  <inkml:trace contextRef="#ctx0" brushRef="#br0">95 41 13395,'-5'-19'846,"-3"-3"2646,3 26-1926,-1 13-851,-58 261 263,62-269-940,0 0-1,1 0 1,0 1-1,1-1 1,0 1-1,2 17 0,-2-26-16,1 1-1,-1-1 1,1 1-1,-1-1 0,1 1 1,-1-1-1,1 0 0,0 0 1,0 1-1,0-1 0,-1 0 1,1 0-1,0 0 1,1 0-1,-1 0 0,0 0 1,0 0-1,0 0 0,0 0 1,3 0-1,-2 0 14,1-1 0,-1 1 0,1-1 0,0 0 0,-1 0 0,1 0 0,-1 0 0,1 0 0,-1-1 0,1 1 0,0-1 0,-1 0 0,1 0 0,-1 0 0,0 0-1,3-1 1,11-7 168,0 0-1,-1-1 1,0-1-1,22-20 0,50-57 623,-84 85-794,19-19 96,-2-1 1,-1-1-1,0 0 1,-2-2-1,17-34 1,-33 58-174,0 0 0,0 0 0,0 0 0,-1 0 0,1 0 0,-1 0 0,1 0 0,-1 0 0,0-1 0,0-1 1,0 3 29,0 1 0,0 0 0,0 0 1,0 0-1,0 0 0,0 0 1,0 0-1,0 0 0,0-1 1,0 1-1,0 0 0,0 0 1,0 0-1,0 0 0,-1 0 0,1 0 1,0 0-1,0 0 0,0 0 1,0 0-1,0-1 0,0 1 1,0 0-1,0 0 0,0 0 1,-1 0-1,1 0 0,0 0 1,0 0-1,0 0 0,0 0 0,0 0 1,0 0-1,0 0 0,-1 0 1,1 0-1,0 0 0,0 0 1,0 0-1,0 0 0,0 0 1,0 0-1,0 0 0,-1 0 0,1 0 1,0 0-1,0 0 0,0 1 1,0-1-1,-10 10-1186,5 0 543,0-1 0,0 1 0,-5 16 1,4-8-263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4.383"/>
    </inkml:context>
    <inkml:brush xml:id="br0">
      <inkml:brushProperty name="width" value="0.05" units="cm"/>
      <inkml:brushProperty name="height" value="0.05" units="cm"/>
    </inkml:brush>
  </inkml:definitions>
  <inkml:trace contextRef="#ctx0" brushRef="#br0">7 79 12659,'-2'10'407,"0"0"1,1 1-1,0-1 0,0 1 1,2 20-1,-1-28-335,1-1-1,-1 1 1,1-1-1,-1 1 1,1-1-1,0 1 1,0-1-1,0 1 1,1-1-1,-1 0 1,0 0-1,1 0 0,-1 0 1,1 0-1,0 0 1,0 0-1,0 0 1,0 0-1,0-1 1,0 1-1,0-1 1,0 0-1,1 0 1,-1 1-1,1-1 1,-1-1-1,0 1 1,1 0-1,3 0 1,3 0 56,1-1 1,-1 0 0,1 0 0,-1-1-1,1 0 1,-1 0 0,1-1-1,-1-1 1,0 1 0,0-2 0,0 1-1,0-1 1,15-10 0,-6 3-71,-1-1 1,0-1 0,-1 0-1,-1-1 1,19-21-1,-29 29-87,-1 3-5,-1-1 0,1 0 1,-1 0-1,0 0 1,0-1-1,0 1 0,0-1 1,-1 1-1,0-1 1,0 0-1,0 0 1,0 0-1,0-6 0,-2 11 27,0 0-1,0-1 1,0 1-1,0 0 0,1-1 1,-1 1-1,0 0 0,0-1 1,-1 1-1,1 0 1,0-1-1,0 1 0,0-1 1,0 1-1,0 0 1,0-1-1,0 1 0,0 0 1,-1-1-1,1 1 1,0 0-1,0 0 0,0-1 1,-1 1-1,1 0 1,0-1-1,-1 1 0,1 0 1,0 0-1,0 0 0,-1-1 1,1 1-1,0 0 1,-1 0-1,0 0 0,-12 6-161,-12 20 48,16-15 125,0-1 0,1 2 0,0-1 0,1 1-1,0 0 1,0 0 0,-5 20 0,11-32 3,1 1-1,0 0 1,0-1 0,-1 1 0,1 0 0,0-1-1,0 1 1,0 0 0,0-1 0,0 1-1,0 0 1,0-1 0,0 1 0,0 0 0,1-1-1,-1 1 1,0 0 0,0-1 0,0 1-1,1 0 1,-1-1 0,0 1 0,1-1 0,-1 1-1,1 0 1,-1-1 0,1 1 0,0 0 4,0-1 0,0 0 0,1 1 0,-1-1 0,0 0 1,0 0-1,0 1 0,0-1 0,0 0 0,0 0 0,0 0 0,1-1 1,-1 1-1,2 0 0,3-2 49,0 0 0,1 0-1,-1-1 1,8-4 0,-2-1 45,-10 5-80,1 1-1,0 0 0,0 0 1,0 0-1,0 0 1,1 1-1,-1-1 1,0 1-1,6-2 0,7 35-1,-13-30-4,0 1-1,0-1 0,0 0 1,0 0-1,1-1 1,-1 1-1,1-1 0,-1 0 1,1 1-1,-1-1 1,1-1-1,0 1 0,-1-1 1,1 1-1,0-1 1,4 0-1,7-1 76,-1 0 1,26-5-1,-11-2 80,0 0 0,52-23 0,-81 31-174,0 0 1,0 0-1,1-1 1,-1 1-1,0 0 1,0 0-1,1 0 1,-1 0-1,0 0 1,1 0-1,-1 0 1,0-1 0,0 1-1,1 0 1,-1 0-1,0 0 1,0 0-1,1 0 1,-1 0-1,0 0 1,1 0-1,-1 0 1,0 1-1,0-1 1,1 0-1,-1 0 1,0 0-1,1 0 1,-1 0-1,0 0 1,0 1-1,0-1 1,1 0 0,-1 0-1,0 0 1,0 1-1,1-1 1,-1 0-1,0 0 1,0 0-1,0 1 1,0-1-1,0 0 1,1 1-1,-1 17-14,1 6 24,-1-24-5,0 1-1,0 0 1,0 0-1,0 0 1,1-1-1,-1 1 1,0 0-1,1-1 1,-1 1-1,0 0 0,1 0 1,-1-1-1,1 1 1,-1-1-1,1 1 1,-1 0-1,1-1 1,0 1-1,-1-1 1,1 0-1,0 1 1,-1-1-1,2 1 0,2 0 4,0 0-1,-1 0 0,1-1 0,0 1 0,-1-1 0,1 0 0,0 0 0,-1-1 0,1 1 0,0-1 0,-1 1 1,1-1-1,5-3 0,4-1-104,-1-1 0,17-10 1,7-4-483,-35 20 559,0 0 1,0-1-1,0 1 0,0 0 1,0 0-1,0 0 0,0 0 1,0 1-1,0-1 0,0 0 1,0 0-1,0 1 0,0-1 1,-1 0-1,1 1 1,0-1-1,0 1 0,0-1 1,0 1-1,0-1 0,-1 1 1,1 0-1,0 0 0,0-1 1,-1 1-1,1 0 0,0 1 1,12 9-38,-4-7 54,1 1 1,0-2-1,0 1 0,0-1 0,0-1 0,0 0 1,0 0-1,1-1 0,-1 0 0,1-1 0,-1 0 1,18-3-1,-20 2 16,-1 0 1,0 0 0,0-1 0,0 0-1,0 0 1,0-1 0,0 0-1,-1 0 1,1 0 0,-1-1 0,0 0-1,0-1 1,0 1 0,-1-1-1,0 0 1,0 0 0,0-1-1,8-11 1,-12 14-5,0 1 1,0-1-1,0 0 0,0 1 0,0-1 0,-1 0 1,1 0-1,-1 1 0,0-1 0,0-3 0,0 5-6,0 0-1,0 1 0,0-1 1,0 0-1,0 1 1,-1-1-1,1 0 0,0 1 1,0-1-1,0 1 0,-1-1 1,1 0-1,0 1 1,-1-1-1,1 1 0,-1-1 1,1 1-1,0-1 0,-1 1 1,1-1-1,-1 1 1,1 0-1,-1-1 0,0 1 1,1 0-1,-1-1 0,1 1 1,-1 0-1,0 0 1,1-1-1,-1 1 0,1 0 1,-1 0-1,0 0 1,1 0-1,-1 0 0,0 0 1,1 0-1,-1 0 0,0 0 1,1 0-1,-1 0 1,0 1-1,1-1 0,-1 0 1,1 0-1,-1 1 0,0-1 1,0 1-1,-1 0 1,0 0 0,0 0 0,1 0 0,-1 1 0,0-1 0,0 1 0,1-1 0,-1 1 0,1 0 0,-1-1-1,1 1 1,0 0 0,0 0 0,0 0 0,0 0 0,0 0 0,0 0 0,0 1 0,1-1 0,-1 0 0,1 0 0,0 1 0,-1-1 0,1 0 0,0 0 0,0 1-1,1 3 1,0 0 1,-1 1 0,1-1 0,1 1-1,-1-1 1,1 1 0,0-1 0,1 0-1,4 9 1,-3-8-64,0-1 0,1 0 0,-1 0 0,10 8 1,-12-12 24,-1-1 0,1 1 0,0-1 0,0 1 0,0-1 0,0 0 0,1 0 0,-1 0 0,0 0 0,0 0 0,1 0 1,-1-1-1,0 1 0,1-1 0,-1 1 0,1-1 0,3 0 0,-5 0 26,0-1-1,0 1 1,0 0-1,0 0 1,0-1 0,0 1-1,0 0 1,0-1-1,0 1 1,0-1-1,0 1 1,-1-1 0,1 0-1,0 1 1,1-2-1,11-22-195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4.804"/>
    </inkml:context>
    <inkml:brush xml:id="br0">
      <inkml:brushProperty name="width" value="0.05" units="cm"/>
      <inkml:brushProperty name="height" value="0.05" units="cm"/>
    </inkml:brush>
  </inkml:definitions>
  <inkml:trace contextRef="#ctx0" brushRef="#br0">4 3 15411,'-3'-3'1521,"4"6"-1625,5 3 1104,2-3-760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7.355"/>
    </inkml:context>
    <inkml:brush xml:id="br0">
      <inkml:brushProperty name="width" value="0.05" units="cm"/>
      <inkml:brushProperty name="height" value="0.05" units="cm"/>
    </inkml:brush>
  </inkml:definitions>
  <inkml:trace contextRef="#ctx0" brushRef="#br0">389 20 15443,'0'-1'75,"0"0"-1,1 1 1,-1-1 0,0 1-1,0-1 1,0 0-1,0 1 1,0-1-1,0 0 1,0 1-1,0-1 1,0 1-1,0-1 1,0 0 0,0 1-1,0-1 1,0 0-1,-1 1 1,1-1-1,0 1 1,-1-1-1,1 1 1,0-1 0,-1 1-1,1-1 1,0 1-1,-1-1 1,1 1-1,-1-1 1,-1 0 10,1 1 1,0 0 0,0-1 0,0 1-1,-1 0 1,1 0 0,0 0-1,0 0 1,0 0 0,-1 1-1,1-1 1,0 0 0,0 0-1,-2 1 1,-6 3 248,1-1 0,0 1 1,-11 7-1,-21 15-244,1 1 1,1 2 0,1 2-1,2 1 1,1 2 0,-46 61-1,77-92-109,1 0-1,0 1 0,0-1 0,0 0 1,0 1-1,1 0 0,-2 4 0,3-8 13,0 1 0,0 0 0,0 0-1,0 0 1,0 0 0,0 0 0,0 0 0,0-1 0,0 1 0,0 0-1,1 0 1,-1 0 0,0 0 0,1 0 0,-1-1 0,0 1-1,1 0 1,-1 0 0,1-1 0,0 1 0,-1 0 0,1-1 0,-1 1-1,1-1 1,0 1 0,-1 0 0,1-1 0,0 0 0,0 1-1,0-1 1,-1 1 0,1-1 0,0 0 0,0 0 0,0 1 0,0-1-1,-1 0 1,2 0 0,14 2-73,-1 0 0,0-1 0,1-1 0,16-2 0,-5 1-7,12-1-31,-19 0 70,1 2 0,-1 0 1,0 1-1,34 6 0,-52-7 43,0 1 1,1-1-1,-1 1 0,0 0 0,1 0 1,-1 0-1,0 0 0,0 0 1,0 0-1,0 1 0,0-1 1,0 1-1,0-1 0,-1 1 1,1 0-1,0 0 0,-1 0 1,1 0-1,-1 0 0,0 0 1,0 0-1,0 0 0,0 0 1,1 4-1,-1-2 5,-1-1 0,0 0 1,0 0-1,0 1 0,0-1 0,-1 0 1,1 0-1,-1 0 0,0 1 0,0-1 1,0 0-1,0 0 0,-1 0 1,1-1-1,-1 1 0,1 0 0,-1 0 1,-3 2-1,-2 4 49,-2-1 0,1 0 0,-1-1 0,0 0 0,0 0 0,-1-1 0,0 0 0,0-1 0,0 0 0,-1 0 0,0-1 0,1-1 0,-2 0 0,1 0 0,0-1 0,-22 1 0,30-3-5,1 0 0,0 0 0,-1 0 0,1 0 0,-1 0 0,1-1 0,0 1 0,-1-1 0,1 0 0,0 1 0,0-1 0,0 0 0,-1 0 0,1-1 0,0 1 0,0 0 0,0-1 0,1 1 0,-3-3 0,3 3-23,1 0 0,-1-1-1,0 1 1,1-1 0,-1 1 0,1-1-1,0 1 1,0-1 0,-1 1 0,1-1-1,0 1 1,0-1 0,1 1 0,-1-1-1,0 1 1,0-1 0,1 0 0,-1 1-1,1 0 1,-1-1 0,1 1 0,0-1-1,-1 1 1,1 0 0,0-1 0,0 1-1,0 0 1,0 0 0,0 0 0,1-1-1,26-28 158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8.007"/>
    </inkml:context>
    <inkml:brush xml:id="br0">
      <inkml:brushProperty name="width" value="0.05" units="cm"/>
      <inkml:brushProperty name="height" value="0.05" units="cm"/>
    </inkml:brush>
  </inkml:definitions>
  <inkml:trace contextRef="#ctx0" brushRef="#br0">109 0 17148,'-34'119'1756,"0"1"-1252,27-83-234,-5 68-1,11-89-298,2 1 0,-1-1 0,2 0 0,0 0-1,1 0 1,8 26 0,-11-67-1582,-17-27 561,12 37 1189,0 1 1,1 0 0,0-1-1,-1-16 1,5 30-114,0 0 1,0 1-1,0-1 1,0 0-1,0 1 1,1-1 0,-1 0-1,0 1 1,0-1-1,0 0 1,1 1-1,-1-1 1,0 1-1,1-1 1,-1 0-1,1 1 1,-1-1-1,0 1 1,1-1-1,-1 1 1,1-1 0,-1 1-1,1 0 1,0-1-1,-1 1 1,1 0-1,-1-1 1,1 1-1,0 0 1,-1-1-1,1 1 1,0 0-1,-1 0 1,1 0-1,0 0 1,-1 0 0,2 0-1,31 2-214,-27-1 43,5 1-7,127 12-3553,-121-13 3234,0-1 0,0-1-1,-1-1 1,1 0-1,-1-1 1,21-6-1,-16-4 573,-21 13-74,0 0 0,1-1-1,-1 1 1,0 0 0,0 0 0,1 0 0,-1 0-1,0-1 1,0 1 0,1 0 0,-1 0-1,0 0 1,0-1 0,0 1 0,1 0 0,-1-1-1,0 1 1,0 0 0,0 0 0,0-1 0,0 1-1,0 0 1,1-1 0,-1 1 0,0 0-1,0-1 1,0 1 0,0 0 0,0-1 0,0 1-1,0 0 1,0-1 0,0 1 0,-1 0 0,1 0-1,0-1 1,0 1 0,0 0 0,0-1-1,0 1 1,0 0 0,-1 0 0,1-1 0,0 1-1,0 0 1,0 0 0,-1-1 0,1 1-1,0 0 1,0 0 0,-1 0 0,1-1 0,0 1-1,-1 0 1,1 0 0,0 0 0,-1 0 0,1 0-1,0 0 1,0 0 0,-1 0 0,1-1-1,0 1 1,-1 0 0,1 1 0,-3-2 106,0 1 0,1 0 0,-1 1 0,0-1 0,1 0 0,-1 1-1,0 0 1,1-1 0,-1 1 0,1 0 0,-1 0 0,1 1 0,0-1 0,-4 3 0,-32 26 664,32-24-731,0 1 0,1-1 0,0 1 0,0 1 0,0-1 0,1 1 0,0-1 0,1 1 0,0 0-1,0 1 1,-2 8 0,4-14-30,1-1 0,-1 1 0,1-1 0,-1 0 0,1 1 0,0-1 0,0 1 0,0-1 0,1 1 0,-1-1 0,0 1 0,1-1 0,0 0 0,-1 1 0,1-1 0,0 0 0,0 1 0,0-1 0,1 0 0,-1 0 0,0 0 0,1 0 0,0 0 0,-1 0 0,1 0 0,0-1 0,0 1 0,0-1 0,0 1 0,0-1 0,0 0 0,0 0 0,1 0 0,-1 0 0,0 0 0,1 0 0,-1-1 0,0 1 0,1-1 0,-1 1 0,5-1 0,3 0 111,0 0 0,0 0-1,-1-1 1,1 0-1,0-1 1,-1 0 0,1-1-1,-1 0 1,0 0 0,0-1-1,0 0 1,0 0 0,-1-1-1,0-1 1,0 1 0,0-1-1,-1 0 1,1-1-1,-2 0 1,1 0 0,-1-1-1,0 1 1,8-15 0,-13 20-133,0 0 1,-1 0 0,1 0 0,0 0 0,-1 0-1,1 0 1,-1-1 0,0 1 0,0 0 0,0-4-1,0 6-15,0 0 0,0-1 0,0 1 0,0 0 0,-1-1 0,1 1 0,0 0 0,0-1 0,0 1 0,0 0 0,0-1 0,-1 1 0,1 0 0,0-1 0,0 1 0,-1 0 0,1 0 0,0-1 0,0 1 0,-1 0 0,1 0 0,0 0 0,-1-1 0,0 1 0,1 0-7,-1 0 0,0 0 0,0 0 0,1 0 0,-1 0 0,0 0 0,0 0 0,0 1 0,1-1 0,-1 0 0,0 0 0,1 1 0,-1-1 0,0 0 0,0 1 0,0 0 0,-2 1-29,0 1-1,1-1 1,0 1 0,-1 0 0,1 0-1,0-1 1,0 1 0,0 1-1,1-1 1,-1 0 0,1 0 0,0 1-1,-1-1 1,2 0 0,-2 5-1,2-7-6,-1 0 0,1 0-1,0 0 1,0 0 0,0 0-1,0 1 1,0-1 0,0 0-1,0 0 1,0 0 0,0 0-1,1 0 1,-1 1 0,0-1-1,1 0 1,-1 0 0,1 0-1,-1 0 1,1 0-1,-1 0 1,1 0 0,0 0-1,0-1 1,-1 1 0,1 0-1,0 0 1,0 0 0,0-1-1,0 1 1,0-1 0,0 1-1,0 0 1,0-1 0,0 0-1,0 1 1,0-1 0,0 0-1,0 1 1,0-1-1,1 0 1,-1 0 0,0 0-1,0 0 1,0 0 0,0 0-1,0 0 1,1-1 0,-1 1-1,1-1 1,10-1-225,-1-1 0,0 0 0,0-1 0,0 0 0,-1-1 0,12-7 0,13-8-348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8.634"/>
    </inkml:context>
    <inkml:brush xml:id="br0">
      <inkml:brushProperty name="width" value="0.05" units="cm"/>
      <inkml:brushProperty name="height" value="0.05" units="cm"/>
    </inkml:brush>
  </inkml:definitions>
  <inkml:trace contextRef="#ctx0" brushRef="#br0">105 302 12571,'-1'1'1217,"-6"6"-592,-1 0 0,1 0 0,-12 6 0,14-9-385,-1-1 1,0 1-1,1 1 1,0-1-1,0 1 1,0 0-1,1 0 1,-1 0-1,1 1 1,-6 11-1,10-17-226,-1 1 0,1-1-1,0 1 1,0-1-1,-1 1 1,1-1-1,0 1 1,0-1 0,0 1-1,0-1 1,0 1-1,0-1 1,-1 1-1,1-1 1,0 1 0,1-1-1,-1 1 1,0-1-1,0 1 1,0-1 0,0 1-1,0-1 1,0 1-1,1-1 1,-1 0-1,0 1 1,0-1 0,1 1-1,-1-1 1,0 1-1,0-1 1,1 0-1,-1 1 1,1-1 0,-1 0-1,1 1 1,0-1 1,1 1 0,0-1 0,-1 0 0,1 0 0,0 1 0,-1-1 0,1 0 1,-1-1-1,1 1 0,0 0 0,1-1 0,42-14 110,-35 9-70,0 1 0,-1-1 1,0 0-1,0-1 0,8-9 1,-21 21-71,0 0 1,1-1 0,0 2 0,0-1 0,0 0 0,-3 8-1,5-11 12,0-1 0,1 0 0,-1 0 0,1 0-1,0 1 1,-1-1 0,1 0 0,0 0-1,0 1 1,0-1 0,0 0 0,0 1 0,0-1-1,0 0 1,0 1 0,0-1 0,1 0-1,-1 0 1,0 1 0,1-1 0,-1 0 0,1 0-1,-1 0 1,1 0 0,0 1 0,0-1 0,-1 0-1,1 0 1,0 0 0,0-1 0,0 1-1,0 0 1,0 0 0,0 0 0,0-1 0,0 1-1,1 0 1,-1-1 0,0 1 0,0-1-1,1 0 1,-1 1 0,0-1 0,2 0 0,7 1 5,-1 0 0,0-1 1,0 0-1,0 0 0,0-1 1,1 0-1,-1-1 0,-1 0 1,1 0-1,15-7 1,-3 0 17,0-1 0,0-1 0,20-14 0,-22 10-18,0 0 0,-1 0 0,-1-2 0,-1 0 0,0-1 1,-1-1-1,-1 0 0,-1-1 0,-1-1 0,0 0 0,-2 0 0,0-1 0,-2 0 0,8-31 0,-14 47-22,-1 0 0,-1 0 0,1 0-1,-1 0 1,0 0 0,-1-7 0,1 13 16,0 0 1,0-1 0,0 1-1,0-1 1,0 1-1,0 0 1,0-1-1,-1 1 1,1 0-1,0-1 1,0 1-1,0-1 1,0 1-1,-1 0 1,1-1-1,0 1 1,0 0-1,0-1 1,-1 1-1,1 0 1,0 0-1,-1-1 1,1 1-1,0 0 1,-1 0-1,1 0 1,0-1-1,-1 1 1,1 0-1,0 0 1,-1 0-1,1 0 1,-1 0-1,0 0-4,-1 1 0,1 0 0,0 0 0,0 0 0,0 0 0,-1 0 0,1 0 0,0 0 0,0 0 0,0 0 0,1 0 0,-1 1 0,0-1 0,-1 2 0,-6 13-3,0 0 0,1 1-1,0-1 1,-6 28 0,5-9 50,-4 48-1,10-68-18,2-1-1,0 1 0,1-1 1,0 1-1,5 18 1,-4-25-19,0 0 1,0 0 0,1 0-1,0 0 1,0-1 0,1 1-1,0-1 1,1 0 0,0 0-1,8 10 1,-13-25-776,-6-6 201,-13-14-138,-2 1 0,0 1 0,-30-28 1,51 54 726,0 0 0,0 0 0,0 0 0,-1 0 0,1 0 1,0 0-1,0 0 0,0-1 0,0 1 0,0 0 0,0 0 1,0 0-1,-1 0 0,1 0 0,0 0 0,0 0 0,0-1 0,0 1 1,0 0-1,0 0 0,0 0 0,0 0 0,0 0 0,0-1 1,0 1-1,0 0 0,0 0 0,0 0 0,0 0 0,0-1 1,0 1-1,0 0 0,0 0 0,0 0 0,0 0 0,0 0 0,0-1 1,0 1-1,0 0 0,0 0 0,0 0 0,0 0 0,1 0 1,-1 0-1,0-1 0,0 1 0,0 0 0,0 0 0,0 0 1,0 0-1,0 0 0,1 0 0,-1 0 0,0 0 0,0 0 0,0 0 1,0 0-1,0 0 0,1-1 0,-1 1 0,0 0 0,0 0 1,0 0-1,0 0 0,0 0 0,1 0 0,-1 0 0,11 1 409,7 2-5,12 3-460,0-1 1,0-2 0,36 0-1,-33-7-86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9.068"/>
    </inkml:context>
    <inkml:brush xml:id="br0">
      <inkml:brushProperty name="width" value="0.05" units="cm"/>
      <inkml:brushProperty name="height" value="0.05" units="cm"/>
    </inkml:brush>
  </inkml:definitions>
  <inkml:trace contextRef="#ctx0" brushRef="#br0">125 1 14747,'-45'48'1816,"29"-33"-1062,-20 27 0,35-42-727,1 1 0,0-1 0,-1 1 0,1-1 1,-1 1-1,1 0 0,0-1 0,-1 1 1,1-1-1,0 1 0,0 0 0,-1-1 0,1 1 1,0 0-1,0-1 0,0 1 0,0 0 1,0-1-1,0 1 0,0 0 0,0-1 0,0 2 1,1-1-24,-1-1 0,0 1 1,1-1-1,-1 0 0,1 1 1,-1-1-1,1 0 0,-1 1 1,1-1-1,-1 0 1,1 1-1,0-1 0,-1 0 1,1 0-1,-1 0 0,1 0 1,0 0-1,-1 0 0,1 0 1,0 0-1,41-4-499,-29 2 371,3 0-75,33-1-314,-46 3 472,0 0-1,0 0 1,0 1-1,1-1 1,-1 1-1,0 0 1,0 0-1,0 0 1,0 0 0,0 0-1,4 3 1,-6-4 42,0 1 1,-1-1 0,1 1-1,0-1 1,-1 1 0,1-1-1,-1 1 1,1 0 0,-1-1-1,1 1 1,-1 0 0,1-1-1,-1 1 1,0 0 0,1 0-1,-1-1 1,0 1 0,0 0-1,1 0 1,-1 0 0,0-1-1,0 1 1,0 0 0,0 0-1,0 0 1,0 1 0,-1-1 12,0 1 0,0 0 0,1 0 0,-1-1 0,0 1 0,0 0 0,0-1 0,-1 1 0,1-1 0,0 0 0,-2 2 0,-4 2 56,1 1-1,-1-2 0,0 1 0,-8 3 1,4-3-58,-1-1 0,1-1 0,-1 1 0,1-2 0,-1 0 0,0 0 0,0-1 0,-15-1 0,-2 0-12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3.721"/>
    </inkml:context>
    <inkml:brush xml:id="br0">
      <inkml:brushProperty name="width" value="0.05" units="cm"/>
      <inkml:brushProperty name="height" value="0.05" units="cm"/>
    </inkml:brush>
  </inkml:definitions>
  <inkml:trace contextRef="#ctx0" brushRef="#br0">25 721 12379,'-3'-2'161,"1"0"1,0 0-1,0-1 1,0 1-1,1 0 1,-1-1-1,0 0 1,1 1-1,0-1 1,-1 0-1,1 0 1,0 1-1,1-1 1,-2-5 0,2 6-126,0 0 0,1 1 1,-1-1-1,0 0 0,1 1 1,-1-1-1,1 1 0,0-1 1,0 1-1,-1-1 0,1 1 1,0-1-1,0 1 0,0 0 1,0-1-1,1 1 1,-1 0-1,0 0 0,1 0 1,-1 0-1,0 0 0,1 0 1,-1 0-1,1 1 0,-1-1 1,1 1-1,3-2 0,28-9 106,59-11 0,5-2-62,119-57 165,30-8 77,-227 85-293,-1 1 1,1 0-1,0 2 0,0 0 0,0 1 0,0 1 0,25 4 1,-35-5 23,0 0 1,0 0 0,-1-1-1,1 0 1,0-1 0,-1 1-1,1-2 1,-1 1 0,16-8-1,4-4 243,36-24-1,-57 33-249,248-181 1220,-92 63-2020,-143 109 218,-20 14 529,0 0 1,0 0-1,1 0 0,-1 0 0,0 0 0,0-1 1,0 1-1,0 0 0,1 0 0,-1 0 0,0 0 1,0 0-1,0 0 0,0 0 0,1-1 0,-1 1 1,0 0-1,0 0 0,0 0 0,0 0 0,0 0 1,0-1-1,0 1 0,1 0 0,-1 0 0,0 0 1,0-1-1,0 1 0,0 0 0,0 0 0,0 0 1,0 0-1,0-1 0,0 1 0,0 0 0,0 0 1,0 0-1,0-1 0,0 1 0,0 0 0,0 0 1,0 0-1,-1-1 0,1 1 0,0 0 0,0 0 1,-9-2-206,8 2 164,-18 0-342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29.860"/>
    </inkml:context>
    <inkml:brush xml:id="br0">
      <inkml:brushProperty name="width" value="0.05" units="cm"/>
      <inkml:brushProperty name="height" value="0.05" units="cm"/>
    </inkml:brush>
  </inkml:definitions>
  <inkml:trace contextRef="#ctx0" brushRef="#br0">205 49 14331,'0'-1'95,"0"0"0,0 0 0,0 0 0,0 0 0,0-1 0,-1 1 0,1 0 0,0 0 0,-1 0 0,1 0 0,0 0-1,-1 0 1,1 0 0,-1 0 0,0 0 0,1 0 0,-1 0 0,0 0 0,0 1 0,1-1 0,-1 0 0,0 0 0,0 1 0,0-1 0,-1 0 0,0 0 37,-1 0 0,1 0 0,-1 1 0,1-1 0,-1 1 0,1 0 0,-1-1 0,1 1 0,-1 1 0,-4-1 0,-3 2 76,1 0 0,0 1 0,0-1 0,0 2 0,-11 5 0,11-4-168,0 0 0,1 1 0,0 0-1,0 0 1,-9 11 0,14-14-47,-1 0 0,1 1 0,0 0 0,0 0 0,1 0 0,-1 0 0,1 0 0,0 1 0,0-1 0,1 1 0,-1-1 0,1 1 1,-1 6-1,2-10 4,-1 0 1,1 0 0,0 0-1,0 0 1,0 0 0,0 0-1,1 0 1,-1 0 0,0 0 0,0 0-1,1 1 1,-1-1 0,0 0-1,1 0 1,-1 0 0,1 0 0,0-1-1,-1 1 1,1 0 0,0 0-1,-1 0 1,1 0 0,0-1 0,1 2-1,0-1 5,0 0-1,0-1 1,0 1-1,0 0 1,0-1-1,0 0 0,0 1 1,0-1-1,0 0 1,0 0-1,0 0 1,3-1-1,3 0 24,1-1-1,-1 0 1,1-1 0,-1 0-1,10-5 1,14-12 322,-2-1-1,0-2 1,34-34 0,-69 64-362,0-1 1,1 1-1,0 1 1,0-1-1,0 0 0,1 1 1,0 0-1,1-1 1,0 1-1,0 0 1,0 1-1,0 12 0,2-20 11,0 0 0,0 0 0,1 1 0,-1-1 0,0 0 0,0 0 0,1 0-1,-1 0 1,0 0 0,1 0 0,-1 0 0,1 0 0,0 0 0,-1 0-1,1 0 1,0 0 0,-1 0 0,1-1 0,0 1 0,0 0 0,0 0-1,0-1 1,1 1 0,-1 0 1,1 0 0,0-1 0,0 1 0,0-1 0,0 0-1,0 0 1,-1 0 0,1 0 0,0 0 0,0 0 0,0 0 0,3-1-1,3-1 10,-1 0-1,1-1 0,-1 0 0,0-1 0,9-5 0,-1 0 26,-1-1 0,0 0 0,-1-2 0,0 1 0,-1-1 0,0-1 0,-1 0 0,-1-1 0,18-30 0,-28 44-35,0 0 0,0 0 0,0 0 1,0 0-1,-1 0 0,1 0 1,0 0-1,0 0 0,0 0 1,0 0-1,0 0 0,0 0 1,-1 0-1,1 0 0,0 0 1,0 0-1,0 0 0,0 0 0,0 0 1,0 0-1,0 0 0,0 0 1,-1 0-1,1 0 0,0-1 1,0 1-1,0 0 0,0 0 1,0 0-1,0 0 0,0 0 1,0 0-1,0 0 0,0 0 1,0-1-1,0 1 0,0 0 0,0 0 1,0 0-1,0 0 0,0 0 1,0 0-1,0 0 0,0-1 1,0 1-1,0 0 0,0 0 1,0 0-1,0 0 0,0 0 1,0 0-1,0-1 0,0 1 1,0 0-1,0 0 0,0 0 0,0 0 1,0 0-1,0 0 0,0 0 1,1 0-1,-1 0 0,0-1 1,0 1-1,0 0 0,0 0 1,0 0-1,0 0 0,0 0 0,-6 4-123,4-2 114,1-1-1,0 1 1,0-1-1,0 1 1,0 0-1,0-1 1,0 1-1,1 0 1,-1 0-1,1-1 1,-1 1 0,1 0-1,-1 0 1,1 0-1,0 0 1,0 0-1,0-1 1,0 1-1,0 0 1,1 0-1,-1 0 1,0 0-1,1 0 1,0-1 0,-1 1-1,1 0 1,0 0-1,0-1 1,0 1-1,1 1 1,1 0 8,-1-1 1,0 1-1,1-1 1,0 0-1,0 0 1,-1 0-1,1 0 1,0-1-1,0 1 1,1-1 0,-1 0-1,0 0 1,0 0-1,1 0 1,-1-1-1,5 1 1,5 0 12,0-2 1,0 1 0,0-2-1,-1 0 1,1 0-1,-1-1 1,1 0 0,-1-2-1,0 1 1,0-1 0,-1-1-1,1 0 1,-1-1-1,18-14 1,-22 14-74,-12 10 3,-12 13-31,15-13 21,0 0-1,0 0 1,1 0-1,0 1 1,0-1-1,0 0 1,0 1 0,-1 6-1,2-9 44,0 0 0,0 0 0,0 0-1,0 0 1,0 0 0,0 0 0,0 0 0,1 0 0,-1 0-1,0 0 1,0-1 0,1 1 0,-1 0 0,1 0 0,-1 0-1,1 0 1,-1 0 0,1-1 0,0 1 0,-1 0 0,1-1-1,0 1 1,-1 0 0,1-1 0,0 1 0,0-1 0,0 1-1,0-1 1,-1 1 0,1-1 0,0 0 0,0 1 0,0-1-1,0 0 1,0 0 0,0 0 0,1 0 0,21 1-247,7-4-79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0.281"/>
    </inkml:context>
    <inkml:brush xml:id="br0">
      <inkml:brushProperty name="width" value="0.05" units="cm"/>
      <inkml:brushProperty name="height" value="0.05" units="cm"/>
    </inkml:brush>
  </inkml:definitions>
  <inkml:trace contextRef="#ctx0" brushRef="#br0">178 0 15091,'-12'9'489,"-18"13"240,0 2-1,1 0 0,-31 36 0,58-58-657,0 1 0,0 0 0,0-1 0,0 1 0,0 0 0,1 0 0,-2 4 0,3-7-64,0 0 0,0 1 0,0-1 0,0 0 0,0 1 1,0-1-1,0 1 0,0-1 0,0 0 0,0 1 0,0-1 0,0 1 0,0-1 1,0 0-1,0 1 0,0-1 0,0 0 0,1 1 0,-1-1 0,0 0 1,0 1-1,1-1 0,-1 1 0,14 2-72,50-10-682,-1 0-7,-57 7 663,-1 0 1,1 0 0,0 1-1,0-1 1,-1 1 0,1 1 0,0-1-1,7 4 1,-13-5 80,1 0-1,0 1 1,0-1 0,0 1-1,0-1 1,0 1 0,-1-1 0,1 1-1,0-1 1,0 1 0,-1 0-1,1-1 1,0 1 0,-1 0 0,1 0-1,-1-1 1,1 1 0,-1 0-1,1 1 1,-1-1 17,0 0 0,0-1 1,0 1-1,0 0 0,0 0 0,0-1 0,0 1 0,-1 0 0,1-1 1,0 1-1,0 0 0,-1-1 0,1 1 0,0 0 0,-1-1 0,1 1 1,-1-1-1,1 1 0,-2 0 0,-1 2 77,0 0 1,-1 0-1,0-1 1,1 1-1,-1-1 1,-7 3-1,0 0 37,-1-1 0,0 0 0,0-1 0,0 0 1,0-1-1,-1 0 0,1-1 0,-1 0 0,-17-2 0,29 1-121,0 0 0,0 0 0,0 0 0,0 0 0,0 0 0,0-1 0,0 1 0,0 0 0,0-1 0,0 1 1,1-1-1,-1 1 0,0-1 0,0 1 0,0-1 0,1 0 0,-1 1 0,0-1 0,1 0 0,-1 0 0,0 1 0,1-1 0,-1 0 0,1 0 0,0 0 0,-1-1 0,7-9-141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0.658"/>
    </inkml:context>
    <inkml:brush xml:id="br0">
      <inkml:brushProperty name="width" value="0.05" units="cm"/>
      <inkml:brushProperty name="height" value="0.05" units="cm"/>
    </inkml:brush>
  </inkml:definitions>
  <inkml:trace contextRef="#ctx0" brushRef="#br0">183 1 12603,'-3'0'201,"0"1"0,0 0 0,0 0 0,0 1 0,1-1 0,-1 0 0,0 1 1,0 0-1,1 0 0,-1 0 0,-2 3 0,-2 0 184,-5 4 277,0 1 0,1 1 0,-20 23 0,27-29-645,1-1 0,-1 1 0,1 0 0,0 0 0,1 1-1,-1-1 1,1 0 0,0 1 0,1 0 0,-1-1 0,1 1 0,0 0-1,0 10 1,1-14-13,0-1 0,0 1 0,1 0 0,-1 0 0,0 0 0,1-1 0,-1 1 0,1 0 0,0-1 0,0 1 0,-1 0 0,1-1 0,0 1 0,0-1 0,1 1-1,-1-1 1,0 0 0,0 1 0,1-1 0,-1 0 0,0 0 0,1 0 0,-1 0 0,1 0 0,3 1 0,2 1 9,1-1 0,-1 0 0,1-1 1,15 2-1,9 2-67,-30-5 45,-1 1 1,0-1-1,0 1 0,0-1 1,0 1-1,0 0 1,0 0-1,0-1 0,0 1 1,0 0-1,0 0 0,-1 0 1,1 0-1,0 0 0,0 0 1,-1 0-1,1 0 1,-1 0-1,1 0 0,-1 0 1,0 1-1,1-1 0,-1 0 1,0 0-1,0 0 0,1 1 1,-1-1-1,0 0 1,-1 3-1,1 4-26,-1 0 1,0 0-1,-3 12 0,2-15 25,-12 54 399,-3-1 1,-3-1-1,-42 88 1,58-138-233,0 1 1,-1-1 0,-9 12 0,14-19-144,0 1 0,-1-1 1,1 1-1,0-1 0,-1 1 0,1-1 0,-1 1 1,1-1-1,-1 0 0,1 1 0,-1-1 1,1 0-1,-1 0 0,1 1 0,-1-1 1,0 0-1,1 0 0,-1 0 0,1 0 0,-1 0 1,1 0-1,-1 1 0,0-1 0,1-1 1,-1 1-1,0 0 0,0-1-7,0 0-1,0 0 1,0 0-1,1 0 1,-1 0-1,0 0 1,1 0 0,-1 0-1,1-1 1,-1 1-1,1 0 1,0 0-1,-1-1 1,1 1 0,0 0-1,0-1 1,0 1-1,0-2 1,-1-18 3,0 0 0,2 0 0,0-1 0,2 1 0,0 0 0,1 1 0,1-1 0,1 1 0,1 0 0,1 0 0,0 1 0,2 0 0,19-30 0,3 9-12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1.615"/>
    </inkml:context>
    <inkml:brush xml:id="br0">
      <inkml:brushProperty name="width" value="0.05" units="cm"/>
      <inkml:brushProperty name="height" value="0.05" units="cm"/>
    </inkml:brush>
  </inkml:definitions>
  <inkml:trace contextRef="#ctx0" brushRef="#br0">197 153 15643,'-2'-1'67,"1"0"-1,0 1 1,-1-1-1,1 0 0,0 1 1,-1 0-1,1-1 1,-1 1-1,1 0 0,-1 0 1,1 0-1,-1 0 1,1 0-1,-1 0 0,1 0 1,-1 0-1,1 1 1,-1-1-1,1 0 0,-2 2 1,-31 12 55,31-12-44,-13 6 247,1 1 0,-26 19 0,35-23-265,1 0 0,0-1 0,0 2 0,0-1 0,1 1-1,-1-1 1,1 1 0,1 0 0,-7 13 0,10-18-48,-1 0 1,1 0-1,-1 0 0,1 0 1,-1 1-1,1-1 0,0 0 1,0 0-1,-1 1 0,1-1 1,0 0-1,0 0 1,0 1-1,0-1 0,1 0 1,-1 0-1,0 0 0,0 1 1,1-1-1,-1 0 0,1 0 1,-1 0-1,1 0 0,-1 0 1,1 1-1,1 0 0,-1-1 8,1 0-1,0 0 1,-1 0-1,1-1 0,0 1 1,0 0-1,-1-1 1,1 1-1,0-1 1,0 1-1,0-1 0,0 0 1,0 0-1,4 0 1,4-1 35,0 0 1,0-1 0,0 0-1,0-1 1,13-4 0,-7 0-5,0 0 1,0-2-1,0 1 1,-1-2-1,-1 0 1,0-1-1,18-17 1,-25 19-134,-12 8-23,-15 14-33,18-12 123,-38 40-179,37-38 182,1 0-1,-1 0 1,1 1 0,0-1-1,0 0 1,0 1-1,1 0 1,-1-1-1,1 1 1,-1 0 0,0 8-1,2-12 7,0 1 0,0-1-1,0 1 1,0 0 0,0-1-1,0 1 1,0-1 0,0 1-1,1-1 1,-1 1 0,0-1 0,0 1-1,0 0 1,1-1 0,-1 1-1,0-1 1,1 0 0,-1 1-1,1-1 1,-1 1 0,0-1 0,1 0-1,-1 1 1,1-1 0,-1 0-1,1 1 1,18 2-262,-12-3 141,-1-1-1,0 0 0,0 0 1,10-4-1,-3-1-75,0 0 0,-1-1 0,0-1 0,0 0 0,0 0 0,-1-1 1,0-1-1,-1 0 0,0 0 0,-1-1 0,0 0 0,7-13 0,0 0 5,-2 0 0,-1-1 0,-1-1 0,-1 0 0,7-29 0,-16 46 289,-6 14 36,-6 12 68,0 12 85,1 1-1,1-1 0,-6 49 1,14-76-262,-1 1 1,1-1-1,0 0 1,0 0-1,0 0 0,0 1 1,0-1-1,0 0 1,1 0-1,-1 0 1,1 1-1,-1-1 0,1 0 1,0 0-1,0 0 1,0 0-1,0 0 1,0 0-1,0-1 1,3 4-1,-1-3-21,1 0 0,-1 0 0,0 0 0,1-1 0,-1 1 0,1-1 0,-1 0 0,1 0 0,0-1 0,0 1 0,3-1 0,0 1-53,-1 0 0,0 0 0,1 1 0,-1 0 1,0 0-1,9 4 0,-14-5 54,0-1 1,0 1-1,0 0 0,0-1 0,0 1 1,0 0-1,0 0 0,0 0 1,0 0-1,-1-1 0,1 1 0,0 0 1,0 1-1,-1-1 0,1 0 1,-1 0-1,1 0 0,-1 0 0,1 0 1,-1 1-1,0-1 0,0 0 0,1 0 1,-1 0-1,0 1 0,0-1 1,0 0-1,0 0 0,-1 1 0,1-1 1,0 0-1,0 0 0,-1 0 1,1 1-1,-1-1 0,1 0 0,-1 0 1,1 0-1,-1 0 0,0 0 0,0 1 1,-17 14 315,18-15-360,-1-1 0,1 0 0,0 1 0,0-1 0,-1 0 1,1 0-1,-1 1 0,1-1 0,0 0 0,-1 0 0,1 0 1,-1 0-1,1 1 0,0-1 0,-1 0 0,1 0 0,-1 0 0,1 0 1,0 0-1,-1 0 0,1 0 0,-1 0 0,1 0 0,-1 0 0,1 0 1,0 0-1,-1-1 0,1 1 0,-1 0 0,1 0 0,0 0 1,-1-1-1,1 1 0,0 0 0,-1 0 0,1-1 0,0 1 0,-1 0 1,1-1-1,0 1 0,-1 0 0,1-1 0,0 1 0,0 0 0,0-1 1,-1 1-1,1 0 0,0-1 0,0 1 0,0-1 0,0-1-94,0 1 1,0 0-1,0 0 0,0 0 0,0 0 0,0 0 0,1 0 0,-1 0 0,0 0 0,1-1 1,-1 1-1,1 0 0,-1 1 0,1-1 0,0 0 0,-1 0 0,1 0 0,0 0 0,0 0 1,-1 0-1,1 1 0,0-1 0,0 0 0,0 1 0,0-1 0,0 1 0,0-1 0,0 1 1,0-1-1,0 1 0,0 0 0,2-1 0,40-8-1736,-39 9 1982,22-4 738,15-1 1401,47-12 0,-78 14-1807,0 0 0,0 0 0,0-1 1,0 0-1,-1-1 0,1 0 1,-1-1-1,0 0 0,14-12 0,-22 17-387,0-1-1,1 1 1,-1 0-1,0 0 1,0-1-1,0 1 1,0-1-1,-1 1 1,1-1-1,0 1 1,-1-1-1,1 1 1,0-4-1,-1 5-29,0-1 1,0 0-1,0 0 0,0 1 1,0-1-1,0 0 0,-1 0 1,1 1-1,0-1 0,0 0 0,-1 0 1,1 1-1,0-1 0,-1 0 1,1 1-1,-1-1 0,1 1 0,-1-1 1,1 0-1,-1 1 0,0-1 1,-1-1 1,-1 1 0,1 0 1,-1 0-1,1-1 0,-1 1 1,0 1-1,1-1 0,-1 0 0,0 1 1,1-1-1,-1 1 0,0 0 1,-4 0-1,-3 1-17,1 0 0,0 1 1,0 0-1,0 1 0,0 0 0,0 0 1,-13 8-1,18-9-15,1 0 0,-1 0 0,0 0 0,1 0 0,-1 1 1,1 0-1,0 0 0,0 0 0,0 0 0,0 0 0,1 1 0,-1-1 1,1 1-1,0 0 0,0-1 0,0 1 0,0 0 0,-1 7 0,3-10 7,0-1 0,0 1 0,0 0 0,0 0 0,0 0 0,0-1 0,0 1 0,0 0-1,0 0 1,0 0 0,0 0 0,1-1 0,-1 1 0,0 0 0,1 0 0,-1-1 0,0 1 0,1 0-1,-1-1 1,1 1 0,-1 0 0,1-1 0,0 1 0,0 0 0,1 0-9,-1 0 0,1 0 1,0 0-1,0 0 0,0-1 0,0 1 1,-1-1-1,1 1 0,4 0 0,3-1-72,-1 1-1,1-1 0,13-2 1,-7-1-88,0-1 1,25-8 0,-27 7 12,0 1 1,0 0-1,27-3 0,-39 7 163,0 0 0,0 1 0,0-1 0,0 0 0,0 1 1,0-1-1,0 1 0,0-1 0,0 1 0,0 0 0,0-1 0,0 1 0,0 0 0,-1 0 0,1-1 0,0 1 1,0 0-1,-1 0 0,1 0 0,-1 0 0,1 0 0,-1 0 0,1 0 0,0 2 0,10 14 315,-6-14-254,0 0-1,0 0 1,1 0 0,-1-1-1,0 0 1,1 0 0,-1-1 0,1 0-1,0 0 1,0 0 0,-1 0 0,11-1-1,9-1 99,39-7-1,-49 6-145,24-5-93,-20 3-120,-1 1 1,23 0-1,-40 2 188,0 1 1,-1 0-1,1 0 0,0 0 1,-1 0-1,1 0 1,-1 0-1,1 0 0,0 0 1,-1 0-1,1 0 0,-1 1 1,1-1-1,0 0 1,-1 0-1,1 1 0,-1-1 1,1 0-1,-1 0 0,1 1 1,-1-1-1,1 1 1,-1-1-1,1 0 0,-1 1 1,0-1-1,1 1 1,-1-1-1,1 1 0,-1-1 1,0 1-1,0 0 0,1-1 1,-1 1-1,0-1 1,0 1-1,0-1 0,0 1 1,0 0-1,1-1 0,-1 1 1,0 0-1,0-1 1,-1 1-1,1-1 0,0 1 1,0 0-1,0-1 1,0 1-1,0-1 0,-1 1 1,1-1-1,0 1 0,-1 1 1,0-1 8,1 0 0,0 0 0,-1 0 0,1 0 0,0 0 0,0 0 0,0 0 0,0 0 0,0 0-1,0 0 1,0 1 0,0-1 0,1 0 0,-1 0 0,0 0 0,0 0 0,1 0 0,0 1 0,3-1 59,3-5-47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2.467"/>
    </inkml:context>
    <inkml:brush xml:id="br0">
      <inkml:brushProperty name="width" value="0.05" units="cm"/>
      <inkml:brushProperty name="height" value="0.05" units="cm"/>
    </inkml:brush>
  </inkml:definitions>
  <inkml:trace contextRef="#ctx0" brushRef="#br0">262 34 15755,'-1'-2'110,"-1"0"-1,1 0 1,0 0-1,-1 0 1,1 0 0,-1 0-1,0 1 1,0-1-1,0 0 1,0 1-1,0 0 1,0-1-1,0 1 1,0 0-1,0 0 1,0 0-1,-1 1 1,-2-2-1,1 1 10,-1 1 0,0-1 0,0 1 0,0 0 0,0 1 0,1-1 0,-1 1 0,-8 2 0,0 1 4,0 0 0,1 1 0,-1 1 0,1 0 0,-20 14 1,22-12-109,0 0 0,1 0 0,-9 10 0,14-14-23,1 0-1,0 0 1,0 1-1,0-1 1,0 1-1,0 0 1,1-1-1,0 1 1,-2 8 0,4-12 8,-1 0 0,1-1 1,0 1-1,0 0 0,0 0 1,0 0-1,0-1 1,0 1-1,0 0 0,1 0 1,-1-1-1,0 1 1,0 0-1,1 0 0,-1-1 1,0 1-1,1 0 0,-1 0 1,1-1-1,-1 1 1,1-1-1,-1 1 0,1 0 1,-1-1-1,1 1 0,-1-1 1,1 1-1,0-1 1,-1 0-1,1 1 0,0-1 1,0 0-1,-1 1 1,1-1-1,0 0 0,0 0 1,-1 1-1,1-1 0,0 0 1,0 0-1,0 0 1,-1 0-1,1 0 0,0 0 1,0-1-1,0 1 1,7 0 31,-1-1 1,0 0 0,14-4 0,-1-2 31,1-1 0,-1-1 1,-1-1-1,0-1 0,23-16 1,25-14-308,-67 41 236,0 0 1,0 0-1,0-1 1,0 1-1,0 0 1,0 0-1,1 0 1,-1 0-1,0 0 1,0 0-1,0 0 1,0 0 0,0 0-1,1 0 1,-1 0-1,0 0 1,0 0-1,0 0 1,0 0-1,1 0 1,-1 0-1,0 0 1,0 0-1,0 0 1,0 0 0,0 0-1,1 0 1,-1 0-1,0 1 1,0-1-1,0 0 1,0 0-1,0 0 1,0 0-1,0 0 1,1 0-1,-1 0 1,0 1-1,0-1 1,0 0 0,0 0-1,0 0 1,0 0-1,0 0 1,0 1-1,0-1 1,0 0-1,0 0 1,0 0-1,0 0 1,0 0-1,0 1 1,0-1 0,0 0-1,0 0 1,0 0-1,0 0 1,0 0-1,0 1 1,0-1-1,0 0 1,0 0-1,0 0 1,0 1-1,-3 10-70,3-11 49,-11 30-209,-7 21 86,17-48 160,1 0 1,-1 0 0,1 1 0,-1-1-1,1 0 1,0 0 0,0 1 0,1-1-1,-1 0 1,1 0 0,-1 0 0,1 1-1,1 2 1,-1-5 7,0 0 0,0 0 0,0 0 0,0 0 0,0 0 0,0-1 0,0 1 0,0 0 0,0 0 0,0-1 0,0 1 0,0-1 0,1 1 0,-1-1 0,0 0 0,0 1 0,0-1 0,1 0 0,-1 0-1,0 0 1,1 0 0,-1 0 0,0 0 0,0 0 0,1 0 0,-1 0 0,0-1 0,3 0 0,36-13 335,-27 6-300,-1 0 0,0 0-1,0-1 1,-1-1 0,0 0-1,0 0 1,-1-1 0,-1 0 0,0-1-1,-1 0 1,0-1 0,8-16-1,-16 29-53,8-20-100,-8 19 82,1 0 0,-1 0-1,0 0 1,1 0 0,-1 1 0,0-1-1,0 0 1,0 0 0,0 0 0,0 0-1,0 0 1,0 0 0,0 0 0,0 0-1,0 0 1,-1 0 0,1 0 0,0 1-1,-1-2 1,1 2 2,-1 0 1,1 0-1,-1 0 1,1 0-1,0 0 1,-1 1-1,1-1 1,0 0-1,-1 0 1,1 0-1,0 0 1,0 1-1,-1-1 1,1 0-1,0 0 1,-1 1-1,1-1 1,0 0-1,0 1 1,0-1-1,-1 0 1,1 1-1,0-1 1,0 0-1,0 1 1,0-1-1,0 0 1,0 1-1,0-1 1,-1 0 0,1 1-1,0 0 0,-4 13-387,2-6 213,1 0 1,0 0-1,1-1 0,0 13 0,2-2-61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3.069"/>
    </inkml:context>
    <inkml:brush xml:id="br0">
      <inkml:brushProperty name="width" value="0.05" units="cm"/>
      <inkml:brushProperty name="height" value="0.05" units="cm"/>
    </inkml:brush>
  </inkml:definitions>
  <inkml:trace contextRef="#ctx0" brushRef="#br0">34 1 13475,'-10'28'3656,"3"-12"-2722,2-1 0,-4 16 0,8-27-888,1 0 1,-1 1-1,1-1 0,-1 0 1,1 0-1,1 0 0,-1 1 1,0-1-1,1 0 0,0 0 0,0 0 1,3 7-1,-3-10-39,0 0 0,0 1 0,0-1 0,0 0 0,0 0 0,0 0 0,1 0 0,-1 0 0,0 0 0,1 0 0,-1 0 1,0-1-1,1 1 0,-1 0 0,1-1 0,-1 1 0,1-1 0,0 0 0,-1 1 0,1-1 0,-1 0 0,1 0 0,0 0 0,-1 0 0,1 0 0,-1-1 0,3 1 0,7-2 28,-1 0 0,20-7 0,-22 6-10,33-12 8,-26 9-79,0 0 0,25-4-1,-40 10 41,0-1 0,0 1 0,0 0-1,1 0 1,-1 0 0,0 0 0,0 0 0,1 0-1,-1 0 1,0 0 0,0 0 0,1 0-1,-1 0 1,0 0 0,0 1 0,0-1-1,1 0 1,-1 0 0,0 0 0,0 0-1,0 0 1,1 0 0,-1 0 0,0 1-1,0-1 1,0 0 0,0 0 0,1 0 0,-1 0-1,0 1 1,0-1 0,0 0 0,0 0-1,0 0 1,0 1 0,1-1 0,-1 1-1,-2 12-119,-11 21 15,9-24 36,4-9 60,-1-1 1,1 0-1,0 1 0,0-1 1,-1 0-1,1 1 0,0-1 1,0 1-1,0-1 0,0 1 1,0-1-1,-1 0 0,1 1 0,0-1 1,0 1-1,0-1 0,0 1 1,0-1-1,0 0 0,1 1 1,-1-1-1,0 1 0,0-1 1,0 1-1,0-1 0,0 0 1,1 1-1,-1-1 0,0 1 1,0-1-1,1 0 0,-1 1 1,0-1-1,1 0 0,-1 1 1,0-1-1,1 0 0,-1 0 0,0 1 1,1-1-1,-1 0 0,0 0 1,1 0-1,-1 0 0,1 1 1,-1-1-1,1 0 0,-1 0 1,0 0-1,1 0 0,-1 0 1,1 0-1,-1 0 0,1 0 1,-1 0-1,1 0 0,-1 0 1,0 0-1,1-1 0,0 1 1,31-10-409,-26 7 415,21-8-237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4.020"/>
    </inkml:context>
    <inkml:brush xml:id="br0">
      <inkml:brushProperty name="width" value="0.05" units="cm"/>
      <inkml:brushProperty name="height" value="0.05" units="cm"/>
    </inkml:brush>
  </inkml:definitions>
  <inkml:trace contextRef="#ctx0" brushRef="#br0">147 173 13187,'0'-3'233,"1"0"1,-1 1-1,0-1 0,0 0 1,0 1-1,0-1 0,-1 0 1,1 1-1,-1-1 0,-1-4 1,2 7-164,-1-1 1,1 0 0,-1 0-1,1 1 1,-1-1-1,1 0 1,-1 0 0,0 1-1,1-1 1,-1 1 0,0-1-1,0 1 1,0-1-1,1 1 1,-1-1 0,0 1-1,0 0 1,0-1-1,0 1 1,0 0 0,0 0-1,1 0 1,-1 0 0,0 0-1,0 0 1,0 0-1,0 0 1,0 0 0,0 0-1,0 0 1,0 0-1,0 1 1,0-1 0,1 0-1,-2 1 1,-5 2-16,1 0 0,0 0 0,0 1 0,0-1 0,1 1 1,-1 1-1,1-1 0,0 1 0,0 0 0,-4 5 0,2 0-77,-1-1 1,1 1-1,1 1 0,-10 20 0,15-30 19,1 1 0,-1-1 0,0 1 0,1 0 0,-1-1-1,1 1 1,0-1 0,0 1 0,-1 0 0,1-1 0,0 1-1,0 0 1,1 2 0,-1-3 8,1 0-1,-1-1 1,0 1-1,0-1 1,1 1-1,-1-1 1,1 1-1,-1-1 1,0 0-1,1 1 1,-1-1 0,1 1-1,-1-1 1,1 0-1,-1 1 1,1-1-1,-1 0 1,1 0-1,0 1 1,-1-1-1,1 0 1,-1 0-1,1 0 1,-1 0-1,2 0 1,2 0 22,0 0-1,-1-1 1,1 1 0,0-1-1,0 0 1,0 0-1,-1 0 1,1-1 0,-1 1-1,5-3 1,14-10 59,-1-1 0,0-1 1,-1 0-1,-1-2 0,-1 0 0,0-1 0,-1-1 1,-2 0-1,0-2 0,23-43 0,-28 42-188,-11 18-7,-6 11-34,-7 13 62,2 0 0,0 1 0,1 0-1,1 1 1,1 0 0,1 1 0,-5 22 0,10-36 80,2-1 0,-1 1-1,1-1 1,0 1 0,1-1-1,0 1 1,1 12 0,-1-17 13,1-1 1,-1 0 0,1 0-1,-1 0 1,1 0-1,0 0 1,0 0 0,0 0-1,0 0 1,0 0 0,0 0-1,1-1 1,-1 1 0,0 0-1,1-1 1,0 1 0,-1-1-1,1 0 1,0 1 0,0-1-1,-1 0 1,1 0 0,0 0-1,0 0 1,0 0 0,1-1-1,-1 1 1,0-1 0,0 1-1,3-1 1,4 1 37,-1-1 0,0 0 1,0-1-1,0 0 0,1 0 0,-1-1 0,0 0 1,-1 0-1,1-1 0,0 0 0,-1 0 1,1-1-1,9-6 0,-4 1-2,-1 0-1,0-1 1,-1 0-1,0-1 1,-1 0-1,13-17 1,-7 2-67,-16 25 15,1 0 0,-1 0 1,1 0-1,-1-1 0,1 1 0,-1 0 0,0 0 0,1-1 0,-1 1 1,0 0-1,0-1 0,0 1 0,0 0 0,0 0 0,0-1 0,0 1 1,-1 0-1,1-1 0,-1-1 0,1 3 2,0 0 0,0-1 0,0 1 0,-1 0 0,1 0 0,0 0 0,0-1 0,0 1 0,0 0 0,0 0 0,-1 0 0,1-1-1,0 1 1,0 0 0,0 0 0,-1 0 0,1 0 0,0 0 0,0-1 0,-1 1 0,1 0 0,0 0 0,0 0 0,-1 0 0,1 0 0,0 0 0,0 0 0,-1 0 0,1 0 0,0 0 0,0 0 0,-1 0 0,1 0 0,0 0 0,0 0-1,-1 0 1,1 0 0,0 0 0,0 1 0,-1-1 0,-6 12-73,0 16-53,7-26 118,0 1-1,0 0 1,0-1-1,0 1 1,1-1-1,-1 1 1,1-1-1,-1 1 1,1-1-1,0 1 1,0-1-1,1 1 1,-1-1-1,0 0 1,1 0-1,-1 1 1,1-1-1,3 3 1,-2-2 0,1-1 0,0 1 0,0-1 0,-1 0 1,1 0-1,1 0 0,-1-1 0,0 1 1,0-1-1,6 1 0,4 0-27,0-1-1,0 0 1,0-1-1,0-1 1,0 0-1,15-3 1,-7-1-91,0 0 0,-1-2 0,1 0 0,-2-2 0,1 0 0,-1-1 0,25-18 0,-44 28 122,6-5-11,-7 7 222,-5 15-10,6-16-194,-1 1-1,1 0 0,-1-1 1,1 1-1,-1-1 1,1 1-1,0-1 1,0 1-1,0-1 1,0 1-1,0-1 1,0 0-1,0 0 1,1 0-1,-1 1 1,0-1-1,1 0 1,-1-1-1,1 1 1,-1 0-1,1 0 1,-1 0-1,1-1 1,-1 1-1,1-1 1,0 0-1,2 1 1,6 1-10,0 0 1,1-1-1,10 0 1,60-5-193,10 1-393,-89 3 570,0 0 0,-1 0 0,1 0 1,0 0-1,0 1 0,0-1 0,0 1 0,0-1 0,0 1 0,-1 0 0,1-1 0,0 1 0,-1 0 0,1 0 0,0 0 1,-1 1-1,1-1 0,-1 0 0,1 0 0,-1 1 0,0-1 0,0 1 0,0-1 0,2 3 0,-2 1-20,1 0 0,-1 0 0,0 1 0,0-1 0,0 0 0,-1 0 0,0 7-1,2 9 60,13 93 76,-7-73-31,-3-1 0,-1 1 1,-3 70-1,-2-101-33,-1-1 0,0 1 0,0-1 0,-1 0 0,0 0 0,-1 0 1,0 0-1,0-1 0,-1 1 0,-10 13 0,12-19 26,1 1 1,-1-1-1,0 0 1,0 0 0,0-1-1,0 1 1,0-1-1,-1 1 1,1-1-1,-1 0 1,0 0 0,1-1-1,-1 1 1,0-1-1,0 0 1,0 0-1,0 0 1,0 0 0,0-1-1,0 0 1,0 0-1,-1 0 1,1 0 0,0 0-1,0-1 1,0 0-1,-6-2 1,6 1 8,0 0 0,0 0 0,0 0-1,0-1 1,0 0 0,0 0 0,1 0 0,0 0 0,-1 0 0,1-1 0,0 1 0,1-1 0,-1 0 0,1 0 0,-1 0 0,1 0-1,1-1 1,-1 1 0,-2-8 0,1-1 14,0 1 0,1 0 0,0-1 0,1 1 0,0-1 0,2-14-1,-1 15-57,2 0 0,-1 1 0,2-1 0,-1 1-1,1-1 1,1 1 0,0 0 0,1 0 0,0 0-1,0 1 1,2 0 0,-1 0 0,1 1-1,0-1 1,1 1 0,0 1 0,0-1 0,1 2-1,0-1 1,1 1 0,-1 0 0,1 1-1,1 0 1,-1 1 0,1 0 0,0 1 0,0 0-1,0 1 1,17-4 0,24 0 38,-1 1 79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7.673"/>
    </inkml:context>
    <inkml:brush xml:id="br0">
      <inkml:brushProperty name="width" value="0.05" units="cm"/>
      <inkml:brushProperty name="height" value="0.05" units="cm"/>
    </inkml:brush>
  </inkml:definitions>
  <inkml:trace contextRef="#ctx0" brushRef="#br0">0 0 16564,'0'0'1728,"2"2"-1568,-2 1 208,2-2 64,-2 4-208,0-3-136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7.286"/>
    </inkml:context>
    <inkml:brush xml:id="br0">
      <inkml:brushProperty name="width" value="0.05" units="cm"/>
      <inkml:brushProperty name="height" value="0.05" units="cm"/>
    </inkml:brush>
  </inkml:definitions>
  <inkml:trace contextRef="#ctx0" brushRef="#br0">12 25 12587,'20'-24'7684,"-22"40"-6620,-3-2-1070,-1 0 0,2 0 0,0 0 1,1 1-1,0-1 0,1 1 0,1 0 0,0 15 0,1-29 1,1 0 1,-1 0-1,0-1 0,1 1 0,-1 0 1,1 0-1,-1 0 0,1-1 1,-1 1-1,1 0 0,0-1 1,-1 1-1,1 0 0,0-1 1,0 1-1,-1-1 0,1 1 1,0-1-1,0 1 0,0-1 1,0 0-1,0 1 0,0-1 1,-1 0-1,1 0 0,0 0 0,0 0 1,0 0-1,0 0 0,0 0 1,0 0-1,0 0 0,0 0 1,0 0-1,1-1 0,35-7-109,-17-1 91,1-1 0,-2 0 1,1-1-1,-1-2 0,-1 0 0,26-24 0,-23 20 2,-21 17 18,0 0 1,0 0-1,1-1 1,-1 1-1,0 0 0,0 0 1,1-1-1,-1 1 1,0 0-1,0 0 1,1 0-1,-1 0 0,0-1 1,1 1-1,-1 0 1,0 0-1,1 0 1,-1 0-1,0 0 0,1 0 1,-1 0-1,0 0 1,1 0-1,-1 0 1,0 0-1,1 0 0,-1 0 1,0 0-1,1 0 1,1 11-46,-10 24-8,4-21 22,4-10 27,-1 2-1,0-1 1,0 1-1,0-1 1,1 1-1,0-1 0,1 9 1,-1-13 7,1 0 1,-1 1-1,1-1 1,-1 0-1,1 0 1,-1 0-1,1 1 1,0-1-1,0 0 0,0 0 1,-1 0-1,1 0 1,0 0-1,0-1 1,0 1-1,0 0 1,1 0-1,-1 0 1,0-1-1,0 1 1,0-1-1,1 1 1,-1-1-1,0 1 0,0-1 1,1 0-1,-1 0 1,0 0-1,1 1 1,-1-1-1,3-1 1,10 0 48,0 0 0,-1-1 0,1-1 0,0 0 0,-1-1 0,0-1 0,0 0 0,0 0 0,-1-1 0,1-1 0,20-15 0,-33 22-49,1-1 1,-1 1 0,1 0-1,-1 0 1,1 0-1,-1 0 1,1-1 0,-1 1-1,1 0 1,-1 0-1,1 0 1,-1 0 0,1 0-1,-1 0 1,1 0-1,-1 0 1,1 1 0,-1-1-1,1 0 1,-1 0-1,0 0 1,1 0 0,-1 1-1,1-1 1,-1 0-1,1 0 1,-1 1 0,0-1-1,1 0 1,-1 1-1,1-1 1,-1 1 0,0-1-1,0 0 1,1 1-1,-1 0 1,11 7-59,-6-6 45,0-1 0,0 0 0,0 0 0,0-1 0,0 0 0,0 0 0,0 0 0,5-1 0,23 2-978,-33-1 967,0-1 1,0 1-1,0 0 1,-1 0 0,1 1-1,0-1 1,0 0-1,0 0 1,0 0 0,0 0-1,-1 0 1,1 0 0,0 0-1,0 0 1,0 0-1,0 0 1,0 0 0,0 0-1,-1 0 1,1 0-1,0 1 1,0-1 0,0 0-1,0 0 1,0 0-1,0 0 1,0 0 0,0 0-1,0 0 1,0 1-1,0-1 1,0 0 0,0 0-1,-1 0 1,1 0 0,0 0-1,0 1 1,0-1-1,0 0 1,0 0 0,0 0-1,0 0 1,0 0-1,1 1 1,-1-1 0,0 0-1,0 0 1,0 0-1,0 0 1,0 0 0,0 0-1,0 1 1,0-1-1,0 0 1,0 0 0,0 0-1,0 0 1,1 0-1,-1 0 1,0 0 0,0 0-1,0 0 1,0 1 0,0-1-1,0 0 1,1 0-1,-1 0 1,0 0 0,0 0-1,-10 6-516,1-3 32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39.124"/>
    </inkml:context>
    <inkml:brush xml:id="br0">
      <inkml:brushProperty name="width" value="0.05" units="cm"/>
      <inkml:brushProperty name="height" value="0.05" units="cm"/>
    </inkml:brush>
  </inkml:definitions>
  <inkml:trace contextRef="#ctx0" brushRef="#br0">161 174 14115,'4'-4'2132,"-12"3"-1027,-15 3 80,12 2-1089,-1 0-1,1 1 1,1 1 0,-1 0-1,1 0 1,0 1-1,1 0 1,-1 1-1,1 0 1,1 1 0,-9 10-1,16-18-94,1-1 1,-1 0-1,1 0 0,0 1 1,-1-1-1,1 0 0,0 1 0,0-1 1,-1 0-1,1 1 0,0-1 1,0 1-1,-1-1 0,1 0 0,0 1 1,0-1-1,0 1 0,0-1 0,0 0 1,-1 1-1,1-1 0,0 1 1,0-1-1,0 1 0,0-1 0,0 1 1,1-1-1,-1 1 0,0-1 0,0 0 1,0 1-1,0-1 0,0 1 1,1-1-1,-1 0 0,0 1 0,0-1 1,0 1-1,1-1 0,-1 0 0,0 1 1,1-1-1,-1 0 0,0 1 1,1-1-1,-1 0 0,0 0 0,1 0 1,-1 1-1,1-1 0,-1 0 1,1 0-1,-1 0 0,0 0 0,1 1 1,-1-1-1,1 0 0,-1 0 0,1 0 1,-1 0-1,1 0 0,-1 0 1,1-1-1,34-1 136,-16-3-75,0 0 0,-1-1 0,0 0 0,0-2 0,0 0 0,19-13 0,-10 4 120,0-2-1,44-40 1,-59 48-76,0 0 0,-2-1 0,1-1 0,-2 0 0,16-25 0,-21 26 87,-9 11 2,-13 15-4,-1 6-181,0 2 0,2 0 0,1 1 0,0 1 0,2 0 0,-21 49 0,34-71-17,1-1-1,-1 1 0,0 0 1,1-1-1,0 1 0,-1 0 0,1 0 1,0 0-1,0 0 0,0 0 0,0-1 1,0 1-1,0 0 0,0 0 1,1 0-1,-1 0 0,1-1 0,-1 1 1,1 0-1,0-1 0,0 1 0,1 1 1,-1-1 0,1-1 0,-1 0 0,1 0 0,0 0 1,0 0-1,0 0 0,0-1 0,0 1 0,0-1 0,0 1 0,0-1 1,0 1-1,0-1 0,0 0 0,0 0 0,0 0 0,0 0 1,0 0-1,0-1 0,3 0 0,2-1 4,0 0 1,0 0-1,0-1 1,0 0-1,0 0 0,0-1 1,-1 1-1,0-1 1,0-1-1,0 1 0,10-11 1,-6 4 35,0 0 0,-1 0 0,0-1 1,-1 0-1,9-16 0,-11 6 3,-9 17-31,-8 12-21,6-2 2,0 0 0,1 1 0,0-1 0,0 1 0,-4 8 0,6-11-2,1 1 0,-1-1-1,1 0 1,0 1-1,0 0 1,0-1-1,0 1 1,0-1-1,1 1 1,0 0-1,0 5 1,0-7 10,1-1 0,-1 1-1,1-1 1,0 0 0,0 1 0,0-1 0,0 0-1,0 0 1,0 0 0,0 1 0,0-1 0,0 0-1,0 0 1,1-1 0,-1 1 0,0 0-1,1 0 1,-1-1 0,0 1 0,1 0 0,-1-1-1,1 0 1,-1 1 0,1-1 0,2 0 0,44 4-142,-40-4 110,251-4-783,-257 4 835,0-1 0,-1 1 0,1 0 0,0-1 0,-1 0 0,1 1 1,-1-1-1,1 0 0,-1 0 0,0 0 0,1 0 0,-1 0 0,0 0 1,1 0-1,-1-1 0,0 1 0,0 0 0,0-1 0,0 1 0,0-1 0,-1 1 1,1-1-1,0 1 0,-1-1 0,1 1 0,0-3 0,2-7 132,0-1 0,3-18 0,-5 21-52,2-21 170,-3 24-223,0 0 0,0 0 1,1 0-1,-1 1 0,1-1 0,1 0 1,-1 0-1,1 1 0,0-1 0,6-9 1,-7 13-56,0 1 1,0 1-1,0-1 1,1 0-1,-1 0 1,1 0-1,-1 1 1,0-1-1,1 1 1,-1-1-1,1 1 1,0-1-1,-1 1 1,1 0 0,-1 0-1,1 0 1,2 0-1,34 5-969,-11-2-34,-15-3 874,0-1-1,0 0 1,0-1 0,-1 0 0,1-1 0,21-8 0,27-13-437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4.562"/>
    </inkml:context>
    <inkml:brush xml:id="br0">
      <inkml:brushProperty name="width" value="0.05" units="cm"/>
      <inkml:brushProperty name="height" value="0.05" units="cm"/>
    </inkml:brush>
  </inkml:definitions>
  <inkml:trace contextRef="#ctx0" brushRef="#br0">60 25 16027,'-9'24'390,"0"0"-1,1 0 0,2 1 1,-7 48-1,1 102 420,12-155-685,-1-12-60,0 0 0,1 0 0,0 0 1,0 0-1,1 0 0,0 0 0,1 0 0,-1 0 0,2 0 0,3 10 0,-6-17-51,1-1-1,-1 1 1,1 0-1,-1-1 1,0 1-1,1-1 0,-1 1 1,1-1-1,-1 1 1,1-1-1,-1 0 1,1 1-1,0-1 1,-1 1-1,1-1 1,-1 0-1,1 0 1,0 1-1,-1-1 0,1 0 1,0 0-1,-1 0 1,1 0-1,0 0 1,-1 0-1,1 0 1,0 0-1,0 0 1,-1 0-1,1 0 1,0 0-1,-1-1 1,1 1-1,0 0 0,-1 0 1,1-1-1,-1 1 1,1 0-1,-1-1 1,1 1-1,0-1 1,-1 1-1,1 0 1,-1-1-1,1 0 1,-1 0-1,27-31 293,-24 28-268,55-78 274,209-269-1059,-256 334-1087,-11 17 1807,0 0-1,-1-1 1,1 1-1,0 0 1,-1 0-1,1-1 1,0 1-1,-1 0 1,1 0-1,0-1 0,-1 1 1,1 0-1,-1 0 1,1 0-1,0 0 1,-1 0-1,1 0 1,-1 0-1,1 0 1,0 0-1,-1 0 0,1 0 1,-1 0-1,1 0 1,0 0-1,-1 0 1,1 0-1,-1 0 1,1 0-1,0 1 0,-1-1 1,0 0-1,-16 4-741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0.107"/>
    </inkml:context>
    <inkml:brush xml:id="br0">
      <inkml:brushProperty name="width" value="0.05" units="cm"/>
      <inkml:brushProperty name="height" value="0.05" units="cm"/>
    </inkml:brush>
  </inkml:definitions>
  <inkml:trace contextRef="#ctx0" brushRef="#br0">215 7 16155,'8'-7'1383,"-10"16"-740,-12 17 0,6-12-434,-95 166 935,73-123-991,-26 73 0,46-100-214,10-19-519,7-16-105,8-16-253,22-58-36,-14 28 317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0.797"/>
    </inkml:context>
    <inkml:brush xml:id="br0">
      <inkml:brushProperty name="width" value="0.05" units="cm"/>
      <inkml:brushProperty name="height" value="0.05" units="cm"/>
    </inkml:brush>
  </inkml:definitions>
  <inkml:trace contextRef="#ctx0" brushRef="#br0">102 1 12195,'0'-1'29,"1"1"1,-1 0-1,1 0 1,-1 0-1,1 0 1,-1 0 0,1 0-1,-1 0 1,1 0-1,-1 1 1,1-1-1,-1 0 1,1 0 0,-1 0-1,1 0 1,-1 1-1,1-1 1,-1 0-1,0 0 1,1 1 0,-1-1-1,1 0 1,-1 1-1,0-1 1,1 0-1,-1 1 1,0-1-1,0 1 1,1-1 0,-1 0-1,0 1 1,0-1-1,1 1 1,-1-1-1,0 1 1,0-1 0,0 1-1,0-1 1,0 1-1,0-1 1,0 1-1,0-1 1,0 1 0,0-1-1,0 1 1,-2 30 444,1-26-271,-2 20 98,-20 221 1679,21-203-1727,3 1-1,1-1 0,13 71 0,-14-111-237,5 24 78,-5-26-82,-1 0-1,0 0 1,0 0-1,0 0 0,1 0 1,-1 0-1,1 0 1,-1 0-1,1 0 0,-1 0 1,1 0-1,-1-1 0,1 1 1,0 0-1,-1 0 1,1 0-1,0-1 0,2 2 1,-3-4-3,0 1 1,1-1 0,-1 0-1,0 0 1,0 0 0,0 1-1,0-1 1,0 0 0,-1 0-1,1 1 1,-1-3 0,-13-54-592,-38-100 0,-2-3 475,54 161 122,0 0 0,0 0-1,0-1 1,0 1 0,0 0 0,0-1-1,0 1 1,0 0 0,0-1 0,0 1-1,0 0 1,0-1 0,0 1 0,0 0-1,0-1 1,0 1 0,0 0 0,0-1-1,0 1 1,1 0 0,-1 0 0,0-1-1,0 1 1,0 0 0,0 0 0,1-1-1,-1 1 1,0 0 0,0 0 0,1-1-1,-1 1 1,0 0 0,0 0 0,1 0-1,-1 0 1,0 0 0,1-1 0,-1 1-1,0 0 1,1 0 0,-1 0 0,0 0-1,1 0 1,-1 0 0,0 0 0,0 0-1,1 0 1,-1 0 0,0 0 0,1 0-1,-1 0 1,0 0 0,1 0 0,-1 1-1,0-1 1,1 0 0,-1 0 0,0 0-1,1 1 1,25 9 251,-18-7-195,4 2-210,1-1-1,0-1 1,0 0-1,1 0 1,-1-2-1,0 1 1,1-2-1,-1 0 1,1-1-1,-1 0 1,1-1-1,17-4 1,-15 1-234,0-1 0,0 0 1,-1-1-1,0-1 0,0 0 0,-1-1 1,0-1-1,0 0 0,17-18 1,-17 14-250,21-25 1,-30 32 1181,-1 1 0,0-1 0,7-13-1,-11 19-507,0 1-1,0 0 0,1-1 1,-1 1-1,0-1 0,0 1 0,0-1 1,0 1-1,1-1 0,-1 1 0,0-1 1,0 1-1,0-1 0,0 1 1,0-1-1,0 1 0,0-1 0,0 1 1,0 0-1,-1-1 0,1 1 0,0-1 1,0 0-1,-9 3 772,-13 14 298,8-4-884,1 1 0,1 0 0,0 1 0,1 0 0,1 1 0,0 0 0,1 1 0,0 0 0,2 1-1,-10 26 1,16-40-221,1-1 0,-1 0 0,1 1-1,-1-1 1,1 1 0,0-1 0,0 0-1,0 1 1,0-1 0,0 1 0,1-1-1,-1 0 1,1 1 0,-1-1-1,1 0 1,0 1 0,0-1 0,0 0-1,0 0 1,1 0 0,-1 0 0,1 0-1,-1 0 1,1 0 0,-1-1 0,1 1-1,0 0 1,0-1 0,0 1 0,0-1-1,0 0 1,0 0 0,0 0-1,0 0 1,1 0 0,-1 0 0,0 0-1,4 0 1,50 8 57,-40-7-76,0 0 1,0 1 0,0 1 0,20 7-1,-33-10-5,0 1-1,1-1 0,-1 1 0,0 0 0,0 0 0,0 0 0,0 0 0,0 1 0,-1-1 1,1 1-1,-1 0 0,0 0 0,1 0 0,-1 0 0,0 0 0,-1 0 0,1 0 0,-1 0 1,1 1-1,-1-1 0,0 1 0,0-1 0,0 1 0,0 3 0,-1-4 10,0-1-1,0 1 1,0 0 0,0-1-1,0 1 1,-1-1 0,1 1-1,-1-1 1,1 1-1,-1-1 1,0 1 0,0-1-1,0 0 1,0 0 0,-1 1-1,1-1 1,-1 0 0,1 0-1,-3 2 1,0 0 12,0-1 0,0 0-1,-1 0 1,1-1 0,0 1 0,-1-1 0,0 0 0,1 0 0,-8 1 0,-5 1 26,-1-1 1,1-1-1,-1 0 1,-28-2-1,30 0-159,0-1-1,0-1 1,0 0 0,0-1-1,0-1 1,0-1 0,1 0-1,-21-10 1,35 14 76,0 1-1,0-1 1,0 0 0,0 1 0,0-1-1,0 0 1,0 1 0,0-1-1,0 0 1,0 0 0,1 0 0,-1 0-1,0 0 1,1 0 0,-2-2-1,2 3 23,0-1-1,0 1 0,0-1 0,0 1 0,0-1 0,0 1 1,0-1-1,0 0 0,0 1 0,1-1 0,-1 1 1,0-1-1,0 1 0,0-1 0,1 1 0,-1 0 0,0-1 1,1 1-1,-1-1 0,0 1 0,1 0 0,-1-1 0,0 1 1,1-1-1,3-2-84,1 1 1,-1-1 0,1 1-1,-1 0 1,11-3 0,22-6-406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1.200"/>
    </inkml:context>
    <inkml:brush xml:id="br0">
      <inkml:brushProperty name="width" value="0.05" units="cm"/>
      <inkml:brushProperty name="height" value="0.05" units="cm"/>
    </inkml:brush>
  </inkml:definitions>
  <inkml:trace contextRef="#ctx0" brushRef="#br0">59 44 14563,'40'-44'3194,"-46"54"-2456,0 0 0,1 0 0,0 1 1,-4 16-1,-18 60-1025,24-76 451,-2 3-173,-21 91 8,24-94-49,0 1 0,1-1 0,0 1 0,1-1 0,0 1 0,1 0 0,2 11 0,-3-22 40,0 0-1,0 0 0,1-1 1,-1 1-1,0 0 0,0 0 1,0 0-1,1 0 0,-1 0 1,0-1-1,1 1 1,-1 0-1,1 0 0,-1-1 1,1 1-1,-1 0 0,1-1 1,-1 1-1,1 0 1,0-1-1,-1 1 0,1-1 1,0 1-1,0-1 0,-1 1 1,1-1-1,0 0 1,0 1-1,0-1 0,0 0 1,-1 1-1,1-1 0,0 0 1,0 0-1,0 0 1,0 0-1,0 0 0,0 0 1,1 0-1,0-1 59,0 0 1,1 0-1,-1-1 1,0 1-1,0 0 0,0-1 1,0 1-1,0-1 1,0 0-1,0 1 0,0-1 1,2-4-1,13-19-78,-3-7 50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1.708"/>
    </inkml:context>
    <inkml:brush xml:id="br0">
      <inkml:brushProperty name="width" value="0.05" units="cm"/>
      <inkml:brushProperty name="height" value="0.05" units="cm"/>
    </inkml:brush>
  </inkml:definitions>
  <inkml:trace contextRef="#ctx0" brushRef="#br0">1 110 11594,'5'6'406,"0"1"0,0-1 0,1 0 0,0-1-1,0 1 1,1-1 0,-1 0 0,14 6 0,-17-9-281,1 0 0,0-1 0,0 1 1,0-1-1,0 0 0,0 0 0,1-1 1,-1 1-1,0-1 0,0 0 0,0 0 1,1-1-1,-1 1 0,0-1 0,0 0 1,0 0-1,0 0 0,6-3 0,9-5 137,-1-1 0,1-1-1,-2-1 1,0 0-1,0-1 1,-1-1-1,-1-1 1,19-22-1,-33 35-198,0 1-1,0-1 0,0 1 0,0-1 1,0 1-1,0-1 0,0 0 1,0 0-1,-1 1 0,1-1 1,-1 0-1,1 0 0,-1 0 0,0 1 1,0-3-1,0 3-42,0 1-1,0 0 1,0-1 0,0 1-1,0 0 1,0-1 0,0 1-1,-1 0 1,1-1 0,0 1-1,0 0 1,-1 0 0,1-1-1,0 1 1,0 0 0,-1 0-1,1-1 1,0 1-1,0 0 1,-1 0 0,1 0-1,0 0 1,-1-1 0,1 1-1,0 0 1,-1 0 0,1 0-1,-1 0 1,-18 4 6,4 4-33,0 0 1,0 1 0,0 1-1,1 0 1,0 1 0,1 1 0,1 0-1,0 1 1,0 0 0,1 1-1,1 0 1,0 0 0,1 1-1,1 1 1,0 0 0,1 0 0,-7 26-1,12-37-4,0 1 0,1-1 0,0 1-1,0 0 1,1 0 0,0 0 0,0-1-1,0 1 1,1 0 0,1 6 0,-2-10 5,1 0 1,0 0 0,-1 0 0,1 0 0,0-1-1,0 1 1,0 0 0,1-1 0,-1 1-1,0-1 1,1 1 0,-1-1 0,0 1 0,1-1-1,0 0 1,-1 0 0,1 0 0,0 0-1,0 0 1,-1 0 0,1 0 0,0-1 0,0 1-1,0-1 1,0 1 0,0-1 0,0 0-1,0 0 1,0 0 0,0 0 0,4 0 0,2-1-3,0-1 1,0 0-1,0 0 1,0 0 0,0-1-1,0 0 1,-1-1 0,1 0-1,-1 0 1,0 0 0,10-9-1,2-2 21,-1-2-1,27-30 1,-32 32 20,-1 0 0,-1-1 0,0-1 0,-1 0 0,-1-1 0,-1 1 0,9-27 0,-14 30-41,-5 13 1,-6 11-9,8-10 12,-8 17-23,0 1 1,1 1-1,2-1 0,-1 1 0,2 0 0,1 0 0,0 0 1,0 22-1,3-38 21,0 0-1,0 1 1,1-1 0,-1 0-1,1 1 1,0-1 0,0 0-1,0 0 1,0 0 0,0 1-1,1-1 1,-1 0 0,1-1 0,4 6-1,-5-7-5,0 0 0,0 0-1,0 0 1,0-1 0,0 1-1,0 0 1,0 0 0,1-1-1,-1 1 1,0-1 0,0 1-1,1-1 1,-1 0 0,0 1-1,1-1 1,-1 0 0,1 0-1,-1 0 1,0 0 0,1 0 0,-1 0-1,0 0 1,1-1 0,-1 1-1,1 0 1,-1-1 0,0 1-1,0-1 1,1 1 0,-1-1-1,0 0 1,0 1 0,0-1-1,0 0 1,0 0 0,0 0-1,2-1 1,-1-1-84,0 0 1,0 0-1,0 0 0,0 0 0,0 0 0,-1 0 1,1-1-1,-1 1 0,0 0 0,0-1 1,0 1-1,0-1 0,-1 1 0,1-5 1,1-7-61,4-13-215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2.541"/>
    </inkml:context>
    <inkml:brush xml:id="br0">
      <inkml:brushProperty name="width" value="0.05" units="cm"/>
      <inkml:brushProperty name="height" value="0.05" units="cm"/>
    </inkml:brush>
  </inkml:definitions>
  <inkml:trace contextRef="#ctx0" brushRef="#br0">164 1 17668,'-4'4'211,"0"0"0,0 0 0,1 1 0,-1-1 1,1 1-1,0 0 0,-2 7 0,-25 52-265,22-46 150,-12 26-87,2 2 0,2 0 0,2 0 0,-13 85 0,26-115-1,2-16-7,-1 0-1,0 1 1,0-1 0,0 0-1,0 0 1,0 0 0,0 0-1,0 0 1,0 0 0,0 0-1,0 0 1,0 0 0,0 0-1,0 0 1,0 0 0,1 0-1,-1 0 1,0 0 0,0 0-1,0 0 1,0 0 0,0 0-1,0 0 1,0 0 0,0 0-1,0 0 1,1 0 0,-1 0-1,0 0 1,0 0 0,0 0-1,0 0 1,0 0 0,0 0-1,0 0 1,0 0 0,0 0-1,0 0 1,1 0-1,-1 0 1,0 0 0,0 0-1,0 0 1,0 0 0,0 0-1,0 0 1,0-1 0,0 1-1,0 0 1,0 0 0,0 0-1,0 0 1,0 0 0,0 0-1,0 0 1,0 0 0,0 0-1,0 0 1,0-1 0,0 1-1,0 0 1,0 0 0,0 0-1,11-27 62,-1-14-55,-2 0 0,-2 0-1,3-58 1,19 145-490,-25-41 471,1 0 0,0-1-1,0 0 1,1 0 0,-1 0 0,1 0-1,0-1 1,0 1 0,0-2 0,1 1-1,-1 0 1,1-1 0,9 3 0,-5-3 15,0 0 1,0-1-1,0 0 1,1-1-1,-1 0 1,0 0-1,14-4 1,8-3 30,-1-1 0,0-2 0,-1-1 0,29-15 0,-25 8-32,-26 14-32,-1-1 0,1 1 0,1 1 0,-1-1-1,17-3 1,-24 7 21,-1 0 0,1 1-1,-1-1 1,1 0 0,0 1 0,-1-1 0,1 0-1,-1 1 1,1-1 0,-1 1 0,1-1 0,-1 1-1,1-1 1,-1 1 0,0 0 0,1-1 0,-1 1-1,0-1 1,1 1 0,-1 0 0,0-1 0,0 1-1,0 0 1,1-1 0,-1 1 0,0 0 0,0-1-1,0 1 1,0 0 0,0-1 0,0 1 0,-1 0-1,1 1 1,1 6-69,0-6 80,0 1-1,0-1 1,1 0-1,-1 1 1,1-1-1,-1 0 1,1 0-1,0 0 1,0 0 0,0-1-1,0 1 1,0 0-1,0-1 1,0 0-1,0 1 1,1-1-1,-1 0 1,0 0-1,1 0 1,-1 0-1,1-1 1,0 1-1,-1-1 1,1 1-1,-1-1 1,1 0-1,3 0 1,10-1 42,-1 1 0,0-2 0,22-5 0,-29 6-32,22-6 54,-21 4-56,-1 1 0,0 0 0,1 0 1,-1 1-1,1 0 0,-1 1 0,1 0 1,0 0-1,9 2 0,-17-1-12,1 0 1,0 0-1,0 0 1,0 0-1,-1 0 1,1 0-1,-1 1 1,1-1-1,-1 1 0,1-1 1,-1 1-1,0-1 1,0 1-1,0 0 1,0 0-1,0 0 0,0-1 1,0 1-1,0 0 1,-1 0-1,1 0 1,-1 0-1,0 0 1,1 0-1,-1 0 0,0 3 1,0 8-13,0-1-1,0 1 1,-3 12 0,3-23 12,-11 76 118,-4 0 1,-25 78-1,39-153-106,0 1 0,-1 0 0,1-1-1,-1 1 1,0-1 0,0 1 0,0-1 0,-1 0-1,1 0 1,-1 0 0,0 0 0,0-1 0,0 1-1,0-1 1,0 0 0,0 1 0,-1-1 0,1-1-1,-1 1 1,-5 2 0,3-3-6,0 1 0,0-1-1,0-1 1,0 1 0,0-1 0,0 0-1,0 0 1,0 0 0,0-1 0,0 0-1,0 0 1,-9-4 0,13 5-3,0-1 0,0 1 0,1-1 1,-1 0-1,0 0 0,0 0 0,1 0 0,-1 0 0,0-1 1,1 1-1,-1 0 0,1-1 0,0 1 0,-1-1 1,1 1-1,0-1 0,0 0 0,-2-3 0,3 4 4,0-1 0,0 0 0,-1 0 0,1 1 0,0-1 0,0 0 0,0 1 0,1-1-1,-1 0 1,0 1 0,1-1 0,-1 0 0,1 1 0,-1-1 0,1 0 0,0 1 0,0-1 0,0 1 0,0 0 0,0-1 0,0 1-1,0 0 1,0-1 0,2 0 0,19-19 148,2 2-1,0 0 1,37-20-1,-26 17-151,37-31 0,-62 44-34,-1 0 0,1 0-1,-2-1 1,1 0 0,-2 0-1,1-1 1,11-22 0,-3-8-113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2.954"/>
    </inkml:context>
    <inkml:brush xml:id="br0">
      <inkml:brushProperty name="width" value="0.05" units="cm"/>
      <inkml:brushProperty name="height" value="0.05" units="cm"/>
    </inkml:brush>
  </inkml:definitions>
  <inkml:trace contextRef="#ctx0" brushRef="#br0">0 63 15555,'0'0'728,"12"-17"-720,-2-4-8,-2-4 321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3.386"/>
    </inkml:context>
    <inkml:brush xml:id="br0">
      <inkml:brushProperty name="width" value="0.05" units="cm"/>
      <inkml:brushProperty name="height" value="0.05" units="cm"/>
    </inkml:brush>
  </inkml:definitions>
  <inkml:trace contextRef="#ctx0" brushRef="#br0">66 1 15235,'-2'6'681,"0"1"0,0-1 0,-1 0 1,-5 10-1,-3 8-118,3-4-484,1 1 0,1 0 0,1 0 0,1 1 0,1-1 0,-1 33 1,3-52-80,1 0 1,0 0-1,0 0 1,0 1 0,1-1-1,-1 0 1,0 0 0,1 0-1,-1 0 1,1 0-1,0 0 1,0 0 0,0 0-1,0 0 1,0 0 0,0 0-1,0-1 1,1 1-1,-1 0 1,0-1 0,1 1-1,0-1 1,-1 1 0,1-1-1,0 0 1,0 0-1,0 0 1,-1 0 0,4 1-1,4 0 8,-1 0 0,1-1-1,-1 0 1,1-1 0,-1 0-1,12-1 1,-13 0-8,0 1 1,-1 0-1,1 0 0,0 0 0,0 1 1,0 0-1,0 0 0,12 4 0,-17-4-5,0 0-1,-1 0 1,1 0-1,-1 0 1,1 1-1,-1-1 1,1 0 0,-1 1-1,0-1 1,0 1-1,1-1 1,-1 1-1,0-1 1,-1 1-1,1 0 1,0 0-1,0-1 1,-1 1-1,1 0 1,-1 0 0,1 0-1,-1 0 1,0 0-1,0-1 1,0 1-1,0 0 1,0 0-1,0 0 1,0 0-1,-1 0 1,1 0-1,-1 0 1,1-1 0,-1 1-1,0 0 1,-1 3-1,-1-1 4,1 1 0,-1 0 0,0-1 0,-1 1 0,1-1 0,-1 0-1,0 0 1,1 0 0,-2-1 0,1 1 0,0-1 0,-7 3 0,7-4 16,0-1 0,0 1 0,0-1 0,0 0 0,0 0 0,-1 0 0,1-1 0,0 0 0,-1 1 0,1-2 0,0 1 0,-1 0 0,1-1 0,0 0 0,-1 0 0,-6-3 0,8 3 37,1 0 0,-1 0 1,1 0-1,-1-1 0,1 1 0,0-1 1,-1 0-1,1 1 0,0-1 0,0 0 1,0 0-1,0-1 0,1 1 0,-1 0 1,0-1-1,1 1 0,0-1 0,0 1 1,0-1-1,0 0 0,0 1 0,0-1 1,0 0-1,1 0 0,0 1 0,-1-5 1,1-12 200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4.154"/>
    </inkml:context>
    <inkml:brush xml:id="br0">
      <inkml:brushProperty name="width" value="0.05" units="cm"/>
      <inkml:brushProperty name="height" value="0.05" units="cm"/>
    </inkml:brush>
  </inkml:definitions>
  <inkml:trace contextRef="#ctx0" brushRef="#br0">1 130 12819,'31'1'1264,"0"-1"1,34-5 0,-53 4-1013,0-1 0,0-1-1,0 0 1,-1 0 0,1-1 0,-1-1 0,0 0 0,14-9 0,-23 13-219,0 0 0,0-1 0,0 1 0,0-1 0,-1 1 0,1-1 0,0 0-1,-1 1 1,0-1 0,1 0 0,-1 0 0,0 0 0,0 0 0,0 0 0,0-1 0,0 1 0,-1 0 0,1-3 0,-1 3-14,0 0 1,0 1 0,0-1-1,0 1 1,-1-1 0,1 1-1,-1-1 1,1 0 0,-1 1-1,1-1 1,-1 1 0,0 0-1,0-1 1,0 1 0,0 0-1,0-1 1,0 1-1,0 0 1,0 0 0,0 0-1,-1 0 1,1 0 0,0 0-1,-1 0 1,1 1 0,-3-2-1,-2 0 7,1-1 0,-1 2-1,0-1 1,0 1 0,0 0-1,0 0 1,0 0-1,0 1 1,0 0 0,-1 0-1,1 1 1,0 0 0,0 0-1,0 0 1,1 0 0,-1 1-1,0 0 1,-8 5 0,10-5-30,0-1 0,0 2 1,1-1-1,-1 0 1,1 1-1,0-1 0,-1 1 1,1 0-1,0 0 1,1 1-1,-1-1 0,0 0 1,1 1-1,0 0 1,0-1-1,0 1 1,0 0-1,1 0 0,0 0 1,-1 0-1,1 1 1,1-1-1,-1 0 0,1 0 1,-1 0-1,1 1 1,1 3-1,-1-5-1,1 0-1,0-1 1,0 1 0,0 0 0,0-1-1,0 1 1,0-1 0,1 0-1,-1 1 1,1-1 0,0 0 0,-1 0-1,1 0 1,0 0 0,0 0-1,0-1 1,1 1 0,-1 0-1,0-1 1,1 0 0,-1 1 0,1-1-1,-1 0 1,1 0 0,0-1-1,4 2 1,3 0-11,0 0 0,1-1 0,-1 0 0,0-1 0,20-1 0,-8-3 12,0-1 0,0-1 0,-1-1 0,0-1 0,0 0 0,25-15-1,-15 8 12,-31 15-8,0 0 0,1-1 0,-1 1 1,0 0-1,0 0 0,1 0 1,-1 0-1,0 0 0,1 0 0,-1 0 1,0 0-1,1-1 0,-1 1 1,1 0-1,-1 0 0,0 0 0,1 1 1,-1-1-1,0 0 0,1 0 0,-1 0 1,0 0-1,1 0 0,-1 0 1,0 0-1,0 1 0,1-1 0,-1 0 1,0 0-1,1 0 0,-1 1 1,0-1-1,0 0 0,0 0 0,1 1 1,-1-1-1,0 0 0,0 0 0,0 1 1,1-1-1,-1 0 0,0 1 1,0-1-1,0 0 0,0 1 0,0-1 1,0 0-1,0 1 0,0-1 1,0 0-1,0 1 0,0-1 0,0 0 1,0 1-1,0-1 0,0 0 0,0 1 1,0-1-1,0 0 0,-1 1 1,-5 29-34,4-22 16,1-4 8,1 1 1,-1-1 0,1 0-1,0 1 1,0-1 0,0 0-1,0 0 1,2 6 0,-2-9 11,1 0 0,-1 0 0,1 0 0,-1 0 0,1 0 0,0 0 0,-1 0 0,1 0 0,0 0 0,0 0 0,-1 0 0,1 0 0,0-1 0,0 1 0,0 0 0,0-1 0,0 1 0,0 0 0,0-1 0,0 0 0,0 1 0,0-1 0,1 1 0,-1-1 0,0 0 0,0 0 0,0 0 0,0 0 0,1 0 0,-1 0 0,0 0 0,0 0 0,0 0 0,2-1 0,6-1 20,-1 0-1,0-1 0,1 0 0,-1 0 0,0 0 1,0-2-1,-1 1 0,1-1 0,10-8 1,7-9 63,26-26 1,-47 44-82,19-21-186,-24 26 167,1 0 1,-1 1-1,0-1 1,1 1-1,-1-1 1,1 1-1,0-1 1,0 1-1,-1-1 1,1 1-1,0-1 1,0 1-1,0 0 1,1-1-1,-1 1 0,0-1 1,0 1-1,1-1 1,-1 1-1,1-1 1,0 0-1,-1 1 1,1-1-1,0 1 1,0-1-1,0 0 1,0 0-1,0 0 1,0 1-1,0-1 1,0 0-1,0 0 1,0 0-1,1-1 1,-1 1-1,0 0 1,1 0-1,-1-1 1,1 1-1,-1-1 1,3 1-1,5 0 23,0 0-1,0-1 0,0-1 1,0 1-1,0-2 1,0 1-1,0-1 1,15-5-1,8-5 58,30-17 1,-21 10-5,-45 22-68,0 0 0,0 0-1,0 0 1,1 0 0,-1 1 0,1-1 0,0 1 0,0 0-1,0 0 1,1 0 0,-1 0 0,1 1 0,0-1 0,0 0-1,-1 7 1,2-8 6,0 1 1,0-1-1,1 1 0,-1-1 1,1 1-1,0 0 0,0-1 1,0 1-1,1 7 0,0-9 4,-1-1 0,1 1 0,0 0 0,0 0 0,-1 0 0,1 0 0,0-1-1,1 1 1,-1 0 0,0-1 0,0 1 0,1-1 0,-1 1 0,1-1 0,-1 0 0,1 0-1,0 0 1,3 2 0,1 0 13,0-1 0,0 0 0,1-1 0,-1 1 0,1-1 0,0 0 0,-1-1 0,1 0 0,0 0 0,-1 0 0,1-1 0,-1 0 0,10-2 0,-11 2-68,1-1 0,0 0 0,-1 0-1,1 0 1,-1 0 0,1-1 0,-1 0 0,0 0 0,0 0-1,-1-1 1,1 0 0,-1 0 0,1 0 0,6-9-1,-10 12 66,-1 1 0,1-1 0,-1 0-1,1 1 1,-1-1 0,1 1 0,-1-1 0,0 0-1,1 1 1,-1-1 0,0 0 0,1 0-1,-1 1 1,0-1 0,0 0 0,0 0-1,0 0 1,1 1 0,-1-1 0,0 0-1,-1 0 1,1 1 0,0-1 0,0 0-1,0 0 1,0 0 0,-1 1 0,1-1 0,0 0-1,0 1 1,-1-1 0,1 0 0,-1 1-1,1-1 1,-1 0 0,1 1 0,-1-1-1,1 1 1,-1-1 0,1 1 0,-1-1-1,0 1 1,1-1 0,-1 1 0,0-1-1,0 1 1,1 0 0,-1 0 0,0-1 0,0 1-1,1 0 1,-1 0 0,0 0 0,0 0-1,1 0 1,-1 0 0,-1 0 0,-11 1-23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4.629"/>
    </inkml:context>
    <inkml:brush xml:id="br0">
      <inkml:brushProperty name="width" value="0.05" units="cm"/>
      <inkml:brushProperty name="height" value="0.05" units="cm"/>
    </inkml:brush>
  </inkml:definitions>
  <inkml:trace contextRef="#ctx0" brushRef="#br0">92 0 13891,'-40'94'1982,"27"-66"-1303,1 0 0,-14 46 0,26-74-664,0 1-1,0-1 0,0 1 0,-1-1 0,1 1 0,0 0 0,0-1 0,0 1 1,0-1-1,0 1 0,0-1 0,0 1 0,0 0 0,1-1 0,-1 1 0,0-1 0,0 1 1,0 0-1,0-1 0,1 1 0,-1-1 0,0 1 0,1-1 0,-1 1 0,0-1 1,1 1-1,0 0 0,0-1-2,0 1 0,0-1 0,0 0 0,0 0-1,0 1 1,1-1 0,-1 0 0,0 0 0,0 0 0,0 0 0,0 0 0,0 0 0,0 0 0,1-1 0,41-14 87,-38 13-58,4-1-17,-2-1-14,1 1-1,0 0 1,1 0-1,-1 1 1,0 0-1,10 0 1,-17 2-11,0 0 0,-1 0 0,1 0 0,0 0 0,-1 0 0,1 0 0,0 1 0,-1-1 0,1 0 0,-1 0 0,1 1-1,0-1 1,-1 0 0,1 1 0,-1-1 0,1 1 0,-1-1 0,1 0 0,-1 1 0,1-1 0,-1 1 0,1 0 0,-1-1 0,0 1 0,1-1 0,-1 1 0,0 0 0,0-1 0,1 1 0,-1-1 0,0 1 0,0 0 0,0-1-1,0 1 1,0 0 0,0 0 0,0-1 0,0 1 0,0 0 0,0-1 0,0 1 0,0 0 0,0-1 0,-1 2 0,-12 36-34,10-29 26,1-5 7,1 0 1,0 0-1,0 0 0,0 0 0,0 0 0,1 0 0,-1 7 1,2-10 2,-1 0 1,0 1 0,1-1 0,-1 0 0,1 0 0,-1 1 0,1-1 0,-1 0 0,1 0 0,0 0 0,0 0 0,0 0 0,-1 0 0,1 0 0,0 0 0,0 0 0,0 0 0,0-1 0,1 1 0,-1 0 0,0-1 0,0 1 0,0 0 0,1-1-1,-1 0 1,0 1 0,2-1 0,8 3 61,0-1 1,1-1-1,-1 0 0,1-1 0,-1 0 0,1 0 0,-1-1 0,21-5 0,-2-1 262,0-2 0,30-13 0,-6-1-65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5.001"/>
    </inkml:context>
    <inkml:brush xml:id="br0">
      <inkml:brushProperty name="width" value="0.05" units="cm"/>
      <inkml:brushProperty name="height" value="0.05" units="cm"/>
    </inkml:brush>
  </inkml:definitions>
  <inkml:trace contextRef="#ctx0" brushRef="#br0">105 0 13515,'-13'22'370,"1"0"0,1 0 0,1 1 0,1 1 0,-7 29 0,13-42-281,1 1-1,0-1 0,0 1 1,1 0-1,1 0 1,0 0-1,0 0 1,1-1-1,1 1 1,0 0-1,1 0 1,7 21-1,-7-29-69,-1 1 0,1-2 0,0 1 0,0 0 1,0-1-1,0 1 0,5 3 0,-8-6-15,1-1-1,-1 1 1,1-1 0,-1 1-1,1-1 1,0 1 0,-1-1-1,1 1 1,-1-1 0,1 0 0,0 1-1,-1-1 1,1 0 0,0 0-1,0 1 1,-1-1 0,1 0-1,0 0 1,-1 0 0,1 0-1,0 0 1,0 0 0,-1 0 0,1 0-1,0 0 1,0 0 0,-1 0-1,1-1 1,0 1 0,-1 0-1,1 0 1,0-1 0,-1 1-1,1 0 1,0-1 0,-1 1 0,1-1-1,-1 1 1,1-1 0,0 1-1,-1-1 1,0 1 0,1-1-1,-1 0 1,1 1 0,-1-1-1,0 0 1,1 1 0,-1-1 0,0 0-1,0 1 1,1-1 0,-1 0-1,0-1 1,0-1-12,1 0 0,-1 0 0,0-1 0,0 1 1,0 0-1,-1 0 0,1 0 0,-1 0 0,0 0 0,0 0 0,0 0 0,0 0 1,0 0-1,-1 0 0,1 0 0,-1 0 0,0 1 0,0-1 0,0 1 0,-3-4 0,-6-6-35,-2 0 0,-20-15 0,21 17 121,11 10-52,1-1 0,-1 1 1,1-1-1,-1 1 0,0-1 0,1 1 1,-1-1-1,1 1 0,-1-1 1,1 1-1,-1-1 0,1 0 0,-1 1 1,1-1-1,0 0 0,-1 1 1,1-1-1,0 0 0,0 1 0,0-1 1,-1 0-1,1 0 0,0 1 1,0-1-1,0 0 0,0-1 0,1 2 9,-1-1 0,1 0 0,0 1 0,-1-1 0,1 0 0,0 1 0,0-1 0,-1 1 0,1-1 0,0 1 0,0-1 0,0 1 0,-1-1 0,1 1 0,0 0 0,0 0 0,2-1 0,8-1 247,0 1 0,20-1 0,-23 2-191,2-1 34,8 1-229,-1-1-1,0-1 1,0-1-1,31-8 1,-35 4-67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5.182"/>
    </inkml:context>
    <inkml:brush xml:id="br0">
      <inkml:brushProperty name="width" value="0.05" units="cm"/>
      <inkml:brushProperty name="height" value="0.05" units="cm"/>
    </inkml:brush>
  </inkml:definitions>
  <inkml:trace contextRef="#ctx0" brushRef="#br0">7 164 14867,'1'23'961,"-1"0"-1,-4 31 0,1-17 188,3-33-1064,0 0 1,0 0-1,0 0 0,0 0 0,1-1 1,0 1-1,-1 0 0,2 0 0,-1 0 1,0-1-1,1 1 0,-1 0 0,1-1 1,0 0-1,3 4 0,-3-5-101,-1 0 0,1-1 0,0 1-1,-1-1 1,1 1 0,0-1 0,0 0-1,0 0 1,0 0 0,0 0 0,0 0-1,0-1 1,0 1 0,0 0 0,1-1-1,-1 0 1,0 1 0,0-1 0,0 0-1,1 0 1,-1 0 0,0-1 0,0 1 0,1 0-1,-1-1 1,0 0 0,3-1 0,7-3-202,0-1 0,0 0 0,-1-1 1,0 0-1,0-1 0,-1 0 0,0-1 1,18-19-1,-10 7-155,-1-1-1,0-1 1,15-29-1,-11 5 188,-11 24 710,-18 50 344,-14 51 191,20-70-980,1 0 1,0 1-1,0-1 0,1 1 0,0-1 0,1 1 0,1 10 0,-2-18-72,0 0 0,0 0 0,0-1 0,0 1 0,1 0 0,-1 0 0,0 0 0,0 0 0,1 0 0,-1-1 0,1 1 0,-1 0 0,1 0 0,-1-1-1,1 1 1,-1 0 0,1-1 0,-1 1 0,1 0 0,0-1 0,-1 1 0,1-1 0,0 1 0,0-1 0,-1 1 0,1-1 0,0 0 0,0 1 0,0-1 0,0 0-1,0 0 1,-1 0 0,1 1 0,0-1 0,0 0 0,0 0 0,0 0 0,0 0 0,0-1 0,-1 1 0,1 0 0,0 0 0,0 0 0,0-1 0,1 0 0,2-1 9,0 0 1,0 0 0,0-1 0,0 1 0,-1-1 0,1 0 0,5-7 0,1-2 30,0-2 1,-1 1 0,0-1 0,-1 0-1,-1-1 1,0 0 0,-1 0 0,-1-1 0,0 0-1,-1 1 1,2-18 0,-6 32-44,0 1 1,1-1-1,-1 1 1,0-1-1,0 1 1,0-1-1,0 1 1,0-1-1,0 1 0,0-1 1,0 1-1,0-1 1,-1 1-1,1-1 1,0 1-1,0-1 1,0 1-1,0-1 0,-1 1 1,1 0-1,0-1 1,-1 0-1,-7 5 51,-6 14-4,12-13-41,0 0 1,0-1-1,0 1 1,1 0-1,0 0 1,-1 7-1,2-11-6,0-1-1,0 1 0,0 0 0,0 0 0,0 0 0,0 0 1,0 0-1,1-1 0,-1 1 0,0 0 0,0 0 1,1 0-1,-1 0 0,0-1 0,1 1 0,-1 0 0,1 0 1,-1-1-1,1 1 0,-1 0 0,1-1 0,-1 1 1,1-1-1,0 1 0,-1-1 0,1 1 0,0-1 0,0 1 1,-1-1-1,1 0 0,0 1 0,0-1 0,0 0 1,-1 0-1,1 1 0,0-1 0,0 0 0,0 0 0,0 0 1,0 0-1,-1 0 0,1 0 0,2-1 0,18-2 31,0-1 0,1-1 0,-2-1 0,31-13 0,20-5 20,-56 20-48,0 0 1,0 1-1,0 0 1,25 0-1,-37 2-7,1 1 0,-1 0-1,0 1 1,0-1 0,0 0-1,0 1 1,0 0 0,0 0-1,0 0 1,0 0 0,0 0-1,0 0 1,0 1 0,-1-1-1,1 1 1,-1 0-1,1 0 1,-1 0 0,1 0-1,-1 0 1,0 1 0,0-1-1,0 1 1,-1-1 0,1 1-1,0 0 1,-1 0 0,0-1-1,2 7 1,-3-8 7,0-1 1,0 1-1,0 0 0,0-1 1,0 1-1,0-1 0,0 1 1,1-1-1,-1 1 0,0 0 1,0-1-1,0 1 0,1-1 1,-1 1-1,0-1 0,1 1 1,-1-1-1,0 1 0,1-1 1,-1 1-1,1-1 0,-1 0 1,1 1-1,-1-1 0,1 1 1,0-1-1,4-14 208,-2-31-91,-3 45-122,-1-20-190,0 15-66,1 1-1,-1 0 0,1-1 0,0 1 0,1-1 0,-1 1 1,1-1-1,-1 1 0,1 0 0,1-1 0,2-7 0,-3 12 193,-1-1-1,1 0 0,0 1 1,-1-1-1,1 1 0,0-1 0,0 1 1,-1-1-1,1 1 0,0-1 1,0 1-1,0 0 0,0 0 0,0-1 1,0 1-1,-1 0 0,1 0 1,2 0-1,-3 0 33,13-2-782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5.387"/>
    </inkml:context>
    <inkml:brush xml:id="br0">
      <inkml:brushProperty name="width" value="0.05" units="cm"/>
      <inkml:brushProperty name="height" value="0.05" units="cm"/>
    </inkml:brush>
  </inkml:definitions>
  <inkml:trace contextRef="#ctx0" brushRef="#br0">3 14 15067,'-3'-2'1240,"15"2"-791,8-1-169,12-1 488,5 0-384,9-1-160,0 1 0,2 1-24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6.759"/>
    </inkml:context>
    <inkml:brush xml:id="br0">
      <inkml:brushProperty name="width" value="0.05" units="cm"/>
      <inkml:brushProperty name="height" value="0.05" units="cm"/>
    </inkml:brush>
  </inkml:definitions>
  <inkml:trace contextRef="#ctx0" brushRef="#br0">66 62 11002,'14'-9'2158,"-9"6"947,-14 11-1355,-1 3-1570,1-1 1,0 2-1,1-1 1,0 1-1,0 0 1,2 1-1,-11 25 1,17-38-155,0 0 0,0 0 0,0 0 0,-1 0 0,1 0 0,0 1 0,0-1 0,0 0 0,0 0 0,0 0 0,0 0 0,0 0 0,0 0 1,0 1-1,0-1 0,0 0 0,0 0 0,0 0 0,0 0 0,0 0 0,0 1 0,0-1 0,0 0 0,0 0 0,0 0 0,0 0 0,0 0 0,0 0 0,1 1 0,-1-1 0,0 0 0,0 0 0,0 0 0,0 0 1,0 0-1,0 0 0,0 0 0,0 0 0,1 1 0,-1-1 0,0 0 0,0 0 0,0 0 0,0 0 0,0 0 0,0 0 0,1 0 0,-1 0 0,0 0 0,0 0 0,0 0 0,0 0 0,0 0 0,0 0 0,1 0 1,-1 0-1,13-5 539,24-17-579,-24 14 238,17-9-51,-6 2 27,39-16 1,-62 30-199,0 1 0,1-1 0,-1 1 0,1-1 0,-1 1 0,1-1 0,0 1 0,-1 0 0,1 0 0,-1 0 1,1 0-1,-1 0 0,1 0 0,2 1 0,-3-1-3,-1 0 0,1 0 1,-1 1-1,1-1 0,-1 1 0,1-1 1,-1 0-1,1 1 0,-1-1 0,0 1 1,1-1-1,-1 1 0,0-1 0,0 1 1,1-1-1,-1 1 0,0 0 0,0-1 1,0 1-1,0-1 0,1 1 0,-1-1 1,0 1-1,0 0 0,0-1 0,-1 2 1,0 5-16,0 0 1,-1 0-1,0 0 1,0 0-1,-4 7 1,0 3-6,-2 6-1,5-16 20,0 1 1,1-1-1,0 0 1,0 1 0,1-1-1,-1 14 1,2-20 3,0 0 1,0 0-1,0 0 0,0 0 1,0-1-1,0 1 0,1 0 1,-1 0-1,0 0 0,1 0 0,-1 0 1,1-1-1,-1 1 0,1 0 1,-1 0-1,1-1 0,-1 1 1,1 0-1,0-1 0,0 1 0,-1 0 1,1-1-1,1 1 0,0 0 7,0 0-1,0-1 0,0 1 1,0-1-1,0 1 0,0-1 1,0 0-1,0 0 0,1 0 1,1 0-1,5-1 22,0-1 0,0 0 0,0 0-1,9-4 1,6-4 44,-1 0 0,-1-1 0,1-1 0,-2-2 0,0 0-1,0-1 1,-1-1 0,-1-1 0,30-34 0,-41 38 81,-15 15-11,-13 15-18,-5 19-187,24-33 47,-1-1 1,1 1 0,0 0 0,0-1 0,0 1 0,1 0 0,-1 0 0,1 0 0,0-1 0,-1 1 0,1 0-1,1 6 1,-1-8 9,1 0-1,-1-1 0,0 1 0,1 0 0,-1 0 0,1 0 1,-1 0-1,1-1 0,-1 1 0,1 0 0,0 0 0,0-1 1,-1 1-1,1 0 0,0-1 0,0 1 0,-1-1 1,1 1-1,0-1 0,0 0 0,0 1 0,0-1 0,0 0 1,0 1-1,0-1 0,0 0 0,0 0 0,0 0 0,0 0 1,0 0-1,-1 0 0,1 0 0,0 0 0,0 0 1,0-1-1,0 1 0,1-1 0,4 0 1,0 0 1,0-1-1,0 0 1,7-4-1,-3 0 15,0 0 0,0 0 0,0-1-1,0 0 1,-1 0 0,-1-1 0,1 0 0,-1-1 0,-1 0 0,1 0 0,-2-1-1,9-14 1,-15 24-12,0 0 1,0 0-1,-1 0 0,1 0 0,0 0 0,0 0 0,-1 0 0,1 0 1,0 0-1,0 0 0,0 0 0,-1 0 0,1 0 0,0 0 0,0 0 1,0 0-1,-1 0 0,1 0 0,0 0 0,0 0 0,0 0 0,-1 0 0,1 0 1,0 0-1,0 0 0,0-1 0,-1 1 0,1 0 0,0 0 0,0 0 1,0 0-1,0 0 0,0-1 0,-1 1 0,1 0 0,0 0 0,0 0 1,0-1-1,0 1 0,0 0 0,0 0 0,0 0 0,0-1 0,0 1 0,0 0 1,0 0-1,0 0 0,0-1 0,0 1 0,0 0 0,0 0 0,0-1 1,0 1-1,0 0 0,0 0 0,0 0 0,0-1 0,0 1 0,0 0 1,0 0-1,1 0 0,-16 9-36,12-6 23,1-1 0,-1 1 0,1 0 0,0 0 0,0 1 0,0-1 0,1 0 0,-1 1 0,1-1 0,0 0 0,-1 6 0,1-8 9,1 1 0,0-1 0,0 0 0,0 1 0,0-1 1,0 1-1,0-1 0,0 0 0,0 1 0,1-1 0,-1 0 0,1 0 0,-1 1 0,1-1 1,-1 0-1,1 0 0,-1 1 0,1-1 0,0 0 0,0 0 0,0 0 0,0 0 1,0 0-1,0 0 0,0 0 0,0-1 0,0 1 0,0 0 0,0-1 0,0 1 0,1 0 1,-1-1-1,0 1 0,3-1 0,7 3-13,0-1-1,1 0 1,-1 0 0,1-2 0,0 1-1,22-4 1,73-15-46,-80 13 45,3-2-7,25-3-180,-55 10 198,0 0 1,1 0-1,-1-1 0,0 1 1,1 0-1,-1 0 0,1 0 1,-1 0-1,0 0 0,1 0 1,-1 0-1,1 0 0,-1 0 0,0 1 1,1-1-1,-1 0 0,0 0 1,1 0-1,-1 0 0,0 0 1,1 1-1,-1-1 0,0 0 1,1 0-1,-1 1 0,0-1 0,1 0 1,-1 0-1,0 1 0,0-1 1,1 0-1,-1 1 0,0-1 1,0 0-1,0 1 0,0-1 1,1 0-1,-1 1 0,0-1 0,0 1 1,0-1-1,0 0 0,0 1 1,0-1-1,0 0 0,0 1 1,0-1-1,0 1 0,0-1 1,0 0-1,0 1 0,-1-1 0,1 1 1,0-1-1,-14 30-286,12-27 277,0 0 0,0 1 0,1-1 1,-1 0-1,1 1 0,-2 4 0,4-7 21,-1-1 0,0 0-1,0 0 1,1 1 0,-1-1-1,0 0 1,1 0 0,-1 0 0,0 1-1,1-1 1,-1 0 0,1 0-1,-1 0 1,0 0 0,1 0-1,-1 0 1,0 0 0,1 0-1,-1 0 1,1 0 0,-1 0-1,0 0 1,1 0 0,-1 0 0,0 0-1,1 0 1,-1 0 0,0-1-1,1 1 1,-1 0 0,0 0-1,1 0 1,-1-1 0,1 1-1,14-8 135,-3-3 81,-1-1 0,16-23 0,-16 21-110,0 1 1,15-15-1,-22 24-147,1 0 0,-1 1-1,1 0 1,0 0 0,-1 0 0,1 0 0,0 1 0,1 0-1,-1 0 1,0 0 0,6 0 0,4-1-313,-10 3 178,0-1 0,0 0 0,0 0 0,0 0 0,0-1 0,0 1 1,-1-1-1,6-3 0,-1-3-257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7.197"/>
    </inkml:context>
    <inkml:brush xml:id="br0">
      <inkml:brushProperty name="width" value="0.05" units="cm"/>
      <inkml:brushProperty name="height" value="0.05" units="cm"/>
    </inkml:brush>
  </inkml:definitions>
  <inkml:trace contextRef="#ctx0" brushRef="#br0">3 0 8970,'-3'25'3137,"11"2"-4066,6-3 937,12 4 40,5-1 144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4:47.574"/>
    </inkml:context>
    <inkml:brush xml:id="br0">
      <inkml:brushProperty name="width" value="0.05" units="cm"/>
      <inkml:brushProperty name="height" value="0.05" units="cm"/>
    </inkml:brush>
  </inkml:definitions>
  <inkml:trace contextRef="#ctx0" brushRef="#br0">217 123 15675,'-29'5'1123,"-51"17"0,69-18-1019,1 1 0,-1-1 0,1 2 0,0-1 0,0 1 0,1 1 0,-13 10 0,20-16-94,1 0 0,0 0 0,0 0 0,0 0-1,0 0 1,0 0 0,1 0 0,-1 0 0,0 0-1,0 1 1,1-1 0,-1 0 0,1 0 0,-1 1-1,1-1 1,-1 0 0,1 1 0,0-1 0,0 0 0,-1 1-1,1 1 1,1-2-3,-1 0-1,1 0 1,-1 0 0,1 0-1,0 0 1,-1 0-1,1-1 1,0 1 0,0 0-1,-1 0 1,1-1-1,0 1 1,0 0 0,0-1-1,0 1 1,0-1-1,0 1 1,0-1 0,0 1-1,2-1 1,4 2-11,0 0 0,1-1 0,0 0 1,-1 0-1,1-1 0,8 0 0,-1-2-67,1-1-1,0-1 1,-1 0-1,0 0 1,0-2-1,0 0 1,-1 0-1,0-2 1,0 1-1,19-16 0,-22 15 74,-1 0 0,0 0-1,-1-1 1,0 0 0,0-1-1,-1 0 1,0 0-1,-1-1 1,0 0 0,-1 0-1,0-1 1,-1 1 0,5-17-1,-9 10 228,-1 18-218,0-1 1,-1 1 0,1 0-1,0-1 1,0 1 0,0 0-1,-1-1 1,1 1 0,0 0-1,0-1 1,-1 1 0,1 0-1,0 0 1,0-1 0,-1 1-1,1 0 1,0 0 0,-1 0-1,1-1 1,-1 1 0,1 0-1,0 0 1,-1 0 0,1 0-1,-1 0 1,0 0 13,-1 0-1,1 0 1,-1 1 0,1-1 0,-1 0-1,1 1 1,-1 0 0,1-1 0,0 1-1,-1 0 1,1-1 0,0 1-1,0 0 1,0 0 0,0 0 0,0 0-1,0 0 1,-2 2 0,-4 7 11,1-1 1,0 1-1,0 0 1,1 1-1,0-1 1,1 1-1,0 0 1,1 0-1,-4 21 1,5-24-63,1 0 0,0-1 0,1 1 0,0 0-1,0 0 1,1 0 0,0 0 0,0 0 0,0-1 0,1 1 0,1 0 0,-1-1 0,1 0 0,0 1 0,7 9 0,3-2-40,2-4-19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19.938"/>
    </inkml:context>
    <inkml:brush xml:id="br0">
      <inkml:brushProperty name="width" value="0.05" units="cm"/>
      <inkml:brushProperty name="height" value="0.05" units="cm"/>
    </inkml:brush>
  </inkml:definitions>
  <inkml:trace contextRef="#ctx0" brushRef="#br0">12 116 15891,'-10'5'1537,"9"-5"-1041,2-5-208,15-9 576,15-3-112,17-2-288,8 2-136,14 1-280,6 0-96,-2 6-200,-4 3-200,-6 7-312,-9 4 144,-14 7 376,-11 1-168,-32 4-128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0.325"/>
    </inkml:context>
    <inkml:brush xml:id="br0">
      <inkml:brushProperty name="width" value="0.05" units="cm"/>
      <inkml:brushProperty name="height" value="0.05" units="cm"/>
    </inkml:brush>
  </inkml:definitions>
  <inkml:trace contextRef="#ctx0" brushRef="#br0">24 103 12851,'-23'7'1128,"23"-6"-648,8-1-80,17-4 480,6-3-79,12-3-185,9 0-96,8 0-408,3 0-160,0 1-384,0-1-216,-6-2 440,2 1-145,-6-6-167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0.690"/>
    </inkml:context>
    <inkml:brush xml:id="br0">
      <inkml:brushProperty name="width" value="0.05" units="cm"/>
      <inkml:brushProperty name="height" value="0.05" units="cm"/>
    </inkml:brush>
  </inkml:definitions>
  <inkml:trace contextRef="#ctx0" brushRef="#br0">0 56 14467,'0'-2'93,"0"0"-1,0 0 0,1-1 1,-1 1-1,0 0 1,1 0-1,0 0 1,-1 0-1,1-1 0,0 1 1,0 0-1,0 0 1,0 1-1,0-1 1,1 0-1,-1 0 1,1 0-1,-1 1 0,1-1 1,0 1-1,-1-1 1,1 1-1,3-2 1,0 1 18,0 1 1,1-1-1,0 1 1,-1 0-1,1 0 1,0 0-1,-1 1 1,8 0-1,17 1 2,0 0 0,45 9-1,-63-8-111,-1 1-1,1 0 0,-1 1 0,0 0 0,0 1 0,0 0 1,-1 1-1,0 0 0,14 10 0,-21-13 7,1 0 1,-1 1-1,1-1 0,-1 1 0,-1 0 1,1 0-1,0 0 0,-1 0 0,0 0 1,0 1-1,0-1 0,0 1 1,-1-1-1,0 1 0,1 6 0,-1-4 23,-1 1-1,0-1 0,0 1 0,-1 0 1,0-1-1,0 1 0,-1-1 1,-5 14-1,-4 4 98,-1-1 0,-1 0 0,-1 0 0,-22 27 0,-80 90-244,110-134 90,0-1 0,1 1 1,0 0-1,-7 13 0,10-12-162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1.332"/>
    </inkml:context>
    <inkml:brush xml:id="br0">
      <inkml:brushProperty name="width" value="0.05" units="cm"/>
      <inkml:brushProperty name="height" value="0.05" units="cm"/>
    </inkml:brush>
  </inkml:definitions>
  <inkml:trace contextRef="#ctx0" brushRef="#br0">58 29 15555,'41'-27'1761,"-41"26"-1750,0 1 1,0 0-1,0 0 0,0 0 1,0 0-1,0 0 1,0 0-1,1 0 0,-1 0 1,0 0-1,0 0 1,0 0-1,0 0 0,0 0 1,0 0-1,1 0 1,-1-1-1,0 1 0,0 0 1,0 0-1,0 0 1,0 1-1,1-1 0,-1 0 1,0 0-1,0 0 1,0 0-1,0 0 0,0 0 1,0 0-1,1 0 1,-1 0-1,0 0 0,0 0 1,0 0-1,0 0 1,0 0-1,0 1 0,0-1 1,0 0-1,1 0 1,-1 0-1,0 0 0,0 0 1,0 1-1,-1 8 443,-7 17 212,6-20-541,-71 249 1128,66-222-1232,2 1 0,1 0 0,1 0 0,2 1 0,6 61 0,8-50-422,-11-39 130,1 0-1,-1 0 1,0 0 0,-1 0 0,1 0-1,-2 1 1,1-1 0,-1 0 0,-1 14-1,-5-8-244,-7-4-107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1.722"/>
    </inkml:context>
    <inkml:brush xml:id="br0">
      <inkml:brushProperty name="width" value="0.05" units="cm"/>
      <inkml:brushProperty name="height" value="0.05" units="cm"/>
    </inkml:brush>
  </inkml:definitions>
  <inkml:trace contextRef="#ctx0" brushRef="#br0">52 137 10162,'-51'1'3078,"73"-4"593,26-9-2338,1 0-796,298-51 785,-342 62-1386,5 0-13,-1-1 0,0 0-1,0-1 1,0 0 0,0-1 0,0 1 0,-1-2-1,9-5 1,-5-3-143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2.153"/>
    </inkml:context>
    <inkml:brush xml:id="br0">
      <inkml:brushProperty name="width" value="0.05" units="cm"/>
      <inkml:brushProperty name="height" value="0.05" units="cm"/>
    </inkml:brush>
  </inkml:definitions>
  <inkml:trace contextRef="#ctx0" brushRef="#br0">0 75 13715,'16'-10'1312,"18"0"-720,8 2-216,15-4 601,8 2-265,5 0-224,4 1-336,-5 4 144,-6 5-144,-23 0-160,-7 1-64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5.616"/>
    </inkml:context>
    <inkml:brush xml:id="br0">
      <inkml:brushProperty name="width" value="0.05" units="cm"/>
      <inkml:brushProperty name="height" value="0.05" units="cm"/>
    </inkml:brush>
  </inkml:definitions>
  <inkml:trace contextRef="#ctx0" brushRef="#br0">1 52 12835,'14'-8'798,"-1"1"-106,0 0 0,21-7 0,-31 13-595,-1 0-1,1 0 0,0 0 0,0 1 0,-1-1 0,1 1 0,0 0 0,0-1 0,0 1 1,0 1-1,-1-1 0,1 0 0,0 1 0,0-1 0,0 1 0,-1 0 0,1 0 1,0 0-1,2 2 0,-4-2-75,0 0 0,0 0 0,0 0 1,0 0-1,0 0 0,0 0 0,0 1 1,-1-1-1,1 0 0,-1 0 0,1 1 1,-1-1-1,1 1 0,-1-1 0,0 0 0,1 1 1,-1-1-1,0 1 0,0-1 0,0 1 1,0-1-1,0 0 0,-1 1 0,1-1 1,0 1-1,-1-1 0,1 0 0,-1 1 1,1-1-1,-1 0 0,1 1 0,-1-1 0,-2 2 1,-3 7 119,0 0 0,-1-1 0,-9 11 0,9-13-6,-2 4 28,-20 27 316,27-36-436,0 1-1,1 0 1,-1-1-1,1 1 0,0 0 1,0-1-1,0 1 1,0 0-1,1 0 1,-1 0-1,1 0 1,-1 4-1,2-6-32,-1 0 1,0 1-1,0-1 0,1 0 1,-1 0-1,1 0 0,-1-1 1,1 1-1,-1 0 0,1 0 0,-1 0 1,1 0-1,0 0 0,0-1 1,-1 1-1,1 0 0,0-1 1,0 1-1,0 0 0,0-1 1,0 1-1,0-1 0,0 1 1,0-1-1,0 0 0,0 0 1,0 1-1,0-1 0,1 0 1,33 2 54,-32-2-60,15-2-135,0 1-1,-1-2 1,25-6-1,-36 7 79,0 0 0,0 0 0,0 0 0,0 0 0,0-1 0,-1 0 0,1-1 0,-1 1 0,0-1-1,0 0 1,0 0 0,7-8 0,-12 11 37,1 0-1,-1 0 1,1 0-1,-1 0 1,1 0 0,-1 0-1,0 0 1,0 0-1,1 0 1,-1 0-1,0 0 1,0 0 0,0-1-1</inkml:trace>
  <inkml:trace contextRef="#ctx0" brushRef="#br0" timeOffset="1">15 137 14259,'7'1'1392,"15"-1"-912,6-4-167,14-4 359,4-1-352,7-4-472,1-4 1576,-2-5-1264,-2-3-104,-8-14-32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2.544"/>
    </inkml:context>
    <inkml:brush xml:id="br0">
      <inkml:brushProperty name="width" value="0.05" units="cm"/>
      <inkml:brushProperty name="height" value="0.05" units="cm"/>
    </inkml:brush>
  </inkml:definitions>
  <inkml:trace contextRef="#ctx0" brushRef="#br0">354 12 16355,'1'-1'32,"-1"1"-1,0 0 1,0 0-1,1 0 0,-1 0 1,0-1-1,0 1 1,0 0-1,1 0 0,-1-1 1,0 1-1,0 0 1,0 0-1,0-1 0,1 1 1,-1 0-1,0 0 0,0-1 1,0 1-1,0 0 1,0-1-1,0 1 0,0 0 1,0 0-1,0-1 1,0 1-1,0 0 0,0-1 1,0 1-1,0 0 1,0 0-1,0-1 0,0 1 1,-1 0-1,1 0 0,0-1 1,0 1-1,0 0 1,0 0-1,0-1 0,-1 1 1,1 0-1,0-1 1,-17 4 413,-23 13 10,-95 57 234,115-60-723,1 0 0,1 2-1,0 0 1,-25 27 0,37-36 13,1 1 1,0 0-1,0 1 1,1-1-1,-1 1 1,2 0-1,-6 14 1,8-20 11,0 1 0,1 0 1,-1-1-1,1 1 0,-1 0 0,1-1 1,0 1-1,0 0 0,0-1 0,0 1 1,1 0-1,-1 0 0,1-1 0,0 1 1,-1-1-1,1 1 0,0-1 1,1 1-1,-1-1 0,0 1 0,1-1 1,-1 0-1,1 0 0,0 0 0,0 0 1,-1 0-1,1 0 0,5 3 0,0 0-7,2-1 0,-1 0 0,0 0 0,1-1 0,0 0 0,11 3 0,60 7-65,-47-9 53,-3 0 14,0 0 19,54 14-1,-78-16-5,1 0 1,0 1-1,0 0 0,-1 0 0,1 0 0,-1 1 1,0 0-1,0 0 0,-1 0 0,1 1 0,-1 0 1,0 0-1,5 7 0,-7-9-2,-2 0 0,1 0 1,0 0-1,-1 0 0,1 0 0,-1 1 0,0-1 1,0 0-1,0 1 0,0-1 0,-1 1 0,0-1 1,1 1-1,-1-1 0,-1 1 0,1 0 0,-1 3 1,0-1 4,-1-1 0,0 0 0,0 1-1,-1-1 1,1 0 0,-1 0 0,0 0 0,-1-1 0,-6 9 0,-3-1 40,0 0 0,0-1 0,-1 0 0,-1-1 0,0-1 0,-16 8 0,2-2-10,-1-2 0,-1-2 0,0 0 0,-1-2 1,0-1-1,-55 5 0,86-13-41,0 1 3,-1-1-1,0 0 1,1 0-1,-1 1 1,0-1-1,1 0 1,-1 0-1,0-1 1,0 1-1,1 0 0,-1-1 1,1 1-1,-1-1 1,0 1-1,-1-2 1,9-6-177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7.564"/>
    </inkml:context>
    <inkml:brush xml:id="br0">
      <inkml:brushProperty name="width" value="0.05" units="cm"/>
      <inkml:brushProperty name="height" value="0.05" units="cm"/>
    </inkml:brush>
  </inkml:definitions>
  <inkml:trace contextRef="#ctx0" brushRef="#br0">72 44 15155,'1'-6'487,"-1"4"-387,0 0-1,0 0 1,1 0-1,-1 0 1,-1 0-1,1 0 1,0 0-1,0 0 1,-1 0 0,1 0-1,-1 0 1,1 0-1,-1 0 1,0 0-1,0 0 1,-2-3-1,3 5-79,-1 0 0,1 0-1,0 0 1,0 0-1,-1 0 1,1 0 0,0-1-1,-1 1 1,1 0-1,0 0 1,0 0 0,-1 0-1,1 0 1,0 0 0,-1 0-1,1 0 1,0 0-1,0 0 1,-1 1 0,1-1-1,0 0 1,-1 0-1,1 0 1,0 0 0,0 0-1,-1 0 1,1 1-1,0-1 1,0 0 0,-1 0-1,1 0 1,0 1 0,0-1-1,0 0 1,0 0-1,-1 1 1,1-1 0,0 0-1,0 0 1,0 1-1,-7 14 358,7-14-325,-12 38 86,1 0 1,3 1 0,1 0-1,2 0 1,0 81 0,6-109-119,-1-1 1,1 0-1,1 1 0,0-1 1,7 20-1,-8-29-4,-1 1 1,1-1-1,0 0 0,0 0 0,0 0 1,0 0-1,1 0 0,-1 0 0,1 0 1,-1-1-1,1 1 0,-1 0 0,1-1 1,0 1-1,0-1 0,0 0 0,0 1 1,0-1-1,0 0 0,0 0 0,0-1 0,0 1 1,1 0-1,-1-1 0,0 1 0,0-1 1,1 1-1,-1-1 0,0 0 0,1 0 1,-1 0-1,0-1 0,1 1 0,2-1 1,1-1 39,0-1 0,0 1 0,-1-1 0,1 0 0,-1 0-1,1 0 1,-1-1 0,0 0 0,0 0 0,-1-1 0,1 1 0,-1-1 0,0 0 0,-1 0 0,1 0 0,-1 0 0,0-1 0,4-9 0,-1 3 30,-1-1 0,-1 0 1,0 0-1,-1 0 0,-1 0 0,0-1 0,1-22 0,-5 2 4,1 33-89,1 0 0,0-1 0,0 1 0,0 0 0,-1 0-1,1-1 1,-1 1 0,1 0 0,-1 0 0,1 0 0,-1 0 0,0 0 0,0 0 0,1 0 0,-1 0-1,0 0 1,0 0 0,0 0 0,0 0 0,0 1 0,0-1 0,-2-1 0,2 2-3,0 0 0,1 0-1,-1 0 1,0 0 0,1 0 0,-1 0 0,0 0 0,1 0 0,-1 1 0,0-1 0,1 0 0,-1 0-1,1 1 1,-1-1 0,0 0 0,1 1 0,-1-1 0,1 1 0,-1-1 0,1 0 0,-1 1 0,1-1 0,-1 1-1,1 0 1,-1-1 0,1 1 0,0-1 0,-1 1 0,1 0 0,0-1 0,0 1 0,0-1 0,-1 1 0,1 0-1,0-1 1,0 1 0,0 0 0,0-1 0,0 2 0,-2 29-98,3-28 93,-1 0 0,1 1 0,0-1 1,0 0-1,0 0 0,0 0 0,1 0 1,-1 0-1,1-1 0,-1 1 0,1 0 0,0-1 1,0 1-1,0-1 0,1 0 0,-1 0 1,1 0-1,3 3 0,-5-4 7,1 0 1,0 0-1,0-1 0,-1 1 1,1 0-1,0-1 0,0 1 1,0-1-1,0 1 0,0-1 1,0 0-1,0 0 0,0 0 1,0 0-1,0 0 0,0-1 1,0 1-1,0 0 0,0-1 0,-1 0 1,1 1-1,0-1 0,0 0 1,0 0-1,-1 0 0,1 0 1,0 0-1,-1-1 0,1 1 1,2-3-1,0-1 19,0 0 1,0 0-1,0-1 1,-1 1-1,4-10 1,-5 13-15,-1 0 0,0-1 0,0 1 0,0 0-1,-1-1 1,1 1 0,0-1 0,-1 1 0,0-1 0,0 1 0,1-1 0,-2 1-1,1-1 1,0 0 0,0 1 0,-2-5 0,2 7-7,0 0 1,-1 0-1,1 0 0,0 0 0,-1 0 1,1 0-1,0 0 0,-1 0 1,1 0-1,0 0 0,-1 1 0,1-1 1,0 0-1,0 0 0,-1 0 1,1 0-1,0 0 0,-1 1 0,1-1 1,0 0-1,0 0 0,-1 0 1,1 1-1,0-1 0,0 0 0,0 0 1,-1 1-1,1-1 0,0 0 1,0 0-1,0 1 0,0-1 0,0 0 1,0 1-1,-1-1 0,1 1 1,-7 11-44,4-5 22,0-1 0,0 0 1,1 1-1,0-1 0,0 1 0,-1 13 0,3-19 22,0 1 0,-1-1 0,1 1 0,0-1-1,1 1 1,-1-1 0,0 1 0,0-1 0,1 0 0,-1 1-1,1-1 1,-1 1 0,1-1 0,-1 0 0,1 0 0,0 1-1,0-1 1,0 0 0,-1 0 0,1 0 0,0 0 0,1 0-1,-1 0 1,0 0 0,0 0 0,0 0 0,0 0 0,1-1-1,-1 1 1,0 0 0,1-1 0,-1 1 0,1-1 0,-1 0-1,1 1 1,-1-1 0,3 0 0,8 0 0,0 0 1,0-1-1,0 0 0,0-1 1,0-1-1,18-5 0,-19 4 3,0 1-1,0 0 0,0 1 0,1 0 0,-1 1 0,0 1 0,18 0 0,-28 0-3,1 0 1,-1 1-1,0-1 0,1 0 1,-1 1-1,0-1 1,1 1-1,-1 0 0,0-1 1,0 1-1,0 0 1,0 0-1,0-1 0,0 1 1,0 0-1,0 0 1,0 0-1,0 0 0,0 0 1,0 1-1,-1-1 0,1 0 1,0 0-1,-1 0 1,1 3-1,1 2 16,-1-1 0,-1 0 0,1 1 0,-1-1 0,0 7 0,0-6 65,-1-7-24,0 0 0,1 0 0,-1 0 0,0 0 0,1 0 0,-1 0-1,1 0 1,-1 0 0,1-1 0,0 1 0,-1 0 0,1 0 0,0-3-1,0-4-179,1 0 0,1 0-1,-1 0 1,1 1-1,0-1 1,1 0 0,0 1-1,8-15 1,-5 13-610,1 0-1,0 0 1,0 0 0,1 1 0,17-14 0,-7 7-66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7.968"/>
    </inkml:context>
    <inkml:brush xml:id="br0">
      <inkml:brushProperty name="width" value="0.05" units="cm"/>
      <inkml:brushProperty name="height" value="0.05" units="cm"/>
    </inkml:brush>
  </inkml:definitions>
  <inkml:trace contextRef="#ctx0" brushRef="#br0">67 28 12995,'5'-3'737,"0"0"1,0-1-1,-1 1 1,0-1-1,7-7 1,-38 30 2365,16-9-2986,1 1 0,1 1-1,-9 12 1,15-19-137,0 0 0,0 0-1,0 0 1,0 0 0,1 1 0,0-1-1,0 1 1,1 0 0,-1-1-1,0 10 1,2-14 9,0 0 0,0 0-1,1 0 1,-1 0 0,0 1-1,1-1 1,-1 0 0,0 0 0,1 0-1,-1 0 1,1 0 0,0 0 0,-1 0-1,1 0 1,0 0 0,0 0 0,-1-1-1,1 1 1,0 0 0,0 0-1,0-1 1,0 1 0,0 0 0,0-1-1,0 1 1,0-1 0,0 0 0,1 1-1,-1-1 1,0 0 0,0 1-1,2-1 1,4 1-53,0-1 0,0 1 0,0-1 0,9-1 0,63-12-352,-55 8 255,1 1 1,34-1-1,-58 5 156,0-1-1,0 1 1,0 0-1,-1 0 0,1 0 1,0 0-1,0 0 1,0 0-1,0 0 0,0 0 1,0 1-1,0-1 1,0 0-1,0 0 0,0 1 1,0-1-1,0 1 0,0-1 1,-1 1-1,1-1 1,0 1-1,0-1 0,-1 1 1,1 0-1,0 0 1,-1-1-1,1 1 0,0 0 1,-1 0-1,1 0 1,-1-1-1,0 1 0,1 0 1,-1 0-1,0 0 1,1 0-1,-1 1 0,0 1 4,-1-1 1,1 1-1,-1-1 0,1 1 0,-1-1 0,0 0 1,0 1-1,0-1 0,-1 0 0,1 0 0,0 0 0,-1 0 1,-3 4-1,-23 23 78,-2 0 1,-1-2-1,-2-2 1,-40 26-1,73-52-84,0 1 0,0 0 0,0 0 0,0 0-1,0 0 1,0 0 0,0 0 0,0-1 0,0 1-1,0 0 1,1 0 0,-1 0 0,0 0 0,0-1-1,0 1 1,0 0 0,0 0 0,0 0 0,-1 0-1,1 0 1,0-1 0,0 1 0,0 0 0,0 0-1,0 0 1,0 0 0,0 0 0,0-1 0,0 1-1,0 0 1,0 0 0,0 0 0,0 0 0,-1 0-1,1 0 1,0 0 0,0-1 0,0 1-1,0 0 1,0 0 0,-1 0 0,1 0 0,0 0-1,0 0 1,0 0 0,0 0 0,0 0 0,-1 0-1,1 0 1,0 0 0,0 0 0,0 0 0,0 0-1,0 0 1,-1 0 0,1 0 0,0 0 0,0 0-1,5-7-54,0 1 0,1-1 0,0 1 0,8-7-1,20-13-245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8.773"/>
    </inkml:context>
    <inkml:brush xml:id="br0">
      <inkml:brushProperty name="width" value="0.05" units="cm"/>
      <inkml:brushProperty name="height" value="0.05" units="cm"/>
    </inkml:brush>
  </inkml:definitions>
  <inkml:trace contextRef="#ctx0" brushRef="#br0">165 268 13891,'7'-6'860,"-8"5"-253,-15 12-142,0 1-294,1 1-1,0 1 0,1 1 1,1 0-1,0 1 0,1 0 1,1 1-1,0 0 0,1 0 1,-9 25-1,18-40-162,0 0-1,0 1 0,1-1 1,-1 0-1,1 1 1,-1-1-1,1 0 1,0 1-1,0-1 0,0 1 1,0-1-1,0 1 1,1-1-1,-1 0 1,1 1-1,-1-1 0,1 0 1,2 4-1,-2-4 5,0-1-1,1 0 0,-1 0 0,0 0 0,1 0 0,-1 0 1,1 0-1,-1 0 0,1 0 0,0 0 0,-1-1 1,1 1-1,0-1 0,0 1 0,-1-1 0,1 0 1,0 0-1,0 1 0,-1-1 0,1-1 0,0 1 0,0 0 1,-1 0-1,1-1 0,3 0 0,5-2 50,-1 0-1,0-1 1,0 0-1,0-1 1,0 0-1,-1 0 1,0 0-1,0-1 1,0-1-1,-1 1 1,0-1-1,7-9 0,9-12 315,37-59-1,-39 55-188,-2-2 0,-1 0-1,-2-1 1,-1-1 0,-2 0 0,9-42-1,-21 75-177,0 0-1,-1 0 0,0 0 1,1 0-1,-1 0 0,0-1 0,-1 1 1,1 0-1,0 0 0,-1 0 1,-1-6-1,1 9-7,1 0 0,0-1 0,0 1 0,-1-1 0,1 1 0,0-1 1,-1 1-1,1 0 0,-1-1 0,1 1 0,0 0 0,-1-1 0,1 1 0,-1 0 0,1 0 0,-1-1 0,1 1 0,-1 0 1,1 0-1,-1 0 0,1 0 0,-1 0 0,1 0 0,-1 0 0,0 0 0,-1 0-1,0 0 0,1 1 0,-1-1 0,0 1 0,0 0 0,1-1 0,-1 1 0,1 0 0,-1 0 0,1 0 0,-2 2 0,-6 4-8,0 1 0,1 0 0,1 1 0,0 0 0,0 0 0,0 1 0,1-1 0,1 1 0,-9 20 0,9-16 0,0 1 0,1-1 0,0 1 0,1-1 0,1 1 0,0 0 0,0 17 0,3-21-10,0 1 0,0-1 0,3 12 0,-3-20 4,0 0 1,0 0-1,0 0 1,0 0 0,0 0-1,1 0 1,-1 0-1,1 0 1,0 0-1,0-1 1,0 1-1,0-1 1,0 1-1,0-1 1,4 3-1,13 1-155,-17-6 162,-1 0 0,0 0 0,0 0-1,0 0 1,0 0 0,0 1 0,0-1 0,0 0-1,-1 1 1,1-1 0,0 1 0,0-1 0,0 1 0,0-1-1,0 1 1,-1 0 0,1-1 0,0 1 0,0 0 0,-1 0-1,1-1 1,-1 1 0,1 0 0,0 0 0,-1 0 0,0 0-1,1 0 1,-1 0 0,0 0 0,1 0 0,-1 0-1,0 2 1,0-3 5,1 1-1,-1 0 1,0 0-1,1 0 1,-1 0-1,1 0 1,-1 0 0,0 0-1,1-1 1,0 1-1,-1 0 1,1 0-1,0-1 1,-1 1-1,1 0 1,0-1-1,0 1 1,-1-1-1,1 1 1,0-1-1,0 1 1,0-1-1,0 0 1,1 1 0,1-1 1,-1 1 0,0-1 0,1 0 0,-1 0 0,0-1 0,1 1 0,-1 0 0,0-1 0,1 0 0,1 0 0,8-4 3,-1 0 0,1-1 1,10-8-1,-15 10-12,-6 3 49,27-37 494,-19 26-500,-4 8 5,-8 21-52,-13 45 98,10-43 4,1 0 1,1 1-1,0-1 0,2 1 0,-1 24 1,3-43-69,0 0 1,0 0-1,0 0 1,0 0-1,0 0 1,0 0-1,1 0 1,-1 0-1,0 0 1,1 0 0,-1 0-1,0 0 1,1 0-1,-1 0 1,1 0-1,0-1 1,-1 1-1,2 2 1,-1-3-61,-1 0 0,1 0 0,-1 0 0,1 0 0,0 1 1,-1-1-1,1 0 0,-1 0 0,1 0 0,-1 0 0,1 0 0,0 0 0,-1-1 0,1 1 1,-1 0-1,1 0 0,-1 0 0,1 0 0,-1-1 0,1 1 0,-1 0 0,1-1 0,-1 1 1,1-1-1,2-1-158,-1 0 0,1 0 1,-1 0-1,0-1 1,0 1-1,0-1 1,0 0-1,-1 1 0,1-1 1,-1 0-1,2-5 1,3-23-308,-2-6-167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9.152"/>
    </inkml:context>
    <inkml:brush xml:id="br0">
      <inkml:brushProperty name="width" value="0.05" units="cm"/>
      <inkml:brushProperty name="height" value="0.05" units="cm"/>
    </inkml:brush>
  </inkml:definitions>
  <inkml:trace contextRef="#ctx0" brushRef="#br0">5 1 14339,'0'0'1752,"-2"1"-1143,-1 4-281,3-2 1096,2 1-944,2-1-368,-1 0 200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29.571"/>
    </inkml:context>
    <inkml:brush xml:id="br0">
      <inkml:brushProperty name="width" value="0.05" units="cm"/>
      <inkml:brushProperty name="height" value="0.05" units="cm"/>
    </inkml:brush>
  </inkml:definitions>
  <inkml:trace contextRef="#ctx0" brushRef="#br0">1 185 12331,'1'2'154,"-1"-1"0,1 0 0,0 1 0,0-1 0,0 0 0,0 0 0,0 0 0,0 0 0,0 0 0,1 0 0,-1 0 0,0 0 0,0-1 0,1 1 0,-1 0 0,0-1 0,1 1 0,-1-1 0,1 1 0,-1-1 0,1 0 0,-1 0 0,1 0 0,-1 0 0,1 0 0,-1 0 0,1 0 0,1 0 0,4-2 340,0 0 0,0 0 0,0-1 1,12-5-1,-6 2-505,13-6 219,-1-1 0,0-1 0,-1 0 0,-1-2 0,0-1 0,36-35-1,-57 49-197,0 2-3,0-1 0,0 0 1,-1 0-1,1 0 0,-1 0 1,1 0-1,-1 0 0,1 0 1,-1 0-1,0 0 0,0-1 1,0 1-1,0-5 0,0 7-6,-1 0-1,0 0 1,0-1-1,0 1 0,0 0 1,0 0-1,0-1 0,0 1 1,0 0-1,0 0 0,-1 0 1,1-1-1,0 1 0,0 0 1,0 0-1,0-1 0,0 1 1,0 0-1,0 0 1,0 0-1,-1-1 0,1 1 1,0 0-1,0 0 0,0 0 1,0 0-1,-1 0 0,1-1 1,0 1-1,0 0 0,0 0 1,-1 0-1,1 0 1,0 0-1,0 0 0,-1 0 1,1 0-1,0 0 0,0 0 1,0 0-1,-1 0 0,-13 4-4,-15 12-20,6 2-12,1 0-1,0 2 0,-28 32 1,36-36 13,1 0 0,1 1 0,1 0 0,1 1 0,-15 33 0,23-47 18,1-1 0,0 1-1,0 0 1,0-1 0,0 1 0,1 0-1,0 0 1,-1-1 0,1 1 0,0 0-1,1 0 1,-1 0 0,2 6 0,-1-9 1,0 1-1,0-1 1,0 1 0,-1-1 0,1 0 0,1 1 0,-1-1 0,0 0 0,0 0 0,0 0 0,1 0 0,-1 0 0,0 0-1,1 0 1,-1 0 0,1 0 0,-1-1 0,1 1 0,0 0 0,-1-1 0,1 0 0,-1 1 0,1-1 0,0 0 0,-1 0-1,1 0 1,0 0 0,-1 0 0,1 0 0,0 0 0,2-1 0,1 0 107,1-1 1,-1 1-1,0-1 1,0 0-1,0 0 1,0 0-1,0-1 0,-1 0 1,1 0-1,7-6 1,2-4-50,21-25 1,-28 30 0,39-44 149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0.015"/>
    </inkml:context>
    <inkml:brush xml:id="br0">
      <inkml:brushProperty name="width" value="0.05" units="cm"/>
      <inkml:brushProperty name="height" value="0.05" units="cm"/>
    </inkml:brush>
  </inkml:definitions>
  <inkml:trace contextRef="#ctx0" brushRef="#br0">114 1 16940,'-17'19'985,"-42"49"435,54-61-1251,1 0 1,-1 0-1,1 1 1,0-1-1,1 1 0,0 0 1,0 0-1,-1 8 1,3-14-142,1 0 0,-1-1 1,1 1-1,0-1 0,0 1 0,0 0 1,0-1-1,0 1 0,0 0 1,0-1-1,1 1 0,-1-1 0,1 1 1,-1 0-1,1-1 0,-1 1 0,1-1 1,0 1-1,0-1 0,0 0 1,0 1-1,0-1 0,0 0 0,1 2 1,1-2-31,-1 1 1,1-1 0,0 0 0,-1 0-1,1 0 1,0 0 0,0 0-1,-1 0 1,1-1 0,0 0 0,0 1-1,5-1 1,4-1-94,1 0 0,-1-1-1,1 0 1,-1 0 0,14-6-1,-19 5 56,-3 2-13,-1 0 0,1-1 0,-1 1 0,1 0 0,0 1 0,0-1 0,7 0 0,-11 1 47,1 1-1,-1-1 1,1 0 0,-1 0-1,1 0 1,-1 0 0,1 1-1,-1-1 1,1 0 0,-1 0-1,1 1 1,-1-1-1,0 0 1,1 1 0,-1-1-1,1 1 1,-1-1 0,0 0-1,1 1 1,-1-1 0,0 1-1,0-1 1,1 1 0,-1 1 9,1 0 0,-1 0 1,0 0-1,0 0 0,1-1 1,-1 1-1,-1 0 0,1 0 1,0 0-1,-1 2 0,-3 11 126,0 0 0,-1-1 0,0 0 0,-1 0-1,-1 0 1,0-1 0,-1 0 0,0 0 0,-1-1-1,-1 0 1,-11 11 0,20-21-139,-1-1 0,1 1-1,-1-1 1,0 1 0,1-1 0,-1 0 0,0 0-1,0 0 1,0 0 0,0 0 0,0 0 0,0 0-1,0 0 1,0-1 0,0 1 0,0-1 0,0 0-1,0 0 1,0 1 0,0-1 0,-1 0 0,1-1-1,0 1 1,0 0 0,-4-2 0,4 1-85,0-1-1,0 1 1,1-1 0,-1 0-1,0 1 1,1-1 0,-1 0 0,1 0-1,-1 0 1,1 0 0,0 0 0,0-1-1,0 1 1,0 0 0,1-1-1,-1 1 1,0 0 0,1-1 0,0 1-1,-1 0 1,1-1 0,1-4 0,0-19-403,6-2-146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0.389"/>
    </inkml:context>
    <inkml:brush xml:id="br0">
      <inkml:brushProperty name="width" value="0.05" units="cm"/>
      <inkml:brushProperty name="height" value="0.05" units="cm"/>
    </inkml:brush>
  </inkml:definitions>
  <inkml:trace contextRef="#ctx0" brushRef="#br0">131 3 15147,'0'0'55,"1"-1"-1,-1 1 0,0 0 1,0 0-1,0 0 1,0 0-1,0 0 0,0 0 1,1-1-1,-1 1 1,0 0-1,0 0 0,0 0 1,0 0-1,1 0 1,-1 0-1,0 0 0,0 0 1,0 0-1,0 0 1,1 0-1,-1 0 0,0 0 1,0 0-1,0 0 1,1 0-1,-1 0 1,0 0-1,0 0 0,0 0 1,0 0-1,1 0 1,-1 0-1,0 0 0,0 0 1,0 0-1,0 1 1,0-1-1,1 0 0,-1 0 1,0 0-1,-2 10 1421,-17 25-117,5-10-869,3 1-344,1 0 0,1 1-1,2 0 1,-6 38 0,7-14-230,0 79-1,4-115-326,-2-20-530,-5-28-252,1-12 358,2 18 693,2 1 0,0-1 0,1 0 0,2 0 0,3-39 0,-2 63 192,1 0 0,-1-1 0,1 1 0,0 0 0,0 0-1,0 0 1,0-1 0,1 1 0,-1 0 0,1 1 0,0-1 0,-1 0 0,1 0 0,1 1 0,-1-1 0,0 1 0,1 0-1,4-4 1,-3 4-38,0 0 0,0 1 0,1-1 0,-1 1 0,0 0 0,1 0 0,0 0 0,-1 1 0,1-1 0,-1 1 0,1 0 0,7 1 0,98 17-1907,-74-11 1362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1.024"/>
    </inkml:context>
    <inkml:brush xml:id="br0">
      <inkml:brushProperty name="width" value="0.05" units="cm"/>
      <inkml:brushProperty name="height" value="0.05" units="cm"/>
    </inkml:brush>
  </inkml:definitions>
  <inkml:trace contextRef="#ctx0" brushRef="#br0">53 73 14387,'15'-3'660,"-5"1"-325,0 0 0,-1-1 0,1 0 1,-1-1-1,0 1 0,13-8 0,-22 11-306,0 0-1,0 0 1,0 0-1,1 0 1,-1 0 0,0-1-1,0 1 1,0 0-1,0 0 1,1 0 0,-1 0-1,0 0 1,0 0-1,0 0 1,0-1 0,1 1-1,-1 0 1,0 0-1,0 0 1,0 0-1,0-1 1,0 1 0,0 0-1,0 0 1,1 0-1,-1 0 1,0-1 0,0 1-1,0 0 1,0 0-1,0 0 1,0-1 0,0 1-1,0 0 1,0 0-1,0-1 1,0 1 0,0 0-1,0 0 1,0 0-1,0-1 1,-1 1-1,1 0 1,0 0 0,0 0-1,0 0 1,0-1-1,0 1 1,0 0 0,-14-4 508,10 4-514,1 0-1,-1 0 0,0 0 1,1 0-1,-1 1 0,1 0 1,-6 1-1,7-1-26,0 0 0,0 1-1,1-1 1,-1 1 0,1-1 0,-1 1 0,1 0 0,-1-1 0,1 1 0,0 0-1,0 0 1,0 0 0,0 0 0,0 0 0,0 0 0,0 0 0,1 0 0,-1 0-1,1 0 1,0 1 0,0-1 0,-1 0 0,1 0 0,1 0 0,-1 1 0,0-1-1,0 0 1,1 0 0,-1 0 0,2 3 0,2 7-26,0 1 1,2-1-1,11 22 1,-9-19 1,5 8-18,-5-9-18,-1-1 1,-1 1-1,7 21 0,-11-32 57,-2 1-1,1-1 1,0 1 0,-1 0-1,1-1 1,-1 1 0,0-1-1,0 1 1,-1 0 0,1-1-1,-1 1 1,1-1 0,-1 1-1,0-1 1,-1 1 0,1-1-1,-1 0 1,1 1 0,-4 4-1,-2 0 58,0-1 0,-1 1 0,0-1 0,0-1-1,0 1 1,-1-1 0,0-1 0,0 1 0,-19 6 0,-18 12 245,37-16-213,15-6-74,22-9-43,-2-8-25,-1-1 0,-1-1 1,31-27-1,62-67-240,60-88-34,-132 146 412,-51 62-15,0 1 0,1-1 0,0 1-1,0 0 1,-3 13 0,-2 0 12,-5 16 55,-15 51 0,26-74-95,0 0 1,2 1 0,0-1-1,0 0 1,2 1 0,1 20-1,-1-33-19,1-1 0,-1 1 0,1 0-1,0 0 1,0-1 0,1 1 0,-1-1-1,4 6 1,-5-8-20,1 0-1,0 0 1,-1-1 0,1 1-1,0 0 1,-1-1-1,1 1 1,0 0 0,0-1-1,-1 1 1,1-1-1,0 1 1,0-1 0,0 0-1,0 1 1,0-1-1,0 0 1,0 0 0,0 0-1,0 1 1,0-1-1,-1 0 1,1 0 0,0 0-1,0-1 1,0 1-1,0 0 1,0 0 0,0 0-1,0-1 1,0 1-1,0 0 1,0-1 0,0 1-1,-1-1 1,1 1-1,1-2 1,4-2-141,0-1 1,0 0-1,0-1 0,-1 1 1,1-1-1,-1 0 0,-1 0 1,1-1-1,-1 1 0,4-11 1,7-13-535,10-34 1,-20 50 657,21-58-514,-1-6-213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1.431"/>
    </inkml:context>
    <inkml:brush xml:id="br0">
      <inkml:brushProperty name="width" value="0.05" units="cm"/>
      <inkml:brushProperty name="height" value="0.05" units="cm"/>
    </inkml:brush>
  </inkml:definitions>
  <inkml:trace contextRef="#ctx0" brushRef="#br0">12 0 15467,'-1'5'1337,"-2"3"-1057,-2 4-360,3 1 384,3-1-104,8 0-184,8-4-152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6.301"/>
    </inkml:context>
    <inkml:brush xml:id="br0">
      <inkml:brushProperty name="width" value="0.05" units="cm"/>
      <inkml:brushProperty name="height" value="0.05" units="cm"/>
    </inkml:brush>
  </inkml:definitions>
  <inkml:trace contextRef="#ctx0" brushRef="#br0">1 0 14403,'0'23'1028,"2"86"433,12 323 604,-14-429-2036,0 1 0,0-1 0,0 1 0,0-1 0,1 0-1,0 1 1,0-1 0,1 4 0,-2-7-23,0 1 1,1-1-1,-1 0 0,0 1 1,0-1-1,0 0 0,1 1 1,-1-1-1,0 0 1,0 1-1,1-1 0,-1 0 1,0 0-1,1 0 0,-1 1 1,0-1-1,1 0 0,-1 0 1,1 0-1,-1 1 1,0-1-1,1 0 0,-1 0 1,1 0-1,-1 0 0,0 0 1,1 0-1,1 0 2,-1-1 0,0 1 0,0-1 0,0 0 0,0 1 0,0-1-1,0 0 1,0 1 0,0-1 0,0 0 0,0 0 0,0 0 0,0 0 0,0-1 0,8-10-17,-1-1 1,0 1-1,-1-1 1,0-1 0,8-24-1,17-77-327,-25 86 208,-7 29 123,0-1 1,0 0 0,0 0-1,0 0 1,0 0-1,1 1 1,-1-1 0,0 0-1,1 0 1,-1 0 0,0 1-1,1-1 1,-1 0 0,1 1-1,-1-1 1,1 0-1,0 0 1,4 10-57,0 24 29,-6-22 25,1-8 34,0 0 0,0 0 1,0 0-1,0 0 0,0 0 0,1 0 0,0 0 0,-1 0 0,2 3 1,-2-6-19,1 1-1,-1-1 1,0 1 0,1-1 0,-1 0 0,1 1 0,-1-1 0,0 0 0,1 1 0,-1-1 0,1 0 0,-1 1 0,1-1 0,-1 0 0,1 0 0,-1 0 0,1 1 0,-1-1 0,1 0 0,-1 0 0,2 0 0,18-5 143,-4-2-104,-1-2-1,0 0 0,-1 0 0,0-1 0,0-1 0,-1-1 1,-1 0-1,0 0 0,-1-1 0,19-27 0,-21 18 69,-8 16 5,-7 13 109,4-3-204,0-1 0,0 1 0,1 1 0,0-1 0,-1 0 0,1 0 0,0 0 0,1 1 0,-1-1 0,1 1 0,0-1 0,0 0 0,1 7 0,0-8-21,-1-1 1,1 0-1,-1 0 1,1 0-1,0 1 1,0-1-1,0 0 0,0 0 1,1 0-1,-1 0 1,0-1-1,1 1 1,0 0-1,-1 0 0,1-1 1,0 1-1,0-1 1,0 0-1,0 1 1,0-1-1,0 0 1,0 0-1,0 0 0,0-1 1,0 1-1,1 0 1,1 0-1,6 0 7,0-1 0,0 0 0,-1 0 0,1-1 0,0 0 0,-1 0 0,1-1 0,-1 0 0,1-1 0,-1 0 0,0-1 0,0 0 0,-1 0 0,1-1 0,13-10 0,-12 8-2,0 0 1,0-1-1,-1-1 0,0 0 0,0 0 0,-1 0 1,0-1-1,-1-1 0,0 1 0,-1-1 1,9-20-1,-14 27-14,0-1 0,0 1 0,0 0 0,0-1 0,0-7 1,-1 12 2,0-1-1,0 1 1,0-1 0,-1 0 0,1 1 0,0-1 0,0 1 0,0-1 0,0 1 0,0-1 0,-1 1 0,1-1 0,0 1 0,0-1 0,-1 1 0,1-1 0,0 1 0,-1-1 0,1 1-1,-1-1 1,0 1 0,0 0 0,1-1 0,-1 1 0,0 0-1,1 0 1,-1 0 0,0 0 0,1 1 0,-1-1-1,0 0 1,1 0 0,-1 0 0,0 0-1,1 1 1,-1-1 0,0 0 0,1 1 0,-1-1-1,1 0 1,-1 1 0,1-1 0,-2 2 0,-3 2 2,0 2 1,0-1-1,1 0 1,-1 1-1,1 0 1,0 0-1,1 0 1,-1 1-1,-4 12 1,5-11 12,0 0 1,1 0-1,0 0 0,0 1 0,1-1 0,0 1 1,0 17-1,1-25-34,0 0 0,0 1 0,0-1 0,0 1 0,0-1-1,1 0 1,-1 1 0,0-1 0,1 0 0,-1 1 0,1-1 0,0 0 0,-1 0 0,1 0 0,0 1 0,0-1 0,-1 0-1,1 0 1,0 0 0,0 0 0,0 0 0,1-1 0,-1 1 0,0 0 0,0 0 0,0-1 0,1 1 0,-1-1 0,0 1 0,0-1-1,1 1 1,-1-1 0,1 0 0,-1 0 0,2 1 0,-1-2-42,1 1 0,0 0 0,0-1 0,0 1-1,-1-1 1,1 0 0,-1 0 0,1 0 0,0-1 0,-1 1 0,0 0 0,1-1-1,-1 0 1,0 1 0,0-1 0,3-3 0,17-25-250,-3-10-83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1.788"/>
    </inkml:context>
    <inkml:brush xml:id="br0">
      <inkml:brushProperty name="width" value="0.05" units="cm"/>
      <inkml:brushProperty name="height" value="0.05" units="cm"/>
    </inkml:brush>
  </inkml:definitions>
  <inkml:trace contextRef="#ctx0" brushRef="#br0">169 213 10642,'-39'45'1913,"14"-16"-499,-34 47-1,53-66-1340,0 0-1,1 0 1,0 0-1,0 1 1,1-1-1,0 1 1,1 0-1,1 1 1,-3 16-1,5-25-57,0 0 0,0 0-1,-1 0 1,2 0 0,-1 0 0,0 0-1,1 0 1,-1 0 0,1 0-1,0 0 1,0-1 0,0 1-1,0 0 1,1 0 0,-1-1-1,1 1 1,0-1 0,-1 1-1,5 3 1,-3-4 5,0 0 0,-1-1-1,1 1 1,0-1 0,0 0-1,0 0 1,0 0 0,0 0 0,0 0-1,0-1 1,0 1 0,0-1 0,0 0-1,0 0 1,0 0 0,1 0-1,-1-1 1,0 1 0,5-3 0,9-2 83,1-1 0,-1 0 0,-1-2 0,1 0 0,26-18 0,-6 0 217,42-37-1,-52 39-181,-1-1 0,-1-1 0,-1-1 0,-1-1 0,-1-2 0,-2 0 0,17-34 0,-33 56-114,-1-1 0,0 0 0,0 0 0,-1 0 0,0 0-1,0-1 1,0-13 0,-2 20-25,0 1 0,0-1-1,0 0 1,0 1 0,-1-1 0,1 0-1,-1 1 1,1-1 0,-1 1 0,0-1-1,0 1 1,0-1 0,0 1 0,-1 0-1,1 0 1,-1-1 0,1 1 0,-1 0-1,0 0 1,1 1 0,-1-1 0,0 0-1,-1 0 1,1 1 0,0 0 0,0-1-1,-1 1 1,1 0 0,0 0 0,-5-1-1,0 1-12,0 0 0,0 1 0,-1 0 0,1 0 0,0 0-1,0 1 1,0 1 0,0-1 0,0 1 0,0 0 0,0 0-1,1 1 1,-1 0 0,1 0 0,-1 1 0,-6 5-1,-4 2-5,2 0-1,0 2 0,0 0 0,1 0 0,-12 16 0,21-23 13,0 0 0,1 1 0,-1-1 0,1 1 0,1 0 0,-1 1 0,-3 10 0,6-16 1,1 0-1,-1 0 1,1 0 0,0 0 0,0-1 0,0 1-1,0 0 1,0 0 0,0 0 0,0 0 0,0 0-1,1 0 1,-1 0 0,1 0 0,-1-1 0,1 1-1,0 0 1,0 0 0,0-1 0,0 1 0,0 0-1,0-1 1,0 1 0,0-1 0,1 0-1,-1 1 1,1-1 0,-1 0 0,1 0 0,-1 0-1,1 0 1,0 0 0,-1 0 0,4 1 0,5 1-62,-1 0 1,1 0 0,0-1 0,0 0 0,16 0 0,54-2-321,-39-1 173,-19 1 102,51 2-285,-67-2 365,1 1-1,-1 1 1,0-1 0,0 1 0,0 0-1,0 0 1,-1 0 0,1 1-1,6 4 1,-10-6 34,0 0 0,-1 1 1,1-1-1,0 1 0,-1 0 0,1-1 1,-1 1-1,1 0 0,-1 0 0,0 0 0,0 0 1,0 0-1,0 0 0,0 0 0,-1 0 1,1 1-1,0-1 0,-1 0 0,0 0 0,1 1 1,-1-1-1,0 0 0,0 0 0,-1 4 1,-1 3 31,0 1 0,-1-1 0,0 1 0,-6 13 0,-6 17-154,15-39 121,0-1 1,0 0 0,-1 1-1,1-1 1,0 0-1,0 0 1,0 1-1,0-1 1,0 0-1,0 1 1,0-1 0,0 0-1,0 1 1,0-1-1,0 0 1,0 1-1,0-1 1,1 0-1,-1 1 1,0-1 0,0 0-1,0 1 1,0-1-1,0 0 1,1 0-1,-1 1 1,0-1-1,0 0 1,1 0 0,-1 1-1,0-1 1,0 0-1,1 0 1,-1 0-1,0 1 1,0-1-1,1 0 1,-1 0 0,0 0-1,1 0 1,-1 0-1,0 0 1,1 0-1,-1 0 1,0 0-1,1 0 1,-1 0 0,0 0-1,1 0 1,-1 0-1,13-2-53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2.253"/>
    </inkml:context>
    <inkml:brush xml:id="br0">
      <inkml:brushProperty name="width" value="0.05" units="cm"/>
      <inkml:brushProperty name="height" value="0.05" units="cm"/>
    </inkml:brush>
  </inkml:definitions>
  <inkml:trace contextRef="#ctx0" brushRef="#br0">49 0 14835,'1'6'251,"-2"0"0,1 0 0,-1 0-1,0-1 1,0 1 0,0 0 0,-1-1 0,-4 10 0,-3 14 422,7-20-516,-7 22 319,-5 44 1,13-67-435,0 0 0,0 0 0,1 1 0,1-1 0,-1 0 0,1 0 0,0 0 0,1 0 1,0 0-1,6 15 0,-7-20-33,1-1 0,-1 1 1,1-1-1,0 0 0,-1 0 1,1 1-1,0-1 0,0-1 1,0 1-1,1 0 0,-1 0 1,0-1-1,1 1 0,-1-1 1,1 0-1,0 0 0,-1 0 1,1 0-1,0 0 0,-1 0 0,1-1 1,0 1-1,0-1 0,0 0 1,-1 0-1,1 0 0,0 0 1,0-1-1,0 1 0,0-1 1,-1 1-1,5-3 0,5-1 19,-1 0-1,0-1 0,0 0 1,-1-1-1,1 0 0,12-11 1,1-2 64,-2-1 1,0-1-1,-1-1 1,30-40-1,-51 62-88,0 0-1,0-1 0,0 1 0,0 0 0,0 0 1,0 0-1,0-1 0,0 1 0,0 0 0,0 0 1,1 0-1,-1 0 0,0-1 0,0 1 0,0 0 1,0 0-1,0 0 0,1 0 0,-1 0 0,0-1 1,0 1-1,0 0 0,0 0 0,1 0 0,-1 0 1,0 0-1,0 0 0,0 0 0,1 0 0,-1 0 1,0 0-1,0 0 0,0 0 0,1 0 1,-1 0-1,0 0 0,0 0 0,0 0 0,1 0 1,-1 0-1,0 11 72,-7 27-6,4-25-34,2-9-32,0-1 1,1 1-1,0 0 0,-1 0 0,1 0 1,1 7-1,-1-10-15,1-1-1,-1 1 1,0-1 0,0 1-1,0-1 1,1 1 0,-1-1-1,0 1 1,0-1 0,1 1-1,-1-1 1,0 0 0,1 1-1,-1-1 1,1 1 0,-1-1-1,0 0 1,1 0 0,-1 1-1,1-1 1,-1 0-1,1 0 1,0 1 0,0-1-43,1 0 0,-1 0 0,0 0 1,1 0-1,-1 0 0,0 0 0,1-1 1,-1 1-1,0 0 0,0-1 0,1 1 0,-1-1 1,2 0-1,41-29-416,-16 11 159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2.609"/>
    </inkml:context>
    <inkml:brush xml:id="br0">
      <inkml:brushProperty name="width" value="0.05" units="cm"/>
      <inkml:brushProperty name="height" value="0.05" units="cm"/>
    </inkml:brush>
  </inkml:definitions>
  <inkml:trace contextRef="#ctx0" brushRef="#br0">185 12 14707,'-2'-1'191,"0"0"0,0-1 0,0 1-1,0 0 1,0 0 0,-1 0 0,1 0 0,0 0-1,-1 1 1,1-1 0,-1 1 0,1 0 0,-1 0-1,1-1 1,-1 1 0,1 1 0,-1-1 0,1 0-1,-5 2 1,-3 0 272,1 1-1,-1 0 1,-13 6 0,16-5-356,0 1 0,0 0 0,0 0 0,0 0 0,1 1 0,-1 0 0,2 0 0,-8 9 0,11-12-104,0-1 1,0 1-1,1 0 0,-1 0 1,1 0-1,0 0 1,0 0-1,0 0 0,0 0 1,-1 7-1,2-8-3,0-1-1,0 1 1,1 0-1,-1-1 1,0 1-1,1 0 1,-1-1-1,1 1 1,-1-1-1,1 1 1,0-1-1,0 1 1,0-1 0,-1 1-1,2-1 1,-1 0-1,0 1 1,0-1-1,0 0 1,0 0-1,1 0 1,1 1-1,1 0-3,0 0 0,0 0 0,1 0 1,-1-1-1,1 0 0,-1 0 0,1 0 0,-1 0 0,1-1 0,0 0 0,-1 0 0,1 0 0,-1 0 0,1-1 0,0 0 1,-1 0-1,1 0 0,4-2 0,8-3-5,0 0 1,-1-2 0,22-12-1,-16 7 20,0-1 0,-1 0-1,-1-2 1,32-32 0,-57 49-25,-7 7 6,3 1 0,1 0-1,0 1 1,-8 12-1,14-19-8,0 1-1,-1 0 0,1 0 0,0 1 1,1-1-1,-1 0 0,1 0 0,0 1 1,0-1-1,0 1 0,0 8 0,1-12-2,1 0-1,-1-1 1,0 1-1,0 0 1,0 0-1,0 0 1,1-1-1,-1 1 1,0 0-1,1 0 1,-1 0-1,0-1 1,1 1-1,-1 0 1,1-1-1,-1 1 1,1-1-1,-1 1 0,1 0 1,0-1-1,-1 1 1,1-1-1,0 1 1,0-1-1,0 1 1,1-1-25,0 1 1,0-1-1,0 1 1,0-1 0,0 0-1,0 0 1,0 0-1,0 0 1,0 0-1,3-1 1,4-1-68,0-1 1,0 0 0,13-6-1,17-11-145,4-5-86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2.999"/>
    </inkml:context>
    <inkml:brush xml:id="br0">
      <inkml:brushProperty name="width" value="0.05" units="cm"/>
      <inkml:brushProperty name="height" value="0.05" units="cm"/>
    </inkml:brush>
  </inkml:definitions>
  <inkml:trace contextRef="#ctx0" brushRef="#br0">81 217 15395,'-22'27'1133,"15"-20"-973,1 0 1,0 1-1,0 0 0,1 0 0,0 0 0,0 0 1,1 1-1,0-1 0,1 1 0,-3 10 1,5-18-119,1 1 0,0-1 1,0 0-1,0 0 1,0 0-1,0 1 1,0-1-1,0 0 0,0 0 1,0 0-1,0 1 1,1-1-1,-1 0 1,1 0-1,-1 0 1,1 0-1,-1 0 0,1 1 1,0-1-1,-1 0 1,1-1-1,0 1 1,0 0-1,1 1 0,0-1-3,0 0 0,0 0-1,0 0 1,0 0 0,0 0-1,0-1 1,0 1 0,0-1-1,1 0 1,-1 0 0,0 0-1,4 0 1,4-1 5,-1 0-1,1-1 1,0 0-1,-1-1 0,11-4 1,-2-1-34,-2-1-1,1 0 1,-1-2-1,-1 0 1,0 0 0,-1-1-1,0-1 1,-1-1 0,0 0-1,-1 0 1,0-1-1,-2-1 1,1 0 0,-2 0-1,0-1 1,-2 0-1,1-1 1,6-26 0,-12 37-39,-1 0 0,0 0 0,0 0 0,0-11 0,-1 17 20,0 0-1,0 0 1,0-1 0,0 1-1,0 0 1,0 0 0,0 0 0,-1-1-1,1 1 1,0 0 0,-1 0 0,1 0-1,-1 0 1,1 0 0,-1-1-1,0 1 1,1 0 0,-1 0 0,0 1-1,0-1 1,0 0 0,0 0 0,1 0-1,-1 0 1,0 1 0,-1-1-1,1 0 1,0 1 0,0-1 0,0 1-1,0-1 1,0 1 0,-3-1 0,1 2-8,-1-1 1,0 0 0,1 1 0,-1 0 0,0 0 0,1 0 0,-1 0 0,1 0-1,0 1 1,-1 0 0,1-1 0,0 1 0,0 0 0,-3 3 0,-39 37 22,-19 31 116,56-62-78,1 0-1,-1 0 0,2 1 1,0 0-1,-5 14 0,10-25-36,0 0-1,1 1 1,-1-1 0,1 0-1,0 1 1,-1-1 0,1 0-1,0 1 1,0-1-1,0 0 1,0 1 0,0-1-1,0 1 1,0-1-1,1 0 1,-1 1 0,0-1-1,1 0 1,-1 1-1,1-1 1,0 0 0,-1 0-1,1 1 1,0-1-1,0 0 1,-1 0 0,1 0-1,0 0 1,0 0-1,0 0 1,0 0 0,1 0-1,-1-1 1,0 1 0,0 0-1,0-1 1,1 1-1,-1 0 1,0-1 0,1 0-1,-1 1 1,3-1-1,6 2-38,1-1 0,-1 0 0,1 0 0,17-2 0,-17 0-25,46-3-195,-38 2 95,-1 0 1,1 1-1,-1 1 1,0 1-1,34 5 1,-50-5 143,-1-1 0,1 0 0,-1 1 0,0-1 0,1 1-1,-1 0 1,0-1 0,1 1 0,-1 0 0,0 0 0,0-1 0,0 1 0,0 0 0,0 0 0,0 0-1,0 1 1,0-1 0,0 0 0,0 0 0,-1 0 0,1 1 0,0-1 0,-1 0 0,1 1 0,0 1-1,-1-1-9,0 1-1,0 0 1,0-1-1,0 1 1,-1-1-1,1 1 1,-1 0-1,1-1 1,-1 1 0,0-1-1,0 0 1,0 1-1,-2 2 1,3-5 19,-1 1 0,1 0 0,-1-1 0,1 1 0,0 0 0,-1 0 0,1 0 0,0 0 0,0-1 0,-1 1 0,1 0 0,0 0 0,0 0 0,0 0 0,0 0 0,0 1 0,4 0-19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3.915"/>
    </inkml:context>
    <inkml:brush xml:id="br0">
      <inkml:brushProperty name="width" value="0.05" units="cm"/>
      <inkml:brushProperty name="height" value="0.05" units="cm"/>
    </inkml:brush>
  </inkml:definitions>
  <inkml:trace contextRef="#ctx0" brushRef="#br0">1 70 13667,'6'-8'1213,"15"-16"87,-21 23-1237,1 0 0,-1 1 0,1-1 0,-1 1 0,1-1 0,-1 1 0,1 0 0,-1-1-1,1 1 1,0-1 0,-1 1 0,1 0 0,0 0 0,-1-1 0,1 1 0,0 0 0,0 0-1,-1 0 1,1 0 0,0 0 0,-1 0 0,1 0 0,0 0 0,0 0 0,-1 0 0,1 0 0,0 0-1,-1 0 1,1 1 0,0-1 0,0 0 0,0 1 0,0 0 10,0 0-1,-1 0 1,1 0-1,-1 0 1,0 0 0,1 0-1,-1 0 1,0 0-1,1 0 1,-1 0 0,0 0-1,0 0 1,0 1-1,0-1 1,0 0 0,0 0-1,0 0 1,0 0-1,0 0 1,-1 1 0,-8 28 428,6-20-340,2-5-117,-8 22 153,2 1-1,1 0 1,1 0 0,1 1 0,1 35-1,2-63-192,1 0 0,0 0 0,0 0 0,0 0 0,0 0 0,1 0 0,-1 0 0,0 0 0,0 0 0,0 0-1,1 0 1,-1-1 0,0 1 0,1 0 0,-1 0 0,1 0 0,-1 0 0,1-1 0,-1 1 0,2 1 0,-1-2 1,-1 0 1,1 0 0,0 0-1,-1 0 1,1 0-1,-1 0 1,1 0 0,-1 0-1,1 0 1,0-1-1,-1 1 1,1 0 0,-1 0-1,1 0 1,-1-1-1,1 1 1,-1 0 0,1-1-1,-1 1 1,1 0 0,-1-1-1,0 1 1,1-1-1,4-4 34,-1 1 0,-1-1 0,1 0 0,5-9 0,-2 1-2,0-1 0,-1 0 0,-1 0-1,0 0 1,-1 0 0,0-1 0,-1 0-1,2-28 1,-4 45-49,0 0 0,0 0 0,1 0 0,-1 0 0,1 0-1,-1 0 1,1 0 0,0 0 0,0-1 0,0 1 0,0 0 0,0-1 0,0 0-1,0 0 1,3 2 0,1 0 3,0 1 1,1-1-1,0 0 0,-1-1 0,14 4 0,-12-5 14,1-1 0,0 0 0,-1 0 0,1 0 0,0-1 0,-1 0 0,1-1 0,-1 0 0,0 0 0,1-1 0,-1 0 0,0 0 0,0-1 0,12-8 0,-15 9 8,-1 0 0,0-1-1,0 1 1,0-1-1,0 0 1,0 0 0,-1 0-1,0-1 1,0 1 0,0-1-1,0 0 1,-1 0 0,1 0-1,-1 0 1,-1 0-1,1 0 1,-1-1 0,0 1-1,0 0 1,0-1 0,-1 1-1,0-1 1,0 1 0,-1-8-1,1 12-11,0 0 0,0 0 0,0-1 0,-1 1 0,1 0 0,0 0 0,0 0 0,-1 0 0,1 0 0,-1 0 0,1 0-1,-1 0 1,1 0 0,-1 0 0,0 0 0,1 0 0,-1 0 0,0 1 0,0-1 0,0 0 0,1 0 0,-1 1 0,0-1 0,-2 0 0,2 0-2,-1 1 0,1 0 0,-1 0 0,1 0 0,-1 0 0,1 0 0,-1 1 0,1-1 0,-1 0 0,1 1-1,-1-1 1,1 1 0,0-1 0,-1 1 0,-1 1 0,-6 4-12,1-1 1,0 2-1,1-1 0,-9 10 0,2-2-6,2 1-1,0 1 1,-13 23 0,21-33-6,0 0 0,1 1 1,0 0-1,0-1 0,1 1 1,0 1-1,0-1 0,0 0 0,1 0 1,0 0-1,1 14 0,0-19-9,0 0 0,1 0-1,-1-1 1,1 1 0,0 0-1,-1 0 1,1-1 0,0 1-1,0-1 1,0 1 0,0-1-1,1 1 1,-1-1 0,0 1-1,1-1 1,-1 0 0,1 0-1,-1 0 1,1 0 0,-1 0-1,1 0 1,0 0 0,-1 0-1,1-1 1,0 1 0,0-1-1,0 1 1,-1-1 0,1 0-1,2 0 1,4 1-197,0 0 0,0-1 0,-1 0-1,1-1 1,14-2 0,-4-1-7,-1-2-1,0 1 1,20-11 0,8-9-349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34.928"/>
    </inkml:context>
    <inkml:brush xml:id="br0">
      <inkml:brushProperty name="width" value="0.05" units="cm"/>
      <inkml:brushProperty name="height" value="0.05" units="cm"/>
    </inkml:brush>
  </inkml:definitions>
  <inkml:trace contextRef="#ctx0" brushRef="#br0">129 278 16139,'-31'26'1293,"-27"27"-247,53-48-963,1 0 0,0 0 0,0 1 0,0-1 0,1 1 0,-1 0 0,2-1 0,-1 2 0,-2 5 0,5-11-75,-1 0 0,1 0 1,0 0-1,0 1 0,-1-1 0,1 0 0,0 0 1,0 0-1,0 0 0,0 0 0,0 0 0,1 0 0,-1 1 1,0-1-1,0 0 0,1 0 0,-1 0 0,0 0 0,1 0 1,-1 0-1,1 0 0,0 0 0,-1 0 0,1 0 0,0-1 1,-1 1-1,1 0 0,0 0 0,0-1 0,0 1 0,0 0 1,0-1-1,0 1 0,0-1 0,0 1 0,0-1 1,0 1-1,0-1 0,0 0 0,1 1 0,4 0 7,-1-1-1,0 1 1,0-1 0,0 0-1,0-1 1,1 1 0,8-3-1,1-1 30,0-1-1,-1 0 1,0-1-1,0 0 0,-1-1 1,0-1-1,0 0 1,-1-1-1,0-1 0,17-15 1,-16 11 50,0-1 0,0 0 0,-1-1 1,-1 0-1,-1-1 0,0 0 0,12-30 0,-18 37-21,-1 0-1,0 0 0,2-14 1,-5 22-57,0 0 1,1-1-1,-1 1 1,0 0 0,0-1-1,0 1 1,0 0-1,0-1 1,-1 1-1,1 0 1,-1 0 0,0-1-1,1 1 1,-1 0-1,0 0 1,0 0-1,-1 0 1,1 0 0,0 0-1,-2-2 1,1 3-8,1 0 0,-1 0 0,1 1 0,-1-1-1,1 1 1,-1-1 0,1 1 0,-1-1 0,0 1 0,1 0 0,-1 0 0,0 0 0,1 0 0,-1 0 0,1 0 0,-1 0 0,0 1 0,1-1 0,-1 1 0,1-1 0,-1 1 0,1-1 0,-1 1 0,1 0 0,-1 0 0,1 0 0,-2 1 0,-6 4 15,0 1 1,-14 13-1,23-19-23,-19 17 21,2 1 0,-30 42-1,40-52-34,2 0 0,-1 1 0,1 0 0,1 0 0,-1 0 0,2 0 0,0 1 0,0 0 0,-2 17 0,5-26 2,0 0 0,0 0 1,0 0-1,0 0 0,0 0 1,0 1-1,1-1 0,-1 0 1,1 0-1,-1 0 0,1 0 1,0-1-1,0 1 0,0 0 1,0 0-1,0 0 1,1-1-1,-1 1 0,2 1 1,0-1-27,-1 0 1,1 0-1,0 0 1,0-1 0,-1 1-1,1-1 1,1 0-1,-1 0 1,0 0 0,0 0-1,4 0 1,9 0-253,-1 0-1,1-1 1,0-1 0,17-3 0,-24 3 70,11-2-198,34-3-832,-51 6 1146,0 0-1,-1 1 0,1-1 1,0 0-1,-1 1 0,1-1 1,0 1-1,-1 0 0,1 0 1,-1 0-1,1 0 0,-1 1 1,0-1-1,1 0 0,-1 1 1,3 2-1,-4-3 98,0 0 1,0 0-1,0 0 0,1-1 0,-1 1 0,0 0 1,0-1-1,1 1 0,-1-1 0,0 0 1,1 1-1,-1-1 0,0 0 0,1 0 0,-1 0 1,0 0-1,1 0 0,-1 0 0,1 0 1,-1 0-1,0 0 0,1-1 0,-1 1 0,0-1 1,1 1-1,-1-1 0,0 1 0,0-1 1,0 0-1,2-1 0,6-3-14,0-1-1,-1-1 1,8-7 0,-9 8 17,36-35 149,-1-2 0,-3-2-1,-2-2 1,49-79 0,-78 114-25,0-1 1,-2 0 0,7-17-1,-12 23 103,-4 6-87,-6 10 50,-3 7-52,1 1 0,1 0 1,0 0-1,-12 33 0,10-16 152,-16 65 0,24-76-163,0 0-1,0 26 1,3-42-86,1 0 0,0 0 1,1 0-1,0 0 0,0 0 1,0 0-1,1 0 0,0 0 1,1 0-1,-1 0 1,5 6-1,-6-11-24,1 0 0,-1 0 1,1 0-1,-1 0 0,1 0 0,0-1 1,0 1-1,0 0 0,-1-1 1,2 0-1,-1 1 0,0-1 0,0 0 1,0 0-1,1 0 0,-1-1 0,0 1 1,1 0-1,-1-1 0,3 1 0,-3-1-11,0 0 0,-1-1 0,1 1-1,0 0 1,0-1 0,-1 1 0,1-1 0,0 1-1,-1-1 1,1 0 0,-1 0 0,1 0-1,-1 0 1,1 0 0,-1 0 0,0 0 0,0 0-1,1 0 1,-1-1 0,0 1 0,0 0-1,0-1 1,0 1 0,0-1 0,-1 1 0,1-1-1,0 0 1,-1 1 0,1-4 0,1-5-62,0 0 0,-1 0 0,0-1 0,-1 1 1,0 0-1,-1 0 0,0-1 0,-1 1 0,0 0 0,0 0 1,-1 0-1,-1 0 0,1 1 0,-2-1 0,1 1 1,-1 0-1,-1 0 0,-10-13 0,14 20 31,1 0 1,-1 1-1,0-1 0,0 1 0,0 0 0,0-1 1,0 1-1,0 0 0,0 0 0,0 0 1,-4 0-1,6 1 21,0 0 1,-1 0-1,1-1 1,-1 1-1,1 0 1,0 0-1,-1 0 1,1 0 0,-1 0-1,1 1 1,0-1-1,-1 0 1,1 0-1,0 0 1,-1 0-1,1 0 1,0 0-1,-1 1 1,1-1-1,0 0 1,-1 0-1,1 0 1,0 1-1,-1-1 1,1 1-1,-1 0 1,1-1 0,0 1-1,0 0 1,0 0 0,-1 0-1,1 0 1,0-1 0,0 1-1,0 0 1,1 0-1,-1 0 1,0 0 0,0 0-1,0-1 1,1 1 0,-1 0-1,1 1 1,1 2-1,0 0 0,0-1-1,0 1 1,1 0 0,0-1 0,0 1 0,0-1 0,0 0 0,0 0-1,0 0 1,1-1 0,0 1 0,-1-1 0,1 0 0,0 0 0,0 0-1,0 0 1,8 1 0,0 1-22,0-1-1,0-1 1,1 0 0,-1-1-1,19 0 1,-17-1-72,1-2-1,0 0 1,0 0 0,-1-1 0,0-1-1,1-1 1,-1 0 0,26-14 0,-31 14 22,0 0 1,-1-1 0,0 0 0,0 0 0,0 0-1,-1-1 1,0-1 0,0 1 0,0-1 0,-1 0 0,-1-1-1,1 1 1,7-19 0,-12 25 71,0 0 0,-1 0-1,1 0 1,-1 0 0,1 0 0,-1 0 0,0 0-1,1 0 1,-1 0 0,-1-3 0,1 4 11,0 1 0,0-1 0,0 1 0,0 0 0,0-1 1,-1 1-1,1 0 0,0-1 0,0 1 0,0-1 0,-1 1 1,1 0-1,0 0 0,-1-1 0,1 1 0,0 0 0,0-1 0,-1 1 1,1 0-1,-1 0 0,1 0 0,0-1 0,-1 1 0,1 0 0,0 0 1,-1 0-1,1 0 0,-1 0 0,1 0 0,-1 0 0,-1 0 19,0 0 0,-1 1 1,1 0-1,0-1 0,0 1 0,0 0 0,0 0 0,1 0 0,-1 0 0,0 0 0,0 1 0,1-1 0,-1 1 0,0-1 0,1 1 0,0-1 0,-2 3 0,-2 2 12,0 1 0,1 0-1,0 0 1,1 0 0,-1 0 0,1 0-1,1 1 1,-3 9 0,4-15-31,1 0 0,-1 1 0,1-1-1,0 0 1,0 1 0,0-1 0,0 0 0,0 1 0,0-1 0,1 0 0,-1 1 0,1-1 0,-1 0 0,1 0 0,0 0 0,0 0 0,0 0 0,0 1 0,0-2 0,1 1 0,-1 0 0,0 0-1,1 0 1,0-1 0,-1 1 0,1 0 0,0-1 0,0 0 0,0 1 0,0-1 0,0 0 0,2 1 0,14 4 20,0-1 0,0 0 0,1-1 0,23 2 0,-22-4-21,0 1 1,0 1-1,25 9 0,-42-13 32,-1 1 0,0 0 0,0 0-1,0 0 1,-1 0 0,1 0 0,0 0 0,0 1-1,0-1 1,-1 1 0,1-1 0,-1 1-1,2 1 1,-3-2-1,1 0-1,-1 0 1,0-1-1,0 1 0,0 0 1,0 0-1,0-1 1,0 1-1,0 0 1,0 0-1,0 0 1,-1-1-1,1 1 0,0 0 1,0 0-1,-1-1 1,1 1-1,0 0 1,-1-1-1,1 1 1,-1 0-1,1-1 0,-1 1 1,1 0-1,-1-1 1,0 1-1,1-1 1,-1 1-1,1-1 1,-1 0-1,0 1 0,0-1 1,1 1-1,-1-1 1,0 0-1,-1 1 1,-15 8 246,0-1 0,-1-1 0,0 0 0,-1-1 0,1-1 0,-1-1 0,0-1 0,0 0 0,-1-1 0,-26-2 0,43 0-303,1 0 0,-1 0-1,1-1 1,-1 1 0,1-1 0,-1 0-1,1 1 1,-1-1 0,1 0-1,-1-1 1,1 1 0,-4-3 0,-3-9-301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4.421"/>
    </inkml:context>
    <inkml:brush xml:id="br0">
      <inkml:brushProperty name="width" value="0.05" units="cm"/>
      <inkml:brushProperty name="height" value="0.05" units="cm"/>
    </inkml:brush>
  </inkml:definitions>
  <inkml:trace contextRef="#ctx0" brushRef="#br0">21 118 19812,'-21'0'744,"26"0"-464,16 2 257,19-12-1,16-9-112,13-1-168,13 1-88,-8 4-72,12-1-216,-3 1-208,-9 10-432,-10 5-201,-22 7 721,-12 6-224,-25 7-152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4.802"/>
    </inkml:context>
    <inkml:brush xml:id="br0">
      <inkml:brushProperty name="width" value="0.05" units="cm"/>
      <inkml:brushProperty name="height" value="0.05" units="cm"/>
    </inkml:brush>
  </inkml:definitions>
  <inkml:trace contextRef="#ctx0" brushRef="#br0">18 116 13523,'-18'10'1256,"18"-1"-512,5-9-216,20-4 601,8-5-217,18-4-248,6-1-208,10-3-544,6-2-288,-2-3 312,0 2-192,-9 3-160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5.161"/>
    </inkml:context>
    <inkml:brush xml:id="br0">
      <inkml:brushProperty name="width" value="0.05" units="cm"/>
      <inkml:brushProperty name="height" value="0.05" units="cm"/>
    </inkml:brush>
  </inkml:definitions>
  <inkml:trace contextRef="#ctx0" brushRef="#br0">0 59 17148,'3'1'143,"0"-1"1,0 0 0,0 1-1,0-1 1,0 0-1,0 0 1,0-1 0,0 1-1,0 0 1,0-1 0,0 0-1,0 0 1,0 0 0,-1 0-1,4-2 1,7-1 130,40-12 545,65-9 0,-100 22-840,0 1-1,0 1 1,0 0 0,1 1-1,-1 1 1,0 1 0,28 7-1,-42-8-2,0 0 0,-1 0-1,1 0 1,0 1 0,-1 0 0,1 0-1,0 0 1,-1 0 0,0 0 0,0 1-1,0 0 1,0-1 0,0 1 0,0 0-1,-1 0 1,1 1 0,-1-1 0,0 1-1,0-1 1,0 1 0,0-1 0,-1 1-1,0 0 1,1 0 0,-1 0 0,-1 0-1,1 0 1,-1 0 0,1 0 0,-1 0-1,-1 6 1,-1 3 0,0 0-1,-1 0 1,-1-1 0,0 0 0,0 1-1,-1-1 1,-1-1 0,0 1-1,-1-1 1,0 0 0,-11 13-1,-13 13 156,-59 55-1,38-46-170,-99 66-1,137-103-62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5.978"/>
    </inkml:context>
    <inkml:brush xml:id="br0">
      <inkml:brushProperty name="width" value="0.05" units="cm"/>
      <inkml:brushProperty name="height" value="0.05" units="cm"/>
    </inkml:brush>
  </inkml:definitions>
  <inkml:trace contextRef="#ctx0" brushRef="#br0">59 1 17468,'0'-1'27,"0"1"0,1 0 0,-1 0 0,0 0 0,0 0 0,0 0 1,0 0-1,0 0 0,1 0 0,-1 0 0,0 0 0,0 1 0,0-1 0,0 0 0,1 0 1,-1 0-1,0 0 0,0 0 0,0 0 0,0 0 0,0 0 0,1 0 0,-1 0 0,0 1 1,0-1-1,0 0 0,0 0 0,0 0 0,0 0 0,0 0 0,0 0 0,1 1 1,-1-1-1,0 0 0,0 0 0,0 0 0,0 0 0,0 1 0,0-1 0,0 0 0,0 0 1,0 0-1,0 0 0,0 1 0,0-1 0,0 0 0,0 0 0,0 0 0,0 0 0,0 1 1,0-1-1,-1 0 0,1 16-61,0-9 179,-5 111 316,-25 139 0,5-62-3,23-163-168,4-22-53,2-10-66,6-15 83,-8 13-223,25-48 432,38-97 1,-41 89-389,24-61-53,45-101-647,-92 217 589,0 1 0,1-1 0,-1 1 0,1-1 0,-1 1 0,1 0 0,0 0 0,0-1 0,0 1 0,3-2 0,-4 4 24,0 0 0,-1-1-1,1 1 1,0 0 0,0 0 0,-1 0 0,1 0 0,0 0 0,0 0-1,-1 0 1,1 0 0,0 1 0,-1-1 0,1 0 0,0 0 0,0 0-1,-1 1 1,1-1 0,0 0 0,-1 1 0,1-1 0,-1 1 0,1-1 0,-1 1-1,1-1 1,0 1 0,-1-1 0,0 1 0,1-1 0,-1 1 0,1 0-1,-1-1 1,0 1 0,1 0 0,-1-1 0,0 1 0,0 0 0,1 1-1,1 1-31,0 1 0,0 0 0,-1 0 0,1 1 0,-1-1 0,0 0 0,0 0 0,0 1 0,-1-1 0,1 0-1,-1 1 1,0-1 0,0 1 0,-1-1 0,1 0 0,-3 8 0,1-7 38,0 0 0,-1 0 1,0 0-1,1 0 0,-2 0 1,1-1-1,0 0 0,-1 1 0,0-1 1,0 0-1,-7 5 0,-5 1-145,-1 1-1,0-2 1,0-1-1,-1 0 0,0-1 1,-25 7-1,40-13 38,5-2-161,14-3-9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6.680"/>
    </inkml:context>
    <inkml:brush xml:id="br0">
      <inkml:brushProperty name="width" value="0.05" units="cm"/>
      <inkml:brushProperty name="height" value="0.05" units="cm"/>
    </inkml:brush>
  </inkml:definitions>
  <inkml:trace contextRef="#ctx0" brushRef="#br0">1 1 15435,'0'1'1513,"6"6"-1105,4 6-208,7 0 992,7 3-1216,3-1-344,6 1-1697,2-3 1809,-1-3-264,1-3-264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6.399"/>
    </inkml:context>
    <inkml:brush xml:id="br0">
      <inkml:brushProperty name="width" value="0.05" units="cm"/>
      <inkml:brushProperty name="height" value="0.05" units="cm"/>
    </inkml:brush>
  </inkml:definitions>
  <inkml:trace contextRef="#ctx0" brushRef="#br0">101 13 14603,'14'-12'2351,"-36"31"-781,12-8-1430,0 1 0,0-1-1,2 1 1,-1 1 0,1 0 0,1 0-1,1 0 1,0 1 0,0 0 0,-5 24 0,10-36-134,1 0 0,0 0 0,-1-1 0,1 1 0,0 0 0,0 0 0,0 0 0,1 0 1,-1 0-1,0 0 0,1 0 0,-1 0 0,1-1 0,-1 1 0,1 0 0,0 0 0,0 0 0,0-1 1,0 1-1,0-1 0,3 3 0,-2-2 14,0-1 0,0 1-1,0-1 1,0 0 0,1 0 0,-1 0 0,0 0 0,1-1 0,-1 1-1,1-1 1,-1 1 0,1-1 0,-1 0 0,5 0 0,1 0 51,0-1 0,1-1 1,-1 1-1,0-1 0,0 0 1,0-1-1,0 0 0,0-1 1,7-3-1,-7 1 27,0 0 0,0 0 0,-1 0 0,0-1 0,0 0 0,0-1 0,-1 0 0,0 1 0,5-12 0,-9 16-68,0-1 0,0 0 1,0 0-1,0 0 1,-1 0-1,0 0 0,1 0 1,-2 0-1,1-1 0,0 1 1,-1 0-1,0 0 1,0-1-1,0 1 0,-1 0 1,1-1-1,-1 1 0,0 0 1,0 0-1,0 0 0,-1 0 1,0 0-1,-1-4 1,1 6-27,1 0 1,-1 0-1,1 0 0,-1 0 1,0 0-1,0 0 1,0 0-1,0 1 1,0-1-1,0 1 1,0-1-1,-1 1 1,1 0-1,0 0 1,-1 0-1,1 0 1,-1 0-1,1 1 1,-1-1-1,1 1 1,-1 0-1,1 0 1,-1-1-1,0 2 1,1-1-1,-1 0 1,1 0-1,-1 1 1,1 0-1,-5 1 1,3-1-40,1 1 0,-1-1 0,1 1 0,0 0 0,-1 0 1,1 0-1,0 1 0,0-1 0,0 1 0,1-1 1,-1 1-1,1 0 0,-1 0 0,1 0 0,0 1 0,0-1 1,0 0-1,1 1 0,-1 0 0,0 3 0,1-6 17,1 0-1,0-1 0,0 1 0,-1 0 0,1 0 0,0 0 0,0 0 1,0-1-1,0 1 0,0 0 0,0 0 0,0 0 0,1 0 0,-1 0 0,0-1 1,0 1-1,1 0 0,-1 0 0,0 0 0,1-1 0,-1 1 0,1 0 1,-1-1-1,1 1 0,-1 0 0,1-1 0,0 1 0,-1 0 0,1-1 0,0 1 1,-1-1-1,1 0 0,0 1 0,0-1 0,-1 1 0,1-1 0,0 0 1,0 0-1,0 1 0,0-1 0,-1 0 0,1 0 0,2 0 0,1 0 70,0 0 0,0 0 0,0 0 1,0 0-1,0-1 0,0 0 0,0 0 0,7-2 0,28-19-227,5-8-52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6.787"/>
    </inkml:context>
    <inkml:brush xml:id="br0">
      <inkml:brushProperty name="width" value="0.05" units="cm"/>
      <inkml:brushProperty name="height" value="0.05" units="cm"/>
    </inkml:brush>
  </inkml:definitions>
  <inkml:trace contextRef="#ctx0" brushRef="#br0">98 0 15699,'-4'12'489,"-2"0"0,0 0 0,0 0 0,-1-1-1,0 0 1,-12 13 0,7-9 233,4-5-296,-12 17 217,20-27-647,-1 1 0,1 0 0,0-1 0,0 1-1,-1 0 1,1-1 0,0 1 0,0 0 0,0 0-1,0-1 1,0 1 0,0 0 0,0 0 0,0-1-1,0 1 1,0 0 0,0-1 0,1 1-1,-1 0 1,0 0 0,0-1 0,1 1 0,-1 0-1,0-1 1,1 1 0,-1-1 0,1 1 0,-1 0-1,1-1 1,-1 1 0,1-1 0,-1 1 0,1-1-1,0 0 1,-1 1 0,1-1 0,0 1-1,15 6-162,0-1-1,0-1 0,1 0 1,-1-1-1,22 2 0,18 6-82,-44-9 211,33 9-35,-43-11 86,-1-1 1,1 1-1,0 0 1,-1 0-1,1-1 0,-1 1 1,1 0-1,-1 0 1,1 1-1,-1-1 0,0 0 1,1 0-1,-1 1 1,0-1-1,0 1 0,0-1 1,0 1-1,0-1 0,1 4 1,-2-4 10,0 0 0,0 1 1,0-1-1,-1 1 0,1-1 1,0 0-1,0 1 0,-1-1 0,1 0 1,-1 1-1,0-1 0,1 0 1,-1 0-1,0 1 0,1-1 0,-1 0 1,0 0-1,0 0 0,-2 2 1,-23 18 328,24-20-313,-7 6 26,-1 0-1,0-1 0,0 0 1,-1-1-1,1 0 0,-1 0 1,0-2-1,0 1 1,-1-1-1,1-1 0,-14 2 1,24-4-113,0 0 0,0 0 0,0 0 0,0 0 0,0 0 0,0 0 0,0 0 0,0 0 0,0-1 0,-1 1 1,1 0-1,0-1 0,1 1 0,-1 0 0,0-1 0,0 1 0,0-1 0,0 0 0,0 1 0,0-1 1,1 0-1,-1 1 0,0-1 0,0 0 0,1 0 0,-1 0 0,1 0 0,-1 0 0,0-1 0,1-1-17,-1 1-1,1-1 0,0 0 0,0 1 1,0-1-1,0 1 0,1-1 1,-1 1-1,1-1 0,-1 1 0,3-4 1,7-20-502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7.191"/>
    </inkml:context>
    <inkml:brush xml:id="br0">
      <inkml:brushProperty name="width" value="0.05" units="cm"/>
      <inkml:brushProperty name="height" value="0.05" units="cm"/>
    </inkml:brush>
  </inkml:definitions>
  <inkml:trace contextRef="#ctx0" brushRef="#br0">161 299 15947,'0'19'1833,"-6"2"-1249,-2 6-248,-4 2 1112,4 3-752,-1 0-167,6-1-321,3-4-136,3-7-336,4-6-177,6-8-327,0-6 592,-3-6-120,-1-4-168</inkml:trace>
  <inkml:trace contextRef="#ctx0" brushRef="#br0" timeOffset="1">0 28 12691,'2'-10'5449,"1"1"-4321,1 4-560,-1 2-288,1 3 1145,5 1-881,-2 5-352,3 0-976,-1-1 736,-4 3-208,1-3-105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8.066"/>
    </inkml:context>
    <inkml:brush xml:id="br0">
      <inkml:brushProperty name="width" value="0.05" units="cm"/>
      <inkml:brushProperty name="height" value="0.05" units="cm"/>
    </inkml:brush>
  </inkml:definitions>
  <inkml:trace contextRef="#ctx0" brushRef="#br0">41 18 16804,'0'-1'85,"0"0"0,0 0 0,0 0 0,0 0 0,0 0 0,0 0 0,0 0 0,-1 0 0,1 0 0,0 0 0,0 0 0,-1 0 0,1 1 0,-1-1 0,1 0 0,-1 0 0,0-1 0,-5 14 741,-4 33-66,-1 40-453,4 1-1,6 122 0,1-188-247,4 57 158,-3-68-129,0 0 1,0 0-1,1 1 1,1-1-1,5 13 1,-8-21-78,0-1 0,0 1 1,0-1-1,0 1 0,1-1 0,-1 1 0,0-1 1,0 0-1,0 1 0,1-1 0,-1 1 0,0-1 1,0 0-1,1 1 0,-1-1 0,0 0 0,1 1 1,-1-1-1,0 0 0,1 0 0,-1 1 1,0-1-1,1 0 0,-1 0 0,1 0 0,-1 1 1,1-1-1,-1 0 0,0 0 0,1 0 0,-1 0 1,1 0-1,-1 0 0,1 0 0,-1 0 0,1 0 1,-1 0-1,0 0 0,1 0 0,-1 0 0,1 0 1,-1-1-1,1 1 0,-1 0 0,0 0 0,1 0 1,-1-1-1,1 1 0,-1-1 0,13-17 300,-6-2-159,-1 0-1,-1-1 1,0 1 0,1-29-1,1-84-72,-10 75-559,2 64 426,1-1 1,0 0-1,1 1 0,-1-1 0,1 0 1,0 1-1,0-1 0,1 0 0,1 5 1,22 47-182,-22-51 210,1 0 0,-1-1 1,1 0-1,1 1 0,-1-2 0,1 1 0,-1 0 0,1-1 1,0 0-1,1 0 0,-1 0 0,1-1 0,0 0 0,0 0 0,12 4 1,-16-6-3,-1 0-1,1 1 1,-1-1 0,1 1 0,-1-1 0,0 1 0,1-1 0,-1 1 0,0 0-1,0-1 1,0 1 0,0 0 0,0 3 0,0-2 8,1 0-1,-1 0 1,1-1 0,0 1-1,-1 0 1,5 4 0,-2-5 12,-1 1 0,1-1 0,-1 1 1,1-1-1,0 0 0,0 0 0,0-1 0,0 1 1,1-1-1,-1 0 0,0 0 0,0-1 0,1 1 1,6-1-1,-4 0-6,-1-1-1,1 0 1,-1 0 0,1-1 0,-1 0-1,1 0 1,-1 0 0,11-7 0,-6 3-43,0-1 0,-1-1 0,0 0 0,0 0 0,-1-1 0,0 0 0,-1 0 0,0-1 1,11-18-1,-16 24 29,-1 0-19,0 1 0,1-1 0,-2 0-1,1 0 1,0 0 0,-1 1 0,1-1-1,-1-1 1,0 1 0,0 0-1,0-8 1,-1 12 40,0 1-1,-1-1 1,1 0 0,0 0-1,0 0 1,0 0-1,0 0 1,0 1 0,0-1-1,-1 0 1,1 0-1,0 0 1,0 0 0,0 0-1,0 0 1,0 0-1,-1 1 1,1-1 0,0 0-1,0 0 1,0 0-1,-1 0 1,1 0 0,0 0-1,0 0 1,0 0-1,-1 0 1,1 0 0,0 0-1,0 0 1,0 0-1,0 0 1,-1 0 0,1 0-1,0 0 1,0-1-1,0 1 1,-1 0-1,1 0 1,0 0 0,0 0-1,0 0 1,0 0-1,0 0 1,-1-1 0,1 1-1,0 0 1,0 0-1,0 0 1,0 0 0,0 0-1,0-1 1,0 1-1,0 0 1,0 0 0,-1 0-1,1-1 1,0 1-1,0 0 1,0 0 0,-6 17-84,6-15 91,1 0 0,-1-1 0,0 1 0,1 0 0,-1-1-1,1 1 1,-1-1 0,1 1 0,0-1 0,0 1 0,-1-1 0,1 0 0,0 1-1,0-1 1,0 0 0,1 0 0,-1 1 0,0-1 0,0 0 0,2 1 0,0-1 8,0 0 0,0 0 0,0 0 0,-1 0 0,1 0 0,0 0 0,0-1 0,0 1 0,0-1-1,5 0 1,1-1 15,1 0 0,-1 0 0,1-1 0,-1-1 0,0 1-1,12-6 1,-4 0-30,-1 0 0,1-2 0,-2 0 0,18-13 0,-25 16-23,0 0 0,0 0 1,-1-1-1,0 0 1,0 0-1,-1-1 0,0 0 1,8-17-1,-14 26 27,1 0 0,-1-1 0,0 1 0,1 0 1,-1-1-1,0 1 0,0-1 0,1 1 0,-1-1 0,0 1 0,0-1 0,0 1 0,0-1 0,0 1 0,0 0 0,1-1 1,-1 1-1,0-1 0,0 1 0,-1-1 0,1 1 0,0-1 0,0 1 0,0-1 0,0 1 0,0-1 0,0 1 0,-1-1 1,1 1-1,0 0 0,0-1 0,-1 0 0,-14 6 104,-16 19 255,25-20-271,1 1 0,1 0 0,-1 0 0,1 0 0,-1 1 0,2-1 0,-1 1 0,0 0 0,1 0 0,-3 10 0,5-16-78,1 1 0,0-1 0,0 0 0,0 1 0,0-1 0,0 0 0,0 1 0,1-1 0,-1 0 0,0 1 0,0-1 0,0 0 0,0 1 0,0-1 0,0 0 0,1 1 0,-1-1 1,0 0-1,0 1 0,0-1 0,1 0 0,-1 0 0,0 1 0,0-1 0,1 0 0,-1 0 0,0 0 0,1 1 0,-1-1 0,0 0 0,1 0 0,-1 0 0,0 0 0,1 0 0,-1 0 0,0 0 0,1 0 0,-1 0 0,0 0 0,1 0 1,-1 0-1,0 0 0,1 0 0,-1 0 0,0 0 0,1 0 0,-1 0 0,0 0 0,1 0 0,-1 0 0,0-1 0,1 1 0,-1 0 0,1 0 0,25-10-5,-21 8-29,15-6-37,-7 2-34,0 1 0,0 0 0,1 1 0,15-3 0,-24 7 86,-1-1 0,1 1 1,0 0-1,0 1 1,0-1-1,0 1 0,0 0 1,-1 0-1,1 0 1,0 1-1,-1-1 0,1 1 1,-1 0-1,0 1 1,9 5-1,-5-2 99,0-1 0,1 0-1,-1 0 1,1 0 0,0-1 0,1 0-1,-1-1 1,1 0 0,11 1 0,-15-3-23,0-1 1,0 0 0,0 0-1,0 0 1,0-1 0,0 0-1,0 0 1,-1 0 0,1-1-1,0 0 1,-1 0 0,1-1-1,-1 1 1,0-1-1,1 0 1,7-7 0,-4 2 66,0 0-1,0-1 1,-1 0 0,0 0-1,0 0 1,-1-1 0,7-14 0,-10 17-96,0 0 0,-1 0 1,0-1-1,0 1 0,-1-1 0,0 0 1,-1 1-1,1-1 0,-1 0 1,-1 0-1,0-16 0,-11-7-1452,22 31 1071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8.638"/>
    </inkml:context>
    <inkml:brush xml:id="br0">
      <inkml:brushProperty name="width" value="0.05" units="cm"/>
      <inkml:brushProperty name="height" value="0.05" units="cm"/>
    </inkml:brush>
  </inkml:definitions>
  <inkml:trace contextRef="#ctx0" brushRef="#br0">0 56 15795,'3'-10'790,"-2"7"-562,0-1 0,0 0-1,0 0 1,0 1-1,1-1 1,0 0 0,-1 1-1,1-1 1,1 1 0,3-6-1,-5 9-192,-1 0 0,0 0 0,0 0 0,0 0 0,0 0 0,0 0 0,0 0 0,1 0 0,-1 0 0,0 0 0,0 0 0,0 0 0,0 0 0,0 0 0,1 0 0,-1 0 0,0 0 0,0 0 0,0 0 0,0 0 0,0 0 0,0 0 0,1 0 0,-1 0 0,0 1 0,0-1 0,0 0 0,0 0 0,0 0 0,0 0 0,0 0 0,1 0 0,-1 0 0,0 1 0,0-1 0,0 0 0,0 0 0,0 0 0,0 0 0,0 0 0,0 0 0,0 1 0,0-1 0,0 0-1,0 0 1,0 0 0,2 13 760,-2 12-129,-6 97 107,-3 237-1750,11-337 474,-1-17 326,0-1 0,-1 1 0,1-1 0,-1 1 1,0 0-1,0-1 0,-1 1 0,1 0 0,-1-1 1,0 1-1,0-1 0,-3 7 0,0-8-399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9.050"/>
    </inkml:context>
    <inkml:brush xml:id="br0">
      <inkml:brushProperty name="width" value="0.05" units="cm"/>
      <inkml:brushProperty name="height" value="0.05" units="cm"/>
    </inkml:brush>
  </inkml:definitions>
  <inkml:trace contextRef="#ctx0" brushRef="#br0">45 588 13875,'-15'4'1408,"7"-1"-744,5 1-199,12-1 719,8-3-72,15-4-144,8-8-112,13-6-183,4-5-105,6-3-184,2-4-192,-12-4-520,-9-4-448,-22 3 672,-16 0-177,-27 5-135</inkml:trace>
  <inkml:trace contextRef="#ctx0" brushRef="#br0" timeOffset="1">1 60 14947,'4'3'1561,"15"-4"-849,7-3-288,7-5 544,11-1-208,6-3-608,2-1 440,-2 5-400,-7 6-128,-9 5-208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59.420"/>
    </inkml:context>
    <inkml:brush xml:id="br0">
      <inkml:brushProperty name="width" value="0.05" units="cm"/>
      <inkml:brushProperty name="height" value="0.05" units="cm"/>
    </inkml:brush>
  </inkml:definitions>
  <inkml:trace contextRef="#ctx0" brushRef="#br0">0 21 15115,'0'6'266,"0"-1"0,1 1 0,0-1-1,0 1 1,0-1 0,1 1 0,-1-1-1,5 8 1,-5-11-198,0-1 1,0 1-1,1-1 0,-1 1 0,0-1 0,1 1 1,0-1-1,-1 0 0,1 0 0,0 0 0,-1 0 0,1 0 1,0 0-1,0 0 0,0 0 0,0-1 0,0 1 1,0-1-1,0 1 0,0-1 0,0 0 0,0 0 0,0 0 1,0 0-1,0 0 0,3-1 0,5-1 51,1 0 0,-1-1-1,1 0 1,-1 0 0,0-1-1,0-1 1,12-7 0,4-4 24,31-25 0,-43 33-81,-14 8-57,1 0 1,-1 0-1,0 0 0,0 0 1,1 0-1,-1 0 0,0 0 1,0 0-1,1 0 0,-1 1 1,0-1-1,1 0 0,-1 0 1,0 0-1,0 0 0,1 0 1,-1 0-1,0 1 1,0-1-1,0 0 0,1 0 1,-1 0-1,0 0 0,0 1 1,0-1-1,0 0 0,1 0 1,-1 1-1,1 2 38,-1-1 0,1 1 0,-1 0-1,0-1 1,1 1 0,-1 0 0,-1 3 0,1 4 12,0-7-18,0 1 0,0-1 0,0 0 0,0 1 0,1-1 0,-1 0 0,1 0 0,0 1 0,0-1 0,1 0 0,-1 0 0,0 0 0,1 0 0,0 0 0,0 0 0,0-1 0,0 1 0,4 3 0,-3-4-3,0 0-1,1 0 1,-1 0 0,0 0 0,1-1-1,0 0 1,-1 0 0,1 0 0,0 0-1,-1 0 1,1-1 0,0 0 0,0 0-1,0 0 1,-1 0 0,6-1-1,7-2 25,0-1 0,-1 0 0,0-1 0,0 0 0,0-2-1,13-7 1,-7 4-152,35-13 0,-56 23 83,0 0 1,1 0 0,-1 0 0,1 0 0,-1-1-1,0 1 1,1 0 0,-1 0 0,0 0-1,1 0 1,-1 0 0,1 0 0,-1 0 0,0 0-1,1 0 1,-1 0 0,1 0 0,-1 0 0,0 0-1,1 1 1,-1-1 0,1 0 0,-1 0 0,0 0-1,1 0 1,-1 1 0,0-1 0,1 0 0,-1 0-1,0 1 1,1 0 0,-2 12-296,-13 19-162,13-30 422,-11 16 806,12-17-748,0 0 0,-1-1 1,1 1-1,-1 0 0,1-1 0,-1 1 0,0-1 0,1 1 0,-1-1 1,1 1-1,-1-1 0,0 1 0,0-1 0,1 0 0,-1 0 1,0 1-1,1-1 0,-1 0 0,0 0 0,0 0 0,1 1 1,-1-1-1,-1 0 0,0-5 156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0.027"/>
    </inkml:context>
    <inkml:brush xml:id="br0">
      <inkml:brushProperty name="width" value="0.05" units="cm"/>
      <inkml:brushProperty name="height" value="0.05" units="cm"/>
    </inkml:brush>
  </inkml:definitions>
  <inkml:trace contextRef="#ctx0" brushRef="#br0">3 44 15179,'-1'14'379,"0"-1"0,0 0 0,1 0 1,3 20-1,0 1 71,-1 13 51,8 267 2373,1-410-1393,-1 6-1245,36-149 0,-43 229-285,0 0-1,1 1 1,-1-1 0,2 1-1,9-17 1,-13 24 28,0 0 1,1 1-1,-1-1 1,1 0-1,0 0 0,-1 1 1,1-1-1,0 1 0,0 0 1,0-1-1,0 1 0,0 0 1,0 0-1,0 0 1,0 1-1,0-1 0,1 0 1,-1 1-1,0-1 0,1 1 1,-1 0-1,0 0 0,1 0 1,-1 0-1,0 0 1,0 0-1,1 1 0,-1-1 1,0 1-1,0 0 0,3 0 1,-2 1-4,1-1-1,-1 0 1,0 1 0,0-1 0,0 1 0,0 0 0,0 0-1,0 0 1,0 1 0,-1-1 0,1 1 0,-1-1 0,0 1-1,0 0 1,0 0 0,0 0 0,0 0 0,-1 0 0,1 0-1,-1 1 1,0-1 0,0 0 0,0 1 0,0-1 0,0 7-1,-1-4 25,0 1 0,-1-1-1,0 1 1,0-1 0,0 1-1,-1-1 1,0 0-1,0 0 1,-1 0 0,1 0-1,-1 0 1,-1 0 0,-4 6-1,-5 6 83,-1-1-1,-19 20 1,26-31-68,0 0 1,0 0-1,0 0 0,0-1 1,-1 0-1,0 0 0,0-1 0,-11 4 1,18-8-34,0 1 0,1-1 0,-1 0 0,0 0 0,1 1 0,-1-1 0,0 0 0,0 0 0,1 0 0,-1 0-1,0 0 1,1 0 0,-1 0 0,0 0 0,0 0 0,1 0 0,-1-1 0,0 1 0,0 0 0,1 0 0,-1-1 0,-1 0 0,2 1-24,0-1 0,-1 1-1,1-1 1,0 0 0,-1 1-1,1-1 1,0 0 0,0 1 0,0-1-1,0 0 1,0 1 0,0-1-1,0 0 1,0 1 0,0-1-1,0 0 1,0 1 0,0-1-1,1-1 1,1-3-102,0 0 0,0 0 0,0 0 0,1 0 0,4-6 0,15-16-277,8-3-167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0.569"/>
    </inkml:context>
    <inkml:brush xml:id="br0">
      <inkml:brushProperty name="width" value="0.05" units="cm"/>
      <inkml:brushProperty name="height" value="0.05" units="cm"/>
    </inkml:brush>
  </inkml:definitions>
  <inkml:trace contextRef="#ctx0" brushRef="#br0">4 429 14731,'16'-9'1845,"-12"7"-443,-9 9-31,2-4-1278,1 1 0,0 0 0,0-1 0,0 1 0,1 0 0,-1 0 0,1 0 0,0 0 0,0 1 0,0-1 0,1 0 0,-1 7 0,1-9-91,1-1 1,-1 0 0,0 0-1,0 1 1,0-1-1,1 0 1,-1 0-1,0 1 1,1-1-1,-1 0 1,1 0-1,0 0 1,-1 0-1,1 0 1,0 0 0,0 0-1,0 0 1,-1 0-1,1 0 1,0 0-1,0 0 1,0 0-1,1-1 1,-1 1-1,0 0 1,0-1 0,0 1-1,0-1 1,1 0-1,-1 1 1,0-1-1,0 0 1,1 0-1,-1 1 1,0-1-1,0 0 1,1 0 0,-1-1-1,0 1 1,1 0-1,-1 0 1,0 0-1,0-1 1,2 0-1,4-1 38,0 0 0,-1 0 0,1-1 0,-1 0 0,0-1 0,1 1 0,-1-1 0,-1 0 0,1-1 0,10-9 0,-10 7 17,1 0 0,-1 0 0,-1-1 0,1 0 0,-1 0 1,-1 0-1,7-16 0,-8 11-42,-7 8-62,3 5 42,0 0 0,0 1 0,0-1 0,0 0 0,0 1 0,0-1 0,1 1 0,-1-1 0,0 1 0,0 0 0,0-1 0,1 1 0,-1 0 0,0 0 0,1-1 0,-1 1 0,1 0 0,-1 0 0,1 0 0,-1 0 0,0 1 0,-1 3-12,0 0-1,0 0 1,0 0-1,1 0 1,-1 0 0,1 1-1,0-1 1,1 0-1,-1 1 1,1 7-1,0-12 20,0 1 0,1-1 0,-1 1 0,0-1 0,1 1 0,-1-1 0,1 1 0,-1-1 0,1 0 0,-1 1 0,1-1 0,0 0 0,0 1 0,0-1 0,0 0 0,0 0 0,0 0 0,0 0 0,0 0 0,0 0 0,1 0 0,-1 0 0,0 0 0,1-1 0,-1 1 0,0 0 0,1-1 0,-1 1 0,1-1 0,-1 1 0,1-1 0,-1 0 0,1 0 0,-1 0 0,1 0 0,-1 0 0,1 0 0,-1 0 0,1 0 0,1-1 0,6-1 15,0 0 0,0-1 0,0 0 0,0 0 0,-1-1 0,1 0 0,-1 0 0,0-1 0,0 0 0,-1-1 0,1 1 0,11-13 0,-3 1 14,-1 0-1,0-1 1,23-39 0,-20 25-2,28-66 0,-39 81-23,-2 0 0,0 0 1,0-1-1,-2 0 0,3-33 1,-6 48-6,0 0 0,0 0 0,-1 0 0,1 0 1,0-1-1,-1 1 0,0 0 0,-2-5 0,3 7 0,-1 1 0,1-1 0,0 0 0,-1 1 0,1 0 0,-1-1-1,1 1 1,-1-1 0,1 1 0,-1-1 0,1 1 0,-1 0 0,1-1-1,-1 1 1,1 0 0,-1 0 0,0 0 0,1-1 0,-1 1 0,0 0-1,1 0 1,-1 0 0,1 0 0,-1 0 0,0 0 0,1 0 0,-1 0-1,0 0 1,1 0 0,-1 0 0,0 1 0,1-1 0,-1 0 0,1 0-1,-1 1 1,1-1 0,-1 0 0,0 1 0,1-1 0,-1 0 0,1 1-1,0-1 1,-1 1 0,0 0 0,-7 6 8,0 1-1,0 0 1,0 0 0,1 1-1,1 0 1,-1 0 0,-6 14-1,-3 8 29,-12 34 0,20-45-8,1 0 1,1 1 0,1-1-1,1 1 1,-2 22 0,5-36-58,1-1 1,0 0 0,0 1-1,0-1 1,1 0-1,0 1 1,0-1-1,1 0 1,-1 0 0,1 0-1,1 0 1,-1 0-1,1-1 1,0 1-1,0-1 1,1 1-1,0-1 1,-1 0 0,2-1-1,-1 1 1,7 5-1,-7-8-79,-1 1 0,1-1-1,0 0 1,0 0 0,0-1 0,0 1-1,0-1 1,1 0 0,-1 0 0,0-1-1,1 1 1,-1-1 0,7 0-1,-3 0-12,1-1-1,0-1 0,0 0 0,-1 0 0,14-5 0,14-10-411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0.972"/>
    </inkml:context>
    <inkml:brush xml:id="br0">
      <inkml:brushProperty name="width" value="0.05" units="cm"/>
      <inkml:brushProperty name="height" value="0.05" units="cm"/>
    </inkml:brush>
  </inkml:definitions>
  <inkml:trace contextRef="#ctx0" brushRef="#br0">145 0 14979,'-44'27'3169,"-17"12"-1579,61-39-1590,0 0 0,-1 0 0,1 0 1,0 0-1,0 0 0,0 0 1,0 1-1,0-1 0,0 0 0,-1 0 1,1 0-1,0 0 0,0 0 1,0 0-1,0 0 0,0 1 0,0-1 1,0 0-1,0 0 0,-1 0 1,1 0-1,0 0 0,0 1 0,0-1 1,0 0-1,0 0 0,0 0 1,0 0-1,0 0 0,0 1 0,0-1 1,0 0-1,0 0 0,0 0 1,0 0-1,0 1 0,0-1 0,0 0 1,1 0-1,-1 0 0,0 0 1,0 1-1,8 2-11,14-2-22,66-6-55,-60 2 87,1 2 0,55 4 0,-83-3 10,0 0 1,0 0 0,0 0-1,0 0 1,0 0 0,0 1-1,0-1 1,0 0-1,0 1 1,0-1 0,0 1-1,0-1 1,0 1-1,0-1 1,1 2 0,-2-2 1,0 1 1,0-1 0,0 0 0,1 1-1,-1-1 1,0 0 0,0 1 0,0-1 0,0 0-1,0 1 1,-1-1 0,1 0 0,0 1-1,0-1 1,0 1 0,0-1 0,0 0-1,0 0 1,0 1 0,-1-1 0,1 0-1,0 1 1,0-1 0,0 0 0,-1 0-1,1 1 1,0-1 0,-1 0 0,1 1 0,-4 2 97,-1 0 0,1 0 0,0-1 0,-10 5 0,-37 14 226,-2-2 0,-106 23 1,143-40-476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7.072"/>
    </inkml:context>
    <inkml:brush xml:id="br0">
      <inkml:brushProperty name="width" value="0.05" units="cm"/>
      <inkml:brushProperty name="height" value="0.05" units="cm"/>
    </inkml:brush>
  </inkml:definitions>
  <inkml:trace contextRef="#ctx0" brushRef="#br0">108 1 12267,'-16'12'4711,"-22"18"-2518,31-24-1944,-25 30 515,31-34-740,-1 0 0,1 0 0,-1 0 0,1 0 0,0 0 0,0 1 0,0-1 0,0 0 0,0 1 0,1-1 0,-1 0 0,1 1 0,-1-1 0,1 1 0,0 2 0,0-4-42,1 0 0,-1 0 0,1-1 0,-1 1 0,1 0 0,-1-1-1,1 1 1,0-1 0,-1 1 0,1 0 0,0-1 0,0 0-1,-1 1 1,1-1 0,0 1 0,0-1 0,-1 0 0,1 0 0,0 1-1,0-1 1,0 0 0,0 0 0,-1 0 0,1 0 0,0 0 0,0 0-1,0 0 1,1 0 0,29-4-492,-27 4 438,8-2-111,0 1 0,0 0-1,1 1 1,-1 0 0,0 1 0,20 4-1,-29-5 171,0 1 0,0 0 0,-1-1 0,1 1 0,0 1 0,0-1 0,0 0-1,-1 0 1,1 1 0,-1 0 0,1-1 0,-1 1 0,0 0 0,0 0 0,1 0 0,-1 1 0,-1-1 0,1 0-1,0 1 1,-1-1 0,1 1 0,-1 0 0,0-1 0,1 1 0,-1 0 0,-1 0 0,1 0 0,0 0 0,-1 0-1,1 0 1,-1 0 0,0 5 0,-1-2 38,-1 0 0,1 0 0,-1 0-1,0 0 1,0-1 0,0 1 0,-1-1 0,0 0 0,0 0-1,0 0 1,-1 0 0,0 0 0,0-1 0,-6 6 0,0 0 91,-1-1 1,0 0-1,-1 0 1,-23 12-1,34-20-116,0-1 0,0 1 0,0-1 0,0 1 0,-1-1 0,1 1-1,0-1 1,0 1 0,-1-1 0,1 0 0,0 0 0,0 0 0,-1 0 0,-1 0 0,3 0-18,-1 0 0,1 0-1,0-1 1,-1 1 0,1 0 0,0 0 0,0-1 0,-1 1 0,1 0 0,0-1-1,0 1 1,0 0 0,0-1 0,-1 1 0,1 0 0,0-1 0,0 1 0,0 0 0,0-1-1,0 1 1,0-1 0,0 1 0,0 0 0,0-1 0,0 1 0,0 0 0,0-1-1,0 1 1,0 0 0,0-1 0,1 0 0,1-6-415,1 0 1,0 0-1,7-11 0,-10 17 391,62-102-1167,-21 40 443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2.089"/>
    </inkml:context>
    <inkml:brush xml:id="br0">
      <inkml:brushProperty name="width" value="0.05" units="cm"/>
      <inkml:brushProperty name="height" value="0.05" units="cm"/>
    </inkml:brush>
  </inkml:definitions>
  <inkml:trace contextRef="#ctx0" brushRef="#br0">221 417 14163,'-2'-1'167,"0"0"1,-1 0-1,1 1 0,0-1 0,-1 0 1,1 1-1,-1 0 0,1-1 1,-1 1-1,1 0 0,-1 0 0,1 0 1,-1 1-1,1-1 0,-1 1 1,1-1-1,0 1 0,-1 0 0,1 0 1,-4 2-1,-6 3 438,0 0 1,-16 12-1,14-8-324,1 0 1,0 1-1,-20 22 0,28-28-259,1 1-1,-1-1 1,2 1-1,-1 0 1,1 0-1,-1 0 1,2 0-1,-1 1 1,1-1-1,0 1 0,0-1 1,-1 9-1,3-14-16,0 1 0,0-1-1,0 1 1,0-1-1,0 1 1,1-1-1,-1 0 1,0 1-1,1-1 1,-1 1-1,1-1 1,-1 0 0,1 1-1,-1-1 1,1 0-1,0 0 1,0 1-1,0-1 1,0 0-1,0 0 1,0 0-1,0 0 1,0 0-1,0 0 1,0-1 0,1 1-1,-1 0 1,0 0-1,0-1 1,1 1-1,-1-1 1,1 1-1,-1-1 1,0 0-1,1 0 1,-1 1-1,1-1 1,1 0 0,4 0 19,1 0 1,0 0-1,-1-1 1,1 0 0,-1 0-1,10-3 1,0-2 52,0-1 1,0 0-1,-1-2 1,0 0-1,0 0 0,-1-2 1,-1 0-1,1 0 1,-2-1-1,0-1 0,0 0 1,-1-1-1,-1-1 1,0 0-1,-1 0 1,-1-1-1,-1 0 0,8-17 1,-15 30-51,0-1 0,0 0 1,0 1-1,-1-1 0,1 0 1,-1 1-1,0-7 0,0 9-24,0 1 0,0-1 0,0 1-1,0-1 1,0 1 0,0 0 0,0-1-1,0 1 1,-1-1 0,1 1 0,0 0-1,0-1 1,0 1 0,-1-1 0,1 1 0,0 0-1,-1-1 1,1 1 0,0 0 0,-1-1-1,1 1 1,0 0 0,-1 0 0,1-1-1,-1 1 1,0 0-2,0 0 0,0 0 0,0 0 0,1 0 0,-1 0 0,0 1 0,0-1 0,0 0 0,0 1 0,0-1 0,1 0 0,-1 1 0,0-1 0,0 1 0,1-1 0,-1 1 0,0-1 0,0 2 0,-4 3-6,0 1-1,0 0 1,0 0 0,1 1-1,0-1 1,1 1-1,-1 0 1,1 0 0,0 0-1,1 1 1,0-1-1,0 1 1,1-1-1,0 1 1,-1 10 0,2-17 8,0 0 1,1 1 0,-1-1-1,0 0 1,1 1 0,-1-1-1,0 0 1,1 1 0,0-1-1,-1 0 1,1 0 0,0 0-1,-1 1 1,1-1 0,0 0-1,0 0 1,0 0 0,0 0-1,0 0 1,0-1 0,3 3-1,-1-2 7,0 0-1,0 0 0,0 0 0,0 0 0,0 0 0,0-1 1,1 1-1,-1-1 0,4 0 0,5 0 22,0-1 0,0 0 0,0-1 1,12-4-1,-1-2 4,0-1 1,-1-1 0,0-1 0,-1-1 0,0-1 0,-1 0 0,28-25-1,-61 45-135,8-1 84,0 0-1,1 0 1,-1 1 0,1-1-1,0 1 1,0 0-1,1 0 1,-4 13-1,7-19 18,-1 1 0,1-1-1,-1 1 1,1 0-1,0-1 1,-1 1-1,1 0 1,0-1-1,0 1 1,0 0 0,0 0-1,1-1 1,-1 1-1,0 0 1,1-1-1,-1 1 1,1-1 0,0 1-1,-1 0 1,1-1-1,0 0 1,0 1-1,0-1 1,0 1-1,0-1 1,0 0 0,0 0-1,1 0 1,-1 1-1,0-1 1,1-1-1,-1 1 1,1 0-1,-1 0 1,1 0 0,-1-1-1,1 1 1,0-1-1,-1 1 1,1-1-1,0 0 1,-1 1 0,1-1-1,3 0 1,3 0 15,1 0 1,-1-1-1,0 1 1,1-2-1,-1 1 1,0-1-1,0 0 1,0-1-1,0 0 1,0 0-1,-1-1 1,1 0-1,7-5 1,-10 5-20,1 0 0,0 0 0,-1 0 0,0-1 0,0 0 1,0 0-1,-1 0 0,0 0 0,0-1 0,0 1 0,0-1 1,-1 0-1,0-1 0,-1 1 0,1 0 0,1-9 0,-3 14-7,-1 1-1,0-1 1,0 1-1,0-1 1,1 1-1,-1-1 1,0 1-1,0-1 1,0 1-1,0-1 0,0 0 1,0 1-1,0-1 1,0 1-1,0-1 1,0 1-1,-1-1 1,1 1-1,0-1 1,0 1-1,0-1 1,-1 1-1,1-1 0,-1 0 1,-8 8-176,-8 22-59,15-23 215,0 1-1,0 0 1,1 0 0,-1 0 0,2 0 0,-1 7 0,1-12 28,0 0 0,0-1 0,0 1 0,0 0-1,0-1 1,1 1 0,-1 0 0,0-1 0,1 1 0,0 0-1,-1-1 1,1 1 0,0-1 0,0 1 0,-1-1-1,1 0 1,0 1 0,1-1 0,-1 0 0,0 0-1,0 1 1,0-1 0,1 0 0,-1 0 0,1 0 0,-1-1-1,1 1 1,-1 0 0,1 0 0,-1-1 0,4 1-1,1 0 2,0-1-1,0 0 1,0 0-1,0 0 1,0-1-1,0 0 0,0 0 1,0-1-1,0 0 1,0 0-1,7-4 1,3-1-14,-1-2 1,28-19 0,-11 3-12,-2-2 0,0-1 0,-2-1 0,-2-1 0,0-2 0,-2 0 0,-2-2 0,-1-1 0,19-41 0,-37 69 19,0 0 1,0-1-1,0 0 0,-1 1 1,0-1-1,-1 0 0,0 0 1,1-11-1,-2 18 7,-1 0-1,1 1 1,0-1 0,0 0-1,0 1 1,-1-1 0,1 0-1,0 1 1,-1-1 0,1 0-1,-1 1 1,1-1 0,-1 1-1,1-1 1,-1 1 0,1-1-1,-1 1 1,1-1-1,-1 1 1,0 0 0,1-1-1,-1 1 1,0 0 0,1-1-1,-1 1 1,0 0 0,1 0-1,-1 0 1,0 0 0,0 0-1,1-1 1,-1 1 0,0 1-1,1-1 1,-1 0 0,0 0-1,0 0 1,1 0 0,-1 0-1,0 1 1,1-1-1,-1 0 1,0 0 0,1 1-1,-1-1 1,1 1 0,-1-1-1,0 1 1,0 0 0,-5 3 15,0 1 1,0 1 0,0-1-1,1 1 1,0 0 0,0 0-1,0 1 1,1 0 0,-5 9-1,-3 7 95,-14 40 0,20-44-57,1 1 1,0 0 0,1-1-1,1 1 1,2 1-1,0 31 1,3-15 11,2 0 0,15 62-1,-9-54-73,-1 1 0,-3 0 0,0 91-1,-6-113 15,-2 0 1,-1 0-1,-1 0 0,-1 0 0,0 0 0,-2-1 0,-1 0 1,-1-1-1,-16 29 0,21-44 34,0 0 1,-1 0-1,0-1 1,0 1-1,-9 7 1,13-13-30,0 0 1,0-1 0,0 1-1,0 0 1,0-1-1,0 1 1,0 0-1,0-1 1,0 0 0,0 1-1,0-1 1,-1 0-1,1 1 1,0-1-1,0 0 1,0 0-1,0 0 1,-1 0 0,0 0-1,0-1-1,1 0 0,0 1-1,0-1 1,-1 0 0,1 0-1,0 0 1,0 0 0,0 0-1,0 0 1,0 0 0,0 0-1,1 0 1,-1-1 0,0 1 0,0 0-1,1 0 1,-1-1 0,1 1-1,-1-1 1,1-1 0,-5-13-18,1-1 0,1 0 0,1 0 0,1 0 0,0 0 0,3-33 1,1 18-161,2 0 1,16-55 0,-13 60-48,1 1 0,1 1-1,2 0 1,24-39 0,-28 51 77,1 0 1,1 1-1,0 1 0,1-1 0,0 2 1,0-1-1,1 2 0,1 0 0,26-15 0,22-4-173,1 1-28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4.001"/>
    </inkml:context>
    <inkml:brush xml:id="br0">
      <inkml:brushProperty name="width" value="0.05" units="cm"/>
      <inkml:brushProperty name="height" value="0.05" units="cm"/>
    </inkml:brush>
  </inkml:definitions>
  <inkml:trace contextRef="#ctx0" brushRef="#br0">8 28 12563,'-7'-24'2854,"8"21"-947,6 16-630,22 54 123,-14-29-921,38 65 0,-47-92-594,1 0 0,1-1 0,0 0 0,0 0-1,18 15 1,-24-23 38,0-1-1,0 0 0,0 1 0,0-1 1,0 0-1,0 0 0,0 0 1,1 0-1,-1-1 0,0 1 1,1-1-1,-1 1 0,0-1 0,1 0 1,4 0-1,-5 0 29,0-1 0,1 0 0,-1 0 0,1 0 0,-1 0 1,0 0-1,0-1 0,0 1 0,0-1 0,0 1 0,0-1 0,0 0 0,0 0 0,-1 0 0,1 0 1,0 0-1,-1 0 0,2-3 0,14-31-563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4.402"/>
    </inkml:context>
    <inkml:brush xml:id="br0">
      <inkml:brushProperty name="width" value="0.05" units="cm"/>
      <inkml:brushProperty name="height" value="0.05" units="cm"/>
    </inkml:brush>
  </inkml:definitions>
  <inkml:trace contextRef="#ctx0" brushRef="#br0">78 1 15235,'-3'11'1433,"-1"15"-841,1 4-192,-3 15 736,0 6-200,-1 9-240,-1 5-80,-1 4-167,0-1-89,2-4-128,0-6-96,1-9-280,4-6-216,2-10-473,2-6 2122,7-14-1337,1-7 0,4-9-16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6.688"/>
    </inkml:context>
    <inkml:brush xml:id="br0">
      <inkml:brushProperty name="width" value="0.05" units="cm"/>
      <inkml:brushProperty name="height" value="0.05" units="cm"/>
    </inkml:brush>
  </inkml:definitions>
  <inkml:trace contextRef="#ctx0" brushRef="#br0">27 97 11715,'-22'3'1408,"17"0"-417,16 0 342,10 0-505,-1-2-1,1-1 0,31-3 1,65-14 591,-82 11-1025,156-31 325,57-9-3219,-240 45 1976,-4 1-81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7.113"/>
    </inkml:context>
    <inkml:brush xml:id="br0">
      <inkml:brushProperty name="width" value="0.05" units="cm"/>
      <inkml:brushProperty name="height" value="0.05" units="cm"/>
    </inkml:brush>
  </inkml:definitions>
  <inkml:trace contextRef="#ctx0" brushRef="#br0">0 181 13443,'0'11'1360,"16"-11"-704,8 0-224,12-10 545,8-1-57,15-4-184,3 0-48,5-4-424,-1 2-288,-3-5 1729,-7-4-1537,-4-2 40,-5-1 56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7.487"/>
    </inkml:context>
    <inkml:brush xml:id="br0">
      <inkml:brushProperty name="width" value="0.05" units="cm"/>
      <inkml:brushProperty name="height" value="0.05" units="cm"/>
    </inkml:brush>
  </inkml:definitions>
  <inkml:trace contextRef="#ctx0" brushRef="#br0">161 1 16836,'4'2'1512,"6"8"-992,6 2-184,2 4 472,5-1-184,0 6-103,0 0-25,-6 5-288,-4 3-112,-13 5-120,-8 9-64,-18 9-64,-10 1-48,-14 2-120,-3 0-209,3-8 393,0-2-80,15-21-24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7.875"/>
    </inkml:context>
    <inkml:brush xml:id="br0">
      <inkml:brushProperty name="width" value="0.05" units="cm"/>
      <inkml:brushProperty name="height" value="0.05" units="cm"/>
    </inkml:brush>
  </inkml:definitions>
  <inkml:trace contextRef="#ctx0" brushRef="#br0">15 1 16692,'-6'49'2305,"-2"88"1,8-135-2292,-1-1 0,1 1 0,0-1 0,0 1-1,0-1 1,0 1 0,1-1 0,-1 1 0,0-1-1,1 1 1,-1-1 0,0 1 0,1-1 0,0 0 0,-1 1-1,1-1 1,0 0 0,0 1 0,0-1 0,0 0-1,0 0 1,0 0 0,0 0 0,0 0 0,0 0 0,0 0-1,1 0 1,-1-1 0,0 1 0,0 0 0,1-1 0,-1 1-1,1-1 1,-1 1 0,1-1 0,-1 0 0,1 1-1,-1-1 1,1 0 0,-1 0 0,1 0 0,-1 0 0,3-1-1,32-1 65,-22 0-66,0 1 0,-1 1-1,1 0 1,-1 1 0,14 2 0,-23-2-14,0 0-1,-1 0 1,1 1 0,0-1-1,-1 1 1,0 0-1,1 0 1,-1 0 0,0 0-1,0 0 1,0 1-1,0-1 1,-1 1-1,1 0 1,-1 0 0,1 0-1,-1 0 1,0 0-1,0 0 1,-1 1 0,1-1-1,1 7 1,-1-4 7,0 1 0,-1 0-1,-1 0 1,1-1 0,-1 1 0,0 0 0,0 0 0,-1 0 0,0 0 0,0-1 0,-1 1 0,0 0-1,0-1 1,0 1 0,-1-1 0,0 0 0,0 0 0,0 0 0,-1 0 0,0-1 0,-6 7 0,4-5 46,0 0 1,0 0-1,-1-1 1,0 1-1,0-2 1,-1 1-1,1-1 1,-1 0-1,0-1 1,-1 0-1,1 0 1,-1-1-1,0 0 1,0 0-1,-12 2 1,19-5-53,-1 0 0,1 1-1,0-1 1,-1 0 0,1 0 0,-1 0 0,1-1-1,0 1 1,-1-1 0,1 1 0,0-1 0,-1 0-1,1 0 1,0 0 0,0 0 0,0 0 0,-1 0 0,1 0-1,-2-3 1,2 2-81,1 0 0,0 0 0,-1 0 0,1 0 0,0 0 0,0-1 0,0 1 0,1 0 0,-1-1 0,1 1 0,-1 0 0,1-1 0,0 1 0,-1 0 0,1-1 0,1-2 0,0-3-196,0 0-1,1-1 1,0 1 0,0 1-1,1-1 1,0 0 0,0 0-1,1 1 1,0 0 0,6-9-1,14-10-541,4 3-85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8.252"/>
    </inkml:context>
    <inkml:brush xml:id="br0">
      <inkml:brushProperty name="width" value="0.05" units="cm"/>
      <inkml:brushProperty name="height" value="0.05" units="cm"/>
    </inkml:brush>
  </inkml:definitions>
  <inkml:trace contextRef="#ctx0" brushRef="#br0">20 226 15427,'9'1'347,"1"0"0,-1-1-1,0-1 1,0 1 0,0-2-1,0 1 1,0-1-1,0 0 1,0-1 0,-1 0-1,1-1 1,13-7 0,-10 4-109,-1 0 0,0-1 0,0 0 0,0-1 0,-1 0 0,0-1 0,15-21 0,-22 28-209,-1-1-1,1 1 1,-1-1-1,0 0 1,0 0 0,-1 0-1,1 0 1,-1 0-1,0-1 1,0 1 0,0 0-1,-1-1 1,1-6 0,-1 9-18,-1 0 0,1 0 1,-1 0-1,1 0 0,-1 0 1,0 0-1,0 0 0,0 0 1,0 0-1,0 0 1,0 0-1,0 1 0,-1-1 1,1 0-1,-1 1 0,1-1 1,-1 1-1,0 0 0,1-1 1,-1 1-1,0 0 1,0 0-1,0 0 0,0 0 1,0 0-1,0 1 0,0-1 1,0 1-1,-3-1 0,-4 0 11,0 0 0,1 0-1,-1 1 1,0 1-1,0 0 1,0 0-1,0 0 1,1 1-1,-1 0 1,1 1-1,-1 0 1,1 0-1,0 1 1,0 0-1,1 1 1,-1-1-1,1 2 1,0-1-1,-7 7 1,9-7-18,-1 0 0,1 1 0,0-1 0,1 1-1,-1 1 1,1-1 0,0 0 0,1 1 0,0 0 0,-4 9 0,6-11-3,0 0 1,0 0 0,0 0-1,0 1 1,1-1-1,0 0 1,0 1 0,0-1-1,1 0 1,0 0-1,0 1 1,0-1-1,0 0 1,1 0 0,3 7-1,-3-8-9,1 1-1,-1-1 1,1 0-1,-1 0 1,1 0 0,0 0-1,1-1 1,-1 1-1,1-1 1,-1 0-1,1 0 1,0 0-1,0-1 1,0 1-1,6 1 1,-4-2-89,0 0-1,0 0 1,0-1 0,0 0 0,1 0 0,-1 0-1,0-1 1,1 0 0,-1-1 0,9-1-1,0-1-102,0 0-1,0-2 0,-1 0 1,0-1-1,1 0 0,-2-1 0,1-1 1,20-15-1,8-12-358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09.427"/>
    </inkml:context>
    <inkml:brush xml:id="br0">
      <inkml:brushProperty name="width" value="0.05" units="cm"/>
      <inkml:brushProperty name="height" value="0.05" units="cm"/>
    </inkml:brush>
  </inkml:definitions>
  <inkml:trace contextRef="#ctx0" brushRef="#br0">131 356 15603,'-27'21'1700,"13"-11"-1187,0 1-1,1 1 1,1 0 0,0 0-1,-18 24 1,29-35-478,0 1-1,0-1 1,0 1-1,0 0 1,1-1-1,-1 1 1,0 0 0,1-1-1,-1 1 1,1 0-1,0 0 1,0-1 0,-1 3-1,2-3-24,-1-1-1,0 1 0,0-1 1,0 1-1,0-1 1,1 1-1,-1 0 1,0-1-1,1 1 0,-1-1 1,0 1-1,1-1 1,-1 1-1,0-1 1,1 0-1,-1 1 0,1-1 1,-1 1-1,1-1 1,-1 0-1,1 1 1,0-1-1,-1 0 0,2 1 1,1-1-4,1 1 0,0-1-1,-1 0 1,1 1 0,-1-2 0,1 1 0,0 0 0,-1-1-1,1 1 1,4-3 0,10-3 0,-2 0-1,1-2 0,-1 0 1,0-1-1,0 0 0,-1-1 1,-1-1-1,23-21 1,-16 12 35,-1-1 1,-1-1-1,-1-1 1,25-41-1,-43 63-36,28-52 189,-26 49-164,0-1 1,-1 0-1,1 0 0,-1 1 0,0-1 0,0 0 0,-1 0 0,0 0 0,0-7 0,0 12-24,0-1-1,0 1 0,0-1 0,0 1 1,0 0-1,0-1 0,0 1 0,0-1 1,0 1-1,0-1 0,-1 1 0,1 0 1,0-1-1,0 1 0,0 0 0,-1-1 1,1 1-1,0 0 0,0-1 0,-1 1 1,1 0-1,0-1 0,-1 1 0,1 0 1,0 0-1,-1-1 0,1 1 0,-1 0 0,1 0 1,-1 0-1,-13 4 115,-13 20 52,17-13-152,0 1-1,1 1 1,1-1-1,0 2 1,1-1-1,0 1 1,1 0-1,1 0 1,0 1-1,1 0 1,0 0-1,-2 24 1,6-36-18,-1 0 0,1 0 0,0 0 1,1 0-1,-1 0 0,0 0 1,1 0-1,0 0 0,-1 0 0,1-1 1,0 1-1,1 0 0,-1 0 1,0-1-1,1 1 0,0-1 0,-1 1 1,1-1-1,4 4 0,-2-3-3,0 0 0,0 0 0,1-1-1,-1 1 1,1-1 0,-1 0 0,1-1-1,0 1 1,-1-1 0,1 0-1,5 1 1,2-1-113,-1 0 1,0-1-1,0 0 0,0 0 0,0-1 1,0-1-1,1 0 0,-2 0 1,1-1-1,0-1 0,-1 0 0,1 0 1,-1-1-1,0 0 0,-1-1 0,1 0 1,-1-1-1,0 0 0,-1 0 0,9-10 1,-16 17 70,0-1-1,0 0 1,-1 0 0,1 0 0,0 0 0,-1 0 0,1 0 0,-1 0 0,1 0 0,-1 0 0,0-1-1,1 1 1,-1 0 0,0 0 0,0 0 0,0-2 0,-4 2-245,-4 10 396,7-6-54,-1-1 0,1 1 0,-1-1 0,1 1 0,0 0 0,0 0 0,0 0 0,0 0 0,1 0 0,-1-1 0,1 1 0,0 0 0,0 0-1,0 0 1,0 4 0,1-6-26,-1 1-1,1-1 0,-1 0 1,1 1-1,0-1 0,0 0 1,0 0-1,-1 0 0,1 1 1,0-1-1,1 0 0,-1 0 0,0 0 1,0-1-1,0 1 0,0 0 1,1 0-1,-1-1 0,0 1 1,1 0-1,-1-1 0,1 1 1,-1-1-1,0 0 0,1 0 1,-1 1-1,1-1 0,-1 0 1,1 0-1,-1 0 0,1 0 1,1-1-1,4 0 23,-1 1 0,1-2 0,-1 1 0,0-1 0,1 1 1,-1-2-1,0 1 0,0-1 0,-1 0 0,1 0 0,7-5 0,-9 5-13,0-1 0,0 1-1,-1 0 1,1-1 0,-1 0-1,0 1 1,0-1 0,0-1-1,0 1 1,-1 0 0,0-1-1,1 1 1,-2-1 0,1 0-1,1-5 1,-3 9-29,1-1 1,-1 1-1,0 0 0,1 0 0,-1-1 1,0 1-1,0 0 0,0-1 0,0 1 0,0-1 1,0 1-1,-1 0 0,1-1 0,0 1 1,-1 0-1,1 0 0,-1-1 0,1 1 1,-1 0-1,1 0 0,-1 0 0,0 0 0,0-1 1,0 1-1,1 0 0,-1 0 0,0 1 1,0-1-1,-1 0 0,1 0 0,0 0 1,0 1-1,0-1 0,0 0 0,-1 1 1,1 0-1,0-1 0,0 1 0,-1-1 0,1 1 1,0 0-1,-1 0 0,-1 0 0,-1 0 7,-1 0-1,0 0 1,1 1-1,-1 0 0,1-1 1,0 2-1,-1-1 0,1 0 1,0 1-1,-1 0 1,-5 4-1,4-2-2,1 0 0,0 1 0,0-1 0,0 1 0,1 0-1,-1 0 1,-3 8 0,6-11-5,1 0 0,-1 0 0,1 1 0,0-1 0,0 0 0,0 1-1,0-1 1,0 1 0,1-1 0,-1 1 0,1-1 0,0 1 0,-1 0 0,1-1-1,0 1 1,1-1 0,-1 1 0,0 0 0,1-1 0,-1 1 0,2 3 0,0-4-3,0-1 1,-1 1 0,1 0 0,0 0 0,0-1-1,0 1 1,0-1 0,0 0 0,0 0 0,0 0 0,0 0-1,0 0 1,1 0 0,-1 0 0,0-1 0,1 1-1,-1-1 1,0 1 0,5-1 0,4 1 2,1-1 1,19-2-1,-17 1-21,0-1 1,0-1-1,-1 0 0,1-1 0,-1-1 0,0 0 1,0 0-1,0-1 0,-1-1 0,19-14 0,-48 28-204,12-3 203,0 0 1,1 0 0,-1 0 0,1 1 0,0 0 0,0 0 0,-5 10 0,8-14 17,0 0 1,1 0-1,-1 0 1,0 1 0,1-1-1,-1 0 1,1 0-1,-1 0 1,1 0-1,0 1 1,-1-1-1,1 0 1,0 0-1,0 1 1,0-1-1,0 0 1,0 1 0,0-1-1,1 0 1,-1 0-1,0 1 1,0-1-1,1 0 1,-1 0-1,1 0 1,-1 0-1,1 1 1,0-1 0,-1 0-1,1 0 1,0 0-1,0 0 1,0 0-1,0-1 1,0 1-1,-1 0 1,2 0-1,-1 0 1,0-1 0,0 1-1,0-1 1,0 1-1,0-1 1,2 1-1,5 1 25,1 0 0,0 0 1,0-1-1,-1-1 0,1 1 0,0-1 0,0-1 0,0 0 0,0 0 0,16-5 1,-10 2 4,1-1 1,-1-1 0,0 0 0,-1-1 0,17-11-1,12-14 0,-40 29-37,-1 1 0,0-1 0,1 1 0,-1-1-1,0 0 1,0 0 0,-1 1 0,1-2 0,0 1 0,-1 0-1,0 0 1,0 0 0,1-6 0,-1 9 2,-1 0-1,0-1 1,0 1 0,0-1 0,0 1-1,0 0 1,0-1 0,0 1 0,0-1-1,0 1 1,0-1 0,0 1 0,0 0-1,-1-1 1,1 1 0,0-1-1,0 1 1,0 0 0,-1-1 0,1 1-1,0 0 1,0-1 0,-1 1 0,1 0-1,0-1 1,0 1 0,-1 0-1,1-1 1,0 1 0,-1 0 0,1 0-1,-1 0 1,1-1 0,0 1 0,-1 0-1,1 0 1,-1 0 0,1 0 0,0 0-1,-1 0 1,1 0 0,-1 0-1,1 0 1,-1 0 0,1 0 0,0 0-1,-1 0 1,1 0 0,-1 0 0,0 0-1,-1 1-2,0 0-1,0-1 1,0 1-1,0 0 1,0 0-1,0 0 1,0 0-1,-3 3 1,2-2 9,1 0 1,0 0 0,0 0 0,1 0 0,-1 1 0,0-1-1,1 1 1,-1-1 0,1 1 0,0-1 0,0 1 0,0 0-1,0 0 1,0 5 0,1-7 0,0 0 0,0 0-1,0 1 1,0-1 0,0 0 0,1 0-1,-1 0 1,0 0 0,1 0 0,-1 1 0,1-1-1,-1 0 1,1 0 0,0 0 0,-1 0-1,1 0 1,0 0 0,0-1 0,0 1-1,0 0 1,-1 0 0,1 0 0,0-1-1,1 1 1,-1-1 0,0 1 0,0-1-1,0 1 1,0-1 0,0 1 0,0-1-1,1 0 1,-1 0 0,0 0 0,0 0 0,0 0-1,3 0 1,7 1-61,0-1-1,1-1 1,-1 0 0,0-1-1,0 0 1,0 0 0,0-2 0,0 1-1,17-9 1,3-4-1206,52-34 0,-83 50 1249,0 0 1,1 0-1,-1 0 1,0 0-1,0 0 1,0-1-1,0 1 1,1 0-1,-1 0 1,0 0-1,0 0 1,0 0-1,0 0 1,1 1-1,-1-1 1,0 0-1,0 0 1,0 0-1,0 0 1,0 0-1,1 0 1,-1 0-1,0 0 1,0 0-1,0 0 1,0 0-1,0 0 1,1 1-1,-1-1 1,0 0-1,0 0 1,0 0-1,0 0 1,0 0-1,0 1 1,0-1-1,0 0 1,0 0 0,0 0-1,0 0 1,0 0-1,1 1 1,-1-1-1,0 0 1,0 0-1,0 0 1,0 0-1,0 1 1,0-1-1,-1 0 1,1 0-1,0 0 1,0 0-1,0 1 1,0-1-1,0 0 1,0 0-1,0 0 1,0 0-1,0 0 1,0 1-1,-2 13 79,1-12-103,1-1 49,0 0 0,0 1 0,-1-1-1,1 0 1,0 0 0,0 1 0,0-1-1,0 0 1,1 0 0,-1 1 0,0-1 0,1 0-1,-1 0 1,0 0 0,1 0 0,-1 1-1,1-1 1,0 0 0,-1 0 0,1 0 0,0 0-1,0 0 1,0 0 0,-1 0 0,1-1-1,0 1 1,0 0 0,0 0 0,0-1-1,1 1 1,-1 0 0,0-1 0,0 1 0,0-1-1,0 0 1,1 1 0,-1-1 0,0 0-1,0 0 1,1 0 0,-1 0 0,0 0 0,0 0-1,2 0 1,5-1 20,0 0 0,-1 0 1,1 0-1,-1-1 0,1 0 0,7-4 0,4-2-49,0-2 1,-1 0-1,0-1 1,0-1-1,-2 0 1,1-1-1,-2-1 1,1-1-1,-2 0 0,0-1 1,-1 0-1,-1-1 1,0 0-1,-1-1 1,-1-1-1,10-25 1,-6-3 18,-13 45 9,0-1-1,-1 1 1,1-1 0,-1 1 0,0-1-1,1 0 1,-1 1 0,-1-1-1,1 1 1,0-1 0,-1 0-1,1 1 1,-1-1 0,0 1-1,-2-5 1,3 7-5,0 0 0,-1-1 0,1 1 0,-1 0 0,1-1 0,-1 1 1,1 0-1,0 0 0,-1-1 0,1 1 0,-1 0 0,0 0 0,1 0 0,-1 0 0,1 0 0,-1 0 0,1 0 0,-1 0 1,1 0-1,-1 0 0,1 0 0,-1 0 0,1 0 0,-1 0 0,1 0 0,-1 1 0,1-1 0,-1 0 0,-16 11 195,11-3-121,0 0 0,1 0 0,0 0 0,0 1-1,0 0 1,1 0 0,1 0 0,0 0 0,0 1-1,0-1 1,0 13 0,1-8 6,0 0 0,1 1 0,1-1-1,0 0 1,1 1 0,0-1 0,5 18 0,-3-22-131,1 0 0,0-1 1,1 1-1,0-1 0,0 0 1,1-1-1,0 1 0,0-1 1,1 0-1,0-1 0,1 1 1,0-2-1,0 1 0,0-1 1,1 0-1,0-1 0,11 6 1,-72-32-1653,-80-38 930,105 44 753,5 3 204,0 0 0,0-2-1,-29-23 1,50 36-163,0 0 1,0 0 0,-1 0 0,1 0-1,0-1 1,0 1 0,0 0 0,0-1-1,0 1 1,0 0 0,1-1 0,-1 1-1,0-1 1,1 1 0,-1-1 0,1 1-1,-1-4 1,1 4-8,1 1-1,-1-1 1,0 0 0,1 1-1,-1-1 1,0 0 0,1 0-1,-1 1 1,1-1-1,-1 1 1,1-1 0,-1 1-1,1-1 1,0 1 0,-1-1-1,1 1 1,0-1-1,-1 1 1,1-1 0,0 1-1,-1 0 1,1 0 0,0-1-1,1 1 1,7-2 77,0 1 0,1 0 0,-1 0 0,13 1 0,-20 0-101,53 2-123,-26 0 13,0-1 0,-1-2 0,43-6 0,-14-7-16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1.538"/>
    </inkml:context>
    <inkml:brush xml:id="br0">
      <inkml:brushProperty name="width" value="0.05" units="cm"/>
      <inkml:brushProperty name="height" value="0.05" units="cm"/>
    </inkml:brush>
  </inkml:definitions>
  <inkml:trace contextRef="#ctx0" brushRef="#br0">64 418 11202,'0'1'392,"0"-1"-197,0 0 1,0 0-1,0 1 1,0-1-1,-1 0 1,1 0-1,0 1 1,0-1 0,0 0-1,3 6 4890,-2-6-4890,13 3 1697,14-5-1774,-14-1-38,0-1 0,0 0 0,-1-1 0,0-1 0,0 0 0,0-1 0,11-8 0,-17 11-48,0-1 1,0 0 0,-1 0-1,0-1 1,0 0-1,-1 0 1,1 0 0,-1-1-1,-1 0 1,1 0 0,-1 0-1,0 0 1,3-11-1,-6 16-23,0 1 0,0-1 0,-1 0 0,1 0 0,-1-1 0,0 1 0,0 0 0,1 0-1,-1 0 1,0 0 0,-1 0 0,1 0 0,0 0 0,-1 0 0,1 0 0,-1 0 0,1 0 0,-1 0-1,0 0 1,0 0 0,0 0 0,0 1 0,0-1 0,-1 0 0,1 1 0,0-1 0,-1 1 0,1-1-1,-1 1 1,1 0 0,-1-1 0,0 1 0,0 0 0,1 0 0,-1 0 0,0 1 0,-2-2 0,-1 1 3,-1-1 0,1 1 0,-1 0 0,1 1 0,-1-1 0,1 1 0,-1 0 0,1 0 0,-1 1 0,1 0 0,-1 0 0,-9 3 0,2 2-21,0 0-1,0 1 1,1 1 0,1-1-1,-1 2 1,1 0-1,1 0 1,-1 1 0,2 0-1,-1 1 1,1 0-1,1 1 1,0-1 0,1 2-1,0-1 1,1 1-1,0 0 1,1 0 0,1 1-1,-4 17 1,7-27 2,0 0 0,1 0 0,-1-1 0,1 1 0,0 0 0,1 0 0,-1-1 0,1 1 0,-1 0 0,1 0 0,0-1 0,0 1 0,1-1 0,2 7 0,-2-8-5,0 0 0,0 1 1,0-1-1,0 0 0,0-1 1,1 1-1,-1 0 0,0-1 1,1 1-1,-1-1 0,1 0 0,0 1 1,-1-1-1,1-1 0,0 1 1,0 0-1,0-1 0,0 1 1,5-1-1,6 0-186,1 0 0,-1-1 0,1-1 0,-1 0 0,0-1 0,0 0 0,0-2 0,0 1 0,0-2 0,16-8 0,-9 2-297,0 0 1,0-2 0,-2 0 0,0-1-1,24-25 1,-27 22-159,0 0 1,-2-1-1,0 0 0,-1-1 0,17-36 1,-16 22 361,-1 0 0,17-70 0,-26 84 1526,6-21 299,-7 30 510,-3 15 1897,-10 89-3352,4 0-1,12 166 1,-5-248-625,-1-4-46,1 1 1,0-1 0,0 1-1,1-1 1,3 10 0,-4-35-1425,-5 5 1148,-1-1 1,0 1-1,-1 0 1,0 1-1,-1-1 1,0 1-1,-12-14 1,-3-2 745,-44-42 1,64 69-300,1 0-1,0 0 1,0 0 0,-1-1 0,1 1 0,0 0-1,0-1 1,0 1 0,0-1 0,0 1 0,1-1-1,-1 1 1,0-1 0,1 0 0,-1 1 0,0-3-1,2 3-27,-1 0-1,1-1 0,-1 1 0,1 1 0,0-1 1,-1 0-1,1 0 0,0 0 0,0 0 1,-1 0-1,1 0 0,0 1 0,0-1 1,0 0-1,0 1 0,0-1 0,0 1 0,0-1 1,0 1-1,0 0 0,0-1 0,1 1 1,-1 0-1,0 0 0,2-1 0,33-7-189,-1-3-1,0-1 1,-1-1-1,0-2 0,44-27 1,-31 11-245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6:16.228"/>
    </inkml:context>
    <inkml:brush xml:id="br0">
      <inkml:brushProperty name="width" value="0.05" units="cm"/>
      <inkml:brushProperty name="height" value="0.05" units="cm"/>
    </inkml:brush>
  </inkml:definitions>
  <inkml:trace contextRef="#ctx0" brushRef="#br0">1772 260 3249,'-163'16'1354,"-223"10"2479,249-23-3067,-241 36-1,334-31-521,1 2 0,0 2 0,0 2-1,-45 22 1,62-24-167,1 2 1,1 1-1,0 1 0,2 1 0,-1 0 0,2 2 1,-30 33-1,29-24-90,1 0 1,2 1-1,1 1 1,1 1 0,-15 38-1,6-2-78,-25 104 1,43-136 54,2-1 0,1 1 1,2 0-1,1 0 0,1 0 0,3 0 1,0 0-1,3 0 0,1-1 1,1 1-1,2-1 0,1-1 0,28 62 1,-28-77-5,0 0 1,1-1-1,1 0 1,0-1-1,1 0 1,1-1-1,16 14 1,-7-11-56,0 0 0,1-1-1,1-2 1,36 17 0,-6-8-83,0-4 1,2-1-1,0-4 0,76 12 0,352 19-376,4-41 532,-458-5 26,1368-59 294,-911 0-80,-369 36-67,-1-5 1,118-45 0,-126 28 51,-2-6 0,117-72 1,-133 64-28,-2-4 1,142-131 0,-215 179-140,-2-1-1,0-1 1,0 0 0,18-30-1,-26 33-5,0 1 1,0-1-1,-1 0 0,-1 0 0,0 0 0,-2-1 0,5-26 0,-6 16 25,0 0 1,-2 0-1,-1 0 0,-1 1 0,-1-1 0,-1 0 0,-10-30 0,4 24 6,-1 1 0,-2 0-1,-1 0 1,-1 2 0,-21-31 0,7 20-3,-1 2-1,-2 0 1,-1 2-1,-2 2 1,-1 1 0,-1 2-1,-70-43 1,57 44-26,-2 2 0,-1 3 1,-1 2-1,-93-25 0,68 29-7,-1 3-1,-142-8 0,-168 31-15,5 32-44,-856 165-2157,1002-161 1961,-38 5-208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7.461"/>
    </inkml:context>
    <inkml:brush xml:id="br0">
      <inkml:brushProperty name="width" value="0.05" units="cm"/>
      <inkml:brushProperty name="height" value="0.05" units="cm"/>
    </inkml:brush>
  </inkml:definitions>
  <inkml:trace contextRef="#ctx0" brushRef="#br0">50 67 14283,'-1'0'70,"-1"0"1,1 0-1,0 0 0,0 1 1,0-1-1,0 1 1,-1-1-1,1 1 0,0-1 1,0 1-1,0 0 0,0-1 1,0 1-1,0 0 0,0 0 1,0 0-1,0 0 0,1 0 1,-1 0-1,0 0 0,1 0 1,-1 0-1,0 0 1,1 0-1,-1 0 0,1 0 1,-1 3-1,-11 33 666,8-19-498,1 1 1,1-1 0,0 1-1,2 0 1,0-1-1,6 36 1,1-11-59,25 75 0,-31-114-170,0 1-1,1-1 1,0 0 0,0 0 0,0 0 0,0-1-1,4 5 1,-6-7-6,1 0-1,-1-1 1,1 1-1,0-1 1,-1 1-1,1-1 0,0 0 1,-1 1-1,1-1 1,0 0-1,0 1 1,-1-1-1,1 0 1,0 0-1,0 0 1,-1 1-1,1-1 0,0 0 1,0 0-1,0 0 1,-1-1-1,1 1 1,0 0-1,0 0 1,0 0-1,-1 0 0,1-1 1,0 1-1,0 0 1,-1-1-1,1 1 1,0-1-1,-1 1 1,1 0-1,0-1 1,-1 0-1,1 1 0,-1-1 1,1 1-1,-1-1 1,1 0-1,-1 1 1,1-1-1,-1 0 1,1 0-1,9-15 40,0 0 1,0 0-1,-2-1 0,0-1 0,11-35 1,-11 28-68,24-48 0,-32 73 22,0 0 0,0 0 0,1 0 0,-1 0 0,0-1 0,0 1 0,1 0 0,-1 0 0,0 0 0,0 0 0,1 0-1,-1 0 1,0 0 0,0 0 0,1 0 0,-1 0 0,0 0 0,1 0 0,-1 0 0,0 0 0,0 0 0,1 0 0,-1 0 0,0 0 0,0 0 0,1 0 0,-1 1 0,0-1-1,0 0 1,1 0 0,-1 0 0,0 0 0,0 1 0,0-1 0,1 0 0,-1 0 0,0 0 0,0 1 0,0-1 0,0 0 0,1 0 0,-1 1 0,0-1 0,0 0 0,0 0-1,0 1 1,0-1 0,0 0 0,0 0 0,0 1 0,0-1 0,10 20-22,-9-17 14,1 2 15,1 1 0,0-1 0,0 1 0,0-1 0,1 0 0,-1 0 0,1-1 0,1 1 0,-1-1 0,0 0 0,1 0 0,0 0 0,0-1 0,0 1 1,0-1-1,1-1 0,-1 1 0,1-1 0,0 0 0,0 0 0,0 0 0,0-1 0,0 0 0,0 0 0,0-1 0,0 1 0,12-2 0,-6 0 3,0-1-1,0 0 1,0-1-1,0 0 1,-1-1-1,0 0 1,1-1-1,-1 0 1,-1-1 0,1 0-1,-1 0 1,0-1-1,0-1 1,-1 0-1,0 0 1,-1 0-1,0-1 1,0-1-1,7-11 1,-13 19-9,-1-1 1,1 0-1,-1 0 0,0 1 1,0-1-1,0 0 1,0 0-1,-1 0 0,1 0 1,-1 0-1,1-1 1,-1 1-1,0 0 0,-1-5 1,1 7 2,-1 0 0,1 0 1,0 0-1,-1 0 0,1 0 1,0 1-1,-1-1 0,1 0 1,-1 0-1,0 0 0,1 1 1,-1-1-1,0 0 0,1 1 1,-1-1-1,0 0 0,0 1 1,1-1-1,-3 0 0,2 1 6,-1-1 0,0 1-1,1-1 1,-1 1 0,0 0-1,0 0 1,1 0 0,-1 0-1,0 0 1,0 0-1,1 1 1,-1-1 0,0 1-1,-2 0 1,0 1 19,0 0 0,-1 0 1,1 0-1,1 0 0,-1 1 1,0 0-1,1 0 0,-1 0 0,1 0 1,0 0-1,0 1 0,0-1 1,0 1-1,1 0 0,-1 0 0,1 0 1,0 0-1,0 0 0,1 0 1,-1 1-1,0 4 0,1-6-31,1-1-1,-1 1 0,1-1 1,0 1-1,0 0 1,0-1-1,0 1 1,0-1-1,1 1 1,-1 0-1,1-1 1,-1 1-1,1-1 1,0 1-1,0-1 1,0 0-1,1 1 1,-1-1-1,0 0 0,1 0 1,0 0-1,-1 0 1,1 0-1,0 0 1,0 0-1,0-1 1,0 1-1,0-1 1,0 1-1,1-1 1,-1 0-1,0 0 1,1 0-1,-1 0 1,1 0-1,-1-1 0,5 1 1,-3 0 41,0 0-1,0-1 1,1 0-1,-1 0 1,0 0 0,0-1-1,1 1 1,-1-1-1,0 0 1,0 0 0,0 0-1,0-1 1,0 0-1,0 1 1,0-1-1,-1-1 1,1 1 0,-1 0-1,1-1 1,-1 0-1,0 0 1,0 0 0,0 0-1,4-6 1,11-22 22</inkml:trace>
  <inkml:trace contextRef="#ctx0" brushRef="#br0" timeOffset="1">618 1 16748,'-8'28'1408,"7"0"-1064,1-3-152,13-2 144,5-4-456,18-3 208,4-5-128,8-7-184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7.470"/>
    </inkml:context>
    <inkml:brush xml:id="br0">
      <inkml:brushProperty name="width" value="0.05" units="cm"/>
      <inkml:brushProperty name="height" value="0.05" units="cm"/>
    </inkml:brush>
  </inkml:definitions>
  <inkml:trace contextRef="#ctx0" brushRef="#br0">51 58 14131,'15'-46'3174,"-12"35"-1106,-9 31-847,-10 32-892,1 1 0,3 1 0,-6 65 0,17-113-337,1 0 0,0 0 0,0 1 0,1-1 0,0 0 0,0 0 0,2 7 0,-2-12 6,-1 1 0,1-1 0,-1 0 0,1 0 0,0 1 0,-1-1 0,1 0 0,0 0 0,0 0 0,0 0 0,0 0 0,0 0 0,0 0 0,0 0 0,0-1 0,0 1 0,1 0 0,-1-1 0,0 1 0,0-1 0,1 1 0,-1-1 0,0 1 0,1-1 0,-1 0 0,0 0 0,1 0 0,-1 0 0,0 0 0,1 0-1,-1 0 1,1 0 0,-1 0 0,0-1 0,1 1 0,1-1 0,5-2 0,-1 0-1,0-1 1,0 0-1,0 0 0,0 0 1,-1-1-1,1 0 1,-1-1-1,0 1 0,-1-1 1,6-7-1,6-8 53,27-45 1,-42 62-41,26-46 76,-26 46-78,0 0 1,-1 0 0,1 0-1,-1 0 1,0 0 0,0 0 0,0 0-1,-1 0 1,0 0 0,1-5 0,-11 26 39,3 1-59,-8 33-1,14-46 9,0 1-1,0-1 0,1 1 0,-1-1 0,1 0 1,0 1-1,0-1 0,1 1 0,0-1 0,0 1 1,2 6-1,-2-11 10,0 1 0,0-1 1,0 1-1,0-1 1,0 0-1,0 0 0,1 1 1,-1-1-1,0 0 0,1 0 1,-1 0-1,1 0 0,-1 0 1,1-1-1,-1 1 1,1 0-1,0-1 0,-1 1 1,1-1-1,0 0 0,0 1 1,-1-1-1,1 0 0,0 0 1,-1 0-1,1 0 1,0 0-1,0-1 0,-1 1 1,4-1-1,2-1 33,1 0 1,-1 0-1,1-1 0,-1 0 1,12-7-1,-2 0 53,-1-1 0,0-1 0,-1 0 0,0-1-1,-1 0 1,0-1 0,-1-1 0,18-26 0,-29 37-89,0 1-1,0 0 1,-1-1 0,1 1-1,-1-1 1,0 1 0,0-1-1,0-4 1,-11 23-179,8-9 146,0 0 0,1-1 0,0 1 0,0 0 0,1 0 0,0-1 0,0 1 0,0 0 0,0 0 0,1 0 0,2 5 0,-3-9 22,1 0-1,-1 0 1,1-1-1,0 1 1,0-1 0,-1 1-1,1-1 1,1 1 0,-1-1-1,0 1 1,0-1 0,0 0-1,1 0 1,-1 1-1,0-1 1,3 1 0,-2-1 3,0-1 1,0 1 0,0 0-1,0-1 1,1 0 0,-1 1-1,0-1 1,0 0 0,0 0-1,0 0 1,0-1 0,1 1-1,-1 0 1,0-1 0,0 0-1,4-1 1,5-3-4,0 0 0,0-1 0,0-1 0,-1 0 0,0 0 0,-1-1-1,1 0 1,13-17 0,-6 5-34,-1 0-1,23-39 1,-46 73-19,0 0 0,-9 27 0,14-35 50,0 1-1,0 0 1,1 0-1,-1 0 1,2 0 0,-1 0-1,1 0 1,1 12-1,-1-18 13,1 0 1,-1 0-1,0 0 0,1 0 0,-1 0 0,1 0 0,-1 0 0,1 0 0,-1 0 0,1 0 0,0 0 0,0 0 0,-1 0 0,1 0 0,0-1 1,0 1-1,0 0 0,0-1 0,0 1 0,0 0 0,0-1 0,0 1 0,0-1 0,0 0 0,0 1 0,0-1 0,0 0 0,0 0 1,0 0-1,0 1 0,0-1 0,1 0 0,-1-1 0,0 1 0,0 0 0,0 0 0,0 0 0,2-1 0,5-1 9,-1 0-1,1-1 1,-1 1-1,10-6 1,44-24 57,-30 15-44,62-25 0,-91 41-29,0 0 1,0 1-1,0-1 1,1 1-1,-1-1 0,0 1 1,1 0-1,-1 0 1,0 0-1,0 0 0,1 0 1,-1 0-1,0 1 1,0-1-1,1 1 0,-1-1 1,0 1-1,2 1 1,-3-1 1,0 0 0,0 0 0,0 0 0,0 0 0,0 0 1,0 0-1,-1 1 0,1-1 0,-1 0 0,1 0 0,-1 1 1,1-1-1,-1 0 0,1 1 0,-1-1 0,0 0 0,0 1 1,0-1-1,0 1 0,0-1 0,0 0 0,0 1 0,-1-1 1,1 0-1,0 1 0,-1-1 0,1 0 0,-1 1 0,1-1 1,-2 1-1,-5 14 120,8-26 222,1 4-240,-1 0 0,1 0 0,1 0 0,3-7 0,-5 11-126,0 0-1,1 0 1,-1 0 0,1 0 0,-1 1 0,1-1-1,0 0 1,0 1 0,0-1 0,0 1-1,0 0 1,0 0 0,0 0 0,0 0 0,0 0-1,0 0 1,1 0 0,-1 1 0,0-1-1,1 1 1,-1 0 0,1-1 0,2 1-1,-4 0-76,0 0 0,0 0 0,0 0 0,0 0 0,0 0 0,0-1 0,0 1 0,0 0 0,0-1 0,0 1 0,0-1 0,0 1 0,0-1 0,-1 0 0,1 1 0,0-1 0,0 0 0,0 0-1,-1 1 1,1-1 0,-1 0 0,1 0 0,0-1 0,0 0-25,0-1 0,0 1 0,0-1 0,-1 1-1,1-1 1,-1 0 0,0 1 0,0-5 0,-1-17-677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7.853"/>
    </inkml:context>
    <inkml:brush xml:id="br0">
      <inkml:brushProperty name="width" value="0.05" units="cm"/>
      <inkml:brushProperty name="height" value="0.05" units="cm"/>
    </inkml:brush>
  </inkml:definitions>
  <inkml:trace contextRef="#ctx0" brushRef="#br0">12 4 14995,'0'-3'1449,"0"7"-969,2 3-168,4 3 784,-3-2 1144,-4 6-1912,-7-1 73,-6-3-17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8.239"/>
    </inkml:context>
    <inkml:brush xml:id="br0">
      <inkml:brushProperty name="width" value="0.05" units="cm"/>
      <inkml:brushProperty name="height" value="0.05" units="cm"/>
    </inkml:brush>
  </inkml:definitions>
  <inkml:trace contextRef="#ctx0" brushRef="#br0">1 1 18932,'5'1'1456,"3"11"-1128,-4 8-152,0 5 289,2 6-729,-2 0 312,-2-2-120,0-6-129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8.677"/>
    </inkml:context>
    <inkml:brush xml:id="br0">
      <inkml:brushProperty name="width" value="0.05" units="cm"/>
      <inkml:brushProperty name="height" value="0.05" units="cm"/>
    </inkml:brush>
  </inkml:definitions>
  <inkml:trace contextRef="#ctx0" brushRef="#br0">0 213 13811,'2'-9'285,"1"0"-1,-1 1 1,2-1 0,-1 1-1,1 0 1,0 0 0,1 0-1,0 0 1,0 1-1,0 0 1,1 0 0,0 0-1,1 1 1,0 0 0,-1 0-1,2 0 1,9-5 0,-16 11-249,0-1 0,0 0 0,0 1 0,0-1 1,1 1-1,-1-1 0,0 1 0,0 0 0,1-1 0,-1 1 0,0 0 1,1 0-1,-1 0 0,0 0 0,1 0 0,-1 0 0,0 0 1,0 1-1,1-1 0,-1 0 0,0 1 0,0-1 0,2 2 1,-1-1-11,-1 0 0,0 0 1,0 1-1,1-1 1,-1 1-1,0-1 0,0 1 1,0 0-1,-1-1 1,1 1-1,0 0 1,-1-1-1,1 1 0,0 3 1,0 7 4,1-1 0,-2 1 0,0 0 0,-1 12 0,1-24-30,-16 113 17,1-6-17,14-105-1,1 1 0,0-1 0,0 1 0,0-1 0,1 1 1,-1-1-1,1 1 0,0 3 0,0-6 1,-1 1-1,0-1 1,1 1-1,-1 0 1,0-1 0,1 1-1,-1-1 1,1 0-1,-1 1 1,1-1-1,-1 1 1,1-1 0,-1 0-1,1 1 1,-1-1-1,1 0 1,0 0 0,-1 1-1,1-1 1,0 0-1,-1 0 1,1 0-1,-1 0 1,1 0 0,0 0-1,-1 0 1,1 0-1,0 0 1,-1 0-1,1 0 1,0 0 0,-1 0-1,1 0 1,-1-1-1,1 1 1,0 0 0,-1-1-1,2 1 1,7-5 8,0 0 1,0-1 0,0 1-1,-1-2 1,0 1 0,0-1-1,8-9 1,47-60 87,-61 74-91,5-7 9,6-6 21,-1-2 0,-1 1 1,19-37-1,-32 60-31,1 0-1,0 1 1,0-1 0,1 0 0,0 1-1,0-1 1,1 0 0,0 0 0,3 14-1,-2-15 15,-1 1 1,1 0-1,0-1 0,1 1 0,0-1 0,0 0 1,0 0-1,1 0 0,0 0 0,0-1 0,0 1 0,1-1 1,6 6-1,-7-8 28,-1-1 0,1 1 0,0-1 0,0 0 0,1 0 0,-1-1-1,0 1 1,1-1 0,-1 0 0,1 0 0,-1 0 0,1-1 0,-1 1 0,1-1 0,-1 0 0,1-1 0,0 1 0,-1-1 0,1 0 0,-1 0 0,0 0 0,1 0 0,-1-1 0,0 0-1,0 0 1,0 0 0,0-1 0,5-2 0,-2-1 65,1 0-1,-1-1 1,0 1-1,0-1 1,-1 0-1,0-1 1,-1 0-1,1 0 1,-1 0 0,-1 0-1,1-1 1,4-16-1,-4 9-43,-2 1 0,0-1 1,0 0-1,-2 0 0,0-22 0,-1 29-206,-1 0-1,1 1 1,-2-1-1,1 1 1,-1-1-1,-1 1 1,0-1 0,0 1-1,0 0 1,-1 0-1,-7-10 1,-3 6-1693,10 13 659,7 9 522,6 3-98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9.153"/>
    </inkml:context>
    <inkml:brush xml:id="br0">
      <inkml:brushProperty name="width" value="0.05" units="cm"/>
      <inkml:brushProperty name="height" value="0.05" units="cm"/>
    </inkml:brush>
  </inkml:definitions>
  <inkml:trace contextRef="#ctx0" brushRef="#br0">128 16 14203,'1'0'50,"-1"-1"1,0 1-1,0 0 1,0-1-1,1 1 0,-1 0 1,0-1-1,0 1 0,0 0 1,0-1-1,0 1 1,0 0-1,0-1 0,0 1 1,0-1-1,0 1 0,0 0 1,0-1-1,0 1 1,0 0-1,0-1 0,0 1 1,0-1-1,0 1 0,-1 0 1,1-1-1,0 1 1,0 0-1,0-1 0,-1 1 1,1 0-1,0 0 0,0-1 1,-1 1-1,1 0 1,0 0-1,-1-1 0,1 1 1,0 0-1,-1 0 1,1 0-1,0-1 0,-1 1 1,1 0-1,0 0 0,-1 0 1,1 0-1,0 0 1,-1 0-1,0 0 0,-1 0 53,1 0-1,-1 1 0,0-1 0,1 0 1,-1 1-1,0-1 0,1 1 1,-1 0-1,0 0 0,1 0 1,-3 1-1,-5 6 2,0 1 1,1 0 0,0 0-1,0 0 1,1 1-1,0 1 1,1-1-1,0 1 1,1 0 0,0 0-1,1 1 1,0-1-1,1 1 1,0 0-1,1 0 1,-1 12 0,2-22-90,1 0-1,0 0 1,0-1 0,0 1 0,0 0 0,0 0 0,1 0 0,-1-1 0,0 1 0,1 0 0,0-1 0,-1 1 0,1 0 0,0-1 0,0 1 0,0-1 0,0 1 0,0-1 0,0 1-1,0-1 1,0 0 0,2 2 0,-1-2 10,0 0 0,0-1-1,0 1 1,0-1 0,0 1-1,0-1 1,0 1 0,0-1-1,0 0 1,0 0-1,0 0 1,0 0 0,0 0-1,0-1 1,4 0 0,6-3 91,0 0 1,-1-1 0,0-1-1,20-11 1,122-98 858,-88 63-770,-62 49-205,0 1-1,0 0 0,0 0 0,0 0 1,0 0-1,1 0 0,-1 1 0,5-2 0,-7 3 0,-1 0 0,0 0 0,1 0 0,-1 0 0,1 0-1,-1 0 1,0 0 0,1 0 0,-1 0 0,0 0-1,1 0 1,-1 0 0,1 1 0,-1-1 0,0 0 0,1 0-1,-1 0 1,0 0 0,0 1 0,1-1 0,-1 0-1,0 0 1,1 1 0,-1-1 0,0 0 0,0 1 0,0-1-1,1 1 1,-1 0-1,1 1 1,-1-1-1,0 1 0,1 0 1,-1-1-1,0 1 0,0-1 1,0 1-1,0 0 0,-1 2 0,-8 34-49,-3 17 1,12-52 49,-1 1-1,1-1 1,0 1-1,0 0 1,1-1-1,-1 1 1,0-1 0,1 1-1,0-1 1,0 1-1,0-1 1,2 4-1,-2-5 6,0-1-1,0 0 1,0 0 0,1 0-1,-1 0 1,0 0-1,0 0 1,1 0-1,-1 0 1,0 0-1,1-1 1,-1 1-1,1 0 1,-1-1-1,1 1 1,-1-1-1,1 0 1,-1 0-1,1 1 1,-1-1-1,1 0 1,0 0 0,-1 0-1,1-1 1,-1 1-1,1 0 1,-1 0-1,1-1 1,-1 1-1,1-1 1,-1 0-1,1 1 1,1-2-1,8-3 22,-1 0-1,0-1 0,12-9 0,-19 14-18,138-115-283,-101 80-126,-38 34 359,-1 1 0,1-1 0,0 1 0,0 0 0,0 0 1,0-1-1,0 1 0,0 0 0,4-1 0,-6 2 25,1 0 0,-1 0-1,0 0 1,1 0 0,-1 0 0,1 0 0,-1 0 0,0 0-1,1 0 1,-1 0 0,1 1 0,-1-1 0,0 0 0,1 0 0,-1 0-1,0 0 1,1 1 0,-1-1 0,0 0 0,1 0 0,-1 1-1,0-1 1,0 0 0,1 0 0,-1 1 0,0-1 0,0 0 0,1 1-1,-1-1 1,0 0 0,0 1 0,0 0 0,1 3-64,0 0 1,-1 0 0,0 1-1,0-1 1,0 0 0,0 0-1,0 1 1,-2 3 0,-2 11-71,-3 23-31,7-40 162,0 1 0,0 0 0,0-1 0,0 1 0,0 0 0,0-1 0,1 1 0,-1 0 0,1-1 0,0 1 0,1 3 0,-1-5 4,-1-1-1,1 1 1,-1-1-1,1 0 1,-1 1-1,1-1 1,0 1-1,-1-1 1,1 0-1,-1 0 1,1 1-1,0-1 0,-1 0 1,1 0-1,-1 0 1,1 0-1,0 1 1,-1-1-1,1 0 1,0 0-1,-1 0 1,1-1-1,0 1 1,-1 0-1,1 0 0,0 0 1,-1 0-1,1-1 1,0 1-1,-1 0 1,1-1-1,-1 1 1,1 0-1,-1-1 1,1 1-1,-1 0 1,1-1-1,0 0 0,24-21-470,-22 19 448,64-67-471,-25 27 164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19.947"/>
    </inkml:context>
    <inkml:brush xml:id="br0">
      <inkml:brushProperty name="width" value="0.05" units="cm"/>
      <inkml:brushProperty name="height" value="0.05" units="cm"/>
    </inkml:brush>
  </inkml:definitions>
  <inkml:trace contextRef="#ctx0" brushRef="#br0">149 129 12795,'-23'21'1137,"-47"45"602,62-58-1379,1 1 0,-1 1 1,1-1-1,1 1 0,-9 18 0,14-27-325,0 0 1,1 0-1,-1 0 0,1 1 1,0-1-1,-1 0 0,1 0 1,0 0-1,0 0 0,0 0 1,0 1-1,0-1 0,0 0 1,0 0-1,0 0 0,0 0 1,0 1-1,1-1 0,-1 1 1,1-1-10,-1-1 0,1 1 1,-1-1-1,1 1 0,0-1 1,-1 1-1,1-1 0,-1 0 1,1 1-1,0-1 0,0 0 1,-1 1-1,1-1 0,0 0 1,-1 0-1,1 1 0,0-1 1,0 0-1,0 0 0,-1 0 1,2 0-1,3-1 26,1 1-1,-1-1 1,0 0-1,0-1 1,0 1 0,0-1-1,6-3 1,7-4-32,1-2 1,-2 0-1,1-1 0,-2-1 1,0-1-1,0 0 0,16-19 1,-14 11 7,0-1 0,-2 0 0,0-1 1,21-45-1,-31 49-11,-5 12-3,-1 7-14,0 1 0,0 0 1,-1 0-1,1 0 0,0 0 1,0 0-1,0 0 0,0 0 0,-1 0 1,1 0-1,0 0 0,0 0 1,0 0-1,-1 0 0,1 0 0,0 0 1,0 0-1,0 0 0,0 0 0,-1 0 1,1 0-1,0 0 0,0 0 1,0 0-1,0 0 0,-1 0 0,1 0 1,0 0-1,0 0 0,0 0 1,0 1-1,0-1 0,-1 0 0,1 0 1,0 0-1,0 0 0,0 0 1,0 1-1,0-1 0,0 0 0,-1 0 1,-6 7 15,1 0 1,-1 0 0,1 1-1,1 0 1,-1 0 0,1 1-1,-6 12 1,0 4 104,-11 39 1,19-56-92,1 0 1,0 0 0,1 0 0,0 0-1,0 0 1,1 0 0,0 0 0,1 1-1,2 14 1,-3-21-23,1 1 0,0-1 1,0 0-1,0 1 0,0-1 0,0 0 1,0 0-1,1 1 0,-1-1 0,1 0 0,0 0 1,-1-1-1,1 1 0,0 0 0,0 0 0,0-1 1,0 0-1,0 1 0,1-1 0,-1 0 0,0 0 1,1 0-1,-1 0 0,0 0 0,1-1 1,-1 1-1,1-1 0,-1 1 0,1-1 0,-1 0 1,1 0-1,0 0 0,-1-1 0,5 0 0,-1 0-3,1-1 0,-1 1 0,0-1-1,-1 0 1,1-1 0,0 0 0,-1 0-1,1 0 1,-1 0 0,0-1 0,0 0-1,0 0 1,-1 0 0,5-6 0,-2 3-9,-1-1 0,0 0 1,-1 0-1,1 0 1,-2-1-1,1 0 0,-1 0 1,4-12-1,-8 20-2,1-1 0,-1 1 0,1-1 0,-1 0-1,0 1 1,0-1 0,1 1 0,-1-1 0,0 1 0,0-1 0,-1 0 0,1 1-1,0-1 1,0 1 0,-1-1 0,1 0 0,-1 1 0,1 0 0,-1-1-1,0 1 1,0-1 0,0 1 0,-1-2 0,1 2 1,0 0-1,0 1 1,-1-1-1,1 1 1,0-1 0,0 1-1,-1 0 1,1 0 0,0-1-1,0 1 1,-1 0 0,1 0-1,0 0 1,-1 0-1,1 0 1,0 1 0,0-1-1,-1 0 1,1 1 0,0-1-1,0 1 1,-1-1 0,1 1-1,0-1 1,0 1-1,0 0 1,0-1 0,0 1-1,-1 1 1,-2 1 4,0 0-1,1 0 1,0 1-1,-1-1 1,1 1 0,1-1-1,-1 1 1,0 0-1,1 0 1,0 0-1,0 0 1,0 1 0,1-1-1,-3 8 1,4-10 3,0-1 1,-1 1 0,1 0-1,0 0 1,0 0-1,0 0 1,0 0 0,1-1-1,-1 1 1,0 0-1,1 0 1,-1 0 0,1-1-1,0 1 1,0 0-1,0-1 1,-1 1 0,2 0-1,-1-1 1,0 1-1,0-1 1,0 0 0,1 1-1,-1-1 1,0 0-1,1 0 1,-1 0 0,1 0-1,0 0 1,-1 0-1,1 0 1,0 0-1,-1-1 1,1 1 0,0-1-1,0 1 1,0-1-1,2 0 1,12 2-18,0-1 1,1 0-1,-1-2 1,1 0-1,-1 0 0,0-2 1,20-5-1,-13 4-151,0 0 0,36-2 0,-58 6 161,-1 0-1,0 0 0,0 0 1,1 0-1,-1 0 0,0 0 1,1 0-1,-1 0 0,0 0 1,1 0-1,-1 0 0,0 0 1,0 0-1,1 0 1,-1 0-1,0 0 0,1 0 1,-1 0-1,0 1 0,0-1 1,1 0-1,-1 0 0,0 0 1,0 0-1,1 1 0,-1-1 1,0 0-1,0 0 0,0 0 1,1 1-1,-1-1 0,0 0 1,0 0-1,0 1 0,0-1 1,1 1-1,2 3-1,-1-4 30,0 0 0,1-1 1,-1 0-1,0 1 0,0-1 0,0 0 0,0 0 0,0 0 0,-1 0 0,5-3 1,-2 2 15,56-38 244,-43 28-236,0 0 0,34-16 0,-50 28-49,-1-1 0,1 1 0,-1 0 0,1 0 1,-1 0-1,1 0 0,-1 0 0,1 0 0,-1 0 1,1 0-1,-1 0 0,1 0 0,-1 0 0,1 0 0,-1 0 1,1 0-1,-1 0 0,1 0 0,-1 0 0,1 1 0,-1-1 1,1 0-1,-1 0 0,1 1 0,-1-1 0,1 0 1,-1 1-1,0-1 0,1 1 0,9 15-36,-4-3 12,-2-10 24,-1 0 0,1 0 0,-1 0 0,1-1 1,0 1-1,0-1 0,0 0 0,1 0 0,-1-1 0,0 1 0,1-1 0,-1 0 0,1 0 1,-1 0-1,1-1 0,-1 0 0,1 0 0,4 0 0,13-1-10,-1-1-1,30-8 1,-47 10 4,101-30-161,-76 20 17,0 2 1,55-10 0,-83 18 145,0 0 1,1 0 0,-1-1-1,0 1 1,0 0-1,0 0 1,1 0 0,-1 0-1,0 1 1,0-1-1,1 0 1,-1 0 0,0 1-1,0-1 1,3 2-1,-4-1 4,1 0-1,-1 0 1,0 0-1,1 0 0,-1 0 1,0 0-1,1 0 0,-1 0 1,0 0-1,0 0 1,0 1-1,0-1 0,0 0 1,0 1-1,0 2-15,0-3 8,0-1 1,0 1 0,0-1-1,0 1 1,0-1 0,0 0-1,0 1 1,0-1-1,1 1 1,-1-1 0,0 0-1,0 1 1,1-1 0,-1 1-1,0-1 1,0 0 0,1 1-1,-1-1 1,0 0-1,1 0 1,-1 1 0,1-1-1,-1 0 1,0 0 0,1 1-1,-1-1 1,1 0-1,-1 0 1,1 0 0,-1 0-1,0 0 1,1 0 0,-1 0-1,1 0 1,0 0-1,7 1-75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0.864"/>
    </inkml:context>
    <inkml:brush xml:id="br0">
      <inkml:brushProperty name="width" value="0.05" units="cm"/>
      <inkml:brushProperty name="height" value="0.05" units="cm"/>
    </inkml:brush>
  </inkml:definitions>
  <inkml:trace contextRef="#ctx0" brushRef="#br0">227 141 15747,'-2'-3'125,"-1"1"-1,1 0 1,-1-1-1,0 1 1,0 1-1,0-1 1,0 0-1,0 1 0,0-1 1,0 1-1,0 0 1,-1 0-1,1 0 1,-1 1-1,1-1 1,0 1-1,-6 0 1,4 0 4,-1 1-1,0 0 1,1 0 0,-1 1 0,1 0 0,0 0 0,0 0 0,-1 0 0,-8 7 0,4-3-56,0 2 0,1-1-1,0 1 1,0 1 0,1 0 0,0 0 0,0 0 0,1 1 0,-8 16 0,13-23-64,0 0 0,1 1 0,0-1 0,0 0 0,0 1 0,0-1 1,0 1-1,1-1 0,-1 1 0,1-1 0,0 1 0,0-1 0,1 6 0,0-7 4,-1 0 0,1 0-1,0 0 1,0-1-1,0 1 1,0 0-1,0-1 1,0 1-1,0-1 1,0 1 0,1-1-1,-1 1 1,1-1-1,-1 0 1,1 0-1,-1 0 1,1 0-1,0 0 1,-1 0 0,1 0-1,0 0 1,0-1-1,0 1 1,-1-1-1,1 1 1,2-1-1,6 1 37,0 0-1,0-1 1,0 0-1,0 0 0,0-1 1,-1-1-1,1 0 1,0 0-1,-1 0 1,1-2-1,-1 1 0,0-1 1,12-7-1,-8 4-6,0-1 0,-1-1 0,1 0 0,-2-1 0,1 0 1,-2-1-1,1 0 0,9-13 0,-3-5-77,-17 28 30,1 0 0,0 0 0,-1 0 1,1-1-1,-1 1 0,0 0 0,1 0 0,-1-1 0,0 1 0,0 0 0,1-1 0,-1 1 0,0 0 0,-1 0 0,1-1 0,0 1 1,0 0-1,0-1 0,-1 1 0,1 0 0,-1-2 0,0 2 2,0 1-1,1 0 1,-1 0 0,1-1-1,-1 1 1,1 0 0,-1 0-1,1 0 1,-1 0 0,0-1-1,1 1 1,-1 0 0,1 0-1,-1 0 1,0 0 0,1 1-1,-1-1 1,1 0 0,-1 0-1,1 0 1,-1 0 0,0 1-1,1-1 1,-1 0 0,1 0 0,-1 1-1,1-1 1,-1 0 0,1 1-1,-1-1 1,1 1 0,0-1-1,-1 0 1,1 1 0,0-1-1,-1 2 1,-15 17-47,13-13 48,0 0 0,0 0 1,1 0-1,-1 0 1,1 1-1,1-1 1,-1 1-1,1-1 1,-1 13-1,2-17 11,0-1 0,1 1 1,-1 0-1,0 0 0,1 0 0,-1-1 0,1 1 0,-1 0 0,1 0 1,0-1-1,-1 1 0,1 0 0,0-1 0,0 1 0,0-1 1,3 3-1,-3-3 10,1 0-1,0 0 1,0 0 0,0 0 0,0 0 0,0 0 0,0-1 0,0 1 0,0-1 0,0 1-1,0-1 1,0 0 0,0 0 0,0 0 0,1 0 0,-1 0 0,4-1 0,0 0 25,0-1 0,0 1 1,-1-1-1,1-1 0,0 1 1,-1-1-1,1 0 0,-1 0 1,0-1-1,0 0 0,-1 0 0,1 0 1,-1 0-1,1-1 0,-1 1 1,-1-1-1,5-6 0,-2 2-3,-1-1-1,1 0 0,-1 0 0,-1 0 1,0 0-1,0-1 0,-1 0 1,3-16-1,-7 15-53,-5 15-4,-7 19-48,10-13 48,1 1 1,0 0-1,1-1 0,0 1 0,0 0 0,1 0 0,0 0 1,2 10-1,-1-17 18,-1 0 1,1 0 0,0 0-1,0 0 1,0 0 0,0 0 0,0 0-1,1-1 1,-1 1 0,1 0-1,0-1 1,0 0 0,2 3-1,-2-3 8,0-1-1,0 0 0,0 0 0,0 0 0,0 0 0,0 0 1,0 0-1,0-1 0,0 1 0,1-1 0,-1 1 1,0-1-1,0 0 0,1 0 0,-1 0 0,0 0 0,0 0 1,1 0-1,-1-1 0,2 0 0,1 0 15,-1-1 0,0 1-1,0-1 1,0 0 0,0 0-1,0-1 1,-1 1-1,1-1 1,-1 0 0,1 0-1,-1 0 1,0 0 0,0-1-1,-1 1 1,1-1 0,-1 0-1,4-7 1,-2 4-17,-1 1 1,0-1-1,-1 0 0,0 0 1,0 0-1,0 0 0,-1 0 1,0-1-1,0 1 0,-1-9 1,-2 9-105,-2 11 7,-1 12-22,5-12 104,0-1 0,-1 1 0,1 0-1,1-1 1,-1 1 0,0 0 0,1-1-1,0 1 1,0 0 0,0-1 0,0 1-1,1-1 1,-1 0 0,1 1 0,0-1-1,0 0 1,0 0 0,1 0 0,-1 0-1,1-1 1,-1 1 0,1-1 0,0 1-1,0-1 1,0 0 0,0 0 0,0 0-1,0 0 1,1-1 0,-1 1 0,1-1 0,-1 0-1,1 0 1,0 0 0,-1-1 0,1 1-1,0-1 1,-1 0 0,1 0 0,0 0-1,-1 0 1,8-2 0,0 0-113,1-1 0,-1 0 1,0-1-1,0 0 0,0-1 1,-1 0-1,1 0 0,-1-1 0,0-1 1,17-14-1,-11 6-76,0-1 0,0-1-1,-1 0 1,20-32 0,-3-3-257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1.279"/>
    </inkml:context>
    <inkml:brush xml:id="br0">
      <inkml:brushProperty name="width" value="0.05" units="cm"/>
      <inkml:brushProperty name="height" value="0.05" units="cm"/>
    </inkml:brush>
  </inkml:definitions>
  <inkml:trace contextRef="#ctx0" brushRef="#br0">166 0 14587,'-10'10'353,"1"0"0,0 0 0,1 1 1,0 0-1,1 1 0,0-1 0,0 1 0,2 1 0,-1-1 0,2 1 0,-4 14 1,-3 12 251,3 2 0,-5 54 0,10-28-129,3 0-1,17 128 0,-1-17-1917,-28-203 275,-16-40-1,20 45 1334,2 1 0,0-1 0,1 0 0,0-1 0,0-20 0,4 36-125,1 0 0,0 0 1,0 1-1,1-1 0,-1 0 0,1 0 0,0 1 0,1-1 0,-1 1 0,1-1 0,0 1 1,0-1-1,0 1 0,0 0 0,1 0 0,0 0 0,-1 0 0,2 1 0,-1-1 0,0 1 1,1 0-1,-1 0 0,1 0 0,0 0 0,0 0 0,0 1 0,8-3 0,63-22-860,-52 20 507,41-18 0,-21 3-21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2.231"/>
    </inkml:context>
    <inkml:brush xml:id="br0">
      <inkml:brushProperty name="width" value="0.05" units="cm"/>
      <inkml:brushProperty name="height" value="0.05" units="cm"/>
    </inkml:brush>
  </inkml:definitions>
  <inkml:trace contextRef="#ctx0" brushRef="#br0">190 82 18292,'1'-1'27,"0"0"105,1 0 0,0 0 0,0-1 0,0 1 0,0 0 0,0 1 0,0-1 0,0 0 0,0 0 0,0 1 0,0-1 0,0 1 0,0 0 0,4 0 0,-5 0-116,-1 0 1,0 0-1,1 0 1,-1 0-1,0 0 0,1 0 1,-1 1-1,0-1 0,0 0 1,1 0-1,-1 0 1,0 1-1,0-1 0,0 0 1,1 0-1,-1 1 1,0-1-1,0 0 0,0 1 1,0-1-1,0 0 0,1 0 1,-1 1-1,0-1 1,0 0-1,0 1 0,0-1 1,0 0-1,0 1 0,0-1 1,0 0-1,0 1 1,0-1-1,0 0 0,0 0 1,-1 1-1,1-1 1,0 0-1,0 1 0,0-1 1,-7 17 443,5-14-292,-83 160 1243,-32 71-1385,113-226-68,2-5-4,0 0-1,1 0 0,-1 1 1,1-1-1,0 1 1,0-1-1,0 1 1,0-1-1,1 1 1,-1 5-1,1-9 30,1 0-1,-1 0 1,0 0 0,1 0-1,-1 0 1,0 0 0,1 0-1,-1 0 1,0 0 0,1 0-1,-1 0 1,0 0 0,1 0-1,-1 0 1,0-1 0,1 1-1,-1 0 1,0 0 0,1 0-1,-1 0 1,0-1 0,1 1-1,-1 0 1,0 0 0,0-1-1,1 1 1,-1 0 0,0 0-1,0-1 1,0 1 0,1 0-1,-1-1 1,15-17-492,-1 0 0,0-1-1,12-25 1,1 0-147,161-262-2270,-160 259 2774,-4 11 234,-12 26 255,-12 10-324,0 0-1,0 0 1,1 0-1,-1 0 1,0 1-1,0-1 1,0 0-1,1 0 1,-1 0-1,0 0 0,0 1 1,0-1-1,0 0 1,1 0-1,-1 0 1,0 1-1,0-1 1,0 0-1,0 0 1,0 1-1,0-1 1,0 0-1,0 0 0,0 1 1,0-1-1,0 0 1,0 0-1,0 1 1,0-1-1,0 0 1,0 1-1,-3 27 541,2-26-541,-18 88 1161,-15 82 541,31-146-1363,1-1 0,1 0 0,1 1 1,6 44-1,4-32 31,-9-37-408,-1 0 0,0 1 1,1-1-1,-1 0 0,1 0 1,0 1-1,-1-1 0,1 0 1,0 0-1,0 0 0,0 0 1,0 0-1,0 0 0,0 0 1,0 0-1,0 0 0,0-1 0,0 1 1,0 0-1,1-1 0,-1 1 1,0-1-1,0 1 0,2 0 1,-2-1-2,-1 0 0,1 0 1,-1-1-1,1 1 1,-1 0-1,1 0 1,-1 0-1,1 0 0,-1 0 1,1-1-1,-1 1 1,1 0-1,-1 0 0,1-1 1,-1 1-1,0 0 1,1-1-1,-1 1 0,1-1 1,-1 1-1,0 0 1,1-1-1,-1 1 0,0-1 1,0 1-1,0-1 1,1 1-1,-1-1 0,0 1 1,0-1-1,0 1 1,0-1-1,0 1 1,0-1-1,0 1 0,0-1 1,0 1-1,0-1 1,0 1-1,0-1 0,0 0 1,-1-2-25,1 0 1,-1 0 0,0 0-1,1 0 1,-2 0-1,1 1 1,-2-4-1,-17-23-473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2.636"/>
    </inkml:context>
    <inkml:brush xml:id="br0">
      <inkml:brushProperty name="width" value="0.05" units="cm"/>
      <inkml:brushProperty name="height" value="0.05" units="cm"/>
    </inkml:brush>
  </inkml:definitions>
  <inkml:trace contextRef="#ctx0" brushRef="#br0">23 102 12579,'-17'-6'1776,"11"3"-984,21 3-152,9-3 1521,20 2-969,5-1-192,10-2-264,4-3-191,3-4-737,-2-4 1832,-13-2-1456,-7 0-8,-18 1-64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7.862"/>
    </inkml:context>
    <inkml:brush xml:id="br0">
      <inkml:brushProperty name="width" value="0.05" units="cm"/>
      <inkml:brushProperty name="height" value="0.05" units="cm"/>
    </inkml:brush>
  </inkml:definitions>
  <inkml:trace contextRef="#ctx0" brushRef="#br0">217 1 16179,'-48'7'1889,"27"-5"-1306,0 1 1,0 1-1,0 1 1,1 1-1,-22 10 1,40-16-534,1 1 1,0-1-1,-1 1 1,1 0 0,0-1-1,0 1 1,-1 0-1,1 0 1,0 0-1,0 0 1,0 0 0,0 0-1,0 1 1,1-1-1,-1 0 1,0 0-1,0 1 1,1-1 0,-1 0-1,1 1 1,-1 1-1,1-1-41,0-1-1,0 1 1,1-1 0,-1 1-1,0-1 1,1 0-1,0 1 1,-1-1 0,1 0-1,0 1 1,-1-1-1,1 0 1,0 0 0,0 1-1,0-1 1,0 0-1,0 0 1,0 0-1,0 0 1,1-1 0,2 3-1,13 7-118,1 0 0,0-1-1,24 7 1,-23-9 43,-1 1 1,1 1-1,27 17 0,-30-14 62,-1 1-1,0 0 0,-1 1 1,0 0-1,-1 1 1,-1 1-1,0 0 1,-1 1-1,-1 0 1,0 0-1,-2 1 0,0 0 1,-1 1-1,-1 0 1,0 0-1,-2 0 1,0 1-1,-1 0 0,-1-1 1,-1 1-1,0 0 1,-2 0-1,-3 21 1,3-34 11,-1 0 0,0 1 0,0-1 1,0 0-1,-1 0 0,0 0 0,-1 0 1,1-1-1,-1 1 0,-1-1 0,1 0 1,-1 0-1,-8 7 0,10-10 4,0 0 1,-1-1-1,1 0 0,-1 0 0,0 0 0,1 0 0,-1 0 0,0-1 1,0 0-1,0 0 0,0 0 0,0 0 0,-1 0 0,1-1 0,0 0 1,0 0-1,0 0 0,0 0 0,-1-1 0,1 0 0,0 0 0,0 0 1,0 0-1,0 0 0,1-1 0,-5-2 0,-3-2 6,0-1 0,1 0-1,0 0 1,0-1 0,1-1 0,0 1 0,0-2-1,1 1 1,1-1 0,-10-15 0,7 9-19,1-1 1,0 0-1,1-1 1,1 0-1,1 0 1,-5-22-1,8 30-9,2-1-1,-1 1 0,1 0 1,1-1-1,0 1 0,1-1 1,0 1-1,0 0 1,1-1-1,0 1 0,1 0 1,4-10-1,-4 13-50,1-1-1,1 1 1,-1 0 0,1 0 0,0 1-1,0-1 1,1 1 0,0 0 0,0 1-1,0-1 1,1 1 0,0 0 0,0 1-1,0 0 1,13-5 0,4 0-214,0 2 0,0 0 0,1 2 0,0 1 0,40-2 0,1 2-179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2.997"/>
    </inkml:context>
    <inkml:brush xml:id="br0">
      <inkml:brushProperty name="width" value="0.05" units="cm"/>
      <inkml:brushProperty name="height" value="0.05" units="cm"/>
    </inkml:brush>
  </inkml:definitions>
  <inkml:trace contextRef="#ctx0" brushRef="#br0">271 20 15931,'0'0'85,"1"-1"-1,-1 1 0,0 0 1,1-1-1,-1 1 0,0-1 1,0 1-1,1-1 0,-1 1 1,0-1-1,0 0 0,0 1 1,0-1-1,1 1 1,-1-1-1,0 1 0,0-1 1,0 1-1,0-1 0,0 0 1,0 1-1,-1-1 0,1 1 1,0-1-1,0 1 0,0-1 1,0 1-1,-1-1 0,1 1 1,-1-2-1,0 2 13,0 0-1,1-1 1,-1 1-1,0-1 1,0 1-1,0 0 1,-1 0 0,1 0-1,0-1 1,0 1-1,0 0 1,0 0-1,0 0 1,0 1 0,-1-1-1,-6 1 320,0 1 0,0 0-1,-11 5 1,0 1-299,1 1-1,1 1 1,-1 1 0,2 0-1,-1 1 1,2 1 0,0 0 0,0 1-1,-20 26 1,31-35-134,1-1 0,0 1 0,0 0 0,1 0 0,-1 0 0,1 0 0,0 0 1,-1 7-1,2-10 4,1-1 1,0 1-1,0 0 1,-1-1 0,1 1-1,0-1 1,1 1-1,-1-1 1,0 1 0,0-1-1,1 1 1,-1-1-1,1 1 1,-1-1 0,1 1-1,0-1 1,-1 1-1,1-1 1,0 0 0,0 0-1,0 1 1,0-1-1,0 0 1,0 0 0,0 0-1,1 0 1,-1 0-1,0 0 1,0 0 0,1-1-1,-1 1 1,3 1-1,7 1-86,1 0-1,-1-1 0,1 0 0,-1-1 1,1 0-1,0-1 0,17-2 0,18 2-178,-29 1 141,0 1 0,0 0 0,0 1 1,26 9-1,-39-10 107,0-1 0,0 1 1,0 0-1,0 0 1,-1 1-1,1-1 1,-1 1-1,0 0 0,1 0 1,-1 1-1,0-1 1,-1 1-1,1 0 1,-1 0-1,0 0 0,0 1 1,0-1-1,0 1 1,-1-1-1,2 6 1,-3-6 28,0-1 0,-1 0 0,1 0 1,-1 0-1,0 1 0,0-1 0,0 0 1,0 0-1,-1 1 0,1-1 0,-1 0 1,0 0-1,0 0 0,0 0 0,-2 5 1,0-3 28,-1 1 1,1-1-1,-1-1 1,0 1-1,0 0 1,-1-1-1,-8 7 1,-2 0 92,-2-1-1,1 0 1,-1-1 0,-25 8 0,26-10-214,0-1 0,0-1 0,0-1 1,-1 0-1,0-1 0,1-1 0,-1-1 1,-20 0-1,7-6-130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3.680"/>
    </inkml:context>
    <inkml:brush xml:id="br0">
      <inkml:brushProperty name="width" value="0.05" units="cm"/>
      <inkml:brushProperty name="height" value="0.05" units="cm"/>
    </inkml:brush>
  </inkml:definitions>
  <inkml:trace contextRef="#ctx0" brushRef="#br0">0 10 15531,'1'-1'64,"-1"1"-1,0-1 1,0 1-1,0 0 1,0-1 0,0 1-1,0 0 1,0-1-1,0 1 1,0 0-1,1-1 1,-1 1-1,0 0 1,0-1-1,0 1 1,1 0-1,-1-1 1,0 1 0,0 0-1,1 0 1,-1-1-1,0 1 1,1 0-1,-1 0 1,0 0-1,1-1 1,-1 1-1,0 0 1,1 0-1,-1 0 1,1 0 0,-1 0-1,0 0 1,1 0-1,-1 0 1,1 0-1,7 12 1148,2 24-124,0 44-288,-6-47-743,0-1 0,10 32 0,-13-62-54,-1 0 0,0 0 0,1 0 0,0 0 0,-1 0 0,1 0 0,0 0 0,0 0 0,0-1 0,0 1 0,1 0 0,-1-1 0,0 1 0,1-1 0,-1 1 0,1-1 0,-1 0 0,1 0 0,0 1 0,-1-1 0,1 0 0,0-1 0,2 2 0,-1-2 0,-1 0 0,0 0 0,1 0 0,-1-1 0,1 1 0,-1-1 0,0 1 1,0-1-1,1 0 0,-1 0 0,0 0 0,0 0 0,0 0 0,0-1 0,0 1 0,0-1 0,0 1 0,-1-1 0,4-3 1,19-22 13,-2-1 0,28-43 0,23-30-19,-72 100 1,0 0-1,0 0 1,0-1 0,0 1-1,0 0 1,1 0 0,-1 0 0,0 0-1,0 0 1,1 1 0,-1-1-1,1 0 1,-1 1 0,1-1-1,1 0 1,-3 1 2,1 0-1,-1 0 1,1 0-1,-1 1 1,1-1-1,-1 0 1,1 0-1,-1 0 1,1 1-1,-1-1 1,0 0-1,1 0 1,-1 1-1,1-1 1,-1 0-1,0 1 1,1-1-1,-1 1 1,0-1-1,1 0 0,-1 1 1,0-1-1,0 1 1,1-1-1,-1 1 1,0-1-1,0 1 1,0 0-1,2 6 2,-1-1 0,0 1 0,0 0 0,-1 13 0,0-18-1,-2 36 14,1-25 26,0-1 0,1 0 1,1 1-1,1 12 0,-2-24-36,1 0 1,-1 0 0,0 0-1,0-1 1,0 1-1,1 0 1,-1 0-1,0-1 1,1 1-1,-1 0 1,1 0-1,-1-1 1,1 1 0,-1 0-1,1-1 1,0 1-1,-1-1 1,1 1-1,0-1 1,-1 1-1,1-1 1,0 1-1,-1-1 1,1 0 0,0 1-1,0-1 1,0 0-1,-1 0 1,1 1-1,0-1 1,0 0-1,0 0 1,0 0-1,-1 0 1,1 0 0,0 0-1,0 0 1,0-1-1,0 1 1,-1 0-1,1 0 1,0-1-1,0 1 1,1-1-1,6-3-123,0 0 0,0 0-1,12-9 1,-2 2-368,-3 3 495,0 2 0,29-9 0,-20 10-278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4.284"/>
    </inkml:context>
    <inkml:brush xml:id="br0">
      <inkml:brushProperty name="width" value="0.05" units="cm"/>
      <inkml:brushProperty name="height" value="0.05" units="cm"/>
    </inkml:brush>
  </inkml:definitions>
  <inkml:trace contextRef="#ctx0" brushRef="#br0">136 56 12659,'0'0'56,"0"-1"1,0 1 0,0-1 0,0 1 0,0 0-1,0-1 1,0 1 0,0 0 0,0-1-1,0 1 1,0-1 0,0 1 0,0 0-1,0-1 1,-1 1 0,1 0 0,0-1-1,0 1 1,0 0 0,-1-1 0,1 1-1,0 0 1,0-1 0,0 1 0,-1 0 0,1-1-1,0 1 1,-1 0 0,1 0 0,0 0-1,-1-1 1,0 1 0,-11 6 981,-11 19 73,10-8-699,2 1 1,0 0-1,1 0 0,1 1 1,0 0-1,2 1 0,0-1 1,1 2-1,-4 26 0,10-44-364,-1-1 0,1 1-1,0 0 1,0-1-1,0 1 1,0-1 0,1 1-1,-1-1 1,0 1 0,1-1-1,0 1 1,0-1-1,0 1 1,0-1 0,0 0-1,1 3 1,-1-5-31,0 1 0,-1 0 0,1-1 1,0 1-1,-1-1 0,1 1 0,0-1 0,0 1 1,0-1-1,-1 1 0,1-1 0,0 0 1,0 0-1,0 1 0,0-1 0,0 0 0,0 0 1,1 0-1,0 0-4,0 0 0,0-1 0,0 1 1,0-1-1,0 0 0,0 1 0,0-1 0,0 0 1,0 0-1,3-2 0,5-4 16,1-2 1,-1 1-1,-1-1 0,0 0 0,0-1 1,-1 0-1,8-12 0,46-82 134,-62 102-161,8-11 20,-1-1-1,0 1 1,-1-2-1,-1 1 1,0 0-1,5-28 1,-10 41-22,0 0 1,1 0 0,-1 1 0,0-1 0,0 0 0,0 1 0,0-1 0,0 0 0,0 0 0,0 1 0,0-1-1,0 0 1,0 0 0,-1 1 0,1-1 0,0 0 0,0 1 0,-1-1 0,1 0 0,-1 1 0,1-1 0,0 1 0,-1-1-1,1 0 1,-2 0 0,1 1-1,1 0 1,-1 0-1,0 0 0,0 0 0,0 0 1,1 0-1,-1 0 0,0 1 0,0-1 1,0 0-1,1 1 0,-1-1 0,0 0 0,1 1 1,-1-1-1,0 1 0,1-1 0,-2 2 1,-27 28 1,27-28 18,0 1-1,0-1 1,0 1-1,0 0 1,1-1-1,-1 1 0,1 0 1,0 0-1,-2 4 1,4-3-28,-1 0 1,0 1-1,0-1 1,0 0-1,-1 0 1,1 0-1,-1 1 1,0-1-1,0 0 0,-3 4 1,1 4 10,1-4-14,0 0 39,0 1 0,1 0 0,0-1 1,-1 15-1,3-21-19,-1 1 1,0-1-1,1 1 0,-1-1 1,1 1-1,0-1 1,-1 1-1,1-1 1,1 0-1,-1 0 1,0 1-1,0-1 0,1 0 1,-1 0-1,1 0 1,0 0-1,0-1 1,-1 1-1,1 0 0,4 1 1,2 2-79,-2-1-246,0 0 1,0 1 0,0 0 0,8 7 0,-15-26-1413,-2-4 1213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5.029"/>
    </inkml:context>
    <inkml:brush xml:id="br0">
      <inkml:brushProperty name="width" value="0.05" units="cm"/>
      <inkml:brushProperty name="height" value="0.05" units="cm"/>
    </inkml:brush>
  </inkml:definitions>
  <inkml:trace contextRef="#ctx0" brushRef="#br0">117 107 16155,'17'-13'1311,"-16"13"-1261,-1-1 0,1 1 0,-1 0 0,1-1 1,-1 1-1,1-1 0,-1 1 0,1-1 1,-1 1-1,1 0 0,-1-1 0,1 0 0,-1 1 1,0-1-1,1 1 0,-1-1 0,0 1 0,0-1 1,1 0-1,-1 1 0,0-1 0,0 0 1,0 1-1,0-1 0,0 0 0,0 0 0,-1 1 106,-1 1 0,0-1 0,0 1-1,1 0 1,-1 0 0,0 0 0,1 0-1,-1 0 1,1 0 0,-2 2 0,2-3-117,-11 11 52,0 0 0,1 0 0,1 1 1,-1 0-1,2 1 0,0 0 0,0 0 1,1 1-1,1 0 0,0 1 0,-8 27 1,15-41-92,-1 1 1,1 0 0,-1 0 0,1-1 0,0 1 0,-1 0-1,1 0 1,0 0 0,1 0 0,-1 0 0,0-1 0,0 1-1,1 0 1,-1 0 0,1 0 0,-1-1 0,1 1 0,1 2-1,-1-3 2,0 0 0,0 0 0,0 0-1,0 0 1,1-1 0,-1 1 0,0 0-1,0-1 1,0 1 0,1-1 0,-1 1 0,0-1-1,1 0 1,-1 1 0,0-1 0,1 0-1,-1 0 1,0 0 0,2 0 0,4-1 4,0 0 0,0 0 1,-1-1-1,1 0 0,0 0 1,-1-1-1,0 0 0,8-4 1,12-9-6,0-1 1,-1-2-1,32-30 1,-45 37-13,0 0-1,-1-1 1,0-1 0,-1 0 0,0 0-1,-1-1 1,12-28 0,-20 42 10,-1 0 0,1 0 0,0 0 0,-1-1 0,1 1 0,-1 0 0,0-1 0,1 1 0,-1 0 0,0-1 0,0 1 0,0-1 0,0 1 0,0 0 0,0-1 0,0 1 0,-1 0 0,1-1 0,0 1 0,-1 0 0,1-1 0,-1 1 0,0 0 0,0-2 0,-1 1-11,0 1 0,0 0 0,-1 0 0,1 0 0,0 0 0,0 0 0,0 0 0,-1 1 0,1-1 0,0 1-1,-1 0 1,1-1 0,-4 1 0,1 0-134,0 0-1,1 0 1,-1-1-1,0 0 1,1 0-1,-1 0 0,1-1 1,-9-3-1,12 5 132,0 0-1,1 0 1,-1 1-1,0-1 1,0 0-1,0 0 1,0 1-1,0-1 1,1 1-1,-1-1 1,0 1-1,0-1 1,1 1-1,-1-1 1,0 1-1,1 0 1,-1-1-1,1 1 1,-1 0-1,1 0 1,-1-1-1,1 1 1,-1 0-1,1 0 1,-1 1-1,-11 26 23,10-18 22,0-1-1,1 0 0,0 1 1,1-1-1,0 1 1,1-1-1,0 0 1,0 1-1,1-1 0,0 0 1,0 0-1,5 10 1,-7-18-12,1 0 0,-1 0 0,0 0 0,1-1 0,-1 1 0,1 0 0,-1 0 1,1 0-1,0-1 0,-1 1 0,1 0 0,0-1 0,-1 1 0,1-1 0,0 1 0,0-1 1,0 1-1,0-1 0,-1 1 0,1-1 0,0 0 0,0 1 0,0-1 0,0 0 1,0 0-1,0 0 0,0 0 0,0 0 0,2 0 0,0-1 57,1 0 1,0 0-1,-1-1 0,1 0 1,-1 1-1,5-4 0,-5 3-25,0 0 0,1 0-1,-1 0 1,1 0 0,-1 1 0,1 0-1,3-1 1,-5 2-47,-1 0 0,0 0 0,0 0 0,0 0 0,0 0 0,0 0 0,0 1 0,0-1-1,1 0 1,-1 1 0,0-1 0,0 1 0,0-1 0,0 1 0,-1-1 0,1 1 0,0 0 0,0-1 0,0 1 0,0 0 0,-1 0 0,1 0 0,0 0 0,-1 0 0,1 0 0,-1 0-1,1 0 1,-1 0 0,1 1 0,1 3 3,-1 0 1,1 0-1,-1 1 0,-1-1 0,1 0 0,-1 1 0,0-1 0,0 0 0,0 1 0,-1-1 1,0 0-1,-2 9 0,-1 12-336,4-26 330,0 0-1,0 0 0,0 0 0,0-1 1,0 1-1,0 0 0,0 0 0,0 0 1,0 0-1,0 0 0,0 0 0,0 0 1,0 0-1,0 0 0,0 0 1,1 0-1,-1 0 0,0 0 0,0 0 1,0 0-1,0 0 0,0 0 0,0 0 1,0 0-1,0 0 0,0 0 0,0 0 1,0 0-1,0 0 0,0 0 1,1 0-1,-1 0 0,0 0 0,0 1 1,0-1-1,0 0 0,0 0 0,0 0 1,0 0-1,0 0 0,0 0 0,0 0 1,0 0-1,0 0 0,0 0 1,0 0-1,0 0 0,0 0 0,0 0 1,0 0-1,0 0 0,0 1 0,0-1 1,0 0-1,0 0 0,0 0 0,0 0 1,0 0-1,0 0 0,0 0 1,0 0-1,0 0 0,0 0 0,0 0 1,0 0-1,0 1 0,5-6-28,3-5-46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5.989"/>
    </inkml:context>
    <inkml:brush xml:id="br0">
      <inkml:brushProperty name="width" value="0.05" units="cm"/>
      <inkml:brushProperty name="height" value="0.05" units="cm"/>
    </inkml:brush>
  </inkml:definitions>
  <inkml:trace contextRef="#ctx0" brushRef="#br0">166 42 18340,'0'0'75,"0"-1"0,0 0 1,0 0-1,0 0 0,0 0 1,0 1-1,0-1 0,0 0 0,-1 0 1,1 0-1,0 1 0,-1-1 0,1 0 1,0 0-1,-1 1 0,1-1 1,-1 0-1,1 1 0,-1-1 0,1 1 1,-1-1-1,0 0 0,1 1 0,-1-1 1,0 1-1,1 0 0,-1-1 1,-1 0-1,0 1 40,-1-1 1,1 1-1,0 0 0,0 0 1,-1 0-1,1 0 0,0 0 1,-1 0-1,1 0 0,-3 2 1,-4 0 102,1 1 0,-1 0 0,1 0 0,-12 8 0,13-7-181,0 1 0,1 0-1,0 0 1,0 1 0,1 0-1,-11 13 1,14-16-44,0 0 0,0 0 0,0 0-1,0 1 1,1-1 0,-1 1 0,1-1 0,0 1-1,0-1 1,0 1 0,0 0 0,1 0 0,0-1-1,-1 1 1,1 0 0,1 6 0,0-8 4,-1-1 0,0 0 0,1 0-1,-1 1 1,1-1 0,-1 0 0,1 0 0,-1 0 0,1 0 0,0 0-1,0 0 1,0 0 0,-1 0 0,1 0 0,0 0 0,0 0 0,0 0-1,1-1 1,-1 1 0,0 0 0,2 0 0,0 0-2,-1 0 1,1-1-1,0 0 1,-1 1-1,1-1 1,0 0-1,-1 0 1,1 0-1,0-1 1,2 0-1,5-1-12,-1-1 1,0 0 0,1 0-1,13-9 1,-12 6 20,-1-1 0,1 0 1,-2-1-1,13-12 1,-17 16-23,-1-1 0,0 1 0,0-1 0,0 0 0,-1 0 0,0-1 0,0 1 1,0-1-1,0 1 0,2-11 0,-6 14-315,-3 8 21,-3 11-442,7-15 635,-1 0 0,1 1 0,0-1-1,0 0 1,0 1 0,0-1 0,1 0 0,-1 1 0,1-1 0,-1 0 0,1 0 0,0 0-1,0 0 1,0 1 0,0-1 0,0 0 0,0 0 0,1-1 0,-1 1 0,1 0 0,-1 0-1,1-1 1,0 1 0,-1-1 0,1 1 0,0-1 0,0 0 0,0 0 0,0 0 0,0 0-1,0 0 1,1 0 0,-1-1 0,0 1 0,0 0 0,1-1 0,-1 0 0,0 0 0,1 0-1,-1 0 1,3 0 0,1 0 69,0-1 0,0 1 1,-1-1-1,1 0 0,0 0 0,-1-1 0,1 0 0,-1 0 0,1 0 0,-1-1 0,0 1 0,0-1 0,0-1 0,0 1 1,8-8-1,-13 11 79,1 0 1,-1-1-1,0 1 1,0 0-1,1 0 1,-1 0-1,0 0 1,1-1-1,-1 1 1,0 0-1,0 0 1,0-1-1,1 1 1,-1 0-1,0 0 0,0-1 1,0 1-1,0 0 1,1-1-1,-1 1 1,0 0-1,0-1 1,0 1-1,0 0 1,0-1-1,0 1 1,0 0-1,0-1 1,0 1-1,0 0 1,0-1-1,0 1 1,0 0-1,0-1 1,0 1-1,0 0 1,-1 0-1,1-1 1,0 1-1,0 0 1,0-1-1,0 1 1,-1 0-1,1-1 1,-1 1 26,0 0 0,0 0 0,1 0-1,-1 0 1,0 1 0,0-1 0,0 0 0,1 0 0,-1 1 0,0-1 0,0 0 0,0 1 0,1-1 0,-1 1 0,0-1 0,1 0 0,-1 1 0,0 1-1,-7 5 81,0 2-1,1-1 1,1 1-1,-1 0 1,2 1-1,-1-1 1,1 1-1,1 0 1,-1 0-1,-3 15 1,0 6 172,2-1 0,-5 45-1,11-72-280,-3 18 279,2 34-1,1-50-255,0-1 0,0 1 0,1 0 0,0 0 0,0-1 0,0 1 0,1 0 0,-1-1 0,1 1 0,0-1 1,0 0-1,6 8 0,-7-11-49,0 0 0,0 0 0,0 0 0,0 0 0,0 0 0,0 0 0,0 0 0,0 0 0,0-1 0,0 1 0,0-1 0,1 1 0,-1-1 0,0 1 0,0-1 1,1 1-1,-1-1 0,0 0 0,1 0 0,-1 0 0,0 0 0,3 0 0,-1-1-12,-1 1-1,0-1 1,0 0 0,0 0-1,1 0 1,-1-1 0,0 1 0,-1 0-1,1-1 1,0 1 0,0-1-1,1-1 1,4-6-67,0 0 1,-1 0-1,0-1 0,6-12 1,39-91-776,-30 62 170,29-50 1,-41 86 504,0 0 0,2 1 0,0 0 0,0 0 0,1 1 1,1 0-1,18-14 0,-23 22 65,0 0 0,0 0 0,14-6 1,-20 10 95,1 0-1,-1 0 1,1 1 0,0-1 0,0 1 0,-1-1 0,5 1 0,-6 0 17,0 0 0,0 0 1,0 0-1,0 0 0,0 1 0,0-1 1,0 0-1,0 1 0,-1-1 0,1 0 1,0 1-1,0-1 0,0 1 0,-1-1 0,1 1 1,0 0-1,-1-1 0,1 1 0,0 0 1,-1-1-1,1 1 0,0 1 0,-1-1 13,1 1-1,-1 0 0,1-1 0,-1 1 0,0 0 1,0-1-1,0 1 0,0-1 0,0 1 1,0 0-1,0-1 0,-1 1 0,1 0 1,0-1-1,-1 1 0,0-1 0,1 1 1,-1-1-1,0 1 0,0-1 0,1 1 0,-3 1 1,-26 31 286,27-31-274,-6 5-7,0-1 0,0 1 0,-1-1 0,1-1 1,-2 0-1,1 0 0,-1-1 0,1 0 0,-1 0 0,-1-1 0,1-1 1,-21 5-1,18-9-411,13 1 386,-1 0 0,1 0-1,0 0 1,0 0 0,-1 0 0,1 0-1,0-1 1,0 1 0,0 0 0,-1 0-1,1 0 1,0 0 0,0 0 0,0-1-1,-1 1 1,1 0 0,0 0 0,0 0-1,0-1 1,0 1 0,0 0 0,-1 0-1,1-1 1,0 1 0,0 0 0,0 0-1,0-1 1,0 1 0,0 0-1,0 0 1,0-1 0,0 1 0,0 0-1,0 0 1,0-1 0,0 1 0,0 0-1,0 0 1,0-1 0,0 1 0,0 0-1,1 0 1,-1-1 0,0 1 0,0 0-1,0 0 1,0 0 0,1-1 0,6-6-265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6.580"/>
    </inkml:context>
    <inkml:brush xml:id="br0">
      <inkml:brushProperty name="width" value="0.05" units="cm"/>
      <inkml:brushProperty name="height" value="0.05" units="cm"/>
    </inkml:brush>
  </inkml:definitions>
  <inkml:trace contextRef="#ctx0" brushRef="#br0">2 135 16812,'-1'7'1285,"1"-6"-1250,0-1 0,0 1 1,0-1-1,-1 1 0,1 0 0,0-1 1,0 1-1,0-1 0,0 1 1,0 0-1,1-1 0,-1 1 0,0-1 1,0 1-1,0 0 0,0-1 0,1 1 1,-1-1-1,0 1 0,0-1 0,1 1 1,-1-1-1,0 1 0,1-1 0,-1 1 1,1-1-1,-1 0 0,1 1 0,-1-1 1,0 0-1,1 1 0,-1-1 1,1 0-1,0 1 0,-1-1 0,1 0 1,-1 0-1,1 0 0,-1 0 0,1 0 1,0 1-1,-1-1 0,1 0 0,-1 0 1,2 0-1,6 0 40,0 0 1,0 0-1,0-1 1,0 0-1,0 0 1,0 0-1,0-1 1,0-1-1,0 1 1,-1-1-1,12-7 1,-8 5-14,-1-1 1,0 0 0,-1-1-1,0 0 1,0-1 0,0 0-1,10-13 1,-17 19-34,0-1 1,0 1-1,0-1 0,-1 0 1,0 0-1,1 0 0,-1 0 1,0 0-1,0 0 0,-1 0 1,1-1-1,-1 1 0,1 0 1,-1-4-1,0 6-17,0 0 0,0 0 0,-1 0 1,1 1-1,0-1 0,0 0 0,-1 0 0,1 0 1,0 0-1,-1 0 0,1 1 0,-1-1 0,1 0 1,-1 0-1,0 1 0,1-1 0,-1 0 0,0 1 1,1-1-1,-2 0 0,0 0 1,0 1 0,1-1 0,-1 1 0,0-1 0,0 1 0,1 0 0,-1 0 0,0 0 0,0 0 0,0 0 0,1 0 0,-1 0 0,0 0 0,-3 2 0,-5 2-3,0 0-1,1 1 1,-1 0 0,1 0 0,0 1 0,0 0 0,1 1 0,0 0 0,0 0 0,1 1 0,0 0-1,0 0 1,0 1 0,1 0 0,1 0 0,0 0 0,0 1 0,-4 11 0,8-19-8,0 0 0,1 0 0,-1 0 0,1-1 0,-1 1 1,1 0-1,0 0 0,-1 0 0,1 0 0,0 0 0,0 0 0,1 0 1,-1 0-1,0-1 0,1 1 0,-1 0 0,1 0 0,-1 0 0,1-1 1,0 1-1,0 0 0,0 0 0,0-1 0,0 1 0,0-1 0,1 1 1,-1-1-1,0 0 0,1 1 0,-1-1 0,1 0 0,-1 0 0,1 0 1,-1 0-1,1 0 0,0 0 0,0-1 0,-1 1 0,1 0 0,0-1 1,0 1-1,0-1 0,2 0 0,8 2 5,1-2 0,-1 1 1,0-2-1,1 1 0,16-5 0,11-3-51,43-14 0,19-5-217,-98 26 232,1 0 0,-1 1 1,0-1-1,1 1 0,7 0 0,-11 0 24,0 1 0,0-1 0,0 0 0,0 0-1,0 1 1,-1-1 0,1 0 0,0 1 0,0-1-1,-1 1 1,1-1 0,0 1 0,-1 0-1,1-1 1,0 1 0,-1-1 0,1 1 0,-1 0-1,1 0 1,-1-1 0,1 1 0,-1 0 0,0 0-1,1 0 1,-1-1 0,0 1 0,0 0-1,1 0 1,-1 0 0,0 0 0,0 0 0,0-1-1,0 1 1,0 1 0,0 6 1,-1-4 32,1 0 1,0 0-1,1 0 1,-1 0-1,1 0 1,1 7 0,-1-10-16,-1 0 0,1 0 0,0 0 0,-1 0 0,1 0 0,0 0 0,0 0 0,0 0 0,0 0 0,0 0 0,0 0 0,0-1 0,0 1 0,0 0 0,0-1 0,0 1 0,0-1 0,1 1 0,-1-1 0,0 0 0,0 1 0,0-1 0,1 0 0,-1 0 0,0 0 0,3 0 0,7 0 56,-1-1 0,1 0 0,0-1 0,0 0 0,18-6 0,53-25-9,-51 20-152,3-2-68,-17 7-46,1 0-1,-1 1 1,32-6 0,-49 12 196,0 1 0,1 0 0,-1 0 0,1 0 0,-1 0 0,0 0 0,1-1 1,-1 1-1,1 0 0,-1 0 0,0 0 0,1 0 0,-1 0 0,1 0 0,-1 0 0,0 1 0,1-1 0,-1 0 0,1 0 0,-1 0 1,0 0-1,1 0 0,-1 1 0,1-1 0,-1 0 0,0 0 0,1 1 0,-1-1 0,0 0 0,0 0 0,1 1 0,-1-1 0,0 0 0,0 1 1,1-1-1,-1 0 0,0 1 0,0-1 0,0 1 0,0-1 0,1 0 0,-1 1 0,0-1 0,0 1 0,0-1 0,0 0 0,0 1 1,0-1-1,0 1 0,0-1 0,0 1 0,0-1 0,0 0 0,-1 1 0,1-1 0,0 1 0,-14 30 101,6-14 91,6 4 13,2-20-196,0-1 1,0 0-1,0 1 0,0-1 1,0 1-1,0-1 1,0 0-1,0 1 0,0-1 1,1 1-1,-1-1 0,0 0 1,0 1-1,0-1 1,1 0-1,-1 1 0,0-1 1,0 0-1,1 1 0,-1-1 1,0 0-1,1 0 1,-1 1-1,0-1 0,1 0 1,-1 0-1,0 1 0,1-1 1,-1 0-1,1 0 1,-1 0-1,0 0 0,1 0 1,-1 0-1,1 0 0,-1 0 1,0 0-1,1 0 1,-1 0-1,1 0 0,-1 0 1,0 0-1,1 0 0,-1 0 1,1 0-1,-1 0 1,1-1-1,6-2-48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8.113"/>
    </inkml:context>
    <inkml:brush xml:id="br0">
      <inkml:brushProperty name="width" value="0.05" units="cm"/>
      <inkml:brushProperty name="height" value="0.05" units="cm"/>
    </inkml:brush>
  </inkml:definitions>
  <inkml:trace contextRef="#ctx0" brushRef="#br0">238 2 15667,'-2'-1'89,"0"1"1,0 0-1,0 0 0,0 0 0,0 0 0,0 0 0,0 0 0,0 0 1,0 1-1,0-1 0,0 1 0,0 0 0,0-1 0,0 1 0,0 0 1,1 0-1,-1 0 0,0 0 0,0 0 0,1 1 0,-1-1 1,1 1-1,-1-1 0,1 1 0,0-1 0,0 1 0,-2 2 0,-2 5 79,-1 0 0,2 1 0,-1 0 0,-2 12 0,3-12 97,-26 90 941,-32 180-1,5-10-172,50-238-931,9-30-42,2-7-1,23-46 49,150-279 249,-171 321-342,6-10 37,17-22-1,-25 36-39,0 0-1,0 1 1,0 0 0,1 0 0,0 0 0,-1 1 0,1 0 0,1-1 0,9-3-1,-14 6-8,1 1 0,-1-1 1,1 1-1,0-1 0,-1 1 0,1 0 0,0-1 0,-1 1 0,1 0 0,0 0 0,-1 0 0,1 0 0,0 1 0,-1-1 0,1 0 0,0 1 0,-1-1 0,1 1 0,-1 0 1,1-1-1,-1 1 0,4 2 0,-3-1-4,-1 0 0,1 0 0,0 0 0,0 0 1,-1 1-1,1-1 0,-1 1 0,0-1 0,0 1 0,0 0 1,0-1-1,1 6 0,0 0-3,-1 0 0,0 0-1,-1 0 1,0 0 0,0 0-1,0 0 1,-1 0 0,-4 16 0,-2-6 27,0-1 0,-2 0 1,0 0-1,0-1 1,-19 23-1,-67 71 304,77-91-270,15-16-52,-11 13 100,-1-1 0,-23 19 0,34-31-111,0 0 1,0 0-1,0 0 1,-1-1-1,0 1 0,1-1 1,-1 0-1,0-1 1,0 1-1,0-1 0,0 0 1,0 0-1,0-1 1,0 1-1,-9-1 1,13 0-29,1 0 0,-1 0 1,0 0-1,0 0 1,0-1-1,1 1 0,-1 0 1,0 0-1,1 0 1,-1-1-1,0 1 0,0 0 1,1-1-1,-1 1 1,0-1-1,1 1 0,-1 0 1,1-1-1,-1 0 1,1 1-1,-1-1 1,1 1-1,-1-1 0,1 0 1,-1 1-1,1-1 1,0 0-1,-1 1 0,1-1 1,0 0-1,0 1 1,0-1-1,-1 0 0,1 0 1,0-1-1,0 0-16,1 0 0,-1 0 0,1-1 0,0 1 0,-1 0-1,1 0 1,0 0 0,0 0 0,0 0 0,1 0 0,1-3-1,15-14-351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8.914"/>
    </inkml:context>
    <inkml:brush xml:id="br0">
      <inkml:brushProperty name="width" value="0.05" units="cm"/>
      <inkml:brushProperty name="height" value="0.05" units="cm"/>
    </inkml:brush>
  </inkml:definitions>
  <inkml:trace contextRef="#ctx0" brushRef="#br0">1 169 15515,'17'4'1417,"22"-10"-897,11-5-160,17-6 488,11-3-144,16-2-120,8-1-72,-5 0-176,-3 3-136,-23 6-232,-8 4-200,-20 4-416,-15 6 560,-36 3-96,-15 4-88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9.310"/>
    </inkml:context>
    <inkml:brush xml:id="br0">
      <inkml:brushProperty name="width" value="0.05" units="cm"/>
      <inkml:brushProperty name="height" value="0.05" units="cm"/>
    </inkml:brush>
  </inkml:definitions>
  <inkml:trace contextRef="#ctx0" brushRef="#br0">1 207 15123,'33'16'1617,"12"-21"-937,6-12-248,12-4 744,3-2-312,7-2-296,-2-2-312,-3 0-792,-7 0 544,-6 1-160,2 2-120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29.685"/>
    </inkml:context>
    <inkml:brush xml:id="br0">
      <inkml:brushProperty name="width" value="0.05" units="cm"/>
      <inkml:brushProperty name="height" value="0.05" units="cm"/>
    </inkml:brush>
  </inkml:definitions>
  <inkml:trace contextRef="#ctx0" brushRef="#br0">70 0 16836,'0'2'98,"-1"0"0,1 1 0,0-1 0,-1 0 0,1 0 0,0 0 0,0 0 0,0 0 0,1 0 0,-1 0 0,1 0 0,-1 0 0,1 0 1,-1 0-1,1 0 0,0 0 0,0 0 0,0 0 0,0 0 0,0-1 0,3 4 0,1-1 57,0 0 0,0-1-1,0 1 1,1-1 0,-1 0 0,7 2 0,-7-3-65,26 12 162,-18-9-252,-1 0-1,1 1 1,-1 1-1,21 15 1,-30-20-19,-1 1 1,1-1 0,0 1 0,-1 0-1,0 0 1,0 0 0,0 0-1,0 0 1,0 0 0,0 1 0,-1-1-1,0 1 1,1-1 0,-1 1-1,-1-1 1,1 1 0,0 0 0,-1-1-1,0 1 1,0 0 0,0 0 0,-1 6-1,-2 6-14,-1 0 0,0-1 0,-2 0 0,1 0 0,-9 14 0,-42 71 59,43-78-11,-9 14 12,-11 19-100,-58 77 0,68-108 53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8.316"/>
    </inkml:context>
    <inkml:brush xml:id="br0">
      <inkml:brushProperty name="width" value="0.05" units="cm"/>
      <inkml:brushProperty name="height" value="0.05" units="cm"/>
    </inkml:brush>
  </inkml:definitions>
  <inkml:trace contextRef="#ctx0" brushRef="#br0">24 39 15867,'-21'-5'1617,"21"5"-1589,0-1 1,0 1-1,-1 0 1,1 0-1,0 0 1,0 0-1,0 0 0,0 0 1,0 0-1,0 0 1,0-1-1,-1 1 1,1 0-1,0 0 0,0 0 1,0 0-1,0 0 1,0-1-1,0 1 1,0 0-1,0 0 1,0 0-1,0 0 0,0-1 1,0 1-1,0 0 1,0 0-1,0 0 1,0 0-1,0 0 1,0-1-1,0 1 0,0 0 1,0 0-1,0 0 1,0 0-1,1-1 1,-1 1-1,0 0 1,0 0-1,0 0 0,0 0 1,0 0-1,0 0 1,0 0-1,1-1 1,-1 1-1,0 0 1,0 0-1,0 0 0,0 0 1,1 0-1,3-2 185,0 0 0,0 1-1,1-1 1,-1 1 0,1 0-1,-1 0 1,7 0-1,104-9 142,0 5 0,138 11 0,-240-5-409,-7-1 9,0 0 1,1 1-1,-1 0 1,0 0-1,0 0 0,0 1 1,0 0-1,11 5 1,-16-7 39,-1 1 1,1-1-1,0 1 0,0 0 1,0-1-1,-1 1 1,1 0-1,0-1 1,-1 1-1,1 0 1,-1 0-1,1 0 1,-1-1-1,1 1 1,-1 0-1,1 0 1,-1 0-1,0 0 1,1 0-1,-1 0 1,0 0-1,0 0 1,0 0-1,0 2 1,0-1 11,-1 1 0,1 0 0,-1-1 0,0 1 1,0-1-1,0 1 0,0-1 0,0 1 0,-2 2 1,-6 7 103,1-1 0,-19 18 0,22-24-75,-115 108 803,68-66-434,-68 78 0,99-95-798,21-30 378,0 0-1,-1 0 0,1 1 1,0-1-1,0 0 1,0 1-1,-1-1 0,1 0 1,0 1-1,0-1 0,0 0 1,0 1-1,0-1 1,0 0-1,0 1 0,0-1 1,0 0-1,0 1 1,0-1-1,0 1 0,0-1 1,0 0-1,0 1 1,0-1-1,0 0 0,0 1 1,0-1-1,0 0 0,1 1 1,-1-1-1,0 0 1,0 1-1,0-1 0,1 0 1,-1 1-1,0-1 1,0 0-1,1 0 0,-1 1 1,0-1-1,1 0 0,-1 0 1,0 0-1,1 0 1,0 1-1,0-1-1,1 0 0,-1 0-1,1 0 1,-1 0 0,1 0 0,-1 0 0,1-1 0,-1 1-1,1 0 1,2-2 0,37-23-263,10-13-139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0.212"/>
    </inkml:context>
    <inkml:brush xml:id="br0">
      <inkml:brushProperty name="width" value="0.05" units="cm"/>
      <inkml:brushProperty name="height" value="0.05" units="cm"/>
    </inkml:brush>
  </inkml:definitions>
  <inkml:trace contextRef="#ctx0" brushRef="#br0">108 0 15499,'0'0'83,"-1"1"-1,1-1 0,-1 0 0,1 1 1,0-1-1,-1 0 0,1 1 1,-1-1-1,1 0 0,0 1 1,-1-1-1,1 1 0,0-1 0,-1 0 1,1 1-1,0-1 0,-1 1 1,1-1-1,0 1 0,0-1 0,0 1 1,0 0-1,0-1 0,0 1 1,-1-1-1,1 1 0,1 0 0,-3 20-45,2-16 264,-7 210 2373,12 108-2879,-5-322 151,0 0 0,0 0 0,0 0 0,0 0 1,0 0-1,0 0 0,0 1 0,0-1 0,-1 0 0,1 0 0,0 0 1,-1 0-1,1 0 0,-1 0 0,1 0 0,-1 0 0,0 1 1,1-2 34,-1 0 1,1 0 0,-1 0 0,1 1 0,-1-1-1,1 0 1,-1 0 0,1 0 0,-1 0-1,1 0 1,0 0 0,-1 0 0,1 0 0,-1 0-1,1 0 1,-1 0 0,1-1 0,-1 1-1,1 0 1,-1 0 0,1 0 0,-1-1 0,1 1-1,0 0 1,-1 0 0,0-1 0,-5-5-75,-1 1 0,1-1 1,-9-11-1,4 5-124,-22-24-244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0.585"/>
    </inkml:context>
    <inkml:brush xml:id="br0">
      <inkml:brushProperty name="width" value="0.05" units="cm"/>
      <inkml:brushProperty name="height" value="0.05" units="cm"/>
    </inkml:brush>
  </inkml:definitions>
  <inkml:trace contextRef="#ctx0" brushRef="#br0">1 365 12907,'1'-14'226,"0"0"0,1-1 0,1 1 0,0 0 0,1 0 0,1 0 0,0 1 0,1 0-1,0 0 1,1 0 0,1 0 0,-1 1 0,2 1 0,0-1 0,12-10 0,-6 6 89,0 2 0,1 0 0,1 0 0,0 2 0,1 0 0,1 1 0,0 1 0,0 1 0,34-12 0,-44 18-225,-1 1 0,1 0 0,1 1 0,-1-1 0,0 2 0,0-1-1,0 1 1,0 1 0,0 0 0,1 0 0,-1 0 0,-1 2 0,11 2 0,-14-3-71,0 1 0,0-1 0,0 1 0,0 0 0,0 0 1,-1 1-1,1-1 0,-1 1 0,0 0 0,0 0 0,-1 0 1,1 1-1,-1-1 0,0 1 0,0 0 0,0 0 0,-1 0 0,0 0 1,0 1-1,0-1 0,-1 0 0,2 9 0,-1-2-9,-2-1-1,1 0 0,-1 1 1,-1-1-1,0 0 0,-1 0 0,0 1 1,0-1-1,-1-1 0,-1 1 1,0 0-1,-8 15 0,4-11 3,0-1 0,-1-1-1,-1 1 1,0-2-1,0 1 1,-1-1-1,-1-1 1,-15 12 0,-8-1-551,33-21 507,1 0 0,-1-1 0,1 1 0,0 0 0,-1-1 0,0 1 0,1-1 1,-1 0-1,1 1 0,-1-1 0,1 0 0,-1 0 0,0 0 0,1 0 0,-1 0 1,1 0-1,-1-1 0,0 1 0,1 0 0,-1-1 0,-2-1 0,3-3-248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1.048"/>
    </inkml:context>
    <inkml:brush xml:id="br0">
      <inkml:brushProperty name="width" value="0.05" units="cm"/>
      <inkml:brushProperty name="height" value="0.05" units="cm"/>
    </inkml:brush>
  </inkml:definitions>
  <inkml:trace contextRef="#ctx0" brushRef="#br0">27 269 12987,'2'2'134,"0"1"1,0-1-1,-1 1 0,1-1 1,0 1-1,-1 0 1,0-1-1,0 1 0,0 0 1,0 0-1,0 0 1,0 0-1,-1 0 0,1 0 1,-1 0-1,0 0 0,0 0 1,0 0-1,-1 0 1,0 5-1,-2 6 307,-1 0 0,0 0 0,-9 17 0,-5 22 510,18-53-937,0 0 0,0 1 0,-1-1 0,1 0 0,0 1 0,0-1 0,0 1 0,0-1 0,0 1 0,0-1 0,0 0 0,0 1 0,0-1 0,0 1 0,0-1 0,0 0 0,0 1 0,0-1 0,1 1 0,-1-1 0,0 0 0,0 1 0,0-1 0,1 0 0,-1 1 0,0-1 0,0 0 0,1 1 0,-1-1 0,1 1 0,11-4 288,12-16 28,-15 7-238,0 0 1,-1 0-1,-1-1 1,0 0 0,-1 0-1,0-1 1,-1 1 0,0-1-1,-1-1 1,-1 1 0,0 0-1,-1-1 1,-1 0 0,0-21-1,-3 23-16,1 16-41,2 20-65,1-16 23,0-1-1,0 1 0,0 0 0,1-1 0,0 1 0,0-1 0,1 0 0,-1 0 0,1-1 0,0 1 0,1-1 0,0 1 0,9 7 0,-10-10 21,1 0 1,-1-1-1,1 1 0,-1-1 1,1 0-1,0 0 1,0 0-1,0 0 0,1-1 1,-1 0-1,0 0 1,0-1-1,1 1 0,-1-1 1,0 0-1,1-1 0,-1 1 1,9-3-1,-3 0 19,0-1 0,0 0-1,0-1 1,-1 0 0,0 0-1,1-1 1,-2-1 0,1 1 0,-1-2-1,0 1 1,-1-1 0,0 0 0,0-1-1,0 0 1,-2 0 0,1-1-1,-1 0 1,0 0 0,-1-1 0,0 1-1,-1-1 1,5-15 0,-9 9-97,0 17 63,0 0 0,0 0 1,0-1-1,0 1 0,0 0 0,0 0 0,-1 0 0,1 0 0,0 0 0,0 0 0,0-1 1,0 1-1,-1 0 0,1 0 0,0 0 0,0 0 0,0 0 0,0 0 0,-1 0 0,1 0 1,0 0-1,0 0 0,0 0 0,-1 0 0,1 0 0,0 0 0,0 0 0,0 0 0,-1 0 1,1 0-1,0 0 0,0 0 0,0 0 0,0 1 0,-1-1 0,1 0 0,0 0 0,0 0 1,0 0-1,0 0 0,-3 2-11,1 0 0,0 0 1,0 0-1,0 0 0,1 0 0,-1 0 1,0 0-1,1 1 0,-2 1 0,-2 8 0,0 0-1,1 0 0,0 0 0,1 0 1,0 1-1,1-1 0,0 1 0,1-1 1,0 17-1,1-27 21,0-1 0,0 1 0,0 0 0,1 0 0,-1 0 0,1 0 0,-1 0 0,1 0 0,-1 0 0,1 0 0,0 0 0,0-1 0,0 1-1,0 0 1,0-1 0,0 1 0,1-1 0,-1 1 0,0-1 0,1 1 0,-1-1 0,1 0 0,0 0 0,-1 0 0,1 0 0,0 0 0,0 0 0,-1 0 0,1-1 0,0 1 0,0-1 0,0 1 0,0-1 0,0 0 0,0 0 0,0 1 0,0-2 0,0 1 0,0 0 0,0 0 0,2-1 0,7-1 28,0-1 1,-1 0 0,0 0 0,0-1-1,0 0 1,12-7 0,0-2-9,-1-1 1,0 0-1,-1-2 1,-1 0-1,0-2 1,-2 0-1,0-1 1,0 0-1,-2-1 1,-1-1-1,0-1 1,16-35-1,-27 50-42,-1 4 8,-1 1 0,0-1-1,0 1 1,0-1 0,0 1-1,0-1 1,-1 0-1,1 1 1,-1-1 0,0 0-1,1 1 1,-1-1 0,0 0-1,-1-3 1,1 6 5,0 0 0,-1-1 0,1 1 0,0 0 0,0 0 0,0 0 0,-1 0 0,1 0 0,0-1 0,0 1 1,0 0-1,-1 0 0,1 0 0,0 0 0,0 0 0,-1 0 0,1 0 0,0 0 0,0 0 0,-1 0 0,1 0 0,0 0 0,0 0 1,-1 0-1,1 0 0,0 0 0,0 0 0,-1 0 0,1 0 0,0 0 0,0 0 0,0 0 0,-1 1 0,1-1 0,0 0 0,0 0 1,-1 0-1,1 0 0,0 1 0,0-1 0,0 0 0,0 0 0,0 0 0,-1 1 0,1-1 0,0 0 0,0 0 0,0 0 0,0 1 0,-10 12-33,4-2 16,0 0 0,1 0 0,0 1 1,1 0-1,1 0 0,0 0 0,1 0 0,-2 18 0,3-20 9,0 1 0,1 0 0,0 0-1,1-1 1,0 1 0,1 0-1,0-1 1,1 0 0,0 1-1,5 10 1,-6-17-54,0-1 1,0 1-1,0-1 1,1 1-1,-1-1 1,1 0-1,0 0 1,0 0-1,0 0 1,1-1-1,-1 1 1,0-1-1,1 0 1,0 0-1,5 2 1,-7-3 26,1-1 1,-1 1 0,0-1 0,0 0 0,1 1 0,-1-1-1,0 0 1,0 0 0,1-1 0,-1 1 0,0 0-1,0-1 1,1 0 0,-1 1 0,0-1 0,0 0 0,0 0-1,0 0 1,0 0 0,0 0 0,0-1 0,-1 1-1,1-1 1,0 1 0,-1-1 0,1 0 0,-1 1 0,1-1-1,1-4 1,13-24-376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1.437"/>
    </inkml:context>
    <inkml:brush xml:id="br0">
      <inkml:brushProperty name="width" value="0.05" units="cm"/>
      <inkml:brushProperty name="height" value="0.05" units="cm"/>
    </inkml:brush>
  </inkml:definitions>
  <inkml:trace contextRef="#ctx0" brushRef="#br0">33 23 13851,'-14'-20'1256,"1"17"-888,7 6-184,8 10 448,8 4-303,7 2-425,3 1-1089,9-3 993,4-4-184,4-4-152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1.841"/>
    </inkml:context>
    <inkml:brush xml:id="br0">
      <inkml:brushProperty name="width" value="0.05" units="cm"/>
      <inkml:brushProperty name="height" value="0.05" units="cm"/>
    </inkml:brush>
  </inkml:definitions>
  <inkml:trace contextRef="#ctx0" brushRef="#br0">98 122 15691,'0'2'151,"0"0"-1,0 0 0,-1 0 0,1 0 1,-1 0-1,1 0 0,-1-1 0,0 1 0,0 0 1,0 0-1,0-1 0,0 1 0,0 0 1,-1-1-1,1 1 0,-3 1 0,-2 5 240,-37 55 2282,37-55-2415,1 1-1,1 1 1,-1-1-1,1 1 1,-3 13-1,7-22-238,0-1 0,-1 1 0,1 0 0,0-1-1,0 1 1,0 0 0,0-1 0,0 1 0,0 0-1,0-1 1,0 1 0,0 0 0,0-1 0,0 1 0,0-1-1,0 1 1,1 0 0,-1-1 0,0 1 0,0-1 0,1 1-1,-1 0 1,1-1 0,-1 1 0,0-1 0,1 1-1,0 0 1,0-1-3,0 0 0,0 1-1,0-1 1,0 0 0,0 0-1,0 1 1,1-1 0,-1 0-1,0 0 1,0 0 0,0-1 0,0 1-1,0 0 1,2-1 0,8-2-4,-1-1 1,18-9 0,-18 8-3,4-2-45,0 2 0,1 0 0,-1 0-1,1 1 1,0 1 0,27-2 0,-37 4 14,-1 1 1,0 0 0,1 1 0,-1-1-1,0 1 1,1 0 0,-1 0 0,0 0 0,0 0-1,0 1 1,0 0 0,0-1 0,0 2-1,0-1 1,-1 0 0,1 1 0,-1 0-1,1-1 1,-1 1 0,0 1 0,0-1 0,-1 0-1,1 1 1,-1-1 0,1 1 0,-1 0-1,0 0 1,2 6 0,-3-5 21,1 0 0,-1-1-1,0 1 1,-1 0 0,1 0 0,-1 0 0,0 0 0,0 0 0,0 0 0,-1-1-1,0 1 1,0 0 0,0 0 0,-1-1 0,1 1 0,-1 0 0,0-1 0,0 0-1,-1 1 1,1-1 0,-1 0 0,0 0 0,0-1 0,0 1 0,-1 0 0,-3 2-1,1-1-17,0 0 0,0 0 0,-1 0 0,1-1-1,-1 0 1,0-1 0,0 1 0,-1-1 0,1-1-1,-1 1 1,1-1 0,-1-1 0,0 1 0,1-1-1,-14 0 1,18-2-21,1 1 0,0 0 0,0 0 0,0-1 0,-1 1 0,1-1 0,0 1 1,0-1-1,0 0 0,0 0 0,0 0 0,0 0 0,0 0 0,0-1 0,1 1 0,-1 0 0,0-1 0,1 0 0,-1 1 0,1-1 0,-1 0 0,1 1 0,0-1 0,0 0 0,0 0 0,0 0 0,0 0 0,0-3 1,-1-18-339</inkml:trace>
  <inkml:trace contextRef="#ctx0" brushRef="#br0" timeOffset="1">444 239 15587,'26'-14'996,"0"-1"0,-1-2 0,45-37 0,-30 16 492,43-52 0,-77 80-1458,-14 13-106,-19 16-46,-91 76-40,102-79 216,0 0 0,0 0 0,2 2 0,-21 31 0,32-44-25,0 0-1,0 0 0,1 0 1,-1 0-1,1 1 0,1-1 0,-1 1 1,1-1-1,0 1 0,0-1 0,1 1 1,0 10-1,0-13-15,1-1 0,0 1 1,-1-1-1,1 1 0,1-1 0,-1 1 1,0-1-1,0 0 0,1 1 1,0-1-1,-1 0 0,1 0 0,0 0 1,0 0-1,0-1 0,0 1 0,0 0 1,1-1-1,-1 1 0,0-1 1,1 0-1,-1 0 0,1 0 0,-1 0 1,1 0-1,-1-1 0,1 1 0,0-1 1,2 1-1,9 0-59,0 0-1,0-1 1,0 0-1,1-1 1,-1 0-1,0-1 1,-1-1-1,1 0 1,0-1 0,-1-1-1,0 0 1,0 0-1,0-2 1,-1 1-1,0-2 1,0 1 0,-1-2-1,0 0 1,0 0-1,-1 0 1,13-17-1,8-16-211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2.541"/>
    </inkml:context>
    <inkml:brush xml:id="br0">
      <inkml:brushProperty name="width" value="0.05" units="cm"/>
      <inkml:brushProperty name="height" value="0.05" units="cm"/>
    </inkml:brush>
  </inkml:definitions>
  <inkml:trace contextRef="#ctx0" brushRef="#br0">0 5 17412,'4'-4'1416,"-2"15"-1040,-2 5-176,0 15 632,-2 7-216,1 15-351,1 2-113,0 7-240,3-3-105,-2-9-271,4-4-144,-2-16 440,-2-8-112,-1-27-88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8:32.987"/>
    </inkml:context>
    <inkml:brush xml:id="br0">
      <inkml:brushProperty name="width" value="0.05" units="cm"/>
      <inkml:brushProperty name="height" value="0.05" units="cm"/>
    </inkml:brush>
  </inkml:definitions>
  <inkml:trace contextRef="#ctx0" brushRef="#br0">11 583 14339,'-1'1'93,"0"0"0,0-1 0,1 1 0,-1 0 1,0 0-1,1 0 0,-1-1 0,0 1 0,1 0 0,-1 0 0,1 0 0,-1 0 0,1 0 0,0 0 0,-1 0 1,1 0-1,0 0 0,0 1 0,0-1 0,0 0 0,0 0 0,0 0 0,0 0 0,0 0 0,0 0 1,0 0-1,1 0 0,-1 0 0,0 0 0,1 0 0,-1 0 0,1 0 0,-1 0 0,1 0 0,0 1 0,1-1 0,-1 0 0,1 0 0,-1 0 0,1 0 0,0-1 0,-1 1 0,1-1 0,0 1 0,0-1 0,-1 1 0,1-1 0,0 0 0,0 0-1,-1 0 1,1 0 0,0 0 0,0 0 0,0-1 0,-1 1 0,1 0 0,2-2 0,6-2 57,0 0 1,-1-1-1,1 0 0,-1 0 1,0-1-1,-1 0 1,0-1-1,0 0 0,0 0 1,-1 0-1,0-1 0,10-15 1,-5 5-54,0-1-1,-2 0 1,0-1 0,-1 0-1,6-24 1,-6 13-111,-1 0 0,-2 0-1,-1 0 1,-2-1 0,-1 0-1,-1 0 1,-2 0 0,-1 1 0,-11-55-1,6 65-282,9 42 65,6 25 137,3 0 1,1-1-1,3 0 1,1-1-1,3-1 1,29 52-1,-38-78-26,1-1-1,0-1 1,14 15-1,-19-24 100,0 0 1,0 0-1,0-1 0,1 0 0,0 0 0,0 0 0,1-1 1,15 6-1,-15-8-9,-1 0 1,1 0-1,0-1 1,12 0-1,-20-1 30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9:56.192"/>
    </inkml:context>
    <inkml:brush xml:id="br0">
      <inkml:brushProperty name="width" value="0.05" units="cm"/>
      <inkml:brushProperty name="height" value="0.05" units="cm"/>
    </inkml:brush>
  </inkml:definitions>
  <inkml:trace contextRef="#ctx0" brushRef="#br0">9 270 15267,'-9'5'1426,"18"-10"-323,142-52 1737,-86 36-2510,158-51-155,40-14-2559,-256 84 2283,-5 1 64,0 1-1,0 0 1,0-1 0,-1 1 0,1-1 0,0 0-1,-1 1 1,1-1 0,0 0 0,-1 0 0,1 0-1,-1 0 1,1-1 0,-1 1 0,0 0 0,1-1-1,-1 1 1,0 0 0,2-3 0,-8-6-511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9:56.613"/>
    </inkml:context>
    <inkml:brush xml:id="br0">
      <inkml:brushProperty name="width" value="0.05" units="cm"/>
      <inkml:brushProperty name="height" value="0.05" units="cm"/>
    </inkml:brush>
  </inkml:definitions>
  <inkml:trace contextRef="#ctx0" brushRef="#br0">126 59 10450,'-48'33'1649,"10"-7"-865,13-9-288,11-1 1768,20-6-1399,14-4-97,20-8-176,7-3-96,18-7-200,2-2-40,6-3-256,-1-2-232,-8-1 1944,-6-2-1616,-11-3 96,-4-5 80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9:56.999"/>
    </inkml:context>
    <inkml:brush xml:id="br0">
      <inkml:brushProperty name="width" value="0.05" units="cm"/>
      <inkml:brushProperty name="height" value="0.05" units="cm"/>
    </inkml:brush>
  </inkml:definitions>
  <inkml:trace contextRef="#ctx0" brushRef="#br0">0 43 15451,'2'-2'197,"0"0"-1,1 0 0,-1 1 1,0-1-1,1 0 1,-1 1-1,1 0 0,-1 0 1,1 0-1,5-2 1,31-6 497,-36 9-528,34-7 579,50-1 0,-77 7-721,1 1-1,-1 0 0,0 1 1,0 0-1,0 1 0,1 0 1,-2 1-1,1 0 0,0 0 1,9 5-1,-16-6-22,0 0-1,-1 0 1,1 0-1,-1 0 1,1 1-1,-1-1 1,0 1 0,0-1-1,0 1 1,0 0-1,-1 0 1,1 0 0,-1 0-1,1 0 1,-1 0-1,0 0 1,0 0-1,-1 1 1,1-1 0,-1 0-1,1 0 1,-1 1-1,0-1 1,-1 7-1,0 2-1,-1 0-1,-1 0 1,0 0-1,0 0 1,-8 17-1,-3 3-72,-3 0-1,-34 53 1,-51 51-336,87-116 403,-17 18-109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0:18.827"/>
    </inkml:context>
    <inkml:brush xml:id="br0">
      <inkml:brushProperty name="width" value="0.05" units="cm"/>
      <inkml:brushProperty name="height" value="0.05" units="cm"/>
    </inkml:brush>
  </inkml:definitions>
  <inkml:trace contextRef="#ctx0" brushRef="#br0">236 82 18148,'0'-9'488,"0"2"-271,0 0 0,0 0 0,0 0 1,-1 0-1,0 0 0,-3-8 0,4 14-189,0 0 0,-1 0-1,1 1 1,-1-1 0,1 0 0,-1 0-1,1 0 1,-1 0 0,0 1 0,1-1-1,-1 0 1,0 1 0,1-1 0,-1 0-1,0 1 1,0-1 0,0 1 0,0-1-1,1 1 1,-3-1 0,1 1 25,0 0 0,0 0 1,0 0-1,1 0 0,-1 1 1,0-1-1,0 0 0,0 1 0,0-1 1,1 1-1,-1 0 0,0 0 0,0-1 1,1 1-1,-2 2 0,-8 4 36,1 0-1,0 1 0,1 1 0,0-1 0,-15 19 1,7-3-25,-23 38 0,31-48-45,2 1 0,0 1 0,0 0 0,2 0 0,0 0 0,1 0 0,-5 33 0,9-43-9,-1 0 1,1 1-1,0-1 1,0 0-1,1 0 1,0 0 0,0 0-1,0 1 1,1-1-1,0-1 1,0 1-1,0 0 1,1 0 0,0-1-1,0 0 1,0 1-1,1-1 1,0 0-1,0-1 1,0 1 0,0-1-1,1 1 1,0-2-1,10 8 1,-9-7 5,1-1-1,0 0 1,-1-1 0,1 1 0,1-1 0,-1 0-1,0-1 1,0 0 0,1 0 0,14 0-1,-11-2 25,1 0-1,-1-1 0,1-1 0,-1 1 0,0-2 0,17-6 0,-11 2 38,0-1-1,-1 0 0,0-1 0,-1-1 0,1-1 0,-2 0 0,0-1 0,17-20 0,-19 18 3,-1 0 0,-1 0 0,-1-1 0,0 0 0,-1-1 0,9-26 0,-15 37-73,1-1 1,-2 1 0,1-1-1,-1 0 1,0 0 0,0 0-1,-1 0 1,0 0-1,0 0 1,0 0 0,-1 0-1,0 1 1,-1-1 0,1 0-1,-1 0 1,-1 1 0,1-1-1,-1 1 1,0 0 0,-5-7-1,5 9-69,-1 0 0,1 1 0,-1-1-1,0 1 1,0 0 0,-1 0 0,1 0-1,-1 0 1,1 1 0,-1 0 0,0 0-1,0 0 1,0 0 0,0 1 0,0 0-1,0 0 1,0 0 0,0 1 0,-1 0-1,1 0 1,0 0 0,0 1 0,0-1-1,0 1 1,-1 0 0,1 1 0,0-1-1,1 1 1,-1 0 0,0 0 0,0 1-1,1-1 1,0 1 0,-1 0 0,1 0-1,0 1 1,0-1 0,1 1 0,-6 6-1,-13 27-418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9:58.798"/>
    </inkml:context>
    <inkml:brush xml:id="br0">
      <inkml:brushProperty name="width" value="0.05" units="cm"/>
      <inkml:brushProperty name="height" value="0.05" units="cm"/>
    </inkml:brush>
  </inkml:definitions>
  <inkml:trace contextRef="#ctx0" brushRef="#br0">82 13 15171,'9'-13'960,"-7"20"-449,-7 29-42,4-28-300,-3 16 121,-1 0-155,1 0 1,1 0 0,1 0 0,2 0 0,3 41 0,-3-62-131,1 0-1,0 0 0,-1-1 1,1 1-1,0 0 1,1-1-1,-1 1 0,0-1 1,1 1-1,-1-1 1,1 0-1,0 0 0,0 0 1,0 0-1,0 0 1,0 0-1,0 0 0,0-1 1,1 1-1,-1-1 1,1 1-1,-1-1 0,1 0 1,-1 0-1,1 0 1,0 0-1,0-1 0,-1 1 1,1-1-1,0 0 1,0 1-1,0-1 0,-1-1 1,6 0-1,7 0-18,0-2-1,-1 0 1,0-1 0,1 0 0,15-7-1,4-4-30,-24 9 25,1 2 0,-1-1 0,1 1 1,0 1-1,0 0 0,1 0 0,12 0 0,-23 3 21,0 0-1,0 0 1,0 0-1,0 0 1,-1 0-1,1 1 1,0-1-1,0 0 1,0 1-1,0-1 1,0 0-1,-1 1 1,1-1-1,0 1 1,0 0-1,-1-1 1,1 1 0,0-1-1,-1 1 1,1 0-1,-1 0 1,1-1-1,-1 1 1,1 0-1,-1 0 1,1 0-1,-1 0 1,0-1-1,1 1 1,-1 0-1,0 1 1,2 28 167,-2-30-159,-2 24 270,-2-1 1,0-1-1,-1 1 1,-1-1-1,-2 1 1,0-2 0,-1 1-1,-1-1 1,-1-1-1,-16 23 1,23-37-168,0 0 0,0-1 0,-1 0 0,0 0 0,0 0 0,-1 0 1,1-1-1,-1 0 0,0 0 0,0 0 0,-12 5 0,14-8-81,-1 1 0,1-1 1,-1 0-1,1-1 0,-1 1 0,1-1 0,-1 0 0,0 0 1,1 0-1,-1 0 0,1-1 0,-1 0 0,1 0 0,-1 0 1,1-1-1,-1 1 0,1-1 0,0 0 0,-4-3 0,-4-3-247,0-1-1,1 0 0,0-1 1,1 0-1,0 0 0,1-1 1,0-1-1,1 0 0,0 0 1,0 0-1,1-1 0,1 0 1,1 0-1,0-1 0,0 0 1,-3-16-1,8 28 144,-1-1-1,1 1 1,0-1 0,-1 1 0,1-1 0,0 1-1,0-1 1,1 1 0,-1-1 0,0 1 0,1 0-1,0-1 1,-1 1 0,1-1 0,0 1 0,0 0-1,0 0 1,1 0 0,-1-1 0,1 1 0,-1 0-1,1 1 1,-1-1 0,1 0 0,0 0-1,0 1 1,0-1 0,0 1 0,0-1 0,0 1-1,0 0 1,1 0 0,-1 0 0,0 0 0,1 1-1,-1-1 1,4 0 0,28-5-400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9:59.229"/>
    </inkml:context>
    <inkml:brush xml:id="br0">
      <inkml:brushProperty name="width" value="0.05" units="cm"/>
      <inkml:brushProperty name="height" value="0.05" units="cm"/>
    </inkml:brush>
  </inkml:definitions>
  <inkml:trace contextRef="#ctx0" brushRef="#br0">91 153 14595,'6'-1'400,"1"-1"1,0 1-1,-1-1 0,1 0 0,-1 0 0,1-1 1,-1 0-1,0 0 0,0 0 0,10-8 0,-13 8-293,-1 1-1,1 0 0,-1-1 1,0 0-1,1 1 0,-1-1 0,-1 0 1,1 0-1,0 0 0,-1 0 1,1-1-1,-1 1 0,0 0 1,0-1-1,0 1 0,-1-1 0,1 1 1,-1-1-1,0 1 0,0-1 1,0 1-1,0 0 0,-1-5 1,1 7-95,-1-1 1,1 0-1,0 0 1,-1 0 0,1 0-1,-1 1 1,0-1-1,0 0 1,1 0 0,-1 1-1,0-1 1,0 1-1,-1-1 1,1 1 0,0-1-1,0 1 1,-1 0-1,1-1 1,-1 1 0,1 0-1,-1 0 1,0 0-1,1 0 1,-1 1 0,0-1-1,1 0 1,-1 1-1,0-1 1,0 1 0,0-1-1,0 1 1,1 0-1,-1 0 1,0 0 0,0 0-1,0 0 1,0 0-1,-2 1 1,-2 0-3,1 1 0,-1-1 0,0 1 0,0 0 1,1 1-1,-1 0 0,1-1 0,0 2 0,0-1 0,-9 8 0,6-3 9,1 0-1,0 1 0,0 0 1,1 0-1,0 0 0,0 1 1,1 0-1,1 0 0,0 0 1,0 0-1,1 1 0,0 0 1,1 0-1,0-1 0,0 17 0,1-20-15,1-1-1,0 0 0,1 0 0,-1 0 0,1 1 0,0-1 0,1 0 1,0 0-1,0 0 0,0-1 0,0 1 0,1 0 0,0-1 0,0 1 0,1-1 1,-1 0-1,1 0 0,0-1 0,1 1 0,-1-1 0,1 0 0,0 0 0,0 0 1,0-1-1,0 1 0,1-1 0,-1-1 0,10 4 0,-2-2-167,0-1 0,0 0 0,1-1-1,-1-1 1,0 0 0,1-1 0,-1 0 0,1-1-1,-1 0 1,0-2 0,1 1 0,-1-1 0,24-10-1,-21 6-215,1 0 0,-1-1 0,0-1 0,-1 0 0,0-2 0,0 1 0,-1-2 0,-1 0 1,23-26-1,-6-3-664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0.197"/>
    </inkml:context>
    <inkml:brush xml:id="br0">
      <inkml:brushProperty name="width" value="0.05" units="cm"/>
      <inkml:brushProperty name="height" value="0.05" units="cm"/>
    </inkml:brush>
  </inkml:definitions>
  <inkml:trace contextRef="#ctx0" brushRef="#br0">63 607 11178,'-4'2'370,"0"1"-1,1 0 1,-1 0 0,1 0-1,-1 1 1,1-1-1,0 1 1,0 0-1,1-1 1,-1 2-1,-2 5 1,1-3-67,1 0 0,0 1 0,0-1 0,1 1 1,-3 15-1,4-21-287,1 0-1,0 0 1,0 0 0,-1 0 0,1 1 0,1-1-1,-1 0 1,0 0 0,0 0 0,1 0 0,-1 0-1,1 0 1,0 0 0,0 0 0,-1 0 0,1 0-1,0 0 1,1 0 0,-1 0 0,0-1 0,0 1-1,1 0 1,-1-1 0,1 0 0,0 1 0,1 0-1,-1-1-5,1 0 0,-1 0-1,0-1 1,1 0 0,-1 1-1,1-1 1,-1 0-1,0 0 1,1 0 0,-1 0-1,1-1 1,-1 1-1,0-1 1,1 1 0,-1-1-1,0 0 1,1 0 0,-1 0-1,0 0 1,0 0-1,0-1 1,0 1 0,3-3-1,7-6 64,-1-1-1,0 1 0,-1-2 1,0 1-1,-1-2 0,0 1 1,9-18-1,43-100 497,-47 96-392,-1 0 0,-2-1 0,-2 0 0,9-60 0,-17 65-41,-1 30-134,0-1 0,0 1 0,0 0 0,0 0-1,0-1 1,0 1 0,0 0 0,0 0 0,0-1 0,0 1 0,0 0 0,0-1 0,0 1 0,0 0 0,0 0 0,0-1 0,0 1 0,0 0 0,-1 0 0,1 0 0,0-1 0,0 1 0,0 0 0,0 0 0,-1 0 0,1-1 0,0 1 0,0 0 0,0 0 0,-1 0 0,1 0 0,0 0 0,0-1-1,-1 1 1,1 0 0,0 0 0,0 0 0,-1 0 0,1 0 0,0 0 0,0 0 0,-1 0 0,1 0 0,0 0 0,0 0 0,-1 0 0,-8 10 32,2 4-23,1-1-1,1 1 1,1 1 0,0-1-1,-4 26 1,4-12 2,2-1 1,1 38-1,2-54-6,0 1 0,0-1-1,1 1 1,0-1 0,1 0-1,1 0 1,0 0 0,0 0 0,11 19-1,-12-26-4,-1 0 0,1-1-1,0 1 1,0-1 0,1 1 0,-1-1-1,1 0 1,-1 0 0,1 0 0,0-1 0,0 1-1,0-1 1,1 0 0,-1-1 0,0 1-1,1 0 1,0-1 0,-1 0 0,1 0-1,-1-1 1,1 1 0,0-1 0,-1 0-1,1 0 1,0-1 0,0 1 0,5-2-1,-4 0 2,1 0 0,-1 0 0,1-1 0,-1 0 0,0 0 0,0 0-1,0-1 1,0 0 0,0 0 0,-1-1 0,0 1 0,0-1 0,0 0 0,-1 0-1,1-1 1,-1 0 0,3-6 0,0 0 0,-1 0 0,0 0 1,-1-1-1,0 0 0,-1 0 0,0 0 1,2-23-1,-5 34-5,-1-1-1,0 1 1,0 0 0,0-1 0,0 1-1,0 0 1,-1 0 0,1-1 0,-1 1-1,1 0 1,-2-3 0,2 5 1,0 0 1,0 0-1,0 0 1,0-1-1,0 1 1,-1 0-1,1 0 1,0 0-1,0 0 1,0 0-1,0 0 1,0 0-1,0-1 1,0 1-1,-1 0 1,1 0-1,0 0 1,0 0-1,0 0 1,0 0-1,-1 0 1,1 0-1,0 0 1,0 0-1,0 0 1,0 0-1,-1 0 1,1 0-1,0 0 1,0 0-1,0 0 1,0 0-1,0 0 1,-1 0-1,1 0 1,0 0-1,0 0 1,0 0-1,0 0 1,-1 0-1,1 0 1,0 1-1,0-1 1,-8 15-5,5-7 13,1 0 1,0 0-1,1 0 0,-1 1 0,2-1 0,-1 1 0,1-1 0,1 1 0,-1-1 0,4 14 0,-4-19-4,1 0 0,0 1 0,0-1 0,1 0-1,-1 1 1,1-1 0,-1 0 0,1 0 0,0 0 0,0 0 0,0-1 0,1 1 0,-1-1-1,1 1 1,-1-1 0,1 0 0,0 0 0,0 0 0,0 0 0,0 0 0,0-1-1,0 1 1,0-1 0,1 0 0,-1 0 0,0 0 0,7 0 0,-2 0 3,0-2-1,0 1 1,0-1 0,0 0 0,0-1 0,0 0-1,0 0 1,-1-1 0,1 0 0,-1 0-1,1 0 1,-1-1 0,-1-1 0,1 1 0,0-1-1,-1 0 1,0 0 0,0-1 0,-1 0 0,1 0-1,-1 0 1,0 0 0,-1-1 0,0 0 0,0 0-1,0 0 1,-1-1 0,0 1 0,-1-1 0,1 0-1,1-13 1,-4 21-6,0-1 0,0 0 0,1 0 0,-1 1 0,0-1 0,0 0 1,0 0-1,-1 1 0,1-1 0,0 0 0,0 0 0,0 1 0,0-1 0,-1 0 0,1 0 0,0 1 0,-1-1 0,1 1 0,0-1 0,-1 0 0,1 1 0,-1-1 0,1 1 0,-1-1 0,1 1 1,-1-1-1,0 1 0,1-1 0,-1 1 0,0-1 0,0 1 1,0 0 1,0 0-1,0 0 1,0 0-1,0 0 1,0 0-1,0 0 1,1 1-1,-1-1 1,0 0-1,0 0 1,0 1-1,0-1 1,1 1-1,-1-1 1,0 1-1,1-1 1,-1 1-1,0-1 1,1 1-1,-1 0 1,0-1-1,1 1 1,-1 0-1,0 0 1,-1 3 16,-1 0 1,1 0 0,0 1-1,0-1 1,1 0 0,-1 1-1,1-1 1,0 1 0,0 0 0,0-1-1,1 1 1,0 5 0,0-7-7,0-1 0,0 0 0,0 0 0,0 0 1,0 0-1,1 0 0,-1 0 0,1 0 0,0 0 1,-1 0-1,1 0 0,0-1 0,0 1 0,0 0 1,1 0-1,-1-1 0,0 1 0,0-1 0,1 1 1,-1-1-1,1 1 0,0-1 0,-1 0 0,1 0 1,0 0-1,0 0 0,-1 0 0,1 0 0,4 1 1,1-1 9,0 0 1,0-1 0,0 0 0,-1 0-1,1 0 1,0-1 0,0 0 0,0-1-1,0 1 1,0-1 0,8-4-1,5-2-7,0-2-1,23-14 0,-25 12-106,24-21-1,-9 6-310,-36 32 352,0 0 0,0 0 0,0 0 0,1 0 0,0 0 0,0 1 0,0-1 0,1 1 0,-1-1 0,1 1 0,1 0 0,-1 10 0,1-14 59,1-1-1,-1 1 0,0-1 0,1 1 1,-1-1-1,1 1 0,0-1 0,-1 1 1,1-1-1,0 0 0,0 1 0,0-1 1,0 0-1,0 0 0,0 0 0,0 1 0,0-1 1,1 0-1,-1-1 0,0 1 0,3 1 1,-1-1 5,0 0 0,1 0 0,-1 0 0,0-1 0,0 1 0,1-1 0,-1 0 0,0 0 0,1 0 0,2-1 0,5 0 15,-1-2 1,0 1-1,0-1 1,-1-1-1,1 0 0,9-5 1,0-3-12,-1 0 1,0-1-1,-1-1 0,-1-1 1,0-1-1,-1 0 1,-1-1-1,0 0 0,-1-1 1,-1-1-1,12-25 1,-9 13-70,-1-2-1,-1 1 1,-2-2 0,-1 1 0,-2-2 0,5-48 0,-15 58-56,0 21 38,-1 15 74,2 8 28,2 0 1,0-1-1,0 1 1,2-1-1,0 1 0,2-1 1,9 28-1,59 121-106,-65-150 31,9 16-163,-7-15-213,-1-1 0,-1 2-1,6 21 1,-14-40 397,1 0 0,-1 1 0,0-1-1,0 0 1,0 0 0,0 0 0,0 0 0,0 0 0,0 0-1,0 1 1,0-1 0,0 0 0,0 0 0,0 0-1,0 0 1,0 1 0,0-1 0,0 0 0,0 0-1,0 0 1,0 0 0,0 0 0,0 1 0,0-1 0,0 0-1,0 0 1,0 0 0,0 0 0,-1 0 0,1 1-1,0-1 1,0 0 0,0 0 0,0 0 0,0 0 0,0 0-1,0 0 1,-1 0 0,1 0 0,0 1 0,0-1-1,0 0 1,0 0 0,-9-3-556,-10-12-172,-7-11 926,2-2 0,0 0 0,2-1 0,1-2-1,1 0 1,-23-51 0,41 77-14,-1 0 1,1 0-1,1 0 1,-1 0-1,1-1 1,0 1 0,-1-8-1,2 12-124,1-1-1,-1 1 1,0 0 0,0-1 0,0 1-1,1-1 1,-1 1 0,1 0 0,-1-1-1,1 1 1,0 0 0,-1-1-1,1 1 1,0 0 0,0 0 0,0 0-1,0 0 1,0 0 0,0 0-1,0 0 1,0 0 0,1 0 0,-1 0-1,0 1 1,0-1 0,1 0 0,-1 1-1,0-1 1,1 1 0,-1-1-1,2 1 1,32-7 450,0 2 0,49-2 0,0 0-341,2-5 31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2.087"/>
    </inkml:context>
    <inkml:brush xml:id="br0">
      <inkml:brushProperty name="width" value="0.05" units="cm"/>
      <inkml:brushProperty name="height" value="0.05" units="cm"/>
    </inkml:brush>
  </inkml:definitions>
  <inkml:trace contextRef="#ctx0" brushRef="#br0">322 2 17804,'4'-1'1420,"-6"9"-886,-9 17-373,8-20 3,-13 28 329,-256 484 1130,264-505-1639,6-11 8,1 1 0,0-1-1,-1 1 1,1 0 0,0 0 0,0 0 0,0-1 0,1 1 0,-1 0 0,0 0 0,1 0 0,-1 4 0,1-6 6,0 0 0,0 0 0,0 0 0,0 1 0,0-1 0,0 0 0,0 0 0,0 0 0,0 0 0,0 0 0,1 0 0,-1 0 0,0 0 0,0 0 0,0 0 0,0 0 0,0 0 0,0 0 0,0 0 0,1 0 0,-1 0 0,0 0 0,0 0-1,0 0 1,0 0 0,0 0 0,0 0 0,1 0 0,-1 0 0,0 0 0,0 0 0,0 0 0,0 0 0,0 0 0,0 0 0,0 0 0,0 0 0,1 0 0,-1 0 0,0 0 0,0 0 0,0-1 0,0 1 0,0 0 0,0 0 0,0 0 0,0 0 0,0 0 0,0 0 0,0 0 0,0-1 0,0 1 0,1 0 0,-1 0 0,0 0 0,0 0 0,0 0 0,0 0 0,0-1 0,14-13-160,-1-1 1,0-1-1,-1 0 1,14-25-1,36-77-348,-53 99 439,38-82-103,36-114-1,-75 194 375,-8 21-196,0 0-1,0 0 0,0 0 1,0 0-1,0 0 1,0 0-1,0 0 1,0 0-1,0 1 1,0-1-1,0 0 0,0 0 1,0 0-1,0 0 1,0 0-1,0 0 1,0 0-1,0 0 1,0 1-1,0-1 0,0 0 1,0 0-1,0 0 1,0 0-1,0 0 1,0 0-1,0 0 1,0 0-1,0 0 1,0 0-1,0 1 0,0-1 1,0 0-1,0 0 1,1 0-1,-1 0 1,0 0-1,0 0 1,0 0-1,0 0 0,0 0 1,0 0-1,0 0 1,0 0-1,0 0 1,1 0-1,-1 0 1,0 0-1,0 0 0,0 0 1,0 0-1,0 0 1,0 0-1,0 0 1,0 0-1,0 0 1,1 0-1,-1 0 0,0 0 1,0 0-1,0 0 1,0 0-1,0 0 1,-2 39 360,1-25-298,-2 32 79,3 1 0,1-1 0,9 58 0,-5-78-123,1 0 0,0 0 0,2-1 0,1 0 0,1-1 0,2 0 0,16 28 0,-24-46-70,-2-4-7,0 0 1,-1 0 0,1 0-1,-1 0 1,1 1-1,-1-1 1,0 1-1,0-1 1,0 1-1,0-1 1,0 6 0,-2-8-34,0 0 0,0-1 0,0 1 0,0 0 1,0 0-1,0-1 0,0 1 0,0 0 0,0-1 1,1 1-1,-1-1 0,0 0 0,0 1 0,0-1 1,-1-1-1,0 0-173,-82-60-3765,0-1 1845,68 52 2795,-1 1-1,0 1 1,-24-9 0,54 16 3247,16 0-2858,6 3-782,-1-3 0,1 0 1,-1-2-1,0-2 0,48-13 0,-43 0-396,-7-7-63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2.595"/>
    </inkml:context>
    <inkml:brush xml:id="br0">
      <inkml:brushProperty name="width" value="0.05" units="cm"/>
      <inkml:brushProperty name="height" value="0.05" units="cm"/>
    </inkml:brush>
  </inkml:definitions>
  <inkml:trace contextRef="#ctx0" brushRef="#br0">391 7 16860,'-7'9'415,"1"1"-1,0 0 1,0 0 0,1 0 0,1 1 0,0 0 0,0 0 0,1 0 0,1 0 0,-3 24 0,3-9-73,1 1 0,2-1 0,5 45 0,2-34-1074,1-1 1,2 1 0,25 56 0,-35-89 582,0-3 55,-1-1 0,1 1 0,-1 0 0,0 0 0,1 0 0,-1 0 0,0 0 0,0 0 0,0 0 0,0 0 0,0 0 1,0-1-1,0 1 0,0 0 0,0 0 0,0 2 0,-1-3 5,1 0 0,0 1 0,-1-1 0,1 0 1,0 1-1,0-1 0,-1 0 0,1 0 0,0 1 0,-1-1 0,1 0 0,-1 0 0,1 0 1,0 0-1,-1 1 0,1-1 0,-1 0 0,1 0 0,0 0 0,-1 0 0,1 0 1,-1 0-1,1 0 0,-1 0 0,1 0 0,-4-1-160,0 0 0,0 0 0,1 0 0,-1 0 0,0-1 0,1 1 0,-4-3 0,-12-8-345,1-1 0,0 0 0,-22-23 1,-45-51-926,80 82 1492,-29-34 1032,1-1 0,2-1-1,-32-55 1,60 90-833,0 1 0,0-1 0,1 1 0,-1-1 0,1 0 0,1 0-1,-3-11 1,4 15-87,0 0-1,0 0 1,0 0-1,0 1 1,1-1-1,-1 0 1,0 0-1,1 0 0,-1 1 1,1-1-1,0 0 1,-1 1-1,1-1 1,0 1-1,0-1 1,0 1-1,0-1 1,1 1-1,-1-1 1,0 1-1,1 0 0,-1 0 1,0 0-1,1 0 1,0 0-1,-1 0 1,1 0-1,-1 0 1,4 0-1,11-5 301,1 1 0,0 0 0,0 1 0,1 1 0,20 0 1,0 1 20,52 5 0,-74-2-386,0 1 0,0 0-1,0 2 1,0 0-1,-1 0 1,0 2-1,0-1 1,0 2-1,-1 0 1,0 1-1,0 1 1,-1 0-1,0 0 1,0 1-1,-1 1 1,0 0-1,-1 1 1,-1 0-1,0 1 1,0 0-1,-1 0 1,-1 1 0,-1 0-1,10 22 1,-14-26-23,1 0 1,-1-1-1,-1 1 1,0 0-1,0 0 1,-1 0-1,0 1 1,-1-1 0,0 0-1,-2 11 1,1-14 12,-1 0 1,1 0 0,-1-1-1,-1 1 1,1-1 0,-1 0-1,0 0 1,-1 0 0,1 0-1,-1 0 1,0-1 0,-1 0 0,1 0-1,-1 0 1,0 0 0,-6 4-1,-3 0 35,-1 0 0,0-1-1,0-1 1,-1 0 0,0-1 0,0-1-1,0 0 1,-19 2 0,8-2-75,1-2 0,0-1 0,-1-1 0,-37-3 1,41-3-23,22 5 49,0 0 1,1 0-1,-1 0 0,0 0 0,1 0 0,-1-1 0,1 1 0,-1 0 1,0-1-1,1 1 0,-1 0 0,1-1 0,-1 1 0,1-1 0,-1 1 1,1-1-1,-1 1 0,1-1 0,-1 1 0,1-1 0,0 0 1,-1 1-1,1-1 0,-1-1 0,10-12-114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3.332"/>
    </inkml:context>
    <inkml:brush xml:id="br0">
      <inkml:brushProperty name="width" value="0.05" units="cm"/>
      <inkml:brushProperty name="height" value="0.05" units="cm"/>
    </inkml:brush>
  </inkml:definitions>
  <inkml:trace contextRef="#ctx0" brushRef="#br0">229 96 15283,'3'-7'357,"0"0"0,-1-1-1,1 1 1,-1-1 0,1-14 0,-3 21-302,1-1 1,-1 1 0,0 0-1,0-1 1,-1 1-1,1-1 1,0 1 0,0 0-1,-1-1 1,1 1-1,0 0 1,-1 0 0,0-1-1,1 1 1,-1 0-1,0 0 1,1 0 0,-1 0-1,0 0 1,0 0-1,0 0 1,0 0 0,0 0-1,0 0 1,0 0-1,0 0 1,-1 1 0,1-1-1,0 0 1,0 1-1,-1-1 1,1 1 0,0 0-1,-1-1 1,1 1-1,0 0 1,-1 0 0,1 0-1,0 0 1,-1 0-1,-1 0 1,-6 1 81,0 0-1,0 1 1,1 0 0,-1 0 0,1 0 0,-1 1-1,1 1 1,0 0 0,-10 5 0,-1 3-111,1 0 0,-27 23 1,45-35-27,-22 21-5,21-19 1,0-1-1,0 0 0,0 0 1,1 0-1,-1 1 0,0-1 1,0 0-1,1 1 0,-1-1 1,1 1-1,-1-1 0,1 1 1,0-1-1,-1 1 0,1-1 0,0 3 1,0-4 0,1 1 1,-1 0-1,0-1 1,0 1-1,1-1 0,-1 1 1,0-1-1,1 1 1,-1-1-1,0 1 1,1-1-1,-1 0 0,1 1 1,-1-1-1,1 0 1,-1 1-1,1-1 1,-1 0-1,1 1 0,-1-1 1,1 0-1,0 0 1,-1 0-1,1 0 1,-1 1-1,1-1 0,0 0 1,-1 0-1,2 0 1,21-1-47,-17 0 37,46-5-93,33-3 10,-77 9 89,0 0 0,0 1-1,0-1 1,0 2 0,-1-1-1,1 1 1,0 0 0,7 3-1,-13-4 6,0 0-1,0 0 1,0 0-1,0 0 1,0 1-1,-1-1 0,1 0 1,0 1-1,-1-1 1,1 1-1,-1 0 1,0-1-1,1 1 1,-1 0-1,0 0 0,0 0 1,0 0-1,0 0 1,0 0-1,-1 0 1,1 0-1,-1 0 0,1 1 1,-1-1-1,0 0 1,0 0-1,0 0 1,0 1-1,0-1 1,0 0-1,-1 0 0,1 0 1,-1 0-1,1 0 1,-1 0-1,-1 3 1,-2 4 5,0 0 0,-1 0 0,0 0 1,0 0-1,-1-1 0,-10 11 0,-12 10 94,-2-1 0,-2-1-1,-64 42 1,78-60-611,30-25 248,16-14 109,16-16-77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3.802"/>
    </inkml:context>
    <inkml:brush xml:id="br0">
      <inkml:brushProperty name="width" value="0.05" units="cm"/>
      <inkml:brushProperty name="height" value="0.05" units="cm"/>
    </inkml:brush>
  </inkml:definitions>
  <inkml:trace contextRef="#ctx0" brushRef="#br0">191 223 14523,'-22'15'726,"1"1"0,1 1 0,0 0 0,-24 29 0,37-38-579,0 0 0,1 0 1,0 1-1,1 0 1,0 0-1,0 0 0,1 1 1,0-1-1,1 1 1,0 0-1,0 0 0,1 0 1,-2 20-1,4-27-129,0 0 1,0 0-1,1 0 0,-1 0 0,0 0 0,1 0 0,0 0 1,0-1-1,0 1 0,0 0 0,0-1 0,0 1 0,1 0 1,-1-1-1,1 0 0,0 1 0,0-1 0,-1 0 0,2 0 1,-1 0-1,0 0 0,0 0 0,1 0 0,-1-1 0,1 1 1,-1-1-1,1 0 0,-1 0 0,1 0 0,3 1 0,0-1-12,0 0-1,-1 0 1,1 0-1,0-1 1,0 0-1,0 0 1,0-1-1,-1 0 1,1 0-1,0 0 1,0-1-1,-1 0 1,1 0-1,7-4 1,3-3 2,-2-1-1,1 0 1,-1-1 0,-1-1 0,0 0 0,-1 0-1,16-21 1,-11 10 3,0-1 0,-2-1-1,22-48 1,-27 51-32,-2 0-1,11-47 1,-17 60 7,-1-1 0,1 1 0,-2-1-1,1 0 1,-1 1 0,-1-1 0,0 0 0,0 1-1,-1-1 1,-4-11 0,5 18 6,-1-1 0,1 1 0,-1-1 0,0 1 0,0 0 0,0 0 0,-1 0 0,1 0 0,-1 1 0,0-1 0,1 1 0,-1-1 0,0 1 0,-1 0 1,1 0-1,0 0 0,0 1 0,-1-1 0,1 1 0,-1 0 0,0 0 0,1 0 0,-1 0 0,0 1 0,1-1 0,-1 1 0,0 0 0,0 0 0,1 0 0,-6 2 0,1-1 8,1 0-1,-1 1 1,1 0-1,-1 0 1,1 1-1,0 0 1,0 0-1,0 0 1,0 1-1,0 1 1,1-1 0,0 1-1,-11 10 1,13-10 9,0 0-1,0 1 1,0-1 0,0 1 0,1 0 0,0 0-1,0 0 1,1 0 0,0 0 0,-3 12 0,5-15-5,0-1 1,-1 1-1,1 0 1,0 0-1,0-1 1,1 1 0,-1 0-1,1 0 1,-1-1-1,1 1 1,0 0-1,0-1 1,0 1 0,0-1-1,1 1 1,-1-1-1,0 0 1,1 1-1,0-1 1,0 0 0,-1 0-1,1 0 1,1 0-1,-1-1 1,0 1-1,0 0 1,1-1 0,3 2-1,5 2-4,-1 0-1,1-1 1,0-1 0,1 0-1,-1-1 1,19 3 0,73-2-55,-29-2 1,-70-1 52,0 0 0,-1 1 0,1-1 0,0 1-1,-1-1 1,1 1 0,-1 1 0,1-1-1,5 3 1,-8-3 8,0 0-1,0 0 1,0 0-1,0 0 0,0 0 1,-1 0-1,1 1 1,0-1-1,-1 0 1,1 0-1,-1 0 1,1 1-1,-1-1 1,0 0-1,1 1 0,-1-1 1,0 0-1,0 1 1,0-1-1,0 1 1,0-1-1,0 0 1,-1 1-1,1-1 1,0 0-1,-1 1 1,1-1-1,-2 2 0,-3 13 167,-15 28-1,13-31-55,1-1 0,1 1-1,-8 27 1,13-39-126,-1 0 0,1 0 1,0 0-1,0 1 0,-1-1 1,1 0-1,0 0 0,0 0 0,0 0 1,0 0-1,1 0 0,-1 0 0,0 0 1,0 0-1,1 0 0,-1 1 0,0-1 1,1 0-1,-1 0 0,1 0 0,-1-1 1,2 3-1,-1-3-15,0 1-1,0-1 1,0 1-1,0-1 1,0 0 0,0 1-1,0-1 1,0 0 0,0 0-1,0 0 1,0 0-1,0 0 1,0 0 0,1 0-1,-1 0 1,0 0-1,0-1 1,1 1 0,6-3-63,-1 0 0,0 0 0,0-1 0,0 1 0,7-6 0,18-14-204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4.215"/>
    </inkml:context>
    <inkml:brush xml:id="br0">
      <inkml:brushProperty name="width" value="0.05" units="cm"/>
      <inkml:brushProperty name="height" value="0.05" units="cm"/>
    </inkml:brush>
  </inkml:definitions>
  <inkml:trace contextRef="#ctx0" brushRef="#br0">46 0 16075,'-8'0'1753,"1"10"-937,1 0-304,-1 6 1096,-2 3-487,5 5-441,0 2-240,4 2-456,1-2-232,3-4-648,-1-5-201,0-11 769,0-6-224,5-13-184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4.663"/>
    </inkml:context>
    <inkml:brush xml:id="br0">
      <inkml:brushProperty name="width" value="0.05" units="cm"/>
      <inkml:brushProperty name="height" value="0.05" units="cm"/>
    </inkml:brush>
  </inkml:definitions>
  <inkml:trace contextRef="#ctx0" brushRef="#br0">0 470 16019,'25'-4'629,"0"-2"-1,-1 0 1,1-2-1,-2 0 1,1-2-1,-1-1 0,-1-1 1,32-21-1,-52 32-626,-1 0 1,1 0-1,-1-1 0,1 1 0,-1 0 0,0-1 0,0 1 0,1-1 1,-1 1-1,1-3 0,-2 4-3,0 0 1,0 0 0,0-1-1,0 1 1,0 0-1,0 0 1,0 0-1,0-1 1,0 1 0,0 0-1,0 0 1,0-1-1,0 1 1,0 0-1,0 0 1,0-1 0,0 1-1,-1 0 1,1 0-1,0 0 1,0-1-1,0 1 1,0 0 0,0 0-1,-1 0 1,1-1-1,0 1 1,0 0 0,0 0-1,0 0 1,-1 0-1,1 0 1,0-1-1,0 1 1,-1 0 0,1 0-1,0 0 1,0 0-1,0 0 1,-1 0-1,1 0 1,-3 0-3,0-1 1,0 1-1,0 0 1,0 1-1,0-1 1,0 1-1,0-1 0,0 1 1,0 0-1,-4 2 1,-2 1 18,0 1 0,1 0 0,0 0 0,0 1 0,0 0 0,0 1 0,1 0 0,1 0 0,-1 0 1,1 1-1,0 0 0,1 0 0,-8 14 0,10-15 9,-1 0-1,1 0 1,1 0 0,-1 1-1,1-1 1,0 1 0,1-1-1,0 1 1,0 0 0,0 0-1,1-1 1,1 1 0,-1 0-1,1 0 1,0-1 0,1 1-1,4 12 1,-5-17-47,0-1 0,0 1 0,0-1 0,1 0 0,-1 1 0,1-1 0,-1 0 0,1 0 0,0 0-1,0 0 1,0 0 0,0-1 0,0 1 0,0 0 0,0-1 0,1 0 0,-1 1 0,0-1 0,1 0 0,-1 0 0,6 1 0,-6-2-12,0 0 1,0 0-1,0 0 1,0-1 0,1 1-1,-1 0 1,0-1-1,0 1 1,0-1-1,0 0 1,0 0-1,0 0 1,0 0 0,0 0-1,0 0 1,-1-1-1,1 1 1,0 0-1,-1-1 1,1 0-1,-1 1 1,1-1 0,-1 0-1,0 0 1,0 1-1,2-5 1,8-24-223,-3-7-74</inkml:trace>
  <inkml:trace contextRef="#ctx0" brushRef="#br0" timeOffset="1">99 0 14827,'-1'23'1520,"1"3"-1143,3 3-161,4 1 576,4 0-656,5-3-264,3-8 2032,1-4-1760,3-12 0,1-6 72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5.064"/>
    </inkml:context>
    <inkml:brush xml:id="br0">
      <inkml:brushProperty name="width" value="0.05" units="cm"/>
      <inkml:brushProperty name="height" value="0.05" units="cm"/>
    </inkml:brush>
  </inkml:definitions>
  <inkml:trace contextRef="#ctx0" brushRef="#br0">79 0 14811,'-1'16'514,"-2"0"-1,0 0 0,0 0 1,-2-1-1,0 0 1,-10 21-1,-8 27 909,20-52-1225,-1 3 61,0-1 1,1 1-1,0 0 0,2 0 0,-2 15 1,3-26-259,1 0 0,-1 0 0,0 0 0,1 0 1,-1 0-1,1 0 0,0-1 0,0 1 0,0 0 1,0 0-1,0-1 0,1 1 0,-1 0 0,1-1 0,0 0 1,0 1-1,0-1 0,0 0 0,0 0 0,0 0 1,0 0-1,1 0 0,-1-1 0,1 1 0,0-1 0,-1 1 1,1-1-1,0 0 0,0 0 0,3 0 0,15 3-432,0-1-1,0-1 1,0-2-1,0 0 0,24-3 1,19 1-746,-62 1 1172,-1 1 1,1 0-1,-1 0 0,1 0 0,-1 1 0,1-1 0,-1 0 0,1 0 0,0 1 0,-1-1 0,0 1 0,3 1 0,-3-2 23,-1 0 1,0 1-1,0-1 1,0 0 0,0 1-1,0-1 1,0 0-1,1 0 1,-1 1 0,0-1-1,0 0 1,0 1-1,0-1 1,0 0 0,0 1-1,0-1 1,0 0-1,0 0 1,0 1 0,0-1-1,-1 0 1,1 1-1,0-1 1,0 0-1,0 1 1,0-1 0,0 0-1,-1 0 1,1 1-1,0-1 1,0 0 0,0 0-1,-1 0 1,1 1-1,0-1 1,-5 4 247,0 0 0,1 0 0,-1-1 0,-8 5 0,-14 8 574,12-6-647,0-1 0,0-1 0,-1 0-1,0-1 1,0-1 0,-1 0 0,-18 3 0,33-9-278,1 0 0,-1 0 0,0 1 0,1-2 1,-1 1-1,1 0 0,-1 0 0,1 0 0,-1-1 1,1 1-1,-1-1 0,-2 0 0,4 0 66,-1 1 0,1 0 1,0-1-1,0 1 0,-1-1 0,1 1 0,0 0 1,-1-1-1,1 1 0,0-1 0,0 1 0,0-1 1,0 1-1,-1-1 0,1 1 0,0-1 0,0 1 1,0-1-1,0 1 0,0-1 0,0 1 0,0-1 1,1 1-1,-1-1 0,0 0 0,0 1 0,0 0 1,0-1-1,1 1 0,-1-1 0,0 1 0,0-1 1,1 1-1,-1-1 0,0 1 0,1 0 0,-1-1 1,0 1-1,1 0 0,-1-1 0,1 1 0,0-1 1,15-13-463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10.563"/>
    </inkml:context>
    <inkml:brush xml:id="br0">
      <inkml:brushProperty name="width" value="0.05" units="cm"/>
      <inkml:brushProperty name="height" value="0.05" units="cm"/>
    </inkml:brush>
  </inkml:definitions>
  <inkml:trace contextRef="#ctx0" brushRef="#br0">80 76 7706,'-5'-10'585,"0"0"0,-12-16 1,15 23-401,0 1 0,0 0 0,0-1 0,0 1 1,0 0-1,0 0 0,0 1 0,-1-1 0,1 0 0,-1 1 0,1-1 1,-1 1-1,1 0 0,-1 0 0,0 0 0,-3-1 0,6 2-166,-1 0 0,1 1-1,-1-1 1,1 0-1,0 0 1,-1 0 0,1 0-1,-1 1 1,1-1-1,-1 0 1,1 0-1,0 1 1,-1-1 0,1 0-1,0 1 1,-1-1-1,1 0 1,0 1 0,0-1-1,-1 0 1,1 1-1,0-1 1,0 1 0,0-1-1,-1 1 1,1-1-1,0 0 1,0 1 0,0-1-1,0 1 1,0-1-1,0 1 1,0-1 0,0 1-1,0-1 1,0 1-1,0 0 1,2 19 24,22 81-74,37 206 23,-46-205 61,33 117 0,-47-218-69,8 26 54,-8-26-69,-1 0 1,0 0 0,1 0 0,-1 0 0,1 0 0,-1 0-1,1 0 1,0-1 0,-1 1 0,1 0 0,0 0-1,0 0 1,0-1 0,-1 1 0,1-1 0,0 1-1,0 0 1,0-1 0,0 0 0,0 1 0,0-1 0,2 1-1,-3-2-39,0 0 0,1 1 0,-1-1 0,0 0 0,0 0 0,0 0 0,0 1 0,1-1-1,-1 0 1,0 0 0,0 0 0,0 0 0,-1 1 0,1-1 0,0 0 0,0-1 0,-1-1-84,1-12-212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5.447"/>
    </inkml:context>
    <inkml:brush xml:id="br0">
      <inkml:brushProperty name="width" value="0.05" units="cm"/>
      <inkml:brushProperty name="height" value="0.05" units="cm"/>
    </inkml:brush>
  </inkml:definitions>
  <inkml:trace contextRef="#ctx0" brushRef="#br0">142 0 16027,'1'5'207,"-1"0"0,0-1 0,-1 1 0,1-1 0,-1 1 0,0-1 0,0 0 0,0 1 0,-3 6 0,-3 13 139,1 7-193,1 0 0,2 1 1,1-1-1,1 1 0,2-1 1,1 1-1,2-1 1,0 0-1,3 0 0,0 0 1,2-1-1,1 0 0,2-1 1,1 0-1,27 46 0,-39-75-199,-1 1 0,1-1 0,-1 0 0,0 1 0,1-1 0,-1 1 0,0-1 0,1 1 0,-1-1 0,0 1 1,1-1-1,-1 1 0,0-1 0,0 1 0,0-1 0,0 1 0,1-1 0,-1 1 0,0-1 0,0 1 0,0-1 0,0 1 0,0 0 0,0-1 0,0 1 0,-1 0 0,-12-5-874,-19-19-127,10 4 798,0-1 1,1 0-1,1-2 1,1 0 0,1-2-1,-26-44 1,42 65 341,0-1 1,0 0 0,1 1 0,-1-1-1,1 0 1,0 0 0,1 0 0,-1 0-1,0-7 1,1 9-55,0 1-1,0 0 1,1 0 0,-1 0-1,0 0 1,1-1 0,-1 1-1,1 0 1,-1 0 0,1 0 0,0 0-1,-1 0 1,1 0 0,0 0-1,0 0 1,-1 0 0,1 1-1,0-1 1,0 0 0,0 0-1,0 1 1,0-1 0,0 1-1,0-1 1,0 1 0,1-1-1,-1 1 1,0-1 0,0 1-1,0 0 1,0 0 0,1 0 0,-1 0-1,2 0 1,29-1 593,55 6-1,-63-3-577,0 0-1,0-1 1,1-2-1,32-4 1,14-15 27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6.325"/>
    </inkml:context>
    <inkml:brush xml:id="br0">
      <inkml:brushProperty name="width" value="0.05" units="cm"/>
      <inkml:brushProperty name="height" value="0.05" units="cm"/>
    </inkml:brush>
  </inkml:definitions>
  <inkml:trace contextRef="#ctx0" brushRef="#br0">124 225 13171,'15'-14'1069,"-6"5"-407,0 0 0,0 0 0,-1 0 0,0-1 0,12-21 0,-20 31-597,1 0 0,-1-1 0,0 1 1,0 0-1,0-1 0,1 1 0,-1 0 0,0-1 0,0 1 1,0-1-1,0 1 0,0 0 0,1-1 0,-1 1 0,0-1 1,0 1-1,0 0 0,0-1 0,0 1 0,0 0 0,-1-1 0,1 1 1,0-1-1,0 1 0,0 0 0,0-1 0,0 1 0,0 0 1,-1-1-1,1 1 0,0-1 0,0 1 0,-1 0 0,1 0 1,0-1-1,0 1 0,-1-1 0,-17 2 1185,-20 13-242,23-5-875,1 0 0,0 1 0,0 0 0,-23 25-1,32-30-155,0 0-1,0 1 0,1 0 0,0 0 1,0 0-1,0 0 0,1 1 0,0-1 1,0 1-1,0 0 0,1 0 1,0 0-1,1 0 0,-2 9 0,3-14 3,0 0-1,1 0 0,-1 0 0,0 0 1,1 0-1,0 0 0,-1 0 0,1-1 1,0 1-1,0 0 0,0 0 1,0 0-1,0-1 0,0 1 0,0-1 1,1 1-1,-1-1 0,1 1 0,-1-1 1,1 0-1,-1 0 0,1 0 0,0 0 1,0 0-1,-1 0 0,1 0 1,0 0-1,0-1 0,0 1 0,0-1 1,0 1-1,2-1 0,11 3-91,-1-2 0,1 0 0,21-1 0,-14 0 30,4 1-11,-1 1-1,31 5 1,-49-5 80,0-1 0,0 1 0,0 0 0,0 1 0,-1 0 0,0 0 0,1 0 0,-1 1 0,0 0 0,-1 0 0,1 0 0,-1 1 0,6 5 0,-9-7 11,0-1 0,-1 0-1,1 1 1,-1-1 0,1 1-1,-1 0 1,0-1 0,0 1-1,0 0 1,0 0 0,0 0-1,-1 0 1,0 0 0,1 0-1,-1 0 1,0 0 0,0 0-1,0 0 1,-1 0 0,1-1-1,-1 1 1,0 0 0,0 0-1,0 0 1,0 0 0,0-1-1,0 1 1,-1 0 0,0-1-1,1 0 1,-1 1 0,-3 3-1,-4 4 48,-1 0 0,0-1 1,-1 0-1,0 0 0,-18 11 0,25-18-21,-43 26 236,42-26-208,1 1 0,-1-1-1,1-1 1,-1 1 0,0-1 0,0 1-1,-9 0 1,13-2-49,1 0 0,0 0 0,0 0 0,0 0 0,0 0 0,0 0 0,0 0 0,0 0 0,-1 0 0,1 0 0,0 0 0,0 0 0,0 0-1,0 0 1,0 0 0,0 0 0,-1 0 0,1 0 0,0 0 0,0 0 0,0 0 0,0 0 0,0 0 0,0-1 0,0 1 0,0 0 0,-1 0 0,1 0 0,0 0 0,0 0 0,0 0 0,0 0 0,0 0 0,0-1 0,0 1-1,0 0 1,0 0 0,0 0 0,0 0 0,0 0 0,0 0 0,0 0 0,0-1 0,0 1 0,0 0 0,0 0 0,0 0 0,0 0 0,0 0 0,0 0 0,0-1 0,0 1 0,0 0 0,0 0 0,0 0 0,0 0 0,0 0 0,0 0-1,0 0 1,0 0 0,1-1 0,-1 1 0,0 0 0,0 0 0,0 0 0,8-8-2,42-31-348,78-66-1176,-77 58 812,-2-1 0,-1-3 0,-3-1-1,48-76 1,-95 134 1071,0-1 0,0 1 0,0-1 0,-1 10 1,0 0 63,-4 15 595,-6 45-1,12-62-821,0 1-1,1-1 1,1 0 0,0 0 0,0 1-1,4 13 1,-4-25-167,-1 0-1,1 0 0,0 1 1,-1-1-1,1 0 1,0 0-1,1 0 0,-1 0 1,0 0-1,0-1 1,1 1-1,-1 0 0,1 0 1,0-1-1,-1 1 1,1-1-1,0 0 0,0 1 1,0-1-1,0 0 1,2 1-1,-1-2-11,-1 1 1,0-1-1,1 1 1,-1-1-1,1 0 0,-1 0 1,1-1-1,-1 1 0,1 0 1,-1-1-1,0 1 0,1-1 1,-1 0-1,0 0 1,1 0-1,-1 0 0,0 0 1,0 0-1,3-3 0,2-2-17,0 0-1,-1 0 0,0 0 0,0-1 0,-1 0 0,0 0 0,0 0 0,0-1 0,-1 0 1,0 0-1,3-11 0,-1 2-224,-1-1 0,0 1-1,-2-1 1,3-29 0,-5 32-396,-1-1 1,-1 1-1,0-1 0,-1 1 1,-8-29-1,8 37 178,0 0 1,-1 0-1,1 0 0,-2 1 1,1-1-1,-1 1 0,1 0 0,-2 0 1,1 0-1,-1 0 0,0 1 0,0-1 1,0 2-1,-9-7 0,-1 4-1192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6.739"/>
    </inkml:context>
    <inkml:brush xml:id="br0">
      <inkml:brushProperty name="width" value="0.05" units="cm"/>
      <inkml:brushProperty name="height" value="0.05" units="cm"/>
    </inkml:brush>
  </inkml:definitions>
  <inkml:trace contextRef="#ctx0" brushRef="#br0">19 21 13867,'-7'-13'1376,"2"9"-864,0 1-216,3 7 537,2 5-313,2 2-520,0-1-1625,7 4 1473,1 1-248,4 1-248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7.127"/>
    </inkml:context>
    <inkml:brush xml:id="br0">
      <inkml:brushProperty name="width" value="0.05" units="cm"/>
      <inkml:brushProperty name="height" value="0.05" units="cm"/>
    </inkml:brush>
  </inkml:definitions>
  <inkml:trace contextRef="#ctx0" brushRef="#br0">180 344 12339,'0'-1'87,"0"0"0,0 0 1,-1 0-1,1 0 1,-1 0-1,1 0 1,-1 0-1,1 0 0,-1 0 1,0 0-1,1 0 1,-1 0-1,0 0 1,0 0-1,0 0 0,0 1 1,1-1-1,-1 0 1,0 1-1,0-1 1,0 1-1,-1-1 0,1 1 1,0-1-1,0 1 1,0 0-1,0 0 1,0-1-1,0 1 0,-1 0 1,1 0-1,0 0 1,-1 0-1,-2 0 106,0 1 0,1-1 0,-1 0 0,1 1 0,-1 0 0,0 0-1,1 0 1,0 0 0,-1 1 0,-3 2 0,-2 2-42,1 0 0,0 1 0,0 0 0,0 1 0,1 0 0,0 0 0,1 0 1,0 1-1,0 0 0,1 0 0,0 1 0,1-1 0,0 1 0,0 0 0,1 0 0,0 1 0,1-1 0,0 1 0,1-1 0,0 1 0,1 18 0,0-25-124,0 0 0,1-1-1,-1 1 1,1-1 0,0 1-1,0-1 1,1 1 0,-1-1-1,0 1 1,1-1-1,0 0 1,0 0 0,0 0-1,0 0 1,1 0 0,-1-1-1,1 1 1,4 3-1,-3-4-9,0 0 1,0 0-1,0 0 0,1-1 0,-1 1 0,0-1 0,1 0 0,-1 0 0,0-1 0,1 0 0,-1 1 0,1-1 0,5-1 0,5-2 0,0 0 0,0 0 0,0-1 0,-1-1 0,0-1 0,0 0 0,25-15 0,-16 6-1,0-2 0,-1 0 1,-1-1-1,-1-1 0,-1-1 1,0-1-1,-2-1 0,17-26 1,-21 26-10,0 1 0,-2-2 0,-1 1 0,-1-1 0,0-1 1,-2 0-1,-1 0 0,-1 0 0,3-34 0,-7 50-11,-1 0-1,0 0 0,0-1 0,-1 1 1,0 0-1,-1 0 0,1 0 0,-5-10 1,5 16 3,1 0 0,-1 0 0,0 0 1,-1 1-1,1-1 0,0 0 1,0 0-1,-1 1 0,1-1 1,-1 1-1,1-1 0,-1 1 0,0-1 1,1 1-1,-1 0 0,0 0 1,0 0-1,0 0 0,0 0 1,0 1-1,0-1 0,0 0 0,0 1 1,0 0-1,-1-1 0,1 1 1,0 0-1,0 0 0,0 0 1,0 1-1,0-1 0,-1 0 0,1 1 1,0-1-1,-2 2 0,-6 2 21,0 0 0,0 0 0,1 1 0,0 1 0,0-1 0,0 2-1,1-1 1,0 1 0,0 0 0,-11 14 0,7-6 51,0 0 0,1 1 0,0 0 0,2 1 1,-9 18-1,15-29-36,1 0-1,0 0 1,0 0 0,1 0 0,-1 0-1,1 0 1,0 0 0,1 8 0,0-12-32,0 0 0,0 0 0,1 1 1,-1-1-1,1 0 0,-1 0 0,1 0 0,0 0 1,0 0-1,0-1 0,0 1 0,0 0 0,0 0 1,1-1-1,-1 1 0,1 0 0,-1-1 0,1 0 1,-1 1-1,1-1 0,0 0 0,0 0 1,-1 0-1,1 0 0,0 0 0,0 0 0,3 1 1,11 2-159,1 0 1,-1-1-1,29 2 1,-30-5-20,-2 2 1,1 0-1,0 0 1,0 1-1,0 1 1,21 9-1,-32-12 127,-1 0 1,1 1-1,-1-1 0,0 1 1,1 0-1,-1 0 0,0 0 1,0 0-1,0 0 0,0 0 0,-1 0 1,1 1-1,-1-1 0,1 0 1,-1 1-1,0 0 0,0-1 1,1 4-1,-1 2-122,0-1 1,0 1-1,-1-1 0,0 1 1,-1 10-1,1-11-27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7.655"/>
    </inkml:context>
    <inkml:brush xml:id="br0">
      <inkml:brushProperty name="width" value="0.05" units="cm"/>
      <inkml:brushProperty name="height" value="0.05" units="cm"/>
    </inkml:brush>
  </inkml:definitions>
  <inkml:trace contextRef="#ctx0" brushRef="#br0">2 6 15467,'-1'5'278,"1"0"-1,0 1 0,0-1 1,0 1-1,1-1 1,-1 0-1,1 1 0,1-1 1,2 9-1,1-1 89,0-1 0,13 21 0,-16-29-325,1 0 0,0 0 0,0 0 0,0 0 0,1 0 0,-1-1 0,1 1 0,0-1 0,0 0 0,0 0 0,0-1 0,0 1 0,1-1 0,-1 0 0,1 0 0,0 0-1,-1-1 1,1 1 0,0-1 0,0-1 0,0 1 0,0-1 0,0 1 0,0-1 0,0-1 0,0 1 0,0-1 0,0 0 0,-1 0 0,1 0 0,0-1 0,0 1 0,-1-1 0,1 0 0,-1-1 0,6-3 0,-1 0-14,-1 0 0,0-1 0,0 0 1,-1 0-1,1-1 0,-2 0 0,1 0 0,-1 0 0,-1-1 0,1 0 0,-1 0 1,-1-1-1,0 1 0,4-16 0,-8 3-16,-3 16-9,-2 15-8,3-3 8,0 0 0,1 1 0,-1 0 0,1-1 0,1 1 0,-1 0 0,1-1 0,1 1 0,-1 0 0,1-1 0,0 1 0,3 9 0,-3-13-17,-1-1 0,1 1 0,1-1 0,-1 0 0,0 1 0,0-1 0,1 0 0,-1 0 0,1 0-1,0 0 1,0 0 0,0 0 0,0 0 0,0-1 0,0 1 0,0-1 0,0 0 0,1 1 0,-1-1 0,0 0 0,1 0 0,-1 0 0,1-1 0,-1 1 0,1 0 0,0-1-1,-1 0 1,1 0 0,-1 0 0,1 0 0,0 0 0,-1 0 0,6-2 0,4 0-115,0-2 0,0 1 0,0-2 0,-1 1 0,1-2 0,-1 1 0,11-9 0,21-16-153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8.619"/>
    </inkml:context>
    <inkml:brush xml:id="br0">
      <inkml:brushProperty name="width" value="0.05" units="cm"/>
      <inkml:brushProperty name="height" value="0.05" units="cm"/>
    </inkml:brush>
  </inkml:definitions>
  <inkml:trace contextRef="#ctx0" brushRef="#br0">119 388 16235,'-1'1'178,"0"0"0,0 0-1,0 0 1,0 0 0,-1 0-1,1 0 1,0-1 0,-1 1-1,1 0 1,0-1-1,-1 1 1,1-1 0,-1 1-1,1-1 1,-1 0 0,1 1-1,-1-1 1,1 0-1,-4 0 1,3 0-123,1 0 0,-1 0 0,0 0 0,0 0-1,0 1 1,0-1 0,0 0 0,1 1 0,-1 0 0,0-1 0,0 1-1,1 0 1,-1 0 0,-2 2 0,-2 3-80,0-1-1,1 2 0,-1-1 1,1 1-1,1 0 1,-1 0-1,1 0 1,-4 9-1,7-12 30,-1 0 0,0-1 0,1 1 0,0 0 0,0 0 0,0 0 0,0 0 0,1 0 0,0 0 0,-1 0 0,1 0 0,1 0 0,-1 0 0,1 0 0,-1 0 0,1 0-1,0 0 1,3 6 0,-2-8 4,-1 0-1,1 0 0,0 0 1,0 0-1,0 0 0,0-1 1,0 1-1,0-1 0,0 0 1,0 1-1,1-1 0,-1 0 1,0 0-1,1 0 0,-1-1 0,1 1 1,-1-1-1,1 1 0,-1-1 1,6 0-1,0 0 7,0 0-1,0-1 1,0 0-1,0 0 1,13-4-1,-8 0-1,0 0-1,-1-2 1,0 1-1,0-1 1,0-1-1,-1 0 1,0 0-1,0-1 1,-1-1-1,0 0 1,-1 0-1,16-23 1,-14 15-9,0 0 0,-1 0 1,0-1-1,-2 0 0,0-1 1,-1 0-1,7-39 0,-13 56-5,3-32-26,-4 33 23,0 0 0,0 0 1,0 1-1,0-1 0,-1 0 0,1 0 0,-1 0 0,1 1 0,-1-1 0,1 0 1,-1 1-1,0-1 0,0 0 0,0 1 0,-1-3 0,1 4 4,1 0-1,0-1 1,0 1-1,-1 0 1,1 0-1,0-1 1,0 1-1,-1 0 1,1 0-1,0 0 1,-1 0-1,1 0 1,0 0-1,-1-1 1,1 1-1,0 0 1,-1 0-1,1 0 1,0 0-1,-1 0 1,1 0-1,0 0 1,-1 0-1,1 1 1,0-1-1,-1 0 1,1 0-1,0 0 1,-1 0-1,1 0 1,0 0-1,-1 1 1,1-1-1,0 0 1,-11 14-26,-1 16 51,37-106 633,-17 25-637,-8 47-12,-1 6 4,0-7-8,2-4 45,0 0 0,-1-1 0,0 1 0,-1 0 0,0-1 0,0 1 0,-1 0 0,-4-13 0,6 22-49,0 0 0,0-1 0,-1 1 0,1 0 0,0 0 0,0-1 0,-1 1 0,1 0 0,0 0 0,0 0 0,-1 0 0,1 0 0,0 0 0,-1-1 0,1 1 0,0 0 0,-1 0 0,1 0 0,0 0 0,-1 0 0,1 0 0,0 0 0,-1 0 0,1 0 0,0 1 0,-1-1 0,1 0 0,0 0 0,-1 0 0,1 0 0,0 0 0,0 0 0,-1 1 0,1-1 0,0 0 0,0 0 0,-1 1 0,1-1 0,-12 9 9,5 0 5,0 0-1,1 0 0,0 1 0,0 0 1,1 0-1,1 1 0,-5 14 0,-18 81 263,27-104-269,-16 99 340,15-92-307,1 1 0,0-1 0,0 0 1,1 0-1,0 0 0,1 0 0,0 0 0,0 0 1,4 10-1,-5-18-38,-1 0 1,0 1-1,1-1 1,-1 0-1,1 0 1,0 1-1,0-1 1,-1 0-1,1 0 1,0 0-1,0 0 1,0 0-1,0 0 1,0 0-1,0 0 1,0 0-1,0-1 1,0 1-1,1 0 1,-1-1-1,0 1 1,1 0-1,-1-1 1,0 0 0,1 1-1,-1-1 1,0 0-1,1 0 1,-1 0-1,0 0 1,2 0-1,2-1 1,-1-1 0,1 0 0,-1 1 0,0-2 0,0 1 0,0 0 0,6-6 0,-7 6-2,0-1 0,1 1 0,-1 0 0,1 0 1,-1 0-1,1 0 0,0 1 0,7-3 1,-10 4-4,0 0 0,1 1 0,-1-1 0,0 0 1,0 1-1,1-1 0,-1 1 0,0-1 0,0 1 1,0 0-1,0 0 0,0-1 0,0 1 0,0 0 0,0 0 1,0 0-1,0 0 0,0 0 0,0 0 0,-1 0 1,2 2-1,15 29-49,-13-24 55,1 2-26,8 21-794,-15-28-585,-5-6 888,-5-6 52,0-1-151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09.443"/>
    </inkml:context>
    <inkml:brush xml:id="br0">
      <inkml:brushProperty name="width" value="0.05" units="cm"/>
      <inkml:brushProperty name="height" value="0.05" units="cm"/>
    </inkml:brush>
  </inkml:definitions>
  <inkml:trace contextRef="#ctx0" brushRef="#br0">80 16 10666,'-1'-1'186,"0"0"-1,0-1 1,0 1 0,0 0-1,0 0 1,-1 0-1,1 0 1,-1 0 0,1 0-1,-1 0 1,1 1-1,-1-1 1,1 0 0,-1 1-1,1-1 1,-1 1-1,0 0 1,1-1 0,-1 1-1,0 0 1,1 0-1,-1 0 1,0 0 0,0 0-1,1 1 1,-1-1-1,1 0 1,-1 1 0,0 0-1,1-1 1,-1 1-1,1 0 1,-1-1 0,1 1-1,-1 0 1,1 0-1,0 0 1,-1 1-1,1-1 1,0 0 0,0 0-1,0 1 1,0-1-1,0 0 1,0 1 0,0-1-1,-1 4 1,1-3-124,0 0 0,-1 0 0,1 0 0,0 0 0,0 1 0,0-1 0,0 0 1,1 1-1,-1-1 0,1 0 0,-1 1 0,1-1 0,0 1 0,0-1 0,0 1 0,0-1 0,0 1 0,1-1 0,-1 0 1,1 1-1,0-1 0,-1 1 0,1-1 0,0 0 0,0 0 0,1 0 0,-1 1 0,0-1 0,1 0 0,2 3 1,0-2-19,-1 0 1,1-1 0,0 1 0,0-1-1,0 0 1,0 0 0,1 0-1,-1 0 1,0-1 0,1 0 0,-1 0-1,1 0 1,-1 0 0,1-1 0,8 0-1,-3 0 8,1-1 0,0 0 0,-1-1 0,1-1 0,-1 0 0,0 0-1,14-6 1,-18 6-37,0 0-1,-1 0 1,1-1-1,-1 1 1,1-1-1,-1-1 1,0 1-1,-1-1 1,1 1-1,-1-1 0,0 0 1,0-1-1,3-6 1,-7 12-17,0 0 0,0 0 0,0 0 0,0 0-1,0 0 1,0 0 0,-1 0 0,1 0 0,0 0 0,0 0 0,0 0 0,0 0 0,0 0 0,-1 0 0,1 0-1,0 0 1,0 0 0,0 0 0,0 0 0,0 0 0,-1 0 0,1 0 0,0 0 0,0 0 0,0-1 0,0 1-1,0 0 1,0 0 0,0 0 0,0 0 0,-1 0 0,1 0 0,0 0 0,0-1 0,0 1 0,0 0-1,0 0 1,0 0 0,0 0 0,0 0 0,0 0 0,0-1 0,0 1 0,0 0 0,0 0 0,0 0 0,0 0-1,0 0 1,0-1 0,0 1 0,0 0 0,0 0 0,0 0 0,0 0 0,0 0 0,0-1 0,0 1 0,0 0-1,0 0 1,0 0 0,1 0 0,-1 0 0,0 0 0,0 0 0,0-1 0,0 1 0,-9 5-89,7-2 79,0-1-1,0 0 1,0 1 0,1-1-1,-1 1 1,1 0-1,0-1 1,-1 1 0,1 0-1,1 0 1,-1 0-1,0 0 1,1 0 0,-1 0-1,1 0 1,0 0-1,0 3 1,0-4 46,1 0 1,-1 1-1,0-1 1,1 0-1,-1 1 1,1-1-1,0 0 1,0 0-1,0 1 0,0-1 1,0 0-1,0 0 1,1 0-1,-1 0 1,1-1-1,-1 1 1,1 0-1,0-1 1,-1 1-1,1-1 0,4 3 1,16 5 105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10.597"/>
    </inkml:context>
    <inkml:brush xml:id="br0">
      <inkml:brushProperty name="width" value="0.05" units="cm"/>
      <inkml:brushProperty name="height" value="0.05" units="cm"/>
    </inkml:brush>
  </inkml:definitions>
  <inkml:trace contextRef="#ctx0" brushRef="#br0">235 85 15107,'2'-3'198,"0"0"-1,0 0 0,0 0 1,0 0-1,-1-1 0,1 1 1,-1 0-1,0-1 0,0 1 1,0-6-1,-1 8-149,0 0 0,0 0 1,0 0-1,0 0 0,0 0 0,0 0 0,0 0 0,0 0 1,-1 0-1,1 0 0,0 0 0,-1 0 0,1 0 0,-1 1 0,1-1 1,-1 0-1,0 0 0,1 0 0,-1 0 0,0 1 0,1-1 0,-1 0 1,0 1-1,0-1 0,0 1 0,0-1 0,0 1 0,0-1 0,1 1 1,-1-1-1,0 1 0,0 0 0,0 0 0,0-1 0,0 1 0,0 0 1,0 0-1,-1 0 0,-1 0 0,-3 1 106,-1-1 0,1 1 0,0 1 0,-1-1 0,1 1 0,0 0 0,0 0 0,0 1 0,0 0 0,0 0 0,0 0 0,1 1 0,0 0 0,-7 6 0,-6 5-9,2 1 0,-26 31 0,36-40-140,0 1 1,1-1-1,0 1 1,0 0-1,1 1 1,0-1 0,0 1-1,1 0 1,0 0-1,1 0 1,-3 19-1,5-27-4,0 1-1,0 0 1,-1 0 0,2-1-1,-1 1 1,0 0-1,0 0 1,0-1-1,1 1 1,-1 0-1,1-1 1,0 1 0,-1 0-1,1-1 1,0 1-1,0-1 1,0 1-1,0-1 1,0 1-1,0-1 1,0 0 0,0 0-1,1 1 1,-1-1-1,1 0 1,-1 0-1,1 0 1,-1-1-1,1 1 1,3 1 0,-2-1 0,1 0 1,0-1 0,0 1 0,0-1 0,0 0-1,0 0 1,0 0 0,0-1 0,0 1 0,0-1 0,0 0-1,0 0 1,4-2 0,7-5 11,0 0 0,-1 0 0,0-1 0,0-1 0,-1-1 0,0 0 0,-1 0 0,0-1 0,-1-1-1,0 0 1,-1 0 0,-1-1 0,0 0 0,-1-1 0,0 0 0,6-19 0,-12 26 5,0 0-1,0-1 1,1-15 0,-3 23-15,0-1 0,0 0 0,0 0 1,0 1-1,-1-1 0,1 0 0,0 1 1,-1-1-1,1 0 0,-1 1 0,-1-3 1,2 3-3,-1 1 0,1-1 0,-1 1 1,1-1-1,-1 1 0,1-1 0,-1 1 1,0 0-1,1-1 0,-1 1 0,0 0 0,1-1 1,-1 1-1,0 0 0,1 0 0,-1 0 1,0-1-1,1 1 0,-1 0 0,0 0 1,0 0-1,1 0 0,-1 0 0,0 0 1,1 1-1,-1-1 0,0 0 0,0 0 0,-1 1-34,0 0 0,0 0 0,0 0 0,0 0 0,0 0 0,1 0 0,-1 0 0,0 1 1,1-1-1,-1 1 0,1-1 0,-1 1 0,1-1 0,0 1 0,0 0 0,0 0 0,-1 0 0,2-1 0,-1 1 0,0 0 0,0 0 0,1 0 0,-1 1 0,1-1 0,0 0 0,-1 0 0,1 3 0,0-3-28,0 0 1,0 0-1,0 0 0,0 0 1,0 0-1,0 0 1,1 0-1,-1 0 1,1 0-1,0-1 0,-1 1 1,1 0-1,0 0 1,0 0-1,0-1 1,0 1-1,0 0 1,1-1-1,-1 1 0,0-1 1,1 0-1,-1 1 1,1-1-1,-1 0 1,1 0-1,0 0 1,-1 0-1,1 0 0,3 1 1,-2-1 4,0-1 1,-1 1-1,1-1 1,0 0-1,0 0 1,0 0-1,5-1 1,27-9-532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11.021"/>
    </inkml:context>
    <inkml:brush xml:id="br0">
      <inkml:brushProperty name="width" value="0.05" units="cm"/>
      <inkml:brushProperty name="height" value="0.05" units="cm"/>
    </inkml:brush>
  </inkml:definitions>
  <inkml:trace contextRef="#ctx0" brushRef="#br0">125 0 15811,'-5'2'190,"1"0"0,0 0 0,0 1 0,0-1 0,0 1-1,0 0 1,0 0 0,1 0 0,-1 0 0,1 1-1,-3 3 1,-4 6 198,1-1 0,-7 16-1,9-17-153,2 1 0,-1-1-1,2 1 1,0 0 0,0 1-1,1-1 1,0 0 0,0 16-1,2-25-209,1 0-1,0 0 1,0 0-1,0 0 0,0 0 1,1 1-1,-1-1 1,1 0-1,0 0 1,0 0-1,0 0 0,0 0 1,1 0-1,-1-1 1,1 1-1,0 0 1,-1-1-1,1 1 0,0-1 1,0 0-1,1 1 1,-1-1-1,1 0 0,-1 0 1,1-1-1,-1 1 1,1 0-1,0-1 1,0 0-1,0 1 0,0-1 1,0 0-1,0-1 1,0 1-1,0 0 0,0-1 1,0 0-1,4 0 1,4 0-93,1 0 0,-1-1 0,1-1-1,-1 0 1,0-1 0,0 0 0,0 0 0,18-9 0,-15 6-118,1 0 1,1 2-1,21-5 0,-36 9 185,-1 0 0,0-1 0,0 1 0,1 0 0,-1 0 0,0 0 0,0 0 0,1 0-1,-1 0 1,0 0 0,1 0 0,-1 0 0,0 0 0,1 0 0,-1 0 0,0 0 0,0 0-1,1 0 1,-1 0 0,0 0 0,1 0 0,-1 0 0,0 0 0,1 0 0,-1 1-1,0-1 1,0 0 0,1 0 0,-1 0 0,0 0 0,0 1 0,0-1 0,1 0 0,-1 0-1,0 1 1,0-1 0,0 0 0,0 0 0,1 1 0,-1-1 0,0 0 0,0 1 0,0-1-1,0 0 1,0 0 0,0 1 0,0-1 0,0 0 0,0 1 0,0-1 0,0 0-1,0 1 1,0-1 0,0 0 0,0 0 0,0 1 0,0-1 0,-1 1 0,-9 16 115,10-16-106,-19 22 346,0-1 0,-1-1-1,-2-1 1,0-1-1,-47 32 1,68-50-347,-1 1 0,0-1 1,0 0-1,0 0 0,0 0 1,0 0-1,0 0 0,0 0 1,0-1-1,0 1 0,0-1 1,-1 1-1,1-1 0,0 0 1,0 0-1,0 0 0,-1 0 1,1 0-1,-2-1 0,3 1-39,0-1 0,0 1 0,0-1 0,0 1 0,1-1 1,-1 0-1,0 1 0,1-1 0,-1 0 0,0 1 0,1-1 0,-1 0 0,1 0 0,-1 0 0,1 1 0,-1-1 0,0-2 0,1 1-89,-1-1-1,1 0 0,-1 0 1,1 0-1,0 1 1,0-1-1,0 0 0,0-3 1,2-5-53,0 0-1,1 0 1,0 1 0,6-13 0,7-14-443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11.445"/>
    </inkml:context>
    <inkml:brush xml:id="br0">
      <inkml:brushProperty name="width" value="0.05" units="cm"/>
      <inkml:brushProperty name="height" value="0.05" units="cm"/>
    </inkml:brush>
  </inkml:definitions>
  <inkml:trace contextRef="#ctx0" brushRef="#br0">26 147 13723,'3'1'401,"0"0"1,0 0-1,-1 0 1,1-1-1,0 1 1,0-1-1,0 0 1,0 0-1,0 0 1,0 0-1,-1 0 1,5-1-1,0-2 260,0 1-1,0-1 1,11-7-1,-17 10-650,16-10 415,-1 0 1,20-16-1,-31 23-404,-1 0-1,-1 0 1,1-1-1,0 0 0,-1 0 1,0 0-1,0 0 0,0 0 1,0-1-1,-1 1 0,0-1 1,0 0-1,3-8 1,-5 12-21,0 0 0,0 1 1,0-1-1,0 0 0,0 1 1,0-1-1,0 0 0,0 1 1,0-1-1,0 0 0,0 1 1,0-1-1,0 0 1,-1 1-1,1-1 0,0 0 1,0 1-1,-1-1 0,1 1 1,-1-1-1,1 1 0,0-1 1,-1 1-1,1-1 0,-1 1 1,0-1-1,0 0 0,-1 0 0,1 1 1,-1-1-1,1 1 0,-1-1 0,1 1 0,-1 0 1,1-1-1,-1 1 0,1 0 0,-3 0 0,-3 1 0,0 0-1,0 0 1,1 0-1,-11 4 1,7-1 7,0 1 0,0 0 0,0 0 1,1 1-1,0 0 0,0 0 0,0 1 0,1 0 0,0 1 0,0 0 0,1 0 1,0 1-1,1 0 0,-1 0 0,2 0 0,-8 16 0,12-23-2,0 0-1,1 0 1,-1 0-1,0 0 1,1 0 0,-1 0-1,1 0 1,-1 0-1,1 0 1,0 0-1,0 0 1,0 0-1,0 0 1,0 0-1,1 0 1,-1 0 0,1 0-1,-1 0 1,1 0-1,0 0 1,0 0-1,-1 0 1,1 0-1,1 0 1,-1-1-1,0 1 1,0 0-1,1-1 1,-1 1 0,1-1-1,-1 0 1,1 1-1,0-1 1,-1 0-1,1 0 1,0 0-1,4 2 1,0-1 9,2 0 1,-1-1-1,0 1 0,0-1 1,0 0-1,1-1 0,-1 0 1,0 0-1,12-2 0,3-2 3,-1-1 0,1-1 0,-1-1-1,24-11 1,78-45 28,-48 24-75,-58 33 9,-17 6 21,0 0 1,0 0-1,0 0 0,1 1 0,-1-1 1,0 0-1,0 0 0,1 0 0,-1 0 1,0 0-1,0 0 0,0 0 0,1 0 1,-1 1-1,0-1 0,0 0 0,0 0 1,0 0-1,1 0 0,-1 1 0,0-1 1,0 0-1,0 0 0,0 0 0,0 1 0,0-1 1,1 0-1,-1 0 0,0 1 0,0-1 1,0 0-1,0 0 0,0 0 0,0 1 1,-1 3 9,1-1 0,-1 1 0,0-1 0,0 1 0,0-1 0,-2 5 0,-4 15 60,6-22-64,1 1 1,0-1-1,0 1 0,0-1 0,0 0 0,0 1 1,1-1-1,-1 1 0,0-1 0,1 0 1,-1 1-1,1-1 0,-1 0 0,1 0 0,-1 1 1,1-1-1,0 0 0,0 0 0,0 0 1,0 0-1,0 0 0,0 0 0,0 0 0,1 1 1,1-1-6,-1 1 0,1-1 0,0 0 0,0 0 0,0 0 0,0-1 1,0 1-1,0-1 0,0 0 0,5 1 0,6-2-90,-1-1-1,1 0 1,-1 0 0,14-5-1,88-36-1878,-78 27 372,-70 40-606,24-20 2145,0 1 0,-1-1 0,-16 4 0,-2-1 65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10.936"/>
    </inkml:context>
    <inkml:brush xml:id="br0">
      <inkml:brushProperty name="width" value="0.05" units="cm"/>
      <inkml:brushProperty name="height" value="0.05" units="cm"/>
    </inkml:brush>
  </inkml:definitions>
  <inkml:trace contextRef="#ctx0" brushRef="#br0">0 238 8034,'27'35'623,"1"-2"-1,38 33 1,68 51-187,-132-115-434,-1-1-8,2 1 23,0 1 1,0 0-1,1-1 0,-1 0 1,1 0-1,3 2 0,-6-4-7,0 1-1,-1-1 0,1 0 1,0 0-1,-1 0 0,1 0 1,0 0-1,-1 0 0,1 0 1,0-1-1,-1 1 0,1 0 0,0 0 1,-1 0-1,1-1 0,-1 1 1,1 0-1,0 0 0,-1-1 1,1 1-1,-1-1 0,1 1 0,-1 0 1,1-1-1,-1 1 0,1-1 1,-1 1-1,0-1 0,1 0 1,-1 1-1,0-1 0,1 1 1,-1-1-1,0 0 0,0 1 0,1-1 1,-1 0-1,0 1 0,0-1 1,0 0-1,0 1 0,0-2 1,6-31 524,5-57 0,-4 20-190,29-168-100,-28 175-249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58.035"/>
    </inkml:context>
    <inkml:brush xml:id="br0">
      <inkml:brushProperty name="width" value="0.05" units="cm"/>
      <inkml:brushProperty name="height" value="0.05" units="cm"/>
    </inkml:brush>
  </inkml:definitions>
  <inkml:trace contextRef="#ctx0" brushRef="#br0">34 57 12907,'-4'-3'1378,"0"9"-1002,-3 13-43,0 26 7,2 1 0,1 0 0,3 0 0,4 47 0,0-76-142,-3-17-193,0 0 0,0 0 0,0 0 0,0 0 0,0 1 1,0-1-1,0 0 0,0 0 0,0 0 0,1 0 0,-1 0 0,0 0 0,0 0 0,0 0 0,0 0 0,0 0 0,0 0 0,0 0 0,0 0 0,0 0 0,0 0 0,0 0 0,1 0 0,-1 0 0,0 0 0,0 0 1,0 0-1,0 0 0,0 0 0,0 0 0,0 0 0,0 0 0,0 0 0,1 0 0,-1 0 0,0 0 0,0 0 0,0 0 0,0 0 0,0 0 0,0 0 0,0 0 0,0 0 0,0 0 0,0 0 0,0-1 1,0 1-1,0 0 0,0 0 0,1 0 0,-1 0 0,0 0 0,0 0 0,0 0 0,0 0 0,0 0 0,0 0 0,0 0 0,0-1 0,0 1 0,0 0 0,0 0 0,0 0 0,0 0 0,0 0 0,0 0 0,0 0 1,0 0-1,6-33 402,-2 6-223,4-37 253,-3 0 0,-2-66 0,-5 117-344,-1 11 33,-3 27 55,-7 97-39,3 137 1,10-227-137,-1-16-8,1-13 0,-1 1 0,1 0 0,0 0 0,0-1 0,0 1 0,1 0 0,-1 0 0,1-1 0,2 7 0,-3-9 2,1-1-1,-1 0 1,0 0 0,0 0-1,0 1 1,0-1 0,1 0-1,-1 0 1,0 0-1,0 0 1,0 1 0,1-1-1,-1 0 1,0 0-1,0 0 1,1 0 0,-1 0-1,0 0 1,0 0-1,0 0 1,1 0 0,-1 0-1,0 0 1,0 0 0,1 0-1,-1 0 1,0 0-1,0 0 1,1 0 0,-1 0-1,0 0 1,0 0-1,1 0 1,-1 0 0,0 0-1,0-1 1,0 1-1,1 0 1,-1 0 0,0 0-1,0 0 1,0-1 0,1 1-1,-1 0 1,0 0-1,0 0 1,0-1 0,0 1-1,0 0 1,0 0-1,1 0 1,-1-1 0,0 1-1,0 0 1,0 0-1,0-1 1,0 1 0,9-18-10,3-13 2,-1-1-1,-1 0 1,-2-1-1,5-38 0,2-135 108,-14 195-84,-1 2 7,1 0 0,-1 0 0,-1 1-1,0-1 1,0 0 0,0 0 0,-6-14 0,7 22-19,0 0 1,0 1-1,0-1 1,-1 0-1,1 1 1,0-1-1,-1 0 1,1 1-1,0-1 1,-1 1-1,1-1 1,-1 1-1,1-1 1,-1 1 0,1-1-1,-1 1 1,1-1-1,-1 1 1,0 0-1,1-1 1,-1 1-1,0 0 1,1 0-1,-1-1 1,0 1-1,0 0 1,0 0 0,0 0 1,0 1-1,0-1 0,1 0 1,-1 1-1,0-1 0,0 1 1,0-1-1,1 1 0,-1 0 1,0-1-1,1 1 1,-1 0-1,0-1 0,1 1 1,-2 1-1,-2 5 17,1-1 0,-1 1-1,1 0 1,-3 10 0,-5 28 20,1 1-1,3 1 1,-3 79 0,9-112-81,0 1 1,2-1 0,0 1 0,5 25 0,-6-39 24,0 0 0,0 0-1,0 0 1,0 0 0,1 0 0,-1 0 0,0 0 0,1 0 0,-1-1 0,1 1 0,-1 0 0,1 0 0,-1 0 0,1 0 0,0-1 0,-1 1 0,1 0 0,0-1-1,0 1 1,-1 0 0,1-1 0,0 1 0,0-1 0,1 1 0,-1-1 0,0 0 0,0-1-1,0 1 1,0 0 0,0 0 0,0-1 0,0 1-1,0-1 1,0 1 0,-1-1 0,1 1-1,0-1 1,0 1 0,0-1 0,-1 0 0,1 0-1,0 1 1,-1-1 0,1-1 0,4-4 146,-1-1-1,0 1 1,-1-1 0,0 0 0,3-7 0,1-13-11,5-45 0,-11 64-99,6-50 112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13.647"/>
    </inkml:context>
    <inkml:brush xml:id="br0">
      <inkml:brushProperty name="width" value="0.05" units="cm"/>
      <inkml:brushProperty name="height" value="0.05" units="cm"/>
    </inkml:brush>
  </inkml:definitions>
  <inkml:trace contextRef="#ctx0" brushRef="#br0">141 181 12579,'-12'17'1839,"-20"21"0,19-23-362,-21 31 1,14-19-736,15-22-567,1 1 1,0 0-1,0-1 0,0 1 1,-4 11-1,8-16-168,0-1 1,0 0-1,0 0 1,0 0-1,0 0 0,0 1 1,1-1-1,-1 0 1,0 0-1,0 0 1,0 0-1,0 0 1,0 0-1,0 1 1,1-1-1,-1 0 0,0 0 1,0 0-1,0 0 1,0 0-1,1 0 1,-1 0-1,0 0 1,0 0-1,0 0 0,0 0 1,1 0-1,-1 0 1,0 0-1,0 0 1,0 0-1,1 0 1,-1 0-1,0 0 0,0 0 1,0 0-1,1 0 1,-1 0-1,0 0 1,0 0-1,0 0 1,0 0-1,0 0 0,1-1 1,-1 1-1,10-3 44,2-3 3,1-1 0,-1 0 0,-1-1 0,0 0 0,0-1 0,11-10 0,4-8 57,23-30 0,-25 25-32,-2-1-1,-1-1 0,-1 0 0,20-51 0,-40 85-107,0-1-438,-14 24-625,14-23 1092,-1 1 1,1 0-1,-1 0 0,1-1 0,-1 1 1,1 0-1,-1-1 0,1 1 0,-1 0 1,1-1-1,-1 1 0,0-1 0,1 1 1,-1-1-1,0 0 0,0 1 0,1-1 1,-1 0-1,0 1 0,0-1 0,0 0 1,1 0-1,-1 0 0,0 1 0,0-1 1,0 0-1,0 0 0,1 0 0,-1-1 1,-1 1-1,-3-6-110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14.068"/>
    </inkml:context>
    <inkml:brush xml:id="br0">
      <inkml:brushProperty name="width" value="0.05" units="cm"/>
      <inkml:brushProperty name="height" value="0.05" units="cm"/>
    </inkml:brush>
  </inkml:definitions>
  <inkml:trace contextRef="#ctx0" brushRef="#br0">23 185 13635,'-1'0'97,"1"0"0,-1 0 0,0 0-1,0 0 1,0 0 0,0 0 0,1 0 0,-1 0 0,0 0 0,0-1-1,0 1 1,1 0 0,-1-1 0,0 1 0,0 0 0,1-1 0,-1 1 0,0-1-1,1 1 1,-1-1 0,0 1 0,1-1 0,-1 0 0,1 1 0,-1-1 0,1 0-1,-1 1 1,1-1 0,-1 0 0,1 1 0,0-1 0,0 0 0,-1 0-1,1 0 1,0-1 0,0 0 51,0 1 0,0-1 0,0 0 0,1 1 0,-1-1 0,0 1 0,1-1 0,-1 1 0,1-1 0,0 0 0,0 1 0,0 0 0,-1-1 0,1 1 0,0 0 0,1-1 0,1-1 0,7-5 112,1 1 0,0-1 0,1 2 0,0 0 0,22-9 0,23-11-140,-23 3-89,-24 16-21,0 0 0,0 1 0,1 0 0,17-6 0,-28 12-6,1-1 0,0 1 0,0 0 0,0 0 0,0-1-1,-1 1 1,1 0 0,0 0 0,0 0 0,0 0 0,0 0 0,0 0 0,0 0-1,0 1 1,-1-1 0,1 0 0,0 0 0,0 1 0,0-1 0,0 0-1,-1 1 1,1-1 0,0 1 0,0-1 0,-1 1 0,1-1 0,0 1-1,-1 0 1,1-1 0,0 1 0,-1 0 0,1-1 0,-1 1 0,1 0 0,-1 0-1,0 0 1,1-1 0,-1 1 0,0 0 0,0 0 0,1 0 0,-1 1-1,1 6 57,0-1-1,-1 0 0,0 1 0,-1 9 1,1-7-4,-24 201 788,6-77 598,18-133-1436,-1 2 63,0-4 9,-2-13 102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6.225"/>
    </inkml:context>
    <inkml:brush xml:id="br0">
      <inkml:brushProperty name="width" value="0.05" units="cm"/>
      <inkml:brushProperty name="height" value="0.05" units="cm"/>
    </inkml:brush>
  </inkml:definitions>
  <inkml:trace contextRef="#ctx0" brushRef="#br0">89 0 5113,'-3'35'300,"1"-12"-538,1-1 0,3 37 1,-2-56 117,1-1 1,0 0-1,-1 1 1,1-1 0,0 0-1,0 0 1,1 0-1,-1 0 1,0 0-1,3 3 1,-2-3 21,-1 0-1,1 0 1,-1 0 0,1 1 0,-1-1-1,0 0 1,0 1 0,0-1-1,0 4 1,2 14 334,-1-1 0,-2 1 0,0-1 0,-1 1-1,-3 20 1,-24 98 2128,13-71-1092,-23 95 2234,38-161-3500,-1-1 1,1 1 0,0-1 0,0 1 0,-1-1-1,1 1 1,0 0 0,0-1 0,0 1-1,0-1 1,0 1 0,0-1 0,0 1-1,0 0 1,0-1 0,0 1 0,0-1 0,1 1-1,-1-1 1,0 1 0,0-1 0,0 1-1,1-1 1,-1 1 0,0-1 0,1 1-1,-1-1 1,0 1 0,1-1 0,-1 1-1,1-1 1,-1 0 0,0 1 0,1-1 0,-1 0-1,1 1 1,-1-1 0,1 0 0,-1 0-1,1 0 1,0 1 0,-1-1 0,1 0-1,-1 0 1,1 0 0,-1 0 0,1 0 0,0 0-1,-1 0 1,1 0 0,-1 0 0,1 0-1,-1 0 1,1 0 0,-1-1 0,1 1-1,0 0 1,0-1-18,0 1-1,0 0 1,0 0-1,0 0 1,0 0-1,0 0 1,0 0-1,0 0 1,0 0-1,0 0 0,0 0 1,0 0-1,0 1 1,0-1-1,0 0 1,0 1-1,0-1 1,0 1-1,-1-1 1,1 1-1,0-1 1,0 1-1,1 1 1,0 2 2,0 1-1,0-1 1,0 1 0,-1 0 0,1-1 0,-1 1 0,-1 0 0,1 0 0,0 8 0,-4 51 149,2-46-99,-22 154 452,12-107-31,-3 72 0,14-136-455,0 0 0,-1 1 0,1-1 0,0 0-1,0 0 1,0 1 0,0-1 0,0 0 0,1 0 0,-1 0 0,0 1 0,1-1 0,-1 0 0,0 0 0,1 0 0,-1 0 0,1 0 0,0 1 0,1 0 0,-1-2-18,0 1 0,1-1 0,-1 0 0,1 0 0,-1 0 0,1 0 0,-1 0 0,1 0 0,-1 0 0,0-1 0,1 1 0,-1 0 0,3-2 0,-2 2-20,-2 0 23,1-1-1,-1 1 1,1 0-1,-1 0 0,1 0 1,-1 0-1,1 0 1,-1 0-1,1 0 0,-1 0 1,1 0-1,-1 0 0,1 1 1,-1-1-1,1 0 1,-1 0-1,0 0 0,1 1 1,-1-1-1,1 0 1,-1 0-1,0 1 0,1-1 1,-1 0-1,1 1 1,-1-1-1,0 0 0,0 1 1,1-1-1,-1 1 1,0-1-1,0 0 0,1 1 1,-1-1-1,0 1 1,0 0-1,3 18-137,-3-18 140,-2 27-73,0 0 1,-2-1-1,-1 1 1,-13 37-1,7-20 51,-2-2 24,8-28 0,1 1-1,0-1 1,1 1 0,0 0-1,0 27 1,3-42-11,0-1 1,0 1-1,0-1 0,0 0 1,0 1-1,0-1 0,1 1 1,-1-1-1,0 1 0,0-1 1,0 0-1,0 1 1,1-1-1,-1 0 0,0 1 1,0-1-1,1 0 0,-1 1 1,0-1-1,1 0 1,-1 1-1,0-1 0,1 0 1,-1 0-1,1 1 0,-1-1 1,0 0-1,1 0 0,-1 0 1,1 0-1,-1 0 1,0 0-1,1 1 0,-1-1 1,1 0-1,-1 0 0,1 0 1,0-1-1,13 7-594,-12-4 546,-1 1 1,1-1-1,0 1 1,-1 0-1,1 0 1,-1-1-1,0 1 1,0 0-1,0 0 1,0 0-1,-1 0 1,1 1 0,-1 4-1,1 49-245,-1-38 242,-3 47 394,-20 110 0,6-63-72,15-96-236,2-9-33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6.630"/>
    </inkml:context>
    <inkml:brush xml:id="br0">
      <inkml:brushProperty name="width" value="0.05" units="cm"/>
      <inkml:brushProperty name="height" value="0.05" units="cm"/>
    </inkml:brush>
  </inkml:definitions>
  <inkml:trace contextRef="#ctx0" brushRef="#br0">16 0 5585,'-1'32'256,"1"-9"-184,0-13-72</inkml:trace>
  <inkml:trace contextRef="#ctx0" brushRef="#br0" timeOffset="1">9 510 2473,'-6'23'88,"3"-14"-56,3-8-32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7.074"/>
    </inkml:context>
    <inkml:brush xml:id="br0">
      <inkml:brushProperty name="width" value="0.05" units="cm"/>
      <inkml:brushProperty name="height" value="0.05" units="cm"/>
    </inkml:brush>
  </inkml:definitions>
  <inkml:trace contextRef="#ctx0" brushRef="#br0">21 0 8762,'-7'32'614,"4"-23"-454,1 1-1,0 0 1,1 1-1,0-1 0,0 19 1,1-29-153,0 0 1,0 1-1,1-1 1,-1 0-1,0 1 0,0-1 1,0 0-1,1 1 1,-1-1-1,0 0 0,0 0 1,1 1-1,-1-1 1,0 0-1,0 0 0,1 1 1,-1-1-1,0 0 1,1 0-1,-1 0 1,0 0-1,1 0 0,-1 1 1,1-1-1,-1 0 1,0 0-1,1 0 0,-1 0 1,0 0-1,1 0 1,-1 0-1,1 0 1,-1 0-1,0 0 0,1-1 1,-1 1-1,0 0 1,1 0-1,-1 0 0,0 0 1,1 0-1,-1-1 1,1 1-1,-1 0-28,1-1 1,0 1-1,-1 0 0,1 0 0,0 0 1,0-1-1,-1 1 0,1 0 0,0 0 1,-1 0-1,1 0 0,0 0 1,0 1-1,-1-1 0,1 0 0,0 0 1,0 0-1,-1 1 0,1-1 0,0 0 1,-1 1-1,2 0 0,0 1-12,-1 0 1,1 1-1,-1 0 0,0-1 1,0 1-1,1 0 0,-2-1 0,1 1 1,0 0-1,-1 0 0,1 0 0,-1 4 1,0 41-27,0-36 56,-4 34 465,-15 69 0,9-59 309,9-56-756,1 1 0,0 0 1,0 0-1,-1-1 0,1 1 0,0 0 0,0 0 0,0-1 0,0 1 0,0 0 0,0 0 0,0-1 0,0 1 0,0 0 0,0 0 0,1-1 0,-1 1 0,0 0 0,1 0 0,7-6-715,3-3-577,-11 8 1236,1 0 0,-1 0 0,0 0 0,0 0 0,1 0 0,-1 0-1,0 0 1,1 0 0,-1 0 0,0 0 0,0 0 0,1 0 0,-1 0 0,0 0 0,1 0 0,-1 0 0,0 0 0,0 0 0,1 0 0,-1 1 0,0-1-1,0 0 1,1 0 0,-1 0 0,0 0 0,0 1 0,1-1 0,-1 0 0,0 0 0,0 0 0,0 1 0,0-1 0,1 0 0,-1 0 0,0 1 0,0-1 0,0 0-1,0 1 1,3 9-249,-1 1-1,-1-1 0,0 1 0,0-1 0,-1 1 0,0 0 1,-1-1-1,-2 12 0,1-1 141,-21 176 717,3-32-455,19-155-223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7.484"/>
    </inkml:context>
    <inkml:brush xml:id="br0">
      <inkml:brushProperty name="width" value="0.05" units="cm"/>
      <inkml:brushProperty name="height" value="0.05" units="cm"/>
    </inkml:brush>
  </inkml:definitions>
  <inkml:trace contextRef="#ctx0" brushRef="#br0">72 1 5801,'-19'114'1982,"-3"20"987,21-108-3485,4 36 1,-1-5 395,-33 344 1853,29-389-1866,1 0-1,1 19 0,1-22-5</inkml:trace>
  <inkml:trace contextRef="#ctx0" brushRef="#br0" timeOffset="1">25 1186 7538,'-1'69'584,"-2"-4"-440,-3-5-72,3-14 176,-1-5-960,1-12 656,0-5-80,2-9-112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7.887"/>
    </inkml:context>
    <inkml:brush xml:id="br0">
      <inkml:brushProperty name="width" value="0.05" units="cm"/>
      <inkml:brushProperty name="height" value="0.05" units="cm"/>
    </inkml:brush>
  </inkml:definitions>
  <inkml:trace contextRef="#ctx0" brushRef="#br0">45 0 6481,'-9'218'452,"17"-150"-3752,-8 1 4656,-4-1 0,-2 0 0,-25 107 0,28-162-1195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48.303"/>
    </inkml:context>
    <inkml:brush xml:id="br0">
      <inkml:brushProperty name="width" value="0.05" units="cm"/>
      <inkml:brushProperty name="height" value="0.05" units="cm"/>
    </inkml:brush>
  </inkml:definitions>
  <inkml:trace contextRef="#ctx0" brushRef="#br0">60 0 3625,'-1'32'316,"-9"208"3138,7-79-4554,-18 348 1701,20-442-1206,2-36 435,-1 0 10</inkml:trace>
  <inkml:trace contextRef="#ctx0" brushRef="#br0" timeOffset="1">13 1300 3393,'-3'97'1374,"13"150"1,-9-220-1406,1 31 1681,-2-1 1,-15 107-1,13-158-862,0-8-130,0 0-222,0 10-377,4 23-105,-2-30-12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2.899"/>
    </inkml:context>
    <inkml:brush xml:id="br0">
      <inkml:brushProperty name="width" value="0.05" units="cm"/>
      <inkml:brushProperty name="height" value="0.05" units="cm"/>
    </inkml:brush>
  </inkml:definitions>
  <inkml:trace contextRef="#ctx0" brushRef="#br0">17 1571 13851,'-3'-30'1392,"-1"1"-960,0 5-160,0 1 673,2 2-473,2-2-64,0-2-72,3 1-160,1-3-440,2-3-184,-3-5 384,1-1-96,1-7-64</inkml:trace>
  <inkml:trace contextRef="#ctx0" brushRef="#br0" timeOffset="1">26 631 11650,'3'-46'1233,"1"-3"-793,-1 5-216,-2-2 864,2 0-968,-3 3-400,2 2-80,-1 2-152,2 0 8,0 5 56,0-2 56,1 5 168,-1-1 448,0-1-152,0-1 72,1-4 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45.880"/>
    </inkml:context>
    <inkml:brush xml:id="br0">
      <inkml:brushProperty name="width" value="0.05" units="cm"/>
      <inkml:brushProperty name="height" value="0.05" units="cm"/>
    </inkml:brush>
  </inkml:definitions>
  <inkml:trace contextRef="#ctx0" brushRef="#br0">32 43 11330,'-22'-12'1662,"22"12"-1612,-1 0-1,1-1 1,-1 1 0,1 0 0,-1-1 0,1 1-1,-1 0 1,1-1 0,-1 1 0,1 0 0,-1-1-1,1 1 1,0-1 0,-1 1 0,1-1 0,0 1 0,-1-1-1,1 1 1,0-1 0,0 1 0,-1-1 0,1 1-1,0-1 1,0 1 0,0-1 0,0 0 0,0 1-1,0-1 1,0 1 0,0-1 0,0 0 0,0 1-1,0-1 1,0 1 0,0-1 0,0 0 0,1 0 0,1 1-44,0 0 0,-1-1 0,1 1 0,0 0 0,0 0 0,0 0 0,0 0 0,0 0 0,0 1 0,0-1 0,0 1 0,2 0 0,4 1 1,508 53-86,290 72-297,-482-70 312,-152-31 17,2-7-1,253-5 0,-308-17 42,628-7-198,-348-5 119,-3-27 68,-127 12 48,484-99 0,-657 109-30,20-3-15,1 5-1,0 5 1,153 3 0,-223 13 1,88 19 0,-36-4-35,-96-17 46,5 0-1,0 1 1,0-1 0,0-1-1,0 1 1,0-2-1,0 1 1,0-1 0,10-2-1,-13 1 1,1-1-1,-1 0 0,1 0 1,7-7-1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3.316"/>
    </inkml:context>
    <inkml:brush xml:id="br0">
      <inkml:brushProperty name="width" value="0.05" units="cm"/>
      <inkml:brushProperty name="height" value="0.05" units="cm"/>
    </inkml:brush>
  </inkml:definitions>
  <inkml:trace contextRef="#ctx0" brushRef="#br0">4 601 10874,'3'-36'1305,"-3"-2"-761,0-1-232,-3-3 1032,1 1-720,2 2-344,-1 0-112,1 2-184,0 1-64,0 2-32,3 1 0,-2 1-72,1-2-96,-1-3 248,-1-2-40,0-5 16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3.705"/>
    </inkml:context>
    <inkml:brush xml:id="br0">
      <inkml:brushProperty name="width" value="0.05" units="cm"/>
      <inkml:brushProperty name="height" value="0.05" units="cm"/>
    </inkml:brush>
  </inkml:definitions>
  <inkml:trace contextRef="#ctx0" brushRef="#br0">1 970 10970,'7'-96'3577,"37"-175"0,-33 213-4402,-2-1 0,-4 0 0,-1-86 1,-3 133 1320,0 0 1,1 0-1,1 1 1,0-1 0,7-17-1,7-32 1005,-16 55-1579,0 0-1,0 0 0,0 0 0,0 0 0,-1 0 0,0-1 1,-1 1-1,1 0 0,-1 0 0,0 0 0,-1 0 0,1 0 1,-1 0-1,-1 0 0,1 1 0,-1-1 0,-5-7 0,-6-5-331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4.713"/>
    </inkml:context>
    <inkml:brush xml:id="br0">
      <inkml:brushProperty name="width" value="0.05" units="cm"/>
      <inkml:brushProperty name="height" value="0.05" units="cm"/>
    </inkml:brush>
  </inkml:definitions>
  <inkml:trace contextRef="#ctx0" brushRef="#br0">1 2771 12643,'4'-6'155,"1"1"0,-1-1 0,0 0 0,-1 0 0,0 0 0,0 0 0,0-1 0,0 1 0,-1-1 0,2-8 0,1-13-269,3-33 0,-6 41 120,14-339-1136,-9 86-1253,-3 159 2252,-3 55 992,3 1 0,14-76 0,12-36-929,-11 56 100,19-276-6902,-31 264 6971,-3-46 3778,2-39-1005,5 120-2742,11-178-3532,-22 223 3097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5.101"/>
    </inkml:context>
    <inkml:brush xml:id="br0">
      <inkml:brushProperty name="width" value="0.05" units="cm"/>
      <inkml:brushProperty name="height" value="0.05" units="cm"/>
    </inkml:brush>
  </inkml:definitions>
  <inkml:trace contextRef="#ctx0" brushRef="#br0">12 530 11482,'-3'-22'1081,"-1"0"-841,1-1-64,3 2 440,0-1-320,-1 1-48,1 2-72,0 2-56,1 1 1288,-1 0-1240,3 5 64,-2-2 113</inkml:trace>
  <inkml:trace contextRef="#ctx0" brushRef="#br0" timeOffset="1">62 100 14947,'-5'-4'1232,"0"-4"-1144,-1-4-296,6-8 721,0-6-129,5-4-304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6.757"/>
    </inkml:context>
    <inkml:brush xml:id="br0">
      <inkml:brushProperty name="width" value="0.05" units="cm"/>
      <inkml:brushProperty name="height" value="0.05" units="cm"/>
    </inkml:brush>
  </inkml:definitions>
  <inkml:trace contextRef="#ctx0" brushRef="#br0">80 165 11002,'7'-154'3689,"-8"144"-2445,-3 21-562,-2 22-183,-22 427-94,30-414-710,3-110-318,-10-384 2025,3 434-1401,-2 36-14,-37 459-337,40-457 333,0-16-8,1 0 1,-1 1-1,2-1 0,-1 0 1,1 0-1,0 0 0,3 11 0,-4-20 22,1 1-1,-1 0 1,0 0 0,0-1-1,0 1 1,0 0-1,0 0 1,0 0-1,0-1 1,0 1-1,0 0 1,1 0-1,-1 0 1,0-1 0,0 1-1,0 0 1,0 0-1,1 0 1,-1 0-1,0-1 1,0 1-1,1 0 1,-1 0-1,0 0 1,0 0 0,0 0-1,1 0 1,-1 0-1,0 0 1,0 0-1,1 0 1,-1 0-1,0 0 1,0 0-1,1 0 1,-1 0-1,0 0 1,0 0 0,1 0-1,-1 0 1,0 0-1,0 0 1,0 0-1,1 0 1,-1 0-1,0 1 1,0-1-1,1 0 1,-1 0 0,0 0-1,0 0 1,0 0-1,0 1 1,1-1-1,-1 0 1,0 0-1,0 0 1,0 1-1,0-1 1,0 0 0,0 0-1,0 1 1,1-1-1,-1 0 1,0 0-1,0 1 1,8-24-108,-2-7 40,-2-1 1,2-48-1,-7-67 248,-1 77-46,-2-120 245,-6 258-503,9-59 117,-11 158-121,11 219 0,2-373 117,-1-7-18,0 1-1,0-1 0,1 0 0,1 0 1,-1 0-1,1 0 0,0 0 1,6 12-1,-8-19 65,0 1 0,0-1-1,0 0 1,0 0 0,0 0 0,0 0 0,0 1 0,0-1-1,0 0 1,0 0 0,1 0 0,-1 0 0,0 0-1,0 0 1,0 0 0,0 1 0,0-1 0,0 0 0,1 0-1,-1 0 1,0 0 0,0 0 0,0 0 0,0 0 0,1 0-1,-1 0 1,0 0 0,0 0 0,0 0 0,0 0-1,0 0 1,1 0 0,-1 0 0,0 0 0,0 0 0,0 0-1,0 0 1,1 0 0,-1 0 0,0 0 0,0 0 0,0 0-1,5-9 351,2-13-364,-7 20 61,7-29 205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54.127"/>
    </inkml:context>
    <inkml:brush xml:id="br0">
      <inkml:brushProperty name="width" value="0.05" units="cm"/>
      <inkml:brushProperty name="height" value="0.05" units="cm"/>
    </inkml:brush>
  </inkml:definitions>
  <inkml:trace contextRef="#ctx0" brushRef="#br0">17 1 13419,'-17'3'5319,"24"-2"-4422,22 7-579,31 12-1,11 4-239,-49-19-7,0 0-1,35 2 0,-47-6-239,0-1 0,1 0 0,-1-1 0,0 0 0,0-1 0,0 0 0,19-6 0,-28 7 139,0 1 1,0-1-1,0 1 1,0-1-1,-1 1 1,1-1-1,0 0 1,0 1-1,0-1 1,-1 0-1,1 1 1,-1-1-1,1 0 1,0 0-1,-1 0 1,1-2-1,2-7-319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6:54.563"/>
    </inkml:context>
    <inkml:brush xml:id="br0">
      <inkml:brushProperty name="width" value="0.05" units="cm"/>
      <inkml:brushProperty name="height" value="0.05" units="cm"/>
    </inkml:brush>
  </inkml:definitions>
  <inkml:trace contextRef="#ctx0" brushRef="#br0">0 5 12323,'4'0'384,"0"1"0,0 0 0,0-1 1,0 0-1,0 1 0,0-2 0,-1 1 1,1 0-1,0-1 0,6-1 0,18-2 572,-26 4-908,9 0 113,0 0 0,0 1 0,16 3 0,-25-3-152,0-1 1,1 1 0,-1-1 0,0 1 0,0 0 0,1 0 0,-1 0 0,0 0 0,0 0 0,0 1 0,0-1 0,-1 1-1,1-1 1,0 1 0,-1-1 0,1 1 0,-1 0 0,1 0 0,-1 0 0,0 0 0,0 0 0,0 0 0,1 3 0,2 11 110,-1 0 1,0 0-1,-1 0 0,-1 0 1,-1 0-1,0 0 1,-2 0-1,1 1 1,-2-1-1,0-1 0,-1 1 1,0 0-1,-2-1 1,1 0-1,-13 21 1,14-28 24,2-4-143,0 0 0,0-1 0,0 1 1,0 0-1,1 0 0,-1 0 0,1 0 0,0 0 0,1 0 0,-1 0 0,0 6 0,2-10 6,-1 0 0,0 1-1,1-1 1,-1 0 0,0 0-1,1 1 1,-1-1 0,0 0-1,1 0 1,-1 0 0,1 0-1,-1 1 1,1-1 0,-1 0-1,0 0 1,1 0 0,-1 0-1,1 0 1,-1 0 0,1 0-1,-1 0 1,0 0 0,1 0-1,-1-1 1,1 1 0,-1 0-1,0 0 1,1 0 0,-1 0-1,1-1 1,-1 1 0,12-8-14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02.740"/>
    </inkml:context>
    <inkml:brush xml:id="br0">
      <inkml:brushProperty name="width" value="0.05" units="cm"/>
      <inkml:brushProperty name="height" value="0.05" units="cm"/>
    </inkml:brush>
  </inkml:definitions>
  <inkml:trace contextRef="#ctx0" brushRef="#br0">0 1 14331,'2'3'298,"-1"0"0,1 0 0,-1 0 0,0 0 0,0 1 1,0-1-1,1 5 0,1 6 26,7 13 143,19 54 729,-25-72-1045,1 0 1,0 0-1,0 0 0,0-1 0,1 0 0,9 9 1,-14-15-150,1 0 1,0 0-1,0-1 1,0 1-1,0-1 1,0 0 0,0 0-1,0 0 1,0 0-1,1 0 1,-1 0-1,0 0 1,1-1-1,-1 1 1,1-1 0,-1 1-1,0-1 1,4 0-1,-3-1-81,1 1-1,0-1 1,-1 0 0,1 0-1,-1 0 1,1-1-1,-1 1 1,1-1 0,-1 0-1,6-4 1,0-2-134,-1 0 1,1 0-1,-1-1 1,-1 0-1,1 0 1,9-18-1,1-4-304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17:03.111"/>
    </inkml:context>
    <inkml:brush xml:id="br0">
      <inkml:brushProperty name="width" value="0.05" units="cm"/>
      <inkml:brushProperty name="height" value="0.05" units="cm"/>
    </inkml:brush>
  </inkml:definitions>
  <inkml:trace contextRef="#ctx0" brushRef="#br0">20 1 9986,'1'0'179,"-1"0"0,1 1 0,-1-1-1,1 1 1,-1-1 0,1 1 0,-1-1 0,1 1-1,-1-1 1,1 1 0,-1-1 0,0 1 0,1 0-1,-1-1 1,0 1 0,1 0 0,-1-1 0,0 1-1,0 0 1,0 0 0,0-1 0,0 1 0,0 0 0,0-1-1,0 2 1,2 29 154,-1-21 156,-1 58 250,-2 1 1,-15 91 0,12-129-812,3-19 57,0-1 0,0 1 0,1 0 0,1 15 0,3-17-46,3-5-11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1.380"/>
    </inkml:context>
    <inkml:brush xml:id="br0">
      <inkml:brushProperty name="width" value="0.05" units="cm"/>
      <inkml:brushProperty name="height" value="0.05" units="cm"/>
    </inkml:brush>
  </inkml:definitions>
  <inkml:trace contextRef="#ctx0" brushRef="#br0">205 54 11058,'0'0'126,"0"0"-1,1 0 1,-1 0-1,1 0 1,-1 0-1,1 0 1,-1 0-1,1 0 1,-1 0-1,1-1 1,-1 1-1,1 0 1,-1 0-1,1 0 1,-1-1-1,1 1 1,-1 0-1,0 0 1,1-1-1,-1 1 1,0 0-1,1-1 1,-1 1-1,0-8 5985,-46 11-2088,-24 6-2547,67-8-1482,-1-1-1,1 1 0,-1-1 0,0 0 1,1 0-1,-1 0 0,0 0 0,1-1 1,-1 1-1,1-1 0,-1 0 0,1 0 1,-1 0-1,1-1 0,-1 1 0,1-1 1,0 0-1,0 1 0,0-2 0,0 1 1,0 0-1,0-1 0,1 1 0,-1-1 1,1 0-1,-4-4 0,-1-10-23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2:14.719"/>
    </inkml:context>
    <inkml:brush xml:id="br0">
      <inkml:brushProperty name="width" value="0.05" units="cm"/>
      <inkml:brushProperty name="height" value="0.05" units="cm"/>
    </inkml:brush>
  </inkml:definitions>
  <inkml:trace contextRef="#ctx0" brushRef="#br0">0 0 12779,'15'0'298,"10"0"629,-24 0-910,-1 0 0,1 0 0,-1 0 0,1 0 0,-1 1 0,0-1 0,1 0 0,-1 0 0,1 0 0,-1 0 0,1 0 0,-1 1 0,0-1 0,1 0 0,-1 0 0,0 1 0,1-1 0,-1 0 0,0 1 0,1-1 0,-1 0 0,0 1 0,0-1 0,1 0 0,-1 1 0,0-1 0,0 0 0,0 1 0,0-1 0,1 1 0,-1-1 1,0 1-1,0-1 0,0 0 0,0 1 0,0-1 0,0 1 0,0-1 0,0 1 0,0 0 0,-1 3 8,1 0 1,0 0-1,0 1 1,0-1-1,1 0 1,0 0-1,0 0 0,0 0 1,0 0-1,0 0 1,1 0-1,2 5 1,0-1-51,0 0 0,1 0 0,0-1 0,11 13 1,-11-15 9,1 0 0,0 0 0,0 0 0,1-1 0,-1 0 0,1 0 0,0-1 0,0 0 0,0 0 0,0 0 0,12 2 0,10 0-39,52 3 0,7 2 11,105 45-42,-146-38 66,0-3-1,0-1 0,1-3 1,52 4-1,-18-13-23,1-5 0,130-21 0,23-2 12,-138 23 35,173 18 1,95 37 20,-329-46-27,98 12-5,194 0 0,136-32 30,458-4-31,-754 20 7,685-20-4,161-31 25,-817 47-28,912 12-22,-596 5 76,-1-46-5,-358 12-40,144-15 23,-231 31-24,1 3 0,96 10 0,393 37 120,-29-30 6,-292-16 326,-231 0-414,-2 0-24,0 0 0,0 0 0,0 0 1,0-1-1,0 0 0,0 0 0,0 0 0,0 0 0,0 0 1,0-1-1,6-3 0,4-10 111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2.501"/>
    </inkml:context>
    <inkml:brush xml:id="br0">
      <inkml:brushProperty name="width" value="0.05" units="cm"/>
      <inkml:brushProperty name="height" value="0.05" units="cm"/>
    </inkml:brush>
  </inkml:definitions>
  <inkml:trace contextRef="#ctx0" brushRef="#br0">4 466 13411,'-3'-7'1160,"3"5"-800,1 1-80,2-2 632,2-4-183,-1-8 15,0-2-32,0-6-144,1-2-40,-2-7-72,0-1-168,-1-7-528,0-3-312,-2-4-1120,0-6 1384,0-6-256,0 0-217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8.756"/>
    </inkml:context>
    <inkml:brush xml:id="br0">
      <inkml:brushProperty name="width" value="0.05" units="cm"/>
      <inkml:brushProperty name="height" value="0.05" units="cm"/>
    </inkml:brush>
  </inkml:definitions>
  <inkml:trace contextRef="#ctx0" brushRef="#br0">7 31 12867,'-6'-25'3045,"5"19"-1105,4 20-688,8 43-924,-2 1 0,-2 1 0,-3-1-1,-3 1 1,-9 94 0,-3-111-1157,11-42 824,0 0 0,0 0 0,0 0 0,0 0 0,0 0 0,0 0 0,0 1 0,0-1 0,0 0 0,-1 0 1,1 0-1,0 0 0,0 0 0,0 0 0,0 0 0,0 0 0,0 0 0,0 0 0,0 0 0,0 0 0,0 0 1,0 0-1,0 0 0,0 0 0,0 0 0,0 0 0,0 0 0,0 0 0,-1 0 0,1 0 0,0 0 0,0 0 0,0 0 1,0 0-1,0 0 0,0 0 0,0 0 0,0 0 0,0 0 0,0 0 0,0 0 0,0 0 0,0 0 0,0 0 0,0 0 1,0 0-1,0-1 0,0 1 0,0 0 0,0 0 0,0 0 0,-1 0 0,1 0 0,0 0 0,0 0 0,0 0 0,0 0 1,0 0-1,0 0 0,0 0 0,0 0 0,0 0 0,0 0 0,0 0 0,0 0 0,0-1 0,0 1 0,0 0 0,0 0 1,2-6-210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29.731"/>
    </inkml:context>
    <inkml:brush xml:id="br0">
      <inkml:brushProperty name="width" value="0.05" units="cm"/>
      <inkml:brushProperty name="height" value="0.05" units="cm"/>
    </inkml:brush>
  </inkml:definitions>
  <inkml:trace contextRef="#ctx0" brushRef="#br0">7 1 15379,'-2'7'387,"1"0"-1,0 0 1,0 0-1,0 1 1,1-1-1,0 0 1,0 0-1,1 1 1,0-1-1,3 10 1,-3-6-91,3 11 65,-3-9-132,1 0 0,0 0 0,1 0 0,0-1 0,1 1 0,1-1-1,9 19 1,-13-30-188,0 0 0,0 0-1,0 1 1,0-1 0,0 0 0,0 0-1,1 0 1,-1 0 0,0 0-1,0 0 1,1-1 0,-1 1-1,1 0 1,-1-1 0,1 1 0,-1-1-1,1 1 1,-1-1 0,4 0-1,-2 1 7,1-1 0,0-1 0,0 1-1,0-1 1,0 1 0,0-1 0,6-3 0,4-2-84,0 0 0,-1-1 1,15-11-1,-15 9-421,0-1 1,0 0-1,-1-1 0,17-19 0,-23 22 155,0 0-1,0 0 0,0 0 0,-1-1 0,-1 0 0,0 0 0,0 0 0,4-16 0,-1-4-597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30.133"/>
    </inkml:context>
    <inkml:brush xml:id="br0">
      <inkml:brushProperty name="width" value="0.05" units="cm"/>
      <inkml:brushProperty name="height" value="0.05" units="cm"/>
    </inkml:brush>
  </inkml:definitions>
  <inkml:trace contextRef="#ctx0" brushRef="#br0">9 0 13691,'-1'3'367,"0"-1"1,0 1-1,1 0 1,-1 0-1,1-1 1,0 1-1,0 0 1,0 3-1,-3 143 2545,2 80-2650,3-207-244,-2-21 12,0 0 0,0 0 0,0 0 1,0-1-1,1 1 0,-1 0 1,0 0-1,0-1 0,1 1 0,-1 0 1,1-1-1,-1 1 0,0 0 1,1-1-1,-1 1 0,1-1 0,-1 1 1,1-1-1,0 1 0,-1-1 1,1 1-1,0-1 0,0 1 0,5 0-86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30.521"/>
    </inkml:context>
    <inkml:brush xml:id="br0">
      <inkml:brushProperty name="width" value="0.05" units="cm"/>
      <inkml:brushProperty name="height" value="0.05" units="cm"/>
    </inkml:brush>
  </inkml:definitions>
  <inkml:trace contextRef="#ctx0" brushRef="#br0">0 20 13531,'12'-7'3847,"-9"5"-3311,0 0 0,0 1 1,0-1-1,0 1 0,0 0 0,0-1 0,4 0 0,-6 2-507,0 0 0,0 0-1,0 1 1,0-1 0,-1 0-1,1 0 1,0 0 0,0 0 0,0 1-1,0-1 1,-1 1 0,1-1-1,0 0 1,0 1 0,-1-1 0,1 1-1,0-1 1,-1 1 0,1 0-1,0-1 1,-1 1 0,1 0 0,-1-1-1,1 1 1,-1 0 0,1 0-1,-1-1 1,0 1 0,1 0 0,-1 0-1,0 0 1,0 0 0,1 1-1,1 9 13,0 1 0,0-1-1,-1 1 1,0-1 0,-1 1-1,0-1 1,-1 1 0,0-1-1,-6 21 1,-4 8 249,-19 50-1,28-86-252,10-9 258,4-9-275,-6 8-149,0 1 0,0-1 0,0 1 0,1 0 0,0 1 0,0-1 0,12-5 0,-9 5-268,0 0 0,-1-1 0,13-10 0,-6 1-88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34.192"/>
    </inkml:context>
    <inkml:brush xml:id="br0">
      <inkml:brushProperty name="width" value="0.05" units="cm"/>
      <inkml:brushProperty name="height" value="0.05" units="cm"/>
    </inkml:brush>
  </inkml:definitions>
  <inkml:trace contextRef="#ctx0" brushRef="#br0">6 532 9922,'0'1'75,"0"-1"-1,0 0 0,0 0 1,0 0-1,0 0 1,0 0-1,0 0 1,-1 0-1,1 0 1,0 1-1,0-1 0,0 0 1,0 0-1,0 0 1,-1 0-1,1 0 1,0 0-1,0 0 1,0 0-1,0 0 0,0 0 1,-1 0-1,1 0 1,0 0-1,0 0 1,0 0-1,0 0 1,0 0-1,-1 0 0,1 0 1,0 0-1,0 0 1,0-1-1,0 1 1,0 0-1,-1 0 1,1 0-1,0 0 0,0 0 1,0 0-1,0 0 1,0 0-1,0-1 1,0 1-1,0 0 1,-1 0-1,1 0 0,0 0 1,0 0-1,0-1 1,0 1-1,3-11 1755,7-11-401,-7 17-1293,1 0 0,0 0-1,0 1 1,0-1 0,1 1 0,0 0-1,-1 0 1,1 0 0,1 1-1,9-5 1,8-3-55,31-10 0,-30 12-36,-14 5-41,417-172 66,-195 86 27,-193 76-65,209-88 390,-239 99-401,1-1 0,-1 1 0,0 1 0,1-1-1,-1 2 1,1-1 0,0 1 0,-1 1 0,16 0 0,5 4 23,51 12 1,-10-2-28,-56-12-10,17 3-16,44 13 0,-68-16 22,-1 0 0,1 1-1,-1 0 1,1 1 0,-1 0-1,0 0 1,0 0 0,-1 1-1,1 0 1,-1 0 0,7 8-1,-8-5 84,0 1 0,-1 0-1,1 1 1,-2-1 0,1 1-1,-1 0 1,-1 0 0,0 0 0,1 17-1,10 35 545,-12-58-582,1-1 1,0 1 0,0-1-1,0 1 1,0-1-1,1 0 1,-1 0-1,1 0 1,6 5 0,-2-1-74,-27-18-5310,14 9 4479,-2-1-83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34.609"/>
    </inkml:context>
    <inkml:brush xml:id="br0">
      <inkml:brushProperty name="width" value="0.05" units="cm"/>
      <inkml:brushProperty name="height" value="0.05" units="cm"/>
    </inkml:brush>
  </inkml:definitions>
  <inkml:trace contextRef="#ctx0" brushRef="#br0">12 124 13251,'-2'2'161,"1"0"0,0 0 0,0 0 0,-1 0 1,1 0-1,1 0 0,-1 0 0,0 0 0,1 1 0,-1-1 1,1 0-1,-1 1 0,1-1 0,0 0 0,0 1 0,0-1 0,1 1 1,-1-1-1,0 0 0,1 0 0,-1 1 0,3 3 0,1 3 286,1-1 0,0 1-1,0-1 1,9 11-1,9 15 1303,-21-31-1674,0 0 1,-1 0-1,1 0 0,0 0 0,0-1 1,1 1-1,-1 0 0,1-1 0,-1 1 1,1-1-1,0 0 0,0 0 0,0 0 1,0-1-1,0 1 0,0 0 0,0-1 1,1 0-1,-1 0 0,0 0 0,1 0 0,-1-1 1,1 1-1,-1-1 0,1 0 0,-1 0 1,1 0-1,-1-1 0,1 1 0,6-2 1,-7 1-54,1 0 0,-1 0 1,1 0-1,-1 0 0,0-1 1,1 1-1,-1-1 0,0 0 1,0 0-1,0 0 0,0-1 1,-1 1-1,1-1 0,0 1 1,-1-1-1,0 0 0,0 0 1,0 0-1,2-4 0,3-6-13,-1-1 0,0 0 0,4-21 0,-2 10-178,35-106 522,-33 98-366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54.016"/>
    </inkml:context>
    <inkml:brush xml:id="br0">
      <inkml:brushProperty name="width" value="0.05" units="cm"/>
      <inkml:brushProperty name="height" value="0.05" units="cm"/>
    </inkml:brush>
  </inkml:definitions>
  <inkml:trace contextRef="#ctx0" brushRef="#br0">377 118 10562,'0'0'163,"1"0"0,-1 0 0,1 0 0,-1 0-1,1 0 1,-1 0 0,1 0 0,-1 0 0,1-1-1,-1 1 1,1 0 0,-1 0 0,1 0 0,-1 0-1,1-1 1,-1 1 0,0 0 0,1-1 0,-1 1 0,1 0-1,-1-1 1,0 1 0,1 0 0,-1-1 0,0 1-1,1-1 1,0-6 4063,-15 32-2494,12-21-1805,2-3-16,0-1 1,0 1-1,-1-1 0,1 1 0,0-1 0,0 1 0,0-1 0,-1 1 0,1-1 0,0 0 1,-1 1-1,1-1 0,0 0 0,-1 1 0,1-1 0,-1 0 0,1 1 0,0-1 1,-1 0-1,1 0 0,-1 1 0,1-1 0,-1 0 0,0 0 0,-5 22 220,16-10-4517,2 5 5214,-15-11 1143,-11-2-104,-2-4-1594,-1 0 1,0-1-1,1-1 1,0 0-1,-1-1 0,1-1 1,0-1-1,1 0 1,-1-1-1,-23-12 0,26 9-194,0 1 0,1-2 0,0 0-1,0 0 1,-12-16 0,3 4 197,18 20-248,0 0 0,0 0 0,0 0 1,0 1-1,0-1 0,0 1 0,0-1 1,-1 1-1,1 0 0,0 1 1,-1-1-1,1 0 0,-1 1 0,-6 0 1,9 0-423,4-16-2602,1 5 2415,1-7-112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0:54.563"/>
    </inkml:context>
    <inkml:brush xml:id="br0">
      <inkml:brushProperty name="width" value="0.05" units="cm"/>
      <inkml:brushProperty name="height" value="0.05" units="cm"/>
    </inkml:brush>
  </inkml:definitions>
  <inkml:trace contextRef="#ctx0" brushRef="#br0">153 235 9450,'-1'0'199,"1"1"0,-1-1 1,1 1-1,0-1 0,-1 0 0,1 1 0,-1-1 1,1 0-1,-1 1 0,1-1 0,-1 0 0,1 0 1,-1 1-1,1-1 0,-1 0 0,1 0 0,-1 0 1,0 0-1,1 0 0,-1 0 0,1 0 0,-1 0 1,1 0-1,-1 0 0,0 0 0,1 0 0,-1 0 1,1 0-1,-1-1 0,1 1 0,-1 0 0,-25-9 3170,17 5-2110,4 2-1122,1-1 0,-1 1 0,1-1-1,0 0 1,0 0 0,0 0 0,0-1-1,1 0 1,-1 1 0,1-1 0,0 0-1,-5-9 1,-3-7-8,-13-29 1,22 44-64,0 2-71,1 1-1,0-1 0,0 0 0,0 0 0,0 0 1,1 0-1,-1 0 0,1 0 0,0 0 0,0 0 1,0 0-1,0 0 0,0 0 0,1 0 0,-1 0 1,1 0-1,0 1 0,0-1 0,0 0 0,0 0 1,0 0-1,1 1 0,-1-1 0,1 1 0,0-1 1,0 1-1,0 0 0,0-1 0,0 1 0,0 0 1,0 0-1,1 1 0,-1-1 0,1 0 0,0 1 1,-1 0-1,1-1 0,0 1 0,0 0 0,0 0 1,-1 1-1,6-2 0,-6 2-93,0 0 0,0 0 0,1 0 0,-1 0 0,0 1 0,0-1 0,0 1 0,0-1 0,0 1 0,0-1 0,2 2 0,11 3-215,-5-5-22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9.181"/>
    </inkml:context>
    <inkml:brush xml:id="br0">
      <inkml:brushProperty name="width" value="0.05" units="cm"/>
      <inkml:brushProperty name="height" value="0.05" units="cm"/>
    </inkml:brush>
  </inkml:definitions>
  <inkml:trace contextRef="#ctx0" brushRef="#br0">672 455 12931,'0'0'137,"0"0"-1,1 0 1,-1 0 0,0-1 0,1 1-1,-1 0 1,0 0 0,1 0 0,-1-1 0,0 1-1,1 0 1,-1-1 0,0 1 0,0 0-1,1 0 1,-1-1 0,0 1 0,0 0 0,0-1-1,0 1 1,0-1 0,1 1 0,-1 0-1,0-1 1,0 1 0,0 0 0,0-1 0,0 1-1,0-1 1,0 1 0,0 0 0,0-1-1,0 0 1,-7-17 2419,-15-13 225,17 26-2469,-1 1 1,1-1-1,-1 1 0,0 0 0,0 0 1,0 1-1,-10-5 0,-13-7 135,-61-41 297,-229-137 275,165 99-1387,173 107-3109,29 32 1975,-28-23 844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2:16.811"/>
    </inkml:context>
    <inkml:brush xml:id="br0">
      <inkml:brushProperty name="width" value="0.05" units="cm"/>
      <inkml:brushProperty name="height" value="0.05" units="cm"/>
    </inkml:brush>
  </inkml:definitions>
  <inkml:trace contextRef="#ctx0" brushRef="#br0">0 1 12051,'4'5'73,"0"0"0,0 0 0,1 0 0,0 0 1,0-1-1,0 1 0,0-1 0,1-1 1,-1 1-1,1-1 0,0 0 0,0 0 1,8 2-1,11 3-100,51 10 1,-67-16 60,63 9-45,2-2-1,85-2 1,151-17-95,-134 3 57,441-2-4,2 40 47,-84 29 5,295 24 12,226-34 124,0-24 179,-757-20-244,-240-5-55,446 6 51,-4-28-42,-207-7 2,374-21 97,-41 64-39,-268-3-62,782-11 276,-1021-6-252,0-5 0,-1-6 0,123-33 0,-172 36-17,0 2 0,124-2 0,-129 6-107,-59 6 46,1 0 0,-1-1 0,0 0 1,0 0-1,0-1 0,-1 0 0,1 1 1,6-6-1,-2-1-36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9.587"/>
    </inkml:context>
    <inkml:brush xml:id="br0">
      <inkml:brushProperty name="width" value="0.05" units="cm"/>
      <inkml:brushProperty name="height" value="0.05" units="cm"/>
    </inkml:brush>
  </inkml:definitions>
  <inkml:trace contextRef="#ctx0" brushRef="#br0">168 390 13555,'-13'12'3422,"12"-12"-3298,1 0 1,0 0 0,-1 1-1,1-1 1,0 0-1,-1 0 1,1 0-1,0 0 1,-1 0-1,1 0 1,-1 0-1,1 0 1,0 0-1,-1 0 1,1 0-1,-1 0 1,1-1-1,0 1 1,-1 0-1,1 0 1,0 0-1,-1 0 1,1-1 0,-1 1-1,-1-2 297,1-1 0,-1 1-1,0-1 1,1 1 0,0-1 0,-1 1-1,1-1 1,-1-3 0,-5-10-498,-13-26 843,-10-19 63,-38-109 0,67 166-829,-1 0 0,1 0 1,1-1-1,-1 1 0,1 0 0,-1-1 0,1 1 0,0-1 0,1-4 0,0 8-12,-1-1 1,0 1-1,1-1 0,0 1 0,-1 0 0,1 0 1,0-1-1,-1 1 0,1 0 0,0 0 1,0 0-1,0 0 0,0 0 0,0 0 0,0 0 1,0 0-1,1 0 0,-1 0 0,0 1 1,0-1-1,1 0 0,-1 1 0,0-1 0,1 1 1,-1-1-1,1 1 0,-1 0 0,0 0 1,1 0-1,-1 0 0,3 0 0,25 0-399,34 4 0,-38-1 50,1-2 0,35-2-1,-10-6 108,0-5-69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5.737"/>
    </inkml:context>
    <inkml:brush xml:id="br0">
      <inkml:brushProperty name="width" value="0.05" units="cm"/>
      <inkml:brushProperty name="height" value="0.05" units="cm"/>
    </inkml:brush>
  </inkml:definitions>
  <inkml:trace contextRef="#ctx0" brushRef="#br0">191 75 13291,'-3'8'1328,"2"-2"-712,-4 0-192,0-2 601,-1 0-313,-1-4-120,-2-1-72,-2-6-352,-1-5-208,-5-2-440,-3-2-136,-9-3 424,-1-1-120,-6 6-112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6.133"/>
    </inkml:context>
    <inkml:brush xml:id="br0">
      <inkml:brushProperty name="width" value="0.05" units="cm"/>
      <inkml:brushProperty name="height" value="0.05" units="cm"/>
    </inkml:brush>
  </inkml:definitions>
  <inkml:trace contextRef="#ctx0" brushRef="#br0">1645 108 13059,'-30'-7'1072,"-2"-6"-920,-2-4-264,-2 0 320,-6-2-976,-6 3 720,-7 5-144,-4 4-136</inkml:trace>
  <inkml:trace contextRef="#ctx0" brushRef="#br0" timeOffset="1">287 9 12371,'-63'13'656,"-8"-1"-640,-4-2 0,-2-6 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6.537"/>
    </inkml:context>
    <inkml:brush xml:id="br0">
      <inkml:brushProperty name="width" value="0.05" units="cm"/>
      <inkml:brushProperty name="height" value="0.05" units="cm"/>
    </inkml:brush>
  </inkml:definitions>
  <inkml:trace contextRef="#ctx0" brushRef="#br0">814 14 12027,'-93'35'838,"27"-10"-353,-73 19-1,117-39-335,-2 0 0,1-2 0,0-1 0,-1 0 0,1-2 0,-1-1 0,-27-4 0,25 1 145,0-3 1,0 0 0,0-1-1,1-1 1,1-2-1,0-1 1,-29-17-1,47 25-215,-19-10 529,25 14-599,-1 0-1,1 0 1,-1-1-1,0 1 1,1 0-1,-1 0 1,1 0-1,-1 0 0,0 0 1,1 0-1,-1 0 1,1 1-1,-1-1 1,0 0-1,1 0 0,-1 0 1,1 1-1,-1-1 1,1 0-1,-1 0 1,0 1-1,1-1 1,0 1-1,-1-1 0,1 0 1,-1 1-1,1-1 1,-1 1-1,1-1 1,0 1-1,-1-1 0,1 1 1,0-1-1,0 1 1,-1 0-1,1-1 1,0 1-1,0 0 1,-4 6-639,0-9 252,-2-14 36,5 11 257,-6-13-291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7.788"/>
    </inkml:context>
    <inkml:brush xml:id="br0">
      <inkml:brushProperty name="width" value="0.05" units="cm"/>
      <inkml:brushProperty name="height" value="0.05" units="cm"/>
    </inkml:brush>
  </inkml:definitions>
  <inkml:trace contextRef="#ctx0" brushRef="#br0">41 39 12931,'5'-13'1518,"4"-10"656,-6 20-705,-2 13 462,-28 320-289,12-171-1585,8-104 53,5-50-19,1-7 0,-1-28 42,3-42-82,2 0 0,21-112-1,-23 181-52,2-13-19,0 0 0,1 0 0,10-25 0,-12 38 12,-1-1 1,1 1-1,0-1 0,0 1 1,0 0-1,1 0 1,-1 0-1,1 0 0,-1 0 1,1 0-1,0 1 1,0-1-1,0 1 0,1 0 1,-1 0-1,0 0 0,1 0 1,-1 1-1,1-1 1,0 1-1,4-1 0,2 1-31,0 0-1,0 0 0,0 1 0,0 1 0,0 0 1,-1 0-1,1 1 0,0 0 0,-1 0 0,1 1 0,-1 1 1,0 0-1,0 0 0,12 7 0,-20-10 35,1 1-1,-1-1 1,0 0-1,0 1 1,0-1-1,0 0 1,0 1-1,0 0 1,0-1-1,0 1 1,0 0-1,-1-1 1,1 1-1,0 0 1,-1 0-1,0-1 1,1 1-1,-1 0 1,0 0-1,0 0 1,0-1-1,0 1 1,-1 0-1,1 0 1,0 0-1,-1-1 1,1 1-1,-1 0 1,0 0-1,1-1 1,-1 1-1,0-1 1,-2 4-1,-2 3 25,-1 0 0,0 0 0,-1-1-1,-12 12 1,-12 9 236,-52 36 0,69-54-294,0-1 0,-1-1 0,0 0 0,0-1 0,0-1 0,-26 7 0,41-13-18,0-1 0,0 0 0,0 1 0,0-1 0,0 1 0,0-1 0,0 1 0,1-1-1,-1 1 1,0 0 0,0-1 0,0 1 0,1-1 0,-1 1 0,0-1 0,0 1 0,1-1 0,-1 1 0,0 0 0,1-1-1,-1 1 1,1 0 0,-1-1 0,0 1 0,1 0 0,0-1 0,58-41-840,-12 11 245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8.190"/>
    </inkml:context>
    <inkml:brush xml:id="br0">
      <inkml:brushProperty name="width" value="0.05" units="cm"/>
      <inkml:brushProperty name="height" value="0.05" units="cm"/>
    </inkml:brush>
  </inkml:definitions>
  <inkml:trace contextRef="#ctx0" brushRef="#br0">7 157 13419,'-1'4'242,"-1"7"164,0-1 1,1 1 0,0-1-1,1 16 1,1-26-381,-1-1 0,0 1 1,0 0-1,0-1 0,0 1 0,1 0 0,-1-1 0,0 1 1,1 0-1,-1 0 0,0-1 0,0 1 0,1 0 1,-1 0-1,0-1 0,1 1 0,-1 0 0,1 0 1,-1 0-1,0 0 0,1 0 0,-1-1 0,0 1 0,1 0 1,-1 0-1,1 0 0,-1 0 0,0 0 0,1 0 1,-1 0-1,1 0 0,-1 0 0,0 1 0,1-1 0,-1 0 1,0 0-1,1 0 0,-1 0 0,1 1 0,-1-1 1,0 0-1,1 0 0,-1 0 0,0 1 0,0-1 1,1 0-1,-1 1 0,0-1 0,0 0 0,1 1 0,-1-1 1,0 0-1,0 1 0,0-1 0,1 0 0,-1 1 1,0-1-1,0 0 0,0 1 0,0-1 0,0 1 0,0-1 1,0 0-1,0 1 0,0-1 0,0 1 0,0-1 1,0 0-1,-1 2 0,23-29 657,-22 26-676,26-42 338,-3-1-1,19-46 1,-34 71-291,0 7-54,-5 20-11,-6 26-7,3-31 19,-14 211-282,14-181 249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9.352"/>
    </inkml:context>
    <inkml:brush xml:id="br0">
      <inkml:brushProperty name="width" value="0.05" units="cm"/>
      <inkml:brushProperty name="height" value="0.05" units="cm"/>
    </inkml:brush>
  </inkml:definitions>
  <inkml:trace contextRef="#ctx0" brushRef="#br0">286 87 12883,'-16'-8'976,"2"4"-736,1 0-112,1 0 256,1 1-80,-2-2-56,-1 0-64,-6-4-136,0 3-48,-8 1-200,0-1-88,-4-3 232,-1 2-48,2-4-72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39.775"/>
    </inkml:context>
    <inkml:brush xml:id="br0">
      <inkml:brushProperty name="width" value="0.05" units="cm"/>
      <inkml:brushProperty name="height" value="0.05" units="cm"/>
    </inkml:brush>
  </inkml:definitions>
  <inkml:trace contextRef="#ctx0" brushRef="#br0">939 82 10786,'-47'3'632,"-6"-5"-608,-3 1-16,-4-5 104,1 2 24,0-5 49,2 1 31,1-1-16,2 3 0,-4-1 24,0 3-80,-5-1-832,-3 1-745,0 1 1209,1-4-208,4-3-184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40.143"/>
    </inkml:context>
    <inkml:brush xml:id="br0">
      <inkml:brushProperty name="width" value="0.05" units="cm"/>
      <inkml:brushProperty name="height" value="0.05" units="cm"/>
    </inkml:brush>
  </inkml:definitions>
  <inkml:trace contextRef="#ctx0" brushRef="#br0">1906 12 8410,'-58'-7'656,"-112"2"1,-59 19 216,164-9-495,14 1 62,-98 23 0,-46 28 168,105-29-386,56-19 24,-1-2 0,1-1 0,-2-2 1,1-1-1,0-2 0,-1-1 0,1-2 0,-61-11 0,46 6 116,0 2-1,0 3 0,0 1 1,-60 8-1,54-7 658,48-1-960,1 1 1,-1-1 0,1 1 0,-1 1-1,1 0 1,-1 0 0,1 0-1,0 1 1,0 0 0,-1 0 0,-10 5-1,6 1-78,10-6-41,-2 0 1,1 0-1,0 0 1,0 0-1,0 0 0,-1-1 1,1 0-1,-1 1 1,1-1-1,-5 0 0,8-1 56,0 0 0,-1 0-1,1 0 1,0 0-1,0 0 1,0 0-1,-1 0 1,1 0-1,0 0 1,0 0-1,0 0 1,-1-1 0,1 1-1,0 0 1,0 0-1,0 0 1,0 0-1,0 0 1,-1-1-1,1 1 1,0 0 0,0 0-1,0 0 1,0 0-1,0-1 1,0 1-1,0 0 1,0 0-1,0 0 1,0-1-1,0 1 1,0 0 0,0 0-1,0 0 1,0-1-1,0 1 1,0 0-1,0 0 1,0 0-1,0-1 1,0 1 0,0 0-1,3-11-73,-3 10 67,10-23-151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41.065"/>
    </inkml:context>
    <inkml:brush xml:id="br0">
      <inkml:brushProperty name="width" value="0.05" units="cm"/>
      <inkml:brushProperty name="height" value="0.05" units="cm"/>
    </inkml:brush>
  </inkml:definitions>
  <inkml:trace contextRef="#ctx0" brushRef="#br0">2 63 14003,'0'-10'3040,"-1"19"-1410,0 22-693,28 236-250,-7-93-660,-13-99 180,-14-99 252,2-22-286,2-1-1,2 0 1,7-58 0,-2 73-162,1 0-1,1 1 1,2 0-1,1 0 1,21-45 0,-26 66-20,1 1 0,0 0 1,1 0-1,0 1 1,0 0-1,1 0 0,0 0 1,9-8-1,-13 14-5,0 0-1,0 0 1,0-1-1,0 2 1,1-1-1,-1 0 1,0 1-1,1-1 1,-1 1 0,1 0-1,-1 0 1,1 1-1,0-1 1,-1 1-1,1 0 1,0 0-1,0 0 1,-1 0-1,1 1 1,0-1 0,-1 1-1,1 0 1,-1 0-1,1 0 1,5 3-1,-7-3 2,0 0-1,1 0 0,-1 1 1,0-1-1,0 1 1,0-1-1,-1 1 0,1-1 1,0 1-1,-1 0 1,1 0-1,-1 0 0,1 0 1,-1 0-1,0 0 1,0 0-1,0 1 0,0-1 1,1 3-1,-2-2 11,1 1 0,-1-1 1,0 1-1,0-1 0,-1 1 0,1 0 0,0-1 0,-1 1 0,0-1 0,0 1 0,-2 4 0,-4 6 65,0-1-1,0 0 1,-2-1-1,-18 23 0,-31 28 387,51-57-447,0 1-1,0-1 1,0-1 0,-1 0-1,0 0 1,-17 8-1,13-12-1060,15-9 473,15-10 82,4 0-34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2:18.242"/>
    </inkml:context>
    <inkml:brush xml:id="br0">
      <inkml:brushProperty name="width" value="0.05" units="cm"/>
      <inkml:brushProperty name="height" value="0.05" units="cm"/>
    </inkml:brush>
  </inkml:definitions>
  <inkml:trace contextRef="#ctx0" brushRef="#br0">3244 379 10722,'-110'-76'1375,"-124"-83"-800,203 139-560,-1 2-1,0 0 1,-2 3 0,0 0-1,0 2 1,-2 2 0,1 1-1,-1 2 1,-1 1 0,-42-2-1,-318 20 19,204 1 52,-180-9 219,28 0-79,257 2-222,0 5 0,1 3 0,1 4 0,1 4 0,0 3 0,2 5 0,1 2 0,1 5 0,-141 85 0,203-110-2,1 1 0,0 1 0,1 1 0,1 1 0,-20 21 0,29-27 1,0-1-1,1 1 1,1 0 0,-1 1-1,1 0 1,1-1-1,0 1 1,0 1-1,1-1 1,1 0-1,-1 1 1,-1 21-1,3-7-12,1 1-1,1-1 1,1 1-1,1-1 1,2 0-1,0 0 1,1-1-1,2 1 1,0-1-1,2-1 1,1 0-1,0 0 0,2-1 1,0-1-1,2 0 1,0 0-1,2-2 1,0 0-1,0-1 1,2-1-1,37 27 1,-6-12-10,2-1 0,2-4 0,88 34 0,178 41 20,-237-77 4,154 39 10,3-10-1,2-11 0,1-10 1,295 1-1,-386-35 18,0-7 0,0-6 1,-2-7-1,0-7 0,170-54 0,-310 79-28,680-229 171,-660 221-161,-1-2-1,54-31 1,-75 39-7,-1-1 1,0 1-1,0-1 1,0 0-1,0-1 1,-1 0-1,0 0 1,-1 0-1,0 0 1,0-1-1,0 0 1,-1 0-1,0-1 1,-1 1-1,3-10 1,-1-3 19,-1 0 0,-1 0 0,-1-1 0,-1 1 1,-1-1-1,-1 1 0,-1-1 0,-1 1 0,0 0 1,-14-41-1,12 47-17,-1-1 1,0 1-1,-1 1 1,-1-1-1,0 1 1,-1 1-1,-1-1 1,0 2-1,-1-1 1,0 1-1,-1 1 1,0 0-1,0 1 1,-1 0 0,-15-8-1,0 4 8,-1 1 1,0 2-1,-1 0 0,0 2 1,-61-9-1,-161-5 229,202 20-175,-200-18 635,-351-77-1,394 56-1125,-341-24 0,377 64 201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41.785"/>
    </inkml:context>
    <inkml:brush xml:id="br0">
      <inkml:brushProperty name="width" value="0.05" units="cm"/>
      <inkml:brushProperty name="height" value="0.05" units="cm"/>
    </inkml:brush>
  </inkml:definitions>
  <inkml:trace contextRef="#ctx0" brushRef="#br0">2 121 13067,'-1'-6'270,"0"0"0,1 0 1,0-1-1,0 1 0,1 0 0,0 0 0,0 0 1,0 0-1,0 0 0,1 0 0,0 0 1,5-9-1,-6 13-219,1-1 1,-1 1-1,1 0 1,-1 0-1,1-1 0,0 1 1,0 0-1,0 0 1,0 1-1,0-1 0,0 0 1,0 1-1,4-3 1,-4 4-34,0-1 1,0 1 0,-1-1-1,1 1 1,0 0 0,0 0-1,0 0 1,0 0 0,0 0-1,0 0 1,0 0 0,0 1-1,-1-1 1,1 1 0,0-1-1,0 1 1,0 0 0,-1 0-1,1-1 1,0 1 0,1 2-1,-1-2-4,0 1 0,-1-1 0,1 1 0,0 0 0,-1-1-1,0 1 1,1 0 0,-1 0 0,0 0 0,0 0 0,0 0-1,0 0 1,-1 1 0,1-1 0,0 0 0,-1 0 0,0 0 0,1 1-1,-1-1 1,0 0 0,0 0 0,0 1 0,0-1 0,-2 4-1,0 6 166,0 0-1,-2 0 1,-5 14-1,6-17-47,-15 36 505,-6 16 102,24-60-742,-1 0 0,1 0 0,0 0 0,-1-1 0,1 1 0,0 0 0,0 0 0,0 0 0,0 0 0,0 0 0,0 0 0,0 0 0,0 0 0,0 0 0,1 0 0,-1 0 0,0 0 0,0 0 0,1 0 0,-1 0 1,1 0-1,-1-1 0,1 1 0,-1 0 0,1 0 0,0 0 0,-1-1 0,1 1 0,0 0 0,-1-1 0,1 1 0,0-1 0,0 1 0,0-1 0,0 1 0,-1-1 0,1 1 0,0-1 0,0 0 0,0 0 0,0 1 0,0-1 0,0 0 0,0 0 0,0 0 0,0 0 0,1 0 0,4 0-115,1 0 0,-1-1 1,0 0-1,0 0 0,0 0 0,7-3 0,1-1-36,0-1 1,0-1-1,-1 0 0,0 0 1,0-2-1,12-10 0,20-16-178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3.868"/>
    </inkml:context>
    <inkml:brush xml:id="br0">
      <inkml:brushProperty name="width" value="0.05" units="cm"/>
      <inkml:brushProperty name="height" value="0.05" units="cm"/>
    </inkml:brush>
  </inkml:definitions>
  <inkml:trace contextRef="#ctx0" brushRef="#br0">110 653 16596,'0'-9'771,"0"2"-502,-1 0 1,0 1-1,0-1 1,0 0-1,0 1 1,-1-1-1,0 1 1,-6-12-1,7 17-253,1 0-1,-1 1 0,1-1 1,-1 1-1,1-1 0,-1 1 1,1 0-1,-1-1 0,1 1 1,-1 0-1,0-1 1,1 1-1,-1 0 0,0 0 1,1-1-1,-1 1 0,0 0 1,1 0-1,-1 0 0,0 0 1,0 0-1,1 0 0,-1 0 1,0 0-1,1 0 1,-1 0-1,0 0 0,1 1 1,-1-1-1,0 0 0,1 0 1,-1 1-1,0-1 0,1 1 1,-1-1-1,1 0 1,-1 1-1,1-1 0,-1 1 1,1-1-1,-1 2 0,-22 24 130,17-15-92,0 0 1,0 0 0,1 1-1,-6 18 1,8-23-41,2 0 0,-1 1 0,1-1 0,0 1 0,0-1 0,1 1 0,0-1 0,0 1 0,2 7 0,-2-13-12,1 0-1,-1 0 0,1 0 0,0-1 0,0 1 0,0 0 0,0-1 1,0 1-1,0 0 0,1-1 0,-1 0 0,0 1 0,1-1 0,-1 0 0,1 1 1,-1-1-1,1 0 0,0 0 0,-1 0 0,1-1 0,0 1 0,0 0 1,3 0-1,5 2-10,0-2 0,0 1 0,16-1 0,1 1-10,-22-1 16,0 0-1,-1 0 0,1 0 0,0 0 0,-1 1 0,1 0 0,-1 0 0,0 0 0,1 0 0,-1 1 0,0-1 0,-1 1 0,1 0 0,0 0 0,-1 1 0,1-1 0,-1 1 0,0 0 0,0 0 0,-1 0 0,1 0 0,-1 0 0,0 1 0,0-1 0,0 0 0,-1 1 0,1 0 0,0 8 0,3 11 5,-1 1-1,-2 0 0,0 0 0,-2 1 0,0-1 0,-7 40 0,0-29 131,0 0 0,-2-1 0,-2 0-1,-15 33 1,22-60-28,0 0 0,0 0-1,-10 13 1,13-19-77,-1-1 0,1 1 0,-1-1 0,1 1 0,-1-1 0,1 0 1,-1 0-1,0 1 0,1-1 0,-4 1 0,4-2-15,1 0 1,-1 0 0,0 0-1,0 1 1,0-1-1,0 0 1,0 0-1,0 0 1,0-1 0,1 1-1,-1 0 1,0 0-1,0 0 1,0-1-1,0 1 1,0 0-1,1-1 1,-1 1 0,0 0-1,0-1 1,1 1-1,-1-1 1,-1-1-1,0 0-20,0-1 0,0 1 0,0-1-1,1 1 1,-1-1 0,1 0 0,0 0-1,0 0 1,0 0 0,0 0 0,0 0-1,1 0 1,-1 0 0,1-4 0,0-50-365,0 47 302,4-28-192,1 0-1,1 0 1,3 1-1,1 0 1,1 1 0,2 0-1,2 1 1,33-59-1,-36 77 281,1 1-1,0 0 0,1 1 0,0 1 0,33-26 0,-25 23 147,-2-1 0,22-25 1,-30 31 117,-12 12-275,-1 0 0,1 0 1,0 0-1,0 1 0,0-1 0,0 0 0,0 0 0,0 0 1,0 0-1,0 0 0,0 0 0,0 0 0,0 0 0,0 0 1,0 0-1,0 0 0,0 0 0,0 0 0,0 0 0,0 0 1,0 1-1,0-1 0,0 0 0,0 0 0,0 0 0,0 0 1,0 0-1,0 0 0,0 0 0,0 0 0,0 0 1,0 0-1,0 0 0,0 0 0,0 0 0,0 1 0,0-1 1,0 0-1,0 0 0,0 0 0,0 0 0,0 0 0,0 0 1,1 0-1,-1 0 0,0 0 0,0 0 0,0 0 0,0 0 1,0 0-1,0 0 0,0 0 0,0 0 0,0 0 0,0 0 1,0 0-1,0 0 0,1 0 0,-15 27 333,7-14-274,0 2-9,2 0 0,-1 0 0,2 0 0,-5 26 0,9-40-47,0 0 1,-1 1 0,1-1 0,0 0 0,0 0 0,0 0 0,0 0 0,0 1 0,0-1 0,0 0 0,1 0 0,-1 0 0,0 0 0,1 0 0,-1 1 0,1-1 0,-1 0 0,1 0 0,-1 0 0,1 0 0,0 0 0,1 1 0,-1-1 0,0-1 1,0 1 0,0-1 0,1 1 0,-1-1 0,0 0 0,0 1 0,1-1 0,-1 0 0,0 0 0,1 0 0,-1 0 0,0 0 0,0 0 0,1 0 0,-1-1 0,2 1 0,5-3 27,0 1 0,-1-1 0,1-1 0,-1 0 0,9-4 0,5-7 11,-1-1 1,0 0 0,-1-1-1,0-2 1,22-28 0,69-109 56,-20 0-44,-80 135-55,0 1 0,-2-2 0,-1 1 1,0-1-1,6-42 0,-13 63-5,0 0 0,1 0 0,-1 0-1,0 0 1,0-1 0,0 1 0,0 0 0,0 0 0,0 0 0,0 0-1,0 0 1,0-1 0,-1 1 0,1 0 0,0 0 0,-1 0 0,1 0-1,-1 0 1,1 0 0,-1 0 0,-1-1 0,2 2-1,-1 0 1,0 0 0,0 0-1,1 0 1,-1 0-1,0 0 1,0 0-1,1 0 1,-1 0 0,0 0-1,1 1 1,-1-1-1,0 0 1,0 1-1,1-1 1,-1 0 0,0 1-1,1-1 1,-1 1-1,1-1 1,-1 1 0,0 0-1,-7 6-3,1 1 1,0 0-1,-8 11 0,-7 13 4,3 0 1,0 1-1,-26 67 0,37-79 0,1 1 1,1 1-1,1-1 1,1 1-1,1 0 0,1 0 1,2 37-1,0-52-3,1-1-1,0 1 1,1-1-1,0 0 1,0 1-1,0-1 0,1 0 1,0 0-1,0 0 1,1-1-1,0 1 1,7 9-1,-8-14 3,-1 1-1,1 0 0,0-1 0,0 0 0,0 1 0,0-1 0,0 0 1,1-1-1,-1 1 0,1 0 0,-1-1 0,1 0 0,-1 0 0,1 0 0,0 0 1,-1-1-1,1 1 0,0-1 0,0 0 0,0 0 0,-1-1 0,1 1 1,0-1-1,0 1 0,-1-1 0,7-3 0,0 0 6,1-1 0,0 0 0,-1-1 0,0 0 0,-1-1 0,1 0 0,-1 0 0,12-14 0,62-77 22,-78 91-23,96-132 70,126-233 0,-183 293-105,-44 79 32,0 0-1,0 0 1,0 0 0,0 0 0,0 0-1,0 0 1,0 0 0,0 0 0,0 0 0,0 0-1,0 0 1,-1 0 0,1 0 0,0 0-1,0 0 1,0 0 0,0 0 0,0 0 0,0 0-1,0 0 1,0 0 0,0 0 0,0 0-1,0 0 1,0 0 0,0 0 0,-1 0 0,1 0-1,0 0 1,0 0 0,0 0 0,0 0-1,0 0 1,0 0 0,0-1 0,-9 12-7,-8 18-5,2 0 1,1 1-1,-15 46 1,-19 102 13,39-138 6,2 1-1,-2 46 1,8-71 1,1 0 0,0 0 0,1-1 0,1 1 0,1-1 0,0 1 0,1-1 0,10 25 0,-11-34 7,0-1 0,1 1 0,0 0 0,0-1 0,0 0 1,7 6-1,-10-10-9,1 1 0,-1-1 0,1 0 0,0 0-1,-1 0 1,1 0 0,0 0 0,-1 0 0,1-1 0,0 1 0,3 0 0,-4-1-5,0 0 0,0 0 0,0 0 1,-1 0-1,1 0 0,0 0 0,0-1 0,0 1 0,0 0 0,0-1 0,-1 1 0,1 0 0,0-1 0,0 1 0,0-1 0,-1 1 0,1-1 0,0 0 0,-1 1 0,1-1 0,-1 0 0,1 1 0,0-1 0,-1 0 0,1-1 0,0 0-31,0-1 0,0 0-1,0 1 1,0-1-1,-1 0 1,1 1-1,-1-1 1,1 0-1,-1 0 1,0 0-1,0 1 1,-1-1 0,1 0-1,0 0 1,-1 1-1,0-1 1,0 0-1,-1-3 1,-4-7-236,1 1 0,-12-17-1,17 28 259,-33-46-899,-1 1 0,-57-59 0,56 67 743,34 37 163,-2-2 21,0-1 0,0 1 0,0-1 0,1 0 0,-3-5 0,4 8-4,1 0 1,-1 0 0,1 0 0,0 0 0,0 0-1,-1 0 1,1 1 0,0-1 0,0 0 0,0 0-1,0 0 1,0 0 0,0 0 0,0 0 0,0 0-1,1 0 1,-1 0 0,0 0 0,0 0 0,1 1 0,-1-1-1,1 0 1,-1 0 0,1 0 0,-1 0 0,1 1-1,-1-1 1,1 0 0,0 1 0,-1-1 0,1 0-1,0 1 1,-1-1 0,1 1 0,2-1 0,8-4 162,1 0 1,0 2 0,0-1-1,0 2 1,20-3-1,-3 0 41,14-2 59,-7 1-380,1-1 0,66-23 0,-71 14 33,-16-1-77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4.645"/>
    </inkml:context>
    <inkml:brush xml:id="br0">
      <inkml:brushProperty name="width" value="0.05" units="cm"/>
      <inkml:brushProperty name="height" value="0.05" units="cm"/>
    </inkml:brush>
  </inkml:definitions>
  <inkml:trace contextRef="#ctx0" brushRef="#br0">106 32 13515,'0'-1'77,"0"1"1,0-1-1,-1 0 1,1 0-1,0 0 0,-1 1 1,1-1-1,-1 0 1,1 1-1,-1-1 0,1 0 1,-1 1-1,1-1 1,-1 1-1,0-1 0,1 1 1,-1-1-1,0 1 1,1-1-1,-1 1 0,0 0 1,0-1-1,1 1 1,-1 0-1,0 0 0,0-1 1,0 1-1,0 0 1,1 0-1,-1 0 0,-1 0 1,0 1 59,0 0 0,0 0 0,1 0 0,-1 0-1,1 0 1,-1 1 0,1-1 0,-1 0 0,1 1 0,0-1 0,-1 1 0,1-1 0,-1 3 0,-5 8 512,0 1 1,-9 22 0,10-18-471,0-1 1,0 1 0,2 1-1,0-1 1,1 0 0,-1 28-1,4-42-159,0-1 0,0 0 0,0 1 0,0-1 0,1 0 0,-1 1 0,1-1-1,-1 0 1,1 1 0,1 2 0,-1-4-10,0 0-1,0-1 1,-1 1-1,1 0 0,0-1 1,0 1-1,0 0 1,-1-1-1,1 1 1,0-1-1,0 1 1,0-1-1,0 0 1,0 1-1,0-1 1,0 0-1,0 0 1,0 0-1,0 0 1,0 0-1,0 0 0,0 0 1,1 0-1,-1 0 1,0 0-1,0 0 1,1-1-1,8-2 26,0 0-1,-1-1 1,1 0-1,-1 0 0,0-1 1,0 0-1,-1-1 1,0 0-1,13-11 0,9-12 61,27-32 0,-39 40-43,87-87 21,-96 103-101,-10 11 17,-39 78-23,1-3 0,34-69 5,-1 0 9,2 0 0,-5 16-1,8-26-1,0 0-1,1 0 1,0 0-1,-1 1 0,1-1 1,0 0-1,0 0 1,0 0-1,0 1 1,0-1-1,1 0 0,-1 0 1,1 0-1,-1 0 1,1 0-1,0 0 1,0 1-1,0-2 0,0 1 1,2 2-1,-2-2-30,1-1-1,0 0 1,0 0-1,-1 0 0,1 0 1,0 0-1,0 0 1,0 0-1,0-1 1,0 1-1,0-1 0,1 0 1,-1 1-1,0-1 1,0 0-1,0 0 1,0 0-1,0-1 0,0 1 1,0 0-1,1-1 1,-1 1-1,0-1 1,3-1-1,4-2-172,0 0 0,0 0 0,-1-1 0,12-8-1,2-4-51,-1-2 0,-1 0 0,35-43 0,8-22-427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5.047"/>
    </inkml:context>
    <inkml:brush xml:id="br0">
      <inkml:brushProperty name="width" value="0.05" units="cm"/>
      <inkml:brushProperty name="height" value="0.05" units="cm"/>
    </inkml:brush>
  </inkml:definitions>
  <inkml:trace contextRef="#ctx0" brushRef="#br0">203 10 13931,'0'-1'31,"0"1"1,0 0-1,0-1 0,0 1 1,0 0-1,0 0 0,0-1 1,0 1-1,0 0 0,0-1 0,0 1 1,0 0-1,0-1 0,0 1 1,0 0-1,-1 0 0,1-1 1,0 1-1,0 0 0,0 0 1,0-1-1,-1 1 0,1 0 1,0 0-1,0-1 0,0 1 0,-1 0 1,1 0-1,0 0 0,0 0 1,-1-1-1,1 1 0,0 0 1,-1 0-1,1 0 0,0 0 1,0 0-1,-1 0 0,1 0 1,0 0-1,-1 0 0,1 0 1,0 0-1,-1 0 0,1 0 0,0 0 1,0 0-1,-1 0 0,0 0 1,-13 18 560,14-18-590,-29 41 1074,2 2-1,-27 57 0,40-71-603,2 1 0,1 0-1,2 0 1,-10 56-1,17-77-358,1 0-1,1 0 0,-1 0 1,3 13-1,-2-20-94,0 0 1,0 0-1,0-1 1,1 1-1,-1 0 1,1-1-1,-1 1 1,1 0-1,0-1 1,-1 1-1,1-1 1,0 1-1,0-1 1,0 1-1,0-1 1,0 0-1,1 0 1,-1 1 0,0-1-1,1 0 1,-1 0-1,0 0 1,1 0-1,-1 0 1,1-1-1,0 1 1,-1 0-1,1-1 1,0 1-1,-1-1 1,1 0-1,2 1 1,3-1-8,0-1 1,0 1 0,0-1-1,0-1 1,0 1 0,0-1-1,7-4 1,52-23-117,-47 20 53,-9 4 20,11-5-112,0 0-1,1 2 1,0 0-1,32-7 1,-52 15 125,0-1 1,0 1-1,0 0 0,-1-1 0,1 1 1,0 0-1,0 0 0,0 0 1,0 1-1,0-1 0,0 0 0,-1 1 1,1-1-1,0 1 0,0 0 1,0-1-1,-1 1 0,1 0 0,-1 0 1,3 2-1,-3-2 10,0 1-1,0-1 1,-1 0 0,1 1 0,-1-1 0,1 1-1,-1-1 1,1 1 0,-1-1 0,0 1-1,0-1 1,0 1 0,0-1 0,0 1 0,0-1-1,0 1 1,0-1 0,-1 1 0,0 1-1,-2 6 14,0 0-1,-1-1 0,0 0 0,0 0 1,-1 0-1,-9 11 0,-4 3 199,-1-2-1,-1 0 0,-1-2 1,0 0-1,-1-1 1,-43 24-1,61-39-246,-1 0 0,1 0 1,-1 0-1,1-1 0,-1 0 0,0 0 1,0 0-1,0 0 0,1-1 0,-1 0 0,-8 0 1,11 0-14,1-1 1,0 1 0,0 0 0,-1-1 0,1 1 0,0-1-1,0 1 1,0-1 0,-1 1 0,1-1 0,0 0 0,0 0-1,0 0 1,0 1 0,0-1 0,0 0 0,1 0 0,-2-2-1,1 1 14,0 0-1,1 0 0,-1 1 1,1-1-1,-1 0 0,1 0 1,0 0-1,0 0 0,0 0 1,0 0-1,0 0 0,0 0 0,1 0 1,-1 0-1,1 0 0,0-2 1,8-16-518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5.401"/>
    </inkml:context>
    <inkml:brush xml:id="br0">
      <inkml:brushProperty name="width" value="0.05" units="cm"/>
      <inkml:brushProperty name="height" value="0.05" units="cm"/>
    </inkml:brush>
  </inkml:definitions>
  <inkml:trace contextRef="#ctx0" brushRef="#br0">1 328 14379,'13'-5'511,"1"-1"0,-1 0 0,0-1 0,-1 0 0,12-10 0,-19 13-279,-1 1 0,0-1 1,0 0-1,0 0 0,-1 0 0,1-1 0,-1 1 0,0-1 0,-1 1 0,1-1 0,-1 0 0,0 0 0,0-1 0,0 1 0,-1 0 0,2-9 0,-3 13-198,0 0 0,0 0 1,1 0-1,-1 0 0,0-1 0,0 1 1,0 0-1,0 0 0,-1 0 0,1 0 1,0 0-1,0 0 0,-1 0 0,1 0 0,-1 0 1,1 0-1,0 0 0,-1 0 0,0 0 1,1 0-1,-2-1 0,1 1-20,0 1 0,0-1 0,0 1-1,0 0 1,0 0 0,0-1 0,0 1 0,1 0-1,-1 0 1,0 0 0,0 0 0,0 0 0,0 0-1,0 0 1,0 1 0,0-1 0,0 0 0,0 0-1,-1 1 1,-4 2-8,1-1 0,-1 1-1,1 0 1,0 1 0,0-1 0,-7 8-1,2-2-7,1 1-1,1 1 1,0 0-1,-11 19 0,16-27 3,1 1-1,1-1 0,-1 1 1,0-1-1,1 1 0,0-1 0,0 1 1,0 0-1,0 0 0,0 0 1,1 0-1,0-1 0,0 1 0,0 0 1,0 0-1,1 0 0,-1 0 1,1 0-1,0-1 0,2 8 0,-1-10 3,-1 1-1,0 0 0,1-1 1,-1 1-1,1-1 0,0 1 1,-1-1-1,1 0 0,0 0 0,0 0 1,0 0-1,0 0 0,0 0 1,0 0-1,0-1 0,0 1 0,0-1 1,0 1-1,0-1 0,0 0 1,3 0-1,6 0 20,0 0 1,22-4-1,-31 3-18,53-10 36,65-23-1,-70 18-51,90-16 0,-134 31 11,0 0 1,0 0-1,0 1 0,1 0 1,-1 0-1,10 2 0,-16-2 4,0 0 0,0 0 0,1 0 0,-1 0 0,0 0 0,0 0 0,0 0 0,0 0 0,0 0 0,1 1-1,-1-1 1,0 0 0,0 0 0,0 0 0,0 0 0,0 0 0,0 0 0,0 0 0,1 1 0,-1-1 0,0 0 0,0 0 0,0 0 0,0 0 0,0 0-1,0 1 1,0-1 0,0 0 0,0 0 0,0 0 0,0 0 0,0 0 0,0 1 0,0-1 0,0 0 0,0 0 0,0 0 0,0 0 0,0 1 0,0-1 0,0 0-1,0 0 1,0 0 0,0 0 0,0 0 0,-1 0 0,1 1 0,0-1 0,0 0 0,0 0 0,0 0 0,0 0 0,0 0 0,0 0 0,-1 0 0,1 1-1,0-1 1,0 0 0,-10 6 152,6-5-94,-1 0 0,1 1 0,-1-2 0,1 1 0,-1 0 0,0-1 0,1 0 0,-1 0 1,0 0-1,1-1 0,-1 1 0,1-1 0,-1 0 0,1-1 0,-7-1 0,4-1 19,1 1 1,0-1-1,-1 0 1,2 0-1,-1-1 0,0 0 1,1 0-1,0 0 1,-5-7-1,0-1-138,1-1-1,1 0 1,0 0-1,1-1 0,0 0 1,1 0-1,1 0 1,-5-21-1,9 32-135,0-1 0,1 1 0,-1 0 0,1-1 0,0 1 0,0-1 0,2-6 0,-2 9 145,0 1-1,1-1 1,0 0 0,-1 0-1,1 1 1,0-1 0,0 0-1,0 1 1,0-1 0,0 1-1,0 0 1,1-1 0,-1 1-1,0 0 1,1-1 0,-1 1-1,1 0 1,-1 0 0,1 0-1,0 1 1,-1-1 0,3-1-1,36-8-552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07.722"/>
    </inkml:context>
    <inkml:brush xml:id="br0">
      <inkml:brushProperty name="width" value="0.05" units="cm"/>
      <inkml:brushProperty name="height" value="0.05" units="cm"/>
    </inkml:brush>
  </inkml:definitions>
  <inkml:trace contextRef="#ctx0" brushRef="#br0">215 44 14827,'12'-38'1534,"-12"32"-825,-11 25-159,-9 21 394,-26 85 0,-2 49-113,-21 142 154,55-227-710,-4 143 0,18-217-261,0-1 0,1 0 0,0 0 0,1 0 0,5 17 0,-6-27-12,0-1 0,0 1 1,1-1-1,0 1 0,-1-1 1,1 0-1,0 1 1,1-1-1,-1 0 0,1 0 1,-1-1-1,1 1 0,0 0 1,0-1-1,0 0 0,0 0 1,0 0-1,0 0 1,1 0-1,-1-1 0,1 1 1,-1-1-1,1 0 0,6 1 1,2-1-34,0 0 0,-1-1 0,1-1 0,-1 0 0,1 0 0,-1-1 1,0 0-1,0-1 0,1-1 0,-2 0 0,1 0 0,15-9 0,4-4-551,-1-2 0,53-42-1,-53 36-96,-1-2 1,42-49-1,-39 37-61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08.470"/>
    </inkml:context>
    <inkml:brush xml:id="br0">
      <inkml:brushProperty name="width" value="0.05" units="cm"/>
      <inkml:brushProperty name="height" value="0.05" units="cm"/>
    </inkml:brush>
  </inkml:definitions>
  <inkml:trace contextRef="#ctx0" brushRef="#br0">156 99 14835,'-10'6'388,"0"2"-1,0-1 1,0 2-1,1-1 1,1 1-1,-1 0 1,2 1-1,-1 0 1,-11 21-1,9-12-133,1-1-1,1 1 1,0 1-1,2 0 1,-5 22-1,10-36-226,0 0 1,0 0-1,0-1 0,1 1 1,0 0-1,0 0 0,3 10 1,-3-15-24,0 0 0,0 0 0,1 0 0,-1 0 0,1 0 0,-1 0 0,1 0 0,-1 0 0,1 0-1,0 0 1,0 0 0,-1-1 0,1 1 0,0 0 0,0 0 0,0-1 0,2 2 0,-2-1-2,0-1-1,1 1 1,-1-1-1,1 0 1,-1 0-1,1 0 1,-1 0-1,1 0 1,-1 0-1,1 0 1,-1 0-1,1-1 1,-1 1-1,1-1 1,-1 1-1,1-1 1,1 0-1,8-5-1,0 0 0,0-1-1,0 0 1,-1-1 0,0 0-1,11-12 1,51-61 3,-69 77-2,77-104 47,-47 60 8,-42 66-6,1 1 0,0-1 0,2 1 0,0 1 0,1-1 0,-2 21 0,7-38-45,-1 0 0,1-1 0,0 1 0,1-1-1,-1 1 1,0 0 0,0-1 0,1 1-1,-1-1 1,1 1 0,-1-1 0,1 1 0,0-1-1,-1 0 1,3 3 0,-2-3-2,0 0 1,0-1-1,-1 1 1,1-1-1,0 1 1,0 0-1,0-1 0,0 0 1,0 1-1,0-1 1,0 0-1,0 1 1,0-1-1,1 0 0,-1 0 1,0 0-1,0 0 1,1 0-1,3-1 6,1 0 0,-1 0 0,0-1 0,0 0-1,0 0 1,0 0 0,0-1 0,5-2 0,25-18 44,57-51 1,-65 51-71,1 0 0,1 2 1,36-20-1,-63 40 13,0 0 1,0 0 0,0 0-1,-1 0 1,1 1 0,0-1-1,0 0 1,1 1-1,-1 0 1,0-1 0,0 1-1,0 0 1,0 0-1,0 0 1,3 1 0,-3 0-2,-1-1 1,0 1-1,0-1 1,0 1-1,0 0 1,0-1-1,0 1 1,0 0-1,0 0 0,0 0 1,0 0-1,0 0 1,-1 0-1,1 0 1,0 0-1,-1 0 1,1 0-1,-1 1 1,1 0-1,1 7-23,0 0-1,0 0 0,-1-1 0,-1 1 1,0 17-1,0-1 4,0-23 28,1 0-1,-1 1 1,0-1-1,1 0 0,0 1 1,-1-1-1,1 0 0,0 0 1,1 3-1,-1-4 1,-1-1-1,0 1 0,1-1 1,-1 1-1,1-1 1,-1 1-1,1-1 0,0 1 1,-1-1-1,1 1 0,-1-1 1,1 0-1,0 1 1,-1-1-1,1 0 0,0 0 1,-1 0-1,1 1 1,0-1-1,-1 0 0,2 0 1,2-1 4,-1 0 1,1 1-1,0-2 1,-1 1-1,1 0 1,-1-1-1,1 0 1,-1 1-1,0-2 1,5-2-1,94-74-344,-63 46-316,46-28 0,-82 59 608,34-16-512,-37 17 536,1 1 0,0-1 0,0 1 0,0 0 0,-1-1 0,1 1 0,0 0 0,0 0 0,0 0 0,0 0 0,0 0 0,0 0 0,-1 0 0,1 0 0,0 0 0,0 0 0,0 0 0,0 0-1,0 0 1,-1 1 0,1-1 0,0 0 0,0 1 0,0-1 0,-1 1 0,1-1 0,0 1 0,0-1 0,-1 1 0,1-1 0,-1 1 0,1 0 0,0-1 0,-1 1 0,1 0 0,-1 0 0,0-1 0,1 1 0,-1 0 0,1 0 0,-1 1 0,0 6 9,0 1 1,0-1 0,-1 1 0,0-1 0,-1 0 0,0 0 0,0 1 0,-1-1 0,-6 13 0,3-4 145,-1 4 21,-5 10 300,2 1-1,-6 33 1,14-55-354,1 0 0,0 1 1,0-1-1,1 0 0,1 0 0,0 1 1,0-1-1,1 0 0,0 0 1,1 0-1,3 10 0,4 1-105,-3-4-51,0 0 1,-1 1-1,0-1 1,-1 1-1,2 20 0,-6-18 7,0 0 0,-1 1 0,-1-1-1,-1 0 1,-6 28 0,6-36 77,-1 0 1,-1 0-1,-1 0 1,1 0-1,-2-1 1,0 1-1,0-2 1,-1 1-1,-15 18 1,21-27-14,-1 0 1,1 0-1,-1-1 1,0 1-1,0 0 0,0-1 1,0 1-1,0-1 1,0 0-1,-1 0 1,1 0-1,0 0 1,-1 0-1,1 0 1,-1 0-1,1-1 0,-5 1 1,5-1-2,0-1 1,0 1-1,0 0 1,1-1-1,-1 0 1,0 1-1,0-1 1,0 0-1,1 0 1,-1 0-1,0 0 1,1 0-1,-1-1 1,1 1-1,-1 0 1,1-1-1,-2-2 1,-2-3 11,0 0 0,1 0 1,0-1-1,0 0 1,1 0-1,0 0 0,1 0 1,-3-15-1,1 0-29,1 0 1,2 0-1,0 0 0,2 0 0,0 0 0,8-41 0,-7 53-24,1 0-1,0 0 1,1 0-1,0 1 0,0-1 1,1 1-1,1 0 0,-1 0 1,2 1-1,-1 0 1,1 0-1,1 0 0,-1 1 1,2 0-1,16-13 0,-2 8-448,41-17-1,-42 21 295,0-2 0,31-19-1,-4-7-111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09.043"/>
    </inkml:context>
    <inkml:brush xml:id="br0">
      <inkml:brushProperty name="width" value="0.05" units="cm"/>
      <inkml:brushProperty name="height" value="0.05" units="cm"/>
    </inkml:brush>
  </inkml:definitions>
  <inkml:trace contextRef="#ctx0" brushRef="#br0">149 6 13971,'-2'-1'83,"0"1"0,0-1 0,0 0 0,0 0 0,0 1 0,0-1 0,0 1 0,0 0-1,0-1 1,-1 1 0,1 0 0,0 0 0,0 0 0,0 1 0,0-1 0,0 1 0,0-1 0,0 1 0,0-1 0,0 1 0,0 0 0,0 0 0,0 0 0,0 0 0,0 0-1,1 1 1,-1-1 0,0 1 0,1-1 0,-1 1 0,-1 2 0,-4 4 203,-1 1 0,2 0 0,-1 0 0,-8 18 0,8-11-62,0 1 0,1 0 0,0 1 0,2-1 0,0 1 1,1 0-1,1 0 0,0 23 0,3 22 38,9 65 0,-4-61-164,1 25-2,7 69 90,-15-160-186,1-1-1,0 1 0,0 0 0,0-1 1,0 1-1,0-1 0,0 1 0,1-1 1,-1 1-1,0 0 0,0-1 0,0 1 1,0-1-1,1 1 0,-1-1 0,0 1 1,1-1-1,-1 1 0,0-1 0,1 1 1,-1-1-1,1 1 0,4-11-96,3-25-163,20-287-2042,-28 306 2232,0 16 72,0 0 0,0 0-1,0 0 1,0 0 0,0 0-1,0 0 1,0 0 0,0 0-1,0 0 1,0 0 0,0 1-1,0-1 1,0 0 0,0 0-1,0 0 1,-1 0 0,1 0-1,0 0 1,0 0 0,0 0 0,0 0-1,0 0 1,0 0 0,0 0-1,0 0 1,0 0 0,0 0-1,0 0 1,0 0 0,0 0-1,0 0 1,0 0 0,0 0-1,0 0 1,0 0 0,0 0-1,-1 0 1,1 0 0,0 0-1,0 0 1,0 0 0,0 0-1,-3 26 196,3-18-158,0-1-1,0 1 1,1-1 0,0 0 0,1 1 0,4 12 0,-6-18-20,1 1 0,0-1 0,0 0 0,0 0 1,0 0-1,1 0 0,-1 0 0,1 0 0,-1 0 0,1 0 0,0 0 0,-1-1 1,1 1-1,0-1 0,0 1 0,0-1 0,0 0 0,1 0 0,-1 0 0,0 0 1,0 0-1,1 0 0,-1-1 0,0 1 0,4 0 0,0-2 35,1 1 1,-1-1-1,0 0 0,0 0 1,1-1-1,-1 0 0,0 0 1,0 0-1,0-1 0,-1 0 1,1 0-1,6-5 0,9-7 229,32-29 0,-21 13 83,-1-2-1,46-61 1,-90 154-146,12-55-203,0 1-1,1-1 1,0 1 0,0 0 0,0-1 0,0 1 0,1-1 0,1 7 0,-1-11-11,-1 1 1,1-1-1,-1 1 0,1-1 1,0 0-1,0 0 0,-1 1 1,1-1-1,0 0 1,0 0-1,0 0 0,0 0 1,0 0-1,0 0 0,1 0 1,-1-1-1,0 1 1,0 0-1,1-1 0,-1 1 1,0-1-1,1 1 0,-1-1 1,1 1-1,-1-1 1,0 0-1,1 0 0,-1 0 1,1 0-1,-1 0 0,1 0 1,-1 0-1,1 0 1,-1-1-1,0 1 0,3-1 1,6-2-16,0-1 1,0 0-1,0 0 1,0-1 0,-1 0-1,0-1 1,13-10-1,3-4-568,26-27 0,-41 37 188,-6 6 100,0 1 0,0-1 0,0 0 0,-1 0 1,1 0-1,-1 0 0,0-1 0,0 1 0,-1-1 0,4-9 0,-5 13 234,-1 1 1,0-1-1,0 0 1,0 1-1,0-1 1,0 0-1,0 0 1,0 1-1,0-1 1,0 0-1,0 1 1,0-1-1,0 0 1,0 1-1,-1-1 1,1 0-1,0 1 1,-1-1-1,1 1 0,0-1 1,-1 0-1,1 1 1,0-1-1,-1 1 1,1-1-1,-1 1 1,1-1-1,-1 1 1,0-1-1,1 1 1,-2-1-1,-10-4-989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09.546"/>
    </inkml:context>
    <inkml:brush xml:id="br0">
      <inkml:brushProperty name="width" value="0.05" units="cm"/>
      <inkml:brushProperty name="height" value="0.05" units="cm"/>
    </inkml:brush>
  </inkml:definitions>
  <inkml:trace contextRef="#ctx0" brushRef="#br0">2 0 12739,'-1'9'201,"0"-1"0,1 0 0,0 0 0,1 0 0,-1 0 0,2 0 0,-1 0 0,1 0 0,0 0 0,1 0 0,0-1 0,0 1 0,7 11-1,-6-13-284,0 0 0,0-1 0,0 1 0,1-1 0,0 0-1,0 0 1,1 0 0,-1-1 0,1 1 0,0-2 0,0 1-1,0-1 1,1 1 0,-1-2 0,12 4 0,10 0-706,1-1 1,0-2-1,-1-1 1,1-1-1,0-2 1,37-5-1,-47 6 1789,-10 2-69,-9-2-899,0 0 0,0 0 0,0 1 1,0-1-1,0 0 0,0 0 1,0 0-1,0 0 0,0 1 0,0-1 1,0 0-1,0 0 0,0 0 1,0 0-1,0 1 0,0-1 0,0 0 1,0 0-1,0 0 0,0 0 0,0 1 1,0-1-1,0 0 0,0 0 1,0 0-1,0 0 0,0 0 0,-1 1 1,1-1-1,0 0 0,0 0 0,0 0 1,0 0-1,0 0 0,0 0 1,-1 0-1,1 1 0,0-1 0,0 0 1,0 0-1,-1 0 0,-16 13 1519,-1-1 0,-31 16 0,-7 4 110,41-23-1241,8-5-232,1-1-1,0 1 0,0 1 1,0-1-1,0 1 1,-7 9-1,13-14-183,0 0 0,-1 1 0,1-1-1,0 0 1,0 0 0,0 1 0,0-1 0,0 0 0,0 1 0,0-1 0,0 0 0,0 1-1,0-1 1,0 0 0,0 1 0,0-1 0,0 0 0,0 0 0,0 1 0,0-1 0,0 0-1,0 1 1,0-1 0,0 0 0,1 1 0,-1-1 0,0 0 0,0 0 0,0 1-1,1-1 1,-1 0 0,0 0 0,0 0 0,0 1 0,1-1 0,-1 0 0,0 0 0,1 0-1,-1 1 1,0-1 0,0 0 0,1 0 0,-1 0 0,0 0 0,1 0 0,-1 0 0,0 0-1,1 0 1,-1 0 0,0 0 0,0 0 0,1 0 0,-1 0 0,1 0 0,21 1-163,-21-1 141,68-2-511,35 1-261,-89 1 641,0 2-1,-1 0 1,1 0 0,25 9-1,-37-10 130,0 0 0,1 1-1,-1-1 1,0 1-1,0 0 1,1 0-1,-2 0 1,1 0-1,0 0 1,0 1-1,-1-1 1,4 6-1,-4-6 26,-1 0-1,0 0 0,-1 0 0,1 0 0,0 0 1,0 0-1,-1 0 0,0 1 0,1-1 1,-1 0-1,0 0 0,0 1 0,0-1 1,0 0-1,0 0 0,-1 1 0,1-1 0,-1 0 1,0 0-1,1 0 0,-3 4 0,-3 6 131,0-1-1,-1 1 0,0-1 0,-1 0 0,0-1 0,-19 18 0,9-11 166,-1-1 0,-39 26 0,51-38-249,0 0 0,-1 0 0,1 0-1,-1-1 1,0 0 0,-10 3 0,17-6-7,-1 0 0,0 1 0,0-1 0,0 0 0,0 0 0,0 0 0,1 0 0,-1 0 0,0 0 1,0-1-1,0 1 0,0-1 0,1 1 0,-1-1 0,0 0 0,0 1 0,1-1 0,-1 0 0,1 0 0,-1 0 0,1-1 0,-1 1 0,1 0 0,-1 0 0,1-1 0,0 1 0,0-1 0,0 1 0,0-1 0,0 0 0,0 1 0,-1-4 1,0 1-21,1 0 1,-1-1-1,1 1 1,0-1-1,-1-8 1,5-31 139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0.023"/>
    </inkml:context>
    <inkml:brush xml:id="br0">
      <inkml:brushProperty name="width" value="0.05" units="cm"/>
      <inkml:brushProperty name="height" value="0.05" units="cm"/>
    </inkml:brush>
  </inkml:definitions>
  <inkml:trace contextRef="#ctx0" brushRef="#br0">28 1 16275,'-11'122'1998,"-5"84"10,16-168-1720,1-1 1,1 1-1,11 52 0,-11-84-258,9 37 130,-10-41-139,0 0-1,0 1 1,0-1-1,0 0 1,0 0-1,1 0 1,-1 0-1,1 0 1,-1 0-1,1 0 0,0 0 1,0 0-1,0-1 1,2 2-1,-3-2-8,0-1 0,0 1 0,-1-1 0,1 0 0,0 0 0,0 1 0,0-1 0,0 0 0,0 0 0,-1 0-1,1 0 1,0 0 0,0 0 0,0 0 0,0 0 0,0 0 0,0 0 0,0-1 0,-1 1 0,1 0 0,0-1 0,1 0 0,0 0 6,0 0 1,0-1-1,-1 1 1,1-1 0,-1 0-1,1 1 1,-1-1 0,0 0-1,2-2 1,1-6 39,1 1 1,-1-1-1,2-11 1,-4 17-36,23-91 250,-22 81-290,-1-1 1,0 1-1,-1-1 1,-2-23 0,-1 30-81,0 12 19,0 9-4,1-6 68,2 0-1,-1 0 0,1-1 0,-1 1 0,2-1 0,-1 1 0,1-1 1,0 1-1,4 8 0,-4-11 17,0 0 1,1-1-1,-1 1 1,1-1-1,0 1 1,0-1-1,0 0 1,0 0-1,0 0 0,1-1 1,-1 1-1,1-1 1,0 0-1,0 0 1,-1 0-1,7 1 1,3 1 6,1-1 0,0 0 0,0-1 0,0-1 0,0 0 1,0-1-1,0-1 0,19-2 0,-8-1-31,-1-2 0,0 0 0,46-18 0,-52 16-46,1-1 0,-1 0 0,-1-2 0,0 0-1,23-19 1,-27 14-84,-13 16 147,0 0 1,0 0-1,0-1 0,0 1 0,1 0 1,-1-1-1,0 1 0,0 0 0,0-1 0,0 1 1,0 0-1,0 0 0,0-1 0,0 1 1,0 0-1,0-1 0,0 1 0,0 0 1,0-1-1,-1 1 0,1 0 0,0-1 0,0 1 1,0 0-1,0 0 0,0-1 0,-1 1 1,1-1-1,-1 1 3,-1 0 0,1-1 0,0 1-1,0 0 1,0 0 0,-1 0 0,1 0 0,0 0 0,0 0 0,-1 0 0,1 0 0,0 1 0,0-1 0,-1 0 0,1 1-1,0-1 1,0 1 0,0-1 0,0 1 0,0-1 0,-2 2 0,-4 3 62,0-1 1,1 1-1,0 0 0,0 0 1,0 1-1,0-1 0,1 1 1,0 1-1,0-1 0,1 1 1,-1 0-1,1 0 0,1 0 1,0 0-1,0 1 0,-3 10 1,6-17-60,-1 0 0,1 0 0,0 0 1,0 0-1,0 0 0,0 0 1,0 0-1,0 0 0,0 0 1,0 0-1,0 0 0,0 0 0,1 0 1,-1-1-1,0 1 0,1 0 1,-1 0-1,1 0 0,-1 0 1,1 0-1,-1-1 0,1 1 0,-1 0 1,1 0-1,0-1 0,-1 1 1,1 0-1,0-1 0,0 1 0,-1-1 1,1 1-1,0-1 0,0 1 1,0-1-1,0 0 0,0 1 1,0-1-1,0 0 0,0 0 0,-1 0 1,1 0-1,0 0 0,0 0 1,0 0-1,0 0 0,0 0 1,2 0-1,1-1-143,1 0 0,-1 0 0,0 0 0,0 0 1,0-1-1,1 0 0,-2 1 0,1-1 0,7-5 0,-7 3 69,0 0 1,1 0-1,-1-1 0,-1 0 0,1 0 0,-1 0 1,1 0-1,-2 0 0,5-9 0,9-32-438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33:58.471"/>
    </inkml:context>
    <inkml:brush xml:id="br0">
      <inkml:brushProperty name="width" value="0.05" units="cm"/>
      <inkml:brushProperty name="height" value="0.05" units="cm"/>
    </inkml:brush>
  </inkml:definitions>
  <inkml:trace contextRef="#ctx0" brushRef="#br0">1350 324 9218,'-22'-129'4292,"22"128"-4278,0-1 0,0 1 0,0 0 1,-1-1-1,1 1 0,0 0 0,-1-1 1,1 1-1,-1 0 0,0 0 1,1 0-1,-1-1 0,0 1 0,0 0 1,1 0-1,-1 0 0,0 0 0,0 0 1,0 0-1,0 1 0,0-1 0,-1 0 1,1 0-1,0 1 0,0-1 1,0 1-1,-1-1 0,1 1 0,0-1 1,-1 1-1,1 0 0,0 0 0,-1-1 1,1 1-1,-2 0 0,-4 2-42,0-1-1,0 1 1,0 0-1,0 1 1,-12 6-1,-16 5-9,21-11 100,0 0 1,0-2 0,-1 0-1,1 0 1,-23-3-1,-73-15 460,77 10-377,0 2 1,-45-2-1,43 9-58,-1 0-1,-56 13 0,-68 25 388,148-37-435,-23 7-10,-1 1-1,1 2 0,-36 19 1,54-22-40,0 0 1,1 1-1,0 0 1,1 1-1,0 1 1,1 1-1,-22 26 1,9-2 0,1 1 1,2 1-1,2 1 1,1 1-1,-27 82 0,43-105-2,1 0-1,1 1 0,0-1 0,2 1 0,0-1 0,1 1 1,1 0-1,1-1 0,4 22 0,5 7-9,1-1 1,28 68-1,-28-86 15,1-1 0,1 0 0,1-1 0,2-1 0,1 0 0,0-1 0,2-1 0,1-1 0,1-1 0,39 31 0,6-2-11,2-3 0,76 40 0,-110-70-12,1-2 0,1-1-1,0-1 1,1-2 0,0-2 0,61 8-1,-66-15-2,0-2 0,0-1-1,0-1 1,0-2 0,0-1-1,0-2 1,-1-1 0,0-2-1,0-1 1,-1-1 0,39-20-1,15-11 75,113-74 0,-162 91-26,-1-1-1,0-2 0,-3-2 1,0 0-1,36-48 0,-36 36-3,-1-3-1,-2 0 1,-3-2-1,40-94 1,-55 111-7,-2 0 1,-1-1 0,-1 0 0,-2 0-1,-1 0 1,-1-1 0,-2 1 0,-1-1-1,-7-53 1,2 52 20,-2 1 0,-1 0 0,-1 0 0,-2 1 0,-1 0 0,-28-49 0,29 61-2,-1 1 0,-1 1 0,0 0 0,-1 1-1,-1 0 1,-1 1 0,0 1 0,-1 0 0,0 2 0,-1 0 0,-25-13 0,-11 2 152,-1 2 0,0 3 1,-62-12-1,73 19 851,32 8-907,0 0 0,0-1 1,0 0-1,1-1 0,-1 0 0,-12-9 1,-7-10 329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3:21.110"/>
    </inkml:context>
    <inkml:brush xml:id="br0">
      <inkml:brushProperty name="width" value="0.05" units="cm"/>
      <inkml:brushProperty name="height" value="0.05" units="cm"/>
    </inkml:brush>
  </inkml:definitions>
  <inkml:trace contextRef="#ctx0" brushRef="#br0">351 255 9498,'-17'-3'1731,"20"8"-277,29 10-338,-28-13-1255,32 13 179,0-2 0,1-1 0,0-2 0,1-2 1,0-1-1,0-2 0,43 1 0,9-7 75,172-23 0,-108 2-109,469-48 53,-129 52 6,779 73 0,-924-18-24,747 56 224,242-109-165,-498-33-93,321-11 1,-1017 57-13,401-4-77,-3 34 1,-313-7-299,-335-26 130,-145 9 0,131 1 99,-1051-13 106,640-1 109,-2354-96-100,1813 40 17,215 12 70,78 31-34,-1 26-100,-110-2 350,602 0 177,165-1-3451,332-13-778,-73 1 2676,530-12 614,-458 23 452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0.400"/>
    </inkml:context>
    <inkml:brush xml:id="br0">
      <inkml:brushProperty name="width" value="0.05" units="cm"/>
      <inkml:brushProperty name="height" value="0.05" units="cm"/>
    </inkml:brush>
  </inkml:definitions>
  <inkml:trace contextRef="#ctx0" brushRef="#br0">21 1 15035,'-12'10'1817,"8"11"-1001,0 4-352,8-1 1272,4 2-784,4-6 553,7-4-1001,2-21-96,1-5-88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0.938"/>
    </inkml:context>
    <inkml:brush xml:id="br0">
      <inkml:brushProperty name="width" value="0.05" units="cm"/>
      <inkml:brushProperty name="height" value="0.05" units="cm"/>
    </inkml:brush>
  </inkml:definitions>
  <inkml:trace contextRef="#ctx0" brushRef="#br0">314 99 16780,'4'-5'277,"0"0"1,-1-1-1,0 0 0,0 0 1,-1 0-1,1 0 1,-1 0-1,2-12 1,-4 16-227,1 1 0,-1 0-1,0 0 1,0-1 0,0 1 0,0 0 0,0-1-1,-1 1 1,1 0 0,0-1 0,-1 1 0,1 0-1,0 0 1,-1 0 0,0-1 0,1 1 0,-1 0-1,0 0 1,1 0 0,-3-1 0,2 1 24,-1 0 0,0 0 0,1 0 0,-1 0 1,0 1-1,0-1 0,0 1 0,0-1 0,0 1 0,1 0 0,-1 0 0,0 0 1,0 0-1,0 0 0,0 0 0,0 1 0,0-1 0,-3 1 0,-8 3 69,1 0 0,0 1 0,0 0 0,0 1 0,1 0 0,-1 1 0,1 0 0,1 1 0,-13 11 0,2 0-106,1 1-1,1 1 1,-22 30-1,-3 18-35,41-63-6,0 1-1,0-1 1,0 1 0,1 0-1,0 0 1,0 0-1,0 0 1,0 13 0,2-19 1,0 0 1,0 1 0,0-1-1,0 0 1,0 0 0,1 0 0,-1 0-1,1 1 1,-1-1 0,0 0-1,1 0 1,0 0 0,-1 0-1,1 0 1,0 0 0,-1 0 0,1 0-1,0 0 1,0-1 0,0 1-1,0 0 1,0 0 0,0-1 0,0 1-1,0-1 1,0 1 0,0-1-1,0 1 1,0-1 0,0 1-1,1-1 1,-1 0 0,0 0 0,0 0-1,0 0 1,0 0 0,2 0-1,4 0-13,0 0 0,0-1 0,0 0 0,11-3 0,7-4-57,-1-2 1,0 0 0,0-1 0,25-18 0,-23 13-108,1 2-1,34-13 1,-58 25 155,0 2-1,0-1 1,0 0 0,-1 0-1,1 1 1,0-1 0,0 1-1,0 0 1,0 0 0,6 1-1,-8-1 12,0 1-1,0-1 0,0 1 0,0-1 0,1 1 1,-1-1-1,0 1 0,0 0 0,0-1 1,0 1-1,-1 0 0,1 0 0,0 0 1,0 0-1,0 0 0,-1 0 0,1 0 0,1 2 1,0 3-17,-1-1 0,0 1 0,0 0 1,0 0-1,-1 0 0,1 0 0,-1 0 1,-1 0-1,0 8 0,-7 49 74,-24 93 0,-30 61 663,10-74-156,41-119-423,-1 0 0,-1-1 0,-27 36 0,37-54-108,-1-1 1,0 0-1,0 0 0,-1 0 0,1 0 1,-7 3-1,10-6-14,-1 0 1,0 0-1,0 0 0,1 0 1,-1 0-1,0-1 1,0 1-1,0-1 0,0 1 1,0-1-1,0 0 1,0 0-1,0 0 0,0 0 1,0 0-1,0 0 0,0 0 1,0-1-1,0 1 1,0-1-1,-2-1 0,-1 0 2,1-1 0,-1-1 0,1 1 0,0-1 0,0 0 0,0 0 0,1 0 0,-1 0 0,1 0 0,0-1 0,1 0 0,-1 1 0,1-1 0,-3-8 0,-2-5 7,1 0 0,-6-37 0,10 39-9,0 1 0,1-1 0,0 1 0,1-1 0,1 1 0,1-1 0,6-26 0,-5 31-25,0 0 0,1 0 0,1 1 0,0-1 0,0 1 0,1 0 0,1 1 0,-1-1 0,1 1 0,1 1 0,11-12 0,28-17-1180,1 1 1,93-52-1,-124 78 1214,52-31-702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1.762"/>
    </inkml:context>
    <inkml:brush xml:id="br0">
      <inkml:brushProperty name="width" value="0.05" units="cm"/>
      <inkml:brushProperty name="height" value="0.05" units="cm"/>
    </inkml:brush>
  </inkml:definitions>
  <inkml:trace contextRef="#ctx0" brushRef="#br0">83 75 15667,'-33'-13'1721,"5"1"-961,6 3-296,22 2 672,12 1-80,20 3-319,10 3-153,11-1-328,3-1-80,7-1-280,0 1-144,-8-3-408,-7 2-225,-18-1-1031,-8 0 1528,-21 4-304,1 3-328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2.176"/>
    </inkml:context>
    <inkml:brush xml:id="br0">
      <inkml:brushProperty name="width" value="0.05" units="cm"/>
      <inkml:brushProperty name="height" value="0.05" units="cm"/>
    </inkml:brush>
  </inkml:definitions>
  <inkml:trace contextRef="#ctx0" brushRef="#br0">1 584 13043,'0'11'1232,"14"-4"-640,13-7-144,16-4 560,6-4-207,7-3-257,3-1-304,0-6-872,-1 4 784,-9-3-248,-12-6-200</inkml:trace>
  <inkml:trace contextRef="#ctx0" brushRef="#br0" timeOffset="1">550 5 14499,'21'-5'1408,"4"5"-1048,-1 6-175,2 6 599,-2 9-344,-4 8-80,-7 15-24,-6 9-8,-14 15-72,-10 5-24,-13 10 8,-4 6-8,-7 4-264,1-6-208,14-22 232,5-15-88,15-27-40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6.736"/>
    </inkml:context>
    <inkml:brush xml:id="br0">
      <inkml:brushProperty name="width" value="0.05" units="cm"/>
      <inkml:brushProperty name="height" value="0.05" units="cm"/>
    </inkml:brush>
  </inkml:definitions>
  <inkml:trace contextRef="#ctx0" brushRef="#br0">277 344 14315,'1'-8'398,"1"-2"35,0-1 1,-1 0-1,-1 0 1,0-18-1,0 27-365,-1 0-1,1 0 1,0 1 0,0-1-1,-1 0 1,1 0-1,-1 1 1,0-1 0,1 1-1,-1-1 1,0 0-1,0 1 1,0-1-1,0 1 1,0 0 0,0-1-1,-1 1 1,1 0-1,0 0 1,-1-1 0,1 1-1,-1 0 1,1 0-1,-1 1 1,1-1 0,-1 0-1,0 0 1,1 1-1,-1-1 1,0 1 0,1 0-1,-1-1 1,0 1-1,0 0 1,-3 0-1,-2 1 33,0 0 0,0 1 0,0 0 0,1 0 0,-1 0-1,1 1 1,-1 0 0,1 0 0,0 1 0,0-1-1,0 1 1,0 1 0,1-1 0,0 1 0,-6 6-1,-4 6 60,0 0-1,1 1 0,-16 29 0,17-25 32,-18 42-1,28-58-149,1 1 0,-1 0 1,2-1-1,-1 1 0,1 0 0,0 0 1,0 0-1,0 0 0,1 1 0,0-1 1,2 10-1,-1-16-32,-1 0 0,0 1 0,1-1 0,0 0 1,-1 0-1,1 1 0,0-1 0,-1 0 0,1 0 0,0 0 0,0 0 1,0 0-1,0 0 0,0 0 0,0 0 0,0 0 0,1-1 1,-1 1-1,0 0 0,0-1 0,1 1 0,-1-1 0,0 1 0,1-1 1,-1 0-1,0 1 0,1-1 0,-1 0 0,1 0 0,-1 0 1,0 0-1,1 0 0,-1 0 0,0-1 0,1 1 0,1-1 0,5 0 10,-1-2 0,1 1-1,0-1 1,-1 0-1,11-6 1,13-10-13,-2-1 0,0-1 0,-1-1 0,43-46 0,87-120-1,-96 98 36,-55 78-30,-1 1 0,0-1 0,-1 0 0,0-1 0,6-24 0,-11 35-6,1 0 0,-1 0 0,0 0 0,0 0 0,0 0 0,0 0 0,0 0 0,0 0 0,0 0 1,-1-2-1,1 4-2,0 0 1,-1-1 0,1 1 0,0-1 0,0 1 0,-1-1 0,1 1-1,0 0 1,0-1 0,-1 1 0,1 0 0,0-1 0,-1 1 0,1 0-1,-1-1 1,1 1 0,0 0 0,-1 0 0,1 0 0,-1-1 0,1 1 0,-1 0-1,1 0 1,-1 0 0,0 0 0,-1 0 4,0 0 1,1 1-1,-1-1 1,0 1 0,0-1-1,0 1 1,1 0-1,-1 0 1,0-1-1,0 1 1,1 1-1,-1-1 1,1 0-1,-1 0 1,1 0-1,-2 2 1,-10 14 13,0-1 1,1 2 0,1 0-1,0 0 1,1 1 0,2 0-1,-1 0 1,2 1 0,1 1-1,1-1 1,-5 30 0,9-39-11,0 0 0,1-1 1,0 1-1,0 0 1,4 16-1,-4-25-9,0 0 1,1 0-1,-1 1 1,1-1-1,-1 0 1,1 0-1,0 0 1,0 0-1,0 0 1,0 0-1,1 0 1,-1 0-1,0 0 1,1 0-1,-1-1 1,1 1-1,0 0 1,-1-1-1,1 0 1,0 1-1,0-1 1,0 0-1,0 0 1,0 0-1,0 0 1,1 0-1,-1-1 1,0 1-1,0-1 1,0 1-1,5-1 1,-2 0-1,0-1 1,0 0-1,0 0 1,0-1-1,0 0 1,0 0-1,0 0 1,-1 0-1,1-1 1,-1 1-1,1-1 1,-1 0-1,0-1 1,0 1-1,3-5 1,7-6-10,-1-1 0,18-26 1,-19 24-77,-1-1 0,-1 0 1,-1 0-1,11-29 0,-31 121-43,6-50 146,1 1 0,1 0-1,1 0 1,3 30-1,-1-51-1,0 0 0,1 0 0,0 0 1,0 0-1,0 0 0,0-1 0,3 8 0,-3-10-10,0 0 1,-1 0 0,1 0-1,0 0 1,0-1-1,0 1 1,0 0-1,0 0 1,0 0-1,0-1 1,0 1 0,0 0-1,0-1 1,0 1-1,0-1 1,1 1-1,-1-1 1,0 0 0,0 0-1,0 1 1,1-1-1,-1 0 1,0 0-1,0 0 1,1 0-1,-1 0 1,0-1 0,0 1-1,3-1 1,4-2 21,1 0 1,-1 0-1,0-1 0,0 0 1,0-1-1,0 0 1,10-8-1,50-48 129,-59 52-135,15-14 5,0-2-1,-2 0 0,27-39 1,-43 52-78,-13 18 18,-13 20-3,12-14 34,1 0-1,0 1 0,-5 13 0,11-24 7,0 1 0,0 0 0,0 0-1,0-1 1,1 1 0,-1 0-1,1 0 1,-1 0 0,1 0 0,0 0-1,0 0 1,1 0 0,-1 0-1,0 0 1,1-1 0,0 1 0,0 0-1,0 0 1,0 0 0,0-1-1,3 5 1,-3-5 1,1-1 0,-1 0 0,1 1 0,0-1 0,-1 0 0,1 0 0,0 0 0,0 0 0,0-1 0,0 1 0,0 0 1,0-1-1,0 1 0,0-1 0,0 0 0,0 0 0,0 1 0,0-1 0,0-1 0,0 1 0,4-1 0,5-1 15,0-1 0,19-6 0,-20 5-24,28-9-368,67-32 1,-104 44 288,0 1-1,0-1 1,-1 1-1,1-1 1,0 1-1,0-1 1,0 1 0,-1-1-1,1 0 1,0 1-1,-1-1 1,1 0-1,-1 0 1,1 0 0,-1 0-1,1 1 1,-1-1-1,1 0 1,-1 0-1,0 0 1,1 0 0,-1 0-1,0 0 1,0 0-1,0 0 1,0 0 0,0 0-1,0 0 1,0 0-1,0 0 1,0 0-1,0 0 1,-1 0 0,1-1-1,-3-3-205,1 1 0,0-1 0,-1 1 1,0-1-1,-5-5 0,0 0 273,-14-19-794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17.099"/>
    </inkml:context>
    <inkml:brush xml:id="br0">
      <inkml:brushProperty name="width" value="0.05" units="cm"/>
      <inkml:brushProperty name="height" value="0.05" units="cm"/>
    </inkml:brush>
  </inkml:definitions>
  <inkml:trace contextRef="#ctx0" brushRef="#br0">10 70 22725,'3'4'1800,"-4"-4"-1360,-4-1-312,5-4 312,0-3-568,-1-5 232,-2-4-152,0-12-248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0.031"/>
    </inkml:context>
    <inkml:brush xml:id="br0">
      <inkml:brushProperty name="width" value="0.05" units="cm"/>
      <inkml:brushProperty name="height" value="0.05" units="cm"/>
    </inkml:brush>
  </inkml:definitions>
  <inkml:trace contextRef="#ctx0" brushRef="#br0">304 84 14747,'11'-12'1009,"-7"7"-670,-1 1-1,1 0 0,1-1 1,-1 1-1,8-5 0,-11 9-307,-1 0-1,0 0 1,0 0-1,0 0 0,0 0 1,1 0-1,-1 0 0,0 0 1,0 0-1,0 0 0,0 0 1,1 0-1,-1 0 0,0 0 1,0 1-1,0-1 0,0 0 1,0 0-1,1 0 0,-1 0 1,0 0-1,0 0 0,0 1 1,0-1-1,0 0 0,0 0 1,0 0-1,0 0 0,0 1 1,1-1-1,-1 0 1,0 0-1,0 0 0,0 0 1,0 1-1,0-1 0,0 0 1,0 0-1,0 0 0,0 0 1,0 1-1,0-1 0,0 0 1,-1 0-1,1 0 0,0 0 1,0 1-1,0-1 0,0 0 1,0 0-1,0 0 0,0 0 1,0 0-1,0 1 0,0-1 1,-1 0-1,1 0 1,-4 14 482,-59 104 1166,23-48-1404,-182 347 294,205-388-711,14-28-102,2-6-64,17-50-811,42-102-2359,137-265 1,-191 414 3448,-1 2 124,0 0 1,1 0-1,-1 1 0,1-1 0,1 1 0,6-8 0,-10 13-69,-1 0 1,0-1-1,1 1 0,-1 0 0,0 0 0,1-1 0,-1 1 0,1 0 0,-1 0 0,0 0 0,1 0 0,-1-1 0,1 1 0,-1 0 0,1 0 0,-1 0 0,1 0 0,-1 0 0,1 0 0,-1 0 0,0 0 0,1 0 1,-1 0-1,1 1 0,-1-1 0,1 0 0,-1 0 0,0 0 0,1 0 0,-1 1 0,1-1 0,-1 0 0,0 0 0,1 1 0,-1-1 0,0 0 0,1 1 0,-1-1 0,0 0 0,1 1 0,-1-1 0,0 1 0,0-1 0,0 0 1,1 1-1,-1-1 0,0 1 0,0-1 0,0 1 0,0-1 0,0 1 0,0-1 0,0 0 0,0 1 0,0-1 0,0 1 0,0 0 0,1 27 1232,-18 138 2074,-2 44-1783,18-177-1456,2 1 1,1-1-1,1 0 0,2 1 1,1-1-1,19 56 1,-23-85-151,0 1 0,0-1 0,0 0 0,1 0 0,-1 0 0,1 0 1,6 7-1,-9-12 37,0 1 1,0 0 0,0 0-1,0 0 1,0-1 0,0 1-1,0 0 1,0 0 0,0 0-1,0 0 1,0-1 0,0 1-1,0 0 1,0 0 0,0 0-1,0 0 1,0-1 0,1 1 0,-1 0-1,0 0 1,0 0 0,0 0-1,0 0 1,0 0 0,1 0-1,-1-1 1,0 1 0,0 0-1,0 0 1,0 0 0,1 0-1,-1 0 1,0 0 0,0 0-1,0 0 1,0 0 0,1 0-1,-1 0 1,0 0 0,0 0-1,0 0 1,0 0 0,1 0-1,-1 0 1,0 0 0,0 0-1,0 0 1,0 0 0,1 0-1,-1 0 1,0 0 0,0 1-1,0-1 1,0 0 0,1 0-1,-1 0 1,0 0 0,-4-15-718,-3-1 132,-2 1 1,1-1-1,-2 2 0,-15-19 0,-52-52-832,30 35 1253,31 32 337,9 11 115,0 0 1,0 0 0,1 0 0,0-1 0,1 0 0,0-1-1,-7-13 1,12 21-204,0 0 0,0 0 0,0 0 0,0 1 0,0-1 0,0 0 0,0 0 0,0 0 0,0 0 0,1 0 0,-1 0 0,0 1 0,1-1 0,-1 0 0,0 0 0,1 0 0,-1 1 0,1-1 0,-1 0 0,1 1 0,0-1 0,-1 0 0,1 1 0,0-1 0,-1 1 0,1-1 0,0 1 0,0-1 0,-1 1 0,1 0 0,0-1 0,1 1 0,31-10 868,-28 9-790,269-52 128,-220 44-467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0.420"/>
    </inkml:context>
    <inkml:brush xml:id="br0">
      <inkml:brushProperty name="width" value="0.05" units="cm"/>
      <inkml:brushProperty name="height" value="0.05" units="cm"/>
    </inkml:brush>
  </inkml:definitions>
  <inkml:trace contextRef="#ctx0" brushRef="#br0">258 2 19628,'-1'0'77,"1"-1"-1,-1 1 1,0 0-1,1 0 1,-1 0 0,1 0-1,-1 0 1,1 0-1,-1 0 1,0 0-1,1 0 1,-1 0 0,1 0-1,-1 0 1,1 0-1,-1 0 1,1 0-1,-1 1 1,0-1 0,1 0-1,-1 0 1,1 1-1,-1-1 1,1 0-1,-1 1 1,-14 12-3,12-9 144,-111 109 1600,94-90-1773,1 0 0,1 2 0,-19 34 0,34-54-50,0 0 1,0 1-1,1 0 0,-2 8 1,4-13-4,-1 1 1,1-1-1,0 1 1,-1-1-1,1 1 1,0-1 0,0 1-1,0 0 1,1-1-1,-1 1 1,0-1 0,1 1-1,-1-1 1,0 0-1,1 1 1,0-1 0,-1 1-1,1-1 1,0 0-1,0 1 1,0-1 0,0 0-1,1 2 1,2-1-24,-1 1 1,1-1 0,0 0 0,0 0-1,0 0 1,0-1 0,0 0 0,1 1-1,6 0 1,45 4-281,-32-4 173,-13-1 80,12 1-87,0 1 1,31 9-1,-48-10 125,-1-1 0,1 1 0,-1 1 0,1-1 0,-1 1-1,0 0 1,0 0 0,0 0 0,0 1 0,-1 0 0,0 0 0,1 0-1,-1 0 1,6 10 0,-9-12 26,1 0 0,-1 0 0,0 0 0,0 0 0,0 1 0,-1-1 0,1 0 0,0 1-1,-1-1 1,1 0 0,-1 1 0,0-1 0,0 1 0,0-1 0,0 1 0,-1-1 0,1 0 0,0 1 0,-2 2 0,1-2 22,-1 1 0,0-1 1,0 0-1,0 0 1,0 0-1,0 0 0,-1 0 1,0 0-1,1-1 1,-1 1-1,-4 2 0,-3 2 67,0-2 0,0 1 0,0-1 0,-1-1-1,0 0 1,0 0 0,-12 2 0,11-4-115,1 0-1,0-1 1,-1 0 0,1 0 0,-18-3 0,24 2-16,1-1 1,0 0-1,0 0 0,0 0 0,0 0 0,0-1 0,0 0 1,0 0-1,0 0 0,0 0 0,1 0 0,-1-1 0,1 0 1,0 0-1,0 0 0,0 0 0,-5-7 0,-6-16-221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0.826"/>
    </inkml:context>
    <inkml:brush xml:id="br0">
      <inkml:brushProperty name="width" value="0.05" units="cm"/>
      <inkml:brushProperty name="height" value="0.05" units="cm"/>
    </inkml:brush>
  </inkml:definitions>
  <inkml:trace contextRef="#ctx0" brushRef="#br0">89 1 16291,'0'6'2437,"-5"16"-754,-13 35 0,-1-2-988,7-12-440,-15 60 15,24-89-246,1 1 0,1 0 0,0 0 0,2 29 0,-1-41-23,0 0-1,1 1 1,-1-1-1,1 0 1,0 1-1,0-1 1,0 0-1,0 0 1,1 0-1,-1 0 1,1 0-1,0 0 1,0 0-1,0-1 1,0 1-1,1 0 1,-1-1-1,1 0 1,-1 0-1,1 0 0,0 0 1,0 0-1,0 0 1,0-1-1,0 1 1,0-1-1,0 0 1,0 0-1,1 0 1,-1 0-1,0-1 1,1 1-1,-1-1 1,1 0-1,5 0 1,1-1-232,0 0 1,0 0-1,0-1 1,-1-1-1,1 1 1,-1-1 0,0-1-1,0 0 1,16-9-1,-12 5-83,0-1 0,0-1-1,-1 0 1,-1-1 0,15-16-1,4-11-494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1.263"/>
    </inkml:context>
    <inkml:brush xml:id="br0">
      <inkml:brushProperty name="width" value="0.05" units="cm"/>
      <inkml:brushProperty name="height" value="0.05" units="cm"/>
    </inkml:brush>
  </inkml:definitions>
  <inkml:trace contextRef="#ctx0" brushRef="#br0">73 0 15835,'-9'11'833,"1"0"0,0 1 0,1 0 0,0 0 0,1 1 0,-5 14 0,7-16-541,1 0-1,0 0 1,1 0-1,0 0 1,0 1-1,1-1 1,1 20-1,0-30-277,0 1 0,0-1 0,0 0 0,1 0 0,-1 1 0,0-1 0,1 0 0,-1 0 0,0 1 0,1-1 0,-1 0 0,1 0 0,0 0 0,-1 0 0,1 0 0,0 0 0,0 0 0,0 0 0,0 0 0,1 1 0,-1-1-6,0-1-1,0 1 0,1-1 0,-1 0 0,0 0 0,0 0 1,0 1-1,0-1 0,0 0 0,1 0 0,-1-1 0,0 1 0,0 0 1,0 0-1,0-1 0,0 1 0,1 0 0,0-1 0,4-2 2,-1 0 0,1-1 0,-1 1 0,0-1 0,0 0 0,9-9 0,4-8 20,-1 0 0,-2-1 0,22-37 0,-38 59-29,1-1 1,0 1-1,0 0 1,0 0-1,0 0 1,0 0 0,0 0-1,0-1 1,0 1-1,0 0 1,0 0-1,0 0 1,0 0-1,0 0 1,1-1 0,-1 1-1,0 0 1,0 0-1,0 0 1,0 0-1,0 0 1,0-1-1,0 1 1,0 0 0,0 0-1,0 0 1,1 0-1,-1 0 1,0 0-1,0 0 1,0 0 0,0 0-1,0-1 1,0 1-1,1 0 1,-1 0-1,0 0 1,0 0-1,0 0 1,0 0 0,0 0-1,1 0 1,-1 0-1,0 0 1,0 0-1,0 0 1,0 0 0,0 0-1,1 0 1,-1 0-1,0 0 1,0 0-1,0 0 1,0 1-1,0-1 1,1 0 0,-1 0-1,0 0 1,0 0-1,1 13 13,-3 17 1,0-23-10,-2 26-1,4-31 0,0-1 0,-1 0 0,1 1 0,0-1 1,0 1-1,1-1 0,-1 0 0,0 1 0,0-1 1,1 0-1,-1 1 0,0-1 0,1 0 0,-1 1 1,1-1-1,1 2 0,-1-3 0,-1 0 0,1 0 0,0 0 0,-1 1 0,1-1 0,0-1 1,-1 1-1,1 0 0,-1 0 0,1 0 0,0 0 0,-1 0 0,1 0 0,0-1 0,-1 1 0,1 0 0,-1-1 1,1 1-1,-1 0 0,1-1 0,-1 1 0,1-1 0,-1 1 0,1 0 0,-1-1 0,1 0 0,14-16 34,-12 15-26,73-99-545,-65 93 47,-13 18 163,-10 19 126,-30 67 159,44-127-861,3 1 680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53.392"/>
    </inkml:context>
    <inkml:brush xml:id="br0">
      <inkml:brushProperty name="width" value="0.05" units="cm"/>
      <inkml:brushProperty name="height" value="0.05" units="cm"/>
    </inkml:brush>
  </inkml:definitions>
  <inkml:trace contextRef="#ctx0" brushRef="#br0">50 78 10474,'-4'-2'202,"0"0"0,0 0 1,1 0-1,-1 0 0,1-1 0,-1 1 0,1-1 0,0 0 0,-3-4 0,4 5-100,1 0-1,0 0 1,0 0 0,0 0-1,0 0 1,0 0-1,0 0 1,0-1 0,1 1-1,-1 0 1,1 0-1,0-1 1,-1 1 0,1 0-1,0-1 1,0 1 0,1 0-1,0-3 1,-1 4-93,-1 1 0,1 0-1,0 0 1,1 0 0,-1-1 0,0 1 0,0 0 0,0 0 0,0 0 0,0-1 0,0 1 0,0 0 0,0 0-1,0 0 1,0-1 0,0 1 0,1 0 0,-1 0 0,0 0 0,0 0 0,0-1 0,0 1 0,0 0-1,1 0 1,-1 0 0,0 0 0,0 0 0,0 0 0,1 0 0,-1-1 0,0 1 0,0 0 0,0 0 0,1 0-1,-1 0 1,0 0 0,0 0 0,0 0 0,1 0 0,-1 0 0,0 0 0,0 0 0,0 0 0,1 0-1,-1 0 1,0 0 0,0 1 0,0-1 0,1 0 0,-1 0 0,0 0 0,0 0 0,0 0 0,1 0 0,-1 0-1,0 1 1,0-1 0,0 0 0,0 0 0,0 0 0,1 0 0,-1 1 0,0-1 0,0 0 0,9 12 145,3 9-79,7 16-19,3-2-1,43 56 0,-57-81-61,1-1 0,-1-1 0,1 1 0,1-2 0,0 1 0,0-1 0,0-1 0,1 0 0,0 0 0,0-1 0,0 0 1,1-1-1,21 5 0,-5-5 4,0-1 0,0-2 0,56-3 0,84-21 24,-124 16-14,493-72 51,192-31-31,-271 61-22,-352 46-5,1 5 0,137 20 0,-146-7 1,50 8 8,217 6 1,-344-30 46,0 0 0,28-5 0,-49 6 5,1 0 0,-1 0 0,1 0 0,-1 0 0,0 0 0,1 0 0,-1-1 0,1 1 0,-1 0 0,0 0 0,1 0 0,-1-1 0,0 1 0,1 0 0,-1-1 0,0 1 0,0 0 0,1 0 0,-1-1 0,0 1 0,0-1 0,1 1 1,-1 0-1,0-1 0,0 1 0,0-1 0,0 1 0,0 0 0,0-1 0,0 1 0,1-1 0,-5-15 230,-7-7 150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22.077"/>
    </inkml:context>
    <inkml:brush xml:id="br0">
      <inkml:brushProperty name="width" value="0.05" units="cm"/>
      <inkml:brushProperty name="height" value="0.05" units="cm"/>
    </inkml:brush>
  </inkml:definitions>
  <inkml:trace contextRef="#ctx0" brushRef="#br0">154 142 14379,'45'-109'5257,"-44"108"-5168,-1 0-1,1 0 0,-1 0 1,1 0-1,-1 0 0,0-1 1,0 1-1,0 0 0,0 0 1,1 0-1,-2 0 0,1-1 1,0 1-1,0 0 0,0 0 1,0 0-1,-1 0 0,1 0 1,0 0-1,-1-1 1,0 0-1,0 1-22,0 0 0,0 1 0,0-1 1,0 1-1,0-1 0,0 1 0,0-1 0,0 1 0,0-1 1,0 1-1,0 0 0,0 0 0,0-1 0,0 1 0,0 0 1,0 0-1,0 0 0,-2 1 0,-2-1 39,-1 1 0,1 0 1,0 1-1,0-1 0,0 1 0,0 0 0,1 0 1,-8 4-1,-2 4-28,0 1 1,1 0 0,-13 14-1,20-19-71,0 1 0,1 0 0,-1 0 0,2 0-1,-1 0 1,1 1 0,0 0 0,-4 10 0,8-17-7,0-1 1,0 1-1,0-1 1,0 1-1,0-1 1,1 1-1,-1 0 1,0-1-1,0 1 1,0-1-1,0 1 1,0-1-1,1 1 1,-1-1-1,0 1 1,1-1-1,-1 1 1,0-1-1,1 1 1,-1-1-1,0 0 1,1 1 0,-1-1-1,1 0 1,-1 1-1,1-1 1,-1 0-1,1 1 1,-1-1-1,1 0 1,-1 0-1,2 1 1,22 6-38,-16-5 13,-1 0 1,0 1 1,0 0 0,0 0-1,-1 0 1,1 1-1,-1 0 1,0 1 0,0-1-1,-1 1 1,1 0 0,-1 0-1,0 1 1,0 0-1,-1-1 1,0 2 0,0-1-1,6 13 1,-7-11 1,0 1 0,0-1 0,-1 1 0,0 0 0,-1 0 0,0 0 0,0 0 1,-1 0-1,0 0 0,-1 0 0,0 0 0,0 0 0,-1 0 0,-3 11 0,0-6 20,0 0 0,0 0 0,-14 23 0,18-34 17,-1 0 0,0 0 0,0-1 0,0 1-1,0 0 1,0-1 0,0 1 0,-1-1-1,0 0 1,1 1 0,-1-1 0,0-1 0,0 1-1,0 0 1,0-1 0,0 1 0,0-1-1,0 0 1,0 0 0,-1 0 0,1-1 0,-6 1-1,7-1 5,-1-1 1,1 0-1,-1 0 0,1 0 0,0 0 0,-1 0 0,1 0 0,0-1 0,0 1 1,0-1-1,0 0 0,0 1 0,0-1 0,0 0 0,1 0 0,-1 0 0,0-1 0,1 1 1,0 0-1,0 0 0,-2-5 0,-1-1 26,0-1-1,1 0 1,0 0 0,-2-15 0,4 17-14,0 0 0,0-1 1,1 1-1,0-1 0,0 1 1,1 0-1,-1-1 1,2 1-1,-1 0 0,1 0 1,0 0-1,5-9 1,-4 10-33,0 0 0,1 1 0,0-1 0,0 1 1,1 0-1,-1 1 0,1-1 0,0 1 0,0 0 1,0 0-1,1 0 0,0 1 0,-1 0 0,8-3 1,7-3-154,-1-1 0,-1-1 1,0 0-1,23-19 0,0-8-59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49.537"/>
    </inkml:context>
    <inkml:brush xml:id="br0">
      <inkml:brushProperty name="width" value="0.05" units="cm"/>
      <inkml:brushProperty name="height" value="0.05" units="cm"/>
    </inkml:brush>
  </inkml:definitions>
  <inkml:trace contextRef="#ctx0" brushRef="#br0">11 16 13395,'-1'0'159,"1"1"0,-1-1 0,0 1 0,0 0 0,0-1 0,1 1 0,-1 0 0,1 0 0,-1 0 0,0 0 0,1-1 0,-1 1 0,1 0 0,0 0 0,-1 0 0,1 0 0,-1 2 0,1-3-67,0 0 0,1 1-1,-1-1 1,0 1 0,0-1-1,0 1 1,1-1 0,-1 0-1,0 1 1,0-1 0,1 0 0,-1 1-1,0-1 1,1 0 0,-1 1-1,1-1 1,-1 0 0,0 1-1,1-1 1,-1 0 0,1 0 0,-1 0-1,0 1 1,1-1 0,0 0-1,5 1 237,-1 0 0,1 0 0,0 0 0,9-1-1,60-4 686,87-14 1,44-4-1067,-201 22-15,43 1-454,-45-1 341,0 1 0,0-1-1,0 1 1,0-1 0,-1 1-1,1 0 1,0 0 0,0 0-1,0 1 1,-1-1 0,1 1-1,4 3 1,-7-5 115,0 1-1,1-1 1,-1 0 0,0 1 0,0-1 0,1 1 0,-1-1-1,0 0 1,0 1 0,0-1 0,0 1 0,0-1-1,1 1 1,-1-1 0,0 0 0,0 1 0,0-1 0,0 1-1,0-1 1,-1 1 0,1-1 0,0 1 0,0-1-1,0 0 1,0 1 0,0-1 0,-1 1 0,1-1 0,0 0-1,0 1 1,-1-1 0,1 1 0,0-1 0,0 0-1,-1 1 1,1-1 0,0 0 0,-1 0 0,1 1 0,-1-1-1,1 0 1,0 0 0,-1 0 0,1 1 0,-1-1-1,1 0 1,-1 0 0,-10 5-789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49.923"/>
    </inkml:context>
    <inkml:brush xml:id="br0">
      <inkml:brushProperty name="width" value="0.05" units="cm"/>
      <inkml:brushProperty name="height" value="0.05" units="cm"/>
    </inkml:brush>
  </inkml:definitions>
  <inkml:trace contextRef="#ctx0" brushRef="#br0">11 135 14059,'-10'27'1408,"10"-13"-752,8-2-175,18-11 727,8-1-112,16-10-192,5-4-64,5-6-263,0-2-41,-1-2-248,-6 1-120,-10 4-432,-8 2-312,-13 6-361,-1 2 713,-9-1-152,1 0-176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0.295"/>
    </inkml:context>
    <inkml:brush xml:id="br0">
      <inkml:brushProperty name="width" value="0.05" units="cm"/>
      <inkml:brushProperty name="height" value="0.05" units="cm"/>
    </inkml:brush>
  </inkml:definitions>
  <inkml:trace contextRef="#ctx0" brushRef="#br0">0 37 17196,'13'-5'506,"1"-1"0,-1 2 0,1 0-1,0 0 1,1 1 0,-1 1 0,29-1 0,-22 1-284,3 0-92,0 1 1,1 1 0,31 3 0,-50-2-135,0 0 0,0 0 1,0 0-1,0 1 0,0 0 1,0 0-1,0 0 0,-1 1 1,1-1-1,-1 2 0,0-1 1,0 0-1,0 1 0,0 0 1,-1 0-1,1 1 0,-1-1 1,6 9-1,-8-8-3,0-1 1,-1 1-1,1-1 1,-1 1-1,0-1 1,0 1-1,0 0 1,-1 0-1,0-1 1,0 1-1,0 0 1,0 0-1,-1-1 1,1 1-1,-1 0 1,-3 5-1,-2 10 6,-1 0 1,-14 25-1,16-36 7,-54 100 127,-85 118 0,99-159-171,16-27 68,9-23-30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2.343"/>
    </inkml:context>
    <inkml:brush xml:id="br0">
      <inkml:brushProperty name="width" value="0.05" units="cm"/>
      <inkml:brushProperty name="height" value="0.05" units="cm"/>
    </inkml:brush>
  </inkml:definitions>
  <inkml:trace contextRef="#ctx0" brushRef="#br0">1 74 17356,'0'-1'47,"0"1"1,0 0 0,0-1 0,0 1-1,0-1 1,1 1 0,-1 0-1,0 0 1,0-1 0,0 1-1,1 0 1,-1-1 0,0 1 0,0 0-1,1 0 1,-1-1 0,0 1-1,1 0 1,-1 0 0,0 0 0,1-1-1,-1 1 1,0 0 0,1 0-1,-1 0 1,0 0 0,1 0-1,-1 0 1,0 0 0,1 0 0,-1 0-1,1 0 1,11 8 609,8 24-37,-18-27-340,34 64 820,-22-39-925,2 1 0,21 28-1,-34-56-166,-1 0 1,1 0-1,-1 0 0,1 0 0,0 0 0,0-1 0,1 1 0,-1-1 0,0 0 0,1 1 0,6 1 0,-8-3-7,1 0 1,-1-1-1,0 0 0,1 1 0,-1-1 0,1 0 0,-1 0 1,1 0-1,-1 0 0,1-1 0,-1 1 0,1-1 0,-1 0 1,1 1-1,-1-1 0,0 0 0,1 0 0,-1-1 0,0 1 1,2-2-1,6-4-163,0-2 0,-1 1-1,0-1 1,0-1 0,-1 0 0,0 0 0,12-21 0,-3 0-1191,21-52 1,-33 70 855,0-1-1,-1 1 1,0-1 0,-1 0 0,-1 0 0,1-20 0,-4 32 957,-2 5-192,-1 8 147,-10 46 1604,-11 94-1,7 62-597,15-165-1104,2-29-241,-8 226-1139,12-226 856,1-11-206,1-30-13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3.462"/>
    </inkml:context>
    <inkml:brush xml:id="br0">
      <inkml:brushProperty name="width" value="0.05" units="cm"/>
      <inkml:brushProperty name="height" value="0.05" units="cm"/>
    </inkml:brush>
  </inkml:definitions>
  <inkml:trace contextRef="#ctx0" brushRef="#br0">160 20 16780,'-33'21'2377,"22"-15"-2075,0 1 0,0 0 0,1 0 0,1 1 0,-17 17-1,24-23-278,-31 41 134,31-41-163,0 1 1,1 0 0,-1 0 0,1 0-1,0 0 1,0 0 0,0 0-1,0 0 1,0 0 0,1 0 0,-1 0-1,1 1 1,0 4 0,0-7 2,0-1 0,1 1 0,-1-1 0,0 1 0,0-1 0,1 1 0,-1 0 0,0-1 0,1 1 0,-1-1 0,0 1 0,1-1 0,-1 0 0,1 1 0,-1-1 0,1 1 0,-1-1 0,1 0 0,-1 1 0,1-1 0,-1 0 0,1 0 0,-1 1 0,1-1 0,0 0 0,-1 0 0,1 0 0,-1 0 0,1 0 0,0 0 0,-1 0 0,1 0 0,-1 0 0,1 0 0,0 0 0,-1 0 0,1 0 0,-1-1 0,1 1 0,0 0 0,-1 0 0,1-1 0,0 1 0,25-14-57,-25 14 58,14-11-45,-1 0 0,1-1 0,-2-1 0,13-14 0,-11 11-58,33-28-1,-46 43 96,0-1 0,-1 1 0,1 0 0,0 0 0,0 0-1,-1 0 1,1 0 0,0 1 0,0-1 0,0 0 0,0 1 0,0 0 0,0-1 0,4 1 0,-5 0 2,0 0 1,1 1-1,-1-1 1,0 0-1,0 1 0,0-1 1,0 1-1,0-1 0,0 1 1,0 0-1,0 0 0,0-1 1,0 1-1,0 0 0,0 0 1,-1 0-1,1 0 1,1 2-1,1 4-19,1 0 0,-2 0 0,1 1 0,-1-1 0,0 1 0,1 9 0,-1-4 17,40 233-31,-36-182 277,-2 121 0,-4-179-215,-8 68 225,8-69-218,-1 0 1,-1 1-1,1-1 1,-1 0-1,0 0 0,0 0 1,0-1-1,0 1 1,-1 0-1,0-1 0,-4 5 1,6-8-18,0 0 0,0 0 1,0 0-1,-1 0 0,1-1 1,0 1-1,0 0 1,-1-1-1,1 1 0,0-1 1,-1 1-1,1-1 0,0 0 1,-1 1-1,1-1 0,-1 0 1,1 0-1,0 0 0,-1 0 1,1 0-1,-1-1 0,1 1 1,0 0-1,-1-1 0,1 1 1,-1 0-1,1-1 0,0 0 1,0 1-1,-1-1 0,1 0 1,0 0-1,-2-1 0,-2-3 35,0 1-1,0-1 1,0 0-1,1 0 1,-7-10 0,2 2 2,2 0 0,0 0 0,1-1 0,0 0 0,1 0 1,0 0-1,1-1 0,1 1 0,0-1 0,1 0 0,1 0 0,0 0 1,2-23-1,0 27-77,1 0 0,0 0 0,1 0 0,0 0 0,0 0 0,1 0 0,0 1 0,1 0 0,0 0 0,1 0 0,0 0-1,1 1 1,0 0 0,0 1 0,1-1 0,0 1 0,0 1 0,14-10 0,-3 5-590,26-12-1,-30 17-248,0-1 0,25-17 0,-35 21 607,-1-1 0,1 1 0,0-1 0,-1 0 0,0 0 0,0 0 0,-1 0 0,1-1-1,-1 0 1,0 1 0,2-8 0,0-5-273,-1 0 0,-1 0 0,0-1 1,-1 0-1,-1 0 0,-2-21 0,1 24-46,0 13 244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4.502"/>
    </inkml:context>
    <inkml:brush xml:id="br0">
      <inkml:brushProperty name="width" value="0.05" units="cm"/>
      <inkml:brushProperty name="height" value="0.05" units="cm"/>
    </inkml:brush>
  </inkml:definitions>
  <inkml:trace contextRef="#ctx0" brushRef="#br0">13 470 12875,'0'-5'1766,"-2"6"-736,-2 14-499,-2 24-804,7 20 966,-1-56-604,0 0 0,1 1-1,-1-1 1,1 0 0,0 1-1,0-1 1,0 0 0,1 0 0,-1 0-1,1 0 1,-1 0 0,1 0 0,0 0-1,4 4 1,-5-7-60,-1 1 1,1-1-1,-1 0 0,1 1 1,0-1-1,-1 0 0,1 1 0,-1-1 1,1 0-1,-1 0 0,1 0 1,0 0-1,-1 0 0,1 0 0,0 0 1,-1 0-1,1 0 0,-1 0 1,1 0-1,0 0 0,-1 0 1,1 0-1,-1 0 0,1-1 0,0 1 1,0-1-1,14-14 448,6-26 48,-19 37-451,11-30 247,-2-1 0,0 0-1,-3-1 1,-1 0-1,-1 0 1,1-62 0,-7 98-316,-2-34 156,-4 18-76,5 16-82,1-1 0,0 1-1,0 0 1,-1 0 0,1-1-1,0 1 1,-1 0 0,1 0-1,0-1 1,-1 1 0,1 0-1,0 0 1,-1 0 0,1 0 0,-1 0-1,1-1 1,0 1 0,-1 0-1,1 0 1,-1 0 0,1 0-1,0 0 1,-1 0 0,1 0-1,-1 0 1,1 0 0,0 1-1,-1-1 1,1 0 0,0 0-1,-1 0 1,-2 3 1,1-1 1,0 0-1,0 0 0,0 1 0,0 0 1,1-1-1,-1 1 0,1 0 0,-1 0 1,1-1-1,0 1 0,0 0 0,-1 6 1,1-7-4,-13 46 8,2 1 0,-6 50 0,14-66-44,1-1-1,2 1 1,1 0-1,5 38 1,-4-68 13,-1 1-1,1-1 1,0 0 0,0 0 0,0 1-1,0-1 1,0 0 0,1 0 0,-1 0-1,1-1 1,0 1 0,0 0 0,3 4-1,-3-6-1,-1 0 0,1 0-1,-1 0 1,1-1 0,-1 1-1,1 0 1,0-1 0,-1 1 0,1-1-1,0 1 1,0-1 0,-1 0-1,1 0 1,0 1 0,0-1-1,-1-1 1,1 1 0,0 0-1,0 0 1,-1-1 0,1 1-1,0-1 1,-1 1 0,1-1-1,0 0 1,-1 0 0,2 0 0,5-4-131,-1 1 1,0-1-1,-1-1 1,1 1 0,-1-1-1,0 0 1,0 0 0,-1-1-1,7-9 1,5-11-544,14-32 0,-29 55 645,14-29-287,-1-1 0,-2-1 0,-2 0 1,-1-1-1,-1 0 0,-3-1 0,0 1 0,-3-1 1,0-38-1,-3 62 502,-1 1 0,-4-24 0,4 34-93,0-1 0,0 0 0,0 0 1,0 0-1,0 0 0,0 1 0,-4-6 0,4 8-31,0-1-1,1 0 1,-1 0-1,0 1 1,0-1-1,1 0 1,-1 1-1,0-1 1,0 1-1,0-1 1,0 1-1,0-1 1,0 1-1,0 0 1,0 0-1,0-1 1,0 1-1,0 0 1,0 0-1,0 0 1,0 0-1,-2 0 1,1 1 26,-1 0 0,0 0-1,0 0 1,1 1 0,-1-1 0,1 1 0,-1 0 0,1-1 0,0 1 0,-1 0 0,1 1 0,0-1 0,1 0 0,-1 0 0,0 1 0,0-1 0,1 1 0,-2 4 0,-4 6 77,1 0-1,-5 21 1,6-18-106,0 2 0,-2 21 0,7-32-61,-1 0-1,1 0 1,0 0-1,0-1 1,1 1-1,0 0 1,0 0-1,4 11 1,-5-16 11,1 0 1,0 0-1,0 0 1,0 0-1,1 0 1,-1-1-1,0 1 1,1 0-1,-1-1 1,1 1-1,-1-1 1,1 1-1,0-1 1,-1 0-1,1 1 1,0-1-1,0 0 1,0 0-1,0 0 1,0-1-1,0 1 1,0 0-1,1-1 1,2 1-1,5-1-64,0 1-1,1-1 0,-1-1 0,14-2 0,-18 1 38,0 1 1,1 0-1,-1 1 0,1-1 1,-1 1-1,1 1 0,-1-1 1,0 1-1,1 0 1,-1 0-1,7 3 0,-10-2 25,0-1-1,0 2 1,-1-1-1,1 0 1,0 0-1,-1 1 0,1-1 1,-1 1-1,0 0 1,0 0-1,0 0 1,2 4-1,13 41-182,-15-39 173,1 0 0,0 0 0,7 13 0,-10-22 32,0 1-1,0-1 1,0 0 0,1 1-1,-1-1 1,0 0-1,1 0 1,-1 1 0,0-1-1,0 0 1,1 0 0,-1 0-1,0 1 1,1-1-1,-1 0 1,0 0 0,1 0-1,-1 0 1,1 0-1,-1 0 1,0 0 0,1 0-1,-1 0 1,0 0 0,1 0-1,-1 0 1,0 0-1,1 0 1,-1 0 0,1 0-1,-1 0 1,0 0-1,1-1 1,-1 1 0,0 0-1,1 0 1,-1 0-1,0-1 1,0 1 0,1 0-1,-1 0 1,0-1 0,0 1-1,1 0 1,-1-1-1,0 1 1,0 0 0,0 0-1,1-1 1,-1 1-1,0-1 1,0 1 0,0-1-1,14-23 170,-12 21-155,21-48 489,32-102 1,-1-58 405,-50 192-760,-3 17-81,-1 5-6,-3 30 90,2-27-156,-13 164 777,13-141-573,2 1 0,1-1 0,10 52-1,-11-73-205,1-1 0,0 1 0,1-1 0,-1 0-1,1 1 1,1-1 0,-1 0 0,1-1-1,0 1 1,1-1 0,0 0 0,7 8-1,-1-9-277,-7-9-177,-4 2 394,0 1 0,0 0 0,0 0 0,0-1 0,0 1 0,0 0 0,0-1 0,-1 1 1,1 0-1,0 0 0,-1 0 0,1-1 0,-1 1 0,0-1 0,-11-15-336,-2 1 1,1 0-1,-2 1 0,0 0 0,-22-16 1,0 0 324,26 21 152,4 4 114,0 0-1,0 0 1,1-1 0,0 0-1,-9-14 1,14 20-154,1 1-1,-1-1 1,1 0 0,-1 0-1,1 1 1,0-1 0,-1 0 0,1 0-1,0 0 1,0 0 0,0 1-1,0-1 1,0 0 0,0 0 0,0 0-1,0 0 1,0 0 0,0 1-1,0-1 1,0 0 0,1 0 0,-1 0-1,0 0 1,1 1 0,-1-1-1,1 0 1,-1 0 0,1 1-1,-1-1 1,1 0 0,-1 1 0,1-1-1,-1 0 1,1 1 0,0-1-1,0 1 1,-1-1 0,1 1 0,0 0-1,0-1 1,-1 1 0,1 0-1,1-1 1,5-2 125,1 1 0,-1 0 1,1 1-1,8-2 0,-4 1-102,18-4-523,76-18-1795,-80 14 1695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5.612"/>
    </inkml:context>
    <inkml:brush xml:id="br0">
      <inkml:brushProperty name="width" value="0.05" units="cm"/>
      <inkml:brushProperty name="height" value="0.05" units="cm"/>
    </inkml:brush>
  </inkml:definitions>
  <inkml:trace contextRef="#ctx0" brushRef="#br0">0 471 16396,'1'-3'176,"0"0"0,0 0 0,1-1 0,-1 2 1,1-1-1,0 0 0,0 0 0,0 0 1,0 1-1,0-1 0,0 1 0,1 0 1,4-4-1,38-26 777,-40 29-722,-2 1-148,9-5 178,-1 0 0,20-8 0,-29 14-245,0 0 1,0 1-1,0-1 1,0 0 0,1 0-1,-1 1 1,0 0-1,0-1 1,0 1-1,1 0 1,-1 0-1,0 0 1,0 0-1,1 0 1,-1 1 0,0-1-1,0 1 1,0 0-1,1-1 1,-1 1-1,0 0 1,0 0-1,2 2 1,-2-1-12,-1-1 0,0 1-1,0 0 1,1 0 0,-2 0 0,1 0 0,0 0 0,0 0 0,0 0-1,-1 0 1,1 0 0,-1 0 0,0 0 0,0 1 0,0-1 0,0 4-1,-6 39 6,4-34-1,-2 10 0,1-11-3,1 0 1,1-1 0,-1 1-1,2 0 1,-1 0-1,1 0 1,3 16 0,-3-25-8,0 0 1,0 0 0,1 0 0,-1 0 0,0-1 0,1 1 0,-1 0 0,1 0 0,-1 0 0,1-1-1,-1 1 1,1 0 0,0-1 0,-1 1 0,1 0 0,0-1 0,-1 1 0,1-1 0,0 1 0,0-1 0,0 1-1,0-1 1,-1 0 0,2 1 0,0-1 1,0 0-1,0 0 1,0 1-1,1-2 1,-1 1 0,0 0-1,0 0 1,0-1-1,0 1 1,3-2-1,3-1 4,1-1-1,-1 0 1,15-11-1,6-8 30,-1-1 0,-1-2 0,-2 0 1,0-2-1,-2-1 0,35-56 0,-44 58 25,-13 22-2,-7 17-18,-2 8-29,1 0 0,1 0 0,0 0-1,2 1 1,0 0 0,1 0 0,0 25 0,3-43-6,0 0 0,0 0 0,1 0 0,-1 0 0,0-1-1,1 1 1,0 0 0,0 0 0,0-1 0,0 1 0,0 0 0,0-1 0,1 1 0,-1-1 0,3 4 0,-2-5 6,-1 0-1,0 0 0,1 0 1,-1 0-1,1 0 1,0-1-1,-1 1 0,1 0 1,-1-1-1,1 1 1,0-1-1,0 0 1,-1 1-1,1-1 0,0 0 1,0 0-1,-1 0 1,1 0-1,0 0 1,-1-1-1,1 1 0,0 0 1,0-1-1,-1 1 1,1-1-1,1-1 0,5-1 30,-1-1 0,0 0 0,1-1 0,-2 0 0,1 0 0,-1-1 0,1 1 0,-2-1-1,1-1 1,-1 1 0,7-11 0,-1 1 72,-1-1-1,-1-1 0,13-33 1,-16 35-34,-2-1 1,6-25 0,-9 34-58,0 1 0,-1-1 1,0 1-1,0-1 0,0 1 1,-1-1-1,0 1 0,-3-10 1,4 16-18,0 1 0,0-1 1,0 0-1,0 1 0,-1-1 1,1 0-1,0 1 0,0-1 1,-1 1-1,1-1 0,-1 0 1,1 1-1,0-1 0,-1 1 1,1-1-1,-1 1 0,1-1 1,-1 1-1,0-1 0,1 1 1,-1 0-1,1-1 0,-2 1 1,1 0-2,1 0 0,-1 0 1,0 0-1,1 0 0,-1 0 0,1 1 1,-1-1-1,0 0 0,1 1 1,-1-1-1,1 0 0,-1 1 1,1-1-1,-1 0 0,1 1 1,-1-1-1,1 1 0,-1-1 0,0 2 1,-2 2 0,1 0 0,-1 1 1,1-1-1,-1 1 0,-1 6 1,1-3-9,0 0 0,1 0 0,0 0 0,1 0 0,0 0 0,0 0 0,1 0 0,-1 1 0,2-1 0,-1 0 0,1 0 0,3 11 0,-4-18 4,1-1-1,-1 1 1,0 0-1,0 0 1,1 0-1,-1-1 0,1 1 1,-1 0-1,1-1 1,-1 1-1,1 0 1,-1-1-1,1 1 1,0 0-1,-1-1 0,1 1 1,0-1-1,0 1 1,-1-1-1,1 0 1,0 1-1,0-1 1,0 0-1,-1 1 0,1-1 1,0 0-1,0 0 1,0 0-1,1 0 1,1 0-3,-1-1 1,1 0 0,-1 1-1,0-1 1,1 0 0,-1 0 0,0 0-1,0-1 1,0 1 0,3-3-1,5-4-10,-1 0 0,-1 0 0,12-15 0,-7 5-27,0 0-1,-2-1 0,0-1 1,15-36-1,-32 72 19,0 1 0,1-1 0,1 1 0,0 0 0,2 1 0,0-1 0,0 24 0,2-39 24,0-1 1,0 0-1,0 1 0,0-1 0,0 1 1,0-1-1,1 0 0,-1 1 1,0-1-1,1 0 0,-1 0 1,1 1-1,0-1 0,-1 0 0,1 0 1,0 0-1,0 1 0,-1-1 1,1 0-1,0 0 0,0 0 1,0-1-1,1 1 0,-1 0 0,0 0 1,0 0-1,0-1 0,1 1 1,-1-1-1,0 1 0,0-1 1,1 1-1,-1-1 0,0 0 0,1 0 1,-1 0-1,1 1 0,-1-1 1,0-1-1,3 1 0,4-1 7,0-1 0,0-1-1,0 1 1,0-1 0,10-6-1,-10 6-6,4-3 4,77-31 42,-77 33-48,1 0-1,0 1 0,0 0 0,0 1 0,14-1 0,-24 3 0,0 0 0,0 0-1,0 1 1,0-1 0,0 1-1,0-1 1,0 1 0,-1 0-1,1 0 1,0 0 0,0 1-1,4 2 1,-6-3 3,0 0-1,1 0 1,-1 0 0,0 0 0,0 0-1,0 1 1,0-1 0,-1 0 0,1 0 0,0 1-1,0-1 1,-1 1 0,1-1 0,-1 1-1,1-1 1,-1 1 0,0-1 0,0 1 0,1-1-1,-1 1 1,0-1 0,0 1 0,0-1-1,-1 1 1,1 2 0,0-4 5,0 1 0,0-1 1,0 0-1,0 1 0,0-1 0,0 0 1,0 0-1,0 1 0,0-1 0,-1 0 1,1 1-1,0-1 0,0 0 0,0 0 1,0 1-1,0-1 0,0 0 0,-1 1 0,1-1 1,0 0-1,0 0 0,0 0 0,-1 1 1,1-1-1,0 0 0,0 0 0,-1 0 1,1 1-1,0-1 0,0 0 0,-1 0 1,1 0-1,0 0 0,-1 0 0,1 0 1,0 0-1,0 0 0,-1 1 0,1-1 1,-1 0-1,-9-11 157,-6-21 50,16 32-212,-122-274-1948,114 256 1560,3 2-138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6.188"/>
    </inkml:context>
    <inkml:brush xml:id="br0">
      <inkml:brushProperty name="width" value="0.05" units="cm"/>
      <inkml:brushProperty name="height" value="0.05" units="cm"/>
    </inkml:brush>
  </inkml:definitions>
  <inkml:trace contextRef="#ctx0" brushRef="#br0">55 330 16035,'0'0'61,"0"0"0,0 1-1,-1-1 1,1 0-1,0 1 1,0-1-1,0 0 1,0 0-1,0 1 1,0-1 0,0 0-1,0 1 1,0-1-1,0 0 1,0 1-1,0-1 1,0 0-1,0 1 1,0-1 0,0 0-1,0 1 1,0-1-1,0 0 1,0 0-1,0 1 1,1-1 0,-1 0-1,0 1 1,0-1-1,0 0 1,0 0-1,1 1 1,-1-1-1,0 0 1,0 0 0,1 0-1,-1 1 1,0-1-1,0 0 1,1 0-1,-1 0 1,1 0-1,14-7 1178,15-23-421,-22 19-697,0 0 1,-1 0 0,0-1-1,-1 0 1,0-1-1,-1 1 1,-1-1 0,6-22-1,-8 27-81,-1-1 0,1 0 1,-2 0-1,1 1 0,-1-1 0,0 0 0,-1 0 0,0 0 0,0 1 0,-1-1 1,0 0-1,-1 1 0,0-1 0,-5-9 0,7 16-27,0 0 0,-1-1 0,1 1-1,-1 0 1,1 0 0,-1 0 0,0 0 0,0 0-1,0 0 1,0 1 0,0-1 0,-1 1-1,1-1 1,0 1 0,-1 0 0,1 0 0,-1 0-1,-4-1 1,5 2-8,0-1 0,-1 2 1,1-1-1,0 0 0,0 0 0,-1 1 0,1-1 0,0 1 0,0-1 0,0 1 0,0 0 1,0 0-1,0 0 0,0 0 0,0 0 0,0 1 0,0-1 0,1 1 0,-1-1 0,1 1 1,-1-1-1,-2 4 0,-3 5-1,1 0 1,0 0-1,1 1 1,0 0-1,0 0 0,1 0 1,1 0-1,-4 18 1,3-2-1,0 0 1,1 43-1,3-60 1,0 0-1,1 0 0,0 0 1,1 0-1,4 15 0,-5-22-3,0 0-1,0 0 1,1 0-1,-1 0 0,1 0 1,-1 0-1,1-1 0,0 1 1,0 0-1,1-1 1,-1 0-1,0 0 0,1 1 1,-1-1-1,1-1 1,0 1-1,-1 0 0,1-1 1,0 1-1,0-1 0,3 1 1,1-1-53,0 0 1,-1 0 0,1-1-1,0 0 1,-1 0 0,1-1-1,-1 0 1,1 0-1,0 0 1,-1-1 0,0 0-1,1 0 1,-1-1-1,0 1 1,0-1 0,6-5-1,3-1 135,-1-2-1,0 1 0,-1-1 1,0-1-1,12-15 0,15-23-177,-5-6-45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6.845"/>
    </inkml:context>
    <inkml:brush xml:id="br0">
      <inkml:brushProperty name="width" value="0.05" units="cm"/>
      <inkml:brushProperty name="height" value="0.05" units="cm"/>
    </inkml:brush>
  </inkml:definitions>
  <inkml:trace contextRef="#ctx0" brushRef="#br0">99 160 13859,'-13'16'474,"1"1"1,1 1-1,1 0 0,0 0 1,1 1-1,2 0 1,-1 1-1,2 0 0,-4 20 1,9-34-405,1-1 0,-1 1 0,1-1 0,0 1 0,0-1 1,0 1-1,1 0 0,0-1 0,2 7 0,-3-11-63,0 1 0,1-1-1,0 0 1,-1 0 0,1 1-1,0-1 1,-1 0 0,1 0-1,0 0 1,0 0 0,0 0 0,0 0-1,0 0 1,0 0 0,0 0-1,1 0 1,-1-1 0,0 1-1,0 0 1,1-1 0,-1 1 0,0-1-1,1 1 1,-1-1 0,0 0-1,1 0 1,-1 1 0,1-1-1,-1 0 1,0 0 0,1-1 0,-1 1-1,1 0 1,-1 0 0,0-1-1,1 1 1,-1 0 0,0-1-1,1 0 1,-1 1 0,2-2 0,3-1-1,0-1 1,0 0-1,-1 0 1,1 0 0,-1 0-1,0-1 1,0 0 0,-1 0-1,1 0 1,6-12 0,4-8 37,15-30 1,-14 21 89,-2-1 1,-1 0-1,-2-1 0,-1 0 0,4-39 1,-12 51 67,-2 24-196,0 0 0,0-1-1,0 1 1,0 0-1,0 0 1,0 0-1,0 0 1,1 0-1,-1-1 1,0 1 0,0 0-1,0 0 1,0 0-1,0 0 1,0-1-1,-1 1 1,1 0-1,0 0 1,0 0-1,0 0 1,0 0 0,0-1-1,0 1 1,0 0-1,0 0 1,0 0-1,0 0 1,0 0-1,0 0 1,0-1 0,-1 1-1,1 0 1,0 0-1,0 0 1,0 0-1,0 0 1,0 0-1,0 0 1,-1 0 0,1 0-1,0 0 1,0 0-1,0 0 1,0 0-1,0 0 1,-1-1-1,1 1 1,0 0 0,0 0-1,0 0 1,0 1-1,-1-1 1,-6 8 124,-6 14-22,3 2-65,1 1 1,1 0-1,2 1 1,0 0-1,2-1 1,0 2 0,2-1-1,2 43 1,0-65-39,1 0 1,-1 0-1,1-1 1,0 1 0,0 0-1,0 0 1,0-1 0,1 1-1,-1-1 1,1 1-1,4 4 1,-5-6-4,1 0 0,0-1 0,0 1 0,0-1 1,0 1-1,0-1 0,0 0 0,0 0 0,0 0 0,1 0 0,-1 0 0,0 0 0,1-1 0,-1 1 1,0-1-1,1 1 0,-1-1 0,1 0 0,3 0 0,1-1-21,1 0-1,-1-1 1,0 1 0,0-1-1,0-1 1,-1 1 0,1-1-1,0 0 1,-1-1 0,10-6-1,-11 6 2,0 1 0,0-1 0,-1 0 0,1 0 0,-1 0 0,0-1 0,-1 0 0,1 1 0,-1-1 0,0 0 0,0-1 0,0 1 0,3-9 0,-6 12 23,0 0 0,1 0 0,-1 0 0,0 0 1,0 0-1,0 0 0,-1 0 0,1 0 1,0 0-1,-1 1 0,1-1 0,-1 0 1,0 0-1,1 0 0,-1 0 0,-1-1 1,1 2 0,1 1 1,0 0 0,0-1 0,-1 1-1,1-1 1,-1 1 0,1 0 0,0-1-1,-1 1 1,1 0 0,-1-1 0,1 1 0,-1 0-1,1 0 1,-1 0 0,1-1 0,-1 1-1,1 0 1,-1 0 0,1 0 0,-1 0 0,0 0-1,0 0 4,0 0-1,0 1 0,0-1 0,0 1 0,1-1 1,-1 0-1,0 1 0,0 0 0,0-1 1,1 1-1,-1-1 0,0 1 0,1 0 0,-1 0 1,1-1-1,-1 1 0,0 1 0,0-1-6,0 1-1,0-1 0,1 0 0,-1 0 0,0 0 0,1 0 1,-1 1-1,1-1 0,-1 0 0,1 1 0,0-1 1,0 0-1,-1 1 0,1-1 0,0 0 0,0 1 1,0-1-1,1 0 0,-1 1 0,0-1 0,0 0 0,1 1 1,-1-1-1,1 2 0,1-1 2,-1-1 1,0 1-1,1 0 0,-1-1 0,1 1 1,0-1-1,0 0 0,-1 1 0,1-1 1,0 0-1,0 0 0,0 0 1,3 0-1,8 3 14,-1-1 0,1 0 0,23 1 0,-33-3-18,18 0 2,42 5 33,110 23 0,-173-29-21,0 0-1,1 0 1,-1 1-1,0-1 1,0 0 0,1 0-1,-1 0 1,0 0 0,1 0-1,-1 1 1,1-1-1,-1 0 1,0 0 0,1 0-1,-1 0 1,0 0-1,1 0 1,-1 0 0,0 0-1,1 0 1,-1 0-1,0 0 1,1 0 0,-1-1-1,1 1 1,-1 0-1,0 0 1,1 0 0,-1 0-1,0-1 1,0 1-1,1 0 1,-1 0 0,0 0-1,1-1 1,-1 1-1,0 0 1,0-1 0,0 1-1,1 0 1,-1 0 0,0-1-1,0 1 1,0 0-1,0-1 1,0 1 0,1 0-1,-1-1 1,0 1-1,0-1 1,0 1 0,0 0-1,0-1 1,0 1-1,0 0 1,0-1 0,0 1-1,0 0 1,-1-1-1,1 1 1,0-1 0,0 1-1,-14-28 413,10 21-325,-25-47 449,6 13-372,2 0 0,-26-71 1,47 110-211,-1 1 1,1-1 0,-1 1 0,1-1 0,0 1 0,-1-1 0,1 1 0,0-1 0,0 1 0,0-1 0,0 1 0,0-1-1,1 1 1,-1-1 0,0 1 0,1-1 0,-1 1 0,1-1 0,-1 1 0,1-1 0,0 1 0,0 0 0,-1-1 0,1 1-1,0 0 1,0 0 0,0-1 0,0 1 0,1 0 0,-1 0 0,0 0 0,0 1 0,1-1 0,-1 0 0,3-1 0,4-1-66,1 1 1,0 0-1,-1 0 1,1 1 0,12-1-1,7-1-62,14-6-202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54.512"/>
    </inkml:context>
    <inkml:brush xml:id="br0">
      <inkml:brushProperty name="width" value="0.05" units="cm"/>
      <inkml:brushProperty name="height" value="0.05" units="cm"/>
    </inkml:brush>
  </inkml:definitions>
  <inkml:trace contextRef="#ctx0" brushRef="#br0">21 102 11538,'-1'0'62,"0"0"0,-1-1 0,1 0-1,0 1 1,0-1 0,0 0-1,-1 1 1,1-1 0,0 0 0,0 0-1,0 0 1,0 0 0,0 0 0,0 0-1,0-1 1,1 1 0,-2-1-1,2 1-27,0 0-1,0 0 0,-1 0 0,1 0 1,0 0-1,0 0 0,0 0 0,0 0 1,0 0-1,1 0 0,-1 0 0,0 0 1,0 1-1,1-1 0,-1 0 0,0 0 1,1 0-1,-1 0 0,2-1 0,0-1-10,0 1-1,0-1 0,1 1 0,0-1 0,-1 1 0,1 0 0,0 0 0,0 0 1,0 1-1,0-1 0,0 1 0,0-1 0,5 0 0,5-1-32,1 1-1,0 0 1,-1 1 0,1 1-1,0 0 1,16 2 0,85 18-38,-86-14 40,285 47-120,-237-45 91,0-3 0,87-6-1,347-54 39,9-2 89,-15 49-35,1 22-19,192 0-7,632-5 11,-1151-1 17,538 1 511,-643-14-426,101-20 0,-67 0 29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8.522"/>
    </inkml:context>
    <inkml:brush xml:id="br0">
      <inkml:brushProperty name="width" value="0.05" units="cm"/>
      <inkml:brushProperty name="height" value="0.05" units="cm"/>
    </inkml:brush>
  </inkml:definitions>
  <inkml:trace contextRef="#ctx0" brushRef="#br0">204 563 16676,'-9'-2'240,"-1"1"1,0 0 0,1 0 0,-1 1 0,0 0-1,1 1 1,-15 2 0,19-1-183,0-1-1,0 1 1,0 0 0,0 0-1,0 1 1,1-1-1,-1 1 1,1 0 0,0 0-1,0 0 1,0 1 0,0 0-1,0 0 1,1 0 0,-4 6-1,1 0-18,0 0-1,1 0 1,1 1 0,0 0-1,0 0 1,1 0-1,1 0 1,-1 1 0,2-1-1,0 0 1,0 1-1,1 0 1,0-1 0,1 1-1,1-1 1,0 0-1,0 1 1,6 14 0,-7-23-35,0 0 1,0 1 0,0-1 0,1 0 0,-1 0 0,1 0-1,0-1 1,0 1 0,0 0 0,0-1 0,1 1-1,-1-1 1,1 0 0,-1 0 0,1 0 0,0 0-1,0 0 1,0 0 0,0-1 0,0 0 0,0 1-1,0-1 1,1 0 0,-1-1 0,0 1 0,0 0-1,1-1 1,-1 0 0,1 0 0,-1 0 0,0 0 0,4-1-1,1-1 29,1-1-1,-1 0 0,0-1 0,-1 0 0,1 0 0,-1 0 1,0-1-1,0 0 0,0 0 0,0-1 0,6-8 0,2-2 62,0-1 0,-2-1 0,15-23 0,-17 23-1,-1-1 0,-1 0 0,0-1 1,-2 0-1,0 0 0,-1-1 0,-1 1 0,3-33 1,-8 51-85,0 0 1,0 0-1,0 0 1,0 0-1,0-1 1,0 1-1,-1 0 1,1 0-1,-1 0 1,0 0 0,1 0-1,-1 0 1,0 0-1,-2-3 1,3 5-9,0 0 0,0 0 1,0 0-1,-1 0 0,1 0 1,0-1-1,0 1 0,0 0 1,-1 0-1,1 0 0,0 0 1,0 0-1,0 0 0,-1 0 1,1 0-1,0-1 0,0 1 1,-1 0-1,1 0 0,0 0 1,0 0-1,0 0 0,-1 0 1,1 0-1,0 1 0,0-1 1,-1 0-1,1 0 0,0 0 1,0 0-1,0 0 0,-1 0 1,1 0-1,0 0 0,0 0 1,0 1-1,-1-1 0,1 0 1,-8 18 19,6-5-24,0 1 0,1-1 0,0 1 1,1-1-1,1 1 0,0-1 0,1 0 1,0 1-1,1-1 0,0 0 0,1 0 1,1 0-1,8 15 0,-12-26 3,1 1 0,-1-1 0,1 1 0,0-1 0,0 0 0,0 1 0,0-1 0,0 0 0,0-1 0,1 1 0,-1 0 0,1-1 0,-1 1-1,1-1 1,0 1 0,-1-1 0,1 0 0,0-1 0,0 1 0,5 1 0,-4-2 5,-1-1-1,1 1 1,0 0-1,0-1 0,-1 0 1,1 0-1,-1 0 1,1 0-1,-1-1 1,1 1-1,-1-1 1,0 0-1,1 0 0,-1 0 1,0 0-1,3-4 1,6-6 16,0 0 0,-1 0 0,-1-2 0,0 1 0,-1-1 0,0-1 1,7-15-1,-7 9 33,-1 0 0,0 0 0,-1 0 0,6-40 0,-11 38-4,-2 23-49,0 0-1,1 0 1,-1 0-1,0 0 1,0 0-1,0 0 0,0 0 1,0-1-1,0 1 1,0 0-1,0 0 1,0 0-1,0 0 1,0 0-1,0 0 1,0 0-1,0-1 0,0 1 1,0 0-1,0 0 1,0 0-1,0 0 1,0 0-1,0 0 1,0 0-1,0-1 1,0 1-1,0 0 1,-1 0-1,1 0 0,0 0 1,0 0-1,0 0 1,0 0-1,0 0 1,0 0-1,0 0 1,0 0-1,0-1 1,0 1-1,-1 0 1,1 0-1,0 0 0,0 0 1,0 0-1,0 0 1,0 0-1,0 0 1,0 0-1,-1 0 1,1 0-1,0 0 1,0 0-1,0 0 1,0 0-1,0 0 0,0 0 1,0 0-1,-1 0 1,1 0-1,0 0 1,0 0-1,0 1 1,0-1-1,0 0 1,0 0-1,0 0 1,0 0-1,-1 0 0,-4 7 14,0 5-17,1 1 1,0 0-1,0-1 1,2 2-1,-1-1 1,2 0 0,0 0-1,0 1 1,1-1-1,4 22 1,-4-33 2,0-1 0,0 1 0,0 0 0,1 0 0,-1 0 0,1-1 1,0 1-1,-1 0 0,1 0 0,0-1 0,0 1 0,0-1 0,0 1 0,0-1 0,0 1 0,1-1 1,-1 0-1,0 1 0,1-1 0,-1 0 0,1 0 0,2 1 0,-3-1 3,1-1 1,0 0-1,0 0 0,0 1 0,0-1 1,0 0-1,0-1 0,0 1 0,0 0 0,0-1 1,0 1-1,0-1 0,0 1 0,0-1 1,-1 0-1,1 0 0,0 0 0,0 0 1,-1 0-1,1 0 0,1-2 0,8-6 25,0-2 0,-1 1 1,-1-1-1,1-1 0,-2 0 0,0 0 0,0 0 0,-1-1 0,-1 0 0,0-1 0,0 1 0,-2-1 0,0 0 1,4-24-1,-8 36-23,1 0 1,-1-1-1,0 1 1,0 0 0,0 0-1,0 0 1,0 0-1,-1-1 1,1 1-1,-2-4 1,2 6-5,0 0 0,0 0 0,-1 0-1,1 0 1,0-1 0,0 1 0,0 0 0,0 0 0,0 0 0,0 0-1,-1 0 1,1-1 0,0 1 0,0 0 0,0 0 0,0 0-1,-1 0 1,1 0 0,0 0 0,0 0 0,0 0 0,-1 0-1,1 0 1,0 0 0,0 0 0,0 0 0,-1 0 0,1 0 0,0 0-1,0 0 1,0 0 0,-1 0 0,1 0 0,0 0 0,0 0-1,0 0 1,-1 0 0,-9 13 7,6-6-12,0 1 0,1 1-1,0-1 1,0 0 0,1 1 0,0-1 0,1 1-1,0 0 1,0 0 0,1-1 0,0 1 0,0 0 0,4 17-1,-4-25 4,1 1 0,-1-1 0,1 1 0,0-1 0,-1 0 0,1 1 0,0-1 0,0 0 0,0 0 0,0 1 0,0-1 0,0 0 0,0 0 0,1 0 0,-1 0 0,0-1 0,1 1 0,-1 0 0,0 0 0,1-1 0,-1 1 0,1-1 0,-1 1 0,1-1 0,-1 0 0,1 1 0,-1-1 0,1 0 0,-1 0-1,1 0 1,-1 0 0,1 0 0,-1-1 0,1 1 0,0 0 0,-1-1 0,0 1 0,3-2 0,6-1-5,0-1 0,-1 0 0,0-1 0,12-7 0,43-34-72,-45 32-15,0 0-1,2 1 1,34-17 0,-41 26 4,-13 3 77,0 1 0,0 0 0,0 0 0,0 0 0,0-1 0,0 1 0,0 0 1,0-1-1,0 1 0,0-1 0,0 0 0,0 1 0,0-1 0,0 0 0,0 1 0,0-1 0,0 0 0,-1 0 0,1 0 0,0 0 0,-1 0 0,1 0 0,-1 0 0,2-1 0,10-40-44,-1-1 1,6-50-1,-5 21 17,-1 13 34,7-34 24,-14 127 18,-11 107 77,-3 113 286,11-203-253,3 1 1,19 99-1,-7-84-89,-3-20-28,-3 0-1,-1 0 1,1 49-1,-11-71 18,1-25-44,1 0-1,-1 1 1,0-1 0,0 0 0,0 1-1,0-1 1,0 0 0,-1 0 0,1 1-1,0-1 1,0 0 0,0 1 0,0-1-1,0 0 1,0 0 0,0 1 0,-1-1-1,1 0 1,0 0 0,0 1 0,0-1-1,0 0 1,-1 0 0,1 1 0,0-1-1,0 0 1,-1 0 0,1 0 0,0 0-1,0 1 1,-1-1 0,1 0-1,0 0 1,-1 0 0,-7-8 62,-5-15-1,-5-24-69,2 1 1,2-2-1,2 0 0,2-1 0,-5-80 0,14 112-191,1-1-1,0 1 1,5-27 0,-3 37 150,-1-1 0,1 1 1,1 0-1,-1 0 0,1 0 0,0 0 1,1 0-1,0 1 0,0-1 1,8-8-1,16-15-193,2-8-22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9.082"/>
    </inkml:context>
    <inkml:brush xml:id="br0">
      <inkml:brushProperty name="width" value="0.05" units="cm"/>
      <inkml:brushProperty name="height" value="0.05" units="cm"/>
    </inkml:brush>
  </inkml:definitions>
  <inkml:trace contextRef="#ctx0" brushRef="#br0">0 130 17068,'5'9'610,"-1"0"0,1-1 0,0 0 0,1 0 0,12 14 0,39 33 753,-46-45-1095,-3-3-178,0 0-1,0 0 0,1-1 0,0 0 0,0-1 0,1 0 0,-1 0 1,18 5-1,-21-9-127,0 1 1,1-1 0,-1 0-1,0-1 1,0 0-1,0 0 1,1 0 0,-1-1-1,0 1 1,0-2-1,0 1 1,0-1 0,0 0-1,0 0 1,0 0 0,6-4-1,0-1-174,-1-1 0,0-1 0,0 0 0,-1 0 0,0-1 0,0 0 0,-1 0 0,-1-1-1,13-20 1,-4 2-952,-2-1-1,21-56 1,-25 48-947,-9 32 1534,-3 10 300,-29 127 2483,-54 302 2788,82-420-5005,1-5-79,0-1 0,1 1 0,0 0 0,0-1 0,1 9 0,-1-16 82,0 1 0,0 0 0,0-1 0,1 1 0,-1-1-1,0 1 1,0-1 0,0 1 0,1-1 0,-1 1 0,0-1-1,1 1 1,-1-1 0,0 1 0,1-1 0,-1 0 0,1 1-1,-1-1 1,1 1 0,-1-1 0,0 0 0,1 0 0,0 1-1,-1-1 1,1 0 0,-1 0 0,1 1 0,-1-1 0,1 0-1,-1 0 1,1 0 0,-1 0 0,1 0 0,0 0 0,-1 0-1,1 0 1,-1 0 0,1 0 0,-1 0 0,1-1 0,0 1-1,-1 0 1,1 0 0,-1 0 0,1-1 0,-1 1 0,1 0-1,0-1 1,15-9-320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1:59.640"/>
    </inkml:context>
    <inkml:brush xml:id="br0">
      <inkml:brushProperty name="width" value="0.05" units="cm"/>
      <inkml:brushProperty name="height" value="0.05" units="cm"/>
    </inkml:brush>
  </inkml:definitions>
  <inkml:trace contextRef="#ctx0" brushRef="#br0">109 61 15843,'-2'0'209,"-1"0"0,1 1 0,-1-1-1,1 1 1,-1-1 0,1 1 0,-1 0-1,1 0 1,0 0 0,-1 0 0,1 0-1,0 1 1,0-1 0,0 1 0,-3 2 0,1 0 5,1 0 0,-1 0 1,1 0-1,0 0 1,1 1-1,-1 0 1,-2 6-1,2-3-140,0 0-1,1 0 1,0 0 0,0 1-1,1-1 1,0 0-1,0 1 1,1-1 0,1 13-1,-1-18-64,1 0-1,-1 0 0,1-1 1,0 1-1,-1 0 1,2 0-1,-1 0 0,0-1 1,0 1-1,1 0 1,-1-1-1,1 0 0,0 1 1,0-1-1,0 0 0,0 0 1,0 0-1,1 0 1,-1 0-1,0 0 0,1-1 1,-1 1-1,1-1 1,0 0-1,0 0 0,-1 0 1,1 0-1,5 1 1,-4-2 25,1 1 1,0-1-1,0-1 1,-1 1 0,1-1-1,0 0 1,0 0 0,-1 0-1,1 0 1,-1-1 0,1 0-1,-1 0 1,0 0 0,1 0-1,-1-1 1,-1 0 0,6-4-1,-3 1 45,0-1-1,0 1 1,-1-1 0,0 0-1,0-1 1,0 1-1,-1-1 1,-1 0 0,1 0-1,-1-1 1,-1 1-1,1 0 1,1-16 0,-3 18-28,-1 0 1,1 0-1,-1 0 1,-1 0 0,1 0-1,-1 0 1,0 0-1,0 0 1,-3-7 0,2 9-35,0 1 0,1-1 0,-1 1 0,0-1 0,-1 1 1,1 0-1,0 0 0,-1 0 0,0 0 0,0 0 0,0 1 1,0-1-1,0 1 0,0 0 0,-5-2 0,5 2-51,-1 1 0,0-1-1,0 1 1,0 0 0,0 0 0,0 0-1,0 0 1,0 1 0,0 0 0,0 0-1,0 0 1,0 0 0,0 0 0,0 1-1,0 0 1,0 0 0,0 0 0,0 0-1,0 1 1,0 0 0,-5 3 0,0 1-164,0 0 1,0 1-1,1 0 0,0 0 1,0 1-1,-12 16 1,3-3-255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0.451"/>
    </inkml:context>
    <inkml:brush xml:id="br0">
      <inkml:brushProperty name="width" value="0.05" units="cm"/>
      <inkml:brushProperty name="height" value="0.05" units="cm"/>
    </inkml:brush>
  </inkml:definitions>
  <inkml:trace contextRef="#ctx0" brushRef="#br0">0 225 14067,'4'-8'421,"0"0"-1,0 1 1,0 0-1,1-1 1,0 2-1,0-1 1,1 1-1,0 0 1,0 0 0,0 0-1,1 1 1,0 0-1,0 0 1,0 1-1,1 0 1,8-4 0,-15 8-397,0 0 1,-1-1 0,1 1 0,0 0 0,0 0 0,0 0 0,0 0 0,-1-1 0,1 1 0,0 0-1,0 1 1,0-1 0,0 0 0,0 0 0,-1 0 0,1 0 0,0 1 0,0-1 0,0 0 0,-1 1-1,1-1 1,0 0 0,0 1 0,-1-1 0,1 1 0,0-1 0,-1 1 0,1 0 0,-1-1 0,1 1-1,-1 0 1,1-1 0,-1 1 0,1 0 0,-1 0 0,1-1 0,-1 1 0,0 0 0,0 0 0,1 0-1,-1-1 1,0 1 0,0 0 0,0 0 0,0 1 0,1 6 1,-1 1 0,0-1-1,-1 15 1,0-13 19,-2 19-19,-1 45 27,4-68-51,0 0-1,1 0 1,-1 0 0,1 0-1,1 0 1,-1-1 0,1 1 0,0 0-1,4 7 1,-5-11-1,0 0 0,0-1 0,1 0 0,-1 1-1,0-1 1,1 0 0,-1 1 0,0-1 0,1 0 0,0 0-1,-1 0 1,1-1 0,-1 1 0,1 0 0,0 0 0,0-1-1,-1 1 1,1-1 0,0 0 0,0 1 0,0-1 0,0 0-1,-1 0 1,1 0 0,0 0 0,0-1 0,0 1 0,0 0-1,-1-1 1,1 1 0,2-2 0,4-1 8,0 0 0,-1-1 0,0 0-1,0 0 1,13-10 0,1-5 32,-2-1-1,0 0 0,-1-2 1,0 0-1,-2-1 1,-1 0-1,-1-1 0,-1-1 1,16-43-1,-21 43 11,-8 23 0,-1 4-20,-4 10-9,-7 22-9,9-26-9,-14 79 2,15-80-9,2 1 0,-1-1 0,1 1 0,0 0 1,1-1-1,0 1 0,0-1 0,0 1 0,4 8 1,-5-15 2,1 0 1,-1 0-1,0 0 1,1 0-1,-1 0 1,1 0-1,-1-1 1,1 1-1,0 0 1,-1 0 0,1-1-1,0 1 1,-1 0-1,1-1 1,0 1-1,0-1 1,0 1-1,0-1 1,-1 1-1,1-1 1,0 0-1,0 1 1,0-1 0,0 0-1,0 0 1,0 0-1,0 0 1,0 0-1,0 0 1,0 0-1,0 0 1,0 0-1,0 0 1,0 0 0,0 0-1,-1-1 1,1 1-1,0 0 1,0-1-1,0 1 1,0-1-1,0 1 1,-1-1-1,1 1 1,1-2-1,3-2 12,1 0-1,-1 0 1,0-1-1,0 1 1,5-8-1,3-6 25,0-1 1,-1 0-1,-1 0 1,0-1-1,-2-1 1,0 0-1,-2 0 1,0-1-1,-1 1 1,4-38-1,-18 83 0,3 10-83,-1 43-1,6-69 26,0 1-1,0-1 1,1 0 0,0 1 0,0-1-1,1 0 1,0 1 0,1-1 0,0 0-1,0-1 1,5 9 0,-6-13 51,0-1 0,0 0 0,1 0 0,-1 0 0,0 0 0,1 0 0,0 0 0,-1-1 0,1 1 0,0-1 0,0 0 0,0 1 0,0-2 0,0 1 0,0 0 0,0 0 0,0-1 0,0 0 0,0 1 1,0-1-1,0-1 0,0 1 0,1 0 0,-1-1 0,0 1 0,5-3 0,15-5 32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1.444"/>
    </inkml:context>
    <inkml:brush xml:id="br0">
      <inkml:brushProperty name="width" value="0.05" units="cm"/>
      <inkml:brushProperty name="height" value="0.05" units="cm"/>
    </inkml:brush>
  </inkml:definitions>
  <inkml:trace contextRef="#ctx0" brushRef="#br0">6 380 14147,'-1'0'57,"1"0"0,0 0-1,0 0 1,-1 0 0,1 0 0,0 0 0,0 0-1,0 0 1,-1-1 0,1 1 0,0 0 0,0 0-1,0 0 1,-1 0 0,1-1 0,0 1 0,0 0-1,0 0 1,0-1 0,0 1 0,-1 0-1,1 0 1,0 0 0,0-1 0,0 1 0,0 0-1,0 0 1,0-1 0,0 1 0,0 0 0,0 0-1,0-1 1,0 1 0,0 0 0,0 0 0,0-1-1,0 1 1,0-1 0,4-11 527,0 7-377,-1 0-1,1 0 1,0 1-1,0-1 1,0 1-1,1 0 1,0 1-1,-1-1 1,1 1-1,1 0 1,-1 0-1,0 0 1,1 1-1,-1 0 1,1 0-1,0 0 1,0 1-1,5-1 0,-6 1-152,0 0-1,-1 1 1,1 0-1,0 0 0,0 0 1,-1 0-1,1 1 0,0 0 1,0 0-1,-1 0 0,1 0 1,-1 1-1,1 0 0,-1 0 1,0 0-1,0 0 1,0 1-1,0-1 0,0 1 1,0 0-1,-1 0 0,1 1 1,3 4-1,-3-2-40,0 1 1,0 0-1,-1 1 0,0-1 0,0 1 0,-1-1 1,0 1-1,0 0 0,-1 0 0,1 15 1,-2-13-7,0 0 1,0 0 0,-1 1-1,0-1 1,-1 0 0,0 0-1,-1 0 1,-4 10 0,7-19 1,0 0 1,-1 0 0,1 0-1,-1 0 1,1 1 0,-1-1-1,0 0 1,1 0-1,-1 0 1,0 0 0,0 0-1,1-1 1,-1 1 0,0 0-1,0 0 1,-2 1-1,3-3-2,0 1-1,-1 0 1,1 0-1,-1 0 1,1 0-1,0 0 1,-1 0-1,1-1 1,-1 1-1,1 0 1,0 0-1,-1-1 1,1 1-1,0 0 1,-1 0-1,1-1 1,0 1-1,0 0 1,-1-1-1,1 1 1,0 0-1,0-1 1,0 1-1,-1-1 1,1 1-1,0 0 1,0-1-1,0 1 1,0-1 0,-2-6 44,0 1 1,1-1 0,0 0 0,0-7-1,-1-65 291,3 40-146,-3 0 1,-9-56-1,12 97-193,0 0-1,0 0 1,0 0 0,0 0-1,0 0 1,1-1-1,-1 1 1,0 0 0,1 0-1,0-1 1,-1 1-1,1-1 1,0 0 0,0 1-1,0-1 1,0 0-1,0 0 1,0 0 0,3 1-1,1-1-4,-1-1 0,0 1 0,1-1 0,0 0 0,-1 0 0,0-1 0,1 0 0,-1 0 0,1 0 0,-1-1 0,0 1 0,0-1 1,0 0-1,0-1 0,0 1 0,0-1 0,0 0 0,-1-1 0,0 1 0,1-1 0,3-4 0,6-6 18,-1 0 1,0-2 0,-1 1-1,16-28 1,-22 35 0,0-2 0,-1 1 0,0 0 0,-1-1 0,0 0 0,-1 0 0,0-1 0,3-13 0,-17 47 10,-2 21-27,-11 62 1,20-82-10,1 1 1,1 0 0,2 0 0,2 29 0,-2-51 7,0 0-1,1 0 1,-1 0-1,1 0 1,0 0 0,0 0-1,0 0 1,0 0-1,0 0 1,0-1-1,1 1 1,-1 0 0,1-1-1,0 0 1,0 1-1,4 3 1,-5-5 1,0-1 0,0 1 0,0 0 0,1-1-1,-1 0 1,0 1 0,0-1 0,0 0 0,1 1 0,-1-1 0,0 0 0,0 0 0,0 0 0,1 0-1,-1 0 1,2-1 0,0 0 2,0 0 0,-1 0 0,1 0 0,0 0 0,-1 0 0,1-1 0,-1 1 0,0-1 0,3-2-1,8-8 17,0-1-1,-1-1 0,-1 0 0,0 0 0,-1-1 0,11-21 0,42-103 148,-57 124-142,1-1-9,0-1 0,-1 1 0,-1-1 0,-1 0 0,4-34 1,-20 91-79,-5 72-6,16-97 68,0 1 1,1 0 0,0-1 0,2 1-1,3 19 1,-4-33 2,-1 0 0,1 0-1,-1 0 1,1 0 0,0 0 0,0 0 0,0 0-1,0 0 1,0 0 0,0 0 0,0 0-1,1 0 1,-1-1 0,1 1 0,-1-1-1,1 1 1,-1-1 0,1 1 0,0-1-1,0 0 1,2 1 0,-2-1-2,1-1-1,-1 0 1,0 1 0,1-1 0,-1 0 0,0 0-1,1 0 1,-1-1 0,1 1 0,-1-1-1,0 1 1,0-1 0,1 0 0,-1 0-1,0 0 1,0 0 0,0 0 0,0 0-1,3-2 1,3-3-77,-1 0 0,1 0-1,-1-1 1,0 0 0,0 0-1,-1 0 1,7-10 0,-10 11-165,1 0 0,-1 0 1,0 0-1,0 0 0,0 0 0,-1-1 1,0 1-1,-1-1 0,1 0 0,-1 1 1,0-9-1,-1 14-379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1.960"/>
    </inkml:context>
    <inkml:brush xml:id="br0">
      <inkml:brushProperty name="width" value="0.05" units="cm"/>
      <inkml:brushProperty name="height" value="0.05" units="cm"/>
    </inkml:brush>
  </inkml:definitions>
  <inkml:trace contextRef="#ctx0" brushRef="#br0">24 366 13995,'5'-10'785,"7"-8"1075,-10 17-1038,-6 11-304,-6 18 11,-10 38 1,17-54-449,1-1 1,0 0-1,1 1 1,0-1-1,1 1 1,2 17 0,-2-28-65,0 0 1,0 0 0,0 0 0,0 0-1,0 0 1,1 0 0,-1 0 0,0 0 0,0 0-1,1 0 1,-1 0 0,1 0 0,-1 0 0,1-1-1,-1 1 1,1 0 0,-1 0 0,1-1 0,0 1-1,-1 0 1,1 0 0,0-1 0,0 1 0,-1-1-1,1 1 1,0-1 0,0 1 0,0-1 0,0 0-1,0 1 1,0-1 0,0 0 0,0 0 0,0 1-1,0-1 1,0 0 0,0 0 0,0 0 0,0 0-1,-1 0 1,1-1 0,0 1 0,0 0 0,0 0-1,0-1 1,0 1 0,0 0 0,0-1 0,0 1-1,0-1 1,7-3 92,-2 0 0,1-1 0,0 0 1,-1 0-1,6-6 0,12-13 46,-1 0-1,-1-2 1,-2-1 0,0 0-1,-2-2 1,-1 0 0,-2 0-1,0-2 1,-2 0 0,13-48-1,-23 65-127,0 0-1,-1 0 0,0-1 0,-1-20 1,0 31-27,-1 1 0,-1 0 0,1-1 0,0 1 0,-1 0 0,1-1 0,-1 1 0,0 0 0,0 0 0,0 0 0,-1 0 0,1 0 0,-1 0 0,0 0 0,1 0 0,-1 1 0,-1-1 0,1 1 0,0-1 0,-1 1 0,1 0 0,-1 0 0,1 0 0,-6-3 0,5 4-7,0 0 0,-1 1 0,1-1 0,0 1 0,-1 0 0,1-1 0,0 2 0,-1-1 0,1 0 0,0 1 0,-1-1 0,1 1 0,0 0 0,0 0 0,0 0 0,0 1 0,0-1 1,0 1-1,0-1 0,0 1 0,-5 4 0,-2 3-40,0 0 0,0 0 0,-17 22 0,18-19-30,-1 0 0,2 1 1,0 0-1,1 0 0,0 1 1,1 0-1,0 0 0,-4 19 0,9-32 56,1 1-1,0-1 1,0 0-1,0 1 1,0-1 0,0 1-1,1-1 1,-1 0-1,0 1 1,1-1-1,-1 1 1,0-1-1,1 0 1,0 0-1,-1 1 1,1-1-1,0 0 1,0 0-1,0 0 1,-1 1-1,1-1 1,0 0-1,1 0 1,-1-1-1,0 1 1,0 0-1,0 0 1,0 0 0,1-1-1,-1 1 1,0-1-1,1 1 1,-1-1-1,3 1 1,7 2-80,0-1 1,0 0-1,19 1 1,-8-1 4,-6 0 54,-1 1 1,-1 1 0,1 0-1,0 1 1,-1 0 0,24 13-1,-30-13 60,0 1-1,-1-1 1,0 1-1,0 0 0,0 1 1,-1-1-1,1 2 1,-2-1-1,1 0 1,-1 1-1,0 0 1,4 12-1,-7-17 8,-1 0 0,1 1 0,0-1 0,0 0 0,0 0 0,0 0 0,1 0 0,-1-1 0,1 1 0,4 3 0,-5-5-42,-1 0 0,1 0 0,0-1-1,-1 1 1,1-1 0,-1 1 0,1-1 0,0 1 0,-1-1 0,1 0 0,0 0 0,-1 0 0,1 0 0,0 0 0,-1 0 0,1 0 0,0-1 0,-1 1 0,1-1-1,0 1 1,-1-1 0,1 0 0,-1 1 0,1-1 0,2-2 0,3-2-194,0 0 0,0-1 0,-1 0 1,0 0-1,0 0 0,0-1 0,7-11 0,0-6-210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2.360"/>
    </inkml:context>
    <inkml:brush xml:id="br0">
      <inkml:brushProperty name="width" value="0.05" units="cm"/>
      <inkml:brushProperty name="height" value="0.05" units="cm"/>
    </inkml:brush>
  </inkml:definitions>
  <inkml:trace contextRef="#ctx0" brushRef="#br0">1 171 17252,'47'-13'1400,"9"-9"-1096,3-5-416,4-7 464,0-4 0,-11 1-16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3.927"/>
    </inkml:context>
    <inkml:brush xml:id="br0">
      <inkml:brushProperty name="width" value="0.05" units="cm"/>
      <inkml:brushProperty name="height" value="0.05" units="cm"/>
    </inkml:brush>
  </inkml:definitions>
  <inkml:trace contextRef="#ctx0" brushRef="#br0">23 532 16860,'0'0'46,"1"0"1,-1-1 0,0 1 0,0 0 0,0 0 0,0 0 0,0 0 0,0-1-1,0 1 1,-1 0 0,1 0 0,0 0 0,0 0 0,0-1 0,0 1 0,0 0-1,0 0 1,0 0 0,0 0 0,0 0 0,0 0 0,0-1 0,-1 1-1,1 0 1,0 0 0,0 0 0,0 0 0,0 0 0,0 0 0,0 0 0,-1 0-1,1-1 1,0 1 0,0 0 0,0 0 0,0 0 0,-1 0 0,1 0 0,0 0-1,0 0 1,0 0 0,0 0 0,-1 0 0,1 0 0,-6 8 657,-2 15-27,6-13-567,1 0 0,0 0 0,0-1-1,1 1 1,1 0 0,0 0 0,0 0 0,1 0 0,5 18 0,-5-21-112,1 0 0,-1 0-1,1-1 1,0 1 0,1-1 0,-1 0-1,1 0 1,1 0 0,-1 0 0,1 0-1,0-1 1,0 0 0,1 0-1,7 5 1,-10-8 6,0-1 0,0 1 1,0-1-1,1 0 0,-1 1 0,0-1 0,1-1 0,-1 1 0,1 0 0,-1-1 0,1 0 0,-1 0 0,1 0 1,-1 0-1,1 0 0,-1-1 0,5-1 0,-3 0 16,1 0 0,-1 0 0,-1-1 0,1 1 0,0-1 0,-1-1 0,1 1 0,-1-1 0,0 1 1,4-6-1,2-2 84,-1-2 0,0 1 1,-1-1-1,-1 0 1,0 0-1,-1-1 0,6-16 1,-8 16 92,0 1-1,0-1 1,1-21 0,-6 47 71,-3 45-387,12-7-39,-8-48 146,0 0-1,1 0 0,0 1 0,-1-1 0,1 0 0,0 0 1,0 0-1,0 0 0,0 0 0,1 0 0,-1 0 0,0 0 1,1-1-1,-1 1 0,1 0 0,0-1 0,0 1 0,3 1 1,-3-3 9,-1 1 1,1-1-1,0 0 1,0 0-1,-1-1 1,1 1-1,0 0 1,-1 0-1,1-1 1,0 1-1,-1-1 1,1 0-1,0 1 0,-1-1 1,1 0-1,-1 0 1,1 0-1,-1 0 1,1 0-1,-1 0 1,0 0-1,0-1 1,0 1-1,2-3 1,29-40 46,-27 36-40,19-31 23,-17 25-2,0 1 0,2 0 0,-1 1-1,2 0 1,12-13 0,-21 24-26,0 0 0,0 0 1,0 0-1,0 0 0,0 0 0,0 1 1,0-1-1,0 0 0,1 1 0,-1-1 0,0 1 1,0-1-1,0 1 0,1 0 0,-1-1 1,0 1-1,1 0 0,-1 0 0,0 0 0,0 0 1,1 0-1,-1 0 0,0 0 0,1 0 1,-1 1-1,1-1 0,0 2-1,0-1 0,0 0-1,0 1 1,0-1 0,-1 1 0,1 0-1,-1 0 1,1-1 0,-1 1 0,0 0-1,0 0 1,0 0 0,0 1 0,1 1-1,9 30-25,-9-27 21,0 0 1,0 0 0,1 0-1,0 0 1,0 0-1,6 9 1,-8-15 7,-1 0 1,1-1-1,0 1 0,0 0 1,-1-1-1,1 1 1,0 0-1,0-1 0,0 1 1,0-1-1,0 0 1,0 1-1,0-1 0,0 1 1,0-1-1,0 0 0,0 0 1,0 0-1,0 0 1,0 0-1,0 0 0,0 0 1,0 0-1,0 0 1,0 0-1,0 0 0,0-1 1,0 1-1,0 0 0,0-1 1,0 1-1,-1-1 1,1 1-1,0-1 0,0 1 1,0-1-1,0 0 1,6-4 10,-1 0 1,0-1 0,9-11 0,-6 7 0,-3 3-46,0 1-1,1 0 1,0 0-1,0 1 1,0 0-1,9-4 0,-15 8-20,1 0 0,-1 0-1,1 1 1,0-1-1,-1 1 1,1-1 0,0 1-1,0-1 1,-1 1-1,1 0 1,0 0-1,0 0 1,-1 0 0,1 0-1,0 0 1,0 1-1,-1-1 1,1 1-1,0-1 1,-1 1 0,1-1-1,0 1 1,-1 0-1,1 0 1,-1 0-1,1 0 1,-1 0 0,0 0-1,1 0 1,-1 0-1,0 1 1,0-1-1,0 1 1,0-1 0,0 0-1,2 4 1,0 1-57,-2-3-254,0-1 0,0 0 0,1 0 0,-1 0 0,0 0 0,1 0 0,0-1 0,-1 1 0,4 2 0,-4-4 250,0 1 0,0-1 0,0 0 0,0 0 0,0 0 0,0 0 0,0 0 0,-1 0 0,1 0 1,0 0-1,0 0 0,0 0 0,0 0 0,0-1 0,0 1 0,0 0 0,0-1 0,0 1 0,0-1 1,0 1-1,-1-1 0,1 1 0,0-1 0,0 0 0,-1 1 0,1-1 0,0 0 0,-1 1 1,2-2-1,19-20-1460,-1-1 0,-1 0 1,18-31-1,5-14 1283,-4 0 4089,-19 28-1824,-23 59 2395,-2 12-3845,1-12-148,-16 62 437,19-72-741,0 1 1,1 0 0,0 0-1,1 0 1,2 18-1,-3-27-65,1-1 0,0 1 0,0-1 0,0 1 0,0-1 0,0 1 0,0-1 0,0 1 0,0-1 0,0 1 0,1-1 0,-1 0 0,0 1 0,0-1 0,0 1-1,0-1 1,1 1 0,-1-1 0,0 0 0,0 1 0,1-1 0,-1 1 0,0-1 0,1 0 0,-1 1 0,0-1 0,1 0 0,-1 0 0,1 1 0,-1-1 0,0 0 0,1 0 0,-1 0 0,1 1 0,-1-1 0,1 0 0,-1 0 0,1 0 0,-1 0 0,1 0-1,-1 0 1,1 0 0,-1 0 0,0 0 0,1 0 0,-1 0 0,1 0 0,-1 0 0,1-1 0,-1 1 0,1 0 0,-1 0 0,0 0 0,1-1 0,0 1 0,20-22 194,4-14-71,-2-1 0,-2-1 1,-2-1-1,28-79 0,-39 95-9,0 0 0,-1 0 0,-2-1 1,0 0-1,-2 0 0,1-34 0,-4 57-107,0 0 1,0 0 0,0 0-1,0 0 1,0 0-1,0-1 1,0 1 0,-1 0-1,1 0 1,0 0 0,-1 0-1,1 0 1,-1 0 0,1 0-1,-1 0 1,0 1 0,1-1-1,-1 0 1,-1-1-1,1 2-4,0 0-1,1 0 0,-1 0 0,0 0 0,0 0 0,0 0 0,1 0 0,-1 1 0,0-1 0,0 0 0,1 1 0,-1-1 0,0 0 0,1 1 0,-1-1 0,0 1 0,1-1 0,-1 1 0,1 0 0,-1-1 0,1 1 0,-1-1 0,1 1 0,-1 0 0,1-1 0,0 1 0,-1 0 0,1 0 0,0-1 0,-1 2 0,-6 14 26,0 1 0,0-1-1,2 1 1,0 0 0,1 0 0,-4 34-1,6-26-37,1 0 0,1 0 0,1 0 0,6 32 0,-5-45-23,0-1 0,1 1-1,1-1 1,8 19 0,-11-28 72,0 1 1,1 0-1,-1 0 1,1-1 0,0 1-1,0-1 1,0 1-1,0-1 1,1 0-1,-1 0 1,1 0-1,-1 0 1,1 0-1,0 0 1,-1-1-1,1 1 1,0-1-1,0 0 1,0 0 0,0 0-1,4 1 1,-6-2-38,1 0 0,-1 0 1,1 0-1,-1-1 0,1 1 1,-1 0-1,1 0 0,-1-1 1,1 1-1,-1-1 1,0 1-1,1-1 0,-1 0 1,2-1-1,19-18 148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4.500"/>
    </inkml:context>
    <inkml:brush xml:id="br0">
      <inkml:brushProperty name="width" value="0.05" units="cm"/>
      <inkml:brushProperty name="height" value="0.05" units="cm"/>
    </inkml:brush>
  </inkml:definitions>
  <inkml:trace contextRef="#ctx0" brushRef="#br0">1 322 15891,'2'3'134,"1"0"-1,-1 0 0,1 0 1,0 0-1,0 0 0,1 0 0,-1-1 1,0 0-1,1 1 0,0-1 1,-1-1-1,1 1 0,0 0 0,0-1 1,6 1-1,-4-1-3,-1 0 1,1-1-1,0 0 1,-1 0-1,1-1 1,0 1-1,-1-1 1,1-1-1,-1 1 1,7-3-1,2-2 93,0-1 0,0 0 0,-1-1 0,0-1 0,-1 0 0,0 0 0,18-19 0,-17 14-68,1 0 0,-2-1 0,0-1 0,-1 0-1,0-1 1,-1 0 0,-1-1 0,-1 1 0,10-32 0,-17 45-126,-1 1 0,1-1 1,-1 0-1,1 0 0,-1 0 0,0 0 1,-1 0-1,1 0 0,0 0 1,-1 1-1,-2-8 0,2 9-22,0 1 1,1-1-1,-1 1 0,0 0 0,0-1 0,0 1 0,0 0 0,0 0 0,0 0 0,0 0 0,0 0 0,0 0 0,-1 0 0,1 0 0,0 0 0,-1 0 0,1 1 0,0-1 0,-1 1 0,1-1 0,-1 1 1,1-1-1,-1 1 0,1 0 0,-1 0 0,0 0 0,1 0 0,-1 0 0,1 0 0,-1 0 0,-1 1 0,-2 0-11,0 1-1,1-1 1,-1 1 0,1 0-1,-1 1 1,1-1 0,0 1-1,0 0 1,0 0 0,0 0-1,0 1 1,1-1 0,-1 1-1,1 0 1,0 0 0,0 0-1,1 0 1,-4 7 0,-2 4-31,1 1 0,0 0 0,-8 34 1,10-31 7,1 0 0,1 0 1,0 22-1,3-32 8,0 0-1,0-1 1,1 1-1,0 0 1,1 0-1,0 0 1,0-1-1,1 1 1,4 8-1,-6-15-19,-1 0 1,1 0-1,0 1 0,1-1 0,-1 0 1,0 0-1,1-1 0,-1 1 0,1 0 0,-1 0 1,1-1-1,0 1 0,0-1 0,0 0 1,0 1-1,0-1 0,0 0 0,0 0 0,0 0 1,0 0-1,0-1 0,1 1 0,-1 0 1,0-1-1,1 0 0,-1 0 0,0 1 0,1-1 1,-1 0-1,0-1 0,1 1 0,-1 0 1,0-1-1,0 1 0,1-1 0,-1 0 0,0 0 1,3-1-1,6-5-67,-1 0-1,0 0 1,0-1 0,-1 0 0,12-13-1,15-21-297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4.936"/>
    </inkml:context>
    <inkml:brush xml:id="br0">
      <inkml:brushProperty name="width" value="0.05" units="cm"/>
      <inkml:brushProperty name="height" value="0.05" units="cm"/>
    </inkml:brush>
  </inkml:definitions>
  <inkml:trace contextRef="#ctx0" brushRef="#br0">82 30 12667,'13'-20'1753,"-11"11"-480,-2 9-1210,-1 0-1,1 0 1,0 0-1,0 0 1,-1-1-1,1 1 1,0 0-1,0 0 0,-1 0 1,1 0-1,0 0 1,-1 0-1,1 0 1,0 0-1,0 0 1,-1 0-1,1 0 1,0 0-1,-1 0 0,1 0 1,0 0-1,0 1 1,-1-1-1,1 0 1,0 0-1,0 0 1,-1 0-1,1 0 1,0 1-1,0-1 1,-1 0-1,1 1 0,-5 2 148,1 0 0,-1 1 0,1-1 0,0 1 0,0 0 0,0 1 0,1-1 0,-1 1 0,-4 7 0,0 2-154,1 1-1,-6 16 0,10-24-51,0 1-1,1-1 0,0 1 1,0 0-1,1 0 0,0 9 1,1-16-4,-1 1 0,1 0 0,1-1 0,-1 1 0,0-1 0,0 1 0,1 0 0,-1-1 1,0 1-1,1-1 0,0 1 0,-1-1 0,1 1 0,0-1 0,0 0 0,0 1 0,0-1 0,0 0 0,0 0 0,0 0 1,0 1-1,0-1 0,1 0 0,-1-1 0,0 1 0,1 0 0,-1 0 0,1 0 0,-1-1 0,1 1 0,-1-1 1,1 1-1,-1-1 0,1 0 0,2 1 0,15-1 14,-1-1-1,0 0 1,0-1 0,0-1 0,-1 0 0,26-10-1,-27 8-2,1 1 0,-1 0 0,1 1 0,0 0 0,0 1 0,1 2 0,19 0 0,-35 0-10,1 1 0,-1-1-1,0 0 1,0 1 0,0-1 0,0 1 0,0 0-1,0 0 1,-1-1 0,1 1 0,0 0 0,0 1 0,0-1-1,-1 0 1,3 3 0,-3-3 0,0 0-1,-1 0 1,1 0 0,-1 0-1,1 0 1,-1 1 0,0-1-1,1 0 1,-1 0 0,0 0-1,0 1 1,0-1 0,0 0 0,0 0-1,0 1 1,0-1 0,0 0-1,0 0 1,-1 2 0,-1 3 2,0-1 1,-1 0 0,0 0 0,1-1-1,-2 1 1,1 0 0,0-1 0,-1 0-1,-7 7 1,1-2-1,-2 0 1,1 0-1,-1-1 0,-1 0 0,1-1 1,-1-1-1,-23 8 0,29-11-42,0-1 0,0 0 0,0-1 0,0 0 0,0 0 0,0 0 0,0-1 0,-1 0 0,1 0 0,0-1 0,0 0 0,0 0 0,0-1 0,0 0 0,0 0 0,0-1 0,-8-3 0,-6-10-112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1:55.878"/>
    </inkml:context>
    <inkml:brush xml:id="br0">
      <inkml:brushProperty name="width" value="0.05" units="cm"/>
      <inkml:brushProperty name="height" value="0.05" units="cm"/>
    </inkml:brush>
  </inkml:definitions>
  <inkml:trace contextRef="#ctx0" brushRef="#br0">1 129 10650,'1'-1'128,"1"-1"-1,-1 0 1,1 0-1,0 1 0,-1-1 1,1 1-1,0-1 1,0 1-1,0 0 1,0 0-1,0 0 0,0 0 1,1 0-1,-1 0 1,3 0-1,39-6 805,-33 6-911,336-12-83,-126 10 24,369-33 48,223-7 14,-297 39 7,0 30-19,-160 12-7,497 33-17,444-58 19,-759-28 55,-274 4-44,17 17 41,-236-4-46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5.712"/>
    </inkml:context>
    <inkml:brush xml:id="br0">
      <inkml:brushProperty name="width" value="0.05" units="cm"/>
      <inkml:brushProperty name="height" value="0.05" units="cm"/>
    </inkml:brush>
  </inkml:definitions>
  <inkml:trace contextRef="#ctx0" brushRef="#br0">0 0 13915,'2'0'154,"0"1"-1,-1-1 1,1 1 0,0-1-1,-1 1 1,1-1 0,-1 1 0,1 0-1,-1 0 1,1 0 0,-1 0-1,1 0 1,-1 0 0,0 0-1,0 1 1,0-1 0,1 0 0,-1 1-1,0-1 1,-1 1 0,1-1-1,1 3 1,17 43 1493,-14-32-1148,16 45 359,17 40-154,-38-98-695,1 0 1,0 0-1,0 0 1,0 0 0,1 0-1,-1 0 1,0 0-1,1 0 1,0-1-1,-1 1 1,1 0-1,0-1 1,0 1-1,-1-1 1,1 0 0,4 2-1,-4-2-9,0-1 0,0 0 0,0 0 0,0 1 0,0-1 0,0-1 0,0 1 0,0 0 0,0 0 0,0-1 0,0 1 0,0-1 0,0 0-1,0 0 1,0 1 0,0-1 0,0 0 0,3-3 0,14-10-4,-12 8 3,1 1-1,-1 0 0,1 0 0,0 1 1,10-4-1,-16 7 2,0 1-1,0-1 1,0 1 0,-1-1 0,1 1 0,0 0 0,0 0-1,0 0 1,-1 0 0,1 0 0,0 0 0,0 1-1,0-1 1,-1 0 0,1 1 0,0 0 0,0-1 0,-1 1-1,1 0 1,0 0 0,-1 0 0,1 0 0,-1 0 0,0 0-1,1 0 1,-1 1 0,0-1 0,1 0 0,-1 1 0,0-1-1,1 3 1,3 6-1,1-1 0,-2 2 0,1-1-1,-2 0 1,1 1 0,-1 0 0,2 16-1,-4-20 8,0 0 0,0 1 0,-1-1 0,0 0 0,0 0 0,-1 1 0,0-1-1,0 0 1,-1 0 0,0 0 0,0 0 0,-4 9 0,2-10 35,0-1-1,0 0 1,-1 0 0,1-1-1,-1 1 1,0-1 0,0 0-1,0-1 1,-1 1 0,1-1-1,-1 0 1,0 0 0,0 0-1,0-1 1,0 0 0,0 0-1,-1-1 1,1 0 0,-8 1-1,1-1-10,1 0 0,-1-1 0,1 0 0,-1-1 0,1 0 0,0-1 0,0-1 0,-1 0 0,-12-5 0,20 6-162,0 0 0,0-1 0,0 1 0,-7-7 0,11 9 52,1 0-1,-1-1 1,1 1-1,0 0 1,-1-1-1,1 1 1,-1-1-1,1 1 0,0 0 1,-1-1-1,1 1 1,0-1-1,-1 1 1,1-1-1,0 1 1,-1-1-1,1 1 1,0-1-1,0 0 1,0 1-1,0-1 0,0 1 1,0-1-1,0 1 1,0-1-1,0 0 1,0 1-1,0-1 1,0 1-1,0-1 1,0 1-1,0-1 1,0 1-1,1-1 0,-1 1 1,0-1-1,0 1 1,1-1-1,-1 1 1,0-1-1,1 1 1,-1-1-1,1 1 1,-1-1-1,0 1 1,1 0-1,-1-1 1,1 1-1,-1 0 0,1 0 1,-1-1-1,1 1 1,-1 0-1,1 0 1,-1 0-1,1-1 1,0 1-1,0 0 1,42-13-1985,-10 0 977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6.714"/>
    </inkml:context>
    <inkml:brush xml:id="br0">
      <inkml:brushProperty name="width" value="0.05" units="cm"/>
      <inkml:brushProperty name="height" value="0.05" units="cm"/>
    </inkml:brush>
  </inkml:definitions>
  <inkml:trace contextRef="#ctx0" brushRef="#br0">0 447 16628,'1'0'75,"-1"0"0,1 1 0,-1-1-1,0 0 1,1 1 0,-1-1 0,1 0 0,-1 1 0,0-1 0,0 1 0,1-1 0,-1 1 0,0-1 0,0 0 0,0 1 0,1-1 0,-1 1 0,0-1 0,0 1 0,0-1 0,0 1 0,0 0 0,0-1 0,0 1 0,0-1 0,0 1 0,0 0 0,0 1 47,4 146 2273,2 25-1764,-2-134-588,1-1 1,14 54-1,-19-90-64,0-1 0,1 1 1,-1 0-1,1 0 0,0-1 1,-1 1-1,1 0 0,0-1 1,0 1-1,0-1 0,0 1 1,0-1-1,0 1 0,1-1 1,-1 0-1,0 0 0,1 1 0,2 0 1,-3-1-23,0-1 1,0-1-1,0 1 0,1 0 1,-1 0-1,0 0 1,0 0-1,0-1 0,0 1 1,0 0-1,0-1 1,0 1-1,0-1 0,0 0 1,0 1-1,0-1 0,-1 0 1,1 1-1,0-1 1,0 0-1,-1 0 0,1 1 1,0-1-1,-1 0 1,1 0-1,-1 0 0,1 0 1,-1 0-1,1 0 1,0-2-1,3-8-428,1 0 0,-1 0 0,-1 0 0,0 0 0,-1-1 0,2-20 0,-1-72-2517,-3 85 2397,0 19 590,0-1-1,0 1 1,0 0-1,0 0 1,0 0 0,0-1-1,0 1 1,0 0 0,0 0-1,0 0 1,0 0 0,0-1-1,0 1 1,0 0-1,1 0 1,-1 0 0,0 0-1,0 0 1,0-1 0,0 1-1,0 0 1,0 0 0,0 0-1,0 0 1,1 0 0,-1 0-1,0-1 1,0 1-1,0 0 1,0 0 0,0 0-1,0 0 1,1 0 0,-1 0-1,0 0 1,0 0 0,1 0-1,7 3 135,13 16 351,-10-9-268,-6-7-103,-1 0 1,1 0-1,0 0 0,0 0 0,1-1 0,-1 0 0,1 0 0,-1 0 1,1-1-1,-1 1 0,1-1 0,0-1 0,0 1 0,-1-1 0,1 0 0,0-1 1,0 1-1,5-2 0,-4 0 52,0 0 1,-1-1 0,1 1-1,-1-1 1,1-1 0,-1 1-1,0-1 1,0 0 0,-1-1-1,1 1 1,-1-1 0,0 0-1,0-1 1,5-7 0,-5 7 27,-1-1 0,1 0 1,-1-1-1,-1 1 0,1 0 0,-2-1 1,1 0-1,-1 0 0,0 0 1,0 0-1,-1 0 0,0 0 0,0-1 1,-2-10-1,1 18-169,0 0 0,0 0 0,0-1 0,0 1 0,-1 0 0,1 0 0,-1 0 0,1 0-1,-1 0 1,1 0 0,-1 0 0,1 0 0,-1 0 0,0 0 0,0 0 0,0-1 0,0 2-12,1-1 0,-1 1-1,1 0 1,-1 0 0,1 0-1,-1 0 1,0-1 0,1 1 0,-1 0-1,1 0 1,-1 0 0,1 0 0,-1 0-1,1 0 1,-1 1 0,1-1 0,-1 0-1,0 0 1,1 0 0,-1 0 0,1 1-1,-1-1 1,1 0 0,-1 1 0,-2 1 9,1 0 0,-1 0 0,1 0 0,-1 1 0,1-1 1,0 1-1,0 0 0,0-1 0,0 1 0,-1 3 1,-5 12-22,1-1 1,1 1 0,1 1-1,1-1 1,0 1 0,1-1 0,1 1-1,1 0 1,0 0 0,4 30 0,-2-44-6,0 1 0,0-1 1,0 1-1,1-1 1,0 0-1,4 9 1,-5-13 3,-1 1 0,1-1 0,0 0 0,0 1 0,0-1 0,0 0 0,0 0 0,1 1 1,-1-1-1,0 0 0,1 0 0,-1 0 0,0-1 0,1 1 0,-1 0 0,1 0 0,-1-1 0,1 1 0,0-1 0,-1 1 1,1-1-1,-1 0 0,1 0 0,0 0 0,-1 0 0,1 0 0,1 0 0,2-1 1,-1 0 1,0 0-1,0-1 0,0 0 0,0 0 0,0 0 1,0 0-1,0 0 0,0-1 0,-1 0 0,0 0 0,5-4 1,35-44 3,-41 49-3,17-25 30,-1-1 1,27-53-1,-37 62-40,0 0 1,-1-1-1,-1 1 1,0-1-1,3-34 1,-8 53 2,-1 1 1,0-1 0,0 0-1,0 1 1,1-1 0,-1 0-1,0 0 1,0 1-1,0-1 1,0 0 0,0 1-1,-1-1 1,1 0-1,0 1 1,0-1 0,0 0-1,-1 1 1,1-1 0,0 0-1,-1 0 1,-7 17-141,2 7 102,0 1-1,2-1 0,0 1 1,2 0-1,1 0 1,2 36-1,-1-56 43,1 0-1,0 0 0,-1 0 1,1 0-1,0-1 1,1 1-1,-1 0 1,1-1-1,0 1 1,0-1-1,3 5 1,-4-7 1,0 0 1,0 0 0,0 0 0,0 0-1,0-1 1,0 1 0,1 0 0,-1-1-1,0 1 1,1-1 0,-1 1 0,0-1-1,1 0 1,-1 1 0,0-1 0,1 0-1,-1 0 1,1 0 0,-1 0 0,0 0 0,1-1-1,-1 1 1,0 0 0,1 0 0,-1-1-1,0 1 1,1-1 0,-1 1 0,0-1-1,0 0 1,0 0 0,1 1 0,1-3-1,8-5-4,0-1 0,0 0-1,0-1 1,-2 0 0,1-1-1,10-15 1,45-76-14,-56 87 14,14-28-24,-1-2 0,-2 0 0,14-48 1,31-146-64,-54 183 65,6-19-43,-25 132-7,-9 19 94,3 1 1,-3 85 0,16-135 19,1 0 0,1 0 0,1-1 1,1 1-1,2-1 0,1 1 0,1-1 1,1-1-1,21 46 0,-10-33-68,-24-66-213,-20-29-68,-2 1 0,-3 1 0,-62-87 0,73 119 355,15 18 6,0 0 1,0 0 0,0-1 0,1 1-1,-1-1 1,-3-10 0,6 16-41,1-1 0,0 1 0,0 0 1,0-1-1,0 1 0,0 0 0,0 0 0,0-1 1,0 1-1,0 0 0,0-1 0,0 1 1,0 0-1,0-1 0,0 1 0,0 0 0,0-1 1,0 1-1,1 0 0,-1 0 0,0-1 0,0 1 1,0 0-1,0-1 0,1 1 0,-1 0 0,0 0 1,0 0-1,1-1 0,-1 1 0,0 0 0,0 0 1,1 0-1,-1-1 0,1 1 0,15-3 206,24 7-15,-35-3-179,17 2 3,0-1-486,0 2 0,29 8 0,-38-7 238,-16-2-99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7.117"/>
    </inkml:context>
    <inkml:brush xml:id="br0">
      <inkml:brushProperty name="width" value="0.05" units="cm"/>
      <inkml:brushProperty name="height" value="0.05" units="cm"/>
    </inkml:brush>
  </inkml:definitions>
  <inkml:trace contextRef="#ctx0" brushRef="#br0">0 11 16235,'0'4'1953,"5"2"-1337,7-6-320,6 0 1865,0-2-1793,-1-5-24,-4-4-232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7.792"/>
    </inkml:context>
    <inkml:brush xml:id="br0">
      <inkml:brushProperty name="width" value="0.05" units="cm"/>
      <inkml:brushProperty name="height" value="0.05" units="cm"/>
    </inkml:brush>
  </inkml:definitions>
  <inkml:trace contextRef="#ctx0" brushRef="#br0">1 55 13195,'9'-20'1703,"-8"15"-1377,1 1 0,0 0-1,0 1 1,0-1 0,5-7 0,-6 11-264,-1 0 0,0-1 0,1 1 0,-1 0 0,0-1 1,1 1-1,-1 0 0,1 0 0,-1 0 0,0-1 0,1 1 0,-1 0 0,1 0 0,-1 0 1,1 0-1,-1 0 0,0 0 0,1 0 0,-1 0 0,1 0 0,-1 0 0,1 0 0,-1 0 0,1 0 1,-1 0-1,0 0 0,1 1 0,-1-1 0,1 0 0,-1 0 0,1 0 0,-1 1 0,0-1 1,1 0-1,-1 1 0,0-1 0,1 0 0,-1 1 0,0-1 0,0 0 0,1 1 0,-1-1 0,0 0 1,0 1-1,1 0 0,10 21 758,-2 7-366,-1 0 0,6 46 1,2 62-203,-16-134-244,6 167 71,1 12 31,-7-181-106,0 0-1,0 1 0,1-1 1,-1 0-1,0 0 1,0 1-1,1-1 1,-1 0-1,0 0 0,1 1 1,0-1-1,-1 0 1,2 2-1,-2-3-1,0 0 0,1-1 1,-1 1-1,0 0 0,1 0 0,-1 0 0,0 0 0,1 0 1,-1 0-1,0-1 0,0 1 0,1 0 0,-1 0 0,0 0 1,0-1-1,1 1 0,-1 0 0,0 0 0,0-1 0,0 1 1,1 0-1,-1 0 0,0-1 0,0 1 0,0 0 0,0-1 1,0 1-1,0 0 0,1-1 0,-1 1 0,10-37 84,-7 23-66,24-104 109,-24 108-125,0 0 0,1 1 0,0-1 0,1 1 1,0 0-1,1 0 0,-1 1 0,1-1 0,11-10 0,-16 18-7,1-1 0,-1 1 0,1-1-1,-1 1 1,1 0 0,-1-1 0,1 1 0,0 0 0,0 0 0,-1 0 0,1 0 0,0 1 0,0-1-1,0 1 1,0-1 0,0 1 0,0-1 0,0 1 0,0 0 0,0 0 0,0 0 0,0 0 0,0 0 0,0 1-1,0-1 1,0 1 0,0-1 0,0 1 0,0 0 0,0-1 0,0 1 0,0 0 0,0 0 0,2 2-1,-1 1-4,1 0 0,-1-1-1,0 1 1,0 0 0,-1 0-1,1 1 1,-1-1 0,0 0-1,0 1 1,0 0 0,0-1-1,-1 1 1,1 6-1,0 8 27,0 0-1,-1 0 1,-1 0-1,-1-1 0,-1 1 1,-1 0-1,-8 33 0,4-30 74,0-1-1,-1 0 1,-1-1-1,-1 0 1,0 0-1,-17 22 1,21-34-39,0-1 0,-1 1 1,0-1-1,0-1 0,-9 7 1,14-11-57,0-1 0,0 0 0,0 1 0,0-1 0,-1 0 0,1 0 0,0-1 0,-1 1 0,1 0 0,0-1 0,-4 1 0,5-1-19,-1 0 0,1-1-1,0 1 1,0 0 0,-1 0-1,1-1 1,0 1 0,-1-1-1,1 1 1,0-1 0,0 0-1,0 1 1,0-1 0,0 0-1,0 0 1,0 0 0,0 0-1,0 1 1,0-1 0,0-1-1,-1-1 1,0-1-163,0 0 1,0 0-1,1 0 0,-1 0 1,1 0-1,0 0 1,1-1-1,-1 1 0,1 0 1,-1-1-1,1 1 0,1 0 1,-1-1-1,0 1 1,1 0-1,0-1 0,2-5 1,1-2-198,1-1 0,0 0 0,0 1 0,11-15 0,11-14-606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8.210"/>
    </inkml:context>
    <inkml:brush xml:id="br0">
      <inkml:brushProperty name="width" value="0.05" units="cm"/>
      <inkml:brushProperty name="height" value="0.05" units="cm"/>
    </inkml:brush>
  </inkml:definitions>
  <inkml:trace contextRef="#ctx0" brushRef="#br0">109 61 16091,'4'-20'855,"2"-17"871,-4 33-963,-3 22-248,-7 241 92,10-209-545,2 0 0,3 0 0,13 55-1,-14-82 4,2-1 0,10 24 0,-14-37-30,0 0 0,1 0 0,1-1 0,0 1-1,0-1 1,0-1 0,10 10 0,-14-16-32,-1 1 0,1-1 0,0 0-1,0 0 1,0 1 0,0-1 0,0 0 0,0-1 0,0 1 0,4 1 0,-6-2-6,0 0 1,1 0 0,-1 0-1,0 0 1,0 0-1,0 0 1,1 0 0,-1 0-1,0 0 1,0 0 0,1 0-1,-1 0 1,0 0 0,0 0-1,0-1 1,0 1 0,1 0-1,-1 0 1,0 0 0,0 0-1,0 0 1,1 0 0,-1 0-1,0-1 1,0 1 0,0 0-1,0 0 1,0 0 0,0 0-1,1-1 1,-1 1 0,0 0-1,0 0 1,0 0 0,0-1-1,0 1 1,-6-15-104,-9-5 11,-1 1 0,-1 0 0,-30-26 0,-5-5 24,45 42 76,-7-6 102,0-1 0,1 0 0,0-1 0,2 0 0,-18-33 0,28 48-88,0-1 1,0 0 0,1 1 0,-1-1-1,0 1 1,1-1 0,0 0-1,-1 0 1,1 1 0,0-1 0,0 0-1,0 0 1,0 1 0,0-1 0,1 0-1,-1 1 1,0-1 0,1 0 0,-1 0-1,1 1 1,0-1 0,-1 1 0,1-1-1,0 1 1,0-1 0,0 1 0,0-1-1,0 1 1,0 0 0,1 0-1,-1-1 1,0 1 0,3-1 0,4-2 45,-1 0 0,1 1 0,0 0 0,0 0 0,14-2 1,-10 2-59,39-10-258,0-2 1,89-41-1,-74 22 74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09.459"/>
    </inkml:context>
    <inkml:brush xml:id="br0">
      <inkml:brushProperty name="width" value="0.05" units="cm"/>
      <inkml:brushProperty name="height" value="0.05" units="cm"/>
    </inkml:brush>
  </inkml:definitions>
  <inkml:trace contextRef="#ctx0" brushRef="#br0">1 184 13683,'1'-27'2186,"-1"27"-2155,0 0 1,0 0-1,0 0 0,0 0 1,0 0-1,0-1 0,0 1 1,0 0-1,0 0 1,0 0-1,0 0 0,0 0 1,0 0-1,0-1 1,0 1-1,0 0 0,1 0 1,-1 0-1,0 0 0,0 0 1,0 0-1,0 0 1,0 0-1,0 0 0,1-1 1,-1 1-1,0 0 1,0 0-1,0 0 0,0 0 1,0 0-1,1 0 0,-1 0 1,0 0-1,0 0 1,0 0-1,0 0 0,0 0 1,1 0-1,-1 0 1,0 0-1,0 0 0,0 0 1,0 0-1,0 1 0,0-1 1,1 0-1,-1 0 1,0 0-1,0 0 0,0 0 1,0 0-1,0 0 1,0 0-1,0 0 0,0 1 1,1-1-1,-1 0 0,0 0 1,0 0-1,0 0 1,0 0-1,0 1 0,3 3 215,-1 0 0,0 1 0,0-1 0,0 1 0,-1 0 0,1 0-1,0 6 1,51 312 1644,-53-322-1887,10 34 23,0-22-18,-10-13-7,0 1-1,1-1 0,-1 0 1,1 0-1,-1 0 1,1 0-1,-1 0 1,1 0-1,-1 0 0,0 0 1,1 0-1,-1 0 1,1 0-1,-1 0 0,1 0 1,-1 0-1,1 0 1,-1-1-1,0 1 1,1 0-1,-1 0 0,1-1 1,-1 1-1,0 0 1,1 0-1,-1-1 1,0 1-1,1 0 0,-1-1 1,0 1-1,1-1 1,5-9 13,0 0 0,0 0 1,-1-1-1,-1 0 0,0 0 1,0 0-1,4-20 0,-2 8 10,16-66 54,18-57 52,-27 116-107,-13 29-23,0 1 1,1 0-1,-1-1 0,0 1 1,0 0-1,0-1 0,1 1 0,-1 0 1,0-1-1,0 1 0,1 0 1,-1 0-1,0-1 0,1 1 1,-1 0-1,0 0 0,1-1 0,-1 1 1,0 0-1,1 0 0,-1 0 1,1 0-1,-1 0 0,0 0 1,1 0-1,-1-1 0,1 1 0,-1 0 1,0 0-1,1 1 0,9 8-1,2 21-12,-12-28 11,22 76-37,-16-50 34,2 0 1,0-1 0,19 37-1,-27-62 9,1-1 0,0 1 0,0 0 1,-1-1-1,1 1 0,1-1 0,-1 1 0,0-1 0,0 0 0,0 1 0,1-1 1,-1 0-1,1 0 0,-1 0 0,1 0 0,-1 0 0,1 0 0,-1 0 0,1 0 1,0-1-1,2 1 0,-2-1 4,0 0 1,0 0 0,-1-1-1,1 1 1,-1-1-1,1 1 1,0-1-1,-1 0 1,1 1 0,-1-1-1,1 0 1,-1 0-1,0 0 1,1 0-1,-1 0 1,0-1 0,0 1-1,2-2 1,3-6 34,1-1 1,-1 1 0,-1-1 0,1 0-1,3-14 1,3-7 88,-2 0-1,11-63 1,-19 76-97,0 0 0,0 0 1,-2 0-1,-1-1 0,0 1 0,-7-33 1,1 29-26,7 22-10,0-1 0,0 1 0,0 0 0,0-1 0,0 1 0,0 0 0,0 0 0,0-1 0,0 1 0,-1 0 0,1 0 0,0 0 0,0-1 0,0 1 0,0 0 0,-1 0 0,1 0 0,0-1 0,0 1 0,0 0 0,-1 0 0,1 0 0,0 0 0,0 0 0,-1-1 0,1 1 0,0 0 0,0 0 0,-1 0 0,1 0 0,0 0-1,0 0 1,-1 0 0,1 0 0,0 0 0,-1 0 0,-4 9-4,2 16-7,3-8 1,1 1 0,1-1 0,0 0-1,1 0 1,1 0 0,7 17-1,-8-23 6,1 0-1,1 0 0,0-1 0,1 0 0,0 0 0,0 0 1,1-1-1,0 0 0,1-1 0,9 10 0,-14-16 3,1 1-1,-1-1 1,0 0-1,1 1 1,-1-2-1,1 1 1,0 0-1,-1-1 1,1 1-1,0-1 1,0 0-1,0-1 1,0 1-1,0-1 1,0 1 0,8-2-1,-7 1-2,0-2 0,0 1 0,0 0 1,0-1-1,0 0 0,0 0 0,0-1 0,-1 1 0,1-1 1,-1 0-1,7-6 0,-1 0 1,-1-1-1,0 0 1,-1 0 0,0-1 0,0 0 0,-1 0-1,0-1 1,-1 0 0,6-19 0,-9 24 11,0-1-1,-1 0 1,0 0 0,0 0-1,-1 0 1,0 0 0,0-1-1,-1 1 1,0 0 0,-1-10 0,-4 8 6,-1 10-2,5 1-8,0 1-1,0-1 0,0 0 1,0 1-1,0-1 0,1 0 1,-1 1-1,0-1 0,1 1 1,-1 0-1,1 1 0,-3 9-10,1 0 0,1 1-1,0-1 1,1 0 0,0 1-1,1-1 1,1 0 0,0 0-1,0 0 1,1 0 0,1 0-1,6 15 1,-9-25 9,0 0 1,0 1-1,0-1 1,1 0-1,-1 0 0,1 0 1,-1 0-1,1 0 1,0 0-1,0-1 1,0 1-1,0 0 1,0-1-1,0 0 0,0 1 1,1-1-1,-1 0 1,0 0-1,1 0 1,-1 0-1,1-1 0,-1 1 1,1-1-1,-1 1 1,1-1-1,-1 0 1,1 0-1,-1 0 0,1-1 1,0 1-1,-1 0 1,1-1-1,-1 0 1,0 1-1,1-1 1,-1 0-1,1 0 0,-1-1 1,4-1-1,49-32 25,-35 22-9,0 0-1,24-10 1,-38 20-18,-1 1 0,1 0 0,0 0 0,0 1 0,0-1-1,0 1 1,0 1 0,0-1 0,0 1 0,0 0 0,0 0 0,0 1 0,7 1 0,-9-1 0,-1 0 0,1 1 1,0 0-1,-1-1 0,1 1 0,3 3 1,-6-4 9,0 0 1,0-1 0,0 1-1,0 0 1,0 0-1,0 0 1,0-1 0,0 1-1,0 0 1,-1 0-1,1 1 1,0-1 0,-1 0-1,1 0 1,-1 0 0,1 0-1,-1 0 1,1 1-1,-1-1 1,0 0 0,1 2-1,-2-2 6,1-1 0,0 0-1,-1 0 1,1 0 0,0 0 0,0 0-1,-1 0 1,1 0 0,0 0-1,-1 0 1,1 0 0,0 0-1,-1 0 1,1 0 0,0 0 0,0 0-1,-1 0 1,1-1 0,0 1-1,-1 0 1,1 0 0,0 0 0,0 0-1,-1 0 1,1-1 0,0 1-1,0 0 1,0 0 0,-1-1-1,1 1 1,0 0 0,0 0 0,0-1-1,0 1 1,-1 0 0,-36-42 977,-58-86 0,84 112-956,10 14-9,-2-1-125,1 0-1,-1-1 1,1 0 0,0 1 0,-2-8-1,4 10 31,0 1 0,0-1 0,0 1 0,0-1 0,0 0 0,0 1 0,0-1 0,0 0 0,0 1 0,0-1 0,0 1-1,0-1 1,1 1 0,-1-1 0,0 0 0,0 1 0,1-1 0,-1 1 0,0-1 0,1 1 0,-1-1 0,0 1 0,1 0 0,-1-1 0,1 1-1,-1-1 1,1 1 0,-1 0 0,1-1 0,-1 1 0,1 0 0,0 0 0,-1 0 0,1-1 0,-1 1 0,1 0 0,-1 0 0,1 0 0,0 0-1,-1 0 1,1 0 0,-1 0 0,1 0 0,0 0 0,0 0 0,59 0-1637,-14 0 646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0.374"/>
    </inkml:context>
    <inkml:brush xml:id="br0">
      <inkml:brushProperty name="width" value="0.05" units="cm"/>
      <inkml:brushProperty name="height" value="0.05" units="cm"/>
    </inkml:brush>
  </inkml:definitions>
  <inkml:trace contextRef="#ctx0" brushRef="#br0">1 267 14227,'1'5'182,"1"0"1,0 0-1,0-1 0,0 1 0,0 0 1,1-1-1,-1 0 0,1 1 0,0-1 1,1-1-1,-1 1 0,1 0 0,0-1 0,0 1 1,0-1-1,0 0 0,0-1 0,1 1 1,-1-1-1,1 0 0,7 3 0,-4-3-4,-1-1-1,0 0 1,1 0-1,-1-1 1,0 1-1,1-2 0,-1 1 1,1-1-1,-1 0 1,0-1-1,0 0 1,0 0-1,0 0 0,11-6 1,-9 3-36,1 0 0,-1-1 0,-1 0 0,1 0 0,-1-1 0,0-1 1,0 1-1,-1-1 0,0 0 0,0-1 0,-1 0 0,0 0 0,-1 0 0,0 0 0,7-19 1,-10 21-91,0 1 1,0-1 0,0 0 0,-1 0-1,0 0 1,0-1 0,-1 1 0,0 0-1,0 0 1,0 0 0,-1 0 0,0 0-1,-1 0 1,0 0 0,0 0 0,0 0-1,-1 0 1,0 1 0,0 0 0,-1-1 0,1 1-1,-1 0 1,-1 1 0,-5-7 0,8 10-52,1 0 0,-1 0 0,0 0 0,0 0 0,0 0 1,-1 1-1,1-1 0,0 1 0,0 0 0,-1-1 1,1 1-1,-1 0 0,1 1 0,-1-1 0,0 0 1,1 1-1,-1-1 0,0 1 0,1 0 0,-1 0 0,0 0 1,1 0-1,-1 0 0,0 1 0,1-1 0,-1 1 1,1 0-1,-1 0 0,1 0 0,-1 0 0,1 0 1,-1 0-1,1 1 0,0-1 0,0 1 0,0-1 0,0 1 1,0 0-1,0 0 0,0 0 0,0 0 0,1 0 1,-1 1-1,-1 3 0,-2 3-24,1-1 0,1 1 1,-1 0-1,1 1 0,1-1 1,0 0-1,0 1 0,1-1 1,0 1-1,1 0 0,1 16 0,0-10-13,1-1-1,1 1 1,1-1-1,0 1 1,1-2-1,10 23 1,-13-32 26,0 1 1,1-1-1,0-1 1,0 1-1,0 0 1,1-1-1,0 1 1,-1-1-1,2 0 1,-1 0-1,0-1 1,1 1-1,-1-1 1,1 0-1,0 0 1,0-1-1,0 1 1,1-1-1,-1 0 1,1-1-1,-1 1 1,1-1-1,-1 0 1,1-1-1,0 1 1,-1-1-1,1 0 1,0 0-1,-1-1 1,11-2-1,-5 0 11,-1-1-1,0 0 1,0 0 0,-1-1-1,1-1 1,-1 0-1,0 0 1,-1 0 0,1-1-1,-1-1 1,-1 1-1,1-1 1,-1 0 0,11-19-1,-5 7 51,-2 0 0,0-1-1,-1-1 1,-1 0 0,11-42-1,-17 43 15,-2 15 25,-1 18-53,0-12-36,-1 18-11,0 0 0,2-1 1,0 1-1,0-1 0,2 1 1,0-1-1,6 19 0,-8-34 9,0-1-1,-1 0 0,1 1 1,0-1-1,0 1 1,0-1-1,0 0 1,0 0-1,0 0 1,0 1-1,0-1 0,0 0 1,1 0-1,-1 0 1,0-1-1,1 1 1,-1 0-1,1 0 1,-1-1-1,1 1 0,-1-1 1,1 1-1,-1-1 1,1 0-1,-1 0 1,1 0-1,0 0 1,-1 0-1,1 0 0,-1 0 1,1 0-1,0 0 1,-1-1-1,1 1 1,-1-1-1,1 1 0,2-2 1,6-3-1,-1 1-1,0-1 1,0-1 0,12-9 0,-20 15 1,29-25 0,-13 11-3,26-17 1,-39 28-3,0 0 0,1 1 0,-1 0 0,1 0-1,0 0 1,0 1 0,-1-1 0,1 1 0,0 0 0,0 1 0,9-1 0,-12 1 1,0 0 1,0 1-1,0-1 0,0 1 0,0-1 1,0 1-1,0 0 0,0 0 0,0-1 0,-1 2 1,1-1-1,0 0 0,-1 0 0,1 0 1,0 1-1,-1-1 0,0 1 0,1-1 1,-1 1-1,2 3 0,1 2-18,0 1-1,-1 0 1,5 15-1,-6-16 8,1 0 0,-1 0 1,8 13-1,-10-19 17,1-1 1,-1 1-1,1 0 1,-1-1-1,1 1 1,0 0-1,-1-1 1,1 1-1,0-1 1,-1 1-1,1-1 1,0 1-1,-1-1 1,1 0-1,0 1 1,0-1-1,0 0 1,-1 1-1,1-1 1,0 0-1,0 0 1,0 0-1,0 0 1,-1 0-1,1 0 1,0 0-1,0 0 1,0 0-1,0 0 1,-1-1-1,1 1 1,0 0-1,0-1 1,0 1-1,-1 0 1,1-1-1,0 1 1,-1-1-1,1 1 1,0-1-1,-1 1 0,1-1 1,0 1-1,-1-1 1,1 0-1,0 0 1,4-5 18,0 0 0,0-1 0,6-11-1,-9 16-16,33-65 86,-26 47-75,0 1-1,2 1 1,0 0 0,21-26-1,-31 43-15,-1 0-1,1 0 0,0 0 1,0 1-1,-1-1 0,1 0 1,0 0-1,0 0 1,0 1-1,0-1 0,0 0 1,0 1-1,1-1 0,-1 1 1,0-1-1,0 1 1,0 0-1,0-1 0,1 1 1,-1 0-1,0 0 0,0 0 1,0 0-1,1 0 1,-1 0-1,0 0 0,0 0 1,1 1-1,-1-1 1,0 0-1,0 1 0,0-1 1,0 1-1,0-1 0,0 1 1,0 0-1,0-1 1,0 1-1,0 0 0,0 0 1,0 0-1,0-1 0,0 1 1,-1 0-1,1 0 1,0 0-1,-1 0 0,1 0 1,0 2-1,4 7-15,0-1 0,-1 1 0,0 0 0,4 14 0,-7-19 11,11 41-41,-8-29 30,1 1 0,12 29 1,-12-39-124,-1-10-380,-2-20-446,-8-65 318,-1 26 235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0.779"/>
    </inkml:context>
    <inkml:brush xml:id="br0">
      <inkml:brushProperty name="width" value="0.05" units="cm"/>
      <inkml:brushProperty name="height" value="0.05" units="cm"/>
    </inkml:brush>
  </inkml:definitions>
  <inkml:trace contextRef="#ctx0" brushRef="#br0">20 0 16924,'-13'10'1408,"9"-3"-1344,1-4 1416,9-3-632,4 0-255,0-5-105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1.193"/>
    </inkml:context>
    <inkml:brush xml:id="br0">
      <inkml:brushProperty name="width" value="0.05" units="cm"/>
      <inkml:brushProperty name="height" value="0.05" units="cm"/>
    </inkml:brush>
  </inkml:definitions>
  <inkml:trace contextRef="#ctx0" brushRef="#br0">0 0 16275,'0'0'1465,"3"17"-1009,3 6-192,3 16 688,1 7-224,3 12-352,-1 4-168,1 1-128,0-3-104,-3-9-320,-1-8-224,-6-22 472,-3-17-88,-3-5-88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1.581"/>
    </inkml:context>
    <inkml:brush xml:id="br0">
      <inkml:brushProperty name="width" value="0.05" units="cm"/>
      <inkml:brushProperty name="height" value="0.05" units="cm"/>
    </inkml:brush>
  </inkml:definitions>
  <inkml:trace contextRef="#ctx0" brushRef="#br0">1 434 12355,'-1'-19'695,"1"1"-1,2 0 1,-1 0 0,2 0 0,0 1 0,1-1 0,1 1 0,11-25 0,-6 18-161,1 0 0,2 1 0,0 0 1,2 1-1,19-23 0,-27 36-449,1 1 0,0 1 0,0-1 0,0 1 0,1 1-1,0-1 1,0 1 0,1 1 0,0 0 0,0 0 0,14-4 0,-18 8-78,0-1-1,-1 1 1,1 0 0,0 1 0,-1-1-1,1 1 1,0 1 0,0-1-1,-1 1 1,1 0 0,0 0 0,-1 0-1,1 1 1,-1 0 0,1 0 0,-1 0-1,0 1 1,0 0 0,0 0-1,0 0 1,0 1 0,-1-1 0,5 6-1,-4-5-10,-1 1 0,0 0 0,0 0-1,0 0 1,0 1 0,-1-1 0,0 1-1,0 0 1,0 0 0,-1 0 0,0 0-1,0 1 1,-1-1 0,1 0 0,-1 8 0,0-4 0,-2-1 0,1 0 1,-1 0-1,-1 0 0,0 1 1,0-1-1,-1-1 1,0 1-1,-7 15 0,1-8-13,0 0 0,-1 0 0,-1-1 0,0-1 0,-2 0 0,1 0 0,-1-1 0,-1-1-1,0 0 1,-20 11 0,24-17-232,-1 0 1,-20 8-1,29-13 141,0 0 1,0 0-1,-1 0 1,1-1-1,-1 1 0,1-1 1,-1 0-1,1 1 1,-1-1-1,1 0 0,-1 0 1,1-1-1,-1 1 1,1 0-1,-1-1 1,1 0-1,0 1 0,-1-1 1,-2-2-1,0-6-371,5-2-162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3:45.266"/>
    </inkml:context>
    <inkml:brush xml:id="br0">
      <inkml:brushProperty name="width" value="0.05" units="cm"/>
      <inkml:brushProperty name="height" value="0.05" units="cm"/>
    </inkml:brush>
  </inkml:definitions>
  <inkml:trace contextRef="#ctx0" brushRef="#br0">102 417 10946,'-14'-9'881,"14"9"-868,0 0-1,-1 0 1,1 0 0,-1 0-1,1 0 1,0 0 0,-1 0-1,1 0 1,0 0 0,-1 0-1,1 0 1,0 0 0,0 1-1,-1-1 1,1 0 0,0 0-1,-1 0 1,1 1 0,0-1-1,0 0 1,-1 0 0,1 1-1,0-1 1,0 0 0,0 0-1,-1 1 1,1-1 0,-1 4-5,-1 0 0,1 0 1,0 0-1,1-1 0,-1 1 1,0 5-1,0 0 37,-15 193-90,2-12 64,4-110-1,-21 324 69,31-391-80,0 1 0,1-1 0,1 0-1,0 0 1,1 1 0,8 21 0,-9-28 0,2 0-1,-1-1 1,1 1 0,0-1-1,1 0 1,-1 0 0,1 0-1,0 0 1,1-1 0,-1 0-1,1 0 1,0-1 0,8 5-1,31 17 18,2-3 0,0-1 0,2-3 0,0-2 0,1-2 0,0-2 0,67 8-1,15-7-17,221-6-1,365-23 4,371-3 6,-320 48 21,-57 0-39,47-34 33,236 2-27,-122 5-10,114 2 117,-852-3-28,206-23 0,-332 20-45,1 0-1,-1 1 0,0 0 1,1 1-1,-1 0 1,1 1-1,-1 0 0,0 0 1,15 6-1,-23-11 158,1-1 1,-1 1-1,0 0 0,0-1 1,0 1-1,-1-1 0,1-4 1,3-13-136,2 6-58,0 1 0,1 0 0,1 0 0,0 0 0,1 1 0,0 0 0,1 1 0,0 0 0,14-12 0,10-5-115,69-46-1,-11 9-145,-83 60 252,-1-1 0,0 0 0,0-1 0,0 0 1,-1 0-1,-1 0 0,1-1 0,-1 0 0,-1-1 0,0 1 0,0-1 0,-1 0 0,0 0 0,0-1 0,3-18 0,1-10 64,5-24 4,32-95 0,-17 93-70,71-120 0,-33 69-18,-65 114 28,6-10-1,0-2 0,-1 1-1,0-1 1,5-20 0,-11 31 2,1 0 0,0 1 0,-1-1-1,0 0 1,1 0 0,-1 1 0,0-1-1,0 0 1,-1 0 0,1 1 0,-1-1-1,1 0 1,-1 0 0,0 1 0,0-1-1,0 1 1,0-1 0,0 1 0,-1-1-1,1 1 1,-1 0 0,0-1 0,1 1-1,-1 0 1,0 0 0,0 0 0,-1 1 0,1-1-1,0 0 1,-4-1 0,-3-1 0,1 1-1,0 0 1,-1 1 0,1 0 0,-1 0 0,0 1 0,0 0 0,-16 0-1,-77 10-24,53-3 21,-44 0 1,-114-8 1,-94-22-81,79 4-43,-1591-55-1028,8 2 1194,1236 45-53,-506-58 27,215 13-7,106 40 57,1 49 114,492 9-936,112-9 499,63-7 45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1.988"/>
    </inkml:context>
    <inkml:brush xml:id="br0">
      <inkml:brushProperty name="width" value="0.05" units="cm"/>
      <inkml:brushProperty name="height" value="0.05" units="cm"/>
    </inkml:brush>
  </inkml:definitions>
  <inkml:trace contextRef="#ctx0" brushRef="#br0">0 250 16091,'6'13'326,"0"0"-1,-1 0 0,-1 1 0,0-1 1,-1 1-1,-1 0 0,2 23 0,-3-20-29,1 0 0,1-1 1,11 34-1,-8-41-105,1-11-10,1-15 85,-5-1-70,0-1 0,-1 1 0,-1-1 0,-1 1-1,-4-35 1,0 24 6,-1 0 0,-1 1-1,-11-28 1,6 35-140,7 19-77,4 13-29,1-3 24,1 0 1,0 0-1,1 0 1,0 0 0,0 0-1,1-1 1,0 1-1,7 10 1,-9-16 16,-1 0 0,1 0 0,-1 0 0,1 0 0,0 0 0,0 0 0,0-1 1,0 1-1,0-1 0,0 1 0,0-1 0,0 0 0,1 0 0,-1 0 0,0 0 0,1 0 0,-1-1 1,1 1-1,-1-1 0,1 1 0,-1-1 0,1 0 0,-1 0 0,1 0 0,-1 0 0,1-1 0,-1 1 1,1-1-1,-1 1 0,0-1 0,1 0 0,2-1 0,3-3 4,0 0 1,-1-1-1,1 1 0,-1-1 1,-1-1-1,1 1 0,-1-1 1,-1 0-1,1-1 1,-1 1-1,5-11 0,-2 3 20,0-1 0,-1 0 0,0-1 0,7-30 0,-14 37-14,-3 9-7,-5 12-28,3 3-1,1 0-1,0 1 1,1-1-1,1 1 1,0 0-1,1-1 1,2 28-1,-1-40 28,0 0 0,0 0 0,0 0 0,1 0 0,-1 0 0,1 0 0,-1 0 0,1 0 0,0 0 0,0 0 0,0 0 1,2 2-1,-3-3 6,1-1 0,-1 1 0,1-1 1,-1 1-1,1-1 0,0 0 1,-1 1-1,1-1 0,0 0 0,-1 1 1,1-1-1,0 0 0,0 0 1,-1 0-1,1 0 0,0 1 0,0-1 1,-1 0-1,1 0 0,0 0 1,-1-1-1,1 1 0,1 0 0,2-2 18,-1 1 0,1-1-1,-1 0 1,0 0-1,1 0 1,-1 0-1,0-1 1,-1 1-1,1-1 1,0 0 0,3-4-1,10-17 108,0-1 0,-2 0 1,-1-1-1,19-52 0,-14 35-96,-17 71-89,-1-24 45,-1 27-23,4 45 1,-2-68 23,0 0 1,1 0-1,0 0 1,0 0 0,0-1-1,1 1 1,0-1 0,1 0-1,0 1 1,0-2 0,6 9-1,-9-14-34,0 1-1,0 0 1,1-1-1,-1 0 1,1 1-1,-1-1 0,1 0 1,-1 0-1,1 0 1,0 0-1,0 0 1,0 0-1,-1 0 1,1-1-1,0 1 1,0-1-1,0 1 1,0-1-1,0 0 0,0 1 1,0-1-1,0 0 1,0 0-1,0-1 1,0 1-1,0 0 1,0-1-1,0 1 1,0-1-1,3-1 1,-1-1-30,0 1 0,0-1 1,0 0-1,-1 0 0,1 0 1,-1-1-1,1 1 1,-1-1-1,-1 0 0,1 0 1,0 0-1,2-5 0,11-29-406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2.375"/>
    </inkml:context>
    <inkml:brush xml:id="br0">
      <inkml:brushProperty name="width" value="0.05" units="cm"/>
      <inkml:brushProperty name="height" value="0.05" units="cm"/>
    </inkml:brush>
  </inkml:definitions>
  <inkml:trace contextRef="#ctx0" brushRef="#br0">30 33 16043,'-16'-25'1457,"6"17"-1033,6 10-192,4 14 680,6 4-456,8-2-880,5 1 424,4-6-120,4-5-88,6-8-88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2.793"/>
    </inkml:context>
    <inkml:brush xml:id="br0">
      <inkml:brushProperty name="width" value="0.05" units="cm"/>
      <inkml:brushProperty name="height" value="0.05" units="cm"/>
    </inkml:brush>
  </inkml:definitions>
  <inkml:trace contextRef="#ctx0" brushRef="#br0">40 0 15675,'0'6'322,"0"1"-1,0-1 0,-1 0 0,1 0 0,-1 0 0,-1 0 0,1 0 1,-1 0-1,-1 0 0,-3 8 0,-4 13 950,5-12-746,3-12-399,1 1-1,0-1 0,0 1 0,0-1 1,0 1-1,0 0 0,1-1 0,-1 6 0,2-9-112,-1 1 0,0-1-1,0 0 1,1 0-1,-1 1 1,0-1 0,1 0-1,-1 0 1,1 1-1,-1-1 1,0 0 0,1 0-1,-1 0 1,1 0-1,-1 0 1,0 0 0,1 0-1,-1 0 1,1 0-1,-1 0 1,0 0 0,1 0-1,-1 0 1,1 0-1,-1 0 1,1 0 0,-1 0-1,0 0 1,1 0-1,-1-1 1,0 1 0,1 0-1,-1 0 1,0-1-1,1 1 1,0-1 0,21-10-82,-17 9 61,4-2-67,0 1 0,1 0 0,-1 0 0,1 1 0,-1 1 0,1-1 0,0 2 0,-1-1 0,1 1 0,0 1 0,0 0 1,-1 0-1,1 1 0,-1 0 0,1 0 0,-1 1 0,0 1 0,0-1 0,0 2 0,0-1 0,-1 1 0,0 0 0,0 1 0,0 0 0,13 13 0,-18-16 69,-1 0-1,0 0 0,0 0 1,0 0-1,0 0 0,0 0 1,-1 0-1,1 1 0,-1-1 1,0 1-1,0-1 0,0 1 0,0-1 1,-1 1-1,0-1 0,1 1 1,-2 6-1,0-4 62,0-1 1,0 0-1,-1 0 0,1-1 1,-1 1-1,-1 0 0,1-1 1,-1 1-1,1-1 0,-1 1 0,-5 4 1,0 0 112,0-1 0,-1 0 1,0-1-1,0 0 0,-1 0 1,1-1-1,-2 0 1,1-1-1,0 0 0,-20 6 1,22-9-170,1-1 0,-1 0 0,1 0 0,-1 0 0,0-1 0,1 0 0,-1 0 1,-12-3-1,17 3-57,1-1-1,-1 0 1,1 1 0,-1-1 0,1 0 0,0 0 0,-1-1 0,1 1-1,0 0 1,0-1 0,0 1 0,0-1 0,0 0 0,0 0-1,1 0 1,-1 1 0,0-2 0,1 1 0,0 0 0,-1 0 0,1 0-1,0-1 1,0 1 0,0 0 0,1-1 0,-1 1 0,0-1 0,1 1-1,-1-4 1,1-13-521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3.134"/>
    </inkml:context>
    <inkml:brush xml:id="br0">
      <inkml:brushProperty name="width" value="0.05" units="cm"/>
      <inkml:brushProperty name="height" value="0.05" units="cm"/>
    </inkml:brush>
  </inkml:definitions>
  <inkml:trace contextRef="#ctx0" brushRef="#br0">17 228 15059,'-14'2'1785,"11"-1"-1025,6-2-280,14-12 1288,9-3-704,11-6-271,5-3-217,9-5-592,4-3-312,-2-2 360,-7 4-72,-13 6-128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3.739"/>
    </inkml:context>
    <inkml:brush xml:id="br0">
      <inkml:brushProperty name="width" value="0.05" units="cm"/>
      <inkml:brushProperty name="height" value="0.05" units="cm"/>
    </inkml:brush>
  </inkml:definitions>
  <inkml:trace contextRef="#ctx0" brushRef="#br0">242 81 16051,'-1'-7'430,"-1"1"0,0 0 0,0-1 0,-1 1 0,1 0 0,-1 1 0,-1-1 0,-5-7 0,8 11-322,-1 0-1,1 1 1,-1-1-1,0 1 0,0-1 1,0 1-1,0 0 1,0 0-1,0 0 0,0 0 1,0 0-1,-1 1 1,1-1-1,0 0 1,0 1-1,-1 0 0,1-1 1,0 1-1,-1 0 1,1 0-1,0 1 0,0-1 1,-1 0-1,1 1 1,0-1-1,0 1 0,-4 1 1,-2 2-41,0 0 1,1 0 0,0 0-1,0 1 1,0 0-1,1 0 1,0 1 0,0 0-1,0 0 1,0 0-1,1 1 1,-7 10 0,2-1-79,1 0 1,1 1-1,0 0 1,-8 28 0,14-37-47,0 0 1,0 0 0,1 1 0,0-1-1,0 1 1,1-1 0,0 12-1,1-18 20,-1 1 0,0-1 0,1 0 0,-1 0-1,1 1 1,0-1 0,-1 0 0,1 0 0,0 0 0,1 0-1,-1 0 1,0 0 0,0 0 0,1 0 0,-1-1-1,1 1 1,0 0 0,-1-1 0,1 0 0,0 1-1,0-1 1,0 0 0,0 0 0,0 0 0,0 0 0,0 0-1,0 0 1,0 0 0,1-1 0,-1 1 0,3-1-1,9 1-176,1-2 0,0 1-1,-1-2 1,0 0-1,25-7 1,18-2-249,-42 8 369,-1 2 0,1 0 1,0 0-1,26 4 0,-37-2 92,1-1 0,-1 1 0,0 1 0,1-1 0,-1 0 0,0 1 0,0 0 0,0 0 0,0 0-1,-1 1 1,1-1 0,0 1 0,-1 0 0,0 0 0,0 0 0,0 1 0,0-1 0,0 1 0,0-1 0,2 6 0,-2-1 63,1 1 0,-1-1 0,-1 1 0,0 0 0,0-1 1,-1 1-1,0 0 0,0 0 0,-1 0 0,0 0 0,-1 0 1,0 0-1,0 0 0,-1 0 0,0-1 0,0 1 0,-1-1 1,-6 13-1,4-10 52,0-1 0,-1 1 0,0-1 0,-1 0 0,0-1 0,0 0 1,-1 0-1,0 0 0,-1-1 0,0 0 0,0-1 0,-1 0 0,-15 8 1,22-13-143,0 0 0,0-1 0,0 0 0,-1 1 1,1-1-1,0-1 0,-1 1 0,1 0 0,-1-1 1,1 0-1,-1 1 0,1-1 0,-1-1 0,1 1 1,-1 0-1,1-1 0,0 0 0,-6-1 0,7 0 30,-1 1 0,1-1 1,0 0-1,0 0 0,0 0 0,0 0 0,0 0 0,0 0 0,0 0 0,0-1 0,1 1 0,-1-1 0,1 1 0,0-1 0,0 1 0,0-1 1,0 0-1,0 0 0,1 1 0,-1-1 0,1 0 0,0 0 0,-1-4 0,2-12-15,0 0 0,1 0 0,0 1 1,9-32-1,13-32-174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4.399"/>
    </inkml:context>
    <inkml:brush xml:id="br0">
      <inkml:brushProperty name="width" value="0.05" units="cm"/>
      <inkml:brushProperty name="height" value="0.05" units="cm"/>
    </inkml:brush>
  </inkml:definitions>
  <inkml:trace contextRef="#ctx0" brushRef="#br0">1 1 16123,'3'6'169,"1"-1"-1,-1 1 1,-1 0-1,1 1 0,-1-1 1,0 0-1,-1 1 0,1-1 1,-1 1-1,-1 0 0,1-1 1,-1 10-1,2 13 161,29 211 1961,-19-173-1670,31 102-1,-39-155-573,1-1 0,0 0 0,1 0 0,0-1 0,10 15 0,-15-26-42,0 0 1,-1 0-1,1 0 0,0 0 0,-1 0 1,1 0-1,0 0 0,0 0 1,0-1-1,0 1 0,0 0 0,0-1 1,0 1-1,0-1 0,0 1 1,0-1-1,0 1 0,0-1 0,1 0 1,-1 1-1,0-1 0,0 0 0,0 0 1,2 0-1,-2-1 0,0 1 0,0-1 0,0 1 0,0-1 0,0 0 0,0 0 1,0 0-1,0 0 0,0 0 0,0 0 0,0 0 0,-1 0 0,1 0 0,0 0 0,-1 0 0,1 0 0,-1 0 0,1-2 1,2-5 13,-1-1-1,0 1 1,0-1 0,-1 1 0,0-12 0,-2-11 25,-2 0 1,-1 0-1,-1 1 0,-2 0 0,-1 0 0,-1 0 0,-21-42 1,28 66-43,0 1-4,-1 0 0,1 0 1,-1 0-1,0 0 0,0 0 1,0 1-1,-7-7 1,10 11 0,0-1 0,0 1 1,0 0-1,0 0 1,0 0-1,0 0 1,0 0-1,0-1 0,0 1 1,0 0-1,0 0 1,-1 0-1,1 0 0,0 0 1,0 0-1,0 0 1,0 0-1,0-1 1,-1 1-1,1 0 0,0 0 1,0 0-1,0 0 1,0 0-1,0 0 0,-1 0 1,1 0-1,0 0 1,0 0-1,0 0 0,0 0 1,-1 0-1,1 0 1,0 0-1,0 0 1,0 0-1,0 0 0,-1 0 1,1 0-1,0 0 1,0 1-1,0-1 0,0 0 1,0 0-1,-1 0 1,1 0-1,1 10-61,8 14-26,-4-14 56,1 1 1,0-1 0,1 1-1,0-2 1,1 1-1,-1-1 1,2 0 0,16 13-1,-21-19 34,0 0-1,0-1 0,0 1 0,1-1 1,-1 0-1,1 0 0,-1-1 1,1 1-1,0-1 0,0 0 1,-1-1-1,1 1 0,0-1 0,0 0 1,0 0-1,0 0 0,-1-1 1,1 1-1,0-1 0,0-1 1,-1 1-1,1 0 0,0-1 1,6-4-1,0-1 33,0 0 0,-1-1 1,1-1-1,-1 0 0,-1 0 1,0-1-1,0 0 0,-1 0 1,-1-1-1,1 0 0,8-21 0,-6 14 33,-2 0-1,0-1 1,-1 0-1,-1 0 1,5-30-1,-14 75-90,1 0 1,2 0-1,0-1 0,2 1 1,1 0-1,1-1 0,11 41 1,-14-63 25,0-1 1,-1 1-1,1-1 1,0 0-1,0 0 1,1 1-1,-1-1 1,0 0-1,1 0 1,-1 0-1,1 0 1,0-1-1,0 1 1,0 0-1,0-1 1,0 1-1,0-1 1,4 2-1,-4-2 6,0-1 0,0 0 0,0 0 0,0 0 0,0 0 0,0 0 0,0 0 0,0 0 0,0-1 0,-1 1 0,1-1 0,0 0 0,0 1 0,0-1 1,0 0-1,-1 0 0,1 0 0,0 0 0,-1-1 0,1 1 0,-1 0 0,1-1 0,-1 1 0,2-2 0,8-11 60,0 1 0,-1-1 1,-1-1-1,0 0 1,0 0-1,11-33 1,-6 7 163,15-69 1,-25 95-187,1-19 95,-5 69-161,4 101 25,-3-120-95,1-1 1,1 0-1,0 0 0,2 0 0,-1 0 1,12 22-1,-15-35 98,-1 1 0,2-1 0,-1 0 1,0 0-1,0 0 0,1-1 0,-1 1 1,1 0-1,-1 0 0,1-1 0,0 1 0,-1-1 1,1 0-1,0 1 0,0-1 0,0 0 1,0 0-1,0 0 0,1 0 0,-1-1 1,3 2-1,-3-2 2,0-1 0,0 1 0,0-1 0,0 1 0,0-1 0,0 1 0,0-1 0,-1 0 0,1 0 0,0 0 0,0 0 0,-1 0 0,1 0 1,-1-1-1,1 1 0,-1-1 0,0 1 0,1-1 0,-1 1 0,0-1 0,0 0 0,0 1 0,0-1 0,1-3 0,16-36-57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4.778"/>
    </inkml:context>
    <inkml:brush xml:id="br0">
      <inkml:brushProperty name="width" value="0.05" units="cm"/>
      <inkml:brushProperty name="height" value="0.05" units="cm"/>
    </inkml:brush>
  </inkml:definitions>
  <inkml:trace contextRef="#ctx0" brushRef="#br0">58 20 16243,'-20'-20'1321,"7"22"-961,3 9-240,6 9 488,-1 2-144,3-10-392,-1 0-80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5.725"/>
    </inkml:context>
    <inkml:brush xml:id="br0">
      <inkml:brushProperty name="width" value="0.05" units="cm"/>
      <inkml:brushProperty name="height" value="0.05" units="cm"/>
    </inkml:brush>
  </inkml:definitions>
  <inkml:trace contextRef="#ctx0" brushRef="#br0">117 278 18604,'0'-1'134,"0"-1"1,-1 0-1,1 0 1,0 0-1,-1 1 1,1-1-1,-1 0 1,1 0-1,-1 1 1,0-1-1,1 0 1,-1 1-1,0-1 1,0 1-1,0-1 1,-1 1-1,1 0 1,0-1-1,0 1 1,-3-2-1,3 3-67,0 0 0,-1-1 0,1 1 0,0 0 0,0 0 0,-1 0 0,1 0 0,0 0 0,-1 0 0,1 0 0,0 1 0,0-1 0,0 0 0,-1 1 0,1-1 0,0 1 0,0-1 0,0 1 0,0-1 0,0 1 0,0 0 0,0 0 0,0-1 0,0 1 0,0 0 0,0 0 0,0 0 0,0 0 0,1 0 0,-1 0 0,-1 2 0,-5 9 63,0 0 1,0 0 0,1 0-1,1 1 1,0 0-1,-6 26 1,6-17-244,1 1 1,1 0-1,0 31 1,3-50 70,0 1-1,0-1 1,1 0 0,0 0-1,0 0 1,0 1 0,0-1-1,2 5 1,-2-9 30,-1 1 1,0-1-1,1 1 0,-1 0 1,0-1-1,1 1 0,-1-1 0,1 1 1,-1-1-1,1 1 0,0-1 1,-1 1-1,1-1 0,-1 0 0,1 1 1,0-1-1,-1 0 0,1 0 1,0 1-1,-1-1 0,2 0 0,-1 0-4,0 0 0,1 0 0,-1-1 0,0 1 0,0 0 0,1-1 0,-1 1 0,0-1-1,0 1 1,0-1 0,0 1 0,0-1 0,0 0 0,0 0 0,0 0 0,1-1 0,8-9-99,0 0 0,-2-1 0,1-1 0,-1 1 0,10-24 0,9-13-218,-27 48 318,1 0 1,-1 0-1,1 0 1,-1 0-1,1 0 1,-1 0-1,1 0 1,-1 0-1,1 0 1,0 0-1,0 1 1,-1-1-1,1 0 1,0 0-1,0 1 1,0-1-1,0 1 1,0-1-1,0 1 1,0-1-1,0 1 1,0 0-1,0-1 0,0 1 1,0 0-1,0 0 1,0 0-1,1 0 1,0 1-6,-1 0-1,1 0 1,-1 0 0,0 0 0,0 1-1,0-1 1,0 1 0,0-1 0,0 1-1,0-1 1,0 1 0,0-1 0,-1 1-1,1 0 1,-1 0 0,1-1 0,0 3-1,60 296 461,-51-238-140,-8-52-252,19 140 753,-19-126-672,-1 1 0,-1-1 1,-2 1-1,-4 27 0,5-47-115,0 1 0,-1 0-1,0-1 1,0 0-1,0 1 1,-5 6 0,7-10-14,-1-1 0,0 0 1,1 0-1,-1 0 1,0 0-1,0 0 1,0 0-1,0 0 1,0 0-1,0-1 0,0 1 1,0 0-1,0-1 1,0 1-1,0 0 1,0-1-1,0 1 1,-1-1-1,1 0 0,0 1 1,0-1-1,-1 0 1,1 0-1,0 0 1,0 0-1,-1 0 0,1 0 1,0 0-1,-1 0 1,1 0-1,0-1 1,0 1-1,0 0 1,-2-1-1,0-1-7,1 0 0,-1 1-1,1-1 1,0 0 0,0 0 0,-1 0 0,1-1-1,1 1 1,-1 0 0,0-1 0,0 1 0,1-1-1,0 0 1,-3-4 0,-10-44-96,9 17 57,1 0-1,1 0 0,2 0 1,2 0-1,1 0 0,12-63 0,63-195-94,36-26-539,-113 317 676,0 1 0,0 0 0,0 0 0,0 0 0,0 0-1,0-1 1,0 1 0,0 0 0,0 0 0,0 0 0,0 0 0,0-1 0,0 1 0,0 0-1,0 0 1,0 0 0,0 0 0,0 0 0,0-1 0,1 1 0,-1 0 0,0 0 0,0 0-1,0 0 1,0 0 0,0-1 0,0 1 0,0 0 0,1 0 0,-1 0 0,0 0 0,0 0-1,0 0 1,0 0 0,0 0 0,1 0 0,-1 0 0,0-1 0,0 1 0,0 0 0,0 0 0,0 0-1,1 0 1,-1 0 0,0 0 0,0 0 0,0 0 0,0 0 0,1 0 0,-1 0 0,0 1-1,0-1 1,0 0 0,0 0 0,1 0 0,1 8-98,0 12 41,-1 0-1,-2 22 1,0-23 47,1-1 0,1 1 1,4 24-1,-4-34 13,1 0 1,1-1-1,0 1 0,0-1 0,0 0 0,1 1 0,0-2 1,1 1-1,0 0 0,8 9 0,-11-15 6,1 1 0,-1-1 0,1 0 0,0 0 0,0 0 0,0 0 0,0 0 0,0-1 0,1 1 0,-1-1 0,0 0 0,1 0 0,-1 0 0,1 0 0,-1-1 0,1 0 0,-1 1 0,1-1 0,0 0 0,-1-1 1,1 1-1,-1-1 0,1 1 0,-1-1 0,0 0 0,1 0 0,-1-1 0,0 1 0,4-3 0,6-3 28,0 0 0,0-2 0,-1 1 0,0-2 0,-1 1-1,0-2 1,0 1 0,13-19 0,7-13 75,28-51-1,-26 40-100,-20 38-58,-13 15 48,0 0 0,1 0 0,-1-1 0,0 1 0,0 0 0,1 0 0,-1 0 0,0 0 0,0 0 0,1 0 0,-1 0 0,0 0 0,0 0 0,1 0 0,-1 0 0,0 1 0,0-1 0,0 0 0,1 0 0,-1 0 0,0 0 0,0 0 0,0 0 0,1 0 0,-1 1 0,0-1 0,0 0 0,0 0 0,0 0 0,1 0 0,-1 1 0,0-1 0,0 0 0,0 0 0,0 0 0,0 1 0,0-1 0,1 1 0,0 3-27,0 1-1,0 0 0,0 0 0,-1 0 1,0 5-1,1-4 33,-1-2-13,0 6-7,1-1 1,0 0-1,3 13 0,-3-20 19,-1-1 1,1 1-1,-1-1 0,1 1 0,0-1 0,-1 0 0,1 1 1,0-1-1,0 0 0,0 0 0,0 1 0,1 0 0,-1-2 3,0 1-1,-1-1 1,1 0-1,0 1 0,-1-1 1,1 0-1,0 0 0,0 0 1,-1 1-1,1-1 0,0 0 1,0 0-1,-1 0 1,1 0-1,0 0 0,0 0 1,-1-1-1,1 1 0,0 0 1,0 0-1,-1 0 1,1-1-1,0 1 0,-1 0 1,2-2-1,7-4 28,0 0 0,0-1 0,-1 0 1,0 0-1,12-16 0,-13 14-43,1 0 0,1 1 1,0 0-1,16-12 0,-21 18-17,0-1 1,1 1-1,-1 0 0,1 0 1,-1 0-1,1 1 0,0 0 1,0 0-1,0 0 0,0 0 1,0 1-1,0 0 0,9 1 1,-7 0-18,-1 0 1,1 1 0,0 0 0,-1 1 0,0-1 0,0 1 0,1 0 0,-2 1-1,7 3 1,6 8-32,0 1-1,-1 0 1,-1 1-1,25 35 1,9 14 466,47 86 0,-77-116-226,-2 0 0,-1 2 1,-2 0-1,14 56 1,-29-91-155,2 3 10,0-1 0,-1 0 1,0 1-1,0 0 0,0-1 0,-1 1 0,0-1 1,0 1-1,0 0 0,-1-1 0,0 1 0,-2 9 1,2-14-17,1 0 1,-1 0 0,1-1 0,-1 1 0,1 0 0,-1-1 0,1 1 0,-1 0 0,1-1 0,-1 1 0,0-1 0,1 1 0,-1-1 0,0 1 0,1-1 0,-1 0 0,0 1 0,0-1 0,0 0 0,1 0 0,-1 1 0,0-1 0,0 0 0,-1 0 0,0 0 1,0-1 1,0 1-1,0 0 1,-1-1-1,1 0 1,0 1-1,0-1 1,1 0-1,-5-2 1,-3-3 15,0-1 1,-16-16 0,21 20-9,-15-16-2,1-1 1,1 0-1,1-1 1,1-1 0,0 0-1,2-1 1,-15-35-1,19 37-25,1-1-1,1 0 0,2 0 0,0 0 1,1-1-1,1 0 0,1 1 0,2-45 1,2 53-34,0 1 0,0-1 1,2 1-1,-1 0 1,2 0-1,0 1 1,0-1-1,1 1 1,1 1-1,0-1 0,1 1 1,9-11-1,2 1-149,0 1 0,2 0 0,0 2 1,41-27-1,-23 19-63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6.275"/>
    </inkml:context>
    <inkml:brush xml:id="br0">
      <inkml:brushProperty name="width" value="0.05" units="cm"/>
      <inkml:brushProperty name="height" value="0.05" units="cm"/>
    </inkml:brush>
  </inkml:definitions>
  <inkml:trace contextRef="#ctx0" brushRef="#br0">0 5 16884,'19'-4'1520,"-4"23"-968,-3 9-232,2 12 1040,1 5-751,5 8-273,3 1 24,2 1-168,3-2-240,0 0-680,-2-2 672,3 7-112,-1-4-65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16.665"/>
    </inkml:context>
    <inkml:brush xml:id="br0">
      <inkml:brushProperty name="width" value="0.05" units="cm"/>
      <inkml:brushProperty name="height" value="0.05" units="cm"/>
    </inkml:brush>
  </inkml:definitions>
  <inkml:trace contextRef="#ctx0" brushRef="#br0">3 1 15867,'-3'31'1641,"5"-8"-1025,-1-6-272,3-10 960,2-5-768,0-19-168,-2-8-64,2-8-272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3:52.300"/>
    </inkml:context>
    <inkml:brush xml:id="br0">
      <inkml:brushProperty name="width" value="0.05" units="cm"/>
      <inkml:brushProperty name="height" value="0.05" units="cm"/>
    </inkml:brush>
  </inkml:definitions>
  <inkml:trace contextRef="#ctx0" brushRef="#br0">0 45 10490,'0'2'62,"1"1"0,-1-1-1,0 1 1,1-1 0,-1 1-1,1 0 1,0-1 0,0 0 0,0 1-1,0-1 1,0 0 0,1 1-1,-1-1 1,1 0 0,-1 0 0,1 0-1,0 0 1,0 0 0,-1-1-1,1 1 1,1 0 0,-1-1 0,0 1-1,0-1 1,1 0 0,-1 0-1,0 0 1,1 0 0,-1 0-1,1-1 1,-1 1 0,1-1 0,0 0-1,-1 1 1,1-1 0,3-1-1,153-4 412,-67 0-413,236-17-33,56-1-5,317-13 18,-661 33-39,45-2 17,0 4-1,-1 3 0,158 25 1,465 79 58,-301-77 129,61 5 48,300 27 298,-478-41-448,286-5-25,1-33-61,-226 4-2,420-43 14,-516 33-11,-80 6-12,89-7 4,-35-5-5,-72 7 12,-105 23 370,-42 0-388,1 1-1,-1-1 0,0-1 1,0 0-1,0 0 0,10-3 1,-12 2-3,-1-1 0,1 1 0,-1-1 0,0 0 0,0 0 0,-1-1 0,1 0 1,-1 0-1,1 0 0,6-9 0,-7 7-9,-1-1 1,0 0-1,5-11 0,-9 18 13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2:57.672"/>
    </inkml:context>
    <inkml:brush xml:id="br0">
      <inkml:brushProperty name="width" value="0.05" units="cm"/>
      <inkml:brushProperty name="height" value="0.05" units="cm"/>
    </inkml:brush>
  </inkml:definitions>
  <inkml:trace contextRef="#ctx0" brushRef="#br0">33 118 10698,'-1'0'282,"-23"-7"801,17 2-395,7 5-648,0 0 1,0-1-1,0 1 1,0 0-1,0 0 0,0-1 1,0 1-1,1 0 1,-1 0-1,0 0 1,0 0-1,0-1 1,0 1-1,0 0 1,1 0-1,-1 0 1,0 0-1,0-1 1,0 1-1,1 0 0,-1 0 1,0 0-1,0 0 1,0 0-1,1 0 1,-1 0-1,0 0 1,0 0-1,1-1 1,-1 1-1,0 0 1,0 0-1,1 0 1,-1 1-1,7-3 135,-1 1-1,1 1 1,-1 0-1,1-1 1,-1 2-1,1-1 1,11 3-1,47 14 145,-61-15-276,146 53 353,23 7-237,-81-40-48,0-4 1,1-5-1,0-3 1,1-5 0,172-12-1,100-36 504,-2-20 6,-357 61-610,1022-130 669,-579 91-564,-444 41-75,4-2-17,-17-2-92,1 1 43,-7-5-23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0.517"/>
    </inkml:context>
    <inkml:brush xml:id="br0">
      <inkml:brushProperty name="width" value="0.05" units="cm"/>
      <inkml:brushProperty name="height" value="0.05" units="cm"/>
    </inkml:brush>
  </inkml:definitions>
  <inkml:trace contextRef="#ctx0" brushRef="#br0">1 4726 7378,'40'-23'2790,"-31"19"-2085,0-1-1,-1 0 1,15-12 0,37-33 408,123-78 1,-94 72-743,-3-4-1,109-98 1,199-173-277,0-3-62,20-15 0,-307 267-27,241-203 38,-287 224-36,2-2-22,113-87 0,-111 103 9,96-72-6,-119 84 16,63-65 1,-55 44 5,-7 7-39,2 1 1,2 3-1,59-44 1,24 3-78,-82 58 76,-2-2 1,-2-2-1,55-51 0,12-41 33,-78 83-1,3 1-1,74-64 1,97-30 5,-152 102-37,-1-2 0,-1-2 0,49-45 0,186-172-315,-216 197 316,3 3 0,97-51 0,101-54-90,-200 109 100,105-90 0,-121 86 26,-28 25 3,1 1-1,1 1 1,1 2-1,60-34 0,14 1-282,-93 51 226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6.834"/>
    </inkml:context>
    <inkml:brush xml:id="br0">
      <inkml:brushProperty name="width" value="0.05" units="cm"/>
      <inkml:brushProperty name="height" value="0.05" units="cm"/>
    </inkml:brush>
  </inkml:definitions>
  <inkml:trace contextRef="#ctx0" brushRef="#br0">26 1 8082,'-3'71'816,"-1"-8"-832,0-5-624,-1-14 1280,0-5-416,0-9-360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7.237"/>
    </inkml:context>
    <inkml:brush xml:id="br0">
      <inkml:brushProperty name="width" value="0.05" units="cm"/>
      <inkml:brushProperty name="height" value="0.05" units="cm"/>
    </inkml:brush>
  </inkml:definitions>
  <inkml:trace contextRef="#ctx0" brushRef="#br0">177 0 6785,'-13'75'793,"1"-13"-441,4-9-360,-4-18 224,5-6 104,-2-9 120</inkml:trace>
  <inkml:trace contextRef="#ctx0" brushRef="#br0" timeOffset="1">58 658 11114,'-19'159'1083,"-5"84"-119,24-236-995,0 0 0,1-1 0,0 1 0,4 11 1,1 16-177,-5 38 53,-14 114 1,0 17-630,13-198 666,-3-2-18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7.610"/>
    </inkml:context>
    <inkml:brush xml:id="br0">
      <inkml:brushProperty name="width" value="0.05" units="cm"/>
      <inkml:brushProperty name="height" value="0.05" units="cm"/>
    </inkml:brush>
  </inkml:definitions>
  <inkml:trace contextRef="#ctx0" brushRef="#br0">79 1 10890,'-14'125'1236,"-12"145"-1267,-6 51 1136,28-279-1066,2-1-1,3 44 1,0-18 240,-1-51-365,1-1-1,3 17 1,-7-18-437,0-4 241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34.917"/>
    </inkml:context>
    <inkml:brush xml:id="br0">
      <inkml:brushProperty name="width" value="0.05" units="cm"/>
      <inkml:brushProperty name="height" value="0.05" units="cm"/>
    </inkml:brush>
  </inkml:definitions>
  <inkml:trace contextRef="#ctx0" brushRef="#br0">317 125 11146,'-12'-20'847,"7"10"-468,-1 0-1,0 0 0,0 0 0,-1 1 1,-1-1-1,1 2 0,-1-1 1,-17-13-1,23 21-328,0 0 1,0 0-1,0 1 1,0-1 0,0 0-1,0 1 1,0-1-1,0 1 1,0 0-1,0 0 1,0 0-1,-1 0 1,1 0-1,0 0 1,0 0-1,0 1 1,0-1-1,0 1 1,0-1-1,0 1 1,0 0-1,0 0 1,0 0-1,1 0 1,-1 0-1,0 0 1,0 1-1,1-1 1,-3 3-1,-2 2 52,-1 1-1,1 0 0,1 1 0,-1-1 1,-5 13-1,-9 18 44,2 0 0,2 1-1,2 1 1,1 0 0,-8 48-1,12-34-67,2 0-1,2 1 0,4 84 1,3-108-69,1 0 0,8 36 1,-8-54-12,1 0 0,0 0 0,1-1 0,0 0 1,0 0-1,1 0 0,15 19 0,-18-27 1,0 0 0,1 0-1,-1-1 1,1 0-1,0 1 1,0-2 0,0 1-1,0 0 1,1-1 0,-1 1-1,1-1 1,-1-1-1,10 3 1,-7-2-1,0-1-1,0-1 1,1 1 0,-1-1-1,1 0 1,-1-1-1,0 0 1,11-3 0,1-1-3,-1-1 1,0-2 0,-1 1-1,1-2 1,-2 0-1,21-15 1,-17 9 5,0-1 1,0 0 0,-2-2-1,0 0 1,-1-1-1,-1-1 1,-1 0-1,-1-1 1,-1 0-1,0-2 1,-2 1-1,-1-1 1,0-1-1,-2 0 1,-1 0-1,0-1 1,-2 1-1,-1-2 1,-1 1-1,-1-31 1,-2 29 6,-1 1 0,-1-1 0,-2 1 0,-10-41 0,10 53-24,-1-1 1,0 0-1,-1 1 0,-1 0 1,0 1-1,-1-1 1,0 1-1,-1 1 1,-12-14-1,17 22-14,1 1-1,-1-1 1,1 1-1,-1 0 1,0 0 0,0 1-1,-1-1 1,1 1-1,0 0 1,-1 0 0,1 1-1,-1-1 1,0 1-1,0 0 1,1 0-1,-1 0 1,0 1 0,0 0-1,0 0 1,0 0-1,0 1 1,1-1 0,-1 1-1,0 0 1,0 0-1,1 1 1,-1 0 0,1 0-1,-1 0 1,-7 4-1,-22 16-170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6:55.623"/>
    </inkml:context>
    <inkml:brush xml:id="br0">
      <inkml:brushProperty name="width" value="0.05" units="cm"/>
      <inkml:brushProperty name="height" value="0.05" units="cm"/>
    </inkml:brush>
  </inkml:definitions>
  <inkml:trace contextRef="#ctx0" brushRef="#br0">824 243 12411,'28'7'5057,"-42"-8"-3166,-221-39 2074,-108-57-3496,164 47-420,120 35-43,41 6-111,18 8 65,0 1 0,-1 0 0,1-1 0,0 1 0,-1-1 0,1 1 0,0-1 0,0 1 0,0 0 0,-1-1 0,1 1 0,0-1 0,0 1 0,0-1 0,0 1 0,0-1 0,0 1 0,0-1 0,0 1 0,0-1 0,0 1 0,0-2 0,1 1-53,0-1-1,0 1 0,0-1 1,0 1-1,0 0 1,0-1-1,0 1 0,1 0 1,-1 0-1,0 0 0,1 0 1,-1 0-1,1 0 0,-1 0 1,1 0-1,0 0 0,1 0 1,9-3-393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4.164"/>
    </inkml:context>
    <inkml:brush xml:id="br0">
      <inkml:brushProperty name="width" value="0.05" units="cm"/>
      <inkml:brushProperty name="height" value="0.05" units="cm"/>
    </inkml:brush>
  </inkml:definitions>
  <inkml:trace contextRef="#ctx0" brushRef="#br0">1 187 15467,'1'-4'147,"1"1"0,-1-1 0,1 1 0,0-1 0,0 1 0,0-1 0,0 1 0,1 0 0,-1 0 0,1 0 0,0 1 0,0-1 0,0 1 0,0-1 0,0 1 0,4-2 0,9-5 82,1 1-1,19-7 1,-17 7-92,28-12-22,1 2 0,1 2 0,1 2 0,64-10 0,-107 23-115,0 1-1,0-1 1,0 1-1,-1 0 1,1 1 0,0 0-1,8 1 1,-13-1 4,1 0 1,-1 0-1,1 0 0,-1 0 1,1 1-1,-1-1 0,0 1 1,0-1-1,0 1 0,0 0 1,0 0-1,0 0 0,0 0 1,0 0-1,-1 0 0,1 0 1,-1 1-1,0-1 0,1 1 1,0 3-1,1 4 52,0 1 0,-1 0 0,0 0 0,-1-1 0,0 1 0,-1 0 0,-1 20 0,-17 78 466,18-109-520,-26 106 657,-43 106 0,51-158-827,2 3-1541,14-48 1298,3-14 90,7-27-272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5.838"/>
    </inkml:context>
    <inkml:brush xml:id="br0">
      <inkml:brushProperty name="width" value="0.05" units="cm"/>
      <inkml:brushProperty name="height" value="0.05" units="cm"/>
    </inkml:brush>
  </inkml:definitions>
  <inkml:trace contextRef="#ctx0" brushRef="#br0">2 1 14635,'-2'1'920,"2"15"-840,0 8-48,0 16 144,2 12-80,-2 11-80,1 6-16,-1 5 24,2-1-56,-1-5-200,-1-5-80,0-14 264,2-11-64,1-12-24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4:26.230"/>
    </inkml:context>
    <inkml:brush xml:id="br0">
      <inkml:brushProperty name="width" value="0.05" units="cm"/>
      <inkml:brushProperty name="height" value="0.05" units="cm"/>
    </inkml:brush>
  </inkml:definitions>
  <inkml:trace contextRef="#ctx0" brushRef="#br0">61 0 12075,'0'35'888,"-3"2"-728,1 2-80,1 0 256,1-2-88,0-6-232,1-6 600,-1-7-544,3 1 16,-1-2 32</inkml:trace>
  <inkml:trace contextRef="#ctx0" brushRef="#br0" timeOffset="1">15 644 10818,'-6'63'921,"2"-1"-785,1-11-48,2-3 424,1-14-408,1-8 0,3-10-56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01.230"/>
    </inkml:context>
    <inkml:brush xml:id="br0">
      <inkml:brushProperty name="width" value="0.05" units="cm"/>
      <inkml:brushProperty name="height" value="0.05" units="cm"/>
    </inkml:brush>
  </inkml:definitions>
  <inkml:trace contextRef="#ctx0" brushRef="#br0">5 33 11106,'0'0'17,"0"0"0,0 0 0,-1 0 0,1 0 0,0 0 0,0 0 0,0 0 0,0 0 0,0 0 0,-1 0 0,1 0 0,0 0 0,0 0 0,0 0 0,0 0 0,0 0 0,0 0 0,-1 0 0,1 0 0,0 0 0,0 0 0,0 0 0,0 0 0,0-1 0,0 1 0,-1 0 0,1 0 0,0 0 0,0 0 0,0 0 0,0 0 0,0 0 0,0-1 0,0 1 0,0 0 0,0 0 0,0 0 0,0 0 0,0 0 0,0 0 0,0-1 0,0 1 0,0 0 0,0 0 0,4-7 213,8-5-172,-9 11-60,1-1 1,0 0 0,0 1 0,0 0-1,0 0 1,1 0 0,-1 0 0,0 1-1,0-1 1,0 1 0,1 0 0,-1 1-1,0-1 1,0 1 0,0-1-1,6 3 1,7 2-30,1 1 1,23 12-1,-22-9-17,22 7 22,0-2 0,1-2 0,0-1 0,73 8 0,176-3 253,-164-12-216,414-5 43,-1-30-42,-462 25-12,519-22 50,-19 0 118,72-5 92,0 38-130,796 24 470,-1436-29-597,623-8 93,3 23-58,-104-10-11,1-25 7,-67 2 35,-191 22-21,-228 0-38,-1 2-1,0 2 1,83 26-1,-118-30 15,-1 0 0,0 1-1,0 1 1,0-1 0,-1 1 0,0 1-1,0 0 1,10 10 0,-8-11-114,-6-5-23,-5-4-2,-6-4 42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10.755"/>
    </inkml:context>
    <inkml:brush xml:id="br0">
      <inkml:brushProperty name="width" value="0.05" units="cm"/>
      <inkml:brushProperty name="height" value="0.05" units="cm"/>
    </inkml:brush>
  </inkml:definitions>
  <inkml:trace contextRef="#ctx0" brushRef="#br0">1 1 10834,'0'1'93,"0"0"-1,0 0 1,0 0-1,0 0 1,0 0-1,0 0 1,0 0-1,0 0 1,0 0-1,1 0 1,-1 0-1,0 0 1,1 0-1,-1-1 1,0 1-1,1 0 1,-1 0-1,1 0 1,0 0-1,-1-1 1,1 1-1,0 0 1,-1 0 0,1-1-1,0 1 1,0-1-1,0 1 1,-1-1-1,1 1 1,0-1-1,0 1 1,0-1-1,0 0 1,0 1-1,0-1 1,0 0-1,0 0 1,0 0-1,1 0 1,7 1 255,0 0 0,0 0 1,15-2-1,-14 0-86,126-2 161,0 5-1,0 6 0,145 28 1,-39-3-380,-20-4 18,-154-21-16,1-2 0,118-7 1,50 3-2,-127 1 14,196-19 0,-195 7-21,-79 7-25,1 2-1,-1 0 1,0 3-1,0 0 1,-1 2-1,1 1 1,53 19-1,-64-17 39,1 0-1,-1-2 1,1-1-1,0 0 1,1-1-1,-1-2 1,25 0-1,-38-2 18,0 0-1,1 1 1,-1 0-1,0 0 1,0 1-1,1 0 1,-1 1-1,0 0 1,-1 0-1,1 1 1,-1 0-1,15 9 1,-22-13-14,-2 0 16,-4 0 164,-1 0-1,1 0 1,0-1 0,0 0 0,-1 0 0,1 0 0,0-1-1,-9-4 1,-15-10 125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13.410"/>
    </inkml:context>
    <inkml:brush xml:id="br0">
      <inkml:brushProperty name="width" value="0.05" units="cm"/>
      <inkml:brushProperty name="height" value="0.05" units="cm"/>
    </inkml:brush>
  </inkml:definitions>
  <inkml:trace contextRef="#ctx0" brushRef="#br0">1 5024 9106,'0'-1'259,"1"-1"0,-1 0 1,1 1-1,0-1 0,0 0 0,0 1 0,0-1 1,0 1-1,0 0 0,0-1 0,0 1 0,1 0 1,-1-1-1,2 0 0,22-17 1083,15-10-984,-1-3 1,-1-1-1,43-51 0,63-54-70,186-100-156,-7 7 14,-38 25 49,-213 156-160,10-10 0,-46 32 134,2 1-1,1 2 1,56-28-1,-22 21 6,-1-4 0,-2-2 0,-1-4 0,110-89 0,-152 108-171,23-21 11,2 2 1,82-50 0,-28 34-46,125-76-112,-36-14-84,-3 4 64,42-35 68,-196 146 93,1 3 1,1 1 0,2 1-1,58-27 1,-57 34 12,3 0-109,-1-2 0,74-52 0,-6-28-192,-45 38 210,-34 37 73,1 1 0,61-36 1,82-31-19,-51 29 32,-92 45-38,-2-2-1,0-1 1,31-29-1,82-87-108,-17 14-5,-95 95 59,74-49 0,-9 19-128,117-78-94,-132 81 152,-34 24 54,-1-2-1,-1-2 1,57-59-1,-36 17 26,-24 27 14,56-51-1,87-37-451,-124 97 290,63-57 0,-74 49 217,71-91 1,-108 122 39,1 1-1,1 0 1,0 2-1,2 0 1,0 1-1,1 1 1,0 1-1,24-11 1,-43 24 13,0 1 0,-1-1-1,1 0 1,0 0 0,-1 0 0,1 0-1,-1 0 1,1 0 0,-1 0-1,1-1 1,-1 1 0,0 0 0,0-1-1,0 1 1,0-1 0,0 1 0,0-1-1,0 0 1,1-1 0,-10 4-186,-3-1 39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14.534"/>
    </inkml:context>
    <inkml:brush xml:id="br0">
      <inkml:brushProperty name="width" value="0.05" units="cm"/>
      <inkml:brushProperty name="height" value="0.05" units="cm"/>
    </inkml:brush>
  </inkml:definitions>
  <inkml:trace contextRef="#ctx0" brushRef="#br0">136 591 14291,'-3'-4'364,"0"0"0,-1 0 0,2-1-1,-1 1 1,0-1 0,1 0 0,0 0 0,0 1 0,0-1-1,1-1 1,-2-9 0,-1-2 507,-21-71 1416,-46-139 830,70 224-3106,0 0 0,0 0-1,0 0 1,1 0 0,-1-1 0,1 1 0,0 0 0,0 0-1,0 0 1,0-1 0,1 1 0,-1 0 0,1 0 0,0 0-1,0 0 1,0 0 0,0 0 0,2-4 0,3-4-58,1 1 1,0 0-1,13-14 1,-4 4 9,-12 15 9,1 0 1,-1 0 0,1 0 0,0 1 0,0-1-1,0 1 1,1 0 0,6-3 0,-8 5 1,0 0 1,0 1 0,1 0 0,-1 0-1,0 0 1,1 0 0,-1 0 0,1 1-1,-1 0 1,1 0 0,-1 0-1,1 0 1,4 2 0,15 2-84,23 5-158,0-3 1,82 2 0,-10-20-433,-59 4-249,-50 8 815,0-1 0,0 2 0,12 1 0,-5-1-164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2.612"/>
    </inkml:context>
    <inkml:brush xml:id="br0">
      <inkml:brushProperty name="width" value="0.05" units="cm"/>
      <inkml:brushProperty name="height" value="0.05" units="cm"/>
    </inkml:brush>
  </inkml:definitions>
  <inkml:trace contextRef="#ctx0" brushRef="#br0">54 0 11843,'3'0'992,"0"8"-720,-3 2-80,-3 5 392,-2 8-208,1 9-160,0 7-32,0 8-64,-2 3-40,1 6-40,1 3-56,1-1-184,-1 1-320,0 0 464,-2-2-96,-1-1-24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3.022"/>
    </inkml:context>
    <inkml:brush xml:id="br0">
      <inkml:brushProperty name="width" value="0.05" units="cm"/>
      <inkml:brushProperty name="height" value="0.05" units="cm"/>
    </inkml:brush>
  </inkml:definitions>
  <inkml:trace contextRef="#ctx0" brushRef="#br0">59 0 10538,'-4'39'760,"0"-2"-656,-2-2-72,2 0 152,-1 0-23,2-5-81</inkml:trace>
  <inkml:trace contextRef="#ctx0" brushRef="#br0" timeOffset="1">3 770 10058,'-1'33'928,"-1"-5"-752,2-9-256,0-5 809,2-11-561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3.362"/>
    </inkml:context>
    <inkml:brush xml:id="br0">
      <inkml:brushProperty name="width" value="0.05" units="cm"/>
      <inkml:brushProperty name="height" value="0.05" units="cm"/>
    </inkml:brush>
  </inkml:definitions>
  <inkml:trace contextRef="#ctx0" brushRef="#br0">31 0 10338,'-7'50'1008,"0"-1"-760,-1-12-184,4-5 561,1-9-441,2-8-64,1-5-72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4.403"/>
    </inkml:context>
    <inkml:brush xml:id="br0">
      <inkml:brushProperty name="width" value="0.05" units="cm"/>
      <inkml:brushProperty name="height" value="0.05" units="cm"/>
    </inkml:brush>
  </inkml:definitions>
  <inkml:trace contextRef="#ctx0" brushRef="#br0">188 0 8794,'-5'41'780,"-6"77"667,11-118-1501,0 1 0,0 0 1,1 0-1,-1-1 0,0 1 0,0 0 1,0 0-1,0-1 0,1 1 0,-1 0 0,0 0 1,1-1-1,-1 1 0,1 0 0,-1-1 1,1 1-1,0 0 0,-1 0 15,1 0 0,0-1-1,-1 1 1,1 0 0,0 0 0,-1 0-1,1 0 1,-1 0 0,0 0 0,1 0 0,-1 1-1,0-1 1,0 0 0,1 2 0,0 41 224,-2-1-1,-8 52 1,-2 49 581,17-93-819,-25 215 949,1-41-453,18-219-578,1 0 1,-1 0 0,1 0-1,0 0 1,4 11 0,3 18-469,-7 68 899,-22 181-1,14-221 6,-11 94-3700,-13 73 7431,29-215-3842,-5 38 707,-13 321-1115,20-374 210,0 1 0,0-1 0,-1 1 1,1-1-1,0 1 0,0-1 0,0 1 0,0 0 0,0-1 0,0 1 0,0-1 0,0 1 0,0 0 0,0-1 1,0 1-1,0-1 0,0 1 0,0-1 0,1 1 0,-1 0 0,0-1 0,0 1 0,1-1 0,-1 1 0,0-1 1,1 1-1,7-13-698,-3 57-1174,-42 244 1755,17-160 1333,18-121-1086,2 12 213,0-20-340,0 0 0,0 0 0,0 0 0,0 0 0,0 0 0,0 0 0,0-1 0,0 1 0,0 0 0,0 0 0,0 0 0,0 0 0,0 0 0,0 0 0,0 0 0,0 0 0,0 0 0,0 0 0,0 0 0,0 0 0,0 0 0,0 0 0,0-1 0,1 1 0,-1 0 0,0 0 0,0 0 0,0 0 0,0 0 0,0 0 0,0 0 0,0 0 0,0 0 0,0 0 0,0 0 0,0 0 0,1 0 0,-1 0 0,0 0 0,0 0 0,0 0 0,0 0 0,0 0 0,0 0 0,0 0 0,0 0 0,0 0 0,0 0 0,0 0 0,0 1 0,1-1 0,2-13 12,-1 8-57,2-8-98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4.807"/>
    </inkml:context>
    <inkml:brush xml:id="br0">
      <inkml:brushProperty name="width" value="0.05" units="cm"/>
      <inkml:brushProperty name="height" value="0.05" units="cm"/>
    </inkml:brush>
  </inkml:definitions>
  <inkml:trace contextRef="#ctx0" brushRef="#br0">178 1 8370,'-44'194'2119,"17"-80"-307,26-110-1777,1-4-27,-1 1 1,1 0-1,0-1 0,-1 1 0,1 0 1,0 0-1,0-1 0,0 1 0,-1 0 0,1-1 1,0 1-1,0 0 0,0 0 0,0-1 0,0 1 1,1 0-1,-1 0 0,0-1 0,0 1 1,0 0-1,1-1 0,-1 1 0,0 0 0,1-1 1,-1 1-1,0 0 0,1-1 0,-1 1 0,1-1 1,-1 1-1,1-1 0,-1 1 0,1-1 0,0 1 1,-1-1-1,1 1 0,-1-1 0,1 0 1,0 1-1,-1-1 0,1 0 0,1 1 0,0 0-19,0 0-1,-1 0 0,1 1 0,0-1 0,-1 1 0,1 0 0,-1-1 0,1 1 0,-1 0 1,0 0-1,0 0 0,0 0 0,0 0 0,0 0 0,0 0 0,-1 0 0,2 4 1,6 43-56,-8-43 62,4 43 8,-2 0 0,-6 63 1,-20 98 268,-2 28-151,25-212-481,6 42 1,-1 7 18,-5 18 167,-5-1 0,-4 0 1,-4-1-1,-4 0 1,-30 90-1,41-155 69,2-1-21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5.224"/>
    </inkml:context>
    <inkml:brush xml:id="br0">
      <inkml:brushProperty name="width" value="0.05" units="cm"/>
      <inkml:brushProperty name="height" value="0.05" units="cm"/>
    </inkml:brush>
  </inkml:definitions>
  <inkml:trace contextRef="#ctx0" brushRef="#br0">36 0 9458,'-3'53'808,"1"-4"-664,-1-6-80,0-5 464,1-2-288,1-3-16,1-6 73,-1-1 23,1-6 24,0-1 16,0-6-8,-2-3-8,2-7-176,-1-3 872,-7-9-904,4-4 56,-2-7 48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6.652"/>
    </inkml:context>
    <inkml:brush xml:id="br0">
      <inkml:brushProperty name="width" value="0.05" units="cm"/>
      <inkml:brushProperty name="height" value="0.05" units="cm"/>
    </inkml:brush>
  </inkml:definitions>
  <inkml:trace contextRef="#ctx0" brushRef="#br0">0 52 15563,'10'-20'1825,"2"0"-1209,2 9-240,-7 11 1040,4 16-624,0 7-127,0 9-281,2 6-152,-3 5-104,0-2-32,-4-2-40,-3-2-64,-3-7-272,0-4-240,-2-10 536,-2-7-88,-6-14-88,-5-6-41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27.216"/>
    </inkml:context>
    <inkml:brush xml:id="br0">
      <inkml:brushProperty name="width" value="0.05" units="cm"/>
      <inkml:brushProperty name="height" value="0.05" units="cm"/>
    </inkml:brush>
  </inkml:definitions>
  <inkml:trace contextRef="#ctx0" brushRef="#br0">0 7 8138,'61'1'176,"-1"1"-1128,4-1 1032,15-4 144,7-4-608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7:27.061"/>
    </inkml:context>
    <inkml:brush xml:id="br0">
      <inkml:brushProperty name="width" value="0.05" units="cm"/>
      <inkml:brushProperty name="height" value="0.05" units="cm"/>
    </inkml:brush>
  </inkml:definitions>
  <inkml:trace contextRef="#ctx0" brushRef="#br0">34 352 15043,'-1'1'141,"-1"-1"-1,0 1 1,0 0-1,1 0 0,-1 0 1,1 0-1,-1 0 1,1 0-1,-1 0 1,1 0-1,0 0 1,-1 1-1,1-1 1,0 1-1,0-1 0,0 1 1,0-1-1,0 1 1,1-1-1,-1 1 1,0 0-1,0 2 1,0-2 4,0 1 1,0 0 0,1-1 0,-1 1 0,1 0-1,-1 0 1,1 0 0,0-1 0,0 1-1,0 0 1,1 0 0,-1-1 0,1 1 0,1 4-1,-2-7-130,0 1 0,0-1 0,1 1 0,-1-1 0,0 1 0,1-1 0,-1 0 0,1 1 0,-1-1 0,0 1 0,1-1 0,-1 0 0,1 1 0,-1-1 0,1 0 0,-1 1 0,1-1 0,0 0 0,-1 0 0,1 0 0,-1 0 0,1 1 0,-1-1 0,1 0 0,0 0 0,-1 0 0,1 0 0,-1 0 0,1 0 0,0-1 0,-1 1 0,1 0 0,-1 0 0,1 0 0,-1 0 0,1-1 0,0 1 0,21-16 133,-9 3-64,-2-1 1,1 0-1,-2-1 1,12-21-1,33-71 358,-33 60-217,-2 6-28,-5 9 109,26-42 0,-23 53-130,-17 21-168,0 0 1,-1-1-1,1 1 1,0-1-1,0 1 0,-1 0 1,1 0-1,0-1 1,0 1-1,-1 0 0,1 0 1,0 0-1,0 0 1,0 0-1,-1 0 0,1 0 1,0 0-1,0 0 1,0 1-1,2 0 1,-1 0 1,0 1-1,0-1 0,-1 1 1,1 0-1,0 0 0,0 0 1,-1 0-1,1 0 0,-1 0 1,0 0-1,1 0 0,-1 0 0,0 1 1,1 3-1,26 74-253,-23-61 56,1 0 0,1 0 0,0-1 0,1 0 0,2-1 0,16 26 0,-4-23-112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3.780"/>
    </inkml:context>
    <inkml:brush xml:id="br0">
      <inkml:brushProperty name="width" value="0.05" units="cm"/>
      <inkml:brushProperty name="height" value="0.05" units="cm"/>
    </inkml:brush>
  </inkml:definitions>
  <inkml:trace contextRef="#ctx0" brushRef="#br0">76 0 14379,'3'8'324,"0"-1"-1,-1 1 1,1 0 0,-1 0-1,-1 0 1,0 0 0,0 0-1,0 1 1,-2 12-1,-1 9 30,-10 40 0,1 4-58,2 226-384,9-246-353,0-49 341,0 0 0,0 1 0,-1-1 0,0 0 0,0 0 0,-1 6 0,1-11 86,1 1 0,0 0 0,-1 0 0,1-1 0,0 1 0,-1 0 0,1 0 0,-1-1 0,1 1 0,-1-1 0,1 1 0,-1 0 0,0-1 0,1 1 0,-1-1 0,0 1 0,1-1 0,-1 0 0,0 1 0,0-1 0,1 0 0,-1 1 1,0-1-1,0 0 0,0 0 0,1 0 0,-1 0 0,0 0 0,0 0 0,0 0 0,0 0 0,1 0 0,-1 0 0,0 0 0,0 0 0,0-1 0,1 1 0,-1 0 0,0 0 0,0-1 0,1 1 0,-1-1 0,0 1 0,1-1 0,-1 1 0,0-1 0,-19-15-400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4.167"/>
    </inkml:context>
    <inkml:brush xml:id="br0">
      <inkml:brushProperty name="width" value="0.05" units="cm"/>
      <inkml:brushProperty name="height" value="0.05" units="cm"/>
    </inkml:brush>
  </inkml:definitions>
  <inkml:trace contextRef="#ctx0" brushRef="#br0">10 74 13035,'-9'-24'1408,"8"8"-848,2 4-184,11 11 833,7 0-289,9 1-208,8 0-120,17 0-360,9-5-168,7 0-328,4 2 328,-3 0-144,-4 0-80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4.744"/>
    </inkml:context>
    <inkml:brush xml:id="br0">
      <inkml:brushProperty name="width" value="0.05" units="cm"/>
      <inkml:brushProperty name="height" value="0.05" units="cm"/>
    </inkml:brush>
  </inkml:definitions>
  <inkml:trace contextRef="#ctx0" brushRef="#br0">437 1 13723,'5'0'1320,"-7"7"-699,-13 19-299,8-14 37,-7 13-57,-359 623 2697,365-634-2992,-15 27-189,59-87 122,24-66 160,-24 30-183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5.149"/>
    </inkml:context>
    <inkml:brush xml:id="br0">
      <inkml:brushProperty name="width" value="0.05" units="cm"/>
      <inkml:brushProperty name="height" value="0.05" units="cm"/>
    </inkml:brush>
  </inkml:definitions>
  <inkml:trace contextRef="#ctx0" brushRef="#br0">21 0 13675,'0'39'1105,"-1"0"0,-8 45-1,-1 33 66,10-92-1090,1 1 0,1 0 0,1-1 0,2 1 0,0-1 0,2 0 0,0-1 0,2 1 0,1-1 0,22 39 0,-28-56-303,-1 0 0,1 0 1,-1 0-1,4 14 0,-7-20 183,0 0-1,1 1 1,-1-1-1,0 1 1,0-1 0,0 1-1,0-1 1,0 0-1,0 1 1,0-1-1,0 1 1,-1-1-1,1 1 1,-1-1 0,1 0-1,-1 1 1,1-1-1,-1 0 1,0 0-1,1 1 1,-1-1-1,0 0 1,0 0 0,0 0-1,0 0 1,0 0-1,0 0 1,0 0-1,0 0 1,-1-1 0,1 1-1,0 0 1,-2 0-1,-16 4-458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5.537"/>
    </inkml:context>
    <inkml:brush xml:id="br0">
      <inkml:brushProperty name="width" value="0.05" units="cm"/>
      <inkml:brushProperty name="height" value="0.05" units="cm"/>
    </inkml:brush>
  </inkml:definitions>
  <inkml:trace contextRef="#ctx0" brushRef="#br0">7 50 12283,'-7'13'1040,"11"-1"-608,9 1-96,12-1 424,3-2-16,12-6-136,2-2-15,8-8-97,3-6-40,3-2-128,-3 0-80,-1-2-368,1 2-376,-5-1 456,1 1-112,-6 4-32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05.942"/>
    </inkml:context>
    <inkml:brush xml:id="br0">
      <inkml:brushProperty name="width" value="0.05" units="cm"/>
      <inkml:brushProperty name="height" value="0.05" units="cm"/>
    </inkml:brush>
  </inkml:definitions>
  <inkml:trace contextRef="#ctx0" brushRef="#br0">56 167 14211,'1'-2'298,"8"-12"843,-6 11-677,-2 9-53,-68 417 1937,64-388-2004,5-34 40,3-5-199,3-9 35,2-13-77,-2 0 1,-1-1 0,-1 0-1,4-36 1,1-113-109,-11 156-50,2 0-37,-2 0 1,0 0-1,-1-1 1,-2 1-1,-5-24 1,8 43 44,0 0 1,0 0-1,0 0 1,0 0-1,0 0 1,-1 0-1,1 0 0,0 1 1,-1-1-1,1 0 1,0 0-1,-1 0 1,1 0-1,-1 0 1,0 1-1,1-1 0,-1 0 1,0 1-1,1-1 1,-1 0-1,0 1 1,-1-2-1,1 3 1,1-1-1,-1 1 1,0-1-1,1 1 1,-1 0-1,1-1 1,-1 1-1,1 0 1,-1-1 0,1 1-1,-1 0 1,1 0-1,0-1 1,-1 1-1,1 0 1,0 0-1,-1-1 1,1 1 0,0 1-1,-3 10-35,1 0 0,-2 17-1,3-12 30,0-1-1,1 0 1,1 1-1,0-1 0,1 0 1,1 0-1,1 0 1,0 0-1,1-1 0,7 17 1,-10-28 18,0-1-1,0 1 1,1-1 0,-1 1-1,1-1 1,-1 0-1,1 0 1,0 0 0,1 0-1,-1 0 1,0-1 0,1 0-1,-1 1 1,1-1 0,0-1-1,0 1 1,4 1 0,-2-2 6,0 0 0,0 0-1,0 0 1,0-1 0,0 0 0,-1 0 0,1-1 0,0 0 0,0 0 0,11-3 0,0-2 25,0-1-1,0-1 1,-1-1 0,0 0-1,-1-1 1,27-21-1,-6-2 53,-2-1 0,-1-1 0,-1-2 0,-2-1 0,42-70 0,-65 99-34,-5 13 4,-6 24 43,3-21-81,-10 57 118,-22 191 467,32-227-633,0 0-1,2 0 1,1 0-1,2-1 1,0 1-1,2-1 1,9 29 0,-6-34-72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2.089"/>
    </inkml:context>
    <inkml:brush xml:id="br0">
      <inkml:brushProperty name="width" value="0.05" units="cm"/>
      <inkml:brushProperty name="height" value="0.05" units="cm"/>
    </inkml:brush>
  </inkml:definitions>
  <inkml:trace contextRef="#ctx0" brushRef="#br0">108 1 12563,'1'0'36,"0"0"1,-1-1 0,1 1-1,0 0 1,-1 0-1,1 0 1,0 0 0,0 0-1,-1 0 1,1 0 0,0 0-1,0 0 1,-1 1 0,1-1-1,0 0 1,-1 0-1,1 1 1,0-1 0,-1 0-1,1 1 1,0-1 0,-1 1-1,1-1 1,-1 1 0,2 0-1,-2 0-12,1 1 1,0-1-1,-1 0 0,1 1 1,-1-1-1,1 1 0,-1-1 0,1 1 1,-1-1-1,0 1 0,0-1 1,0 2-1,0 3 50,-1 0 0,1 0 1,-1 0-1,-1 0 0,-3 11 0,-113 277 1313,117-293-1372,1 0-1,-1 0 0,1 0 0,-1 0 0,1 0 0,-1 1 0,1-1 1,0 0-1,0 0 0,-1 0 0,1 0 0,0 1 0,0-1 1,0 0-1,0 0 0,0 0 0,1 0 0,-1 1 0,0-1 1,0 0-1,1 0 0,-1 0 0,1 0 0,0 1 0,0-1-4,0-1-1,0 0 1,0 0-1,0 1 1,0-1-1,0 0 1,0 0 0,0 0-1,0 0 1,0 0-1,1 0 1,-1 0-1,0 0 1,0-1-1,0 1 1,0 0-1,0-1 1,0 1-1,0-1 1,1 0-1,9-4 47,1-2 0,19-14 0,9-13 157,-1-2-1,-2-1 1,58-77 0,-51 51 372,-44 63-570,0 0-1,0 0 0,0 0 1,0 0-1,0 0 0,1 0 1,-1 0-1,0 0 1,0 0-1,0 0 0,0 1 1,0-1-1,0 0 0,0 0 1,0 0-1,0 0 1,0 0-1,0 0 0,0 0 1,0 0-1,0 0 1,0 0-1,0 0 0,0 0 1,0 0-1,0 0 0,0 0 1,0 0-1,1 0 1,-1 0-1,0 0 0,0 0 1,0 0-1,0 0 0,0 0 1,0 0-1,0 0 1,0 0-1,0 0 0,0 0 1,0 0-1,-2 16 214,-8 21-32,1-7-140,1 1 0,-7 58 0,14-87-57,1 0 0,0 0 0,0 0 0,0 0 1,0 0-1,0 0 0,0 0 0,0 0 0,1 0 0,-1 0 0,1 0 0,-1 0 0,1 0 0,0-1 0,0 1 0,0 0 0,0 0 0,0-1 0,0 1 0,0 0 0,0-1 0,1 1 0,-1-1 0,3 2 0,-2-2 1,0-1-1,0 1 1,0 0 0,0-1-1,1 0 1,-1 0 0,0 1 0,0-1-1,1 0 1,-1-1 0,0 1-1,0 0 1,1-1 0,-1 1 0,0-1-1,0 0 1,0 1 0,0-1-1,0 0 1,3-2 0,7-5 5,-1 0 1,-1 0 0,1-1-1,-2 0 1,1-1 0,-1 0-1,-1-1 1,0 0 0,0 0-1,-1 0 1,0-1-1,5-13 1,-30 72-30,16-40 24,0-1 0,1 1 0,-1 0 0,1-1 0,0 1 0,1 0 0,0-1 0,1 10 0,-1-15 0,0 1 0,1-1 0,-1 0 0,1 0 0,-1 0 0,1 0 0,0 0 0,0 0 0,-1 0 0,1 0 0,0 0 0,0 0 0,0 0 0,0-1 0,0 1 0,0 0 0,0 0 0,0-1 0,0 1 0,0-1 0,0 1 0,0-1 0,0 0 0,1 1 0,-1-1 0,0 0 0,0 0 1,1 0-1,-1 0 0,0 0 0,2 0 0,4 0 1,-1-1 0,1 0 0,-1 0 0,11-4 1,7-4-4,38-20 0,-45 19-4,1 2 1,0 0-1,0 1 0,25-6 1,-42 12 2,0 1 0,1 0 0,-1 0 0,0 0 1,0 0-1,1 0 0,-1 0 0,0 0 0,1 0 0,-1 0 0,0 1 1,0-1-1,1 1 0,-1-1 0,0 1 0,0-1 0,0 1 1,1 0-1,-1-1 0,0 1 0,0 0 0,0 0 0,0 0 0,-1 0 1,1 0-1,0 0 0,0 0 0,0 0 0,-1 0 0,1 2 1,2 4-9,0 0 0,0 0 1,-1 0-1,2 11 1,4 14-31,-7-29 39,1-1 0,-1 1 0,1 0 0,-1-1-1,1 0 1,0 1 0,0-1 0,0 0 0,0 0-1,0 0 1,1 0 0,-1 0 0,0-1 0,1 1-1,-1-1 1,1 1 0,4 0 0,-3-1-4,1 0 0,-1 0 0,1 0 0,-1-1-1,1 0 1,0 0 0,-1 0 0,1 0 0,-1-1 0,7-1 0,0-1 57,0-1 1,0 0-1,0-1 1,0 0-1,-1 0 1,0-1-1,18-15 1,-23 18 68,-1-1 0,0 0 0,0 0 0,0-1 0,-1 1 0,1-1 0,-1 0-1,0 0 1,-1 0 0,1 0 0,-1 0 0,0-1 0,1-6 0,0-3 457,-1 0 1,-1 0-1,0-25 0,-1 29-327,0 9-247,0 1-1,0 0 1,0 0 0,0 0 0,0 0-1,0 0 1,1 0 0,-1 0 0,1-1-1,-1 1 1,0 0 0,1 0 0,0 0-1,-1 0 1,1 1 0,-1-1 0,1 0-1,0 0 1,0 0 0,0 0 0,-1 1-1,1-1 1,0 0 0,0 1 0,0-1-1,0 1 1,0-1 0,0 1 0,0-1-1,3 0 1,2 0 78,0 0-1,0 1 1,1-1-1,10 2 1,11-2 350,0-10-346,3-4 31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4.205"/>
    </inkml:context>
    <inkml:brush xml:id="br0">
      <inkml:brushProperty name="width" value="0.05" units="cm"/>
      <inkml:brushProperty name="height" value="0.05" units="cm"/>
    </inkml:brush>
  </inkml:definitions>
  <inkml:trace contextRef="#ctx0" brushRef="#br0">392 20 14963,'8'-10'1321,"0"1"508,-13 18-599,-88 129-650,-193 223 0,266-337-932,20-24 331,0 0 1,-1 0-1,1 0 0,0 0 1,0 1-1,0-1 1,-1 0-1,1 0 0,0 0 1,0 1-1,0-1 0,0 0 1,-1 0-1,1 1 0,0-1 1,0 0-1,0 0 0,0 1 1,0-1-1,0 0 1,0 0-1,0 1 0,0-1 1,0 0-1,0 1 0,0-1 1,0 0-1,0 0 0,0 1 1,0-1-1,0 0 1,0 0-1,0 1 0,0-1 1,10-4-566,9-14 243,27-35 0,-45 52 333,47-58-477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4.607"/>
    </inkml:context>
    <inkml:brush xml:id="br0">
      <inkml:brushProperty name="width" value="0.05" units="cm"/>
      <inkml:brushProperty name="height" value="0.05" units="cm"/>
    </inkml:brush>
  </inkml:definitions>
  <inkml:trace contextRef="#ctx0" brushRef="#br0">305 0 11634,'2'9'1553,"-2"12"-881,-12 14-176,1 6 1464,-2 15-1231,2 3-57,3 5-72,3-1-104,3-4-184,2-4-96,4-12-240,2-7-216,-1-14-384,-3-6 2272,-6-14-1616,-3-2 56,-5-9 40</inkml:trace>
  <inkml:trace contextRef="#ctx0" brushRef="#br0" timeOffset="1">7 377 15347,'-7'0'1185,"9"0"-857,8 0-112,10 4 392,4-1-88,6 0-248,4-1-280,7-2 1856,0-3-1632,-5-12 88,-3-2 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27.659"/>
    </inkml:context>
    <inkml:brush xml:id="br0">
      <inkml:brushProperty name="width" value="0.05" units="cm"/>
      <inkml:brushProperty name="height" value="0.05" units="cm"/>
    </inkml:brush>
  </inkml:definitions>
  <inkml:trace contextRef="#ctx0" brushRef="#br0">0 70 5449,'1316'65'4761,"15"-61"-4161,-81 10-265,-212-98-79,-525 33-135,2 36 420,-476 16-431,124-1 166,-114-4-202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5.217"/>
    </inkml:context>
    <inkml:brush xml:id="br0">
      <inkml:brushProperty name="width" value="0.05" units="cm"/>
      <inkml:brushProperty name="height" value="0.05" units="cm"/>
    </inkml:brush>
  </inkml:definitions>
  <inkml:trace contextRef="#ctx0" brushRef="#br0">0 11 13387,'5'-7'1496,"0"4"-928,2 3-224,-2 10 1105,-2 6-633,-1 14-296,1 9-104,-1 9-240,-2 4-32,0 7-8,-2-1-16,-1-5-248,1-2-192,-1-14 1960,-3-8-1544,2-9 105,1-7 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5.584"/>
    </inkml:context>
    <inkml:brush xml:id="br0">
      <inkml:brushProperty name="width" value="0.05" units="cm"/>
      <inkml:brushProperty name="height" value="0.05" units="cm"/>
    </inkml:brush>
  </inkml:definitions>
  <inkml:trace contextRef="#ctx0" brushRef="#br0">1 27 13771,'18'-6'494,"1"2"0,0 0 0,0 2 0,0 0 0,21 0 0,4 0 21,13-2 12,91 4-1,-130 2-483,0 0 0,0 1 0,0 0 0,0 2 0,-1 0-1,0 1 1,0 0 0,0 2 0,19 11 0,-30-15-34,1 1 0,-2-1 0,1 1 0,0 0 0,-1 0 0,0 1 0,0 0 0,0-1 0,-1 2 0,0-1 0,0 0 0,-1 1 0,0 0 0,0 0 0,0 0 0,2 13 0,-3-12 17,-2 0 1,1 0 0,-1 0 0,0 0-1,-1 0 1,0 0 0,0 0-1,-1 0 1,0 0 0,0 0 0,-1-1-1,0 1 1,0-1 0,-1 0-1,-6 10 1,-1-1 69,0-1 0,-2 0 0,0-1-1,-1 0 1,0-1 0,-1-1 0,0 0-1,-1-1 1,-20 11 0,5-6 55,-1-1-1,-1-1 1,0-2 0,-38 9-1,65-19-132,-4 1-43,-1 0 0,1-1 0,-1 0-1,1 0 1,-1-1 0,0-1-1,0 0 1,1 0 0,-16-3-1,26 3 24,-1 0 0,0 0 1,1 0-1,-1 0 0,1 0 0,-1-1 0,1 1 0,-1 0 0,1 0 0,-1 0 0,1-1 0,-1 1 0,1 0 0,0-1 0,-1 1 0,1-1 0,-1 1 0,1 0 0,0-1 0,-1 1 0,1-1 0,0 1 0,-1-1 0,1 1 0,0-1 0,0 0 0,9-15-113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6.894"/>
    </inkml:context>
    <inkml:brush xml:id="br0">
      <inkml:brushProperty name="width" value="0.05" units="cm"/>
      <inkml:brushProperty name="height" value="0.05" units="cm"/>
    </inkml:brush>
  </inkml:definitions>
  <inkml:trace contextRef="#ctx0" brushRef="#br0">12 31 13483,'6'-5'473,"0"1"-1,-1 0 1,2 1-1,-1-1 1,0 1 0,7-2-1,-12 4-426,0 1-1,1-1 0,-1 1 0,0 0 1,0 0-1,0 0 0,0 0 1,0-1-1,0 2 0,1-1 0,-1 0 1,0 0-1,0 0 0,0 0 1,0 1-1,0-1 0,0 0 1,0 1-1,0-1 0,0 1 0,0-1 1,0 1-1,0 0 0,0 0 1,0-1-1,0 1 0,0 0 0,-1 0 1,1 0-1,0 0 0,0-1 1,-1 1-1,1 0 0,-1 0 1,1 0-1,-1 1 0,0-1 0,1 0 1,-1 0-1,0 0 0,0 0 1,1 0-1,-1 0 0,0 0 0,0 1 1,-1 1-1,2 12 111,-1 0-1,0 1 0,-2-1 1,-5 30-1,-22 64 201,20-81-237,3-6-39,2-12-34,0 1 1,1-1-1,0 1 1,1 0 0,1 0-1,-1 0 1,2 0-1,0 20 1,1-29-41,-1-1 1,0 0-1,1 0 0,-1 1 0,1-1 0,-1 0 1,1 0-1,0 1 0,-1-1 0,1 0 0,0 0 1,0 0-1,0 0 0,0 0 0,0 0 0,0 0 1,0 0-1,0-1 0,0 1 0,0 0 0,1-1 1,0 2-1,1-2-8,0 1 0,0 0 0,0-1 1,0 0-1,0 1 0,0-1 0,-1 0 0,1-1 0,6 0 1,4-2-59,-1-1 0,0 0 0,19-9 0,149-82-721,-154 84 521,-19 12 108,-13 8 82,-17 14 240,-2-1-1,0-1 0,-1-1 0,-2-1 0,0-2 0,0 0 0,-2-2 0,0-2 0,-34 12 0,59-24-188,1 1 0,-1-1-1,0 0 1,1 0-1,-1-1 1,-8 1-1,12-1 8,1 0-1,0 0 1,0 0-1,-1 0 1,1 0 0,0 0-1,-1 0 1,1 0-1,0-1 1,0 1 0,-1 0-1,1 0 1,0 0-1,0 0 1,-1 0 0,1-1-1,0 1 1,0 0-1,-1 0 1,1 0 0,0-1-1,0 1 1,0 0-1,-1 0 1,1 0 0,0-1-1,0 1 1,0 0-1,0-1 1,0 1 0,0 0-1,0 0 1,-1-1-1,1 1 1,0 0 0,0-1-1,0 1 1,1-2-11,0 0 1,-1 1 0,1-1 0,0 0-1,0 1 1,0-1 0,0 1 0,0 0-1,0-1 1,1 1 0,1-2 0,15-12-236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7.868"/>
    </inkml:context>
    <inkml:brush xml:id="br0">
      <inkml:brushProperty name="width" value="0.05" units="cm"/>
      <inkml:brushProperty name="height" value="0.05" units="cm"/>
    </inkml:brush>
  </inkml:definitions>
  <inkml:trace contextRef="#ctx0" brushRef="#br0">54 236 14339,'14'-9'754,"-1"-1"1,-1 0-1,22-23 1,-30 29-548,1-1 1,-2 0 0,1-1-1,0 1 1,-1-1 0,0 1-1,-1-1 1,1 0 0,-1 0-1,0 0 1,-1 0 0,2-12-1,-2 17-190,-1 0 1,0 0-1,0 0 0,0 0 0,0 0 0,0 0 0,0 0 0,0 0 0,0 0 0,0 0 1,0 0-1,-1 0 0,1 0 0,0 0 0,-1 0 0,1 0 0,0 0 0,-1 0 0,0 1 0,1-1 1,-1 0-1,1 0 0,-2-1 0,1 2-8,0 0 1,0 0-1,0-1 0,0 1 1,0 0-1,0 0 1,0 0-1,0 0 0,0 0 1,0 0-1,0 0 0,1 1 1,-1-1-1,0 0 1,0 0-1,0 1 0,0-1 1,0 1-1,-1 0 0,-4 2 11,0 1-1,0 0 1,1 0-1,-1 1 1,-5 6-1,-1 2-12,2-1 0,0 2 1,0-1-1,1 1 0,1 1 0,0-1 0,1 1 0,1 1 0,0-1 1,-5 27-1,10-40-10,1 0 1,-1 0-1,1 0 1,0-1-1,0 1 0,-1 0 1,1 0-1,1 0 1,-1 0-1,0 0 1,0 0-1,1 0 1,-1 0-1,1 0 0,-1 0 1,1 0-1,0 0 1,0-1-1,0 1 1,0 0-1,0 0 1,0-1-1,0 1 0,1-1 1,-1 1-1,0-1 1,1 0-1,0 1 1,-1-1-1,1 0 1,0 0-1,-1 0 0,1 0 1,0-1-1,0 1 1,3 1-1,1-1-4,1-1-1,-1 1 0,0-1 0,0 0 0,1 0 1,-1-1-1,0 0 0,0 0 0,1-1 1,8-2-1,6-5-4,-1-1 1,0-1 0,0 0 0,-1-1-1,0-1 1,-1-1 0,-1-1-1,0-1 1,-1 0 0,-1-1 0,-1 0-1,19-29 1,-30 41 9,-1 3 1,0-1 0,-1 1 0,1-1 0,-1 1 0,0-1 1,1 0-1,-1 0 0,0 1 0,-1-1 0,1 0 0,0 0 0,-1 0 0,0-3 0,0 6 2,0 0-1,0-1 0,0 1 0,0 0 0,0 0 1,0 0-1,0 0 0,0 0 0,0-1 0,0 1 0,0 0 1,0 0-1,0 0 0,0 0 0,0 0 0,0 0 1,0-1-1,-1 1 0,1 0 0,0 0 0,0 0 1,0 0-1,0 0 0,0 0 0,0 0 0,-1 0 1,1 0-1,0 0 0,0 0 0,0 0 0,0-1 0,0 1 1,-1 0-1,1 0 0,0 0 0,0 0 0,0 0 1,0 0-1,0 0 0,-1 0 0,1 0 0,0 1 1,0-1-1,0 0 0,0 0 0,0 0 0,-1 0 0,1 0 1,0 0-1,0 0 0,0 0 0,-11 9 11,-9 12 0,15-12-10,-1-1-1,1 1 1,1 1 0,-1-1-1,2 1 1,-1 0-1,1 0 1,1 0-1,-2 12 1,3-19-1,1-1 0,0 1-1,0 0 1,-1 0 0,2 0 0,-1 0 0,0-1 0,0 1 0,1 0 0,0 0 0,-1 0-1,1-1 1,0 1 0,1 0 0,-1-1 0,0 1 0,1-1 0,-1 0 0,1 1 0,0-1 0,0 0-1,0 0 1,0 0 0,0 0 0,0 0 0,0-1 0,1 1 0,-1 0 0,1-1 0,-1 0-1,1 0 1,-1 0 0,1 0 0,0 0 0,0 0 0,-1-1 0,5 1 0,3 0 2,-1-1 1,1 0 0,0 0-1,-1-1 1,0 0 0,1-1-1,-1 0 1,0-1 0,1 0 0,-1 0-1,-1-1 1,1 0 0,11-7-1,-5 2 12,-1-1 0,1-1-1,-2-1 1,1 0 0,-2 0-1,15-19 1,-3-7 5,-30 51-11,1 0 0,-6 27 0,10-34-6,0 0 0,0 0 0,0 0 0,1-1 0,0 1 0,0 0 0,0 0 0,1 0 0,0 0 0,3 9 0,-3-13 0,0 0 0,0 0 0,0-1 0,0 1-1,0 0 1,1-1 0,-1 0 0,0 1-1,1-1 1,-1 0 0,1 1 0,0-1-1,-1 0 1,1 0 0,0 0 0,0-1 0,0 1-1,0 0 1,0-1 0,0 1 0,-1-1-1,1 0 1,0 1 0,0-1 0,0 0-1,0 0 1,0-1 0,0 1 0,0 0 0,3-1-1,3-1 6,0 1 0,-1-2-1,1 1 1,0-1 0,-1 0-1,9-5 1,-3-1 20,1 1-1,-1-2 1,-1 0 0,16-15 0,-22 18-4,0 0 1,0-1-1,0 1 1,-1-1-1,0 0 1,0 0-1,-1-1 1,5-15-1,-8 24-20,-1-1 0,0 1 0,1-1 0,-1 0 0,0 1 0,0-1 0,1 1 1,-1-1-1,0 0 0,0 1 0,0-1 0,0 1 0,0-1 0,0 0 0,0 1 0,0-1 0,0 0 0,0 1 0,0-1 0,0 0 0,-1 1 0,1-1 0,0 1 0,0-1 0,-1 0 0,1 1 0,0-1 0,-1 1 0,1-1 0,-1 1 0,1-1 0,0 1 1,-1 0-1,1-1 0,-1 1 0,1-1 0,-2 1 0,1 0-1,0 0 1,1 0-1,-1 0 1,0 0 0,0 1-1,0-1 1,1 0-1,-1 1 1,0-1 0,0 1-1,1-1 1,-1 1-1,0-1 1,1 1 0,-1-1-1,0 1 1,1 0-1,-1-1 1,1 1 0,-1 0-1,1-1 1,0 1-1,-1 0 1,1 0 0,0-1-1,-1 1 1,1 0-1,0 1 1,-1 0-3,0 0-1,0 0 1,1 0 0,-1 0 0,1 0-1,0 0 1,-1 0 0,1 0 0,0 0-1,0 0 1,0 0 0,0 1 0,1-1-1,-1 0 1,1 0 0,-1 0 0,1 0-1,0 0 1,-1 0 0,1-1 0,0 1-1,0 0 1,0 0 0,1 0 0,-1-1-1,0 1 1,1-1 0,-1 1 0,1-1-1,0 1 1,-1-1 0,1 0 0,0 0-1,0 0 1,-1 0 0,1 0 0,0 0-1,4 0 1,1 2-1,1-2-1,0 1 1,0-1 0,0 0 0,0-1-1,0 1 1,0-2 0,16-1 0,-12-1 5,-1-1 1,1 0 0,-1 0 0,0-1 0,0-1 0,-1 0 0,1 0 0,-1-1 0,-1 0 0,1-1 0,-1 0 0,-1 0 0,1-1 0,-2 0 0,1-1 0,-1 0-1,0 0 1,-1 0 0,6-14 0,-4-8-79,-10 31-35,-3 7 55,-4 11-23,8-13 59,0 1 0,0-1 0,1 1 0,0 0 0,0-1 0,0 1 0,0 0 0,1-1 0,0 1 0,0 0 0,1 4 1,-1-7 14,0-1 1,-1 0 0,1 0 0,0 1-1,0-1 1,0 0 0,0 0 0,0 0-1,0 0 1,0 0 0,0 0 0,0 0 0,0 0-1,0 0 1,1 0 0,-1-1 0,0 1-1,1-1 1,-1 1 0,0-1 0,1 1 0,-1-1-1,1 0 1,-1 1 0,1-1 0,-1 0-1,1 0 1,-1 0 0,1 0 0,-1-1-1,0 1 1,1 0 0,-1-1 0,1 1 0,-1-1-1,0 1 1,1-1 0,-1 1 0,2-2-1,3-1 8,-1 0 0,1-1-1,-1 0 1,0 0 0,9-8-1,-18 36-110,1-14-194,0 0 1,0 1-1,1-1 1,-2 20-1,4-29 271,0-1 21,0 1 0,0-1-1,0 0 1,0 0 0,0 1-1,0-1 1,0 0-1,-1 0 1,1 1 0,0-1-1,0 0 1,0 0 0,0 1-1,0-1 1,0 0 0,0 0-1,0 1 1,1-1-1,-1 0 1,0 0 0,0 1-1,0-1 1,0 0 0,0 0-1,0 1 1,0-1-1,1 0 1,-1 0 0,0 1-1,0-1 1,0 0 0,0 0-1,1 0 1,-1 0 0,0 1-1,0-1 1,0 0-1,1 0 1,-1 0 0,0 0-1,0 0 1,1 0 0,-1 1-1,0-1 1,1 0 0,-1 0-1,0 0 1,0 0-1,1 0 1,-1 0 0,0 0-1,0 0 1,1 0 0,-1 0-1,0-1 1,0 1-1,1 0 1,-1 0 0,1 0-1,11-8-348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8.524"/>
    </inkml:context>
    <inkml:brush xml:id="br0">
      <inkml:brushProperty name="width" value="0.05" units="cm"/>
      <inkml:brushProperty name="height" value="0.05" units="cm"/>
    </inkml:brush>
  </inkml:definitions>
  <inkml:trace contextRef="#ctx0" brushRef="#br0">186 110 12235,'-6'10'659,"0"-1"0,-1 0-1,1 0 1,-14 13 0,10-13-78,1 2 0,-11 15 0,15-17-543,0 1 0,1-1 0,0 1 1,0 0-1,1 0 0,0 0 0,1 0 0,0 1 1,1-1-1,0 1 0,1 13 0,2 11-384,2 0-1,9 37 1,3 36-498,-15-102 804,-2 0 0,1 0 1,-1 0-1,0-1 0,0 1 0,0 0 0,-1 0 0,0 0 0,0-1 0,0 1 0,-5 5 0,7-9 54,-1 0-1,0-1 1,0 1 0,-1 0 0,1-1-1,0 1 1,-1-1 0,1 1 0,0-1-1,-1 0 1,0 1 0,1-1 0,-1 0-1,0 0 1,1 0 0,-1-1 0,0 1-1,0 0 1,0-1 0,0 1 0,0-1-1,0 1 1,0-1 0,0 0 0,0 0-1,0 0 1,0 0 0,0 0 0,0 0-1,0-1 1,0 1 0,0-1 0,0 1-1,1-1 1,-1 0 0,-3-1 0,4 1-5,0 0 0,-1 0 1,1 0-1,0 0 0,-1-1 0,1 1 1,0 0-1,0-1 0,0 1 0,0-1 1,0 1-1,1-1 0,-1 1 0,0-1 1,1 0-1,-1 1 0,1-1 1,-1 0-1,1 1 0,0-1 0,0 0 1,0 0-1,0 1 0,0-1 0,0 0 1,0 1-1,1-3 0,1-5-12,0 1 0,0 1 0,1-1 0,6-13 0,7-10-67,1 2 0,2 0 0,1 1 0,26-28 0,102-96-182,147-105 1486,-271 242-625,-19 15-69,-10 10-210,-8 11-273,1 0-1,1 1 1,1 0 0,0 0-1,2 1 1,1 0 0,1 0-1,-6 44 1,9-40-56,1-1-1,1 0 1,2 1 0,0-1 0,2 0-1,1 0 1,14 50 0,-17-73-12,7 20-21,-8-22 25,1 0 0,-1-1 0,0 1 0,0 0 0,1 0 0,-1-1 0,0 1 0,1 0-1,-1-1 1,1 1 0,-1 0 0,1-1 0,-1 1 0,1-1 0,0 1 0,-1-1 0,1 1 0,-1-1 0,1 1 0,0-1 0,0 0 0,0 1 0,0-2-6,-1 0 1,1 1-1,-1-1 0,1 0 1,-1 0-1,0 0 1,0 0-1,1 0 1,-1 0-1,0 0 1,0 0-1,0 0 0,0 0 1,0 0-1,0 0 1,0 0-1,0 0 1,-1 0-1,1-1 1,-1 1-9,-4-24-38,-1 0 0,-2 1 0,-1 0 0,-11-23 0,4 9 138,1 3 96,-25-70 1079,39 103-1209,1 1 0,-1-1-1,1 1 1,0-1 0,0 0-1,0 1 1,0-1 0,0 1-1,0-1 1,0 1 0,0-3-1,1 3-23,-1 0-1,0 1 1,1-1 0,-1 1-1,0-1 1,1 1-1,-1-1 1,0 1-1,1-1 1,-1 1-1,1-1 1,-1 1-1,1 0 1,-1-1 0,1 1-1,-1 0 1,1-1-1,-1 1 1,1 0-1,0-1 1,3 1-22,0-1 1,0 1-1,0 0 0,0 0 1,-1 0-1,1 0 0,6 2 1,4 0-459,4-1-170,1-1 1,0-1-1,36-5 0,-13-2-48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9.379"/>
    </inkml:context>
    <inkml:brush xml:id="br0">
      <inkml:brushProperty name="width" value="0.05" units="cm"/>
      <inkml:brushProperty name="height" value="0.05" units="cm"/>
    </inkml:brush>
  </inkml:definitions>
  <inkml:trace contextRef="#ctx0" brushRef="#br0">183 17 12699,'8'-11'3183,"-8"11"-3091,0 0 0,0-1 0,0 1 0,0 0 0,0 0 0,0-1 0,-1 1 0,1 0 0,0 0-1,0-1 1,0 1 0,0 0 0,-1 0 0,1 0 0,0-1 0,0 1 0,0 0 0,-1 0 0,1 0 0,0 0 0,0 0 0,-1 0 0,1-1 0,0 1 0,0 0 0,-1 0 0,1 0 0,-1 0 0,-1 0 107,-1-1 0,1 1 0,-1 0 0,1 0 0,-1 1 0,0-1 0,1 0 0,-4 2 0,-9 3-60,0 1-1,1 0 1,0 1-1,-14 9 1,21-11-188,0 0 1,0 0 0,0 1-1,1 0 1,0 0 0,0 0-1,1 1 1,-10 14 0,14-20 12,1 0 1,-1 1 0,0-1-1,0 1 1,1-1-1,-1 1 1,1-1 0,-1 1-1,1 0 1,0-1-1,0 1 1,0-1 0,-1 1-1,2 0 1,-1-1 0,0 1-1,0 1 1,1-2-5,-1 1-1,1-1 1,0 0 0,-1 0 0,1 0 0,0 0 0,0 0 0,0 0-1,0 0 1,0 0 0,0-1 0,0 1 0,0 0 0,0 0 0,0-1-1,0 1 1,2 0 0,5 1-154,0 1 1,0-1-1,1-1 0,-1 0 0,12 0 1,-7 0 61,30 2-288,-13-1 120,39 6 0,-61-7 270,-1 1 1,1 0 0,-1 0-1,0 1 1,0 0 0,0 0-1,0 1 1,-1-1 0,1 2-1,8 6 1,-14-10 26,1 0 0,-1 1 0,0-1-1,0 1 1,1-1 0,-1 1 0,0 0 0,0-1 0,-1 1 0,1 0 0,0 0-1,0-1 1,-1 1 0,1 0 0,-1 0 0,0 0 0,0 0 0,1 0 0,-1 2-1,-1-1 3,1 0-1,-1 1 1,0-1-1,0 0 0,0 0 1,0 0-1,-1 0 1,1-1-1,-1 1 0,-3 4 1,-2 2 56,-1 0 0,0-1 0,-1 0-1,1-1 1,-16 10 0,-80 43 1288,104-60-1338,0 0 0,0 1 1,0-1-1,0 0 0,0 0 0,0 0 0,0 0 0,0 1 0,0-1 1,0 0-1,0 0 0,0 0 0,0 0 0,0 1 0,0-1 0,1 0 1,-1 0-1,0 0 0,0 0 0,0 0 0,0 1 0,0-1 0,0 0 0,0 0 1,0 0-1,1 0 0,-1 0 0,0 0 0,0 0 0,0 0 0,0 1 1,0-1-1,1 0 0,-1 0 0,0 0 0,0 0 0,0 0 0,0 0 0,1 0 1,-1 0-1,0 0 0,0 0 0,0 0 0,0 0 0,1 0 0,-1 0 1,0 0-1,0 0 0,0 0 0,0 0 0,1 0 0,-1-1 0,0 1 0,0 0 1,0 0-1,0 0 0,0 0 0,1 0 0,-1 0 0,11-2-18,-1 0-1,1-1 1,-1 0 0,1-1-1,-1 0 1,0-1-1,14-8 1,64-48-246,-84 58 252,36-27-134,50-50 1,-73 63 241,-2-1 1,0 0-1,-1-1 0,0 0 0,12-26 1,-19 30 245,-9 18 213,-12 25 60,7-11-589,1 0 1,1 0 0,0 1 0,1 0 0,1 0-1,1 0 1,0 0 0,2 0 0,0 1-1,1-1 1,4 25 0,-4-40-105,0 1-1,0-1 0,0 1 1,1-1-1,-1 0 1,1 0-1,0 1 1,0-1-1,5 5 1,-6-7 45,-1-1-1,1 1 1,0 0-1,-1-1 1,1 1 0,0-1-1,0 1 1,-1-1-1,1 1 1,0-1 0,0 0-1,0 0 1,0 1 0,0-1-1,0 0 1,-1 0-1,1 0 1,0 0 0,0 0-1,0 0 1,0 0-1,0 0 1,0 0 0,0 0-1,0-1 1,0 1-1,-1 0 1,1 0 0,0-1-1,0 1 1,0-1 0,-1 1-1,1-1 1,0 1-1,0-1 1,-1 0 0,1 1-1,0-1 1,-1 0-1,1 1 1,-1-1 0,1 0-1,-1 0 1,1-1 0,13-25-299,-3-12-101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19.788"/>
    </inkml:context>
    <inkml:brush xml:id="br0">
      <inkml:brushProperty name="width" value="0.05" units="cm"/>
      <inkml:brushProperty name="height" value="0.05" units="cm"/>
    </inkml:brush>
  </inkml:definitions>
  <inkml:trace contextRef="#ctx0" brushRef="#br0">2 1 14283,'-1'1'944,"2"8"-992,3-2-112,5 1 336,3 2-168,2 2-32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0.161"/>
    </inkml:context>
    <inkml:brush xml:id="br0">
      <inkml:brushProperty name="width" value="0.05" units="cm"/>
      <inkml:brushProperty name="height" value="0.05" units="cm"/>
    </inkml:brush>
  </inkml:definitions>
  <inkml:trace contextRef="#ctx0" brushRef="#br0">115 241 13907,'-4'5'247,"-59"65"1398,56-61-1458,1 0 1,0 0 0,0 0-1,1 1 1,0 0-1,-4 13 1,8-21-160,1-1 0,-1 1 0,1 0 0,-1-1 0,1 1 0,0 0 0,-1 0 0,1-1 0,0 1 0,0 0 0,0 0 0,0 0 0,1-1 0,-1 1 0,0 0 0,1 0 0,-1-1 0,1 1 0,0 0 0,-1-1 0,3 3 0,-2-3-17,0 0 1,1 0-1,-1 0 0,1 0 1,-1 0-1,1-1 0,-1 1 1,1 0-1,-1-1 0,1 1 1,0-1-1,-1 0 0,1 0 0,0 1 1,-1-1-1,1 0 0,0-1 1,2 1-1,4-1-4,1-1 0,-1 0 0,0 0 0,0-1 1,0 0-1,0-1 0,12-6 0,2-6 127,0-2 0,-1 0 0,-1-1 0,0-1 0,-2-1 0,0-1 0,-2 0 0,0-1 0,-2-1 0,0-1 0,-2 0 0,0 0 0,9-33 0,-19 52-44,-1 1 1,0-1-1,1 1 0,-2-1 0,1 0 0,-1-11 1,0 16-72,0 0 0,0-1 0,0 1 0,-1 0 0,1-1 0,-1 1 0,1 0 1,-1 0-1,1-1 0,-1 1 0,0 0 0,1 0 0,-1 0 0,0 0 0,0 0 1,0 0-1,0 0 0,0 0 0,0 0 0,0 0 0,0 1 0,0-1 0,-1 0 1,1 1-1,0-1 0,0 1 0,-1-1 0,1 1 0,0 0 0,-1-1 0,1 1 1,0 0-1,-2 0 0,-5 0 10,0 0-1,1 1 1,-1 0 0,1 0 0,-1 1 0,1 0-1,0 1 1,0-1 0,-1 1 0,-9 6 0,5-2-88,1 0 1,0 0 0,0 1-1,1 0 1,-12 13 0,21-20 26,0 0 0,0 0 1,0 0-1,0 1 1,0-1-1,0 0 0,0 1 1,1-1-1,-1 0 1,0 1-1,1-1 1,-1 1-1,1-1 0,0 1 1,-1-1-1,1 3 1,0-3-7,0 0 0,0 0-1,1 0 1,-1 0 0,0 0 0,1-1 0,-1 1 0,1 0 0,-1 0 0,1 0 0,-1 0 0,1 0 0,0-1-1,-1 1 1,1 0 0,0-1 0,0 1 0,-1 0 0,2 0 0,4 2-208,1 0-1,0 0 1,0 0-1,-1-1 1,13 3 0,-5-2-25,4 2-32,4 1 20,0 1-1,-1 0 1,0 2-1,27 15 1,-42-21 300,-1 0 0,-1 0 0,1 1 0,0 0 0,-1 0 0,0 0 0,0 0 0,0 1 0,-1 0 0,1-1 0,-1 1 0,0 1 0,-1-1 0,1 0 0,-1 1 0,0-1 0,0 1 0,-1 0 0,1-1 0,-1 1 0,-1 0 0,1 6 0,-2 0 50,0-1 0,0 0 0,-1 0 0,-1 1 0,0-1 0,0-1 0,-1 1 1,-1-1-1,0 1 0,0-1 0,-8 10 0,-4 4 48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1.595"/>
    </inkml:context>
    <inkml:brush xml:id="br0">
      <inkml:brushProperty name="width" value="0.05" units="cm"/>
      <inkml:brushProperty name="height" value="0.05" units="cm"/>
    </inkml:brush>
  </inkml:definitions>
  <inkml:trace contextRef="#ctx0" brushRef="#br0">8 1 15099,'3'0'1297,"-2"11"-809,-1 8-176,0 8 640,-3 2-224,1 8-288,-1 0-64,1 2-368,1 1-344,1-11-144,6-9 392,6-7-136,3-6-80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2"/>
    </inkml:context>
    <inkml:brush xml:id="br0">
      <inkml:brushProperty name="width" value="0.05" units="cm"/>
      <inkml:brushProperty name="height" value="0.05" units="cm"/>
    </inkml:brush>
  </inkml:definitions>
  <inkml:trace contextRef="#ctx0" brushRef="#br0">103 103 14843,'0'0'49,"0"-1"-1,0 1 0,0 0 1,0-1-1,0 1 1,0 0-1,0-1 0,0 1 1,0 0-1,0-1 0,0 1 1,0 0-1,0 0 1,0-1-1,0 1 0,-1 0 1,1-1-1,0 1 1,0 0-1,0 0 0,0-1 1,-1 1-1,1 0 1,0 0-1,0-1 0,-1 1 1,1 0-1,0 0 1,0 0-1,-1-1 0,1 1 1,0 0-1,0 0 1,-1 0-1,1 0 0,0 0 1,-1 0-1,0-1 0,-13 8 802,-11 15-151,18-12-669,0 0 0,0 0 0,1 0 0,1 1 0,0-1 0,-5 15 0,8-18-54,0-1 1,0 1-1,1 0 1,0-1-1,0 1 0,0 0 1,1 0-1,0 0 1,1 0-1,-1-1 1,1 1-1,2 8 1,-2-13 25,-1 0 0,1-1 0,0 1 0,-1 0 0,1-1 0,0 1 0,0 0 0,0-1 0,0 1 0,0-1 0,1 0 0,-1 1 0,0-1 1,1 0-1,-1 0 0,1 0 0,-1 0 0,1 0 0,-1 0 0,4 1 0,-2-1 12,0-1 0,0 1 0,-1-1 1,1 0-1,0 0 0,0 0 0,-1 0 0,1-1 0,0 1 0,0-1 0,-1 0 1,5-1-1,4-3 60,0-1 0,-1 0 0,0 0 0,0-1 1,12-11-1,8-9 183,-2 0 0,-1-2 0,-2-1 0,0-1 1,-3-2-1,25-44 0,-46 76-231,0-1 0,0 0 0,0 1 0,0-1 0,0 0 0,-1 0-1,1 0 1,-1 0 0,1 0 0,-1 0 0,0 1 0,0-5 0,0 6-22,0-1 0,0 1 0,0 0 0,0 0 0,0 0 1,-1 0-1,1 0 0,0 0 0,0 0 0,0 0 0,0 0 0,0 0 0,0 0 0,-1-1 1,1 1-1,0 0 0,0 0 0,0 0 0,0 0 0,0 0 0,-1 0 0,1 0 0,0 0 1,0 0-1,0 0 0,0 0 0,0 0 0,0 0 0,-1 1 0,1-1 0,0 0 1,0 0-1,0 0 0,0 0 0,0 0 0,0 0 0,-1 0 0,1 0 0,0 0 0,0 0 1,0 0-1,0 1 0,0-1 0,0 0 0,0 0 0,-11 14 81,3-1-103,0 1 0,2 0-1,0 0 1,0 0 0,1 1 0,1 0 0,1 0-1,0 0 1,0 0 0,1 29 0,2-37-2,0 0-1,0 0 1,1 0-1,1 0 1,-1 0-1,1-1 1,0 1 0,0 0-1,1-1 1,0 1-1,0-1 1,1 0-1,-1 0 1,1 0 0,1-1-1,-1 1 1,1-1-1,0 0 1,0 0 0,1-1-1,-1 1 1,1-1-1,0 0 1,0-1-1,11 5 1,13 1-88,3-8-11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6:44:50.129"/>
    </inkml:context>
    <inkml:brush xml:id="br0">
      <inkml:brushProperty name="width" value="0.05" units="cm"/>
      <inkml:brushProperty name="height" value="0.05" units="cm"/>
    </inkml:brush>
  </inkml:definitions>
  <inkml:trace contextRef="#ctx0" brushRef="#br0">55 162 13131,'-55'-7'3789,"130"3"-1585,104-30-2921,-86 9-408,117-50 0,-170 58 803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2.385"/>
    </inkml:context>
    <inkml:brush xml:id="br0">
      <inkml:brushProperty name="width" value="0.05" units="cm"/>
      <inkml:brushProperty name="height" value="0.05" units="cm"/>
    </inkml:brush>
  </inkml:definitions>
  <inkml:trace contextRef="#ctx0" brushRef="#br0">146 1 15291,'-9'4'315,"0"-1"0,0 2-1,1-1 1,0 1 0,0 1-1,0 0 1,0 0-1,1 0 1,0 1 0,0 0-1,-9 13 1,11-14-224,0 1-1,1 1 1,0-1-1,0 1 1,0-1-1,1 1 1,0 0 0,1 0-1,0 1 1,0-1-1,1 0 1,0 1-1,0 11 1,1-17-86,0 0-1,0 0 1,0 0 0,1 0-1,-1 0 1,1-1 0,0 1-1,0 0 1,0 0-1,0-1 1,1 1 0,-1 0-1,1-1 1,-1 1 0,1-1-1,0 0 1,0 0 0,0 0-1,0 0 1,0 0 0,1 0-1,-1 0 1,1-1 0,-1 1-1,1-1 1,-1 0-1,1 1 1,0-1 0,0 0-1,0-1 1,-1 1 0,1 0-1,0-1 1,0 0 0,4 0-1,1 0 8,0 0 0,0 0 0,0-1 0,0-1 0,-1 1-1,1-1 1,0 0 0,-1-1 0,1 0 0,-1 0 0,0-1 0,8-5-1,-6 3 38,0-1-1,0 0 0,-1 0 0,0-1 0,-1 0 0,0-1 0,0 1 0,0-1 0,-1-1 1,-1 1-1,1-1 0,5-15 0,-9 13 74,-6 14 30,-6 19-14,9-16-170,-1 0 0,1 1-1,1-1 1,-1 1 0,1-1 0,0 0 0,0 1-1,1-1 1,0 1 0,0-1 0,0 1 0,0-1-1,1 0 1,0 0 0,0 0 0,0 0 0,1 0-1,0 0 1,0-1 0,0 1 0,0-1 0,1 0-1,-1 0 1,6 5 0,-3-5-20,0 1 0,1-1 0,-1 0 1,1 0-1,0-1 0,0 0 0,0 0 0,1-1 1,-1 0-1,1 0 0,-1 0 0,1-1 0,0-1 1,-1 1-1,1-1 0,0 0 0,7-2 0,6-2-106,28-8-1,-46 11 148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3.644"/>
    </inkml:context>
    <inkml:brush xml:id="br0">
      <inkml:brushProperty name="width" value="0.05" units="cm"/>
      <inkml:brushProperty name="height" value="0.05" units="cm"/>
    </inkml:brush>
  </inkml:definitions>
  <inkml:trace contextRef="#ctx0" brushRef="#br0">1 0 15827,'1'2'71,"-1"-1"0,1 0 0,0 1 0,0-1 0,-1 1 0,1-1 0,-1 1 0,1-1 0,-1 1 0,0-1 0,1 1 0,-1-1 0,0 1 0,0-1 0,0 1-1,0 0 1,-1-1 0,1 3 0,-1 3 88,1 29 375,0 46-42,1-72-447,0 0 1,0-1 0,1 1 0,1-1-1,-1 1 1,5 8 0,-6-16-23,0 0-1,0 0 1,0 0-1,0 0 1,0 0-1,1 0 1,-1 0-1,0-1 1,1 1-1,-1-1 1,1 1-1,0-1 1,0 1-1,-1-1 1,1 0-1,0 0 1,0 0-1,0 0 1,0 0-1,0-1 1,1 1-1,-1 0 1,0-1-1,0 0 1,0 1-1,1-1 1,-1 0-1,0 0 1,0 0-1,0-1 1,1 1-1,-1 0 1,0-1-1,0 0 1,0 1-1,3-2 1,7-4 95,0 1 0,0-2 0,-1 1 0,19-16 0,-23 17-66,10-9 101,0-1 1,15-18-1,23-20-40,-55 53-113,0 0-1,0 0 0,0-1 0,0 1 0,0 0 1,0 0-1,0 0 0,0 0 0,0 0 0,1 0 1,-1 0-1,0 0 0,0 0 0,0 0 0,0 0 0,0 0 1,0 0-1,0 0 0,0 0 0,1 0 0,-1 0 1,0 0-1,0 0 0,0 0 0,0 0 0,0 0 1,0 0-1,0 1 0,0-1 0,0 0 0,0 0 1,1 0-1,-1 0 0,0 0 0,0 0 0,0 0 1,0 0-1,0 0 0,0 0 0,0 0 0,0 0 0,0 1 1,0-1-1,0 0 0,0 0 0,0 0 0,0 0 1,0 0-1,0 0 0,0 0 0,0 0 0,0 1 1,2 9-23,-2 19-3,0-19 7,0-6 14,0 0 1,1 0 0,-1 0-1,1 0 1,0 0 0,0 0-1,0 0 1,0-1 0,1 1-1,-1 0 1,1-1 0,0 1-1,0-1 1,1 1-1,-1-1 1,1 0 0,-1 0-1,1 0 1,0 0 0,0-1-1,1 1 1,-1-1 0,7 4-1,-4-3 9,0-1 0,0 0-1,0 0 1,0-1 0,1 0-1,-1 0 1,0 0 0,1-1-1,-1 0 1,1 0 0,-1-1-1,0 0 1,1 0 0,9-3-1,3-2 22,0-2-1,0 0 1,-1-2-1,0 1 1,24-20-1,-41 29-24,-1 0-1,0-1 0,0 1 1,1 0-1,-1 0 1,0 0-1,1 0 0,-1 0 1,0-1-1,1 1 1,-1 0-1,0 0 0,1 0 1,-1 0-1,0 0 1,1 0-1,-1 0 0,0 0 1,1 0-1,-1 0 1,0 0-1,1 0 0,-1 1 1,0-1-1,1 0 1,-1 0-1,0 0 1,0 0-1,1 0 0,-1 1 1,0-1-1,1 0 1,-1 0-1,0 1 0,0-1 1,0 0-1,1 0 1,-1 1-1,0-1 0,0 0 1,0 0-1,0 1 1,1-1-1,-1 0 0,0 1 1,0-1-1,0 0 1,0 1-1,0-1 1,0 0-1,0 1 0,0-1 1,0 0-1,0 1 1,2 29-51,-1-9-134,0-19 163,-1-1 0,1 1 0,-1-1 1,1 1-1,-1-1 0,1 0 0,0 1 0,0-1 0,0 0 0,-1 0 0,1 0 1,1 0-1,-1 1 0,0-1 0,0 0 0,0-1 0,0 1 0,3 1 1,-4-2 34,1 1 0,0-1 0,0 0 1,0 0-1,-1 0 0,1 0 1,0 0-1,0 0 0,-1 0 0,1 0 1,0 0-1,0-1 0,0 1 1,-1 0-1,1 0 0,0-1 0,0 1 1,-1 0-1,1-1 0,0 1 1,-1-1-1,1 1 0,-1-1 0,1 1 1,0-1-1,-1 1 0,1-1 1,-1 0-1,1 1 0,-1-1 0,0 0 1,1 1-1,-1-1 0,0 0 1,1 0-1,-1 1 0,0-2 0,8-25-38,-4-9 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4.045"/>
    </inkml:context>
    <inkml:brush xml:id="br0">
      <inkml:brushProperty name="width" value="0.05" units="cm"/>
      <inkml:brushProperty name="height" value="0.05" units="cm"/>
    </inkml:brush>
  </inkml:definitions>
  <inkml:trace contextRef="#ctx0" brushRef="#br0">9 2 14459,'-8'-1'1320,"8"3"-1352,8 1 560,2 2-103,-1-5-233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5.068"/>
    </inkml:context>
    <inkml:brush xml:id="br0">
      <inkml:brushProperty name="width" value="0.05" units="cm"/>
      <inkml:brushProperty name="height" value="0.05" units="cm"/>
    </inkml:brush>
  </inkml:definitions>
  <inkml:trace contextRef="#ctx0" brushRef="#br0">174 108 12539,'33'-29'1382,"-19"15"-81,27-17 1,-35 30 485,-9 9-1022,-11 17-444,12-22-183,-154 270 343,118-202-537,27-51-8,-19 35-184,28-51 172,0 1-1,0 0 1,0 0 0,1 0 0,-1 0-1,1 0 1,0 0 0,0 7-1,5-15-102,-1 1 0,1-1 0,-1 1 0,0-1 0,0 0 0,0 0 0,4-7 0,198-274-3222,-100 134 3523,-94 135 52,-7 8 44,1 0 0,-1 0 0,1 1 0,1 0 1,-1 0-1,1 0 0,13-10 0,-28 37 1165,-12 15-1297,2 1 1,1 1-1,2 1 1,2 0-1,1 1 1,3 1-1,1 0 0,2 0 1,1 1-1,3 0 1,1 44-1,3-78-231,-1-3-83,0 1 1,1-1-1,-2 0 1,1 1-1,-2 7 1,2-13 155,0 1 0,-1 0 0,1 0 0,0-1 0,-1 1 1,1 0-1,-1-1 0,1 1 0,0 0 0,-1-1 0,1 1 1,-1-1-1,0 1 0,1 0 0,-1-1 0,0 0 0,1 1 1,-1-1-1,0 1 0,1-1 0,-1 0 0,0 1 0,0-1 1,1 0-1,-1 0 0,0 0 0,0 1 0,1-1 0,-1 0 1,0 0-1,0 0 0,0 0 0,1-1 0,-1 1 0,0 0 1,0 0-1,0 0 0,1-1 0,-1 1 0,0 0 1,-1-1-1,-6-3-222,0 0 0,0 0 1,1-1-1,-1 0 0,1 0 1,0 0-1,1-1 0,-1 0 0,1-1 1,-7-8-1,5 5 661,1 0 0,0-1 0,1 1 0,0-1 0,0-1 0,-6-20 0,11 30-200,0-1 0,0 1 0,1-1 0,-1 0-1,1 1 1,0-1 0,-1 0 0,1 1 0,0-1 0,0 0 0,1 1-1,-1-1 1,1 0 0,-1 1 0,1-1 0,0 0 0,0 1 0,0-1-1,0 1 1,3-5 0,-2 5-79,1 0-1,0 0 0,-1 0 1,1 0-1,0 0 1,0 0-1,0 1 1,0 0-1,0-1 1,1 1-1,-1 0 0,0 1 1,0-1-1,1 0 1,-1 1-1,5 0 1,14-2-62,123-14-403,-89 6 237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5.486"/>
    </inkml:context>
    <inkml:brush xml:id="br0">
      <inkml:brushProperty name="width" value="0.05" units="cm"/>
      <inkml:brushProperty name="height" value="0.05" units="cm"/>
    </inkml:brush>
  </inkml:definitions>
  <inkml:trace contextRef="#ctx0" brushRef="#br0">203 7 16131,'0'-1'49,"0"1"-1,0 0 0,0-1 0,0 1 1,0 0-1,0 0 0,0-1 0,0 1 1,-1 0-1,1 0 0,0 0 0,0-1 0,0 1 1,0 0-1,0 0 0,-1-1 0,1 1 1,0 0-1,0 0 0,0 0 0,-1 0 1,1 0-1,0-1 0,0 1 0,-1 0 1,1 0-1,0 0 0,0 0 0,-1 0 0,1 0 1,0 0-1,0 0 0,-1 0 0,1 0 1,0 0-1,-1 0 0,1 0 0,0 0 1,0 0-1,-1 0 0,1 0 0,0 0 0,0 0 1,-1 0-1,1 1 0,0-1 0,0 0 1,-1 0-1,-15 8 114,13-7 57,-12 7 11,1 1 1,0 0-1,0 1 0,1 0 1,0 1-1,1 1 1,1 0-1,0 0 0,0 1 1,-10 17-1,20-28-241,-1 0 1,1 0-1,0 1 0,0-1 1,0 0-1,0 1 0,1-1 1,-1 1-1,0-1 0,1 1 1,0-1-1,0 1 0,0-1 1,0 1-1,0-1 0,0 1 0,1-1 1,0 5-1,1-4-19,-1-1-1,1 1 1,-1-1 0,1 1-1,0-1 1,0 0 0,0 1-1,0-1 1,1 0 0,-1 0-1,0-1 1,1 1 0,-1 0-1,1-1 1,5 2 0,58 21-610,-44-17 366,32 15 0,-48-19 241,0 0 0,0 0 1,-1 1-1,0-1 0,0 1 0,0 1 1,0-1-1,0 1 0,-1 0 0,4 5 0,-6-7 38,0 0-1,-1 0 0,1 0 0,-1 0 0,0 0 0,0 0 1,0 0-1,0 0 0,0 0 0,-1 0 0,0 1 0,1-1 0,-1 0 1,0 0-1,-1 1 0,1-1 0,-1 5 0,-1-2 29,0-1-1,0 1 1,-1-1 0,0 1-1,0-1 1,0 0 0,0 0-1,-1 0 1,-4 4-1,-4 3 101,0 0-1,-1-1 0,-1-1 0,1 0 0,-28 15 0,29-19-60,1 0 0,-1-1-1,-1 0 1,1 0 0,-1-2 0,-21 5 0,28-8-41,6 1-29,-1-1 0,1 0 0,-1 1 1,1-1-1,-1 0 0,1 0 1,-1 0-1,1 0 0,-1 0 1,1 0-1,-1 1 0,1-1 1,-1 0-1,1 0 0,-1-1 1,1 1-1,-1 0 0,1 0 1,-1 0-1,1 0 0,-1 0 1,1 0-1,-1-1 0,1 1 0,-1 0 1,1 0-1,-1-1 0,1 1 1,0 0-1,-1-1 0,1 1 1,-1-1-1,1 1 0,0 0 1,-1-1-1,1 1 0,0-1 1,0 1-1,-1-1 0,1 1 1,0-1-1,0 1 0,0-1 1,0 1-1,-1-2 0,2-14-5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6.801"/>
    </inkml:context>
    <inkml:brush xml:id="br0">
      <inkml:brushProperty name="width" value="0.05" units="cm"/>
      <inkml:brushProperty name="height" value="0.05" units="cm"/>
    </inkml:brush>
  </inkml:definitions>
  <inkml:trace contextRef="#ctx0" brushRef="#br0">94 31 13635,'31'-31'3762,"-31"31"-3731,1 0 1,-1 0-1,0 0 1,0 0-1,0 0 0,0 0 1,0 0-1,0 0 0,1 0 1,-1 0-1,0 0 1,0 0-1,0 1 0,0-1 1,0 0-1,1 0 0,-1 0 1,0 0-1,0 0 0,0 0 1,0 0-1,0 0 1,0 1-1,0-1 0,0 0 1,0 0-1,0 0 0,1 0 1,-1 0-1,0 0 1,0 1-1,0-1 0,0 0 1,0 0-1,0 0 0,0 0 1,0 0-1,0 1 1,0-1-1,0 0 0,0 0 1,0 0-1,0 0 0,0 0 1,-1 1-1,1-1 1,0 0-1,0 0 0,0 0 1,0 0-1,0 0 0,0 0 1,0 1-1,-3 13 481,-72 245 149,66-224-652,-6 19 0,-8 56 0,22-102-10,0-1 0,1 0 0,0 0-1,0 0 1,2 12 0,-2-18 2,0 0 0,0 0 0,0 0 0,1 0 0,-1 0 0,0 0 0,1 0 0,-1-1 0,1 1 0,-1 0 0,1 0-1,-1 0 1,1 0 0,-1 0 0,1-1 0,0 1 0,-1 0 0,1-1 0,0 1 0,0 0 0,0-1 0,-1 1 0,1-1 0,0 1 0,0-1 0,0 0 0,0 1 0,0-1 0,0 0 0,0 0 0,0 1 0,0-1 0,0 0-1,0 0 1,0 0 0,0 0 0,0 0 0,0-1 0,0 1 0,0 0 0,0 0 0,0-1 0,0 1 0,1-1 0,8-4 14,-1-1 0,0 1 0,0-2 1,-1 1-1,0-1 0,0 0 0,0-1 0,-1 0 0,11-16 0,-1 4 13,43-58 115,-3-2 0,53-98 0,-66 109-1685,-44 67 1173,-5 6 108,-4 6-162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27.162"/>
    </inkml:context>
    <inkml:brush xml:id="br0">
      <inkml:brushProperty name="width" value="0.05" units="cm"/>
      <inkml:brushProperty name="height" value="0.05" units="cm"/>
    </inkml:brush>
  </inkml:definitions>
  <inkml:trace contextRef="#ctx0" brushRef="#br0">1 0 14011,'0'33'1608,"1"-1"-1032,8-2-263,1 0 591,7-4-216,4-6-216,9-10-608,0-6 232,1-16-136,0-6-112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0.999"/>
    </inkml:context>
    <inkml:brush xml:id="br0">
      <inkml:brushProperty name="width" value="0.05" units="cm"/>
      <inkml:brushProperty name="height" value="0.05" units="cm"/>
    </inkml:brush>
  </inkml:definitions>
  <inkml:trace contextRef="#ctx0" brushRef="#br0">215 196 15539,'0'-5'351,"0"0"0,-1 0 0,0 0 0,0 0 0,-1 1 0,0-1 0,1 0 0,-4-4 0,4 8-305,0-1 1,1 1 0,-1 0-1,0 0 1,-1 0-1,1 0 1,0 0 0,0 0-1,0 0 1,-1 0 0,1 0-1,0 1 1,-1-1-1,1 0 1,0 1 0,-1-1-1,1 1 1,-1 0 0,1-1-1,-1 1 1,1 0-1,-1 0 1,0 0 0,1 0-1,-1 0 1,1 0 0,-1 1-1,1-1 1,-1 0-1,1 1 1,-2 0 0,-1 1-36,-1 0 0,1 0 1,0 0-1,0 0 1,1 1-1,-1 0 0,0 0 1,1 0-1,0 0 1,-1 1-1,-2 3 0,-29 46-46,30-47 38,-5 10-21,0 0 1,1 1-1,1 0 1,1 0-1,0 0 1,1 1-1,-5 27 1,10-44 13,1 1 1,0-1-1,0 0 1,0 0-1,-1 1 1,1-1-1,1 0 1,-1 0 0,0 0-1,0 1 1,0-1-1,1 0 1,-1 0-1,0 1 1,1-1-1,-1 0 1,1 0 0,0 0-1,-1 0 1,1 0-1,0 0 1,0 1-1,1-2 2,-1 1-1,0-1 0,1 0 1,-1 0-1,0 1 0,1-1 1,-1 0-1,1-1 1,-1 1-1,0 0 0,1 0 1,-1 0-1,0-1 0,1 1 1,-1-1-1,0 1 0,0-1 1,1 0-1,-1 1 0,0-1 1,0 0-1,2-2 1,12-7-16,0-2 1,-1 0 0,19-21 0,38-50-7,-48 55 31,146-195 755,-164 213-556,-10 11-5,-15 17 59,-1 10-208,0 1 1,3 0-1,0 2 1,2 0-1,1 1 1,-17 52 0,29-73-64,0 0 0,0 0 0,1 1 0,0-1 0,1 1 0,0 0 1,1-1-1,2 14 0,-2-22 6,1 0 1,-1 0-1,1 0 1,0 0 0,0 0-1,0-1 1,1 1-1,-1 0 1,0-1-1,1 1 1,0-1-1,0 0 1,0 1-1,0-1 1,3 3-1,-2-4 2,0 1-1,-1 0 1,2-1-1,-1 0 0,0 0 1,0 0-1,0 0 1,0 0-1,1-1 0,-1 1 1,0-1-1,1 0 0,-1 0 1,0 0-1,1-1 1,5-1-1,5-1-3,0-1 1,0 0-1,0-1 0,0-1 1,-1 0-1,0-1 0,-1 0 1,14-11-1,-1-1 21,-1-1 0,38-40-1,-57 55-8,0 0 0,0 0-1,0 0 1,-1-1 0,0 0 0,0 0-1,0 0 1,-1 0 0,0-1-1,-1 1 1,1-1 0,2-13 0,-5 20-5,0 0 1,1-1-1,-1 1 1,0-1 0,0 1-1,0 0 1,0-1 0,0 1-1,0-1 1,0 1-1,0-1 1,0 1 0,0 0-1,0-1 1,0 1 0,0-1-1,-1 1 1,1 0-1,0-1 1,0 1 0,0-1-1,-1 1 1,1 0 0,0-1-1,0 1 1,-1 0-1,1 0 1,0-1 0,-1 1-1,-10 5 4,-9 17-5,15-13 0,0 0 0,1 1 0,-1-1 0,2 1 0,-6 18 0,9-25-1,-1 0 0,1 0 0,-1 0 0,1 0 0,0 0 0,0 1 0,0-1 0,1 0 0,-1 0 0,1 0 0,1 3 0,-2-5 0,1 1 0,0-1 1,0 0-1,0 1 1,0-1-1,0 0 0,0 0 1,0 1-1,0-1 0,0 0 1,0 0-1,1 0 0,-1-1 1,0 1-1,1 0 0,-1 0 1,1-1-1,-1 1 1,1-1-1,-1 1 0,1-1 1,2 1-1,2-1 0,-1 0 0,1 0 0,0-1 0,-1 1 0,1-1 0,-1-1 1,1 1-1,-1-1 0,0 0 0,1 0 0,-1 0 0,6-4 0,6-4 0,0-1 0,17-14 0,-16 11 14,0-1-1,17-21 1,-28 28 5,0 0 0,0-1 0,-1 0 0,0 0 1,-1-1-1,8-19 0,-13 29-14,0-1-1,1 1 1,-1-1 0,0 1 0,0-1-1,1 1 1,-1-1 0,0 0 0,0 1-1,0-1 1,0 1 0,0-1 0,0 0-1,0 1 1,0-1 0,0 1 0,0-1-1,0 0 1,0 1 0,-1-1 0,-7 4 56,-13 18-8,12-6-42,1 1 0,0 0 0,1 0 0,1 0 0,0 1 0,2 0-1,0 0 1,0 0 0,2 0 0,0 1 0,1-1 0,2 24 0,0-36-4,0 0 0,0 0 0,1-1-1,-1 1 1,1-1 0,0 1 0,1-1 0,-1 0 0,1 0 0,0 0-1,4 4 1,-6-6-34,0 0 1,0-1-1,1 0 0,-1 1 0,1-1 0,-1 0 0,1 0 0,0 0 1,-1 0-1,1 0 0,0 0 0,0 0 0,0-1 0,-1 1 1,1-1-1,0 1 0,0-1 0,0 0 0,0 0 0,0 0 0,0 0 1,0 0-1,0 0 0,0 0 0,0 0 0,0-1 0,0 1 0,0-1 1,-1 0-1,3-1 0,-1 1-75,-1-1 0,0 1-1,-1-1 1,1 0 0,0 0 0,0 0 0,-1 0 0,1 0 0,-1 0-1,0 0 1,0-1 0,1 1 0,-1 0 0,-1-1 0,2-4 0,6-38-320,-6 7-104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1.371"/>
    </inkml:context>
    <inkml:brush xml:id="br0">
      <inkml:brushProperty name="width" value="0.05" units="cm"/>
      <inkml:brushProperty name="height" value="0.05" units="cm"/>
    </inkml:brush>
  </inkml:definitions>
  <inkml:trace contextRef="#ctx0" brushRef="#br0">15 24 16900,'-8'-16'1552,"3"10"-1128,4 5-280,2 2 264,4 8 64,-2-3-248,1-4-184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7:23:32.004"/>
    </inkml:context>
    <inkml:brush xml:id="br0">
      <inkml:brushProperty name="width" value="0.05" units="cm"/>
      <inkml:brushProperty name="height" value="0.05" units="cm"/>
    </inkml:brush>
  </inkml:definitions>
  <inkml:trace contextRef="#ctx0" brushRef="#br0">386 54 16115,'-2'-4'238,"0"1"0,0-1-1,0 1 1,0-1 0,-1 1-1,1 0 1,-1 0 0,0 0-1,0 0 1,0 0-1,0 0 1,-1 1 0,1 0-1,-6-3 1,6 4-156,-1 0-1,1 0 1,-1 0 0,0 1-1,1-1 1,-1 1 0,0 0-1,1 0 1,-1 0 0,0 1-1,1-1 1,-1 1 0,0 0-1,1 0 1,-1 0 0,-6 3 0,-7 5-61,1 0 0,0 1 0,0 0 0,1 1 0,0 1 0,1 0 0,1 1 0,0 1 0,-13 17 0,10-10-34,2 0-1,0 1 0,1 0 0,1 2 0,2-1 0,-10 29 0,17-43 9,1-1-1,0 1 1,0-1 0,1 1 0,0 0 0,1 0-1,0-1 1,0 1 0,3 15 0,-2-19 2,0 0 0,1-1 0,0 1 0,0 0 0,0-1 0,0 1 0,1-1-1,-1 1 1,1-1 0,0 0 0,1 0 0,-1-1 0,1 1 0,-1-1 0,1 1 0,0-1 0,8 5 0,-1-3-1,-1-1 0,0 0 0,1-1 0,0 0 1,0 0-1,0-1 0,0-1 0,0 0 0,0 0 0,0-1 0,1 0 0,15-3 0,-9 0 8,1-1-1,0 0 1,-1-1-1,0-1 1,0-1-1,25-13 1,-34 15 34,0-1 0,0 0 1,11-10-1,-18 15-17,-1-1 0,1 1 0,0-1 1,-1 1-1,1-1 0,-1 0 0,1 0 0,-1 0 0,0 0 1,0 0-1,0 0 0,0 0 0,0 0 0,0 0 0,-1 0 0,1-1 1,-1 1-1,1 0 0,-1 0 0,0-1 0,0-3 0,-1 4-2,0 0 0,0 1 0,1-1 0,-1 1-1,0-1 1,-1 1 0,1 0 0,0-1 0,0 1 0,-1 0-1,1 0 1,0 0 0,-1 0 0,1 0 0,-1 0 0,0 0-1,1 0 1,-1 1 0,0-1 0,1 0 0,-1 1-1,0 0 1,1-1 0,-1 1 0,0 0 0,-3 0 0,-4-1 50,-1 1 0,1 1 1,-15 1-1,-35 14-445,84-29 187,-1-2-1,0-1 1,29-27 0,6-2 46,-53 40 128,-3 2 1,0 1-1,1 0 0,-1 0 0,0 0 0,1 0 1,3-1-1,-7 3 13,1 0-1,-1 0 1,0 0 0,1 0 0,-1 0 0,1 0 0,-1 0 0,0 0-1,1 0 1,-1 0 0,0 0 0,1 0 0,-1 0 0,0 0-1,1 0 1,-1 0 0,1 0 0,-1 1 0,0-1 0,1 0-1,-1 0 1,0 0 0,0 1 0,1-1 0,-1 1 0,4 15-38,-7 8 50,0-1 1,-2 0-1,-8 29 0,-5 19 72,16-61-59,-1-1-48,2-1 1,-1 1-1,1 0 0,0 0 0,1 0 0,0-1 0,0 1 1,2 11-1,-2-20 36,0 1 0,1-1 0,-1 1 0,0-1 0,0 0 0,0 1 0,0-1 0,0 1 0,0-1 0,1 0 0,-1 1 0,0-1 0,0 0 0,1 1-1,-1-1 1,0 0 0,1 1 0,-1-1 0,0 0 0,1 1 0,-1-1 0,0 0 0,1 0 0,-1 1 0,0-1 0,1 0 0,-1 0 0,1 0 0,-1 0 0,0 0 0,1 0 0,-1 0 0,1 1 0,-1-1 0,1 0 0,-1 0 0,0-1 0,1 1 0,-1 0 0,1 0 0,-1 0 0,1 0 0,-1 0 0,0 0 0,1-1 0,-1 1 0,1 0 0,-1 0 0,0 0 0,1-1 0,-1 1 0,0 0 0,1-1 0,-1 1 0,0 0 0,0-1 0,1 1 0,-1-1 0,16-20-8,0-9 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05.05.2022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05.05.2022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05.05.2022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05.05.2022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8911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05.05.2022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05.05.2022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05.05.2022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05.05.2022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05.05.2022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05.05.2022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05.05.2022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05.05.2022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05.05.2022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71.png"/><Relationship Id="rId13" Type="http://schemas.openxmlformats.org/officeDocument/2006/relationships/customXml" Target="../ink/ink678.xml"/><Relationship Id="rId18" Type="http://schemas.openxmlformats.org/officeDocument/2006/relationships/image" Target="../media/image676.png"/><Relationship Id="rId3" Type="http://schemas.openxmlformats.org/officeDocument/2006/relationships/customXml" Target="../ink/ink673.xml"/><Relationship Id="rId7" Type="http://schemas.openxmlformats.org/officeDocument/2006/relationships/customXml" Target="../ink/ink675.xml"/><Relationship Id="rId12" Type="http://schemas.openxmlformats.org/officeDocument/2006/relationships/image" Target="../media/image673.png"/><Relationship Id="rId17" Type="http://schemas.openxmlformats.org/officeDocument/2006/relationships/customXml" Target="../ink/ink680.xml"/><Relationship Id="rId2" Type="http://schemas.openxmlformats.org/officeDocument/2006/relationships/notesSlide" Target="../notesSlides/notesSlide10.xml"/><Relationship Id="rId16" Type="http://schemas.openxmlformats.org/officeDocument/2006/relationships/image" Target="../media/image675.png"/><Relationship Id="rId1" Type="http://schemas.openxmlformats.org/officeDocument/2006/relationships/slideLayout" Target="../slideLayouts/slideLayout7.xml"/><Relationship Id="rId6" Type="http://schemas.openxmlformats.org/officeDocument/2006/relationships/image" Target="../media/image670.png"/><Relationship Id="rId11" Type="http://schemas.openxmlformats.org/officeDocument/2006/relationships/customXml" Target="../ink/ink677.xml"/><Relationship Id="rId5" Type="http://schemas.openxmlformats.org/officeDocument/2006/relationships/customXml" Target="../ink/ink674.xml"/><Relationship Id="rId15" Type="http://schemas.openxmlformats.org/officeDocument/2006/relationships/customXml" Target="../ink/ink679.xml"/><Relationship Id="rId10" Type="http://schemas.openxmlformats.org/officeDocument/2006/relationships/image" Target="../media/image672.png"/><Relationship Id="rId4" Type="http://schemas.openxmlformats.org/officeDocument/2006/relationships/image" Target="../media/image669.png"/><Relationship Id="rId9" Type="http://schemas.openxmlformats.org/officeDocument/2006/relationships/customXml" Target="../ink/ink676.xml"/><Relationship Id="rId14" Type="http://schemas.openxmlformats.org/officeDocument/2006/relationships/image" Target="../media/image674.png"/></Relationships>
</file>

<file path=ppt/slides/_rels/slide11.xml.rels><?xml version="1.0" encoding="UTF-8" standalone="yes"?>
<Relationships xmlns="http://schemas.openxmlformats.org/package/2006/relationships"><Relationship Id="rId8" Type="http://schemas.openxmlformats.org/officeDocument/2006/relationships/image" Target="../media/image679.png"/><Relationship Id="rId13" Type="http://schemas.openxmlformats.org/officeDocument/2006/relationships/customXml" Target="../ink/ink686.xml"/><Relationship Id="rId3" Type="http://schemas.openxmlformats.org/officeDocument/2006/relationships/customXml" Target="../ink/ink681.xml"/><Relationship Id="rId7" Type="http://schemas.openxmlformats.org/officeDocument/2006/relationships/customXml" Target="../ink/ink683.xml"/><Relationship Id="rId12" Type="http://schemas.openxmlformats.org/officeDocument/2006/relationships/image" Target="../media/image681.png"/><Relationship Id="rId2" Type="http://schemas.openxmlformats.org/officeDocument/2006/relationships/notesSlide" Target="../notesSlides/notesSlide11.xml"/><Relationship Id="rId16" Type="http://schemas.openxmlformats.org/officeDocument/2006/relationships/image" Target="../media/image683.png"/><Relationship Id="rId1" Type="http://schemas.openxmlformats.org/officeDocument/2006/relationships/slideLayout" Target="../slideLayouts/slideLayout7.xml"/><Relationship Id="rId6" Type="http://schemas.openxmlformats.org/officeDocument/2006/relationships/image" Target="../media/image678.png"/><Relationship Id="rId11" Type="http://schemas.openxmlformats.org/officeDocument/2006/relationships/customXml" Target="../ink/ink685.xml"/><Relationship Id="rId5" Type="http://schemas.openxmlformats.org/officeDocument/2006/relationships/customXml" Target="../ink/ink682.xml"/><Relationship Id="rId15" Type="http://schemas.openxmlformats.org/officeDocument/2006/relationships/customXml" Target="../ink/ink687.xml"/><Relationship Id="rId10" Type="http://schemas.openxmlformats.org/officeDocument/2006/relationships/image" Target="../media/image680.png"/><Relationship Id="rId4" Type="http://schemas.openxmlformats.org/officeDocument/2006/relationships/image" Target="../media/image677.png"/><Relationship Id="rId9" Type="http://schemas.openxmlformats.org/officeDocument/2006/relationships/customXml" Target="../ink/ink684.xml"/><Relationship Id="rId14" Type="http://schemas.openxmlformats.org/officeDocument/2006/relationships/image" Target="../media/image68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customXml" Target="../ink/ink746.xml"/><Relationship Id="rId21" Type="http://schemas.openxmlformats.org/officeDocument/2006/relationships/image" Target="../media/image693.png"/><Relationship Id="rId324" Type="http://schemas.openxmlformats.org/officeDocument/2006/relationships/image" Target="../media/image843.png"/><Relationship Id="rId170" Type="http://schemas.openxmlformats.org/officeDocument/2006/relationships/image" Target="../media/image766.png"/><Relationship Id="rId268" Type="http://schemas.openxmlformats.org/officeDocument/2006/relationships/image" Target="../media/image815.png"/><Relationship Id="rId475" Type="http://schemas.openxmlformats.org/officeDocument/2006/relationships/customXml" Target="../ink/ink925.xml"/><Relationship Id="rId32" Type="http://schemas.openxmlformats.org/officeDocument/2006/relationships/customXml" Target="../ink/ink703.xml"/><Relationship Id="rId74" Type="http://schemas.openxmlformats.org/officeDocument/2006/relationships/customXml" Target="../ink/ink724.xml"/><Relationship Id="rId128" Type="http://schemas.openxmlformats.org/officeDocument/2006/relationships/image" Target="../media/image745.png"/><Relationship Id="rId335" Type="http://schemas.openxmlformats.org/officeDocument/2006/relationships/customXml" Target="../ink/ink855.xml"/><Relationship Id="rId377" Type="http://schemas.openxmlformats.org/officeDocument/2006/relationships/customXml" Target="../ink/ink876.xml"/><Relationship Id="rId500" Type="http://schemas.openxmlformats.org/officeDocument/2006/relationships/image" Target="../media/image338.png"/><Relationship Id="rId5" Type="http://schemas.openxmlformats.org/officeDocument/2006/relationships/image" Target="../media/image685.png"/><Relationship Id="rId181" Type="http://schemas.openxmlformats.org/officeDocument/2006/relationships/customXml" Target="../ink/ink778.xml"/><Relationship Id="rId237" Type="http://schemas.openxmlformats.org/officeDocument/2006/relationships/customXml" Target="../ink/ink806.xml"/><Relationship Id="rId402" Type="http://schemas.openxmlformats.org/officeDocument/2006/relationships/image" Target="../media/image882.png"/><Relationship Id="rId279" Type="http://schemas.openxmlformats.org/officeDocument/2006/relationships/customXml" Target="../ink/ink827.xml"/><Relationship Id="rId444" Type="http://schemas.openxmlformats.org/officeDocument/2006/relationships/image" Target="../media/image903.png"/><Relationship Id="rId486" Type="http://schemas.openxmlformats.org/officeDocument/2006/relationships/image" Target="../media/image924.png"/><Relationship Id="rId43" Type="http://schemas.openxmlformats.org/officeDocument/2006/relationships/image" Target="../media/image704.png"/><Relationship Id="rId139" Type="http://schemas.openxmlformats.org/officeDocument/2006/relationships/customXml" Target="../ink/ink757.xml"/><Relationship Id="rId290" Type="http://schemas.openxmlformats.org/officeDocument/2006/relationships/image" Target="../media/image826.png"/><Relationship Id="rId304" Type="http://schemas.openxmlformats.org/officeDocument/2006/relationships/image" Target="../media/image833.png"/><Relationship Id="rId346" Type="http://schemas.openxmlformats.org/officeDocument/2006/relationships/image" Target="../media/image854.png"/><Relationship Id="rId388" Type="http://schemas.openxmlformats.org/officeDocument/2006/relationships/image" Target="../media/image875.png"/><Relationship Id="rId511" Type="http://schemas.openxmlformats.org/officeDocument/2006/relationships/customXml" Target="../ink/ink943.xml"/><Relationship Id="rId85" Type="http://schemas.openxmlformats.org/officeDocument/2006/relationships/image" Target="../media/image724.png"/><Relationship Id="rId150" Type="http://schemas.openxmlformats.org/officeDocument/2006/relationships/image" Target="../media/image756.png"/><Relationship Id="rId192" Type="http://schemas.openxmlformats.org/officeDocument/2006/relationships/image" Target="../media/image777.png"/><Relationship Id="rId206" Type="http://schemas.openxmlformats.org/officeDocument/2006/relationships/image" Target="../media/image784.png"/><Relationship Id="rId413" Type="http://schemas.openxmlformats.org/officeDocument/2006/relationships/customXml" Target="../ink/ink894.xml"/><Relationship Id="rId248" Type="http://schemas.openxmlformats.org/officeDocument/2006/relationships/image" Target="../media/image805.png"/><Relationship Id="rId455" Type="http://schemas.openxmlformats.org/officeDocument/2006/relationships/customXml" Target="../ink/ink915.xml"/><Relationship Id="rId497" Type="http://schemas.openxmlformats.org/officeDocument/2006/relationships/customXml" Target="../ink/ink936.xml"/><Relationship Id="rId12" Type="http://schemas.openxmlformats.org/officeDocument/2006/relationships/customXml" Target="../ink/ink693.xml"/><Relationship Id="rId108" Type="http://schemas.openxmlformats.org/officeDocument/2006/relationships/image" Target="../media/image735.png"/><Relationship Id="rId315" Type="http://schemas.openxmlformats.org/officeDocument/2006/relationships/customXml" Target="../ink/ink845.xml"/><Relationship Id="rId357" Type="http://schemas.openxmlformats.org/officeDocument/2006/relationships/customXml" Target="../ink/ink866.xml"/><Relationship Id="rId522" Type="http://schemas.openxmlformats.org/officeDocument/2006/relationships/image" Target="../media/image941.png"/><Relationship Id="rId54" Type="http://schemas.openxmlformats.org/officeDocument/2006/relationships/customXml" Target="../ink/ink714.xml"/><Relationship Id="rId96" Type="http://schemas.openxmlformats.org/officeDocument/2006/relationships/customXml" Target="../ink/ink735.xml"/><Relationship Id="rId161" Type="http://schemas.openxmlformats.org/officeDocument/2006/relationships/customXml" Target="../ink/ink768.xml"/><Relationship Id="rId217" Type="http://schemas.openxmlformats.org/officeDocument/2006/relationships/customXml" Target="../ink/ink796.xml"/><Relationship Id="rId399" Type="http://schemas.openxmlformats.org/officeDocument/2006/relationships/customXml" Target="../ink/ink887.xml"/><Relationship Id="rId259" Type="http://schemas.openxmlformats.org/officeDocument/2006/relationships/customXml" Target="../ink/ink817.xml"/><Relationship Id="rId424" Type="http://schemas.openxmlformats.org/officeDocument/2006/relationships/image" Target="../media/image893.png"/><Relationship Id="rId466" Type="http://schemas.openxmlformats.org/officeDocument/2006/relationships/image" Target="../media/image914.png"/><Relationship Id="rId23" Type="http://schemas.openxmlformats.org/officeDocument/2006/relationships/image" Target="../media/image694.png"/><Relationship Id="rId119" Type="http://schemas.openxmlformats.org/officeDocument/2006/relationships/customXml" Target="../ink/ink747.xml"/><Relationship Id="rId270" Type="http://schemas.openxmlformats.org/officeDocument/2006/relationships/image" Target="../media/image816.png"/><Relationship Id="rId326" Type="http://schemas.openxmlformats.org/officeDocument/2006/relationships/image" Target="../media/image844.png"/><Relationship Id="rId65" Type="http://schemas.openxmlformats.org/officeDocument/2006/relationships/image" Target="../media/image715.png"/><Relationship Id="rId130" Type="http://schemas.openxmlformats.org/officeDocument/2006/relationships/image" Target="../media/image746.png"/><Relationship Id="rId368" Type="http://schemas.openxmlformats.org/officeDocument/2006/relationships/image" Target="../media/image865.png"/><Relationship Id="rId172" Type="http://schemas.openxmlformats.org/officeDocument/2006/relationships/image" Target="../media/image767.png"/><Relationship Id="rId228" Type="http://schemas.openxmlformats.org/officeDocument/2006/relationships/image" Target="../media/image795.png"/><Relationship Id="rId435" Type="http://schemas.openxmlformats.org/officeDocument/2006/relationships/customXml" Target="../ink/ink905.xml"/><Relationship Id="rId477" Type="http://schemas.openxmlformats.org/officeDocument/2006/relationships/customXml" Target="../ink/ink926.xml"/><Relationship Id="rId281" Type="http://schemas.openxmlformats.org/officeDocument/2006/relationships/customXml" Target="../ink/ink828.xml"/><Relationship Id="rId337" Type="http://schemas.openxmlformats.org/officeDocument/2006/relationships/customXml" Target="../ink/ink856.xml"/><Relationship Id="rId502" Type="http://schemas.openxmlformats.org/officeDocument/2006/relationships/image" Target="../media/image931.png"/><Relationship Id="rId34" Type="http://schemas.openxmlformats.org/officeDocument/2006/relationships/customXml" Target="../ink/ink704.xml"/><Relationship Id="rId76" Type="http://schemas.openxmlformats.org/officeDocument/2006/relationships/customXml" Target="../ink/ink725.xml"/><Relationship Id="rId141" Type="http://schemas.openxmlformats.org/officeDocument/2006/relationships/customXml" Target="../ink/ink758.xml"/><Relationship Id="rId379" Type="http://schemas.openxmlformats.org/officeDocument/2006/relationships/customXml" Target="../ink/ink877.xml"/><Relationship Id="rId7" Type="http://schemas.openxmlformats.org/officeDocument/2006/relationships/image" Target="../media/image686.png"/><Relationship Id="rId183" Type="http://schemas.openxmlformats.org/officeDocument/2006/relationships/customXml" Target="../ink/ink779.xml"/><Relationship Id="rId239" Type="http://schemas.openxmlformats.org/officeDocument/2006/relationships/customXml" Target="../ink/ink807.xml"/><Relationship Id="rId390" Type="http://schemas.openxmlformats.org/officeDocument/2006/relationships/image" Target="../media/image876.png"/><Relationship Id="rId404" Type="http://schemas.openxmlformats.org/officeDocument/2006/relationships/image" Target="../media/image883.png"/><Relationship Id="rId446" Type="http://schemas.openxmlformats.org/officeDocument/2006/relationships/image" Target="../media/image904.png"/><Relationship Id="rId250" Type="http://schemas.openxmlformats.org/officeDocument/2006/relationships/image" Target="../media/image806.png"/><Relationship Id="rId292" Type="http://schemas.openxmlformats.org/officeDocument/2006/relationships/image" Target="../media/image827.png"/><Relationship Id="rId306" Type="http://schemas.openxmlformats.org/officeDocument/2006/relationships/image" Target="../media/image834.png"/><Relationship Id="rId488" Type="http://schemas.openxmlformats.org/officeDocument/2006/relationships/image" Target="../media/image925.png"/><Relationship Id="rId45" Type="http://schemas.openxmlformats.org/officeDocument/2006/relationships/image" Target="../media/image705.png"/><Relationship Id="rId87" Type="http://schemas.openxmlformats.org/officeDocument/2006/relationships/image" Target="../media/image725.png"/><Relationship Id="rId110" Type="http://schemas.openxmlformats.org/officeDocument/2006/relationships/image" Target="../media/image736.png"/><Relationship Id="rId348" Type="http://schemas.openxmlformats.org/officeDocument/2006/relationships/image" Target="../media/image855.png"/><Relationship Id="rId513" Type="http://schemas.openxmlformats.org/officeDocument/2006/relationships/customXml" Target="../ink/ink944.xml"/><Relationship Id="rId152" Type="http://schemas.openxmlformats.org/officeDocument/2006/relationships/image" Target="../media/image757.png"/><Relationship Id="rId194" Type="http://schemas.openxmlformats.org/officeDocument/2006/relationships/image" Target="../media/image778.png"/><Relationship Id="rId208" Type="http://schemas.openxmlformats.org/officeDocument/2006/relationships/image" Target="../media/image785.png"/><Relationship Id="rId415" Type="http://schemas.openxmlformats.org/officeDocument/2006/relationships/customXml" Target="../ink/ink895.xml"/><Relationship Id="rId457" Type="http://schemas.openxmlformats.org/officeDocument/2006/relationships/customXml" Target="../ink/ink916.xml"/><Relationship Id="rId261" Type="http://schemas.openxmlformats.org/officeDocument/2006/relationships/customXml" Target="../ink/ink818.xml"/><Relationship Id="rId499" Type="http://schemas.openxmlformats.org/officeDocument/2006/relationships/customXml" Target="../ink/ink937.xml"/><Relationship Id="rId14" Type="http://schemas.openxmlformats.org/officeDocument/2006/relationships/customXml" Target="../ink/ink694.xml"/><Relationship Id="rId56" Type="http://schemas.openxmlformats.org/officeDocument/2006/relationships/customXml" Target="../ink/ink715.xml"/><Relationship Id="rId317" Type="http://schemas.openxmlformats.org/officeDocument/2006/relationships/customXml" Target="../ink/ink846.xml"/><Relationship Id="rId359" Type="http://schemas.openxmlformats.org/officeDocument/2006/relationships/customXml" Target="../ink/ink867.xml"/><Relationship Id="rId524" Type="http://schemas.openxmlformats.org/officeDocument/2006/relationships/image" Target="../media/image942.png"/><Relationship Id="rId98" Type="http://schemas.openxmlformats.org/officeDocument/2006/relationships/customXml" Target="../ink/ink736.xml"/><Relationship Id="rId121" Type="http://schemas.openxmlformats.org/officeDocument/2006/relationships/customXml" Target="../ink/ink748.xml"/><Relationship Id="rId163" Type="http://schemas.openxmlformats.org/officeDocument/2006/relationships/customXml" Target="../ink/ink769.xml"/><Relationship Id="rId219" Type="http://schemas.openxmlformats.org/officeDocument/2006/relationships/customXml" Target="../ink/ink797.xml"/><Relationship Id="rId370" Type="http://schemas.openxmlformats.org/officeDocument/2006/relationships/image" Target="../media/image866.png"/><Relationship Id="rId426" Type="http://schemas.openxmlformats.org/officeDocument/2006/relationships/image" Target="../media/image894.png"/><Relationship Id="rId230" Type="http://schemas.openxmlformats.org/officeDocument/2006/relationships/image" Target="../media/image796.png"/><Relationship Id="rId468" Type="http://schemas.openxmlformats.org/officeDocument/2006/relationships/image" Target="../media/image915.png"/><Relationship Id="rId25" Type="http://schemas.openxmlformats.org/officeDocument/2006/relationships/image" Target="../media/image695.png"/><Relationship Id="rId67" Type="http://schemas.openxmlformats.org/officeDocument/2006/relationships/image" Target="../media/image716.png"/><Relationship Id="rId272" Type="http://schemas.openxmlformats.org/officeDocument/2006/relationships/image" Target="../media/image817.png"/><Relationship Id="rId328" Type="http://schemas.openxmlformats.org/officeDocument/2006/relationships/image" Target="../media/image845.png"/><Relationship Id="rId132" Type="http://schemas.openxmlformats.org/officeDocument/2006/relationships/image" Target="../media/image747.png"/><Relationship Id="rId174" Type="http://schemas.openxmlformats.org/officeDocument/2006/relationships/image" Target="../media/image768.png"/><Relationship Id="rId381" Type="http://schemas.openxmlformats.org/officeDocument/2006/relationships/customXml" Target="../ink/ink878.xml"/><Relationship Id="rId241" Type="http://schemas.openxmlformats.org/officeDocument/2006/relationships/customXml" Target="../ink/ink808.xml"/><Relationship Id="rId437" Type="http://schemas.openxmlformats.org/officeDocument/2006/relationships/customXml" Target="../ink/ink906.xml"/><Relationship Id="rId479" Type="http://schemas.openxmlformats.org/officeDocument/2006/relationships/customXml" Target="../ink/ink927.xml"/><Relationship Id="rId36" Type="http://schemas.openxmlformats.org/officeDocument/2006/relationships/customXml" Target="../ink/ink705.xml"/><Relationship Id="rId283" Type="http://schemas.openxmlformats.org/officeDocument/2006/relationships/customXml" Target="../ink/ink829.xml"/><Relationship Id="rId339" Type="http://schemas.openxmlformats.org/officeDocument/2006/relationships/customXml" Target="../ink/ink857.xml"/><Relationship Id="rId490" Type="http://schemas.openxmlformats.org/officeDocument/2006/relationships/image" Target="../media/image926.png"/><Relationship Id="rId504" Type="http://schemas.openxmlformats.org/officeDocument/2006/relationships/image" Target="../media/image932.png"/><Relationship Id="rId78" Type="http://schemas.openxmlformats.org/officeDocument/2006/relationships/customXml" Target="../ink/ink726.xml"/><Relationship Id="rId101" Type="http://schemas.openxmlformats.org/officeDocument/2006/relationships/customXml" Target="../ink/ink738.xml"/><Relationship Id="rId143" Type="http://schemas.openxmlformats.org/officeDocument/2006/relationships/customXml" Target="../ink/ink759.xml"/><Relationship Id="rId185" Type="http://schemas.openxmlformats.org/officeDocument/2006/relationships/customXml" Target="../ink/ink780.xml"/><Relationship Id="rId350" Type="http://schemas.openxmlformats.org/officeDocument/2006/relationships/image" Target="../media/image856.png"/><Relationship Id="rId406" Type="http://schemas.openxmlformats.org/officeDocument/2006/relationships/image" Target="../media/image884.png"/><Relationship Id="rId9" Type="http://schemas.openxmlformats.org/officeDocument/2006/relationships/image" Target="../media/image687.png"/><Relationship Id="rId210" Type="http://schemas.openxmlformats.org/officeDocument/2006/relationships/image" Target="../media/image786.png"/><Relationship Id="rId392" Type="http://schemas.openxmlformats.org/officeDocument/2006/relationships/image" Target="../media/image877.png"/><Relationship Id="rId448" Type="http://schemas.openxmlformats.org/officeDocument/2006/relationships/image" Target="../media/image905.png"/><Relationship Id="rId252" Type="http://schemas.openxmlformats.org/officeDocument/2006/relationships/image" Target="../media/image807.png"/><Relationship Id="rId294" Type="http://schemas.openxmlformats.org/officeDocument/2006/relationships/image" Target="../media/image828.png"/><Relationship Id="rId308" Type="http://schemas.openxmlformats.org/officeDocument/2006/relationships/image" Target="../media/image835.png"/><Relationship Id="rId515" Type="http://schemas.openxmlformats.org/officeDocument/2006/relationships/customXml" Target="../ink/ink945.xml"/><Relationship Id="rId47" Type="http://schemas.openxmlformats.org/officeDocument/2006/relationships/image" Target="../media/image706.png"/><Relationship Id="rId89" Type="http://schemas.openxmlformats.org/officeDocument/2006/relationships/image" Target="../media/image726.png"/><Relationship Id="rId112" Type="http://schemas.openxmlformats.org/officeDocument/2006/relationships/image" Target="../media/image737.png"/><Relationship Id="rId154" Type="http://schemas.openxmlformats.org/officeDocument/2006/relationships/image" Target="../media/image758.png"/><Relationship Id="rId361" Type="http://schemas.openxmlformats.org/officeDocument/2006/relationships/customXml" Target="../ink/ink868.xml"/><Relationship Id="rId196" Type="http://schemas.openxmlformats.org/officeDocument/2006/relationships/image" Target="../media/image779.png"/><Relationship Id="rId417" Type="http://schemas.openxmlformats.org/officeDocument/2006/relationships/customXml" Target="../ink/ink896.xml"/><Relationship Id="rId459" Type="http://schemas.openxmlformats.org/officeDocument/2006/relationships/customXml" Target="../ink/ink917.xml"/><Relationship Id="rId16" Type="http://schemas.openxmlformats.org/officeDocument/2006/relationships/customXml" Target="../ink/ink695.xml"/><Relationship Id="rId221" Type="http://schemas.openxmlformats.org/officeDocument/2006/relationships/customXml" Target="../ink/ink798.xml"/><Relationship Id="rId263" Type="http://schemas.openxmlformats.org/officeDocument/2006/relationships/customXml" Target="../ink/ink819.xml"/><Relationship Id="rId319" Type="http://schemas.openxmlformats.org/officeDocument/2006/relationships/customXml" Target="../ink/ink847.xml"/><Relationship Id="rId470" Type="http://schemas.openxmlformats.org/officeDocument/2006/relationships/image" Target="../media/image916.png"/><Relationship Id="rId58" Type="http://schemas.openxmlformats.org/officeDocument/2006/relationships/customXml" Target="../ink/ink716.xml"/><Relationship Id="rId123" Type="http://schemas.openxmlformats.org/officeDocument/2006/relationships/customXml" Target="../ink/ink749.xml"/><Relationship Id="rId330" Type="http://schemas.openxmlformats.org/officeDocument/2006/relationships/image" Target="../media/image846.png"/><Relationship Id="rId165" Type="http://schemas.openxmlformats.org/officeDocument/2006/relationships/customXml" Target="../ink/ink770.xml"/><Relationship Id="rId372" Type="http://schemas.openxmlformats.org/officeDocument/2006/relationships/image" Target="../media/image867.png"/><Relationship Id="rId428" Type="http://schemas.openxmlformats.org/officeDocument/2006/relationships/image" Target="../media/image895.png"/><Relationship Id="rId232" Type="http://schemas.openxmlformats.org/officeDocument/2006/relationships/image" Target="../media/image797.png"/><Relationship Id="rId274" Type="http://schemas.openxmlformats.org/officeDocument/2006/relationships/image" Target="../media/image818.png"/><Relationship Id="rId481" Type="http://schemas.openxmlformats.org/officeDocument/2006/relationships/customXml" Target="../ink/ink928.xml"/><Relationship Id="rId27" Type="http://schemas.openxmlformats.org/officeDocument/2006/relationships/image" Target="../media/image696.png"/><Relationship Id="rId69" Type="http://schemas.openxmlformats.org/officeDocument/2006/relationships/image" Target="../media/image717.png"/><Relationship Id="rId134" Type="http://schemas.openxmlformats.org/officeDocument/2006/relationships/image" Target="../media/image748.png"/><Relationship Id="rId80" Type="http://schemas.openxmlformats.org/officeDocument/2006/relationships/customXml" Target="../ink/ink727.xml"/><Relationship Id="rId176" Type="http://schemas.openxmlformats.org/officeDocument/2006/relationships/image" Target="../media/image769.png"/><Relationship Id="rId341" Type="http://schemas.openxmlformats.org/officeDocument/2006/relationships/customXml" Target="../ink/ink858.xml"/><Relationship Id="rId383" Type="http://schemas.openxmlformats.org/officeDocument/2006/relationships/customXml" Target="../ink/ink879.xml"/><Relationship Id="rId439" Type="http://schemas.openxmlformats.org/officeDocument/2006/relationships/customXml" Target="../ink/ink907.xml"/><Relationship Id="rId201" Type="http://schemas.openxmlformats.org/officeDocument/2006/relationships/customXml" Target="../ink/ink788.xml"/><Relationship Id="rId243" Type="http://schemas.openxmlformats.org/officeDocument/2006/relationships/customXml" Target="../ink/ink809.xml"/><Relationship Id="rId285" Type="http://schemas.openxmlformats.org/officeDocument/2006/relationships/customXml" Target="../ink/ink830.xml"/><Relationship Id="rId450" Type="http://schemas.openxmlformats.org/officeDocument/2006/relationships/image" Target="../media/image906.png"/><Relationship Id="rId506" Type="http://schemas.openxmlformats.org/officeDocument/2006/relationships/image" Target="../media/image933.png"/><Relationship Id="rId38" Type="http://schemas.openxmlformats.org/officeDocument/2006/relationships/customXml" Target="../ink/ink706.xml"/><Relationship Id="rId103" Type="http://schemas.openxmlformats.org/officeDocument/2006/relationships/customXml" Target="../ink/ink739.xml"/><Relationship Id="rId310" Type="http://schemas.openxmlformats.org/officeDocument/2006/relationships/image" Target="../media/image836.png"/><Relationship Id="rId492" Type="http://schemas.openxmlformats.org/officeDocument/2006/relationships/image" Target="../media/image927.png"/><Relationship Id="rId91" Type="http://schemas.openxmlformats.org/officeDocument/2006/relationships/image" Target="../media/image727.png"/><Relationship Id="rId145" Type="http://schemas.openxmlformats.org/officeDocument/2006/relationships/customXml" Target="../ink/ink760.xml"/><Relationship Id="rId187" Type="http://schemas.openxmlformats.org/officeDocument/2006/relationships/customXml" Target="../ink/ink781.xml"/><Relationship Id="rId352" Type="http://schemas.openxmlformats.org/officeDocument/2006/relationships/image" Target="../media/image857.png"/><Relationship Id="rId394" Type="http://schemas.openxmlformats.org/officeDocument/2006/relationships/image" Target="../media/image878.png"/><Relationship Id="rId408" Type="http://schemas.openxmlformats.org/officeDocument/2006/relationships/image" Target="../media/image885.png"/><Relationship Id="rId212" Type="http://schemas.openxmlformats.org/officeDocument/2006/relationships/image" Target="../media/image787.png"/><Relationship Id="rId254" Type="http://schemas.openxmlformats.org/officeDocument/2006/relationships/image" Target="../media/image808.png"/><Relationship Id="rId49" Type="http://schemas.openxmlformats.org/officeDocument/2006/relationships/image" Target="../media/image707.png"/><Relationship Id="rId114" Type="http://schemas.openxmlformats.org/officeDocument/2006/relationships/image" Target="../media/image738.png"/><Relationship Id="rId296" Type="http://schemas.openxmlformats.org/officeDocument/2006/relationships/image" Target="../media/image829.png"/><Relationship Id="rId461" Type="http://schemas.openxmlformats.org/officeDocument/2006/relationships/customXml" Target="../ink/ink918.xml"/><Relationship Id="rId517" Type="http://schemas.openxmlformats.org/officeDocument/2006/relationships/customXml" Target="../ink/ink946.xml"/><Relationship Id="rId60" Type="http://schemas.openxmlformats.org/officeDocument/2006/relationships/customXml" Target="../ink/ink717.xml"/><Relationship Id="rId156" Type="http://schemas.openxmlformats.org/officeDocument/2006/relationships/image" Target="../media/image759.png"/><Relationship Id="rId198" Type="http://schemas.openxmlformats.org/officeDocument/2006/relationships/image" Target="../media/image780.png"/><Relationship Id="rId321" Type="http://schemas.openxmlformats.org/officeDocument/2006/relationships/customXml" Target="../ink/ink848.xml"/><Relationship Id="rId363" Type="http://schemas.openxmlformats.org/officeDocument/2006/relationships/customXml" Target="../ink/ink869.xml"/><Relationship Id="rId419" Type="http://schemas.openxmlformats.org/officeDocument/2006/relationships/customXml" Target="../ink/ink897.xml"/><Relationship Id="rId223" Type="http://schemas.openxmlformats.org/officeDocument/2006/relationships/customXml" Target="../ink/ink799.xml"/><Relationship Id="rId430" Type="http://schemas.openxmlformats.org/officeDocument/2006/relationships/image" Target="../media/image896.png"/><Relationship Id="rId18" Type="http://schemas.openxmlformats.org/officeDocument/2006/relationships/customXml" Target="../ink/ink696.xml"/><Relationship Id="rId265" Type="http://schemas.openxmlformats.org/officeDocument/2006/relationships/customXml" Target="../ink/ink820.xml"/><Relationship Id="rId472" Type="http://schemas.openxmlformats.org/officeDocument/2006/relationships/image" Target="../media/image917.png"/><Relationship Id="rId125" Type="http://schemas.openxmlformats.org/officeDocument/2006/relationships/customXml" Target="../ink/ink750.xml"/><Relationship Id="rId167" Type="http://schemas.openxmlformats.org/officeDocument/2006/relationships/customXml" Target="../ink/ink771.xml"/><Relationship Id="rId332" Type="http://schemas.openxmlformats.org/officeDocument/2006/relationships/image" Target="../media/image847.png"/><Relationship Id="rId374" Type="http://schemas.openxmlformats.org/officeDocument/2006/relationships/image" Target="../media/image868.png"/><Relationship Id="rId71" Type="http://schemas.openxmlformats.org/officeDocument/2006/relationships/image" Target="../media/image718.png"/><Relationship Id="rId234" Type="http://schemas.openxmlformats.org/officeDocument/2006/relationships/image" Target="../media/image798.png"/><Relationship Id="rId2" Type="http://schemas.openxmlformats.org/officeDocument/2006/relationships/customXml" Target="../ink/ink688.xml"/><Relationship Id="rId29" Type="http://schemas.openxmlformats.org/officeDocument/2006/relationships/image" Target="../media/image697.png"/><Relationship Id="rId276" Type="http://schemas.openxmlformats.org/officeDocument/2006/relationships/image" Target="../media/image819.png"/><Relationship Id="rId441" Type="http://schemas.openxmlformats.org/officeDocument/2006/relationships/customXml" Target="../ink/ink908.xml"/><Relationship Id="rId483" Type="http://schemas.openxmlformats.org/officeDocument/2006/relationships/customXml" Target="../ink/ink929.xml"/><Relationship Id="rId40" Type="http://schemas.openxmlformats.org/officeDocument/2006/relationships/customXml" Target="../ink/ink707.xml"/><Relationship Id="rId136" Type="http://schemas.openxmlformats.org/officeDocument/2006/relationships/image" Target="../media/image749.png"/><Relationship Id="rId178" Type="http://schemas.openxmlformats.org/officeDocument/2006/relationships/image" Target="../media/image770.png"/><Relationship Id="rId301" Type="http://schemas.openxmlformats.org/officeDocument/2006/relationships/customXml" Target="../ink/ink838.xml"/><Relationship Id="rId343" Type="http://schemas.openxmlformats.org/officeDocument/2006/relationships/customXml" Target="../ink/ink859.xml"/><Relationship Id="rId82" Type="http://schemas.openxmlformats.org/officeDocument/2006/relationships/customXml" Target="../ink/ink728.xml"/><Relationship Id="rId203" Type="http://schemas.openxmlformats.org/officeDocument/2006/relationships/customXml" Target="../ink/ink789.xml"/><Relationship Id="rId385" Type="http://schemas.openxmlformats.org/officeDocument/2006/relationships/customXml" Target="../ink/ink880.xml"/><Relationship Id="rId245" Type="http://schemas.openxmlformats.org/officeDocument/2006/relationships/customXml" Target="../ink/ink810.xml"/><Relationship Id="rId287" Type="http://schemas.openxmlformats.org/officeDocument/2006/relationships/customXml" Target="../ink/ink831.xml"/><Relationship Id="rId410" Type="http://schemas.openxmlformats.org/officeDocument/2006/relationships/image" Target="../media/image886.png"/><Relationship Id="rId452" Type="http://schemas.openxmlformats.org/officeDocument/2006/relationships/image" Target="../media/image907.png"/><Relationship Id="rId494" Type="http://schemas.openxmlformats.org/officeDocument/2006/relationships/image" Target="../media/image928.png"/><Relationship Id="rId508" Type="http://schemas.openxmlformats.org/officeDocument/2006/relationships/image" Target="../media/image934.png"/><Relationship Id="rId105" Type="http://schemas.openxmlformats.org/officeDocument/2006/relationships/customXml" Target="../ink/ink740.xml"/><Relationship Id="rId147" Type="http://schemas.openxmlformats.org/officeDocument/2006/relationships/customXml" Target="../ink/ink761.xml"/><Relationship Id="rId312" Type="http://schemas.openxmlformats.org/officeDocument/2006/relationships/image" Target="../media/image837.png"/><Relationship Id="rId354" Type="http://schemas.openxmlformats.org/officeDocument/2006/relationships/image" Target="../media/image858.png"/><Relationship Id="rId51" Type="http://schemas.openxmlformats.org/officeDocument/2006/relationships/image" Target="../media/image708.png"/><Relationship Id="rId93" Type="http://schemas.openxmlformats.org/officeDocument/2006/relationships/image" Target="../media/image728.png"/><Relationship Id="rId189" Type="http://schemas.openxmlformats.org/officeDocument/2006/relationships/customXml" Target="../ink/ink782.xml"/><Relationship Id="rId396" Type="http://schemas.openxmlformats.org/officeDocument/2006/relationships/image" Target="../media/image879.png"/><Relationship Id="rId214" Type="http://schemas.openxmlformats.org/officeDocument/2006/relationships/image" Target="../media/image788.png"/><Relationship Id="rId256" Type="http://schemas.openxmlformats.org/officeDocument/2006/relationships/image" Target="../media/image809.png"/><Relationship Id="rId298" Type="http://schemas.openxmlformats.org/officeDocument/2006/relationships/image" Target="../media/image830.png"/><Relationship Id="rId421" Type="http://schemas.openxmlformats.org/officeDocument/2006/relationships/customXml" Target="../ink/ink898.xml"/><Relationship Id="rId463" Type="http://schemas.openxmlformats.org/officeDocument/2006/relationships/customXml" Target="../ink/ink919.xml"/><Relationship Id="rId519" Type="http://schemas.openxmlformats.org/officeDocument/2006/relationships/customXml" Target="../ink/ink947.xml"/><Relationship Id="rId116" Type="http://schemas.openxmlformats.org/officeDocument/2006/relationships/image" Target="../media/image739.png"/><Relationship Id="rId158" Type="http://schemas.openxmlformats.org/officeDocument/2006/relationships/image" Target="../media/image760.png"/><Relationship Id="rId323" Type="http://schemas.openxmlformats.org/officeDocument/2006/relationships/customXml" Target="../ink/ink849.xml"/><Relationship Id="rId20" Type="http://schemas.openxmlformats.org/officeDocument/2006/relationships/customXml" Target="../ink/ink697.xml"/><Relationship Id="rId62" Type="http://schemas.openxmlformats.org/officeDocument/2006/relationships/customXml" Target="../ink/ink718.xml"/><Relationship Id="rId365" Type="http://schemas.openxmlformats.org/officeDocument/2006/relationships/customXml" Target="../ink/ink870.xml"/><Relationship Id="rId225" Type="http://schemas.openxmlformats.org/officeDocument/2006/relationships/customXml" Target="../ink/ink800.xml"/><Relationship Id="rId267" Type="http://schemas.openxmlformats.org/officeDocument/2006/relationships/customXml" Target="../ink/ink821.xml"/><Relationship Id="rId432" Type="http://schemas.openxmlformats.org/officeDocument/2006/relationships/image" Target="../media/image897.png"/><Relationship Id="rId474" Type="http://schemas.openxmlformats.org/officeDocument/2006/relationships/image" Target="../media/image918.png"/><Relationship Id="rId127" Type="http://schemas.openxmlformats.org/officeDocument/2006/relationships/customXml" Target="../ink/ink751.xml"/><Relationship Id="rId31" Type="http://schemas.openxmlformats.org/officeDocument/2006/relationships/image" Target="../media/image698.png"/><Relationship Id="rId73" Type="http://schemas.openxmlformats.org/officeDocument/2006/relationships/image" Target="../media/image719.png"/><Relationship Id="rId169" Type="http://schemas.openxmlformats.org/officeDocument/2006/relationships/customXml" Target="../ink/ink772.xml"/><Relationship Id="rId334" Type="http://schemas.openxmlformats.org/officeDocument/2006/relationships/image" Target="../media/image848.png"/><Relationship Id="rId376" Type="http://schemas.openxmlformats.org/officeDocument/2006/relationships/image" Target="../media/image869.png"/><Relationship Id="rId4" Type="http://schemas.openxmlformats.org/officeDocument/2006/relationships/customXml" Target="../ink/ink689.xml"/><Relationship Id="rId180" Type="http://schemas.openxmlformats.org/officeDocument/2006/relationships/image" Target="../media/image771.png"/><Relationship Id="rId236" Type="http://schemas.openxmlformats.org/officeDocument/2006/relationships/image" Target="../media/image799.png"/><Relationship Id="rId278" Type="http://schemas.openxmlformats.org/officeDocument/2006/relationships/image" Target="../media/image820.png"/><Relationship Id="rId401" Type="http://schemas.openxmlformats.org/officeDocument/2006/relationships/customXml" Target="../ink/ink888.xml"/><Relationship Id="rId443" Type="http://schemas.openxmlformats.org/officeDocument/2006/relationships/customXml" Target="../ink/ink909.xml"/><Relationship Id="rId303" Type="http://schemas.openxmlformats.org/officeDocument/2006/relationships/customXml" Target="../ink/ink839.xml"/><Relationship Id="rId485" Type="http://schemas.openxmlformats.org/officeDocument/2006/relationships/customXml" Target="../ink/ink930.xml"/><Relationship Id="rId42" Type="http://schemas.openxmlformats.org/officeDocument/2006/relationships/customXml" Target="../ink/ink708.xml"/><Relationship Id="rId84" Type="http://schemas.openxmlformats.org/officeDocument/2006/relationships/customXml" Target="../ink/ink729.xml"/><Relationship Id="rId138" Type="http://schemas.openxmlformats.org/officeDocument/2006/relationships/image" Target="../media/image750.png"/><Relationship Id="rId345" Type="http://schemas.openxmlformats.org/officeDocument/2006/relationships/customXml" Target="../ink/ink860.xml"/><Relationship Id="rId387" Type="http://schemas.openxmlformats.org/officeDocument/2006/relationships/customXml" Target="../ink/ink881.xml"/><Relationship Id="rId510" Type="http://schemas.openxmlformats.org/officeDocument/2006/relationships/image" Target="../media/image935.png"/><Relationship Id="rId191" Type="http://schemas.openxmlformats.org/officeDocument/2006/relationships/customXml" Target="../ink/ink783.xml"/><Relationship Id="rId205" Type="http://schemas.openxmlformats.org/officeDocument/2006/relationships/customXml" Target="../ink/ink790.xml"/><Relationship Id="rId247" Type="http://schemas.openxmlformats.org/officeDocument/2006/relationships/customXml" Target="../ink/ink811.xml"/><Relationship Id="rId412" Type="http://schemas.openxmlformats.org/officeDocument/2006/relationships/image" Target="../media/image887.png"/><Relationship Id="rId107" Type="http://schemas.openxmlformats.org/officeDocument/2006/relationships/customXml" Target="../ink/ink741.xml"/><Relationship Id="rId289" Type="http://schemas.openxmlformats.org/officeDocument/2006/relationships/customXml" Target="../ink/ink832.xml"/><Relationship Id="rId454" Type="http://schemas.openxmlformats.org/officeDocument/2006/relationships/image" Target="../media/image908.png"/><Relationship Id="rId496" Type="http://schemas.openxmlformats.org/officeDocument/2006/relationships/image" Target="../media/image929.png"/><Relationship Id="rId11" Type="http://schemas.openxmlformats.org/officeDocument/2006/relationships/image" Target="../media/image688.png"/><Relationship Id="rId53" Type="http://schemas.openxmlformats.org/officeDocument/2006/relationships/image" Target="../media/image709.png"/><Relationship Id="rId149" Type="http://schemas.openxmlformats.org/officeDocument/2006/relationships/customXml" Target="../ink/ink762.xml"/><Relationship Id="rId314" Type="http://schemas.openxmlformats.org/officeDocument/2006/relationships/image" Target="../media/image838.png"/><Relationship Id="rId356" Type="http://schemas.openxmlformats.org/officeDocument/2006/relationships/image" Target="../media/image859.png"/><Relationship Id="rId398" Type="http://schemas.openxmlformats.org/officeDocument/2006/relationships/image" Target="../media/image880.png"/><Relationship Id="rId521" Type="http://schemas.openxmlformats.org/officeDocument/2006/relationships/customXml" Target="../ink/ink948.xml"/><Relationship Id="rId95" Type="http://schemas.openxmlformats.org/officeDocument/2006/relationships/image" Target="../media/image729.png"/><Relationship Id="rId160" Type="http://schemas.openxmlformats.org/officeDocument/2006/relationships/image" Target="../media/image761.png"/><Relationship Id="rId216" Type="http://schemas.openxmlformats.org/officeDocument/2006/relationships/image" Target="../media/image789.png"/><Relationship Id="rId423" Type="http://schemas.openxmlformats.org/officeDocument/2006/relationships/customXml" Target="../ink/ink899.xml"/><Relationship Id="rId258" Type="http://schemas.openxmlformats.org/officeDocument/2006/relationships/image" Target="../media/image810.png"/><Relationship Id="rId465" Type="http://schemas.openxmlformats.org/officeDocument/2006/relationships/customXml" Target="../ink/ink920.xml"/><Relationship Id="rId22" Type="http://schemas.openxmlformats.org/officeDocument/2006/relationships/customXml" Target="../ink/ink698.xml"/><Relationship Id="rId64" Type="http://schemas.openxmlformats.org/officeDocument/2006/relationships/customXml" Target="../ink/ink719.xml"/><Relationship Id="rId118" Type="http://schemas.openxmlformats.org/officeDocument/2006/relationships/image" Target="../media/image740.png"/><Relationship Id="rId325" Type="http://schemas.openxmlformats.org/officeDocument/2006/relationships/customXml" Target="../ink/ink850.xml"/><Relationship Id="rId367" Type="http://schemas.openxmlformats.org/officeDocument/2006/relationships/customXml" Target="../ink/ink871.xml"/><Relationship Id="rId171" Type="http://schemas.openxmlformats.org/officeDocument/2006/relationships/customXml" Target="../ink/ink773.xml"/><Relationship Id="rId227" Type="http://schemas.openxmlformats.org/officeDocument/2006/relationships/customXml" Target="../ink/ink801.xml"/><Relationship Id="rId269" Type="http://schemas.openxmlformats.org/officeDocument/2006/relationships/customXml" Target="../ink/ink822.xml"/><Relationship Id="rId434" Type="http://schemas.openxmlformats.org/officeDocument/2006/relationships/image" Target="../media/image898.png"/><Relationship Id="rId476" Type="http://schemas.openxmlformats.org/officeDocument/2006/relationships/image" Target="../media/image919.png"/><Relationship Id="rId33" Type="http://schemas.openxmlformats.org/officeDocument/2006/relationships/image" Target="../media/image699.png"/><Relationship Id="rId129" Type="http://schemas.openxmlformats.org/officeDocument/2006/relationships/customXml" Target="../ink/ink752.xml"/><Relationship Id="rId280" Type="http://schemas.openxmlformats.org/officeDocument/2006/relationships/image" Target="../media/image821.png"/><Relationship Id="rId336" Type="http://schemas.openxmlformats.org/officeDocument/2006/relationships/image" Target="../media/image849.png"/><Relationship Id="rId501" Type="http://schemas.openxmlformats.org/officeDocument/2006/relationships/customXml" Target="../ink/ink938.xml"/><Relationship Id="rId75" Type="http://schemas.openxmlformats.org/officeDocument/2006/relationships/image" Target="../media/image720.png"/><Relationship Id="rId140" Type="http://schemas.openxmlformats.org/officeDocument/2006/relationships/image" Target="../media/image751.png"/><Relationship Id="rId182" Type="http://schemas.openxmlformats.org/officeDocument/2006/relationships/image" Target="../media/image772.png"/><Relationship Id="rId378" Type="http://schemas.openxmlformats.org/officeDocument/2006/relationships/image" Target="../media/image870.png"/><Relationship Id="rId403" Type="http://schemas.openxmlformats.org/officeDocument/2006/relationships/customXml" Target="../ink/ink889.xml"/><Relationship Id="rId6" Type="http://schemas.openxmlformats.org/officeDocument/2006/relationships/customXml" Target="../ink/ink690.xml"/><Relationship Id="rId238" Type="http://schemas.openxmlformats.org/officeDocument/2006/relationships/image" Target="../media/image800.png"/><Relationship Id="rId445" Type="http://schemas.openxmlformats.org/officeDocument/2006/relationships/customXml" Target="../ink/ink910.xml"/><Relationship Id="rId487" Type="http://schemas.openxmlformats.org/officeDocument/2006/relationships/customXml" Target="../ink/ink931.xml"/><Relationship Id="rId291" Type="http://schemas.openxmlformats.org/officeDocument/2006/relationships/customXml" Target="../ink/ink833.xml"/><Relationship Id="rId305" Type="http://schemas.openxmlformats.org/officeDocument/2006/relationships/customXml" Target="../ink/ink840.xml"/><Relationship Id="rId347" Type="http://schemas.openxmlformats.org/officeDocument/2006/relationships/customXml" Target="../ink/ink861.xml"/><Relationship Id="rId512" Type="http://schemas.openxmlformats.org/officeDocument/2006/relationships/image" Target="../media/image936.png"/><Relationship Id="rId44" Type="http://schemas.openxmlformats.org/officeDocument/2006/relationships/customXml" Target="../ink/ink709.xml"/><Relationship Id="rId86" Type="http://schemas.openxmlformats.org/officeDocument/2006/relationships/customXml" Target="../ink/ink730.xml"/><Relationship Id="rId151" Type="http://schemas.openxmlformats.org/officeDocument/2006/relationships/customXml" Target="../ink/ink763.xml"/><Relationship Id="rId389" Type="http://schemas.openxmlformats.org/officeDocument/2006/relationships/customXml" Target="../ink/ink882.xml"/><Relationship Id="rId193" Type="http://schemas.openxmlformats.org/officeDocument/2006/relationships/customXml" Target="../ink/ink784.xml"/><Relationship Id="rId207" Type="http://schemas.openxmlformats.org/officeDocument/2006/relationships/customXml" Target="../ink/ink791.xml"/><Relationship Id="rId249" Type="http://schemas.openxmlformats.org/officeDocument/2006/relationships/customXml" Target="../ink/ink812.xml"/><Relationship Id="rId414" Type="http://schemas.openxmlformats.org/officeDocument/2006/relationships/image" Target="../media/image888.png"/><Relationship Id="rId456" Type="http://schemas.openxmlformats.org/officeDocument/2006/relationships/image" Target="../media/image909.png"/><Relationship Id="rId498" Type="http://schemas.openxmlformats.org/officeDocument/2006/relationships/image" Target="../media/image930.png"/><Relationship Id="rId13" Type="http://schemas.openxmlformats.org/officeDocument/2006/relationships/image" Target="../media/image689.png"/><Relationship Id="rId109" Type="http://schemas.openxmlformats.org/officeDocument/2006/relationships/customXml" Target="../ink/ink742.xml"/><Relationship Id="rId260" Type="http://schemas.openxmlformats.org/officeDocument/2006/relationships/image" Target="../media/image811.png"/><Relationship Id="rId316" Type="http://schemas.openxmlformats.org/officeDocument/2006/relationships/image" Target="../media/image839.png"/><Relationship Id="rId523" Type="http://schemas.openxmlformats.org/officeDocument/2006/relationships/customXml" Target="../ink/ink949.xml"/><Relationship Id="rId55" Type="http://schemas.openxmlformats.org/officeDocument/2006/relationships/image" Target="../media/image710.png"/><Relationship Id="rId97" Type="http://schemas.openxmlformats.org/officeDocument/2006/relationships/image" Target="../media/image730.png"/><Relationship Id="rId120" Type="http://schemas.openxmlformats.org/officeDocument/2006/relationships/image" Target="../media/image741.png"/><Relationship Id="rId358" Type="http://schemas.openxmlformats.org/officeDocument/2006/relationships/image" Target="../media/image860.png"/><Relationship Id="rId162" Type="http://schemas.openxmlformats.org/officeDocument/2006/relationships/image" Target="../media/image762.png"/><Relationship Id="rId218" Type="http://schemas.openxmlformats.org/officeDocument/2006/relationships/image" Target="../media/image790.png"/><Relationship Id="rId425" Type="http://schemas.openxmlformats.org/officeDocument/2006/relationships/customXml" Target="../ink/ink900.xml"/><Relationship Id="rId467" Type="http://schemas.openxmlformats.org/officeDocument/2006/relationships/customXml" Target="../ink/ink921.xml"/><Relationship Id="rId271" Type="http://schemas.openxmlformats.org/officeDocument/2006/relationships/customXml" Target="../ink/ink823.xml"/><Relationship Id="rId24" Type="http://schemas.openxmlformats.org/officeDocument/2006/relationships/customXml" Target="../ink/ink699.xml"/><Relationship Id="rId66" Type="http://schemas.openxmlformats.org/officeDocument/2006/relationships/customXml" Target="../ink/ink720.xml"/><Relationship Id="rId131" Type="http://schemas.openxmlformats.org/officeDocument/2006/relationships/customXml" Target="../ink/ink753.xml"/><Relationship Id="rId327" Type="http://schemas.openxmlformats.org/officeDocument/2006/relationships/customXml" Target="../ink/ink851.xml"/><Relationship Id="rId369" Type="http://schemas.openxmlformats.org/officeDocument/2006/relationships/customXml" Target="../ink/ink872.xml"/><Relationship Id="rId173" Type="http://schemas.openxmlformats.org/officeDocument/2006/relationships/customXml" Target="../ink/ink774.xml"/><Relationship Id="rId229" Type="http://schemas.openxmlformats.org/officeDocument/2006/relationships/customXml" Target="../ink/ink802.xml"/><Relationship Id="rId380" Type="http://schemas.openxmlformats.org/officeDocument/2006/relationships/image" Target="../media/image871.png"/><Relationship Id="rId436" Type="http://schemas.openxmlformats.org/officeDocument/2006/relationships/image" Target="../media/image899.png"/><Relationship Id="rId240" Type="http://schemas.openxmlformats.org/officeDocument/2006/relationships/image" Target="../media/image801.png"/><Relationship Id="rId478" Type="http://schemas.openxmlformats.org/officeDocument/2006/relationships/image" Target="../media/image920.png"/><Relationship Id="rId35" Type="http://schemas.openxmlformats.org/officeDocument/2006/relationships/image" Target="../media/image700.png"/><Relationship Id="rId77" Type="http://schemas.openxmlformats.org/officeDocument/2006/relationships/image" Target="../media/image239.png"/><Relationship Id="rId100" Type="http://schemas.openxmlformats.org/officeDocument/2006/relationships/customXml" Target="../ink/ink737.xml"/><Relationship Id="rId282" Type="http://schemas.openxmlformats.org/officeDocument/2006/relationships/image" Target="../media/image822.png"/><Relationship Id="rId338" Type="http://schemas.openxmlformats.org/officeDocument/2006/relationships/image" Target="../media/image850.png"/><Relationship Id="rId503" Type="http://schemas.openxmlformats.org/officeDocument/2006/relationships/customXml" Target="../ink/ink939.xml"/><Relationship Id="rId8" Type="http://schemas.openxmlformats.org/officeDocument/2006/relationships/customXml" Target="../ink/ink691.xml"/><Relationship Id="rId142" Type="http://schemas.openxmlformats.org/officeDocument/2006/relationships/image" Target="../media/image752.png"/><Relationship Id="rId184" Type="http://schemas.openxmlformats.org/officeDocument/2006/relationships/image" Target="../media/image773.png"/><Relationship Id="rId391" Type="http://schemas.openxmlformats.org/officeDocument/2006/relationships/customXml" Target="../ink/ink883.xml"/><Relationship Id="rId405" Type="http://schemas.openxmlformats.org/officeDocument/2006/relationships/customXml" Target="../ink/ink890.xml"/><Relationship Id="rId447" Type="http://schemas.openxmlformats.org/officeDocument/2006/relationships/customXml" Target="../ink/ink911.xml"/><Relationship Id="rId251" Type="http://schemas.openxmlformats.org/officeDocument/2006/relationships/customXml" Target="../ink/ink813.xml"/><Relationship Id="rId489" Type="http://schemas.openxmlformats.org/officeDocument/2006/relationships/customXml" Target="../ink/ink932.xml"/><Relationship Id="rId46" Type="http://schemas.openxmlformats.org/officeDocument/2006/relationships/customXml" Target="../ink/ink710.xml"/><Relationship Id="rId293" Type="http://schemas.openxmlformats.org/officeDocument/2006/relationships/customXml" Target="../ink/ink834.xml"/><Relationship Id="rId307" Type="http://schemas.openxmlformats.org/officeDocument/2006/relationships/customXml" Target="../ink/ink841.xml"/><Relationship Id="rId349" Type="http://schemas.openxmlformats.org/officeDocument/2006/relationships/customXml" Target="../ink/ink862.xml"/><Relationship Id="rId514" Type="http://schemas.openxmlformats.org/officeDocument/2006/relationships/image" Target="../media/image937.png"/><Relationship Id="rId88" Type="http://schemas.openxmlformats.org/officeDocument/2006/relationships/customXml" Target="../ink/ink731.xml"/><Relationship Id="rId111" Type="http://schemas.openxmlformats.org/officeDocument/2006/relationships/customXml" Target="../ink/ink743.xml"/><Relationship Id="rId153" Type="http://schemas.openxmlformats.org/officeDocument/2006/relationships/customXml" Target="../ink/ink764.xml"/><Relationship Id="rId195" Type="http://schemas.openxmlformats.org/officeDocument/2006/relationships/customXml" Target="../ink/ink785.xml"/><Relationship Id="rId209" Type="http://schemas.openxmlformats.org/officeDocument/2006/relationships/customXml" Target="../ink/ink792.xml"/><Relationship Id="rId360" Type="http://schemas.openxmlformats.org/officeDocument/2006/relationships/image" Target="../media/image861.png"/><Relationship Id="rId416" Type="http://schemas.openxmlformats.org/officeDocument/2006/relationships/image" Target="../media/image889.png"/><Relationship Id="rId220" Type="http://schemas.openxmlformats.org/officeDocument/2006/relationships/image" Target="../media/image791.png"/><Relationship Id="rId458" Type="http://schemas.openxmlformats.org/officeDocument/2006/relationships/image" Target="../media/image910.png"/><Relationship Id="rId15" Type="http://schemas.openxmlformats.org/officeDocument/2006/relationships/image" Target="../media/image690.png"/><Relationship Id="rId57" Type="http://schemas.openxmlformats.org/officeDocument/2006/relationships/image" Target="../media/image711.png"/><Relationship Id="rId262" Type="http://schemas.openxmlformats.org/officeDocument/2006/relationships/image" Target="../media/image812.png"/><Relationship Id="rId318" Type="http://schemas.openxmlformats.org/officeDocument/2006/relationships/image" Target="../media/image840.png"/><Relationship Id="rId99" Type="http://schemas.openxmlformats.org/officeDocument/2006/relationships/image" Target="../media/image731.png"/><Relationship Id="rId122" Type="http://schemas.openxmlformats.org/officeDocument/2006/relationships/image" Target="../media/image742.png"/><Relationship Id="rId164" Type="http://schemas.openxmlformats.org/officeDocument/2006/relationships/image" Target="../media/image763.png"/><Relationship Id="rId371" Type="http://schemas.openxmlformats.org/officeDocument/2006/relationships/customXml" Target="../ink/ink873.xml"/><Relationship Id="rId427" Type="http://schemas.openxmlformats.org/officeDocument/2006/relationships/customXml" Target="../ink/ink901.xml"/><Relationship Id="rId469" Type="http://schemas.openxmlformats.org/officeDocument/2006/relationships/customXml" Target="../ink/ink922.xml"/><Relationship Id="rId26" Type="http://schemas.openxmlformats.org/officeDocument/2006/relationships/customXml" Target="../ink/ink700.xml"/><Relationship Id="rId231" Type="http://schemas.openxmlformats.org/officeDocument/2006/relationships/customXml" Target="../ink/ink803.xml"/><Relationship Id="rId273" Type="http://schemas.openxmlformats.org/officeDocument/2006/relationships/customXml" Target="../ink/ink824.xml"/><Relationship Id="rId329" Type="http://schemas.openxmlformats.org/officeDocument/2006/relationships/customXml" Target="../ink/ink852.xml"/><Relationship Id="rId480" Type="http://schemas.openxmlformats.org/officeDocument/2006/relationships/image" Target="../media/image921.png"/><Relationship Id="rId68" Type="http://schemas.openxmlformats.org/officeDocument/2006/relationships/customXml" Target="../ink/ink721.xml"/><Relationship Id="rId133" Type="http://schemas.openxmlformats.org/officeDocument/2006/relationships/customXml" Target="../ink/ink754.xml"/><Relationship Id="rId175" Type="http://schemas.openxmlformats.org/officeDocument/2006/relationships/customXml" Target="../ink/ink775.xml"/><Relationship Id="rId340" Type="http://schemas.openxmlformats.org/officeDocument/2006/relationships/image" Target="../media/image851.png"/><Relationship Id="rId200" Type="http://schemas.openxmlformats.org/officeDocument/2006/relationships/image" Target="../media/image781.png"/><Relationship Id="rId382" Type="http://schemas.openxmlformats.org/officeDocument/2006/relationships/image" Target="../media/image872.png"/><Relationship Id="rId438" Type="http://schemas.openxmlformats.org/officeDocument/2006/relationships/image" Target="../media/image900.png"/><Relationship Id="rId242" Type="http://schemas.openxmlformats.org/officeDocument/2006/relationships/image" Target="../media/image802.png"/><Relationship Id="rId284" Type="http://schemas.openxmlformats.org/officeDocument/2006/relationships/image" Target="../media/image823.png"/><Relationship Id="rId491" Type="http://schemas.openxmlformats.org/officeDocument/2006/relationships/customXml" Target="../ink/ink933.xml"/><Relationship Id="rId505" Type="http://schemas.openxmlformats.org/officeDocument/2006/relationships/customXml" Target="../ink/ink940.xml"/><Relationship Id="rId37" Type="http://schemas.openxmlformats.org/officeDocument/2006/relationships/image" Target="../media/image701.png"/><Relationship Id="rId79" Type="http://schemas.openxmlformats.org/officeDocument/2006/relationships/image" Target="../media/image721.png"/><Relationship Id="rId102" Type="http://schemas.openxmlformats.org/officeDocument/2006/relationships/image" Target="../media/image732.png"/><Relationship Id="rId144" Type="http://schemas.openxmlformats.org/officeDocument/2006/relationships/image" Target="../media/image753.png"/><Relationship Id="rId90" Type="http://schemas.openxmlformats.org/officeDocument/2006/relationships/customXml" Target="../ink/ink732.xml"/><Relationship Id="rId186" Type="http://schemas.openxmlformats.org/officeDocument/2006/relationships/image" Target="../media/image774.png"/><Relationship Id="rId351" Type="http://schemas.openxmlformats.org/officeDocument/2006/relationships/customXml" Target="../ink/ink863.xml"/><Relationship Id="rId393" Type="http://schemas.openxmlformats.org/officeDocument/2006/relationships/customXml" Target="../ink/ink884.xml"/><Relationship Id="rId407" Type="http://schemas.openxmlformats.org/officeDocument/2006/relationships/customXml" Target="../ink/ink891.xml"/><Relationship Id="rId449" Type="http://schemas.openxmlformats.org/officeDocument/2006/relationships/customXml" Target="../ink/ink912.xml"/><Relationship Id="rId211" Type="http://schemas.openxmlformats.org/officeDocument/2006/relationships/customXml" Target="../ink/ink793.xml"/><Relationship Id="rId253" Type="http://schemas.openxmlformats.org/officeDocument/2006/relationships/customXml" Target="../ink/ink814.xml"/><Relationship Id="rId295" Type="http://schemas.openxmlformats.org/officeDocument/2006/relationships/customXml" Target="../ink/ink835.xml"/><Relationship Id="rId309" Type="http://schemas.openxmlformats.org/officeDocument/2006/relationships/customXml" Target="../ink/ink842.xml"/><Relationship Id="rId460" Type="http://schemas.openxmlformats.org/officeDocument/2006/relationships/image" Target="../media/image911.png"/><Relationship Id="rId516" Type="http://schemas.openxmlformats.org/officeDocument/2006/relationships/image" Target="../media/image938.png"/><Relationship Id="rId48" Type="http://schemas.openxmlformats.org/officeDocument/2006/relationships/customXml" Target="../ink/ink711.xml"/><Relationship Id="rId113" Type="http://schemas.openxmlformats.org/officeDocument/2006/relationships/customXml" Target="../ink/ink744.xml"/><Relationship Id="rId320" Type="http://schemas.openxmlformats.org/officeDocument/2006/relationships/image" Target="../media/image841.png"/><Relationship Id="rId155" Type="http://schemas.openxmlformats.org/officeDocument/2006/relationships/customXml" Target="../ink/ink765.xml"/><Relationship Id="rId197" Type="http://schemas.openxmlformats.org/officeDocument/2006/relationships/customXml" Target="../ink/ink786.xml"/><Relationship Id="rId362" Type="http://schemas.openxmlformats.org/officeDocument/2006/relationships/image" Target="../media/image862.png"/><Relationship Id="rId418" Type="http://schemas.openxmlformats.org/officeDocument/2006/relationships/image" Target="../media/image890.png"/><Relationship Id="rId222" Type="http://schemas.openxmlformats.org/officeDocument/2006/relationships/image" Target="../media/image792.png"/><Relationship Id="rId264" Type="http://schemas.openxmlformats.org/officeDocument/2006/relationships/image" Target="../media/image813.png"/><Relationship Id="rId471" Type="http://schemas.openxmlformats.org/officeDocument/2006/relationships/customXml" Target="../ink/ink923.xml"/><Relationship Id="rId17" Type="http://schemas.openxmlformats.org/officeDocument/2006/relationships/image" Target="../media/image691.png"/><Relationship Id="rId59" Type="http://schemas.openxmlformats.org/officeDocument/2006/relationships/image" Target="../media/image712.png"/><Relationship Id="rId124" Type="http://schemas.openxmlformats.org/officeDocument/2006/relationships/image" Target="../media/image743.png"/><Relationship Id="rId70" Type="http://schemas.openxmlformats.org/officeDocument/2006/relationships/customXml" Target="../ink/ink722.xml"/><Relationship Id="rId166" Type="http://schemas.openxmlformats.org/officeDocument/2006/relationships/image" Target="../media/image764.png"/><Relationship Id="rId331" Type="http://schemas.openxmlformats.org/officeDocument/2006/relationships/customXml" Target="../ink/ink853.xml"/><Relationship Id="rId373" Type="http://schemas.openxmlformats.org/officeDocument/2006/relationships/customXml" Target="../ink/ink874.xml"/><Relationship Id="rId429" Type="http://schemas.openxmlformats.org/officeDocument/2006/relationships/customXml" Target="../ink/ink902.xml"/><Relationship Id="rId1" Type="http://schemas.openxmlformats.org/officeDocument/2006/relationships/slideLayout" Target="../slideLayouts/slideLayout7.xml"/><Relationship Id="rId233" Type="http://schemas.openxmlformats.org/officeDocument/2006/relationships/customXml" Target="../ink/ink804.xml"/><Relationship Id="rId440" Type="http://schemas.openxmlformats.org/officeDocument/2006/relationships/image" Target="../media/image901.png"/><Relationship Id="rId28" Type="http://schemas.openxmlformats.org/officeDocument/2006/relationships/customXml" Target="../ink/ink701.xml"/><Relationship Id="rId275" Type="http://schemas.openxmlformats.org/officeDocument/2006/relationships/customXml" Target="../ink/ink825.xml"/><Relationship Id="rId300" Type="http://schemas.openxmlformats.org/officeDocument/2006/relationships/image" Target="../media/image831.png"/><Relationship Id="rId482" Type="http://schemas.openxmlformats.org/officeDocument/2006/relationships/image" Target="../media/image922.png"/><Relationship Id="rId81" Type="http://schemas.openxmlformats.org/officeDocument/2006/relationships/image" Target="../media/image722.png"/><Relationship Id="rId135" Type="http://schemas.openxmlformats.org/officeDocument/2006/relationships/customXml" Target="../ink/ink755.xml"/><Relationship Id="rId177" Type="http://schemas.openxmlformats.org/officeDocument/2006/relationships/customXml" Target="../ink/ink776.xml"/><Relationship Id="rId342" Type="http://schemas.openxmlformats.org/officeDocument/2006/relationships/image" Target="../media/image852.png"/><Relationship Id="rId384" Type="http://schemas.openxmlformats.org/officeDocument/2006/relationships/image" Target="../media/image873.png"/><Relationship Id="rId202" Type="http://schemas.openxmlformats.org/officeDocument/2006/relationships/image" Target="../media/image782.png"/><Relationship Id="rId244" Type="http://schemas.openxmlformats.org/officeDocument/2006/relationships/image" Target="../media/image803.png"/><Relationship Id="rId39" Type="http://schemas.openxmlformats.org/officeDocument/2006/relationships/image" Target="../media/image702.png"/><Relationship Id="rId286" Type="http://schemas.openxmlformats.org/officeDocument/2006/relationships/image" Target="../media/image824.png"/><Relationship Id="rId451" Type="http://schemas.openxmlformats.org/officeDocument/2006/relationships/customXml" Target="../ink/ink913.xml"/><Relationship Id="rId493" Type="http://schemas.openxmlformats.org/officeDocument/2006/relationships/customXml" Target="../ink/ink934.xml"/><Relationship Id="rId507" Type="http://schemas.openxmlformats.org/officeDocument/2006/relationships/customXml" Target="../ink/ink941.xml"/><Relationship Id="rId50" Type="http://schemas.openxmlformats.org/officeDocument/2006/relationships/customXml" Target="../ink/ink712.xml"/><Relationship Id="rId104" Type="http://schemas.openxmlformats.org/officeDocument/2006/relationships/image" Target="../media/image733.png"/><Relationship Id="rId146" Type="http://schemas.openxmlformats.org/officeDocument/2006/relationships/image" Target="../media/image754.png"/><Relationship Id="rId188" Type="http://schemas.openxmlformats.org/officeDocument/2006/relationships/image" Target="../media/image775.png"/><Relationship Id="rId311" Type="http://schemas.openxmlformats.org/officeDocument/2006/relationships/customXml" Target="../ink/ink843.xml"/><Relationship Id="rId353" Type="http://schemas.openxmlformats.org/officeDocument/2006/relationships/customXml" Target="../ink/ink864.xml"/><Relationship Id="rId395" Type="http://schemas.openxmlformats.org/officeDocument/2006/relationships/customXml" Target="../ink/ink885.xml"/><Relationship Id="rId409" Type="http://schemas.openxmlformats.org/officeDocument/2006/relationships/customXml" Target="../ink/ink892.xml"/><Relationship Id="rId92" Type="http://schemas.openxmlformats.org/officeDocument/2006/relationships/customXml" Target="../ink/ink733.xml"/><Relationship Id="rId213" Type="http://schemas.openxmlformats.org/officeDocument/2006/relationships/customXml" Target="../ink/ink794.xml"/><Relationship Id="rId420" Type="http://schemas.openxmlformats.org/officeDocument/2006/relationships/image" Target="../media/image891.png"/><Relationship Id="rId255" Type="http://schemas.openxmlformats.org/officeDocument/2006/relationships/customXml" Target="../ink/ink815.xml"/><Relationship Id="rId297" Type="http://schemas.openxmlformats.org/officeDocument/2006/relationships/customXml" Target="../ink/ink836.xml"/><Relationship Id="rId462" Type="http://schemas.openxmlformats.org/officeDocument/2006/relationships/image" Target="../media/image912.png"/><Relationship Id="rId518" Type="http://schemas.openxmlformats.org/officeDocument/2006/relationships/image" Target="../media/image939.png"/><Relationship Id="rId115" Type="http://schemas.openxmlformats.org/officeDocument/2006/relationships/customXml" Target="../ink/ink745.xml"/><Relationship Id="rId157" Type="http://schemas.openxmlformats.org/officeDocument/2006/relationships/customXml" Target="../ink/ink766.xml"/><Relationship Id="rId322" Type="http://schemas.openxmlformats.org/officeDocument/2006/relationships/image" Target="../media/image842.png"/><Relationship Id="rId364" Type="http://schemas.openxmlformats.org/officeDocument/2006/relationships/image" Target="../media/image863.png"/><Relationship Id="rId61" Type="http://schemas.openxmlformats.org/officeDocument/2006/relationships/image" Target="../media/image713.png"/><Relationship Id="rId199" Type="http://schemas.openxmlformats.org/officeDocument/2006/relationships/customXml" Target="../ink/ink787.xml"/><Relationship Id="rId19" Type="http://schemas.openxmlformats.org/officeDocument/2006/relationships/image" Target="../media/image692.png"/><Relationship Id="rId224" Type="http://schemas.openxmlformats.org/officeDocument/2006/relationships/image" Target="../media/image793.png"/><Relationship Id="rId266" Type="http://schemas.openxmlformats.org/officeDocument/2006/relationships/image" Target="../media/image814.png"/><Relationship Id="rId431" Type="http://schemas.openxmlformats.org/officeDocument/2006/relationships/customXml" Target="../ink/ink903.xml"/><Relationship Id="rId473" Type="http://schemas.openxmlformats.org/officeDocument/2006/relationships/customXml" Target="../ink/ink924.xml"/><Relationship Id="rId30" Type="http://schemas.openxmlformats.org/officeDocument/2006/relationships/customXml" Target="../ink/ink702.xml"/><Relationship Id="rId126" Type="http://schemas.openxmlformats.org/officeDocument/2006/relationships/image" Target="../media/image744.png"/><Relationship Id="rId168" Type="http://schemas.openxmlformats.org/officeDocument/2006/relationships/image" Target="../media/image765.png"/><Relationship Id="rId333" Type="http://schemas.openxmlformats.org/officeDocument/2006/relationships/customXml" Target="../ink/ink854.xml"/><Relationship Id="rId72" Type="http://schemas.openxmlformats.org/officeDocument/2006/relationships/customXml" Target="../ink/ink723.xml"/><Relationship Id="rId375" Type="http://schemas.openxmlformats.org/officeDocument/2006/relationships/customXml" Target="../ink/ink875.xml"/><Relationship Id="rId3" Type="http://schemas.openxmlformats.org/officeDocument/2006/relationships/image" Target="../media/image684.png"/><Relationship Id="rId235" Type="http://schemas.openxmlformats.org/officeDocument/2006/relationships/customXml" Target="../ink/ink805.xml"/><Relationship Id="rId277" Type="http://schemas.openxmlformats.org/officeDocument/2006/relationships/customXml" Target="../ink/ink826.xml"/><Relationship Id="rId400" Type="http://schemas.openxmlformats.org/officeDocument/2006/relationships/image" Target="../media/image881.png"/><Relationship Id="rId442" Type="http://schemas.openxmlformats.org/officeDocument/2006/relationships/image" Target="../media/image902.png"/><Relationship Id="rId484" Type="http://schemas.openxmlformats.org/officeDocument/2006/relationships/image" Target="../media/image923.png"/><Relationship Id="rId137" Type="http://schemas.openxmlformats.org/officeDocument/2006/relationships/customXml" Target="../ink/ink756.xml"/><Relationship Id="rId302" Type="http://schemas.openxmlformats.org/officeDocument/2006/relationships/image" Target="../media/image832.png"/><Relationship Id="rId344" Type="http://schemas.openxmlformats.org/officeDocument/2006/relationships/image" Target="../media/image853.png"/><Relationship Id="rId41" Type="http://schemas.openxmlformats.org/officeDocument/2006/relationships/image" Target="../media/image703.png"/><Relationship Id="rId83" Type="http://schemas.openxmlformats.org/officeDocument/2006/relationships/image" Target="../media/image723.png"/><Relationship Id="rId179" Type="http://schemas.openxmlformats.org/officeDocument/2006/relationships/customXml" Target="../ink/ink777.xml"/><Relationship Id="rId386" Type="http://schemas.openxmlformats.org/officeDocument/2006/relationships/image" Target="../media/image874.png"/><Relationship Id="rId190" Type="http://schemas.openxmlformats.org/officeDocument/2006/relationships/image" Target="../media/image776.png"/><Relationship Id="rId204" Type="http://schemas.openxmlformats.org/officeDocument/2006/relationships/image" Target="../media/image783.png"/><Relationship Id="rId246" Type="http://schemas.openxmlformats.org/officeDocument/2006/relationships/image" Target="../media/image804.png"/><Relationship Id="rId288" Type="http://schemas.openxmlformats.org/officeDocument/2006/relationships/image" Target="../media/image825.png"/><Relationship Id="rId411" Type="http://schemas.openxmlformats.org/officeDocument/2006/relationships/customXml" Target="../ink/ink893.xml"/><Relationship Id="rId453" Type="http://schemas.openxmlformats.org/officeDocument/2006/relationships/customXml" Target="../ink/ink914.xml"/><Relationship Id="rId509" Type="http://schemas.openxmlformats.org/officeDocument/2006/relationships/customXml" Target="../ink/ink942.xml"/><Relationship Id="rId106" Type="http://schemas.openxmlformats.org/officeDocument/2006/relationships/image" Target="../media/image734.png"/><Relationship Id="rId313" Type="http://schemas.openxmlformats.org/officeDocument/2006/relationships/customXml" Target="../ink/ink844.xml"/><Relationship Id="rId495" Type="http://schemas.openxmlformats.org/officeDocument/2006/relationships/customXml" Target="../ink/ink935.xml"/><Relationship Id="rId10" Type="http://schemas.openxmlformats.org/officeDocument/2006/relationships/customXml" Target="../ink/ink692.xml"/><Relationship Id="rId52" Type="http://schemas.openxmlformats.org/officeDocument/2006/relationships/customXml" Target="../ink/ink713.xml"/><Relationship Id="rId94" Type="http://schemas.openxmlformats.org/officeDocument/2006/relationships/customXml" Target="../ink/ink734.xml"/><Relationship Id="rId148" Type="http://schemas.openxmlformats.org/officeDocument/2006/relationships/image" Target="../media/image755.png"/><Relationship Id="rId355" Type="http://schemas.openxmlformats.org/officeDocument/2006/relationships/customXml" Target="../ink/ink865.xml"/><Relationship Id="rId397" Type="http://schemas.openxmlformats.org/officeDocument/2006/relationships/customXml" Target="../ink/ink886.xml"/><Relationship Id="rId520" Type="http://schemas.openxmlformats.org/officeDocument/2006/relationships/image" Target="../media/image940.png"/><Relationship Id="rId215" Type="http://schemas.openxmlformats.org/officeDocument/2006/relationships/customXml" Target="../ink/ink795.xml"/><Relationship Id="rId257" Type="http://schemas.openxmlformats.org/officeDocument/2006/relationships/customXml" Target="../ink/ink816.xml"/><Relationship Id="rId422" Type="http://schemas.openxmlformats.org/officeDocument/2006/relationships/image" Target="../media/image892.png"/><Relationship Id="rId464" Type="http://schemas.openxmlformats.org/officeDocument/2006/relationships/image" Target="../media/image913.png"/><Relationship Id="rId299" Type="http://schemas.openxmlformats.org/officeDocument/2006/relationships/customXml" Target="../ink/ink837.xml"/><Relationship Id="rId63" Type="http://schemas.openxmlformats.org/officeDocument/2006/relationships/image" Target="../media/image714.png"/><Relationship Id="rId159" Type="http://schemas.openxmlformats.org/officeDocument/2006/relationships/customXml" Target="../ink/ink767.xml"/><Relationship Id="rId366" Type="http://schemas.openxmlformats.org/officeDocument/2006/relationships/image" Target="../media/image864.png"/><Relationship Id="rId226" Type="http://schemas.openxmlformats.org/officeDocument/2006/relationships/image" Target="../media/image794.png"/><Relationship Id="rId433" Type="http://schemas.openxmlformats.org/officeDocument/2006/relationships/customXml" Target="../ink/ink904.xml"/></Relationships>
</file>

<file path=ppt/slides/_rels/slide14.xml.rels><?xml version="1.0" encoding="UTF-8" standalone="yes"?>
<Relationships xmlns="http://schemas.openxmlformats.org/package/2006/relationships"><Relationship Id="rId117" Type="http://schemas.openxmlformats.org/officeDocument/2006/relationships/image" Target="../media/image1000.png"/><Relationship Id="rId21" Type="http://schemas.openxmlformats.org/officeDocument/2006/relationships/image" Target="../media/image952.png"/><Relationship Id="rId324" Type="http://schemas.openxmlformats.org/officeDocument/2006/relationships/customXml" Target="../ink/ink1111.xml"/><Relationship Id="rId531" Type="http://schemas.openxmlformats.org/officeDocument/2006/relationships/image" Target="../media/image1204.png"/><Relationship Id="rId170" Type="http://schemas.openxmlformats.org/officeDocument/2006/relationships/customXml" Target="../ink/ink1034.xml"/><Relationship Id="rId268" Type="http://schemas.openxmlformats.org/officeDocument/2006/relationships/customXml" Target="../ink/ink1083.xml"/><Relationship Id="rId475" Type="http://schemas.openxmlformats.org/officeDocument/2006/relationships/image" Target="../media/image1176.png"/><Relationship Id="rId32" Type="http://schemas.openxmlformats.org/officeDocument/2006/relationships/customXml" Target="../ink/ink965.xml"/><Relationship Id="rId128" Type="http://schemas.openxmlformats.org/officeDocument/2006/relationships/customXml" Target="../ink/ink1013.xml"/><Relationship Id="rId335" Type="http://schemas.openxmlformats.org/officeDocument/2006/relationships/image" Target="../media/image193.png"/><Relationship Id="rId542" Type="http://schemas.openxmlformats.org/officeDocument/2006/relationships/customXml" Target="../ink/ink1220.xml"/><Relationship Id="rId181" Type="http://schemas.openxmlformats.org/officeDocument/2006/relationships/image" Target="../media/image1032.png"/><Relationship Id="rId402" Type="http://schemas.openxmlformats.org/officeDocument/2006/relationships/customXml" Target="../ink/ink1150.xml"/><Relationship Id="rId279" Type="http://schemas.openxmlformats.org/officeDocument/2006/relationships/image" Target="../media/image1081.png"/><Relationship Id="rId486" Type="http://schemas.openxmlformats.org/officeDocument/2006/relationships/customXml" Target="../ink/ink1192.xml"/><Relationship Id="rId43" Type="http://schemas.openxmlformats.org/officeDocument/2006/relationships/image" Target="../media/image963.png"/><Relationship Id="rId139" Type="http://schemas.openxmlformats.org/officeDocument/2006/relationships/image" Target="../media/image1011.png"/><Relationship Id="rId346" Type="http://schemas.openxmlformats.org/officeDocument/2006/relationships/customXml" Target="../ink/ink1122.xml"/><Relationship Id="rId553" Type="http://schemas.openxmlformats.org/officeDocument/2006/relationships/image" Target="../media/image1215.png"/><Relationship Id="rId192" Type="http://schemas.openxmlformats.org/officeDocument/2006/relationships/customXml" Target="../ink/ink1045.xml"/><Relationship Id="rId206" Type="http://schemas.openxmlformats.org/officeDocument/2006/relationships/customXml" Target="../ink/ink1052.xml"/><Relationship Id="rId413" Type="http://schemas.openxmlformats.org/officeDocument/2006/relationships/image" Target="../media/image1145.png"/><Relationship Id="rId497" Type="http://schemas.openxmlformats.org/officeDocument/2006/relationships/image" Target="../media/image1187.png"/><Relationship Id="rId357" Type="http://schemas.openxmlformats.org/officeDocument/2006/relationships/image" Target="../media/image1118.png"/><Relationship Id="rId54" Type="http://schemas.openxmlformats.org/officeDocument/2006/relationships/customXml" Target="../ink/ink976.xml"/><Relationship Id="rId217" Type="http://schemas.openxmlformats.org/officeDocument/2006/relationships/image" Target="../media/image1050.png"/><Relationship Id="rId564" Type="http://schemas.openxmlformats.org/officeDocument/2006/relationships/customXml" Target="../ink/ink1231.xml"/><Relationship Id="rId424" Type="http://schemas.openxmlformats.org/officeDocument/2006/relationships/customXml" Target="../ink/ink1161.xml"/><Relationship Id="rId270" Type="http://schemas.openxmlformats.org/officeDocument/2006/relationships/customXml" Target="../ink/ink1084.xml"/><Relationship Id="rId65" Type="http://schemas.openxmlformats.org/officeDocument/2006/relationships/image" Target="../media/image974.png"/><Relationship Id="rId130" Type="http://schemas.openxmlformats.org/officeDocument/2006/relationships/customXml" Target="../ink/ink1014.xml"/><Relationship Id="rId368" Type="http://schemas.openxmlformats.org/officeDocument/2006/relationships/customXml" Target="../ink/ink1133.xml"/><Relationship Id="rId575" Type="http://schemas.openxmlformats.org/officeDocument/2006/relationships/image" Target="../media/image1226.png"/><Relationship Id="rId228" Type="http://schemas.openxmlformats.org/officeDocument/2006/relationships/customXml" Target="../ink/ink1063.xml"/><Relationship Id="rId435" Type="http://schemas.openxmlformats.org/officeDocument/2006/relationships/image" Target="../media/image1156.png"/><Relationship Id="rId281" Type="http://schemas.openxmlformats.org/officeDocument/2006/relationships/image" Target="../media/image1082.png"/><Relationship Id="rId502" Type="http://schemas.openxmlformats.org/officeDocument/2006/relationships/customXml" Target="../ink/ink1200.xml"/><Relationship Id="rId76" Type="http://schemas.openxmlformats.org/officeDocument/2006/relationships/customXml" Target="../ink/ink987.xml"/><Relationship Id="rId141" Type="http://schemas.openxmlformats.org/officeDocument/2006/relationships/image" Target="../media/image1012.png"/><Relationship Id="rId379" Type="http://schemas.openxmlformats.org/officeDocument/2006/relationships/image" Target="../media/image426.png"/><Relationship Id="rId586" Type="http://schemas.openxmlformats.org/officeDocument/2006/relationships/customXml" Target="../ink/ink1242.xml"/><Relationship Id="rId7" Type="http://schemas.openxmlformats.org/officeDocument/2006/relationships/image" Target="../media/image945.png"/><Relationship Id="rId239" Type="http://schemas.openxmlformats.org/officeDocument/2006/relationships/image" Target="../media/image1061.png"/><Relationship Id="rId446" Type="http://schemas.openxmlformats.org/officeDocument/2006/relationships/customXml" Target="../ink/ink1172.xml"/><Relationship Id="rId292" Type="http://schemas.openxmlformats.org/officeDocument/2006/relationships/customXml" Target="../ink/ink1095.xml"/><Relationship Id="rId306" Type="http://schemas.openxmlformats.org/officeDocument/2006/relationships/customXml" Target="../ink/ink1102.xml"/><Relationship Id="rId87" Type="http://schemas.openxmlformats.org/officeDocument/2006/relationships/image" Target="../media/image985.png"/><Relationship Id="rId513" Type="http://schemas.openxmlformats.org/officeDocument/2006/relationships/image" Target="../media/image1195.png"/><Relationship Id="rId597" Type="http://schemas.openxmlformats.org/officeDocument/2006/relationships/image" Target="../media/image1237.png"/><Relationship Id="rId152" Type="http://schemas.openxmlformats.org/officeDocument/2006/relationships/customXml" Target="../ink/ink1025.xml"/><Relationship Id="rId457" Type="http://schemas.openxmlformats.org/officeDocument/2006/relationships/image" Target="../media/image1167.png"/><Relationship Id="rId14" Type="http://schemas.openxmlformats.org/officeDocument/2006/relationships/customXml" Target="../ink/ink956.xml"/><Relationship Id="rId56" Type="http://schemas.openxmlformats.org/officeDocument/2006/relationships/customXml" Target="../ink/ink977.xml"/><Relationship Id="rId317" Type="http://schemas.openxmlformats.org/officeDocument/2006/relationships/image" Target="../media/image1099.png"/><Relationship Id="rId359" Type="http://schemas.openxmlformats.org/officeDocument/2006/relationships/image" Target="../media/image1119.png"/><Relationship Id="rId524" Type="http://schemas.openxmlformats.org/officeDocument/2006/relationships/customXml" Target="../ink/ink1211.xml"/><Relationship Id="rId566" Type="http://schemas.openxmlformats.org/officeDocument/2006/relationships/customXml" Target="../ink/ink1232.xml"/><Relationship Id="rId98" Type="http://schemas.openxmlformats.org/officeDocument/2006/relationships/customXml" Target="../ink/ink998.xml"/><Relationship Id="rId121" Type="http://schemas.openxmlformats.org/officeDocument/2006/relationships/image" Target="../media/image1002.png"/><Relationship Id="rId163" Type="http://schemas.openxmlformats.org/officeDocument/2006/relationships/image" Target="../media/image1023.png"/><Relationship Id="rId219" Type="http://schemas.openxmlformats.org/officeDocument/2006/relationships/image" Target="../media/image1051.png"/><Relationship Id="rId370" Type="http://schemas.openxmlformats.org/officeDocument/2006/relationships/customXml" Target="../ink/ink1134.xml"/><Relationship Id="rId426" Type="http://schemas.openxmlformats.org/officeDocument/2006/relationships/customXml" Target="../ink/ink1162.xml"/><Relationship Id="rId230" Type="http://schemas.openxmlformats.org/officeDocument/2006/relationships/customXml" Target="../ink/ink1064.xml"/><Relationship Id="rId468" Type="http://schemas.openxmlformats.org/officeDocument/2006/relationships/customXml" Target="../ink/ink1183.xml"/><Relationship Id="rId25" Type="http://schemas.openxmlformats.org/officeDocument/2006/relationships/image" Target="../media/image954.png"/><Relationship Id="rId67" Type="http://schemas.openxmlformats.org/officeDocument/2006/relationships/image" Target="../media/image975.png"/><Relationship Id="rId272" Type="http://schemas.openxmlformats.org/officeDocument/2006/relationships/customXml" Target="../ink/ink1085.xml"/><Relationship Id="rId328" Type="http://schemas.openxmlformats.org/officeDocument/2006/relationships/customXml" Target="../ink/ink1113.xml"/><Relationship Id="rId535" Type="http://schemas.openxmlformats.org/officeDocument/2006/relationships/image" Target="../media/image1206.png"/><Relationship Id="rId577" Type="http://schemas.openxmlformats.org/officeDocument/2006/relationships/image" Target="../media/image1227.png"/><Relationship Id="rId132" Type="http://schemas.openxmlformats.org/officeDocument/2006/relationships/customXml" Target="../ink/ink1015.xml"/><Relationship Id="rId174" Type="http://schemas.openxmlformats.org/officeDocument/2006/relationships/customXml" Target="../ink/ink1036.xml"/><Relationship Id="rId381" Type="http://schemas.openxmlformats.org/officeDocument/2006/relationships/image" Target="../media/image1129.png"/><Relationship Id="rId241" Type="http://schemas.openxmlformats.org/officeDocument/2006/relationships/image" Target="../media/image1062.png"/><Relationship Id="rId437" Type="http://schemas.openxmlformats.org/officeDocument/2006/relationships/image" Target="../media/image1157.png"/><Relationship Id="rId479" Type="http://schemas.openxmlformats.org/officeDocument/2006/relationships/image" Target="../media/image1178.png"/><Relationship Id="rId36" Type="http://schemas.openxmlformats.org/officeDocument/2006/relationships/customXml" Target="../ink/ink967.xml"/><Relationship Id="rId283" Type="http://schemas.openxmlformats.org/officeDocument/2006/relationships/image" Target="../media/image1083.png"/><Relationship Id="rId339" Type="http://schemas.openxmlformats.org/officeDocument/2006/relationships/image" Target="../media/image1109.png"/><Relationship Id="rId490" Type="http://schemas.openxmlformats.org/officeDocument/2006/relationships/customXml" Target="../ink/ink1194.xml"/><Relationship Id="rId504" Type="http://schemas.openxmlformats.org/officeDocument/2006/relationships/customXml" Target="../ink/ink1201.xml"/><Relationship Id="rId546" Type="http://schemas.openxmlformats.org/officeDocument/2006/relationships/customXml" Target="../ink/ink1222.xml"/><Relationship Id="rId78" Type="http://schemas.openxmlformats.org/officeDocument/2006/relationships/customXml" Target="../ink/ink988.xml"/><Relationship Id="rId101" Type="http://schemas.openxmlformats.org/officeDocument/2006/relationships/image" Target="../media/image992.png"/><Relationship Id="rId143" Type="http://schemas.openxmlformats.org/officeDocument/2006/relationships/image" Target="../media/image1013.png"/><Relationship Id="rId185" Type="http://schemas.openxmlformats.org/officeDocument/2006/relationships/image" Target="../media/image1034.png"/><Relationship Id="rId350" Type="http://schemas.openxmlformats.org/officeDocument/2006/relationships/customXml" Target="../ink/ink1124.xml"/><Relationship Id="rId406" Type="http://schemas.openxmlformats.org/officeDocument/2006/relationships/customXml" Target="../ink/ink1152.xml"/><Relationship Id="rId588" Type="http://schemas.openxmlformats.org/officeDocument/2006/relationships/customXml" Target="../ink/ink1243.xml"/><Relationship Id="rId9" Type="http://schemas.openxmlformats.org/officeDocument/2006/relationships/image" Target="../media/image946.png"/><Relationship Id="rId210" Type="http://schemas.openxmlformats.org/officeDocument/2006/relationships/customXml" Target="../ink/ink1054.xml"/><Relationship Id="rId392" Type="http://schemas.openxmlformats.org/officeDocument/2006/relationships/customXml" Target="../ink/ink1145.xml"/><Relationship Id="rId448" Type="http://schemas.openxmlformats.org/officeDocument/2006/relationships/customXml" Target="../ink/ink1173.xml"/><Relationship Id="rId252" Type="http://schemas.openxmlformats.org/officeDocument/2006/relationships/customXml" Target="../ink/ink1075.xml"/><Relationship Id="rId294" Type="http://schemas.openxmlformats.org/officeDocument/2006/relationships/customXml" Target="../ink/ink1096.xml"/><Relationship Id="rId308" Type="http://schemas.openxmlformats.org/officeDocument/2006/relationships/customXml" Target="../ink/ink1103.xml"/><Relationship Id="rId515" Type="http://schemas.openxmlformats.org/officeDocument/2006/relationships/image" Target="../media/image1196.png"/><Relationship Id="rId47" Type="http://schemas.openxmlformats.org/officeDocument/2006/relationships/image" Target="../media/image965.png"/><Relationship Id="rId89" Type="http://schemas.openxmlformats.org/officeDocument/2006/relationships/image" Target="../media/image986.png"/><Relationship Id="rId112" Type="http://schemas.openxmlformats.org/officeDocument/2006/relationships/customXml" Target="../ink/ink1005.xml"/><Relationship Id="rId154" Type="http://schemas.openxmlformats.org/officeDocument/2006/relationships/customXml" Target="../ink/ink1026.xml"/><Relationship Id="rId361" Type="http://schemas.openxmlformats.org/officeDocument/2006/relationships/image" Target="../media/image1120.png"/><Relationship Id="rId557" Type="http://schemas.openxmlformats.org/officeDocument/2006/relationships/image" Target="../media/image1217.png"/><Relationship Id="rId599" Type="http://schemas.openxmlformats.org/officeDocument/2006/relationships/image" Target="../media/image1238.png"/><Relationship Id="rId196" Type="http://schemas.openxmlformats.org/officeDocument/2006/relationships/customXml" Target="../ink/ink1047.xml"/><Relationship Id="rId417" Type="http://schemas.openxmlformats.org/officeDocument/2006/relationships/image" Target="../media/image1147.png"/><Relationship Id="rId459" Type="http://schemas.openxmlformats.org/officeDocument/2006/relationships/image" Target="../media/image1168.png"/><Relationship Id="rId16" Type="http://schemas.openxmlformats.org/officeDocument/2006/relationships/customXml" Target="../ink/ink957.xml"/><Relationship Id="rId221" Type="http://schemas.openxmlformats.org/officeDocument/2006/relationships/image" Target="../media/image1052.png"/><Relationship Id="rId263" Type="http://schemas.openxmlformats.org/officeDocument/2006/relationships/image" Target="../media/image1073.png"/><Relationship Id="rId319" Type="http://schemas.openxmlformats.org/officeDocument/2006/relationships/image" Target="../media/image1100.png"/><Relationship Id="rId470" Type="http://schemas.openxmlformats.org/officeDocument/2006/relationships/customXml" Target="../ink/ink1184.xml"/><Relationship Id="rId526" Type="http://schemas.openxmlformats.org/officeDocument/2006/relationships/customXml" Target="../ink/ink1212.xml"/><Relationship Id="rId58" Type="http://schemas.openxmlformats.org/officeDocument/2006/relationships/customXml" Target="../ink/ink978.xml"/><Relationship Id="rId123" Type="http://schemas.openxmlformats.org/officeDocument/2006/relationships/image" Target="../media/image1003.png"/><Relationship Id="rId330" Type="http://schemas.openxmlformats.org/officeDocument/2006/relationships/customXml" Target="../ink/ink1114.xml"/><Relationship Id="rId568" Type="http://schemas.openxmlformats.org/officeDocument/2006/relationships/customXml" Target="../ink/ink1233.xml"/><Relationship Id="rId165" Type="http://schemas.openxmlformats.org/officeDocument/2006/relationships/image" Target="../media/image1024.png"/><Relationship Id="rId372" Type="http://schemas.openxmlformats.org/officeDocument/2006/relationships/customXml" Target="../ink/ink1135.xml"/><Relationship Id="rId428" Type="http://schemas.openxmlformats.org/officeDocument/2006/relationships/customXml" Target="../ink/ink1163.xml"/><Relationship Id="rId232" Type="http://schemas.openxmlformats.org/officeDocument/2006/relationships/customXml" Target="../ink/ink1065.xml"/><Relationship Id="rId274" Type="http://schemas.openxmlformats.org/officeDocument/2006/relationships/customXml" Target="../ink/ink1086.xml"/><Relationship Id="rId481" Type="http://schemas.openxmlformats.org/officeDocument/2006/relationships/image" Target="../media/image1179.png"/><Relationship Id="rId27" Type="http://schemas.openxmlformats.org/officeDocument/2006/relationships/image" Target="../media/image955.png"/><Relationship Id="rId69" Type="http://schemas.openxmlformats.org/officeDocument/2006/relationships/image" Target="../media/image976.png"/><Relationship Id="rId134" Type="http://schemas.openxmlformats.org/officeDocument/2006/relationships/customXml" Target="../ink/ink1016.xml"/><Relationship Id="rId537" Type="http://schemas.openxmlformats.org/officeDocument/2006/relationships/image" Target="../media/image1207.png"/><Relationship Id="rId579" Type="http://schemas.openxmlformats.org/officeDocument/2006/relationships/image" Target="../media/image1228.png"/><Relationship Id="rId80" Type="http://schemas.openxmlformats.org/officeDocument/2006/relationships/customXml" Target="../ink/ink989.xml"/><Relationship Id="rId176" Type="http://schemas.openxmlformats.org/officeDocument/2006/relationships/customXml" Target="../ink/ink1037.xml"/><Relationship Id="rId341" Type="http://schemas.openxmlformats.org/officeDocument/2006/relationships/image" Target="../media/image1110.png"/><Relationship Id="rId383" Type="http://schemas.openxmlformats.org/officeDocument/2006/relationships/image" Target="../media/image1130.png"/><Relationship Id="rId439" Type="http://schemas.openxmlformats.org/officeDocument/2006/relationships/image" Target="../media/image1158.png"/><Relationship Id="rId590" Type="http://schemas.openxmlformats.org/officeDocument/2006/relationships/customXml" Target="../ink/ink1244.xml"/><Relationship Id="rId201" Type="http://schemas.openxmlformats.org/officeDocument/2006/relationships/image" Target="../media/image1042.png"/><Relationship Id="rId243" Type="http://schemas.openxmlformats.org/officeDocument/2006/relationships/image" Target="../media/image1063.png"/><Relationship Id="rId285" Type="http://schemas.openxmlformats.org/officeDocument/2006/relationships/image" Target="../media/image1084.png"/><Relationship Id="rId450" Type="http://schemas.openxmlformats.org/officeDocument/2006/relationships/customXml" Target="../ink/ink1174.xml"/><Relationship Id="rId506" Type="http://schemas.openxmlformats.org/officeDocument/2006/relationships/customXml" Target="../ink/ink1202.xml"/><Relationship Id="rId38" Type="http://schemas.openxmlformats.org/officeDocument/2006/relationships/customXml" Target="../ink/ink968.xml"/><Relationship Id="rId103" Type="http://schemas.openxmlformats.org/officeDocument/2006/relationships/image" Target="../media/image993.png"/><Relationship Id="rId310" Type="http://schemas.openxmlformats.org/officeDocument/2006/relationships/customXml" Target="../ink/ink1104.xml"/><Relationship Id="rId492" Type="http://schemas.openxmlformats.org/officeDocument/2006/relationships/customXml" Target="../ink/ink1195.xml"/><Relationship Id="rId548" Type="http://schemas.openxmlformats.org/officeDocument/2006/relationships/customXml" Target="../ink/ink1223.xml"/><Relationship Id="rId91" Type="http://schemas.openxmlformats.org/officeDocument/2006/relationships/image" Target="../media/image987.png"/><Relationship Id="rId145" Type="http://schemas.openxmlformats.org/officeDocument/2006/relationships/image" Target="../media/image1014.png"/><Relationship Id="rId187" Type="http://schemas.openxmlformats.org/officeDocument/2006/relationships/image" Target="../media/image1035.png"/><Relationship Id="rId352" Type="http://schemas.openxmlformats.org/officeDocument/2006/relationships/customXml" Target="../ink/ink1125.xml"/><Relationship Id="rId394" Type="http://schemas.openxmlformats.org/officeDocument/2006/relationships/customXml" Target="../ink/ink1146.xml"/><Relationship Id="rId408" Type="http://schemas.openxmlformats.org/officeDocument/2006/relationships/customXml" Target="../ink/ink1153.xml"/><Relationship Id="rId212" Type="http://schemas.openxmlformats.org/officeDocument/2006/relationships/customXml" Target="../ink/ink1055.xml"/><Relationship Id="rId254" Type="http://schemas.openxmlformats.org/officeDocument/2006/relationships/customXml" Target="../ink/ink1076.xml"/><Relationship Id="rId49" Type="http://schemas.openxmlformats.org/officeDocument/2006/relationships/image" Target="../media/image966.png"/><Relationship Id="rId114" Type="http://schemas.openxmlformats.org/officeDocument/2006/relationships/customXml" Target="../ink/ink1006.xml"/><Relationship Id="rId296" Type="http://schemas.openxmlformats.org/officeDocument/2006/relationships/customXml" Target="../ink/ink1097.xml"/><Relationship Id="rId461" Type="http://schemas.openxmlformats.org/officeDocument/2006/relationships/image" Target="../media/image1169.png"/><Relationship Id="rId517" Type="http://schemas.openxmlformats.org/officeDocument/2006/relationships/image" Target="../media/image1197.png"/><Relationship Id="rId559" Type="http://schemas.openxmlformats.org/officeDocument/2006/relationships/image" Target="../media/image1218.png"/><Relationship Id="rId60" Type="http://schemas.openxmlformats.org/officeDocument/2006/relationships/customXml" Target="../ink/ink979.xml"/><Relationship Id="rId156" Type="http://schemas.openxmlformats.org/officeDocument/2006/relationships/customXml" Target="../ink/ink1027.xml"/><Relationship Id="rId198" Type="http://schemas.openxmlformats.org/officeDocument/2006/relationships/customXml" Target="../ink/ink1048.xml"/><Relationship Id="rId321" Type="http://schemas.openxmlformats.org/officeDocument/2006/relationships/image" Target="../media/image1101.png"/><Relationship Id="rId363" Type="http://schemas.openxmlformats.org/officeDocument/2006/relationships/image" Target="../media/image1121.png"/><Relationship Id="rId419" Type="http://schemas.openxmlformats.org/officeDocument/2006/relationships/image" Target="../media/image1148.png"/><Relationship Id="rId570" Type="http://schemas.openxmlformats.org/officeDocument/2006/relationships/customXml" Target="../ink/ink1234.xml"/><Relationship Id="rId223" Type="http://schemas.openxmlformats.org/officeDocument/2006/relationships/image" Target="../media/image1053.png"/><Relationship Id="rId430" Type="http://schemas.openxmlformats.org/officeDocument/2006/relationships/customXml" Target="../ink/ink1164.xml"/><Relationship Id="rId18" Type="http://schemas.openxmlformats.org/officeDocument/2006/relationships/customXml" Target="../ink/ink958.xml"/><Relationship Id="rId265" Type="http://schemas.openxmlformats.org/officeDocument/2006/relationships/image" Target="../media/image1074.png"/><Relationship Id="rId472" Type="http://schemas.openxmlformats.org/officeDocument/2006/relationships/customXml" Target="../ink/ink1185.xml"/><Relationship Id="rId528" Type="http://schemas.openxmlformats.org/officeDocument/2006/relationships/customXml" Target="../ink/ink1213.xml"/><Relationship Id="rId125" Type="http://schemas.openxmlformats.org/officeDocument/2006/relationships/image" Target="../media/image1004.png"/><Relationship Id="rId167" Type="http://schemas.openxmlformats.org/officeDocument/2006/relationships/image" Target="../media/image1025.png"/><Relationship Id="rId332" Type="http://schemas.openxmlformats.org/officeDocument/2006/relationships/customXml" Target="../ink/ink1115.xml"/><Relationship Id="rId374" Type="http://schemas.openxmlformats.org/officeDocument/2006/relationships/customXml" Target="../ink/ink1136.xml"/><Relationship Id="rId581" Type="http://schemas.openxmlformats.org/officeDocument/2006/relationships/image" Target="../media/image1229.png"/><Relationship Id="rId71" Type="http://schemas.openxmlformats.org/officeDocument/2006/relationships/image" Target="../media/image977.png"/><Relationship Id="rId234" Type="http://schemas.openxmlformats.org/officeDocument/2006/relationships/customXml" Target="../ink/ink1066.xml"/><Relationship Id="rId2" Type="http://schemas.openxmlformats.org/officeDocument/2006/relationships/customXml" Target="../ink/ink950.xml"/><Relationship Id="rId29" Type="http://schemas.openxmlformats.org/officeDocument/2006/relationships/image" Target="../media/image956.png"/><Relationship Id="rId276" Type="http://schemas.openxmlformats.org/officeDocument/2006/relationships/customXml" Target="../ink/ink1087.xml"/><Relationship Id="rId441" Type="http://schemas.openxmlformats.org/officeDocument/2006/relationships/image" Target="../media/image1159.png"/><Relationship Id="rId483" Type="http://schemas.openxmlformats.org/officeDocument/2006/relationships/image" Target="../media/image1180.png"/><Relationship Id="rId539" Type="http://schemas.openxmlformats.org/officeDocument/2006/relationships/image" Target="../media/image1208.png"/><Relationship Id="rId40" Type="http://schemas.openxmlformats.org/officeDocument/2006/relationships/customXml" Target="../ink/ink969.xml"/><Relationship Id="rId136" Type="http://schemas.openxmlformats.org/officeDocument/2006/relationships/customXml" Target="../ink/ink1017.xml"/><Relationship Id="rId178" Type="http://schemas.openxmlformats.org/officeDocument/2006/relationships/customXml" Target="../ink/ink1038.xml"/><Relationship Id="rId301" Type="http://schemas.openxmlformats.org/officeDocument/2006/relationships/image" Target="../media/image1091.png"/><Relationship Id="rId343" Type="http://schemas.openxmlformats.org/officeDocument/2006/relationships/image" Target="../media/image1111.png"/><Relationship Id="rId550" Type="http://schemas.openxmlformats.org/officeDocument/2006/relationships/customXml" Target="../ink/ink1224.xml"/><Relationship Id="rId82" Type="http://schemas.openxmlformats.org/officeDocument/2006/relationships/customXml" Target="../ink/ink990.xml"/><Relationship Id="rId203" Type="http://schemas.openxmlformats.org/officeDocument/2006/relationships/image" Target="../media/image1043.png"/><Relationship Id="rId385" Type="http://schemas.openxmlformats.org/officeDocument/2006/relationships/image" Target="../media/image1131.png"/><Relationship Id="rId592" Type="http://schemas.openxmlformats.org/officeDocument/2006/relationships/customXml" Target="../ink/ink1245.xml"/><Relationship Id="rId245" Type="http://schemas.openxmlformats.org/officeDocument/2006/relationships/image" Target="../media/image1064.png"/><Relationship Id="rId287" Type="http://schemas.openxmlformats.org/officeDocument/2006/relationships/image" Target="../media/image338.png"/><Relationship Id="rId410" Type="http://schemas.openxmlformats.org/officeDocument/2006/relationships/customXml" Target="../ink/ink1154.xml"/><Relationship Id="rId452" Type="http://schemas.openxmlformats.org/officeDocument/2006/relationships/customXml" Target="../ink/ink1175.xml"/><Relationship Id="rId494" Type="http://schemas.openxmlformats.org/officeDocument/2006/relationships/customXml" Target="../ink/ink1196.xml"/><Relationship Id="rId508" Type="http://schemas.openxmlformats.org/officeDocument/2006/relationships/customXml" Target="../ink/ink1203.xml"/><Relationship Id="rId105" Type="http://schemas.openxmlformats.org/officeDocument/2006/relationships/image" Target="../media/image994.png"/><Relationship Id="rId147" Type="http://schemas.openxmlformats.org/officeDocument/2006/relationships/image" Target="../media/image1015.png"/><Relationship Id="rId312" Type="http://schemas.openxmlformats.org/officeDocument/2006/relationships/customXml" Target="../ink/ink1105.xml"/><Relationship Id="rId354" Type="http://schemas.openxmlformats.org/officeDocument/2006/relationships/customXml" Target="../ink/ink1126.xml"/><Relationship Id="rId51" Type="http://schemas.openxmlformats.org/officeDocument/2006/relationships/image" Target="../media/image967.png"/><Relationship Id="rId93" Type="http://schemas.openxmlformats.org/officeDocument/2006/relationships/image" Target="../media/image988.png"/><Relationship Id="rId189" Type="http://schemas.openxmlformats.org/officeDocument/2006/relationships/image" Target="../media/image1036.png"/><Relationship Id="rId396" Type="http://schemas.openxmlformats.org/officeDocument/2006/relationships/customXml" Target="../ink/ink1147.xml"/><Relationship Id="rId561" Type="http://schemas.openxmlformats.org/officeDocument/2006/relationships/image" Target="../media/image1219.png"/><Relationship Id="rId214" Type="http://schemas.openxmlformats.org/officeDocument/2006/relationships/customXml" Target="../ink/ink1056.xml"/><Relationship Id="rId256" Type="http://schemas.openxmlformats.org/officeDocument/2006/relationships/customXml" Target="../ink/ink1077.xml"/><Relationship Id="rId298" Type="http://schemas.openxmlformats.org/officeDocument/2006/relationships/customXml" Target="../ink/ink1098.xml"/><Relationship Id="rId421" Type="http://schemas.openxmlformats.org/officeDocument/2006/relationships/image" Target="../media/image1149.png"/><Relationship Id="rId463" Type="http://schemas.openxmlformats.org/officeDocument/2006/relationships/image" Target="../media/image1170.png"/><Relationship Id="rId519" Type="http://schemas.openxmlformats.org/officeDocument/2006/relationships/image" Target="../media/image1198.png"/><Relationship Id="rId116" Type="http://schemas.openxmlformats.org/officeDocument/2006/relationships/customXml" Target="../ink/ink1007.xml"/><Relationship Id="rId158" Type="http://schemas.openxmlformats.org/officeDocument/2006/relationships/customXml" Target="../ink/ink1028.xml"/><Relationship Id="rId323" Type="http://schemas.openxmlformats.org/officeDocument/2006/relationships/image" Target="../media/image1102.png"/><Relationship Id="rId530" Type="http://schemas.openxmlformats.org/officeDocument/2006/relationships/customXml" Target="../ink/ink1214.xml"/><Relationship Id="rId20" Type="http://schemas.openxmlformats.org/officeDocument/2006/relationships/customXml" Target="../ink/ink959.xml"/><Relationship Id="rId62" Type="http://schemas.openxmlformats.org/officeDocument/2006/relationships/customXml" Target="../ink/ink980.xml"/><Relationship Id="rId365" Type="http://schemas.openxmlformats.org/officeDocument/2006/relationships/image" Target="../media/image1122.png"/><Relationship Id="rId572" Type="http://schemas.openxmlformats.org/officeDocument/2006/relationships/customXml" Target="../ink/ink1235.xml"/><Relationship Id="rId225" Type="http://schemas.openxmlformats.org/officeDocument/2006/relationships/image" Target="../media/image1054.png"/><Relationship Id="rId267" Type="http://schemas.openxmlformats.org/officeDocument/2006/relationships/image" Target="../media/image1075.png"/><Relationship Id="rId432" Type="http://schemas.openxmlformats.org/officeDocument/2006/relationships/customXml" Target="../ink/ink1165.xml"/><Relationship Id="rId474" Type="http://schemas.openxmlformats.org/officeDocument/2006/relationships/customXml" Target="../ink/ink1186.xml"/><Relationship Id="rId127" Type="http://schemas.openxmlformats.org/officeDocument/2006/relationships/image" Target="../media/image1005.png"/><Relationship Id="rId31" Type="http://schemas.openxmlformats.org/officeDocument/2006/relationships/image" Target="../media/image957.png"/><Relationship Id="rId73" Type="http://schemas.openxmlformats.org/officeDocument/2006/relationships/image" Target="../media/image978.png"/><Relationship Id="rId169" Type="http://schemas.openxmlformats.org/officeDocument/2006/relationships/image" Target="../media/image1026.png"/><Relationship Id="rId334" Type="http://schemas.openxmlformats.org/officeDocument/2006/relationships/customXml" Target="../ink/ink1116.xml"/><Relationship Id="rId376" Type="http://schemas.openxmlformats.org/officeDocument/2006/relationships/customXml" Target="../ink/ink1137.xml"/><Relationship Id="rId541" Type="http://schemas.openxmlformats.org/officeDocument/2006/relationships/image" Target="../media/image1209.png"/><Relationship Id="rId583" Type="http://schemas.openxmlformats.org/officeDocument/2006/relationships/image" Target="../media/image1230.png"/><Relationship Id="rId4" Type="http://schemas.openxmlformats.org/officeDocument/2006/relationships/customXml" Target="../ink/ink951.xml"/><Relationship Id="rId180" Type="http://schemas.openxmlformats.org/officeDocument/2006/relationships/customXml" Target="../ink/ink1039.xml"/><Relationship Id="rId236" Type="http://schemas.openxmlformats.org/officeDocument/2006/relationships/customXml" Target="../ink/ink1067.xml"/><Relationship Id="rId278" Type="http://schemas.openxmlformats.org/officeDocument/2006/relationships/customXml" Target="../ink/ink1088.xml"/><Relationship Id="rId401" Type="http://schemas.openxmlformats.org/officeDocument/2006/relationships/image" Target="../media/image1139.png"/><Relationship Id="rId443" Type="http://schemas.openxmlformats.org/officeDocument/2006/relationships/image" Target="../media/image1160.png"/><Relationship Id="rId303" Type="http://schemas.openxmlformats.org/officeDocument/2006/relationships/image" Target="../media/image1092.png"/><Relationship Id="rId485" Type="http://schemas.openxmlformats.org/officeDocument/2006/relationships/image" Target="../media/image1181.png"/><Relationship Id="rId42" Type="http://schemas.openxmlformats.org/officeDocument/2006/relationships/customXml" Target="../ink/ink970.xml"/><Relationship Id="rId84" Type="http://schemas.openxmlformats.org/officeDocument/2006/relationships/customXml" Target="../ink/ink991.xml"/><Relationship Id="rId138" Type="http://schemas.openxmlformats.org/officeDocument/2006/relationships/customXml" Target="../ink/ink1018.xml"/><Relationship Id="rId345" Type="http://schemas.openxmlformats.org/officeDocument/2006/relationships/image" Target="../media/image1112.png"/><Relationship Id="rId387" Type="http://schemas.openxmlformats.org/officeDocument/2006/relationships/image" Target="../media/image1132.png"/><Relationship Id="rId510" Type="http://schemas.openxmlformats.org/officeDocument/2006/relationships/customXml" Target="../ink/ink1204.xml"/><Relationship Id="rId552" Type="http://schemas.openxmlformats.org/officeDocument/2006/relationships/customXml" Target="../ink/ink1225.xml"/><Relationship Id="rId594" Type="http://schemas.openxmlformats.org/officeDocument/2006/relationships/customXml" Target="../ink/ink1246.xml"/><Relationship Id="rId191" Type="http://schemas.openxmlformats.org/officeDocument/2006/relationships/image" Target="../media/image1037.png"/><Relationship Id="rId205" Type="http://schemas.openxmlformats.org/officeDocument/2006/relationships/image" Target="../media/image1044.png"/><Relationship Id="rId247" Type="http://schemas.openxmlformats.org/officeDocument/2006/relationships/image" Target="../media/image1065.png"/><Relationship Id="rId412" Type="http://schemas.openxmlformats.org/officeDocument/2006/relationships/customXml" Target="../ink/ink1155.xml"/><Relationship Id="rId107" Type="http://schemas.openxmlformats.org/officeDocument/2006/relationships/image" Target="../media/image995.png"/><Relationship Id="rId289" Type="http://schemas.openxmlformats.org/officeDocument/2006/relationships/image" Target="../media/image1085.png"/><Relationship Id="rId454" Type="http://schemas.openxmlformats.org/officeDocument/2006/relationships/customXml" Target="../ink/ink1176.xml"/><Relationship Id="rId496" Type="http://schemas.openxmlformats.org/officeDocument/2006/relationships/customXml" Target="../ink/ink1197.xml"/><Relationship Id="rId11" Type="http://schemas.openxmlformats.org/officeDocument/2006/relationships/image" Target="../media/image947.png"/><Relationship Id="rId53" Type="http://schemas.openxmlformats.org/officeDocument/2006/relationships/image" Target="../media/image968.png"/><Relationship Id="rId149" Type="http://schemas.openxmlformats.org/officeDocument/2006/relationships/image" Target="../media/image1016.png"/><Relationship Id="rId314" Type="http://schemas.openxmlformats.org/officeDocument/2006/relationships/customXml" Target="../ink/ink1106.xml"/><Relationship Id="rId356" Type="http://schemas.openxmlformats.org/officeDocument/2006/relationships/customXml" Target="../ink/ink1127.xml"/><Relationship Id="rId398" Type="http://schemas.openxmlformats.org/officeDocument/2006/relationships/customXml" Target="../ink/ink1148.xml"/><Relationship Id="rId521" Type="http://schemas.openxmlformats.org/officeDocument/2006/relationships/image" Target="../media/image1199.png"/><Relationship Id="rId563" Type="http://schemas.openxmlformats.org/officeDocument/2006/relationships/image" Target="../media/image1220.png"/><Relationship Id="rId95" Type="http://schemas.openxmlformats.org/officeDocument/2006/relationships/image" Target="../media/image989.png"/><Relationship Id="rId160" Type="http://schemas.openxmlformats.org/officeDocument/2006/relationships/customXml" Target="../ink/ink1029.xml"/><Relationship Id="rId216" Type="http://schemas.openxmlformats.org/officeDocument/2006/relationships/customXml" Target="../ink/ink1057.xml"/><Relationship Id="rId423" Type="http://schemas.openxmlformats.org/officeDocument/2006/relationships/image" Target="../media/image1150.png"/><Relationship Id="rId258" Type="http://schemas.openxmlformats.org/officeDocument/2006/relationships/customXml" Target="../ink/ink1078.xml"/><Relationship Id="rId465" Type="http://schemas.openxmlformats.org/officeDocument/2006/relationships/image" Target="../media/image1171.png"/><Relationship Id="rId22" Type="http://schemas.openxmlformats.org/officeDocument/2006/relationships/customXml" Target="../ink/ink960.xml"/><Relationship Id="rId64" Type="http://schemas.openxmlformats.org/officeDocument/2006/relationships/customXml" Target="../ink/ink981.xml"/><Relationship Id="rId118" Type="http://schemas.openxmlformats.org/officeDocument/2006/relationships/customXml" Target="../ink/ink1008.xml"/><Relationship Id="rId325" Type="http://schemas.openxmlformats.org/officeDocument/2006/relationships/image" Target="../media/image1103.png"/><Relationship Id="rId367" Type="http://schemas.openxmlformats.org/officeDocument/2006/relationships/image" Target="../media/image1123.png"/><Relationship Id="rId532" Type="http://schemas.openxmlformats.org/officeDocument/2006/relationships/customXml" Target="../ink/ink1215.xml"/><Relationship Id="rId574" Type="http://schemas.openxmlformats.org/officeDocument/2006/relationships/customXml" Target="../ink/ink1236.xml"/><Relationship Id="rId171" Type="http://schemas.openxmlformats.org/officeDocument/2006/relationships/image" Target="../media/image1027.png"/><Relationship Id="rId227" Type="http://schemas.openxmlformats.org/officeDocument/2006/relationships/image" Target="../media/image1055.png"/><Relationship Id="rId269" Type="http://schemas.openxmlformats.org/officeDocument/2006/relationships/image" Target="../media/image1076.png"/><Relationship Id="rId434" Type="http://schemas.openxmlformats.org/officeDocument/2006/relationships/customXml" Target="../ink/ink1166.xml"/><Relationship Id="rId476" Type="http://schemas.openxmlformats.org/officeDocument/2006/relationships/customXml" Target="../ink/ink1187.xml"/><Relationship Id="rId33" Type="http://schemas.openxmlformats.org/officeDocument/2006/relationships/image" Target="../media/image958.png"/><Relationship Id="rId129" Type="http://schemas.openxmlformats.org/officeDocument/2006/relationships/image" Target="../media/image1006.png"/><Relationship Id="rId280" Type="http://schemas.openxmlformats.org/officeDocument/2006/relationships/customXml" Target="../ink/ink1089.xml"/><Relationship Id="rId336" Type="http://schemas.openxmlformats.org/officeDocument/2006/relationships/customXml" Target="../ink/ink1117.xml"/><Relationship Id="rId501" Type="http://schemas.openxmlformats.org/officeDocument/2006/relationships/image" Target="../media/image1189.png"/><Relationship Id="rId543" Type="http://schemas.openxmlformats.org/officeDocument/2006/relationships/image" Target="../media/image1210.png"/><Relationship Id="rId75" Type="http://schemas.openxmlformats.org/officeDocument/2006/relationships/image" Target="../media/image979.png"/><Relationship Id="rId140" Type="http://schemas.openxmlformats.org/officeDocument/2006/relationships/customXml" Target="../ink/ink1019.xml"/><Relationship Id="rId182" Type="http://schemas.openxmlformats.org/officeDocument/2006/relationships/customXml" Target="../ink/ink1040.xml"/><Relationship Id="rId378" Type="http://schemas.openxmlformats.org/officeDocument/2006/relationships/customXml" Target="../ink/ink1138.xml"/><Relationship Id="rId403" Type="http://schemas.openxmlformats.org/officeDocument/2006/relationships/image" Target="../media/image1140.png"/><Relationship Id="rId585" Type="http://schemas.openxmlformats.org/officeDocument/2006/relationships/image" Target="../media/image1231.png"/><Relationship Id="rId6" Type="http://schemas.openxmlformats.org/officeDocument/2006/relationships/customXml" Target="../ink/ink952.xml"/><Relationship Id="rId238" Type="http://schemas.openxmlformats.org/officeDocument/2006/relationships/customXml" Target="../ink/ink1068.xml"/><Relationship Id="rId445" Type="http://schemas.openxmlformats.org/officeDocument/2006/relationships/image" Target="../media/image1161.png"/><Relationship Id="rId487" Type="http://schemas.openxmlformats.org/officeDocument/2006/relationships/image" Target="../media/image1182.png"/><Relationship Id="rId291" Type="http://schemas.openxmlformats.org/officeDocument/2006/relationships/image" Target="../media/image1086.png"/><Relationship Id="rId305" Type="http://schemas.openxmlformats.org/officeDocument/2006/relationships/image" Target="../media/image1093.png"/><Relationship Id="rId347" Type="http://schemas.openxmlformats.org/officeDocument/2006/relationships/image" Target="../media/image1113.png"/><Relationship Id="rId512" Type="http://schemas.openxmlformats.org/officeDocument/2006/relationships/customXml" Target="../ink/ink1205.xml"/><Relationship Id="rId44" Type="http://schemas.openxmlformats.org/officeDocument/2006/relationships/customXml" Target="../ink/ink971.xml"/><Relationship Id="rId86" Type="http://schemas.openxmlformats.org/officeDocument/2006/relationships/customXml" Target="../ink/ink992.xml"/><Relationship Id="rId151" Type="http://schemas.openxmlformats.org/officeDocument/2006/relationships/image" Target="../media/image1017.png"/><Relationship Id="rId389" Type="http://schemas.openxmlformats.org/officeDocument/2006/relationships/image" Target="../media/image1133.png"/><Relationship Id="rId554" Type="http://schemas.openxmlformats.org/officeDocument/2006/relationships/customXml" Target="../ink/ink1226.xml"/><Relationship Id="rId596" Type="http://schemas.openxmlformats.org/officeDocument/2006/relationships/customXml" Target="../ink/ink1247.xml"/><Relationship Id="rId193" Type="http://schemas.openxmlformats.org/officeDocument/2006/relationships/image" Target="../media/image1038.png"/><Relationship Id="rId207" Type="http://schemas.openxmlformats.org/officeDocument/2006/relationships/image" Target="../media/image1045.png"/><Relationship Id="rId249" Type="http://schemas.openxmlformats.org/officeDocument/2006/relationships/image" Target="../media/image1066.png"/><Relationship Id="rId414" Type="http://schemas.openxmlformats.org/officeDocument/2006/relationships/customXml" Target="../ink/ink1156.xml"/><Relationship Id="rId456" Type="http://schemas.openxmlformats.org/officeDocument/2006/relationships/customXml" Target="../ink/ink1177.xml"/><Relationship Id="rId498" Type="http://schemas.openxmlformats.org/officeDocument/2006/relationships/customXml" Target="../ink/ink1198.xml"/><Relationship Id="rId13" Type="http://schemas.openxmlformats.org/officeDocument/2006/relationships/image" Target="../media/image948.png"/><Relationship Id="rId109" Type="http://schemas.openxmlformats.org/officeDocument/2006/relationships/image" Target="../media/image996.png"/><Relationship Id="rId260" Type="http://schemas.openxmlformats.org/officeDocument/2006/relationships/customXml" Target="../ink/ink1079.xml"/><Relationship Id="rId316" Type="http://schemas.openxmlformats.org/officeDocument/2006/relationships/customXml" Target="../ink/ink1107.xml"/><Relationship Id="rId523" Type="http://schemas.openxmlformats.org/officeDocument/2006/relationships/image" Target="../media/image1200.png"/><Relationship Id="rId55" Type="http://schemas.openxmlformats.org/officeDocument/2006/relationships/image" Target="../media/image969.png"/><Relationship Id="rId97" Type="http://schemas.openxmlformats.org/officeDocument/2006/relationships/image" Target="../media/image990.png"/><Relationship Id="rId120" Type="http://schemas.openxmlformats.org/officeDocument/2006/relationships/customXml" Target="../ink/ink1009.xml"/><Relationship Id="rId358" Type="http://schemas.openxmlformats.org/officeDocument/2006/relationships/customXml" Target="../ink/ink1128.xml"/><Relationship Id="rId565" Type="http://schemas.openxmlformats.org/officeDocument/2006/relationships/image" Target="../media/image1221.png"/><Relationship Id="rId162" Type="http://schemas.openxmlformats.org/officeDocument/2006/relationships/customXml" Target="../ink/ink1030.xml"/><Relationship Id="rId218" Type="http://schemas.openxmlformats.org/officeDocument/2006/relationships/customXml" Target="../ink/ink1058.xml"/><Relationship Id="rId425" Type="http://schemas.openxmlformats.org/officeDocument/2006/relationships/image" Target="../media/image1151.png"/><Relationship Id="rId467" Type="http://schemas.openxmlformats.org/officeDocument/2006/relationships/image" Target="../media/image1172.png"/><Relationship Id="rId271" Type="http://schemas.openxmlformats.org/officeDocument/2006/relationships/image" Target="../media/image1077.png"/><Relationship Id="rId24" Type="http://schemas.openxmlformats.org/officeDocument/2006/relationships/customXml" Target="../ink/ink961.xml"/><Relationship Id="rId66" Type="http://schemas.openxmlformats.org/officeDocument/2006/relationships/customXml" Target="../ink/ink982.xml"/><Relationship Id="rId131" Type="http://schemas.openxmlformats.org/officeDocument/2006/relationships/image" Target="../media/image1007.png"/><Relationship Id="rId327" Type="http://schemas.openxmlformats.org/officeDocument/2006/relationships/image" Target="../media/image1104.png"/><Relationship Id="rId369" Type="http://schemas.openxmlformats.org/officeDocument/2006/relationships/image" Target="../media/image1124.png"/><Relationship Id="rId534" Type="http://schemas.openxmlformats.org/officeDocument/2006/relationships/customXml" Target="../ink/ink1216.xml"/><Relationship Id="rId576" Type="http://schemas.openxmlformats.org/officeDocument/2006/relationships/customXml" Target="../ink/ink1237.xml"/><Relationship Id="rId173" Type="http://schemas.openxmlformats.org/officeDocument/2006/relationships/image" Target="../media/image1028.png"/><Relationship Id="rId229" Type="http://schemas.openxmlformats.org/officeDocument/2006/relationships/image" Target="../media/image1056.png"/><Relationship Id="rId380" Type="http://schemas.openxmlformats.org/officeDocument/2006/relationships/customXml" Target="../ink/ink1139.xml"/><Relationship Id="rId436" Type="http://schemas.openxmlformats.org/officeDocument/2006/relationships/customXml" Target="../ink/ink1167.xml"/><Relationship Id="rId601" Type="http://schemas.openxmlformats.org/officeDocument/2006/relationships/image" Target="../media/image1239.png"/><Relationship Id="rId240" Type="http://schemas.openxmlformats.org/officeDocument/2006/relationships/customXml" Target="../ink/ink1069.xml"/><Relationship Id="rId478" Type="http://schemas.openxmlformats.org/officeDocument/2006/relationships/customXml" Target="../ink/ink1188.xml"/><Relationship Id="rId35" Type="http://schemas.openxmlformats.org/officeDocument/2006/relationships/image" Target="../media/image959.png"/><Relationship Id="rId77" Type="http://schemas.openxmlformats.org/officeDocument/2006/relationships/image" Target="../media/image980.png"/><Relationship Id="rId100" Type="http://schemas.openxmlformats.org/officeDocument/2006/relationships/customXml" Target="../ink/ink999.xml"/><Relationship Id="rId282" Type="http://schemas.openxmlformats.org/officeDocument/2006/relationships/customXml" Target="../ink/ink1090.xml"/><Relationship Id="rId338" Type="http://schemas.openxmlformats.org/officeDocument/2006/relationships/customXml" Target="../ink/ink1118.xml"/><Relationship Id="rId503" Type="http://schemas.openxmlformats.org/officeDocument/2006/relationships/image" Target="../media/image1190.png"/><Relationship Id="rId545" Type="http://schemas.openxmlformats.org/officeDocument/2006/relationships/image" Target="../media/image1211.png"/><Relationship Id="rId587" Type="http://schemas.openxmlformats.org/officeDocument/2006/relationships/image" Target="../media/image1232.png"/><Relationship Id="rId8" Type="http://schemas.openxmlformats.org/officeDocument/2006/relationships/customXml" Target="../ink/ink953.xml"/><Relationship Id="rId142" Type="http://schemas.openxmlformats.org/officeDocument/2006/relationships/customXml" Target="../ink/ink1020.xml"/><Relationship Id="rId184" Type="http://schemas.openxmlformats.org/officeDocument/2006/relationships/customXml" Target="../ink/ink1041.xml"/><Relationship Id="rId391" Type="http://schemas.openxmlformats.org/officeDocument/2006/relationships/image" Target="../media/image1134.png"/><Relationship Id="rId405" Type="http://schemas.openxmlformats.org/officeDocument/2006/relationships/image" Target="../media/image1141.png"/><Relationship Id="rId447" Type="http://schemas.openxmlformats.org/officeDocument/2006/relationships/image" Target="../media/image1162.png"/><Relationship Id="rId251" Type="http://schemas.openxmlformats.org/officeDocument/2006/relationships/image" Target="../media/image1067.png"/><Relationship Id="rId489" Type="http://schemas.openxmlformats.org/officeDocument/2006/relationships/image" Target="../media/image1183.png"/><Relationship Id="rId46" Type="http://schemas.openxmlformats.org/officeDocument/2006/relationships/customXml" Target="../ink/ink972.xml"/><Relationship Id="rId293" Type="http://schemas.openxmlformats.org/officeDocument/2006/relationships/image" Target="../media/image1087.png"/><Relationship Id="rId307" Type="http://schemas.openxmlformats.org/officeDocument/2006/relationships/image" Target="../media/image1094.png"/><Relationship Id="rId349" Type="http://schemas.openxmlformats.org/officeDocument/2006/relationships/image" Target="../media/image1114.png"/><Relationship Id="rId514" Type="http://schemas.openxmlformats.org/officeDocument/2006/relationships/customXml" Target="../ink/ink1206.xml"/><Relationship Id="rId556" Type="http://schemas.openxmlformats.org/officeDocument/2006/relationships/customXml" Target="../ink/ink1227.xml"/><Relationship Id="rId88" Type="http://schemas.openxmlformats.org/officeDocument/2006/relationships/customXml" Target="../ink/ink993.xml"/><Relationship Id="rId111" Type="http://schemas.openxmlformats.org/officeDocument/2006/relationships/image" Target="../media/image997.png"/><Relationship Id="rId153" Type="http://schemas.openxmlformats.org/officeDocument/2006/relationships/image" Target="../media/image1018.png"/><Relationship Id="rId195" Type="http://schemas.openxmlformats.org/officeDocument/2006/relationships/image" Target="../media/image1039.png"/><Relationship Id="rId209" Type="http://schemas.openxmlformats.org/officeDocument/2006/relationships/image" Target="../media/image1046.png"/><Relationship Id="rId360" Type="http://schemas.openxmlformats.org/officeDocument/2006/relationships/customXml" Target="../ink/ink1129.xml"/><Relationship Id="rId416" Type="http://schemas.openxmlformats.org/officeDocument/2006/relationships/customXml" Target="../ink/ink1157.xml"/><Relationship Id="rId598" Type="http://schemas.openxmlformats.org/officeDocument/2006/relationships/customXml" Target="../ink/ink1248.xml"/><Relationship Id="rId220" Type="http://schemas.openxmlformats.org/officeDocument/2006/relationships/customXml" Target="../ink/ink1059.xml"/><Relationship Id="rId458" Type="http://schemas.openxmlformats.org/officeDocument/2006/relationships/customXml" Target="../ink/ink1178.xml"/><Relationship Id="rId15" Type="http://schemas.openxmlformats.org/officeDocument/2006/relationships/image" Target="../media/image949.png"/><Relationship Id="rId57" Type="http://schemas.openxmlformats.org/officeDocument/2006/relationships/image" Target="../media/image970.png"/><Relationship Id="rId262" Type="http://schemas.openxmlformats.org/officeDocument/2006/relationships/customXml" Target="../ink/ink1080.xml"/><Relationship Id="rId318" Type="http://schemas.openxmlformats.org/officeDocument/2006/relationships/customXml" Target="../ink/ink1108.xml"/><Relationship Id="rId525" Type="http://schemas.openxmlformats.org/officeDocument/2006/relationships/image" Target="../media/image1201.png"/><Relationship Id="rId567" Type="http://schemas.openxmlformats.org/officeDocument/2006/relationships/image" Target="../media/image1222.png"/><Relationship Id="rId99" Type="http://schemas.openxmlformats.org/officeDocument/2006/relationships/image" Target="../media/image991.png"/><Relationship Id="rId122" Type="http://schemas.openxmlformats.org/officeDocument/2006/relationships/customXml" Target="../ink/ink1010.xml"/><Relationship Id="rId164" Type="http://schemas.openxmlformats.org/officeDocument/2006/relationships/customXml" Target="../ink/ink1031.xml"/><Relationship Id="rId371" Type="http://schemas.openxmlformats.org/officeDocument/2006/relationships/image" Target="../media/image1125.png"/><Relationship Id="rId427" Type="http://schemas.openxmlformats.org/officeDocument/2006/relationships/image" Target="../media/image1152.png"/><Relationship Id="rId469" Type="http://schemas.openxmlformats.org/officeDocument/2006/relationships/image" Target="../media/image1173.png"/><Relationship Id="rId26" Type="http://schemas.openxmlformats.org/officeDocument/2006/relationships/customXml" Target="../ink/ink962.xml"/><Relationship Id="rId231" Type="http://schemas.openxmlformats.org/officeDocument/2006/relationships/image" Target="../media/image1057.png"/><Relationship Id="rId273" Type="http://schemas.openxmlformats.org/officeDocument/2006/relationships/image" Target="../media/image1078.png"/><Relationship Id="rId329" Type="http://schemas.openxmlformats.org/officeDocument/2006/relationships/image" Target="../media/image1105.png"/><Relationship Id="rId480" Type="http://schemas.openxmlformats.org/officeDocument/2006/relationships/customXml" Target="../ink/ink1189.xml"/><Relationship Id="rId536" Type="http://schemas.openxmlformats.org/officeDocument/2006/relationships/customXml" Target="../ink/ink1217.xml"/><Relationship Id="rId68" Type="http://schemas.openxmlformats.org/officeDocument/2006/relationships/customXml" Target="../ink/ink983.xml"/><Relationship Id="rId133" Type="http://schemas.openxmlformats.org/officeDocument/2006/relationships/image" Target="../media/image1008.png"/><Relationship Id="rId175" Type="http://schemas.openxmlformats.org/officeDocument/2006/relationships/image" Target="../media/image1029.png"/><Relationship Id="rId340" Type="http://schemas.openxmlformats.org/officeDocument/2006/relationships/customXml" Target="../ink/ink1119.xml"/><Relationship Id="rId578" Type="http://schemas.openxmlformats.org/officeDocument/2006/relationships/customXml" Target="../ink/ink1238.xml"/><Relationship Id="rId200" Type="http://schemas.openxmlformats.org/officeDocument/2006/relationships/customXml" Target="../ink/ink1049.xml"/><Relationship Id="rId382" Type="http://schemas.openxmlformats.org/officeDocument/2006/relationships/customXml" Target="../ink/ink1140.xml"/><Relationship Id="rId438" Type="http://schemas.openxmlformats.org/officeDocument/2006/relationships/customXml" Target="../ink/ink1168.xml"/><Relationship Id="rId242" Type="http://schemas.openxmlformats.org/officeDocument/2006/relationships/customXml" Target="../ink/ink1070.xml"/><Relationship Id="rId284" Type="http://schemas.openxmlformats.org/officeDocument/2006/relationships/customXml" Target="../ink/ink1091.xml"/><Relationship Id="rId491" Type="http://schemas.openxmlformats.org/officeDocument/2006/relationships/image" Target="../media/image1184.png"/><Relationship Id="rId505" Type="http://schemas.openxmlformats.org/officeDocument/2006/relationships/image" Target="../media/image1191.png"/><Relationship Id="rId37" Type="http://schemas.openxmlformats.org/officeDocument/2006/relationships/image" Target="../media/image960.png"/><Relationship Id="rId79" Type="http://schemas.openxmlformats.org/officeDocument/2006/relationships/image" Target="../media/image981.png"/><Relationship Id="rId102" Type="http://schemas.openxmlformats.org/officeDocument/2006/relationships/customXml" Target="../ink/ink1000.xml"/><Relationship Id="rId144" Type="http://schemas.openxmlformats.org/officeDocument/2006/relationships/customXml" Target="../ink/ink1021.xml"/><Relationship Id="rId547" Type="http://schemas.openxmlformats.org/officeDocument/2006/relationships/image" Target="../media/image1212.png"/><Relationship Id="rId589" Type="http://schemas.openxmlformats.org/officeDocument/2006/relationships/image" Target="../media/image1233.png"/><Relationship Id="rId90" Type="http://schemas.openxmlformats.org/officeDocument/2006/relationships/customXml" Target="../ink/ink994.xml"/><Relationship Id="rId186" Type="http://schemas.openxmlformats.org/officeDocument/2006/relationships/customXml" Target="../ink/ink1042.xml"/><Relationship Id="rId351" Type="http://schemas.openxmlformats.org/officeDocument/2006/relationships/image" Target="../media/image1115.png"/><Relationship Id="rId393" Type="http://schemas.openxmlformats.org/officeDocument/2006/relationships/image" Target="../media/image1135.png"/><Relationship Id="rId407" Type="http://schemas.openxmlformats.org/officeDocument/2006/relationships/image" Target="../media/image1142.png"/><Relationship Id="rId449" Type="http://schemas.openxmlformats.org/officeDocument/2006/relationships/image" Target="../media/image1163.png"/><Relationship Id="rId211" Type="http://schemas.openxmlformats.org/officeDocument/2006/relationships/image" Target="../media/image1047.png"/><Relationship Id="rId253" Type="http://schemas.openxmlformats.org/officeDocument/2006/relationships/image" Target="../media/image1068.png"/><Relationship Id="rId295" Type="http://schemas.openxmlformats.org/officeDocument/2006/relationships/image" Target="../media/image1088.png"/><Relationship Id="rId309" Type="http://schemas.openxmlformats.org/officeDocument/2006/relationships/image" Target="../media/image1095.png"/><Relationship Id="rId460" Type="http://schemas.openxmlformats.org/officeDocument/2006/relationships/customXml" Target="../ink/ink1179.xml"/><Relationship Id="rId516" Type="http://schemas.openxmlformats.org/officeDocument/2006/relationships/customXml" Target="../ink/ink1207.xml"/><Relationship Id="rId48" Type="http://schemas.openxmlformats.org/officeDocument/2006/relationships/customXml" Target="../ink/ink973.xml"/><Relationship Id="rId113" Type="http://schemas.openxmlformats.org/officeDocument/2006/relationships/image" Target="../media/image998.png"/><Relationship Id="rId320" Type="http://schemas.openxmlformats.org/officeDocument/2006/relationships/customXml" Target="../ink/ink1109.xml"/><Relationship Id="rId558" Type="http://schemas.openxmlformats.org/officeDocument/2006/relationships/customXml" Target="../ink/ink1228.xml"/><Relationship Id="rId155" Type="http://schemas.openxmlformats.org/officeDocument/2006/relationships/image" Target="../media/image1019.png"/><Relationship Id="rId197" Type="http://schemas.openxmlformats.org/officeDocument/2006/relationships/image" Target="../media/image1040.png"/><Relationship Id="rId362" Type="http://schemas.openxmlformats.org/officeDocument/2006/relationships/customXml" Target="../ink/ink1130.xml"/><Relationship Id="rId418" Type="http://schemas.openxmlformats.org/officeDocument/2006/relationships/customXml" Target="../ink/ink1158.xml"/><Relationship Id="rId222" Type="http://schemas.openxmlformats.org/officeDocument/2006/relationships/customXml" Target="../ink/ink1060.xml"/><Relationship Id="rId264" Type="http://schemas.openxmlformats.org/officeDocument/2006/relationships/customXml" Target="../ink/ink1081.xml"/><Relationship Id="rId471" Type="http://schemas.openxmlformats.org/officeDocument/2006/relationships/image" Target="../media/image1174.png"/><Relationship Id="rId17" Type="http://schemas.openxmlformats.org/officeDocument/2006/relationships/image" Target="../media/image950.png"/><Relationship Id="rId59" Type="http://schemas.openxmlformats.org/officeDocument/2006/relationships/image" Target="../media/image971.png"/><Relationship Id="rId124" Type="http://schemas.openxmlformats.org/officeDocument/2006/relationships/customXml" Target="../ink/ink1011.xml"/><Relationship Id="rId527" Type="http://schemas.openxmlformats.org/officeDocument/2006/relationships/image" Target="../media/image1202.png"/><Relationship Id="rId569" Type="http://schemas.openxmlformats.org/officeDocument/2006/relationships/image" Target="../media/image1223.png"/><Relationship Id="rId70" Type="http://schemas.openxmlformats.org/officeDocument/2006/relationships/customXml" Target="../ink/ink984.xml"/><Relationship Id="rId166" Type="http://schemas.openxmlformats.org/officeDocument/2006/relationships/customXml" Target="../ink/ink1032.xml"/><Relationship Id="rId331" Type="http://schemas.openxmlformats.org/officeDocument/2006/relationships/image" Target="../media/image1106.png"/><Relationship Id="rId373" Type="http://schemas.openxmlformats.org/officeDocument/2006/relationships/image" Target="../media/image1126.png"/><Relationship Id="rId429" Type="http://schemas.openxmlformats.org/officeDocument/2006/relationships/image" Target="../media/image1153.png"/><Relationship Id="rId580" Type="http://schemas.openxmlformats.org/officeDocument/2006/relationships/customXml" Target="../ink/ink1239.xml"/><Relationship Id="rId1" Type="http://schemas.openxmlformats.org/officeDocument/2006/relationships/slideLayout" Target="../slideLayouts/slideLayout7.xml"/><Relationship Id="rId233" Type="http://schemas.openxmlformats.org/officeDocument/2006/relationships/image" Target="../media/image1058.png"/><Relationship Id="rId440" Type="http://schemas.openxmlformats.org/officeDocument/2006/relationships/customXml" Target="../ink/ink1169.xml"/><Relationship Id="rId28" Type="http://schemas.openxmlformats.org/officeDocument/2006/relationships/customXml" Target="../ink/ink963.xml"/><Relationship Id="rId275" Type="http://schemas.openxmlformats.org/officeDocument/2006/relationships/image" Target="../media/image1079.png"/><Relationship Id="rId300" Type="http://schemas.openxmlformats.org/officeDocument/2006/relationships/customXml" Target="../ink/ink1099.xml"/><Relationship Id="rId482" Type="http://schemas.openxmlformats.org/officeDocument/2006/relationships/customXml" Target="../ink/ink1190.xml"/><Relationship Id="rId538" Type="http://schemas.openxmlformats.org/officeDocument/2006/relationships/customXml" Target="../ink/ink1218.xml"/><Relationship Id="rId81" Type="http://schemas.openxmlformats.org/officeDocument/2006/relationships/image" Target="../media/image982.png"/><Relationship Id="rId135" Type="http://schemas.openxmlformats.org/officeDocument/2006/relationships/image" Target="../media/image1009.png"/><Relationship Id="rId177" Type="http://schemas.openxmlformats.org/officeDocument/2006/relationships/image" Target="../media/image1030.png"/><Relationship Id="rId342" Type="http://schemas.openxmlformats.org/officeDocument/2006/relationships/customXml" Target="../ink/ink1120.xml"/><Relationship Id="rId384" Type="http://schemas.openxmlformats.org/officeDocument/2006/relationships/customXml" Target="../ink/ink1141.xml"/><Relationship Id="rId591" Type="http://schemas.openxmlformats.org/officeDocument/2006/relationships/image" Target="../media/image1234.png"/><Relationship Id="rId202" Type="http://schemas.openxmlformats.org/officeDocument/2006/relationships/customXml" Target="../ink/ink1050.xml"/><Relationship Id="rId244" Type="http://schemas.openxmlformats.org/officeDocument/2006/relationships/customXml" Target="../ink/ink1071.xml"/><Relationship Id="rId39" Type="http://schemas.openxmlformats.org/officeDocument/2006/relationships/image" Target="../media/image961.png"/><Relationship Id="rId286" Type="http://schemas.openxmlformats.org/officeDocument/2006/relationships/customXml" Target="../ink/ink1092.xml"/><Relationship Id="rId451" Type="http://schemas.openxmlformats.org/officeDocument/2006/relationships/image" Target="../media/image1164.png"/><Relationship Id="rId493" Type="http://schemas.openxmlformats.org/officeDocument/2006/relationships/image" Target="../media/image1185.png"/><Relationship Id="rId507" Type="http://schemas.openxmlformats.org/officeDocument/2006/relationships/image" Target="../media/image1192.png"/><Relationship Id="rId549" Type="http://schemas.openxmlformats.org/officeDocument/2006/relationships/image" Target="../media/image1213.png"/><Relationship Id="rId50" Type="http://schemas.openxmlformats.org/officeDocument/2006/relationships/customXml" Target="../ink/ink974.xml"/><Relationship Id="rId104" Type="http://schemas.openxmlformats.org/officeDocument/2006/relationships/customXml" Target="../ink/ink1001.xml"/><Relationship Id="rId146" Type="http://schemas.openxmlformats.org/officeDocument/2006/relationships/customXml" Target="../ink/ink1022.xml"/><Relationship Id="rId188" Type="http://schemas.openxmlformats.org/officeDocument/2006/relationships/customXml" Target="../ink/ink1043.xml"/><Relationship Id="rId311" Type="http://schemas.openxmlformats.org/officeDocument/2006/relationships/image" Target="../media/image1096.png"/><Relationship Id="rId353" Type="http://schemas.openxmlformats.org/officeDocument/2006/relationships/image" Target="../media/image1116.png"/><Relationship Id="rId395" Type="http://schemas.openxmlformats.org/officeDocument/2006/relationships/image" Target="../media/image1136.png"/><Relationship Id="rId409" Type="http://schemas.openxmlformats.org/officeDocument/2006/relationships/image" Target="../media/image1143.png"/><Relationship Id="rId560" Type="http://schemas.openxmlformats.org/officeDocument/2006/relationships/customXml" Target="../ink/ink1229.xml"/><Relationship Id="rId92" Type="http://schemas.openxmlformats.org/officeDocument/2006/relationships/customXml" Target="../ink/ink995.xml"/><Relationship Id="rId213" Type="http://schemas.openxmlformats.org/officeDocument/2006/relationships/image" Target="../media/image1048.png"/><Relationship Id="rId420" Type="http://schemas.openxmlformats.org/officeDocument/2006/relationships/customXml" Target="../ink/ink1159.xml"/><Relationship Id="rId255" Type="http://schemas.openxmlformats.org/officeDocument/2006/relationships/image" Target="../media/image1069.png"/><Relationship Id="rId297" Type="http://schemas.openxmlformats.org/officeDocument/2006/relationships/image" Target="../media/image1089.png"/><Relationship Id="rId462" Type="http://schemas.openxmlformats.org/officeDocument/2006/relationships/customXml" Target="../ink/ink1180.xml"/><Relationship Id="rId518" Type="http://schemas.openxmlformats.org/officeDocument/2006/relationships/customXml" Target="../ink/ink1208.xml"/><Relationship Id="rId115" Type="http://schemas.openxmlformats.org/officeDocument/2006/relationships/image" Target="../media/image999.png"/><Relationship Id="rId157" Type="http://schemas.openxmlformats.org/officeDocument/2006/relationships/image" Target="../media/image1020.png"/><Relationship Id="rId322" Type="http://schemas.openxmlformats.org/officeDocument/2006/relationships/customXml" Target="../ink/ink1110.xml"/><Relationship Id="rId364" Type="http://schemas.openxmlformats.org/officeDocument/2006/relationships/customXml" Target="../ink/ink1131.xml"/><Relationship Id="rId61" Type="http://schemas.openxmlformats.org/officeDocument/2006/relationships/image" Target="../media/image972.png"/><Relationship Id="rId199" Type="http://schemas.openxmlformats.org/officeDocument/2006/relationships/image" Target="../media/image1041.png"/><Relationship Id="rId571" Type="http://schemas.openxmlformats.org/officeDocument/2006/relationships/image" Target="../media/image1224.png"/><Relationship Id="rId19" Type="http://schemas.openxmlformats.org/officeDocument/2006/relationships/image" Target="../media/image951.png"/><Relationship Id="rId224" Type="http://schemas.openxmlformats.org/officeDocument/2006/relationships/customXml" Target="../ink/ink1061.xml"/><Relationship Id="rId266" Type="http://schemas.openxmlformats.org/officeDocument/2006/relationships/customXml" Target="../ink/ink1082.xml"/><Relationship Id="rId431" Type="http://schemas.openxmlformats.org/officeDocument/2006/relationships/image" Target="../media/image1154.png"/><Relationship Id="rId473" Type="http://schemas.openxmlformats.org/officeDocument/2006/relationships/image" Target="../media/image1175.png"/><Relationship Id="rId529" Type="http://schemas.openxmlformats.org/officeDocument/2006/relationships/image" Target="../media/image1203.png"/><Relationship Id="rId30" Type="http://schemas.openxmlformats.org/officeDocument/2006/relationships/customXml" Target="../ink/ink964.xml"/><Relationship Id="rId126" Type="http://schemas.openxmlformats.org/officeDocument/2006/relationships/customXml" Target="../ink/ink1012.xml"/><Relationship Id="rId168" Type="http://schemas.openxmlformats.org/officeDocument/2006/relationships/customXml" Target="../ink/ink1033.xml"/><Relationship Id="rId333" Type="http://schemas.openxmlformats.org/officeDocument/2006/relationships/image" Target="../media/image1107.png"/><Relationship Id="rId540" Type="http://schemas.openxmlformats.org/officeDocument/2006/relationships/customXml" Target="../ink/ink1219.xml"/><Relationship Id="rId72" Type="http://schemas.openxmlformats.org/officeDocument/2006/relationships/customXml" Target="../ink/ink985.xml"/><Relationship Id="rId375" Type="http://schemas.openxmlformats.org/officeDocument/2006/relationships/image" Target="../media/image1127.png"/><Relationship Id="rId582" Type="http://schemas.openxmlformats.org/officeDocument/2006/relationships/customXml" Target="../ink/ink1240.xml"/><Relationship Id="rId3" Type="http://schemas.openxmlformats.org/officeDocument/2006/relationships/image" Target="../media/image943.png"/><Relationship Id="rId235" Type="http://schemas.openxmlformats.org/officeDocument/2006/relationships/image" Target="../media/image1059.png"/><Relationship Id="rId277" Type="http://schemas.openxmlformats.org/officeDocument/2006/relationships/image" Target="../media/image1080.png"/><Relationship Id="rId400" Type="http://schemas.openxmlformats.org/officeDocument/2006/relationships/customXml" Target="../ink/ink1149.xml"/><Relationship Id="rId442" Type="http://schemas.openxmlformats.org/officeDocument/2006/relationships/customXml" Target="../ink/ink1170.xml"/><Relationship Id="rId484" Type="http://schemas.openxmlformats.org/officeDocument/2006/relationships/customXml" Target="../ink/ink1191.xml"/><Relationship Id="rId137" Type="http://schemas.openxmlformats.org/officeDocument/2006/relationships/image" Target="../media/image1010.png"/><Relationship Id="rId302" Type="http://schemas.openxmlformats.org/officeDocument/2006/relationships/customXml" Target="../ink/ink1100.xml"/><Relationship Id="rId344" Type="http://schemas.openxmlformats.org/officeDocument/2006/relationships/customXml" Target="../ink/ink1121.xml"/><Relationship Id="rId41" Type="http://schemas.openxmlformats.org/officeDocument/2006/relationships/image" Target="../media/image962.png"/><Relationship Id="rId83" Type="http://schemas.openxmlformats.org/officeDocument/2006/relationships/image" Target="../media/image983.png"/><Relationship Id="rId179" Type="http://schemas.openxmlformats.org/officeDocument/2006/relationships/image" Target="../media/image1031.png"/><Relationship Id="rId386" Type="http://schemas.openxmlformats.org/officeDocument/2006/relationships/customXml" Target="../ink/ink1142.xml"/><Relationship Id="rId551" Type="http://schemas.openxmlformats.org/officeDocument/2006/relationships/image" Target="../media/image1214.png"/><Relationship Id="rId593" Type="http://schemas.openxmlformats.org/officeDocument/2006/relationships/image" Target="../media/image1235.png"/><Relationship Id="rId190" Type="http://schemas.openxmlformats.org/officeDocument/2006/relationships/customXml" Target="../ink/ink1044.xml"/><Relationship Id="rId204" Type="http://schemas.openxmlformats.org/officeDocument/2006/relationships/customXml" Target="../ink/ink1051.xml"/><Relationship Id="rId246" Type="http://schemas.openxmlformats.org/officeDocument/2006/relationships/customXml" Target="../ink/ink1072.xml"/><Relationship Id="rId288" Type="http://schemas.openxmlformats.org/officeDocument/2006/relationships/customXml" Target="../ink/ink1093.xml"/><Relationship Id="rId411" Type="http://schemas.openxmlformats.org/officeDocument/2006/relationships/image" Target="../media/image1144.png"/><Relationship Id="rId453" Type="http://schemas.openxmlformats.org/officeDocument/2006/relationships/image" Target="../media/image1165.png"/><Relationship Id="rId509" Type="http://schemas.openxmlformats.org/officeDocument/2006/relationships/image" Target="../media/image1193.png"/><Relationship Id="rId106" Type="http://schemas.openxmlformats.org/officeDocument/2006/relationships/customXml" Target="../ink/ink1002.xml"/><Relationship Id="rId313" Type="http://schemas.openxmlformats.org/officeDocument/2006/relationships/image" Target="../media/image1097.png"/><Relationship Id="rId495" Type="http://schemas.openxmlformats.org/officeDocument/2006/relationships/image" Target="../media/image1186.png"/><Relationship Id="rId10" Type="http://schemas.openxmlformats.org/officeDocument/2006/relationships/customXml" Target="../ink/ink954.xml"/><Relationship Id="rId52" Type="http://schemas.openxmlformats.org/officeDocument/2006/relationships/customXml" Target="../ink/ink975.xml"/><Relationship Id="rId94" Type="http://schemas.openxmlformats.org/officeDocument/2006/relationships/customXml" Target="../ink/ink996.xml"/><Relationship Id="rId148" Type="http://schemas.openxmlformats.org/officeDocument/2006/relationships/customXml" Target="../ink/ink1023.xml"/><Relationship Id="rId355" Type="http://schemas.openxmlformats.org/officeDocument/2006/relationships/image" Target="../media/image1117.png"/><Relationship Id="rId397" Type="http://schemas.openxmlformats.org/officeDocument/2006/relationships/image" Target="../media/image1137.png"/><Relationship Id="rId520" Type="http://schemas.openxmlformats.org/officeDocument/2006/relationships/customXml" Target="../ink/ink1209.xml"/><Relationship Id="rId562" Type="http://schemas.openxmlformats.org/officeDocument/2006/relationships/customXml" Target="../ink/ink1230.xml"/><Relationship Id="rId215" Type="http://schemas.openxmlformats.org/officeDocument/2006/relationships/image" Target="../media/image1049.png"/><Relationship Id="rId257" Type="http://schemas.openxmlformats.org/officeDocument/2006/relationships/image" Target="../media/image1070.png"/><Relationship Id="rId422" Type="http://schemas.openxmlformats.org/officeDocument/2006/relationships/customXml" Target="../ink/ink1160.xml"/><Relationship Id="rId464" Type="http://schemas.openxmlformats.org/officeDocument/2006/relationships/customXml" Target="../ink/ink1181.xml"/><Relationship Id="rId299" Type="http://schemas.openxmlformats.org/officeDocument/2006/relationships/image" Target="../media/image1090.png"/><Relationship Id="rId63" Type="http://schemas.openxmlformats.org/officeDocument/2006/relationships/image" Target="../media/image973.png"/><Relationship Id="rId159" Type="http://schemas.openxmlformats.org/officeDocument/2006/relationships/image" Target="../media/image1021.png"/><Relationship Id="rId366" Type="http://schemas.openxmlformats.org/officeDocument/2006/relationships/customXml" Target="../ink/ink1132.xml"/><Relationship Id="rId573" Type="http://schemas.openxmlformats.org/officeDocument/2006/relationships/image" Target="../media/image1225.png"/><Relationship Id="rId226" Type="http://schemas.openxmlformats.org/officeDocument/2006/relationships/customXml" Target="../ink/ink1062.xml"/><Relationship Id="rId433" Type="http://schemas.openxmlformats.org/officeDocument/2006/relationships/image" Target="../media/image1155.png"/><Relationship Id="rId74" Type="http://schemas.openxmlformats.org/officeDocument/2006/relationships/customXml" Target="../ink/ink986.xml"/><Relationship Id="rId377" Type="http://schemas.openxmlformats.org/officeDocument/2006/relationships/image" Target="../media/image1128.png"/><Relationship Id="rId500" Type="http://schemas.openxmlformats.org/officeDocument/2006/relationships/customXml" Target="../ink/ink1199.xml"/><Relationship Id="rId584" Type="http://schemas.openxmlformats.org/officeDocument/2006/relationships/customXml" Target="../ink/ink1241.xml"/><Relationship Id="rId5" Type="http://schemas.openxmlformats.org/officeDocument/2006/relationships/image" Target="../media/image944.png"/><Relationship Id="rId237" Type="http://schemas.openxmlformats.org/officeDocument/2006/relationships/image" Target="../media/image1060.png"/><Relationship Id="rId444" Type="http://schemas.openxmlformats.org/officeDocument/2006/relationships/customXml" Target="../ink/ink1171.xml"/><Relationship Id="rId290" Type="http://schemas.openxmlformats.org/officeDocument/2006/relationships/customXml" Target="../ink/ink1094.xml"/><Relationship Id="rId304" Type="http://schemas.openxmlformats.org/officeDocument/2006/relationships/customXml" Target="../ink/ink1101.xml"/><Relationship Id="rId388" Type="http://schemas.openxmlformats.org/officeDocument/2006/relationships/customXml" Target="../ink/ink1143.xml"/><Relationship Id="rId511" Type="http://schemas.openxmlformats.org/officeDocument/2006/relationships/image" Target="../media/image1194.png"/><Relationship Id="rId85" Type="http://schemas.openxmlformats.org/officeDocument/2006/relationships/image" Target="../media/image984.png"/><Relationship Id="rId150" Type="http://schemas.openxmlformats.org/officeDocument/2006/relationships/customXml" Target="../ink/ink1024.xml"/><Relationship Id="rId595" Type="http://schemas.openxmlformats.org/officeDocument/2006/relationships/image" Target="../media/image1236.png"/><Relationship Id="rId248" Type="http://schemas.openxmlformats.org/officeDocument/2006/relationships/customXml" Target="../ink/ink1073.xml"/><Relationship Id="rId455" Type="http://schemas.openxmlformats.org/officeDocument/2006/relationships/image" Target="../media/image1166.png"/><Relationship Id="rId12" Type="http://schemas.openxmlformats.org/officeDocument/2006/relationships/customXml" Target="../ink/ink955.xml"/><Relationship Id="rId108" Type="http://schemas.openxmlformats.org/officeDocument/2006/relationships/customXml" Target="../ink/ink1003.xml"/><Relationship Id="rId315" Type="http://schemas.openxmlformats.org/officeDocument/2006/relationships/image" Target="../media/image1098.png"/><Relationship Id="rId522" Type="http://schemas.openxmlformats.org/officeDocument/2006/relationships/customXml" Target="../ink/ink1210.xml"/><Relationship Id="rId96" Type="http://schemas.openxmlformats.org/officeDocument/2006/relationships/customXml" Target="../ink/ink997.xml"/><Relationship Id="rId161" Type="http://schemas.openxmlformats.org/officeDocument/2006/relationships/image" Target="../media/image1022.png"/><Relationship Id="rId399" Type="http://schemas.openxmlformats.org/officeDocument/2006/relationships/image" Target="../media/image1138.png"/><Relationship Id="rId259" Type="http://schemas.openxmlformats.org/officeDocument/2006/relationships/image" Target="../media/image1071.png"/><Relationship Id="rId466" Type="http://schemas.openxmlformats.org/officeDocument/2006/relationships/customXml" Target="../ink/ink1182.xml"/><Relationship Id="rId23" Type="http://schemas.openxmlformats.org/officeDocument/2006/relationships/image" Target="../media/image953.png"/><Relationship Id="rId119" Type="http://schemas.openxmlformats.org/officeDocument/2006/relationships/image" Target="../media/image1001.png"/><Relationship Id="rId326" Type="http://schemas.openxmlformats.org/officeDocument/2006/relationships/customXml" Target="../ink/ink1112.xml"/><Relationship Id="rId533" Type="http://schemas.openxmlformats.org/officeDocument/2006/relationships/image" Target="../media/image1205.png"/><Relationship Id="rId172" Type="http://schemas.openxmlformats.org/officeDocument/2006/relationships/customXml" Target="../ink/ink1035.xml"/><Relationship Id="rId477" Type="http://schemas.openxmlformats.org/officeDocument/2006/relationships/image" Target="../media/image1177.png"/><Relationship Id="rId600" Type="http://schemas.openxmlformats.org/officeDocument/2006/relationships/customXml" Target="../ink/ink1249.xml"/><Relationship Id="rId337" Type="http://schemas.openxmlformats.org/officeDocument/2006/relationships/image" Target="../media/image1108.png"/><Relationship Id="rId34" Type="http://schemas.openxmlformats.org/officeDocument/2006/relationships/customXml" Target="../ink/ink966.xml"/><Relationship Id="rId544" Type="http://schemas.openxmlformats.org/officeDocument/2006/relationships/customXml" Target="../ink/ink1221.xml"/><Relationship Id="rId183" Type="http://schemas.openxmlformats.org/officeDocument/2006/relationships/image" Target="../media/image1033.png"/><Relationship Id="rId390" Type="http://schemas.openxmlformats.org/officeDocument/2006/relationships/customXml" Target="../ink/ink1144.xml"/><Relationship Id="rId404" Type="http://schemas.openxmlformats.org/officeDocument/2006/relationships/customXml" Target="../ink/ink1151.xml"/><Relationship Id="rId250" Type="http://schemas.openxmlformats.org/officeDocument/2006/relationships/customXml" Target="../ink/ink1074.xml"/><Relationship Id="rId488" Type="http://schemas.openxmlformats.org/officeDocument/2006/relationships/customXml" Target="../ink/ink1193.xml"/><Relationship Id="rId45" Type="http://schemas.openxmlformats.org/officeDocument/2006/relationships/image" Target="../media/image964.png"/><Relationship Id="rId110" Type="http://schemas.openxmlformats.org/officeDocument/2006/relationships/customXml" Target="../ink/ink1004.xml"/><Relationship Id="rId348" Type="http://schemas.openxmlformats.org/officeDocument/2006/relationships/customXml" Target="../ink/ink1123.xml"/><Relationship Id="rId555" Type="http://schemas.openxmlformats.org/officeDocument/2006/relationships/image" Target="../media/image1216.png"/><Relationship Id="rId194" Type="http://schemas.openxmlformats.org/officeDocument/2006/relationships/customXml" Target="../ink/ink1046.xml"/><Relationship Id="rId208" Type="http://schemas.openxmlformats.org/officeDocument/2006/relationships/customXml" Target="../ink/ink1053.xml"/><Relationship Id="rId415" Type="http://schemas.openxmlformats.org/officeDocument/2006/relationships/image" Target="../media/image1146.png"/><Relationship Id="rId261" Type="http://schemas.openxmlformats.org/officeDocument/2006/relationships/image" Target="../media/image1072.png"/><Relationship Id="rId499" Type="http://schemas.openxmlformats.org/officeDocument/2006/relationships/image" Target="../media/image1188.png"/></Relationships>
</file>

<file path=ppt/slides/_rels/slide15.xml.rels><?xml version="1.0" encoding="UTF-8" standalone="yes"?>
<Relationships xmlns="http://schemas.openxmlformats.org/package/2006/relationships"><Relationship Id="rId3" Type="http://schemas.openxmlformats.org/officeDocument/2006/relationships/customXml" Target="../ink/ink125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41.png"/><Relationship Id="rId5" Type="http://schemas.openxmlformats.org/officeDocument/2006/relationships/customXml" Target="../ink/ink1251.xml"/><Relationship Id="rId4" Type="http://schemas.openxmlformats.org/officeDocument/2006/relationships/image" Target="../media/image124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2.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image" Target="../media/image12.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customXml" Target="../ink/ink9.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s>
</file>

<file path=ppt/slides/_rels/slide3.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NUL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15.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17" Type="http://schemas.openxmlformats.org/officeDocument/2006/relationships/customXml" Target="../ink/ink75.xml"/><Relationship Id="rId21" Type="http://schemas.openxmlformats.org/officeDocument/2006/relationships/customXml" Target="../ink/ink27.xml"/><Relationship Id="rId42" Type="http://schemas.openxmlformats.org/officeDocument/2006/relationships/image" Target="../media/image38.png"/><Relationship Id="rId63" Type="http://schemas.openxmlformats.org/officeDocument/2006/relationships/customXml" Target="../ink/ink48.xml"/><Relationship Id="rId84" Type="http://schemas.openxmlformats.org/officeDocument/2006/relationships/image" Target="../media/image59.png"/><Relationship Id="rId138" Type="http://schemas.openxmlformats.org/officeDocument/2006/relationships/image" Target="../media/image86.png"/><Relationship Id="rId16" Type="http://schemas.openxmlformats.org/officeDocument/2006/relationships/image" Target="../media/image25.png"/><Relationship Id="rId107" Type="http://schemas.openxmlformats.org/officeDocument/2006/relationships/customXml" Target="../ink/ink70.xml"/><Relationship Id="rId11" Type="http://schemas.openxmlformats.org/officeDocument/2006/relationships/customXml" Target="../ink/ink22.xml"/><Relationship Id="rId32" Type="http://schemas.openxmlformats.org/officeDocument/2006/relationships/image" Target="../media/image33.png"/><Relationship Id="rId37" Type="http://schemas.openxmlformats.org/officeDocument/2006/relationships/customXml" Target="../ink/ink35.xml"/><Relationship Id="rId53" Type="http://schemas.openxmlformats.org/officeDocument/2006/relationships/customXml" Target="../ink/ink43.xml"/><Relationship Id="rId58" Type="http://schemas.openxmlformats.org/officeDocument/2006/relationships/image" Target="../media/image46.png"/><Relationship Id="rId74" Type="http://schemas.openxmlformats.org/officeDocument/2006/relationships/image" Target="../media/image54.png"/><Relationship Id="rId79" Type="http://schemas.openxmlformats.org/officeDocument/2006/relationships/customXml" Target="../ink/ink56.xml"/><Relationship Id="rId102" Type="http://schemas.openxmlformats.org/officeDocument/2006/relationships/image" Target="../media/image68.png"/><Relationship Id="rId123" Type="http://schemas.openxmlformats.org/officeDocument/2006/relationships/customXml" Target="../ink/ink78.xml"/><Relationship Id="rId128" Type="http://schemas.openxmlformats.org/officeDocument/2006/relationships/image" Target="../media/image81.png"/><Relationship Id="rId5" Type="http://schemas.openxmlformats.org/officeDocument/2006/relationships/customXml" Target="../ink/ink19.xml"/><Relationship Id="rId90" Type="http://schemas.openxmlformats.org/officeDocument/2006/relationships/image" Target="../media/image62.png"/><Relationship Id="rId95" Type="http://schemas.openxmlformats.org/officeDocument/2006/relationships/customXml" Target="../ink/ink64.xml"/><Relationship Id="rId22" Type="http://schemas.openxmlformats.org/officeDocument/2006/relationships/image" Target="../media/image28.png"/><Relationship Id="rId27" Type="http://schemas.openxmlformats.org/officeDocument/2006/relationships/customXml" Target="../ink/ink30.xml"/><Relationship Id="rId43" Type="http://schemas.openxmlformats.org/officeDocument/2006/relationships/customXml" Target="../ink/ink38.xml"/><Relationship Id="rId48" Type="http://schemas.openxmlformats.org/officeDocument/2006/relationships/image" Target="../media/image41.png"/><Relationship Id="rId64" Type="http://schemas.openxmlformats.org/officeDocument/2006/relationships/image" Target="../media/image49.png"/><Relationship Id="rId69" Type="http://schemas.openxmlformats.org/officeDocument/2006/relationships/customXml" Target="../ink/ink51.xml"/><Relationship Id="rId113" Type="http://schemas.openxmlformats.org/officeDocument/2006/relationships/customXml" Target="../ink/ink73.xml"/><Relationship Id="rId118" Type="http://schemas.openxmlformats.org/officeDocument/2006/relationships/image" Target="../media/image76.png"/><Relationship Id="rId134" Type="http://schemas.openxmlformats.org/officeDocument/2006/relationships/image" Target="../media/image84.png"/><Relationship Id="rId80" Type="http://schemas.openxmlformats.org/officeDocument/2006/relationships/image" Target="../media/image57.png"/><Relationship Id="rId85" Type="http://schemas.openxmlformats.org/officeDocument/2006/relationships/customXml" Target="../ink/ink59.xml"/><Relationship Id="rId12" Type="http://schemas.openxmlformats.org/officeDocument/2006/relationships/image" Target="../media/image23.png"/><Relationship Id="rId17" Type="http://schemas.openxmlformats.org/officeDocument/2006/relationships/customXml" Target="../ink/ink25.xml"/><Relationship Id="rId33" Type="http://schemas.openxmlformats.org/officeDocument/2006/relationships/customXml" Target="../ink/ink33.xml"/><Relationship Id="rId38" Type="http://schemas.openxmlformats.org/officeDocument/2006/relationships/image" Target="../media/image36.png"/><Relationship Id="rId59" Type="http://schemas.openxmlformats.org/officeDocument/2006/relationships/customXml" Target="../ink/ink46.xml"/><Relationship Id="rId103" Type="http://schemas.openxmlformats.org/officeDocument/2006/relationships/customXml" Target="../ink/ink68.xml"/><Relationship Id="rId108" Type="http://schemas.openxmlformats.org/officeDocument/2006/relationships/image" Target="../media/image71.png"/><Relationship Id="rId124" Type="http://schemas.openxmlformats.org/officeDocument/2006/relationships/image" Target="../media/image79.png"/><Relationship Id="rId129" Type="http://schemas.openxmlformats.org/officeDocument/2006/relationships/customXml" Target="../ink/ink81.xml"/><Relationship Id="rId54" Type="http://schemas.openxmlformats.org/officeDocument/2006/relationships/image" Target="../media/image44.png"/><Relationship Id="rId70" Type="http://schemas.openxmlformats.org/officeDocument/2006/relationships/image" Target="../media/image52.png"/><Relationship Id="rId75" Type="http://schemas.openxmlformats.org/officeDocument/2006/relationships/customXml" Target="../ink/ink54.xml"/><Relationship Id="rId91" Type="http://schemas.openxmlformats.org/officeDocument/2006/relationships/customXml" Target="../ink/ink62.xml"/><Relationship Id="rId9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0.png"/><Relationship Id="rId23" Type="http://schemas.openxmlformats.org/officeDocument/2006/relationships/customXml" Target="../ink/ink28.xml"/><Relationship Id="rId28" Type="http://schemas.openxmlformats.org/officeDocument/2006/relationships/image" Target="../media/image31.png"/><Relationship Id="rId49" Type="http://schemas.openxmlformats.org/officeDocument/2006/relationships/customXml" Target="../ink/ink41.xml"/><Relationship Id="rId114" Type="http://schemas.openxmlformats.org/officeDocument/2006/relationships/image" Target="../media/image74.png"/><Relationship Id="rId119" Type="http://schemas.openxmlformats.org/officeDocument/2006/relationships/customXml" Target="../ink/ink76.xml"/><Relationship Id="rId44" Type="http://schemas.openxmlformats.org/officeDocument/2006/relationships/image" Target="../media/image39.png"/><Relationship Id="rId60" Type="http://schemas.openxmlformats.org/officeDocument/2006/relationships/image" Target="../media/image47.png"/><Relationship Id="rId65" Type="http://schemas.openxmlformats.org/officeDocument/2006/relationships/customXml" Target="../ink/ink49.xml"/><Relationship Id="rId81" Type="http://schemas.openxmlformats.org/officeDocument/2006/relationships/customXml" Target="../ink/ink57.xml"/><Relationship Id="rId86" Type="http://schemas.openxmlformats.org/officeDocument/2006/relationships/image" Target="../media/image60.png"/><Relationship Id="rId130" Type="http://schemas.openxmlformats.org/officeDocument/2006/relationships/image" Target="../media/image82.png"/><Relationship Id="rId135" Type="http://schemas.openxmlformats.org/officeDocument/2006/relationships/customXml" Target="../ink/ink84.xml"/><Relationship Id="rId13" Type="http://schemas.openxmlformats.org/officeDocument/2006/relationships/customXml" Target="../ink/ink23.xml"/><Relationship Id="rId18" Type="http://schemas.openxmlformats.org/officeDocument/2006/relationships/image" Target="../media/image26.png"/><Relationship Id="rId39" Type="http://schemas.openxmlformats.org/officeDocument/2006/relationships/customXml" Target="../ink/ink36.xml"/><Relationship Id="rId109" Type="http://schemas.openxmlformats.org/officeDocument/2006/relationships/customXml" Target="../ink/ink71.xml"/><Relationship Id="rId34" Type="http://schemas.openxmlformats.org/officeDocument/2006/relationships/image" Target="../media/image34.png"/><Relationship Id="rId50" Type="http://schemas.openxmlformats.org/officeDocument/2006/relationships/image" Target="../media/image42.png"/><Relationship Id="rId55" Type="http://schemas.openxmlformats.org/officeDocument/2006/relationships/customXml" Target="../ink/ink44.xml"/><Relationship Id="rId76" Type="http://schemas.openxmlformats.org/officeDocument/2006/relationships/image" Target="../media/image55.png"/><Relationship Id="rId97" Type="http://schemas.openxmlformats.org/officeDocument/2006/relationships/customXml" Target="../ink/ink65.xml"/><Relationship Id="rId104" Type="http://schemas.openxmlformats.org/officeDocument/2006/relationships/image" Target="../media/image69.png"/><Relationship Id="rId120" Type="http://schemas.openxmlformats.org/officeDocument/2006/relationships/image" Target="../media/image77.png"/><Relationship Id="rId125" Type="http://schemas.openxmlformats.org/officeDocument/2006/relationships/customXml" Target="../ink/ink79.xml"/><Relationship Id="rId7" Type="http://schemas.openxmlformats.org/officeDocument/2006/relationships/customXml" Target="../ink/ink20.xml"/><Relationship Id="rId71" Type="http://schemas.openxmlformats.org/officeDocument/2006/relationships/customXml" Target="../ink/ink52.xml"/><Relationship Id="rId92" Type="http://schemas.openxmlformats.org/officeDocument/2006/relationships/image" Target="../media/image63.png"/><Relationship Id="rId2" Type="http://schemas.openxmlformats.org/officeDocument/2006/relationships/notesSlide" Target="../notesSlides/notesSlide4.xml"/><Relationship Id="rId29" Type="http://schemas.openxmlformats.org/officeDocument/2006/relationships/customXml" Target="../ink/ink31.xml"/><Relationship Id="rId24" Type="http://schemas.openxmlformats.org/officeDocument/2006/relationships/image" Target="../media/image29.png"/><Relationship Id="rId40" Type="http://schemas.openxmlformats.org/officeDocument/2006/relationships/image" Target="../media/image37.png"/><Relationship Id="rId45" Type="http://schemas.openxmlformats.org/officeDocument/2006/relationships/customXml" Target="../ink/ink39.xml"/><Relationship Id="rId66" Type="http://schemas.openxmlformats.org/officeDocument/2006/relationships/image" Target="../media/image50.png"/><Relationship Id="rId87" Type="http://schemas.openxmlformats.org/officeDocument/2006/relationships/customXml" Target="../ink/ink60.xml"/><Relationship Id="rId110" Type="http://schemas.openxmlformats.org/officeDocument/2006/relationships/image" Target="../media/image72.png"/><Relationship Id="rId115" Type="http://schemas.openxmlformats.org/officeDocument/2006/relationships/customXml" Target="../ink/ink74.xml"/><Relationship Id="rId131" Type="http://schemas.openxmlformats.org/officeDocument/2006/relationships/customXml" Target="../ink/ink82.xml"/><Relationship Id="rId136" Type="http://schemas.openxmlformats.org/officeDocument/2006/relationships/image" Target="../media/image85.png"/><Relationship Id="rId61" Type="http://schemas.openxmlformats.org/officeDocument/2006/relationships/customXml" Target="../ink/ink47.xml"/><Relationship Id="rId82" Type="http://schemas.openxmlformats.org/officeDocument/2006/relationships/image" Target="../media/image58.png"/><Relationship Id="rId19" Type="http://schemas.openxmlformats.org/officeDocument/2006/relationships/customXml" Target="../ink/ink26.xml"/><Relationship Id="rId14" Type="http://schemas.openxmlformats.org/officeDocument/2006/relationships/image" Target="../media/image24.png"/><Relationship Id="rId30" Type="http://schemas.openxmlformats.org/officeDocument/2006/relationships/image" Target="../media/image32.png"/><Relationship Id="rId35" Type="http://schemas.openxmlformats.org/officeDocument/2006/relationships/customXml" Target="../ink/ink34.xml"/><Relationship Id="rId56" Type="http://schemas.openxmlformats.org/officeDocument/2006/relationships/image" Target="../media/image45.png"/><Relationship Id="rId77" Type="http://schemas.openxmlformats.org/officeDocument/2006/relationships/customXml" Target="../ink/ink55.xml"/><Relationship Id="rId100" Type="http://schemas.openxmlformats.org/officeDocument/2006/relationships/image" Target="../media/image67.png"/><Relationship Id="rId105" Type="http://schemas.openxmlformats.org/officeDocument/2006/relationships/customXml" Target="../ink/ink69.xml"/><Relationship Id="rId126" Type="http://schemas.openxmlformats.org/officeDocument/2006/relationships/image" Target="../media/image80.png"/><Relationship Id="rId8" Type="http://schemas.openxmlformats.org/officeDocument/2006/relationships/image" Target="../media/image21.png"/><Relationship Id="rId51" Type="http://schemas.openxmlformats.org/officeDocument/2006/relationships/customXml" Target="../ink/ink42.xml"/><Relationship Id="rId72" Type="http://schemas.openxmlformats.org/officeDocument/2006/relationships/image" Target="../media/image53.png"/><Relationship Id="rId93" Type="http://schemas.openxmlformats.org/officeDocument/2006/relationships/customXml" Target="../ink/ink63.xml"/><Relationship Id="rId98" Type="http://schemas.openxmlformats.org/officeDocument/2006/relationships/image" Target="../media/image66.png"/><Relationship Id="rId121" Type="http://schemas.openxmlformats.org/officeDocument/2006/relationships/customXml" Target="../ink/ink77.xml"/><Relationship Id="rId3" Type="http://schemas.openxmlformats.org/officeDocument/2006/relationships/customXml" Target="../ink/ink18.xml"/><Relationship Id="rId25" Type="http://schemas.openxmlformats.org/officeDocument/2006/relationships/customXml" Target="../ink/ink29.xml"/><Relationship Id="rId46" Type="http://schemas.openxmlformats.org/officeDocument/2006/relationships/image" Target="../media/image40.png"/><Relationship Id="rId67" Type="http://schemas.openxmlformats.org/officeDocument/2006/relationships/customXml" Target="../ink/ink50.xml"/><Relationship Id="rId116" Type="http://schemas.openxmlformats.org/officeDocument/2006/relationships/image" Target="../media/image75.png"/><Relationship Id="rId137" Type="http://schemas.openxmlformats.org/officeDocument/2006/relationships/customXml" Target="../ink/ink85.xml"/><Relationship Id="rId20" Type="http://schemas.openxmlformats.org/officeDocument/2006/relationships/image" Target="../media/image27.png"/><Relationship Id="rId41" Type="http://schemas.openxmlformats.org/officeDocument/2006/relationships/customXml" Target="../ink/ink37.xml"/><Relationship Id="rId62" Type="http://schemas.openxmlformats.org/officeDocument/2006/relationships/image" Target="../media/image48.png"/><Relationship Id="rId83" Type="http://schemas.openxmlformats.org/officeDocument/2006/relationships/customXml" Target="../ink/ink58.xml"/><Relationship Id="rId88" Type="http://schemas.openxmlformats.org/officeDocument/2006/relationships/image" Target="../media/image61.png"/><Relationship Id="rId111" Type="http://schemas.openxmlformats.org/officeDocument/2006/relationships/customXml" Target="../ink/ink72.xml"/><Relationship Id="rId132" Type="http://schemas.openxmlformats.org/officeDocument/2006/relationships/image" Target="../media/image83.png"/><Relationship Id="rId15" Type="http://schemas.openxmlformats.org/officeDocument/2006/relationships/customXml" Target="../ink/ink24.xml"/><Relationship Id="rId36" Type="http://schemas.openxmlformats.org/officeDocument/2006/relationships/image" Target="../media/image35.png"/><Relationship Id="rId57" Type="http://schemas.openxmlformats.org/officeDocument/2006/relationships/customXml" Target="../ink/ink45.xml"/><Relationship Id="rId106" Type="http://schemas.openxmlformats.org/officeDocument/2006/relationships/image" Target="../media/image70.png"/><Relationship Id="rId127" Type="http://schemas.openxmlformats.org/officeDocument/2006/relationships/customXml" Target="../ink/ink80.xml"/><Relationship Id="rId10" Type="http://schemas.openxmlformats.org/officeDocument/2006/relationships/image" Target="../media/image22.png"/><Relationship Id="rId31" Type="http://schemas.openxmlformats.org/officeDocument/2006/relationships/customXml" Target="../ink/ink32.xml"/><Relationship Id="rId52" Type="http://schemas.openxmlformats.org/officeDocument/2006/relationships/image" Target="../media/image43.png"/><Relationship Id="rId73" Type="http://schemas.openxmlformats.org/officeDocument/2006/relationships/customXml" Target="../ink/ink53.xml"/><Relationship Id="rId78" Type="http://schemas.openxmlformats.org/officeDocument/2006/relationships/image" Target="../media/image56.png"/><Relationship Id="rId94" Type="http://schemas.openxmlformats.org/officeDocument/2006/relationships/image" Target="../media/image64.png"/><Relationship Id="rId99" Type="http://schemas.openxmlformats.org/officeDocument/2006/relationships/customXml" Target="../ink/ink66.xml"/><Relationship Id="rId101" Type="http://schemas.openxmlformats.org/officeDocument/2006/relationships/customXml" Target="../ink/ink67.xml"/><Relationship Id="rId122" Type="http://schemas.openxmlformats.org/officeDocument/2006/relationships/image" Target="../media/image78.png"/><Relationship Id="rId4" Type="http://schemas.openxmlformats.org/officeDocument/2006/relationships/image" Target="../media/image19.png"/><Relationship Id="rId9" Type="http://schemas.openxmlformats.org/officeDocument/2006/relationships/customXml" Target="../ink/ink21.xml"/><Relationship Id="rId26" Type="http://schemas.openxmlformats.org/officeDocument/2006/relationships/image" Target="../media/image30.png"/><Relationship Id="rId47" Type="http://schemas.openxmlformats.org/officeDocument/2006/relationships/customXml" Target="../ink/ink40.xml"/><Relationship Id="rId68" Type="http://schemas.openxmlformats.org/officeDocument/2006/relationships/image" Target="../media/image51.png"/><Relationship Id="rId89" Type="http://schemas.openxmlformats.org/officeDocument/2006/relationships/customXml" Target="../ink/ink61.xml"/><Relationship Id="rId112" Type="http://schemas.openxmlformats.org/officeDocument/2006/relationships/image" Target="../media/image73.png"/><Relationship Id="rId133" Type="http://schemas.openxmlformats.org/officeDocument/2006/relationships/customXml" Target="../ink/ink83.xml"/></Relationships>
</file>

<file path=ppt/slides/_rels/slide5.xml.rels><?xml version="1.0" encoding="UTF-8" standalone="yes"?>
<Relationships xmlns="http://schemas.openxmlformats.org/package/2006/relationships"><Relationship Id="rId13" Type="http://schemas.openxmlformats.org/officeDocument/2006/relationships/customXml" Target="../ink/ink91.xml"/><Relationship Id="rId18" Type="http://schemas.openxmlformats.org/officeDocument/2006/relationships/image" Target="../media/image94.png"/><Relationship Id="rId26" Type="http://schemas.openxmlformats.org/officeDocument/2006/relationships/image" Target="../media/image98.png"/><Relationship Id="rId39" Type="http://schemas.openxmlformats.org/officeDocument/2006/relationships/customXml" Target="../ink/ink104.xml"/><Relationship Id="rId21" Type="http://schemas.openxmlformats.org/officeDocument/2006/relationships/customXml" Target="../ink/ink95.xml"/><Relationship Id="rId34" Type="http://schemas.openxmlformats.org/officeDocument/2006/relationships/image" Target="../media/image102.png"/><Relationship Id="rId42" Type="http://schemas.openxmlformats.org/officeDocument/2006/relationships/image" Target="../media/image106.png"/><Relationship Id="rId47" Type="http://schemas.openxmlformats.org/officeDocument/2006/relationships/customXml" Target="../ink/ink108.xml"/><Relationship Id="rId50" Type="http://schemas.openxmlformats.org/officeDocument/2006/relationships/image" Target="../media/image110.png"/><Relationship Id="rId55" Type="http://schemas.openxmlformats.org/officeDocument/2006/relationships/customXml" Target="../ink/ink112.xml"/><Relationship Id="rId63" Type="http://schemas.openxmlformats.org/officeDocument/2006/relationships/customXml" Target="../ink/ink116.xml"/><Relationship Id="rId7" Type="http://schemas.openxmlformats.org/officeDocument/2006/relationships/customXml" Target="../ink/ink88.xml"/><Relationship Id="rId2" Type="http://schemas.openxmlformats.org/officeDocument/2006/relationships/notesSlide" Target="../notesSlides/notesSlide5.xml"/><Relationship Id="rId16" Type="http://schemas.openxmlformats.org/officeDocument/2006/relationships/image" Target="../media/image93.png"/><Relationship Id="rId29" Type="http://schemas.openxmlformats.org/officeDocument/2006/relationships/customXml" Target="../ink/ink99.xml"/><Relationship Id="rId11" Type="http://schemas.openxmlformats.org/officeDocument/2006/relationships/customXml" Target="../ink/ink90.xml"/><Relationship Id="rId24" Type="http://schemas.openxmlformats.org/officeDocument/2006/relationships/image" Target="../media/image97.png"/><Relationship Id="rId32" Type="http://schemas.openxmlformats.org/officeDocument/2006/relationships/image" Target="../media/image101.png"/><Relationship Id="rId37" Type="http://schemas.openxmlformats.org/officeDocument/2006/relationships/customXml" Target="../ink/ink103.xml"/><Relationship Id="rId40" Type="http://schemas.openxmlformats.org/officeDocument/2006/relationships/image" Target="../media/image105.png"/><Relationship Id="rId45" Type="http://schemas.openxmlformats.org/officeDocument/2006/relationships/customXml" Target="../ink/ink107.xml"/><Relationship Id="rId53" Type="http://schemas.openxmlformats.org/officeDocument/2006/relationships/customXml" Target="../ink/ink111.xml"/><Relationship Id="rId58" Type="http://schemas.openxmlformats.org/officeDocument/2006/relationships/image" Target="../media/image114.png"/><Relationship Id="rId5" Type="http://schemas.openxmlformats.org/officeDocument/2006/relationships/customXml" Target="../ink/ink87.xml"/><Relationship Id="rId61" Type="http://schemas.openxmlformats.org/officeDocument/2006/relationships/customXml" Target="../ink/ink115.xml"/><Relationship Id="rId19" Type="http://schemas.openxmlformats.org/officeDocument/2006/relationships/customXml" Target="../ink/ink94.xml"/><Relationship Id="rId14" Type="http://schemas.openxmlformats.org/officeDocument/2006/relationships/image" Target="../media/image92.png"/><Relationship Id="rId22" Type="http://schemas.openxmlformats.org/officeDocument/2006/relationships/image" Target="../media/image96.png"/><Relationship Id="rId27" Type="http://schemas.openxmlformats.org/officeDocument/2006/relationships/customXml" Target="../ink/ink98.xml"/><Relationship Id="rId30" Type="http://schemas.openxmlformats.org/officeDocument/2006/relationships/image" Target="../media/image100.png"/><Relationship Id="rId35" Type="http://schemas.openxmlformats.org/officeDocument/2006/relationships/customXml" Target="../ink/ink102.xml"/><Relationship Id="rId43" Type="http://schemas.openxmlformats.org/officeDocument/2006/relationships/customXml" Target="../ink/ink106.xml"/><Relationship Id="rId48" Type="http://schemas.openxmlformats.org/officeDocument/2006/relationships/image" Target="../media/image109.png"/><Relationship Id="rId56" Type="http://schemas.openxmlformats.org/officeDocument/2006/relationships/image" Target="../media/image113.png"/><Relationship Id="rId64" Type="http://schemas.openxmlformats.org/officeDocument/2006/relationships/image" Target="../media/image117.png"/><Relationship Id="rId8" Type="http://schemas.openxmlformats.org/officeDocument/2006/relationships/image" Target="../media/image89.png"/><Relationship Id="rId51" Type="http://schemas.openxmlformats.org/officeDocument/2006/relationships/customXml" Target="../ink/ink110.xml"/><Relationship Id="rId3" Type="http://schemas.openxmlformats.org/officeDocument/2006/relationships/customXml" Target="../ink/ink86.xml"/><Relationship Id="rId12" Type="http://schemas.openxmlformats.org/officeDocument/2006/relationships/image" Target="../media/image91.png"/><Relationship Id="rId17" Type="http://schemas.openxmlformats.org/officeDocument/2006/relationships/customXml" Target="../ink/ink93.xml"/><Relationship Id="rId25" Type="http://schemas.openxmlformats.org/officeDocument/2006/relationships/customXml" Target="../ink/ink97.xml"/><Relationship Id="rId33" Type="http://schemas.openxmlformats.org/officeDocument/2006/relationships/customXml" Target="../ink/ink101.xml"/><Relationship Id="rId38" Type="http://schemas.openxmlformats.org/officeDocument/2006/relationships/image" Target="../media/image104.png"/><Relationship Id="rId46" Type="http://schemas.openxmlformats.org/officeDocument/2006/relationships/image" Target="../media/image108.png"/><Relationship Id="rId59" Type="http://schemas.openxmlformats.org/officeDocument/2006/relationships/customXml" Target="../ink/ink114.xml"/><Relationship Id="rId20" Type="http://schemas.openxmlformats.org/officeDocument/2006/relationships/image" Target="../media/image95.png"/><Relationship Id="rId41" Type="http://schemas.openxmlformats.org/officeDocument/2006/relationships/customXml" Target="../ink/ink105.xml"/><Relationship Id="rId54" Type="http://schemas.openxmlformats.org/officeDocument/2006/relationships/image" Target="../media/image112.png"/><Relationship Id="rId6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88.png"/><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99.png"/><Relationship Id="rId36" Type="http://schemas.openxmlformats.org/officeDocument/2006/relationships/image" Target="../media/image103.png"/><Relationship Id="rId49" Type="http://schemas.openxmlformats.org/officeDocument/2006/relationships/customXml" Target="../ink/ink109.xml"/><Relationship Id="rId57" Type="http://schemas.openxmlformats.org/officeDocument/2006/relationships/customXml" Target="../ink/ink113.xml"/><Relationship Id="rId10" Type="http://schemas.openxmlformats.org/officeDocument/2006/relationships/image" Target="../media/image90.png"/><Relationship Id="rId31" Type="http://schemas.openxmlformats.org/officeDocument/2006/relationships/customXml" Target="../ink/ink100.xml"/><Relationship Id="rId44" Type="http://schemas.openxmlformats.org/officeDocument/2006/relationships/image" Target="../media/image107.png"/><Relationship Id="rId52" Type="http://schemas.openxmlformats.org/officeDocument/2006/relationships/image" Target="../media/image111.png"/><Relationship Id="rId60" Type="http://schemas.openxmlformats.org/officeDocument/2006/relationships/image" Target="../media/image115.png"/><Relationship Id="rId4" Type="http://schemas.openxmlformats.org/officeDocument/2006/relationships/image" Target="../media/image87.png"/><Relationship Id="rId9" Type="http://schemas.openxmlformats.org/officeDocument/2006/relationships/customXml" Target="../ink/ink89.xml"/></Relationships>
</file>

<file path=ppt/slides/_rels/slide6.xml.rels><?xml version="1.0" encoding="UTF-8" standalone="yes"?>
<Relationships xmlns="http://schemas.openxmlformats.org/package/2006/relationships"><Relationship Id="rId117" Type="http://schemas.openxmlformats.org/officeDocument/2006/relationships/customXml" Target="../ink/ink174.xml"/><Relationship Id="rId21" Type="http://schemas.openxmlformats.org/officeDocument/2006/relationships/customXml" Target="../ink/ink126.xml"/><Relationship Id="rId42" Type="http://schemas.openxmlformats.org/officeDocument/2006/relationships/image" Target="../media/image137.png"/><Relationship Id="rId63" Type="http://schemas.openxmlformats.org/officeDocument/2006/relationships/customXml" Target="../ink/ink147.xml"/><Relationship Id="rId84" Type="http://schemas.openxmlformats.org/officeDocument/2006/relationships/image" Target="../media/image158.png"/><Relationship Id="rId138" Type="http://schemas.openxmlformats.org/officeDocument/2006/relationships/image" Target="../media/image185.png"/><Relationship Id="rId159" Type="http://schemas.openxmlformats.org/officeDocument/2006/relationships/customXml" Target="../ink/ink195.xml"/><Relationship Id="rId170" Type="http://schemas.openxmlformats.org/officeDocument/2006/relationships/image" Target="../media/image201.png"/><Relationship Id="rId191" Type="http://schemas.openxmlformats.org/officeDocument/2006/relationships/customXml" Target="../ink/ink211.xml"/><Relationship Id="rId205" Type="http://schemas.openxmlformats.org/officeDocument/2006/relationships/customXml" Target="../ink/ink218.xml"/><Relationship Id="rId107" Type="http://schemas.openxmlformats.org/officeDocument/2006/relationships/customXml" Target="../ink/ink169.xml"/><Relationship Id="rId11" Type="http://schemas.openxmlformats.org/officeDocument/2006/relationships/customXml" Target="../ink/ink121.xml"/><Relationship Id="rId32" Type="http://schemas.openxmlformats.org/officeDocument/2006/relationships/image" Target="../media/image132.png"/><Relationship Id="rId53" Type="http://schemas.openxmlformats.org/officeDocument/2006/relationships/customXml" Target="../ink/ink142.xml"/><Relationship Id="rId74" Type="http://schemas.openxmlformats.org/officeDocument/2006/relationships/image" Target="../media/image153.png"/><Relationship Id="rId128" Type="http://schemas.openxmlformats.org/officeDocument/2006/relationships/image" Target="../media/image180.png"/><Relationship Id="rId149" Type="http://schemas.openxmlformats.org/officeDocument/2006/relationships/customXml" Target="../ink/ink190.xml"/><Relationship Id="rId5" Type="http://schemas.openxmlformats.org/officeDocument/2006/relationships/customXml" Target="../ink/ink118.xml"/><Relationship Id="rId95" Type="http://schemas.openxmlformats.org/officeDocument/2006/relationships/customXml" Target="../ink/ink163.xml"/><Relationship Id="rId160" Type="http://schemas.openxmlformats.org/officeDocument/2006/relationships/image" Target="../media/image196.png"/><Relationship Id="rId181" Type="http://schemas.openxmlformats.org/officeDocument/2006/relationships/customXml" Target="../ink/ink206.xml"/><Relationship Id="rId22" Type="http://schemas.openxmlformats.org/officeDocument/2006/relationships/image" Target="../media/image127.png"/><Relationship Id="rId43" Type="http://schemas.openxmlformats.org/officeDocument/2006/relationships/customXml" Target="../ink/ink137.xml"/><Relationship Id="rId64" Type="http://schemas.openxmlformats.org/officeDocument/2006/relationships/image" Target="../media/image148.png"/><Relationship Id="rId118" Type="http://schemas.openxmlformats.org/officeDocument/2006/relationships/image" Target="../media/image175.png"/><Relationship Id="rId139" Type="http://schemas.openxmlformats.org/officeDocument/2006/relationships/customXml" Target="../ink/ink185.xml"/><Relationship Id="rId85" Type="http://schemas.openxmlformats.org/officeDocument/2006/relationships/customXml" Target="../ink/ink158.xml"/><Relationship Id="rId150" Type="http://schemas.openxmlformats.org/officeDocument/2006/relationships/image" Target="../media/image191.png"/><Relationship Id="rId171" Type="http://schemas.openxmlformats.org/officeDocument/2006/relationships/customXml" Target="../ink/ink201.xml"/><Relationship Id="rId192" Type="http://schemas.openxmlformats.org/officeDocument/2006/relationships/image" Target="../media/image212.png"/><Relationship Id="rId206" Type="http://schemas.openxmlformats.org/officeDocument/2006/relationships/image" Target="../media/image219.png"/><Relationship Id="rId12" Type="http://schemas.openxmlformats.org/officeDocument/2006/relationships/image" Target="../media/image122.png"/><Relationship Id="rId33" Type="http://schemas.openxmlformats.org/officeDocument/2006/relationships/customXml" Target="../ink/ink132.xml"/><Relationship Id="rId108" Type="http://schemas.openxmlformats.org/officeDocument/2006/relationships/image" Target="../media/image170.png"/><Relationship Id="rId129" Type="http://schemas.openxmlformats.org/officeDocument/2006/relationships/customXml" Target="../ink/ink180.xml"/><Relationship Id="rId54" Type="http://schemas.openxmlformats.org/officeDocument/2006/relationships/image" Target="../media/image143.png"/><Relationship Id="rId75" Type="http://schemas.openxmlformats.org/officeDocument/2006/relationships/customXml" Target="../ink/ink153.xml"/><Relationship Id="rId96" Type="http://schemas.openxmlformats.org/officeDocument/2006/relationships/image" Target="../media/image164.png"/><Relationship Id="rId140" Type="http://schemas.openxmlformats.org/officeDocument/2006/relationships/image" Target="../media/image186.png"/><Relationship Id="rId161" Type="http://schemas.openxmlformats.org/officeDocument/2006/relationships/customXml" Target="../ink/ink196.xml"/><Relationship Id="rId182" Type="http://schemas.openxmlformats.org/officeDocument/2006/relationships/image" Target="../media/image207.png"/><Relationship Id="rId6" Type="http://schemas.openxmlformats.org/officeDocument/2006/relationships/image" Target="../media/image119.png"/><Relationship Id="rId23" Type="http://schemas.openxmlformats.org/officeDocument/2006/relationships/customXml" Target="../ink/ink127.xml"/><Relationship Id="rId119" Type="http://schemas.openxmlformats.org/officeDocument/2006/relationships/customXml" Target="../ink/ink175.xml"/><Relationship Id="rId44" Type="http://schemas.openxmlformats.org/officeDocument/2006/relationships/image" Target="../media/image138.png"/><Relationship Id="rId65" Type="http://schemas.openxmlformats.org/officeDocument/2006/relationships/customXml" Target="../ink/ink148.xml"/><Relationship Id="rId86" Type="http://schemas.openxmlformats.org/officeDocument/2006/relationships/image" Target="../media/image159.png"/><Relationship Id="rId130" Type="http://schemas.openxmlformats.org/officeDocument/2006/relationships/image" Target="../media/image181.png"/><Relationship Id="rId151" Type="http://schemas.openxmlformats.org/officeDocument/2006/relationships/customXml" Target="../ink/ink191.xml"/><Relationship Id="rId172" Type="http://schemas.openxmlformats.org/officeDocument/2006/relationships/image" Target="../media/image202.png"/><Relationship Id="rId193" Type="http://schemas.openxmlformats.org/officeDocument/2006/relationships/customXml" Target="../ink/ink212.xml"/><Relationship Id="rId13" Type="http://schemas.openxmlformats.org/officeDocument/2006/relationships/customXml" Target="../ink/ink122.xml"/><Relationship Id="rId109" Type="http://schemas.openxmlformats.org/officeDocument/2006/relationships/customXml" Target="../ink/ink170.xml"/><Relationship Id="rId34" Type="http://schemas.openxmlformats.org/officeDocument/2006/relationships/image" Target="../media/image133.png"/><Relationship Id="rId55" Type="http://schemas.openxmlformats.org/officeDocument/2006/relationships/customXml" Target="../ink/ink143.xml"/><Relationship Id="rId76" Type="http://schemas.openxmlformats.org/officeDocument/2006/relationships/image" Target="../media/image154.png"/><Relationship Id="rId97" Type="http://schemas.openxmlformats.org/officeDocument/2006/relationships/customXml" Target="../ink/ink164.xml"/><Relationship Id="rId120" Type="http://schemas.openxmlformats.org/officeDocument/2006/relationships/image" Target="../media/image176.png"/><Relationship Id="rId141" Type="http://schemas.openxmlformats.org/officeDocument/2006/relationships/customXml" Target="../ink/ink186.xml"/><Relationship Id="rId7" Type="http://schemas.openxmlformats.org/officeDocument/2006/relationships/customXml" Target="../ink/ink119.xml"/><Relationship Id="rId162" Type="http://schemas.openxmlformats.org/officeDocument/2006/relationships/image" Target="../media/image197.png"/><Relationship Id="rId183" Type="http://schemas.openxmlformats.org/officeDocument/2006/relationships/customXml" Target="../ink/ink207.xml"/><Relationship Id="rId24" Type="http://schemas.openxmlformats.org/officeDocument/2006/relationships/image" Target="../media/image128.png"/><Relationship Id="rId40" Type="http://schemas.openxmlformats.org/officeDocument/2006/relationships/image" Target="../media/image136.png"/><Relationship Id="rId45" Type="http://schemas.openxmlformats.org/officeDocument/2006/relationships/customXml" Target="../ink/ink138.xml"/><Relationship Id="rId66" Type="http://schemas.openxmlformats.org/officeDocument/2006/relationships/image" Target="../media/image149.png"/><Relationship Id="rId87" Type="http://schemas.openxmlformats.org/officeDocument/2006/relationships/customXml" Target="../ink/ink159.xml"/><Relationship Id="rId110" Type="http://schemas.openxmlformats.org/officeDocument/2006/relationships/image" Target="../media/image171.png"/><Relationship Id="rId115" Type="http://schemas.openxmlformats.org/officeDocument/2006/relationships/customXml" Target="../ink/ink173.xml"/><Relationship Id="rId131" Type="http://schemas.openxmlformats.org/officeDocument/2006/relationships/customXml" Target="../ink/ink181.xml"/><Relationship Id="rId136" Type="http://schemas.openxmlformats.org/officeDocument/2006/relationships/image" Target="../media/image184.png"/><Relationship Id="rId157" Type="http://schemas.openxmlformats.org/officeDocument/2006/relationships/customXml" Target="../ink/ink194.xml"/><Relationship Id="rId178" Type="http://schemas.openxmlformats.org/officeDocument/2006/relationships/image" Target="../media/image205.png"/><Relationship Id="rId61" Type="http://schemas.openxmlformats.org/officeDocument/2006/relationships/customXml" Target="../ink/ink146.xml"/><Relationship Id="rId82" Type="http://schemas.openxmlformats.org/officeDocument/2006/relationships/image" Target="../media/image157.png"/><Relationship Id="rId152" Type="http://schemas.openxmlformats.org/officeDocument/2006/relationships/image" Target="../media/image192.png"/><Relationship Id="rId173" Type="http://schemas.openxmlformats.org/officeDocument/2006/relationships/customXml" Target="../ink/ink202.xml"/><Relationship Id="rId194" Type="http://schemas.openxmlformats.org/officeDocument/2006/relationships/image" Target="../media/image213.png"/><Relationship Id="rId199" Type="http://schemas.openxmlformats.org/officeDocument/2006/relationships/customXml" Target="../ink/ink215.xml"/><Relationship Id="rId203" Type="http://schemas.openxmlformats.org/officeDocument/2006/relationships/customXml" Target="../ink/ink217.xml"/><Relationship Id="rId19" Type="http://schemas.openxmlformats.org/officeDocument/2006/relationships/customXml" Target="../ink/ink125.xml"/><Relationship Id="rId14" Type="http://schemas.openxmlformats.org/officeDocument/2006/relationships/image" Target="../media/image123.png"/><Relationship Id="rId30" Type="http://schemas.openxmlformats.org/officeDocument/2006/relationships/image" Target="../media/image131.png"/><Relationship Id="rId35" Type="http://schemas.openxmlformats.org/officeDocument/2006/relationships/customXml" Target="../ink/ink133.xml"/><Relationship Id="rId56" Type="http://schemas.openxmlformats.org/officeDocument/2006/relationships/image" Target="../media/image144.png"/><Relationship Id="rId77" Type="http://schemas.openxmlformats.org/officeDocument/2006/relationships/customXml" Target="../ink/ink154.xml"/><Relationship Id="rId100" Type="http://schemas.openxmlformats.org/officeDocument/2006/relationships/image" Target="../media/image166.png"/><Relationship Id="rId105" Type="http://schemas.openxmlformats.org/officeDocument/2006/relationships/customXml" Target="../ink/ink168.xml"/><Relationship Id="rId126" Type="http://schemas.openxmlformats.org/officeDocument/2006/relationships/image" Target="../media/image179.png"/><Relationship Id="rId147" Type="http://schemas.openxmlformats.org/officeDocument/2006/relationships/customXml" Target="../ink/ink189.xml"/><Relationship Id="rId168" Type="http://schemas.openxmlformats.org/officeDocument/2006/relationships/image" Target="../media/image200.png"/><Relationship Id="rId8" Type="http://schemas.openxmlformats.org/officeDocument/2006/relationships/image" Target="../media/image120.png"/><Relationship Id="rId51" Type="http://schemas.openxmlformats.org/officeDocument/2006/relationships/customXml" Target="../ink/ink141.xml"/><Relationship Id="rId72" Type="http://schemas.openxmlformats.org/officeDocument/2006/relationships/image" Target="../media/image152.png"/><Relationship Id="rId93" Type="http://schemas.openxmlformats.org/officeDocument/2006/relationships/customXml" Target="../ink/ink162.xml"/><Relationship Id="rId98" Type="http://schemas.openxmlformats.org/officeDocument/2006/relationships/image" Target="../media/image165.png"/><Relationship Id="rId121" Type="http://schemas.openxmlformats.org/officeDocument/2006/relationships/customXml" Target="../ink/ink176.xml"/><Relationship Id="rId142" Type="http://schemas.openxmlformats.org/officeDocument/2006/relationships/image" Target="../media/image187.png"/><Relationship Id="rId163" Type="http://schemas.openxmlformats.org/officeDocument/2006/relationships/customXml" Target="../ink/ink197.xml"/><Relationship Id="rId184" Type="http://schemas.openxmlformats.org/officeDocument/2006/relationships/image" Target="../media/image208.png"/><Relationship Id="rId189" Type="http://schemas.openxmlformats.org/officeDocument/2006/relationships/customXml" Target="../ink/ink210.xml"/><Relationship Id="rId3" Type="http://schemas.openxmlformats.org/officeDocument/2006/relationships/customXml" Target="../ink/ink117.xml"/><Relationship Id="rId25" Type="http://schemas.openxmlformats.org/officeDocument/2006/relationships/customXml" Target="../ink/ink128.xml"/><Relationship Id="rId46" Type="http://schemas.openxmlformats.org/officeDocument/2006/relationships/image" Target="../media/image139.png"/><Relationship Id="rId67" Type="http://schemas.openxmlformats.org/officeDocument/2006/relationships/customXml" Target="../ink/ink149.xml"/><Relationship Id="rId116" Type="http://schemas.openxmlformats.org/officeDocument/2006/relationships/image" Target="../media/image174.png"/><Relationship Id="rId137" Type="http://schemas.openxmlformats.org/officeDocument/2006/relationships/customXml" Target="../ink/ink184.xml"/><Relationship Id="rId158" Type="http://schemas.openxmlformats.org/officeDocument/2006/relationships/image" Target="../media/image195.png"/><Relationship Id="rId20" Type="http://schemas.openxmlformats.org/officeDocument/2006/relationships/image" Target="../media/image126.png"/><Relationship Id="rId41" Type="http://schemas.openxmlformats.org/officeDocument/2006/relationships/customXml" Target="../ink/ink136.xml"/><Relationship Id="rId62" Type="http://schemas.openxmlformats.org/officeDocument/2006/relationships/image" Target="../media/image147.png"/><Relationship Id="rId83" Type="http://schemas.openxmlformats.org/officeDocument/2006/relationships/customXml" Target="../ink/ink157.xml"/><Relationship Id="rId88" Type="http://schemas.openxmlformats.org/officeDocument/2006/relationships/image" Target="../media/image160.png"/><Relationship Id="rId111" Type="http://schemas.openxmlformats.org/officeDocument/2006/relationships/customXml" Target="../ink/ink171.xml"/><Relationship Id="rId132" Type="http://schemas.openxmlformats.org/officeDocument/2006/relationships/image" Target="../media/image182.png"/><Relationship Id="rId153" Type="http://schemas.openxmlformats.org/officeDocument/2006/relationships/customXml" Target="../ink/ink192.xml"/><Relationship Id="rId174" Type="http://schemas.openxmlformats.org/officeDocument/2006/relationships/image" Target="../media/image203.png"/><Relationship Id="rId179" Type="http://schemas.openxmlformats.org/officeDocument/2006/relationships/customXml" Target="../ink/ink205.xml"/><Relationship Id="rId195" Type="http://schemas.openxmlformats.org/officeDocument/2006/relationships/customXml" Target="../ink/ink213.xml"/><Relationship Id="rId190" Type="http://schemas.openxmlformats.org/officeDocument/2006/relationships/image" Target="../media/image211.png"/><Relationship Id="rId204" Type="http://schemas.openxmlformats.org/officeDocument/2006/relationships/image" Target="../media/image218.png"/><Relationship Id="rId15" Type="http://schemas.openxmlformats.org/officeDocument/2006/relationships/customXml" Target="../ink/ink123.xml"/><Relationship Id="rId36" Type="http://schemas.openxmlformats.org/officeDocument/2006/relationships/image" Target="../media/image134.png"/><Relationship Id="rId57" Type="http://schemas.openxmlformats.org/officeDocument/2006/relationships/customXml" Target="../ink/ink144.xml"/><Relationship Id="rId106" Type="http://schemas.openxmlformats.org/officeDocument/2006/relationships/image" Target="../media/image169.png"/><Relationship Id="rId127" Type="http://schemas.openxmlformats.org/officeDocument/2006/relationships/customXml" Target="../ink/ink179.xml"/><Relationship Id="rId10" Type="http://schemas.openxmlformats.org/officeDocument/2006/relationships/image" Target="../media/image121.png"/><Relationship Id="rId31" Type="http://schemas.openxmlformats.org/officeDocument/2006/relationships/customXml" Target="../ink/ink131.xml"/><Relationship Id="rId52" Type="http://schemas.openxmlformats.org/officeDocument/2006/relationships/image" Target="../media/image142.png"/><Relationship Id="rId73" Type="http://schemas.openxmlformats.org/officeDocument/2006/relationships/customXml" Target="../ink/ink152.xml"/><Relationship Id="rId78" Type="http://schemas.openxmlformats.org/officeDocument/2006/relationships/image" Target="../media/image155.png"/><Relationship Id="rId94" Type="http://schemas.openxmlformats.org/officeDocument/2006/relationships/image" Target="../media/image163.png"/><Relationship Id="rId99" Type="http://schemas.openxmlformats.org/officeDocument/2006/relationships/customXml" Target="../ink/ink165.xml"/><Relationship Id="rId101" Type="http://schemas.openxmlformats.org/officeDocument/2006/relationships/customXml" Target="../ink/ink166.xml"/><Relationship Id="rId122" Type="http://schemas.openxmlformats.org/officeDocument/2006/relationships/image" Target="../media/image177.png"/><Relationship Id="rId143" Type="http://schemas.openxmlformats.org/officeDocument/2006/relationships/customXml" Target="../ink/ink187.xml"/><Relationship Id="rId148" Type="http://schemas.openxmlformats.org/officeDocument/2006/relationships/image" Target="../media/image190.png"/><Relationship Id="rId164" Type="http://schemas.openxmlformats.org/officeDocument/2006/relationships/image" Target="../media/image198.png"/><Relationship Id="rId169" Type="http://schemas.openxmlformats.org/officeDocument/2006/relationships/customXml" Target="../ink/ink200.xml"/><Relationship Id="rId185" Type="http://schemas.openxmlformats.org/officeDocument/2006/relationships/customXml" Target="../ink/ink208.xml"/><Relationship Id="rId4" Type="http://schemas.openxmlformats.org/officeDocument/2006/relationships/image" Target="../media/image118.png"/><Relationship Id="rId9" Type="http://schemas.openxmlformats.org/officeDocument/2006/relationships/customXml" Target="../ink/ink120.xml"/><Relationship Id="rId180" Type="http://schemas.openxmlformats.org/officeDocument/2006/relationships/image" Target="../media/image206.png"/><Relationship Id="rId26" Type="http://schemas.openxmlformats.org/officeDocument/2006/relationships/image" Target="../media/image129.png"/><Relationship Id="rId47" Type="http://schemas.openxmlformats.org/officeDocument/2006/relationships/customXml" Target="../ink/ink139.xml"/><Relationship Id="rId68" Type="http://schemas.openxmlformats.org/officeDocument/2006/relationships/image" Target="../media/image150.png"/><Relationship Id="rId89" Type="http://schemas.openxmlformats.org/officeDocument/2006/relationships/customXml" Target="../ink/ink160.xml"/><Relationship Id="rId112" Type="http://schemas.openxmlformats.org/officeDocument/2006/relationships/image" Target="../media/image172.png"/><Relationship Id="rId133" Type="http://schemas.openxmlformats.org/officeDocument/2006/relationships/customXml" Target="../ink/ink182.xml"/><Relationship Id="rId154" Type="http://schemas.openxmlformats.org/officeDocument/2006/relationships/image" Target="../media/image193.png"/><Relationship Id="rId175" Type="http://schemas.openxmlformats.org/officeDocument/2006/relationships/customXml" Target="../ink/ink203.xml"/><Relationship Id="rId196" Type="http://schemas.openxmlformats.org/officeDocument/2006/relationships/image" Target="../media/image214.png"/><Relationship Id="rId200" Type="http://schemas.openxmlformats.org/officeDocument/2006/relationships/image" Target="../media/image216.png"/><Relationship Id="rId16" Type="http://schemas.openxmlformats.org/officeDocument/2006/relationships/image" Target="../media/image124.png"/><Relationship Id="rId37" Type="http://schemas.openxmlformats.org/officeDocument/2006/relationships/customXml" Target="../ink/ink134.xml"/><Relationship Id="rId58" Type="http://schemas.openxmlformats.org/officeDocument/2006/relationships/image" Target="../media/image145.png"/><Relationship Id="rId79" Type="http://schemas.openxmlformats.org/officeDocument/2006/relationships/customXml" Target="../ink/ink155.xml"/><Relationship Id="rId102" Type="http://schemas.openxmlformats.org/officeDocument/2006/relationships/image" Target="../media/image167.png"/><Relationship Id="rId123" Type="http://schemas.openxmlformats.org/officeDocument/2006/relationships/customXml" Target="../ink/ink177.xml"/><Relationship Id="rId144" Type="http://schemas.openxmlformats.org/officeDocument/2006/relationships/image" Target="../media/image188.png"/><Relationship Id="rId90" Type="http://schemas.openxmlformats.org/officeDocument/2006/relationships/image" Target="../media/image161.png"/><Relationship Id="rId165" Type="http://schemas.openxmlformats.org/officeDocument/2006/relationships/customXml" Target="../ink/ink198.xml"/><Relationship Id="rId186" Type="http://schemas.openxmlformats.org/officeDocument/2006/relationships/image" Target="../media/image209.png"/><Relationship Id="rId27" Type="http://schemas.openxmlformats.org/officeDocument/2006/relationships/customXml" Target="../ink/ink129.xml"/><Relationship Id="rId48" Type="http://schemas.openxmlformats.org/officeDocument/2006/relationships/image" Target="../media/image140.png"/><Relationship Id="rId69" Type="http://schemas.openxmlformats.org/officeDocument/2006/relationships/customXml" Target="../ink/ink150.xml"/><Relationship Id="rId113" Type="http://schemas.openxmlformats.org/officeDocument/2006/relationships/customXml" Target="../ink/ink172.xml"/><Relationship Id="rId134" Type="http://schemas.openxmlformats.org/officeDocument/2006/relationships/image" Target="../media/image183.png"/><Relationship Id="rId80" Type="http://schemas.openxmlformats.org/officeDocument/2006/relationships/image" Target="../media/image156.png"/><Relationship Id="rId155" Type="http://schemas.openxmlformats.org/officeDocument/2006/relationships/customXml" Target="../ink/ink193.xml"/><Relationship Id="rId176" Type="http://schemas.openxmlformats.org/officeDocument/2006/relationships/image" Target="../media/image204.png"/><Relationship Id="rId197" Type="http://schemas.openxmlformats.org/officeDocument/2006/relationships/customXml" Target="../ink/ink214.xml"/><Relationship Id="rId201" Type="http://schemas.openxmlformats.org/officeDocument/2006/relationships/customXml" Target="../ink/ink216.xml"/><Relationship Id="rId17" Type="http://schemas.openxmlformats.org/officeDocument/2006/relationships/customXml" Target="../ink/ink124.xml"/><Relationship Id="rId38" Type="http://schemas.openxmlformats.org/officeDocument/2006/relationships/image" Target="../media/image135.png"/><Relationship Id="rId59" Type="http://schemas.openxmlformats.org/officeDocument/2006/relationships/customXml" Target="../ink/ink145.xml"/><Relationship Id="rId103" Type="http://schemas.openxmlformats.org/officeDocument/2006/relationships/customXml" Target="../ink/ink167.xml"/><Relationship Id="rId124" Type="http://schemas.openxmlformats.org/officeDocument/2006/relationships/image" Target="../media/image178.png"/><Relationship Id="rId70" Type="http://schemas.openxmlformats.org/officeDocument/2006/relationships/image" Target="../media/image151.png"/><Relationship Id="rId91" Type="http://schemas.openxmlformats.org/officeDocument/2006/relationships/customXml" Target="../ink/ink161.xml"/><Relationship Id="rId145" Type="http://schemas.openxmlformats.org/officeDocument/2006/relationships/customXml" Target="../ink/ink188.xml"/><Relationship Id="rId166" Type="http://schemas.openxmlformats.org/officeDocument/2006/relationships/image" Target="../media/image199.png"/><Relationship Id="rId187" Type="http://schemas.openxmlformats.org/officeDocument/2006/relationships/customXml" Target="../ink/ink209.xml"/><Relationship Id="rId1" Type="http://schemas.openxmlformats.org/officeDocument/2006/relationships/slideLayout" Target="../slideLayouts/slideLayout7.xml"/><Relationship Id="rId28" Type="http://schemas.openxmlformats.org/officeDocument/2006/relationships/image" Target="../media/image130.png"/><Relationship Id="rId49" Type="http://schemas.openxmlformats.org/officeDocument/2006/relationships/customXml" Target="../ink/ink140.xml"/><Relationship Id="rId114" Type="http://schemas.openxmlformats.org/officeDocument/2006/relationships/image" Target="../media/image173.png"/><Relationship Id="rId60" Type="http://schemas.openxmlformats.org/officeDocument/2006/relationships/image" Target="../media/image146.png"/><Relationship Id="rId81" Type="http://schemas.openxmlformats.org/officeDocument/2006/relationships/customXml" Target="../ink/ink156.xml"/><Relationship Id="rId135" Type="http://schemas.openxmlformats.org/officeDocument/2006/relationships/customXml" Target="../ink/ink183.xml"/><Relationship Id="rId156" Type="http://schemas.openxmlformats.org/officeDocument/2006/relationships/image" Target="../media/image194.png"/><Relationship Id="rId177" Type="http://schemas.openxmlformats.org/officeDocument/2006/relationships/customXml" Target="../ink/ink204.xml"/><Relationship Id="rId198" Type="http://schemas.openxmlformats.org/officeDocument/2006/relationships/image" Target="../media/image215.png"/><Relationship Id="rId202" Type="http://schemas.openxmlformats.org/officeDocument/2006/relationships/image" Target="../media/image217.png"/><Relationship Id="rId18" Type="http://schemas.openxmlformats.org/officeDocument/2006/relationships/image" Target="../media/image125.png"/><Relationship Id="rId39" Type="http://schemas.openxmlformats.org/officeDocument/2006/relationships/customXml" Target="../ink/ink135.xml"/><Relationship Id="rId50" Type="http://schemas.openxmlformats.org/officeDocument/2006/relationships/image" Target="../media/image141.png"/><Relationship Id="rId104" Type="http://schemas.openxmlformats.org/officeDocument/2006/relationships/image" Target="../media/image168.png"/><Relationship Id="rId125" Type="http://schemas.openxmlformats.org/officeDocument/2006/relationships/customXml" Target="../ink/ink178.xml"/><Relationship Id="rId146" Type="http://schemas.openxmlformats.org/officeDocument/2006/relationships/image" Target="../media/image189.png"/><Relationship Id="rId167" Type="http://schemas.openxmlformats.org/officeDocument/2006/relationships/customXml" Target="../ink/ink199.xml"/><Relationship Id="rId188" Type="http://schemas.openxmlformats.org/officeDocument/2006/relationships/image" Target="../media/image210.png"/><Relationship Id="rId71" Type="http://schemas.openxmlformats.org/officeDocument/2006/relationships/customXml" Target="../ink/ink151.xml"/><Relationship Id="rId92" Type="http://schemas.openxmlformats.org/officeDocument/2006/relationships/image" Target="../media/image162.png"/><Relationship Id="rId2" Type="http://schemas.openxmlformats.org/officeDocument/2006/relationships/notesSlide" Target="../notesSlides/notesSlide6.xml"/><Relationship Id="rId29" Type="http://schemas.openxmlformats.org/officeDocument/2006/relationships/customXml" Target="../ink/ink130.xml"/></Relationships>
</file>

<file path=ppt/slides/_rels/slide7.xml.rels><?xml version="1.0" encoding="UTF-8" standalone="yes"?>
<Relationships xmlns="http://schemas.openxmlformats.org/package/2006/relationships"><Relationship Id="rId117" Type="http://schemas.openxmlformats.org/officeDocument/2006/relationships/image" Target="../media/image275.png"/><Relationship Id="rId21" Type="http://schemas.openxmlformats.org/officeDocument/2006/relationships/customXml" Target="../ink/ink227.xml"/><Relationship Id="rId42" Type="http://schemas.openxmlformats.org/officeDocument/2006/relationships/image" Target="../media/image238.png"/><Relationship Id="rId63" Type="http://schemas.openxmlformats.org/officeDocument/2006/relationships/image" Target="../media/image248.png"/><Relationship Id="rId84" Type="http://schemas.openxmlformats.org/officeDocument/2006/relationships/customXml" Target="../ink/ink259.xml"/><Relationship Id="rId138" Type="http://schemas.openxmlformats.org/officeDocument/2006/relationships/customXml" Target="../ink/ink286.xml"/><Relationship Id="rId159" Type="http://schemas.openxmlformats.org/officeDocument/2006/relationships/image" Target="../media/image296.png"/><Relationship Id="rId170" Type="http://schemas.openxmlformats.org/officeDocument/2006/relationships/customXml" Target="../ink/ink302.xml"/><Relationship Id="rId191" Type="http://schemas.openxmlformats.org/officeDocument/2006/relationships/image" Target="../media/image312.png"/><Relationship Id="rId205" Type="http://schemas.openxmlformats.org/officeDocument/2006/relationships/image" Target="../media/image319.png"/><Relationship Id="rId226" Type="http://schemas.openxmlformats.org/officeDocument/2006/relationships/customXml" Target="../ink/ink330.xml"/><Relationship Id="rId247" Type="http://schemas.openxmlformats.org/officeDocument/2006/relationships/image" Target="../media/image340.png"/><Relationship Id="rId107" Type="http://schemas.openxmlformats.org/officeDocument/2006/relationships/image" Target="../media/image270.png"/><Relationship Id="rId11" Type="http://schemas.openxmlformats.org/officeDocument/2006/relationships/customXml" Target="../ink/ink222.xml"/><Relationship Id="rId32" Type="http://schemas.openxmlformats.org/officeDocument/2006/relationships/image" Target="../media/image233.png"/><Relationship Id="rId53" Type="http://schemas.openxmlformats.org/officeDocument/2006/relationships/customXml" Target="../ink/ink243.xml"/><Relationship Id="rId74" Type="http://schemas.openxmlformats.org/officeDocument/2006/relationships/customXml" Target="../ink/ink254.xml"/><Relationship Id="rId128" Type="http://schemas.openxmlformats.org/officeDocument/2006/relationships/customXml" Target="../ink/ink281.xml"/><Relationship Id="rId149" Type="http://schemas.openxmlformats.org/officeDocument/2006/relationships/image" Target="../media/image291.png"/><Relationship Id="rId5" Type="http://schemas.openxmlformats.org/officeDocument/2006/relationships/customXml" Target="../ink/ink219.xml"/><Relationship Id="rId95" Type="http://schemas.openxmlformats.org/officeDocument/2006/relationships/image" Target="../media/image264.png"/><Relationship Id="rId160" Type="http://schemas.openxmlformats.org/officeDocument/2006/relationships/customXml" Target="../ink/ink297.xml"/><Relationship Id="rId181" Type="http://schemas.openxmlformats.org/officeDocument/2006/relationships/image" Target="../media/image307.png"/><Relationship Id="rId216" Type="http://schemas.openxmlformats.org/officeDocument/2006/relationships/customXml" Target="../ink/ink325.xml"/><Relationship Id="rId237" Type="http://schemas.openxmlformats.org/officeDocument/2006/relationships/image" Target="../media/image335.png"/><Relationship Id="rId22" Type="http://schemas.openxmlformats.org/officeDocument/2006/relationships/image" Target="../media/image228.png"/><Relationship Id="rId43" Type="http://schemas.openxmlformats.org/officeDocument/2006/relationships/customXml" Target="../ink/ink238.xml"/><Relationship Id="rId64" Type="http://schemas.openxmlformats.org/officeDocument/2006/relationships/customXml" Target="../ink/ink249.xml"/><Relationship Id="rId118" Type="http://schemas.openxmlformats.org/officeDocument/2006/relationships/customXml" Target="../ink/ink276.xml"/><Relationship Id="rId139" Type="http://schemas.openxmlformats.org/officeDocument/2006/relationships/image" Target="../media/image286.png"/><Relationship Id="rId85" Type="http://schemas.openxmlformats.org/officeDocument/2006/relationships/image" Target="../media/image259.png"/><Relationship Id="rId150" Type="http://schemas.openxmlformats.org/officeDocument/2006/relationships/customXml" Target="../ink/ink292.xml"/><Relationship Id="rId171" Type="http://schemas.openxmlformats.org/officeDocument/2006/relationships/image" Target="../media/image302.png"/><Relationship Id="rId192" Type="http://schemas.openxmlformats.org/officeDocument/2006/relationships/customXml" Target="../ink/ink313.xml"/><Relationship Id="rId206" Type="http://schemas.openxmlformats.org/officeDocument/2006/relationships/customXml" Target="../ink/ink320.xml"/><Relationship Id="rId227" Type="http://schemas.openxmlformats.org/officeDocument/2006/relationships/image" Target="../media/image330.png"/><Relationship Id="rId248" Type="http://schemas.openxmlformats.org/officeDocument/2006/relationships/customXml" Target="../ink/ink341.xml"/><Relationship Id="rId12" Type="http://schemas.openxmlformats.org/officeDocument/2006/relationships/image" Target="../media/image223.png"/><Relationship Id="rId33" Type="http://schemas.openxmlformats.org/officeDocument/2006/relationships/customXml" Target="../ink/ink233.xml"/><Relationship Id="rId108" Type="http://schemas.openxmlformats.org/officeDocument/2006/relationships/customXml" Target="../ink/ink271.xml"/><Relationship Id="rId129" Type="http://schemas.openxmlformats.org/officeDocument/2006/relationships/image" Target="../media/image281.png"/><Relationship Id="rId54" Type="http://schemas.openxmlformats.org/officeDocument/2006/relationships/customXml" Target="../ink/ink244.xml"/><Relationship Id="rId75" Type="http://schemas.openxmlformats.org/officeDocument/2006/relationships/image" Target="../media/image254.png"/><Relationship Id="rId96" Type="http://schemas.openxmlformats.org/officeDocument/2006/relationships/customXml" Target="../ink/ink265.xml"/><Relationship Id="rId140" Type="http://schemas.openxmlformats.org/officeDocument/2006/relationships/customXml" Target="../ink/ink287.xml"/><Relationship Id="rId161" Type="http://schemas.openxmlformats.org/officeDocument/2006/relationships/image" Target="../media/image297.png"/><Relationship Id="rId182" Type="http://schemas.openxmlformats.org/officeDocument/2006/relationships/customXml" Target="../ink/ink308.xml"/><Relationship Id="rId217" Type="http://schemas.openxmlformats.org/officeDocument/2006/relationships/image" Target="../media/image325.png"/><Relationship Id="rId6" Type="http://schemas.openxmlformats.org/officeDocument/2006/relationships/image" Target="../media/image220.png"/><Relationship Id="rId238" Type="http://schemas.openxmlformats.org/officeDocument/2006/relationships/customXml" Target="../ink/ink336.xml"/><Relationship Id="rId23" Type="http://schemas.openxmlformats.org/officeDocument/2006/relationships/customXml" Target="../ink/ink228.xml"/><Relationship Id="rId119" Type="http://schemas.openxmlformats.org/officeDocument/2006/relationships/image" Target="../media/image276.png"/><Relationship Id="rId44" Type="http://schemas.openxmlformats.org/officeDocument/2006/relationships/image" Target="../media/image239.png"/><Relationship Id="rId65" Type="http://schemas.openxmlformats.org/officeDocument/2006/relationships/image" Target="../media/image249.png"/><Relationship Id="rId86" Type="http://schemas.openxmlformats.org/officeDocument/2006/relationships/customXml" Target="../ink/ink260.xml"/><Relationship Id="rId130" Type="http://schemas.openxmlformats.org/officeDocument/2006/relationships/customXml" Target="../ink/ink282.xml"/><Relationship Id="rId151" Type="http://schemas.openxmlformats.org/officeDocument/2006/relationships/image" Target="../media/image292.png"/><Relationship Id="rId172" Type="http://schemas.openxmlformats.org/officeDocument/2006/relationships/customXml" Target="../ink/ink303.xml"/><Relationship Id="rId193" Type="http://schemas.openxmlformats.org/officeDocument/2006/relationships/image" Target="../media/image313.png"/><Relationship Id="rId207" Type="http://schemas.openxmlformats.org/officeDocument/2006/relationships/image" Target="../media/image320.png"/><Relationship Id="rId228" Type="http://schemas.openxmlformats.org/officeDocument/2006/relationships/customXml" Target="../ink/ink331.xml"/><Relationship Id="rId249" Type="http://schemas.openxmlformats.org/officeDocument/2006/relationships/image" Target="../media/image341.png"/><Relationship Id="rId13" Type="http://schemas.openxmlformats.org/officeDocument/2006/relationships/customXml" Target="../ink/ink223.xml"/><Relationship Id="rId109" Type="http://schemas.openxmlformats.org/officeDocument/2006/relationships/image" Target="../media/image271.png"/><Relationship Id="rId34" Type="http://schemas.openxmlformats.org/officeDocument/2006/relationships/image" Target="../media/image234.png"/><Relationship Id="rId55" Type="http://schemas.openxmlformats.org/officeDocument/2006/relationships/image" Target="../media/image244.png"/><Relationship Id="rId76" Type="http://schemas.openxmlformats.org/officeDocument/2006/relationships/customXml" Target="../ink/ink255.xml"/><Relationship Id="rId97" Type="http://schemas.openxmlformats.org/officeDocument/2006/relationships/image" Target="../media/image265.png"/><Relationship Id="rId120" Type="http://schemas.openxmlformats.org/officeDocument/2006/relationships/customXml" Target="../ink/ink277.xml"/><Relationship Id="rId141" Type="http://schemas.openxmlformats.org/officeDocument/2006/relationships/image" Target="../media/image287.png"/><Relationship Id="rId7" Type="http://schemas.openxmlformats.org/officeDocument/2006/relationships/customXml" Target="../ink/ink220.xml"/><Relationship Id="rId162" Type="http://schemas.openxmlformats.org/officeDocument/2006/relationships/customXml" Target="../ink/ink298.xml"/><Relationship Id="rId183" Type="http://schemas.openxmlformats.org/officeDocument/2006/relationships/image" Target="../media/image308.png"/><Relationship Id="rId218" Type="http://schemas.openxmlformats.org/officeDocument/2006/relationships/customXml" Target="../ink/ink326.xml"/><Relationship Id="rId239" Type="http://schemas.openxmlformats.org/officeDocument/2006/relationships/image" Target="../media/image336.png"/><Relationship Id="rId250" Type="http://schemas.openxmlformats.org/officeDocument/2006/relationships/customXml" Target="../ink/ink342.xml"/><Relationship Id="rId24" Type="http://schemas.openxmlformats.org/officeDocument/2006/relationships/image" Target="../media/image229.png"/><Relationship Id="rId45" Type="http://schemas.openxmlformats.org/officeDocument/2006/relationships/customXml" Target="../ink/ink239.xml"/><Relationship Id="rId66" Type="http://schemas.openxmlformats.org/officeDocument/2006/relationships/customXml" Target="../ink/ink250.xml"/><Relationship Id="rId87" Type="http://schemas.openxmlformats.org/officeDocument/2006/relationships/image" Target="../media/image260.png"/><Relationship Id="rId110" Type="http://schemas.openxmlformats.org/officeDocument/2006/relationships/customXml" Target="../ink/ink272.xml"/><Relationship Id="rId131" Type="http://schemas.openxmlformats.org/officeDocument/2006/relationships/image" Target="../media/image282.png"/><Relationship Id="rId152" Type="http://schemas.openxmlformats.org/officeDocument/2006/relationships/customXml" Target="../ink/ink293.xml"/><Relationship Id="rId173" Type="http://schemas.openxmlformats.org/officeDocument/2006/relationships/image" Target="../media/image303.png"/><Relationship Id="rId194" Type="http://schemas.openxmlformats.org/officeDocument/2006/relationships/customXml" Target="../ink/ink314.xml"/><Relationship Id="rId208" Type="http://schemas.openxmlformats.org/officeDocument/2006/relationships/customXml" Target="../ink/ink321.xml"/><Relationship Id="rId229" Type="http://schemas.openxmlformats.org/officeDocument/2006/relationships/image" Target="../media/image331.png"/><Relationship Id="rId240" Type="http://schemas.openxmlformats.org/officeDocument/2006/relationships/customXml" Target="../ink/ink337.xml"/><Relationship Id="rId14" Type="http://schemas.openxmlformats.org/officeDocument/2006/relationships/image" Target="../media/image224.png"/><Relationship Id="rId35" Type="http://schemas.openxmlformats.org/officeDocument/2006/relationships/customXml" Target="../ink/ink234.xml"/><Relationship Id="rId56" Type="http://schemas.openxmlformats.org/officeDocument/2006/relationships/customXml" Target="../ink/ink245.xml"/><Relationship Id="rId77" Type="http://schemas.openxmlformats.org/officeDocument/2006/relationships/image" Target="../media/image255.png"/><Relationship Id="rId100" Type="http://schemas.openxmlformats.org/officeDocument/2006/relationships/customXml" Target="../ink/ink267.xml"/><Relationship Id="rId8" Type="http://schemas.openxmlformats.org/officeDocument/2006/relationships/image" Target="../media/image221.png"/><Relationship Id="rId98" Type="http://schemas.openxmlformats.org/officeDocument/2006/relationships/customXml" Target="../ink/ink266.xml"/><Relationship Id="rId121" Type="http://schemas.openxmlformats.org/officeDocument/2006/relationships/image" Target="../media/image277.png"/><Relationship Id="rId142" Type="http://schemas.openxmlformats.org/officeDocument/2006/relationships/customXml" Target="../ink/ink288.xml"/><Relationship Id="rId163" Type="http://schemas.openxmlformats.org/officeDocument/2006/relationships/image" Target="../media/image298.png"/><Relationship Id="rId184" Type="http://schemas.openxmlformats.org/officeDocument/2006/relationships/customXml" Target="../ink/ink309.xml"/><Relationship Id="rId219" Type="http://schemas.openxmlformats.org/officeDocument/2006/relationships/image" Target="../media/image326.png"/><Relationship Id="rId230" Type="http://schemas.openxmlformats.org/officeDocument/2006/relationships/customXml" Target="../ink/ink332.xml"/><Relationship Id="rId251" Type="http://schemas.openxmlformats.org/officeDocument/2006/relationships/image" Target="../media/image342.png"/><Relationship Id="rId25" Type="http://schemas.openxmlformats.org/officeDocument/2006/relationships/customXml" Target="../ink/ink229.xml"/><Relationship Id="rId46" Type="http://schemas.openxmlformats.org/officeDocument/2006/relationships/image" Target="../media/image240.png"/><Relationship Id="rId67" Type="http://schemas.openxmlformats.org/officeDocument/2006/relationships/image" Target="../media/image250.png"/><Relationship Id="rId88" Type="http://schemas.openxmlformats.org/officeDocument/2006/relationships/customXml" Target="../ink/ink261.xml"/><Relationship Id="rId111" Type="http://schemas.openxmlformats.org/officeDocument/2006/relationships/image" Target="../media/image272.png"/><Relationship Id="rId132" Type="http://schemas.openxmlformats.org/officeDocument/2006/relationships/customXml" Target="../ink/ink283.xml"/><Relationship Id="rId153" Type="http://schemas.openxmlformats.org/officeDocument/2006/relationships/image" Target="../media/image293.png"/><Relationship Id="rId174" Type="http://schemas.openxmlformats.org/officeDocument/2006/relationships/customXml" Target="../ink/ink304.xml"/><Relationship Id="rId195" Type="http://schemas.openxmlformats.org/officeDocument/2006/relationships/image" Target="../media/image314.png"/><Relationship Id="rId209" Type="http://schemas.openxmlformats.org/officeDocument/2006/relationships/image" Target="../media/image321.png"/><Relationship Id="rId220" Type="http://schemas.openxmlformats.org/officeDocument/2006/relationships/customXml" Target="../ink/ink327.xml"/><Relationship Id="rId241" Type="http://schemas.openxmlformats.org/officeDocument/2006/relationships/image" Target="../media/image337.png"/><Relationship Id="rId15" Type="http://schemas.openxmlformats.org/officeDocument/2006/relationships/customXml" Target="../ink/ink224.xml"/><Relationship Id="rId36" Type="http://schemas.openxmlformats.org/officeDocument/2006/relationships/image" Target="../media/image235.png"/><Relationship Id="rId57" Type="http://schemas.openxmlformats.org/officeDocument/2006/relationships/image" Target="../media/image245.png"/><Relationship Id="rId78" Type="http://schemas.openxmlformats.org/officeDocument/2006/relationships/customXml" Target="../ink/ink256.xml"/><Relationship Id="rId99" Type="http://schemas.openxmlformats.org/officeDocument/2006/relationships/image" Target="../media/image266.png"/><Relationship Id="rId101" Type="http://schemas.openxmlformats.org/officeDocument/2006/relationships/image" Target="../media/image267.png"/><Relationship Id="rId122" Type="http://schemas.openxmlformats.org/officeDocument/2006/relationships/customXml" Target="../ink/ink278.xml"/><Relationship Id="rId143" Type="http://schemas.openxmlformats.org/officeDocument/2006/relationships/image" Target="../media/image288.png"/><Relationship Id="rId164" Type="http://schemas.openxmlformats.org/officeDocument/2006/relationships/customXml" Target="../ink/ink299.xml"/><Relationship Id="rId185" Type="http://schemas.openxmlformats.org/officeDocument/2006/relationships/image" Target="../media/image309.png"/><Relationship Id="rId9" Type="http://schemas.openxmlformats.org/officeDocument/2006/relationships/customXml" Target="../ink/ink221.xml"/><Relationship Id="rId210" Type="http://schemas.openxmlformats.org/officeDocument/2006/relationships/customXml" Target="../ink/ink322.xml"/><Relationship Id="rId26" Type="http://schemas.openxmlformats.org/officeDocument/2006/relationships/image" Target="../media/image230.png"/><Relationship Id="rId231" Type="http://schemas.openxmlformats.org/officeDocument/2006/relationships/image" Target="../media/image332.png"/><Relationship Id="rId252" Type="http://schemas.openxmlformats.org/officeDocument/2006/relationships/customXml" Target="../ink/ink343.xml"/><Relationship Id="rId47" Type="http://schemas.openxmlformats.org/officeDocument/2006/relationships/customXml" Target="../ink/ink240.xml"/><Relationship Id="rId68" Type="http://schemas.openxmlformats.org/officeDocument/2006/relationships/customXml" Target="../ink/ink251.xml"/><Relationship Id="rId89" Type="http://schemas.openxmlformats.org/officeDocument/2006/relationships/image" Target="../media/image261.png"/><Relationship Id="rId112" Type="http://schemas.openxmlformats.org/officeDocument/2006/relationships/customXml" Target="../ink/ink273.xml"/><Relationship Id="rId133" Type="http://schemas.openxmlformats.org/officeDocument/2006/relationships/image" Target="../media/image283.png"/><Relationship Id="rId154" Type="http://schemas.openxmlformats.org/officeDocument/2006/relationships/customXml" Target="../ink/ink294.xml"/><Relationship Id="rId175" Type="http://schemas.openxmlformats.org/officeDocument/2006/relationships/image" Target="../media/image304.png"/><Relationship Id="rId196" Type="http://schemas.openxmlformats.org/officeDocument/2006/relationships/customXml" Target="../ink/ink315.xml"/><Relationship Id="rId200" Type="http://schemas.openxmlformats.org/officeDocument/2006/relationships/customXml" Target="../ink/ink317.xml"/><Relationship Id="rId16" Type="http://schemas.openxmlformats.org/officeDocument/2006/relationships/image" Target="../media/image225.png"/><Relationship Id="rId221" Type="http://schemas.openxmlformats.org/officeDocument/2006/relationships/image" Target="../media/image327.png"/><Relationship Id="rId242" Type="http://schemas.openxmlformats.org/officeDocument/2006/relationships/customXml" Target="../ink/ink338.xml"/><Relationship Id="rId37" Type="http://schemas.openxmlformats.org/officeDocument/2006/relationships/customXml" Target="../ink/ink235.xml"/><Relationship Id="rId58" Type="http://schemas.openxmlformats.org/officeDocument/2006/relationships/customXml" Target="../ink/ink246.xml"/><Relationship Id="rId79" Type="http://schemas.openxmlformats.org/officeDocument/2006/relationships/image" Target="../media/image256.png"/><Relationship Id="rId102" Type="http://schemas.openxmlformats.org/officeDocument/2006/relationships/customXml" Target="../ink/ink268.xml"/><Relationship Id="rId123" Type="http://schemas.openxmlformats.org/officeDocument/2006/relationships/image" Target="../media/image278.png"/><Relationship Id="rId144" Type="http://schemas.openxmlformats.org/officeDocument/2006/relationships/customXml" Target="../ink/ink289.xml"/><Relationship Id="rId90" Type="http://schemas.openxmlformats.org/officeDocument/2006/relationships/customXml" Target="../ink/ink262.xml"/><Relationship Id="rId165" Type="http://schemas.openxmlformats.org/officeDocument/2006/relationships/image" Target="../media/image299.png"/><Relationship Id="rId186" Type="http://schemas.openxmlformats.org/officeDocument/2006/relationships/customXml" Target="../ink/ink310.xml"/><Relationship Id="rId211" Type="http://schemas.openxmlformats.org/officeDocument/2006/relationships/image" Target="../media/image322.png"/><Relationship Id="rId232" Type="http://schemas.openxmlformats.org/officeDocument/2006/relationships/customXml" Target="../ink/ink333.xml"/><Relationship Id="rId253" Type="http://schemas.openxmlformats.org/officeDocument/2006/relationships/image" Target="../media/image343.png"/><Relationship Id="rId27" Type="http://schemas.openxmlformats.org/officeDocument/2006/relationships/customXml" Target="../ink/ink230.xml"/><Relationship Id="rId48" Type="http://schemas.openxmlformats.org/officeDocument/2006/relationships/image" Target="../media/image241.png"/><Relationship Id="rId69" Type="http://schemas.openxmlformats.org/officeDocument/2006/relationships/image" Target="../media/image251.png"/><Relationship Id="rId113" Type="http://schemas.openxmlformats.org/officeDocument/2006/relationships/image" Target="../media/image273.png"/><Relationship Id="rId134" Type="http://schemas.openxmlformats.org/officeDocument/2006/relationships/customXml" Target="../ink/ink284.xml"/><Relationship Id="rId80" Type="http://schemas.openxmlformats.org/officeDocument/2006/relationships/customXml" Target="../ink/ink257.xml"/><Relationship Id="rId155" Type="http://schemas.openxmlformats.org/officeDocument/2006/relationships/image" Target="../media/image294.png"/><Relationship Id="rId176" Type="http://schemas.openxmlformats.org/officeDocument/2006/relationships/customXml" Target="../ink/ink305.xml"/><Relationship Id="rId197" Type="http://schemas.openxmlformats.org/officeDocument/2006/relationships/image" Target="../media/image315.png"/><Relationship Id="rId201" Type="http://schemas.openxmlformats.org/officeDocument/2006/relationships/image" Target="../media/image317.png"/><Relationship Id="rId222" Type="http://schemas.openxmlformats.org/officeDocument/2006/relationships/customXml" Target="../ink/ink328.xml"/><Relationship Id="rId243" Type="http://schemas.openxmlformats.org/officeDocument/2006/relationships/image" Target="../media/image338.png"/><Relationship Id="rId17" Type="http://schemas.openxmlformats.org/officeDocument/2006/relationships/customXml" Target="../ink/ink225.xml"/><Relationship Id="rId38" Type="http://schemas.openxmlformats.org/officeDocument/2006/relationships/image" Target="../media/image236.png"/><Relationship Id="rId59" Type="http://schemas.openxmlformats.org/officeDocument/2006/relationships/image" Target="../media/image246.png"/><Relationship Id="rId103" Type="http://schemas.openxmlformats.org/officeDocument/2006/relationships/image" Target="../media/image268.png"/><Relationship Id="rId124" Type="http://schemas.openxmlformats.org/officeDocument/2006/relationships/customXml" Target="../ink/ink279.xml"/><Relationship Id="rId70" Type="http://schemas.openxmlformats.org/officeDocument/2006/relationships/customXml" Target="../ink/ink252.xml"/><Relationship Id="rId91" Type="http://schemas.openxmlformats.org/officeDocument/2006/relationships/image" Target="../media/image262.png"/><Relationship Id="rId145" Type="http://schemas.openxmlformats.org/officeDocument/2006/relationships/image" Target="../media/image289.png"/><Relationship Id="rId166" Type="http://schemas.openxmlformats.org/officeDocument/2006/relationships/customXml" Target="../ink/ink300.xml"/><Relationship Id="rId187" Type="http://schemas.openxmlformats.org/officeDocument/2006/relationships/image" Target="../media/image310.png"/><Relationship Id="rId1" Type="http://schemas.openxmlformats.org/officeDocument/2006/relationships/slideLayout" Target="../slideLayouts/slideLayout7.xml"/><Relationship Id="rId212" Type="http://schemas.openxmlformats.org/officeDocument/2006/relationships/customXml" Target="../ink/ink323.xml"/><Relationship Id="rId233" Type="http://schemas.openxmlformats.org/officeDocument/2006/relationships/image" Target="../media/image333.png"/><Relationship Id="rId28" Type="http://schemas.openxmlformats.org/officeDocument/2006/relationships/image" Target="../media/image231.png"/><Relationship Id="rId49" Type="http://schemas.openxmlformats.org/officeDocument/2006/relationships/customXml" Target="../ink/ink241.xml"/><Relationship Id="rId114" Type="http://schemas.openxmlformats.org/officeDocument/2006/relationships/customXml" Target="../ink/ink274.xml"/><Relationship Id="rId60" Type="http://schemas.openxmlformats.org/officeDocument/2006/relationships/customXml" Target="../ink/ink247.xml"/><Relationship Id="rId81" Type="http://schemas.openxmlformats.org/officeDocument/2006/relationships/image" Target="../media/image257.png"/><Relationship Id="rId135" Type="http://schemas.openxmlformats.org/officeDocument/2006/relationships/image" Target="../media/image284.png"/><Relationship Id="rId156" Type="http://schemas.openxmlformats.org/officeDocument/2006/relationships/customXml" Target="../ink/ink295.xml"/><Relationship Id="rId177" Type="http://schemas.openxmlformats.org/officeDocument/2006/relationships/image" Target="../media/image305.png"/><Relationship Id="rId198" Type="http://schemas.openxmlformats.org/officeDocument/2006/relationships/customXml" Target="../ink/ink316.xml"/><Relationship Id="rId202" Type="http://schemas.openxmlformats.org/officeDocument/2006/relationships/customXml" Target="../ink/ink318.xml"/><Relationship Id="rId223" Type="http://schemas.openxmlformats.org/officeDocument/2006/relationships/image" Target="../media/image328.png"/><Relationship Id="rId244" Type="http://schemas.openxmlformats.org/officeDocument/2006/relationships/customXml" Target="../ink/ink339.xml"/><Relationship Id="rId18" Type="http://schemas.openxmlformats.org/officeDocument/2006/relationships/image" Target="../media/image226.png"/><Relationship Id="rId39" Type="http://schemas.openxmlformats.org/officeDocument/2006/relationships/customXml" Target="../ink/ink236.xml"/><Relationship Id="rId50" Type="http://schemas.openxmlformats.org/officeDocument/2006/relationships/image" Target="../media/image242.png"/><Relationship Id="rId104" Type="http://schemas.openxmlformats.org/officeDocument/2006/relationships/customXml" Target="../ink/ink269.xml"/><Relationship Id="rId125" Type="http://schemas.openxmlformats.org/officeDocument/2006/relationships/image" Target="../media/image279.png"/><Relationship Id="rId146" Type="http://schemas.openxmlformats.org/officeDocument/2006/relationships/customXml" Target="../ink/ink290.xml"/><Relationship Id="rId167" Type="http://schemas.openxmlformats.org/officeDocument/2006/relationships/image" Target="../media/image300.png"/><Relationship Id="rId188" Type="http://schemas.openxmlformats.org/officeDocument/2006/relationships/customXml" Target="../ink/ink311.xml"/><Relationship Id="rId71" Type="http://schemas.openxmlformats.org/officeDocument/2006/relationships/image" Target="../media/image252.png"/><Relationship Id="rId92" Type="http://schemas.openxmlformats.org/officeDocument/2006/relationships/customXml" Target="../ink/ink263.xml"/><Relationship Id="rId213" Type="http://schemas.openxmlformats.org/officeDocument/2006/relationships/image" Target="../media/image323.png"/><Relationship Id="rId234" Type="http://schemas.openxmlformats.org/officeDocument/2006/relationships/customXml" Target="../ink/ink334.xml"/><Relationship Id="rId2" Type="http://schemas.openxmlformats.org/officeDocument/2006/relationships/notesSlide" Target="../notesSlides/notesSlide7.xml"/><Relationship Id="rId29" Type="http://schemas.openxmlformats.org/officeDocument/2006/relationships/customXml" Target="../ink/ink231.xml"/><Relationship Id="rId40" Type="http://schemas.openxmlformats.org/officeDocument/2006/relationships/image" Target="../media/image237.png"/><Relationship Id="rId115" Type="http://schemas.openxmlformats.org/officeDocument/2006/relationships/image" Target="../media/image274.png"/><Relationship Id="rId136" Type="http://schemas.openxmlformats.org/officeDocument/2006/relationships/customXml" Target="../ink/ink285.xml"/><Relationship Id="rId157" Type="http://schemas.openxmlformats.org/officeDocument/2006/relationships/image" Target="../media/image295.png"/><Relationship Id="rId178" Type="http://schemas.openxmlformats.org/officeDocument/2006/relationships/customXml" Target="../ink/ink306.xml"/><Relationship Id="rId61" Type="http://schemas.openxmlformats.org/officeDocument/2006/relationships/image" Target="../media/image247.png"/><Relationship Id="rId82" Type="http://schemas.openxmlformats.org/officeDocument/2006/relationships/customXml" Target="../ink/ink258.xml"/><Relationship Id="rId199" Type="http://schemas.openxmlformats.org/officeDocument/2006/relationships/image" Target="../media/image316.png"/><Relationship Id="rId203" Type="http://schemas.openxmlformats.org/officeDocument/2006/relationships/image" Target="../media/image318.png"/><Relationship Id="rId19" Type="http://schemas.openxmlformats.org/officeDocument/2006/relationships/customXml" Target="../ink/ink226.xml"/><Relationship Id="rId224" Type="http://schemas.openxmlformats.org/officeDocument/2006/relationships/customXml" Target="../ink/ink329.xml"/><Relationship Id="rId245" Type="http://schemas.openxmlformats.org/officeDocument/2006/relationships/image" Target="../media/image339.png"/><Relationship Id="rId30" Type="http://schemas.openxmlformats.org/officeDocument/2006/relationships/image" Target="../media/image232.png"/><Relationship Id="rId105" Type="http://schemas.openxmlformats.org/officeDocument/2006/relationships/image" Target="../media/image269.png"/><Relationship Id="rId126" Type="http://schemas.openxmlformats.org/officeDocument/2006/relationships/customXml" Target="../ink/ink280.xml"/><Relationship Id="rId147" Type="http://schemas.openxmlformats.org/officeDocument/2006/relationships/image" Target="../media/image290.png"/><Relationship Id="rId168" Type="http://schemas.openxmlformats.org/officeDocument/2006/relationships/customXml" Target="../ink/ink301.xml"/><Relationship Id="rId51" Type="http://schemas.openxmlformats.org/officeDocument/2006/relationships/customXml" Target="../ink/ink242.xml"/><Relationship Id="rId72" Type="http://schemas.openxmlformats.org/officeDocument/2006/relationships/customXml" Target="../ink/ink253.xml"/><Relationship Id="rId93" Type="http://schemas.openxmlformats.org/officeDocument/2006/relationships/image" Target="../media/image263.png"/><Relationship Id="rId189" Type="http://schemas.openxmlformats.org/officeDocument/2006/relationships/image" Target="../media/image311.png"/><Relationship Id="rId3" Type="http://schemas.openxmlformats.org/officeDocument/2006/relationships/image" Target="NULL"/><Relationship Id="rId214" Type="http://schemas.openxmlformats.org/officeDocument/2006/relationships/customXml" Target="../ink/ink324.xml"/><Relationship Id="rId235" Type="http://schemas.openxmlformats.org/officeDocument/2006/relationships/image" Target="../media/image334.png"/><Relationship Id="rId116" Type="http://schemas.openxmlformats.org/officeDocument/2006/relationships/customXml" Target="../ink/ink275.xml"/><Relationship Id="rId137" Type="http://schemas.openxmlformats.org/officeDocument/2006/relationships/image" Target="../media/image285.png"/><Relationship Id="rId158" Type="http://schemas.openxmlformats.org/officeDocument/2006/relationships/customXml" Target="../ink/ink296.xml"/><Relationship Id="rId20" Type="http://schemas.openxmlformats.org/officeDocument/2006/relationships/image" Target="../media/image227.png"/><Relationship Id="rId41" Type="http://schemas.openxmlformats.org/officeDocument/2006/relationships/customXml" Target="../ink/ink237.xml"/><Relationship Id="rId62" Type="http://schemas.openxmlformats.org/officeDocument/2006/relationships/customXml" Target="../ink/ink248.xml"/><Relationship Id="rId83" Type="http://schemas.openxmlformats.org/officeDocument/2006/relationships/image" Target="../media/image258.png"/><Relationship Id="rId179" Type="http://schemas.openxmlformats.org/officeDocument/2006/relationships/image" Target="../media/image306.png"/><Relationship Id="rId190" Type="http://schemas.openxmlformats.org/officeDocument/2006/relationships/customXml" Target="../ink/ink312.xml"/><Relationship Id="rId204" Type="http://schemas.openxmlformats.org/officeDocument/2006/relationships/customXml" Target="../ink/ink319.xml"/><Relationship Id="rId225" Type="http://schemas.openxmlformats.org/officeDocument/2006/relationships/image" Target="../media/image329.png"/><Relationship Id="rId246" Type="http://schemas.openxmlformats.org/officeDocument/2006/relationships/customXml" Target="../ink/ink340.xml"/><Relationship Id="rId106" Type="http://schemas.openxmlformats.org/officeDocument/2006/relationships/customXml" Target="../ink/ink270.xml"/><Relationship Id="rId127" Type="http://schemas.openxmlformats.org/officeDocument/2006/relationships/image" Target="../media/image280.png"/><Relationship Id="rId10" Type="http://schemas.openxmlformats.org/officeDocument/2006/relationships/image" Target="../media/image222.png"/><Relationship Id="rId31" Type="http://schemas.openxmlformats.org/officeDocument/2006/relationships/customXml" Target="../ink/ink232.xml"/><Relationship Id="rId52" Type="http://schemas.openxmlformats.org/officeDocument/2006/relationships/image" Target="../media/image243.png"/><Relationship Id="rId73" Type="http://schemas.openxmlformats.org/officeDocument/2006/relationships/image" Target="../media/image253.png"/><Relationship Id="rId94" Type="http://schemas.openxmlformats.org/officeDocument/2006/relationships/customXml" Target="../ink/ink264.xml"/><Relationship Id="rId148" Type="http://schemas.openxmlformats.org/officeDocument/2006/relationships/customXml" Target="../ink/ink291.xml"/><Relationship Id="rId169" Type="http://schemas.openxmlformats.org/officeDocument/2006/relationships/image" Target="../media/image301.png"/><Relationship Id="rId4" Type="http://schemas.openxmlformats.org/officeDocument/2006/relationships/image" Target="../media/image7610.png"/><Relationship Id="rId180" Type="http://schemas.openxmlformats.org/officeDocument/2006/relationships/customXml" Target="../ink/ink307.xml"/><Relationship Id="rId215" Type="http://schemas.openxmlformats.org/officeDocument/2006/relationships/image" Target="../media/image324.png"/><Relationship Id="rId236" Type="http://schemas.openxmlformats.org/officeDocument/2006/relationships/customXml" Target="../ink/ink335.xml"/></Relationships>
</file>

<file path=ppt/slides/_rels/slide8.xml.rels><?xml version="1.0" encoding="UTF-8" standalone="yes"?>
<Relationships xmlns="http://schemas.openxmlformats.org/package/2006/relationships"><Relationship Id="rId117" Type="http://schemas.openxmlformats.org/officeDocument/2006/relationships/image" Target="../media/image400.png"/><Relationship Id="rId21" Type="http://schemas.openxmlformats.org/officeDocument/2006/relationships/image" Target="../media/image352.png"/><Relationship Id="rId42" Type="http://schemas.openxmlformats.org/officeDocument/2006/relationships/customXml" Target="../ink/ink363.xml"/><Relationship Id="rId63" Type="http://schemas.openxmlformats.org/officeDocument/2006/relationships/image" Target="../media/image373.png"/><Relationship Id="rId84" Type="http://schemas.openxmlformats.org/officeDocument/2006/relationships/customXml" Target="../ink/ink384.xml"/><Relationship Id="rId138" Type="http://schemas.openxmlformats.org/officeDocument/2006/relationships/customXml" Target="../ink/ink411.xml"/><Relationship Id="rId107" Type="http://schemas.openxmlformats.org/officeDocument/2006/relationships/image" Target="../media/image395.png"/><Relationship Id="rId11" Type="http://schemas.openxmlformats.org/officeDocument/2006/relationships/image" Target="../media/image347.png"/><Relationship Id="rId32" Type="http://schemas.openxmlformats.org/officeDocument/2006/relationships/customXml" Target="../ink/ink358.xml"/><Relationship Id="rId37" Type="http://schemas.openxmlformats.org/officeDocument/2006/relationships/image" Target="../media/image360.png"/><Relationship Id="rId53" Type="http://schemas.openxmlformats.org/officeDocument/2006/relationships/image" Target="../media/image368.png"/><Relationship Id="rId58" Type="http://schemas.openxmlformats.org/officeDocument/2006/relationships/customXml" Target="../ink/ink371.xml"/><Relationship Id="rId74" Type="http://schemas.openxmlformats.org/officeDocument/2006/relationships/customXml" Target="../ink/ink379.xml"/><Relationship Id="rId79" Type="http://schemas.openxmlformats.org/officeDocument/2006/relationships/image" Target="../media/image381.png"/><Relationship Id="rId102" Type="http://schemas.openxmlformats.org/officeDocument/2006/relationships/customXml" Target="../ink/ink393.xml"/><Relationship Id="rId123" Type="http://schemas.openxmlformats.org/officeDocument/2006/relationships/image" Target="../media/image403.png"/><Relationship Id="rId128" Type="http://schemas.openxmlformats.org/officeDocument/2006/relationships/customXml" Target="../ink/ink406.xml"/><Relationship Id="rId5" Type="http://schemas.openxmlformats.org/officeDocument/2006/relationships/image" Target="../media/image344.png"/><Relationship Id="rId90" Type="http://schemas.openxmlformats.org/officeDocument/2006/relationships/customXml" Target="../ink/ink387.xml"/><Relationship Id="rId95" Type="http://schemas.openxmlformats.org/officeDocument/2006/relationships/image" Target="../media/image389.png"/><Relationship Id="rId22" Type="http://schemas.openxmlformats.org/officeDocument/2006/relationships/customXml" Target="../ink/ink353.xml"/><Relationship Id="rId27" Type="http://schemas.openxmlformats.org/officeDocument/2006/relationships/image" Target="../media/image355.png"/><Relationship Id="rId43" Type="http://schemas.openxmlformats.org/officeDocument/2006/relationships/image" Target="../media/image363.png"/><Relationship Id="rId48" Type="http://schemas.openxmlformats.org/officeDocument/2006/relationships/customXml" Target="../ink/ink366.xml"/><Relationship Id="rId64" Type="http://schemas.openxmlformats.org/officeDocument/2006/relationships/customXml" Target="../ink/ink374.xml"/><Relationship Id="rId69" Type="http://schemas.openxmlformats.org/officeDocument/2006/relationships/image" Target="../media/image376.png"/><Relationship Id="rId113" Type="http://schemas.openxmlformats.org/officeDocument/2006/relationships/image" Target="../media/image398.png"/><Relationship Id="rId118" Type="http://schemas.openxmlformats.org/officeDocument/2006/relationships/customXml" Target="../ink/ink401.xml"/><Relationship Id="rId134" Type="http://schemas.openxmlformats.org/officeDocument/2006/relationships/customXml" Target="../ink/ink409.xml"/><Relationship Id="rId139" Type="http://schemas.openxmlformats.org/officeDocument/2006/relationships/image" Target="../media/image411.png"/><Relationship Id="rId80" Type="http://schemas.openxmlformats.org/officeDocument/2006/relationships/customXml" Target="../ink/ink382.xml"/><Relationship Id="rId85" Type="http://schemas.openxmlformats.org/officeDocument/2006/relationships/image" Target="../media/image384.png"/><Relationship Id="rId12" Type="http://schemas.openxmlformats.org/officeDocument/2006/relationships/customXml" Target="../ink/ink348.xml"/><Relationship Id="rId17" Type="http://schemas.openxmlformats.org/officeDocument/2006/relationships/image" Target="../media/image350.png"/><Relationship Id="rId33" Type="http://schemas.openxmlformats.org/officeDocument/2006/relationships/image" Target="../media/image358.png"/><Relationship Id="rId38" Type="http://schemas.openxmlformats.org/officeDocument/2006/relationships/customXml" Target="../ink/ink361.xml"/><Relationship Id="rId59" Type="http://schemas.openxmlformats.org/officeDocument/2006/relationships/image" Target="../media/image371.png"/><Relationship Id="rId103" Type="http://schemas.openxmlformats.org/officeDocument/2006/relationships/image" Target="../media/image393.png"/><Relationship Id="rId108" Type="http://schemas.openxmlformats.org/officeDocument/2006/relationships/customXml" Target="../ink/ink396.xml"/><Relationship Id="rId124" Type="http://schemas.openxmlformats.org/officeDocument/2006/relationships/customXml" Target="../ink/ink404.xml"/><Relationship Id="rId129" Type="http://schemas.openxmlformats.org/officeDocument/2006/relationships/image" Target="../media/image406.png"/><Relationship Id="rId54" Type="http://schemas.openxmlformats.org/officeDocument/2006/relationships/customXml" Target="../ink/ink369.xml"/><Relationship Id="rId70" Type="http://schemas.openxmlformats.org/officeDocument/2006/relationships/customXml" Target="../ink/ink377.xml"/><Relationship Id="rId75" Type="http://schemas.openxmlformats.org/officeDocument/2006/relationships/image" Target="../media/image379.png"/><Relationship Id="rId91" Type="http://schemas.openxmlformats.org/officeDocument/2006/relationships/image" Target="../media/image387.png"/><Relationship Id="rId96" Type="http://schemas.openxmlformats.org/officeDocument/2006/relationships/customXml" Target="../ink/ink390.xml"/><Relationship Id="rId140" Type="http://schemas.openxmlformats.org/officeDocument/2006/relationships/customXml" Target="../ink/ink412.xml"/><Relationship Id="rId1" Type="http://schemas.openxmlformats.org/officeDocument/2006/relationships/slideLayout" Target="../slideLayouts/slideLayout7.xml"/><Relationship Id="rId6" Type="http://schemas.openxmlformats.org/officeDocument/2006/relationships/customXml" Target="../ink/ink345.xml"/><Relationship Id="rId23" Type="http://schemas.openxmlformats.org/officeDocument/2006/relationships/image" Target="../media/image353.png"/><Relationship Id="rId28" Type="http://schemas.openxmlformats.org/officeDocument/2006/relationships/customXml" Target="../ink/ink356.xml"/><Relationship Id="rId49" Type="http://schemas.openxmlformats.org/officeDocument/2006/relationships/image" Target="../media/image366.png"/><Relationship Id="rId114" Type="http://schemas.openxmlformats.org/officeDocument/2006/relationships/customXml" Target="../ink/ink399.xml"/><Relationship Id="rId119" Type="http://schemas.openxmlformats.org/officeDocument/2006/relationships/image" Target="../media/image401.png"/><Relationship Id="rId44" Type="http://schemas.openxmlformats.org/officeDocument/2006/relationships/customXml" Target="../ink/ink364.xml"/><Relationship Id="rId60" Type="http://schemas.openxmlformats.org/officeDocument/2006/relationships/customXml" Target="../ink/ink372.xml"/><Relationship Id="rId65" Type="http://schemas.openxmlformats.org/officeDocument/2006/relationships/image" Target="../media/image374.png"/><Relationship Id="rId81" Type="http://schemas.openxmlformats.org/officeDocument/2006/relationships/image" Target="../media/image382.png"/><Relationship Id="rId86" Type="http://schemas.openxmlformats.org/officeDocument/2006/relationships/customXml" Target="../ink/ink385.xml"/><Relationship Id="rId130" Type="http://schemas.openxmlformats.org/officeDocument/2006/relationships/customXml" Target="../ink/ink407.xml"/><Relationship Id="rId135" Type="http://schemas.openxmlformats.org/officeDocument/2006/relationships/image" Target="../media/image409.png"/><Relationship Id="rId13" Type="http://schemas.openxmlformats.org/officeDocument/2006/relationships/image" Target="../media/image348.png"/><Relationship Id="rId18" Type="http://schemas.openxmlformats.org/officeDocument/2006/relationships/customXml" Target="../ink/ink351.xml"/><Relationship Id="rId39" Type="http://schemas.openxmlformats.org/officeDocument/2006/relationships/image" Target="../media/image361.png"/><Relationship Id="rId109" Type="http://schemas.openxmlformats.org/officeDocument/2006/relationships/image" Target="../media/image396.png"/><Relationship Id="rId34" Type="http://schemas.openxmlformats.org/officeDocument/2006/relationships/customXml" Target="../ink/ink359.xml"/><Relationship Id="rId50" Type="http://schemas.openxmlformats.org/officeDocument/2006/relationships/customXml" Target="../ink/ink367.xml"/><Relationship Id="rId55" Type="http://schemas.openxmlformats.org/officeDocument/2006/relationships/image" Target="../media/image369.png"/><Relationship Id="rId76" Type="http://schemas.openxmlformats.org/officeDocument/2006/relationships/customXml" Target="../ink/ink380.xml"/><Relationship Id="rId97" Type="http://schemas.openxmlformats.org/officeDocument/2006/relationships/image" Target="../media/image390.png"/><Relationship Id="rId104" Type="http://schemas.openxmlformats.org/officeDocument/2006/relationships/customXml" Target="../ink/ink394.xml"/><Relationship Id="rId120" Type="http://schemas.openxmlformats.org/officeDocument/2006/relationships/customXml" Target="../ink/ink402.xml"/><Relationship Id="rId125" Type="http://schemas.openxmlformats.org/officeDocument/2006/relationships/image" Target="../media/image404.png"/><Relationship Id="rId141" Type="http://schemas.openxmlformats.org/officeDocument/2006/relationships/image" Target="../media/image412.png"/><Relationship Id="rId7" Type="http://schemas.openxmlformats.org/officeDocument/2006/relationships/image" Target="../media/image345.png"/><Relationship Id="rId71" Type="http://schemas.openxmlformats.org/officeDocument/2006/relationships/image" Target="../media/image377.png"/><Relationship Id="rId92" Type="http://schemas.openxmlformats.org/officeDocument/2006/relationships/customXml" Target="../ink/ink388.xml"/><Relationship Id="rId2" Type="http://schemas.openxmlformats.org/officeDocument/2006/relationships/notesSlide" Target="../notesSlides/notesSlide8.xml"/><Relationship Id="rId29" Type="http://schemas.openxmlformats.org/officeDocument/2006/relationships/image" Target="../media/image356.png"/><Relationship Id="rId24" Type="http://schemas.openxmlformats.org/officeDocument/2006/relationships/customXml" Target="../ink/ink354.xml"/><Relationship Id="rId40" Type="http://schemas.openxmlformats.org/officeDocument/2006/relationships/customXml" Target="../ink/ink362.xml"/><Relationship Id="rId45" Type="http://schemas.openxmlformats.org/officeDocument/2006/relationships/image" Target="../media/image364.png"/><Relationship Id="rId66" Type="http://schemas.openxmlformats.org/officeDocument/2006/relationships/customXml" Target="../ink/ink375.xml"/><Relationship Id="rId87" Type="http://schemas.openxmlformats.org/officeDocument/2006/relationships/image" Target="../media/image385.png"/><Relationship Id="rId110" Type="http://schemas.openxmlformats.org/officeDocument/2006/relationships/customXml" Target="../ink/ink397.xml"/><Relationship Id="rId115" Type="http://schemas.openxmlformats.org/officeDocument/2006/relationships/image" Target="../media/image399.png"/><Relationship Id="rId131" Type="http://schemas.openxmlformats.org/officeDocument/2006/relationships/image" Target="../media/image407.png"/><Relationship Id="rId136" Type="http://schemas.openxmlformats.org/officeDocument/2006/relationships/customXml" Target="../ink/ink410.xml"/><Relationship Id="rId61" Type="http://schemas.openxmlformats.org/officeDocument/2006/relationships/image" Target="../media/image372.png"/><Relationship Id="rId82" Type="http://schemas.openxmlformats.org/officeDocument/2006/relationships/customXml" Target="../ink/ink383.xml"/><Relationship Id="rId19" Type="http://schemas.openxmlformats.org/officeDocument/2006/relationships/image" Target="../media/image351.png"/><Relationship Id="rId14" Type="http://schemas.openxmlformats.org/officeDocument/2006/relationships/customXml" Target="../ink/ink349.xml"/><Relationship Id="rId30" Type="http://schemas.openxmlformats.org/officeDocument/2006/relationships/customXml" Target="../ink/ink357.xml"/><Relationship Id="rId35" Type="http://schemas.openxmlformats.org/officeDocument/2006/relationships/image" Target="../media/image359.png"/><Relationship Id="rId56" Type="http://schemas.openxmlformats.org/officeDocument/2006/relationships/customXml" Target="../ink/ink370.xml"/><Relationship Id="rId77" Type="http://schemas.openxmlformats.org/officeDocument/2006/relationships/image" Target="../media/image380.png"/><Relationship Id="rId100" Type="http://schemas.openxmlformats.org/officeDocument/2006/relationships/customXml" Target="../ink/ink392.xml"/><Relationship Id="rId105" Type="http://schemas.openxmlformats.org/officeDocument/2006/relationships/image" Target="../media/image394.png"/><Relationship Id="rId126" Type="http://schemas.openxmlformats.org/officeDocument/2006/relationships/customXml" Target="../ink/ink405.xml"/><Relationship Id="rId8" Type="http://schemas.openxmlformats.org/officeDocument/2006/relationships/customXml" Target="../ink/ink346.xml"/><Relationship Id="rId51" Type="http://schemas.openxmlformats.org/officeDocument/2006/relationships/image" Target="../media/image367.png"/><Relationship Id="rId72" Type="http://schemas.openxmlformats.org/officeDocument/2006/relationships/customXml" Target="../ink/ink378.xml"/><Relationship Id="rId93" Type="http://schemas.openxmlformats.org/officeDocument/2006/relationships/image" Target="../media/image388.png"/><Relationship Id="rId98" Type="http://schemas.openxmlformats.org/officeDocument/2006/relationships/customXml" Target="../ink/ink391.xml"/><Relationship Id="rId121" Type="http://schemas.openxmlformats.org/officeDocument/2006/relationships/image" Target="../media/image402.png"/><Relationship Id="rId142" Type="http://schemas.openxmlformats.org/officeDocument/2006/relationships/customXml" Target="../ink/ink413.xml"/><Relationship Id="rId3" Type="http://schemas.openxmlformats.org/officeDocument/2006/relationships/image" Target="NULL"/><Relationship Id="rId25" Type="http://schemas.openxmlformats.org/officeDocument/2006/relationships/image" Target="../media/image354.png"/><Relationship Id="rId46" Type="http://schemas.openxmlformats.org/officeDocument/2006/relationships/customXml" Target="../ink/ink365.xml"/><Relationship Id="rId67" Type="http://schemas.openxmlformats.org/officeDocument/2006/relationships/image" Target="../media/image375.png"/><Relationship Id="rId116" Type="http://schemas.openxmlformats.org/officeDocument/2006/relationships/customXml" Target="../ink/ink400.xml"/><Relationship Id="rId137" Type="http://schemas.openxmlformats.org/officeDocument/2006/relationships/image" Target="../media/image410.png"/><Relationship Id="rId20" Type="http://schemas.openxmlformats.org/officeDocument/2006/relationships/customXml" Target="../ink/ink352.xml"/><Relationship Id="rId41" Type="http://schemas.openxmlformats.org/officeDocument/2006/relationships/image" Target="../media/image362.png"/><Relationship Id="rId62" Type="http://schemas.openxmlformats.org/officeDocument/2006/relationships/customXml" Target="../ink/ink373.xml"/><Relationship Id="rId83" Type="http://schemas.openxmlformats.org/officeDocument/2006/relationships/image" Target="../media/image383.png"/><Relationship Id="rId88" Type="http://schemas.openxmlformats.org/officeDocument/2006/relationships/customXml" Target="../ink/ink386.xml"/><Relationship Id="rId111" Type="http://schemas.openxmlformats.org/officeDocument/2006/relationships/image" Target="../media/image397.png"/><Relationship Id="rId132" Type="http://schemas.openxmlformats.org/officeDocument/2006/relationships/customXml" Target="../ink/ink408.xml"/><Relationship Id="rId15" Type="http://schemas.openxmlformats.org/officeDocument/2006/relationships/image" Target="../media/image349.png"/><Relationship Id="rId36" Type="http://schemas.openxmlformats.org/officeDocument/2006/relationships/customXml" Target="../ink/ink360.xml"/><Relationship Id="rId57" Type="http://schemas.openxmlformats.org/officeDocument/2006/relationships/image" Target="../media/image370.png"/><Relationship Id="rId106" Type="http://schemas.openxmlformats.org/officeDocument/2006/relationships/customXml" Target="../ink/ink395.xml"/><Relationship Id="rId127" Type="http://schemas.openxmlformats.org/officeDocument/2006/relationships/image" Target="../media/image405.png"/><Relationship Id="rId10" Type="http://schemas.openxmlformats.org/officeDocument/2006/relationships/customXml" Target="../ink/ink347.xml"/><Relationship Id="rId31" Type="http://schemas.openxmlformats.org/officeDocument/2006/relationships/image" Target="../media/image357.png"/><Relationship Id="rId52" Type="http://schemas.openxmlformats.org/officeDocument/2006/relationships/customXml" Target="../ink/ink368.xml"/><Relationship Id="rId73" Type="http://schemas.openxmlformats.org/officeDocument/2006/relationships/image" Target="../media/image378.png"/><Relationship Id="rId78" Type="http://schemas.openxmlformats.org/officeDocument/2006/relationships/customXml" Target="../ink/ink381.xml"/><Relationship Id="rId94" Type="http://schemas.openxmlformats.org/officeDocument/2006/relationships/customXml" Target="../ink/ink389.xml"/><Relationship Id="rId99" Type="http://schemas.openxmlformats.org/officeDocument/2006/relationships/image" Target="../media/image391.png"/><Relationship Id="rId101" Type="http://schemas.openxmlformats.org/officeDocument/2006/relationships/image" Target="../media/image392.png"/><Relationship Id="rId122" Type="http://schemas.openxmlformats.org/officeDocument/2006/relationships/customXml" Target="../ink/ink403.xml"/><Relationship Id="rId143" Type="http://schemas.openxmlformats.org/officeDocument/2006/relationships/image" Target="../media/image413.png"/><Relationship Id="rId4" Type="http://schemas.openxmlformats.org/officeDocument/2006/relationships/customXml" Target="../ink/ink344.xml"/><Relationship Id="rId9" Type="http://schemas.openxmlformats.org/officeDocument/2006/relationships/image" Target="../media/image346.png"/><Relationship Id="rId26" Type="http://schemas.openxmlformats.org/officeDocument/2006/relationships/customXml" Target="../ink/ink355.xml"/><Relationship Id="rId47" Type="http://schemas.openxmlformats.org/officeDocument/2006/relationships/image" Target="../media/image365.png"/><Relationship Id="rId68" Type="http://schemas.openxmlformats.org/officeDocument/2006/relationships/customXml" Target="../ink/ink376.xml"/><Relationship Id="rId89" Type="http://schemas.openxmlformats.org/officeDocument/2006/relationships/image" Target="../media/image386.png"/><Relationship Id="rId112" Type="http://schemas.openxmlformats.org/officeDocument/2006/relationships/customXml" Target="../ink/ink398.xml"/><Relationship Id="rId133" Type="http://schemas.openxmlformats.org/officeDocument/2006/relationships/image" Target="../media/image408.png"/><Relationship Id="rId16" Type="http://schemas.openxmlformats.org/officeDocument/2006/relationships/customXml" Target="../ink/ink350.xml"/></Relationships>
</file>

<file path=ppt/slides/_rels/slide9.xml.rels><?xml version="1.0" encoding="UTF-8" standalone="yes"?>
<Relationships xmlns="http://schemas.openxmlformats.org/package/2006/relationships"><Relationship Id="rId117" Type="http://schemas.openxmlformats.org/officeDocument/2006/relationships/customXml" Target="../ink/ink471.xml"/><Relationship Id="rId21" Type="http://schemas.openxmlformats.org/officeDocument/2006/relationships/customXml" Target="../ink/ink423.xml"/><Relationship Id="rId324" Type="http://schemas.openxmlformats.org/officeDocument/2006/relationships/customXml" Target="../ink/ink575.xml"/><Relationship Id="rId170" Type="http://schemas.openxmlformats.org/officeDocument/2006/relationships/image" Target="../media/image239.png"/><Relationship Id="rId226" Type="http://schemas.openxmlformats.org/officeDocument/2006/relationships/image" Target="../media/image523.png"/><Relationship Id="rId433" Type="http://schemas.openxmlformats.org/officeDocument/2006/relationships/image" Target="../media/image626.png"/><Relationship Id="rId268" Type="http://schemas.openxmlformats.org/officeDocument/2006/relationships/customXml" Target="../ink/ink547.xml"/><Relationship Id="rId475" Type="http://schemas.openxmlformats.org/officeDocument/2006/relationships/customXml" Target="../ink/ink651.xml"/><Relationship Id="rId32" Type="http://schemas.openxmlformats.org/officeDocument/2006/relationships/image" Target="../media/image428.png"/><Relationship Id="rId74" Type="http://schemas.openxmlformats.org/officeDocument/2006/relationships/image" Target="../media/image449.png"/><Relationship Id="rId128" Type="http://schemas.openxmlformats.org/officeDocument/2006/relationships/image" Target="../media/image475.png"/><Relationship Id="rId335" Type="http://schemas.openxmlformats.org/officeDocument/2006/relationships/image" Target="../media/image577.png"/><Relationship Id="rId377" Type="http://schemas.openxmlformats.org/officeDocument/2006/relationships/image" Target="../media/image598.png"/><Relationship Id="rId500" Type="http://schemas.openxmlformats.org/officeDocument/2006/relationships/image" Target="../media/image659.png"/><Relationship Id="rId5" Type="http://schemas.openxmlformats.org/officeDocument/2006/relationships/customXml" Target="../ink/ink415.xml"/><Relationship Id="rId181" Type="http://schemas.openxmlformats.org/officeDocument/2006/relationships/customXml" Target="../ink/ink503.xml"/><Relationship Id="rId237" Type="http://schemas.openxmlformats.org/officeDocument/2006/relationships/customXml" Target="../ink/ink531.xml"/><Relationship Id="rId402" Type="http://schemas.openxmlformats.org/officeDocument/2006/relationships/customXml" Target="../ink/ink614.xml"/><Relationship Id="rId279" Type="http://schemas.openxmlformats.org/officeDocument/2006/relationships/image" Target="../media/image549.png"/><Relationship Id="rId444" Type="http://schemas.openxmlformats.org/officeDocument/2006/relationships/customXml" Target="../ink/ink635.xml"/><Relationship Id="rId486" Type="http://schemas.openxmlformats.org/officeDocument/2006/relationships/image" Target="../media/image652.png"/><Relationship Id="rId43" Type="http://schemas.openxmlformats.org/officeDocument/2006/relationships/customXml" Target="../ink/ink434.xml"/><Relationship Id="rId139" Type="http://schemas.openxmlformats.org/officeDocument/2006/relationships/customXml" Target="../ink/ink482.xml"/><Relationship Id="rId290" Type="http://schemas.openxmlformats.org/officeDocument/2006/relationships/customXml" Target="../ink/ink558.xml"/><Relationship Id="rId304" Type="http://schemas.openxmlformats.org/officeDocument/2006/relationships/customXml" Target="../ink/ink565.xml"/><Relationship Id="rId346" Type="http://schemas.openxmlformats.org/officeDocument/2006/relationships/customXml" Target="../ink/ink586.xml"/><Relationship Id="rId388" Type="http://schemas.openxmlformats.org/officeDocument/2006/relationships/customXml" Target="../ink/ink607.xml"/><Relationship Id="rId511" Type="http://schemas.openxmlformats.org/officeDocument/2006/relationships/customXml" Target="../ink/ink669.xml"/><Relationship Id="rId85" Type="http://schemas.openxmlformats.org/officeDocument/2006/relationships/customXml" Target="../ink/ink455.xml"/><Relationship Id="rId150" Type="http://schemas.openxmlformats.org/officeDocument/2006/relationships/image" Target="../media/image486.png"/><Relationship Id="rId192" Type="http://schemas.openxmlformats.org/officeDocument/2006/relationships/image" Target="../media/image506.png"/><Relationship Id="rId206" Type="http://schemas.openxmlformats.org/officeDocument/2006/relationships/image" Target="../media/image513.png"/><Relationship Id="rId413" Type="http://schemas.openxmlformats.org/officeDocument/2006/relationships/image" Target="../media/image616.png"/><Relationship Id="rId248" Type="http://schemas.openxmlformats.org/officeDocument/2006/relationships/customXml" Target="../ink/ink537.xml"/><Relationship Id="rId455" Type="http://schemas.openxmlformats.org/officeDocument/2006/relationships/customXml" Target="../ink/ink641.xml"/><Relationship Id="rId497" Type="http://schemas.openxmlformats.org/officeDocument/2006/relationships/customXml" Target="../ink/ink662.xml"/><Relationship Id="rId12" Type="http://schemas.openxmlformats.org/officeDocument/2006/relationships/image" Target="../media/image418.png"/><Relationship Id="rId108" Type="http://schemas.openxmlformats.org/officeDocument/2006/relationships/image" Target="../media/image465.png"/><Relationship Id="rId315" Type="http://schemas.openxmlformats.org/officeDocument/2006/relationships/image" Target="../media/image567.png"/><Relationship Id="rId357" Type="http://schemas.openxmlformats.org/officeDocument/2006/relationships/image" Target="../media/image588.png"/><Relationship Id="rId54" Type="http://schemas.openxmlformats.org/officeDocument/2006/relationships/image" Target="../media/image439.png"/><Relationship Id="rId96" Type="http://schemas.openxmlformats.org/officeDocument/2006/relationships/image" Target="../media/image460.png"/><Relationship Id="rId161" Type="http://schemas.openxmlformats.org/officeDocument/2006/relationships/customXml" Target="../ink/ink493.xml"/><Relationship Id="rId217" Type="http://schemas.openxmlformats.org/officeDocument/2006/relationships/customXml" Target="../ink/ink521.xml"/><Relationship Id="rId399" Type="http://schemas.openxmlformats.org/officeDocument/2006/relationships/image" Target="../media/image609.png"/><Relationship Id="rId259" Type="http://schemas.openxmlformats.org/officeDocument/2006/relationships/image" Target="../media/image539.png"/><Relationship Id="rId424" Type="http://schemas.openxmlformats.org/officeDocument/2006/relationships/customXml" Target="../ink/ink625.xml"/><Relationship Id="rId466" Type="http://schemas.openxmlformats.org/officeDocument/2006/relationships/image" Target="../media/image642.png"/><Relationship Id="rId23" Type="http://schemas.openxmlformats.org/officeDocument/2006/relationships/customXml" Target="../ink/ink424.xml"/><Relationship Id="rId119" Type="http://schemas.openxmlformats.org/officeDocument/2006/relationships/customXml" Target="../ink/ink472.xml"/><Relationship Id="rId270" Type="http://schemas.openxmlformats.org/officeDocument/2006/relationships/customXml" Target="../ink/ink548.xml"/><Relationship Id="rId326" Type="http://schemas.openxmlformats.org/officeDocument/2006/relationships/customXml" Target="../ink/ink576.xml"/><Relationship Id="rId65" Type="http://schemas.openxmlformats.org/officeDocument/2006/relationships/customXml" Target="../ink/ink445.xml"/><Relationship Id="rId130" Type="http://schemas.openxmlformats.org/officeDocument/2006/relationships/image" Target="../media/image476.png"/><Relationship Id="rId368" Type="http://schemas.openxmlformats.org/officeDocument/2006/relationships/customXml" Target="../ink/ink597.xml"/><Relationship Id="rId172" Type="http://schemas.openxmlformats.org/officeDocument/2006/relationships/image" Target="../media/image496.png"/><Relationship Id="rId228" Type="http://schemas.openxmlformats.org/officeDocument/2006/relationships/image" Target="../media/image524.png"/><Relationship Id="rId435" Type="http://schemas.openxmlformats.org/officeDocument/2006/relationships/image" Target="../media/image627.png"/><Relationship Id="rId477" Type="http://schemas.openxmlformats.org/officeDocument/2006/relationships/customXml" Target="../ink/ink652.xml"/><Relationship Id="rId281" Type="http://schemas.openxmlformats.org/officeDocument/2006/relationships/image" Target="../media/image550.png"/><Relationship Id="rId337" Type="http://schemas.openxmlformats.org/officeDocument/2006/relationships/image" Target="../media/image578.png"/><Relationship Id="rId502" Type="http://schemas.openxmlformats.org/officeDocument/2006/relationships/image" Target="../media/image660.png"/><Relationship Id="rId34" Type="http://schemas.openxmlformats.org/officeDocument/2006/relationships/image" Target="../media/image429.png"/><Relationship Id="rId76" Type="http://schemas.openxmlformats.org/officeDocument/2006/relationships/image" Target="../media/image450.png"/><Relationship Id="rId141" Type="http://schemas.openxmlformats.org/officeDocument/2006/relationships/customXml" Target="../ink/ink483.xml"/><Relationship Id="rId379" Type="http://schemas.openxmlformats.org/officeDocument/2006/relationships/image" Target="../media/image599.png"/><Relationship Id="rId7" Type="http://schemas.openxmlformats.org/officeDocument/2006/relationships/customXml" Target="../ink/ink416.xml"/><Relationship Id="rId183" Type="http://schemas.openxmlformats.org/officeDocument/2006/relationships/customXml" Target="../ink/ink504.xml"/><Relationship Id="rId239" Type="http://schemas.openxmlformats.org/officeDocument/2006/relationships/customXml" Target="../ink/ink532.xml"/><Relationship Id="rId390" Type="http://schemas.openxmlformats.org/officeDocument/2006/relationships/customXml" Target="../ink/ink608.xml"/><Relationship Id="rId404" Type="http://schemas.openxmlformats.org/officeDocument/2006/relationships/customXml" Target="../ink/ink615.xml"/><Relationship Id="rId446" Type="http://schemas.openxmlformats.org/officeDocument/2006/relationships/customXml" Target="../ink/ink636.xml"/><Relationship Id="rId250" Type="http://schemas.openxmlformats.org/officeDocument/2006/relationships/customXml" Target="../ink/ink538.xml"/><Relationship Id="rId292" Type="http://schemas.openxmlformats.org/officeDocument/2006/relationships/customXml" Target="../ink/ink559.xml"/><Relationship Id="rId306" Type="http://schemas.openxmlformats.org/officeDocument/2006/relationships/customXml" Target="../ink/ink566.xml"/><Relationship Id="rId488" Type="http://schemas.openxmlformats.org/officeDocument/2006/relationships/image" Target="../media/image653.png"/><Relationship Id="rId45" Type="http://schemas.openxmlformats.org/officeDocument/2006/relationships/customXml" Target="../ink/ink435.xml"/><Relationship Id="rId87" Type="http://schemas.openxmlformats.org/officeDocument/2006/relationships/customXml" Target="../ink/ink456.xml"/><Relationship Id="rId110" Type="http://schemas.openxmlformats.org/officeDocument/2006/relationships/image" Target="../media/image466.png"/><Relationship Id="rId348" Type="http://schemas.openxmlformats.org/officeDocument/2006/relationships/customXml" Target="../ink/ink587.xml"/><Relationship Id="rId513" Type="http://schemas.openxmlformats.org/officeDocument/2006/relationships/customXml" Target="../ink/ink670.xml"/><Relationship Id="rId152" Type="http://schemas.openxmlformats.org/officeDocument/2006/relationships/image" Target="../media/image487.png"/><Relationship Id="rId194" Type="http://schemas.openxmlformats.org/officeDocument/2006/relationships/image" Target="../media/image507.png"/><Relationship Id="rId208" Type="http://schemas.openxmlformats.org/officeDocument/2006/relationships/image" Target="../media/image514.png"/><Relationship Id="rId415" Type="http://schemas.openxmlformats.org/officeDocument/2006/relationships/image" Target="../media/image617.png"/><Relationship Id="rId457" Type="http://schemas.openxmlformats.org/officeDocument/2006/relationships/customXml" Target="../ink/ink642.xml"/><Relationship Id="rId261" Type="http://schemas.openxmlformats.org/officeDocument/2006/relationships/image" Target="../media/image540.png"/><Relationship Id="rId499" Type="http://schemas.openxmlformats.org/officeDocument/2006/relationships/customXml" Target="../ink/ink663.xml"/><Relationship Id="rId14" Type="http://schemas.openxmlformats.org/officeDocument/2006/relationships/image" Target="../media/image419.png"/><Relationship Id="rId56" Type="http://schemas.openxmlformats.org/officeDocument/2006/relationships/image" Target="../media/image440.png"/><Relationship Id="rId317" Type="http://schemas.openxmlformats.org/officeDocument/2006/relationships/image" Target="../media/image568.png"/><Relationship Id="rId359" Type="http://schemas.openxmlformats.org/officeDocument/2006/relationships/image" Target="../media/image589.png"/><Relationship Id="rId98" Type="http://schemas.openxmlformats.org/officeDocument/2006/relationships/image" Target="../media/image193.png"/><Relationship Id="rId121" Type="http://schemas.openxmlformats.org/officeDocument/2006/relationships/customXml" Target="../ink/ink473.xml"/><Relationship Id="rId163" Type="http://schemas.openxmlformats.org/officeDocument/2006/relationships/customXml" Target="../ink/ink494.xml"/><Relationship Id="rId219" Type="http://schemas.openxmlformats.org/officeDocument/2006/relationships/customXml" Target="../ink/ink522.xml"/><Relationship Id="rId370" Type="http://schemas.openxmlformats.org/officeDocument/2006/relationships/customXml" Target="../ink/ink598.xml"/><Relationship Id="rId426" Type="http://schemas.openxmlformats.org/officeDocument/2006/relationships/customXml" Target="../ink/ink626.xml"/><Relationship Id="rId230" Type="http://schemas.openxmlformats.org/officeDocument/2006/relationships/image" Target="../media/image525.png"/><Relationship Id="rId468" Type="http://schemas.openxmlformats.org/officeDocument/2006/relationships/image" Target="../media/image643.png"/><Relationship Id="rId25" Type="http://schemas.openxmlformats.org/officeDocument/2006/relationships/customXml" Target="../ink/ink425.xml"/><Relationship Id="rId67" Type="http://schemas.openxmlformats.org/officeDocument/2006/relationships/customXml" Target="../ink/ink446.xml"/><Relationship Id="rId272" Type="http://schemas.openxmlformats.org/officeDocument/2006/relationships/customXml" Target="../ink/ink549.xml"/><Relationship Id="rId328" Type="http://schemas.openxmlformats.org/officeDocument/2006/relationships/customXml" Target="../ink/ink577.xml"/><Relationship Id="rId132" Type="http://schemas.openxmlformats.org/officeDocument/2006/relationships/image" Target="../media/image477.png"/><Relationship Id="rId174" Type="http://schemas.openxmlformats.org/officeDocument/2006/relationships/image" Target="../media/image497.png"/><Relationship Id="rId381" Type="http://schemas.openxmlformats.org/officeDocument/2006/relationships/image" Target="../media/image600.png"/><Relationship Id="rId241" Type="http://schemas.openxmlformats.org/officeDocument/2006/relationships/customXml" Target="../ink/ink533.xml"/><Relationship Id="rId437" Type="http://schemas.openxmlformats.org/officeDocument/2006/relationships/image" Target="../media/image628.png"/><Relationship Id="rId479" Type="http://schemas.openxmlformats.org/officeDocument/2006/relationships/customXml" Target="../ink/ink653.xml"/><Relationship Id="rId36" Type="http://schemas.openxmlformats.org/officeDocument/2006/relationships/image" Target="../media/image430.png"/><Relationship Id="rId283" Type="http://schemas.openxmlformats.org/officeDocument/2006/relationships/image" Target="../media/image551.png"/><Relationship Id="rId339" Type="http://schemas.openxmlformats.org/officeDocument/2006/relationships/image" Target="../media/image579.png"/><Relationship Id="rId490" Type="http://schemas.openxmlformats.org/officeDocument/2006/relationships/image" Target="../media/image654.png"/><Relationship Id="rId504" Type="http://schemas.openxmlformats.org/officeDocument/2006/relationships/image" Target="../media/image661.png"/><Relationship Id="rId78" Type="http://schemas.openxmlformats.org/officeDocument/2006/relationships/image" Target="../media/image451.png"/><Relationship Id="rId101" Type="http://schemas.openxmlformats.org/officeDocument/2006/relationships/customXml" Target="../ink/ink463.xml"/><Relationship Id="rId143" Type="http://schemas.openxmlformats.org/officeDocument/2006/relationships/customXml" Target="../ink/ink484.xml"/><Relationship Id="rId185" Type="http://schemas.openxmlformats.org/officeDocument/2006/relationships/customXml" Target="../ink/ink505.xml"/><Relationship Id="rId350" Type="http://schemas.openxmlformats.org/officeDocument/2006/relationships/customXml" Target="../ink/ink588.xml"/><Relationship Id="rId406" Type="http://schemas.openxmlformats.org/officeDocument/2006/relationships/customXml" Target="../ink/ink616.xml"/><Relationship Id="rId9" Type="http://schemas.openxmlformats.org/officeDocument/2006/relationships/customXml" Target="../ink/ink417.xml"/><Relationship Id="rId210" Type="http://schemas.openxmlformats.org/officeDocument/2006/relationships/image" Target="../media/image515.png"/><Relationship Id="rId392" Type="http://schemas.openxmlformats.org/officeDocument/2006/relationships/customXml" Target="../ink/ink609.xml"/><Relationship Id="rId448" Type="http://schemas.openxmlformats.org/officeDocument/2006/relationships/image" Target="../media/image633.png"/><Relationship Id="rId252" Type="http://schemas.openxmlformats.org/officeDocument/2006/relationships/customXml" Target="../ink/ink539.xml"/><Relationship Id="rId294" Type="http://schemas.openxmlformats.org/officeDocument/2006/relationships/customXml" Target="../ink/ink560.xml"/><Relationship Id="rId308" Type="http://schemas.openxmlformats.org/officeDocument/2006/relationships/customXml" Target="../ink/ink567.xml"/><Relationship Id="rId515" Type="http://schemas.openxmlformats.org/officeDocument/2006/relationships/customXml" Target="../ink/ink671.xml"/><Relationship Id="rId47" Type="http://schemas.openxmlformats.org/officeDocument/2006/relationships/customXml" Target="../ink/ink436.xml"/><Relationship Id="rId89" Type="http://schemas.openxmlformats.org/officeDocument/2006/relationships/customXml" Target="../ink/ink457.xml"/><Relationship Id="rId112" Type="http://schemas.openxmlformats.org/officeDocument/2006/relationships/image" Target="../media/image467.png"/><Relationship Id="rId154" Type="http://schemas.openxmlformats.org/officeDocument/2006/relationships/image" Target="../media/image488.png"/><Relationship Id="rId361" Type="http://schemas.openxmlformats.org/officeDocument/2006/relationships/image" Target="../media/image590.png"/><Relationship Id="rId196" Type="http://schemas.openxmlformats.org/officeDocument/2006/relationships/image" Target="../media/image508.png"/><Relationship Id="rId417" Type="http://schemas.openxmlformats.org/officeDocument/2006/relationships/image" Target="../media/image618.png"/><Relationship Id="rId459" Type="http://schemas.openxmlformats.org/officeDocument/2006/relationships/customXml" Target="../ink/ink643.xml"/><Relationship Id="rId16" Type="http://schemas.openxmlformats.org/officeDocument/2006/relationships/image" Target="../media/image420.png"/><Relationship Id="rId221" Type="http://schemas.openxmlformats.org/officeDocument/2006/relationships/customXml" Target="../ink/ink523.xml"/><Relationship Id="rId263" Type="http://schemas.openxmlformats.org/officeDocument/2006/relationships/image" Target="../media/image541.png"/><Relationship Id="rId319" Type="http://schemas.openxmlformats.org/officeDocument/2006/relationships/image" Target="../media/image569.png"/><Relationship Id="rId470" Type="http://schemas.openxmlformats.org/officeDocument/2006/relationships/image" Target="../media/image644.png"/><Relationship Id="rId58" Type="http://schemas.openxmlformats.org/officeDocument/2006/relationships/image" Target="../media/image441.png"/><Relationship Id="rId123" Type="http://schemas.openxmlformats.org/officeDocument/2006/relationships/customXml" Target="../ink/ink474.xml"/><Relationship Id="rId330" Type="http://schemas.openxmlformats.org/officeDocument/2006/relationships/customXml" Target="../ink/ink578.xml"/><Relationship Id="rId165" Type="http://schemas.openxmlformats.org/officeDocument/2006/relationships/customXml" Target="../ink/ink495.xml"/><Relationship Id="rId372" Type="http://schemas.openxmlformats.org/officeDocument/2006/relationships/customXml" Target="../ink/ink599.xml"/><Relationship Id="rId428" Type="http://schemas.openxmlformats.org/officeDocument/2006/relationships/customXml" Target="../ink/ink627.xml"/><Relationship Id="rId232" Type="http://schemas.openxmlformats.org/officeDocument/2006/relationships/image" Target="../media/image526.png"/><Relationship Id="rId274" Type="http://schemas.openxmlformats.org/officeDocument/2006/relationships/customXml" Target="../ink/ink550.xml"/><Relationship Id="rId481" Type="http://schemas.openxmlformats.org/officeDocument/2006/relationships/customXml" Target="../ink/ink654.xml"/><Relationship Id="rId27" Type="http://schemas.openxmlformats.org/officeDocument/2006/relationships/customXml" Target="../ink/ink426.xml"/><Relationship Id="rId69" Type="http://schemas.openxmlformats.org/officeDocument/2006/relationships/customXml" Target="../ink/ink447.xml"/><Relationship Id="rId134" Type="http://schemas.openxmlformats.org/officeDocument/2006/relationships/image" Target="../media/image478.png"/><Relationship Id="rId80" Type="http://schemas.openxmlformats.org/officeDocument/2006/relationships/image" Target="../media/image452.png"/><Relationship Id="rId176" Type="http://schemas.openxmlformats.org/officeDocument/2006/relationships/image" Target="../media/image498.png"/><Relationship Id="rId341" Type="http://schemas.openxmlformats.org/officeDocument/2006/relationships/image" Target="../media/image580.png"/><Relationship Id="rId383" Type="http://schemas.openxmlformats.org/officeDocument/2006/relationships/image" Target="../media/image601.png"/><Relationship Id="rId439" Type="http://schemas.openxmlformats.org/officeDocument/2006/relationships/image" Target="../media/image629.png"/><Relationship Id="rId201" Type="http://schemas.openxmlformats.org/officeDocument/2006/relationships/customXml" Target="../ink/ink513.xml"/><Relationship Id="rId243" Type="http://schemas.openxmlformats.org/officeDocument/2006/relationships/image" Target="../media/image531.png"/><Relationship Id="rId285" Type="http://schemas.openxmlformats.org/officeDocument/2006/relationships/image" Target="../media/image552.png"/><Relationship Id="rId450" Type="http://schemas.openxmlformats.org/officeDocument/2006/relationships/image" Target="../media/image634.png"/><Relationship Id="rId506" Type="http://schemas.openxmlformats.org/officeDocument/2006/relationships/image" Target="../media/image662.png"/><Relationship Id="rId38" Type="http://schemas.openxmlformats.org/officeDocument/2006/relationships/image" Target="../media/image431.png"/><Relationship Id="rId103" Type="http://schemas.openxmlformats.org/officeDocument/2006/relationships/customXml" Target="../ink/ink464.xml"/><Relationship Id="rId310" Type="http://schemas.openxmlformats.org/officeDocument/2006/relationships/customXml" Target="../ink/ink568.xml"/><Relationship Id="rId492" Type="http://schemas.openxmlformats.org/officeDocument/2006/relationships/image" Target="../media/image655.png"/><Relationship Id="rId91" Type="http://schemas.openxmlformats.org/officeDocument/2006/relationships/customXml" Target="../ink/ink458.xml"/><Relationship Id="rId145" Type="http://schemas.openxmlformats.org/officeDocument/2006/relationships/customXml" Target="../ink/ink485.xml"/><Relationship Id="rId187" Type="http://schemas.openxmlformats.org/officeDocument/2006/relationships/customXml" Target="../ink/ink506.xml"/><Relationship Id="rId352" Type="http://schemas.openxmlformats.org/officeDocument/2006/relationships/customXml" Target="../ink/ink589.xml"/><Relationship Id="rId394" Type="http://schemas.openxmlformats.org/officeDocument/2006/relationships/customXml" Target="../ink/ink610.xml"/><Relationship Id="rId408" Type="http://schemas.openxmlformats.org/officeDocument/2006/relationships/customXml" Target="../ink/ink617.xml"/><Relationship Id="rId212" Type="http://schemas.openxmlformats.org/officeDocument/2006/relationships/image" Target="../media/image516.png"/><Relationship Id="rId254" Type="http://schemas.openxmlformats.org/officeDocument/2006/relationships/customXml" Target="../ink/ink540.xml"/><Relationship Id="rId49" Type="http://schemas.openxmlformats.org/officeDocument/2006/relationships/customXml" Target="../ink/ink437.xml"/><Relationship Id="rId114" Type="http://schemas.openxmlformats.org/officeDocument/2006/relationships/image" Target="../media/image468.png"/><Relationship Id="rId296" Type="http://schemas.openxmlformats.org/officeDocument/2006/relationships/customXml" Target="../ink/ink561.xml"/><Relationship Id="rId461" Type="http://schemas.openxmlformats.org/officeDocument/2006/relationships/customXml" Target="../ink/ink644.xml"/><Relationship Id="rId517" Type="http://schemas.openxmlformats.org/officeDocument/2006/relationships/customXml" Target="../ink/ink672.xml"/><Relationship Id="rId60" Type="http://schemas.openxmlformats.org/officeDocument/2006/relationships/image" Target="../media/image442.png"/><Relationship Id="rId156" Type="http://schemas.openxmlformats.org/officeDocument/2006/relationships/image" Target="../media/image489.png"/><Relationship Id="rId198" Type="http://schemas.openxmlformats.org/officeDocument/2006/relationships/image" Target="../media/image509.png"/><Relationship Id="rId321" Type="http://schemas.openxmlformats.org/officeDocument/2006/relationships/image" Target="../media/image570.png"/><Relationship Id="rId363" Type="http://schemas.openxmlformats.org/officeDocument/2006/relationships/image" Target="../media/image591.png"/><Relationship Id="rId419" Type="http://schemas.openxmlformats.org/officeDocument/2006/relationships/image" Target="../media/image619.png"/><Relationship Id="rId223" Type="http://schemas.openxmlformats.org/officeDocument/2006/relationships/customXml" Target="../ink/ink524.xml"/><Relationship Id="rId430" Type="http://schemas.openxmlformats.org/officeDocument/2006/relationships/customXml" Target="../ink/ink628.xml"/><Relationship Id="rId18" Type="http://schemas.openxmlformats.org/officeDocument/2006/relationships/image" Target="../media/image421.png"/><Relationship Id="rId265" Type="http://schemas.openxmlformats.org/officeDocument/2006/relationships/image" Target="../media/image542.png"/><Relationship Id="rId472" Type="http://schemas.openxmlformats.org/officeDocument/2006/relationships/image" Target="../media/image645.png"/><Relationship Id="rId125" Type="http://schemas.openxmlformats.org/officeDocument/2006/relationships/customXml" Target="../ink/ink475.xml"/><Relationship Id="rId167" Type="http://schemas.openxmlformats.org/officeDocument/2006/relationships/customXml" Target="../ink/ink496.xml"/><Relationship Id="rId332" Type="http://schemas.openxmlformats.org/officeDocument/2006/relationships/customXml" Target="../ink/ink579.xml"/><Relationship Id="rId374" Type="http://schemas.openxmlformats.org/officeDocument/2006/relationships/customXml" Target="../ink/ink600.xml"/><Relationship Id="rId71" Type="http://schemas.openxmlformats.org/officeDocument/2006/relationships/customXml" Target="../ink/ink448.xml"/><Relationship Id="rId234" Type="http://schemas.openxmlformats.org/officeDocument/2006/relationships/image" Target="../media/image527.png"/><Relationship Id="rId2" Type="http://schemas.openxmlformats.org/officeDocument/2006/relationships/notesSlide" Target="../notesSlides/notesSlide9.xml"/><Relationship Id="rId29" Type="http://schemas.openxmlformats.org/officeDocument/2006/relationships/customXml" Target="../ink/ink427.xml"/><Relationship Id="rId276" Type="http://schemas.openxmlformats.org/officeDocument/2006/relationships/customXml" Target="../ink/ink551.xml"/><Relationship Id="rId441" Type="http://schemas.openxmlformats.org/officeDocument/2006/relationships/image" Target="../media/image630.png"/><Relationship Id="rId483" Type="http://schemas.openxmlformats.org/officeDocument/2006/relationships/customXml" Target="../ink/ink655.xml"/><Relationship Id="rId40" Type="http://schemas.openxmlformats.org/officeDocument/2006/relationships/image" Target="../media/image432.png"/><Relationship Id="rId136" Type="http://schemas.openxmlformats.org/officeDocument/2006/relationships/image" Target="../media/image479.png"/><Relationship Id="rId178" Type="http://schemas.openxmlformats.org/officeDocument/2006/relationships/image" Target="../media/image499.png"/><Relationship Id="rId301" Type="http://schemas.openxmlformats.org/officeDocument/2006/relationships/image" Target="../media/image560.png"/><Relationship Id="rId343" Type="http://schemas.openxmlformats.org/officeDocument/2006/relationships/image" Target="../media/image581.png"/><Relationship Id="rId82" Type="http://schemas.openxmlformats.org/officeDocument/2006/relationships/image" Target="../media/image453.png"/><Relationship Id="rId203" Type="http://schemas.openxmlformats.org/officeDocument/2006/relationships/customXml" Target="../ink/ink514.xml"/><Relationship Id="rId385" Type="http://schemas.openxmlformats.org/officeDocument/2006/relationships/image" Target="../media/image602.png"/><Relationship Id="rId245" Type="http://schemas.openxmlformats.org/officeDocument/2006/relationships/image" Target="../media/image532.png"/><Relationship Id="rId287" Type="http://schemas.openxmlformats.org/officeDocument/2006/relationships/image" Target="../media/image553.png"/><Relationship Id="rId410" Type="http://schemas.openxmlformats.org/officeDocument/2006/relationships/customXml" Target="../ink/ink618.xml"/><Relationship Id="rId452" Type="http://schemas.openxmlformats.org/officeDocument/2006/relationships/image" Target="../media/image635.png"/><Relationship Id="rId494" Type="http://schemas.openxmlformats.org/officeDocument/2006/relationships/image" Target="../media/image656.png"/><Relationship Id="rId508" Type="http://schemas.openxmlformats.org/officeDocument/2006/relationships/image" Target="../media/image663.png"/><Relationship Id="rId105" Type="http://schemas.openxmlformats.org/officeDocument/2006/relationships/customXml" Target="../ink/ink465.xml"/><Relationship Id="rId147" Type="http://schemas.openxmlformats.org/officeDocument/2006/relationships/customXml" Target="../ink/ink486.xml"/><Relationship Id="rId312" Type="http://schemas.openxmlformats.org/officeDocument/2006/relationships/customXml" Target="../ink/ink569.xml"/><Relationship Id="rId354" Type="http://schemas.openxmlformats.org/officeDocument/2006/relationships/customXml" Target="../ink/ink590.xml"/><Relationship Id="rId51" Type="http://schemas.openxmlformats.org/officeDocument/2006/relationships/customXml" Target="../ink/ink438.xml"/><Relationship Id="rId93" Type="http://schemas.openxmlformats.org/officeDocument/2006/relationships/customXml" Target="../ink/ink459.xml"/><Relationship Id="rId189" Type="http://schemas.openxmlformats.org/officeDocument/2006/relationships/customXml" Target="../ink/ink507.xml"/><Relationship Id="rId396" Type="http://schemas.openxmlformats.org/officeDocument/2006/relationships/customXml" Target="../ink/ink611.xml"/><Relationship Id="rId214" Type="http://schemas.openxmlformats.org/officeDocument/2006/relationships/image" Target="../media/image517.png"/><Relationship Id="rId256" Type="http://schemas.openxmlformats.org/officeDocument/2006/relationships/customXml" Target="../ink/ink541.xml"/><Relationship Id="rId298" Type="http://schemas.openxmlformats.org/officeDocument/2006/relationships/customXml" Target="../ink/ink562.xml"/><Relationship Id="rId421" Type="http://schemas.openxmlformats.org/officeDocument/2006/relationships/image" Target="../media/image620.png"/><Relationship Id="rId463" Type="http://schemas.openxmlformats.org/officeDocument/2006/relationships/customXml" Target="../ink/ink645.xml"/><Relationship Id="rId116" Type="http://schemas.openxmlformats.org/officeDocument/2006/relationships/image" Target="../media/image469.png"/><Relationship Id="rId158" Type="http://schemas.openxmlformats.org/officeDocument/2006/relationships/image" Target="../media/image490.png"/><Relationship Id="rId323" Type="http://schemas.openxmlformats.org/officeDocument/2006/relationships/image" Target="../media/image571.png"/><Relationship Id="rId20" Type="http://schemas.openxmlformats.org/officeDocument/2006/relationships/image" Target="../media/image422.png"/><Relationship Id="rId62" Type="http://schemas.openxmlformats.org/officeDocument/2006/relationships/image" Target="../media/image443.png"/><Relationship Id="rId365" Type="http://schemas.openxmlformats.org/officeDocument/2006/relationships/image" Target="../media/image592.png"/><Relationship Id="rId225" Type="http://schemas.openxmlformats.org/officeDocument/2006/relationships/customXml" Target="../ink/ink525.xml"/><Relationship Id="rId267" Type="http://schemas.openxmlformats.org/officeDocument/2006/relationships/image" Target="../media/image543.png"/><Relationship Id="rId432" Type="http://schemas.openxmlformats.org/officeDocument/2006/relationships/customXml" Target="../ink/ink629.xml"/><Relationship Id="rId474" Type="http://schemas.openxmlformats.org/officeDocument/2006/relationships/image" Target="../media/image646.png"/><Relationship Id="rId127" Type="http://schemas.openxmlformats.org/officeDocument/2006/relationships/customXml" Target="../ink/ink476.xml"/><Relationship Id="rId31" Type="http://schemas.openxmlformats.org/officeDocument/2006/relationships/customXml" Target="../ink/ink428.xml"/><Relationship Id="rId73" Type="http://schemas.openxmlformats.org/officeDocument/2006/relationships/customXml" Target="../ink/ink449.xml"/><Relationship Id="rId169" Type="http://schemas.openxmlformats.org/officeDocument/2006/relationships/customXml" Target="../ink/ink497.xml"/><Relationship Id="rId334" Type="http://schemas.openxmlformats.org/officeDocument/2006/relationships/customXml" Target="../ink/ink580.xml"/><Relationship Id="rId376" Type="http://schemas.openxmlformats.org/officeDocument/2006/relationships/customXml" Target="../ink/ink601.xml"/><Relationship Id="rId4" Type="http://schemas.openxmlformats.org/officeDocument/2006/relationships/image" Target="../media/image414.png"/><Relationship Id="rId180" Type="http://schemas.openxmlformats.org/officeDocument/2006/relationships/image" Target="../media/image500.png"/><Relationship Id="rId236" Type="http://schemas.openxmlformats.org/officeDocument/2006/relationships/image" Target="../media/image528.png"/><Relationship Id="rId278" Type="http://schemas.openxmlformats.org/officeDocument/2006/relationships/customXml" Target="../ink/ink552.xml"/><Relationship Id="rId401" Type="http://schemas.openxmlformats.org/officeDocument/2006/relationships/image" Target="../media/image610.png"/><Relationship Id="rId443" Type="http://schemas.openxmlformats.org/officeDocument/2006/relationships/image" Target="../media/image631.png"/><Relationship Id="rId303" Type="http://schemas.openxmlformats.org/officeDocument/2006/relationships/image" Target="../media/image561.png"/><Relationship Id="rId485" Type="http://schemas.openxmlformats.org/officeDocument/2006/relationships/customXml" Target="../ink/ink656.xml"/><Relationship Id="rId42" Type="http://schemas.openxmlformats.org/officeDocument/2006/relationships/image" Target="../media/image433.png"/><Relationship Id="rId84" Type="http://schemas.openxmlformats.org/officeDocument/2006/relationships/image" Target="../media/image454.png"/><Relationship Id="rId138" Type="http://schemas.openxmlformats.org/officeDocument/2006/relationships/image" Target="../media/image480.png"/><Relationship Id="rId345" Type="http://schemas.openxmlformats.org/officeDocument/2006/relationships/image" Target="../media/image582.png"/><Relationship Id="rId387" Type="http://schemas.openxmlformats.org/officeDocument/2006/relationships/image" Target="../media/image603.png"/><Relationship Id="rId510" Type="http://schemas.openxmlformats.org/officeDocument/2006/relationships/image" Target="../media/image664.png"/><Relationship Id="rId191" Type="http://schemas.openxmlformats.org/officeDocument/2006/relationships/customXml" Target="../ink/ink508.xml"/><Relationship Id="rId205" Type="http://schemas.openxmlformats.org/officeDocument/2006/relationships/customXml" Target="../ink/ink515.xml"/><Relationship Id="rId247" Type="http://schemas.openxmlformats.org/officeDocument/2006/relationships/image" Target="../media/image533.png"/><Relationship Id="rId412" Type="http://schemas.openxmlformats.org/officeDocument/2006/relationships/customXml" Target="../ink/ink619.xml"/><Relationship Id="rId107" Type="http://schemas.openxmlformats.org/officeDocument/2006/relationships/customXml" Target="../ink/ink466.xml"/><Relationship Id="rId289" Type="http://schemas.openxmlformats.org/officeDocument/2006/relationships/image" Target="../media/image554.png"/><Relationship Id="rId454" Type="http://schemas.openxmlformats.org/officeDocument/2006/relationships/image" Target="../media/image636.png"/><Relationship Id="rId496" Type="http://schemas.openxmlformats.org/officeDocument/2006/relationships/image" Target="../media/image657.png"/><Relationship Id="rId11" Type="http://schemas.openxmlformats.org/officeDocument/2006/relationships/customXml" Target="../ink/ink418.xml"/><Relationship Id="rId53" Type="http://schemas.openxmlformats.org/officeDocument/2006/relationships/customXml" Target="../ink/ink439.xml"/><Relationship Id="rId149" Type="http://schemas.openxmlformats.org/officeDocument/2006/relationships/customXml" Target="../ink/ink487.xml"/><Relationship Id="rId314" Type="http://schemas.openxmlformats.org/officeDocument/2006/relationships/customXml" Target="../ink/ink570.xml"/><Relationship Id="rId356" Type="http://schemas.openxmlformats.org/officeDocument/2006/relationships/customXml" Target="../ink/ink591.xml"/><Relationship Id="rId398" Type="http://schemas.openxmlformats.org/officeDocument/2006/relationships/customXml" Target="../ink/ink612.xml"/><Relationship Id="rId95" Type="http://schemas.openxmlformats.org/officeDocument/2006/relationships/customXml" Target="../ink/ink460.xml"/><Relationship Id="rId160" Type="http://schemas.openxmlformats.org/officeDocument/2006/relationships/image" Target="../media/image491.png"/><Relationship Id="rId216" Type="http://schemas.openxmlformats.org/officeDocument/2006/relationships/image" Target="../media/image518.png"/><Relationship Id="rId423" Type="http://schemas.openxmlformats.org/officeDocument/2006/relationships/image" Target="../media/image621.png"/><Relationship Id="rId258" Type="http://schemas.openxmlformats.org/officeDocument/2006/relationships/customXml" Target="../ink/ink542.xml"/><Relationship Id="rId465" Type="http://schemas.openxmlformats.org/officeDocument/2006/relationships/customXml" Target="../ink/ink646.xml"/><Relationship Id="rId22" Type="http://schemas.openxmlformats.org/officeDocument/2006/relationships/image" Target="../media/image423.png"/><Relationship Id="rId64" Type="http://schemas.openxmlformats.org/officeDocument/2006/relationships/image" Target="../media/image444.png"/><Relationship Id="rId118" Type="http://schemas.openxmlformats.org/officeDocument/2006/relationships/image" Target="../media/image470.png"/><Relationship Id="rId325" Type="http://schemas.openxmlformats.org/officeDocument/2006/relationships/image" Target="../media/image572.png"/><Relationship Id="rId367" Type="http://schemas.openxmlformats.org/officeDocument/2006/relationships/image" Target="../media/image593.png"/><Relationship Id="rId171" Type="http://schemas.openxmlformats.org/officeDocument/2006/relationships/customXml" Target="../ink/ink498.xml"/><Relationship Id="rId227" Type="http://schemas.openxmlformats.org/officeDocument/2006/relationships/customXml" Target="../ink/ink526.xml"/><Relationship Id="rId269" Type="http://schemas.openxmlformats.org/officeDocument/2006/relationships/image" Target="../media/image544.png"/><Relationship Id="rId434" Type="http://schemas.openxmlformats.org/officeDocument/2006/relationships/customXml" Target="../ink/ink630.xml"/><Relationship Id="rId476" Type="http://schemas.openxmlformats.org/officeDocument/2006/relationships/image" Target="../media/image647.png"/><Relationship Id="rId33" Type="http://schemas.openxmlformats.org/officeDocument/2006/relationships/customXml" Target="../ink/ink429.xml"/><Relationship Id="rId129" Type="http://schemas.openxmlformats.org/officeDocument/2006/relationships/customXml" Target="../ink/ink477.xml"/><Relationship Id="rId280" Type="http://schemas.openxmlformats.org/officeDocument/2006/relationships/customXml" Target="../ink/ink553.xml"/><Relationship Id="rId336" Type="http://schemas.openxmlformats.org/officeDocument/2006/relationships/customXml" Target="../ink/ink581.xml"/><Relationship Id="rId501" Type="http://schemas.openxmlformats.org/officeDocument/2006/relationships/customXml" Target="../ink/ink664.xml"/><Relationship Id="rId75" Type="http://schemas.openxmlformats.org/officeDocument/2006/relationships/customXml" Target="../ink/ink450.xml"/><Relationship Id="rId140" Type="http://schemas.openxmlformats.org/officeDocument/2006/relationships/image" Target="../media/image481.png"/><Relationship Id="rId182" Type="http://schemas.openxmlformats.org/officeDocument/2006/relationships/image" Target="../media/image501.png"/><Relationship Id="rId378" Type="http://schemas.openxmlformats.org/officeDocument/2006/relationships/customXml" Target="../ink/ink602.xml"/><Relationship Id="rId403" Type="http://schemas.openxmlformats.org/officeDocument/2006/relationships/image" Target="../media/image611.png"/><Relationship Id="rId6" Type="http://schemas.openxmlformats.org/officeDocument/2006/relationships/image" Target="../media/image415.png"/><Relationship Id="rId238" Type="http://schemas.openxmlformats.org/officeDocument/2006/relationships/image" Target="../media/image529.png"/><Relationship Id="rId445" Type="http://schemas.openxmlformats.org/officeDocument/2006/relationships/image" Target="../media/image632.png"/><Relationship Id="rId487" Type="http://schemas.openxmlformats.org/officeDocument/2006/relationships/customXml" Target="../ink/ink657.xml"/><Relationship Id="rId291" Type="http://schemas.openxmlformats.org/officeDocument/2006/relationships/image" Target="../media/image555.png"/><Relationship Id="rId305" Type="http://schemas.openxmlformats.org/officeDocument/2006/relationships/image" Target="../media/image562.png"/><Relationship Id="rId347" Type="http://schemas.openxmlformats.org/officeDocument/2006/relationships/image" Target="../media/image583.png"/><Relationship Id="rId512" Type="http://schemas.openxmlformats.org/officeDocument/2006/relationships/image" Target="../media/image665.png"/><Relationship Id="rId44" Type="http://schemas.openxmlformats.org/officeDocument/2006/relationships/image" Target="../media/image434.png"/><Relationship Id="rId86" Type="http://schemas.openxmlformats.org/officeDocument/2006/relationships/image" Target="../media/image455.png"/><Relationship Id="rId151" Type="http://schemas.openxmlformats.org/officeDocument/2006/relationships/customXml" Target="../ink/ink488.xml"/><Relationship Id="rId389" Type="http://schemas.openxmlformats.org/officeDocument/2006/relationships/image" Target="../media/image604.png"/><Relationship Id="rId193" Type="http://schemas.openxmlformats.org/officeDocument/2006/relationships/customXml" Target="../ink/ink509.xml"/><Relationship Id="rId207" Type="http://schemas.openxmlformats.org/officeDocument/2006/relationships/customXml" Target="../ink/ink516.xml"/><Relationship Id="rId249" Type="http://schemas.openxmlformats.org/officeDocument/2006/relationships/image" Target="../media/image534.png"/><Relationship Id="rId414" Type="http://schemas.openxmlformats.org/officeDocument/2006/relationships/customXml" Target="../ink/ink620.xml"/><Relationship Id="rId456" Type="http://schemas.openxmlformats.org/officeDocument/2006/relationships/image" Target="../media/image637.png"/><Relationship Id="rId498" Type="http://schemas.openxmlformats.org/officeDocument/2006/relationships/image" Target="../media/image658.png"/><Relationship Id="rId13" Type="http://schemas.openxmlformats.org/officeDocument/2006/relationships/customXml" Target="../ink/ink419.xml"/><Relationship Id="rId109" Type="http://schemas.openxmlformats.org/officeDocument/2006/relationships/customXml" Target="../ink/ink467.xml"/><Relationship Id="rId260" Type="http://schemas.openxmlformats.org/officeDocument/2006/relationships/customXml" Target="../ink/ink543.xml"/><Relationship Id="rId316" Type="http://schemas.openxmlformats.org/officeDocument/2006/relationships/customXml" Target="../ink/ink571.xml"/><Relationship Id="rId55" Type="http://schemas.openxmlformats.org/officeDocument/2006/relationships/customXml" Target="../ink/ink440.xml"/><Relationship Id="rId97" Type="http://schemas.openxmlformats.org/officeDocument/2006/relationships/customXml" Target="../ink/ink461.xml"/><Relationship Id="rId120" Type="http://schemas.openxmlformats.org/officeDocument/2006/relationships/image" Target="../media/image471.png"/><Relationship Id="rId358" Type="http://schemas.openxmlformats.org/officeDocument/2006/relationships/customXml" Target="../ink/ink592.xml"/><Relationship Id="rId162" Type="http://schemas.openxmlformats.org/officeDocument/2006/relationships/image" Target="../media/image492.png"/><Relationship Id="rId218" Type="http://schemas.openxmlformats.org/officeDocument/2006/relationships/image" Target="../media/image519.png"/><Relationship Id="rId425" Type="http://schemas.openxmlformats.org/officeDocument/2006/relationships/image" Target="../media/image622.png"/><Relationship Id="rId467" Type="http://schemas.openxmlformats.org/officeDocument/2006/relationships/customXml" Target="../ink/ink647.xml"/><Relationship Id="rId271" Type="http://schemas.openxmlformats.org/officeDocument/2006/relationships/image" Target="../media/image545.png"/><Relationship Id="rId24" Type="http://schemas.openxmlformats.org/officeDocument/2006/relationships/image" Target="../media/image424.png"/><Relationship Id="rId66" Type="http://schemas.openxmlformats.org/officeDocument/2006/relationships/image" Target="../media/image445.png"/><Relationship Id="rId131" Type="http://schemas.openxmlformats.org/officeDocument/2006/relationships/customXml" Target="../ink/ink478.xml"/><Relationship Id="rId327" Type="http://schemas.openxmlformats.org/officeDocument/2006/relationships/image" Target="../media/image573.png"/><Relationship Id="rId369" Type="http://schemas.openxmlformats.org/officeDocument/2006/relationships/image" Target="../media/image594.png"/><Relationship Id="rId173" Type="http://schemas.openxmlformats.org/officeDocument/2006/relationships/customXml" Target="../ink/ink499.xml"/><Relationship Id="rId229" Type="http://schemas.openxmlformats.org/officeDocument/2006/relationships/customXml" Target="../ink/ink527.xml"/><Relationship Id="rId380" Type="http://schemas.openxmlformats.org/officeDocument/2006/relationships/customXml" Target="../ink/ink603.xml"/><Relationship Id="rId436" Type="http://schemas.openxmlformats.org/officeDocument/2006/relationships/customXml" Target="../ink/ink631.xml"/><Relationship Id="rId240" Type="http://schemas.openxmlformats.org/officeDocument/2006/relationships/image" Target="../media/image530.png"/><Relationship Id="rId478" Type="http://schemas.openxmlformats.org/officeDocument/2006/relationships/image" Target="../media/image648.png"/><Relationship Id="rId35" Type="http://schemas.openxmlformats.org/officeDocument/2006/relationships/customXml" Target="../ink/ink430.xml"/><Relationship Id="rId77" Type="http://schemas.openxmlformats.org/officeDocument/2006/relationships/customXml" Target="../ink/ink451.xml"/><Relationship Id="rId100" Type="http://schemas.openxmlformats.org/officeDocument/2006/relationships/image" Target="../media/image461.png"/><Relationship Id="rId282" Type="http://schemas.openxmlformats.org/officeDocument/2006/relationships/customXml" Target="../ink/ink554.xml"/><Relationship Id="rId338" Type="http://schemas.openxmlformats.org/officeDocument/2006/relationships/customXml" Target="../ink/ink582.xml"/><Relationship Id="rId503" Type="http://schemas.openxmlformats.org/officeDocument/2006/relationships/customXml" Target="../ink/ink665.xml"/><Relationship Id="rId8" Type="http://schemas.openxmlformats.org/officeDocument/2006/relationships/image" Target="../media/image416.png"/><Relationship Id="rId142" Type="http://schemas.openxmlformats.org/officeDocument/2006/relationships/image" Target="../media/image482.png"/><Relationship Id="rId184" Type="http://schemas.openxmlformats.org/officeDocument/2006/relationships/image" Target="../media/image502.png"/><Relationship Id="rId391" Type="http://schemas.openxmlformats.org/officeDocument/2006/relationships/image" Target="../media/image605.png"/><Relationship Id="rId405" Type="http://schemas.openxmlformats.org/officeDocument/2006/relationships/image" Target="../media/image612.png"/><Relationship Id="rId447" Type="http://schemas.openxmlformats.org/officeDocument/2006/relationships/customXml" Target="../ink/ink637.xml"/><Relationship Id="rId251" Type="http://schemas.openxmlformats.org/officeDocument/2006/relationships/image" Target="../media/image535.png"/><Relationship Id="rId489" Type="http://schemas.openxmlformats.org/officeDocument/2006/relationships/customXml" Target="../ink/ink658.xml"/><Relationship Id="rId46" Type="http://schemas.openxmlformats.org/officeDocument/2006/relationships/image" Target="../media/image435.png"/><Relationship Id="rId293" Type="http://schemas.openxmlformats.org/officeDocument/2006/relationships/image" Target="../media/image556.png"/><Relationship Id="rId307" Type="http://schemas.openxmlformats.org/officeDocument/2006/relationships/image" Target="../media/image563.png"/><Relationship Id="rId349" Type="http://schemas.openxmlformats.org/officeDocument/2006/relationships/image" Target="../media/image584.png"/><Relationship Id="rId514" Type="http://schemas.openxmlformats.org/officeDocument/2006/relationships/image" Target="../media/image666.png"/><Relationship Id="rId88" Type="http://schemas.openxmlformats.org/officeDocument/2006/relationships/image" Target="../media/image456.png"/><Relationship Id="rId111" Type="http://schemas.openxmlformats.org/officeDocument/2006/relationships/customXml" Target="../ink/ink468.xml"/><Relationship Id="rId153" Type="http://schemas.openxmlformats.org/officeDocument/2006/relationships/customXml" Target="../ink/ink489.xml"/><Relationship Id="rId195" Type="http://schemas.openxmlformats.org/officeDocument/2006/relationships/customXml" Target="../ink/ink510.xml"/><Relationship Id="rId209" Type="http://schemas.openxmlformats.org/officeDocument/2006/relationships/customXml" Target="../ink/ink517.xml"/><Relationship Id="rId360" Type="http://schemas.openxmlformats.org/officeDocument/2006/relationships/customXml" Target="../ink/ink593.xml"/><Relationship Id="rId416" Type="http://schemas.openxmlformats.org/officeDocument/2006/relationships/customXml" Target="../ink/ink621.xml"/><Relationship Id="rId220" Type="http://schemas.openxmlformats.org/officeDocument/2006/relationships/image" Target="../media/image520.png"/><Relationship Id="rId458" Type="http://schemas.openxmlformats.org/officeDocument/2006/relationships/image" Target="../media/image638.png"/><Relationship Id="rId15" Type="http://schemas.openxmlformats.org/officeDocument/2006/relationships/customXml" Target="../ink/ink420.xml"/><Relationship Id="rId57" Type="http://schemas.openxmlformats.org/officeDocument/2006/relationships/customXml" Target="../ink/ink441.xml"/><Relationship Id="rId262" Type="http://schemas.openxmlformats.org/officeDocument/2006/relationships/customXml" Target="../ink/ink544.xml"/><Relationship Id="rId318" Type="http://schemas.openxmlformats.org/officeDocument/2006/relationships/customXml" Target="../ink/ink572.xml"/><Relationship Id="rId99" Type="http://schemas.openxmlformats.org/officeDocument/2006/relationships/customXml" Target="../ink/ink462.xml"/><Relationship Id="rId122" Type="http://schemas.openxmlformats.org/officeDocument/2006/relationships/image" Target="../media/image472.png"/><Relationship Id="rId164" Type="http://schemas.openxmlformats.org/officeDocument/2006/relationships/image" Target="../media/image493.png"/><Relationship Id="rId371" Type="http://schemas.openxmlformats.org/officeDocument/2006/relationships/image" Target="../media/image595.png"/><Relationship Id="rId427" Type="http://schemas.openxmlformats.org/officeDocument/2006/relationships/image" Target="../media/image623.png"/><Relationship Id="rId469" Type="http://schemas.openxmlformats.org/officeDocument/2006/relationships/customXml" Target="../ink/ink648.xml"/><Relationship Id="rId26" Type="http://schemas.openxmlformats.org/officeDocument/2006/relationships/image" Target="../media/image425.png"/><Relationship Id="rId231" Type="http://schemas.openxmlformats.org/officeDocument/2006/relationships/customXml" Target="../ink/ink528.xml"/><Relationship Id="rId273" Type="http://schemas.openxmlformats.org/officeDocument/2006/relationships/image" Target="../media/image546.png"/><Relationship Id="rId329" Type="http://schemas.openxmlformats.org/officeDocument/2006/relationships/image" Target="../media/image574.png"/><Relationship Id="rId480" Type="http://schemas.openxmlformats.org/officeDocument/2006/relationships/image" Target="../media/image649.png"/><Relationship Id="rId68" Type="http://schemas.openxmlformats.org/officeDocument/2006/relationships/image" Target="../media/image446.png"/><Relationship Id="rId133" Type="http://schemas.openxmlformats.org/officeDocument/2006/relationships/customXml" Target="../ink/ink479.xml"/><Relationship Id="rId175" Type="http://schemas.openxmlformats.org/officeDocument/2006/relationships/customXml" Target="../ink/ink500.xml"/><Relationship Id="rId340" Type="http://schemas.openxmlformats.org/officeDocument/2006/relationships/customXml" Target="../ink/ink583.xml"/><Relationship Id="rId200" Type="http://schemas.openxmlformats.org/officeDocument/2006/relationships/image" Target="../media/image510.png"/><Relationship Id="rId382" Type="http://schemas.openxmlformats.org/officeDocument/2006/relationships/customXml" Target="../ink/ink604.xml"/><Relationship Id="rId438" Type="http://schemas.openxmlformats.org/officeDocument/2006/relationships/customXml" Target="../ink/ink632.xml"/><Relationship Id="rId242" Type="http://schemas.openxmlformats.org/officeDocument/2006/relationships/customXml" Target="../ink/ink534.xml"/><Relationship Id="rId284" Type="http://schemas.openxmlformats.org/officeDocument/2006/relationships/customXml" Target="../ink/ink555.xml"/><Relationship Id="rId491" Type="http://schemas.openxmlformats.org/officeDocument/2006/relationships/customXml" Target="../ink/ink659.xml"/><Relationship Id="rId505" Type="http://schemas.openxmlformats.org/officeDocument/2006/relationships/customXml" Target="../ink/ink666.xml"/><Relationship Id="rId37" Type="http://schemas.openxmlformats.org/officeDocument/2006/relationships/customXml" Target="../ink/ink431.xml"/><Relationship Id="rId79" Type="http://schemas.openxmlformats.org/officeDocument/2006/relationships/customXml" Target="../ink/ink452.xml"/><Relationship Id="rId102" Type="http://schemas.openxmlformats.org/officeDocument/2006/relationships/image" Target="../media/image462.png"/><Relationship Id="rId144" Type="http://schemas.openxmlformats.org/officeDocument/2006/relationships/image" Target="../media/image483.png"/><Relationship Id="rId90" Type="http://schemas.openxmlformats.org/officeDocument/2006/relationships/image" Target="../media/image457.png"/><Relationship Id="rId186" Type="http://schemas.openxmlformats.org/officeDocument/2006/relationships/image" Target="../media/image503.png"/><Relationship Id="rId351" Type="http://schemas.openxmlformats.org/officeDocument/2006/relationships/image" Target="../media/image585.png"/><Relationship Id="rId393" Type="http://schemas.openxmlformats.org/officeDocument/2006/relationships/image" Target="../media/image606.png"/><Relationship Id="rId407" Type="http://schemas.openxmlformats.org/officeDocument/2006/relationships/image" Target="../media/image613.png"/><Relationship Id="rId449" Type="http://schemas.openxmlformats.org/officeDocument/2006/relationships/customXml" Target="../ink/ink638.xml"/><Relationship Id="rId211" Type="http://schemas.openxmlformats.org/officeDocument/2006/relationships/customXml" Target="../ink/ink518.xml"/><Relationship Id="rId253" Type="http://schemas.openxmlformats.org/officeDocument/2006/relationships/image" Target="../media/image536.png"/><Relationship Id="rId295" Type="http://schemas.openxmlformats.org/officeDocument/2006/relationships/image" Target="../media/image557.png"/><Relationship Id="rId309" Type="http://schemas.openxmlformats.org/officeDocument/2006/relationships/image" Target="../media/image564.png"/><Relationship Id="rId460" Type="http://schemas.openxmlformats.org/officeDocument/2006/relationships/image" Target="../media/image639.png"/><Relationship Id="rId516" Type="http://schemas.openxmlformats.org/officeDocument/2006/relationships/image" Target="../media/image667.png"/><Relationship Id="rId48" Type="http://schemas.openxmlformats.org/officeDocument/2006/relationships/image" Target="../media/image436.png"/><Relationship Id="rId113" Type="http://schemas.openxmlformats.org/officeDocument/2006/relationships/customXml" Target="../ink/ink469.xml"/><Relationship Id="rId320" Type="http://schemas.openxmlformats.org/officeDocument/2006/relationships/customXml" Target="../ink/ink573.xml"/><Relationship Id="rId155" Type="http://schemas.openxmlformats.org/officeDocument/2006/relationships/customXml" Target="../ink/ink490.xml"/><Relationship Id="rId197" Type="http://schemas.openxmlformats.org/officeDocument/2006/relationships/customXml" Target="../ink/ink511.xml"/><Relationship Id="rId362" Type="http://schemas.openxmlformats.org/officeDocument/2006/relationships/customXml" Target="../ink/ink594.xml"/><Relationship Id="rId418" Type="http://schemas.openxmlformats.org/officeDocument/2006/relationships/customXml" Target="../ink/ink622.xml"/><Relationship Id="rId222" Type="http://schemas.openxmlformats.org/officeDocument/2006/relationships/image" Target="../media/image521.png"/><Relationship Id="rId264" Type="http://schemas.openxmlformats.org/officeDocument/2006/relationships/customXml" Target="../ink/ink545.xml"/><Relationship Id="rId471" Type="http://schemas.openxmlformats.org/officeDocument/2006/relationships/customXml" Target="../ink/ink649.xml"/><Relationship Id="rId17" Type="http://schemas.openxmlformats.org/officeDocument/2006/relationships/customXml" Target="../ink/ink421.xml"/><Relationship Id="rId59" Type="http://schemas.openxmlformats.org/officeDocument/2006/relationships/customXml" Target="../ink/ink442.xml"/><Relationship Id="rId124" Type="http://schemas.openxmlformats.org/officeDocument/2006/relationships/image" Target="../media/image473.png"/><Relationship Id="rId70" Type="http://schemas.openxmlformats.org/officeDocument/2006/relationships/image" Target="../media/image447.png"/><Relationship Id="rId166" Type="http://schemas.openxmlformats.org/officeDocument/2006/relationships/image" Target="../media/image494.png"/><Relationship Id="rId331" Type="http://schemas.openxmlformats.org/officeDocument/2006/relationships/image" Target="../media/image575.png"/><Relationship Id="rId373" Type="http://schemas.openxmlformats.org/officeDocument/2006/relationships/image" Target="../media/image596.png"/><Relationship Id="rId429" Type="http://schemas.openxmlformats.org/officeDocument/2006/relationships/image" Target="../media/image624.png"/><Relationship Id="rId1" Type="http://schemas.openxmlformats.org/officeDocument/2006/relationships/slideLayout" Target="../slideLayouts/slideLayout7.xml"/><Relationship Id="rId233" Type="http://schemas.openxmlformats.org/officeDocument/2006/relationships/customXml" Target="../ink/ink529.xml"/><Relationship Id="rId440" Type="http://schemas.openxmlformats.org/officeDocument/2006/relationships/customXml" Target="../ink/ink633.xml"/><Relationship Id="rId28" Type="http://schemas.openxmlformats.org/officeDocument/2006/relationships/image" Target="../media/image426.png"/><Relationship Id="rId275" Type="http://schemas.openxmlformats.org/officeDocument/2006/relationships/image" Target="../media/image547.png"/><Relationship Id="rId300" Type="http://schemas.openxmlformats.org/officeDocument/2006/relationships/customXml" Target="../ink/ink563.xml"/><Relationship Id="rId482" Type="http://schemas.openxmlformats.org/officeDocument/2006/relationships/image" Target="../media/image650.png"/><Relationship Id="rId81" Type="http://schemas.openxmlformats.org/officeDocument/2006/relationships/customXml" Target="../ink/ink453.xml"/><Relationship Id="rId135" Type="http://schemas.openxmlformats.org/officeDocument/2006/relationships/customXml" Target="../ink/ink480.xml"/><Relationship Id="rId177" Type="http://schemas.openxmlformats.org/officeDocument/2006/relationships/customXml" Target="../ink/ink501.xml"/><Relationship Id="rId342" Type="http://schemas.openxmlformats.org/officeDocument/2006/relationships/customXml" Target="../ink/ink584.xml"/><Relationship Id="rId384" Type="http://schemas.openxmlformats.org/officeDocument/2006/relationships/customXml" Target="../ink/ink605.xml"/><Relationship Id="rId202" Type="http://schemas.openxmlformats.org/officeDocument/2006/relationships/image" Target="../media/image511.png"/><Relationship Id="rId244" Type="http://schemas.openxmlformats.org/officeDocument/2006/relationships/customXml" Target="../ink/ink535.xml"/><Relationship Id="rId39" Type="http://schemas.openxmlformats.org/officeDocument/2006/relationships/customXml" Target="../ink/ink432.xml"/><Relationship Id="rId286" Type="http://schemas.openxmlformats.org/officeDocument/2006/relationships/customXml" Target="../ink/ink556.xml"/><Relationship Id="rId451" Type="http://schemas.openxmlformats.org/officeDocument/2006/relationships/customXml" Target="../ink/ink639.xml"/><Relationship Id="rId493" Type="http://schemas.openxmlformats.org/officeDocument/2006/relationships/customXml" Target="../ink/ink660.xml"/><Relationship Id="rId507" Type="http://schemas.openxmlformats.org/officeDocument/2006/relationships/customXml" Target="../ink/ink667.xml"/><Relationship Id="rId50" Type="http://schemas.openxmlformats.org/officeDocument/2006/relationships/image" Target="../media/image437.png"/><Relationship Id="rId104" Type="http://schemas.openxmlformats.org/officeDocument/2006/relationships/image" Target="../media/image463.png"/><Relationship Id="rId146" Type="http://schemas.openxmlformats.org/officeDocument/2006/relationships/image" Target="../media/image484.png"/><Relationship Id="rId188" Type="http://schemas.openxmlformats.org/officeDocument/2006/relationships/image" Target="../media/image504.png"/><Relationship Id="rId311" Type="http://schemas.openxmlformats.org/officeDocument/2006/relationships/image" Target="../media/image565.png"/><Relationship Id="rId353" Type="http://schemas.openxmlformats.org/officeDocument/2006/relationships/image" Target="../media/image586.png"/><Relationship Id="rId395" Type="http://schemas.openxmlformats.org/officeDocument/2006/relationships/image" Target="../media/image607.png"/><Relationship Id="rId409" Type="http://schemas.openxmlformats.org/officeDocument/2006/relationships/image" Target="../media/image614.png"/><Relationship Id="rId92" Type="http://schemas.openxmlformats.org/officeDocument/2006/relationships/image" Target="../media/image458.png"/><Relationship Id="rId213" Type="http://schemas.openxmlformats.org/officeDocument/2006/relationships/customXml" Target="../ink/ink519.xml"/><Relationship Id="rId420" Type="http://schemas.openxmlformats.org/officeDocument/2006/relationships/customXml" Target="../ink/ink623.xml"/><Relationship Id="rId255" Type="http://schemas.openxmlformats.org/officeDocument/2006/relationships/image" Target="../media/image537.png"/><Relationship Id="rId297" Type="http://schemas.openxmlformats.org/officeDocument/2006/relationships/image" Target="../media/image558.png"/><Relationship Id="rId462" Type="http://schemas.openxmlformats.org/officeDocument/2006/relationships/image" Target="../media/image640.png"/><Relationship Id="rId518" Type="http://schemas.openxmlformats.org/officeDocument/2006/relationships/image" Target="../media/image668.png"/><Relationship Id="rId115" Type="http://schemas.openxmlformats.org/officeDocument/2006/relationships/customXml" Target="../ink/ink470.xml"/><Relationship Id="rId157" Type="http://schemas.openxmlformats.org/officeDocument/2006/relationships/customXml" Target="../ink/ink491.xml"/><Relationship Id="rId322" Type="http://schemas.openxmlformats.org/officeDocument/2006/relationships/customXml" Target="../ink/ink574.xml"/><Relationship Id="rId364" Type="http://schemas.openxmlformats.org/officeDocument/2006/relationships/customXml" Target="../ink/ink595.xml"/><Relationship Id="rId61" Type="http://schemas.openxmlformats.org/officeDocument/2006/relationships/customXml" Target="../ink/ink443.xml"/><Relationship Id="rId199" Type="http://schemas.openxmlformats.org/officeDocument/2006/relationships/customXml" Target="../ink/ink512.xml"/><Relationship Id="rId19" Type="http://schemas.openxmlformats.org/officeDocument/2006/relationships/customXml" Target="../ink/ink422.xml"/><Relationship Id="rId224" Type="http://schemas.openxmlformats.org/officeDocument/2006/relationships/image" Target="../media/image522.png"/><Relationship Id="rId266" Type="http://schemas.openxmlformats.org/officeDocument/2006/relationships/customXml" Target="../ink/ink546.xml"/><Relationship Id="rId431" Type="http://schemas.openxmlformats.org/officeDocument/2006/relationships/image" Target="../media/image625.png"/><Relationship Id="rId473" Type="http://schemas.openxmlformats.org/officeDocument/2006/relationships/customXml" Target="../ink/ink650.xml"/><Relationship Id="rId30" Type="http://schemas.openxmlformats.org/officeDocument/2006/relationships/image" Target="../media/image427.png"/><Relationship Id="rId126" Type="http://schemas.openxmlformats.org/officeDocument/2006/relationships/image" Target="../media/image474.png"/><Relationship Id="rId168" Type="http://schemas.openxmlformats.org/officeDocument/2006/relationships/image" Target="../media/image495.png"/><Relationship Id="rId333" Type="http://schemas.openxmlformats.org/officeDocument/2006/relationships/image" Target="../media/image576.png"/><Relationship Id="rId72" Type="http://schemas.openxmlformats.org/officeDocument/2006/relationships/image" Target="../media/image448.png"/><Relationship Id="rId375" Type="http://schemas.openxmlformats.org/officeDocument/2006/relationships/image" Target="../media/image597.png"/><Relationship Id="rId3" Type="http://schemas.openxmlformats.org/officeDocument/2006/relationships/customXml" Target="../ink/ink414.xml"/><Relationship Id="rId235" Type="http://schemas.openxmlformats.org/officeDocument/2006/relationships/customXml" Target="../ink/ink530.xml"/><Relationship Id="rId277" Type="http://schemas.openxmlformats.org/officeDocument/2006/relationships/image" Target="../media/image548.png"/><Relationship Id="rId400" Type="http://schemas.openxmlformats.org/officeDocument/2006/relationships/customXml" Target="../ink/ink613.xml"/><Relationship Id="rId442" Type="http://schemas.openxmlformats.org/officeDocument/2006/relationships/customXml" Target="../ink/ink634.xml"/><Relationship Id="rId484" Type="http://schemas.openxmlformats.org/officeDocument/2006/relationships/image" Target="../media/image651.png"/><Relationship Id="rId137" Type="http://schemas.openxmlformats.org/officeDocument/2006/relationships/customXml" Target="../ink/ink481.xml"/><Relationship Id="rId302" Type="http://schemas.openxmlformats.org/officeDocument/2006/relationships/customXml" Target="../ink/ink564.xml"/><Relationship Id="rId344" Type="http://schemas.openxmlformats.org/officeDocument/2006/relationships/customXml" Target="../ink/ink585.xml"/><Relationship Id="rId41" Type="http://schemas.openxmlformats.org/officeDocument/2006/relationships/customXml" Target="../ink/ink433.xml"/><Relationship Id="rId83" Type="http://schemas.openxmlformats.org/officeDocument/2006/relationships/customXml" Target="../ink/ink454.xml"/><Relationship Id="rId179" Type="http://schemas.openxmlformats.org/officeDocument/2006/relationships/customXml" Target="../ink/ink502.xml"/><Relationship Id="rId386" Type="http://schemas.openxmlformats.org/officeDocument/2006/relationships/customXml" Target="../ink/ink606.xml"/><Relationship Id="rId190" Type="http://schemas.openxmlformats.org/officeDocument/2006/relationships/image" Target="../media/image505.png"/><Relationship Id="rId204" Type="http://schemas.openxmlformats.org/officeDocument/2006/relationships/image" Target="../media/image512.png"/><Relationship Id="rId246" Type="http://schemas.openxmlformats.org/officeDocument/2006/relationships/customXml" Target="../ink/ink536.xml"/><Relationship Id="rId288" Type="http://schemas.openxmlformats.org/officeDocument/2006/relationships/customXml" Target="../ink/ink557.xml"/><Relationship Id="rId411" Type="http://schemas.openxmlformats.org/officeDocument/2006/relationships/image" Target="../media/image615.png"/><Relationship Id="rId453" Type="http://schemas.openxmlformats.org/officeDocument/2006/relationships/customXml" Target="../ink/ink640.xml"/><Relationship Id="rId509" Type="http://schemas.openxmlformats.org/officeDocument/2006/relationships/customXml" Target="../ink/ink668.xml"/><Relationship Id="rId106" Type="http://schemas.openxmlformats.org/officeDocument/2006/relationships/image" Target="../media/image464.png"/><Relationship Id="rId313" Type="http://schemas.openxmlformats.org/officeDocument/2006/relationships/image" Target="../media/image566.png"/><Relationship Id="rId495" Type="http://schemas.openxmlformats.org/officeDocument/2006/relationships/customXml" Target="../ink/ink661.xml"/><Relationship Id="rId10" Type="http://schemas.openxmlformats.org/officeDocument/2006/relationships/image" Target="../media/image417.png"/><Relationship Id="rId52" Type="http://schemas.openxmlformats.org/officeDocument/2006/relationships/image" Target="../media/image438.png"/><Relationship Id="rId94" Type="http://schemas.openxmlformats.org/officeDocument/2006/relationships/image" Target="../media/image459.png"/><Relationship Id="rId148" Type="http://schemas.openxmlformats.org/officeDocument/2006/relationships/image" Target="../media/image485.png"/><Relationship Id="rId355" Type="http://schemas.openxmlformats.org/officeDocument/2006/relationships/image" Target="../media/image587.png"/><Relationship Id="rId397" Type="http://schemas.openxmlformats.org/officeDocument/2006/relationships/image" Target="../media/image608.png"/><Relationship Id="rId215" Type="http://schemas.openxmlformats.org/officeDocument/2006/relationships/customXml" Target="../ink/ink520.xml"/><Relationship Id="rId257" Type="http://schemas.openxmlformats.org/officeDocument/2006/relationships/image" Target="../media/image538.png"/><Relationship Id="rId422" Type="http://schemas.openxmlformats.org/officeDocument/2006/relationships/customXml" Target="../ink/ink624.xml"/><Relationship Id="rId464" Type="http://schemas.openxmlformats.org/officeDocument/2006/relationships/image" Target="../media/image641.png"/><Relationship Id="rId299" Type="http://schemas.openxmlformats.org/officeDocument/2006/relationships/image" Target="../media/image559.png"/><Relationship Id="rId63" Type="http://schemas.openxmlformats.org/officeDocument/2006/relationships/customXml" Target="../ink/ink444.xml"/><Relationship Id="rId159" Type="http://schemas.openxmlformats.org/officeDocument/2006/relationships/customXml" Target="../ink/ink492.xml"/><Relationship Id="rId366" Type="http://schemas.openxmlformats.org/officeDocument/2006/relationships/customXml" Target="../ink/ink5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7A12CD2-F4DC-D38E-A076-F69BB64E30A9}"/>
                  </a:ext>
                </a:extLst>
              </p14:cNvPr>
              <p14:cNvContentPartPr/>
              <p14:nvPr/>
            </p14:nvContentPartPr>
            <p14:xfrm>
              <a:off x="2741138" y="4779229"/>
              <a:ext cx="4904280" cy="188280"/>
            </p14:xfrm>
          </p:contentPart>
        </mc:Choice>
        <mc:Fallback>
          <p:pic>
            <p:nvPicPr>
              <p:cNvPr id="2" name="Freihand 1">
                <a:extLst>
                  <a:ext uri="{FF2B5EF4-FFF2-40B4-BE49-F238E27FC236}">
                    <a16:creationId xmlns:a16="http://schemas.microsoft.com/office/drawing/2014/main" id="{87A12CD2-F4DC-D38E-A076-F69BB64E30A9}"/>
                  </a:ext>
                </a:extLst>
              </p:cNvPr>
              <p:cNvPicPr/>
              <p:nvPr/>
            </p:nvPicPr>
            <p:blipFill>
              <a:blip r:embed="rId4"/>
              <a:stretch>
                <a:fillRect/>
              </a:stretch>
            </p:blipFill>
            <p:spPr>
              <a:xfrm>
                <a:off x="2732498" y="4770589"/>
                <a:ext cx="4921920" cy="205920"/>
              </a:xfrm>
              <a:prstGeom prst="rect">
                <a:avLst/>
              </a:prstGeom>
            </p:spPr>
          </p:pic>
        </mc:Fallback>
      </mc:AlternateContent>
      <p:grpSp>
        <p:nvGrpSpPr>
          <p:cNvPr id="25" name="Gruppieren 24">
            <a:extLst>
              <a:ext uri="{FF2B5EF4-FFF2-40B4-BE49-F238E27FC236}">
                <a16:creationId xmlns:a16="http://schemas.microsoft.com/office/drawing/2014/main" id="{690FD804-A733-B7A7-31C4-D1B6613CB4BE}"/>
              </a:ext>
            </a:extLst>
          </p:cNvPr>
          <p:cNvGrpSpPr/>
          <p:nvPr/>
        </p:nvGrpSpPr>
        <p:grpSpPr>
          <a:xfrm>
            <a:off x="3374018" y="1381189"/>
            <a:ext cx="3864240" cy="2687400"/>
            <a:chOff x="3374018" y="1381189"/>
            <a:chExt cx="3864240" cy="2687400"/>
          </a:xfrm>
        </p:grpSpPr>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2F2AE9A6-1515-BC21-EAD2-7F4241F2D9AC}"/>
                    </a:ext>
                  </a:extLst>
                </p14:cNvPr>
                <p14:cNvContentPartPr/>
                <p14:nvPr/>
              </p14:nvContentPartPr>
              <p14:xfrm>
                <a:off x="4200938" y="1503949"/>
                <a:ext cx="2347200" cy="1811520"/>
              </p14:xfrm>
            </p:contentPart>
          </mc:Choice>
          <mc:Fallback>
            <p:pic>
              <p:nvPicPr>
                <p:cNvPr id="18" name="Freihand 17">
                  <a:extLst>
                    <a:ext uri="{FF2B5EF4-FFF2-40B4-BE49-F238E27FC236}">
                      <a16:creationId xmlns:a16="http://schemas.microsoft.com/office/drawing/2014/main" id="{2F2AE9A6-1515-BC21-EAD2-7F4241F2D9AC}"/>
                    </a:ext>
                  </a:extLst>
                </p:cNvPr>
                <p:cNvPicPr/>
                <p:nvPr/>
              </p:nvPicPr>
              <p:blipFill>
                <a:blip r:embed="rId6"/>
                <a:stretch>
                  <a:fillRect/>
                </a:stretch>
              </p:blipFill>
              <p:spPr>
                <a:xfrm>
                  <a:off x="4192298" y="1495309"/>
                  <a:ext cx="2364840" cy="1829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ED297F72-985D-A7C9-F20E-D894BE667323}"/>
                    </a:ext>
                  </a:extLst>
                </p14:cNvPr>
                <p14:cNvContentPartPr/>
                <p14:nvPr/>
              </p14:nvContentPartPr>
              <p14:xfrm>
                <a:off x="4383818" y="1381189"/>
                <a:ext cx="2854440" cy="1750680"/>
              </p14:xfrm>
            </p:contentPart>
          </mc:Choice>
          <mc:Fallback>
            <p:pic>
              <p:nvPicPr>
                <p:cNvPr id="19" name="Freihand 18">
                  <a:extLst>
                    <a:ext uri="{FF2B5EF4-FFF2-40B4-BE49-F238E27FC236}">
                      <a16:creationId xmlns:a16="http://schemas.microsoft.com/office/drawing/2014/main" id="{ED297F72-985D-A7C9-F20E-D894BE667323}"/>
                    </a:ext>
                  </a:extLst>
                </p:cNvPr>
                <p:cNvPicPr/>
                <p:nvPr/>
              </p:nvPicPr>
              <p:blipFill>
                <a:blip r:embed="rId8"/>
                <a:stretch>
                  <a:fillRect/>
                </a:stretch>
              </p:blipFill>
              <p:spPr>
                <a:xfrm>
                  <a:off x="4374818" y="1372549"/>
                  <a:ext cx="2872080" cy="176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B6B0F025-A75A-4411-D36D-B6DD0800DDEC}"/>
                    </a:ext>
                  </a:extLst>
                </p14:cNvPr>
                <p14:cNvContentPartPr/>
                <p14:nvPr/>
              </p14:nvContentPartPr>
              <p14:xfrm>
                <a:off x="3860018" y="2111989"/>
                <a:ext cx="1859040" cy="64440"/>
              </p14:xfrm>
            </p:contentPart>
          </mc:Choice>
          <mc:Fallback>
            <p:pic>
              <p:nvPicPr>
                <p:cNvPr id="21" name="Freihand 20">
                  <a:extLst>
                    <a:ext uri="{FF2B5EF4-FFF2-40B4-BE49-F238E27FC236}">
                      <a16:creationId xmlns:a16="http://schemas.microsoft.com/office/drawing/2014/main" id="{B6B0F025-A75A-4411-D36D-B6DD0800DDEC}"/>
                    </a:ext>
                  </a:extLst>
                </p:cNvPr>
                <p:cNvPicPr/>
                <p:nvPr/>
              </p:nvPicPr>
              <p:blipFill>
                <a:blip r:embed="rId10"/>
                <a:stretch>
                  <a:fillRect/>
                </a:stretch>
              </p:blipFill>
              <p:spPr>
                <a:xfrm>
                  <a:off x="3851018" y="2102989"/>
                  <a:ext cx="1876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731C44EA-20A0-19DC-D647-BA637D348B0B}"/>
                    </a:ext>
                  </a:extLst>
                </p14:cNvPr>
                <p14:cNvContentPartPr/>
                <p14:nvPr/>
              </p14:nvContentPartPr>
              <p14:xfrm>
                <a:off x="5661458" y="2156269"/>
                <a:ext cx="122040" cy="1524960"/>
              </p14:xfrm>
            </p:contentPart>
          </mc:Choice>
          <mc:Fallback>
            <p:pic>
              <p:nvPicPr>
                <p:cNvPr id="22" name="Freihand 21">
                  <a:extLst>
                    <a:ext uri="{FF2B5EF4-FFF2-40B4-BE49-F238E27FC236}">
                      <a16:creationId xmlns:a16="http://schemas.microsoft.com/office/drawing/2014/main" id="{731C44EA-20A0-19DC-D647-BA637D348B0B}"/>
                    </a:ext>
                  </a:extLst>
                </p:cNvPr>
                <p:cNvPicPr/>
                <p:nvPr/>
              </p:nvPicPr>
              <p:blipFill>
                <a:blip r:embed="rId12"/>
                <a:stretch>
                  <a:fillRect/>
                </a:stretch>
              </p:blipFill>
              <p:spPr>
                <a:xfrm>
                  <a:off x="5652458" y="2147269"/>
                  <a:ext cx="139680" cy="154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0B023A21-6B6C-9A5A-7226-C5FF8F4CEDC1}"/>
                    </a:ext>
                  </a:extLst>
                </p14:cNvPr>
                <p14:cNvContentPartPr/>
                <p14:nvPr/>
              </p14:nvContentPartPr>
              <p14:xfrm>
                <a:off x="5357618" y="3528589"/>
                <a:ext cx="476640" cy="540000"/>
              </p14:xfrm>
            </p:contentPart>
          </mc:Choice>
          <mc:Fallback>
            <p:pic>
              <p:nvPicPr>
                <p:cNvPr id="23" name="Freihand 22">
                  <a:extLst>
                    <a:ext uri="{FF2B5EF4-FFF2-40B4-BE49-F238E27FC236}">
                      <a16:creationId xmlns:a16="http://schemas.microsoft.com/office/drawing/2014/main" id="{0B023A21-6B6C-9A5A-7226-C5FF8F4CEDC1}"/>
                    </a:ext>
                  </a:extLst>
                </p:cNvPr>
                <p:cNvPicPr/>
                <p:nvPr/>
              </p:nvPicPr>
              <p:blipFill>
                <a:blip r:embed="rId14"/>
                <a:stretch>
                  <a:fillRect/>
                </a:stretch>
              </p:blipFill>
              <p:spPr>
                <a:xfrm>
                  <a:off x="5348618" y="3519589"/>
                  <a:ext cx="49428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97311999-513C-D5F5-4166-DCB0E96FE92E}"/>
                    </a:ext>
                  </a:extLst>
                </p14:cNvPr>
                <p14:cNvContentPartPr/>
                <p14:nvPr/>
              </p14:nvContentPartPr>
              <p14:xfrm>
                <a:off x="3374018" y="1875829"/>
                <a:ext cx="633600" cy="623160"/>
              </p14:xfrm>
            </p:contentPart>
          </mc:Choice>
          <mc:Fallback>
            <p:pic>
              <p:nvPicPr>
                <p:cNvPr id="24" name="Freihand 23">
                  <a:extLst>
                    <a:ext uri="{FF2B5EF4-FFF2-40B4-BE49-F238E27FC236}">
                      <a16:creationId xmlns:a16="http://schemas.microsoft.com/office/drawing/2014/main" id="{97311999-513C-D5F5-4166-DCB0E96FE92E}"/>
                    </a:ext>
                  </a:extLst>
                </p:cNvPr>
                <p:cNvPicPr/>
                <p:nvPr/>
              </p:nvPicPr>
              <p:blipFill>
                <a:blip r:embed="rId16"/>
                <a:stretch>
                  <a:fillRect/>
                </a:stretch>
              </p:blipFill>
              <p:spPr>
                <a:xfrm>
                  <a:off x="3365378" y="1866829"/>
                  <a:ext cx="651240" cy="64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F56E648C-2A30-9F12-75A9-2FC3BB55184E}"/>
                  </a:ext>
                </a:extLst>
              </p14:cNvPr>
              <p14:cNvContentPartPr/>
              <p14:nvPr/>
            </p14:nvContentPartPr>
            <p14:xfrm>
              <a:off x="2551778" y="5898109"/>
              <a:ext cx="1449360" cy="835560"/>
            </p14:xfrm>
          </p:contentPart>
        </mc:Choice>
        <mc:Fallback>
          <p:pic>
            <p:nvPicPr>
              <p:cNvPr id="26" name="Freihand 25">
                <a:extLst>
                  <a:ext uri="{FF2B5EF4-FFF2-40B4-BE49-F238E27FC236}">
                    <a16:creationId xmlns:a16="http://schemas.microsoft.com/office/drawing/2014/main" id="{F56E648C-2A30-9F12-75A9-2FC3BB55184E}"/>
                  </a:ext>
                </a:extLst>
              </p:cNvPr>
              <p:cNvPicPr/>
              <p:nvPr/>
            </p:nvPicPr>
            <p:blipFill>
              <a:blip r:embed="rId18"/>
              <a:stretch>
                <a:fillRect/>
              </a:stretch>
            </p:blipFill>
            <p:spPr>
              <a:xfrm>
                <a:off x="2543138" y="5889109"/>
                <a:ext cx="1467000" cy="85320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F751B2-8782-CF03-F98E-72C4D6DEF809}"/>
                  </a:ext>
                </a:extLst>
              </p14:cNvPr>
              <p14:cNvContentPartPr/>
              <p14:nvPr/>
            </p14:nvContentPartPr>
            <p14:xfrm>
              <a:off x="6029378" y="1047502"/>
              <a:ext cx="1797120" cy="713160"/>
            </p14:xfrm>
          </p:contentPart>
        </mc:Choice>
        <mc:Fallback>
          <p:pic>
            <p:nvPicPr>
              <p:cNvPr id="2" name="Freihand 1">
                <a:extLst>
                  <a:ext uri="{FF2B5EF4-FFF2-40B4-BE49-F238E27FC236}">
                    <a16:creationId xmlns:a16="http://schemas.microsoft.com/office/drawing/2014/main" id="{41F751B2-8782-CF03-F98E-72C4D6DEF809}"/>
                  </a:ext>
                </a:extLst>
              </p:cNvPr>
              <p:cNvPicPr/>
              <p:nvPr/>
            </p:nvPicPr>
            <p:blipFill>
              <a:blip r:embed="rId4"/>
              <a:stretch>
                <a:fillRect/>
              </a:stretch>
            </p:blipFill>
            <p:spPr>
              <a:xfrm>
                <a:off x="6020378" y="1038862"/>
                <a:ext cx="181476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E63DA72E-4067-06ED-84EB-FAAD3DA501FE}"/>
                  </a:ext>
                </a:extLst>
              </p14:cNvPr>
              <p14:cNvContentPartPr/>
              <p14:nvPr/>
            </p14:nvContentPartPr>
            <p14:xfrm>
              <a:off x="5878178" y="1279702"/>
              <a:ext cx="306000" cy="358920"/>
            </p14:xfrm>
          </p:contentPart>
        </mc:Choice>
        <mc:Fallback>
          <p:pic>
            <p:nvPicPr>
              <p:cNvPr id="19" name="Freihand 18">
                <a:extLst>
                  <a:ext uri="{FF2B5EF4-FFF2-40B4-BE49-F238E27FC236}">
                    <a16:creationId xmlns:a16="http://schemas.microsoft.com/office/drawing/2014/main" id="{E63DA72E-4067-06ED-84EB-FAAD3DA501FE}"/>
                  </a:ext>
                </a:extLst>
              </p:cNvPr>
              <p:cNvPicPr/>
              <p:nvPr/>
            </p:nvPicPr>
            <p:blipFill>
              <a:blip r:embed="rId6"/>
              <a:stretch>
                <a:fillRect/>
              </a:stretch>
            </p:blipFill>
            <p:spPr>
              <a:xfrm>
                <a:off x="5869178" y="1270702"/>
                <a:ext cx="3236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502D133F-B1DE-C19A-EAA8-77392E7BD8C5}"/>
                  </a:ext>
                </a:extLst>
              </p14:cNvPr>
              <p14:cNvContentPartPr/>
              <p14:nvPr/>
            </p14:nvContentPartPr>
            <p14:xfrm>
              <a:off x="5769098" y="1203022"/>
              <a:ext cx="225000" cy="306720"/>
            </p14:xfrm>
          </p:contentPart>
        </mc:Choice>
        <mc:Fallback>
          <p:pic>
            <p:nvPicPr>
              <p:cNvPr id="22" name="Freihand 21">
                <a:extLst>
                  <a:ext uri="{FF2B5EF4-FFF2-40B4-BE49-F238E27FC236}">
                    <a16:creationId xmlns:a16="http://schemas.microsoft.com/office/drawing/2014/main" id="{502D133F-B1DE-C19A-EAA8-77392E7BD8C5}"/>
                  </a:ext>
                </a:extLst>
              </p:cNvPr>
              <p:cNvPicPr/>
              <p:nvPr/>
            </p:nvPicPr>
            <p:blipFill>
              <a:blip r:embed="rId8"/>
              <a:stretch>
                <a:fillRect/>
              </a:stretch>
            </p:blipFill>
            <p:spPr>
              <a:xfrm>
                <a:off x="5760098" y="1194022"/>
                <a:ext cx="2426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Freihand 26">
                <a:extLst>
                  <a:ext uri="{FF2B5EF4-FFF2-40B4-BE49-F238E27FC236}">
                    <a16:creationId xmlns:a16="http://schemas.microsoft.com/office/drawing/2014/main" id="{C73A3D5F-26BF-2A02-158A-BC0623525F24}"/>
                  </a:ext>
                </a:extLst>
              </p14:cNvPr>
              <p14:cNvContentPartPr/>
              <p14:nvPr/>
            </p14:nvContentPartPr>
            <p14:xfrm>
              <a:off x="5539058" y="763462"/>
              <a:ext cx="86040" cy="2834280"/>
            </p14:xfrm>
          </p:contentPart>
        </mc:Choice>
        <mc:Fallback>
          <p:pic>
            <p:nvPicPr>
              <p:cNvPr id="27" name="Freihand 26">
                <a:extLst>
                  <a:ext uri="{FF2B5EF4-FFF2-40B4-BE49-F238E27FC236}">
                    <a16:creationId xmlns:a16="http://schemas.microsoft.com/office/drawing/2014/main" id="{C73A3D5F-26BF-2A02-158A-BC0623525F24}"/>
                  </a:ext>
                </a:extLst>
              </p:cNvPr>
              <p:cNvPicPr/>
              <p:nvPr/>
            </p:nvPicPr>
            <p:blipFill>
              <a:blip r:embed="rId10"/>
              <a:stretch>
                <a:fillRect/>
              </a:stretch>
            </p:blipFill>
            <p:spPr>
              <a:xfrm>
                <a:off x="5530058" y="754822"/>
                <a:ext cx="103680" cy="2851920"/>
              </a:xfrm>
              <a:prstGeom prst="rect">
                <a:avLst/>
              </a:prstGeom>
            </p:spPr>
          </p:pic>
        </mc:Fallback>
      </mc:AlternateContent>
      <p:grpSp>
        <p:nvGrpSpPr>
          <p:cNvPr id="30" name="Gruppieren 29">
            <a:extLst>
              <a:ext uri="{FF2B5EF4-FFF2-40B4-BE49-F238E27FC236}">
                <a16:creationId xmlns:a16="http://schemas.microsoft.com/office/drawing/2014/main" id="{0CB7AEA0-ADC4-4AEA-7C94-665AD4CE1F04}"/>
              </a:ext>
            </a:extLst>
          </p:cNvPr>
          <p:cNvGrpSpPr/>
          <p:nvPr/>
        </p:nvGrpSpPr>
        <p:grpSpPr>
          <a:xfrm>
            <a:off x="5240258" y="3546982"/>
            <a:ext cx="827640" cy="753120"/>
            <a:chOff x="5240258" y="3546982"/>
            <a:chExt cx="827640" cy="753120"/>
          </a:xfrm>
        </p:grpSpPr>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78A9F5D8-00AD-459A-BCF8-1F1206E28F49}"/>
                    </a:ext>
                  </a:extLst>
                </p14:cNvPr>
                <p14:cNvContentPartPr/>
                <p14:nvPr/>
              </p14:nvContentPartPr>
              <p14:xfrm>
                <a:off x="5576498" y="3576862"/>
                <a:ext cx="42480" cy="338400"/>
              </p14:xfrm>
            </p:contentPart>
          </mc:Choice>
          <mc:Fallback>
            <p:pic>
              <p:nvPicPr>
                <p:cNvPr id="24" name="Freihand 23">
                  <a:extLst>
                    <a:ext uri="{FF2B5EF4-FFF2-40B4-BE49-F238E27FC236}">
                      <a16:creationId xmlns:a16="http://schemas.microsoft.com/office/drawing/2014/main" id="{78A9F5D8-00AD-459A-BCF8-1F1206E28F49}"/>
                    </a:ext>
                  </a:extLst>
                </p:cNvPr>
                <p:cNvPicPr/>
                <p:nvPr/>
              </p:nvPicPr>
              <p:blipFill>
                <a:blip r:embed="rId12"/>
                <a:stretch>
                  <a:fillRect/>
                </a:stretch>
              </p:blipFill>
              <p:spPr>
                <a:xfrm>
                  <a:off x="5567498" y="3567862"/>
                  <a:ext cx="601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ED846928-61A6-D665-0914-0FD7735B002B}"/>
                    </a:ext>
                  </a:extLst>
                </p14:cNvPr>
                <p14:cNvContentPartPr/>
                <p14:nvPr/>
              </p14:nvContentPartPr>
              <p14:xfrm>
                <a:off x="5240258" y="3611422"/>
                <a:ext cx="827640" cy="688680"/>
              </p14:xfrm>
            </p:contentPart>
          </mc:Choice>
          <mc:Fallback>
            <p:pic>
              <p:nvPicPr>
                <p:cNvPr id="25" name="Freihand 24">
                  <a:extLst>
                    <a:ext uri="{FF2B5EF4-FFF2-40B4-BE49-F238E27FC236}">
                      <a16:creationId xmlns:a16="http://schemas.microsoft.com/office/drawing/2014/main" id="{ED846928-61A6-D665-0914-0FD7735B002B}"/>
                    </a:ext>
                  </a:extLst>
                </p:cNvPr>
                <p:cNvPicPr/>
                <p:nvPr/>
              </p:nvPicPr>
              <p:blipFill>
                <a:blip r:embed="rId14"/>
                <a:stretch>
                  <a:fillRect/>
                </a:stretch>
              </p:blipFill>
              <p:spPr>
                <a:xfrm>
                  <a:off x="5231618" y="3602422"/>
                  <a:ext cx="84528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9" name="Freihand 28">
                  <a:extLst>
                    <a:ext uri="{FF2B5EF4-FFF2-40B4-BE49-F238E27FC236}">
                      <a16:creationId xmlns:a16="http://schemas.microsoft.com/office/drawing/2014/main" id="{184A58EB-1F43-E354-E060-21700F0A742D}"/>
                    </a:ext>
                  </a:extLst>
                </p14:cNvPr>
                <p14:cNvContentPartPr/>
                <p14:nvPr/>
              </p14:nvContentPartPr>
              <p14:xfrm>
                <a:off x="5561738" y="3546982"/>
                <a:ext cx="102960" cy="342000"/>
              </p14:xfrm>
            </p:contentPart>
          </mc:Choice>
          <mc:Fallback>
            <p:pic>
              <p:nvPicPr>
                <p:cNvPr id="29" name="Freihand 28">
                  <a:extLst>
                    <a:ext uri="{FF2B5EF4-FFF2-40B4-BE49-F238E27FC236}">
                      <a16:creationId xmlns:a16="http://schemas.microsoft.com/office/drawing/2014/main" id="{184A58EB-1F43-E354-E060-21700F0A742D}"/>
                    </a:ext>
                  </a:extLst>
                </p:cNvPr>
                <p:cNvPicPr/>
                <p:nvPr/>
              </p:nvPicPr>
              <p:blipFill>
                <a:blip r:embed="rId16"/>
                <a:stretch>
                  <a:fillRect/>
                </a:stretch>
              </p:blipFill>
              <p:spPr>
                <a:xfrm>
                  <a:off x="5553098" y="3538342"/>
                  <a:ext cx="120600" cy="35964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9E3F260D-8C35-9DCD-88E4-6652B8040A0E}"/>
              </a:ext>
            </a:extLst>
          </p:cNvPr>
          <p:cNvGrpSpPr/>
          <p:nvPr/>
        </p:nvGrpSpPr>
        <p:grpSpPr>
          <a:xfrm>
            <a:off x="69578" y="105545"/>
            <a:ext cx="1579680" cy="524160"/>
            <a:chOff x="69578" y="105545"/>
            <a:chExt cx="1579680" cy="524160"/>
          </a:xfrm>
        </p:grpSpPr>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100F7CA7-EB30-2716-4EBE-0E55789661C5}"/>
                    </a:ext>
                  </a:extLst>
                </p14:cNvPr>
                <p14:cNvContentPartPr/>
                <p14:nvPr/>
              </p14:nvContentPartPr>
              <p14:xfrm>
                <a:off x="391418" y="329465"/>
                <a:ext cx="1257840" cy="57960"/>
              </p14:xfrm>
            </p:contentPart>
          </mc:Choice>
          <mc:Fallback>
            <p:pic>
              <p:nvPicPr>
                <p:cNvPr id="9" name="Freihand 8">
                  <a:extLst>
                    <a:ext uri="{FF2B5EF4-FFF2-40B4-BE49-F238E27FC236}">
                      <a16:creationId xmlns:a16="http://schemas.microsoft.com/office/drawing/2014/main" id="{100F7CA7-EB30-2716-4EBE-0E55789661C5}"/>
                    </a:ext>
                  </a:extLst>
                </p:cNvPr>
                <p:cNvPicPr/>
                <p:nvPr/>
              </p:nvPicPr>
              <p:blipFill>
                <a:blip r:embed="rId3"/>
                <a:stretch>
                  <a:fillRect/>
                </a:stretch>
              </p:blipFill>
              <p:spPr>
                <a:xfrm>
                  <a:off x="382778" y="320825"/>
                  <a:ext cx="1275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D546C0BC-475E-1D7F-F104-3EB65D2DC082}"/>
                    </a:ext>
                  </a:extLst>
                </p14:cNvPr>
                <p14:cNvContentPartPr/>
                <p14:nvPr/>
              </p14:nvContentPartPr>
              <p14:xfrm>
                <a:off x="69578" y="158465"/>
                <a:ext cx="128160" cy="290160"/>
              </p14:xfrm>
            </p:contentPart>
          </mc:Choice>
          <mc:Fallback>
            <p:pic>
              <p:nvPicPr>
                <p:cNvPr id="10" name="Freihand 9">
                  <a:extLst>
                    <a:ext uri="{FF2B5EF4-FFF2-40B4-BE49-F238E27FC236}">
                      <a16:creationId xmlns:a16="http://schemas.microsoft.com/office/drawing/2014/main" id="{D546C0BC-475E-1D7F-F104-3EB65D2DC082}"/>
                    </a:ext>
                  </a:extLst>
                </p:cNvPr>
                <p:cNvPicPr/>
                <p:nvPr/>
              </p:nvPicPr>
              <p:blipFill>
                <a:blip r:embed="rId5"/>
                <a:stretch>
                  <a:fillRect/>
                </a:stretch>
              </p:blipFill>
              <p:spPr>
                <a:xfrm>
                  <a:off x="60938" y="149825"/>
                  <a:ext cx="1458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430C6A65-6166-26EE-F514-7EE888F834CB}"/>
                    </a:ext>
                  </a:extLst>
                </p14:cNvPr>
                <p14:cNvContentPartPr/>
                <p14:nvPr/>
              </p14:nvContentPartPr>
              <p14:xfrm>
                <a:off x="167138" y="105545"/>
                <a:ext cx="129600" cy="524160"/>
              </p14:xfrm>
            </p:contentPart>
          </mc:Choice>
          <mc:Fallback>
            <p:pic>
              <p:nvPicPr>
                <p:cNvPr id="11" name="Freihand 10">
                  <a:extLst>
                    <a:ext uri="{FF2B5EF4-FFF2-40B4-BE49-F238E27FC236}">
                      <a16:creationId xmlns:a16="http://schemas.microsoft.com/office/drawing/2014/main" id="{430C6A65-6166-26EE-F514-7EE888F834CB}"/>
                    </a:ext>
                  </a:extLst>
                </p:cNvPr>
                <p:cNvPicPr/>
                <p:nvPr/>
              </p:nvPicPr>
              <p:blipFill>
                <a:blip r:embed="rId7"/>
                <a:stretch>
                  <a:fillRect/>
                </a:stretch>
              </p:blipFill>
              <p:spPr>
                <a:xfrm>
                  <a:off x="158138" y="96545"/>
                  <a:ext cx="147240" cy="541800"/>
                </a:xfrm>
                <a:prstGeom prst="rect">
                  <a:avLst/>
                </a:prstGeom>
              </p:spPr>
            </p:pic>
          </mc:Fallback>
        </mc:AlternateContent>
      </p:grpSp>
      <p:grpSp>
        <p:nvGrpSpPr>
          <p:cNvPr id="36" name="Gruppieren 35">
            <a:extLst>
              <a:ext uri="{FF2B5EF4-FFF2-40B4-BE49-F238E27FC236}">
                <a16:creationId xmlns:a16="http://schemas.microsoft.com/office/drawing/2014/main" id="{E2426D80-3854-F6DE-3933-3C864883CDF3}"/>
              </a:ext>
            </a:extLst>
          </p:cNvPr>
          <p:cNvGrpSpPr/>
          <p:nvPr/>
        </p:nvGrpSpPr>
        <p:grpSpPr>
          <a:xfrm>
            <a:off x="4587578" y="255305"/>
            <a:ext cx="270360" cy="336600"/>
            <a:chOff x="4587578" y="255305"/>
            <a:chExt cx="270360" cy="336600"/>
          </a:xfrm>
        </p:grpSpPr>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F889867E-F3AE-6114-81CE-57CA0D07ABA5}"/>
                    </a:ext>
                  </a:extLst>
                </p14:cNvPr>
                <p14:cNvContentPartPr/>
                <p14:nvPr/>
              </p14:nvContentPartPr>
              <p14:xfrm>
                <a:off x="4674338" y="255305"/>
                <a:ext cx="183600" cy="219600"/>
              </p14:xfrm>
            </p:contentPart>
          </mc:Choice>
          <mc:Fallback>
            <p:pic>
              <p:nvPicPr>
                <p:cNvPr id="34" name="Freihand 33">
                  <a:extLst>
                    <a:ext uri="{FF2B5EF4-FFF2-40B4-BE49-F238E27FC236}">
                      <a16:creationId xmlns:a16="http://schemas.microsoft.com/office/drawing/2014/main" id="{F889867E-F3AE-6114-81CE-57CA0D07ABA5}"/>
                    </a:ext>
                  </a:extLst>
                </p:cNvPr>
                <p:cNvPicPr/>
                <p:nvPr/>
              </p:nvPicPr>
              <p:blipFill>
                <a:blip r:embed="rId9"/>
                <a:stretch>
                  <a:fillRect/>
                </a:stretch>
              </p:blipFill>
              <p:spPr>
                <a:xfrm>
                  <a:off x="4665338" y="246305"/>
                  <a:ext cx="201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C5309DAE-2CEF-2017-AB96-56EC99685683}"/>
                    </a:ext>
                  </a:extLst>
                </p14:cNvPr>
                <p14:cNvContentPartPr/>
                <p14:nvPr/>
              </p14:nvContentPartPr>
              <p14:xfrm>
                <a:off x="4587578" y="332705"/>
                <a:ext cx="201600" cy="259200"/>
              </p14:xfrm>
            </p:contentPart>
          </mc:Choice>
          <mc:Fallback>
            <p:pic>
              <p:nvPicPr>
                <p:cNvPr id="35" name="Freihand 34">
                  <a:extLst>
                    <a:ext uri="{FF2B5EF4-FFF2-40B4-BE49-F238E27FC236}">
                      <a16:creationId xmlns:a16="http://schemas.microsoft.com/office/drawing/2014/main" id="{C5309DAE-2CEF-2017-AB96-56EC99685683}"/>
                    </a:ext>
                  </a:extLst>
                </p:cNvPr>
                <p:cNvPicPr/>
                <p:nvPr/>
              </p:nvPicPr>
              <p:blipFill>
                <a:blip r:embed="rId11"/>
                <a:stretch>
                  <a:fillRect/>
                </a:stretch>
              </p:blipFill>
              <p:spPr>
                <a:xfrm>
                  <a:off x="4578578" y="324065"/>
                  <a:ext cx="219240" cy="27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4" name="Freihand 103">
                <a:extLst>
                  <a:ext uri="{FF2B5EF4-FFF2-40B4-BE49-F238E27FC236}">
                    <a16:creationId xmlns:a16="http://schemas.microsoft.com/office/drawing/2014/main" id="{BFD87B2F-A357-A1C9-9B15-00BB50271F97}"/>
                  </a:ext>
                </a:extLst>
              </p14:cNvPr>
              <p14:cNvContentPartPr/>
              <p14:nvPr/>
            </p14:nvContentPartPr>
            <p14:xfrm>
              <a:off x="2100338" y="1857665"/>
              <a:ext cx="71640" cy="81360"/>
            </p14:xfrm>
          </p:contentPart>
        </mc:Choice>
        <mc:Fallback>
          <p:pic>
            <p:nvPicPr>
              <p:cNvPr id="104" name="Freihand 103">
                <a:extLst>
                  <a:ext uri="{FF2B5EF4-FFF2-40B4-BE49-F238E27FC236}">
                    <a16:creationId xmlns:a16="http://schemas.microsoft.com/office/drawing/2014/main" id="{BFD87B2F-A357-A1C9-9B15-00BB50271F97}"/>
                  </a:ext>
                </a:extLst>
              </p:cNvPr>
              <p:cNvPicPr/>
              <p:nvPr/>
            </p:nvPicPr>
            <p:blipFill>
              <a:blip r:embed="rId13"/>
              <a:stretch>
                <a:fillRect/>
              </a:stretch>
            </p:blipFill>
            <p:spPr>
              <a:xfrm>
                <a:off x="2091698" y="1848665"/>
                <a:ext cx="89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9" name="Freihand 128">
                <a:extLst>
                  <a:ext uri="{FF2B5EF4-FFF2-40B4-BE49-F238E27FC236}">
                    <a16:creationId xmlns:a16="http://schemas.microsoft.com/office/drawing/2014/main" id="{103D6B72-819F-4916-983C-E02A34C4B1C7}"/>
                  </a:ext>
                </a:extLst>
              </p14:cNvPr>
              <p14:cNvContentPartPr/>
              <p14:nvPr/>
            </p14:nvContentPartPr>
            <p14:xfrm>
              <a:off x="1714778" y="1006625"/>
              <a:ext cx="2689560" cy="1287000"/>
            </p14:xfrm>
          </p:contentPart>
        </mc:Choice>
        <mc:Fallback>
          <p:pic>
            <p:nvPicPr>
              <p:cNvPr id="129" name="Freihand 128">
                <a:extLst>
                  <a:ext uri="{FF2B5EF4-FFF2-40B4-BE49-F238E27FC236}">
                    <a16:creationId xmlns:a16="http://schemas.microsoft.com/office/drawing/2014/main" id="{103D6B72-819F-4916-983C-E02A34C4B1C7}"/>
                  </a:ext>
                </a:extLst>
              </p:cNvPr>
              <p:cNvPicPr/>
              <p:nvPr/>
            </p:nvPicPr>
            <p:blipFill>
              <a:blip r:embed="rId15"/>
              <a:stretch>
                <a:fillRect/>
              </a:stretch>
            </p:blipFill>
            <p:spPr>
              <a:xfrm>
                <a:off x="1705778" y="997625"/>
                <a:ext cx="2707200" cy="1304640"/>
              </a:xfrm>
              <a:prstGeom prst="rect">
                <a:avLst/>
              </a:prstGeom>
            </p:spPr>
          </p:pic>
        </mc:Fallback>
      </mc:AlternateContent>
      <p:grpSp>
        <p:nvGrpSpPr>
          <p:cNvPr id="140" name="Gruppieren 139">
            <a:extLst>
              <a:ext uri="{FF2B5EF4-FFF2-40B4-BE49-F238E27FC236}">
                <a16:creationId xmlns:a16="http://schemas.microsoft.com/office/drawing/2014/main" id="{9999DD43-072E-1E6E-71B8-2966399A0CF4}"/>
              </a:ext>
            </a:extLst>
          </p:cNvPr>
          <p:cNvGrpSpPr/>
          <p:nvPr/>
        </p:nvGrpSpPr>
        <p:grpSpPr>
          <a:xfrm>
            <a:off x="2687498" y="1500905"/>
            <a:ext cx="54000" cy="475920"/>
            <a:chOff x="2687498" y="1500905"/>
            <a:chExt cx="54000" cy="475920"/>
          </a:xfrm>
        </p:grpSpPr>
        <mc:AlternateContent xmlns:mc="http://schemas.openxmlformats.org/markup-compatibility/2006">
          <mc:Choice xmlns:p14="http://schemas.microsoft.com/office/powerpoint/2010/main" Requires="p14">
            <p:contentPart p14:bwMode="auto" r:id="rId16">
              <p14:nvContentPartPr>
                <p14:cNvPr id="130" name="Freihand 129">
                  <a:extLst>
                    <a:ext uri="{FF2B5EF4-FFF2-40B4-BE49-F238E27FC236}">
                      <a16:creationId xmlns:a16="http://schemas.microsoft.com/office/drawing/2014/main" id="{EA4A54BF-1324-8AFD-2946-C79038A0844F}"/>
                    </a:ext>
                  </a:extLst>
                </p14:cNvPr>
                <p14:cNvContentPartPr/>
                <p14:nvPr/>
              </p14:nvContentPartPr>
              <p14:xfrm>
                <a:off x="2687498" y="1500905"/>
                <a:ext cx="22680" cy="123840"/>
              </p14:xfrm>
            </p:contentPart>
          </mc:Choice>
          <mc:Fallback>
            <p:pic>
              <p:nvPicPr>
                <p:cNvPr id="130" name="Freihand 129">
                  <a:extLst>
                    <a:ext uri="{FF2B5EF4-FFF2-40B4-BE49-F238E27FC236}">
                      <a16:creationId xmlns:a16="http://schemas.microsoft.com/office/drawing/2014/main" id="{EA4A54BF-1324-8AFD-2946-C79038A0844F}"/>
                    </a:ext>
                  </a:extLst>
                </p:cNvPr>
                <p:cNvPicPr/>
                <p:nvPr/>
              </p:nvPicPr>
              <p:blipFill>
                <a:blip r:embed="rId17"/>
                <a:stretch>
                  <a:fillRect/>
                </a:stretch>
              </p:blipFill>
              <p:spPr>
                <a:xfrm>
                  <a:off x="2678858" y="1492265"/>
                  <a:ext cx="40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1" name="Freihand 130">
                  <a:extLst>
                    <a:ext uri="{FF2B5EF4-FFF2-40B4-BE49-F238E27FC236}">
                      <a16:creationId xmlns:a16="http://schemas.microsoft.com/office/drawing/2014/main" id="{FB38E78F-F5AC-6D07-E0DD-FD57BD66DE86}"/>
                    </a:ext>
                  </a:extLst>
                </p14:cNvPr>
                <p14:cNvContentPartPr/>
                <p14:nvPr/>
              </p14:nvContentPartPr>
              <p14:xfrm>
                <a:off x="2723138" y="1655705"/>
                <a:ext cx="18360" cy="321120"/>
              </p14:xfrm>
            </p:contentPart>
          </mc:Choice>
          <mc:Fallback>
            <p:pic>
              <p:nvPicPr>
                <p:cNvPr id="131" name="Freihand 130">
                  <a:extLst>
                    <a:ext uri="{FF2B5EF4-FFF2-40B4-BE49-F238E27FC236}">
                      <a16:creationId xmlns:a16="http://schemas.microsoft.com/office/drawing/2014/main" id="{FB38E78F-F5AC-6D07-E0DD-FD57BD66DE86}"/>
                    </a:ext>
                  </a:extLst>
                </p:cNvPr>
                <p:cNvPicPr/>
                <p:nvPr/>
              </p:nvPicPr>
              <p:blipFill>
                <a:blip r:embed="rId19"/>
                <a:stretch>
                  <a:fillRect/>
                </a:stretch>
              </p:blipFill>
              <p:spPr>
                <a:xfrm>
                  <a:off x="2714498" y="1646705"/>
                  <a:ext cx="36000" cy="33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1" name="Freihand 140">
                <a:extLst>
                  <a:ext uri="{FF2B5EF4-FFF2-40B4-BE49-F238E27FC236}">
                    <a16:creationId xmlns:a16="http://schemas.microsoft.com/office/drawing/2014/main" id="{02351511-02C2-AD46-3921-65CC5F348BC7}"/>
                  </a:ext>
                </a:extLst>
              </p14:cNvPr>
              <p14:cNvContentPartPr/>
              <p14:nvPr/>
            </p14:nvContentPartPr>
            <p14:xfrm>
              <a:off x="4551578" y="2233505"/>
              <a:ext cx="59760" cy="124920"/>
            </p14:xfrm>
          </p:contentPart>
        </mc:Choice>
        <mc:Fallback>
          <p:pic>
            <p:nvPicPr>
              <p:cNvPr id="141" name="Freihand 140">
                <a:extLst>
                  <a:ext uri="{FF2B5EF4-FFF2-40B4-BE49-F238E27FC236}">
                    <a16:creationId xmlns:a16="http://schemas.microsoft.com/office/drawing/2014/main" id="{02351511-02C2-AD46-3921-65CC5F348BC7}"/>
                  </a:ext>
                </a:extLst>
              </p:cNvPr>
              <p:cNvPicPr/>
              <p:nvPr/>
            </p:nvPicPr>
            <p:blipFill>
              <a:blip r:embed="rId21"/>
              <a:stretch>
                <a:fillRect/>
              </a:stretch>
            </p:blipFill>
            <p:spPr>
              <a:xfrm>
                <a:off x="4542578" y="2224865"/>
                <a:ext cx="77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8" name="Freihand 147">
                <a:extLst>
                  <a:ext uri="{FF2B5EF4-FFF2-40B4-BE49-F238E27FC236}">
                    <a16:creationId xmlns:a16="http://schemas.microsoft.com/office/drawing/2014/main" id="{2BF14B20-D41E-883B-A65A-919F288FCD0F}"/>
                  </a:ext>
                </a:extLst>
              </p14:cNvPr>
              <p14:cNvContentPartPr/>
              <p14:nvPr/>
            </p14:nvContentPartPr>
            <p14:xfrm>
              <a:off x="2839778" y="6699305"/>
              <a:ext cx="55800" cy="94320"/>
            </p14:xfrm>
          </p:contentPart>
        </mc:Choice>
        <mc:Fallback>
          <p:pic>
            <p:nvPicPr>
              <p:cNvPr id="148" name="Freihand 147">
                <a:extLst>
                  <a:ext uri="{FF2B5EF4-FFF2-40B4-BE49-F238E27FC236}">
                    <a16:creationId xmlns:a16="http://schemas.microsoft.com/office/drawing/2014/main" id="{2BF14B20-D41E-883B-A65A-919F288FCD0F}"/>
                  </a:ext>
                </a:extLst>
              </p:cNvPr>
              <p:cNvPicPr/>
              <p:nvPr/>
            </p:nvPicPr>
            <p:blipFill>
              <a:blip r:embed="rId23"/>
              <a:stretch>
                <a:fillRect/>
              </a:stretch>
            </p:blipFill>
            <p:spPr>
              <a:xfrm>
                <a:off x="2831138" y="6690305"/>
                <a:ext cx="73440" cy="111960"/>
              </a:xfrm>
              <a:prstGeom prst="rect">
                <a:avLst/>
              </a:prstGeom>
            </p:spPr>
          </p:pic>
        </mc:Fallback>
      </mc:AlternateContent>
      <p:grpSp>
        <p:nvGrpSpPr>
          <p:cNvPr id="235" name="Gruppieren 234">
            <a:extLst>
              <a:ext uri="{FF2B5EF4-FFF2-40B4-BE49-F238E27FC236}">
                <a16:creationId xmlns:a16="http://schemas.microsoft.com/office/drawing/2014/main" id="{F4EDA21B-A961-4807-66AE-3E7917BD7E9D}"/>
              </a:ext>
            </a:extLst>
          </p:cNvPr>
          <p:cNvGrpSpPr/>
          <p:nvPr/>
        </p:nvGrpSpPr>
        <p:grpSpPr>
          <a:xfrm>
            <a:off x="5444018" y="40385"/>
            <a:ext cx="6450840" cy="3247200"/>
            <a:chOff x="5444018" y="40385"/>
            <a:chExt cx="6450840" cy="3247200"/>
          </a:xfrm>
        </p:grpSpPr>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9B97FC16-B3D6-606D-8AB6-9AA2D7841B69}"/>
                    </a:ext>
                  </a:extLst>
                </p14:cNvPr>
                <p14:cNvContentPartPr/>
                <p14:nvPr/>
              </p14:nvContentPartPr>
              <p14:xfrm>
                <a:off x="5763338" y="106265"/>
                <a:ext cx="216720" cy="251640"/>
              </p14:xfrm>
            </p:contentPart>
          </mc:Choice>
          <mc:Fallback>
            <p:pic>
              <p:nvPicPr>
                <p:cNvPr id="22" name="Freihand 21">
                  <a:extLst>
                    <a:ext uri="{FF2B5EF4-FFF2-40B4-BE49-F238E27FC236}">
                      <a16:creationId xmlns:a16="http://schemas.microsoft.com/office/drawing/2014/main" id="{9B97FC16-B3D6-606D-8AB6-9AA2D7841B69}"/>
                    </a:ext>
                  </a:extLst>
                </p:cNvPr>
                <p:cNvPicPr/>
                <p:nvPr/>
              </p:nvPicPr>
              <p:blipFill>
                <a:blip r:embed="rId25"/>
                <a:stretch>
                  <a:fillRect/>
                </a:stretch>
              </p:blipFill>
              <p:spPr>
                <a:xfrm>
                  <a:off x="5754338" y="97625"/>
                  <a:ext cx="234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52D0A9FC-8DBE-0FFB-FD0A-75FCFE2059C5}"/>
                    </a:ext>
                  </a:extLst>
                </p14:cNvPr>
                <p14:cNvContentPartPr/>
                <p14:nvPr/>
              </p14:nvContentPartPr>
              <p14:xfrm>
                <a:off x="5951258" y="145505"/>
                <a:ext cx="73800" cy="215280"/>
              </p14:xfrm>
            </p:contentPart>
          </mc:Choice>
          <mc:Fallback>
            <p:pic>
              <p:nvPicPr>
                <p:cNvPr id="23" name="Freihand 22">
                  <a:extLst>
                    <a:ext uri="{FF2B5EF4-FFF2-40B4-BE49-F238E27FC236}">
                      <a16:creationId xmlns:a16="http://schemas.microsoft.com/office/drawing/2014/main" id="{52D0A9FC-8DBE-0FFB-FD0A-75FCFE2059C5}"/>
                    </a:ext>
                  </a:extLst>
                </p:cNvPr>
                <p:cNvPicPr/>
                <p:nvPr/>
              </p:nvPicPr>
              <p:blipFill>
                <a:blip r:embed="rId27"/>
                <a:stretch>
                  <a:fillRect/>
                </a:stretch>
              </p:blipFill>
              <p:spPr>
                <a:xfrm>
                  <a:off x="5942618" y="136505"/>
                  <a:ext cx="91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151EA68E-410F-DB79-9E6B-6774EB08F5AE}"/>
                    </a:ext>
                  </a:extLst>
                </p14:cNvPr>
                <p14:cNvContentPartPr/>
                <p14:nvPr/>
              </p14:nvContentPartPr>
              <p14:xfrm>
                <a:off x="5693138" y="423425"/>
                <a:ext cx="279000" cy="39600"/>
              </p14:xfrm>
            </p:contentPart>
          </mc:Choice>
          <mc:Fallback>
            <p:pic>
              <p:nvPicPr>
                <p:cNvPr id="24" name="Freihand 23">
                  <a:extLst>
                    <a:ext uri="{FF2B5EF4-FFF2-40B4-BE49-F238E27FC236}">
                      <a16:creationId xmlns:a16="http://schemas.microsoft.com/office/drawing/2014/main" id="{151EA68E-410F-DB79-9E6B-6774EB08F5AE}"/>
                    </a:ext>
                  </a:extLst>
                </p:cNvPr>
                <p:cNvPicPr/>
                <p:nvPr/>
              </p:nvPicPr>
              <p:blipFill>
                <a:blip r:embed="rId29"/>
                <a:stretch>
                  <a:fillRect/>
                </a:stretch>
              </p:blipFill>
              <p:spPr>
                <a:xfrm>
                  <a:off x="5684498" y="414425"/>
                  <a:ext cx="296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4CD60716-8922-E8F1-7629-298C036BD51B}"/>
                    </a:ext>
                  </a:extLst>
                </p14:cNvPr>
                <p14:cNvContentPartPr/>
                <p14:nvPr/>
              </p14:nvContentPartPr>
              <p14:xfrm>
                <a:off x="5444018" y="181865"/>
                <a:ext cx="159840" cy="218160"/>
              </p14:xfrm>
            </p:contentPart>
          </mc:Choice>
          <mc:Fallback>
            <p:pic>
              <p:nvPicPr>
                <p:cNvPr id="27" name="Freihand 26">
                  <a:extLst>
                    <a:ext uri="{FF2B5EF4-FFF2-40B4-BE49-F238E27FC236}">
                      <a16:creationId xmlns:a16="http://schemas.microsoft.com/office/drawing/2014/main" id="{4CD60716-8922-E8F1-7629-298C036BD51B}"/>
                    </a:ext>
                  </a:extLst>
                </p:cNvPr>
                <p:cNvPicPr/>
                <p:nvPr/>
              </p:nvPicPr>
              <p:blipFill>
                <a:blip r:embed="rId31"/>
                <a:stretch>
                  <a:fillRect/>
                </a:stretch>
              </p:blipFill>
              <p:spPr>
                <a:xfrm>
                  <a:off x="5435018" y="173225"/>
                  <a:ext cx="177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D7A7F9E6-31A0-559E-EC2B-FD0CA04679F0}"/>
                    </a:ext>
                  </a:extLst>
                </p14:cNvPr>
                <p14:cNvContentPartPr/>
                <p14:nvPr/>
              </p14:nvContentPartPr>
              <p14:xfrm>
                <a:off x="5969258" y="127505"/>
                <a:ext cx="84960" cy="329040"/>
              </p14:xfrm>
            </p:contentPart>
          </mc:Choice>
          <mc:Fallback>
            <p:pic>
              <p:nvPicPr>
                <p:cNvPr id="28" name="Freihand 27">
                  <a:extLst>
                    <a:ext uri="{FF2B5EF4-FFF2-40B4-BE49-F238E27FC236}">
                      <a16:creationId xmlns:a16="http://schemas.microsoft.com/office/drawing/2014/main" id="{D7A7F9E6-31A0-559E-EC2B-FD0CA04679F0}"/>
                    </a:ext>
                  </a:extLst>
                </p:cNvPr>
                <p:cNvPicPr/>
                <p:nvPr/>
              </p:nvPicPr>
              <p:blipFill>
                <a:blip r:embed="rId33"/>
                <a:stretch>
                  <a:fillRect/>
                </a:stretch>
              </p:blipFill>
              <p:spPr>
                <a:xfrm>
                  <a:off x="5960618" y="118505"/>
                  <a:ext cx="1026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C01D3A82-A5F6-B453-7C6E-12649BDDBAF4}"/>
                    </a:ext>
                  </a:extLst>
                </p14:cNvPr>
                <p14:cNvContentPartPr/>
                <p14:nvPr/>
              </p14:nvContentPartPr>
              <p14:xfrm>
                <a:off x="5760458" y="430985"/>
                <a:ext cx="245880" cy="53280"/>
              </p14:xfrm>
            </p:contentPart>
          </mc:Choice>
          <mc:Fallback>
            <p:pic>
              <p:nvPicPr>
                <p:cNvPr id="29" name="Freihand 28">
                  <a:extLst>
                    <a:ext uri="{FF2B5EF4-FFF2-40B4-BE49-F238E27FC236}">
                      <a16:creationId xmlns:a16="http://schemas.microsoft.com/office/drawing/2014/main" id="{C01D3A82-A5F6-B453-7C6E-12649BDDBAF4}"/>
                    </a:ext>
                  </a:extLst>
                </p:cNvPr>
                <p:cNvPicPr/>
                <p:nvPr/>
              </p:nvPicPr>
              <p:blipFill>
                <a:blip r:embed="rId35"/>
                <a:stretch>
                  <a:fillRect/>
                </a:stretch>
              </p:blipFill>
              <p:spPr>
                <a:xfrm>
                  <a:off x="5751458" y="422345"/>
                  <a:ext cx="263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BA8731CF-6FCC-5ED0-3A20-63C768A4E063}"/>
                    </a:ext>
                  </a:extLst>
                </p14:cNvPr>
                <p14:cNvContentPartPr/>
                <p14:nvPr/>
              </p14:nvContentPartPr>
              <p14:xfrm>
                <a:off x="6166178" y="113105"/>
                <a:ext cx="275040" cy="391680"/>
              </p14:xfrm>
            </p:contentPart>
          </mc:Choice>
          <mc:Fallback>
            <p:pic>
              <p:nvPicPr>
                <p:cNvPr id="31" name="Freihand 30">
                  <a:extLst>
                    <a:ext uri="{FF2B5EF4-FFF2-40B4-BE49-F238E27FC236}">
                      <a16:creationId xmlns:a16="http://schemas.microsoft.com/office/drawing/2014/main" id="{BA8731CF-6FCC-5ED0-3A20-63C768A4E063}"/>
                    </a:ext>
                  </a:extLst>
                </p:cNvPr>
                <p:cNvPicPr/>
                <p:nvPr/>
              </p:nvPicPr>
              <p:blipFill>
                <a:blip r:embed="rId37"/>
                <a:stretch>
                  <a:fillRect/>
                </a:stretch>
              </p:blipFill>
              <p:spPr>
                <a:xfrm>
                  <a:off x="6157178" y="104105"/>
                  <a:ext cx="29268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E6F2C678-5235-7AE7-CDF7-4BF898289387}"/>
                    </a:ext>
                  </a:extLst>
                </p14:cNvPr>
                <p14:cNvContentPartPr/>
                <p14:nvPr/>
              </p14:nvContentPartPr>
              <p14:xfrm>
                <a:off x="7784018" y="79265"/>
                <a:ext cx="137520" cy="210240"/>
              </p14:xfrm>
            </p:contentPart>
          </mc:Choice>
          <mc:Fallback>
            <p:pic>
              <p:nvPicPr>
                <p:cNvPr id="37" name="Freihand 36">
                  <a:extLst>
                    <a:ext uri="{FF2B5EF4-FFF2-40B4-BE49-F238E27FC236}">
                      <a16:creationId xmlns:a16="http://schemas.microsoft.com/office/drawing/2014/main" id="{E6F2C678-5235-7AE7-CDF7-4BF898289387}"/>
                    </a:ext>
                  </a:extLst>
                </p:cNvPr>
                <p:cNvPicPr/>
                <p:nvPr/>
              </p:nvPicPr>
              <p:blipFill>
                <a:blip r:embed="rId39"/>
                <a:stretch>
                  <a:fillRect/>
                </a:stretch>
              </p:blipFill>
              <p:spPr>
                <a:xfrm>
                  <a:off x="7775378" y="70625"/>
                  <a:ext cx="155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8B422156-45D9-4096-6679-A2E0D510C60B}"/>
                    </a:ext>
                  </a:extLst>
                </p14:cNvPr>
                <p14:cNvContentPartPr/>
                <p14:nvPr/>
              </p14:nvContentPartPr>
              <p14:xfrm>
                <a:off x="7842338" y="180065"/>
                <a:ext cx="121680" cy="33840"/>
              </p14:xfrm>
            </p:contentPart>
          </mc:Choice>
          <mc:Fallback>
            <p:pic>
              <p:nvPicPr>
                <p:cNvPr id="38" name="Freihand 37">
                  <a:extLst>
                    <a:ext uri="{FF2B5EF4-FFF2-40B4-BE49-F238E27FC236}">
                      <a16:creationId xmlns:a16="http://schemas.microsoft.com/office/drawing/2014/main" id="{8B422156-45D9-4096-6679-A2E0D510C60B}"/>
                    </a:ext>
                  </a:extLst>
                </p:cNvPr>
                <p:cNvPicPr/>
                <p:nvPr/>
              </p:nvPicPr>
              <p:blipFill>
                <a:blip r:embed="rId41"/>
                <a:stretch>
                  <a:fillRect/>
                </a:stretch>
              </p:blipFill>
              <p:spPr>
                <a:xfrm>
                  <a:off x="7833698" y="171065"/>
                  <a:ext cx="139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E345D4C0-4E3F-E17A-7999-5066D704F436}"/>
                    </a:ext>
                  </a:extLst>
                </p14:cNvPr>
                <p14:cNvContentPartPr/>
                <p14:nvPr/>
              </p14:nvContentPartPr>
              <p14:xfrm>
                <a:off x="8046098" y="94745"/>
                <a:ext cx="87480" cy="159120"/>
              </p14:xfrm>
            </p:contentPart>
          </mc:Choice>
          <mc:Fallback>
            <p:pic>
              <p:nvPicPr>
                <p:cNvPr id="39" name="Freihand 38">
                  <a:extLst>
                    <a:ext uri="{FF2B5EF4-FFF2-40B4-BE49-F238E27FC236}">
                      <a16:creationId xmlns:a16="http://schemas.microsoft.com/office/drawing/2014/main" id="{E345D4C0-4E3F-E17A-7999-5066D704F436}"/>
                    </a:ext>
                  </a:extLst>
                </p:cNvPr>
                <p:cNvPicPr/>
                <p:nvPr/>
              </p:nvPicPr>
              <p:blipFill>
                <a:blip r:embed="rId43"/>
                <a:stretch>
                  <a:fillRect/>
                </a:stretch>
              </p:blipFill>
              <p:spPr>
                <a:xfrm>
                  <a:off x="8037098" y="85745"/>
                  <a:ext cx="105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E4DF6D09-1425-C455-09AD-E537CEB30164}"/>
                    </a:ext>
                  </a:extLst>
                </p14:cNvPr>
                <p14:cNvContentPartPr/>
                <p14:nvPr/>
              </p14:nvContentPartPr>
              <p14:xfrm>
                <a:off x="8345258" y="55865"/>
                <a:ext cx="130320" cy="191520"/>
              </p14:xfrm>
            </p:contentPart>
          </mc:Choice>
          <mc:Fallback>
            <p:pic>
              <p:nvPicPr>
                <p:cNvPr id="41" name="Freihand 40">
                  <a:extLst>
                    <a:ext uri="{FF2B5EF4-FFF2-40B4-BE49-F238E27FC236}">
                      <a16:creationId xmlns:a16="http://schemas.microsoft.com/office/drawing/2014/main" id="{E4DF6D09-1425-C455-09AD-E537CEB30164}"/>
                    </a:ext>
                  </a:extLst>
                </p:cNvPr>
                <p:cNvPicPr/>
                <p:nvPr/>
              </p:nvPicPr>
              <p:blipFill>
                <a:blip r:embed="rId45"/>
                <a:stretch>
                  <a:fillRect/>
                </a:stretch>
              </p:blipFill>
              <p:spPr>
                <a:xfrm>
                  <a:off x="8336618" y="46865"/>
                  <a:ext cx="147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26A8F234-D8C9-F860-456F-762DDBC185CF}"/>
                    </a:ext>
                  </a:extLst>
                </p14:cNvPr>
                <p14:cNvContentPartPr/>
                <p14:nvPr/>
              </p14:nvContentPartPr>
              <p14:xfrm>
                <a:off x="8496098" y="95105"/>
                <a:ext cx="21600" cy="146880"/>
              </p14:xfrm>
            </p:contentPart>
          </mc:Choice>
          <mc:Fallback>
            <p:pic>
              <p:nvPicPr>
                <p:cNvPr id="42" name="Freihand 41">
                  <a:extLst>
                    <a:ext uri="{FF2B5EF4-FFF2-40B4-BE49-F238E27FC236}">
                      <a16:creationId xmlns:a16="http://schemas.microsoft.com/office/drawing/2014/main" id="{26A8F234-D8C9-F860-456F-762DDBC185CF}"/>
                    </a:ext>
                  </a:extLst>
                </p:cNvPr>
                <p:cNvPicPr/>
                <p:nvPr/>
              </p:nvPicPr>
              <p:blipFill>
                <a:blip r:embed="rId47"/>
                <a:stretch>
                  <a:fillRect/>
                </a:stretch>
              </p:blipFill>
              <p:spPr>
                <a:xfrm>
                  <a:off x="8487458" y="86465"/>
                  <a:ext cx="39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4CA6CDBE-2158-ED17-9215-A21A9F2C1513}"/>
                    </a:ext>
                  </a:extLst>
                </p14:cNvPr>
                <p14:cNvContentPartPr/>
                <p14:nvPr/>
              </p14:nvContentPartPr>
              <p14:xfrm>
                <a:off x="8516258" y="156665"/>
                <a:ext cx="187560" cy="104040"/>
              </p14:xfrm>
            </p:contentPart>
          </mc:Choice>
          <mc:Fallback>
            <p:pic>
              <p:nvPicPr>
                <p:cNvPr id="43" name="Freihand 42">
                  <a:extLst>
                    <a:ext uri="{FF2B5EF4-FFF2-40B4-BE49-F238E27FC236}">
                      <a16:creationId xmlns:a16="http://schemas.microsoft.com/office/drawing/2014/main" id="{4CA6CDBE-2158-ED17-9215-A21A9F2C1513}"/>
                    </a:ext>
                  </a:extLst>
                </p:cNvPr>
                <p:cNvPicPr/>
                <p:nvPr/>
              </p:nvPicPr>
              <p:blipFill>
                <a:blip r:embed="rId49"/>
                <a:stretch>
                  <a:fillRect/>
                </a:stretch>
              </p:blipFill>
              <p:spPr>
                <a:xfrm>
                  <a:off x="8507258" y="148025"/>
                  <a:ext cx="205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684FDAC0-ED73-FF18-EA93-D3298FD18D98}"/>
                    </a:ext>
                  </a:extLst>
                </p14:cNvPr>
                <p14:cNvContentPartPr/>
                <p14:nvPr/>
              </p14:nvContentPartPr>
              <p14:xfrm>
                <a:off x="8703098" y="70625"/>
                <a:ext cx="75960" cy="200880"/>
              </p14:xfrm>
            </p:contentPart>
          </mc:Choice>
          <mc:Fallback>
            <p:pic>
              <p:nvPicPr>
                <p:cNvPr id="44" name="Freihand 43">
                  <a:extLst>
                    <a:ext uri="{FF2B5EF4-FFF2-40B4-BE49-F238E27FC236}">
                      <a16:creationId xmlns:a16="http://schemas.microsoft.com/office/drawing/2014/main" id="{684FDAC0-ED73-FF18-EA93-D3298FD18D98}"/>
                    </a:ext>
                  </a:extLst>
                </p:cNvPr>
                <p:cNvPicPr/>
                <p:nvPr/>
              </p:nvPicPr>
              <p:blipFill>
                <a:blip r:embed="rId51"/>
                <a:stretch>
                  <a:fillRect/>
                </a:stretch>
              </p:blipFill>
              <p:spPr>
                <a:xfrm>
                  <a:off x="8694098" y="61625"/>
                  <a:ext cx="93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8C16B290-FCD6-6343-1E4B-E2ED2C147F78}"/>
                    </a:ext>
                  </a:extLst>
                </p14:cNvPr>
                <p14:cNvContentPartPr/>
                <p14:nvPr/>
              </p14:nvContentPartPr>
              <p14:xfrm>
                <a:off x="8805338" y="57305"/>
                <a:ext cx="124920" cy="216000"/>
              </p14:xfrm>
            </p:contentPart>
          </mc:Choice>
          <mc:Fallback>
            <p:pic>
              <p:nvPicPr>
                <p:cNvPr id="45" name="Freihand 44">
                  <a:extLst>
                    <a:ext uri="{FF2B5EF4-FFF2-40B4-BE49-F238E27FC236}">
                      <a16:creationId xmlns:a16="http://schemas.microsoft.com/office/drawing/2014/main" id="{8C16B290-FCD6-6343-1E4B-E2ED2C147F78}"/>
                    </a:ext>
                  </a:extLst>
                </p:cNvPr>
                <p:cNvPicPr/>
                <p:nvPr/>
              </p:nvPicPr>
              <p:blipFill>
                <a:blip r:embed="rId53"/>
                <a:stretch>
                  <a:fillRect/>
                </a:stretch>
              </p:blipFill>
              <p:spPr>
                <a:xfrm>
                  <a:off x="8796698" y="48305"/>
                  <a:ext cx="142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E064978A-0027-778B-4A4B-CCF325BF6D6F}"/>
                    </a:ext>
                  </a:extLst>
                </p14:cNvPr>
                <p14:cNvContentPartPr/>
                <p14:nvPr/>
              </p14:nvContentPartPr>
              <p14:xfrm>
                <a:off x="9030698" y="127865"/>
                <a:ext cx="191160" cy="111240"/>
              </p14:xfrm>
            </p:contentPart>
          </mc:Choice>
          <mc:Fallback>
            <p:pic>
              <p:nvPicPr>
                <p:cNvPr id="46" name="Freihand 45">
                  <a:extLst>
                    <a:ext uri="{FF2B5EF4-FFF2-40B4-BE49-F238E27FC236}">
                      <a16:creationId xmlns:a16="http://schemas.microsoft.com/office/drawing/2014/main" id="{E064978A-0027-778B-4A4B-CCF325BF6D6F}"/>
                    </a:ext>
                  </a:extLst>
                </p:cNvPr>
                <p:cNvPicPr/>
                <p:nvPr/>
              </p:nvPicPr>
              <p:blipFill>
                <a:blip r:embed="rId55"/>
                <a:stretch>
                  <a:fillRect/>
                </a:stretch>
              </p:blipFill>
              <p:spPr>
                <a:xfrm>
                  <a:off x="9022058" y="118865"/>
                  <a:ext cx="208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556B79B0-B7D2-AB52-42EB-8759308FBAA2}"/>
                    </a:ext>
                  </a:extLst>
                </p14:cNvPr>
                <p14:cNvContentPartPr/>
                <p14:nvPr/>
              </p14:nvContentPartPr>
              <p14:xfrm>
                <a:off x="9330578" y="70625"/>
                <a:ext cx="118800" cy="163800"/>
              </p14:xfrm>
            </p:contentPart>
          </mc:Choice>
          <mc:Fallback>
            <p:pic>
              <p:nvPicPr>
                <p:cNvPr id="47" name="Freihand 46">
                  <a:extLst>
                    <a:ext uri="{FF2B5EF4-FFF2-40B4-BE49-F238E27FC236}">
                      <a16:creationId xmlns:a16="http://schemas.microsoft.com/office/drawing/2014/main" id="{556B79B0-B7D2-AB52-42EB-8759308FBAA2}"/>
                    </a:ext>
                  </a:extLst>
                </p:cNvPr>
                <p:cNvPicPr/>
                <p:nvPr/>
              </p:nvPicPr>
              <p:blipFill>
                <a:blip r:embed="rId57"/>
                <a:stretch>
                  <a:fillRect/>
                </a:stretch>
              </p:blipFill>
              <p:spPr>
                <a:xfrm>
                  <a:off x="9321938" y="61625"/>
                  <a:ext cx="13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132AAB8B-C663-4D0F-5601-3F03968B9650}"/>
                    </a:ext>
                  </a:extLst>
                </p14:cNvPr>
                <p14:cNvContentPartPr/>
                <p14:nvPr/>
              </p14:nvContentPartPr>
              <p14:xfrm>
                <a:off x="9459098" y="40385"/>
                <a:ext cx="609120" cy="191520"/>
              </p14:xfrm>
            </p:contentPart>
          </mc:Choice>
          <mc:Fallback>
            <p:pic>
              <p:nvPicPr>
                <p:cNvPr id="48" name="Freihand 47">
                  <a:extLst>
                    <a:ext uri="{FF2B5EF4-FFF2-40B4-BE49-F238E27FC236}">
                      <a16:creationId xmlns:a16="http://schemas.microsoft.com/office/drawing/2014/main" id="{132AAB8B-C663-4D0F-5601-3F03968B9650}"/>
                    </a:ext>
                  </a:extLst>
                </p:cNvPr>
                <p:cNvPicPr/>
                <p:nvPr/>
              </p:nvPicPr>
              <p:blipFill>
                <a:blip r:embed="rId59"/>
                <a:stretch>
                  <a:fillRect/>
                </a:stretch>
              </p:blipFill>
              <p:spPr>
                <a:xfrm>
                  <a:off x="9450458" y="31745"/>
                  <a:ext cx="626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FD40784D-008D-B2D5-B640-90888660A2C4}"/>
                    </a:ext>
                  </a:extLst>
                </p14:cNvPr>
                <p14:cNvContentPartPr/>
                <p14:nvPr/>
              </p14:nvContentPartPr>
              <p14:xfrm>
                <a:off x="10142018" y="154505"/>
                <a:ext cx="11160" cy="144360"/>
              </p14:xfrm>
            </p:contentPart>
          </mc:Choice>
          <mc:Fallback>
            <p:pic>
              <p:nvPicPr>
                <p:cNvPr id="50" name="Freihand 49">
                  <a:extLst>
                    <a:ext uri="{FF2B5EF4-FFF2-40B4-BE49-F238E27FC236}">
                      <a16:creationId xmlns:a16="http://schemas.microsoft.com/office/drawing/2014/main" id="{FD40784D-008D-B2D5-B640-90888660A2C4}"/>
                    </a:ext>
                  </a:extLst>
                </p:cNvPr>
                <p:cNvPicPr/>
                <p:nvPr/>
              </p:nvPicPr>
              <p:blipFill>
                <a:blip r:embed="rId61"/>
                <a:stretch>
                  <a:fillRect/>
                </a:stretch>
              </p:blipFill>
              <p:spPr>
                <a:xfrm>
                  <a:off x="10133378" y="145865"/>
                  <a:ext cx="28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Freihand 52">
                  <a:extLst>
                    <a:ext uri="{FF2B5EF4-FFF2-40B4-BE49-F238E27FC236}">
                      <a16:creationId xmlns:a16="http://schemas.microsoft.com/office/drawing/2014/main" id="{EE3C5A2A-D774-41CA-0507-508370A194AE}"/>
                    </a:ext>
                  </a:extLst>
                </p14:cNvPr>
                <p14:cNvContentPartPr/>
                <p14:nvPr/>
              </p14:nvContentPartPr>
              <p14:xfrm>
                <a:off x="10334978" y="108065"/>
                <a:ext cx="159480" cy="93960"/>
              </p14:xfrm>
            </p:contentPart>
          </mc:Choice>
          <mc:Fallback>
            <p:pic>
              <p:nvPicPr>
                <p:cNvPr id="53" name="Freihand 52">
                  <a:extLst>
                    <a:ext uri="{FF2B5EF4-FFF2-40B4-BE49-F238E27FC236}">
                      <a16:creationId xmlns:a16="http://schemas.microsoft.com/office/drawing/2014/main" id="{EE3C5A2A-D774-41CA-0507-508370A194AE}"/>
                    </a:ext>
                  </a:extLst>
                </p:cNvPr>
                <p:cNvPicPr/>
                <p:nvPr/>
              </p:nvPicPr>
              <p:blipFill>
                <a:blip r:embed="rId63"/>
                <a:stretch>
                  <a:fillRect/>
                </a:stretch>
              </p:blipFill>
              <p:spPr>
                <a:xfrm>
                  <a:off x="10325978" y="99065"/>
                  <a:ext cx="177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57D1FE3C-5619-03A8-C94D-447BEAC45ACA}"/>
                    </a:ext>
                  </a:extLst>
                </p14:cNvPr>
                <p14:cNvContentPartPr/>
                <p14:nvPr/>
              </p14:nvContentPartPr>
              <p14:xfrm>
                <a:off x="10505618" y="155585"/>
                <a:ext cx="92160" cy="54000"/>
              </p14:xfrm>
            </p:contentPart>
          </mc:Choice>
          <mc:Fallback>
            <p:pic>
              <p:nvPicPr>
                <p:cNvPr id="54" name="Freihand 53">
                  <a:extLst>
                    <a:ext uri="{FF2B5EF4-FFF2-40B4-BE49-F238E27FC236}">
                      <a16:creationId xmlns:a16="http://schemas.microsoft.com/office/drawing/2014/main" id="{57D1FE3C-5619-03A8-C94D-447BEAC45ACA}"/>
                    </a:ext>
                  </a:extLst>
                </p:cNvPr>
                <p:cNvPicPr/>
                <p:nvPr/>
              </p:nvPicPr>
              <p:blipFill>
                <a:blip r:embed="rId65"/>
                <a:stretch>
                  <a:fillRect/>
                </a:stretch>
              </p:blipFill>
              <p:spPr>
                <a:xfrm>
                  <a:off x="10496618" y="146585"/>
                  <a:ext cx="109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5" name="Freihand 54">
                  <a:extLst>
                    <a:ext uri="{FF2B5EF4-FFF2-40B4-BE49-F238E27FC236}">
                      <a16:creationId xmlns:a16="http://schemas.microsoft.com/office/drawing/2014/main" id="{840C802C-A6B8-35F7-E317-4F63FE5F165E}"/>
                    </a:ext>
                  </a:extLst>
                </p14:cNvPr>
                <p14:cNvContentPartPr/>
                <p14:nvPr/>
              </p14:nvContentPartPr>
              <p14:xfrm>
                <a:off x="10773818" y="99425"/>
                <a:ext cx="152280" cy="125640"/>
              </p14:xfrm>
            </p:contentPart>
          </mc:Choice>
          <mc:Fallback>
            <p:pic>
              <p:nvPicPr>
                <p:cNvPr id="55" name="Freihand 54">
                  <a:extLst>
                    <a:ext uri="{FF2B5EF4-FFF2-40B4-BE49-F238E27FC236}">
                      <a16:creationId xmlns:a16="http://schemas.microsoft.com/office/drawing/2014/main" id="{840C802C-A6B8-35F7-E317-4F63FE5F165E}"/>
                    </a:ext>
                  </a:extLst>
                </p:cNvPr>
                <p:cNvPicPr/>
                <p:nvPr/>
              </p:nvPicPr>
              <p:blipFill>
                <a:blip r:embed="rId67"/>
                <a:stretch>
                  <a:fillRect/>
                </a:stretch>
              </p:blipFill>
              <p:spPr>
                <a:xfrm>
                  <a:off x="10765178" y="90425"/>
                  <a:ext cx="169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Freihand 55">
                  <a:extLst>
                    <a:ext uri="{FF2B5EF4-FFF2-40B4-BE49-F238E27FC236}">
                      <a16:creationId xmlns:a16="http://schemas.microsoft.com/office/drawing/2014/main" id="{3419B9EE-EE24-5FDD-2B62-952394CFEF17}"/>
                    </a:ext>
                  </a:extLst>
                </p14:cNvPr>
                <p14:cNvContentPartPr/>
                <p14:nvPr/>
              </p14:nvContentPartPr>
              <p14:xfrm>
                <a:off x="10944458" y="133625"/>
                <a:ext cx="140040" cy="71640"/>
              </p14:xfrm>
            </p:contentPart>
          </mc:Choice>
          <mc:Fallback>
            <p:pic>
              <p:nvPicPr>
                <p:cNvPr id="56" name="Freihand 55">
                  <a:extLst>
                    <a:ext uri="{FF2B5EF4-FFF2-40B4-BE49-F238E27FC236}">
                      <a16:creationId xmlns:a16="http://schemas.microsoft.com/office/drawing/2014/main" id="{3419B9EE-EE24-5FDD-2B62-952394CFEF17}"/>
                    </a:ext>
                  </a:extLst>
                </p:cNvPr>
                <p:cNvPicPr/>
                <p:nvPr/>
              </p:nvPicPr>
              <p:blipFill>
                <a:blip r:embed="rId69"/>
                <a:stretch>
                  <a:fillRect/>
                </a:stretch>
              </p:blipFill>
              <p:spPr>
                <a:xfrm>
                  <a:off x="10935458" y="124625"/>
                  <a:ext cx="157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Freihand 56">
                  <a:extLst>
                    <a:ext uri="{FF2B5EF4-FFF2-40B4-BE49-F238E27FC236}">
                      <a16:creationId xmlns:a16="http://schemas.microsoft.com/office/drawing/2014/main" id="{35D788B4-5CC4-1AB3-4219-B3E692A54DAD}"/>
                    </a:ext>
                  </a:extLst>
                </p14:cNvPr>
                <p14:cNvContentPartPr/>
                <p14:nvPr/>
              </p14:nvContentPartPr>
              <p14:xfrm>
                <a:off x="11151098" y="91145"/>
                <a:ext cx="108360" cy="195840"/>
              </p14:xfrm>
            </p:contentPart>
          </mc:Choice>
          <mc:Fallback>
            <p:pic>
              <p:nvPicPr>
                <p:cNvPr id="57" name="Freihand 56">
                  <a:extLst>
                    <a:ext uri="{FF2B5EF4-FFF2-40B4-BE49-F238E27FC236}">
                      <a16:creationId xmlns:a16="http://schemas.microsoft.com/office/drawing/2014/main" id="{35D788B4-5CC4-1AB3-4219-B3E692A54DAD}"/>
                    </a:ext>
                  </a:extLst>
                </p:cNvPr>
                <p:cNvPicPr/>
                <p:nvPr/>
              </p:nvPicPr>
              <p:blipFill>
                <a:blip r:embed="rId71"/>
                <a:stretch>
                  <a:fillRect/>
                </a:stretch>
              </p:blipFill>
              <p:spPr>
                <a:xfrm>
                  <a:off x="11142098" y="82145"/>
                  <a:ext cx="126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Freihand 57">
                  <a:extLst>
                    <a:ext uri="{FF2B5EF4-FFF2-40B4-BE49-F238E27FC236}">
                      <a16:creationId xmlns:a16="http://schemas.microsoft.com/office/drawing/2014/main" id="{2CFD7DBB-EF3A-F25B-871E-CA9BDDBF0361}"/>
                    </a:ext>
                  </a:extLst>
                </p14:cNvPr>
                <p14:cNvContentPartPr/>
                <p14:nvPr/>
              </p14:nvContentPartPr>
              <p14:xfrm>
                <a:off x="11364938" y="101225"/>
                <a:ext cx="142200" cy="147600"/>
              </p14:xfrm>
            </p:contentPart>
          </mc:Choice>
          <mc:Fallback>
            <p:pic>
              <p:nvPicPr>
                <p:cNvPr id="58" name="Freihand 57">
                  <a:extLst>
                    <a:ext uri="{FF2B5EF4-FFF2-40B4-BE49-F238E27FC236}">
                      <a16:creationId xmlns:a16="http://schemas.microsoft.com/office/drawing/2014/main" id="{2CFD7DBB-EF3A-F25B-871E-CA9BDDBF0361}"/>
                    </a:ext>
                  </a:extLst>
                </p:cNvPr>
                <p:cNvPicPr/>
                <p:nvPr/>
              </p:nvPicPr>
              <p:blipFill>
                <a:blip r:embed="rId73"/>
                <a:stretch>
                  <a:fillRect/>
                </a:stretch>
              </p:blipFill>
              <p:spPr>
                <a:xfrm>
                  <a:off x="11356298" y="92225"/>
                  <a:ext cx="159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Freihand 58">
                  <a:extLst>
                    <a:ext uri="{FF2B5EF4-FFF2-40B4-BE49-F238E27FC236}">
                      <a16:creationId xmlns:a16="http://schemas.microsoft.com/office/drawing/2014/main" id="{DD8CC528-81A5-B2D7-FDE8-1F4804B077E3}"/>
                    </a:ext>
                  </a:extLst>
                </p14:cNvPr>
                <p14:cNvContentPartPr/>
                <p14:nvPr/>
              </p14:nvContentPartPr>
              <p14:xfrm>
                <a:off x="11461058" y="182225"/>
                <a:ext cx="433800" cy="83160"/>
              </p14:xfrm>
            </p:contentPart>
          </mc:Choice>
          <mc:Fallback>
            <p:pic>
              <p:nvPicPr>
                <p:cNvPr id="59" name="Freihand 58">
                  <a:extLst>
                    <a:ext uri="{FF2B5EF4-FFF2-40B4-BE49-F238E27FC236}">
                      <a16:creationId xmlns:a16="http://schemas.microsoft.com/office/drawing/2014/main" id="{DD8CC528-81A5-B2D7-FDE8-1F4804B077E3}"/>
                    </a:ext>
                  </a:extLst>
                </p:cNvPr>
                <p:cNvPicPr/>
                <p:nvPr/>
              </p:nvPicPr>
              <p:blipFill>
                <a:blip r:embed="rId75"/>
                <a:stretch>
                  <a:fillRect/>
                </a:stretch>
              </p:blipFill>
              <p:spPr>
                <a:xfrm>
                  <a:off x="11452058" y="173585"/>
                  <a:ext cx="451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Freihand 59">
                  <a:extLst>
                    <a:ext uri="{FF2B5EF4-FFF2-40B4-BE49-F238E27FC236}">
                      <a16:creationId xmlns:a16="http://schemas.microsoft.com/office/drawing/2014/main" id="{B4291F94-8B52-C183-A00C-3D739FBDA33E}"/>
                    </a:ext>
                  </a:extLst>
                </p14:cNvPr>
                <p14:cNvContentPartPr/>
                <p14:nvPr/>
              </p14:nvContentPartPr>
              <p14:xfrm>
                <a:off x="11747258" y="65945"/>
                <a:ext cx="6120" cy="4320"/>
              </p14:xfrm>
            </p:contentPart>
          </mc:Choice>
          <mc:Fallback>
            <p:pic>
              <p:nvPicPr>
                <p:cNvPr id="60" name="Freihand 59">
                  <a:extLst>
                    <a:ext uri="{FF2B5EF4-FFF2-40B4-BE49-F238E27FC236}">
                      <a16:creationId xmlns:a16="http://schemas.microsoft.com/office/drawing/2014/main" id="{B4291F94-8B52-C183-A00C-3D739FBDA33E}"/>
                    </a:ext>
                  </a:extLst>
                </p:cNvPr>
                <p:cNvPicPr/>
                <p:nvPr/>
              </p:nvPicPr>
              <p:blipFill>
                <a:blip r:embed="rId77"/>
                <a:stretch>
                  <a:fillRect/>
                </a:stretch>
              </p:blipFill>
              <p:spPr>
                <a:xfrm>
                  <a:off x="11738618" y="56945"/>
                  <a:ext cx="23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Freihand 61">
                  <a:extLst>
                    <a:ext uri="{FF2B5EF4-FFF2-40B4-BE49-F238E27FC236}">
                      <a16:creationId xmlns:a16="http://schemas.microsoft.com/office/drawing/2014/main" id="{D4ACC7AF-1B46-5AD2-A363-22CB3469858D}"/>
                    </a:ext>
                  </a:extLst>
                </p14:cNvPr>
                <p14:cNvContentPartPr/>
                <p14:nvPr/>
              </p14:nvContentPartPr>
              <p14:xfrm>
                <a:off x="7901738" y="401105"/>
                <a:ext cx="140760" cy="199080"/>
              </p14:xfrm>
            </p:contentPart>
          </mc:Choice>
          <mc:Fallback>
            <p:pic>
              <p:nvPicPr>
                <p:cNvPr id="62" name="Freihand 61">
                  <a:extLst>
                    <a:ext uri="{FF2B5EF4-FFF2-40B4-BE49-F238E27FC236}">
                      <a16:creationId xmlns:a16="http://schemas.microsoft.com/office/drawing/2014/main" id="{D4ACC7AF-1B46-5AD2-A363-22CB3469858D}"/>
                    </a:ext>
                  </a:extLst>
                </p:cNvPr>
                <p:cNvPicPr/>
                <p:nvPr/>
              </p:nvPicPr>
              <p:blipFill>
                <a:blip r:embed="rId79"/>
                <a:stretch>
                  <a:fillRect/>
                </a:stretch>
              </p:blipFill>
              <p:spPr>
                <a:xfrm>
                  <a:off x="7893098" y="392105"/>
                  <a:ext cx="158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D34B24A8-9229-59E8-1E0E-17F02C0AA810}"/>
                    </a:ext>
                  </a:extLst>
                </p14:cNvPr>
                <p14:cNvContentPartPr/>
                <p14:nvPr/>
              </p14:nvContentPartPr>
              <p14:xfrm>
                <a:off x="8063378" y="401825"/>
                <a:ext cx="217440" cy="190440"/>
              </p14:xfrm>
            </p:contentPart>
          </mc:Choice>
          <mc:Fallback>
            <p:pic>
              <p:nvPicPr>
                <p:cNvPr id="63" name="Freihand 62">
                  <a:extLst>
                    <a:ext uri="{FF2B5EF4-FFF2-40B4-BE49-F238E27FC236}">
                      <a16:creationId xmlns:a16="http://schemas.microsoft.com/office/drawing/2014/main" id="{D34B24A8-9229-59E8-1E0E-17F02C0AA810}"/>
                    </a:ext>
                  </a:extLst>
                </p:cNvPr>
                <p:cNvPicPr/>
                <p:nvPr/>
              </p:nvPicPr>
              <p:blipFill>
                <a:blip r:embed="rId81"/>
                <a:stretch>
                  <a:fillRect/>
                </a:stretch>
              </p:blipFill>
              <p:spPr>
                <a:xfrm>
                  <a:off x="8054378" y="392825"/>
                  <a:ext cx="235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Freihand 63">
                  <a:extLst>
                    <a:ext uri="{FF2B5EF4-FFF2-40B4-BE49-F238E27FC236}">
                      <a16:creationId xmlns:a16="http://schemas.microsoft.com/office/drawing/2014/main" id="{26F0782E-49D7-3239-94E6-B6FA0B2FB911}"/>
                    </a:ext>
                  </a:extLst>
                </p14:cNvPr>
                <p14:cNvContentPartPr/>
                <p14:nvPr/>
              </p14:nvContentPartPr>
              <p14:xfrm>
                <a:off x="8293778" y="414065"/>
                <a:ext cx="228960" cy="160920"/>
              </p14:xfrm>
            </p:contentPart>
          </mc:Choice>
          <mc:Fallback>
            <p:pic>
              <p:nvPicPr>
                <p:cNvPr id="64" name="Freihand 63">
                  <a:extLst>
                    <a:ext uri="{FF2B5EF4-FFF2-40B4-BE49-F238E27FC236}">
                      <a16:creationId xmlns:a16="http://schemas.microsoft.com/office/drawing/2014/main" id="{26F0782E-49D7-3239-94E6-B6FA0B2FB911}"/>
                    </a:ext>
                  </a:extLst>
                </p:cNvPr>
                <p:cNvPicPr/>
                <p:nvPr/>
              </p:nvPicPr>
              <p:blipFill>
                <a:blip r:embed="rId83"/>
                <a:stretch>
                  <a:fillRect/>
                </a:stretch>
              </p:blipFill>
              <p:spPr>
                <a:xfrm>
                  <a:off x="8284778" y="405425"/>
                  <a:ext cx="246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Freihand 64">
                  <a:extLst>
                    <a:ext uri="{FF2B5EF4-FFF2-40B4-BE49-F238E27FC236}">
                      <a16:creationId xmlns:a16="http://schemas.microsoft.com/office/drawing/2014/main" id="{6060FF20-020B-F738-6FA9-80988DA3A74E}"/>
                    </a:ext>
                  </a:extLst>
                </p14:cNvPr>
                <p14:cNvContentPartPr/>
                <p14:nvPr/>
              </p14:nvContentPartPr>
              <p14:xfrm>
                <a:off x="8552258" y="489305"/>
                <a:ext cx="74160" cy="78120"/>
              </p14:xfrm>
            </p:contentPart>
          </mc:Choice>
          <mc:Fallback>
            <p:pic>
              <p:nvPicPr>
                <p:cNvPr id="65" name="Freihand 64">
                  <a:extLst>
                    <a:ext uri="{FF2B5EF4-FFF2-40B4-BE49-F238E27FC236}">
                      <a16:creationId xmlns:a16="http://schemas.microsoft.com/office/drawing/2014/main" id="{6060FF20-020B-F738-6FA9-80988DA3A74E}"/>
                    </a:ext>
                  </a:extLst>
                </p:cNvPr>
                <p:cNvPicPr/>
                <p:nvPr/>
              </p:nvPicPr>
              <p:blipFill>
                <a:blip r:embed="rId85"/>
                <a:stretch>
                  <a:fillRect/>
                </a:stretch>
              </p:blipFill>
              <p:spPr>
                <a:xfrm>
                  <a:off x="8543618" y="480665"/>
                  <a:ext cx="91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3A5535A2-A2B5-F265-6902-6C4667C1BA4B}"/>
                    </a:ext>
                  </a:extLst>
                </p14:cNvPr>
                <p14:cNvContentPartPr/>
                <p14:nvPr/>
              </p14:nvContentPartPr>
              <p14:xfrm>
                <a:off x="8683658" y="519905"/>
                <a:ext cx="267480" cy="65520"/>
              </p14:xfrm>
            </p:contentPart>
          </mc:Choice>
          <mc:Fallback>
            <p:pic>
              <p:nvPicPr>
                <p:cNvPr id="66" name="Freihand 65">
                  <a:extLst>
                    <a:ext uri="{FF2B5EF4-FFF2-40B4-BE49-F238E27FC236}">
                      <a16:creationId xmlns:a16="http://schemas.microsoft.com/office/drawing/2014/main" id="{3A5535A2-A2B5-F265-6902-6C4667C1BA4B}"/>
                    </a:ext>
                  </a:extLst>
                </p:cNvPr>
                <p:cNvPicPr/>
                <p:nvPr/>
              </p:nvPicPr>
              <p:blipFill>
                <a:blip r:embed="rId87"/>
                <a:stretch>
                  <a:fillRect/>
                </a:stretch>
              </p:blipFill>
              <p:spPr>
                <a:xfrm>
                  <a:off x="8674658" y="510905"/>
                  <a:ext cx="285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Freihand 66">
                  <a:extLst>
                    <a:ext uri="{FF2B5EF4-FFF2-40B4-BE49-F238E27FC236}">
                      <a16:creationId xmlns:a16="http://schemas.microsoft.com/office/drawing/2014/main" id="{B34CDE78-3150-D7B0-E336-105F7FFCAF09}"/>
                    </a:ext>
                  </a:extLst>
                </p14:cNvPr>
                <p14:cNvContentPartPr/>
                <p14:nvPr/>
              </p14:nvContentPartPr>
              <p14:xfrm>
                <a:off x="8987858" y="465905"/>
                <a:ext cx="78480" cy="88920"/>
              </p14:xfrm>
            </p:contentPart>
          </mc:Choice>
          <mc:Fallback>
            <p:pic>
              <p:nvPicPr>
                <p:cNvPr id="67" name="Freihand 66">
                  <a:extLst>
                    <a:ext uri="{FF2B5EF4-FFF2-40B4-BE49-F238E27FC236}">
                      <a16:creationId xmlns:a16="http://schemas.microsoft.com/office/drawing/2014/main" id="{B34CDE78-3150-D7B0-E336-105F7FFCAF09}"/>
                    </a:ext>
                  </a:extLst>
                </p:cNvPr>
                <p:cNvPicPr/>
                <p:nvPr/>
              </p:nvPicPr>
              <p:blipFill>
                <a:blip r:embed="rId89"/>
                <a:stretch>
                  <a:fillRect/>
                </a:stretch>
              </p:blipFill>
              <p:spPr>
                <a:xfrm>
                  <a:off x="8979218" y="456905"/>
                  <a:ext cx="96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Freihand 67">
                  <a:extLst>
                    <a:ext uri="{FF2B5EF4-FFF2-40B4-BE49-F238E27FC236}">
                      <a16:creationId xmlns:a16="http://schemas.microsoft.com/office/drawing/2014/main" id="{B732F29F-C6F4-D54F-66F3-1A99B58B3BE1}"/>
                    </a:ext>
                  </a:extLst>
                </p14:cNvPr>
                <p14:cNvContentPartPr/>
                <p14:nvPr/>
              </p14:nvContentPartPr>
              <p14:xfrm>
                <a:off x="9100538" y="461585"/>
                <a:ext cx="66240" cy="243720"/>
              </p14:xfrm>
            </p:contentPart>
          </mc:Choice>
          <mc:Fallback>
            <p:pic>
              <p:nvPicPr>
                <p:cNvPr id="68" name="Freihand 67">
                  <a:extLst>
                    <a:ext uri="{FF2B5EF4-FFF2-40B4-BE49-F238E27FC236}">
                      <a16:creationId xmlns:a16="http://schemas.microsoft.com/office/drawing/2014/main" id="{B732F29F-C6F4-D54F-66F3-1A99B58B3BE1}"/>
                    </a:ext>
                  </a:extLst>
                </p:cNvPr>
                <p:cNvPicPr/>
                <p:nvPr/>
              </p:nvPicPr>
              <p:blipFill>
                <a:blip r:embed="rId91"/>
                <a:stretch>
                  <a:fillRect/>
                </a:stretch>
              </p:blipFill>
              <p:spPr>
                <a:xfrm>
                  <a:off x="9091538" y="452945"/>
                  <a:ext cx="838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3" name="Freihand 72">
                  <a:extLst>
                    <a:ext uri="{FF2B5EF4-FFF2-40B4-BE49-F238E27FC236}">
                      <a16:creationId xmlns:a16="http://schemas.microsoft.com/office/drawing/2014/main" id="{479090A6-DD86-E2A2-1FD7-2EF6D6A3566D}"/>
                    </a:ext>
                  </a:extLst>
                </p14:cNvPr>
                <p14:cNvContentPartPr/>
                <p14:nvPr/>
              </p14:nvContentPartPr>
              <p14:xfrm>
                <a:off x="9220058" y="424865"/>
                <a:ext cx="448920" cy="118800"/>
              </p14:xfrm>
            </p:contentPart>
          </mc:Choice>
          <mc:Fallback>
            <p:pic>
              <p:nvPicPr>
                <p:cNvPr id="73" name="Freihand 72">
                  <a:extLst>
                    <a:ext uri="{FF2B5EF4-FFF2-40B4-BE49-F238E27FC236}">
                      <a16:creationId xmlns:a16="http://schemas.microsoft.com/office/drawing/2014/main" id="{479090A6-DD86-E2A2-1FD7-2EF6D6A3566D}"/>
                    </a:ext>
                  </a:extLst>
                </p:cNvPr>
                <p:cNvPicPr/>
                <p:nvPr/>
              </p:nvPicPr>
              <p:blipFill>
                <a:blip r:embed="rId93"/>
                <a:stretch>
                  <a:fillRect/>
                </a:stretch>
              </p:blipFill>
              <p:spPr>
                <a:xfrm>
                  <a:off x="9211058" y="415865"/>
                  <a:ext cx="466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EEEAFBF8-27FC-9249-402B-0F73F7C1CBD8}"/>
                    </a:ext>
                  </a:extLst>
                </p14:cNvPr>
                <p14:cNvContentPartPr/>
                <p14:nvPr/>
              </p14:nvContentPartPr>
              <p14:xfrm>
                <a:off x="9730178" y="493985"/>
                <a:ext cx="172080" cy="74880"/>
              </p14:xfrm>
            </p:contentPart>
          </mc:Choice>
          <mc:Fallback>
            <p:pic>
              <p:nvPicPr>
                <p:cNvPr id="77" name="Freihand 76">
                  <a:extLst>
                    <a:ext uri="{FF2B5EF4-FFF2-40B4-BE49-F238E27FC236}">
                      <a16:creationId xmlns:a16="http://schemas.microsoft.com/office/drawing/2014/main" id="{EEEAFBF8-27FC-9249-402B-0F73F7C1CBD8}"/>
                    </a:ext>
                  </a:extLst>
                </p:cNvPr>
                <p:cNvPicPr/>
                <p:nvPr/>
              </p:nvPicPr>
              <p:blipFill>
                <a:blip r:embed="rId95"/>
                <a:stretch>
                  <a:fillRect/>
                </a:stretch>
              </p:blipFill>
              <p:spPr>
                <a:xfrm>
                  <a:off x="9721178" y="485345"/>
                  <a:ext cx="189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1E182F14-6352-94BB-05D8-E0275665D752}"/>
                    </a:ext>
                  </a:extLst>
                </p14:cNvPr>
                <p14:cNvContentPartPr/>
                <p14:nvPr/>
              </p14:nvContentPartPr>
              <p14:xfrm>
                <a:off x="9888938" y="487865"/>
                <a:ext cx="102240" cy="69480"/>
              </p14:xfrm>
            </p:contentPart>
          </mc:Choice>
          <mc:Fallback>
            <p:pic>
              <p:nvPicPr>
                <p:cNvPr id="78" name="Freihand 77">
                  <a:extLst>
                    <a:ext uri="{FF2B5EF4-FFF2-40B4-BE49-F238E27FC236}">
                      <a16:creationId xmlns:a16="http://schemas.microsoft.com/office/drawing/2014/main" id="{1E182F14-6352-94BB-05D8-E0275665D752}"/>
                    </a:ext>
                  </a:extLst>
                </p:cNvPr>
                <p:cNvPicPr/>
                <p:nvPr/>
              </p:nvPicPr>
              <p:blipFill>
                <a:blip r:embed="rId97"/>
                <a:stretch>
                  <a:fillRect/>
                </a:stretch>
              </p:blipFill>
              <p:spPr>
                <a:xfrm>
                  <a:off x="9879938" y="479225"/>
                  <a:ext cx="119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Freihand 78">
                  <a:extLst>
                    <a:ext uri="{FF2B5EF4-FFF2-40B4-BE49-F238E27FC236}">
                      <a16:creationId xmlns:a16="http://schemas.microsoft.com/office/drawing/2014/main" id="{D8BE1FE9-4BD1-0312-93B9-DCAD7D57C510}"/>
                    </a:ext>
                  </a:extLst>
                </p14:cNvPr>
                <p14:cNvContentPartPr/>
                <p14:nvPr/>
              </p14:nvContentPartPr>
              <p14:xfrm>
                <a:off x="10072898" y="424865"/>
                <a:ext cx="455400" cy="288720"/>
              </p14:xfrm>
            </p:contentPart>
          </mc:Choice>
          <mc:Fallback>
            <p:pic>
              <p:nvPicPr>
                <p:cNvPr id="79" name="Freihand 78">
                  <a:extLst>
                    <a:ext uri="{FF2B5EF4-FFF2-40B4-BE49-F238E27FC236}">
                      <a16:creationId xmlns:a16="http://schemas.microsoft.com/office/drawing/2014/main" id="{D8BE1FE9-4BD1-0312-93B9-DCAD7D57C510}"/>
                    </a:ext>
                  </a:extLst>
                </p:cNvPr>
                <p:cNvPicPr/>
                <p:nvPr/>
              </p:nvPicPr>
              <p:blipFill>
                <a:blip r:embed="rId99"/>
                <a:stretch>
                  <a:fillRect/>
                </a:stretch>
              </p:blipFill>
              <p:spPr>
                <a:xfrm>
                  <a:off x="10063898" y="416225"/>
                  <a:ext cx="4730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 name="Freihand 81">
                  <a:extLst>
                    <a:ext uri="{FF2B5EF4-FFF2-40B4-BE49-F238E27FC236}">
                      <a16:creationId xmlns:a16="http://schemas.microsoft.com/office/drawing/2014/main" id="{08599127-2B28-6932-DFB3-AF8E33EBD770}"/>
                    </a:ext>
                  </a:extLst>
                </p14:cNvPr>
                <p14:cNvContentPartPr/>
                <p14:nvPr/>
              </p14:nvContentPartPr>
              <p14:xfrm>
                <a:off x="10823858" y="342425"/>
                <a:ext cx="1800" cy="5040"/>
              </p14:xfrm>
            </p:contentPart>
          </mc:Choice>
          <mc:Fallback>
            <p:pic>
              <p:nvPicPr>
                <p:cNvPr id="82" name="Freihand 81">
                  <a:extLst>
                    <a:ext uri="{FF2B5EF4-FFF2-40B4-BE49-F238E27FC236}">
                      <a16:creationId xmlns:a16="http://schemas.microsoft.com/office/drawing/2014/main" id="{08599127-2B28-6932-DFB3-AF8E33EBD770}"/>
                    </a:ext>
                  </a:extLst>
                </p:cNvPr>
                <p:cNvPicPr/>
                <p:nvPr/>
              </p:nvPicPr>
              <p:blipFill>
                <a:blip r:embed="rId77"/>
                <a:stretch>
                  <a:fillRect/>
                </a:stretch>
              </p:blipFill>
              <p:spPr>
                <a:xfrm>
                  <a:off x="10814858" y="333425"/>
                  <a:ext cx="19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1" name="Freihand 80">
                  <a:extLst>
                    <a:ext uri="{FF2B5EF4-FFF2-40B4-BE49-F238E27FC236}">
                      <a16:creationId xmlns:a16="http://schemas.microsoft.com/office/drawing/2014/main" id="{11460700-7348-AF89-198E-8B9E33EA0D0E}"/>
                    </a:ext>
                  </a:extLst>
                </p14:cNvPr>
                <p14:cNvContentPartPr/>
                <p14:nvPr/>
              </p14:nvContentPartPr>
              <p14:xfrm>
                <a:off x="10640978" y="478145"/>
                <a:ext cx="204120" cy="64800"/>
              </p14:xfrm>
            </p:contentPart>
          </mc:Choice>
          <mc:Fallback>
            <p:pic>
              <p:nvPicPr>
                <p:cNvPr id="81" name="Freihand 80">
                  <a:extLst>
                    <a:ext uri="{FF2B5EF4-FFF2-40B4-BE49-F238E27FC236}">
                      <a16:creationId xmlns:a16="http://schemas.microsoft.com/office/drawing/2014/main" id="{11460700-7348-AF89-198E-8B9E33EA0D0E}"/>
                    </a:ext>
                  </a:extLst>
                </p:cNvPr>
                <p:cNvPicPr/>
                <p:nvPr/>
              </p:nvPicPr>
              <p:blipFill>
                <a:blip r:embed="rId102"/>
                <a:stretch>
                  <a:fillRect/>
                </a:stretch>
              </p:blipFill>
              <p:spPr>
                <a:xfrm>
                  <a:off x="10632338" y="469505"/>
                  <a:ext cx="221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3" name="Freihand 82">
                  <a:extLst>
                    <a:ext uri="{FF2B5EF4-FFF2-40B4-BE49-F238E27FC236}">
                      <a16:creationId xmlns:a16="http://schemas.microsoft.com/office/drawing/2014/main" id="{24722A59-385C-B275-0876-FCD2C3AF7F1D}"/>
                    </a:ext>
                  </a:extLst>
                </p14:cNvPr>
                <p14:cNvContentPartPr/>
                <p14:nvPr/>
              </p14:nvContentPartPr>
              <p14:xfrm>
                <a:off x="11038778" y="439265"/>
                <a:ext cx="382680" cy="103320"/>
              </p14:xfrm>
            </p:contentPart>
          </mc:Choice>
          <mc:Fallback>
            <p:pic>
              <p:nvPicPr>
                <p:cNvPr id="83" name="Freihand 82">
                  <a:extLst>
                    <a:ext uri="{FF2B5EF4-FFF2-40B4-BE49-F238E27FC236}">
                      <a16:creationId xmlns:a16="http://schemas.microsoft.com/office/drawing/2014/main" id="{24722A59-385C-B275-0876-FCD2C3AF7F1D}"/>
                    </a:ext>
                  </a:extLst>
                </p:cNvPr>
                <p:cNvPicPr/>
                <p:nvPr/>
              </p:nvPicPr>
              <p:blipFill>
                <a:blip r:embed="rId104"/>
                <a:stretch>
                  <a:fillRect/>
                </a:stretch>
              </p:blipFill>
              <p:spPr>
                <a:xfrm>
                  <a:off x="11029778" y="430625"/>
                  <a:ext cx="400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967A84E2-647A-8640-F765-8A6192663AB6}"/>
                    </a:ext>
                  </a:extLst>
                </p14:cNvPr>
                <p14:cNvContentPartPr/>
                <p14:nvPr/>
              </p14:nvContentPartPr>
              <p14:xfrm>
                <a:off x="8031338" y="716105"/>
                <a:ext cx="80640" cy="164880"/>
              </p14:xfrm>
            </p:contentPart>
          </mc:Choice>
          <mc:Fallback>
            <p:pic>
              <p:nvPicPr>
                <p:cNvPr id="85" name="Freihand 84">
                  <a:extLst>
                    <a:ext uri="{FF2B5EF4-FFF2-40B4-BE49-F238E27FC236}">
                      <a16:creationId xmlns:a16="http://schemas.microsoft.com/office/drawing/2014/main" id="{967A84E2-647A-8640-F765-8A6192663AB6}"/>
                    </a:ext>
                  </a:extLst>
                </p:cNvPr>
                <p:cNvPicPr/>
                <p:nvPr/>
              </p:nvPicPr>
              <p:blipFill>
                <a:blip r:embed="rId106"/>
                <a:stretch>
                  <a:fillRect/>
                </a:stretch>
              </p:blipFill>
              <p:spPr>
                <a:xfrm>
                  <a:off x="8022338" y="707105"/>
                  <a:ext cx="98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8" name="Freihand 87">
                  <a:extLst>
                    <a:ext uri="{FF2B5EF4-FFF2-40B4-BE49-F238E27FC236}">
                      <a16:creationId xmlns:a16="http://schemas.microsoft.com/office/drawing/2014/main" id="{C41F6B49-3F83-C7C6-7A79-E29B361388A1}"/>
                    </a:ext>
                  </a:extLst>
                </p14:cNvPr>
                <p14:cNvContentPartPr/>
                <p14:nvPr/>
              </p14:nvContentPartPr>
              <p14:xfrm>
                <a:off x="8069498" y="731945"/>
                <a:ext cx="207720" cy="221040"/>
              </p14:xfrm>
            </p:contentPart>
          </mc:Choice>
          <mc:Fallback>
            <p:pic>
              <p:nvPicPr>
                <p:cNvPr id="88" name="Freihand 87">
                  <a:extLst>
                    <a:ext uri="{FF2B5EF4-FFF2-40B4-BE49-F238E27FC236}">
                      <a16:creationId xmlns:a16="http://schemas.microsoft.com/office/drawing/2014/main" id="{C41F6B49-3F83-C7C6-7A79-E29B361388A1}"/>
                    </a:ext>
                  </a:extLst>
                </p:cNvPr>
                <p:cNvPicPr/>
                <p:nvPr/>
              </p:nvPicPr>
              <p:blipFill>
                <a:blip r:embed="rId108"/>
                <a:stretch>
                  <a:fillRect/>
                </a:stretch>
              </p:blipFill>
              <p:spPr>
                <a:xfrm>
                  <a:off x="8060858" y="722945"/>
                  <a:ext cx="2253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9" name="Freihand 88">
                  <a:extLst>
                    <a:ext uri="{FF2B5EF4-FFF2-40B4-BE49-F238E27FC236}">
                      <a16:creationId xmlns:a16="http://schemas.microsoft.com/office/drawing/2014/main" id="{7AC2B1A7-D477-CB27-739A-0CF4E9DC0347}"/>
                    </a:ext>
                  </a:extLst>
                </p14:cNvPr>
                <p14:cNvContentPartPr/>
                <p14:nvPr/>
              </p14:nvContentPartPr>
              <p14:xfrm>
                <a:off x="8301698" y="777305"/>
                <a:ext cx="35640" cy="147960"/>
              </p14:xfrm>
            </p:contentPart>
          </mc:Choice>
          <mc:Fallback>
            <p:pic>
              <p:nvPicPr>
                <p:cNvPr id="89" name="Freihand 88">
                  <a:extLst>
                    <a:ext uri="{FF2B5EF4-FFF2-40B4-BE49-F238E27FC236}">
                      <a16:creationId xmlns:a16="http://schemas.microsoft.com/office/drawing/2014/main" id="{7AC2B1A7-D477-CB27-739A-0CF4E9DC0347}"/>
                    </a:ext>
                  </a:extLst>
                </p:cNvPr>
                <p:cNvPicPr/>
                <p:nvPr/>
              </p:nvPicPr>
              <p:blipFill>
                <a:blip r:embed="rId110"/>
                <a:stretch>
                  <a:fillRect/>
                </a:stretch>
              </p:blipFill>
              <p:spPr>
                <a:xfrm>
                  <a:off x="8293058" y="768305"/>
                  <a:ext cx="53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0" name="Freihand 89">
                  <a:extLst>
                    <a:ext uri="{FF2B5EF4-FFF2-40B4-BE49-F238E27FC236}">
                      <a16:creationId xmlns:a16="http://schemas.microsoft.com/office/drawing/2014/main" id="{14F58888-F58C-81EA-625B-71FAE7AE42A8}"/>
                    </a:ext>
                  </a:extLst>
                </p14:cNvPr>
                <p14:cNvContentPartPr/>
                <p14:nvPr/>
              </p14:nvContentPartPr>
              <p14:xfrm>
                <a:off x="8351018" y="791705"/>
                <a:ext cx="164520" cy="129960"/>
              </p14:xfrm>
            </p:contentPart>
          </mc:Choice>
          <mc:Fallback>
            <p:pic>
              <p:nvPicPr>
                <p:cNvPr id="90" name="Freihand 89">
                  <a:extLst>
                    <a:ext uri="{FF2B5EF4-FFF2-40B4-BE49-F238E27FC236}">
                      <a16:creationId xmlns:a16="http://schemas.microsoft.com/office/drawing/2014/main" id="{14F58888-F58C-81EA-625B-71FAE7AE42A8}"/>
                    </a:ext>
                  </a:extLst>
                </p:cNvPr>
                <p:cNvPicPr/>
                <p:nvPr/>
              </p:nvPicPr>
              <p:blipFill>
                <a:blip r:embed="rId112"/>
                <a:stretch>
                  <a:fillRect/>
                </a:stretch>
              </p:blipFill>
              <p:spPr>
                <a:xfrm>
                  <a:off x="8342378" y="782705"/>
                  <a:ext cx="182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1" name="Freihand 90">
                  <a:extLst>
                    <a:ext uri="{FF2B5EF4-FFF2-40B4-BE49-F238E27FC236}">
                      <a16:creationId xmlns:a16="http://schemas.microsoft.com/office/drawing/2014/main" id="{0D624AE3-D2F2-6134-591E-DFCD7C1A6D4A}"/>
                    </a:ext>
                  </a:extLst>
                </p14:cNvPr>
                <p14:cNvContentPartPr/>
                <p14:nvPr/>
              </p14:nvContentPartPr>
              <p14:xfrm>
                <a:off x="8582858" y="731945"/>
                <a:ext cx="341280" cy="261720"/>
              </p14:xfrm>
            </p:contentPart>
          </mc:Choice>
          <mc:Fallback>
            <p:pic>
              <p:nvPicPr>
                <p:cNvPr id="91" name="Freihand 90">
                  <a:extLst>
                    <a:ext uri="{FF2B5EF4-FFF2-40B4-BE49-F238E27FC236}">
                      <a16:creationId xmlns:a16="http://schemas.microsoft.com/office/drawing/2014/main" id="{0D624AE3-D2F2-6134-591E-DFCD7C1A6D4A}"/>
                    </a:ext>
                  </a:extLst>
                </p:cNvPr>
                <p:cNvPicPr/>
                <p:nvPr/>
              </p:nvPicPr>
              <p:blipFill>
                <a:blip r:embed="rId114"/>
                <a:stretch>
                  <a:fillRect/>
                </a:stretch>
              </p:blipFill>
              <p:spPr>
                <a:xfrm>
                  <a:off x="8573858" y="723305"/>
                  <a:ext cx="3589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2" name="Freihand 91">
                  <a:extLst>
                    <a:ext uri="{FF2B5EF4-FFF2-40B4-BE49-F238E27FC236}">
                      <a16:creationId xmlns:a16="http://schemas.microsoft.com/office/drawing/2014/main" id="{C167D6B9-B5C7-B533-F111-002CC42484BB}"/>
                    </a:ext>
                  </a:extLst>
                </p14:cNvPr>
                <p14:cNvContentPartPr/>
                <p14:nvPr/>
              </p14:nvContentPartPr>
              <p14:xfrm>
                <a:off x="8499338" y="649505"/>
                <a:ext cx="11160" cy="23040"/>
              </p14:xfrm>
            </p:contentPart>
          </mc:Choice>
          <mc:Fallback>
            <p:pic>
              <p:nvPicPr>
                <p:cNvPr id="92" name="Freihand 91">
                  <a:extLst>
                    <a:ext uri="{FF2B5EF4-FFF2-40B4-BE49-F238E27FC236}">
                      <a16:creationId xmlns:a16="http://schemas.microsoft.com/office/drawing/2014/main" id="{C167D6B9-B5C7-B533-F111-002CC42484BB}"/>
                    </a:ext>
                  </a:extLst>
                </p:cNvPr>
                <p:cNvPicPr/>
                <p:nvPr/>
              </p:nvPicPr>
              <p:blipFill>
                <a:blip r:embed="rId116"/>
                <a:stretch>
                  <a:fillRect/>
                </a:stretch>
              </p:blipFill>
              <p:spPr>
                <a:xfrm>
                  <a:off x="8490338" y="640505"/>
                  <a:ext cx="28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C2F34FCE-9511-8C04-E5D8-EE77EA24AE50}"/>
                    </a:ext>
                  </a:extLst>
                </p14:cNvPr>
                <p14:cNvContentPartPr/>
                <p14:nvPr/>
              </p14:nvContentPartPr>
              <p14:xfrm>
                <a:off x="9326618" y="702425"/>
                <a:ext cx="73440" cy="158400"/>
              </p14:xfrm>
            </p:contentPart>
          </mc:Choice>
          <mc:Fallback>
            <p:pic>
              <p:nvPicPr>
                <p:cNvPr id="93" name="Freihand 92">
                  <a:extLst>
                    <a:ext uri="{FF2B5EF4-FFF2-40B4-BE49-F238E27FC236}">
                      <a16:creationId xmlns:a16="http://schemas.microsoft.com/office/drawing/2014/main" id="{C2F34FCE-9511-8C04-E5D8-EE77EA24AE50}"/>
                    </a:ext>
                  </a:extLst>
                </p:cNvPr>
                <p:cNvPicPr/>
                <p:nvPr/>
              </p:nvPicPr>
              <p:blipFill>
                <a:blip r:embed="rId118"/>
                <a:stretch>
                  <a:fillRect/>
                </a:stretch>
              </p:blipFill>
              <p:spPr>
                <a:xfrm>
                  <a:off x="9317618" y="693785"/>
                  <a:ext cx="91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Freihand 93">
                  <a:extLst>
                    <a:ext uri="{FF2B5EF4-FFF2-40B4-BE49-F238E27FC236}">
                      <a16:creationId xmlns:a16="http://schemas.microsoft.com/office/drawing/2014/main" id="{AA181276-5644-D82F-851B-FC017B4DDAE1}"/>
                    </a:ext>
                  </a:extLst>
                </p14:cNvPr>
                <p14:cNvContentPartPr/>
                <p14:nvPr/>
              </p14:nvContentPartPr>
              <p14:xfrm>
                <a:off x="9425258" y="765425"/>
                <a:ext cx="380880" cy="74880"/>
              </p14:xfrm>
            </p:contentPart>
          </mc:Choice>
          <mc:Fallback>
            <p:pic>
              <p:nvPicPr>
                <p:cNvPr id="94" name="Freihand 93">
                  <a:extLst>
                    <a:ext uri="{FF2B5EF4-FFF2-40B4-BE49-F238E27FC236}">
                      <a16:creationId xmlns:a16="http://schemas.microsoft.com/office/drawing/2014/main" id="{AA181276-5644-D82F-851B-FC017B4DDAE1}"/>
                    </a:ext>
                  </a:extLst>
                </p:cNvPr>
                <p:cNvPicPr/>
                <p:nvPr/>
              </p:nvPicPr>
              <p:blipFill>
                <a:blip r:embed="rId120"/>
                <a:stretch>
                  <a:fillRect/>
                </a:stretch>
              </p:blipFill>
              <p:spPr>
                <a:xfrm>
                  <a:off x="9416618" y="756785"/>
                  <a:ext cx="398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 name="Freihand 94">
                  <a:extLst>
                    <a:ext uri="{FF2B5EF4-FFF2-40B4-BE49-F238E27FC236}">
                      <a16:creationId xmlns:a16="http://schemas.microsoft.com/office/drawing/2014/main" id="{9002D8C1-E297-272C-CF0C-69CF9B541517}"/>
                    </a:ext>
                  </a:extLst>
                </p14:cNvPr>
                <p14:cNvContentPartPr/>
                <p14:nvPr/>
              </p14:nvContentPartPr>
              <p14:xfrm>
                <a:off x="9871298" y="688745"/>
                <a:ext cx="165600" cy="123480"/>
              </p14:xfrm>
            </p:contentPart>
          </mc:Choice>
          <mc:Fallback>
            <p:pic>
              <p:nvPicPr>
                <p:cNvPr id="95" name="Freihand 94">
                  <a:extLst>
                    <a:ext uri="{FF2B5EF4-FFF2-40B4-BE49-F238E27FC236}">
                      <a16:creationId xmlns:a16="http://schemas.microsoft.com/office/drawing/2014/main" id="{9002D8C1-E297-272C-CF0C-69CF9B541517}"/>
                    </a:ext>
                  </a:extLst>
                </p:cNvPr>
                <p:cNvPicPr/>
                <p:nvPr/>
              </p:nvPicPr>
              <p:blipFill>
                <a:blip r:embed="rId122"/>
                <a:stretch>
                  <a:fillRect/>
                </a:stretch>
              </p:blipFill>
              <p:spPr>
                <a:xfrm>
                  <a:off x="9862298" y="679745"/>
                  <a:ext cx="183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6" name="Freihand 95">
                  <a:extLst>
                    <a:ext uri="{FF2B5EF4-FFF2-40B4-BE49-F238E27FC236}">
                      <a16:creationId xmlns:a16="http://schemas.microsoft.com/office/drawing/2014/main" id="{58756DE0-B09B-18DA-78BA-9F93D1667F86}"/>
                    </a:ext>
                  </a:extLst>
                </p14:cNvPr>
                <p14:cNvContentPartPr/>
                <p14:nvPr/>
              </p14:nvContentPartPr>
              <p14:xfrm>
                <a:off x="10052378" y="671105"/>
                <a:ext cx="78480" cy="137520"/>
              </p14:xfrm>
            </p:contentPart>
          </mc:Choice>
          <mc:Fallback>
            <p:pic>
              <p:nvPicPr>
                <p:cNvPr id="96" name="Freihand 95">
                  <a:extLst>
                    <a:ext uri="{FF2B5EF4-FFF2-40B4-BE49-F238E27FC236}">
                      <a16:creationId xmlns:a16="http://schemas.microsoft.com/office/drawing/2014/main" id="{58756DE0-B09B-18DA-78BA-9F93D1667F86}"/>
                    </a:ext>
                  </a:extLst>
                </p:cNvPr>
                <p:cNvPicPr/>
                <p:nvPr/>
              </p:nvPicPr>
              <p:blipFill>
                <a:blip r:embed="rId124"/>
                <a:stretch>
                  <a:fillRect/>
                </a:stretch>
              </p:blipFill>
              <p:spPr>
                <a:xfrm>
                  <a:off x="10043378" y="662105"/>
                  <a:ext cx="96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7" name="Freihand 96">
                  <a:extLst>
                    <a:ext uri="{FF2B5EF4-FFF2-40B4-BE49-F238E27FC236}">
                      <a16:creationId xmlns:a16="http://schemas.microsoft.com/office/drawing/2014/main" id="{3A561D86-B1CE-4D13-CA01-1B87A1D2A7D2}"/>
                    </a:ext>
                  </a:extLst>
                </p14:cNvPr>
                <p14:cNvContentPartPr/>
                <p14:nvPr/>
              </p14:nvContentPartPr>
              <p14:xfrm>
                <a:off x="9784538" y="745265"/>
                <a:ext cx="87120" cy="5040"/>
              </p14:xfrm>
            </p:contentPart>
          </mc:Choice>
          <mc:Fallback>
            <p:pic>
              <p:nvPicPr>
                <p:cNvPr id="97" name="Freihand 96">
                  <a:extLst>
                    <a:ext uri="{FF2B5EF4-FFF2-40B4-BE49-F238E27FC236}">
                      <a16:creationId xmlns:a16="http://schemas.microsoft.com/office/drawing/2014/main" id="{3A561D86-B1CE-4D13-CA01-1B87A1D2A7D2}"/>
                    </a:ext>
                  </a:extLst>
                </p:cNvPr>
                <p:cNvPicPr/>
                <p:nvPr/>
              </p:nvPicPr>
              <p:blipFill>
                <a:blip r:embed="rId126"/>
                <a:stretch>
                  <a:fillRect/>
                </a:stretch>
              </p:blipFill>
              <p:spPr>
                <a:xfrm>
                  <a:off x="9775538" y="736625"/>
                  <a:ext cx="104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8" name="Freihand 97">
                  <a:extLst>
                    <a:ext uri="{FF2B5EF4-FFF2-40B4-BE49-F238E27FC236}">
                      <a16:creationId xmlns:a16="http://schemas.microsoft.com/office/drawing/2014/main" id="{0269E605-3E8D-0A9A-9568-6F4FB77D69D3}"/>
                    </a:ext>
                  </a:extLst>
                </p14:cNvPr>
                <p14:cNvContentPartPr/>
                <p14:nvPr/>
              </p14:nvContentPartPr>
              <p14:xfrm>
                <a:off x="10372778" y="732665"/>
                <a:ext cx="428760" cy="98280"/>
              </p14:xfrm>
            </p:contentPart>
          </mc:Choice>
          <mc:Fallback>
            <p:pic>
              <p:nvPicPr>
                <p:cNvPr id="98" name="Freihand 97">
                  <a:extLst>
                    <a:ext uri="{FF2B5EF4-FFF2-40B4-BE49-F238E27FC236}">
                      <a16:creationId xmlns:a16="http://schemas.microsoft.com/office/drawing/2014/main" id="{0269E605-3E8D-0A9A-9568-6F4FB77D69D3}"/>
                    </a:ext>
                  </a:extLst>
                </p:cNvPr>
                <p:cNvPicPr/>
                <p:nvPr/>
              </p:nvPicPr>
              <p:blipFill>
                <a:blip r:embed="rId128"/>
                <a:stretch>
                  <a:fillRect/>
                </a:stretch>
              </p:blipFill>
              <p:spPr>
                <a:xfrm>
                  <a:off x="10363778" y="723665"/>
                  <a:ext cx="446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9" name="Freihand 98">
                  <a:extLst>
                    <a:ext uri="{FF2B5EF4-FFF2-40B4-BE49-F238E27FC236}">
                      <a16:creationId xmlns:a16="http://schemas.microsoft.com/office/drawing/2014/main" id="{B7077A1D-2E07-D68E-75D5-20305B2A0504}"/>
                    </a:ext>
                  </a:extLst>
                </p14:cNvPr>
                <p14:cNvContentPartPr/>
                <p14:nvPr/>
              </p14:nvContentPartPr>
              <p14:xfrm>
                <a:off x="10755098" y="640145"/>
                <a:ext cx="28800" cy="47160"/>
              </p14:xfrm>
            </p:contentPart>
          </mc:Choice>
          <mc:Fallback>
            <p:pic>
              <p:nvPicPr>
                <p:cNvPr id="99" name="Freihand 98">
                  <a:extLst>
                    <a:ext uri="{FF2B5EF4-FFF2-40B4-BE49-F238E27FC236}">
                      <a16:creationId xmlns:a16="http://schemas.microsoft.com/office/drawing/2014/main" id="{B7077A1D-2E07-D68E-75D5-20305B2A0504}"/>
                    </a:ext>
                  </a:extLst>
                </p:cNvPr>
                <p:cNvPicPr/>
                <p:nvPr/>
              </p:nvPicPr>
              <p:blipFill>
                <a:blip r:embed="rId130"/>
                <a:stretch>
                  <a:fillRect/>
                </a:stretch>
              </p:blipFill>
              <p:spPr>
                <a:xfrm>
                  <a:off x="10746098" y="631145"/>
                  <a:ext cx="46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0" name="Freihand 99">
                  <a:extLst>
                    <a:ext uri="{FF2B5EF4-FFF2-40B4-BE49-F238E27FC236}">
                      <a16:creationId xmlns:a16="http://schemas.microsoft.com/office/drawing/2014/main" id="{913176A3-585B-EEAD-95C4-60E4D8209032}"/>
                    </a:ext>
                  </a:extLst>
                </p14:cNvPr>
                <p14:cNvContentPartPr/>
                <p14:nvPr/>
              </p14:nvContentPartPr>
              <p14:xfrm>
                <a:off x="10851578" y="691625"/>
                <a:ext cx="136080" cy="107640"/>
              </p14:xfrm>
            </p:contentPart>
          </mc:Choice>
          <mc:Fallback>
            <p:pic>
              <p:nvPicPr>
                <p:cNvPr id="100" name="Freihand 99">
                  <a:extLst>
                    <a:ext uri="{FF2B5EF4-FFF2-40B4-BE49-F238E27FC236}">
                      <a16:creationId xmlns:a16="http://schemas.microsoft.com/office/drawing/2014/main" id="{913176A3-585B-EEAD-95C4-60E4D8209032}"/>
                    </a:ext>
                  </a:extLst>
                </p:cNvPr>
                <p:cNvPicPr/>
                <p:nvPr/>
              </p:nvPicPr>
              <p:blipFill>
                <a:blip r:embed="rId132"/>
                <a:stretch>
                  <a:fillRect/>
                </a:stretch>
              </p:blipFill>
              <p:spPr>
                <a:xfrm>
                  <a:off x="10842578" y="682985"/>
                  <a:ext cx="153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5" name="Freihand 104">
                  <a:extLst>
                    <a:ext uri="{FF2B5EF4-FFF2-40B4-BE49-F238E27FC236}">
                      <a16:creationId xmlns:a16="http://schemas.microsoft.com/office/drawing/2014/main" id="{56956E28-3D31-9886-C685-1A500AA117B3}"/>
                    </a:ext>
                  </a:extLst>
                </p14:cNvPr>
                <p14:cNvContentPartPr/>
                <p14:nvPr/>
              </p14:nvContentPartPr>
              <p14:xfrm>
                <a:off x="5486858" y="928145"/>
                <a:ext cx="227880" cy="43560"/>
              </p14:xfrm>
            </p:contentPart>
          </mc:Choice>
          <mc:Fallback>
            <p:pic>
              <p:nvPicPr>
                <p:cNvPr id="105" name="Freihand 104">
                  <a:extLst>
                    <a:ext uri="{FF2B5EF4-FFF2-40B4-BE49-F238E27FC236}">
                      <a16:creationId xmlns:a16="http://schemas.microsoft.com/office/drawing/2014/main" id="{56956E28-3D31-9886-C685-1A500AA117B3}"/>
                    </a:ext>
                  </a:extLst>
                </p:cNvPr>
                <p:cNvPicPr/>
                <p:nvPr/>
              </p:nvPicPr>
              <p:blipFill>
                <a:blip r:embed="rId134"/>
                <a:stretch>
                  <a:fillRect/>
                </a:stretch>
              </p:blipFill>
              <p:spPr>
                <a:xfrm>
                  <a:off x="5478218" y="919145"/>
                  <a:ext cx="245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6" name="Freihand 105">
                  <a:extLst>
                    <a:ext uri="{FF2B5EF4-FFF2-40B4-BE49-F238E27FC236}">
                      <a16:creationId xmlns:a16="http://schemas.microsoft.com/office/drawing/2014/main" id="{EA1C5638-FBCA-F587-EDD5-DD43C9D78ECA}"/>
                    </a:ext>
                  </a:extLst>
                </p14:cNvPr>
                <p14:cNvContentPartPr/>
                <p14:nvPr/>
              </p14:nvContentPartPr>
              <p14:xfrm>
                <a:off x="5486858" y="981065"/>
                <a:ext cx="208440" cy="39960"/>
              </p14:xfrm>
            </p:contentPart>
          </mc:Choice>
          <mc:Fallback>
            <p:pic>
              <p:nvPicPr>
                <p:cNvPr id="106" name="Freihand 105">
                  <a:extLst>
                    <a:ext uri="{FF2B5EF4-FFF2-40B4-BE49-F238E27FC236}">
                      <a16:creationId xmlns:a16="http://schemas.microsoft.com/office/drawing/2014/main" id="{EA1C5638-FBCA-F587-EDD5-DD43C9D78ECA}"/>
                    </a:ext>
                  </a:extLst>
                </p:cNvPr>
                <p:cNvPicPr/>
                <p:nvPr/>
              </p:nvPicPr>
              <p:blipFill>
                <a:blip r:embed="rId136"/>
                <a:stretch>
                  <a:fillRect/>
                </a:stretch>
              </p:blipFill>
              <p:spPr>
                <a:xfrm>
                  <a:off x="5478218" y="972425"/>
                  <a:ext cx="226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7" name="Freihand 106">
                  <a:extLst>
                    <a:ext uri="{FF2B5EF4-FFF2-40B4-BE49-F238E27FC236}">
                      <a16:creationId xmlns:a16="http://schemas.microsoft.com/office/drawing/2014/main" id="{B6FBDB14-B20D-F53C-1039-A3FF193D60FA}"/>
                    </a:ext>
                  </a:extLst>
                </p14:cNvPr>
                <p14:cNvContentPartPr/>
                <p14:nvPr/>
              </p14:nvContentPartPr>
              <p14:xfrm>
                <a:off x="5765138" y="822305"/>
                <a:ext cx="137880" cy="202680"/>
              </p14:xfrm>
            </p:contentPart>
          </mc:Choice>
          <mc:Fallback>
            <p:pic>
              <p:nvPicPr>
                <p:cNvPr id="107" name="Freihand 106">
                  <a:extLst>
                    <a:ext uri="{FF2B5EF4-FFF2-40B4-BE49-F238E27FC236}">
                      <a16:creationId xmlns:a16="http://schemas.microsoft.com/office/drawing/2014/main" id="{B6FBDB14-B20D-F53C-1039-A3FF193D60FA}"/>
                    </a:ext>
                  </a:extLst>
                </p:cNvPr>
                <p:cNvPicPr/>
                <p:nvPr/>
              </p:nvPicPr>
              <p:blipFill>
                <a:blip r:embed="rId138"/>
                <a:stretch>
                  <a:fillRect/>
                </a:stretch>
              </p:blipFill>
              <p:spPr>
                <a:xfrm>
                  <a:off x="5756138" y="813305"/>
                  <a:ext cx="155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8" name="Freihand 107">
                  <a:extLst>
                    <a:ext uri="{FF2B5EF4-FFF2-40B4-BE49-F238E27FC236}">
                      <a16:creationId xmlns:a16="http://schemas.microsoft.com/office/drawing/2014/main" id="{63FC1FE3-4A41-5B9D-89CD-5F5F64543702}"/>
                    </a:ext>
                  </a:extLst>
                </p14:cNvPr>
                <p14:cNvContentPartPr/>
                <p14:nvPr/>
              </p14:nvContentPartPr>
              <p14:xfrm>
                <a:off x="6180218" y="778025"/>
                <a:ext cx="37800" cy="258840"/>
              </p14:xfrm>
            </p:contentPart>
          </mc:Choice>
          <mc:Fallback>
            <p:pic>
              <p:nvPicPr>
                <p:cNvPr id="108" name="Freihand 107">
                  <a:extLst>
                    <a:ext uri="{FF2B5EF4-FFF2-40B4-BE49-F238E27FC236}">
                      <a16:creationId xmlns:a16="http://schemas.microsoft.com/office/drawing/2014/main" id="{63FC1FE3-4A41-5B9D-89CD-5F5F64543702}"/>
                    </a:ext>
                  </a:extLst>
                </p:cNvPr>
                <p:cNvPicPr/>
                <p:nvPr/>
              </p:nvPicPr>
              <p:blipFill>
                <a:blip r:embed="rId140"/>
                <a:stretch>
                  <a:fillRect/>
                </a:stretch>
              </p:blipFill>
              <p:spPr>
                <a:xfrm>
                  <a:off x="6171218" y="769025"/>
                  <a:ext cx="55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C96FAC22-89F2-8456-8390-DCF57C293CE8}"/>
                    </a:ext>
                  </a:extLst>
                </p14:cNvPr>
                <p14:cNvContentPartPr/>
                <p14:nvPr/>
              </p14:nvContentPartPr>
              <p14:xfrm>
                <a:off x="6052058" y="984665"/>
                <a:ext cx="206280" cy="50040"/>
              </p14:xfrm>
            </p:contentPart>
          </mc:Choice>
          <mc:Fallback>
            <p:pic>
              <p:nvPicPr>
                <p:cNvPr id="109" name="Freihand 108">
                  <a:extLst>
                    <a:ext uri="{FF2B5EF4-FFF2-40B4-BE49-F238E27FC236}">
                      <a16:creationId xmlns:a16="http://schemas.microsoft.com/office/drawing/2014/main" id="{C96FAC22-89F2-8456-8390-DCF57C293CE8}"/>
                    </a:ext>
                  </a:extLst>
                </p:cNvPr>
                <p:cNvPicPr/>
                <p:nvPr/>
              </p:nvPicPr>
              <p:blipFill>
                <a:blip r:embed="rId142"/>
                <a:stretch>
                  <a:fillRect/>
                </a:stretch>
              </p:blipFill>
              <p:spPr>
                <a:xfrm>
                  <a:off x="6043418" y="976025"/>
                  <a:ext cx="223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0" name="Freihand 109">
                  <a:extLst>
                    <a:ext uri="{FF2B5EF4-FFF2-40B4-BE49-F238E27FC236}">
                      <a16:creationId xmlns:a16="http://schemas.microsoft.com/office/drawing/2014/main" id="{A1D14755-0E2B-85B5-5A72-816CC9BFEEFE}"/>
                    </a:ext>
                  </a:extLst>
                </p14:cNvPr>
                <p14:cNvContentPartPr/>
                <p14:nvPr/>
              </p14:nvContentPartPr>
              <p14:xfrm>
                <a:off x="6074738" y="769025"/>
                <a:ext cx="203040" cy="27360"/>
              </p14:xfrm>
            </p:contentPart>
          </mc:Choice>
          <mc:Fallback>
            <p:pic>
              <p:nvPicPr>
                <p:cNvPr id="110" name="Freihand 109">
                  <a:extLst>
                    <a:ext uri="{FF2B5EF4-FFF2-40B4-BE49-F238E27FC236}">
                      <a16:creationId xmlns:a16="http://schemas.microsoft.com/office/drawing/2014/main" id="{A1D14755-0E2B-85B5-5A72-816CC9BFEEFE}"/>
                    </a:ext>
                  </a:extLst>
                </p:cNvPr>
                <p:cNvPicPr/>
                <p:nvPr/>
              </p:nvPicPr>
              <p:blipFill>
                <a:blip r:embed="rId144"/>
                <a:stretch>
                  <a:fillRect/>
                </a:stretch>
              </p:blipFill>
              <p:spPr>
                <a:xfrm>
                  <a:off x="6065738" y="760385"/>
                  <a:ext cx="220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1" name="Freihand 110">
                  <a:extLst>
                    <a:ext uri="{FF2B5EF4-FFF2-40B4-BE49-F238E27FC236}">
                      <a16:creationId xmlns:a16="http://schemas.microsoft.com/office/drawing/2014/main" id="{C9C6ABFF-33B2-7A8B-3410-AE3DB5EE8795}"/>
                    </a:ext>
                  </a:extLst>
                </p14:cNvPr>
                <p14:cNvContentPartPr/>
                <p14:nvPr/>
              </p14:nvContentPartPr>
              <p14:xfrm>
                <a:off x="6401258" y="739865"/>
                <a:ext cx="166320" cy="271800"/>
              </p14:xfrm>
            </p:contentPart>
          </mc:Choice>
          <mc:Fallback>
            <p:pic>
              <p:nvPicPr>
                <p:cNvPr id="111" name="Freihand 110">
                  <a:extLst>
                    <a:ext uri="{FF2B5EF4-FFF2-40B4-BE49-F238E27FC236}">
                      <a16:creationId xmlns:a16="http://schemas.microsoft.com/office/drawing/2014/main" id="{C9C6ABFF-33B2-7A8B-3410-AE3DB5EE8795}"/>
                    </a:ext>
                  </a:extLst>
                </p:cNvPr>
                <p:cNvPicPr/>
                <p:nvPr/>
              </p:nvPicPr>
              <p:blipFill>
                <a:blip r:embed="rId146"/>
                <a:stretch>
                  <a:fillRect/>
                </a:stretch>
              </p:blipFill>
              <p:spPr>
                <a:xfrm>
                  <a:off x="6392258" y="730865"/>
                  <a:ext cx="1839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3" name="Freihand 112">
                  <a:extLst>
                    <a:ext uri="{FF2B5EF4-FFF2-40B4-BE49-F238E27FC236}">
                      <a16:creationId xmlns:a16="http://schemas.microsoft.com/office/drawing/2014/main" id="{71D80032-BEE6-5EF0-B7E5-810C7CEA35CB}"/>
                    </a:ext>
                  </a:extLst>
                </p14:cNvPr>
                <p14:cNvContentPartPr/>
                <p14:nvPr/>
              </p14:nvContentPartPr>
              <p14:xfrm>
                <a:off x="6668378" y="824105"/>
                <a:ext cx="224640" cy="168480"/>
              </p14:xfrm>
            </p:contentPart>
          </mc:Choice>
          <mc:Fallback>
            <p:pic>
              <p:nvPicPr>
                <p:cNvPr id="113" name="Freihand 112">
                  <a:extLst>
                    <a:ext uri="{FF2B5EF4-FFF2-40B4-BE49-F238E27FC236}">
                      <a16:creationId xmlns:a16="http://schemas.microsoft.com/office/drawing/2014/main" id="{71D80032-BEE6-5EF0-B7E5-810C7CEA35CB}"/>
                    </a:ext>
                  </a:extLst>
                </p:cNvPr>
                <p:cNvPicPr/>
                <p:nvPr/>
              </p:nvPicPr>
              <p:blipFill>
                <a:blip r:embed="rId148"/>
                <a:stretch>
                  <a:fillRect/>
                </a:stretch>
              </p:blipFill>
              <p:spPr>
                <a:xfrm>
                  <a:off x="6659378" y="815105"/>
                  <a:ext cx="242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 name="Freihand 113">
                  <a:extLst>
                    <a:ext uri="{FF2B5EF4-FFF2-40B4-BE49-F238E27FC236}">
                      <a16:creationId xmlns:a16="http://schemas.microsoft.com/office/drawing/2014/main" id="{2E7B523E-325F-2E9D-F00C-9F20811D81C8}"/>
                    </a:ext>
                  </a:extLst>
                </p14:cNvPr>
                <p14:cNvContentPartPr/>
                <p14:nvPr/>
              </p14:nvContentPartPr>
              <p14:xfrm>
                <a:off x="6917498" y="840665"/>
                <a:ext cx="102960" cy="129600"/>
              </p14:xfrm>
            </p:contentPart>
          </mc:Choice>
          <mc:Fallback>
            <p:pic>
              <p:nvPicPr>
                <p:cNvPr id="114" name="Freihand 113">
                  <a:extLst>
                    <a:ext uri="{FF2B5EF4-FFF2-40B4-BE49-F238E27FC236}">
                      <a16:creationId xmlns:a16="http://schemas.microsoft.com/office/drawing/2014/main" id="{2E7B523E-325F-2E9D-F00C-9F20811D81C8}"/>
                    </a:ext>
                  </a:extLst>
                </p:cNvPr>
                <p:cNvPicPr/>
                <p:nvPr/>
              </p:nvPicPr>
              <p:blipFill>
                <a:blip r:embed="rId150"/>
                <a:stretch>
                  <a:fillRect/>
                </a:stretch>
              </p:blipFill>
              <p:spPr>
                <a:xfrm>
                  <a:off x="6908498" y="831665"/>
                  <a:ext cx="120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 name="Freihand 114">
                  <a:extLst>
                    <a:ext uri="{FF2B5EF4-FFF2-40B4-BE49-F238E27FC236}">
                      <a16:creationId xmlns:a16="http://schemas.microsoft.com/office/drawing/2014/main" id="{97883345-5326-CFED-35AF-034DC3D460CB}"/>
                    </a:ext>
                  </a:extLst>
                </p14:cNvPr>
                <p14:cNvContentPartPr/>
                <p14:nvPr/>
              </p14:nvContentPartPr>
              <p14:xfrm>
                <a:off x="7030178" y="765785"/>
                <a:ext cx="172080" cy="198720"/>
              </p14:xfrm>
            </p:contentPart>
          </mc:Choice>
          <mc:Fallback>
            <p:pic>
              <p:nvPicPr>
                <p:cNvPr id="115" name="Freihand 114">
                  <a:extLst>
                    <a:ext uri="{FF2B5EF4-FFF2-40B4-BE49-F238E27FC236}">
                      <a16:creationId xmlns:a16="http://schemas.microsoft.com/office/drawing/2014/main" id="{97883345-5326-CFED-35AF-034DC3D460CB}"/>
                    </a:ext>
                  </a:extLst>
                </p:cNvPr>
                <p:cNvPicPr/>
                <p:nvPr/>
              </p:nvPicPr>
              <p:blipFill>
                <a:blip r:embed="rId152"/>
                <a:stretch>
                  <a:fillRect/>
                </a:stretch>
              </p:blipFill>
              <p:spPr>
                <a:xfrm>
                  <a:off x="7021538" y="757145"/>
                  <a:ext cx="189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 name="Freihand 115">
                  <a:extLst>
                    <a:ext uri="{FF2B5EF4-FFF2-40B4-BE49-F238E27FC236}">
                      <a16:creationId xmlns:a16="http://schemas.microsoft.com/office/drawing/2014/main" id="{916C6593-047C-24A9-0113-86102191FE91}"/>
                    </a:ext>
                  </a:extLst>
                </p14:cNvPr>
                <p14:cNvContentPartPr/>
                <p14:nvPr/>
              </p14:nvContentPartPr>
              <p14:xfrm>
                <a:off x="7213418" y="802505"/>
                <a:ext cx="3600" cy="7200"/>
              </p14:xfrm>
            </p:contentPart>
          </mc:Choice>
          <mc:Fallback>
            <p:pic>
              <p:nvPicPr>
                <p:cNvPr id="116" name="Freihand 115">
                  <a:extLst>
                    <a:ext uri="{FF2B5EF4-FFF2-40B4-BE49-F238E27FC236}">
                      <a16:creationId xmlns:a16="http://schemas.microsoft.com/office/drawing/2014/main" id="{916C6593-047C-24A9-0113-86102191FE91}"/>
                    </a:ext>
                  </a:extLst>
                </p:cNvPr>
                <p:cNvPicPr/>
                <p:nvPr/>
              </p:nvPicPr>
              <p:blipFill>
                <a:blip r:embed="rId154"/>
                <a:stretch>
                  <a:fillRect/>
                </a:stretch>
              </p:blipFill>
              <p:spPr>
                <a:xfrm>
                  <a:off x="7204418" y="793865"/>
                  <a:ext cx="21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 name="Freihand 116">
                  <a:extLst>
                    <a:ext uri="{FF2B5EF4-FFF2-40B4-BE49-F238E27FC236}">
                      <a16:creationId xmlns:a16="http://schemas.microsoft.com/office/drawing/2014/main" id="{3D62534B-FCF6-CA92-65C1-AF85BED1C1EF}"/>
                    </a:ext>
                  </a:extLst>
                </p14:cNvPr>
                <p14:cNvContentPartPr/>
                <p14:nvPr/>
              </p14:nvContentPartPr>
              <p14:xfrm>
                <a:off x="7240058" y="828425"/>
                <a:ext cx="117720" cy="124920"/>
              </p14:xfrm>
            </p:contentPart>
          </mc:Choice>
          <mc:Fallback>
            <p:pic>
              <p:nvPicPr>
                <p:cNvPr id="117" name="Freihand 116">
                  <a:extLst>
                    <a:ext uri="{FF2B5EF4-FFF2-40B4-BE49-F238E27FC236}">
                      <a16:creationId xmlns:a16="http://schemas.microsoft.com/office/drawing/2014/main" id="{3D62534B-FCF6-CA92-65C1-AF85BED1C1EF}"/>
                    </a:ext>
                  </a:extLst>
                </p:cNvPr>
                <p:cNvPicPr/>
                <p:nvPr/>
              </p:nvPicPr>
              <p:blipFill>
                <a:blip r:embed="rId156"/>
                <a:stretch>
                  <a:fillRect/>
                </a:stretch>
              </p:blipFill>
              <p:spPr>
                <a:xfrm>
                  <a:off x="7231418" y="819785"/>
                  <a:ext cx="135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8" name="Freihand 117">
                  <a:extLst>
                    <a:ext uri="{FF2B5EF4-FFF2-40B4-BE49-F238E27FC236}">
                      <a16:creationId xmlns:a16="http://schemas.microsoft.com/office/drawing/2014/main" id="{D7884341-8B2C-2AE3-376E-F802FFDC5C66}"/>
                    </a:ext>
                  </a:extLst>
                </p14:cNvPr>
                <p14:cNvContentPartPr/>
                <p14:nvPr/>
              </p14:nvContentPartPr>
              <p14:xfrm>
                <a:off x="7371818" y="775145"/>
                <a:ext cx="71280" cy="147600"/>
              </p14:xfrm>
            </p:contentPart>
          </mc:Choice>
          <mc:Fallback>
            <p:pic>
              <p:nvPicPr>
                <p:cNvPr id="118" name="Freihand 117">
                  <a:extLst>
                    <a:ext uri="{FF2B5EF4-FFF2-40B4-BE49-F238E27FC236}">
                      <a16:creationId xmlns:a16="http://schemas.microsoft.com/office/drawing/2014/main" id="{D7884341-8B2C-2AE3-376E-F802FFDC5C66}"/>
                    </a:ext>
                  </a:extLst>
                </p:cNvPr>
                <p:cNvPicPr/>
                <p:nvPr/>
              </p:nvPicPr>
              <p:blipFill>
                <a:blip r:embed="rId158"/>
                <a:stretch>
                  <a:fillRect/>
                </a:stretch>
              </p:blipFill>
              <p:spPr>
                <a:xfrm>
                  <a:off x="7363178" y="766505"/>
                  <a:ext cx="88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9" name="Freihand 118">
                  <a:extLst>
                    <a:ext uri="{FF2B5EF4-FFF2-40B4-BE49-F238E27FC236}">
                      <a16:creationId xmlns:a16="http://schemas.microsoft.com/office/drawing/2014/main" id="{C3A0325F-58C8-B7F7-A3C3-9900187D93D7}"/>
                    </a:ext>
                  </a:extLst>
                </p14:cNvPr>
                <p14:cNvContentPartPr/>
                <p14:nvPr/>
              </p14:nvContentPartPr>
              <p14:xfrm>
                <a:off x="7475858" y="768305"/>
                <a:ext cx="88920" cy="158040"/>
              </p14:xfrm>
            </p:contentPart>
          </mc:Choice>
          <mc:Fallback>
            <p:pic>
              <p:nvPicPr>
                <p:cNvPr id="119" name="Freihand 118">
                  <a:extLst>
                    <a:ext uri="{FF2B5EF4-FFF2-40B4-BE49-F238E27FC236}">
                      <a16:creationId xmlns:a16="http://schemas.microsoft.com/office/drawing/2014/main" id="{C3A0325F-58C8-B7F7-A3C3-9900187D93D7}"/>
                    </a:ext>
                  </a:extLst>
                </p:cNvPr>
                <p:cNvPicPr/>
                <p:nvPr/>
              </p:nvPicPr>
              <p:blipFill>
                <a:blip r:embed="rId160"/>
                <a:stretch>
                  <a:fillRect/>
                </a:stretch>
              </p:blipFill>
              <p:spPr>
                <a:xfrm>
                  <a:off x="7466858" y="759665"/>
                  <a:ext cx="106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0" name="Freihand 119">
                  <a:extLst>
                    <a:ext uri="{FF2B5EF4-FFF2-40B4-BE49-F238E27FC236}">
                      <a16:creationId xmlns:a16="http://schemas.microsoft.com/office/drawing/2014/main" id="{A1007873-FFC0-26EA-EFDE-D331D5046E7F}"/>
                    </a:ext>
                  </a:extLst>
                </p14:cNvPr>
                <p14:cNvContentPartPr/>
                <p14:nvPr/>
              </p14:nvContentPartPr>
              <p14:xfrm>
                <a:off x="6132698" y="1223345"/>
                <a:ext cx="217080" cy="166320"/>
              </p14:xfrm>
            </p:contentPart>
          </mc:Choice>
          <mc:Fallback>
            <p:pic>
              <p:nvPicPr>
                <p:cNvPr id="120" name="Freihand 119">
                  <a:extLst>
                    <a:ext uri="{FF2B5EF4-FFF2-40B4-BE49-F238E27FC236}">
                      <a16:creationId xmlns:a16="http://schemas.microsoft.com/office/drawing/2014/main" id="{A1007873-FFC0-26EA-EFDE-D331D5046E7F}"/>
                    </a:ext>
                  </a:extLst>
                </p:cNvPr>
                <p:cNvPicPr/>
                <p:nvPr/>
              </p:nvPicPr>
              <p:blipFill>
                <a:blip r:embed="rId162"/>
                <a:stretch>
                  <a:fillRect/>
                </a:stretch>
              </p:blipFill>
              <p:spPr>
                <a:xfrm>
                  <a:off x="6124058" y="1214345"/>
                  <a:ext cx="234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1" name="Freihand 120">
                  <a:extLst>
                    <a:ext uri="{FF2B5EF4-FFF2-40B4-BE49-F238E27FC236}">
                      <a16:creationId xmlns:a16="http://schemas.microsoft.com/office/drawing/2014/main" id="{07D620F4-083D-6717-F738-727C2BAB4658}"/>
                    </a:ext>
                  </a:extLst>
                </p14:cNvPr>
                <p14:cNvContentPartPr/>
                <p14:nvPr/>
              </p14:nvContentPartPr>
              <p14:xfrm>
                <a:off x="6376418" y="1140185"/>
                <a:ext cx="10080" cy="25560"/>
              </p14:xfrm>
            </p:contentPart>
          </mc:Choice>
          <mc:Fallback>
            <p:pic>
              <p:nvPicPr>
                <p:cNvPr id="121" name="Freihand 120">
                  <a:extLst>
                    <a:ext uri="{FF2B5EF4-FFF2-40B4-BE49-F238E27FC236}">
                      <a16:creationId xmlns:a16="http://schemas.microsoft.com/office/drawing/2014/main" id="{07D620F4-083D-6717-F738-727C2BAB4658}"/>
                    </a:ext>
                  </a:extLst>
                </p:cNvPr>
                <p:cNvPicPr/>
                <p:nvPr/>
              </p:nvPicPr>
              <p:blipFill>
                <a:blip r:embed="rId164"/>
                <a:stretch>
                  <a:fillRect/>
                </a:stretch>
              </p:blipFill>
              <p:spPr>
                <a:xfrm>
                  <a:off x="6367778" y="1131185"/>
                  <a:ext cx="27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2" name="Freihand 121">
                  <a:extLst>
                    <a:ext uri="{FF2B5EF4-FFF2-40B4-BE49-F238E27FC236}">
                      <a16:creationId xmlns:a16="http://schemas.microsoft.com/office/drawing/2014/main" id="{59DED671-E576-3137-9815-9626D2770AA7}"/>
                    </a:ext>
                  </a:extLst>
                </p14:cNvPr>
                <p14:cNvContentPartPr/>
                <p14:nvPr/>
              </p14:nvContentPartPr>
              <p14:xfrm>
                <a:off x="6432218" y="1118225"/>
                <a:ext cx="236160" cy="201600"/>
              </p14:xfrm>
            </p:contentPart>
          </mc:Choice>
          <mc:Fallback>
            <p:pic>
              <p:nvPicPr>
                <p:cNvPr id="122" name="Freihand 121">
                  <a:extLst>
                    <a:ext uri="{FF2B5EF4-FFF2-40B4-BE49-F238E27FC236}">
                      <a16:creationId xmlns:a16="http://schemas.microsoft.com/office/drawing/2014/main" id="{59DED671-E576-3137-9815-9626D2770AA7}"/>
                    </a:ext>
                  </a:extLst>
                </p:cNvPr>
                <p:cNvPicPr/>
                <p:nvPr/>
              </p:nvPicPr>
              <p:blipFill>
                <a:blip r:embed="rId166"/>
                <a:stretch>
                  <a:fillRect/>
                </a:stretch>
              </p:blipFill>
              <p:spPr>
                <a:xfrm>
                  <a:off x="6423218" y="1109585"/>
                  <a:ext cx="253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3" name="Freihand 122">
                  <a:extLst>
                    <a:ext uri="{FF2B5EF4-FFF2-40B4-BE49-F238E27FC236}">
                      <a16:creationId xmlns:a16="http://schemas.microsoft.com/office/drawing/2014/main" id="{DED8BDEA-F392-0E10-A3F2-93F90EF7D338}"/>
                    </a:ext>
                  </a:extLst>
                </p14:cNvPr>
                <p14:cNvContentPartPr/>
                <p14:nvPr/>
              </p14:nvContentPartPr>
              <p14:xfrm>
                <a:off x="6796898" y="1215065"/>
                <a:ext cx="152280" cy="124920"/>
              </p14:xfrm>
            </p:contentPart>
          </mc:Choice>
          <mc:Fallback>
            <p:pic>
              <p:nvPicPr>
                <p:cNvPr id="123" name="Freihand 122">
                  <a:extLst>
                    <a:ext uri="{FF2B5EF4-FFF2-40B4-BE49-F238E27FC236}">
                      <a16:creationId xmlns:a16="http://schemas.microsoft.com/office/drawing/2014/main" id="{DED8BDEA-F392-0E10-A3F2-93F90EF7D338}"/>
                    </a:ext>
                  </a:extLst>
                </p:cNvPr>
                <p:cNvPicPr/>
                <p:nvPr/>
              </p:nvPicPr>
              <p:blipFill>
                <a:blip r:embed="rId168"/>
                <a:stretch>
                  <a:fillRect/>
                </a:stretch>
              </p:blipFill>
              <p:spPr>
                <a:xfrm>
                  <a:off x="6787898" y="1206065"/>
                  <a:ext cx="169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4" name="Freihand 123">
                  <a:extLst>
                    <a:ext uri="{FF2B5EF4-FFF2-40B4-BE49-F238E27FC236}">
                      <a16:creationId xmlns:a16="http://schemas.microsoft.com/office/drawing/2014/main" id="{F6032CDE-A207-188A-7E77-7CE9ABAD8CAE}"/>
                    </a:ext>
                  </a:extLst>
                </p14:cNvPr>
                <p14:cNvContentPartPr/>
                <p14:nvPr/>
              </p14:nvContentPartPr>
              <p14:xfrm>
                <a:off x="6984818" y="1234865"/>
                <a:ext cx="153000" cy="59040"/>
              </p14:xfrm>
            </p:contentPart>
          </mc:Choice>
          <mc:Fallback>
            <p:pic>
              <p:nvPicPr>
                <p:cNvPr id="124" name="Freihand 123">
                  <a:extLst>
                    <a:ext uri="{FF2B5EF4-FFF2-40B4-BE49-F238E27FC236}">
                      <a16:creationId xmlns:a16="http://schemas.microsoft.com/office/drawing/2014/main" id="{F6032CDE-A207-188A-7E77-7CE9ABAD8CAE}"/>
                    </a:ext>
                  </a:extLst>
                </p:cNvPr>
                <p:cNvPicPr/>
                <p:nvPr/>
              </p:nvPicPr>
              <p:blipFill>
                <a:blip r:embed="rId170"/>
                <a:stretch>
                  <a:fillRect/>
                </a:stretch>
              </p:blipFill>
              <p:spPr>
                <a:xfrm>
                  <a:off x="6975818" y="1225865"/>
                  <a:ext cx="170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5" name="Freihand 124">
                  <a:extLst>
                    <a:ext uri="{FF2B5EF4-FFF2-40B4-BE49-F238E27FC236}">
                      <a16:creationId xmlns:a16="http://schemas.microsoft.com/office/drawing/2014/main" id="{10EE67AA-7F46-2C25-9E43-89A1D46D81CC}"/>
                    </a:ext>
                  </a:extLst>
                </p14:cNvPr>
                <p14:cNvContentPartPr/>
                <p14:nvPr/>
              </p14:nvContentPartPr>
              <p14:xfrm>
                <a:off x="7166978" y="1133345"/>
                <a:ext cx="165960" cy="136800"/>
              </p14:xfrm>
            </p:contentPart>
          </mc:Choice>
          <mc:Fallback>
            <p:pic>
              <p:nvPicPr>
                <p:cNvPr id="125" name="Freihand 124">
                  <a:extLst>
                    <a:ext uri="{FF2B5EF4-FFF2-40B4-BE49-F238E27FC236}">
                      <a16:creationId xmlns:a16="http://schemas.microsoft.com/office/drawing/2014/main" id="{10EE67AA-7F46-2C25-9E43-89A1D46D81CC}"/>
                    </a:ext>
                  </a:extLst>
                </p:cNvPr>
                <p:cNvPicPr/>
                <p:nvPr/>
              </p:nvPicPr>
              <p:blipFill>
                <a:blip r:embed="rId172"/>
                <a:stretch>
                  <a:fillRect/>
                </a:stretch>
              </p:blipFill>
              <p:spPr>
                <a:xfrm>
                  <a:off x="7158338" y="1124345"/>
                  <a:ext cx="183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6" name="Freihand 125">
                  <a:extLst>
                    <a:ext uri="{FF2B5EF4-FFF2-40B4-BE49-F238E27FC236}">
                      <a16:creationId xmlns:a16="http://schemas.microsoft.com/office/drawing/2014/main" id="{91730743-DE00-C2C5-1504-BDD602890536}"/>
                    </a:ext>
                  </a:extLst>
                </p14:cNvPr>
                <p14:cNvContentPartPr/>
                <p14:nvPr/>
              </p14:nvContentPartPr>
              <p14:xfrm>
                <a:off x="7458938" y="1162145"/>
                <a:ext cx="155520" cy="117360"/>
              </p14:xfrm>
            </p:contentPart>
          </mc:Choice>
          <mc:Fallback>
            <p:pic>
              <p:nvPicPr>
                <p:cNvPr id="126" name="Freihand 125">
                  <a:extLst>
                    <a:ext uri="{FF2B5EF4-FFF2-40B4-BE49-F238E27FC236}">
                      <a16:creationId xmlns:a16="http://schemas.microsoft.com/office/drawing/2014/main" id="{91730743-DE00-C2C5-1504-BDD602890536}"/>
                    </a:ext>
                  </a:extLst>
                </p:cNvPr>
                <p:cNvPicPr/>
                <p:nvPr/>
              </p:nvPicPr>
              <p:blipFill>
                <a:blip r:embed="rId174"/>
                <a:stretch>
                  <a:fillRect/>
                </a:stretch>
              </p:blipFill>
              <p:spPr>
                <a:xfrm>
                  <a:off x="7450298" y="1153145"/>
                  <a:ext cx="173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7" name="Freihand 126">
                  <a:extLst>
                    <a:ext uri="{FF2B5EF4-FFF2-40B4-BE49-F238E27FC236}">
                      <a16:creationId xmlns:a16="http://schemas.microsoft.com/office/drawing/2014/main" id="{09075729-6F7F-A889-080D-0E0D8EAA5B37}"/>
                    </a:ext>
                  </a:extLst>
                </p14:cNvPr>
                <p14:cNvContentPartPr/>
                <p14:nvPr/>
              </p14:nvContentPartPr>
              <p14:xfrm>
                <a:off x="7667738" y="1055225"/>
                <a:ext cx="468000" cy="169920"/>
              </p14:xfrm>
            </p:contentPart>
          </mc:Choice>
          <mc:Fallback>
            <p:pic>
              <p:nvPicPr>
                <p:cNvPr id="127" name="Freihand 126">
                  <a:extLst>
                    <a:ext uri="{FF2B5EF4-FFF2-40B4-BE49-F238E27FC236}">
                      <a16:creationId xmlns:a16="http://schemas.microsoft.com/office/drawing/2014/main" id="{09075729-6F7F-A889-080D-0E0D8EAA5B37}"/>
                    </a:ext>
                  </a:extLst>
                </p:cNvPr>
                <p:cNvPicPr/>
                <p:nvPr/>
              </p:nvPicPr>
              <p:blipFill>
                <a:blip r:embed="rId176"/>
                <a:stretch>
                  <a:fillRect/>
                </a:stretch>
              </p:blipFill>
              <p:spPr>
                <a:xfrm>
                  <a:off x="7658738" y="1046225"/>
                  <a:ext cx="485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0" name="Freihand 149">
                  <a:extLst>
                    <a:ext uri="{FF2B5EF4-FFF2-40B4-BE49-F238E27FC236}">
                      <a16:creationId xmlns:a16="http://schemas.microsoft.com/office/drawing/2014/main" id="{FEDE2F3F-BAEB-2D32-BFF1-25578163227E}"/>
                    </a:ext>
                  </a:extLst>
                </p14:cNvPr>
                <p14:cNvContentPartPr/>
                <p14:nvPr/>
              </p14:nvContentPartPr>
              <p14:xfrm>
                <a:off x="6179858" y="1634825"/>
                <a:ext cx="263520" cy="43200"/>
              </p14:xfrm>
            </p:contentPart>
          </mc:Choice>
          <mc:Fallback>
            <p:pic>
              <p:nvPicPr>
                <p:cNvPr id="150" name="Freihand 149">
                  <a:extLst>
                    <a:ext uri="{FF2B5EF4-FFF2-40B4-BE49-F238E27FC236}">
                      <a16:creationId xmlns:a16="http://schemas.microsoft.com/office/drawing/2014/main" id="{FEDE2F3F-BAEB-2D32-BFF1-25578163227E}"/>
                    </a:ext>
                  </a:extLst>
                </p:cNvPr>
                <p:cNvPicPr/>
                <p:nvPr/>
              </p:nvPicPr>
              <p:blipFill>
                <a:blip r:embed="rId178"/>
                <a:stretch>
                  <a:fillRect/>
                </a:stretch>
              </p:blipFill>
              <p:spPr>
                <a:xfrm>
                  <a:off x="6170858" y="1626185"/>
                  <a:ext cx="281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1" name="Freihand 150">
                  <a:extLst>
                    <a:ext uri="{FF2B5EF4-FFF2-40B4-BE49-F238E27FC236}">
                      <a16:creationId xmlns:a16="http://schemas.microsoft.com/office/drawing/2014/main" id="{82FCC0D9-BEE1-EE18-880F-39B0C3F7A2C8}"/>
                    </a:ext>
                  </a:extLst>
                </p14:cNvPr>
                <p14:cNvContentPartPr/>
                <p14:nvPr/>
              </p14:nvContentPartPr>
              <p14:xfrm>
                <a:off x="6223778" y="1685585"/>
                <a:ext cx="185760" cy="48960"/>
              </p14:xfrm>
            </p:contentPart>
          </mc:Choice>
          <mc:Fallback>
            <p:pic>
              <p:nvPicPr>
                <p:cNvPr id="151" name="Freihand 150">
                  <a:extLst>
                    <a:ext uri="{FF2B5EF4-FFF2-40B4-BE49-F238E27FC236}">
                      <a16:creationId xmlns:a16="http://schemas.microsoft.com/office/drawing/2014/main" id="{82FCC0D9-BEE1-EE18-880F-39B0C3F7A2C8}"/>
                    </a:ext>
                  </a:extLst>
                </p:cNvPr>
                <p:cNvPicPr/>
                <p:nvPr/>
              </p:nvPicPr>
              <p:blipFill>
                <a:blip r:embed="rId180"/>
                <a:stretch>
                  <a:fillRect/>
                </a:stretch>
              </p:blipFill>
              <p:spPr>
                <a:xfrm>
                  <a:off x="6214778" y="1676585"/>
                  <a:ext cx="203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2" name="Freihand 151">
                  <a:extLst>
                    <a:ext uri="{FF2B5EF4-FFF2-40B4-BE49-F238E27FC236}">
                      <a16:creationId xmlns:a16="http://schemas.microsoft.com/office/drawing/2014/main" id="{C3CCA8D4-CB27-B367-D86A-90802374782B}"/>
                    </a:ext>
                  </a:extLst>
                </p14:cNvPr>
                <p14:cNvContentPartPr/>
                <p14:nvPr/>
              </p14:nvContentPartPr>
              <p14:xfrm>
                <a:off x="6465338" y="1519985"/>
                <a:ext cx="173160" cy="203760"/>
              </p14:xfrm>
            </p:contentPart>
          </mc:Choice>
          <mc:Fallback>
            <p:pic>
              <p:nvPicPr>
                <p:cNvPr id="152" name="Freihand 151">
                  <a:extLst>
                    <a:ext uri="{FF2B5EF4-FFF2-40B4-BE49-F238E27FC236}">
                      <a16:creationId xmlns:a16="http://schemas.microsoft.com/office/drawing/2014/main" id="{C3CCA8D4-CB27-B367-D86A-90802374782B}"/>
                    </a:ext>
                  </a:extLst>
                </p:cNvPr>
                <p:cNvPicPr/>
                <p:nvPr/>
              </p:nvPicPr>
              <p:blipFill>
                <a:blip r:embed="rId182"/>
                <a:stretch>
                  <a:fillRect/>
                </a:stretch>
              </p:blipFill>
              <p:spPr>
                <a:xfrm>
                  <a:off x="6456338" y="1510985"/>
                  <a:ext cx="190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3" name="Freihand 152">
                  <a:extLst>
                    <a:ext uri="{FF2B5EF4-FFF2-40B4-BE49-F238E27FC236}">
                      <a16:creationId xmlns:a16="http://schemas.microsoft.com/office/drawing/2014/main" id="{0B0FD724-100C-1B3D-F790-802A120E1477}"/>
                    </a:ext>
                  </a:extLst>
                </p14:cNvPr>
                <p14:cNvContentPartPr/>
                <p14:nvPr/>
              </p14:nvContentPartPr>
              <p14:xfrm>
                <a:off x="6812018" y="1613225"/>
                <a:ext cx="120240" cy="230760"/>
              </p14:xfrm>
            </p:contentPart>
          </mc:Choice>
          <mc:Fallback>
            <p:pic>
              <p:nvPicPr>
                <p:cNvPr id="153" name="Freihand 152">
                  <a:extLst>
                    <a:ext uri="{FF2B5EF4-FFF2-40B4-BE49-F238E27FC236}">
                      <a16:creationId xmlns:a16="http://schemas.microsoft.com/office/drawing/2014/main" id="{0B0FD724-100C-1B3D-F790-802A120E1477}"/>
                    </a:ext>
                  </a:extLst>
                </p:cNvPr>
                <p:cNvPicPr/>
                <p:nvPr/>
              </p:nvPicPr>
              <p:blipFill>
                <a:blip r:embed="rId184"/>
                <a:stretch>
                  <a:fillRect/>
                </a:stretch>
              </p:blipFill>
              <p:spPr>
                <a:xfrm>
                  <a:off x="6803378" y="1604225"/>
                  <a:ext cx="1378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4" name="Freihand 153">
                  <a:extLst>
                    <a:ext uri="{FF2B5EF4-FFF2-40B4-BE49-F238E27FC236}">
                      <a16:creationId xmlns:a16="http://schemas.microsoft.com/office/drawing/2014/main" id="{2BB200F9-8D78-881A-26AE-429940976043}"/>
                    </a:ext>
                  </a:extLst>
                </p14:cNvPr>
                <p14:cNvContentPartPr/>
                <p14:nvPr/>
              </p14:nvContentPartPr>
              <p14:xfrm>
                <a:off x="6982658" y="1610345"/>
                <a:ext cx="84600" cy="85680"/>
              </p14:xfrm>
            </p:contentPart>
          </mc:Choice>
          <mc:Fallback>
            <p:pic>
              <p:nvPicPr>
                <p:cNvPr id="154" name="Freihand 153">
                  <a:extLst>
                    <a:ext uri="{FF2B5EF4-FFF2-40B4-BE49-F238E27FC236}">
                      <a16:creationId xmlns:a16="http://schemas.microsoft.com/office/drawing/2014/main" id="{2BB200F9-8D78-881A-26AE-429940976043}"/>
                    </a:ext>
                  </a:extLst>
                </p:cNvPr>
                <p:cNvPicPr/>
                <p:nvPr/>
              </p:nvPicPr>
              <p:blipFill>
                <a:blip r:embed="rId186"/>
                <a:stretch>
                  <a:fillRect/>
                </a:stretch>
              </p:blipFill>
              <p:spPr>
                <a:xfrm>
                  <a:off x="6973658" y="1601705"/>
                  <a:ext cx="102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5" name="Freihand 154">
                  <a:extLst>
                    <a:ext uri="{FF2B5EF4-FFF2-40B4-BE49-F238E27FC236}">
                      <a16:creationId xmlns:a16="http://schemas.microsoft.com/office/drawing/2014/main" id="{5A087A3D-87BB-96FA-51D8-789F491A3908}"/>
                    </a:ext>
                  </a:extLst>
                </p14:cNvPr>
                <p14:cNvContentPartPr/>
                <p14:nvPr/>
              </p14:nvContentPartPr>
              <p14:xfrm>
                <a:off x="7128098" y="1558145"/>
                <a:ext cx="97560" cy="130680"/>
              </p14:xfrm>
            </p:contentPart>
          </mc:Choice>
          <mc:Fallback>
            <p:pic>
              <p:nvPicPr>
                <p:cNvPr id="155" name="Freihand 154">
                  <a:extLst>
                    <a:ext uri="{FF2B5EF4-FFF2-40B4-BE49-F238E27FC236}">
                      <a16:creationId xmlns:a16="http://schemas.microsoft.com/office/drawing/2014/main" id="{5A087A3D-87BB-96FA-51D8-789F491A3908}"/>
                    </a:ext>
                  </a:extLst>
                </p:cNvPr>
                <p:cNvPicPr/>
                <p:nvPr/>
              </p:nvPicPr>
              <p:blipFill>
                <a:blip r:embed="rId188"/>
                <a:stretch>
                  <a:fillRect/>
                </a:stretch>
              </p:blipFill>
              <p:spPr>
                <a:xfrm>
                  <a:off x="7119458" y="1549145"/>
                  <a:ext cx="115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6" name="Freihand 155">
                  <a:extLst>
                    <a:ext uri="{FF2B5EF4-FFF2-40B4-BE49-F238E27FC236}">
                      <a16:creationId xmlns:a16="http://schemas.microsoft.com/office/drawing/2014/main" id="{5363B2BE-57A9-549D-353F-2D86DA4A809F}"/>
                    </a:ext>
                  </a:extLst>
                </p14:cNvPr>
                <p14:cNvContentPartPr/>
                <p14:nvPr/>
              </p14:nvContentPartPr>
              <p14:xfrm>
                <a:off x="7193258" y="1490825"/>
                <a:ext cx="61200" cy="200520"/>
              </p14:xfrm>
            </p:contentPart>
          </mc:Choice>
          <mc:Fallback>
            <p:pic>
              <p:nvPicPr>
                <p:cNvPr id="156" name="Freihand 155">
                  <a:extLst>
                    <a:ext uri="{FF2B5EF4-FFF2-40B4-BE49-F238E27FC236}">
                      <a16:creationId xmlns:a16="http://schemas.microsoft.com/office/drawing/2014/main" id="{5363B2BE-57A9-549D-353F-2D86DA4A809F}"/>
                    </a:ext>
                  </a:extLst>
                </p:cNvPr>
                <p:cNvPicPr/>
                <p:nvPr/>
              </p:nvPicPr>
              <p:blipFill>
                <a:blip r:embed="rId190"/>
                <a:stretch>
                  <a:fillRect/>
                </a:stretch>
              </p:blipFill>
              <p:spPr>
                <a:xfrm>
                  <a:off x="7184258" y="1482185"/>
                  <a:ext cx="78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7" name="Freihand 156">
                  <a:extLst>
                    <a:ext uri="{FF2B5EF4-FFF2-40B4-BE49-F238E27FC236}">
                      <a16:creationId xmlns:a16="http://schemas.microsoft.com/office/drawing/2014/main" id="{3A7695E8-B381-3459-CBD0-336BB9C0A748}"/>
                    </a:ext>
                  </a:extLst>
                </p14:cNvPr>
                <p14:cNvContentPartPr/>
                <p14:nvPr/>
              </p14:nvContentPartPr>
              <p14:xfrm>
                <a:off x="7355258" y="1457345"/>
                <a:ext cx="441360" cy="220320"/>
              </p14:xfrm>
            </p:contentPart>
          </mc:Choice>
          <mc:Fallback>
            <p:pic>
              <p:nvPicPr>
                <p:cNvPr id="157" name="Freihand 156">
                  <a:extLst>
                    <a:ext uri="{FF2B5EF4-FFF2-40B4-BE49-F238E27FC236}">
                      <a16:creationId xmlns:a16="http://schemas.microsoft.com/office/drawing/2014/main" id="{3A7695E8-B381-3459-CBD0-336BB9C0A748}"/>
                    </a:ext>
                  </a:extLst>
                </p:cNvPr>
                <p:cNvPicPr/>
                <p:nvPr/>
              </p:nvPicPr>
              <p:blipFill>
                <a:blip r:embed="rId192"/>
                <a:stretch>
                  <a:fillRect/>
                </a:stretch>
              </p:blipFill>
              <p:spPr>
                <a:xfrm>
                  <a:off x="7346618" y="1448345"/>
                  <a:ext cx="459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8" name="Freihand 157">
                  <a:extLst>
                    <a:ext uri="{FF2B5EF4-FFF2-40B4-BE49-F238E27FC236}">
                      <a16:creationId xmlns:a16="http://schemas.microsoft.com/office/drawing/2014/main" id="{B23C246E-2C59-D7CF-2568-5ACC2C106B82}"/>
                    </a:ext>
                  </a:extLst>
                </p14:cNvPr>
                <p14:cNvContentPartPr/>
                <p14:nvPr/>
              </p14:nvContentPartPr>
              <p14:xfrm>
                <a:off x="8080298" y="1410545"/>
                <a:ext cx="11520" cy="221040"/>
              </p14:xfrm>
            </p:contentPart>
          </mc:Choice>
          <mc:Fallback>
            <p:pic>
              <p:nvPicPr>
                <p:cNvPr id="158" name="Freihand 157">
                  <a:extLst>
                    <a:ext uri="{FF2B5EF4-FFF2-40B4-BE49-F238E27FC236}">
                      <a16:creationId xmlns:a16="http://schemas.microsoft.com/office/drawing/2014/main" id="{B23C246E-2C59-D7CF-2568-5ACC2C106B82}"/>
                    </a:ext>
                  </a:extLst>
                </p:cNvPr>
                <p:cNvPicPr/>
                <p:nvPr/>
              </p:nvPicPr>
              <p:blipFill>
                <a:blip r:embed="rId194"/>
                <a:stretch>
                  <a:fillRect/>
                </a:stretch>
              </p:blipFill>
              <p:spPr>
                <a:xfrm>
                  <a:off x="8071298" y="1401905"/>
                  <a:ext cx="29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9" name="Freihand 158">
                  <a:extLst>
                    <a:ext uri="{FF2B5EF4-FFF2-40B4-BE49-F238E27FC236}">
                      <a16:creationId xmlns:a16="http://schemas.microsoft.com/office/drawing/2014/main" id="{FC208333-B03E-BBEA-D9D2-AC2F68B59A47}"/>
                    </a:ext>
                  </a:extLst>
                </p14:cNvPr>
                <p14:cNvContentPartPr/>
                <p14:nvPr/>
              </p14:nvContentPartPr>
              <p14:xfrm>
                <a:off x="7998578" y="1398665"/>
                <a:ext cx="172800" cy="217080"/>
              </p14:xfrm>
            </p:contentPart>
          </mc:Choice>
          <mc:Fallback>
            <p:pic>
              <p:nvPicPr>
                <p:cNvPr id="159" name="Freihand 158">
                  <a:extLst>
                    <a:ext uri="{FF2B5EF4-FFF2-40B4-BE49-F238E27FC236}">
                      <a16:creationId xmlns:a16="http://schemas.microsoft.com/office/drawing/2014/main" id="{FC208333-B03E-BBEA-D9D2-AC2F68B59A47}"/>
                    </a:ext>
                  </a:extLst>
                </p:cNvPr>
                <p:cNvPicPr/>
                <p:nvPr/>
              </p:nvPicPr>
              <p:blipFill>
                <a:blip r:embed="rId196"/>
                <a:stretch>
                  <a:fillRect/>
                </a:stretch>
              </p:blipFill>
              <p:spPr>
                <a:xfrm>
                  <a:off x="7989938" y="1389665"/>
                  <a:ext cx="1904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0" name="Freihand 159">
                  <a:extLst>
                    <a:ext uri="{FF2B5EF4-FFF2-40B4-BE49-F238E27FC236}">
                      <a16:creationId xmlns:a16="http://schemas.microsoft.com/office/drawing/2014/main" id="{B49D4568-EEFC-7E26-177A-AC7B31DE360B}"/>
                    </a:ext>
                  </a:extLst>
                </p14:cNvPr>
                <p14:cNvContentPartPr/>
                <p14:nvPr/>
              </p14:nvContentPartPr>
              <p14:xfrm>
                <a:off x="8182538" y="1485065"/>
                <a:ext cx="202680" cy="42840"/>
              </p14:xfrm>
            </p:contentPart>
          </mc:Choice>
          <mc:Fallback>
            <p:pic>
              <p:nvPicPr>
                <p:cNvPr id="160" name="Freihand 159">
                  <a:extLst>
                    <a:ext uri="{FF2B5EF4-FFF2-40B4-BE49-F238E27FC236}">
                      <a16:creationId xmlns:a16="http://schemas.microsoft.com/office/drawing/2014/main" id="{B49D4568-EEFC-7E26-177A-AC7B31DE360B}"/>
                    </a:ext>
                  </a:extLst>
                </p:cNvPr>
                <p:cNvPicPr/>
                <p:nvPr/>
              </p:nvPicPr>
              <p:blipFill>
                <a:blip r:embed="rId198"/>
                <a:stretch>
                  <a:fillRect/>
                </a:stretch>
              </p:blipFill>
              <p:spPr>
                <a:xfrm>
                  <a:off x="8173538" y="1476065"/>
                  <a:ext cx="220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1" name="Freihand 160">
                  <a:extLst>
                    <a:ext uri="{FF2B5EF4-FFF2-40B4-BE49-F238E27FC236}">
                      <a16:creationId xmlns:a16="http://schemas.microsoft.com/office/drawing/2014/main" id="{92E65719-EEEF-3B26-218E-EFDAA8A85D29}"/>
                    </a:ext>
                  </a:extLst>
                </p14:cNvPr>
                <p14:cNvContentPartPr/>
                <p14:nvPr/>
              </p14:nvContentPartPr>
              <p14:xfrm>
                <a:off x="8485298" y="1455545"/>
                <a:ext cx="87120" cy="189000"/>
              </p14:xfrm>
            </p:contentPart>
          </mc:Choice>
          <mc:Fallback>
            <p:pic>
              <p:nvPicPr>
                <p:cNvPr id="161" name="Freihand 160">
                  <a:extLst>
                    <a:ext uri="{FF2B5EF4-FFF2-40B4-BE49-F238E27FC236}">
                      <a16:creationId xmlns:a16="http://schemas.microsoft.com/office/drawing/2014/main" id="{92E65719-EEEF-3B26-218E-EFDAA8A85D29}"/>
                    </a:ext>
                  </a:extLst>
                </p:cNvPr>
                <p:cNvPicPr/>
                <p:nvPr/>
              </p:nvPicPr>
              <p:blipFill>
                <a:blip r:embed="rId200"/>
                <a:stretch>
                  <a:fillRect/>
                </a:stretch>
              </p:blipFill>
              <p:spPr>
                <a:xfrm>
                  <a:off x="8476298" y="1446905"/>
                  <a:ext cx="104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2" name="Freihand 161">
                  <a:extLst>
                    <a:ext uri="{FF2B5EF4-FFF2-40B4-BE49-F238E27FC236}">
                      <a16:creationId xmlns:a16="http://schemas.microsoft.com/office/drawing/2014/main" id="{69CC4D32-91AE-90BA-CC39-D55C2D447B3C}"/>
                    </a:ext>
                  </a:extLst>
                </p14:cNvPr>
                <p14:cNvContentPartPr/>
                <p14:nvPr/>
              </p14:nvContentPartPr>
              <p14:xfrm>
                <a:off x="8628938" y="1324145"/>
                <a:ext cx="189000" cy="185040"/>
              </p14:xfrm>
            </p:contentPart>
          </mc:Choice>
          <mc:Fallback>
            <p:pic>
              <p:nvPicPr>
                <p:cNvPr id="162" name="Freihand 161">
                  <a:extLst>
                    <a:ext uri="{FF2B5EF4-FFF2-40B4-BE49-F238E27FC236}">
                      <a16:creationId xmlns:a16="http://schemas.microsoft.com/office/drawing/2014/main" id="{69CC4D32-91AE-90BA-CC39-D55C2D447B3C}"/>
                    </a:ext>
                  </a:extLst>
                </p:cNvPr>
                <p:cNvPicPr/>
                <p:nvPr/>
              </p:nvPicPr>
              <p:blipFill>
                <a:blip r:embed="rId202"/>
                <a:stretch>
                  <a:fillRect/>
                </a:stretch>
              </p:blipFill>
              <p:spPr>
                <a:xfrm>
                  <a:off x="8619938" y="1315505"/>
                  <a:ext cx="206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3" name="Freihand 162">
                  <a:extLst>
                    <a:ext uri="{FF2B5EF4-FFF2-40B4-BE49-F238E27FC236}">
                      <a16:creationId xmlns:a16="http://schemas.microsoft.com/office/drawing/2014/main" id="{46CDDB60-83C8-5BC3-555C-4B8EF2B02E3B}"/>
                    </a:ext>
                  </a:extLst>
                </p14:cNvPr>
                <p14:cNvContentPartPr/>
                <p14:nvPr/>
              </p14:nvContentPartPr>
              <p14:xfrm>
                <a:off x="8836658" y="1417745"/>
                <a:ext cx="113400" cy="68040"/>
              </p14:xfrm>
            </p:contentPart>
          </mc:Choice>
          <mc:Fallback>
            <p:pic>
              <p:nvPicPr>
                <p:cNvPr id="163" name="Freihand 162">
                  <a:extLst>
                    <a:ext uri="{FF2B5EF4-FFF2-40B4-BE49-F238E27FC236}">
                      <a16:creationId xmlns:a16="http://schemas.microsoft.com/office/drawing/2014/main" id="{46CDDB60-83C8-5BC3-555C-4B8EF2B02E3B}"/>
                    </a:ext>
                  </a:extLst>
                </p:cNvPr>
                <p:cNvPicPr/>
                <p:nvPr/>
              </p:nvPicPr>
              <p:blipFill>
                <a:blip r:embed="rId204"/>
                <a:stretch>
                  <a:fillRect/>
                </a:stretch>
              </p:blipFill>
              <p:spPr>
                <a:xfrm>
                  <a:off x="8827658" y="1408745"/>
                  <a:ext cx="131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4" name="Freihand 163">
                  <a:extLst>
                    <a:ext uri="{FF2B5EF4-FFF2-40B4-BE49-F238E27FC236}">
                      <a16:creationId xmlns:a16="http://schemas.microsoft.com/office/drawing/2014/main" id="{6FCB8CA7-C5C0-4BC6-1DCF-1A65268150DD}"/>
                    </a:ext>
                  </a:extLst>
                </p14:cNvPr>
                <p14:cNvContentPartPr/>
                <p14:nvPr/>
              </p14:nvContentPartPr>
              <p14:xfrm>
                <a:off x="9098738" y="1268705"/>
                <a:ext cx="483480" cy="395280"/>
              </p14:xfrm>
            </p:contentPart>
          </mc:Choice>
          <mc:Fallback>
            <p:pic>
              <p:nvPicPr>
                <p:cNvPr id="164" name="Freihand 163">
                  <a:extLst>
                    <a:ext uri="{FF2B5EF4-FFF2-40B4-BE49-F238E27FC236}">
                      <a16:creationId xmlns:a16="http://schemas.microsoft.com/office/drawing/2014/main" id="{6FCB8CA7-C5C0-4BC6-1DCF-1A65268150DD}"/>
                    </a:ext>
                  </a:extLst>
                </p:cNvPr>
                <p:cNvPicPr/>
                <p:nvPr/>
              </p:nvPicPr>
              <p:blipFill>
                <a:blip r:embed="rId206"/>
                <a:stretch>
                  <a:fillRect/>
                </a:stretch>
              </p:blipFill>
              <p:spPr>
                <a:xfrm>
                  <a:off x="9089738" y="1259705"/>
                  <a:ext cx="50112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7" name="Freihand 166">
                  <a:extLst>
                    <a:ext uri="{FF2B5EF4-FFF2-40B4-BE49-F238E27FC236}">
                      <a16:creationId xmlns:a16="http://schemas.microsoft.com/office/drawing/2014/main" id="{4260008C-00C7-866D-8E42-EFF46FB522E5}"/>
                    </a:ext>
                  </a:extLst>
                </p14:cNvPr>
                <p14:cNvContentPartPr/>
                <p14:nvPr/>
              </p14:nvContentPartPr>
              <p14:xfrm>
                <a:off x="9773018" y="1310105"/>
                <a:ext cx="95400" cy="112680"/>
              </p14:xfrm>
            </p:contentPart>
          </mc:Choice>
          <mc:Fallback>
            <p:pic>
              <p:nvPicPr>
                <p:cNvPr id="167" name="Freihand 166">
                  <a:extLst>
                    <a:ext uri="{FF2B5EF4-FFF2-40B4-BE49-F238E27FC236}">
                      <a16:creationId xmlns:a16="http://schemas.microsoft.com/office/drawing/2014/main" id="{4260008C-00C7-866D-8E42-EFF46FB522E5}"/>
                    </a:ext>
                  </a:extLst>
                </p:cNvPr>
                <p:cNvPicPr/>
                <p:nvPr/>
              </p:nvPicPr>
              <p:blipFill>
                <a:blip r:embed="rId208"/>
                <a:stretch>
                  <a:fillRect/>
                </a:stretch>
              </p:blipFill>
              <p:spPr>
                <a:xfrm>
                  <a:off x="9764378" y="1301465"/>
                  <a:ext cx="11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8" name="Freihand 167">
                  <a:extLst>
                    <a:ext uri="{FF2B5EF4-FFF2-40B4-BE49-F238E27FC236}">
                      <a16:creationId xmlns:a16="http://schemas.microsoft.com/office/drawing/2014/main" id="{62E85149-EB63-C70D-398B-92DD443F48F3}"/>
                    </a:ext>
                  </a:extLst>
                </p14:cNvPr>
                <p14:cNvContentPartPr/>
                <p14:nvPr/>
              </p14:nvContentPartPr>
              <p14:xfrm>
                <a:off x="9853658" y="1278785"/>
                <a:ext cx="28080" cy="258840"/>
              </p14:xfrm>
            </p:contentPart>
          </mc:Choice>
          <mc:Fallback>
            <p:pic>
              <p:nvPicPr>
                <p:cNvPr id="168" name="Freihand 167">
                  <a:extLst>
                    <a:ext uri="{FF2B5EF4-FFF2-40B4-BE49-F238E27FC236}">
                      <a16:creationId xmlns:a16="http://schemas.microsoft.com/office/drawing/2014/main" id="{62E85149-EB63-C70D-398B-92DD443F48F3}"/>
                    </a:ext>
                  </a:extLst>
                </p:cNvPr>
                <p:cNvPicPr/>
                <p:nvPr/>
              </p:nvPicPr>
              <p:blipFill>
                <a:blip r:embed="rId210"/>
                <a:stretch>
                  <a:fillRect/>
                </a:stretch>
              </p:blipFill>
              <p:spPr>
                <a:xfrm>
                  <a:off x="9845018" y="1270145"/>
                  <a:ext cx="457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0" name="Freihand 169">
                  <a:extLst>
                    <a:ext uri="{FF2B5EF4-FFF2-40B4-BE49-F238E27FC236}">
                      <a16:creationId xmlns:a16="http://schemas.microsoft.com/office/drawing/2014/main" id="{129C316E-3189-549B-F730-DD60BD84C2EF}"/>
                    </a:ext>
                  </a:extLst>
                </p14:cNvPr>
                <p14:cNvContentPartPr/>
                <p14:nvPr/>
              </p14:nvContentPartPr>
              <p14:xfrm>
                <a:off x="6814898" y="1957385"/>
                <a:ext cx="262080" cy="39960"/>
              </p14:xfrm>
            </p:contentPart>
          </mc:Choice>
          <mc:Fallback>
            <p:pic>
              <p:nvPicPr>
                <p:cNvPr id="170" name="Freihand 169">
                  <a:extLst>
                    <a:ext uri="{FF2B5EF4-FFF2-40B4-BE49-F238E27FC236}">
                      <a16:creationId xmlns:a16="http://schemas.microsoft.com/office/drawing/2014/main" id="{129C316E-3189-549B-F730-DD60BD84C2EF}"/>
                    </a:ext>
                  </a:extLst>
                </p:cNvPr>
                <p:cNvPicPr/>
                <p:nvPr/>
              </p:nvPicPr>
              <p:blipFill>
                <a:blip r:embed="rId212"/>
                <a:stretch>
                  <a:fillRect/>
                </a:stretch>
              </p:blipFill>
              <p:spPr>
                <a:xfrm>
                  <a:off x="6805898" y="1948385"/>
                  <a:ext cx="279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1" name="Freihand 170">
                  <a:extLst>
                    <a:ext uri="{FF2B5EF4-FFF2-40B4-BE49-F238E27FC236}">
                      <a16:creationId xmlns:a16="http://schemas.microsoft.com/office/drawing/2014/main" id="{25803B45-8395-D041-8C3E-D8351C877D92}"/>
                    </a:ext>
                  </a:extLst>
                </p14:cNvPr>
                <p14:cNvContentPartPr/>
                <p14:nvPr/>
              </p14:nvContentPartPr>
              <p14:xfrm>
                <a:off x="6871418" y="2014265"/>
                <a:ext cx="213480" cy="69480"/>
              </p14:xfrm>
            </p:contentPart>
          </mc:Choice>
          <mc:Fallback>
            <p:pic>
              <p:nvPicPr>
                <p:cNvPr id="171" name="Freihand 170">
                  <a:extLst>
                    <a:ext uri="{FF2B5EF4-FFF2-40B4-BE49-F238E27FC236}">
                      <a16:creationId xmlns:a16="http://schemas.microsoft.com/office/drawing/2014/main" id="{25803B45-8395-D041-8C3E-D8351C877D92}"/>
                    </a:ext>
                  </a:extLst>
                </p:cNvPr>
                <p:cNvPicPr/>
                <p:nvPr/>
              </p:nvPicPr>
              <p:blipFill>
                <a:blip r:embed="rId214"/>
                <a:stretch>
                  <a:fillRect/>
                </a:stretch>
              </p:blipFill>
              <p:spPr>
                <a:xfrm>
                  <a:off x="6862418" y="2005265"/>
                  <a:ext cx="231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2" name="Freihand 171">
                  <a:extLst>
                    <a:ext uri="{FF2B5EF4-FFF2-40B4-BE49-F238E27FC236}">
                      <a16:creationId xmlns:a16="http://schemas.microsoft.com/office/drawing/2014/main" id="{321C3D02-A996-1F76-C8B5-0AFCF32DCC0E}"/>
                    </a:ext>
                  </a:extLst>
                </p14:cNvPr>
                <p14:cNvContentPartPr/>
                <p14:nvPr/>
              </p14:nvContentPartPr>
              <p14:xfrm>
                <a:off x="7076258" y="1906265"/>
                <a:ext cx="111240" cy="201960"/>
              </p14:xfrm>
            </p:contentPart>
          </mc:Choice>
          <mc:Fallback>
            <p:pic>
              <p:nvPicPr>
                <p:cNvPr id="172" name="Freihand 171">
                  <a:extLst>
                    <a:ext uri="{FF2B5EF4-FFF2-40B4-BE49-F238E27FC236}">
                      <a16:creationId xmlns:a16="http://schemas.microsoft.com/office/drawing/2014/main" id="{321C3D02-A996-1F76-C8B5-0AFCF32DCC0E}"/>
                    </a:ext>
                  </a:extLst>
                </p:cNvPr>
                <p:cNvPicPr/>
                <p:nvPr/>
              </p:nvPicPr>
              <p:blipFill>
                <a:blip r:embed="rId216"/>
                <a:stretch>
                  <a:fillRect/>
                </a:stretch>
              </p:blipFill>
              <p:spPr>
                <a:xfrm>
                  <a:off x="7067258" y="1897625"/>
                  <a:ext cx="128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3" name="Freihand 172">
                  <a:extLst>
                    <a:ext uri="{FF2B5EF4-FFF2-40B4-BE49-F238E27FC236}">
                      <a16:creationId xmlns:a16="http://schemas.microsoft.com/office/drawing/2014/main" id="{180C8F44-4ED7-4E05-662F-315A5E27867E}"/>
                    </a:ext>
                  </a:extLst>
                </p14:cNvPr>
                <p14:cNvContentPartPr/>
                <p14:nvPr/>
              </p14:nvContentPartPr>
              <p14:xfrm>
                <a:off x="7359218" y="1871705"/>
                <a:ext cx="88560" cy="186480"/>
              </p14:xfrm>
            </p:contentPart>
          </mc:Choice>
          <mc:Fallback>
            <p:pic>
              <p:nvPicPr>
                <p:cNvPr id="173" name="Freihand 172">
                  <a:extLst>
                    <a:ext uri="{FF2B5EF4-FFF2-40B4-BE49-F238E27FC236}">
                      <a16:creationId xmlns:a16="http://schemas.microsoft.com/office/drawing/2014/main" id="{180C8F44-4ED7-4E05-662F-315A5E27867E}"/>
                    </a:ext>
                  </a:extLst>
                </p:cNvPr>
                <p:cNvPicPr/>
                <p:nvPr/>
              </p:nvPicPr>
              <p:blipFill>
                <a:blip r:embed="rId218"/>
                <a:stretch>
                  <a:fillRect/>
                </a:stretch>
              </p:blipFill>
              <p:spPr>
                <a:xfrm>
                  <a:off x="7350218" y="1863065"/>
                  <a:ext cx="106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 name="Freihand 173">
                  <a:extLst>
                    <a:ext uri="{FF2B5EF4-FFF2-40B4-BE49-F238E27FC236}">
                      <a16:creationId xmlns:a16="http://schemas.microsoft.com/office/drawing/2014/main" id="{463D8F25-8EDB-79B5-29FC-02FB712C5FBB}"/>
                    </a:ext>
                  </a:extLst>
                </p14:cNvPr>
                <p14:cNvContentPartPr/>
                <p14:nvPr/>
              </p14:nvContentPartPr>
              <p14:xfrm>
                <a:off x="7481258" y="1903385"/>
                <a:ext cx="122040" cy="104400"/>
              </p14:xfrm>
            </p:contentPart>
          </mc:Choice>
          <mc:Fallback>
            <p:pic>
              <p:nvPicPr>
                <p:cNvPr id="174" name="Freihand 173">
                  <a:extLst>
                    <a:ext uri="{FF2B5EF4-FFF2-40B4-BE49-F238E27FC236}">
                      <a16:creationId xmlns:a16="http://schemas.microsoft.com/office/drawing/2014/main" id="{463D8F25-8EDB-79B5-29FC-02FB712C5FBB}"/>
                    </a:ext>
                  </a:extLst>
                </p:cNvPr>
                <p:cNvPicPr/>
                <p:nvPr/>
              </p:nvPicPr>
              <p:blipFill>
                <a:blip r:embed="rId220"/>
                <a:stretch>
                  <a:fillRect/>
                </a:stretch>
              </p:blipFill>
              <p:spPr>
                <a:xfrm>
                  <a:off x="7472618" y="1894385"/>
                  <a:ext cx="139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5" name="Freihand 174">
                  <a:extLst>
                    <a:ext uri="{FF2B5EF4-FFF2-40B4-BE49-F238E27FC236}">
                      <a16:creationId xmlns:a16="http://schemas.microsoft.com/office/drawing/2014/main" id="{37EB7095-2229-D649-C4B4-6FD08C51408B}"/>
                    </a:ext>
                  </a:extLst>
                </p14:cNvPr>
                <p14:cNvContentPartPr/>
                <p14:nvPr/>
              </p14:nvContentPartPr>
              <p14:xfrm>
                <a:off x="7613378" y="1770545"/>
                <a:ext cx="613080" cy="183240"/>
              </p14:xfrm>
            </p:contentPart>
          </mc:Choice>
          <mc:Fallback>
            <p:pic>
              <p:nvPicPr>
                <p:cNvPr id="175" name="Freihand 174">
                  <a:extLst>
                    <a:ext uri="{FF2B5EF4-FFF2-40B4-BE49-F238E27FC236}">
                      <a16:creationId xmlns:a16="http://schemas.microsoft.com/office/drawing/2014/main" id="{37EB7095-2229-D649-C4B4-6FD08C51408B}"/>
                    </a:ext>
                  </a:extLst>
                </p:cNvPr>
                <p:cNvPicPr/>
                <p:nvPr/>
              </p:nvPicPr>
              <p:blipFill>
                <a:blip r:embed="rId222"/>
                <a:stretch>
                  <a:fillRect/>
                </a:stretch>
              </p:blipFill>
              <p:spPr>
                <a:xfrm>
                  <a:off x="7604378" y="1761905"/>
                  <a:ext cx="630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7" name="Freihand 176">
                  <a:extLst>
                    <a:ext uri="{FF2B5EF4-FFF2-40B4-BE49-F238E27FC236}">
                      <a16:creationId xmlns:a16="http://schemas.microsoft.com/office/drawing/2014/main" id="{ADFEFCE5-9992-B8BB-25D4-83EAEBE51F66}"/>
                    </a:ext>
                  </a:extLst>
                </p14:cNvPr>
                <p14:cNvContentPartPr/>
                <p14:nvPr/>
              </p14:nvContentPartPr>
              <p14:xfrm>
                <a:off x="8284778" y="1723385"/>
                <a:ext cx="259920" cy="195480"/>
              </p14:xfrm>
            </p:contentPart>
          </mc:Choice>
          <mc:Fallback>
            <p:pic>
              <p:nvPicPr>
                <p:cNvPr id="177" name="Freihand 176">
                  <a:extLst>
                    <a:ext uri="{FF2B5EF4-FFF2-40B4-BE49-F238E27FC236}">
                      <a16:creationId xmlns:a16="http://schemas.microsoft.com/office/drawing/2014/main" id="{ADFEFCE5-9992-B8BB-25D4-83EAEBE51F66}"/>
                    </a:ext>
                  </a:extLst>
                </p:cNvPr>
                <p:cNvPicPr/>
                <p:nvPr/>
              </p:nvPicPr>
              <p:blipFill>
                <a:blip r:embed="rId224"/>
                <a:stretch>
                  <a:fillRect/>
                </a:stretch>
              </p:blipFill>
              <p:spPr>
                <a:xfrm>
                  <a:off x="8275778" y="1714745"/>
                  <a:ext cx="277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9" name="Freihand 178">
                  <a:extLst>
                    <a:ext uri="{FF2B5EF4-FFF2-40B4-BE49-F238E27FC236}">
                      <a16:creationId xmlns:a16="http://schemas.microsoft.com/office/drawing/2014/main" id="{0AB0D675-1044-536A-6100-1527BFF11543}"/>
                    </a:ext>
                  </a:extLst>
                </p14:cNvPr>
                <p14:cNvContentPartPr/>
                <p14:nvPr/>
              </p14:nvContentPartPr>
              <p14:xfrm>
                <a:off x="8710658" y="1762265"/>
                <a:ext cx="382320" cy="136080"/>
              </p14:xfrm>
            </p:contentPart>
          </mc:Choice>
          <mc:Fallback>
            <p:pic>
              <p:nvPicPr>
                <p:cNvPr id="179" name="Freihand 178">
                  <a:extLst>
                    <a:ext uri="{FF2B5EF4-FFF2-40B4-BE49-F238E27FC236}">
                      <a16:creationId xmlns:a16="http://schemas.microsoft.com/office/drawing/2014/main" id="{0AB0D675-1044-536A-6100-1527BFF11543}"/>
                    </a:ext>
                  </a:extLst>
                </p:cNvPr>
                <p:cNvPicPr/>
                <p:nvPr/>
              </p:nvPicPr>
              <p:blipFill>
                <a:blip r:embed="rId226"/>
                <a:stretch>
                  <a:fillRect/>
                </a:stretch>
              </p:blipFill>
              <p:spPr>
                <a:xfrm>
                  <a:off x="8702018" y="1753625"/>
                  <a:ext cx="399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0" name="Freihand 179">
                  <a:extLst>
                    <a:ext uri="{FF2B5EF4-FFF2-40B4-BE49-F238E27FC236}">
                      <a16:creationId xmlns:a16="http://schemas.microsoft.com/office/drawing/2014/main" id="{33B79BCA-EAE4-2001-0A08-661510B73CD3}"/>
                    </a:ext>
                  </a:extLst>
                </p14:cNvPr>
                <p14:cNvContentPartPr/>
                <p14:nvPr/>
              </p14:nvContentPartPr>
              <p14:xfrm>
                <a:off x="9029258" y="1664705"/>
                <a:ext cx="8640" cy="24120"/>
              </p14:xfrm>
            </p:contentPart>
          </mc:Choice>
          <mc:Fallback>
            <p:pic>
              <p:nvPicPr>
                <p:cNvPr id="180" name="Freihand 179">
                  <a:extLst>
                    <a:ext uri="{FF2B5EF4-FFF2-40B4-BE49-F238E27FC236}">
                      <a16:creationId xmlns:a16="http://schemas.microsoft.com/office/drawing/2014/main" id="{33B79BCA-EAE4-2001-0A08-661510B73CD3}"/>
                    </a:ext>
                  </a:extLst>
                </p:cNvPr>
                <p:cNvPicPr/>
                <p:nvPr/>
              </p:nvPicPr>
              <p:blipFill>
                <a:blip r:embed="rId228"/>
                <a:stretch>
                  <a:fillRect/>
                </a:stretch>
              </p:blipFill>
              <p:spPr>
                <a:xfrm>
                  <a:off x="9020258" y="1656065"/>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1" name="Freihand 180">
                  <a:extLst>
                    <a:ext uri="{FF2B5EF4-FFF2-40B4-BE49-F238E27FC236}">
                      <a16:creationId xmlns:a16="http://schemas.microsoft.com/office/drawing/2014/main" id="{FC1C87DD-5B60-FACA-1D3E-E25A8CBCCE16}"/>
                    </a:ext>
                  </a:extLst>
                </p14:cNvPr>
                <p14:cNvContentPartPr/>
                <p14:nvPr/>
              </p14:nvContentPartPr>
              <p14:xfrm>
                <a:off x="8537858" y="1897985"/>
                <a:ext cx="13320" cy="62280"/>
              </p14:xfrm>
            </p:contentPart>
          </mc:Choice>
          <mc:Fallback>
            <p:pic>
              <p:nvPicPr>
                <p:cNvPr id="181" name="Freihand 180">
                  <a:extLst>
                    <a:ext uri="{FF2B5EF4-FFF2-40B4-BE49-F238E27FC236}">
                      <a16:creationId xmlns:a16="http://schemas.microsoft.com/office/drawing/2014/main" id="{FC1C87DD-5B60-FACA-1D3E-E25A8CBCCE16}"/>
                    </a:ext>
                  </a:extLst>
                </p:cNvPr>
                <p:cNvPicPr/>
                <p:nvPr/>
              </p:nvPicPr>
              <p:blipFill>
                <a:blip r:embed="rId230"/>
                <a:stretch>
                  <a:fillRect/>
                </a:stretch>
              </p:blipFill>
              <p:spPr>
                <a:xfrm>
                  <a:off x="8529218" y="1889345"/>
                  <a:ext cx="30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2" name="Freihand 181">
                  <a:extLst>
                    <a:ext uri="{FF2B5EF4-FFF2-40B4-BE49-F238E27FC236}">
                      <a16:creationId xmlns:a16="http://schemas.microsoft.com/office/drawing/2014/main" id="{8E32F3A5-9962-3763-030A-1586DDD520E9}"/>
                    </a:ext>
                  </a:extLst>
                </p14:cNvPr>
                <p14:cNvContentPartPr/>
                <p14:nvPr/>
              </p14:nvContentPartPr>
              <p14:xfrm>
                <a:off x="9364058" y="1737425"/>
                <a:ext cx="228600" cy="153360"/>
              </p14:xfrm>
            </p:contentPart>
          </mc:Choice>
          <mc:Fallback>
            <p:pic>
              <p:nvPicPr>
                <p:cNvPr id="182" name="Freihand 181">
                  <a:extLst>
                    <a:ext uri="{FF2B5EF4-FFF2-40B4-BE49-F238E27FC236}">
                      <a16:creationId xmlns:a16="http://schemas.microsoft.com/office/drawing/2014/main" id="{8E32F3A5-9962-3763-030A-1586DDD520E9}"/>
                    </a:ext>
                  </a:extLst>
                </p:cNvPr>
                <p:cNvPicPr/>
                <p:nvPr/>
              </p:nvPicPr>
              <p:blipFill>
                <a:blip r:embed="rId232"/>
                <a:stretch>
                  <a:fillRect/>
                </a:stretch>
              </p:blipFill>
              <p:spPr>
                <a:xfrm>
                  <a:off x="9355058" y="1728785"/>
                  <a:ext cx="246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3" name="Freihand 182">
                  <a:extLst>
                    <a:ext uri="{FF2B5EF4-FFF2-40B4-BE49-F238E27FC236}">
                      <a16:creationId xmlns:a16="http://schemas.microsoft.com/office/drawing/2014/main" id="{201B7FCA-8B20-AE50-625E-388B7FFEC363}"/>
                    </a:ext>
                  </a:extLst>
                </p14:cNvPr>
                <p14:cNvContentPartPr/>
                <p14:nvPr/>
              </p14:nvContentPartPr>
              <p14:xfrm>
                <a:off x="9607418" y="1754705"/>
                <a:ext cx="306720" cy="88560"/>
              </p14:xfrm>
            </p:contentPart>
          </mc:Choice>
          <mc:Fallback>
            <p:pic>
              <p:nvPicPr>
                <p:cNvPr id="183" name="Freihand 182">
                  <a:extLst>
                    <a:ext uri="{FF2B5EF4-FFF2-40B4-BE49-F238E27FC236}">
                      <a16:creationId xmlns:a16="http://schemas.microsoft.com/office/drawing/2014/main" id="{201B7FCA-8B20-AE50-625E-388B7FFEC363}"/>
                    </a:ext>
                  </a:extLst>
                </p:cNvPr>
                <p:cNvPicPr/>
                <p:nvPr/>
              </p:nvPicPr>
              <p:blipFill>
                <a:blip r:embed="rId234"/>
                <a:stretch>
                  <a:fillRect/>
                </a:stretch>
              </p:blipFill>
              <p:spPr>
                <a:xfrm>
                  <a:off x="9598778" y="1745705"/>
                  <a:ext cx="324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4" name="Freihand 183">
                  <a:extLst>
                    <a:ext uri="{FF2B5EF4-FFF2-40B4-BE49-F238E27FC236}">
                      <a16:creationId xmlns:a16="http://schemas.microsoft.com/office/drawing/2014/main" id="{AF4577AE-A968-8E7D-7D08-63BC825340DC}"/>
                    </a:ext>
                  </a:extLst>
                </p14:cNvPr>
                <p14:cNvContentPartPr/>
                <p14:nvPr/>
              </p14:nvContentPartPr>
              <p14:xfrm>
                <a:off x="9935378" y="1643825"/>
                <a:ext cx="482760" cy="115560"/>
              </p14:xfrm>
            </p:contentPart>
          </mc:Choice>
          <mc:Fallback>
            <p:pic>
              <p:nvPicPr>
                <p:cNvPr id="184" name="Freihand 183">
                  <a:extLst>
                    <a:ext uri="{FF2B5EF4-FFF2-40B4-BE49-F238E27FC236}">
                      <a16:creationId xmlns:a16="http://schemas.microsoft.com/office/drawing/2014/main" id="{AF4577AE-A968-8E7D-7D08-63BC825340DC}"/>
                    </a:ext>
                  </a:extLst>
                </p:cNvPr>
                <p:cNvPicPr/>
                <p:nvPr/>
              </p:nvPicPr>
              <p:blipFill>
                <a:blip r:embed="rId236"/>
                <a:stretch>
                  <a:fillRect/>
                </a:stretch>
              </p:blipFill>
              <p:spPr>
                <a:xfrm>
                  <a:off x="9926738" y="1635185"/>
                  <a:ext cx="500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5" name="Freihand 184">
                  <a:extLst>
                    <a:ext uri="{FF2B5EF4-FFF2-40B4-BE49-F238E27FC236}">
                      <a16:creationId xmlns:a16="http://schemas.microsoft.com/office/drawing/2014/main" id="{A8583F52-A729-6D16-4417-9E002950E23E}"/>
                    </a:ext>
                  </a:extLst>
                </p14:cNvPr>
                <p14:cNvContentPartPr/>
                <p14:nvPr/>
              </p14:nvContentPartPr>
              <p14:xfrm>
                <a:off x="10612538" y="1573625"/>
                <a:ext cx="337680" cy="118080"/>
              </p14:xfrm>
            </p:contentPart>
          </mc:Choice>
          <mc:Fallback>
            <p:pic>
              <p:nvPicPr>
                <p:cNvPr id="185" name="Freihand 184">
                  <a:extLst>
                    <a:ext uri="{FF2B5EF4-FFF2-40B4-BE49-F238E27FC236}">
                      <a16:creationId xmlns:a16="http://schemas.microsoft.com/office/drawing/2014/main" id="{A8583F52-A729-6D16-4417-9E002950E23E}"/>
                    </a:ext>
                  </a:extLst>
                </p:cNvPr>
                <p:cNvPicPr/>
                <p:nvPr/>
              </p:nvPicPr>
              <p:blipFill>
                <a:blip r:embed="rId238"/>
                <a:stretch>
                  <a:fillRect/>
                </a:stretch>
              </p:blipFill>
              <p:spPr>
                <a:xfrm>
                  <a:off x="10603538" y="1564625"/>
                  <a:ext cx="355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6" name="Freihand 185">
                  <a:extLst>
                    <a:ext uri="{FF2B5EF4-FFF2-40B4-BE49-F238E27FC236}">
                      <a16:creationId xmlns:a16="http://schemas.microsoft.com/office/drawing/2014/main" id="{7D6387FD-B824-ACE2-24D2-75526F4A1AA0}"/>
                    </a:ext>
                  </a:extLst>
                </p14:cNvPr>
                <p14:cNvContentPartPr/>
                <p14:nvPr/>
              </p14:nvContentPartPr>
              <p14:xfrm>
                <a:off x="10926098" y="1452305"/>
                <a:ext cx="99000" cy="300240"/>
              </p14:xfrm>
            </p:contentPart>
          </mc:Choice>
          <mc:Fallback>
            <p:pic>
              <p:nvPicPr>
                <p:cNvPr id="186" name="Freihand 185">
                  <a:extLst>
                    <a:ext uri="{FF2B5EF4-FFF2-40B4-BE49-F238E27FC236}">
                      <a16:creationId xmlns:a16="http://schemas.microsoft.com/office/drawing/2014/main" id="{7D6387FD-B824-ACE2-24D2-75526F4A1AA0}"/>
                    </a:ext>
                  </a:extLst>
                </p:cNvPr>
                <p:cNvPicPr/>
                <p:nvPr/>
              </p:nvPicPr>
              <p:blipFill>
                <a:blip r:embed="rId240"/>
                <a:stretch>
                  <a:fillRect/>
                </a:stretch>
              </p:blipFill>
              <p:spPr>
                <a:xfrm>
                  <a:off x="10917098" y="1443305"/>
                  <a:ext cx="1166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7" name="Freihand 186">
                  <a:extLst>
                    <a:ext uri="{FF2B5EF4-FFF2-40B4-BE49-F238E27FC236}">
                      <a16:creationId xmlns:a16="http://schemas.microsoft.com/office/drawing/2014/main" id="{C437D140-D567-7564-9AC6-BA78E09FC77F}"/>
                    </a:ext>
                  </a:extLst>
                </p14:cNvPr>
                <p14:cNvContentPartPr/>
                <p14:nvPr/>
              </p14:nvContentPartPr>
              <p14:xfrm>
                <a:off x="7485578" y="2142785"/>
                <a:ext cx="130320" cy="197280"/>
              </p14:xfrm>
            </p:contentPart>
          </mc:Choice>
          <mc:Fallback>
            <p:pic>
              <p:nvPicPr>
                <p:cNvPr id="187" name="Freihand 186">
                  <a:extLst>
                    <a:ext uri="{FF2B5EF4-FFF2-40B4-BE49-F238E27FC236}">
                      <a16:creationId xmlns:a16="http://schemas.microsoft.com/office/drawing/2014/main" id="{C437D140-D567-7564-9AC6-BA78E09FC77F}"/>
                    </a:ext>
                  </a:extLst>
                </p:cNvPr>
                <p:cNvPicPr/>
                <p:nvPr/>
              </p:nvPicPr>
              <p:blipFill>
                <a:blip r:embed="rId242"/>
                <a:stretch>
                  <a:fillRect/>
                </a:stretch>
              </p:blipFill>
              <p:spPr>
                <a:xfrm>
                  <a:off x="7476938" y="2134145"/>
                  <a:ext cx="147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8" name="Freihand 187">
                  <a:extLst>
                    <a:ext uri="{FF2B5EF4-FFF2-40B4-BE49-F238E27FC236}">
                      <a16:creationId xmlns:a16="http://schemas.microsoft.com/office/drawing/2014/main" id="{E1EBE9A3-122E-318E-F395-64FA2ED498C4}"/>
                    </a:ext>
                  </a:extLst>
                </p14:cNvPr>
                <p14:cNvContentPartPr/>
                <p14:nvPr/>
              </p14:nvContentPartPr>
              <p14:xfrm>
                <a:off x="7484858" y="2208305"/>
                <a:ext cx="182160" cy="37080"/>
              </p14:xfrm>
            </p:contentPart>
          </mc:Choice>
          <mc:Fallback>
            <p:pic>
              <p:nvPicPr>
                <p:cNvPr id="188" name="Freihand 187">
                  <a:extLst>
                    <a:ext uri="{FF2B5EF4-FFF2-40B4-BE49-F238E27FC236}">
                      <a16:creationId xmlns:a16="http://schemas.microsoft.com/office/drawing/2014/main" id="{E1EBE9A3-122E-318E-F395-64FA2ED498C4}"/>
                    </a:ext>
                  </a:extLst>
                </p:cNvPr>
                <p:cNvPicPr/>
                <p:nvPr/>
              </p:nvPicPr>
              <p:blipFill>
                <a:blip r:embed="rId244"/>
                <a:stretch>
                  <a:fillRect/>
                </a:stretch>
              </p:blipFill>
              <p:spPr>
                <a:xfrm>
                  <a:off x="7475858" y="2199305"/>
                  <a:ext cx="199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9" name="Freihand 188">
                  <a:extLst>
                    <a:ext uri="{FF2B5EF4-FFF2-40B4-BE49-F238E27FC236}">
                      <a16:creationId xmlns:a16="http://schemas.microsoft.com/office/drawing/2014/main" id="{73DC6C05-B2A9-2B69-6A4B-452C8FD3DE50}"/>
                    </a:ext>
                  </a:extLst>
                </p14:cNvPr>
                <p14:cNvContentPartPr/>
                <p14:nvPr/>
              </p14:nvContentPartPr>
              <p14:xfrm>
                <a:off x="7692938" y="2141705"/>
                <a:ext cx="138600" cy="195840"/>
              </p14:xfrm>
            </p:contentPart>
          </mc:Choice>
          <mc:Fallback>
            <p:pic>
              <p:nvPicPr>
                <p:cNvPr id="189" name="Freihand 188">
                  <a:extLst>
                    <a:ext uri="{FF2B5EF4-FFF2-40B4-BE49-F238E27FC236}">
                      <a16:creationId xmlns:a16="http://schemas.microsoft.com/office/drawing/2014/main" id="{73DC6C05-B2A9-2B69-6A4B-452C8FD3DE50}"/>
                    </a:ext>
                  </a:extLst>
                </p:cNvPr>
                <p:cNvPicPr/>
                <p:nvPr/>
              </p:nvPicPr>
              <p:blipFill>
                <a:blip r:embed="rId246"/>
                <a:stretch>
                  <a:fillRect/>
                </a:stretch>
              </p:blipFill>
              <p:spPr>
                <a:xfrm>
                  <a:off x="7683938" y="2132705"/>
                  <a:ext cx="156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0" name="Freihand 189">
                  <a:extLst>
                    <a:ext uri="{FF2B5EF4-FFF2-40B4-BE49-F238E27FC236}">
                      <a16:creationId xmlns:a16="http://schemas.microsoft.com/office/drawing/2014/main" id="{D9991E10-F59A-8911-432D-97E7F670BC14}"/>
                    </a:ext>
                  </a:extLst>
                </p14:cNvPr>
                <p14:cNvContentPartPr/>
                <p14:nvPr/>
              </p14:nvContentPartPr>
              <p14:xfrm>
                <a:off x="8024498" y="2188865"/>
                <a:ext cx="191880" cy="106560"/>
              </p14:xfrm>
            </p:contentPart>
          </mc:Choice>
          <mc:Fallback>
            <p:pic>
              <p:nvPicPr>
                <p:cNvPr id="190" name="Freihand 189">
                  <a:extLst>
                    <a:ext uri="{FF2B5EF4-FFF2-40B4-BE49-F238E27FC236}">
                      <a16:creationId xmlns:a16="http://schemas.microsoft.com/office/drawing/2014/main" id="{D9991E10-F59A-8911-432D-97E7F670BC14}"/>
                    </a:ext>
                  </a:extLst>
                </p:cNvPr>
                <p:cNvPicPr/>
                <p:nvPr/>
              </p:nvPicPr>
              <p:blipFill>
                <a:blip r:embed="rId248"/>
                <a:stretch>
                  <a:fillRect/>
                </a:stretch>
              </p:blipFill>
              <p:spPr>
                <a:xfrm>
                  <a:off x="8015498" y="2180225"/>
                  <a:ext cx="209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1" name="Freihand 190">
                  <a:extLst>
                    <a:ext uri="{FF2B5EF4-FFF2-40B4-BE49-F238E27FC236}">
                      <a16:creationId xmlns:a16="http://schemas.microsoft.com/office/drawing/2014/main" id="{C134F970-F642-7E98-CE8E-1713A2FDC442}"/>
                    </a:ext>
                  </a:extLst>
                </p14:cNvPr>
                <p14:cNvContentPartPr/>
                <p14:nvPr/>
              </p14:nvContentPartPr>
              <p14:xfrm>
                <a:off x="8230778" y="2158265"/>
                <a:ext cx="88200" cy="123840"/>
              </p14:xfrm>
            </p:contentPart>
          </mc:Choice>
          <mc:Fallback>
            <p:pic>
              <p:nvPicPr>
                <p:cNvPr id="191" name="Freihand 190">
                  <a:extLst>
                    <a:ext uri="{FF2B5EF4-FFF2-40B4-BE49-F238E27FC236}">
                      <a16:creationId xmlns:a16="http://schemas.microsoft.com/office/drawing/2014/main" id="{C134F970-F642-7E98-CE8E-1713A2FDC442}"/>
                    </a:ext>
                  </a:extLst>
                </p:cNvPr>
                <p:cNvPicPr/>
                <p:nvPr/>
              </p:nvPicPr>
              <p:blipFill>
                <a:blip r:embed="rId250"/>
                <a:stretch>
                  <a:fillRect/>
                </a:stretch>
              </p:blipFill>
              <p:spPr>
                <a:xfrm>
                  <a:off x="8222138" y="2149625"/>
                  <a:ext cx="105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2" name="Freihand 191">
                  <a:extLst>
                    <a:ext uri="{FF2B5EF4-FFF2-40B4-BE49-F238E27FC236}">
                      <a16:creationId xmlns:a16="http://schemas.microsoft.com/office/drawing/2014/main" id="{5C754BA1-D69B-5EA1-F572-9D0F2162F7A4}"/>
                    </a:ext>
                  </a:extLst>
                </p14:cNvPr>
                <p14:cNvContentPartPr/>
                <p14:nvPr/>
              </p14:nvContentPartPr>
              <p14:xfrm>
                <a:off x="8385938" y="2122265"/>
                <a:ext cx="125640" cy="114120"/>
              </p14:xfrm>
            </p:contentPart>
          </mc:Choice>
          <mc:Fallback>
            <p:pic>
              <p:nvPicPr>
                <p:cNvPr id="192" name="Freihand 191">
                  <a:extLst>
                    <a:ext uri="{FF2B5EF4-FFF2-40B4-BE49-F238E27FC236}">
                      <a16:creationId xmlns:a16="http://schemas.microsoft.com/office/drawing/2014/main" id="{5C754BA1-D69B-5EA1-F572-9D0F2162F7A4}"/>
                    </a:ext>
                  </a:extLst>
                </p:cNvPr>
                <p:cNvPicPr/>
                <p:nvPr/>
              </p:nvPicPr>
              <p:blipFill>
                <a:blip r:embed="rId252"/>
                <a:stretch>
                  <a:fillRect/>
                </a:stretch>
              </p:blipFill>
              <p:spPr>
                <a:xfrm>
                  <a:off x="8376938" y="2113625"/>
                  <a:ext cx="143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3" name="Freihand 192">
                  <a:extLst>
                    <a:ext uri="{FF2B5EF4-FFF2-40B4-BE49-F238E27FC236}">
                      <a16:creationId xmlns:a16="http://schemas.microsoft.com/office/drawing/2014/main" id="{DC243190-0A3A-47FA-9097-ABBD541AE069}"/>
                    </a:ext>
                  </a:extLst>
                </p14:cNvPr>
                <p14:cNvContentPartPr/>
                <p14:nvPr/>
              </p14:nvContentPartPr>
              <p14:xfrm>
                <a:off x="8694458" y="2120825"/>
                <a:ext cx="247320" cy="179280"/>
              </p14:xfrm>
            </p:contentPart>
          </mc:Choice>
          <mc:Fallback>
            <p:pic>
              <p:nvPicPr>
                <p:cNvPr id="193" name="Freihand 192">
                  <a:extLst>
                    <a:ext uri="{FF2B5EF4-FFF2-40B4-BE49-F238E27FC236}">
                      <a16:creationId xmlns:a16="http://schemas.microsoft.com/office/drawing/2014/main" id="{DC243190-0A3A-47FA-9097-ABBD541AE069}"/>
                    </a:ext>
                  </a:extLst>
                </p:cNvPr>
                <p:cNvPicPr/>
                <p:nvPr/>
              </p:nvPicPr>
              <p:blipFill>
                <a:blip r:embed="rId254"/>
                <a:stretch>
                  <a:fillRect/>
                </a:stretch>
              </p:blipFill>
              <p:spPr>
                <a:xfrm>
                  <a:off x="8685458" y="2112185"/>
                  <a:ext cx="264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4" name="Freihand 193">
                  <a:extLst>
                    <a:ext uri="{FF2B5EF4-FFF2-40B4-BE49-F238E27FC236}">
                      <a16:creationId xmlns:a16="http://schemas.microsoft.com/office/drawing/2014/main" id="{12CB2C56-C3A4-3FDF-15E7-96A1A6851CFD}"/>
                    </a:ext>
                  </a:extLst>
                </p14:cNvPr>
                <p14:cNvContentPartPr/>
                <p14:nvPr/>
              </p14:nvContentPartPr>
              <p14:xfrm>
                <a:off x="9001898" y="2075465"/>
                <a:ext cx="295560" cy="84240"/>
              </p14:xfrm>
            </p:contentPart>
          </mc:Choice>
          <mc:Fallback>
            <p:pic>
              <p:nvPicPr>
                <p:cNvPr id="194" name="Freihand 193">
                  <a:extLst>
                    <a:ext uri="{FF2B5EF4-FFF2-40B4-BE49-F238E27FC236}">
                      <a16:creationId xmlns:a16="http://schemas.microsoft.com/office/drawing/2014/main" id="{12CB2C56-C3A4-3FDF-15E7-96A1A6851CFD}"/>
                    </a:ext>
                  </a:extLst>
                </p:cNvPr>
                <p:cNvPicPr/>
                <p:nvPr/>
              </p:nvPicPr>
              <p:blipFill>
                <a:blip r:embed="rId256"/>
                <a:stretch>
                  <a:fillRect/>
                </a:stretch>
              </p:blipFill>
              <p:spPr>
                <a:xfrm>
                  <a:off x="8992898" y="2066825"/>
                  <a:ext cx="313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6" name="Freihand 195">
                  <a:extLst>
                    <a:ext uri="{FF2B5EF4-FFF2-40B4-BE49-F238E27FC236}">
                      <a16:creationId xmlns:a16="http://schemas.microsoft.com/office/drawing/2014/main" id="{E640E2EB-D88E-72DD-344E-4F7A895B1FCF}"/>
                    </a:ext>
                  </a:extLst>
                </p14:cNvPr>
                <p14:cNvContentPartPr/>
                <p14:nvPr/>
              </p14:nvContentPartPr>
              <p14:xfrm>
                <a:off x="8837738" y="1982225"/>
                <a:ext cx="135720" cy="280800"/>
              </p14:xfrm>
            </p:contentPart>
          </mc:Choice>
          <mc:Fallback>
            <p:pic>
              <p:nvPicPr>
                <p:cNvPr id="196" name="Freihand 195">
                  <a:extLst>
                    <a:ext uri="{FF2B5EF4-FFF2-40B4-BE49-F238E27FC236}">
                      <a16:creationId xmlns:a16="http://schemas.microsoft.com/office/drawing/2014/main" id="{E640E2EB-D88E-72DD-344E-4F7A895B1FCF}"/>
                    </a:ext>
                  </a:extLst>
                </p:cNvPr>
                <p:cNvPicPr/>
                <p:nvPr/>
              </p:nvPicPr>
              <p:blipFill>
                <a:blip r:embed="rId258"/>
                <a:stretch>
                  <a:fillRect/>
                </a:stretch>
              </p:blipFill>
              <p:spPr>
                <a:xfrm>
                  <a:off x="8828738" y="1973585"/>
                  <a:ext cx="1533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7" name="Freihand 196">
                  <a:extLst>
                    <a:ext uri="{FF2B5EF4-FFF2-40B4-BE49-F238E27FC236}">
                      <a16:creationId xmlns:a16="http://schemas.microsoft.com/office/drawing/2014/main" id="{B2E51FA5-C711-9AFA-3C7D-190F24C88F2C}"/>
                    </a:ext>
                  </a:extLst>
                </p14:cNvPr>
                <p14:cNvContentPartPr/>
                <p14:nvPr/>
              </p14:nvContentPartPr>
              <p14:xfrm>
                <a:off x="7662698" y="2598545"/>
                <a:ext cx="303840" cy="62280"/>
              </p14:xfrm>
            </p:contentPart>
          </mc:Choice>
          <mc:Fallback>
            <p:pic>
              <p:nvPicPr>
                <p:cNvPr id="197" name="Freihand 196">
                  <a:extLst>
                    <a:ext uri="{FF2B5EF4-FFF2-40B4-BE49-F238E27FC236}">
                      <a16:creationId xmlns:a16="http://schemas.microsoft.com/office/drawing/2014/main" id="{B2E51FA5-C711-9AFA-3C7D-190F24C88F2C}"/>
                    </a:ext>
                  </a:extLst>
                </p:cNvPr>
                <p:cNvPicPr/>
                <p:nvPr/>
              </p:nvPicPr>
              <p:blipFill>
                <a:blip r:embed="rId260"/>
                <a:stretch>
                  <a:fillRect/>
                </a:stretch>
              </p:blipFill>
              <p:spPr>
                <a:xfrm>
                  <a:off x="7654058" y="2589905"/>
                  <a:ext cx="321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8" name="Freihand 197">
                  <a:extLst>
                    <a:ext uri="{FF2B5EF4-FFF2-40B4-BE49-F238E27FC236}">
                      <a16:creationId xmlns:a16="http://schemas.microsoft.com/office/drawing/2014/main" id="{4E3FF5DA-B6A6-96F2-7C91-DAE3C25E3DFF}"/>
                    </a:ext>
                  </a:extLst>
                </p14:cNvPr>
                <p14:cNvContentPartPr/>
                <p14:nvPr/>
              </p14:nvContentPartPr>
              <p14:xfrm>
                <a:off x="7694738" y="2675585"/>
                <a:ext cx="232200" cy="80280"/>
              </p14:xfrm>
            </p:contentPart>
          </mc:Choice>
          <mc:Fallback>
            <p:pic>
              <p:nvPicPr>
                <p:cNvPr id="198" name="Freihand 197">
                  <a:extLst>
                    <a:ext uri="{FF2B5EF4-FFF2-40B4-BE49-F238E27FC236}">
                      <a16:creationId xmlns:a16="http://schemas.microsoft.com/office/drawing/2014/main" id="{4E3FF5DA-B6A6-96F2-7C91-DAE3C25E3DFF}"/>
                    </a:ext>
                  </a:extLst>
                </p:cNvPr>
                <p:cNvPicPr/>
                <p:nvPr/>
              </p:nvPicPr>
              <p:blipFill>
                <a:blip r:embed="rId262"/>
                <a:stretch>
                  <a:fillRect/>
                </a:stretch>
              </p:blipFill>
              <p:spPr>
                <a:xfrm>
                  <a:off x="7686098" y="2666945"/>
                  <a:ext cx="249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9" name="Freihand 198">
                  <a:extLst>
                    <a:ext uri="{FF2B5EF4-FFF2-40B4-BE49-F238E27FC236}">
                      <a16:creationId xmlns:a16="http://schemas.microsoft.com/office/drawing/2014/main" id="{3A1E7C13-389D-C144-365F-3766268F974E}"/>
                    </a:ext>
                  </a:extLst>
                </p14:cNvPr>
                <p14:cNvContentPartPr/>
                <p14:nvPr/>
              </p14:nvContentPartPr>
              <p14:xfrm>
                <a:off x="8020538" y="2533745"/>
                <a:ext cx="99360" cy="249120"/>
              </p14:xfrm>
            </p:contentPart>
          </mc:Choice>
          <mc:Fallback>
            <p:pic>
              <p:nvPicPr>
                <p:cNvPr id="199" name="Freihand 198">
                  <a:extLst>
                    <a:ext uri="{FF2B5EF4-FFF2-40B4-BE49-F238E27FC236}">
                      <a16:creationId xmlns:a16="http://schemas.microsoft.com/office/drawing/2014/main" id="{3A1E7C13-389D-C144-365F-3766268F974E}"/>
                    </a:ext>
                  </a:extLst>
                </p:cNvPr>
                <p:cNvPicPr/>
                <p:nvPr/>
              </p:nvPicPr>
              <p:blipFill>
                <a:blip r:embed="rId264"/>
                <a:stretch>
                  <a:fillRect/>
                </a:stretch>
              </p:blipFill>
              <p:spPr>
                <a:xfrm>
                  <a:off x="8011538" y="2524745"/>
                  <a:ext cx="1170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0" name="Freihand 199">
                  <a:extLst>
                    <a:ext uri="{FF2B5EF4-FFF2-40B4-BE49-F238E27FC236}">
                      <a16:creationId xmlns:a16="http://schemas.microsoft.com/office/drawing/2014/main" id="{5BBAA14B-277D-DA61-2442-1411D802CF2E}"/>
                    </a:ext>
                  </a:extLst>
                </p14:cNvPr>
                <p14:cNvContentPartPr/>
                <p14:nvPr/>
              </p14:nvContentPartPr>
              <p14:xfrm>
                <a:off x="8439218" y="2457425"/>
                <a:ext cx="38880" cy="215640"/>
              </p14:xfrm>
            </p:contentPart>
          </mc:Choice>
          <mc:Fallback>
            <p:pic>
              <p:nvPicPr>
                <p:cNvPr id="200" name="Freihand 199">
                  <a:extLst>
                    <a:ext uri="{FF2B5EF4-FFF2-40B4-BE49-F238E27FC236}">
                      <a16:creationId xmlns:a16="http://schemas.microsoft.com/office/drawing/2014/main" id="{5BBAA14B-277D-DA61-2442-1411D802CF2E}"/>
                    </a:ext>
                  </a:extLst>
                </p:cNvPr>
                <p:cNvPicPr/>
                <p:nvPr/>
              </p:nvPicPr>
              <p:blipFill>
                <a:blip r:embed="rId266"/>
                <a:stretch>
                  <a:fillRect/>
                </a:stretch>
              </p:blipFill>
              <p:spPr>
                <a:xfrm>
                  <a:off x="8430578" y="2448425"/>
                  <a:ext cx="56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1" name="Freihand 200">
                  <a:extLst>
                    <a:ext uri="{FF2B5EF4-FFF2-40B4-BE49-F238E27FC236}">
                      <a16:creationId xmlns:a16="http://schemas.microsoft.com/office/drawing/2014/main" id="{60C19756-88FA-9840-EFA6-7E194673C3B4}"/>
                    </a:ext>
                  </a:extLst>
                </p14:cNvPr>
                <p14:cNvContentPartPr/>
                <p14:nvPr/>
              </p14:nvContentPartPr>
              <p14:xfrm>
                <a:off x="8370098" y="2410625"/>
                <a:ext cx="189720" cy="155160"/>
              </p14:xfrm>
            </p:contentPart>
          </mc:Choice>
          <mc:Fallback>
            <p:pic>
              <p:nvPicPr>
                <p:cNvPr id="201" name="Freihand 200">
                  <a:extLst>
                    <a:ext uri="{FF2B5EF4-FFF2-40B4-BE49-F238E27FC236}">
                      <a16:creationId xmlns:a16="http://schemas.microsoft.com/office/drawing/2014/main" id="{60C19756-88FA-9840-EFA6-7E194673C3B4}"/>
                    </a:ext>
                  </a:extLst>
                </p:cNvPr>
                <p:cNvPicPr/>
                <p:nvPr/>
              </p:nvPicPr>
              <p:blipFill>
                <a:blip r:embed="rId268"/>
                <a:stretch>
                  <a:fillRect/>
                </a:stretch>
              </p:blipFill>
              <p:spPr>
                <a:xfrm>
                  <a:off x="8361458" y="2401625"/>
                  <a:ext cx="207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2" name="Freihand 201">
                  <a:extLst>
                    <a:ext uri="{FF2B5EF4-FFF2-40B4-BE49-F238E27FC236}">
                      <a16:creationId xmlns:a16="http://schemas.microsoft.com/office/drawing/2014/main" id="{2A46774E-6741-2FA5-522D-3FDF52E952B5}"/>
                    </a:ext>
                  </a:extLst>
                </p14:cNvPr>
                <p14:cNvContentPartPr/>
                <p14:nvPr/>
              </p14:nvContentPartPr>
              <p14:xfrm>
                <a:off x="8569178" y="2470025"/>
                <a:ext cx="324000" cy="169560"/>
              </p14:xfrm>
            </p:contentPart>
          </mc:Choice>
          <mc:Fallback>
            <p:pic>
              <p:nvPicPr>
                <p:cNvPr id="202" name="Freihand 201">
                  <a:extLst>
                    <a:ext uri="{FF2B5EF4-FFF2-40B4-BE49-F238E27FC236}">
                      <a16:creationId xmlns:a16="http://schemas.microsoft.com/office/drawing/2014/main" id="{2A46774E-6741-2FA5-522D-3FDF52E952B5}"/>
                    </a:ext>
                  </a:extLst>
                </p:cNvPr>
                <p:cNvPicPr/>
                <p:nvPr/>
              </p:nvPicPr>
              <p:blipFill>
                <a:blip r:embed="rId270"/>
                <a:stretch>
                  <a:fillRect/>
                </a:stretch>
              </p:blipFill>
              <p:spPr>
                <a:xfrm>
                  <a:off x="8560538" y="2461385"/>
                  <a:ext cx="341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3" name="Freihand 202">
                  <a:extLst>
                    <a:ext uri="{FF2B5EF4-FFF2-40B4-BE49-F238E27FC236}">
                      <a16:creationId xmlns:a16="http://schemas.microsoft.com/office/drawing/2014/main" id="{841F21A7-49E3-33A6-A548-C82B73C17E99}"/>
                    </a:ext>
                  </a:extLst>
                </p14:cNvPr>
                <p14:cNvContentPartPr/>
                <p14:nvPr/>
              </p14:nvContentPartPr>
              <p14:xfrm>
                <a:off x="8856818" y="2412065"/>
                <a:ext cx="53640" cy="39960"/>
              </p14:xfrm>
            </p:contentPart>
          </mc:Choice>
          <mc:Fallback>
            <p:pic>
              <p:nvPicPr>
                <p:cNvPr id="203" name="Freihand 202">
                  <a:extLst>
                    <a:ext uri="{FF2B5EF4-FFF2-40B4-BE49-F238E27FC236}">
                      <a16:creationId xmlns:a16="http://schemas.microsoft.com/office/drawing/2014/main" id="{841F21A7-49E3-33A6-A548-C82B73C17E99}"/>
                    </a:ext>
                  </a:extLst>
                </p:cNvPr>
                <p:cNvPicPr/>
                <p:nvPr/>
              </p:nvPicPr>
              <p:blipFill>
                <a:blip r:embed="rId272"/>
                <a:stretch>
                  <a:fillRect/>
                </a:stretch>
              </p:blipFill>
              <p:spPr>
                <a:xfrm>
                  <a:off x="8847818" y="2403065"/>
                  <a:ext cx="71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4" name="Freihand 203">
                  <a:extLst>
                    <a:ext uri="{FF2B5EF4-FFF2-40B4-BE49-F238E27FC236}">
                      <a16:creationId xmlns:a16="http://schemas.microsoft.com/office/drawing/2014/main" id="{7317E872-547C-349B-A008-6AFC8770EF31}"/>
                    </a:ext>
                  </a:extLst>
                </p14:cNvPr>
                <p14:cNvContentPartPr/>
                <p14:nvPr/>
              </p14:nvContentPartPr>
              <p14:xfrm>
                <a:off x="8925218" y="2409545"/>
                <a:ext cx="299160" cy="177840"/>
              </p14:xfrm>
            </p:contentPart>
          </mc:Choice>
          <mc:Fallback>
            <p:pic>
              <p:nvPicPr>
                <p:cNvPr id="204" name="Freihand 203">
                  <a:extLst>
                    <a:ext uri="{FF2B5EF4-FFF2-40B4-BE49-F238E27FC236}">
                      <a16:creationId xmlns:a16="http://schemas.microsoft.com/office/drawing/2014/main" id="{7317E872-547C-349B-A008-6AFC8770EF31}"/>
                    </a:ext>
                  </a:extLst>
                </p:cNvPr>
                <p:cNvPicPr/>
                <p:nvPr/>
              </p:nvPicPr>
              <p:blipFill>
                <a:blip r:embed="rId274"/>
                <a:stretch>
                  <a:fillRect/>
                </a:stretch>
              </p:blipFill>
              <p:spPr>
                <a:xfrm>
                  <a:off x="8916578" y="2400905"/>
                  <a:ext cx="316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5" name="Freihand 204">
                  <a:extLst>
                    <a:ext uri="{FF2B5EF4-FFF2-40B4-BE49-F238E27FC236}">
                      <a16:creationId xmlns:a16="http://schemas.microsoft.com/office/drawing/2014/main" id="{E07C1D33-96C8-0BA5-C6DD-6809579F4602}"/>
                    </a:ext>
                  </a:extLst>
                </p14:cNvPr>
                <p14:cNvContentPartPr/>
                <p14:nvPr/>
              </p14:nvContentPartPr>
              <p14:xfrm>
                <a:off x="9458018" y="2343305"/>
                <a:ext cx="6120" cy="170640"/>
              </p14:xfrm>
            </p:contentPart>
          </mc:Choice>
          <mc:Fallback>
            <p:pic>
              <p:nvPicPr>
                <p:cNvPr id="205" name="Freihand 204">
                  <a:extLst>
                    <a:ext uri="{FF2B5EF4-FFF2-40B4-BE49-F238E27FC236}">
                      <a16:creationId xmlns:a16="http://schemas.microsoft.com/office/drawing/2014/main" id="{E07C1D33-96C8-0BA5-C6DD-6809579F4602}"/>
                    </a:ext>
                  </a:extLst>
                </p:cNvPr>
                <p:cNvPicPr/>
                <p:nvPr/>
              </p:nvPicPr>
              <p:blipFill>
                <a:blip r:embed="rId276"/>
                <a:stretch>
                  <a:fillRect/>
                </a:stretch>
              </p:blipFill>
              <p:spPr>
                <a:xfrm>
                  <a:off x="9449018" y="2334665"/>
                  <a:ext cx="23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6" name="Freihand 205">
                  <a:extLst>
                    <a:ext uri="{FF2B5EF4-FFF2-40B4-BE49-F238E27FC236}">
                      <a16:creationId xmlns:a16="http://schemas.microsoft.com/office/drawing/2014/main" id="{A22D17D8-F471-0195-766D-3D473DD1475C}"/>
                    </a:ext>
                  </a:extLst>
                </p14:cNvPr>
                <p14:cNvContentPartPr/>
                <p14:nvPr/>
              </p14:nvContentPartPr>
              <p14:xfrm>
                <a:off x="9375218" y="2174825"/>
                <a:ext cx="201600" cy="226080"/>
              </p14:xfrm>
            </p:contentPart>
          </mc:Choice>
          <mc:Fallback>
            <p:pic>
              <p:nvPicPr>
                <p:cNvPr id="206" name="Freihand 205">
                  <a:extLst>
                    <a:ext uri="{FF2B5EF4-FFF2-40B4-BE49-F238E27FC236}">
                      <a16:creationId xmlns:a16="http://schemas.microsoft.com/office/drawing/2014/main" id="{A22D17D8-F471-0195-766D-3D473DD1475C}"/>
                    </a:ext>
                  </a:extLst>
                </p:cNvPr>
                <p:cNvPicPr/>
                <p:nvPr/>
              </p:nvPicPr>
              <p:blipFill>
                <a:blip r:embed="rId278"/>
                <a:stretch>
                  <a:fillRect/>
                </a:stretch>
              </p:blipFill>
              <p:spPr>
                <a:xfrm>
                  <a:off x="9366578" y="2165825"/>
                  <a:ext cx="219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8" name="Freihand 207">
                  <a:extLst>
                    <a:ext uri="{FF2B5EF4-FFF2-40B4-BE49-F238E27FC236}">
                      <a16:creationId xmlns:a16="http://schemas.microsoft.com/office/drawing/2014/main" id="{98EA4F37-A54B-ED2C-ED02-9227FFD123B7}"/>
                    </a:ext>
                  </a:extLst>
                </p14:cNvPr>
                <p14:cNvContentPartPr/>
                <p14:nvPr/>
              </p14:nvContentPartPr>
              <p14:xfrm>
                <a:off x="8355698" y="2917505"/>
                <a:ext cx="270360" cy="99000"/>
              </p14:xfrm>
            </p:contentPart>
          </mc:Choice>
          <mc:Fallback>
            <p:pic>
              <p:nvPicPr>
                <p:cNvPr id="208" name="Freihand 207">
                  <a:extLst>
                    <a:ext uri="{FF2B5EF4-FFF2-40B4-BE49-F238E27FC236}">
                      <a16:creationId xmlns:a16="http://schemas.microsoft.com/office/drawing/2014/main" id="{98EA4F37-A54B-ED2C-ED02-9227FFD123B7}"/>
                    </a:ext>
                  </a:extLst>
                </p:cNvPr>
                <p:cNvPicPr/>
                <p:nvPr/>
              </p:nvPicPr>
              <p:blipFill>
                <a:blip r:embed="rId280"/>
                <a:stretch>
                  <a:fillRect/>
                </a:stretch>
              </p:blipFill>
              <p:spPr>
                <a:xfrm>
                  <a:off x="8346698" y="2908865"/>
                  <a:ext cx="288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9" name="Freihand 208">
                  <a:extLst>
                    <a:ext uri="{FF2B5EF4-FFF2-40B4-BE49-F238E27FC236}">
                      <a16:creationId xmlns:a16="http://schemas.microsoft.com/office/drawing/2014/main" id="{138A49DE-945B-10D2-CFB2-2A1FF694E3B3}"/>
                    </a:ext>
                  </a:extLst>
                </p14:cNvPr>
                <p14:cNvContentPartPr/>
                <p14:nvPr/>
              </p14:nvContentPartPr>
              <p14:xfrm>
                <a:off x="8388098" y="3011465"/>
                <a:ext cx="217080" cy="60120"/>
              </p14:xfrm>
            </p:contentPart>
          </mc:Choice>
          <mc:Fallback>
            <p:pic>
              <p:nvPicPr>
                <p:cNvPr id="209" name="Freihand 208">
                  <a:extLst>
                    <a:ext uri="{FF2B5EF4-FFF2-40B4-BE49-F238E27FC236}">
                      <a16:creationId xmlns:a16="http://schemas.microsoft.com/office/drawing/2014/main" id="{138A49DE-945B-10D2-CFB2-2A1FF694E3B3}"/>
                    </a:ext>
                  </a:extLst>
                </p:cNvPr>
                <p:cNvPicPr/>
                <p:nvPr/>
              </p:nvPicPr>
              <p:blipFill>
                <a:blip r:embed="rId282"/>
                <a:stretch>
                  <a:fillRect/>
                </a:stretch>
              </p:blipFill>
              <p:spPr>
                <a:xfrm>
                  <a:off x="8379458" y="3002825"/>
                  <a:ext cx="234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0" name="Freihand 209">
                  <a:extLst>
                    <a:ext uri="{FF2B5EF4-FFF2-40B4-BE49-F238E27FC236}">
                      <a16:creationId xmlns:a16="http://schemas.microsoft.com/office/drawing/2014/main" id="{DC177276-BF23-5CFD-02A4-AA0D05E8A1DF}"/>
                    </a:ext>
                  </a:extLst>
                </p14:cNvPr>
                <p14:cNvContentPartPr/>
                <p14:nvPr/>
              </p14:nvContentPartPr>
              <p14:xfrm>
                <a:off x="8677898" y="2849105"/>
                <a:ext cx="128160" cy="191880"/>
              </p14:xfrm>
            </p:contentPart>
          </mc:Choice>
          <mc:Fallback>
            <p:pic>
              <p:nvPicPr>
                <p:cNvPr id="210" name="Freihand 209">
                  <a:extLst>
                    <a:ext uri="{FF2B5EF4-FFF2-40B4-BE49-F238E27FC236}">
                      <a16:creationId xmlns:a16="http://schemas.microsoft.com/office/drawing/2014/main" id="{DC177276-BF23-5CFD-02A4-AA0D05E8A1DF}"/>
                    </a:ext>
                  </a:extLst>
                </p:cNvPr>
                <p:cNvPicPr/>
                <p:nvPr/>
              </p:nvPicPr>
              <p:blipFill>
                <a:blip r:embed="rId284"/>
                <a:stretch>
                  <a:fillRect/>
                </a:stretch>
              </p:blipFill>
              <p:spPr>
                <a:xfrm>
                  <a:off x="8668898" y="2840105"/>
                  <a:ext cx="145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2" name="Freihand 211">
                  <a:extLst>
                    <a:ext uri="{FF2B5EF4-FFF2-40B4-BE49-F238E27FC236}">
                      <a16:creationId xmlns:a16="http://schemas.microsoft.com/office/drawing/2014/main" id="{8A86F32E-C547-F453-4B18-83A74E3B7773}"/>
                    </a:ext>
                  </a:extLst>
                </p14:cNvPr>
                <p14:cNvContentPartPr/>
                <p14:nvPr/>
              </p14:nvContentPartPr>
              <p14:xfrm>
                <a:off x="9023858" y="2755145"/>
                <a:ext cx="146880" cy="224280"/>
              </p14:xfrm>
            </p:contentPart>
          </mc:Choice>
          <mc:Fallback>
            <p:pic>
              <p:nvPicPr>
                <p:cNvPr id="212" name="Freihand 211">
                  <a:extLst>
                    <a:ext uri="{FF2B5EF4-FFF2-40B4-BE49-F238E27FC236}">
                      <a16:creationId xmlns:a16="http://schemas.microsoft.com/office/drawing/2014/main" id="{8A86F32E-C547-F453-4B18-83A74E3B7773}"/>
                    </a:ext>
                  </a:extLst>
                </p:cNvPr>
                <p:cNvPicPr/>
                <p:nvPr/>
              </p:nvPicPr>
              <p:blipFill>
                <a:blip r:embed="rId286"/>
                <a:stretch>
                  <a:fillRect/>
                </a:stretch>
              </p:blipFill>
              <p:spPr>
                <a:xfrm>
                  <a:off x="9014858" y="2746145"/>
                  <a:ext cx="164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3" name="Freihand 212">
                  <a:extLst>
                    <a:ext uri="{FF2B5EF4-FFF2-40B4-BE49-F238E27FC236}">
                      <a16:creationId xmlns:a16="http://schemas.microsoft.com/office/drawing/2014/main" id="{E979705D-1E9D-826D-C138-364217DB8948}"/>
                    </a:ext>
                  </a:extLst>
                </p14:cNvPr>
                <p14:cNvContentPartPr/>
                <p14:nvPr/>
              </p14:nvContentPartPr>
              <p14:xfrm>
                <a:off x="9198458" y="2791145"/>
                <a:ext cx="183960" cy="133200"/>
              </p14:xfrm>
            </p:contentPart>
          </mc:Choice>
          <mc:Fallback>
            <p:pic>
              <p:nvPicPr>
                <p:cNvPr id="213" name="Freihand 212">
                  <a:extLst>
                    <a:ext uri="{FF2B5EF4-FFF2-40B4-BE49-F238E27FC236}">
                      <a16:creationId xmlns:a16="http://schemas.microsoft.com/office/drawing/2014/main" id="{E979705D-1E9D-826D-C138-364217DB8948}"/>
                    </a:ext>
                  </a:extLst>
                </p:cNvPr>
                <p:cNvPicPr/>
                <p:nvPr/>
              </p:nvPicPr>
              <p:blipFill>
                <a:blip r:embed="rId288"/>
                <a:stretch>
                  <a:fillRect/>
                </a:stretch>
              </p:blipFill>
              <p:spPr>
                <a:xfrm>
                  <a:off x="9189458" y="2782505"/>
                  <a:ext cx="201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4" name="Freihand 213">
                  <a:extLst>
                    <a:ext uri="{FF2B5EF4-FFF2-40B4-BE49-F238E27FC236}">
                      <a16:creationId xmlns:a16="http://schemas.microsoft.com/office/drawing/2014/main" id="{C11982D6-7243-DAAB-D5AA-01ADCBBB17C5}"/>
                    </a:ext>
                  </a:extLst>
                </p14:cNvPr>
                <p14:cNvContentPartPr/>
                <p14:nvPr/>
              </p14:nvContentPartPr>
              <p14:xfrm>
                <a:off x="9372338" y="2592065"/>
                <a:ext cx="618480" cy="277200"/>
              </p14:xfrm>
            </p:contentPart>
          </mc:Choice>
          <mc:Fallback>
            <p:pic>
              <p:nvPicPr>
                <p:cNvPr id="214" name="Freihand 213">
                  <a:extLst>
                    <a:ext uri="{FF2B5EF4-FFF2-40B4-BE49-F238E27FC236}">
                      <a16:creationId xmlns:a16="http://schemas.microsoft.com/office/drawing/2014/main" id="{C11982D6-7243-DAAB-D5AA-01ADCBBB17C5}"/>
                    </a:ext>
                  </a:extLst>
                </p:cNvPr>
                <p:cNvPicPr/>
                <p:nvPr/>
              </p:nvPicPr>
              <p:blipFill>
                <a:blip r:embed="rId290"/>
                <a:stretch>
                  <a:fillRect/>
                </a:stretch>
              </p:blipFill>
              <p:spPr>
                <a:xfrm>
                  <a:off x="9363338" y="2583425"/>
                  <a:ext cx="6361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6" name="Freihand 215">
                  <a:extLst>
                    <a:ext uri="{FF2B5EF4-FFF2-40B4-BE49-F238E27FC236}">
                      <a16:creationId xmlns:a16="http://schemas.microsoft.com/office/drawing/2014/main" id="{9C109B5D-EB2F-B270-9606-B32988C0A135}"/>
                    </a:ext>
                  </a:extLst>
                </p14:cNvPr>
                <p14:cNvContentPartPr/>
                <p14:nvPr/>
              </p14:nvContentPartPr>
              <p14:xfrm>
                <a:off x="10216898" y="2436185"/>
                <a:ext cx="178200" cy="226440"/>
              </p14:xfrm>
            </p:contentPart>
          </mc:Choice>
          <mc:Fallback>
            <p:pic>
              <p:nvPicPr>
                <p:cNvPr id="216" name="Freihand 215">
                  <a:extLst>
                    <a:ext uri="{FF2B5EF4-FFF2-40B4-BE49-F238E27FC236}">
                      <a16:creationId xmlns:a16="http://schemas.microsoft.com/office/drawing/2014/main" id="{9C109B5D-EB2F-B270-9606-B32988C0A135}"/>
                    </a:ext>
                  </a:extLst>
                </p:cNvPr>
                <p:cNvPicPr/>
                <p:nvPr/>
              </p:nvPicPr>
              <p:blipFill>
                <a:blip r:embed="rId292"/>
                <a:stretch>
                  <a:fillRect/>
                </a:stretch>
              </p:blipFill>
              <p:spPr>
                <a:xfrm>
                  <a:off x="10208258" y="2427545"/>
                  <a:ext cx="1958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7" name="Freihand 216">
                  <a:extLst>
                    <a:ext uri="{FF2B5EF4-FFF2-40B4-BE49-F238E27FC236}">
                      <a16:creationId xmlns:a16="http://schemas.microsoft.com/office/drawing/2014/main" id="{252CA63E-6300-9147-4BEA-485F6597A6DA}"/>
                    </a:ext>
                  </a:extLst>
                </p14:cNvPr>
                <p14:cNvContentPartPr/>
                <p14:nvPr/>
              </p14:nvContentPartPr>
              <p14:xfrm>
                <a:off x="10386098" y="2422145"/>
                <a:ext cx="225720" cy="194040"/>
              </p14:xfrm>
            </p:contentPart>
          </mc:Choice>
          <mc:Fallback>
            <p:pic>
              <p:nvPicPr>
                <p:cNvPr id="217" name="Freihand 216">
                  <a:extLst>
                    <a:ext uri="{FF2B5EF4-FFF2-40B4-BE49-F238E27FC236}">
                      <a16:creationId xmlns:a16="http://schemas.microsoft.com/office/drawing/2014/main" id="{252CA63E-6300-9147-4BEA-485F6597A6DA}"/>
                    </a:ext>
                  </a:extLst>
                </p:cNvPr>
                <p:cNvPicPr/>
                <p:nvPr/>
              </p:nvPicPr>
              <p:blipFill>
                <a:blip r:embed="rId294"/>
                <a:stretch>
                  <a:fillRect/>
                </a:stretch>
              </p:blipFill>
              <p:spPr>
                <a:xfrm>
                  <a:off x="10377458" y="2413505"/>
                  <a:ext cx="243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8" name="Freihand 217">
                  <a:extLst>
                    <a:ext uri="{FF2B5EF4-FFF2-40B4-BE49-F238E27FC236}">
                      <a16:creationId xmlns:a16="http://schemas.microsoft.com/office/drawing/2014/main" id="{773AA00B-496F-0976-BF18-A8B71F3629B4}"/>
                    </a:ext>
                  </a:extLst>
                </p14:cNvPr>
                <p14:cNvContentPartPr/>
                <p14:nvPr/>
              </p14:nvContentPartPr>
              <p14:xfrm>
                <a:off x="10742138" y="2418905"/>
                <a:ext cx="105120" cy="160920"/>
              </p14:xfrm>
            </p:contentPart>
          </mc:Choice>
          <mc:Fallback>
            <p:pic>
              <p:nvPicPr>
                <p:cNvPr id="218" name="Freihand 217">
                  <a:extLst>
                    <a:ext uri="{FF2B5EF4-FFF2-40B4-BE49-F238E27FC236}">
                      <a16:creationId xmlns:a16="http://schemas.microsoft.com/office/drawing/2014/main" id="{773AA00B-496F-0976-BF18-A8B71F3629B4}"/>
                    </a:ext>
                  </a:extLst>
                </p:cNvPr>
                <p:cNvPicPr/>
                <p:nvPr/>
              </p:nvPicPr>
              <p:blipFill>
                <a:blip r:embed="rId296"/>
                <a:stretch>
                  <a:fillRect/>
                </a:stretch>
              </p:blipFill>
              <p:spPr>
                <a:xfrm>
                  <a:off x="10733138" y="2410265"/>
                  <a:ext cx="122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9" name="Freihand 218">
                  <a:extLst>
                    <a:ext uri="{FF2B5EF4-FFF2-40B4-BE49-F238E27FC236}">
                      <a16:creationId xmlns:a16="http://schemas.microsoft.com/office/drawing/2014/main" id="{422D586C-D661-3669-9744-E1ACDDF8EEFF}"/>
                    </a:ext>
                  </a:extLst>
                </p14:cNvPr>
                <p14:cNvContentPartPr/>
                <p14:nvPr/>
              </p14:nvContentPartPr>
              <p14:xfrm>
                <a:off x="10918178" y="2327105"/>
                <a:ext cx="199440" cy="200520"/>
              </p14:xfrm>
            </p:contentPart>
          </mc:Choice>
          <mc:Fallback>
            <p:pic>
              <p:nvPicPr>
                <p:cNvPr id="219" name="Freihand 218">
                  <a:extLst>
                    <a:ext uri="{FF2B5EF4-FFF2-40B4-BE49-F238E27FC236}">
                      <a16:creationId xmlns:a16="http://schemas.microsoft.com/office/drawing/2014/main" id="{422D586C-D661-3669-9744-E1ACDDF8EEFF}"/>
                    </a:ext>
                  </a:extLst>
                </p:cNvPr>
                <p:cNvPicPr/>
                <p:nvPr/>
              </p:nvPicPr>
              <p:blipFill>
                <a:blip r:embed="rId298"/>
                <a:stretch>
                  <a:fillRect/>
                </a:stretch>
              </p:blipFill>
              <p:spPr>
                <a:xfrm>
                  <a:off x="10909178" y="2318465"/>
                  <a:ext cx="217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0" name="Freihand 219">
                  <a:extLst>
                    <a:ext uri="{FF2B5EF4-FFF2-40B4-BE49-F238E27FC236}">
                      <a16:creationId xmlns:a16="http://schemas.microsoft.com/office/drawing/2014/main" id="{0B94A472-A8BD-014F-0C87-3E1DB5CED10F}"/>
                    </a:ext>
                  </a:extLst>
                </p14:cNvPr>
                <p14:cNvContentPartPr/>
                <p14:nvPr/>
              </p14:nvContentPartPr>
              <p14:xfrm>
                <a:off x="11183858" y="2400185"/>
                <a:ext cx="16920" cy="73800"/>
              </p14:xfrm>
            </p:contentPart>
          </mc:Choice>
          <mc:Fallback>
            <p:pic>
              <p:nvPicPr>
                <p:cNvPr id="220" name="Freihand 219">
                  <a:extLst>
                    <a:ext uri="{FF2B5EF4-FFF2-40B4-BE49-F238E27FC236}">
                      <a16:creationId xmlns:a16="http://schemas.microsoft.com/office/drawing/2014/main" id="{0B94A472-A8BD-014F-0C87-3E1DB5CED10F}"/>
                    </a:ext>
                  </a:extLst>
                </p:cNvPr>
                <p:cNvPicPr/>
                <p:nvPr/>
              </p:nvPicPr>
              <p:blipFill>
                <a:blip r:embed="rId300"/>
                <a:stretch>
                  <a:fillRect/>
                </a:stretch>
              </p:blipFill>
              <p:spPr>
                <a:xfrm>
                  <a:off x="11175218" y="2391185"/>
                  <a:ext cx="34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1" name="Freihand 220">
                  <a:extLst>
                    <a:ext uri="{FF2B5EF4-FFF2-40B4-BE49-F238E27FC236}">
                      <a16:creationId xmlns:a16="http://schemas.microsoft.com/office/drawing/2014/main" id="{657CDCCF-0CB0-24F5-32E0-A8CDDC000754}"/>
                    </a:ext>
                  </a:extLst>
                </p14:cNvPr>
                <p14:cNvContentPartPr/>
                <p14:nvPr/>
              </p14:nvContentPartPr>
              <p14:xfrm>
                <a:off x="11228858" y="2234585"/>
                <a:ext cx="94320" cy="233640"/>
              </p14:xfrm>
            </p:contentPart>
          </mc:Choice>
          <mc:Fallback>
            <p:pic>
              <p:nvPicPr>
                <p:cNvPr id="221" name="Freihand 220">
                  <a:extLst>
                    <a:ext uri="{FF2B5EF4-FFF2-40B4-BE49-F238E27FC236}">
                      <a16:creationId xmlns:a16="http://schemas.microsoft.com/office/drawing/2014/main" id="{657CDCCF-0CB0-24F5-32E0-A8CDDC000754}"/>
                    </a:ext>
                  </a:extLst>
                </p:cNvPr>
                <p:cNvPicPr/>
                <p:nvPr/>
              </p:nvPicPr>
              <p:blipFill>
                <a:blip r:embed="rId302"/>
                <a:stretch>
                  <a:fillRect/>
                </a:stretch>
              </p:blipFill>
              <p:spPr>
                <a:xfrm>
                  <a:off x="11219858" y="2225585"/>
                  <a:ext cx="111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2" name="Freihand 221">
                  <a:extLst>
                    <a:ext uri="{FF2B5EF4-FFF2-40B4-BE49-F238E27FC236}">
                      <a16:creationId xmlns:a16="http://schemas.microsoft.com/office/drawing/2014/main" id="{BF3ED67B-04E2-65E3-84EE-1F90ED93256D}"/>
                    </a:ext>
                  </a:extLst>
                </p14:cNvPr>
                <p14:cNvContentPartPr/>
                <p14:nvPr/>
              </p14:nvContentPartPr>
              <p14:xfrm>
                <a:off x="11350538" y="2239265"/>
                <a:ext cx="105480" cy="177120"/>
              </p14:xfrm>
            </p:contentPart>
          </mc:Choice>
          <mc:Fallback>
            <p:pic>
              <p:nvPicPr>
                <p:cNvPr id="222" name="Freihand 221">
                  <a:extLst>
                    <a:ext uri="{FF2B5EF4-FFF2-40B4-BE49-F238E27FC236}">
                      <a16:creationId xmlns:a16="http://schemas.microsoft.com/office/drawing/2014/main" id="{BF3ED67B-04E2-65E3-84EE-1F90ED93256D}"/>
                    </a:ext>
                  </a:extLst>
                </p:cNvPr>
                <p:cNvPicPr/>
                <p:nvPr/>
              </p:nvPicPr>
              <p:blipFill>
                <a:blip r:embed="rId304"/>
                <a:stretch>
                  <a:fillRect/>
                </a:stretch>
              </p:blipFill>
              <p:spPr>
                <a:xfrm>
                  <a:off x="11341538" y="2230265"/>
                  <a:ext cx="123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3" name="Freihand 222">
                  <a:extLst>
                    <a:ext uri="{FF2B5EF4-FFF2-40B4-BE49-F238E27FC236}">
                      <a16:creationId xmlns:a16="http://schemas.microsoft.com/office/drawing/2014/main" id="{9D773D57-9A8A-8061-1F09-0E99E24D3897}"/>
                    </a:ext>
                  </a:extLst>
                </p14:cNvPr>
                <p14:cNvContentPartPr/>
                <p14:nvPr/>
              </p14:nvContentPartPr>
              <p14:xfrm>
                <a:off x="11483738" y="2177705"/>
                <a:ext cx="135000" cy="226080"/>
              </p14:xfrm>
            </p:contentPart>
          </mc:Choice>
          <mc:Fallback>
            <p:pic>
              <p:nvPicPr>
                <p:cNvPr id="223" name="Freihand 222">
                  <a:extLst>
                    <a:ext uri="{FF2B5EF4-FFF2-40B4-BE49-F238E27FC236}">
                      <a16:creationId xmlns:a16="http://schemas.microsoft.com/office/drawing/2014/main" id="{9D773D57-9A8A-8061-1F09-0E99E24D3897}"/>
                    </a:ext>
                  </a:extLst>
                </p:cNvPr>
                <p:cNvPicPr/>
                <p:nvPr/>
              </p:nvPicPr>
              <p:blipFill>
                <a:blip r:embed="rId306"/>
                <a:stretch>
                  <a:fillRect/>
                </a:stretch>
              </p:blipFill>
              <p:spPr>
                <a:xfrm>
                  <a:off x="11474738" y="2168705"/>
                  <a:ext cx="1526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4" name="Freihand 223">
                  <a:extLst>
                    <a:ext uri="{FF2B5EF4-FFF2-40B4-BE49-F238E27FC236}">
                      <a16:creationId xmlns:a16="http://schemas.microsoft.com/office/drawing/2014/main" id="{CCC620DC-C413-14EB-512F-B5F23A05B09A}"/>
                    </a:ext>
                  </a:extLst>
                </p14:cNvPr>
                <p14:cNvContentPartPr/>
                <p14:nvPr/>
              </p14:nvContentPartPr>
              <p14:xfrm>
                <a:off x="9162098" y="3061145"/>
                <a:ext cx="280800" cy="226440"/>
              </p14:xfrm>
            </p:contentPart>
          </mc:Choice>
          <mc:Fallback>
            <p:pic>
              <p:nvPicPr>
                <p:cNvPr id="224" name="Freihand 223">
                  <a:extLst>
                    <a:ext uri="{FF2B5EF4-FFF2-40B4-BE49-F238E27FC236}">
                      <a16:creationId xmlns:a16="http://schemas.microsoft.com/office/drawing/2014/main" id="{CCC620DC-C413-14EB-512F-B5F23A05B09A}"/>
                    </a:ext>
                  </a:extLst>
                </p:cNvPr>
                <p:cNvPicPr/>
                <p:nvPr/>
              </p:nvPicPr>
              <p:blipFill>
                <a:blip r:embed="rId308"/>
                <a:stretch>
                  <a:fillRect/>
                </a:stretch>
              </p:blipFill>
              <p:spPr>
                <a:xfrm>
                  <a:off x="9153098" y="3052145"/>
                  <a:ext cx="298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5" name="Freihand 224">
                  <a:extLst>
                    <a:ext uri="{FF2B5EF4-FFF2-40B4-BE49-F238E27FC236}">
                      <a16:creationId xmlns:a16="http://schemas.microsoft.com/office/drawing/2014/main" id="{AB9EAABF-9E2C-5C5E-72B8-E3A4D407B007}"/>
                    </a:ext>
                  </a:extLst>
                </p14:cNvPr>
                <p14:cNvContentPartPr/>
                <p14:nvPr/>
              </p14:nvContentPartPr>
              <p14:xfrm>
                <a:off x="9400778" y="2983025"/>
                <a:ext cx="13680" cy="28800"/>
              </p14:xfrm>
            </p:contentPart>
          </mc:Choice>
          <mc:Fallback>
            <p:pic>
              <p:nvPicPr>
                <p:cNvPr id="225" name="Freihand 224">
                  <a:extLst>
                    <a:ext uri="{FF2B5EF4-FFF2-40B4-BE49-F238E27FC236}">
                      <a16:creationId xmlns:a16="http://schemas.microsoft.com/office/drawing/2014/main" id="{AB9EAABF-9E2C-5C5E-72B8-E3A4D407B007}"/>
                    </a:ext>
                  </a:extLst>
                </p:cNvPr>
                <p:cNvPicPr/>
                <p:nvPr/>
              </p:nvPicPr>
              <p:blipFill>
                <a:blip r:embed="rId310"/>
                <a:stretch>
                  <a:fillRect/>
                </a:stretch>
              </p:blipFill>
              <p:spPr>
                <a:xfrm>
                  <a:off x="9391778" y="2974385"/>
                  <a:ext cx="31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6" name="Freihand 225">
                  <a:extLst>
                    <a:ext uri="{FF2B5EF4-FFF2-40B4-BE49-F238E27FC236}">
                      <a16:creationId xmlns:a16="http://schemas.microsoft.com/office/drawing/2014/main" id="{50200D95-08B5-4F45-AC31-4D26BAB602FA}"/>
                    </a:ext>
                  </a:extLst>
                </p14:cNvPr>
                <p14:cNvContentPartPr/>
                <p14:nvPr/>
              </p14:nvContentPartPr>
              <p14:xfrm>
                <a:off x="9464858" y="2936225"/>
                <a:ext cx="197280" cy="226800"/>
              </p14:xfrm>
            </p:contentPart>
          </mc:Choice>
          <mc:Fallback>
            <p:pic>
              <p:nvPicPr>
                <p:cNvPr id="226" name="Freihand 225">
                  <a:extLst>
                    <a:ext uri="{FF2B5EF4-FFF2-40B4-BE49-F238E27FC236}">
                      <a16:creationId xmlns:a16="http://schemas.microsoft.com/office/drawing/2014/main" id="{50200D95-08B5-4F45-AC31-4D26BAB602FA}"/>
                    </a:ext>
                  </a:extLst>
                </p:cNvPr>
                <p:cNvPicPr/>
                <p:nvPr/>
              </p:nvPicPr>
              <p:blipFill>
                <a:blip r:embed="rId312"/>
                <a:stretch>
                  <a:fillRect/>
                </a:stretch>
              </p:blipFill>
              <p:spPr>
                <a:xfrm>
                  <a:off x="9456218" y="2927225"/>
                  <a:ext cx="214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7" name="Freihand 226">
                  <a:extLst>
                    <a:ext uri="{FF2B5EF4-FFF2-40B4-BE49-F238E27FC236}">
                      <a16:creationId xmlns:a16="http://schemas.microsoft.com/office/drawing/2014/main" id="{3BF6E69D-25A2-516C-2A05-C235DEA28427}"/>
                    </a:ext>
                  </a:extLst>
                </p14:cNvPr>
                <p14:cNvContentPartPr/>
                <p14:nvPr/>
              </p14:nvContentPartPr>
              <p14:xfrm>
                <a:off x="9797498" y="3037025"/>
                <a:ext cx="184320" cy="66600"/>
              </p14:xfrm>
            </p:contentPart>
          </mc:Choice>
          <mc:Fallback>
            <p:pic>
              <p:nvPicPr>
                <p:cNvPr id="227" name="Freihand 226">
                  <a:extLst>
                    <a:ext uri="{FF2B5EF4-FFF2-40B4-BE49-F238E27FC236}">
                      <a16:creationId xmlns:a16="http://schemas.microsoft.com/office/drawing/2014/main" id="{3BF6E69D-25A2-516C-2A05-C235DEA28427}"/>
                    </a:ext>
                  </a:extLst>
                </p:cNvPr>
                <p:cNvPicPr/>
                <p:nvPr/>
              </p:nvPicPr>
              <p:blipFill>
                <a:blip r:embed="rId314"/>
                <a:stretch>
                  <a:fillRect/>
                </a:stretch>
              </p:blipFill>
              <p:spPr>
                <a:xfrm>
                  <a:off x="9788858" y="3028025"/>
                  <a:ext cx="201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9" name="Freihand 228">
                  <a:extLst>
                    <a:ext uri="{FF2B5EF4-FFF2-40B4-BE49-F238E27FC236}">
                      <a16:creationId xmlns:a16="http://schemas.microsoft.com/office/drawing/2014/main" id="{92F3EB61-7E44-A318-AE6B-929DADCA1427}"/>
                    </a:ext>
                  </a:extLst>
                </p14:cNvPr>
                <p14:cNvContentPartPr/>
                <p14:nvPr/>
              </p14:nvContentPartPr>
              <p14:xfrm>
                <a:off x="10022498" y="2866385"/>
                <a:ext cx="150480" cy="210240"/>
              </p14:xfrm>
            </p:contentPart>
          </mc:Choice>
          <mc:Fallback>
            <p:pic>
              <p:nvPicPr>
                <p:cNvPr id="229" name="Freihand 228">
                  <a:extLst>
                    <a:ext uri="{FF2B5EF4-FFF2-40B4-BE49-F238E27FC236}">
                      <a16:creationId xmlns:a16="http://schemas.microsoft.com/office/drawing/2014/main" id="{92F3EB61-7E44-A318-AE6B-929DADCA1427}"/>
                    </a:ext>
                  </a:extLst>
                </p:cNvPr>
                <p:cNvPicPr/>
                <p:nvPr/>
              </p:nvPicPr>
              <p:blipFill>
                <a:blip r:embed="rId316"/>
                <a:stretch>
                  <a:fillRect/>
                </a:stretch>
              </p:blipFill>
              <p:spPr>
                <a:xfrm>
                  <a:off x="10013498" y="2857385"/>
                  <a:ext cx="168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0" name="Freihand 229">
                  <a:extLst>
                    <a:ext uri="{FF2B5EF4-FFF2-40B4-BE49-F238E27FC236}">
                      <a16:creationId xmlns:a16="http://schemas.microsoft.com/office/drawing/2014/main" id="{61BC6F3C-FB34-E752-AF96-E737AD1F2B5A}"/>
                    </a:ext>
                  </a:extLst>
                </p14:cNvPr>
                <p14:cNvContentPartPr/>
                <p14:nvPr/>
              </p14:nvContentPartPr>
              <p14:xfrm>
                <a:off x="9956978" y="3023345"/>
                <a:ext cx="101160" cy="52560"/>
              </p14:xfrm>
            </p:contentPart>
          </mc:Choice>
          <mc:Fallback>
            <p:pic>
              <p:nvPicPr>
                <p:cNvPr id="230" name="Freihand 229">
                  <a:extLst>
                    <a:ext uri="{FF2B5EF4-FFF2-40B4-BE49-F238E27FC236}">
                      <a16:creationId xmlns:a16="http://schemas.microsoft.com/office/drawing/2014/main" id="{61BC6F3C-FB34-E752-AF96-E737AD1F2B5A}"/>
                    </a:ext>
                  </a:extLst>
                </p:cNvPr>
                <p:cNvPicPr/>
                <p:nvPr/>
              </p:nvPicPr>
              <p:blipFill>
                <a:blip r:embed="rId318"/>
                <a:stretch>
                  <a:fillRect/>
                </a:stretch>
              </p:blipFill>
              <p:spPr>
                <a:xfrm>
                  <a:off x="9948338" y="3014345"/>
                  <a:ext cx="118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2" name="Freihand 231">
                  <a:extLst>
                    <a:ext uri="{FF2B5EF4-FFF2-40B4-BE49-F238E27FC236}">
                      <a16:creationId xmlns:a16="http://schemas.microsoft.com/office/drawing/2014/main" id="{B3006D11-A0A3-54F6-A0B1-91FE2A1AB15D}"/>
                    </a:ext>
                  </a:extLst>
                </p14:cNvPr>
                <p14:cNvContentPartPr/>
                <p14:nvPr/>
              </p14:nvContentPartPr>
              <p14:xfrm>
                <a:off x="10368818" y="2894465"/>
                <a:ext cx="120960" cy="109800"/>
              </p14:xfrm>
            </p:contentPart>
          </mc:Choice>
          <mc:Fallback>
            <p:pic>
              <p:nvPicPr>
                <p:cNvPr id="232" name="Freihand 231">
                  <a:extLst>
                    <a:ext uri="{FF2B5EF4-FFF2-40B4-BE49-F238E27FC236}">
                      <a16:creationId xmlns:a16="http://schemas.microsoft.com/office/drawing/2014/main" id="{B3006D11-A0A3-54F6-A0B1-91FE2A1AB15D}"/>
                    </a:ext>
                  </a:extLst>
                </p:cNvPr>
                <p:cNvPicPr/>
                <p:nvPr/>
              </p:nvPicPr>
              <p:blipFill>
                <a:blip r:embed="rId320"/>
                <a:stretch>
                  <a:fillRect/>
                </a:stretch>
              </p:blipFill>
              <p:spPr>
                <a:xfrm>
                  <a:off x="10359818" y="2885465"/>
                  <a:ext cx="138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3" name="Freihand 232">
                  <a:extLst>
                    <a:ext uri="{FF2B5EF4-FFF2-40B4-BE49-F238E27FC236}">
                      <a16:creationId xmlns:a16="http://schemas.microsoft.com/office/drawing/2014/main" id="{6A4D06B6-86A8-57AA-888F-306665E5F5D4}"/>
                    </a:ext>
                  </a:extLst>
                </p14:cNvPr>
                <p14:cNvContentPartPr/>
                <p14:nvPr/>
              </p14:nvContentPartPr>
              <p14:xfrm>
                <a:off x="10517858" y="2826785"/>
                <a:ext cx="103680" cy="158400"/>
              </p14:xfrm>
            </p:contentPart>
          </mc:Choice>
          <mc:Fallback>
            <p:pic>
              <p:nvPicPr>
                <p:cNvPr id="233" name="Freihand 232">
                  <a:extLst>
                    <a:ext uri="{FF2B5EF4-FFF2-40B4-BE49-F238E27FC236}">
                      <a16:creationId xmlns:a16="http://schemas.microsoft.com/office/drawing/2014/main" id="{6A4D06B6-86A8-57AA-888F-306665E5F5D4}"/>
                    </a:ext>
                  </a:extLst>
                </p:cNvPr>
                <p:cNvPicPr/>
                <p:nvPr/>
              </p:nvPicPr>
              <p:blipFill>
                <a:blip r:embed="rId322"/>
                <a:stretch>
                  <a:fillRect/>
                </a:stretch>
              </p:blipFill>
              <p:spPr>
                <a:xfrm>
                  <a:off x="10509218" y="2817785"/>
                  <a:ext cx="121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4" name="Freihand 233">
                  <a:extLst>
                    <a:ext uri="{FF2B5EF4-FFF2-40B4-BE49-F238E27FC236}">
                      <a16:creationId xmlns:a16="http://schemas.microsoft.com/office/drawing/2014/main" id="{D6148588-2580-EE07-7F43-412237FD3000}"/>
                    </a:ext>
                  </a:extLst>
                </p14:cNvPr>
                <p14:cNvContentPartPr/>
                <p14:nvPr/>
              </p14:nvContentPartPr>
              <p14:xfrm>
                <a:off x="10669418" y="2842625"/>
                <a:ext cx="264600" cy="80640"/>
              </p14:xfrm>
            </p:contentPart>
          </mc:Choice>
          <mc:Fallback>
            <p:pic>
              <p:nvPicPr>
                <p:cNvPr id="234" name="Freihand 233">
                  <a:extLst>
                    <a:ext uri="{FF2B5EF4-FFF2-40B4-BE49-F238E27FC236}">
                      <a16:creationId xmlns:a16="http://schemas.microsoft.com/office/drawing/2014/main" id="{D6148588-2580-EE07-7F43-412237FD3000}"/>
                    </a:ext>
                  </a:extLst>
                </p:cNvPr>
                <p:cNvPicPr/>
                <p:nvPr/>
              </p:nvPicPr>
              <p:blipFill>
                <a:blip r:embed="rId324"/>
                <a:stretch>
                  <a:fillRect/>
                </a:stretch>
              </p:blipFill>
              <p:spPr>
                <a:xfrm>
                  <a:off x="10660778" y="2833625"/>
                  <a:ext cx="28224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5">
            <p14:nvContentPartPr>
              <p14:cNvPr id="262" name="Freihand 261">
                <a:extLst>
                  <a:ext uri="{FF2B5EF4-FFF2-40B4-BE49-F238E27FC236}">
                    <a16:creationId xmlns:a16="http://schemas.microsoft.com/office/drawing/2014/main" id="{9B9E691E-3D52-B6E1-1C69-AEB29565B136}"/>
                  </a:ext>
                </a:extLst>
              </p14:cNvPr>
              <p14:cNvContentPartPr/>
              <p14:nvPr/>
            </p14:nvContentPartPr>
            <p14:xfrm>
              <a:off x="2437298" y="4722545"/>
              <a:ext cx="35280" cy="193680"/>
            </p14:xfrm>
          </p:contentPart>
        </mc:Choice>
        <mc:Fallback>
          <p:pic>
            <p:nvPicPr>
              <p:cNvPr id="262" name="Freihand 261">
                <a:extLst>
                  <a:ext uri="{FF2B5EF4-FFF2-40B4-BE49-F238E27FC236}">
                    <a16:creationId xmlns:a16="http://schemas.microsoft.com/office/drawing/2014/main" id="{9B9E691E-3D52-B6E1-1C69-AEB29565B136}"/>
                  </a:ext>
                </a:extLst>
              </p:cNvPr>
              <p:cNvPicPr/>
              <p:nvPr/>
            </p:nvPicPr>
            <p:blipFill>
              <a:blip r:embed="rId326"/>
              <a:stretch>
                <a:fillRect/>
              </a:stretch>
            </p:blipFill>
            <p:spPr>
              <a:xfrm>
                <a:off x="2428298" y="4713905"/>
                <a:ext cx="52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6" name="Freihand 235">
                <a:extLst>
                  <a:ext uri="{FF2B5EF4-FFF2-40B4-BE49-F238E27FC236}">
                    <a16:creationId xmlns:a16="http://schemas.microsoft.com/office/drawing/2014/main" id="{D551F8DA-4DF5-AE71-879A-7921406AA76E}"/>
                  </a:ext>
                </a:extLst>
              </p14:cNvPr>
              <p14:cNvContentPartPr/>
              <p14:nvPr/>
            </p14:nvContentPartPr>
            <p14:xfrm>
              <a:off x="2963258" y="5252825"/>
              <a:ext cx="112320" cy="134280"/>
            </p14:xfrm>
          </p:contentPart>
        </mc:Choice>
        <mc:Fallback>
          <p:pic>
            <p:nvPicPr>
              <p:cNvPr id="236" name="Freihand 235">
                <a:extLst>
                  <a:ext uri="{FF2B5EF4-FFF2-40B4-BE49-F238E27FC236}">
                    <a16:creationId xmlns:a16="http://schemas.microsoft.com/office/drawing/2014/main" id="{D551F8DA-4DF5-AE71-879A-7921406AA76E}"/>
                  </a:ext>
                </a:extLst>
              </p:cNvPr>
              <p:cNvPicPr/>
              <p:nvPr/>
            </p:nvPicPr>
            <p:blipFill>
              <a:blip r:embed="rId328"/>
              <a:stretch>
                <a:fillRect/>
              </a:stretch>
            </p:blipFill>
            <p:spPr>
              <a:xfrm>
                <a:off x="2954618" y="5244185"/>
                <a:ext cx="129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7" name="Freihand 236">
                <a:extLst>
                  <a:ext uri="{FF2B5EF4-FFF2-40B4-BE49-F238E27FC236}">
                    <a16:creationId xmlns:a16="http://schemas.microsoft.com/office/drawing/2014/main" id="{2E87E44D-D504-C5C6-CE31-F06C681DB9BA}"/>
                  </a:ext>
                </a:extLst>
              </p14:cNvPr>
              <p14:cNvContentPartPr/>
              <p14:nvPr/>
            </p14:nvContentPartPr>
            <p14:xfrm>
              <a:off x="3017978" y="5160665"/>
              <a:ext cx="106560" cy="153360"/>
            </p14:xfrm>
          </p:contentPart>
        </mc:Choice>
        <mc:Fallback>
          <p:pic>
            <p:nvPicPr>
              <p:cNvPr id="237" name="Freihand 236">
                <a:extLst>
                  <a:ext uri="{FF2B5EF4-FFF2-40B4-BE49-F238E27FC236}">
                    <a16:creationId xmlns:a16="http://schemas.microsoft.com/office/drawing/2014/main" id="{2E87E44D-D504-C5C6-CE31-F06C681DB9BA}"/>
                  </a:ext>
                </a:extLst>
              </p:cNvPr>
              <p:cNvPicPr/>
              <p:nvPr/>
            </p:nvPicPr>
            <p:blipFill>
              <a:blip r:embed="rId330"/>
              <a:stretch>
                <a:fillRect/>
              </a:stretch>
            </p:blipFill>
            <p:spPr>
              <a:xfrm>
                <a:off x="3009338" y="5151665"/>
                <a:ext cx="124200" cy="171000"/>
              </a:xfrm>
              <a:prstGeom prst="rect">
                <a:avLst/>
              </a:prstGeom>
            </p:spPr>
          </p:pic>
        </mc:Fallback>
      </mc:AlternateContent>
      <p:grpSp>
        <p:nvGrpSpPr>
          <p:cNvPr id="304" name="Gruppieren 303">
            <a:extLst>
              <a:ext uri="{FF2B5EF4-FFF2-40B4-BE49-F238E27FC236}">
                <a16:creationId xmlns:a16="http://schemas.microsoft.com/office/drawing/2014/main" id="{E2D4986B-E90C-5CA6-FC1A-1784BFFE64D7}"/>
              </a:ext>
            </a:extLst>
          </p:cNvPr>
          <p:cNvGrpSpPr/>
          <p:nvPr/>
        </p:nvGrpSpPr>
        <p:grpSpPr>
          <a:xfrm>
            <a:off x="405458" y="2811305"/>
            <a:ext cx="2449440" cy="4030920"/>
            <a:chOff x="405458" y="2811305"/>
            <a:chExt cx="2449440" cy="4030920"/>
          </a:xfrm>
        </p:grpSpPr>
        <mc:AlternateContent xmlns:mc="http://schemas.openxmlformats.org/markup-compatibility/2006">
          <mc:Choice xmlns:p14="http://schemas.microsoft.com/office/powerpoint/2010/main" Requires="p14">
            <p:contentPart p14:bwMode="auto" r:id="rId331">
              <p14:nvContentPartPr>
                <p14:cNvPr id="132" name="Freihand 131">
                  <a:extLst>
                    <a:ext uri="{FF2B5EF4-FFF2-40B4-BE49-F238E27FC236}">
                      <a16:creationId xmlns:a16="http://schemas.microsoft.com/office/drawing/2014/main" id="{935064CD-1617-328E-6DE1-42497B966ECC}"/>
                    </a:ext>
                  </a:extLst>
                </p14:cNvPr>
                <p14:cNvContentPartPr/>
                <p14:nvPr/>
              </p14:nvContentPartPr>
              <p14:xfrm>
                <a:off x="2715218" y="2811305"/>
                <a:ext cx="42120" cy="787320"/>
              </p14:xfrm>
            </p:contentPart>
          </mc:Choice>
          <mc:Fallback>
            <p:pic>
              <p:nvPicPr>
                <p:cNvPr id="132" name="Freihand 131">
                  <a:extLst>
                    <a:ext uri="{FF2B5EF4-FFF2-40B4-BE49-F238E27FC236}">
                      <a16:creationId xmlns:a16="http://schemas.microsoft.com/office/drawing/2014/main" id="{935064CD-1617-328E-6DE1-42497B966ECC}"/>
                    </a:ext>
                  </a:extLst>
                </p:cNvPr>
                <p:cNvPicPr/>
                <p:nvPr/>
              </p:nvPicPr>
              <p:blipFill>
                <a:blip r:embed="rId332"/>
                <a:stretch>
                  <a:fillRect/>
                </a:stretch>
              </p:blipFill>
              <p:spPr>
                <a:xfrm>
                  <a:off x="2706578" y="2802305"/>
                  <a:ext cx="5976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3" name="Freihand 132">
                  <a:extLst>
                    <a:ext uri="{FF2B5EF4-FFF2-40B4-BE49-F238E27FC236}">
                      <a16:creationId xmlns:a16="http://schemas.microsoft.com/office/drawing/2014/main" id="{361593B5-BAD2-8DAC-8DC7-04F61E466174}"/>
                    </a:ext>
                  </a:extLst>
                </p14:cNvPr>
                <p14:cNvContentPartPr/>
                <p14:nvPr/>
              </p14:nvContentPartPr>
              <p14:xfrm>
                <a:off x="2707298" y="3954305"/>
                <a:ext cx="6120" cy="195840"/>
              </p14:xfrm>
            </p:contentPart>
          </mc:Choice>
          <mc:Fallback>
            <p:pic>
              <p:nvPicPr>
                <p:cNvPr id="133" name="Freihand 132">
                  <a:extLst>
                    <a:ext uri="{FF2B5EF4-FFF2-40B4-BE49-F238E27FC236}">
                      <a16:creationId xmlns:a16="http://schemas.microsoft.com/office/drawing/2014/main" id="{361593B5-BAD2-8DAC-8DC7-04F61E466174}"/>
                    </a:ext>
                  </a:extLst>
                </p:cNvPr>
                <p:cNvPicPr/>
                <p:nvPr/>
              </p:nvPicPr>
              <p:blipFill>
                <a:blip r:embed="rId334"/>
                <a:stretch>
                  <a:fillRect/>
                </a:stretch>
              </p:blipFill>
              <p:spPr>
                <a:xfrm>
                  <a:off x="2698298" y="3945305"/>
                  <a:ext cx="23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4" name="Freihand 133">
                  <a:extLst>
                    <a:ext uri="{FF2B5EF4-FFF2-40B4-BE49-F238E27FC236}">
                      <a16:creationId xmlns:a16="http://schemas.microsoft.com/office/drawing/2014/main" id="{1503578C-A0D4-537E-BCEB-BF1E4D4235AA}"/>
                    </a:ext>
                  </a:extLst>
                </p14:cNvPr>
                <p14:cNvContentPartPr/>
                <p14:nvPr/>
              </p14:nvContentPartPr>
              <p14:xfrm>
                <a:off x="2689658" y="4298465"/>
                <a:ext cx="18360" cy="338400"/>
              </p14:xfrm>
            </p:contentPart>
          </mc:Choice>
          <mc:Fallback>
            <p:pic>
              <p:nvPicPr>
                <p:cNvPr id="134" name="Freihand 133">
                  <a:extLst>
                    <a:ext uri="{FF2B5EF4-FFF2-40B4-BE49-F238E27FC236}">
                      <a16:creationId xmlns:a16="http://schemas.microsoft.com/office/drawing/2014/main" id="{1503578C-A0D4-537E-BCEB-BF1E4D4235AA}"/>
                    </a:ext>
                  </a:extLst>
                </p:cNvPr>
                <p:cNvPicPr/>
                <p:nvPr/>
              </p:nvPicPr>
              <p:blipFill>
                <a:blip r:embed="rId336"/>
                <a:stretch>
                  <a:fillRect/>
                </a:stretch>
              </p:blipFill>
              <p:spPr>
                <a:xfrm>
                  <a:off x="2681018" y="4289465"/>
                  <a:ext cx="360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5" name="Freihand 134">
                  <a:extLst>
                    <a:ext uri="{FF2B5EF4-FFF2-40B4-BE49-F238E27FC236}">
                      <a16:creationId xmlns:a16="http://schemas.microsoft.com/office/drawing/2014/main" id="{1F4400B0-06C3-737F-BAA2-1678C076714D}"/>
                    </a:ext>
                  </a:extLst>
                </p14:cNvPr>
                <p14:cNvContentPartPr/>
                <p14:nvPr/>
              </p14:nvContentPartPr>
              <p14:xfrm>
                <a:off x="2662298" y="4716065"/>
                <a:ext cx="26280" cy="552600"/>
              </p14:xfrm>
            </p:contentPart>
          </mc:Choice>
          <mc:Fallback>
            <p:pic>
              <p:nvPicPr>
                <p:cNvPr id="135" name="Freihand 134">
                  <a:extLst>
                    <a:ext uri="{FF2B5EF4-FFF2-40B4-BE49-F238E27FC236}">
                      <a16:creationId xmlns:a16="http://schemas.microsoft.com/office/drawing/2014/main" id="{1F4400B0-06C3-737F-BAA2-1678C076714D}"/>
                    </a:ext>
                  </a:extLst>
                </p:cNvPr>
                <p:cNvPicPr/>
                <p:nvPr/>
              </p:nvPicPr>
              <p:blipFill>
                <a:blip r:embed="rId338"/>
                <a:stretch>
                  <a:fillRect/>
                </a:stretch>
              </p:blipFill>
              <p:spPr>
                <a:xfrm>
                  <a:off x="2653658" y="4707425"/>
                  <a:ext cx="4392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6" name="Freihand 135">
                  <a:extLst>
                    <a:ext uri="{FF2B5EF4-FFF2-40B4-BE49-F238E27FC236}">
                      <a16:creationId xmlns:a16="http://schemas.microsoft.com/office/drawing/2014/main" id="{A5FAB53A-BB59-0256-30A3-44A15DEA6BF6}"/>
                    </a:ext>
                  </a:extLst>
                </p14:cNvPr>
                <p14:cNvContentPartPr/>
                <p14:nvPr/>
              </p14:nvContentPartPr>
              <p14:xfrm>
                <a:off x="2655818" y="5419145"/>
                <a:ext cx="16200" cy="244800"/>
              </p14:xfrm>
            </p:contentPart>
          </mc:Choice>
          <mc:Fallback>
            <p:pic>
              <p:nvPicPr>
                <p:cNvPr id="136" name="Freihand 135">
                  <a:extLst>
                    <a:ext uri="{FF2B5EF4-FFF2-40B4-BE49-F238E27FC236}">
                      <a16:creationId xmlns:a16="http://schemas.microsoft.com/office/drawing/2014/main" id="{A5FAB53A-BB59-0256-30A3-44A15DEA6BF6}"/>
                    </a:ext>
                  </a:extLst>
                </p:cNvPr>
                <p:cNvPicPr/>
                <p:nvPr/>
              </p:nvPicPr>
              <p:blipFill>
                <a:blip r:embed="rId340"/>
                <a:stretch>
                  <a:fillRect/>
                </a:stretch>
              </p:blipFill>
              <p:spPr>
                <a:xfrm>
                  <a:off x="2646818" y="5410145"/>
                  <a:ext cx="33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7" name="Freihand 136">
                  <a:extLst>
                    <a:ext uri="{FF2B5EF4-FFF2-40B4-BE49-F238E27FC236}">
                      <a16:creationId xmlns:a16="http://schemas.microsoft.com/office/drawing/2014/main" id="{96D724F2-CE77-CB4C-FEA0-300E5C7649F7}"/>
                    </a:ext>
                  </a:extLst>
                </p14:cNvPr>
                <p14:cNvContentPartPr/>
                <p14:nvPr/>
              </p14:nvContentPartPr>
              <p14:xfrm>
                <a:off x="2635658" y="5808665"/>
                <a:ext cx="21960" cy="717480"/>
              </p14:xfrm>
            </p:contentPart>
          </mc:Choice>
          <mc:Fallback>
            <p:pic>
              <p:nvPicPr>
                <p:cNvPr id="137" name="Freihand 136">
                  <a:extLst>
                    <a:ext uri="{FF2B5EF4-FFF2-40B4-BE49-F238E27FC236}">
                      <a16:creationId xmlns:a16="http://schemas.microsoft.com/office/drawing/2014/main" id="{96D724F2-CE77-CB4C-FEA0-300E5C7649F7}"/>
                    </a:ext>
                  </a:extLst>
                </p:cNvPr>
                <p:cNvPicPr/>
                <p:nvPr/>
              </p:nvPicPr>
              <p:blipFill>
                <a:blip r:embed="rId342"/>
                <a:stretch>
                  <a:fillRect/>
                </a:stretch>
              </p:blipFill>
              <p:spPr>
                <a:xfrm>
                  <a:off x="2626658" y="5799665"/>
                  <a:ext cx="3960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2" name="Freihand 241">
                  <a:extLst>
                    <a:ext uri="{FF2B5EF4-FFF2-40B4-BE49-F238E27FC236}">
                      <a16:creationId xmlns:a16="http://schemas.microsoft.com/office/drawing/2014/main" id="{1CB59A02-8B46-3A1E-D532-234008644046}"/>
                    </a:ext>
                  </a:extLst>
                </p14:cNvPr>
                <p14:cNvContentPartPr/>
                <p14:nvPr/>
              </p14:nvContentPartPr>
              <p14:xfrm>
                <a:off x="2380778" y="5582585"/>
                <a:ext cx="25200" cy="565920"/>
              </p14:xfrm>
            </p:contentPart>
          </mc:Choice>
          <mc:Fallback>
            <p:pic>
              <p:nvPicPr>
                <p:cNvPr id="242" name="Freihand 241">
                  <a:extLst>
                    <a:ext uri="{FF2B5EF4-FFF2-40B4-BE49-F238E27FC236}">
                      <a16:creationId xmlns:a16="http://schemas.microsoft.com/office/drawing/2014/main" id="{1CB59A02-8B46-3A1E-D532-234008644046}"/>
                    </a:ext>
                  </a:extLst>
                </p:cNvPr>
                <p:cNvPicPr/>
                <p:nvPr/>
              </p:nvPicPr>
              <p:blipFill>
                <a:blip r:embed="rId344"/>
                <a:stretch>
                  <a:fillRect/>
                </a:stretch>
              </p:blipFill>
              <p:spPr>
                <a:xfrm>
                  <a:off x="2371778" y="5573585"/>
                  <a:ext cx="4284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3" name="Freihand 242">
                  <a:extLst>
                    <a:ext uri="{FF2B5EF4-FFF2-40B4-BE49-F238E27FC236}">
                      <a16:creationId xmlns:a16="http://schemas.microsoft.com/office/drawing/2014/main" id="{6AF8E50D-59F9-4B36-9A4A-E3A1A81479DB}"/>
                    </a:ext>
                  </a:extLst>
                </p14:cNvPr>
                <p14:cNvContentPartPr/>
                <p14:nvPr/>
              </p14:nvContentPartPr>
              <p14:xfrm>
                <a:off x="2429018" y="5162465"/>
                <a:ext cx="2880" cy="216720"/>
              </p14:xfrm>
            </p:contentPart>
          </mc:Choice>
          <mc:Fallback>
            <p:pic>
              <p:nvPicPr>
                <p:cNvPr id="243" name="Freihand 242">
                  <a:extLst>
                    <a:ext uri="{FF2B5EF4-FFF2-40B4-BE49-F238E27FC236}">
                      <a16:creationId xmlns:a16="http://schemas.microsoft.com/office/drawing/2014/main" id="{6AF8E50D-59F9-4B36-9A4A-E3A1A81479DB}"/>
                    </a:ext>
                  </a:extLst>
                </p:cNvPr>
                <p:cNvPicPr/>
                <p:nvPr/>
              </p:nvPicPr>
              <p:blipFill>
                <a:blip r:embed="rId346"/>
                <a:stretch>
                  <a:fillRect/>
                </a:stretch>
              </p:blipFill>
              <p:spPr>
                <a:xfrm>
                  <a:off x="2420378" y="5153825"/>
                  <a:ext cx="20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4" name="Freihand 243">
                  <a:extLst>
                    <a:ext uri="{FF2B5EF4-FFF2-40B4-BE49-F238E27FC236}">
                      <a16:creationId xmlns:a16="http://schemas.microsoft.com/office/drawing/2014/main" id="{5D337621-B40D-F3CB-250A-D7FDD7A2F967}"/>
                    </a:ext>
                  </a:extLst>
                </p14:cNvPr>
                <p14:cNvContentPartPr/>
                <p14:nvPr/>
              </p14:nvContentPartPr>
              <p14:xfrm>
                <a:off x="2434778" y="4711745"/>
                <a:ext cx="44280" cy="349560"/>
              </p14:xfrm>
            </p:contentPart>
          </mc:Choice>
          <mc:Fallback>
            <p:pic>
              <p:nvPicPr>
                <p:cNvPr id="244" name="Freihand 243">
                  <a:extLst>
                    <a:ext uri="{FF2B5EF4-FFF2-40B4-BE49-F238E27FC236}">
                      <a16:creationId xmlns:a16="http://schemas.microsoft.com/office/drawing/2014/main" id="{5D337621-B40D-F3CB-250A-D7FDD7A2F967}"/>
                    </a:ext>
                  </a:extLst>
                </p:cNvPr>
                <p:cNvPicPr/>
                <p:nvPr/>
              </p:nvPicPr>
              <p:blipFill>
                <a:blip r:embed="rId348"/>
                <a:stretch>
                  <a:fillRect/>
                </a:stretch>
              </p:blipFill>
              <p:spPr>
                <a:xfrm>
                  <a:off x="2426138" y="4702745"/>
                  <a:ext cx="619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5" name="Freihand 244">
                  <a:extLst>
                    <a:ext uri="{FF2B5EF4-FFF2-40B4-BE49-F238E27FC236}">
                      <a16:creationId xmlns:a16="http://schemas.microsoft.com/office/drawing/2014/main" id="{7E912CE2-4234-F834-DEDD-50172DFE444C}"/>
                    </a:ext>
                  </a:extLst>
                </p14:cNvPr>
                <p14:cNvContentPartPr/>
                <p14:nvPr/>
              </p14:nvContentPartPr>
              <p14:xfrm>
                <a:off x="2477618" y="3712745"/>
                <a:ext cx="87120" cy="997560"/>
              </p14:xfrm>
            </p:contentPart>
          </mc:Choice>
          <mc:Fallback>
            <p:pic>
              <p:nvPicPr>
                <p:cNvPr id="245" name="Freihand 244">
                  <a:extLst>
                    <a:ext uri="{FF2B5EF4-FFF2-40B4-BE49-F238E27FC236}">
                      <a16:creationId xmlns:a16="http://schemas.microsoft.com/office/drawing/2014/main" id="{7E912CE2-4234-F834-DEDD-50172DFE444C}"/>
                    </a:ext>
                  </a:extLst>
                </p:cNvPr>
                <p:cNvPicPr/>
                <p:nvPr/>
              </p:nvPicPr>
              <p:blipFill>
                <a:blip r:embed="rId350"/>
                <a:stretch>
                  <a:fillRect/>
                </a:stretch>
              </p:blipFill>
              <p:spPr>
                <a:xfrm>
                  <a:off x="2468978" y="3703745"/>
                  <a:ext cx="104760" cy="1015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6" name="Freihand 245">
                  <a:extLst>
                    <a:ext uri="{FF2B5EF4-FFF2-40B4-BE49-F238E27FC236}">
                      <a16:creationId xmlns:a16="http://schemas.microsoft.com/office/drawing/2014/main" id="{713A991C-1CE0-30B5-54F8-C80D76A4D069}"/>
                    </a:ext>
                  </a:extLst>
                </p14:cNvPr>
                <p14:cNvContentPartPr/>
                <p14:nvPr/>
              </p14:nvContentPartPr>
              <p14:xfrm>
                <a:off x="2555018" y="3408905"/>
                <a:ext cx="22680" cy="191160"/>
              </p14:xfrm>
            </p:contentPart>
          </mc:Choice>
          <mc:Fallback>
            <p:pic>
              <p:nvPicPr>
                <p:cNvPr id="246" name="Freihand 245">
                  <a:extLst>
                    <a:ext uri="{FF2B5EF4-FFF2-40B4-BE49-F238E27FC236}">
                      <a16:creationId xmlns:a16="http://schemas.microsoft.com/office/drawing/2014/main" id="{713A991C-1CE0-30B5-54F8-C80D76A4D069}"/>
                    </a:ext>
                  </a:extLst>
                </p:cNvPr>
                <p:cNvPicPr/>
                <p:nvPr/>
              </p:nvPicPr>
              <p:blipFill>
                <a:blip r:embed="rId352"/>
                <a:stretch>
                  <a:fillRect/>
                </a:stretch>
              </p:blipFill>
              <p:spPr>
                <a:xfrm>
                  <a:off x="2546378" y="3399905"/>
                  <a:ext cx="40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8" name="Freihand 247">
                  <a:extLst>
                    <a:ext uri="{FF2B5EF4-FFF2-40B4-BE49-F238E27FC236}">
                      <a16:creationId xmlns:a16="http://schemas.microsoft.com/office/drawing/2014/main" id="{B82D1BFD-6597-B108-B13F-7E1179E0CA04}"/>
                    </a:ext>
                  </a:extLst>
                </p14:cNvPr>
                <p14:cNvContentPartPr/>
                <p14:nvPr/>
              </p14:nvContentPartPr>
              <p14:xfrm>
                <a:off x="2555738" y="3393425"/>
                <a:ext cx="31680" cy="284040"/>
              </p14:xfrm>
            </p:contentPart>
          </mc:Choice>
          <mc:Fallback>
            <p:pic>
              <p:nvPicPr>
                <p:cNvPr id="248" name="Freihand 247">
                  <a:extLst>
                    <a:ext uri="{FF2B5EF4-FFF2-40B4-BE49-F238E27FC236}">
                      <a16:creationId xmlns:a16="http://schemas.microsoft.com/office/drawing/2014/main" id="{B82D1BFD-6597-B108-B13F-7E1179E0CA04}"/>
                    </a:ext>
                  </a:extLst>
                </p:cNvPr>
                <p:cNvPicPr/>
                <p:nvPr/>
              </p:nvPicPr>
              <p:blipFill>
                <a:blip r:embed="rId354"/>
                <a:stretch>
                  <a:fillRect/>
                </a:stretch>
              </p:blipFill>
              <p:spPr>
                <a:xfrm>
                  <a:off x="2546738" y="3384785"/>
                  <a:ext cx="493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2" name="Freihand 141">
                  <a:extLst>
                    <a:ext uri="{FF2B5EF4-FFF2-40B4-BE49-F238E27FC236}">
                      <a16:creationId xmlns:a16="http://schemas.microsoft.com/office/drawing/2014/main" id="{D2120CF1-97C3-459A-1371-C59D5D020580}"/>
                    </a:ext>
                  </a:extLst>
                </p14:cNvPr>
                <p14:cNvContentPartPr/>
                <p14:nvPr/>
              </p14:nvContentPartPr>
              <p14:xfrm>
                <a:off x="2196818" y="6652505"/>
                <a:ext cx="138240" cy="27000"/>
              </p14:xfrm>
            </p:contentPart>
          </mc:Choice>
          <mc:Fallback>
            <p:pic>
              <p:nvPicPr>
                <p:cNvPr id="142" name="Freihand 141">
                  <a:extLst>
                    <a:ext uri="{FF2B5EF4-FFF2-40B4-BE49-F238E27FC236}">
                      <a16:creationId xmlns:a16="http://schemas.microsoft.com/office/drawing/2014/main" id="{D2120CF1-97C3-459A-1371-C59D5D020580}"/>
                    </a:ext>
                  </a:extLst>
                </p:cNvPr>
                <p:cNvPicPr/>
                <p:nvPr/>
              </p:nvPicPr>
              <p:blipFill>
                <a:blip r:embed="rId356"/>
                <a:stretch>
                  <a:fillRect/>
                </a:stretch>
              </p:blipFill>
              <p:spPr>
                <a:xfrm>
                  <a:off x="2187818" y="6643865"/>
                  <a:ext cx="155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3" name="Freihand 142">
                  <a:extLst>
                    <a:ext uri="{FF2B5EF4-FFF2-40B4-BE49-F238E27FC236}">
                      <a16:creationId xmlns:a16="http://schemas.microsoft.com/office/drawing/2014/main" id="{5E4F3C76-4EDB-9694-5729-C3DCCFA499A6}"/>
                    </a:ext>
                  </a:extLst>
                </p14:cNvPr>
                <p14:cNvContentPartPr/>
                <p14:nvPr/>
              </p14:nvContentPartPr>
              <p14:xfrm>
                <a:off x="2296178" y="6603185"/>
                <a:ext cx="70560" cy="136800"/>
              </p14:xfrm>
            </p:contentPart>
          </mc:Choice>
          <mc:Fallback>
            <p:pic>
              <p:nvPicPr>
                <p:cNvPr id="143" name="Freihand 142">
                  <a:extLst>
                    <a:ext uri="{FF2B5EF4-FFF2-40B4-BE49-F238E27FC236}">
                      <a16:creationId xmlns:a16="http://schemas.microsoft.com/office/drawing/2014/main" id="{5E4F3C76-4EDB-9694-5729-C3DCCFA499A6}"/>
                    </a:ext>
                  </a:extLst>
                </p:cNvPr>
                <p:cNvPicPr/>
                <p:nvPr/>
              </p:nvPicPr>
              <p:blipFill>
                <a:blip r:embed="rId358"/>
                <a:stretch>
                  <a:fillRect/>
                </a:stretch>
              </p:blipFill>
              <p:spPr>
                <a:xfrm>
                  <a:off x="2287178" y="6594185"/>
                  <a:ext cx="88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5" name="Freihand 144">
                  <a:extLst>
                    <a:ext uri="{FF2B5EF4-FFF2-40B4-BE49-F238E27FC236}">
                      <a16:creationId xmlns:a16="http://schemas.microsoft.com/office/drawing/2014/main" id="{F95A2ED7-78D7-CFF0-72D9-C3623D0BD0DD}"/>
                    </a:ext>
                  </a:extLst>
                </p14:cNvPr>
                <p14:cNvContentPartPr/>
                <p14:nvPr/>
              </p14:nvContentPartPr>
              <p14:xfrm>
                <a:off x="2648618" y="6601025"/>
                <a:ext cx="97200" cy="86760"/>
              </p14:xfrm>
            </p:contentPart>
          </mc:Choice>
          <mc:Fallback>
            <p:pic>
              <p:nvPicPr>
                <p:cNvPr id="145" name="Freihand 144">
                  <a:extLst>
                    <a:ext uri="{FF2B5EF4-FFF2-40B4-BE49-F238E27FC236}">
                      <a16:creationId xmlns:a16="http://schemas.microsoft.com/office/drawing/2014/main" id="{F95A2ED7-78D7-CFF0-72D9-C3623D0BD0DD}"/>
                    </a:ext>
                  </a:extLst>
                </p:cNvPr>
                <p:cNvPicPr/>
                <p:nvPr/>
              </p:nvPicPr>
              <p:blipFill>
                <a:blip r:embed="rId360"/>
                <a:stretch>
                  <a:fillRect/>
                </a:stretch>
              </p:blipFill>
              <p:spPr>
                <a:xfrm>
                  <a:off x="2639618" y="6592385"/>
                  <a:ext cx="114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6" name="Freihand 145">
                  <a:extLst>
                    <a:ext uri="{FF2B5EF4-FFF2-40B4-BE49-F238E27FC236}">
                      <a16:creationId xmlns:a16="http://schemas.microsoft.com/office/drawing/2014/main" id="{51F3D2E9-FA1D-1344-E06E-6F31E99BC0E6}"/>
                    </a:ext>
                  </a:extLst>
                </p14:cNvPr>
                <p14:cNvContentPartPr/>
                <p14:nvPr/>
              </p14:nvContentPartPr>
              <p14:xfrm>
                <a:off x="2761658" y="6581945"/>
                <a:ext cx="11520" cy="171000"/>
              </p14:xfrm>
            </p:contentPart>
          </mc:Choice>
          <mc:Fallback>
            <p:pic>
              <p:nvPicPr>
                <p:cNvPr id="146" name="Freihand 145">
                  <a:extLst>
                    <a:ext uri="{FF2B5EF4-FFF2-40B4-BE49-F238E27FC236}">
                      <a16:creationId xmlns:a16="http://schemas.microsoft.com/office/drawing/2014/main" id="{51F3D2E9-FA1D-1344-E06E-6F31E99BC0E6}"/>
                    </a:ext>
                  </a:extLst>
                </p:cNvPr>
                <p:cNvPicPr/>
                <p:nvPr/>
              </p:nvPicPr>
              <p:blipFill>
                <a:blip r:embed="rId362"/>
                <a:stretch>
                  <a:fillRect/>
                </a:stretch>
              </p:blipFill>
              <p:spPr>
                <a:xfrm>
                  <a:off x="2752658" y="6573305"/>
                  <a:ext cx="29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9" name="Freihand 238">
                  <a:extLst>
                    <a:ext uri="{FF2B5EF4-FFF2-40B4-BE49-F238E27FC236}">
                      <a16:creationId xmlns:a16="http://schemas.microsoft.com/office/drawing/2014/main" id="{4F87741C-8FB9-FAFF-CC6C-1FD150D04A9B}"/>
                    </a:ext>
                  </a:extLst>
                </p14:cNvPr>
                <p14:cNvContentPartPr/>
                <p14:nvPr/>
              </p14:nvContentPartPr>
              <p14:xfrm>
                <a:off x="2517218" y="6544145"/>
                <a:ext cx="77400" cy="20160"/>
              </p14:xfrm>
            </p:contentPart>
          </mc:Choice>
          <mc:Fallback>
            <p:pic>
              <p:nvPicPr>
                <p:cNvPr id="239" name="Freihand 238">
                  <a:extLst>
                    <a:ext uri="{FF2B5EF4-FFF2-40B4-BE49-F238E27FC236}">
                      <a16:creationId xmlns:a16="http://schemas.microsoft.com/office/drawing/2014/main" id="{4F87741C-8FB9-FAFF-CC6C-1FD150D04A9B}"/>
                    </a:ext>
                  </a:extLst>
                </p:cNvPr>
                <p:cNvPicPr/>
                <p:nvPr/>
              </p:nvPicPr>
              <p:blipFill>
                <a:blip r:embed="rId364"/>
                <a:stretch>
                  <a:fillRect/>
                </a:stretch>
              </p:blipFill>
              <p:spPr>
                <a:xfrm>
                  <a:off x="2508578" y="6535505"/>
                  <a:ext cx="95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1" name="Freihand 240">
                  <a:extLst>
                    <a:ext uri="{FF2B5EF4-FFF2-40B4-BE49-F238E27FC236}">
                      <a16:creationId xmlns:a16="http://schemas.microsoft.com/office/drawing/2014/main" id="{D766F075-9DA5-0888-F66C-977CEB67F81D}"/>
                    </a:ext>
                  </a:extLst>
                </p14:cNvPr>
                <p14:cNvContentPartPr/>
                <p14:nvPr/>
              </p14:nvContentPartPr>
              <p14:xfrm>
                <a:off x="2377898" y="6261185"/>
                <a:ext cx="13320" cy="168120"/>
              </p14:xfrm>
            </p:contentPart>
          </mc:Choice>
          <mc:Fallback>
            <p:pic>
              <p:nvPicPr>
                <p:cNvPr id="241" name="Freihand 240">
                  <a:extLst>
                    <a:ext uri="{FF2B5EF4-FFF2-40B4-BE49-F238E27FC236}">
                      <a16:creationId xmlns:a16="http://schemas.microsoft.com/office/drawing/2014/main" id="{D766F075-9DA5-0888-F66C-977CEB67F81D}"/>
                    </a:ext>
                  </a:extLst>
                </p:cNvPr>
                <p:cNvPicPr/>
                <p:nvPr/>
              </p:nvPicPr>
              <p:blipFill>
                <a:blip r:embed="rId366"/>
                <a:stretch>
                  <a:fillRect/>
                </a:stretch>
              </p:blipFill>
              <p:spPr>
                <a:xfrm>
                  <a:off x="2369258" y="6252185"/>
                  <a:ext cx="30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0" name="Freihand 249">
                  <a:extLst>
                    <a:ext uri="{FF2B5EF4-FFF2-40B4-BE49-F238E27FC236}">
                      <a16:creationId xmlns:a16="http://schemas.microsoft.com/office/drawing/2014/main" id="{9A578315-DCBD-AC34-5145-118F58262DA4}"/>
                    </a:ext>
                  </a:extLst>
                </p14:cNvPr>
                <p14:cNvContentPartPr/>
                <p14:nvPr/>
              </p14:nvContentPartPr>
              <p14:xfrm>
                <a:off x="2396978" y="6362345"/>
                <a:ext cx="12960" cy="180720"/>
              </p14:xfrm>
            </p:contentPart>
          </mc:Choice>
          <mc:Fallback>
            <p:pic>
              <p:nvPicPr>
                <p:cNvPr id="250" name="Freihand 249">
                  <a:extLst>
                    <a:ext uri="{FF2B5EF4-FFF2-40B4-BE49-F238E27FC236}">
                      <a16:creationId xmlns:a16="http://schemas.microsoft.com/office/drawing/2014/main" id="{9A578315-DCBD-AC34-5145-118F58262DA4}"/>
                    </a:ext>
                  </a:extLst>
                </p:cNvPr>
                <p:cNvPicPr/>
                <p:nvPr/>
              </p:nvPicPr>
              <p:blipFill>
                <a:blip r:embed="rId368"/>
                <a:stretch>
                  <a:fillRect/>
                </a:stretch>
              </p:blipFill>
              <p:spPr>
                <a:xfrm>
                  <a:off x="2387978" y="6353345"/>
                  <a:ext cx="30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2" name="Freihand 251">
                  <a:extLst>
                    <a:ext uri="{FF2B5EF4-FFF2-40B4-BE49-F238E27FC236}">
                      <a16:creationId xmlns:a16="http://schemas.microsoft.com/office/drawing/2014/main" id="{CD16B041-D0ED-91C5-5901-F495136DB590}"/>
                    </a:ext>
                  </a:extLst>
                </p14:cNvPr>
                <p14:cNvContentPartPr/>
                <p14:nvPr/>
              </p14:nvContentPartPr>
              <p14:xfrm>
                <a:off x="2429378" y="6646385"/>
                <a:ext cx="114120" cy="93600"/>
              </p14:xfrm>
            </p:contentPart>
          </mc:Choice>
          <mc:Fallback>
            <p:pic>
              <p:nvPicPr>
                <p:cNvPr id="252" name="Freihand 251">
                  <a:extLst>
                    <a:ext uri="{FF2B5EF4-FFF2-40B4-BE49-F238E27FC236}">
                      <a16:creationId xmlns:a16="http://schemas.microsoft.com/office/drawing/2014/main" id="{CD16B041-D0ED-91C5-5901-F495136DB590}"/>
                    </a:ext>
                  </a:extLst>
                </p:cNvPr>
                <p:cNvPicPr/>
                <p:nvPr/>
              </p:nvPicPr>
              <p:blipFill>
                <a:blip r:embed="rId370"/>
                <a:stretch>
                  <a:fillRect/>
                </a:stretch>
              </p:blipFill>
              <p:spPr>
                <a:xfrm>
                  <a:off x="2420738" y="6637745"/>
                  <a:ext cx="131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3" name="Freihand 252">
                  <a:extLst>
                    <a:ext uri="{FF2B5EF4-FFF2-40B4-BE49-F238E27FC236}">
                      <a16:creationId xmlns:a16="http://schemas.microsoft.com/office/drawing/2014/main" id="{16F9DD5D-5420-B3DE-0E25-C9C2CFB10865}"/>
                    </a:ext>
                  </a:extLst>
                </p14:cNvPr>
                <p14:cNvContentPartPr/>
                <p14:nvPr/>
              </p14:nvContentPartPr>
              <p14:xfrm>
                <a:off x="2538098" y="6618665"/>
                <a:ext cx="6840" cy="160200"/>
              </p14:xfrm>
            </p:contentPart>
          </mc:Choice>
          <mc:Fallback>
            <p:pic>
              <p:nvPicPr>
                <p:cNvPr id="253" name="Freihand 252">
                  <a:extLst>
                    <a:ext uri="{FF2B5EF4-FFF2-40B4-BE49-F238E27FC236}">
                      <a16:creationId xmlns:a16="http://schemas.microsoft.com/office/drawing/2014/main" id="{16F9DD5D-5420-B3DE-0E25-C9C2CFB10865}"/>
                    </a:ext>
                  </a:extLst>
                </p:cNvPr>
                <p:cNvPicPr/>
                <p:nvPr/>
              </p:nvPicPr>
              <p:blipFill>
                <a:blip r:embed="rId372"/>
                <a:stretch>
                  <a:fillRect/>
                </a:stretch>
              </p:blipFill>
              <p:spPr>
                <a:xfrm>
                  <a:off x="2529458" y="6609665"/>
                  <a:ext cx="24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4" name="Freihand 253">
                  <a:extLst>
                    <a:ext uri="{FF2B5EF4-FFF2-40B4-BE49-F238E27FC236}">
                      <a16:creationId xmlns:a16="http://schemas.microsoft.com/office/drawing/2014/main" id="{9D4AC73A-6319-2CD6-81AE-E9667F94030E}"/>
                    </a:ext>
                  </a:extLst>
                </p14:cNvPr>
                <p14:cNvContentPartPr/>
                <p14:nvPr/>
              </p14:nvContentPartPr>
              <p14:xfrm>
                <a:off x="2577338" y="6738545"/>
                <a:ext cx="61200" cy="103680"/>
              </p14:xfrm>
            </p:contentPart>
          </mc:Choice>
          <mc:Fallback>
            <p:pic>
              <p:nvPicPr>
                <p:cNvPr id="254" name="Freihand 253">
                  <a:extLst>
                    <a:ext uri="{FF2B5EF4-FFF2-40B4-BE49-F238E27FC236}">
                      <a16:creationId xmlns:a16="http://schemas.microsoft.com/office/drawing/2014/main" id="{9D4AC73A-6319-2CD6-81AE-E9667F94030E}"/>
                    </a:ext>
                  </a:extLst>
                </p:cNvPr>
                <p:cNvPicPr/>
                <p:nvPr/>
              </p:nvPicPr>
              <p:blipFill>
                <a:blip r:embed="rId374"/>
                <a:stretch>
                  <a:fillRect/>
                </a:stretch>
              </p:blipFill>
              <p:spPr>
                <a:xfrm>
                  <a:off x="2568338" y="6729545"/>
                  <a:ext cx="78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6" name="Freihand 255">
                  <a:extLst>
                    <a:ext uri="{FF2B5EF4-FFF2-40B4-BE49-F238E27FC236}">
                      <a16:creationId xmlns:a16="http://schemas.microsoft.com/office/drawing/2014/main" id="{69806D9F-40AD-92FD-08A2-1A46CA2BAADC}"/>
                    </a:ext>
                  </a:extLst>
                </p14:cNvPr>
                <p14:cNvContentPartPr/>
                <p14:nvPr/>
              </p14:nvContentPartPr>
              <p14:xfrm>
                <a:off x="2171618" y="6383225"/>
                <a:ext cx="619200" cy="192240"/>
              </p14:xfrm>
            </p:contentPart>
          </mc:Choice>
          <mc:Fallback>
            <p:pic>
              <p:nvPicPr>
                <p:cNvPr id="256" name="Freihand 255">
                  <a:extLst>
                    <a:ext uri="{FF2B5EF4-FFF2-40B4-BE49-F238E27FC236}">
                      <a16:creationId xmlns:a16="http://schemas.microsoft.com/office/drawing/2014/main" id="{69806D9F-40AD-92FD-08A2-1A46CA2BAADC}"/>
                    </a:ext>
                  </a:extLst>
                </p:cNvPr>
                <p:cNvPicPr/>
                <p:nvPr/>
              </p:nvPicPr>
              <p:blipFill>
                <a:blip r:embed="rId376"/>
                <a:stretch>
                  <a:fillRect/>
                </a:stretch>
              </p:blipFill>
              <p:spPr>
                <a:xfrm>
                  <a:off x="2162618" y="6374585"/>
                  <a:ext cx="636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7" name="Freihand 256">
                  <a:extLst>
                    <a:ext uri="{FF2B5EF4-FFF2-40B4-BE49-F238E27FC236}">
                      <a16:creationId xmlns:a16="http://schemas.microsoft.com/office/drawing/2014/main" id="{128BA380-BAB3-69CB-75D2-AAE3EC483D2F}"/>
                    </a:ext>
                  </a:extLst>
                </p14:cNvPr>
                <p14:cNvContentPartPr/>
                <p14:nvPr/>
              </p14:nvContentPartPr>
              <p14:xfrm>
                <a:off x="2744018" y="6428225"/>
                <a:ext cx="110880" cy="113040"/>
              </p14:xfrm>
            </p:contentPart>
          </mc:Choice>
          <mc:Fallback>
            <p:pic>
              <p:nvPicPr>
                <p:cNvPr id="257" name="Freihand 256">
                  <a:extLst>
                    <a:ext uri="{FF2B5EF4-FFF2-40B4-BE49-F238E27FC236}">
                      <a16:creationId xmlns:a16="http://schemas.microsoft.com/office/drawing/2014/main" id="{128BA380-BAB3-69CB-75D2-AAE3EC483D2F}"/>
                    </a:ext>
                  </a:extLst>
                </p:cNvPr>
                <p:cNvPicPr/>
                <p:nvPr/>
              </p:nvPicPr>
              <p:blipFill>
                <a:blip r:embed="rId378"/>
                <a:stretch>
                  <a:fillRect/>
                </a:stretch>
              </p:blipFill>
              <p:spPr>
                <a:xfrm>
                  <a:off x="2735018" y="6419225"/>
                  <a:ext cx="128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9" name="Freihand 258">
                  <a:extLst>
                    <a:ext uri="{FF2B5EF4-FFF2-40B4-BE49-F238E27FC236}">
                      <a16:creationId xmlns:a16="http://schemas.microsoft.com/office/drawing/2014/main" id="{EBF2DC4D-D361-1934-E471-FCA1396FE0E8}"/>
                    </a:ext>
                  </a:extLst>
                </p14:cNvPr>
                <p14:cNvContentPartPr/>
                <p14:nvPr/>
              </p14:nvContentPartPr>
              <p14:xfrm>
                <a:off x="2617658" y="6668705"/>
                <a:ext cx="140760" cy="73800"/>
              </p14:xfrm>
            </p:contentPart>
          </mc:Choice>
          <mc:Fallback>
            <p:pic>
              <p:nvPicPr>
                <p:cNvPr id="259" name="Freihand 258">
                  <a:extLst>
                    <a:ext uri="{FF2B5EF4-FFF2-40B4-BE49-F238E27FC236}">
                      <a16:creationId xmlns:a16="http://schemas.microsoft.com/office/drawing/2014/main" id="{EBF2DC4D-D361-1934-E471-FCA1396FE0E8}"/>
                    </a:ext>
                  </a:extLst>
                </p:cNvPr>
                <p:cNvPicPr/>
                <p:nvPr/>
              </p:nvPicPr>
              <p:blipFill>
                <a:blip r:embed="rId380"/>
                <a:stretch>
                  <a:fillRect/>
                </a:stretch>
              </p:blipFill>
              <p:spPr>
                <a:xfrm>
                  <a:off x="2608658" y="6659705"/>
                  <a:ext cx="158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0" name="Freihand 259">
                  <a:extLst>
                    <a:ext uri="{FF2B5EF4-FFF2-40B4-BE49-F238E27FC236}">
                      <a16:creationId xmlns:a16="http://schemas.microsoft.com/office/drawing/2014/main" id="{6B0B70AC-F994-E35D-CE83-665F377D6811}"/>
                    </a:ext>
                  </a:extLst>
                </p14:cNvPr>
                <p14:cNvContentPartPr/>
                <p14:nvPr/>
              </p14:nvContentPartPr>
              <p14:xfrm>
                <a:off x="2589578" y="6640985"/>
                <a:ext cx="55080" cy="86760"/>
              </p14:xfrm>
            </p:contentPart>
          </mc:Choice>
          <mc:Fallback>
            <p:pic>
              <p:nvPicPr>
                <p:cNvPr id="260" name="Freihand 259">
                  <a:extLst>
                    <a:ext uri="{FF2B5EF4-FFF2-40B4-BE49-F238E27FC236}">
                      <a16:creationId xmlns:a16="http://schemas.microsoft.com/office/drawing/2014/main" id="{6B0B70AC-F994-E35D-CE83-665F377D6811}"/>
                    </a:ext>
                  </a:extLst>
                </p:cNvPr>
                <p:cNvPicPr/>
                <p:nvPr/>
              </p:nvPicPr>
              <p:blipFill>
                <a:blip r:embed="rId382"/>
                <a:stretch>
                  <a:fillRect/>
                </a:stretch>
              </p:blipFill>
              <p:spPr>
                <a:xfrm>
                  <a:off x="2580938" y="6631985"/>
                  <a:ext cx="72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89" name="Freihand 288">
                  <a:extLst>
                    <a:ext uri="{FF2B5EF4-FFF2-40B4-BE49-F238E27FC236}">
                      <a16:creationId xmlns:a16="http://schemas.microsoft.com/office/drawing/2014/main" id="{C7011134-A983-B0C3-E7BF-A1727CC40AAA}"/>
                    </a:ext>
                  </a:extLst>
                </p14:cNvPr>
                <p14:cNvContentPartPr/>
                <p14:nvPr/>
              </p14:nvContentPartPr>
              <p14:xfrm>
                <a:off x="2184938" y="4519505"/>
                <a:ext cx="244080" cy="164160"/>
              </p14:xfrm>
            </p:contentPart>
          </mc:Choice>
          <mc:Fallback>
            <p:pic>
              <p:nvPicPr>
                <p:cNvPr id="289" name="Freihand 288">
                  <a:extLst>
                    <a:ext uri="{FF2B5EF4-FFF2-40B4-BE49-F238E27FC236}">
                      <a16:creationId xmlns:a16="http://schemas.microsoft.com/office/drawing/2014/main" id="{C7011134-A983-B0C3-E7BF-A1727CC40AAA}"/>
                    </a:ext>
                  </a:extLst>
                </p:cNvPr>
                <p:cNvPicPr/>
                <p:nvPr/>
              </p:nvPicPr>
              <p:blipFill>
                <a:blip r:embed="rId384"/>
                <a:stretch>
                  <a:fillRect/>
                </a:stretch>
              </p:blipFill>
              <p:spPr>
                <a:xfrm>
                  <a:off x="2176298" y="4510505"/>
                  <a:ext cx="261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0" name="Freihand 289">
                  <a:extLst>
                    <a:ext uri="{FF2B5EF4-FFF2-40B4-BE49-F238E27FC236}">
                      <a16:creationId xmlns:a16="http://schemas.microsoft.com/office/drawing/2014/main" id="{42A3DB96-315A-6F1F-78CF-2E9BA58BF24E}"/>
                    </a:ext>
                  </a:extLst>
                </p14:cNvPr>
                <p14:cNvContentPartPr/>
                <p14:nvPr/>
              </p14:nvContentPartPr>
              <p14:xfrm>
                <a:off x="2153258" y="4484225"/>
                <a:ext cx="123480" cy="145440"/>
              </p14:xfrm>
            </p:contentPart>
          </mc:Choice>
          <mc:Fallback>
            <p:pic>
              <p:nvPicPr>
                <p:cNvPr id="290" name="Freihand 289">
                  <a:extLst>
                    <a:ext uri="{FF2B5EF4-FFF2-40B4-BE49-F238E27FC236}">
                      <a16:creationId xmlns:a16="http://schemas.microsoft.com/office/drawing/2014/main" id="{42A3DB96-315A-6F1F-78CF-2E9BA58BF24E}"/>
                    </a:ext>
                  </a:extLst>
                </p:cNvPr>
                <p:cNvPicPr/>
                <p:nvPr/>
              </p:nvPicPr>
              <p:blipFill>
                <a:blip r:embed="rId386"/>
                <a:stretch>
                  <a:fillRect/>
                </a:stretch>
              </p:blipFill>
              <p:spPr>
                <a:xfrm>
                  <a:off x="2144258" y="4475225"/>
                  <a:ext cx="141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2" name="Freihand 291">
                  <a:extLst>
                    <a:ext uri="{FF2B5EF4-FFF2-40B4-BE49-F238E27FC236}">
                      <a16:creationId xmlns:a16="http://schemas.microsoft.com/office/drawing/2014/main" id="{035BC4E2-9E87-7931-746E-AABE579EDFF4}"/>
                    </a:ext>
                  </a:extLst>
                </p14:cNvPr>
                <p14:cNvContentPartPr/>
                <p14:nvPr/>
              </p14:nvContentPartPr>
              <p14:xfrm>
                <a:off x="2348738" y="4730825"/>
                <a:ext cx="69120" cy="37440"/>
              </p14:xfrm>
            </p:contentPart>
          </mc:Choice>
          <mc:Fallback>
            <p:pic>
              <p:nvPicPr>
                <p:cNvPr id="292" name="Freihand 291">
                  <a:extLst>
                    <a:ext uri="{FF2B5EF4-FFF2-40B4-BE49-F238E27FC236}">
                      <a16:creationId xmlns:a16="http://schemas.microsoft.com/office/drawing/2014/main" id="{035BC4E2-9E87-7931-746E-AABE579EDFF4}"/>
                    </a:ext>
                  </a:extLst>
                </p:cNvPr>
                <p:cNvPicPr/>
                <p:nvPr/>
              </p:nvPicPr>
              <p:blipFill>
                <a:blip r:embed="rId388"/>
                <a:stretch>
                  <a:fillRect/>
                </a:stretch>
              </p:blipFill>
              <p:spPr>
                <a:xfrm>
                  <a:off x="2339738" y="4721825"/>
                  <a:ext cx="86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3" name="Freihand 292">
                  <a:extLst>
                    <a:ext uri="{FF2B5EF4-FFF2-40B4-BE49-F238E27FC236}">
                      <a16:creationId xmlns:a16="http://schemas.microsoft.com/office/drawing/2014/main" id="{9ACCC38C-2567-2F09-9A92-0F9F9180A017}"/>
                    </a:ext>
                  </a:extLst>
                </p14:cNvPr>
                <p14:cNvContentPartPr/>
                <p14:nvPr/>
              </p14:nvContentPartPr>
              <p14:xfrm>
                <a:off x="1602458" y="4703825"/>
                <a:ext cx="592200" cy="38880"/>
              </p14:xfrm>
            </p:contentPart>
          </mc:Choice>
          <mc:Fallback>
            <p:pic>
              <p:nvPicPr>
                <p:cNvPr id="293" name="Freihand 292">
                  <a:extLst>
                    <a:ext uri="{FF2B5EF4-FFF2-40B4-BE49-F238E27FC236}">
                      <a16:creationId xmlns:a16="http://schemas.microsoft.com/office/drawing/2014/main" id="{9ACCC38C-2567-2F09-9A92-0F9F9180A017}"/>
                    </a:ext>
                  </a:extLst>
                </p:cNvPr>
                <p:cNvPicPr/>
                <p:nvPr/>
              </p:nvPicPr>
              <p:blipFill>
                <a:blip r:embed="rId390"/>
                <a:stretch>
                  <a:fillRect/>
                </a:stretch>
              </p:blipFill>
              <p:spPr>
                <a:xfrm>
                  <a:off x="1593818" y="4695185"/>
                  <a:ext cx="609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4" name="Freihand 293">
                  <a:extLst>
                    <a:ext uri="{FF2B5EF4-FFF2-40B4-BE49-F238E27FC236}">
                      <a16:creationId xmlns:a16="http://schemas.microsoft.com/office/drawing/2014/main" id="{8FF14A76-9935-B9C8-1E8D-20D0913B8873}"/>
                    </a:ext>
                  </a:extLst>
                </p14:cNvPr>
                <p14:cNvContentPartPr/>
                <p14:nvPr/>
              </p14:nvContentPartPr>
              <p14:xfrm>
                <a:off x="820178" y="4747025"/>
                <a:ext cx="293040" cy="48600"/>
              </p14:xfrm>
            </p:contentPart>
          </mc:Choice>
          <mc:Fallback>
            <p:pic>
              <p:nvPicPr>
                <p:cNvPr id="294" name="Freihand 293">
                  <a:extLst>
                    <a:ext uri="{FF2B5EF4-FFF2-40B4-BE49-F238E27FC236}">
                      <a16:creationId xmlns:a16="http://schemas.microsoft.com/office/drawing/2014/main" id="{8FF14A76-9935-B9C8-1E8D-20D0913B8873}"/>
                    </a:ext>
                  </a:extLst>
                </p:cNvPr>
                <p:cNvPicPr/>
                <p:nvPr/>
              </p:nvPicPr>
              <p:blipFill>
                <a:blip r:embed="rId392"/>
                <a:stretch>
                  <a:fillRect/>
                </a:stretch>
              </p:blipFill>
              <p:spPr>
                <a:xfrm>
                  <a:off x="811538" y="4738385"/>
                  <a:ext cx="310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6" name="Freihand 295">
                  <a:extLst>
                    <a:ext uri="{FF2B5EF4-FFF2-40B4-BE49-F238E27FC236}">
                      <a16:creationId xmlns:a16="http://schemas.microsoft.com/office/drawing/2014/main" id="{62080A90-61A2-F050-24A7-AB8E9D82128D}"/>
                    </a:ext>
                  </a:extLst>
                </p14:cNvPr>
                <p14:cNvContentPartPr/>
                <p14:nvPr/>
              </p14:nvContentPartPr>
              <p14:xfrm>
                <a:off x="405458" y="4698065"/>
                <a:ext cx="106560" cy="201600"/>
              </p14:xfrm>
            </p:contentPart>
          </mc:Choice>
          <mc:Fallback>
            <p:pic>
              <p:nvPicPr>
                <p:cNvPr id="296" name="Freihand 295">
                  <a:extLst>
                    <a:ext uri="{FF2B5EF4-FFF2-40B4-BE49-F238E27FC236}">
                      <a16:creationId xmlns:a16="http://schemas.microsoft.com/office/drawing/2014/main" id="{62080A90-61A2-F050-24A7-AB8E9D82128D}"/>
                    </a:ext>
                  </a:extLst>
                </p:cNvPr>
                <p:cNvPicPr/>
                <p:nvPr/>
              </p:nvPicPr>
              <p:blipFill>
                <a:blip r:embed="rId394"/>
                <a:stretch>
                  <a:fillRect/>
                </a:stretch>
              </p:blipFill>
              <p:spPr>
                <a:xfrm>
                  <a:off x="396818" y="4689065"/>
                  <a:ext cx="124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7" name="Freihand 296">
                  <a:extLst>
                    <a:ext uri="{FF2B5EF4-FFF2-40B4-BE49-F238E27FC236}">
                      <a16:creationId xmlns:a16="http://schemas.microsoft.com/office/drawing/2014/main" id="{B1AC6378-A639-46DE-F2D3-95CE19D1EFDC}"/>
                    </a:ext>
                  </a:extLst>
                </p14:cNvPr>
                <p14:cNvContentPartPr/>
                <p14:nvPr/>
              </p14:nvContentPartPr>
              <p14:xfrm>
                <a:off x="553778" y="4734785"/>
                <a:ext cx="53640" cy="105120"/>
              </p14:xfrm>
            </p:contentPart>
          </mc:Choice>
          <mc:Fallback>
            <p:pic>
              <p:nvPicPr>
                <p:cNvPr id="297" name="Freihand 296">
                  <a:extLst>
                    <a:ext uri="{FF2B5EF4-FFF2-40B4-BE49-F238E27FC236}">
                      <a16:creationId xmlns:a16="http://schemas.microsoft.com/office/drawing/2014/main" id="{B1AC6378-A639-46DE-F2D3-95CE19D1EFDC}"/>
                    </a:ext>
                  </a:extLst>
                </p:cNvPr>
                <p:cNvPicPr/>
                <p:nvPr/>
              </p:nvPicPr>
              <p:blipFill>
                <a:blip r:embed="rId396"/>
                <a:stretch>
                  <a:fillRect/>
                </a:stretch>
              </p:blipFill>
              <p:spPr>
                <a:xfrm>
                  <a:off x="544778" y="4725785"/>
                  <a:ext cx="71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9" name="Freihand 298">
                  <a:extLst>
                    <a:ext uri="{FF2B5EF4-FFF2-40B4-BE49-F238E27FC236}">
                      <a16:creationId xmlns:a16="http://schemas.microsoft.com/office/drawing/2014/main" id="{A24CE7B9-92D8-58BC-F765-BBBBF324A61A}"/>
                    </a:ext>
                  </a:extLst>
                </p14:cNvPr>
                <p14:cNvContentPartPr/>
                <p14:nvPr/>
              </p14:nvContentPartPr>
              <p14:xfrm>
                <a:off x="2006018" y="4579985"/>
                <a:ext cx="102960" cy="31320"/>
              </p14:xfrm>
            </p:contentPart>
          </mc:Choice>
          <mc:Fallback>
            <p:pic>
              <p:nvPicPr>
                <p:cNvPr id="299" name="Freihand 298">
                  <a:extLst>
                    <a:ext uri="{FF2B5EF4-FFF2-40B4-BE49-F238E27FC236}">
                      <a16:creationId xmlns:a16="http://schemas.microsoft.com/office/drawing/2014/main" id="{A24CE7B9-92D8-58BC-F765-BBBBF324A61A}"/>
                    </a:ext>
                  </a:extLst>
                </p:cNvPr>
                <p:cNvPicPr/>
                <p:nvPr/>
              </p:nvPicPr>
              <p:blipFill>
                <a:blip r:embed="rId398"/>
                <a:stretch>
                  <a:fillRect/>
                </a:stretch>
              </p:blipFill>
              <p:spPr>
                <a:xfrm>
                  <a:off x="1997378" y="4571345"/>
                  <a:ext cx="120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0" name="Freihand 299">
                  <a:extLst>
                    <a:ext uri="{FF2B5EF4-FFF2-40B4-BE49-F238E27FC236}">
                      <a16:creationId xmlns:a16="http://schemas.microsoft.com/office/drawing/2014/main" id="{01CA5A21-A573-50B8-B95D-7BC21CE1B2F4}"/>
                    </a:ext>
                  </a:extLst>
                </p14:cNvPr>
                <p14:cNvContentPartPr/>
                <p14:nvPr/>
              </p14:nvContentPartPr>
              <p14:xfrm>
                <a:off x="1549898" y="4553345"/>
                <a:ext cx="338400" cy="30960"/>
              </p14:xfrm>
            </p:contentPart>
          </mc:Choice>
          <mc:Fallback>
            <p:pic>
              <p:nvPicPr>
                <p:cNvPr id="300" name="Freihand 299">
                  <a:extLst>
                    <a:ext uri="{FF2B5EF4-FFF2-40B4-BE49-F238E27FC236}">
                      <a16:creationId xmlns:a16="http://schemas.microsoft.com/office/drawing/2014/main" id="{01CA5A21-A573-50B8-B95D-7BC21CE1B2F4}"/>
                    </a:ext>
                  </a:extLst>
                </p:cNvPr>
                <p:cNvPicPr/>
                <p:nvPr/>
              </p:nvPicPr>
              <p:blipFill>
                <a:blip r:embed="rId400"/>
                <a:stretch>
                  <a:fillRect/>
                </a:stretch>
              </p:blipFill>
              <p:spPr>
                <a:xfrm>
                  <a:off x="1541258" y="4544345"/>
                  <a:ext cx="356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1" name="Freihand 300">
                  <a:extLst>
                    <a:ext uri="{FF2B5EF4-FFF2-40B4-BE49-F238E27FC236}">
                      <a16:creationId xmlns:a16="http://schemas.microsoft.com/office/drawing/2014/main" id="{247CE53B-AEEC-47C9-A4FC-C391E237B343}"/>
                    </a:ext>
                  </a:extLst>
                </p14:cNvPr>
                <p14:cNvContentPartPr/>
                <p14:nvPr/>
              </p14:nvContentPartPr>
              <p14:xfrm>
                <a:off x="743138" y="4500065"/>
                <a:ext cx="686520" cy="67680"/>
              </p14:xfrm>
            </p:contentPart>
          </mc:Choice>
          <mc:Fallback>
            <p:pic>
              <p:nvPicPr>
                <p:cNvPr id="301" name="Freihand 300">
                  <a:extLst>
                    <a:ext uri="{FF2B5EF4-FFF2-40B4-BE49-F238E27FC236}">
                      <a16:creationId xmlns:a16="http://schemas.microsoft.com/office/drawing/2014/main" id="{247CE53B-AEEC-47C9-A4FC-C391E237B343}"/>
                    </a:ext>
                  </a:extLst>
                </p:cNvPr>
                <p:cNvPicPr/>
                <p:nvPr/>
              </p:nvPicPr>
              <p:blipFill>
                <a:blip r:embed="rId402"/>
                <a:stretch>
                  <a:fillRect/>
                </a:stretch>
              </p:blipFill>
              <p:spPr>
                <a:xfrm>
                  <a:off x="734498" y="4491065"/>
                  <a:ext cx="704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2" name="Freihand 301">
                  <a:extLst>
                    <a:ext uri="{FF2B5EF4-FFF2-40B4-BE49-F238E27FC236}">
                      <a16:creationId xmlns:a16="http://schemas.microsoft.com/office/drawing/2014/main" id="{A28FC2CA-1FEB-73E8-BB5E-7CECFB51DB74}"/>
                    </a:ext>
                  </a:extLst>
                </p14:cNvPr>
                <p14:cNvContentPartPr/>
                <p14:nvPr/>
              </p14:nvContentPartPr>
              <p14:xfrm>
                <a:off x="449738" y="4432745"/>
                <a:ext cx="107640" cy="219600"/>
              </p14:xfrm>
            </p:contentPart>
          </mc:Choice>
          <mc:Fallback>
            <p:pic>
              <p:nvPicPr>
                <p:cNvPr id="302" name="Freihand 301">
                  <a:extLst>
                    <a:ext uri="{FF2B5EF4-FFF2-40B4-BE49-F238E27FC236}">
                      <a16:creationId xmlns:a16="http://schemas.microsoft.com/office/drawing/2014/main" id="{A28FC2CA-1FEB-73E8-BB5E-7CECFB51DB74}"/>
                    </a:ext>
                  </a:extLst>
                </p:cNvPr>
                <p:cNvPicPr/>
                <p:nvPr/>
              </p:nvPicPr>
              <p:blipFill>
                <a:blip r:embed="rId404"/>
                <a:stretch>
                  <a:fillRect/>
                </a:stretch>
              </p:blipFill>
              <p:spPr>
                <a:xfrm>
                  <a:off x="440738" y="4424105"/>
                  <a:ext cx="1252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3" name="Freihand 302">
                  <a:extLst>
                    <a:ext uri="{FF2B5EF4-FFF2-40B4-BE49-F238E27FC236}">
                      <a16:creationId xmlns:a16="http://schemas.microsoft.com/office/drawing/2014/main" id="{220F1AD9-3A53-CD02-4188-AD4F34EC4F73}"/>
                    </a:ext>
                  </a:extLst>
                </p14:cNvPr>
                <p14:cNvContentPartPr/>
                <p14:nvPr/>
              </p14:nvContentPartPr>
              <p14:xfrm>
                <a:off x="573218" y="4498985"/>
                <a:ext cx="96840" cy="98280"/>
              </p14:xfrm>
            </p:contentPart>
          </mc:Choice>
          <mc:Fallback>
            <p:pic>
              <p:nvPicPr>
                <p:cNvPr id="303" name="Freihand 302">
                  <a:extLst>
                    <a:ext uri="{FF2B5EF4-FFF2-40B4-BE49-F238E27FC236}">
                      <a16:creationId xmlns:a16="http://schemas.microsoft.com/office/drawing/2014/main" id="{220F1AD9-3A53-CD02-4188-AD4F34EC4F73}"/>
                    </a:ext>
                  </a:extLst>
                </p:cNvPr>
                <p:cNvPicPr/>
                <p:nvPr/>
              </p:nvPicPr>
              <p:blipFill>
                <a:blip r:embed="rId406"/>
                <a:stretch>
                  <a:fillRect/>
                </a:stretch>
              </p:blipFill>
              <p:spPr>
                <a:xfrm>
                  <a:off x="564218" y="4490345"/>
                  <a:ext cx="114480" cy="115920"/>
                </a:xfrm>
                <a:prstGeom prst="rect">
                  <a:avLst/>
                </a:prstGeom>
              </p:spPr>
            </p:pic>
          </mc:Fallback>
        </mc:AlternateContent>
      </p:grpSp>
      <p:grpSp>
        <p:nvGrpSpPr>
          <p:cNvPr id="348" name="Gruppieren 347">
            <a:extLst>
              <a:ext uri="{FF2B5EF4-FFF2-40B4-BE49-F238E27FC236}">
                <a16:creationId xmlns:a16="http://schemas.microsoft.com/office/drawing/2014/main" id="{ED10ED31-301A-FB86-BB43-F1E0B9CACDDA}"/>
              </a:ext>
            </a:extLst>
          </p:cNvPr>
          <p:cNvGrpSpPr/>
          <p:nvPr/>
        </p:nvGrpSpPr>
        <p:grpSpPr>
          <a:xfrm>
            <a:off x="5147738" y="3261665"/>
            <a:ext cx="3488760" cy="2821680"/>
            <a:chOff x="5147738" y="3261665"/>
            <a:chExt cx="3488760" cy="2821680"/>
          </a:xfrm>
        </p:grpSpPr>
        <mc:AlternateContent xmlns:mc="http://schemas.openxmlformats.org/markup-compatibility/2006">
          <mc:Choice xmlns:p14="http://schemas.microsoft.com/office/powerpoint/2010/main" Requires="p14">
            <p:contentPart p14:bwMode="auto" r:id="rId407">
              <p14:nvContentPartPr>
                <p14:cNvPr id="275" name="Freihand 274">
                  <a:extLst>
                    <a:ext uri="{FF2B5EF4-FFF2-40B4-BE49-F238E27FC236}">
                      <a16:creationId xmlns:a16="http://schemas.microsoft.com/office/drawing/2014/main" id="{8D16D60A-1332-40BE-C07A-6FEDC67D04A1}"/>
                    </a:ext>
                  </a:extLst>
                </p14:cNvPr>
                <p14:cNvContentPartPr/>
                <p14:nvPr/>
              </p14:nvContentPartPr>
              <p14:xfrm>
                <a:off x="7332218" y="3261665"/>
                <a:ext cx="518040" cy="497160"/>
              </p14:xfrm>
            </p:contentPart>
          </mc:Choice>
          <mc:Fallback>
            <p:pic>
              <p:nvPicPr>
                <p:cNvPr id="275" name="Freihand 274">
                  <a:extLst>
                    <a:ext uri="{FF2B5EF4-FFF2-40B4-BE49-F238E27FC236}">
                      <a16:creationId xmlns:a16="http://schemas.microsoft.com/office/drawing/2014/main" id="{8D16D60A-1332-40BE-C07A-6FEDC67D04A1}"/>
                    </a:ext>
                  </a:extLst>
                </p:cNvPr>
                <p:cNvPicPr/>
                <p:nvPr/>
              </p:nvPicPr>
              <p:blipFill>
                <a:blip r:embed="rId408"/>
                <a:stretch>
                  <a:fillRect/>
                </a:stretch>
              </p:blipFill>
              <p:spPr>
                <a:xfrm>
                  <a:off x="7323578" y="3252665"/>
                  <a:ext cx="53568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6" name="Freihand 275">
                  <a:extLst>
                    <a:ext uri="{FF2B5EF4-FFF2-40B4-BE49-F238E27FC236}">
                      <a16:creationId xmlns:a16="http://schemas.microsoft.com/office/drawing/2014/main" id="{B737BB07-2CDB-312C-C8F3-7A3D53711D42}"/>
                    </a:ext>
                  </a:extLst>
                </p14:cNvPr>
                <p14:cNvContentPartPr/>
                <p14:nvPr/>
              </p14:nvContentPartPr>
              <p14:xfrm>
                <a:off x="8052938" y="3443825"/>
                <a:ext cx="197280" cy="105840"/>
              </p14:xfrm>
            </p:contentPart>
          </mc:Choice>
          <mc:Fallback>
            <p:pic>
              <p:nvPicPr>
                <p:cNvPr id="276" name="Freihand 275">
                  <a:extLst>
                    <a:ext uri="{FF2B5EF4-FFF2-40B4-BE49-F238E27FC236}">
                      <a16:creationId xmlns:a16="http://schemas.microsoft.com/office/drawing/2014/main" id="{B737BB07-2CDB-312C-C8F3-7A3D53711D42}"/>
                    </a:ext>
                  </a:extLst>
                </p:cNvPr>
                <p:cNvPicPr/>
                <p:nvPr/>
              </p:nvPicPr>
              <p:blipFill>
                <a:blip r:embed="rId410"/>
                <a:stretch>
                  <a:fillRect/>
                </a:stretch>
              </p:blipFill>
              <p:spPr>
                <a:xfrm>
                  <a:off x="8044298" y="3434825"/>
                  <a:ext cx="214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7" name="Freihand 276">
                  <a:extLst>
                    <a:ext uri="{FF2B5EF4-FFF2-40B4-BE49-F238E27FC236}">
                      <a16:creationId xmlns:a16="http://schemas.microsoft.com/office/drawing/2014/main" id="{5FAC181B-3CDF-A4C8-1B33-AF34DB2E6DFE}"/>
                    </a:ext>
                  </a:extLst>
                </p14:cNvPr>
                <p14:cNvContentPartPr/>
                <p14:nvPr/>
              </p14:nvContentPartPr>
              <p14:xfrm>
                <a:off x="8253458" y="3297665"/>
                <a:ext cx="138240" cy="243720"/>
              </p14:xfrm>
            </p:contentPart>
          </mc:Choice>
          <mc:Fallback>
            <p:pic>
              <p:nvPicPr>
                <p:cNvPr id="277" name="Freihand 276">
                  <a:extLst>
                    <a:ext uri="{FF2B5EF4-FFF2-40B4-BE49-F238E27FC236}">
                      <a16:creationId xmlns:a16="http://schemas.microsoft.com/office/drawing/2014/main" id="{5FAC181B-3CDF-A4C8-1B33-AF34DB2E6DFE}"/>
                    </a:ext>
                  </a:extLst>
                </p:cNvPr>
                <p:cNvPicPr/>
                <p:nvPr/>
              </p:nvPicPr>
              <p:blipFill>
                <a:blip r:embed="rId412"/>
                <a:stretch>
                  <a:fillRect/>
                </a:stretch>
              </p:blipFill>
              <p:spPr>
                <a:xfrm>
                  <a:off x="8244458" y="3289025"/>
                  <a:ext cx="1558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8" name="Freihand 277">
                  <a:extLst>
                    <a:ext uri="{FF2B5EF4-FFF2-40B4-BE49-F238E27FC236}">
                      <a16:creationId xmlns:a16="http://schemas.microsoft.com/office/drawing/2014/main" id="{271FF1CB-0B36-9A6F-0AC3-ED06575CBB1F}"/>
                    </a:ext>
                  </a:extLst>
                </p14:cNvPr>
                <p14:cNvContentPartPr/>
                <p14:nvPr/>
              </p14:nvContentPartPr>
              <p14:xfrm>
                <a:off x="8446418" y="3355985"/>
                <a:ext cx="190080" cy="135000"/>
              </p14:xfrm>
            </p:contentPart>
          </mc:Choice>
          <mc:Fallback>
            <p:pic>
              <p:nvPicPr>
                <p:cNvPr id="278" name="Freihand 277">
                  <a:extLst>
                    <a:ext uri="{FF2B5EF4-FFF2-40B4-BE49-F238E27FC236}">
                      <a16:creationId xmlns:a16="http://schemas.microsoft.com/office/drawing/2014/main" id="{271FF1CB-0B36-9A6F-0AC3-ED06575CBB1F}"/>
                    </a:ext>
                  </a:extLst>
                </p:cNvPr>
                <p:cNvPicPr/>
                <p:nvPr/>
              </p:nvPicPr>
              <p:blipFill>
                <a:blip r:embed="rId414"/>
                <a:stretch>
                  <a:fillRect/>
                </a:stretch>
              </p:blipFill>
              <p:spPr>
                <a:xfrm>
                  <a:off x="8437778" y="3347345"/>
                  <a:ext cx="20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4" name="Freihand 263">
                  <a:extLst>
                    <a:ext uri="{FF2B5EF4-FFF2-40B4-BE49-F238E27FC236}">
                      <a16:creationId xmlns:a16="http://schemas.microsoft.com/office/drawing/2014/main" id="{40EEF6C7-5ED8-3EA5-09EB-6C67A38DC131}"/>
                    </a:ext>
                  </a:extLst>
                </p14:cNvPr>
                <p14:cNvContentPartPr/>
                <p14:nvPr/>
              </p14:nvContentPartPr>
              <p14:xfrm>
                <a:off x="5602778" y="3381185"/>
                <a:ext cx="195840" cy="419040"/>
              </p14:xfrm>
            </p:contentPart>
          </mc:Choice>
          <mc:Fallback>
            <p:pic>
              <p:nvPicPr>
                <p:cNvPr id="264" name="Freihand 263">
                  <a:extLst>
                    <a:ext uri="{FF2B5EF4-FFF2-40B4-BE49-F238E27FC236}">
                      <a16:creationId xmlns:a16="http://schemas.microsoft.com/office/drawing/2014/main" id="{40EEF6C7-5ED8-3EA5-09EB-6C67A38DC131}"/>
                    </a:ext>
                  </a:extLst>
                </p:cNvPr>
                <p:cNvPicPr/>
                <p:nvPr/>
              </p:nvPicPr>
              <p:blipFill>
                <a:blip r:embed="rId416"/>
                <a:stretch>
                  <a:fillRect/>
                </a:stretch>
              </p:blipFill>
              <p:spPr>
                <a:xfrm>
                  <a:off x="5594138" y="3372185"/>
                  <a:ext cx="21348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5" name="Freihand 264">
                  <a:extLst>
                    <a:ext uri="{FF2B5EF4-FFF2-40B4-BE49-F238E27FC236}">
                      <a16:creationId xmlns:a16="http://schemas.microsoft.com/office/drawing/2014/main" id="{9E437BE0-F2D2-5779-2958-A378C4261E11}"/>
                    </a:ext>
                  </a:extLst>
                </p14:cNvPr>
                <p14:cNvContentPartPr/>
                <p14:nvPr/>
              </p14:nvContentPartPr>
              <p14:xfrm>
                <a:off x="5789978" y="3575225"/>
                <a:ext cx="427680" cy="309960"/>
              </p14:xfrm>
            </p:contentPart>
          </mc:Choice>
          <mc:Fallback>
            <p:pic>
              <p:nvPicPr>
                <p:cNvPr id="265" name="Freihand 264">
                  <a:extLst>
                    <a:ext uri="{FF2B5EF4-FFF2-40B4-BE49-F238E27FC236}">
                      <a16:creationId xmlns:a16="http://schemas.microsoft.com/office/drawing/2014/main" id="{9E437BE0-F2D2-5779-2958-A378C4261E11}"/>
                    </a:ext>
                  </a:extLst>
                </p:cNvPr>
                <p:cNvPicPr/>
                <p:nvPr/>
              </p:nvPicPr>
              <p:blipFill>
                <a:blip r:embed="rId418"/>
                <a:stretch>
                  <a:fillRect/>
                </a:stretch>
              </p:blipFill>
              <p:spPr>
                <a:xfrm>
                  <a:off x="5780978" y="3566585"/>
                  <a:ext cx="4453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6" name="Freihand 265">
                  <a:extLst>
                    <a:ext uri="{FF2B5EF4-FFF2-40B4-BE49-F238E27FC236}">
                      <a16:creationId xmlns:a16="http://schemas.microsoft.com/office/drawing/2014/main" id="{9AA68319-EEA4-8810-33F8-25FFAAD3E0BF}"/>
                    </a:ext>
                  </a:extLst>
                </p14:cNvPr>
                <p14:cNvContentPartPr/>
                <p14:nvPr/>
              </p14:nvContentPartPr>
              <p14:xfrm>
                <a:off x="6281738" y="3442745"/>
                <a:ext cx="247320" cy="283680"/>
              </p14:xfrm>
            </p:contentPart>
          </mc:Choice>
          <mc:Fallback>
            <p:pic>
              <p:nvPicPr>
                <p:cNvPr id="266" name="Freihand 265">
                  <a:extLst>
                    <a:ext uri="{FF2B5EF4-FFF2-40B4-BE49-F238E27FC236}">
                      <a16:creationId xmlns:a16="http://schemas.microsoft.com/office/drawing/2014/main" id="{9AA68319-EEA4-8810-33F8-25FFAAD3E0BF}"/>
                    </a:ext>
                  </a:extLst>
                </p:cNvPr>
                <p:cNvPicPr/>
                <p:nvPr/>
              </p:nvPicPr>
              <p:blipFill>
                <a:blip r:embed="rId420"/>
                <a:stretch>
                  <a:fillRect/>
                </a:stretch>
              </p:blipFill>
              <p:spPr>
                <a:xfrm>
                  <a:off x="6273098" y="3433745"/>
                  <a:ext cx="2649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7" name="Freihand 266">
                  <a:extLst>
                    <a:ext uri="{FF2B5EF4-FFF2-40B4-BE49-F238E27FC236}">
                      <a16:creationId xmlns:a16="http://schemas.microsoft.com/office/drawing/2014/main" id="{03BD70E6-C4EA-B138-DCDB-E4499F93E570}"/>
                    </a:ext>
                  </a:extLst>
                </p14:cNvPr>
                <p14:cNvContentPartPr/>
                <p14:nvPr/>
              </p14:nvContentPartPr>
              <p14:xfrm>
                <a:off x="6470378" y="3406745"/>
                <a:ext cx="192960" cy="235800"/>
              </p14:xfrm>
            </p:contentPart>
          </mc:Choice>
          <mc:Fallback>
            <p:pic>
              <p:nvPicPr>
                <p:cNvPr id="267" name="Freihand 266">
                  <a:extLst>
                    <a:ext uri="{FF2B5EF4-FFF2-40B4-BE49-F238E27FC236}">
                      <a16:creationId xmlns:a16="http://schemas.microsoft.com/office/drawing/2014/main" id="{03BD70E6-C4EA-B138-DCDB-E4499F93E570}"/>
                    </a:ext>
                  </a:extLst>
                </p:cNvPr>
                <p:cNvPicPr/>
                <p:nvPr/>
              </p:nvPicPr>
              <p:blipFill>
                <a:blip r:embed="rId422"/>
                <a:stretch>
                  <a:fillRect/>
                </a:stretch>
              </p:blipFill>
              <p:spPr>
                <a:xfrm>
                  <a:off x="6461378" y="3397745"/>
                  <a:ext cx="2106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8" name="Freihand 267">
                  <a:extLst>
                    <a:ext uri="{FF2B5EF4-FFF2-40B4-BE49-F238E27FC236}">
                      <a16:creationId xmlns:a16="http://schemas.microsoft.com/office/drawing/2014/main" id="{0BD23AB2-AC1A-A4C9-9C5E-78A7DDE5CB49}"/>
                    </a:ext>
                  </a:extLst>
                </p14:cNvPr>
                <p14:cNvContentPartPr/>
                <p14:nvPr/>
              </p14:nvContentPartPr>
              <p14:xfrm>
                <a:off x="6660098" y="3366425"/>
                <a:ext cx="236160" cy="221760"/>
              </p14:xfrm>
            </p:contentPart>
          </mc:Choice>
          <mc:Fallback>
            <p:pic>
              <p:nvPicPr>
                <p:cNvPr id="268" name="Freihand 267">
                  <a:extLst>
                    <a:ext uri="{FF2B5EF4-FFF2-40B4-BE49-F238E27FC236}">
                      <a16:creationId xmlns:a16="http://schemas.microsoft.com/office/drawing/2014/main" id="{0BD23AB2-AC1A-A4C9-9C5E-78A7DDE5CB49}"/>
                    </a:ext>
                  </a:extLst>
                </p:cNvPr>
                <p:cNvPicPr/>
                <p:nvPr/>
              </p:nvPicPr>
              <p:blipFill>
                <a:blip r:embed="rId424"/>
                <a:stretch>
                  <a:fillRect/>
                </a:stretch>
              </p:blipFill>
              <p:spPr>
                <a:xfrm>
                  <a:off x="6651458" y="3357785"/>
                  <a:ext cx="253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9" name="Freihand 268">
                  <a:extLst>
                    <a:ext uri="{FF2B5EF4-FFF2-40B4-BE49-F238E27FC236}">
                      <a16:creationId xmlns:a16="http://schemas.microsoft.com/office/drawing/2014/main" id="{AFC65B34-8FD0-587C-96D8-DFCBE302FECD}"/>
                    </a:ext>
                  </a:extLst>
                </p14:cNvPr>
                <p14:cNvContentPartPr/>
                <p14:nvPr/>
              </p14:nvContentPartPr>
              <p14:xfrm>
                <a:off x="6871778" y="3376145"/>
                <a:ext cx="31320" cy="51480"/>
              </p14:xfrm>
            </p:contentPart>
          </mc:Choice>
          <mc:Fallback>
            <p:pic>
              <p:nvPicPr>
                <p:cNvPr id="269" name="Freihand 268">
                  <a:extLst>
                    <a:ext uri="{FF2B5EF4-FFF2-40B4-BE49-F238E27FC236}">
                      <a16:creationId xmlns:a16="http://schemas.microsoft.com/office/drawing/2014/main" id="{AFC65B34-8FD0-587C-96D8-DFCBE302FECD}"/>
                    </a:ext>
                  </a:extLst>
                </p:cNvPr>
                <p:cNvPicPr/>
                <p:nvPr/>
              </p:nvPicPr>
              <p:blipFill>
                <a:blip r:embed="rId426"/>
                <a:stretch>
                  <a:fillRect/>
                </a:stretch>
              </p:blipFill>
              <p:spPr>
                <a:xfrm>
                  <a:off x="6863138" y="3367505"/>
                  <a:ext cx="48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0" name="Freihand 269">
                  <a:extLst>
                    <a:ext uri="{FF2B5EF4-FFF2-40B4-BE49-F238E27FC236}">
                      <a16:creationId xmlns:a16="http://schemas.microsoft.com/office/drawing/2014/main" id="{6BA2D17A-C528-7D5F-27CF-807F25C70752}"/>
                    </a:ext>
                  </a:extLst>
                </p14:cNvPr>
                <p14:cNvContentPartPr/>
                <p14:nvPr/>
              </p14:nvContentPartPr>
              <p14:xfrm>
                <a:off x="6943058" y="3463985"/>
                <a:ext cx="149400" cy="379080"/>
              </p14:xfrm>
            </p:contentPart>
          </mc:Choice>
          <mc:Fallback>
            <p:pic>
              <p:nvPicPr>
                <p:cNvPr id="270" name="Freihand 269">
                  <a:extLst>
                    <a:ext uri="{FF2B5EF4-FFF2-40B4-BE49-F238E27FC236}">
                      <a16:creationId xmlns:a16="http://schemas.microsoft.com/office/drawing/2014/main" id="{6BA2D17A-C528-7D5F-27CF-807F25C70752}"/>
                    </a:ext>
                  </a:extLst>
                </p:cNvPr>
                <p:cNvPicPr/>
                <p:nvPr/>
              </p:nvPicPr>
              <p:blipFill>
                <a:blip r:embed="rId428"/>
                <a:stretch>
                  <a:fillRect/>
                </a:stretch>
              </p:blipFill>
              <p:spPr>
                <a:xfrm>
                  <a:off x="6934418" y="3455345"/>
                  <a:ext cx="16704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1" name="Freihand 270">
                  <a:extLst>
                    <a:ext uri="{FF2B5EF4-FFF2-40B4-BE49-F238E27FC236}">
                      <a16:creationId xmlns:a16="http://schemas.microsoft.com/office/drawing/2014/main" id="{F909FB10-1BE4-E61D-19E6-44EF94DF55DD}"/>
                    </a:ext>
                  </a:extLst>
                </p14:cNvPr>
                <p14:cNvContentPartPr/>
                <p14:nvPr/>
              </p14:nvContentPartPr>
              <p14:xfrm>
                <a:off x="5177978" y="3620225"/>
                <a:ext cx="172800" cy="27360"/>
              </p14:xfrm>
            </p:contentPart>
          </mc:Choice>
          <mc:Fallback>
            <p:pic>
              <p:nvPicPr>
                <p:cNvPr id="271" name="Freihand 270">
                  <a:extLst>
                    <a:ext uri="{FF2B5EF4-FFF2-40B4-BE49-F238E27FC236}">
                      <a16:creationId xmlns:a16="http://schemas.microsoft.com/office/drawing/2014/main" id="{F909FB10-1BE4-E61D-19E6-44EF94DF55DD}"/>
                    </a:ext>
                  </a:extLst>
                </p:cNvPr>
                <p:cNvPicPr/>
                <p:nvPr/>
              </p:nvPicPr>
              <p:blipFill>
                <a:blip r:embed="rId430"/>
                <a:stretch>
                  <a:fillRect/>
                </a:stretch>
              </p:blipFill>
              <p:spPr>
                <a:xfrm>
                  <a:off x="5168978" y="3611585"/>
                  <a:ext cx="190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2" name="Freihand 271">
                  <a:extLst>
                    <a:ext uri="{FF2B5EF4-FFF2-40B4-BE49-F238E27FC236}">
                      <a16:creationId xmlns:a16="http://schemas.microsoft.com/office/drawing/2014/main" id="{7C1DEDAD-26D8-3ED5-5D4D-C4E8EDA96F78}"/>
                    </a:ext>
                  </a:extLst>
                </p14:cNvPr>
                <p14:cNvContentPartPr/>
                <p14:nvPr/>
              </p14:nvContentPartPr>
              <p14:xfrm>
                <a:off x="5147738" y="3537785"/>
                <a:ext cx="255600" cy="286560"/>
              </p14:xfrm>
            </p:contentPart>
          </mc:Choice>
          <mc:Fallback>
            <p:pic>
              <p:nvPicPr>
                <p:cNvPr id="272" name="Freihand 271">
                  <a:extLst>
                    <a:ext uri="{FF2B5EF4-FFF2-40B4-BE49-F238E27FC236}">
                      <a16:creationId xmlns:a16="http://schemas.microsoft.com/office/drawing/2014/main" id="{7C1DEDAD-26D8-3ED5-5D4D-C4E8EDA96F78}"/>
                    </a:ext>
                  </a:extLst>
                </p:cNvPr>
                <p:cNvPicPr/>
                <p:nvPr/>
              </p:nvPicPr>
              <p:blipFill>
                <a:blip r:embed="rId432"/>
                <a:stretch>
                  <a:fillRect/>
                </a:stretch>
              </p:blipFill>
              <p:spPr>
                <a:xfrm>
                  <a:off x="5139098" y="3528785"/>
                  <a:ext cx="2732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9" name="Freihand 278">
                  <a:extLst>
                    <a:ext uri="{FF2B5EF4-FFF2-40B4-BE49-F238E27FC236}">
                      <a16:creationId xmlns:a16="http://schemas.microsoft.com/office/drawing/2014/main" id="{F236C290-9158-9D4E-8333-E1D8AE6BE93A}"/>
                    </a:ext>
                  </a:extLst>
                </p14:cNvPr>
                <p14:cNvContentPartPr/>
                <p14:nvPr/>
              </p14:nvContentPartPr>
              <p14:xfrm>
                <a:off x="5553098" y="4001825"/>
                <a:ext cx="413280" cy="208800"/>
              </p14:xfrm>
            </p:contentPart>
          </mc:Choice>
          <mc:Fallback>
            <p:pic>
              <p:nvPicPr>
                <p:cNvPr id="279" name="Freihand 278">
                  <a:extLst>
                    <a:ext uri="{FF2B5EF4-FFF2-40B4-BE49-F238E27FC236}">
                      <a16:creationId xmlns:a16="http://schemas.microsoft.com/office/drawing/2014/main" id="{F236C290-9158-9D4E-8333-E1D8AE6BE93A}"/>
                    </a:ext>
                  </a:extLst>
                </p:cNvPr>
                <p:cNvPicPr/>
                <p:nvPr/>
              </p:nvPicPr>
              <p:blipFill>
                <a:blip r:embed="rId434"/>
                <a:stretch>
                  <a:fillRect/>
                </a:stretch>
              </p:blipFill>
              <p:spPr>
                <a:xfrm>
                  <a:off x="5544098" y="3993185"/>
                  <a:ext cx="430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0" name="Freihand 279">
                  <a:extLst>
                    <a:ext uri="{FF2B5EF4-FFF2-40B4-BE49-F238E27FC236}">
                      <a16:creationId xmlns:a16="http://schemas.microsoft.com/office/drawing/2014/main" id="{D271CB50-0932-0A0D-8157-1CA341552F8F}"/>
                    </a:ext>
                  </a:extLst>
                </p14:cNvPr>
                <p14:cNvContentPartPr/>
                <p14:nvPr/>
              </p14:nvContentPartPr>
              <p14:xfrm>
                <a:off x="5849738" y="3897785"/>
                <a:ext cx="5040" cy="26640"/>
              </p14:xfrm>
            </p:contentPart>
          </mc:Choice>
          <mc:Fallback>
            <p:pic>
              <p:nvPicPr>
                <p:cNvPr id="280" name="Freihand 279">
                  <a:extLst>
                    <a:ext uri="{FF2B5EF4-FFF2-40B4-BE49-F238E27FC236}">
                      <a16:creationId xmlns:a16="http://schemas.microsoft.com/office/drawing/2014/main" id="{D271CB50-0932-0A0D-8157-1CA341552F8F}"/>
                    </a:ext>
                  </a:extLst>
                </p:cNvPr>
                <p:cNvPicPr/>
                <p:nvPr/>
              </p:nvPicPr>
              <p:blipFill>
                <a:blip r:embed="rId436"/>
                <a:stretch>
                  <a:fillRect/>
                </a:stretch>
              </p:blipFill>
              <p:spPr>
                <a:xfrm>
                  <a:off x="5840738" y="3889145"/>
                  <a:ext cx="22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3" name="Freihand 282">
                  <a:extLst>
                    <a:ext uri="{FF2B5EF4-FFF2-40B4-BE49-F238E27FC236}">
                      <a16:creationId xmlns:a16="http://schemas.microsoft.com/office/drawing/2014/main" id="{E449DBAD-E56E-6E87-C84C-DDA5CF07DBC8}"/>
                    </a:ext>
                  </a:extLst>
                </p14:cNvPr>
                <p14:cNvContentPartPr/>
                <p14:nvPr/>
              </p14:nvContentPartPr>
              <p14:xfrm>
                <a:off x="6195338" y="3890945"/>
                <a:ext cx="174600" cy="268560"/>
              </p14:xfrm>
            </p:contentPart>
          </mc:Choice>
          <mc:Fallback>
            <p:pic>
              <p:nvPicPr>
                <p:cNvPr id="283" name="Freihand 282">
                  <a:extLst>
                    <a:ext uri="{FF2B5EF4-FFF2-40B4-BE49-F238E27FC236}">
                      <a16:creationId xmlns:a16="http://schemas.microsoft.com/office/drawing/2014/main" id="{E449DBAD-E56E-6E87-C84C-DDA5CF07DBC8}"/>
                    </a:ext>
                  </a:extLst>
                </p:cNvPr>
                <p:cNvPicPr/>
                <p:nvPr/>
              </p:nvPicPr>
              <p:blipFill>
                <a:blip r:embed="rId438"/>
                <a:stretch>
                  <a:fillRect/>
                </a:stretch>
              </p:blipFill>
              <p:spPr>
                <a:xfrm>
                  <a:off x="6186338" y="3881945"/>
                  <a:ext cx="192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4" name="Freihand 283">
                  <a:extLst>
                    <a:ext uri="{FF2B5EF4-FFF2-40B4-BE49-F238E27FC236}">
                      <a16:creationId xmlns:a16="http://schemas.microsoft.com/office/drawing/2014/main" id="{5ED94BB4-85F7-FD2C-9FA7-C1542AC27186}"/>
                    </a:ext>
                  </a:extLst>
                </p14:cNvPr>
                <p14:cNvContentPartPr/>
                <p14:nvPr/>
              </p14:nvContentPartPr>
              <p14:xfrm>
                <a:off x="6392258" y="3920105"/>
                <a:ext cx="122400" cy="205920"/>
              </p14:xfrm>
            </p:contentPart>
          </mc:Choice>
          <mc:Fallback>
            <p:pic>
              <p:nvPicPr>
                <p:cNvPr id="284" name="Freihand 283">
                  <a:extLst>
                    <a:ext uri="{FF2B5EF4-FFF2-40B4-BE49-F238E27FC236}">
                      <a16:creationId xmlns:a16="http://schemas.microsoft.com/office/drawing/2014/main" id="{5ED94BB4-85F7-FD2C-9FA7-C1542AC27186}"/>
                    </a:ext>
                  </a:extLst>
                </p:cNvPr>
                <p:cNvPicPr/>
                <p:nvPr/>
              </p:nvPicPr>
              <p:blipFill>
                <a:blip r:embed="rId440"/>
                <a:stretch>
                  <a:fillRect/>
                </a:stretch>
              </p:blipFill>
              <p:spPr>
                <a:xfrm>
                  <a:off x="6383258" y="3911465"/>
                  <a:ext cx="140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5" name="Freihand 284">
                  <a:extLst>
                    <a:ext uri="{FF2B5EF4-FFF2-40B4-BE49-F238E27FC236}">
                      <a16:creationId xmlns:a16="http://schemas.microsoft.com/office/drawing/2014/main" id="{1E1C7536-A1DF-07B3-7A1B-2896F88F7C5C}"/>
                    </a:ext>
                  </a:extLst>
                </p14:cNvPr>
                <p14:cNvContentPartPr/>
                <p14:nvPr/>
              </p14:nvContentPartPr>
              <p14:xfrm>
                <a:off x="6577658" y="3773945"/>
                <a:ext cx="114480" cy="167400"/>
              </p14:xfrm>
            </p:contentPart>
          </mc:Choice>
          <mc:Fallback>
            <p:pic>
              <p:nvPicPr>
                <p:cNvPr id="285" name="Freihand 284">
                  <a:extLst>
                    <a:ext uri="{FF2B5EF4-FFF2-40B4-BE49-F238E27FC236}">
                      <a16:creationId xmlns:a16="http://schemas.microsoft.com/office/drawing/2014/main" id="{1E1C7536-A1DF-07B3-7A1B-2896F88F7C5C}"/>
                    </a:ext>
                  </a:extLst>
                </p:cNvPr>
                <p:cNvPicPr/>
                <p:nvPr/>
              </p:nvPicPr>
              <p:blipFill>
                <a:blip r:embed="rId442"/>
                <a:stretch>
                  <a:fillRect/>
                </a:stretch>
              </p:blipFill>
              <p:spPr>
                <a:xfrm>
                  <a:off x="6569018" y="3765305"/>
                  <a:ext cx="132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6" name="Freihand 285">
                  <a:extLst>
                    <a:ext uri="{FF2B5EF4-FFF2-40B4-BE49-F238E27FC236}">
                      <a16:creationId xmlns:a16="http://schemas.microsoft.com/office/drawing/2014/main" id="{6207B6E2-A9A5-530E-296C-039D49DBBD69}"/>
                    </a:ext>
                  </a:extLst>
                </p14:cNvPr>
                <p14:cNvContentPartPr/>
                <p14:nvPr/>
              </p14:nvContentPartPr>
              <p14:xfrm>
                <a:off x="6678098" y="3831905"/>
                <a:ext cx="105120" cy="84600"/>
              </p14:xfrm>
            </p:contentPart>
          </mc:Choice>
          <mc:Fallback>
            <p:pic>
              <p:nvPicPr>
                <p:cNvPr id="286" name="Freihand 285">
                  <a:extLst>
                    <a:ext uri="{FF2B5EF4-FFF2-40B4-BE49-F238E27FC236}">
                      <a16:creationId xmlns:a16="http://schemas.microsoft.com/office/drawing/2014/main" id="{6207B6E2-A9A5-530E-296C-039D49DBBD69}"/>
                    </a:ext>
                  </a:extLst>
                </p:cNvPr>
                <p:cNvPicPr/>
                <p:nvPr/>
              </p:nvPicPr>
              <p:blipFill>
                <a:blip r:embed="rId444"/>
                <a:stretch>
                  <a:fillRect/>
                </a:stretch>
              </p:blipFill>
              <p:spPr>
                <a:xfrm>
                  <a:off x="6669098" y="3822905"/>
                  <a:ext cx="122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7" name="Freihand 286">
                  <a:extLst>
                    <a:ext uri="{FF2B5EF4-FFF2-40B4-BE49-F238E27FC236}">
                      <a16:creationId xmlns:a16="http://schemas.microsoft.com/office/drawing/2014/main" id="{4365B41F-EDD7-3A5C-AA21-79FE6F8BC0F0}"/>
                    </a:ext>
                  </a:extLst>
                </p14:cNvPr>
                <p14:cNvContentPartPr/>
                <p14:nvPr/>
              </p14:nvContentPartPr>
              <p14:xfrm>
                <a:off x="6815978" y="3830465"/>
                <a:ext cx="90360" cy="193320"/>
              </p14:xfrm>
            </p:contentPart>
          </mc:Choice>
          <mc:Fallback>
            <p:pic>
              <p:nvPicPr>
                <p:cNvPr id="287" name="Freihand 286">
                  <a:extLst>
                    <a:ext uri="{FF2B5EF4-FFF2-40B4-BE49-F238E27FC236}">
                      <a16:creationId xmlns:a16="http://schemas.microsoft.com/office/drawing/2014/main" id="{4365B41F-EDD7-3A5C-AA21-79FE6F8BC0F0}"/>
                    </a:ext>
                  </a:extLst>
                </p:cNvPr>
                <p:cNvPicPr/>
                <p:nvPr/>
              </p:nvPicPr>
              <p:blipFill>
                <a:blip r:embed="rId446"/>
                <a:stretch>
                  <a:fillRect/>
                </a:stretch>
              </p:blipFill>
              <p:spPr>
                <a:xfrm>
                  <a:off x="6807338" y="3821465"/>
                  <a:ext cx="108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5" name="Freihand 304">
                  <a:extLst>
                    <a:ext uri="{FF2B5EF4-FFF2-40B4-BE49-F238E27FC236}">
                      <a16:creationId xmlns:a16="http://schemas.microsoft.com/office/drawing/2014/main" id="{B9511CA9-F4F2-4BB7-3952-CEBABD933712}"/>
                    </a:ext>
                  </a:extLst>
                </p14:cNvPr>
                <p14:cNvContentPartPr/>
                <p14:nvPr/>
              </p14:nvContentPartPr>
              <p14:xfrm>
                <a:off x="5593418" y="4461545"/>
                <a:ext cx="211320" cy="16200"/>
              </p14:xfrm>
            </p:contentPart>
          </mc:Choice>
          <mc:Fallback>
            <p:pic>
              <p:nvPicPr>
                <p:cNvPr id="305" name="Freihand 304">
                  <a:extLst>
                    <a:ext uri="{FF2B5EF4-FFF2-40B4-BE49-F238E27FC236}">
                      <a16:creationId xmlns:a16="http://schemas.microsoft.com/office/drawing/2014/main" id="{B9511CA9-F4F2-4BB7-3952-CEBABD933712}"/>
                    </a:ext>
                  </a:extLst>
                </p:cNvPr>
                <p:cNvPicPr/>
                <p:nvPr/>
              </p:nvPicPr>
              <p:blipFill>
                <a:blip r:embed="rId448"/>
                <a:stretch>
                  <a:fillRect/>
                </a:stretch>
              </p:blipFill>
              <p:spPr>
                <a:xfrm>
                  <a:off x="5584418" y="4452545"/>
                  <a:ext cx="228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6" name="Freihand 305">
                  <a:extLst>
                    <a:ext uri="{FF2B5EF4-FFF2-40B4-BE49-F238E27FC236}">
                      <a16:creationId xmlns:a16="http://schemas.microsoft.com/office/drawing/2014/main" id="{509992FB-9657-BB2F-C623-F7C2D2CC1CD1}"/>
                    </a:ext>
                  </a:extLst>
                </p14:cNvPr>
                <p14:cNvContentPartPr/>
                <p14:nvPr/>
              </p14:nvContentPartPr>
              <p14:xfrm>
                <a:off x="5607098" y="4533185"/>
                <a:ext cx="199080" cy="68400"/>
              </p14:xfrm>
            </p:contentPart>
          </mc:Choice>
          <mc:Fallback>
            <p:pic>
              <p:nvPicPr>
                <p:cNvPr id="306" name="Freihand 305">
                  <a:extLst>
                    <a:ext uri="{FF2B5EF4-FFF2-40B4-BE49-F238E27FC236}">
                      <a16:creationId xmlns:a16="http://schemas.microsoft.com/office/drawing/2014/main" id="{509992FB-9657-BB2F-C623-F7C2D2CC1CD1}"/>
                    </a:ext>
                  </a:extLst>
                </p:cNvPr>
                <p:cNvPicPr/>
                <p:nvPr/>
              </p:nvPicPr>
              <p:blipFill>
                <a:blip r:embed="rId450"/>
                <a:stretch>
                  <a:fillRect/>
                </a:stretch>
              </p:blipFill>
              <p:spPr>
                <a:xfrm>
                  <a:off x="5598458" y="4524185"/>
                  <a:ext cx="216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7" name="Freihand 306">
                  <a:extLst>
                    <a:ext uri="{FF2B5EF4-FFF2-40B4-BE49-F238E27FC236}">
                      <a16:creationId xmlns:a16="http://schemas.microsoft.com/office/drawing/2014/main" id="{2C9121C9-1BAF-DD57-6C12-CEBCC5ED5312}"/>
                    </a:ext>
                  </a:extLst>
                </p14:cNvPr>
                <p14:cNvContentPartPr/>
                <p14:nvPr/>
              </p14:nvContentPartPr>
              <p14:xfrm>
                <a:off x="5811578" y="4367585"/>
                <a:ext cx="147240" cy="254520"/>
              </p14:xfrm>
            </p:contentPart>
          </mc:Choice>
          <mc:Fallback>
            <p:pic>
              <p:nvPicPr>
                <p:cNvPr id="307" name="Freihand 306">
                  <a:extLst>
                    <a:ext uri="{FF2B5EF4-FFF2-40B4-BE49-F238E27FC236}">
                      <a16:creationId xmlns:a16="http://schemas.microsoft.com/office/drawing/2014/main" id="{2C9121C9-1BAF-DD57-6C12-CEBCC5ED5312}"/>
                    </a:ext>
                  </a:extLst>
                </p:cNvPr>
                <p:cNvPicPr/>
                <p:nvPr/>
              </p:nvPicPr>
              <p:blipFill>
                <a:blip r:embed="rId452"/>
                <a:stretch>
                  <a:fillRect/>
                </a:stretch>
              </p:blipFill>
              <p:spPr>
                <a:xfrm>
                  <a:off x="5802578" y="4358945"/>
                  <a:ext cx="1648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9" name="Freihand 308">
                  <a:extLst>
                    <a:ext uri="{FF2B5EF4-FFF2-40B4-BE49-F238E27FC236}">
                      <a16:creationId xmlns:a16="http://schemas.microsoft.com/office/drawing/2014/main" id="{94285607-310A-325C-E175-95D3637CDD12}"/>
                    </a:ext>
                  </a:extLst>
                </p14:cNvPr>
                <p14:cNvContentPartPr/>
                <p14:nvPr/>
              </p14:nvContentPartPr>
              <p14:xfrm>
                <a:off x="6150338" y="4364345"/>
                <a:ext cx="146520" cy="279000"/>
              </p14:xfrm>
            </p:contentPart>
          </mc:Choice>
          <mc:Fallback>
            <p:pic>
              <p:nvPicPr>
                <p:cNvPr id="309" name="Freihand 308">
                  <a:extLst>
                    <a:ext uri="{FF2B5EF4-FFF2-40B4-BE49-F238E27FC236}">
                      <a16:creationId xmlns:a16="http://schemas.microsoft.com/office/drawing/2014/main" id="{94285607-310A-325C-E175-95D3637CDD12}"/>
                    </a:ext>
                  </a:extLst>
                </p:cNvPr>
                <p:cNvPicPr/>
                <p:nvPr/>
              </p:nvPicPr>
              <p:blipFill>
                <a:blip r:embed="rId454"/>
                <a:stretch>
                  <a:fillRect/>
                </a:stretch>
              </p:blipFill>
              <p:spPr>
                <a:xfrm>
                  <a:off x="6141698" y="4355345"/>
                  <a:ext cx="1641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10" name="Freihand 309">
                  <a:extLst>
                    <a:ext uri="{FF2B5EF4-FFF2-40B4-BE49-F238E27FC236}">
                      <a16:creationId xmlns:a16="http://schemas.microsoft.com/office/drawing/2014/main" id="{D5ACC9D5-B976-097B-A7B1-D2E58378ACF8}"/>
                    </a:ext>
                  </a:extLst>
                </p14:cNvPr>
                <p14:cNvContentPartPr/>
                <p14:nvPr/>
              </p14:nvContentPartPr>
              <p14:xfrm>
                <a:off x="6525818" y="4341305"/>
                <a:ext cx="165240" cy="280440"/>
              </p14:xfrm>
            </p:contentPart>
          </mc:Choice>
          <mc:Fallback>
            <p:pic>
              <p:nvPicPr>
                <p:cNvPr id="310" name="Freihand 309">
                  <a:extLst>
                    <a:ext uri="{FF2B5EF4-FFF2-40B4-BE49-F238E27FC236}">
                      <a16:creationId xmlns:a16="http://schemas.microsoft.com/office/drawing/2014/main" id="{D5ACC9D5-B976-097B-A7B1-D2E58378ACF8}"/>
                    </a:ext>
                  </a:extLst>
                </p:cNvPr>
                <p:cNvPicPr/>
                <p:nvPr/>
              </p:nvPicPr>
              <p:blipFill>
                <a:blip r:embed="rId456"/>
                <a:stretch>
                  <a:fillRect/>
                </a:stretch>
              </p:blipFill>
              <p:spPr>
                <a:xfrm>
                  <a:off x="6516818" y="4332305"/>
                  <a:ext cx="1828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11" name="Freihand 310">
                  <a:extLst>
                    <a:ext uri="{FF2B5EF4-FFF2-40B4-BE49-F238E27FC236}">
                      <a16:creationId xmlns:a16="http://schemas.microsoft.com/office/drawing/2014/main" id="{E56F9CC9-0245-E07C-54E3-F3B98BE0AF16}"/>
                    </a:ext>
                  </a:extLst>
                </p14:cNvPr>
                <p14:cNvContentPartPr/>
                <p14:nvPr/>
              </p14:nvContentPartPr>
              <p14:xfrm>
                <a:off x="6688178" y="4156985"/>
                <a:ext cx="261360" cy="254520"/>
              </p14:xfrm>
            </p:contentPart>
          </mc:Choice>
          <mc:Fallback>
            <p:pic>
              <p:nvPicPr>
                <p:cNvPr id="311" name="Freihand 310">
                  <a:extLst>
                    <a:ext uri="{FF2B5EF4-FFF2-40B4-BE49-F238E27FC236}">
                      <a16:creationId xmlns:a16="http://schemas.microsoft.com/office/drawing/2014/main" id="{E56F9CC9-0245-E07C-54E3-F3B98BE0AF16}"/>
                    </a:ext>
                  </a:extLst>
                </p:cNvPr>
                <p:cNvPicPr/>
                <p:nvPr/>
              </p:nvPicPr>
              <p:blipFill>
                <a:blip r:embed="rId458"/>
                <a:stretch>
                  <a:fillRect/>
                </a:stretch>
              </p:blipFill>
              <p:spPr>
                <a:xfrm>
                  <a:off x="6679538" y="4147985"/>
                  <a:ext cx="279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12" name="Freihand 311">
                  <a:extLst>
                    <a:ext uri="{FF2B5EF4-FFF2-40B4-BE49-F238E27FC236}">
                      <a16:creationId xmlns:a16="http://schemas.microsoft.com/office/drawing/2014/main" id="{A6A720FA-DC31-762D-854B-E2F387EACC72}"/>
                    </a:ext>
                  </a:extLst>
                </p14:cNvPr>
                <p14:cNvContentPartPr/>
                <p14:nvPr/>
              </p14:nvContentPartPr>
              <p14:xfrm>
                <a:off x="7115498" y="4047905"/>
                <a:ext cx="401040" cy="213840"/>
              </p14:xfrm>
            </p:contentPart>
          </mc:Choice>
          <mc:Fallback>
            <p:pic>
              <p:nvPicPr>
                <p:cNvPr id="312" name="Freihand 311">
                  <a:extLst>
                    <a:ext uri="{FF2B5EF4-FFF2-40B4-BE49-F238E27FC236}">
                      <a16:creationId xmlns:a16="http://schemas.microsoft.com/office/drawing/2014/main" id="{A6A720FA-DC31-762D-854B-E2F387EACC72}"/>
                    </a:ext>
                  </a:extLst>
                </p:cNvPr>
                <p:cNvPicPr/>
                <p:nvPr/>
              </p:nvPicPr>
              <p:blipFill>
                <a:blip r:embed="rId460"/>
                <a:stretch>
                  <a:fillRect/>
                </a:stretch>
              </p:blipFill>
              <p:spPr>
                <a:xfrm>
                  <a:off x="7106498" y="4039265"/>
                  <a:ext cx="418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13" name="Freihand 312">
                  <a:extLst>
                    <a:ext uri="{FF2B5EF4-FFF2-40B4-BE49-F238E27FC236}">
                      <a16:creationId xmlns:a16="http://schemas.microsoft.com/office/drawing/2014/main" id="{AD24CE9C-D023-DCAA-3396-FD3BAC5BCEED}"/>
                    </a:ext>
                  </a:extLst>
                </p14:cNvPr>
                <p14:cNvContentPartPr/>
                <p14:nvPr/>
              </p14:nvContentPartPr>
              <p14:xfrm>
                <a:off x="7438778" y="4065185"/>
                <a:ext cx="124560" cy="140760"/>
              </p14:xfrm>
            </p:contentPart>
          </mc:Choice>
          <mc:Fallback>
            <p:pic>
              <p:nvPicPr>
                <p:cNvPr id="313" name="Freihand 312">
                  <a:extLst>
                    <a:ext uri="{FF2B5EF4-FFF2-40B4-BE49-F238E27FC236}">
                      <a16:creationId xmlns:a16="http://schemas.microsoft.com/office/drawing/2014/main" id="{AD24CE9C-D023-DCAA-3396-FD3BAC5BCEED}"/>
                    </a:ext>
                  </a:extLst>
                </p:cNvPr>
                <p:cNvPicPr/>
                <p:nvPr/>
              </p:nvPicPr>
              <p:blipFill>
                <a:blip r:embed="rId462"/>
                <a:stretch>
                  <a:fillRect/>
                </a:stretch>
              </p:blipFill>
              <p:spPr>
                <a:xfrm>
                  <a:off x="7430138" y="4056185"/>
                  <a:ext cx="142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14" name="Freihand 313">
                  <a:extLst>
                    <a:ext uri="{FF2B5EF4-FFF2-40B4-BE49-F238E27FC236}">
                      <a16:creationId xmlns:a16="http://schemas.microsoft.com/office/drawing/2014/main" id="{A4C04EA5-420F-C640-49C5-41FBDCBE7BD6}"/>
                    </a:ext>
                  </a:extLst>
                </p14:cNvPr>
                <p14:cNvContentPartPr/>
                <p14:nvPr/>
              </p14:nvContentPartPr>
              <p14:xfrm>
                <a:off x="7540298" y="3988145"/>
                <a:ext cx="263160" cy="162360"/>
              </p14:xfrm>
            </p:contentPart>
          </mc:Choice>
          <mc:Fallback>
            <p:pic>
              <p:nvPicPr>
                <p:cNvPr id="314" name="Freihand 313">
                  <a:extLst>
                    <a:ext uri="{FF2B5EF4-FFF2-40B4-BE49-F238E27FC236}">
                      <a16:creationId xmlns:a16="http://schemas.microsoft.com/office/drawing/2014/main" id="{A4C04EA5-420F-C640-49C5-41FBDCBE7BD6}"/>
                    </a:ext>
                  </a:extLst>
                </p:cNvPr>
                <p:cNvPicPr/>
                <p:nvPr/>
              </p:nvPicPr>
              <p:blipFill>
                <a:blip r:embed="rId464"/>
                <a:stretch>
                  <a:fillRect/>
                </a:stretch>
              </p:blipFill>
              <p:spPr>
                <a:xfrm>
                  <a:off x="7531658" y="3979505"/>
                  <a:ext cx="280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6" name="Freihand 315">
                  <a:extLst>
                    <a:ext uri="{FF2B5EF4-FFF2-40B4-BE49-F238E27FC236}">
                      <a16:creationId xmlns:a16="http://schemas.microsoft.com/office/drawing/2014/main" id="{F0F5A6FA-D727-B599-FB94-A59757E09FA7}"/>
                    </a:ext>
                  </a:extLst>
                </p14:cNvPr>
                <p14:cNvContentPartPr/>
                <p14:nvPr/>
              </p14:nvContentPartPr>
              <p14:xfrm>
                <a:off x="6054938" y="4697345"/>
                <a:ext cx="427680" cy="367560"/>
              </p14:xfrm>
            </p:contentPart>
          </mc:Choice>
          <mc:Fallback>
            <p:pic>
              <p:nvPicPr>
                <p:cNvPr id="316" name="Freihand 315">
                  <a:extLst>
                    <a:ext uri="{FF2B5EF4-FFF2-40B4-BE49-F238E27FC236}">
                      <a16:creationId xmlns:a16="http://schemas.microsoft.com/office/drawing/2014/main" id="{F0F5A6FA-D727-B599-FB94-A59757E09FA7}"/>
                    </a:ext>
                  </a:extLst>
                </p:cNvPr>
                <p:cNvPicPr/>
                <p:nvPr/>
              </p:nvPicPr>
              <p:blipFill>
                <a:blip r:embed="rId466"/>
                <a:stretch>
                  <a:fillRect/>
                </a:stretch>
              </p:blipFill>
              <p:spPr>
                <a:xfrm>
                  <a:off x="6045938" y="4688705"/>
                  <a:ext cx="4453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17" name="Freihand 316">
                  <a:extLst>
                    <a:ext uri="{FF2B5EF4-FFF2-40B4-BE49-F238E27FC236}">
                      <a16:creationId xmlns:a16="http://schemas.microsoft.com/office/drawing/2014/main" id="{C43C1C9A-B99D-540A-77BC-CF16861A8F66}"/>
                    </a:ext>
                  </a:extLst>
                </p14:cNvPr>
                <p14:cNvContentPartPr/>
                <p14:nvPr/>
              </p14:nvContentPartPr>
              <p14:xfrm>
                <a:off x="6718058" y="4663865"/>
                <a:ext cx="184680" cy="233280"/>
              </p14:xfrm>
            </p:contentPart>
          </mc:Choice>
          <mc:Fallback>
            <p:pic>
              <p:nvPicPr>
                <p:cNvPr id="317" name="Freihand 316">
                  <a:extLst>
                    <a:ext uri="{FF2B5EF4-FFF2-40B4-BE49-F238E27FC236}">
                      <a16:creationId xmlns:a16="http://schemas.microsoft.com/office/drawing/2014/main" id="{C43C1C9A-B99D-540A-77BC-CF16861A8F66}"/>
                    </a:ext>
                  </a:extLst>
                </p:cNvPr>
                <p:cNvPicPr/>
                <p:nvPr/>
              </p:nvPicPr>
              <p:blipFill>
                <a:blip r:embed="rId468"/>
                <a:stretch>
                  <a:fillRect/>
                </a:stretch>
              </p:blipFill>
              <p:spPr>
                <a:xfrm>
                  <a:off x="6709058" y="4655225"/>
                  <a:ext cx="202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8" name="Freihand 317">
                  <a:extLst>
                    <a:ext uri="{FF2B5EF4-FFF2-40B4-BE49-F238E27FC236}">
                      <a16:creationId xmlns:a16="http://schemas.microsoft.com/office/drawing/2014/main" id="{EA83272C-464F-28FB-C89C-4D69FB3B2A85}"/>
                    </a:ext>
                  </a:extLst>
                </p14:cNvPr>
                <p14:cNvContentPartPr/>
                <p14:nvPr/>
              </p14:nvContentPartPr>
              <p14:xfrm>
                <a:off x="6984818" y="4786265"/>
                <a:ext cx="83880" cy="99720"/>
              </p14:xfrm>
            </p:contentPart>
          </mc:Choice>
          <mc:Fallback>
            <p:pic>
              <p:nvPicPr>
                <p:cNvPr id="318" name="Freihand 317">
                  <a:extLst>
                    <a:ext uri="{FF2B5EF4-FFF2-40B4-BE49-F238E27FC236}">
                      <a16:creationId xmlns:a16="http://schemas.microsoft.com/office/drawing/2014/main" id="{EA83272C-464F-28FB-C89C-4D69FB3B2A85}"/>
                    </a:ext>
                  </a:extLst>
                </p:cNvPr>
                <p:cNvPicPr/>
                <p:nvPr/>
              </p:nvPicPr>
              <p:blipFill>
                <a:blip r:embed="rId470"/>
                <a:stretch>
                  <a:fillRect/>
                </a:stretch>
              </p:blipFill>
              <p:spPr>
                <a:xfrm>
                  <a:off x="6975818" y="4777625"/>
                  <a:ext cx="101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9" name="Freihand 318">
                  <a:extLst>
                    <a:ext uri="{FF2B5EF4-FFF2-40B4-BE49-F238E27FC236}">
                      <a16:creationId xmlns:a16="http://schemas.microsoft.com/office/drawing/2014/main" id="{C90FF63A-E86F-C1DF-91F4-CC7EDA6E0305}"/>
                    </a:ext>
                  </a:extLst>
                </p14:cNvPr>
                <p14:cNvContentPartPr/>
                <p14:nvPr/>
              </p14:nvContentPartPr>
              <p14:xfrm>
                <a:off x="7194338" y="4585025"/>
                <a:ext cx="252720" cy="138960"/>
              </p14:xfrm>
            </p:contentPart>
          </mc:Choice>
          <mc:Fallback>
            <p:pic>
              <p:nvPicPr>
                <p:cNvPr id="319" name="Freihand 318">
                  <a:extLst>
                    <a:ext uri="{FF2B5EF4-FFF2-40B4-BE49-F238E27FC236}">
                      <a16:creationId xmlns:a16="http://schemas.microsoft.com/office/drawing/2014/main" id="{C90FF63A-E86F-C1DF-91F4-CC7EDA6E0305}"/>
                    </a:ext>
                  </a:extLst>
                </p:cNvPr>
                <p:cNvPicPr/>
                <p:nvPr/>
              </p:nvPicPr>
              <p:blipFill>
                <a:blip r:embed="rId472"/>
                <a:stretch>
                  <a:fillRect/>
                </a:stretch>
              </p:blipFill>
              <p:spPr>
                <a:xfrm>
                  <a:off x="7185338" y="4576385"/>
                  <a:ext cx="270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20" name="Freihand 319">
                  <a:extLst>
                    <a:ext uri="{FF2B5EF4-FFF2-40B4-BE49-F238E27FC236}">
                      <a16:creationId xmlns:a16="http://schemas.microsoft.com/office/drawing/2014/main" id="{91ED93D7-9929-85BD-F079-D247912122B5}"/>
                    </a:ext>
                  </a:extLst>
                </p14:cNvPr>
                <p14:cNvContentPartPr/>
                <p14:nvPr/>
              </p14:nvContentPartPr>
              <p14:xfrm>
                <a:off x="7479818" y="4464425"/>
                <a:ext cx="293040" cy="199080"/>
              </p14:xfrm>
            </p:contentPart>
          </mc:Choice>
          <mc:Fallback>
            <p:pic>
              <p:nvPicPr>
                <p:cNvPr id="320" name="Freihand 319">
                  <a:extLst>
                    <a:ext uri="{FF2B5EF4-FFF2-40B4-BE49-F238E27FC236}">
                      <a16:creationId xmlns:a16="http://schemas.microsoft.com/office/drawing/2014/main" id="{91ED93D7-9929-85BD-F079-D247912122B5}"/>
                    </a:ext>
                  </a:extLst>
                </p:cNvPr>
                <p:cNvPicPr/>
                <p:nvPr/>
              </p:nvPicPr>
              <p:blipFill>
                <a:blip r:embed="rId474"/>
                <a:stretch>
                  <a:fillRect/>
                </a:stretch>
              </p:blipFill>
              <p:spPr>
                <a:xfrm>
                  <a:off x="7471178" y="4455785"/>
                  <a:ext cx="310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21" name="Freihand 320">
                  <a:extLst>
                    <a:ext uri="{FF2B5EF4-FFF2-40B4-BE49-F238E27FC236}">
                      <a16:creationId xmlns:a16="http://schemas.microsoft.com/office/drawing/2014/main" id="{00D17788-864F-5F18-FF4B-2500BE5F4CBD}"/>
                    </a:ext>
                  </a:extLst>
                </p14:cNvPr>
                <p14:cNvContentPartPr/>
                <p14:nvPr/>
              </p14:nvContentPartPr>
              <p14:xfrm>
                <a:off x="7841618" y="4320065"/>
                <a:ext cx="192600" cy="203040"/>
              </p14:xfrm>
            </p:contentPart>
          </mc:Choice>
          <mc:Fallback>
            <p:pic>
              <p:nvPicPr>
                <p:cNvPr id="321" name="Freihand 320">
                  <a:extLst>
                    <a:ext uri="{FF2B5EF4-FFF2-40B4-BE49-F238E27FC236}">
                      <a16:creationId xmlns:a16="http://schemas.microsoft.com/office/drawing/2014/main" id="{00D17788-864F-5F18-FF4B-2500BE5F4CBD}"/>
                    </a:ext>
                  </a:extLst>
                </p:cNvPr>
                <p:cNvPicPr/>
                <p:nvPr/>
              </p:nvPicPr>
              <p:blipFill>
                <a:blip r:embed="rId476"/>
                <a:stretch>
                  <a:fillRect/>
                </a:stretch>
              </p:blipFill>
              <p:spPr>
                <a:xfrm>
                  <a:off x="7832618" y="4311065"/>
                  <a:ext cx="210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22" name="Freihand 321">
                  <a:extLst>
                    <a:ext uri="{FF2B5EF4-FFF2-40B4-BE49-F238E27FC236}">
                      <a16:creationId xmlns:a16="http://schemas.microsoft.com/office/drawing/2014/main" id="{6E22D055-7E63-29A9-33AC-8185989322D7}"/>
                    </a:ext>
                  </a:extLst>
                </p14:cNvPr>
                <p14:cNvContentPartPr/>
                <p14:nvPr/>
              </p14:nvContentPartPr>
              <p14:xfrm>
                <a:off x="7699778" y="4300985"/>
                <a:ext cx="122760" cy="61920"/>
              </p14:xfrm>
            </p:contentPart>
          </mc:Choice>
          <mc:Fallback>
            <p:pic>
              <p:nvPicPr>
                <p:cNvPr id="322" name="Freihand 321">
                  <a:extLst>
                    <a:ext uri="{FF2B5EF4-FFF2-40B4-BE49-F238E27FC236}">
                      <a16:creationId xmlns:a16="http://schemas.microsoft.com/office/drawing/2014/main" id="{6E22D055-7E63-29A9-33AC-8185989322D7}"/>
                    </a:ext>
                  </a:extLst>
                </p:cNvPr>
                <p:cNvPicPr/>
                <p:nvPr/>
              </p:nvPicPr>
              <p:blipFill>
                <a:blip r:embed="rId478"/>
                <a:stretch>
                  <a:fillRect/>
                </a:stretch>
              </p:blipFill>
              <p:spPr>
                <a:xfrm>
                  <a:off x="7691138" y="4291985"/>
                  <a:ext cx="140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24" name="Freihand 323">
                  <a:extLst>
                    <a:ext uri="{FF2B5EF4-FFF2-40B4-BE49-F238E27FC236}">
                      <a16:creationId xmlns:a16="http://schemas.microsoft.com/office/drawing/2014/main" id="{865976EC-031E-C6D3-7EAD-44E31EB391E0}"/>
                    </a:ext>
                  </a:extLst>
                </p14:cNvPr>
                <p14:cNvContentPartPr/>
                <p14:nvPr/>
              </p14:nvContentPartPr>
              <p14:xfrm>
                <a:off x="6090578" y="5147705"/>
                <a:ext cx="444240" cy="281880"/>
              </p14:xfrm>
            </p:contentPart>
          </mc:Choice>
          <mc:Fallback>
            <p:pic>
              <p:nvPicPr>
                <p:cNvPr id="324" name="Freihand 323">
                  <a:extLst>
                    <a:ext uri="{FF2B5EF4-FFF2-40B4-BE49-F238E27FC236}">
                      <a16:creationId xmlns:a16="http://schemas.microsoft.com/office/drawing/2014/main" id="{865976EC-031E-C6D3-7EAD-44E31EB391E0}"/>
                    </a:ext>
                  </a:extLst>
                </p:cNvPr>
                <p:cNvPicPr/>
                <p:nvPr/>
              </p:nvPicPr>
              <p:blipFill>
                <a:blip r:embed="rId480"/>
                <a:stretch>
                  <a:fillRect/>
                </a:stretch>
              </p:blipFill>
              <p:spPr>
                <a:xfrm>
                  <a:off x="6081578" y="5139065"/>
                  <a:ext cx="4618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5" name="Freihand 324">
                  <a:extLst>
                    <a:ext uri="{FF2B5EF4-FFF2-40B4-BE49-F238E27FC236}">
                      <a16:creationId xmlns:a16="http://schemas.microsoft.com/office/drawing/2014/main" id="{1FD1F5AD-C41E-40E0-4B01-30FBFE02CB02}"/>
                    </a:ext>
                  </a:extLst>
                </p14:cNvPr>
                <p14:cNvContentPartPr/>
                <p14:nvPr/>
              </p14:nvContentPartPr>
              <p14:xfrm>
                <a:off x="6758738" y="5113505"/>
                <a:ext cx="143280" cy="141480"/>
              </p14:xfrm>
            </p:contentPart>
          </mc:Choice>
          <mc:Fallback>
            <p:pic>
              <p:nvPicPr>
                <p:cNvPr id="325" name="Freihand 324">
                  <a:extLst>
                    <a:ext uri="{FF2B5EF4-FFF2-40B4-BE49-F238E27FC236}">
                      <a16:creationId xmlns:a16="http://schemas.microsoft.com/office/drawing/2014/main" id="{1FD1F5AD-C41E-40E0-4B01-30FBFE02CB02}"/>
                    </a:ext>
                  </a:extLst>
                </p:cNvPr>
                <p:cNvPicPr/>
                <p:nvPr/>
              </p:nvPicPr>
              <p:blipFill>
                <a:blip r:embed="rId482"/>
                <a:stretch>
                  <a:fillRect/>
                </a:stretch>
              </p:blipFill>
              <p:spPr>
                <a:xfrm>
                  <a:off x="6750098" y="5104865"/>
                  <a:ext cx="160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6" name="Freihand 325">
                  <a:extLst>
                    <a:ext uri="{FF2B5EF4-FFF2-40B4-BE49-F238E27FC236}">
                      <a16:creationId xmlns:a16="http://schemas.microsoft.com/office/drawing/2014/main" id="{FD43C633-ED89-425D-6B8C-64BD0C056BB6}"/>
                    </a:ext>
                  </a:extLst>
                </p14:cNvPr>
                <p14:cNvContentPartPr/>
                <p14:nvPr/>
              </p14:nvContentPartPr>
              <p14:xfrm>
                <a:off x="6962498" y="5078225"/>
                <a:ext cx="137160" cy="124560"/>
              </p14:xfrm>
            </p:contentPart>
          </mc:Choice>
          <mc:Fallback>
            <p:pic>
              <p:nvPicPr>
                <p:cNvPr id="326" name="Freihand 325">
                  <a:extLst>
                    <a:ext uri="{FF2B5EF4-FFF2-40B4-BE49-F238E27FC236}">
                      <a16:creationId xmlns:a16="http://schemas.microsoft.com/office/drawing/2014/main" id="{FD43C633-ED89-425D-6B8C-64BD0C056BB6}"/>
                    </a:ext>
                  </a:extLst>
                </p:cNvPr>
                <p:cNvPicPr/>
                <p:nvPr/>
              </p:nvPicPr>
              <p:blipFill>
                <a:blip r:embed="rId484"/>
                <a:stretch>
                  <a:fillRect/>
                </a:stretch>
              </p:blipFill>
              <p:spPr>
                <a:xfrm>
                  <a:off x="6953498" y="5069225"/>
                  <a:ext cx="154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7" name="Freihand 326">
                  <a:extLst>
                    <a:ext uri="{FF2B5EF4-FFF2-40B4-BE49-F238E27FC236}">
                      <a16:creationId xmlns:a16="http://schemas.microsoft.com/office/drawing/2014/main" id="{1B6A4C4A-C257-888C-F5B6-4414BDF4A69F}"/>
                    </a:ext>
                  </a:extLst>
                </p14:cNvPr>
                <p14:cNvContentPartPr/>
                <p14:nvPr/>
              </p14:nvContentPartPr>
              <p14:xfrm>
                <a:off x="7231058" y="4966625"/>
                <a:ext cx="126360" cy="184320"/>
              </p14:xfrm>
            </p:contentPart>
          </mc:Choice>
          <mc:Fallback>
            <p:pic>
              <p:nvPicPr>
                <p:cNvPr id="327" name="Freihand 326">
                  <a:extLst>
                    <a:ext uri="{FF2B5EF4-FFF2-40B4-BE49-F238E27FC236}">
                      <a16:creationId xmlns:a16="http://schemas.microsoft.com/office/drawing/2014/main" id="{1B6A4C4A-C257-888C-F5B6-4414BDF4A69F}"/>
                    </a:ext>
                  </a:extLst>
                </p:cNvPr>
                <p:cNvPicPr/>
                <p:nvPr/>
              </p:nvPicPr>
              <p:blipFill>
                <a:blip r:embed="rId486"/>
                <a:stretch>
                  <a:fillRect/>
                </a:stretch>
              </p:blipFill>
              <p:spPr>
                <a:xfrm>
                  <a:off x="7222058" y="4957625"/>
                  <a:ext cx="144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8" name="Freihand 327">
                  <a:extLst>
                    <a:ext uri="{FF2B5EF4-FFF2-40B4-BE49-F238E27FC236}">
                      <a16:creationId xmlns:a16="http://schemas.microsoft.com/office/drawing/2014/main" id="{1F4E8447-6ACB-87CC-B26A-CC3214C1C15F}"/>
                    </a:ext>
                  </a:extLst>
                </p14:cNvPr>
                <p14:cNvContentPartPr/>
                <p14:nvPr/>
              </p14:nvContentPartPr>
              <p14:xfrm>
                <a:off x="7394498" y="4755305"/>
                <a:ext cx="360720" cy="353880"/>
              </p14:xfrm>
            </p:contentPart>
          </mc:Choice>
          <mc:Fallback>
            <p:pic>
              <p:nvPicPr>
                <p:cNvPr id="328" name="Freihand 327">
                  <a:extLst>
                    <a:ext uri="{FF2B5EF4-FFF2-40B4-BE49-F238E27FC236}">
                      <a16:creationId xmlns:a16="http://schemas.microsoft.com/office/drawing/2014/main" id="{1F4E8447-6ACB-87CC-B26A-CC3214C1C15F}"/>
                    </a:ext>
                  </a:extLst>
                </p:cNvPr>
                <p:cNvPicPr/>
                <p:nvPr/>
              </p:nvPicPr>
              <p:blipFill>
                <a:blip r:embed="rId488"/>
                <a:stretch>
                  <a:fillRect/>
                </a:stretch>
              </p:blipFill>
              <p:spPr>
                <a:xfrm>
                  <a:off x="7385498" y="4746305"/>
                  <a:ext cx="3783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9" name="Freihand 328">
                  <a:extLst>
                    <a:ext uri="{FF2B5EF4-FFF2-40B4-BE49-F238E27FC236}">
                      <a16:creationId xmlns:a16="http://schemas.microsoft.com/office/drawing/2014/main" id="{2321886B-D02E-1B8A-B608-CD93375CFD82}"/>
                    </a:ext>
                  </a:extLst>
                </p14:cNvPr>
                <p14:cNvContentPartPr/>
                <p14:nvPr/>
              </p14:nvContentPartPr>
              <p14:xfrm>
                <a:off x="7601498" y="4772945"/>
                <a:ext cx="30240" cy="7560"/>
              </p14:xfrm>
            </p:contentPart>
          </mc:Choice>
          <mc:Fallback>
            <p:pic>
              <p:nvPicPr>
                <p:cNvPr id="329" name="Freihand 328">
                  <a:extLst>
                    <a:ext uri="{FF2B5EF4-FFF2-40B4-BE49-F238E27FC236}">
                      <a16:creationId xmlns:a16="http://schemas.microsoft.com/office/drawing/2014/main" id="{2321886B-D02E-1B8A-B608-CD93375CFD82}"/>
                    </a:ext>
                  </a:extLst>
                </p:cNvPr>
                <p:cNvPicPr/>
                <p:nvPr/>
              </p:nvPicPr>
              <p:blipFill>
                <a:blip r:embed="rId490"/>
                <a:stretch>
                  <a:fillRect/>
                </a:stretch>
              </p:blipFill>
              <p:spPr>
                <a:xfrm>
                  <a:off x="7592498" y="4764305"/>
                  <a:ext cx="47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0" name="Freihand 329">
                  <a:extLst>
                    <a:ext uri="{FF2B5EF4-FFF2-40B4-BE49-F238E27FC236}">
                      <a16:creationId xmlns:a16="http://schemas.microsoft.com/office/drawing/2014/main" id="{205A63D8-C7D1-FDF8-0D08-BF314D3B0459}"/>
                    </a:ext>
                  </a:extLst>
                </p14:cNvPr>
                <p14:cNvContentPartPr/>
                <p14:nvPr/>
              </p14:nvContentPartPr>
              <p14:xfrm>
                <a:off x="7699418" y="4722545"/>
                <a:ext cx="119520" cy="311400"/>
              </p14:xfrm>
            </p:contentPart>
          </mc:Choice>
          <mc:Fallback>
            <p:pic>
              <p:nvPicPr>
                <p:cNvPr id="330" name="Freihand 329">
                  <a:extLst>
                    <a:ext uri="{FF2B5EF4-FFF2-40B4-BE49-F238E27FC236}">
                      <a16:creationId xmlns:a16="http://schemas.microsoft.com/office/drawing/2014/main" id="{205A63D8-C7D1-FDF8-0D08-BF314D3B0459}"/>
                    </a:ext>
                  </a:extLst>
                </p:cNvPr>
                <p:cNvPicPr/>
                <p:nvPr/>
              </p:nvPicPr>
              <p:blipFill>
                <a:blip r:embed="rId492"/>
                <a:stretch>
                  <a:fillRect/>
                </a:stretch>
              </p:blipFill>
              <p:spPr>
                <a:xfrm>
                  <a:off x="7690778" y="4713905"/>
                  <a:ext cx="1371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1" name="Freihand 330">
                  <a:extLst>
                    <a:ext uri="{FF2B5EF4-FFF2-40B4-BE49-F238E27FC236}">
                      <a16:creationId xmlns:a16="http://schemas.microsoft.com/office/drawing/2014/main" id="{DBF39880-3895-76C4-C318-2F70DCCDA0CB}"/>
                    </a:ext>
                  </a:extLst>
                </p14:cNvPr>
                <p14:cNvContentPartPr/>
                <p14:nvPr/>
              </p14:nvContentPartPr>
              <p14:xfrm>
                <a:off x="7841978" y="4691945"/>
                <a:ext cx="144360" cy="256680"/>
              </p14:xfrm>
            </p:contentPart>
          </mc:Choice>
          <mc:Fallback>
            <p:pic>
              <p:nvPicPr>
                <p:cNvPr id="331" name="Freihand 330">
                  <a:extLst>
                    <a:ext uri="{FF2B5EF4-FFF2-40B4-BE49-F238E27FC236}">
                      <a16:creationId xmlns:a16="http://schemas.microsoft.com/office/drawing/2014/main" id="{DBF39880-3895-76C4-C318-2F70DCCDA0CB}"/>
                    </a:ext>
                  </a:extLst>
                </p:cNvPr>
                <p:cNvPicPr/>
                <p:nvPr/>
              </p:nvPicPr>
              <p:blipFill>
                <a:blip r:embed="rId494"/>
                <a:stretch>
                  <a:fillRect/>
                </a:stretch>
              </p:blipFill>
              <p:spPr>
                <a:xfrm>
                  <a:off x="7833338" y="4682945"/>
                  <a:ext cx="162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2" name="Freihand 331">
                  <a:extLst>
                    <a:ext uri="{FF2B5EF4-FFF2-40B4-BE49-F238E27FC236}">
                      <a16:creationId xmlns:a16="http://schemas.microsoft.com/office/drawing/2014/main" id="{D8E42CBF-5F2B-16CA-2060-D1D4CDE3CCCF}"/>
                    </a:ext>
                  </a:extLst>
                </p14:cNvPr>
                <p14:cNvContentPartPr/>
                <p14:nvPr/>
              </p14:nvContentPartPr>
              <p14:xfrm>
                <a:off x="6152858" y="5597345"/>
                <a:ext cx="411480" cy="206280"/>
              </p14:xfrm>
            </p:contentPart>
          </mc:Choice>
          <mc:Fallback>
            <p:pic>
              <p:nvPicPr>
                <p:cNvPr id="332" name="Freihand 331">
                  <a:extLst>
                    <a:ext uri="{FF2B5EF4-FFF2-40B4-BE49-F238E27FC236}">
                      <a16:creationId xmlns:a16="http://schemas.microsoft.com/office/drawing/2014/main" id="{D8E42CBF-5F2B-16CA-2060-D1D4CDE3CCCF}"/>
                    </a:ext>
                  </a:extLst>
                </p:cNvPr>
                <p:cNvPicPr/>
                <p:nvPr/>
              </p:nvPicPr>
              <p:blipFill>
                <a:blip r:embed="rId496"/>
                <a:stretch>
                  <a:fillRect/>
                </a:stretch>
              </p:blipFill>
              <p:spPr>
                <a:xfrm>
                  <a:off x="6144218" y="5588705"/>
                  <a:ext cx="429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3" name="Freihand 332">
                  <a:extLst>
                    <a:ext uri="{FF2B5EF4-FFF2-40B4-BE49-F238E27FC236}">
                      <a16:creationId xmlns:a16="http://schemas.microsoft.com/office/drawing/2014/main" id="{B2E70CB5-C663-82B9-FF2B-6E3DF61AC744}"/>
                    </a:ext>
                  </a:extLst>
                </p14:cNvPr>
                <p14:cNvContentPartPr/>
                <p14:nvPr/>
              </p14:nvContentPartPr>
              <p14:xfrm>
                <a:off x="6744698" y="5492225"/>
                <a:ext cx="438840" cy="135000"/>
              </p14:xfrm>
            </p:contentPart>
          </mc:Choice>
          <mc:Fallback>
            <p:pic>
              <p:nvPicPr>
                <p:cNvPr id="333" name="Freihand 332">
                  <a:extLst>
                    <a:ext uri="{FF2B5EF4-FFF2-40B4-BE49-F238E27FC236}">
                      <a16:creationId xmlns:a16="http://schemas.microsoft.com/office/drawing/2014/main" id="{B2E70CB5-C663-82B9-FF2B-6E3DF61AC744}"/>
                    </a:ext>
                  </a:extLst>
                </p:cNvPr>
                <p:cNvPicPr/>
                <p:nvPr/>
              </p:nvPicPr>
              <p:blipFill>
                <a:blip r:embed="rId498"/>
                <a:stretch>
                  <a:fillRect/>
                </a:stretch>
              </p:blipFill>
              <p:spPr>
                <a:xfrm>
                  <a:off x="6736058" y="5483585"/>
                  <a:ext cx="456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4" name="Freihand 333">
                  <a:extLst>
                    <a:ext uri="{FF2B5EF4-FFF2-40B4-BE49-F238E27FC236}">
                      <a16:creationId xmlns:a16="http://schemas.microsoft.com/office/drawing/2014/main" id="{CCE125F0-746C-93F8-B9DB-1A58FDE1B3F3}"/>
                    </a:ext>
                  </a:extLst>
                </p14:cNvPr>
                <p14:cNvContentPartPr/>
                <p14:nvPr/>
              </p14:nvContentPartPr>
              <p14:xfrm>
                <a:off x="7098938" y="5363345"/>
                <a:ext cx="9720" cy="7560"/>
              </p14:xfrm>
            </p:contentPart>
          </mc:Choice>
          <mc:Fallback>
            <p:pic>
              <p:nvPicPr>
                <p:cNvPr id="334" name="Freihand 333">
                  <a:extLst>
                    <a:ext uri="{FF2B5EF4-FFF2-40B4-BE49-F238E27FC236}">
                      <a16:creationId xmlns:a16="http://schemas.microsoft.com/office/drawing/2014/main" id="{CCE125F0-746C-93F8-B9DB-1A58FDE1B3F3}"/>
                    </a:ext>
                  </a:extLst>
                </p:cNvPr>
                <p:cNvPicPr/>
                <p:nvPr/>
              </p:nvPicPr>
              <p:blipFill>
                <a:blip r:embed="rId500"/>
                <a:stretch>
                  <a:fillRect/>
                </a:stretch>
              </p:blipFill>
              <p:spPr>
                <a:xfrm>
                  <a:off x="7089938" y="5354345"/>
                  <a:ext cx="27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5" name="Freihand 334">
                  <a:extLst>
                    <a:ext uri="{FF2B5EF4-FFF2-40B4-BE49-F238E27FC236}">
                      <a16:creationId xmlns:a16="http://schemas.microsoft.com/office/drawing/2014/main" id="{537B92BF-698B-71FE-B5DD-863FA9B6E248}"/>
                    </a:ext>
                  </a:extLst>
                </p14:cNvPr>
                <p14:cNvContentPartPr/>
                <p14:nvPr/>
              </p14:nvContentPartPr>
              <p14:xfrm>
                <a:off x="7375418" y="5353625"/>
                <a:ext cx="36360" cy="175680"/>
              </p14:xfrm>
            </p:contentPart>
          </mc:Choice>
          <mc:Fallback>
            <p:pic>
              <p:nvPicPr>
                <p:cNvPr id="335" name="Freihand 334">
                  <a:extLst>
                    <a:ext uri="{FF2B5EF4-FFF2-40B4-BE49-F238E27FC236}">
                      <a16:creationId xmlns:a16="http://schemas.microsoft.com/office/drawing/2014/main" id="{537B92BF-698B-71FE-B5DD-863FA9B6E248}"/>
                    </a:ext>
                  </a:extLst>
                </p:cNvPr>
                <p:cNvPicPr/>
                <p:nvPr/>
              </p:nvPicPr>
              <p:blipFill>
                <a:blip r:embed="rId502"/>
                <a:stretch>
                  <a:fillRect/>
                </a:stretch>
              </p:blipFill>
              <p:spPr>
                <a:xfrm>
                  <a:off x="7366418" y="5344625"/>
                  <a:ext cx="54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6" name="Freihand 335">
                  <a:extLst>
                    <a:ext uri="{FF2B5EF4-FFF2-40B4-BE49-F238E27FC236}">
                      <a16:creationId xmlns:a16="http://schemas.microsoft.com/office/drawing/2014/main" id="{7DB6B5A9-87FB-3040-CFA4-BD5F87B58546}"/>
                    </a:ext>
                  </a:extLst>
                </p14:cNvPr>
                <p14:cNvContentPartPr/>
                <p14:nvPr/>
              </p14:nvContentPartPr>
              <p14:xfrm>
                <a:off x="7322138" y="5239865"/>
                <a:ext cx="155520" cy="159120"/>
              </p14:xfrm>
            </p:contentPart>
          </mc:Choice>
          <mc:Fallback>
            <p:pic>
              <p:nvPicPr>
                <p:cNvPr id="336" name="Freihand 335">
                  <a:extLst>
                    <a:ext uri="{FF2B5EF4-FFF2-40B4-BE49-F238E27FC236}">
                      <a16:creationId xmlns:a16="http://schemas.microsoft.com/office/drawing/2014/main" id="{7DB6B5A9-87FB-3040-CFA4-BD5F87B58546}"/>
                    </a:ext>
                  </a:extLst>
                </p:cNvPr>
                <p:cNvPicPr/>
                <p:nvPr/>
              </p:nvPicPr>
              <p:blipFill>
                <a:blip r:embed="rId504"/>
                <a:stretch>
                  <a:fillRect/>
                </a:stretch>
              </p:blipFill>
              <p:spPr>
                <a:xfrm>
                  <a:off x="7313138" y="5230865"/>
                  <a:ext cx="173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7" name="Freihand 336">
                  <a:extLst>
                    <a:ext uri="{FF2B5EF4-FFF2-40B4-BE49-F238E27FC236}">
                      <a16:creationId xmlns:a16="http://schemas.microsoft.com/office/drawing/2014/main" id="{F5909C7D-F692-E3FD-DE72-824502C278F9}"/>
                    </a:ext>
                  </a:extLst>
                </p14:cNvPr>
                <p14:cNvContentPartPr/>
                <p14:nvPr/>
              </p14:nvContentPartPr>
              <p14:xfrm>
                <a:off x="7507538" y="5304305"/>
                <a:ext cx="207360" cy="176400"/>
              </p14:xfrm>
            </p:contentPart>
          </mc:Choice>
          <mc:Fallback>
            <p:pic>
              <p:nvPicPr>
                <p:cNvPr id="337" name="Freihand 336">
                  <a:extLst>
                    <a:ext uri="{FF2B5EF4-FFF2-40B4-BE49-F238E27FC236}">
                      <a16:creationId xmlns:a16="http://schemas.microsoft.com/office/drawing/2014/main" id="{F5909C7D-F692-E3FD-DE72-824502C278F9}"/>
                    </a:ext>
                  </a:extLst>
                </p:cNvPr>
                <p:cNvPicPr/>
                <p:nvPr/>
              </p:nvPicPr>
              <p:blipFill>
                <a:blip r:embed="rId506"/>
                <a:stretch>
                  <a:fillRect/>
                </a:stretch>
              </p:blipFill>
              <p:spPr>
                <a:xfrm>
                  <a:off x="7498538" y="5295665"/>
                  <a:ext cx="225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8" name="Freihand 337">
                  <a:extLst>
                    <a:ext uri="{FF2B5EF4-FFF2-40B4-BE49-F238E27FC236}">
                      <a16:creationId xmlns:a16="http://schemas.microsoft.com/office/drawing/2014/main" id="{9ADD4BA4-0242-0E63-42C1-FBA2CCB3F6A8}"/>
                    </a:ext>
                  </a:extLst>
                </p14:cNvPr>
                <p14:cNvContentPartPr/>
                <p14:nvPr/>
              </p14:nvContentPartPr>
              <p14:xfrm>
                <a:off x="7683578" y="5203865"/>
                <a:ext cx="44280" cy="34920"/>
              </p14:xfrm>
            </p:contentPart>
          </mc:Choice>
          <mc:Fallback>
            <p:pic>
              <p:nvPicPr>
                <p:cNvPr id="338" name="Freihand 337">
                  <a:extLst>
                    <a:ext uri="{FF2B5EF4-FFF2-40B4-BE49-F238E27FC236}">
                      <a16:creationId xmlns:a16="http://schemas.microsoft.com/office/drawing/2014/main" id="{9ADD4BA4-0242-0E63-42C1-FBA2CCB3F6A8}"/>
                    </a:ext>
                  </a:extLst>
                </p:cNvPr>
                <p:cNvPicPr/>
                <p:nvPr/>
              </p:nvPicPr>
              <p:blipFill>
                <a:blip r:embed="rId508"/>
                <a:stretch>
                  <a:fillRect/>
                </a:stretch>
              </p:blipFill>
              <p:spPr>
                <a:xfrm>
                  <a:off x="7674578" y="5194865"/>
                  <a:ext cx="61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9" name="Freihand 338">
                  <a:extLst>
                    <a:ext uri="{FF2B5EF4-FFF2-40B4-BE49-F238E27FC236}">
                      <a16:creationId xmlns:a16="http://schemas.microsoft.com/office/drawing/2014/main" id="{6E0675BD-CBA7-7DEB-D1E6-5EFC2156C1A0}"/>
                    </a:ext>
                  </a:extLst>
                </p14:cNvPr>
                <p14:cNvContentPartPr/>
                <p14:nvPr/>
              </p14:nvContentPartPr>
              <p14:xfrm>
                <a:off x="7781138" y="5228705"/>
                <a:ext cx="114120" cy="145800"/>
              </p14:xfrm>
            </p:contentPart>
          </mc:Choice>
          <mc:Fallback>
            <p:pic>
              <p:nvPicPr>
                <p:cNvPr id="339" name="Freihand 338">
                  <a:extLst>
                    <a:ext uri="{FF2B5EF4-FFF2-40B4-BE49-F238E27FC236}">
                      <a16:creationId xmlns:a16="http://schemas.microsoft.com/office/drawing/2014/main" id="{6E0675BD-CBA7-7DEB-D1E6-5EFC2156C1A0}"/>
                    </a:ext>
                  </a:extLst>
                </p:cNvPr>
                <p:cNvPicPr/>
                <p:nvPr/>
              </p:nvPicPr>
              <p:blipFill>
                <a:blip r:embed="rId510"/>
                <a:stretch>
                  <a:fillRect/>
                </a:stretch>
              </p:blipFill>
              <p:spPr>
                <a:xfrm>
                  <a:off x="7772138" y="5219705"/>
                  <a:ext cx="131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0" name="Freihand 339">
                  <a:extLst>
                    <a:ext uri="{FF2B5EF4-FFF2-40B4-BE49-F238E27FC236}">
                      <a16:creationId xmlns:a16="http://schemas.microsoft.com/office/drawing/2014/main" id="{CE4E18E1-D309-1940-0DA4-2BC19C57A6EA}"/>
                    </a:ext>
                  </a:extLst>
                </p14:cNvPr>
                <p14:cNvContentPartPr/>
                <p14:nvPr/>
              </p14:nvContentPartPr>
              <p14:xfrm>
                <a:off x="7977698" y="5165705"/>
                <a:ext cx="131040" cy="83520"/>
              </p14:xfrm>
            </p:contentPart>
          </mc:Choice>
          <mc:Fallback>
            <p:pic>
              <p:nvPicPr>
                <p:cNvPr id="340" name="Freihand 339">
                  <a:extLst>
                    <a:ext uri="{FF2B5EF4-FFF2-40B4-BE49-F238E27FC236}">
                      <a16:creationId xmlns:a16="http://schemas.microsoft.com/office/drawing/2014/main" id="{CE4E18E1-D309-1940-0DA4-2BC19C57A6EA}"/>
                    </a:ext>
                  </a:extLst>
                </p:cNvPr>
                <p:cNvPicPr/>
                <p:nvPr/>
              </p:nvPicPr>
              <p:blipFill>
                <a:blip r:embed="rId512"/>
                <a:stretch>
                  <a:fillRect/>
                </a:stretch>
              </p:blipFill>
              <p:spPr>
                <a:xfrm>
                  <a:off x="7968698" y="5156705"/>
                  <a:ext cx="148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1" name="Freihand 340">
                  <a:extLst>
                    <a:ext uri="{FF2B5EF4-FFF2-40B4-BE49-F238E27FC236}">
                      <a16:creationId xmlns:a16="http://schemas.microsoft.com/office/drawing/2014/main" id="{F2099168-22F4-1F96-59D5-3A4E611B645B}"/>
                    </a:ext>
                  </a:extLst>
                </p14:cNvPr>
                <p14:cNvContentPartPr/>
                <p14:nvPr/>
              </p14:nvContentPartPr>
              <p14:xfrm>
                <a:off x="7008218" y="5841065"/>
                <a:ext cx="150120" cy="242280"/>
              </p14:xfrm>
            </p:contentPart>
          </mc:Choice>
          <mc:Fallback>
            <p:pic>
              <p:nvPicPr>
                <p:cNvPr id="341" name="Freihand 340">
                  <a:extLst>
                    <a:ext uri="{FF2B5EF4-FFF2-40B4-BE49-F238E27FC236}">
                      <a16:creationId xmlns:a16="http://schemas.microsoft.com/office/drawing/2014/main" id="{F2099168-22F4-1F96-59D5-3A4E611B645B}"/>
                    </a:ext>
                  </a:extLst>
                </p:cNvPr>
                <p:cNvPicPr/>
                <p:nvPr/>
              </p:nvPicPr>
              <p:blipFill>
                <a:blip r:embed="rId514"/>
                <a:stretch>
                  <a:fillRect/>
                </a:stretch>
              </p:blipFill>
              <p:spPr>
                <a:xfrm>
                  <a:off x="6999578" y="5832065"/>
                  <a:ext cx="167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3" name="Freihand 342">
                  <a:extLst>
                    <a:ext uri="{FF2B5EF4-FFF2-40B4-BE49-F238E27FC236}">
                      <a16:creationId xmlns:a16="http://schemas.microsoft.com/office/drawing/2014/main" id="{9B8EAE88-90DD-E489-4288-B32FA31251F9}"/>
                    </a:ext>
                  </a:extLst>
                </p14:cNvPr>
                <p14:cNvContentPartPr/>
                <p14:nvPr/>
              </p14:nvContentPartPr>
              <p14:xfrm>
                <a:off x="7186418" y="5729465"/>
                <a:ext cx="305280" cy="253440"/>
              </p14:xfrm>
            </p:contentPart>
          </mc:Choice>
          <mc:Fallback>
            <p:pic>
              <p:nvPicPr>
                <p:cNvPr id="343" name="Freihand 342">
                  <a:extLst>
                    <a:ext uri="{FF2B5EF4-FFF2-40B4-BE49-F238E27FC236}">
                      <a16:creationId xmlns:a16="http://schemas.microsoft.com/office/drawing/2014/main" id="{9B8EAE88-90DD-E489-4288-B32FA31251F9}"/>
                    </a:ext>
                  </a:extLst>
                </p:cNvPr>
                <p:cNvPicPr/>
                <p:nvPr/>
              </p:nvPicPr>
              <p:blipFill>
                <a:blip r:embed="rId516"/>
                <a:stretch>
                  <a:fillRect/>
                </a:stretch>
              </p:blipFill>
              <p:spPr>
                <a:xfrm>
                  <a:off x="7177778" y="5720825"/>
                  <a:ext cx="3229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4" name="Freihand 343">
                  <a:extLst>
                    <a:ext uri="{FF2B5EF4-FFF2-40B4-BE49-F238E27FC236}">
                      <a16:creationId xmlns:a16="http://schemas.microsoft.com/office/drawing/2014/main" id="{19B4F3E6-C93C-4B3F-3FF3-2A45977395D3}"/>
                    </a:ext>
                  </a:extLst>
                </p14:cNvPr>
                <p14:cNvContentPartPr/>
                <p14:nvPr/>
              </p14:nvContentPartPr>
              <p14:xfrm>
                <a:off x="7431578" y="5619305"/>
                <a:ext cx="20880" cy="28800"/>
              </p14:xfrm>
            </p:contentPart>
          </mc:Choice>
          <mc:Fallback>
            <p:pic>
              <p:nvPicPr>
                <p:cNvPr id="344" name="Freihand 343">
                  <a:extLst>
                    <a:ext uri="{FF2B5EF4-FFF2-40B4-BE49-F238E27FC236}">
                      <a16:creationId xmlns:a16="http://schemas.microsoft.com/office/drawing/2014/main" id="{19B4F3E6-C93C-4B3F-3FF3-2A45977395D3}"/>
                    </a:ext>
                  </a:extLst>
                </p:cNvPr>
                <p:cNvPicPr/>
                <p:nvPr/>
              </p:nvPicPr>
              <p:blipFill>
                <a:blip r:embed="rId518"/>
                <a:stretch>
                  <a:fillRect/>
                </a:stretch>
              </p:blipFill>
              <p:spPr>
                <a:xfrm>
                  <a:off x="7422938" y="5610305"/>
                  <a:ext cx="38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5" name="Freihand 344">
                  <a:extLst>
                    <a:ext uri="{FF2B5EF4-FFF2-40B4-BE49-F238E27FC236}">
                      <a16:creationId xmlns:a16="http://schemas.microsoft.com/office/drawing/2014/main" id="{3AB292BA-BCBF-5E03-F23F-5A262F3F7975}"/>
                    </a:ext>
                  </a:extLst>
                </p14:cNvPr>
                <p14:cNvContentPartPr/>
                <p14:nvPr/>
              </p14:nvContentPartPr>
              <p14:xfrm>
                <a:off x="7560098" y="5609945"/>
                <a:ext cx="522720" cy="409320"/>
              </p14:xfrm>
            </p:contentPart>
          </mc:Choice>
          <mc:Fallback>
            <p:pic>
              <p:nvPicPr>
                <p:cNvPr id="345" name="Freihand 344">
                  <a:extLst>
                    <a:ext uri="{FF2B5EF4-FFF2-40B4-BE49-F238E27FC236}">
                      <a16:creationId xmlns:a16="http://schemas.microsoft.com/office/drawing/2014/main" id="{3AB292BA-BCBF-5E03-F23F-5A262F3F7975}"/>
                    </a:ext>
                  </a:extLst>
                </p:cNvPr>
                <p:cNvPicPr/>
                <p:nvPr/>
              </p:nvPicPr>
              <p:blipFill>
                <a:blip r:embed="rId520"/>
                <a:stretch>
                  <a:fillRect/>
                </a:stretch>
              </p:blipFill>
              <p:spPr>
                <a:xfrm>
                  <a:off x="7551098" y="5600945"/>
                  <a:ext cx="5403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6" name="Freihand 345">
                  <a:extLst>
                    <a:ext uri="{FF2B5EF4-FFF2-40B4-BE49-F238E27FC236}">
                      <a16:creationId xmlns:a16="http://schemas.microsoft.com/office/drawing/2014/main" id="{7B7749EF-761F-8724-8638-F12FC4A842C2}"/>
                    </a:ext>
                  </a:extLst>
                </p14:cNvPr>
                <p14:cNvContentPartPr/>
                <p14:nvPr/>
              </p14:nvContentPartPr>
              <p14:xfrm>
                <a:off x="8144378" y="5296025"/>
                <a:ext cx="101880" cy="203040"/>
              </p14:xfrm>
            </p:contentPart>
          </mc:Choice>
          <mc:Fallback>
            <p:pic>
              <p:nvPicPr>
                <p:cNvPr id="346" name="Freihand 345">
                  <a:extLst>
                    <a:ext uri="{FF2B5EF4-FFF2-40B4-BE49-F238E27FC236}">
                      <a16:creationId xmlns:a16="http://schemas.microsoft.com/office/drawing/2014/main" id="{7B7749EF-761F-8724-8638-F12FC4A842C2}"/>
                    </a:ext>
                  </a:extLst>
                </p:cNvPr>
                <p:cNvPicPr/>
                <p:nvPr/>
              </p:nvPicPr>
              <p:blipFill>
                <a:blip r:embed="rId522"/>
                <a:stretch>
                  <a:fillRect/>
                </a:stretch>
              </p:blipFill>
              <p:spPr>
                <a:xfrm>
                  <a:off x="8135378" y="5287385"/>
                  <a:ext cx="119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7" name="Freihand 346">
                  <a:extLst>
                    <a:ext uri="{FF2B5EF4-FFF2-40B4-BE49-F238E27FC236}">
                      <a16:creationId xmlns:a16="http://schemas.microsoft.com/office/drawing/2014/main" id="{FEC7EBE4-6160-BF3D-D3D9-4B0A6E207B49}"/>
                    </a:ext>
                  </a:extLst>
                </p14:cNvPr>
                <p14:cNvContentPartPr/>
                <p14:nvPr/>
              </p14:nvContentPartPr>
              <p14:xfrm>
                <a:off x="8277938" y="5666105"/>
                <a:ext cx="10800" cy="29160"/>
              </p14:xfrm>
            </p:contentPart>
          </mc:Choice>
          <mc:Fallback>
            <p:pic>
              <p:nvPicPr>
                <p:cNvPr id="347" name="Freihand 346">
                  <a:extLst>
                    <a:ext uri="{FF2B5EF4-FFF2-40B4-BE49-F238E27FC236}">
                      <a16:creationId xmlns:a16="http://schemas.microsoft.com/office/drawing/2014/main" id="{FEC7EBE4-6160-BF3D-D3D9-4B0A6E207B49}"/>
                    </a:ext>
                  </a:extLst>
                </p:cNvPr>
                <p:cNvPicPr/>
                <p:nvPr/>
              </p:nvPicPr>
              <p:blipFill>
                <a:blip r:embed="rId524"/>
                <a:stretch>
                  <a:fillRect/>
                </a:stretch>
              </p:blipFill>
              <p:spPr>
                <a:xfrm>
                  <a:off x="8268938" y="5657465"/>
                  <a:ext cx="28440" cy="4680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87"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30C8592E-6A21-5E39-694D-125090E49F31}"/>
                  </a:ext>
                </a:extLst>
              </p14:cNvPr>
              <p14:cNvContentPartPr/>
              <p14:nvPr/>
            </p14:nvContentPartPr>
            <p14:xfrm>
              <a:off x="226538" y="321185"/>
              <a:ext cx="1233000" cy="110160"/>
            </p14:xfrm>
          </p:contentPart>
        </mc:Choice>
        <mc:Fallback>
          <p:pic>
            <p:nvPicPr>
              <p:cNvPr id="9" name="Freihand 8">
                <a:extLst>
                  <a:ext uri="{FF2B5EF4-FFF2-40B4-BE49-F238E27FC236}">
                    <a16:creationId xmlns:a16="http://schemas.microsoft.com/office/drawing/2014/main" id="{30C8592E-6A21-5E39-694D-125090E49F31}"/>
                  </a:ext>
                </a:extLst>
              </p:cNvPr>
              <p:cNvPicPr/>
              <p:nvPr/>
            </p:nvPicPr>
            <p:blipFill>
              <a:blip r:embed="rId3"/>
              <a:stretch>
                <a:fillRect/>
              </a:stretch>
            </p:blipFill>
            <p:spPr>
              <a:xfrm>
                <a:off x="217898" y="312545"/>
                <a:ext cx="1250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1" name="Freihand 110">
                <a:extLst>
                  <a:ext uri="{FF2B5EF4-FFF2-40B4-BE49-F238E27FC236}">
                    <a16:creationId xmlns:a16="http://schemas.microsoft.com/office/drawing/2014/main" id="{2A7C2D47-55E4-7AB1-7597-C8E20F740934}"/>
                  </a:ext>
                </a:extLst>
              </p14:cNvPr>
              <p14:cNvContentPartPr/>
              <p14:nvPr/>
            </p14:nvContentPartPr>
            <p14:xfrm>
              <a:off x="1715498" y="1695665"/>
              <a:ext cx="2150640" cy="1701360"/>
            </p14:xfrm>
          </p:contentPart>
        </mc:Choice>
        <mc:Fallback>
          <p:pic>
            <p:nvPicPr>
              <p:cNvPr id="111" name="Freihand 110">
                <a:extLst>
                  <a:ext uri="{FF2B5EF4-FFF2-40B4-BE49-F238E27FC236}">
                    <a16:creationId xmlns:a16="http://schemas.microsoft.com/office/drawing/2014/main" id="{2A7C2D47-55E4-7AB1-7597-C8E20F740934}"/>
                  </a:ext>
                </a:extLst>
              </p:cNvPr>
              <p:cNvPicPr/>
              <p:nvPr/>
            </p:nvPicPr>
            <p:blipFill>
              <a:blip r:embed="rId5"/>
              <a:stretch>
                <a:fillRect/>
              </a:stretch>
            </p:blipFill>
            <p:spPr>
              <a:xfrm>
                <a:off x="1706858" y="1687025"/>
                <a:ext cx="2168280" cy="1719000"/>
              </a:xfrm>
              <a:prstGeom prst="rect">
                <a:avLst/>
              </a:prstGeom>
            </p:spPr>
          </p:pic>
        </mc:Fallback>
      </mc:AlternateContent>
      <p:grpSp>
        <p:nvGrpSpPr>
          <p:cNvPr id="121" name="Gruppieren 120">
            <a:extLst>
              <a:ext uri="{FF2B5EF4-FFF2-40B4-BE49-F238E27FC236}">
                <a16:creationId xmlns:a16="http://schemas.microsoft.com/office/drawing/2014/main" id="{8E1C3F4A-613D-386A-FBB1-EFC3EC71402D}"/>
              </a:ext>
            </a:extLst>
          </p:cNvPr>
          <p:cNvGrpSpPr/>
          <p:nvPr/>
        </p:nvGrpSpPr>
        <p:grpSpPr>
          <a:xfrm>
            <a:off x="2884778" y="4982465"/>
            <a:ext cx="126360" cy="1364040"/>
            <a:chOff x="2884778" y="4982465"/>
            <a:chExt cx="126360" cy="1364040"/>
          </a:xfrm>
        </p:grpSpPr>
        <mc:AlternateContent xmlns:mc="http://schemas.openxmlformats.org/markup-compatibility/2006">
          <mc:Choice xmlns:p14="http://schemas.microsoft.com/office/powerpoint/2010/main" Requires="p14">
            <p:contentPart p14:bwMode="auto" r:id="rId6">
              <p14:nvContentPartPr>
                <p14:cNvPr id="117" name="Freihand 116">
                  <a:extLst>
                    <a:ext uri="{FF2B5EF4-FFF2-40B4-BE49-F238E27FC236}">
                      <a16:creationId xmlns:a16="http://schemas.microsoft.com/office/drawing/2014/main" id="{FA20F1B1-F035-261C-7186-2B46CBCF7883}"/>
                    </a:ext>
                  </a:extLst>
                </p14:cNvPr>
                <p14:cNvContentPartPr/>
                <p14:nvPr/>
              </p14:nvContentPartPr>
              <p14:xfrm>
                <a:off x="3001418" y="4982465"/>
                <a:ext cx="9720" cy="110160"/>
              </p14:xfrm>
            </p:contentPart>
          </mc:Choice>
          <mc:Fallback>
            <p:pic>
              <p:nvPicPr>
                <p:cNvPr id="117" name="Freihand 116">
                  <a:extLst>
                    <a:ext uri="{FF2B5EF4-FFF2-40B4-BE49-F238E27FC236}">
                      <a16:creationId xmlns:a16="http://schemas.microsoft.com/office/drawing/2014/main" id="{FA20F1B1-F035-261C-7186-2B46CBCF7883}"/>
                    </a:ext>
                  </a:extLst>
                </p:cNvPr>
                <p:cNvPicPr/>
                <p:nvPr/>
              </p:nvPicPr>
              <p:blipFill>
                <a:blip r:embed="rId7"/>
                <a:stretch>
                  <a:fillRect/>
                </a:stretch>
              </p:blipFill>
              <p:spPr>
                <a:xfrm>
                  <a:off x="2992418" y="4973825"/>
                  <a:ext cx="27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8" name="Freihand 117">
                  <a:extLst>
                    <a:ext uri="{FF2B5EF4-FFF2-40B4-BE49-F238E27FC236}">
                      <a16:creationId xmlns:a16="http://schemas.microsoft.com/office/drawing/2014/main" id="{95E2DC15-AAB1-EA85-C5C8-F9F302BCF23C}"/>
                    </a:ext>
                  </a:extLst>
                </p14:cNvPr>
                <p14:cNvContentPartPr/>
                <p14:nvPr/>
              </p14:nvContentPartPr>
              <p14:xfrm>
                <a:off x="2917898" y="5296745"/>
                <a:ext cx="63720" cy="579240"/>
              </p14:xfrm>
            </p:contentPart>
          </mc:Choice>
          <mc:Fallback>
            <p:pic>
              <p:nvPicPr>
                <p:cNvPr id="118" name="Freihand 117">
                  <a:extLst>
                    <a:ext uri="{FF2B5EF4-FFF2-40B4-BE49-F238E27FC236}">
                      <a16:creationId xmlns:a16="http://schemas.microsoft.com/office/drawing/2014/main" id="{95E2DC15-AAB1-EA85-C5C8-F9F302BCF23C}"/>
                    </a:ext>
                  </a:extLst>
                </p:cNvPr>
                <p:cNvPicPr/>
                <p:nvPr/>
              </p:nvPicPr>
              <p:blipFill>
                <a:blip r:embed="rId9"/>
                <a:stretch>
                  <a:fillRect/>
                </a:stretch>
              </p:blipFill>
              <p:spPr>
                <a:xfrm>
                  <a:off x="2908898" y="5287745"/>
                  <a:ext cx="8136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9" name="Freihand 118">
                  <a:extLst>
                    <a:ext uri="{FF2B5EF4-FFF2-40B4-BE49-F238E27FC236}">
                      <a16:creationId xmlns:a16="http://schemas.microsoft.com/office/drawing/2014/main" id="{22594A1A-5E59-7B68-A1E9-983223BDF2C0}"/>
                    </a:ext>
                  </a:extLst>
                </p14:cNvPr>
                <p14:cNvContentPartPr/>
                <p14:nvPr/>
              </p14:nvContentPartPr>
              <p14:xfrm>
                <a:off x="2884778" y="5972465"/>
                <a:ext cx="28800" cy="374040"/>
              </p14:xfrm>
            </p:contentPart>
          </mc:Choice>
          <mc:Fallback>
            <p:pic>
              <p:nvPicPr>
                <p:cNvPr id="119" name="Freihand 118">
                  <a:extLst>
                    <a:ext uri="{FF2B5EF4-FFF2-40B4-BE49-F238E27FC236}">
                      <a16:creationId xmlns:a16="http://schemas.microsoft.com/office/drawing/2014/main" id="{22594A1A-5E59-7B68-A1E9-983223BDF2C0}"/>
                    </a:ext>
                  </a:extLst>
                </p:cNvPr>
                <p:cNvPicPr/>
                <p:nvPr/>
              </p:nvPicPr>
              <p:blipFill>
                <a:blip r:embed="rId11"/>
                <a:stretch>
                  <a:fillRect/>
                </a:stretch>
              </p:blipFill>
              <p:spPr>
                <a:xfrm>
                  <a:off x="2876138" y="5963825"/>
                  <a:ext cx="46440" cy="39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3" name="Freihand 122">
                <a:extLst>
                  <a:ext uri="{FF2B5EF4-FFF2-40B4-BE49-F238E27FC236}">
                    <a16:creationId xmlns:a16="http://schemas.microsoft.com/office/drawing/2014/main" id="{4926A219-D28C-1C3C-2B10-FC8335B2A5CA}"/>
                  </a:ext>
                </a:extLst>
              </p14:cNvPr>
              <p14:cNvContentPartPr/>
              <p14:nvPr/>
            </p14:nvContentPartPr>
            <p14:xfrm>
              <a:off x="3055778" y="6499865"/>
              <a:ext cx="217800" cy="342000"/>
            </p14:xfrm>
          </p:contentPart>
        </mc:Choice>
        <mc:Fallback>
          <p:pic>
            <p:nvPicPr>
              <p:cNvPr id="123" name="Freihand 122">
                <a:extLst>
                  <a:ext uri="{FF2B5EF4-FFF2-40B4-BE49-F238E27FC236}">
                    <a16:creationId xmlns:a16="http://schemas.microsoft.com/office/drawing/2014/main" id="{4926A219-D28C-1C3C-2B10-FC8335B2A5CA}"/>
                  </a:ext>
                </a:extLst>
              </p:cNvPr>
              <p:cNvPicPr/>
              <p:nvPr/>
            </p:nvPicPr>
            <p:blipFill>
              <a:blip r:embed="rId13"/>
              <a:stretch>
                <a:fillRect/>
              </a:stretch>
            </p:blipFill>
            <p:spPr>
              <a:xfrm>
                <a:off x="3047138" y="6491225"/>
                <a:ext cx="2354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3" name="Freihand 252">
                <a:extLst>
                  <a:ext uri="{FF2B5EF4-FFF2-40B4-BE49-F238E27FC236}">
                    <a16:creationId xmlns:a16="http://schemas.microsoft.com/office/drawing/2014/main" id="{5F28E4CE-4C26-D7DB-C28C-6F01B3E7C84C}"/>
                  </a:ext>
                </a:extLst>
              </p14:cNvPr>
              <p14:cNvContentPartPr/>
              <p14:nvPr/>
            </p14:nvContentPartPr>
            <p14:xfrm>
              <a:off x="3100778" y="1926785"/>
              <a:ext cx="307080" cy="90000"/>
            </p14:xfrm>
          </p:contentPart>
        </mc:Choice>
        <mc:Fallback>
          <p:pic>
            <p:nvPicPr>
              <p:cNvPr id="253" name="Freihand 252">
                <a:extLst>
                  <a:ext uri="{FF2B5EF4-FFF2-40B4-BE49-F238E27FC236}">
                    <a16:creationId xmlns:a16="http://schemas.microsoft.com/office/drawing/2014/main" id="{5F28E4CE-4C26-D7DB-C28C-6F01B3E7C84C}"/>
                  </a:ext>
                </a:extLst>
              </p:cNvPr>
              <p:cNvPicPr/>
              <p:nvPr/>
            </p:nvPicPr>
            <p:blipFill>
              <a:blip r:embed="rId15"/>
              <a:stretch>
                <a:fillRect/>
              </a:stretch>
            </p:blipFill>
            <p:spPr>
              <a:xfrm>
                <a:off x="3092138" y="1918145"/>
                <a:ext cx="324720" cy="107640"/>
              </a:xfrm>
              <a:prstGeom prst="rect">
                <a:avLst/>
              </a:prstGeom>
            </p:spPr>
          </p:pic>
        </mc:Fallback>
      </mc:AlternateContent>
      <p:grpSp>
        <p:nvGrpSpPr>
          <p:cNvPr id="268" name="Gruppieren 267">
            <a:extLst>
              <a:ext uri="{FF2B5EF4-FFF2-40B4-BE49-F238E27FC236}">
                <a16:creationId xmlns:a16="http://schemas.microsoft.com/office/drawing/2014/main" id="{BB90D377-3F82-A9BE-E95D-C7A8DE73A18A}"/>
              </a:ext>
            </a:extLst>
          </p:cNvPr>
          <p:cNvGrpSpPr/>
          <p:nvPr/>
        </p:nvGrpSpPr>
        <p:grpSpPr>
          <a:xfrm>
            <a:off x="1270538" y="1259705"/>
            <a:ext cx="2549520" cy="1834200"/>
            <a:chOff x="1270538" y="1259705"/>
            <a:chExt cx="2549520" cy="1834200"/>
          </a:xfrm>
        </p:grpSpPr>
        <mc:AlternateContent xmlns:mc="http://schemas.openxmlformats.org/markup-compatibility/2006">
          <mc:Choice xmlns:p14="http://schemas.microsoft.com/office/powerpoint/2010/main" Requires="p14">
            <p:contentPart p14:bwMode="auto" r:id="rId16">
              <p14:nvContentPartPr>
                <p14:cNvPr id="113" name="Freihand 112">
                  <a:extLst>
                    <a:ext uri="{FF2B5EF4-FFF2-40B4-BE49-F238E27FC236}">
                      <a16:creationId xmlns:a16="http://schemas.microsoft.com/office/drawing/2014/main" id="{65525681-AFE8-B68E-6689-05BF25DCD18B}"/>
                    </a:ext>
                  </a:extLst>
                </p14:cNvPr>
                <p14:cNvContentPartPr/>
                <p14:nvPr/>
              </p14:nvContentPartPr>
              <p14:xfrm>
                <a:off x="2219498" y="2538785"/>
                <a:ext cx="200880" cy="251640"/>
              </p14:xfrm>
            </p:contentPart>
          </mc:Choice>
          <mc:Fallback>
            <p:pic>
              <p:nvPicPr>
                <p:cNvPr id="113" name="Freihand 112">
                  <a:extLst>
                    <a:ext uri="{FF2B5EF4-FFF2-40B4-BE49-F238E27FC236}">
                      <a16:creationId xmlns:a16="http://schemas.microsoft.com/office/drawing/2014/main" id="{65525681-AFE8-B68E-6689-05BF25DCD18B}"/>
                    </a:ext>
                  </a:extLst>
                </p:cNvPr>
                <p:cNvPicPr/>
                <p:nvPr/>
              </p:nvPicPr>
              <p:blipFill>
                <a:blip r:embed="rId17"/>
                <a:stretch>
                  <a:fillRect/>
                </a:stretch>
              </p:blipFill>
              <p:spPr>
                <a:xfrm>
                  <a:off x="2210858" y="2529785"/>
                  <a:ext cx="2185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5" name="Freihand 114">
                  <a:extLst>
                    <a:ext uri="{FF2B5EF4-FFF2-40B4-BE49-F238E27FC236}">
                      <a16:creationId xmlns:a16="http://schemas.microsoft.com/office/drawing/2014/main" id="{5A91D8D4-34E7-A79F-32F0-A0CF036DD4BB}"/>
                    </a:ext>
                  </a:extLst>
                </p14:cNvPr>
                <p14:cNvContentPartPr/>
                <p14:nvPr/>
              </p14:nvContentPartPr>
              <p14:xfrm>
                <a:off x="3070538" y="2392265"/>
                <a:ext cx="3960" cy="236520"/>
              </p14:xfrm>
            </p:contentPart>
          </mc:Choice>
          <mc:Fallback>
            <p:pic>
              <p:nvPicPr>
                <p:cNvPr id="115" name="Freihand 114">
                  <a:extLst>
                    <a:ext uri="{FF2B5EF4-FFF2-40B4-BE49-F238E27FC236}">
                      <a16:creationId xmlns:a16="http://schemas.microsoft.com/office/drawing/2014/main" id="{5A91D8D4-34E7-A79F-32F0-A0CF036DD4BB}"/>
                    </a:ext>
                  </a:extLst>
                </p:cNvPr>
                <p:cNvPicPr/>
                <p:nvPr/>
              </p:nvPicPr>
              <p:blipFill>
                <a:blip r:embed="rId19"/>
                <a:stretch>
                  <a:fillRect/>
                </a:stretch>
              </p:blipFill>
              <p:spPr>
                <a:xfrm>
                  <a:off x="3061538" y="2383625"/>
                  <a:ext cx="216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6" name="Freihand 115">
                  <a:extLst>
                    <a:ext uri="{FF2B5EF4-FFF2-40B4-BE49-F238E27FC236}">
                      <a16:creationId xmlns:a16="http://schemas.microsoft.com/office/drawing/2014/main" id="{63B2DB42-92E9-BAC1-BA6F-B060012B90E9}"/>
                    </a:ext>
                  </a:extLst>
                </p14:cNvPr>
                <p14:cNvContentPartPr/>
                <p14:nvPr/>
              </p14:nvContentPartPr>
              <p14:xfrm>
                <a:off x="3062258" y="2683865"/>
                <a:ext cx="21960" cy="339840"/>
              </p14:xfrm>
            </p:contentPart>
          </mc:Choice>
          <mc:Fallback>
            <p:pic>
              <p:nvPicPr>
                <p:cNvPr id="116" name="Freihand 115">
                  <a:extLst>
                    <a:ext uri="{FF2B5EF4-FFF2-40B4-BE49-F238E27FC236}">
                      <a16:creationId xmlns:a16="http://schemas.microsoft.com/office/drawing/2014/main" id="{63B2DB42-92E9-BAC1-BA6F-B060012B90E9}"/>
                    </a:ext>
                  </a:extLst>
                </p:cNvPr>
                <p:cNvPicPr/>
                <p:nvPr/>
              </p:nvPicPr>
              <p:blipFill>
                <a:blip r:embed="rId21"/>
                <a:stretch>
                  <a:fillRect/>
                </a:stretch>
              </p:blipFill>
              <p:spPr>
                <a:xfrm>
                  <a:off x="3053618" y="2674865"/>
                  <a:ext cx="3960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7" name="Freihand 256">
                  <a:extLst>
                    <a:ext uri="{FF2B5EF4-FFF2-40B4-BE49-F238E27FC236}">
                      <a16:creationId xmlns:a16="http://schemas.microsoft.com/office/drawing/2014/main" id="{15AFF26A-A2F8-DDAB-A28A-7EB8F8EA8BA0}"/>
                    </a:ext>
                  </a:extLst>
                </p14:cNvPr>
                <p14:cNvContentPartPr/>
                <p14:nvPr/>
              </p14:nvContentPartPr>
              <p14:xfrm>
                <a:off x="1270538" y="2654345"/>
                <a:ext cx="1068120" cy="88200"/>
              </p14:xfrm>
            </p:contentPart>
          </mc:Choice>
          <mc:Fallback>
            <p:pic>
              <p:nvPicPr>
                <p:cNvPr id="257" name="Freihand 256">
                  <a:extLst>
                    <a:ext uri="{FF2B5EF4-FFF2-40B4-BE49-F238E27FC236}">
                      <a16:creationId xmlns:a16="http://schemas.microsoft.com/office/drawing/2014/main" id="{15AFF26A-A2F8-DDAB-A28A-7EB8F8EA8BA0}"/>
                    </a:ext>
                  </a:extLst>
                </p:cNvPr>
                <p:cNvPicPr/>
                <p:nvPr/>
              </p:nvPicPr>
              <p:blipFill>
                <a:blip r:embed="rId23"/>
                <a:stretch>
                  <a:fillRect/>
                </a:stretch>
              </p:blipFill>
              <p:spPr>
                <a:xfrm>
                  <a:off x="1261898" y="2645705"/>
                  <a:ext cx="1085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8" name="Freihand 257">
                  <a:extLst>
                    <a:ext uri="{FF2B5EF4-FFF2-40B4-BE49-F238E27FC236}">
                      <a16:creationId xmlns:a16="http://schemas.microsoft.com/office/drawing/2014/main" id="{F939F491-29FF-0D75-276A-9564FFAFD7F1}"/>
                    </a:ext>
                  </a:extLst>
                </p14:cNvPr>
                <p14:cNvContentPartPr/>
                <p14:nvPr/>
              </p14:nvContentPartPr>
              <p14:xfrm>
                <a:off x="1386818" y="1259705"/>
                <a:ext cx="2433240" cy="1808640"/>
              </p14:xfrm>
            </p:contentPart>
          </mc:Choice>
          <mc:Fallback>
            <p:pic>
              <p:nvPicPr>
                <p:cNvPr id="258" name="Freihand 257">
                  <a:extLst>
                    <a:ext uri="{FF2B5EF4-FFF2-40B4-BE49-F238E27FC236}">
                      <a16:creationId xmlns:a16="http://schemas.microsoft.com/office/drawing/2014/main" id="{F939F491-29FF-0D75-276A-9564FFAFD7F1}"/>
                    </a:ext>
                  </a:extLst>
                </p:cNvPr>
                <p:cNvPicPr/>
                <p:nvPr/>
              </p:nvPicPr>
              <p:blipFill>
                <a:blip r:embed="rId25"/>
                <a:stretch>
                  <a:fillRect/>
                </a:stretch>
              </p:blipFill>
              <p:spPr>
                <a:xfrm>
                  <a:off x="1378178" y="1251065"/>
                  <a:ext cx="2450880" cy="182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9" name="Freihand 258">
                  <a:extLst>
                    <a:ext uri="{FF2B5EF4-FFF2-40B4-BE49-F238E27FC236}">
                      <a16:creationId xmlns:a16="http://schemas.microsoft.com/office/drawing/2014/main" id="{D85F5DBE-290E-DB23-36BB-E2D28094D2A1}"/>
                    </a:ext>
                  </a:extLst>
                </p14:cNvPr>
                <p14:cNvContentPartPr/>
                <p14:nvPr/>
              </p14:nvContentPartPr>
              <p14:xfrm>
                <a:off x="3027338" y="1899065"/>
                <a:ext cx="244080" cy="212760"/>
              </p14:xfrm>
            </p:contentPart>
          </mc:Choice>
          <mc:Fallback>
            <p:pic>
              <p:nvPicPr>
                <p:cNvPr id="259" name="Freihand 258">
                  <a:extLst>
                    <a:ext uri="{FF2B5EF4-FFF2-40B4-BE49-F238E27FC236}">
                      <a16:creationId xmlns:a16="http://schemas.microsoft.com/office/drawing/2014/main" id="{D85F5DBE-290E-DB23-36BB-E2D28094D2A1}"/>
                    </a:ext>
                  </a:extLst>
                </p:cNvPr>
                <p:cNvPicPr/>
                <p:nvPr/>
              </p:nvPicPr>
              <p:blipFill>
                <a:blip r:embed="rId27"/>
                <a:stretch>
                  <a:fillRect/>
                </a:stretch>
              </p:blipFill>
              <p:spPr>
                <a:xfrm>
                  <a:off x="3018698" y="1890425"/>
                  <a:ext cx="261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1" name="Freihand 260">
                  <a:extLst>
                    <a:ext uri="{FF2B5EF4-FFF2-40B4-BE49-F238E27FC236}">
                      <a16:creationId xmlns:a16="http://schemas.microsoft.com/office/drawing/2014/main" id="{AFA9EF45-110D-89FF-AFA9-F112C99DE36A}"/>
                    </a:ext>
                  </a:extLst>
                </p14:cNvPr>
                <p14:cNvContentPartPr/>
                <p14:nvPr/>
              </p14:nvContentPartPr>
              <p14:xfrm>
                <a:off x="2654018" y="2162225"/>
                <a:ext cx="21600" cy="226440"/>
              </p14:xfrm>
            </p:contentPart>
          </mc:Choice>
          <mc:Fallback>
            <p:pic>
              <p:nvPicPr>
                <p:cNvPr id="261" name="Freihand 260">
                  <a:extLst>
                    <a:ext uri="{FF2B5EF4-FFF2-40B4-BE49-F238E27FC236}">
                      <a16:creationId xmlns:a16="http://schemas.microsoft.com/office/drawing/2014/main" id="{AFA9EF45-110D-89FF-AFA9-F112C99DE36A}"/>
                    </a:ext>
                  </a:extLst>
                </p:cNvPr>
                <p:cNvPicPr/>
                <p:nvPr/>
              </p:nvPicPr>
              <p:blipFill>
                <a:blip r:embed="rId29"/>
                <a:stretch>
                  <a:fillRect/>
                </a:stretch>
              </p:blipFill>
              <p:spPr>
                <a:xfrm>
                  <a:off x="2645378" y="2153225"/>
                  <a:ext cx="392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2" name="Freihand 261">
                  <a:extLst>
                    <a:ext uri="{FF2B5EF4-FFF2-40B4-BE49-F238E27FC236}">
                      <a16:creationId xmlns:a16="http://schemas.microsoft.com/office/drawing/2014/main" id="{E5A26EB8-B247-124A-E478-3F627A457FA9}"/>
                    </a:ext>
                  </a:extLst>
                </p14:cNvPr>
                <p14:cNvContentPartPr/>
                <p14:nvPr/>
              </p14:nvContentPartPr>
              <p14:xfrm>
                <a:off x="2614418" y="2605025"/>
                <a:ext cx="21600" cy="312480"/>
              </p14:xfrm>
            </p:contentPart>
          </mc:Choice>
          <mc:Fallback>
            <p:pic>
              <p:nvPicPr>
                <p:cNvPr id="262" name="Freihand 261">
                  <a:extLst>
                    <a:ext uri="{FF2B5EF4-FFF2-40B4-BE49-F238E27FC236}">
                      <a16:creationId xmlns:a16="http://schemas.microsoft.com/office/drawing/2014/main" id="{E5A26EB8-B247-124A-E478-3F627A457FA9}"/>
                    </a:ext>
                  </a:extLst>
                </p:cNvPr>
                <p:cNvPicPr/>
                <p:nvPr/>
              </p:nvPicPr>
              <p:blipFill>
                <a:blip r:embed="rId31"/>
                <a:stretch>
                  <a:fillRect/>
                </a:stretch>
              </p:blipFill>
              <p:spPr>
                <a:xfrm>
                  <a:off x="2605418" y="2596025"/>
                  <a:ext cx="392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3" name="Freihand 262">
                  <a:extLst>
                    <a:ext uri="{FF2B5EF4-FFF2-40B4-BE49-F238E27FC236}">
                      <a16:creationId xmlns:a16="http://schemas.microsoft.com/office/drawing/2014/main" id="{68F6B431-C057-537A-75E3-C733BA6E1391}"/>
                    </a:ext>
                  </a:extLst>
                </p14:cNvPr>
                <p14:cNvContentPartPr/>
                <p14:nvPr/>
              </p14:nvContentPartPr>
              <p14:xfrm>
                <a:off x="2600378" y="3015785"/>
                <a:ext cx="11160" cy="78120"/>
              </p14:xfrm>
            </p:contentPart>
          </mc:Choice>
          <mc:Fallback>
            <p:pic>
              <p:nvPicPr>
                <p:cNvPr id="263" name="Freihand 262">
                  <a:extLst>
                    <a:ext uri="{FF2B5EF4-FFF2-40B4-BE49-F238E27FC236}">
                      <a16:creationId xmlns:a16="http://schemas.microsoft.com/office/drawing/2014/main" id="{68F6B431-C057-537A-75E3-C733BA6E1391}"/>
                    </a:ext>
                  </a:extLst>
                </p:cNvPr>
                <p:cNvPicPr/>
                <p:nvPr/>
              </p:nvPicPr>
              <p:blipFill>
                <a:blip r:embed="rId33"/>
                <a:stretch>
                  <a:fillRect/>
                </a:stretch>
              </p:blipFill>
              <p:spPr>
                <a:xfrm>
                  <a:off x="2591738" y="3006785"/>
                  <a:ext cx="28800" cy="95760"/>
                </a:xfrm>
                <a:prstGeom prst="rect">
                  <a:avLst/>
                </a:prstGeom>
              </p:spPr>
            </p:pic>
          </mc:Fallback>
        </mc:AlternateContent>
      </p:grpSp>
      <p:grpSp>
        <p:nvGrpSpPr>
          <p:cNvPr id="267" name="Gruppieren 266">
            <a:extLst>
              <a:ext uri="{FF2B5EF4-FFF2-40B4-BE49-F238E27FC236}">
                <a16:creationId xmlns:a16="http://schemas.microsoft.com/office/drawing/2014/main" id="{A56E6EC2-9244-5058-6E95-6A7FE28AE8C8}"/>
              </a:ext>
            </a:extLst>
          </p:cNvPr>
          <p:cNvGrpSpPr/>
          <p:nvPr/>
        </p:nvGrpSpPr>
        <p:grpSpPr>
          <a:xfrm>
            <a:off x="2459618" y="4078505"/>
            <a:ext cx="134640" cy="1830240"/>
            <a:chOff x="2459618" y="4078505"/>
            <a:chExt cx="134640" cy="1830240"/>
          </a:xfrm>
        </p:grpSpPr>
        <mc:AlternateContent xmlns:mc="http://schemas.openxmlformats.org/markup-compatibility/2006">
          <mc:Choice xmlns:p14="http://schemas.microsoft.com/office/powerpoint/2010/main" Requires="p14">
            <p:contentPart p14:bwMode="auto" r:id="rId34">
              <p14:nvContentPartPr>
                <p14:cNvPr id="264" name="Freihand 263">
                  <a:extLst>
                    <a:ext uri="{FF2B5EF4-FFF2-40B4-BE49-F238E27FC236}">
                      <a16:creationId xmlns:a16="http://schemas.microsoft.com/office/drawing/2014/main" id="{B89D1FAE-3F11-A4E8-C9DB-E7B03B49405C}"/>
                    </a:ext>
                  </a:extLst>
                </p14:cNvPr>
                <p14:cNvContentPartPr/>
                <p14:nvPr/>
              </p14:nvContentPartPr>
              <p14:xfrm>
                <a:off x="2526218" y="4078505"/>
                <a:ext cx="68040" cy="1048680"/>
              </p14:xfrm>
            </p:contentPart>
          </mc:Choice>
          <mc:Fallback>
            <p:pic>
              <p:nvPicPr>
                <p:cNvPr id="264" name="Freihand 263">
                  <a:extLst>
                    <a:ext uri="{FF2B5EF4-FFF2-40B4-BE49-F238E27FC236}">
                      <a16:creationId xmlns:a16="http://schemas.microsoft.com/office/drawing/2014/main" id="{B89D1FAE-3F11-A4E8-C9DB-E7B03B49405C}"/>
                    </a:ext>
                  </a:extLst>
                </p:cNvPr>
                <p:cNvPicPr/>
                <p:nvPr/>
              </p:nvPicPr>
              <p:blipFill>
                <a:blip r:embed="rId35"/>
                <a:stretch>
                  <a:fillRect/>
                </a:stretch>
              </p:blipFill>
              <p:spPr>
                <a:xfrm>
                  <a:off x="2517578" y="4069505"/>
                  <a:ext cx="85680" cy="1066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5" name="Freihand 264">
                  <a:extLst>
                    <a:ext uri="{FF2B5EF4-FFF2-40B4-BE49-F238E27FC236}">
                      <a16:creationId xmlns:a16="http://schemas.microsoft.com/office/drawing/2014/main" id="{253AFC18-69BD-82AA-A9F2-B4CAE5EF6C58}"/>
                    </a:ext>
                  </a:extLst>
                </p14:cNvPr>
                <p14:cNvContentPartPr/>
                <p14:nvPr/>
              </p14:nvContentPartPr>
              <p14:xfrm>
                <a:off x="2459618" y="5207825"/>
                <a:ext cx="64440" cy="700920"/>
              </p14:xfrm>
            </p:contentPart>
          </mc:Choice>
          <mc:Fallback>
            <p:pic>
              <p:nvPicPr>
                <p:cNvPr id="265" name="Freihand 264">
                  <a:extLst>
                    <a:ext uri="{FF2B5EF4-FFF2-40B4-BE49-F238E27FC236}">
                      <a16:creationId xmlns:a16="http://schemas.microsoft.com/office/drawing/2014/main" id="{253AFC18-69BD-82AA-A9F2-B4CAE5EF6C58}"/>
                    </a:ext>
                  </a:extLst>
                </p:cNvPr>
                <p:cNvPicPr/>
                <p:nvPr/>
              </p:nvPicPr>
              <p:blipFill>
                <a:blip r:embed="rId37"/>
                <a:stretch>
                  <a:fillRect/>
                </a:stretch>
              </p:blipFill>
              <p:spPr>
                <a:xfrm>
                  <a:off x="2450618" y="5199185"/>
                  <a:ext cx="82080" cy="71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66" name="Freihand 265">
                <a:extLst>
                  <a:ext uri="{FF2B5EF4-FFF2-40B4-BE49-F238E27FC236}">
                    <a16:creationId xmlns:a16="http://schemas.microsoft.com/office/drawing/2014/main" id="{3645DDF6-0028-8AFC-4C27-92BC1B6F5547}"/>
                  </a:ext>
                </a:extLst>
              </p14:cNvPr>
              <p14:cNvContentPartPr/>
              <p14:nvPr/>
            </p14:nvContentPartPr>
            <p14:xfrm>
              <a:off x="2413178" y="6431465"/>
              <a:ext cx="13320" cy="133560"/>
            </p14:xfrm>
          </p:contentPart>
        </mc:Choice>
        <mc:Fallback>
          <p:pic>
            <p:nvPicPr>
              <p:cNvPr id="266" name="Freihand 265">
                <a:extLst>
                  <a:ext uri="{FF2B5EF4-FFF2-40B4-BE49-F238E27FC236}">
                    <a16:creationId xmlns:a16="http://schemas.microsoft.com/office/drawing/2014/main" id="{3645DDF6-0028-8AFC-4C27-92BC1B6F5547}"/>
                  </a:ext>
                </a:extLst>
              </p:cNvPr>
              <p:cNvPicPr/>
              <p:nvPr/>
            </p:nvPicPr>
            <p:blipFill>
              <a:blip r:embed="rId39"/>
              <a:stretch>
                <a:fillRect/>
              </a:stretch>
            </p:blipFill>
            <p:spPr>
              <a:xfrm>
                <a:off x="2404178" y="6422465"/>
                <a:ext cx="30960" cy="151200"/>
              </a:xfrm>
              <a:prstGeom prst="rect">
                <a:avLst/>
              </a:prstGeom>
            </p:spPr>
          </p:pic>
        </mc:Fallback>
      </mc:AlternateContent>
      <p:grpSp>
        <p:nvGrpSpPr>
          <p:cNvPr id="271" name="Gruppieren 270">
            <a:extLst>
              <a:ext uri="{FF2B5EF4-FFF2-40B4-BE49-F238E27FC236}">
                <a16:creationId xmlns:a16="http://schemas.microsoft.com/office/drawing/2014/main" id="{4B7F624B-9008-0FBF-780F-AA551A56DC74}"/>
              </a:ext>
            </a:extLst>
          </p:cNvPr>
          <p:cNvGrpSpPr/>
          <p:nvPr/>
        </p:nvGrpSpPr>
        <p:grpSpPr>
          <a:xfrm>
            <a:off x="3775058" y="5436785"/>
            <a:ext cx="160920" cy="245160"/>
            <a:chOff x="3775058" y="5436785"/>
            <a:chExt cx="160920" cy="245160"/>
          </a:xfrm>
        </p:grpSpPr>
        <mc:AlternateContent xmlns:mc="http://schemas.openxmlformats.org/markup-compatibility/2006">
          <mc:Choice xmlns:p14="http://schemas.microsoft.com/office/powerpoint/2010/main" Requires="p14">
            <p:contentPart p14:bwMode="auto" r:id="rId40">
              <p14:nvContentPartPr>
                <p14:cNvPr id="269" name="Freihand 268">
                  <a:extLst>
                    <a:ext uri="{FF2B5EF4-FFF2-40B4-BE49-F238E27FC236}">
                      <a16:creationId xmlns:a16="http://schemas.microsoft.com/office/drawing/2014/main" id="{6BB7EC29-7A0C-2661-8B16-FD1EDAA30E5F}"/>
                    </a:ext>
                  </a:extLst>
                </p14:cNvPr>
                <p14:cNvContentPartPr/>
                <p14:nvPr/>
              </p14:nvContentPartPr>
              <p14:xfrm>
                <a:off x="3832298" y="5555585"/>
                <a:ext cx="42840" cy="126360"/>
              </p14:xfrm>
            </p:contentPart>
          </mc:Choice>
          <mc:Fallback>
            <p:pic>
              <p:nvPicPr>
                <p:cNvPr id="269" name="Freihand 268">
                  <a:extLst>
                    <a:ext uri="{FF2B5EF4-FFF2-40B4-BE49-F238E27FC236}">
                      <a16:creationId xmlns:a16="http://schemas.microsoft.com/office/drawing/2014/main" id="{6BB7EC29-7A0C-2661-8B16-FD1EDAA30E5F}"/>
                    </a:ext>
                  </a:extLst>
                </p:cNvPr>
                <p:cNvPicPr/>
                <p:nvPr/>
              </p:nvPicPr>
              <p:blipFill>
                <a:blip r:embed="rId41"/>
                <a:stretch>
                  <a:fillRect/>
                </a:stretch>
              </p:blipFill>
              <p:spPr>
                <a:xfrm>
                  <a:off x="3823298" y="5546945"/>
                  <a:ext cx="60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0" name="Freihand 269">
                  <a:extLst>
                    <a:ext uri="{FF2B5EF4-FFF2-40B4-BE49-F238E27FC236}">
                      <a16:creationId xmlns:a16="http://schemas.microsoft.com/office/drawing/2014/main" id="{91CCA66E-C92C-C098-0A06-F25A97B497B1}"/>
                    </a:ext>
                  </a:extLst>
                </p14:cNvPr>
                <p14:cNvContentPartPr/>
                <p14:nvPr/>
              </p14:nvContentPartPr>
              <p14:xfrm>
                <a:off x="3775058" y="5436785"/>
                <a:ext cx="160920" cy="156960"/>
              </p14:xfrm>
            </p:contentPart>
          </mc:Choice>
          <mc:Fallback>
            <p:pic>
              <p:nvPicPr>
                <p:cNvPr id="270" name="Freihand 269">
                  <a:extLst>
                    <a:ext uri="{FF2B5EF4-FFF2-40B4-BE49-F238E27FC236}">
                      <a16:creationId xmlns:a16="http://schemas.microsoft.com/office/drawing/2014/main" id="{91CCA66E-C92C-C098-0A06-F25A97B497B1}"/>
                    </a:ext>
                  </a:extLst>
                </p:cNvPr>
                <p:cNvPicPr/>
                <p:nvPr/>
              </p:nvPicPr>
              <p:blipFill>
                <a:blip r:embed="rId43"/>
                <a:stretch>
                  <a:fillRect/>
                </a:stretch>
              </p:blipFill>
              <p:spPr>
                <a:xfrm>
                  <a:off x="3766058" y="5428145"/>
                  <a:ext cx="178560" cy="174600"/>
                </a:xfrm>
                <a:prstGeom prst="rect">
                  <a:avLst/>
                </a:prstGeom>
              </p:spPr>
            </p:pic>
          </mc:Fallback>
        </mc:AlternateContent>
      </p:grpSp>
      <p:grpSp>
        <p:nvGrpSpPr>
          <p:cNvPr id="388" name="Gruppieren 387">
            <a:extLst>
              <a:ext uri="{FF2B5EF4-FFF2-40B4-BE49-F238E27FC236}">
                <a16:creationId xmlns:a16="http://schemas.microsoft.com/office/drawing/2014/main" id="{82B56EEC-D538-2968-0935-407685A254D6}"/>
              </a:ext>
            </a:extLst>
          </p:cNvPr>
          <p:cNvGrpSpPr/>
          <p:nvPr/>
        </p:nvGrpSpPr>
        <p:grpSpPr>
          <a:xfrm>
            <a:off x="4794578" y="55505"/>
            <a:ext cx="7268040" cy="6710760"/>
            <a:chOff x="4794578" y="55505"/>
            <a:chExt cx="7268040" cy="6710760"/>
          </a:xfrm>
        </p:grpSpPr>
        <mc:AlternateContent xmlns:mc="http://schemas.openxmlformats.org/markup-compatibility/2006">
          <mc:Choice xmlns:p14="http://schemas.microsoft.com/office/powerpoint/2010/main" Requires="p14">
            <p:contentPart p14:bwMode="auto" r:id="rId44">
              <p14:nvContentPartPr>
                <p14:cNvPr id="10" name="Freihand 9">
                  <a:extLst>
                    <a:ext uri="{FF2B5EF4-FFF2-40B4-BE49-F238E27FC236}">
                      <a16:creationId xmlns:a16="http://schemas.microsoft.com/office/drawing/2014/main" id="{BC0135A7-38C8-F54B-A853-F0C6A7E17F4D}"/>
                    </a:ext>
                  </a:extLst>
                </p14:cNvPr>
                <p14:cNvContentPartPr/>
                <p14:nvPr/>
              </p14:nvContentPartPr>
              <p14:xfrm>
                <a:off x="5390738" y="205265"/>
                <a:ext cx="33480" cy="243720"/>
              </p14:xfrm>
            </p:contentPart>
          </mc:Choice>
          <mc:Fallback>
            <p:pic>
              <p:nvPicPr>
                <p:cNvPr id="10" name="Freihand 9">
                  <a:extLst>
                    <a:ext uri="{FF2B5EF4-FFF2-40B4-BE49-F238E27FC236}">
                      <a16:creationId xmlns:a16="http://schemas.microsoft.com/office/drawing/2014/main" id="{BC0135A7-38C8-F54B-A853-F0C6A7E17F4D}"/>
                    </a:ext>
                  </a:extLst>
                </p:cNvPr>
                <p:cNvPicPr/>
                <p:nvPr/>
              </p:nvPicPr>
              <p:blipFill>
                <a:blip r:embed="rId45"/>
                <a:stretch>
                  <a:fillRect/>
                </a:stretch>
              </p:blipFill>
              <p:spPr>
                <a:xfrm>
                  <a:off x="5382098" y="196265"/>
                  <a:ext cx="51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 name="Freihand 10">
                  <a:extLst>
                    <a:ext uri="{FF2B5EF4-FFF2-40B4-BE49-F238E27FC236}">
                      <a16:creationId xmlns:a16="http://schemas.microsoft.com/office/drawing/2014/main" id="{45A83F60-9F58-1379-868F-9647B60E970A}"/>
                    </a:ext>
                  </a:extLst>
                </p14:cNvPr>
                <p14:cNvContentPartPr/>
                <p14:nvPr/>
              </p14:nvContentPartPr>
              <p14:xfrm>
                <a:off x="5332778" y="315425"/>
                <a:ext cx="176400" cy="26640"/>
              </p14:xfrm>
            </p:contentPart>
          </mc:Choice>
          <mc:Fallback>
            <p:pic>
              <p:nvPicPr>
                <p:cNvPr id="11" name="Freihand 10">
                  <a:extLst>
                    <a:ext uri="{FF2B5EF4-FFF2-40B4-BE49-F238E27FC236}">
                      <a16:creationId xmlns:a16="http://schemas.microsoft.com/office/drawing/2014/main" id="{45A83F60-9F58-1379-868F-9647B60E970A}"/>
                    </a:ext>
                  </a:extLst>
                </p:cNvPr>
                <p:cNvPicPr/>
                <p:nvPr/>
              </p:nvPicPr>
              <p:blipFill>
                <a:blip r:embed="rId47"/>
                <a:stretch>
                  <a:fillRect/>
                </a:stretch>
              </p:blipFill>
              <p:spPr>
                <a:xfrm>
                  <a:off x="5323778" y="306785"/>
                  <a:ext cx="194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8F9D5476-94C2-99AE-7D21-98DE28D0D734}"/>
                    </a:ext>
                  </a:extLst>
                </p14:cNvPr>
                <p14:cNvContentPartPr/>
                <p14:nvPr/>
              </p14:nvContentPartPr>
              <p14:xfrm>
                <a:off x="5710418" y="133265"/>
                <a:ext cx="159480" cy="279000"/>
              </p14:xfrm>
            </p:contentPart>
          </mc:Choice>
          <mc:Fallback>
            <p:pic>
              <p:nvPicPr>
                <p:cNvPr id="21" name="Freihand 20">
                  <a:extLst>
                    <a:ext uri="{FF2B5EF4-FFF2-40B4-BE49-F238E27FC236}">
                      <a16:creationId xmlns:a16="http://schemas.microsoft.com/office/drawing/2014/main" id="{8F9D5476-94C2-99AE-7D21-98DE28D0D734}"/>
                    </a:ext>
                  </a:extLst>
                </p:cNvPr>
                <p:cNvPicPr/>
                <p:nvPr/>
              </p:nvPicPr>
              <p:blipFill>
                <a:blip r:embed="rId49"/>
                <a:stretch>
                  <a:fillRect/>
                </a:stretch>
              </p:blipFill>
              <p:spPr>
                <a:xfrm>
                  <a:off x="5701418" y="124625"/>
                  <a:ext cx="1771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Freihand 21">
                  <a:extLst>
                    <a:ext uri="{FF2B5EF4-FFF2-40B4-BE49-F238E27FC236}">
                      <a16:creationId xmlns:a16="http://schemas.microsoft.com/office/drawing/2014/main" id="{1CD503A4-751C-0748-3494-C4E5DDC2A11A}"/>
                    </a:ext>
                  </a:extLst>
                </p14:cNvPr>
                <p14:cNvContentPartPr/>
                <p14:nvPr/>
              </p14:nvContentPartPr>
              <p14:xfrm>
                <a:off x="5838218" y="131465"/>
                <a:ext cx="37440" cy="248040"/>
              </p14:xfrm>
            </p:contentPart>
          </mc:Choice>
          <mc:Fallback>
            <p:pic>
              <p:nvPicPr>
                <p:cNvPr id="22" name="Freihand 21">
                  <a:extLst>
                    <a:ext uri="{FF2B5EF4-FFF2-40B4-BE49-F238E27FC236}">
                      <a16:creationId xmlns:a16="http://schemas.microsoft.com/office/drawing/2014/main" id="{1CD503A4-751C-0748-3494-C4E5DDC2A11A}"/>
                    </a:ext>
                  </a:extLst>
                </p:cNvPr>
                <p:cNvPicPr/>
                <p:nvPr/>
              </p:nvPicPr>
              <p:blipFill>
                <a:blip r:embed="rId51"/>
                <a:stretch>
                  <a:fillRect/>
                </a:stretch>
              </p:blipFill>
              <p:spPr>
                <a:xfrm>
                  <a:off x="5829578" y="122465"/>
                  <a:ext cx="55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2A31ABB5-8514-4C0B-EC93-F02176C1F811}"/>
                    </a:ext>
                  </a:extLst>
                </p14:cNvPr>
                <p14:cNvContentPartPr/>
                <p14:nvPr/>
              </p14:nvContentPartPr>
              <p14:xfrm>
                <a:off x="5723378" y="361865"/>
                <a:ext cx="219600" cy="41760"/>
              </p14:xfrm>
            </p:contentPart>
          </mc:Choice>
          <mc:Fallback>
            <p:pic>
              <p:nvPicPr>
                <p:cNvPr id="24" name="Freihand 23">
                  <a:extLst>
                    <a:ext uri="{FF2B5EF4-FFF2-40B4-BE49-F238E27FC236}">
                      <a16:creationId xmlns:a16="http://schemas.microsoft.com/office/drawing/2014/main" id="{2A31ABB5-8514-4C0B-EC93-F02176C1F811}"/>
                    </a:ext>
                  </a:extLst>
                </p:cNvPr>
                <p:cNvPicPr/>
                <p:nvPr/>
              </p:nvPicPr>
              <p:blipFill>
                <a:blip r:embed="rId53"/>
                <a:stretch>
                  <a:fillRect/>
                </a:stretch>
              </p:blipFill>
              <p:spPr>
                <a:xfrm>
                  <a:off x="5714378" y="353225"/>
                  <a:ext cx="237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6BDE33B2-5753-3887-9CA2-E201ADEB59A2}"/>
                    </a:ext>
                  </a:extLst>
                </p14:cNvPr>
                <p14:cNvContentPartPr/>
                <p14:nvPr/>
              </p14:nvContentPartPr>
              <p14:xfrm>
                <a:off x="6059258" y="119585"/>
                <a:ext cx="208800" cy="227160"/>
              </p14:xfrm>
            </p:contentPart>
          </mc:Choice>
          <mc:Fallback>
            <p:pic>
              <p:nvPicPr>
                <p:cNvPr id="25" name="Freihand 24">
                  <a:extLst>
                    <a:ext uri="{FF2B5EF4-FFF2-40B4-BE49-F238E27FC236}">
                      <a16:creationId xmlns:a16="http://schemas.microsoft.com/office/drawing/2014/main" id="{6BDE33B2-5753-3887-9CA2-E201ADEB59A2}"/>
                    </a:ext>
                  </a:extLst>
                </p:cNvPr>
                <p:cNvPicPr/>
                <p:nvPr/>
              </p:nvPicPr>
              <p:blipFill>
                <a:blip r:embed="rId55"/>
                <a:stretch>
                  <a:fillRect/>
                </a:stretch>
              </p:blipFill>
              <p:spPr>
                <a:xfrm>
                  <a:off x="6050258" y="110945"/>
                  <a:ext cx="226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6630BF0B-CB1B-8F04-E232-57E92FD2D6DD}"/>
                    </a:ext>
                  </a:extLst>
                </p14:cNvPr>
                <p14:cNvContentPartPr/>
                <p14:nvPr/>
              </p14:nvContentPartPr>
              <p14:xfrm>
                <a:off x="7458938" y="176105"/>
                <a:ext cx="428400" cy="143640"/>
              </p14:xfrm>
            </p:contentPart>
          </mc:Choice>
          <mc:Fallback>
            <p:pic>
              <p:nvPicPr>
                <p:cNvPr id="29" name="Freihand 28">
                  <a:extLst>
                    <a:ext uri="{FF2B5EF4-FFF2-40B4-BE49-F238E27FC236}">
                      <a16:creationId xmlns:a16="http://schemas.microsoft.com/office/drawing/2014/main" id="{6630BF0B-CB1B-8F04-E232-57E92FD2D6DD}"/>
                    </a:ext>
                  </a:extLst>
                </p:cNvPr>
                <p:cNvPicPr/>
                <p:nvPr/>
              </p:nvPicPr>
              <p:blipFill>
                <a:blip r:embed="rId57"/>
                <a:stretch>
                  <a:fillRect/>
                </a:stretch>
              </p:blipFill>
              <p:spPr>
                <a:xfrm>
                  <a:off x="7449938" y="167105"/>
                  <a:ext cx="446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4438C03A-9D80-DCA4-54A2-846EF1C36CE0}"/>
                    </a:ext>
                  </a:extLst>
                </p14:cNvPr>
                <p14:cNvContentPartPr/>
                <p14:nvPr/>
              </p14:nvContentPartPr>
              <p14:xfrm>
                <a:off x="8146178" y="107345"/>
                <a:ext cx="146880" cy="195120"/>
              </p14:xfrm>
            </p:contentPart>
          </mc:Choice>
          <mc:Fallback>
            <p:pic>
              <p:nvPicPr>
                <p:cNvPr id="31" name="Freihand 30">
                  <a:extLst>
                    <a:ext uri="{FF2B5EF4-FFF2-40B4-BE49-F238E27FC236}">
                      <a16:creationId xmlns:a16="http://schemas.microsoft.com/office/drawing/2014/main" id="{4438C03A-9D80-DCA4-54A2-846EF1C36CE0}"/>
                    </a:ext>
                  </a:extLst>
                </p:cNvPr>
                <p:cNvPicPr/>
                <p:nvPr/>
              </p:nvPicPr>
              <p:blipFill>
                <a:blip r:embed="rId59"/>
                <a:stretch>
                  <a:fillRect/>
                </a:stretch>
              </p:blipFill>
              <p:spPr>
                <a:xfrm>
                  <a:off x="8137538" y="98705"/>
                  <a:ext cx="164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52BC4A52-9685-39F7-330E-14E154518C24}"/>
                    </a:ext>
                  </a:extLst>
                </p14:cNvPr>
                <p14:cNvContentPartPr/>
                <p14:nvPr/>
              </p14:nvContentPartPr>
              <p14:xfrm>
                <a:off x="8213498" y="89705"/>
                <a:ext cx="110880" cy="209160"/>
              </p14:xfrm>
            </p:contentPart>
          </mc:Choice>
          <mc:Fallback>
            <p:pic>
              <p:nvPicPr>
                <p:cNvPr id="33" name="Freihand 32">
                  <a:extLst>
                    <a:ext uri="{FF2B5EF4-FFF2-40B4-BE49-F238E27FC236}">
                      <a16:creationId xmlns:a16="http://schemas.microsoft.com/office/drawing/2014/main" id="{52BC4A52-9685-39F7-330E-14E154518C24}"/>
                    </a:ext>
                  </a:extLst>
                </p:cNvPr>
                <p:cNvPicPr/>
                <p:nvPr/>
              </p:nvPicPr>
              <p:blipFill>
                <a:blip r:embed="rId61"/>
                <a:stretch>
                  <a:fillRect/>
                </a:stretch>
              </p:blipFill>
              <p:spPr>
                <a:xfrm>
                  <a:off x="8204498" y="80705"/>
                  <a:ext cx="128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F8F86C23-5B75-7121-E043-BEBD3BD52275}"/>
                    </a:ext>
                  </a:extLst>
                </p14:cNvPr>
                <p14:cNvContentPartPr/>
                <p14:nvPr/>
              </p14:nvContentPartPr>
              <p14:xfrm>
                <a:off x="8467298" y="114185"/>
                <a:ext cx="11880" cy="185760"/>
              </p14:xfrm>
            </p:contentPart>
          </mc:Choice>
          <mc:Fallback>
            <p:pic>
              <p:nvPicPr>
                <p:cNvPr id="34" name="Freihand 33">
                  <a:extLst>
                    <a:ext uri="{FF2B5EF4-FFF2-40B4-BE49-F238E27FC236}">
                      <a16:creationId xmlns:a16="http://schemas.microsoft.com/office/drawing/2014/main" id="{F8F86C23-5B75-7121-E043-BEBD3BD52275}"/>
                    </a:ext>
                  </a:extLst>
                </p:cNvPr>
                <p:cNvPicPr/>
                <p:nvPr/>
              </p:nvPicPr>
              <p:blipFill>
                <a:blip r:embed="rId63"/>
                <a:stretch>
                  <a:fillRect/>
                </a:stretch>
              </p:blipFill>
              <p:spPr>
                <a:xfrm>
                  <a:off x="8458298" y="105545"/>
                  <a:ext cx="29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99935BDE-3410-620B-9FB8-3A43169A634C}"/>
                    </a:ext>
                  </a:extLst>
                </p14:cNvPr>
                <p14:cNvContentPartPr/>
                <p14:nvPr/>
              </p14:nvContentPartPr>
              <p14:xfrm>
                <a:off x="8340218" y="130745"/>
                <a:ext cx="237600" cy="195840"/>
              </p14:xfrm>
            </p:contentPart>
          </mc:Choice>
          <mc:Fallback>
            <p:pic>
              <p:nvPicPr>
                <p:cNvPr id="35" name="Freihand 34">
                  <a:extLst>
                    <a:ext uri="{FF2B5EF4-FFF2-40B4-BE49-F238E27FC236}">
                      <a16:creationId xmlns:a16="http://schemas.microsoft.com/office/drawing/2014/main" id="{99935BDE-3410-620B-9FB8-3A43169A634C}"/>
                    </a:ext>
                  </a:extLst>
                </p:cNvPr>
                <p:cNvPicPr/>
                <p:nvPr/>
              </p:nvPicPr>
              <p:blipFill>
                <a:blip r:embed="rId65"/>
                <a:stretch>
                  <a:fillRect/>
                </a:stretch>
              </p:blipFill>
              <p:spPr>
                <a:xfrm>
                  <a:off x="8331578" y="122105"/>
                  <a:ext cx="255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483B586D-0451-05C2-0AB0-944403D43017}"/>
                    </a:ext>
                  </a:extLst>
                </p14:cNvPr>
                <p14:cNvContentPartPr/>
                <p14:nvPr/>
              </p14:nvContentPartPr>
              <p14:xfrm>
                <a:off x="8783378" y="109145"/>
                <a:ext cx="130320" cy="186480"/>
              </p14:xfrm>
            </p:contentPart>
          </mc:Choice>
          <mc:Fallback>
            <p:pic>
              <p:nvPicPr>
                <p:cNvPr id="37" name="Freihand 36">
                  <a:extLst>
                    <a:ext uri="{FF2B5EF4-FFF2-40B4-BE49-F238E27FC236}">
                      <a16:creationId xmlns:a16="http://schemas.microsoft.com/office/drawing/2014/main" id="{483B586D-0451-05C2-0AB0-944403D43017}"/>
                    </a:ext>
                  </a:extLst>
                </p:cNvPr>
                <p:cNvPicPr/>
                <p:nvPr/>
              </p:nvPicPr>
              <p:blipFill>
                <a:blip r:embed="rId67"/>
                <a:stretch>
                  <a:fillRect/>
                </a:stretch>
              </p:blipFill>
              <p:spPr>
                <a:xfrm>
                  <a:off x="8774378" y="100145"/>
                  <a:ext cx="147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B4C29346-EB88-F137-9052-9513132D0794}"/>
                    </a:ext>
                  </a:extLst>
                </p14:cNvPr>
                <p14:cNvContentPartPr/>
                <p14:nvPr/>
              </p14:nvContentPartPr>
              <p14:xfrm>
                <a:off x="8958698" y="147305"/>
                <a:ext cx="447480" cy="124560"/>
              </p14:xfrm>
            </p:contentPart>
          </mc:Choice>
          <mc:Fallback>
            <p:pic>
              <p:nvPicPr>
                <p:cNvPr id="38" name="Freihand 37">
                  <a:extLst>
                    <a:ext uri="{FF2B5EF4-FFF2-40B4-BE49-F238E27FC236}">
                      <a16:creationId xmlns:a16="http://schemas.microsoft.com/office/drawing/2014/main" id="{B4C29346-EB88-F137-9052-9513132D0794}"/>
                    </a:ext>
                  </a:extLst>
                </p:cNvPr>
                <p:cNvPicPr/>
                <p:nvPr/>
              </p:nvPicPr>
              <p:blipFill>
                <a:blip r:embed="rId69"/>
                <a:stretch>
                  <a:fillRect/>
                </a:stretch>
              </p:blipFill>
              <p:spPr>
                <a:xfrm>
                  <a:off x="8949698" y="138305"/>
                  <a:ext cx="465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7DDE6F65-C061-3CC1-1714-87A618420C32}"/>
                    </a:ext>
                  </a:extLst>
                </p14:cNvPr>
                <p14:cNvContentPartPr/>
                <p14:nvPr/>
              </p14:nvContentPartPr>
              <p14:xfrm>
                <a:off x="9439658" y="89345"/>
                <a:ext cx="235080" cy="252360"/>
              </p14:xfrm>
            </p:contentPart>
          </mc:Choice>
          <mc:Fallback>
            <p:pic>
              <p:nvPicPr>
                <p:cNvPr id="39" name="Freihand 38">
                  <a:extLst>
                    <a:ext uri="{FF2B5EF4-FFF2-40B4-BE49-F238E27FC236}">
                      <a16:creationId xmlns:a16="http://schemas.microsoft.com/office/drawing/2014/main" id="{7DDE6F65-C061-3CC1-1714-87A618420C32}"/>
                    </a:ext>
                  </a:extLst>
                </p:cNvPr>
                <p:cNvPicPr/>
                <p:nvPr/>
              </p:nvPicPr>
              <p:blipFill>
                <a:blip r:embed="rId71"/>
                <a:stretch>
                  <a:fillRect/>
                </a:stretch>
              </p:blipFill>
              <p:spPr>
                <a:xfrm>
                  <a:off x="9431018" y="80705"/>
                  <a:ext cx="252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AD57A0BE-129D-15B8-39C8-AF1A57D7262C}"/>
                    </a:ext>
                  </a:extLst>
                </p14:cNvPr>
                <p14:cNvContentPartPr/>
                <p14:nvPr/>
              </p14:nvContentPartPr>
              <p14:xfrm>
                <a:off x="9886058" y="127145"/>
                <a:ext cx="224280" cy="149760"/>
              </p14:xfrm>
            </p:contentPart>
          </mc:Choice>
          <mc:Fallback>
            <p:pic>
              <p:nvPicPr>
                <p:cNvPr id="40" name="Freihand 39">
                  <a:extLst>
                    <a:ext uri="{FF2B5EF4-FFF2-40B4-BE49-F238E27FC236}">
                      <a16:creationId xmlns:a16="http://schemas.microsoft.com/office/drawing/2014/main" id="{AD57A0BE-129D-15B8-39C8-AF1A57D7262C}"/>
                    </a:ext>
                  </a:extLst>
                </p:cNvPr>
                <p:cNvPicPr/>
                <p:nvPr/>
              </p:nvPicPr>
              <p:blipFill>
                <a:blip r:embed="rId73"/>
                <a:stretch>
                  <a:fillRect/>
                </a:stretch>
              </p:blipFill>
              <p:spPr>
                <a:xfrm>
                  <a:off x="9877058" y="118145"/>
                  <a:ext cx="241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9358EF63-8F38-5C5B-CD7D-E581129556CD}"/>
                    </a:ext>
                  </a:extLst>
                </p14:cNvPr>
                <p14:cNvContentPartPr/>
                <p14:nvPr/>
              </p14:nvContentPartPr>
              <p14:xfrm>
                <a:off x="10114658" y="78185"/>
                <a:ext cx="14760" cy="17280"/>
              </p14:xfrm>
            </p:contentPart>
          </mc:Choice>
          <mc:Fallback>
            <p:pic>
              <p:nvPicPr>
                <p:cNvPr id="41" name="Freihand 40">
                  <a:extLst>
                    <a:ext uri="{FF2B5EF4-FFF2-40B4-BE49-F238E27FC236}">
                      <a16:creationId xmlns:a16="http://schemas.microsoft.com/office/drawing/2014/main" id="{9358EF63-8F38-5C5B-CD7D-E581129556CD}"/>
                    </a:ext>
                  </a:extLst>
                </p:cNvPr>
                <p:cNvPicPr/>
                <p:nvPr/>
              </p:nvPicPr>
              <p:blipFill>
                <a:blip r:embed="rId75"/>
                <a:stretch>
                  <a:fillRect/>
                </a:stretch>
              </p:blipFill>
              <p:spPr>
                <a:xfrm>
                  <a:off x="10106018" y="69545"/>
                  <a:ext cx="32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AB44023F-EB41-AE8E-4772-174FF1FD69ED}"/>
                    </a:ext>
                  </a:extLst>
                </p14:cNvPr>
                <p14:cNvContentPartPr/>
                <p14:nvPr/>
              </p14:nvContentPartPr>
              <p14:xfrm>
                <a:off x="10247858" y="55505"/>
                <a:ext cx="164520" cy="174600"/>
              </p14:xfrm>
            </p:contentPart>
          </mc:Choice>
          <mc:Fallback>
            <p:pic>
              <p:nvPicPr>
                <p:cNvPr id="42" name="Freihand 41">
                  <a:extLst>
                    <a:ext uri="{FF2B5EF4-FFF2-40B4-BE49-F238E27FC236}">
                      <a16:creationId xmlns:a16="http://schemas.microsoft.com/office/drawing/2014/main" id="{AB44023F-EB41-AE8E-4772-174FF1FD69ED}"/>
                    </a:ext>
                  </a:extLst>
                </p:cNvPr>
                <p:cNvPicPr/>
                <p:nvPr/>
              </p:nvPicPr>
              <p:blipFill>
                <a:blip r:embed="rId77"/>
                <a:stretch>
                  <a:fillRect/>
                </a:stretch>
              </p:blipFill>
              <p:spPr>
                <a:xfrm>
                  <a:off x="10238858" y="46865"/>
                  <a:ext cx="182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6A0018A5-01CF-C197-C8C5-FEAC6B46F393}"/>
                    </a:ext>
                  </a:extLst>
                </p14:cNvPr>
                <p14:cNvContentPartPr/>
                <p14:nvPr/>
              </p14:nvContentPartPr>
              <p14:xfrm>
                <a:off x="10547018" y="222545"/>
                <a:ext cx="12240" cy="111240"/>
              </p14:xfrm>
            </p:contentPart>
          </mc:Choice>
          <mc:Fallback>
            <p:pic>
              <p:nvPicPr>
                <p:cNvPr id="44" name="Freihand 43">
                  <a:extLst>
                    <a:ext uri="{FF2B5EF4-FFF2-40B4-BE49-F238E27FC236}">
                      <a16:creationId xmlns:a16="http://schemas.microsoft.com/office/drawing/2014/main" id="{6A0018A5-01CF-C197-C8C5-FEAC6B46F393}"/>
                    </a:ext>
                  </a:extLst>
                </p:cNvPr>
                <p:cNvPicPr/>
                <p:nvPr/>
              </p:nvPicPr>
              <p:blipFill>
                <a:blip r:embed="rId79"/>
                <a:stretch>
                  <a:fillRect/>
                </a:stretch>
              </p:blipFill>
              <p:spPr>
                <a:xfrm>
                  <a:off x="10538378" y="213905"/>
                  <a:ext cx="29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9C75DA78-CAB3-4420-7970-B08F626360DF}"/>
                    </a:ext>
                  </a:extLst>
                </p14:cNvPr>
                <p14:cNvContentPartPr/>
                <p14:nvPr/>
              </p14:nvContentPartPr>
              <p14:xfrm>
                <a:off x="10700738" y="123905"/>
                <a:ext cx="162720" cy="132120"/>
              </p14:xfrm>
            </p:contentPart>
          </mc:Choice>
          <mc:Fallback>
            <p:pic>
              <p:nvPicPr>
                <p:cNvPr id="45" name="Freihand 44">
                  <a:extLst>
                    <a:ext uri="{FF2B5EF4-FFF2-40B4-BE49-F238E27FC236}">
                      <a16:creationId xmlns:a16="http://schemas.microsoft.com/office/drawing/2014/main" id="{9C75DA78-CAB3-4420-7970-B08F626360DF}"/>
                    </a:ext>
                  </a:extLst>
                </p:cNvPr>
                <p:cNvPicPr/>
                <p:nvPr/>
              </p:nvPicPr>
              <p:blipFill>
                <a:blip r:embed="rId81"/>
                <a:stretch>
                  <a:fillRect/>
                </a:stretch>
              </p:blipFill>
              <p:spPr>
                <a:xfrm>
                  <a:off x="10691738" y="114905"/>
                  <a:ext cx="180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5F864848-47D4-1DF7-3E91-C671874AAA21}"/>
                    </a:ext>
                  </a:extLst>
                </p14:cNvPr>
                <p14:cNvContentPartPr/>
                <p14:nvPr/>
              </p14:nvContentPartPr>
              <p14:xfrm>
                <a:off x="10939058" y="145145"/>
                <a:ext cx="184680" cy="107280"/>
              </p14:xfrm>
            </p:contentPart>
          </mc:Choice>
          <mc:Fallback>
            <p:pic>
              <p:nvPicPr>
                <p:cNvPr id="46" name="Freihand 45">
                  <a:extLst>
                    <a:ext uri="{FF2B5EF4-FFF2-40B4-BE49-F238E27FC236}">
                      <a16:creationId xmlns:a16="http://schemas.microsoft.com/office/drawing/2014/main" id="{5F864848-47D4-1DF7-3E91-C671874AAA21}"/>
                    </a:ext>
                  </a:extLst>
                </p:cNvPr>
                <p:cNvPicPr/>
                <p:nvPr/>
              </p:nvPicPr>
              <p:blipFill>
                <a:blip r:embed="rId83"/>
                <a:stretch>
                  <a:fillRect/>
                </a:stretch>
              </p:blipFill>
              <p:spPr>
                <a:xfrm>
                  <a:off x="10930418" y="136505"/>
                  <a:ext cx="202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7183F73D-FA44-26FC-0F2C-B4FC5581159E}"/>
                    </a:ext>
                  </a:extLst>
                </p14:cNvPr>
                <p14:cNvContentPartPr/>
                <p14:nvPr/>
              </p14:nvContentPartPr>
              <p14:xfrm>
                <a:off x="11275658" y="150545"/>
                <a:ext cx="238680" cy="95760"/>
              </p14:xfrm>
            </p:contentPart>
          </mc:Choice>
          <mc:Fallback>
            <p:pic>
              <p:nvPicPr>
                <p:cNvPr id="49" name="Freihand 48">
                  <a:extLst>
                    <a:ext uri="{FF2B5EF4-FFF2-40B4-BE49-F238E27FC236}">
                      <a16:creationId xmlns:a16="http://schemas.microsoft.com/office/drawing/2014/main" id="{7183F73D-FA44-26FC-0F2C-B4FC5581159E}"/>
                    </a:ext>
                  </a:extLst>
                </p:cNvPr>
                <p:cNvPicPr/>
                <p:nvPr/>
              </p:nvPicPr>
              <p:blipFill>
                <a:blip r:embed="rId85"/>
                <a:stretch>
                  <a:fillRect/>
                </a:stretch>
              </p:blipFill>
              <p:spPr>
                <a:xfrm>
                  <a:off x="11267018" y="141545"/>
                  <a:ext cx="256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3FAA0202-AF8A-14A0-BED4-6C4E635DAD81}"/>
                    </a:ext>
                  </a:extLst>
                </p14:cNvPr>
                <p14:cNvContentPartPr/>
                <p14:nvPr/>
              </p14:nvContentPartPr>
              <p14:xfrm>
                <a:off x="11445938" y="63785"/>
                <a:ext cx="10080" cy="3960"/>
              </p14:xfrm>
            </p:contentPart>
          </mc:Choice>
          <mc:Fallback>
            <p:pic>
              <p:nvPicPr>
                <p:cNvPr id="50" name="Freihand 49">
                  <a:extLst>
                    <a:ext uri="{FF2B5EF4-FFF2-40B4-BE49-F238E27FC236}">
                      <a16:creationId xmlns:a16="http://schemas.microsoft.com/office/drawing/2014/main" id="{3FAA0202-AF8A-14A0-BED4-6C4E635DAD81}"/>
                    </a:ext>
                  </a:extLst>
                </p:cNvPr>
                <p:cNvPicPr/>
                <p:nvPr/>
              </p:nvPicPr>
              <p:blipFill>
                <a:blip r:embed="rId87"/>
                <a:stretch>
                  <a:fillRect/>
                </a:stretch>
              </p:blipFill>
              <p:spPr>
                <a:xfrm>
                  <a:off x="11437298" y="55145"/>
                  <a:ext cx="27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512E3499-3D76-0A39-D982-016AAAEAC485}"/>
                    </a:ext>
                  </a:extLst>
                </p14:cNvPr>
                <p14:cNvContentPartPr/>
                <p14:nvPr/>
              </p14:nvContentPartPr>
              <p14:xfrm>
                <a:off x="7547858" y="518465"/>
                <a:ext cx="145800" cy="217800"/>
              </p14:xfrm>
            </p:contentPart>
          </mc:Choice>
          <mc:Fallback>
            <p:pic>
              <p:nvPicPr>
                <p:cNvPr id="51" name="Freihand 50">
                  <a:extLst>
                    <a:ext uri="{FF2B5EF4-FFF2-40B4-BE49-F238E27FC236}">
                      <a16:creationId xmlns:a16="http://schemas.microsoft.com/office/drawing/2014/main" id="{512E3499-3D76-0A39-D982-016AAAEAC485}"/>
                    </a:ext>
                  </a:extLst>
                </p:cNvPr>
                <p:cNvPicPr/>
                <p:nvPr/>
              </p:nvPicPr>
              <p:blipFill>
                <a:blip r:embed="rId89"/>
                <a:stretch>
                  <a:fillRect/>
                </a:stretch>
              </p:blipFill>
              <p:spPr>
                <a:xfrm>
                  <a:off x="7538858" y="509465"/>
                  <a:ext cx="163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23CA09FE-9101-5775-7DCA-F7070DB514E0}"/>
                    </a:ext>
                  </a:extLst>
                </p14:cNvPr>
                <p14:cNvContentPartPr/>
                <p14:nvPr/>
              </p14:nvContentPartPr>
              <p14:xfrm>
                <a:off x="7798778" y="533225"/>
                <a:ext cx="97920" cy="206280"/>
              </p14:xfrm>
            </p:contentPart>
          </mc:Choice>
          <mc:Fallback>
            <p:pic>
              <p:nvPicPr>
                <p:cNvPr id="54" name="Freihand 53">
                  <a:extLst>
                    <a:ext uri="{FF2B5EF4-FFF2-40B4-BE49-F238E27FC236}">
                      <a16:creationId xmlns:a16="http://schemas.microsoft.com/office/drawing/2014/main" id="{23CA09FE-9101-5775-7DCA-F7070DB514E0}"/>
                    </a:ext>
                  </a:extLst>
                </p:cNvPr>
                <p:cNvPicPr/>
                <p:nvPr/>
              </p:nvPicPr>
              <p:blipFill>
                <a:blip r:embed="rId91"/>
                <a:stretch>
                  <a:fillRect/>
                </a:stretch>
              </p:blipFill>
              <p:spPr>
                <a:xfrm>
                  <a:off x="7789778" y="524585"/>
                  <a:ext cx="115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965406D0-5A4C-6AD8-6E78-ADAAF4228F44}"/>
                    </a:ext>
                  </a:extLst>
                </p14:cNvPr>
                <p14:cNvContentPartPr/>
                <p14:nvPr/>
              </p14:nvContentPartPr>
              <p14:xfrm>
                <a:off x="8182898" y="518105"/>
                <a:ext cx="150840" cy="200160"/>
              </p14:xfrm>
            </p:contentPart>
          </mc:Choice>
          <mc:Fallback>
            <p:pic>
              <p:nvPicPr>
                <p:cNvPr id="57" name="Freihand 56">
                  <a:extLst>
                    <a:ext uri="{FF2B5EF4-FFF2-40B4-BE49-F238E27FC236}">
                      <a16:creationId xmlns:a16="http://schemas.microsoft.com/office/drawing/2014/main" id="{965406D0-5A4C-6AD8-6E78-ADAAF4228F44}"/>
                    </a:ext>
                  </a:extLst>
                </p:cNvPr>
                <p:cNvPicPr/>
                <p:nvPr/>
              </p:nvPicPr>
              <p:blipFill>
                <a:blip r:embed="rId93"/>
                <a:stretch>
                  <a:fillRect/>
                </a:stretch>
              </p:blipFill>
              <p:spPr>
                <a:xfrm>
                  <a:off x="8174258" y="509105"/>
                  <a:ext cx="168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54975765-CBE9-CDDC-A71A-AC48AAD1F50E}"/>
                    </a:ext>
                  </a:extLst>
                </p14:cNvPr>
                <p14:cNvContentPartPr/>
                <p14:nvPr/>
              </p14:nvContentPartPr>
              <p14:xfrm>
                <a:off x="8275778" y="627905"/>
                <a:ext cx="65520" cy="66960"/>
              </p14:xfrm>
            </p:contentPart>
          </mc:Choice>
          <mc:Fallback>
            <p:pic>
              <p:nvPicPr>
                <p:cNvPr id="58" name="Freihand 57">
                  <a:extLst>
                    <a:ext uri="{FF2B5EF4-FFF2-40B4-BE49-F238E27FC236}">
                      <a16:creationId xmlns:a16="http://schemas.microsoft.com/office/drawing/2014/main" id="{54975765-CBE9-CDDC-A71A-AC48AAD1F50E}"/>
                    </a:ext>
                  </a:extLst>
                </p:cNvPr>
                <p:cNvPicPr/>
                <p:nvPr/>
              </p:nvPicPr>
              <p:blipFill>
                <a:blip r:embed="rId95"/>
                <a:stretch>
                  <a:fillRect/>
                </a:stretch>
              </p:blipFill>
              <p:spPr>
                <a:xfrm>
                  <a:off x="8267138" y="618905"/>
                  <a:ext cx="83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E12EC5F3-5557-B1E0-7EBE-3A6DD71B31C5}"/>
                    </a:ext>
                  </a:extLst>
                </p14:cNvPr>
                <p14:cNvContentPartPr/>
                <p14:nvPr/>
              </p14:nvContentPartPr>
              <p14:xfrm>
                <a:off x="8225738" y="528545"/>
                <a:ext cx="306720" cy="170640"/>
              </p14:xfrm>
            </p:contentPart>
          </mc:Choice>
          <mc:Fallback>
            <p:pic>
              <p:nvPicPr>
                <p:cNvPr id="60" name="Freihand 59">
                  <a:extLst>
                    <a:ext uri="{FF2B5EF4-FFF2-40B4-BE49-F238E27FC236}">
                      <a16:creationId xmlns:a16="http://schemas.microsoft.com/office/drawing/2014/main" id="{E12EC5F3-5557-B1E0-7EBE-3A6DD71B31C5}"/>
                    </a:ext>
                  </a:extLst>
                </p:cNvPr>
                <p:cNvPicPr/>
                <p:nvPr/>
              </p:nvPicPr>
              <p:blipFill>
                <a:blip r:embed="rId97"/>
                <a:stretch>
                  <a:fillRect/>
                </a:stretch>
              </p:blipFill>
              <p:spPr>
                <a:xfrm>
                  <a:off x="8216738" y="519905"/>
                  <a:ext cx="324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509DC253-F9CB-1FD9-62C8-3E7D531F0DBB}"/>
                    </a:ext>
                  </a:extLst>
                </p14:cNvPr>
                <p14:cNvContentPartPr/>
                <p14:nvPr/>
              </p14:nvContentPartPr>
              <p14:xfrm>
                <a:off x="8484578" y="493985"/>
                <a:ext cx="5400" cy="8640"/>
              </p14:xfrm>
            </p:contentPart>
          </mc:Choice>
          <mc:Fallback>
            <p:pic>
              <p:nvPicPr>
                <p:cNvPr id="61" name="Freihand 60">
                  <a:extLst>
                    <a:ext uri="{FF2B5EF4-FFF2-40B4-BE49-F238E27FC236}">
                      <a16:creationId xmlns:a16="http://schemas.microsoft.com/office/drawing/2014/main" id="{509DC253-F9CB-1FD9-62C8-3E7D531F0DBB}"/>
                    </a:ext>
                  </a:extLst>
                </p:cNvPr>
                <p:cNvPicPr/>
                <p:nvPr/>
              </p:nvPicPr>
              <p:blipFill>
                <a:blip r:embed="rId99"/>
                <a:stretch>
                  <a:fillRect/>
                </a:stretch>
              </p:blipFill>
              <p:spPr>
                <a:xfrm>
                  <a:off x="8475938" y="485345"/>
                  <a:ext cx="23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31315BB4-D419-D22C-410F-23CEF15A6C95}"/>
                    </a:ext>
                  </a:extLst>
                </p14:cNvPr>
                <p14:cNvContentPartPr/>
                <p14:nvPr/>
              </p14:nvContentPartPr>
              <p14:xfrm>
                <a:off x="8793818" y="506225"/>
                <a:ext cx="187560" cy="202680"/>
              </p14:xfrm>
            </p:contentPart>
          </mc:Choice>
          <mc:Fallback>
            <p:pic>
              <p:nvPicPr>
                <p:cNvPr id="62" name="Freihand 61">
                  <a:extLst>
                    <a:ext uri="{FF2B5EF4-FFF2-40B4-BE49-F238E27FC236}">
                      <a16:creationId xmlns:a16="http://schemas.microsoft.com/office/drawing/2014/main" id="{31315BB4-D419-D22C-410F-23CEF15A6C95}"/>
                    </a:ext>
                  </a:extLst>
                </p:cNvPr>
                <p:cNvPicPr/>
                <p:nvPr/>
              </p:nvPicPr>
              <p:blipFill>
                <a:blip r:embed="rId101"/>
                <a:stretch>
                  <a:fillRect/>
                </a:stretch>
              </p:blipFill>
              <p:spPr>
                <a:xfrm>
                  <a:off x="8785178" y="497585"/>
                  <a:ext cx="205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9816841B-48A4-E780-578E-AC09EB70A9E7}"/>
                    </a:ext>
                  </a:extLst>
                </p14:cNvPr>
                <p14:cNvContentPartPr/>
                <p14:nvPr/>
              </p14:nvContentPartPr>
              <p14:xfrm>
                <a:off x="9077498" y="414785"/>
                <a:ext cx="266760" cy="275400"/>
              </p14:xfrm>
            </p:contentPart>
          </mc:Choice>
          <mc:Fallback>
            <p:pic>
              <p:nvPicPr>
                <p:cNvPr id="63" name="Freihand 62">
                  <a:extLst>
                    <a:ext uri="{FF2B5EF4-FFF2-40B4-BE49-F238E27FC236}">
                      <a16:creationId xmlns:a16="http://schemas.microsoft.com/office/drawing/2014/main" id="{9816841B-48A4-E780-578E-AC09EB70A9E7}"/>
                    </a:ext>
                  </a:extLst>
                </p:cNvPr>
                <p:cNvPicPr/>
                <p:nvPr/>
              </p:nvPicPr>
              <p:blipFill>
                <a:blip r:embed="rId103"/>
                <a:stretch>
                  <a:fillRect/>
                </a:stretch>
              </p:blipFill>
              <p:spPr>
                <a:xfrm>
                  <a:off x="9068858" y="405785"/>
                  <a:ext cx="2844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0781E552-8082-4AEE-96E9-7FB044695FA1}"/>
                    </a:ext>
                  </a:extLst>
                </p14:cNvPr>
                <p14:cNvContentPartPr/>
                <p14:nvPr/>
              </p14:nvContentPartPr>
              <p14:xfrm>
                <a:off x="9360458" y="496505"/>
                <a:ext cx="136440" cy="149760"/>
              </p14:xfrm>
            </p:contentPart>
          </mc:Choice>
          <mc:Fallback>
            <p:pic>
              <p:nvPicPr>
                <p:cNvPr id="64" name="Freihand 63">
                  <a:extLst>
                    <a:ext uri="{FF2B5EF4-FFF2-40B4-BE49-F238E27FC236}">
                      <a16:creationId xmlns:a16="http://schemas.microsoft.com/office/drawing/2014/main" id="{0781E552-8082-4AEE-96E9-7FB044695FA1}"/>
                    </a:ext>
                  </a:extLst>
                </p:cNvPr>
                <p:cNvPicPr/>
                <p:nvPr/>
              </p:nvPicPr>
              <p:blipFill>
                <a:blip r:embed="rId105"/>
                <a:stretch>
                  <a:fillRect/>
                </a:stretch>
              </p:blipFill>
              <p:spPr>
                <a:xfrm>
                  <a:off x="9351458" y="487505"/>
                  <a:ext cx="154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2739D493-F714-AA16-3172-23F09B64B385}"/>
                    </a:ext>
                  </a:extLst>
                </p14:cNvPr>
                <p14:cNvContentPartPr/>
                <p14:nvPr/>
              </p14:nvContentPartPr>
              <p14:xfrm>
                <a:off x="9580418" y="565985"/>
                <a:ext cx="241560" cy="89640"/>
              </p14:xfrm>
            </p:contentPart>
          </mc:Choice>
          <mc:Fallback>
            <p:pic>
              <p:nvPicPr>
                <p:cNvPr id="65" name="Freihand 64">
                  <a:extLst>
                    <a:ext uri="{FF2B5EF4-FFF2-40B4-BE49-F238E27FC236}">
                      <a16:creationId xmlns:a16="http://schemas.microsoft.com/office/drawing/2014/main" id="{2739D493-F714-AA16-3172-23F09B64B385}"/>
                    </a:ext>
                  </a:extLst>
                </p:cNvPr>
                <p:cNvPicPr/>
                <p:nvPr/>
              </p:nvPicPr>
              <p:blipFill>
                <a:blip r:embed="rId107"/>
                <a:stretch>
                  <a:fillRect/>
                </a:stretch>
              </p:blipFill>
              <p:spPr>
                <a:xfrm>
                  <a:off x="9571778" y="556985"/>
                  <a:ext cx="259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933491D3-C969-B7F5-B261-1D0794EABD9E}"/>
                    </a:ext>
                  </a:extLst>
                </p14:cNvPr>
                <p14:cNvContentPartPr/>
                <p14:nvPr/>
              </p14:nvContentPartPr>
              <p14:xfrm>
                <a:off x="9868058" y="550865"/>
                <a:ext cx="372960" cy="198360"/>
              </p14:xfrm>
            </p:contentPart>
          </mc:Choice>
          <mc:Fallback>
            <p:pic>
              <p:nvPicPr>
                <p:cNvPr id="66" name="Freihand 65">
                  <a:extLst>
                    <a:ext uri="{FF2B5EF4-FFF2-40B4-BE49-F238E27FC236}">
                      <a16:creationId xmlns:a16="http://schemas.microsoft.com/office/drawing/2014/main" id="{933491D3-C969-B7F5-B261-1D0794EABD9E}"/>
                    </a:ext>
                  </a:extLst>
                </p:cNvPr>
                <p:cNvPicPr/>
                <p:nvPr/>
              </p:nvPicPr>
              <p:blipFill>
                <a:blip r:embed="rId109"/>
                <a:stretch>
                  <a:fillRect/>
                </a:stretch>
              </p:blipFill>
              <p:spPr>
                <a:xfrm>
                  <a:off x="9859058" y="542225"/>
                  <a:ext cx="390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884EE40A-FB34-CF56-85B2-4A102BA6FC77}"/>
                    </a:ext>
                  </a:extLst>
                </p14:cNvPr>
                <p14:cNvContentPartPr/>
                <p14:nvPr/>
              </p14:nvContentPartPr>
              <p14:xfrm>
                <a:off x="10493378" y="538985"/>
                <a:ext cx="197280" cy="77760"/>
              </p14:xfrm>
            </p:contentPart>
          </mc:Choice>
          <mc:Fallback>
            <p:pic>
              <p:nvPicPr>
                <p:cNvPr id="67" name="Freihand 66">
                  <a:extLst>
                    <a:ext uri="{FF2B5EF4-FFF2-40B4-BE49-F238E27FC236}">
                      <a16:creationId xmlns:a16="http://schemas.microsoft.com/office/drawing/2014/main" id="{884EE40A-FB34-CF56-85B2-4A102BA6FC77}"/>
                    </a:ext>
                  </a:extLst>
                </p:cNvPr>
                <p:cNvPicPr/>
                <p:nvPr/>
              </p:nvPicPr>
              <p:blipFill>
                <a:blip r:embed="rId111"/>
                <a:stretch>
                  <a:fillRect/>
                </a:stretch>
              </p:blipFill>
              <p:spPr>
                <a:xfrm>
                  <a:off x="10484738" y="530345"/>
                  <a:ext cx="21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E0191B00-3BEA-D831-BEDF-11D49D873466}"/>
                    </a:ext>
                  </a:extLst>
                </p14:cNvPr>
                <p14:cNvContentPartPr/>
                <p14:nvPr/>
              </p14:nvContentPartPr>
              <p14:xfrm>
                <a:off x="10681658" y="495785"/>
                <a:ext cx="19800" cy="19440"/>
              </p14:xfrm>
            </p:contentPart>
          </mc:Choice>
          <mc:Fallback>
            <p:pic>
              <p:nvPicPr>
                <p:cNvPr id="68" name="Freihand 67">
                  <a:extLst>
                    <a:ext uri="{FF2B5EF4-FFF2-40B4-BE49-F238E27FC236}">
                      <a16:creationId xmlns:a16="http://schemas.microsoft.com/office/drawing/2014/main" id="{E0191B00-3BEA-D831-BEDF-11D49D873466}"/>
                    </a:ext>
                  </a:extLst>
                </p:cNvPr>
                <p:cNvPicPr/>
                <p:nvPr/>
              </p:nvPicPr>
              <p:blipFill>
                <a:blip r:embed="rId113"/>
                <a:stretch>
                  <a:fillRect/>
                </a:stretch>
              </p:blipFill>
              <p:spPr>
                <a:xfrm>
                  <a:off x="10673018" y="486785"/>
                  <a:ext cx="37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A0C9A266-CFF2-CAFC-CE86-22BF102E54AC}"/>
                    </a:ext>
                  </a:extLst>
                </p14:cNvPr>
                <p14:cNvContentPartPr/>
                <p14:nvPr/>
              </p14:nvContentPartPr>
              <p14:xfrm>
                <a:off x="10757258" y="431705"/>
                <a:ext cx="334080" cy="187200"/>
              </p14:xfrm>
            </p:contentPart>
          </mc:Choice>
          <mc:Fallback>
            <p:pic>
              <p:nvPicPr>
                <p:cNvPr id="73" name="Freihand 72">
                  <a:extLst>
                    <a:ext uri="{FF2B5EF4-FFF2-40B4-BE49-F238E27FC236}">
                      <a16:creationId xmlns:a16="http://schemas.microsoft.com/office/drawing/2014/main" id="{A0C9A266-CFF2-CAFC-CE86-22BF102E54AC}"/>
                    </a:ext>
                  </a:extLst>
                </p:cNvPr>
                <p:cNvPicPr/>
                <p:nvPr/>
              </p:nvPicPr>
              <p:blipFill>
                <a:blip r:embed="rId115"/>
                <a:stretch>
                  <a:fillRect/>
                </a:stretch>
              </p:blipFill>
              <p:spPr>
                <a:xfrm>
                  <a:off x="10748618" y="423065"/>
                  <a:ext cx="351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Freihand 79">
                  <a:extLst>
                    <a:ext uri="{FF2B5EF4-FFF2-40B4-BE49-F238E27FC236}">
                      <a16:creationId xmlns:a16="http://schemas.microsoft.com/office/drawing/2014/main" id="{37F6E1C0-10FB-2AA3-B628-11508536FEF6}"/>
                    </a:ext>
                  </a:extLst>
                </p14:cNvPr>
                <p14:cNvContentPartPr/>
                <p14:nvPr/>
              </p14:nvContentPartPr>
              <p14:xfrm>
                <a:off x="11242178" y="518105"/>
                <a:ext cx="345600" cy="75960"/>
              </p14:xfrm>
            </p:contentPart>
          </mc:Choice>
          <mc:Fallback>
            <p:pic>
              <p:nvPicPr>
                <p:cNvPr id="80" name="Freihand 79">
                  <a:extLst>
                    <a:ext uri="{FF2B5EF4-FFF2-40B4-BE49-F238E27FC236}">
                      <a16:creationId xmlns:a16="http://schemas.microsoft.com/office/drawing/2014/main" id="{37F6E1C0-10FB-2AA3-B628-11508536FEF6}"/>
                    </a:ext>
                  </a:extLst>
                </p:cNvPr>
                <p:cNvPicPr/>
                <p:nvPr/>
              </p:nvPicPr>
              <p:blipFill>
                <a:blip r:embed="rId117"/>
                <a:stretch>
                  <a:fillRect/>
                </a:stretch>
              </p:blipFill>
              <p:spPr>
                <a:xfrm>
                  <a:off x="11233178" y="509465"/>
                  <a:ext cx="363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1" name="Freihand 80">
                  <a:extLst>
                    <a:ext uri="{FF2B5EF4-FFF2-40B4-BE49-F238E27FC236}">
                      <a16:creationId xmlns:a16="http://schemas.microsoft.com/office/drawing/2014/main" id="{CE79F0A5-57DC-CB5B-BAC9-F075C7BE7207}"/>
                    </a:ext>
                  </a:extLst>
                </p14:cNvPr>
                <p14:cNvContentPartPr/>
                <p14:nvPr/>
              </p14:nvContentPartPr>
              <p14:xfrm>
                <a:off x="11614778" y="397145"/>
                <a:ext cx="12600" cy="57240"/>
              </p14:xfrm>
            </p:contentPart>
          </mc:Choice>
          <mc:Fallback>
            <p:pic>
              <p:nvPicPr>
                <p:cNvPr id="81" name="Freihand 80">
                  <a:extLst>
                    <a:ext uri="{FF2B5EF4-FFF2-40B4-BE49-F238E27FC236}">
                      <a16:creationId xmlns:a16="http://schemas.microsoft.com/office/drawing/2014/main" id="{CE79F0A5-57DC-CB5B-BAC9-F075C7BE7207}"/>
                    </a:ext>
                  </a:extLst>
                </p:cNvPr>
                <p:cNvPicPr/>
                <p:nvPr/>
              </p:nvPicPr>
              <p:blipFill>
                <a:blip r:embed="rId119"/>
                <a:stretch>
                  <a:fillRect/>
                </a:stretch>
              </p:blipFill>
              <p:spPr>
                <a:xfrm>
                  <a:off x="11605778" y="388145"/>
                  <a:ext cx="30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CE726BE4-846F-3246-E4C0-E6AF0DB2D328}"/>
                    </a:ext>
                  </a:extLst>
                </p14:cNvPr>
                <p14:cNvContentPartPr/>
                <p14:nvPr/>
              </p14:nvContentPartPr>
              <p14:xfrm>
                <a:off x="11586698" y="396065"/>
                <a:ext cx="304920" cy="332640"/>
              </p14:xfrm>
            </p:contentPart>
          </mc:Choice>
          <mc:Fallback>
            <p:pic>
              <p:nvPicPr>
                <p:cNvPr id="82" name="Freihand 81">
                  <a:extLst>
                    <a:ext uri="{FF2B5EF4-FFF2-40B4-BE49-F238E27FC236}">
                      <a16:creationId xmlns:a16="http://schemas.microsoft.com/office/drawing/2014/main" id="{CE726BE4-846F-3246-E4C0-E6AF0DB2D328}"/>
                    </a:ext>
                  </a:extLst>
                </p:cNvPr>
                <p:cNvPicPr/>
                <p:nvPr/>
              </p:nvPicPr>
              <p:blipFill>
                <a:blip r:embed="rId121"/>
                <a:stretch>
                  <a:fillRect/>
                </a:stretch>
              </p:blipFill>
              <p:spPr>
                <a:xfrm>
                  <a:off x="11577698" y="387065"/>
                  <a:ext cx="3225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B74B2B59-FC2A-8BB6-7948-A0C330101A99}"/>
                    </a:ext>
                  </a:extLst>
                </p14:cNvPr>
                <p14:cNvContentPartPr/>
                <p14:nvPr/>
              </p14:nvContentPartPr>
              <p14:xfrm>
                <a:off x="11930498" y="353945"/>
                <a:ext cx="132120" cy="260280"/>
              </p14:xfrm>
            </p:contentPart>
          </mc:Choice>
          <mc:Fallback>
            <p:pic>
              <p:nvPicPr>
                <p:cNvPr id="83" name="Freihand 82">
                  <a:extLst>
                    <a:ext uri="{FF2B5EF4-FFF2-40B4-BE49-F238E27FC236}">
                      <a16:creationId xmlns:a16="http://schemas.microsoft.com/office/drawing/2014/main" id="{B74B2B59-FC2A-8BB6-7948-A0C330101A99}"/>
                    </a:ext>
                  </a:extLst>
                </p:cNvPr>
                <p:cNvPicPr/>
                <p:nvPr/>
              </p:nvPicPr>
              <p:blipFill>
                <a:blip r:embed="rId123"/>
                <a:stretch>
                  <a:fillRect/>
                </a:stretch>
              </p:blipFill>
              <p:spPr>
                <a:xfrm>
                  <a:off x="11921498" y="345305"/>
                  <a:ext cx="1497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5" name="Freihand 84">
                  <a:extLst>
                    <a:ext uri="{FF2B5EF4-FFF2-40B4-BE49-F238E27FC236}">
                      <a16:creationId xmlns:a16="http://schemas.microsoft.com/office/drawing/2014/main" id="{16774E85-3C1A-5E98-6C2A-D96F3783D9E0}"/>
                    </a:ext>
                  </a:extLst>
                </p14:cNvPr>
                <p14:cNvContentPartPr/>
                <p14:nvPr/>
              </p14:nvContentPartPr>
              <p14:xfrm>
                <a:off x="5423498" y="974585"/>
                <a:ext cx="273600" cy="34560"/>
              </p14:xfrm>
            </p:contentPart>
          </mc:Choice>
          <mc:Fallback>
            <p:pic>
              <p:nvPicPr>
                <p:cNvPr id="85" name="Freihand 84">
                  <a:extLst>
                    <a:ext uri="{FF2B5EF4-FFF2-40B4-BE49-F238E27FC236}">
                      <a16:creationId xmlns:a16="http://schemas.microsoft.com/office/drawing/2014/main" id="{16774E85-3C1A-5E98-6C2A-D96F3783D9E0}"/>
                    </a:ext>
                  </a:extLst>
                </p:cNvPr>
                <p:cNvPicPr/>
                <p:nvPr/>
              </p:nvPicPr>
              <p:blipFill>
                <a:blip r:embed="rId125"/>
                <a:stretch>
                  <a:fillRect/>
                </a:stretch>
              </p:blipFill>
              <p:spPr>
                <a:xfrm>
                  <a:off x="5414498" y="965585"/>
                  <a:ext cx="291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Freihand 86">
                  <a:extLst>
                    <a:ext uri="{FF2B5EF4-FFF2-40B4-BE49-F238E27FC236}">
                      <a16:creationId xmlns:a16="http://schemas.microsoft.com/office/drawing/2014/main" id="{B0704DB3-DCF8-B0BB-1107-8B21290656CE}"/>
                    </a:ext>
                  </a:extLst>
                </p14:cNvPr>
                <p14:cNvContentPartPr/>
                <p14:nvPr/>
              </p14:nvContentPartPr>
              <p14:xfrm>
                <a:off x="5387138" y="1018505"/>
                <a:ext cx="173880" cy="40680"/>
              </p14:xfrm>
            </p:contentPart>
          </mc:Choice>
          <mc:Fallback>
            <p:pic>
              <p:nvPicPr>
                <p:cNvPr id="87" name="Freihand 86">
                  <a:extLst>
                    <a:ext uri="{FF2B5EF4-FFF2-40B4-BE49-F238E27FC236}">
                      <a16:creationId xmlns:a16="http://schemas.microsoft.com/office/drawing/2014/main" id="{B0704DB3-DCF8-B0BB-1107-8B21290656CE}"/>
                    </a:ext>
                  </a:extLst>
                </p:cNvPr>
                <p:cNvPicPr/>
                <p:nvPr/>
              </p:nvPicPr>
              <p:blipFill>
                <a:blip r:embed="rId127"/>
                <a:stretch>
                  <a:fillRect/>
                </a:stretch>
              </p:blipFill>
              <p:spPr>
                <a:xfrm>
                  <a:off x="5378498" y="1009505"/>
                  <a:ext cx="191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Freihand 87">
                  <a:extLst>
                    <a:ext uri="{FF2B5EF4-FFF2-40B4-BE49-F238E27FC236}">
                      <a16:creationId xmlns:a16="http://schemas.microsoft.com/office/drawing/2014/main" id="{C2F6C0BE-F915-1876-8265-258FBA91A628}"/>
                    </a:ext>
                  </a:extLst>
                </p14:cNvPr>
                <p14:cNvContentPartPr/>
                <p14:nvPr/>
              </p14:nvContentPartPr>
              <p14:xfrm>
                <a:off x="5667578" y="838145"/>
                <a:ext cx="168480" cy="207360"/>
              </p14:xfrm>
            </p:contentPart>
          </mc:Choice>
          <mc:Fallback>
            <p:pic>
              <p:nvPicPr>
                <p:cNvPr id="88" name="Freihand 87">
                  <a:extLst>
                    <a:ext uri="{FF2B5EF4-FFF2-40B4-BE49-F238E27FC236}">
                      <a16:creationId xmlns:a16="http://schemas.microsoft.com/office/drawing/2014/main" id="{C2F6C0BE-F915-1876-8265-258FBA91A628}"/>
                    </a:ext>
                  </a:extLst>
                </p:cNvPr>
                <p:cNvPicPr/>
                <p:nvPr/>
              </p:nvPicPr>
              <p:blipFill>
                <a:blip r:embed="rId129"/>
                <a:stretch>
                  <a:fillRect/>
                </a:stretch>
              </p:blipFill>
              <p:spPr>
                <a:xfrm>
                  <a:off x="5658578" y="829505"/>
                  <a:ext cx="186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9" name="Freihand 88">
                  <a:extLst>
                    <a:ext uri="{FF2B5EF4-FFF2-40B4-BE49-F238E27FC236}">
                      <a16:creationId xmlns:a16="http://schemas.microsoft.com/office/drawing/2014/main" id="{AC8B5776-F90B-7D09-FEAF-395D46CC0693}"/>
                    </a:ext>
                  </a:extLst>
                </p14:cNvPr>
                <p14:cNvContentPartPr/>
                <p14:nvPr/>
              </p14:nvContentPartPr>
              <p14:xfrm>
                <a:off x="6058538" y="792785"/>
                <a:ext cx="116640" cy="247320"/>
              </p14:xfrm>
            </p:contentPart>
          </mc:Choice>
          <mc:Fallback>
            <p:pic>
              <p:nvPicPr>
                <p:cNvPr id="89" name="Freihand 88">
                  <a:extLst>
                    <a:ext uri="{FF2B5EF4-FFF2-40B4-BE49-F238E27FC236}">
                      <a16:creationId xmlns:a16="http://schemas.microsoft.com/office/drawing/2014/main" id="{AC8B5776-F90B-7D09-FEAF-395D46CC0693}"/>
                    </a:ext>
                  </a:extLst>
                </p:cNvPr>
                <p:cNvPicPr/>
                <p:nvPr/>
              </p:nvPicPr>
              <p:blipFill>
                <a:blip r:embed="rId131"/>
                <a:stretch>
                  <a:fillRect/>
                </a:stretch>
              </p:blipFill>
              <p:spPr>
                <a:xfrm>
                  <a:off x="6049538" y="784145"/>
                  <a:ext cx="134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0" name="Freihand 89">
                  <a:extLst>
                    <a:ext uri="{FF2B5EF4-FFF2-40B4-BE49-F238E27FC236}">
                      <a16:creationId xmlns:a16="http://schemas.microsoft.com/office/drawing/2014/main" id="{D2D96BCA-53BA-6AFC-7CB3-8EEDB51DD6A0}"/>
                    </a:ext>
                  </a:extLst>
                </p14:cNvPr>
                <p14:cNvContentPartPr/>
                <p14:nvPr/>
              </p14:nvContentPartPr>
              <p14:xfrm>
                <a:off x="6257258" y="797465"/>
                <a:ext cx="221400" cy="189000"/>
              </p14:xfrm>
            </p:contentPart>
          </mc:Choice>
          <mc:Fallback>
            <p:pic>
              <p:nvPicPr>
                <p:cNvPr id="90" name="Freihand 89">
                  <a:extLst>
                    <a:ext uri="{FF2B5EF4-FFF2-40B4-BE49-F238E27FC236}">
                      <a16:creationId xmlns:a16="http://schemas.microsoft.com/office/drawing/2014/main" id="{D2D96BCA-53BA-6AFC-7CB3-8EEDB51DD6A0}"/>
                    </a:ext>
                  </a:extLst>
                </p:cNvPr>
                <p:cNvPicPr/>
                <p:nvPr/>
              </p:nvPicPr>
              <p:blipFill>
                <a:blip r:embed="rId133"/>
                <a:stretch>
                  <a:fillRect/>
                </a:stretch>
              </p:blipFill>
              <p:spPr>
                <a:xfrm>
                  <a:off x="6248258" y="788825"/>
                  <a:ext cx="239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1" name="Freihand 90">
                  <a:extLst>
                    <a:ext uri="{FF2B5EF4-FFF2-40B4-BE49-F238E27FC236}">
                      <a16:creationId xmlns:a16="http://schemas.microsoft.com/office/drawing/2014/main" id="{0D5D6E31-2A1F-8032-1835-CC2DA3A13519}"/>
                    </a:ext>
                  </a:extLst>
                </p14:cNvPr>
                <p14:cNvContentPartPr/>
                <p14:nvPr/>
              </p14:nvContentPartPr>
              <p14:xfrm>
                <a:off x="6543098" y="889265"/>
                <a:ext cx="109080" cy="25200"/>
              </p14:xfrm>
            </p:contentPart>
          </mc:Choice>
          <mc:Fallback>
            <p:pic>
              <p:nvPicPr>
                <p:cNvPr id="91" name="Freihand 90">
                  <a:extLst>
                    <a:ext uri="{FF2B5EF4-FFF2-40B4-BE49-F238E27FC236}">
                      <a16:creationId xmlns:a16="http://schemas.microsoft.com/office/drawing/2014/main" id="{0D5D6E31-2A1F-8032-1835-CC2DA3A13519}"/>
                    </a:ext>
                  </a:extLst>
                </p:cNvPr>
                <p:cNvPicPr/>
                <p:nvPr/>
              </p:nvPicPr>
              <p:blipFill>
                <a:blip r:embed="rId135"/>
                <a:stretch>
                  <a:fillRect/>
                </a:stretch>
              </p:blipFill>
              <p:spPr>
                <a:xfrm>
                  <a:off x="6534458" y="880625"/>
                  <a:ext cx="126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96CF096F-0184-F271-09ED-7D8EF1D93DA3}"/>
                    </a:ext>
                  </a:extLst>
                </p14:cNvPr>
                <p14:cNvContentPartPr/>
                <p14:nvPr/>
              </p14:nvContentPartPr>
              <p14:xfrm>
                <a:off x="6737858" y="728345"/>
                <a:ext cx="173520" cy="212040"/>
              </p14:xfrm>
            </p:contentPart>
          </mc:Choice>
          <mc:Fallback>
            <p:pic>
              <p:nvPicPr>
                <p:cNvPr id="92" name="Freihand 91">
                  <a:extLst>
                    <a:ext uri="{FF2B5EF4-FFF2-40B4-BE49-F238E27FC236}">
                      <a16:creationId xmlns:a16="http://schemas.microsoft.com/office/drawing/2014/main" id="{96CF096F-0184-F271-09ED-7D8EF1D93DA3}"/>
                    </a:ext>
                  </a:extLst>
                </p:cNvPr>
                <p:cNvPicPr/>
                <p:nvPr/>
              </p:nvPicPr>
              <p:blipFill>
                <a:blip r:embed="rId137"/>
                <a:stretch>
                  <a:fillRect/>
                </a:stretch>
              </p:blipFill>
              <p:spPr>
                <a:xfrm>
                  <a:off x="6728858" y="719345"/>
                  <a:ext cx="1911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3" name="Freihand 92">
                  <a:extLst>
                    <a:ext uri="{FF2B5EF4-FFF2-40B4-BE49-F238E27FC236}">
                      <a16:creationId xmlns:a16="http://schemas.microsoft.com/office/drawing/2014/main" id="{9452B26E-0BD5-A247-B456-F138D58D5B85}"/>
                    </a:ext>
                  </a:extLst>
                </p14:cNvPr>
                <p14:cNvContentPartPr/>
                <p14:nvPr/>
              </p14:nvContentPartPr>
              <p14:xfrm>
                <a:off x="6829298" y="837785"/>
                <a:ext cx="371880" cy="106200"/>
              </p14:xfrm>
            </p:contentPart>
          </mc:Choice>
          <mc:Fallback>
            <p:pic>
              <p:nvPicPr>
                <p:cNvPr id="93" name="Freihand 92">
                  <a:extLst>
                    <a:ext uri="{FF2B5EF4-FFF2-40B4-BE49-F238E27FC236}">
                      <a16:creationId xmlns:a16="http://schemas.microsoft.com/office/drawing/2014/main" id="{9452B26E-0BD5-A247-B456-F138D58D5B85}"/>
                    </a:ext>
                  </a:extLst>
                </p:cNvPr>
                <p:cNvPicPr/>
                <p:nvPr/>
              </p:nvPicPr>
              <p:blipFill>
                <a:blip r:embed="rId139"/>
                <a:stretch>
                  <a:fillRect/>
                </a:stretch>
              </p:blipFill>
              <p:spPr>
                <a:xfrm>
                  <a:off x="6820658" y="829145"/>
                  <a:ext cx="38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Freihand 93">
                  <a:extLst>
                    <a:ext uri="{FF2B5EF4-FFF2-40B4-BE49-F238E27FC236}">
                      <a16:creationId xmlns:a16="http://schemas.microsoft.com/office/drawing/2014/main" id="{A5B7E276-B961-0A7C-F371-9695CE108055}"/>
                    </a:ext>
                  </a:extLst>
                </p14:cNvPr>
                <p14:cNvContentPartPr/>
                <p14:nvPr/>
              </p14:nvContentPartPr>
              <p14:xfrm>
                <a:off x="6034418" y="1343225"/>
                <a:ext cx="363600" cy="166680"/>
              </p14:xfrm>
            </p:contentPart>
          </mc:Choice>
          <mc:Fallback>
            <p:pic>
              <p:nvPicPr>
                <p:cNvPr id="94" name="Freihand 93">
                  <a:extLst>
                    <a:ext uri="{FF2B5EF4-FFF2-40B4-BE49-F238E27FC236}">
                      <a16:creationId xmlns:a16="http://schemas.microsoft.com/office/drawing/2014/main" id="{A5B7E276-B961-0A7C-F371-9695CE108055}"/>
                    </a:ext>
                  </a:extLst>
                </p:cNvPr>
                <p:cNvPicPr/>
                <p:nvPr/>
              </p:nvPicPr>
              <p:blipFill>
                <a:blip r:embed="rId141"/>
                <a:stretch>
                  <a:fillRect/>
                </a:stretch>
              </p:blipFill>
              <p:spPr>
                <a:xfrm>
                  <a:off x="6025418" y="1334585"/>
                  <a:ext cx="381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Freihand 94">
                  <a:extLst>
                    <a:ext uri="{FF2B5EF4-FFF2-40B4-BE49-F238E27FC236}">
                      <a16:creationId xmlns:a16="http://schemas.microsoft.com/office/drawing/2014/main" id="{7FE2A2E6-E8C7-D0AA-060B-1284ABA42CE5}"/>
                    </a:ext>
                  </a:extLst>
                </p14:cNvPr>
                <p14:cNvContentPartPr/>
                <p14:nvPr/>
              </p14:nvContentPartPr>
              <p14:xfrm>
                <a:off x="6458858" y="1317665"/>
                <a:ext cx="120960" cy="138960"/>
              </p14:xfrm>
            </p:contentPart>
          </mc:Choice>
          <mc:Fallback>
            <p:pic>
              <p:nvPicPr>
                <p:cNvPr id="95" name="Freihand 94">
                  <a:extLst>
                    <a:ext uri="{FF2B5EF4-FFF2-40B4-BE49-F238E27FC236}">
                      <a16:creationId xmlns:a16="http://schemas.microsoft.com/office/drawing/2014/main" id="{7FE2A2E6-E8C7-D0AA-060B-1284ABA42CE5}"/>
                    </a:ext>
                  </a:extLst>
                </p:cNvPr>
                <p:cNvPicPr/>
                <p:nvPr/>
              </p:nvPicPr>
              <p:blipFill>
                <a:blip r:embed="rId143"/>
                <a:stretch>
                  <a:fillRect/>
                </a:stretch>
              </p:blipFill>
              <p:spPr>
                <a:xfrm>
                  <a:off x="6450218" y="1308665"/>
                  <a:ext cx="138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7" name="Freihand 96">
                  <a:extLst>
                    <a:ext uri="{FF2B5EF4-FFF2-40B4-BE49-F238E27FC236}">
                      <a16:creationId xmlns:a16="http://schemas.microsoft.com/office/drawing/2014/main" id="{786F632F-0B66-C1E2-C546-198889B05986}"/>
                    </a:ext>
                  </a:extLst>
                </p14:cNvPr>
                <p14:cNvContentPartPr/>
                <p14:nvPr/>
              </p14:nvContentPartPr>
              <p14:xfrm>
                <a:off x="6652538" y="1220105"/>
                <a:ext cx="111600" cy="193320"/>
              </p14:xfrm>
            </p:contentPart>
          </mc:Choice>
          <mc:Fallback>
            <p:pic>
              <p:nvPicPr>
                <p:cNvPr id="97" name="Freihand 96">
                  <a:extLst>
                    <a:ext uri="{FF2B5EF4-FFF2-40B4-BE49-F238E27FC236}">
                      <a16:creationId xmlns:a16="http://schemas.microsoft.com/office/drawing/2014/main" id="{786F632F-0B66-C1E2-C546-198889B05986}"/>
                    </a:ext>
                  </a:extLst>
                </p:cNvPr>
                <p:cNvPicPr/>
                <p:nvPr/>
              </p:nvPicPr>
              <p:blipFill>
                <a:blip r:embed="rId145"/>
                <a:stretch>
                  <a:fillRect/>
                </a:stretch>
              </p:blipFill>
              <p:spPr>
                <a:xfrm>
                  <a:off x="6643898" y="1211465"/>
                  <a:ext cx="129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Freihand 97">
                  <a:extLst>
                    <a:ext uri="{FF2B5EF4-FFF2-40B4-BE49-F238E27FC236}">
                      <a16:creationId xmlns:a16="http://schemas.microsoft.com/office/drawing/2014/main" id="{B1D4B423-5134-BD2E-780D-F105CE34153B}"/>
                    </a:ext>
                  </a:extLst>
                </p14:cNvPr>
                <p14:cNvContentPartPr/>
                <p14:nvPr/>
              </p14:nvContentPartPr>
              <p14:xfrm>
                <a:off x="6866738" y="1302545"/>
                <a:ext cx="24120" cy="68040"/>
              </p14:xfrm>
            </p:contentPart>
          </mc:Choice>
          <mc:Fallback>
            <p:pic>
              <p:nvPicPr>
                <p:cNvPr id="98" name="Freihand 97">
                  <a:extLst>
                    <a:ext uri="{FF2B5EF4-FFF2-40B4-BE49-F238E27FC236}">
                      <a16:creationId xmlns:a16="http://schemas.microsoft.com/office/drawing/2014/main" id="{B1D4B423-5134-BD2E-780D-F105CE34153B}"/>
                    </a:ext>
                  </a:extLst>
                </p:cNvPr>
                <p:cNvPicPr/>
                <p:nvPr/>
              </p:nvPicPr>
              <p:blipFill>
                <a:blip r:embed="rId147"/>
                <a:stretch>
                  <a:fillRect/>
                </a:stretch>
              </p:blipFill>
              <p:spPr>
                <a:xfrm>
                  <a:off x="6857738" y="1293905"/>
                  <a:ext cx="41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Freihand 98">
                  <a:extLst>
                    <a:ext uri="{FF2B5EF4-FFF2-40B4-BE49-F238E27FC236}">
                      <a16:creationId xmlns:a16="http://schemas.microsoft.com/office/drawing/2014/main" id="{2694A613-CA2F-8095-9EAF-86A73521B986}"/>
                    </a:ext>
                  </a:extLst>
                </p14:cNvPr>
                <p14:cNvContentPartPr/>
                <p14:nvPr/>
              </p14:nvContentPartPr>
              <p14:xfrm>
                <a:off x="6960338" y="1124705"/>
                <a:ext cx="77400" cy="258840"/>
              </p14:xfrm>
            </p:contentPart>
          </mc:Choice>
          <mc:Fallback>
            <p:pic>
              <p:nvPicPr>
                <p:cNvPr id="99" name="Freihand 98">
                  <a:extLst>
                    <a:ext uri="{FF2B5EF4-FFF2-40B4-BE49-F238E27FC236}">
                      <a16:creationId xmlns:a16="http://schemas.microsoft.com/office/drawing/2014/main" id="{2694A613-CA2F-8095-9EAF-86A73521B986}"/>
                    </a:ext>
                  </a:extLst>
                </p:cNvPr>
                <p:cNvPicPr/>
                <p:nvPr/>
              </p:nvPicPr>
              <p:blipFill>
                <a:blip r:embed="rId149"/>
                <a:stretch>
                  <a:fillRect/>
                </a:stretch>
              </p:blipFill>
              <p:spPr>
                <a:xfrm>
                  <a:off x="6951698" y="1115705"/>
                  <a:ext cx="950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Freihand 99">
                  <a:extLst>
                    <a:ext uri="{FF2B5EF4-FFF2-40B4-BE49-F238E27FC236}">
                      <a16:creationId xmlns:a16="http://schemas.microsoft.com/office/drawing/2014/main" id="{91BDD389-1BAC-7CF7-ACA2-738A7DC23324}"/>
                    </a:ext>
                  </a:extLst>
                </p14:cNvPr>
                <p14:cNvContentPartPr/>
                <p14:nvPr/>
              </p14:nvContentPartPr>
              <p14:xfrm>
                <a:off x="7102898" y="1165025"/>
                <a:ext cx="101880" cy="226800"/>
              </p14:xfrm>
            </p:contentPart>
          </mc:Choice>
          <mc:Fallback>
            <p:pic>
              <p:nvPicPr>
                <p:cNvPr id="100" name="Freihand 99">
                  <a:extLst>
                    <a:ext uri="{FF2B5EF4-FFF2-40B4-BE49-F238E27FC236}">
                      <a16:creationId xmlns:a16="http://schemas.microsoft.com/office/drawing/2014/main" id="{91BDD389-1BAC-7CF7-ACA2-738A7DC23324}"/>
                    </a:ext>
                  </a:extLst>
                </p:cNvPr>
                <p:cNvPicPr/>
                <p:nvPr/>
              </p:nvPicPr>
              <p:blipFill>
                <a:blip r:embed="rId151"/>
                <a:stretch>
                  <a:fillRect/>
                </a:stretch>
              </p:blipFill>
              <p:spPr>
                <a:xfrm>
                  <a:off x="7093898" y="1156025"/>
                  <a:ext cx="1195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Freihand 100">
                  <a:extLst>
                    <a:ext uri="{FF2B5EF4-FFF2-40B4-BE49-F238E27FC236}">
                      <a16:creationId xmlns:a16="http://schemas.microsoft.com/office/drawing/2014/main" id="{927407BC-2643-4EF3-C43C-B87BA62482B0}"/>
                    </a:ext>
                  </a:extLst>
                </p14:cNvPr>
                <p14:cNvContentPartPr/>
                <p14:nvPr/>
              </p14:nvContentPartPr>
              <p14:xfrm>
                <a:off x="7242218" y="1135865"/>
                <a:ext cx="92880" cy="194400"/>
              </p14:xfrm>
            </p:contentPart>
          </mc:Choice>
          <mc:Fallback>
            <p:pic>
              <p:nvPicPr>
                <p:cNvPr id="101" name="Freihand 100">
                  <a:extLst>
                    <a:ext uri="{FF2B5EF4-FFF2-40B4-BE49-F238E27FC236}">
                      <a16:creationId xmlns:a16="http://schemas.microsoft.com/office/drawing/2014/main" id="{927407BC-2643-4EF3-C43C-B87BA62482B0}"/>
                    </a:ext>
                  </a:extLst>
                </p:cNvPr>
                <p:cNvPicPr/>
                <p:nvPr/>
              </p:nvPicPr>
              <p:blipFill>
                <a:blip r:embed="rId153"/>
                <a:stretch>
                  <a:fillRect/>
                </a:stretch>
              </p:blipFill>
              <p:spPr>
                <a:xfrm>
                  <a:off x="7233578" y="1127225"/>
                  <a:ext cx="110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2" name="Freihand 101">
                  <a:extLst>
                    <a:ext uri="{FF2B5EF4-FFF2-40B4-BE49-F238E27FC236}">
                      <a16:creationId xmlns:a16="http://schemas.microsoft.com/office/drawing/2014/main" id="{8273DBB5-C8CD-FE8D-2AED-F01D06163473}"/>
                    </a:ext>
                  </a:extLst>
                </p14:cNvPr>
                <p14:cNvContentPartPr/>
                <p14:nvPr/>
              </p14:nvContentPartPr>
              <p14:xfrm>
                <a:off x="7531298" y="1231985"/>
                <a:ext cx="138240" cy="98280"/>
              </p14:xfrm>
            </p:contentPart>
          </mc:Choice>
          <mc:Fallback>
            <p:pic>
              <p:nvPicPr>
                <p:cNvPr id="102" name="Freihand 101">
                  <a:extLst>
                    <a:ext uri="{FF2B5EF4-FFF2-40B4-BE49-F238E27FC236}">
                      <a16:creationId xmlns:a16="http://schemas.microsoft.com/office/drawing/2014/main" id="{8273DBB5-C8CD-FE8D-2AED-F01D06163473}"/>
                    </a:ext>
                  </a:extLst>
                </p:cNvPr>
                <p:cNvPicPr/>
                <p:nvPr/>
              </p:nvPicPr>
              <p:blipFill>
                <a:blip r:embed="rId155"/>
                <a:stretch>
                  <a:fillRect/>
                </a:stretch>
              </p:blipFill>
              <p:spPr>
                <a:xfrm>
                  <a:off x="7522298" y="1222985"/>
                  <a:ext cx="155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Freihand 102">
                  <a:extLst>
                    <a:ext uri="{FF2B5EF4-FFF2-40B4-BE49-F238E27FC236}">
                      <a16:creationId xmlns:a16="http://schemas.microsoft.com/office/drawing/2014/main" id="{05C18CFE-6DDE-A253-0C53-59068196C974}"/>
                    </a:ext>
                  </a:extLst>
                </p14:cNvPr>
                <p14:cNvContentPartPr/>
                <p14:nvPr/>
              </p14:nvContentPartPr>
              <p14:xfrm>
                <a:off x="7723538" y="1236665"/>
                <a:ext cx="110520" cy="58680"/>
              </p14:xfrm>
            </p:contentPart>
          </mc:Choice>
          <mc:Fallback>
            <p:pic>
              <p:nvPicPr>
                <p:cNvPr id="103" name="Freihand 102">
                  <a:extLst>
                    <a:ext uri="{FF2B5EF4-FFF2-40B4-BE49-F238E27FC236}">
                      <a16:creationId xmlns:a16="http://schemas.microsoft.com/office/drawing/2014/main" id="{05C18CFE-6DDE-A253-0C53-59068196C974}"/>
                    </a:ext>
                  </a:extLst>
                </p:cNvPr>
                <p:cNvPicPr/>
                <p:nvPr/>
              </p:nvPicPr>
              <p:blipFill>
                <a:blip r:embed="rId157"/>
                <a:stretch>
                  <a:fillRect/>
                </a:stretch>
              </p:blipFill>
              <p:spPr>
                <a:xfrm>
                  <a:off x="7714898" y="1227665"/>
                  <a:ext cx="128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Freihand 103">
                  <a:extLst>
                    <a:ext uri="{FF2B5EF4-FFF2-40B4-BE49-F238E27FC236}">
                      <a16:creationId xmlns:a16="http://schemas.microsoft.com/office/drawing/2014/main" id="{E1251CB2-D003-09A2-261C-769E5DA32BFE}"/>
                    </a:ext>
                  </a:extLst>
                </p14:cNvPr>
                <p14:cNvContentPartPr/>
                <p14:nvPr/>
              </p14:nvContentPartPr>
              <p14:xfrm>
                <a:off x="7916138" y="1028945"/>
                <a:ext cx="279720" cy="266400"/>
              </p14:xfrm>
            </p:contentPart>
          </mc:Choice>
          <mc:Fallback>
            <p:pic>
              <p:nvPicPr>
                <p:cNvPr id="104" name="Freihand 103">
                  <a:extLst>
                    <a:ext uri="{FF2B5EF4-FFF2-40B4-BE49-F238E27FC236}">
                      <a16:creationId xmlns:a16="http://schemas.microsoft.com/office/drawing/2014/main" id="{E1251CB2-D003-09A2-261C-769E5DA32BFE}"/>
                    </a:ext>
                  </a:extLst>
                </p:cNvPr>
                <p:cNvPicPr/>
                <p:nvPr/>
              </p:nvPicPr>
              <p:blipFill>
                <a:blip r:embed="rId159"/>
                <a:stretch>
                  <a:fillRect/>
                </a:stretch>
              </p:blipFill>
              <p:spPr>
                <a:xfrm>
                  <a:off x="7907498" y="1020305"/>
                  <a:ext cx="2973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FE809C2C-63F0-E9CB-B3BE-219008F8706F}"/>
                    </a:ext>
                  </a:extLst>
                </p14:cNvPr>
                <p14:cNvContentPartPr/>
                <p14:nvPr/>
              </p14:nvContentPartPr>
              <p14:xfrm>
                <a:off x="8513378" y="1139465"/>
                <a:ext cx="196920" cy="125280"/>
              </p14:xfrm>
            </p:contentPart>
          </mc:Choice>
          <mc:Fallback>
            <p:pic>
              <p:nvPicPr>
                <p:cNvPr id="105" name="Freihand 104">
                  <a:extLst>
                    <a:ext uri="{FF2B5EF4-FFF2-40B4-BE49-F238E27FC236}">
                      <a16:creationId xmlns:a16="http://schemas.microsoft.com/office/drawing/2014/main" id="{FE809C2C-63F0-E9CB-B3BE-219008F8706F}"/>
                    </a:ext>
                  </a:extLst>
                </p:cNvPr>
                <p:cNvPicPr/>
                <p:nvPr/>
              </p:nvPicPr>
              <p:blipFill>
                <a:blip r:embed="rId161"/>
                <a:stretch>
                  <a:fillRect/>
                </a:stretch>
              </p:blipFill>
              <p:spPr>
                <a:xfrm>
                  <a:off x="8504738" y="1130465"/>
                  <a:ext cx="214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E0812CF9-2117-D897-B127-18D728216FA2}"/>
                    </a:ext>
                  </a:extLst>
                </p14:cNvPr>
                <p14:cNvContentPartPr/>
                <p14:nvPr/>
              </p14:nvContentPartPr>
              <p14:xfrm>
                <a:off x="8807498" y="958745"/>
                <a:ext cx="239040" cy="247320"/>
              </p14:xfrm>
            </p:contentPart>
          </mc:Choice>
          <mc:Fallback>
            <p:pic>
              <p:nvPicPr>
                <p:cNvPr id="106" name="Freihand 105">
                  <a:extLst>
                    <a:ext uri="{FF2B5EF4-FFF2-40B4-BE49-F238E27FC236}">
                      <a16:creationId xmlns:a16="http://schemas.microsoft.com/office/drawing/2014/main" id="{E0812CF9-2117-D897-B127-18D728216FA2}"/>
                    </a:ext>
                  </a:extLst>
                </p:cNvPr>
                <p:cNvPicPr/>
                <p:nvPr/>
              </p:nvPicPr>
              <p:blipFill>
                <a:blip r:embed="rId163"/>
                <a:stretch>
                  <a:fillRect/>
                </a:stretch>
              </p:blipFill>
              <p:spPr>
                <a:xfrm>
                  <a:off x="8798858" y="949745"/>
                  <a:ext cx="2566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34695018-448F-D51A-3325-ED7D33FDE58A}"/>
                    </a:ext>
                  </a:extLst>
                </p14:cNvPr>
                <p14:cNvContentPartPr/>
                <p14:nvPr/>
              </p14:nvContentPartPr>
              <p14:xfrm>
                <a:off x="9110258" y="987905"/>
                <a:ext cx="159120" cy="192600"/>
              </p14:xfrm>
            </p:contentPart>
          </mc:Choice>
          <mc:Fallback>
            <p:pic>
              <p:nvPicPr>
                <p:cNvPr id="107" name="Freihand 106">
                  <a:extLst>
                    <a:ext uri="{FF2B5EF4-FFF2-40B4-BE49-F238E27FC236}">
                      <a16:creationId xmlns:a16="http://schemas.microsoft.com/office/drawing/2014/main" id="{34695018-448F-D51A-3325-ED7D33FDE58A}"/>
                    </a:ext>
                  </a:extLst>
                </p:cNvPr>
                <p:cNvPicPr/>
                <p:nvPr/>
              </p:nvPicPr>
              <p:blipFill>
                <a:blip r:embed="rId165"/>
                <a:stretch>
                  <a:fillRect/>
                </a:stretch>
              </p:blipFill>
              <p:spPr>
                <a:xfrm>
                  <a:off x="9101618" y="979265"/>
                  <a:ext cx="176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4029C68E-E3C9-253C-B9E9-C7B764C653DE}"/>
                    </a:ext>
                  </a:extLst>
                </p14:cNvPr>
                <p14:cNvContentPartPr/>
                <p14:nvPr/>
              </p14:nvContentPartPr>
              <p14:xfrm>
                <a:off x="9287018" y="1024985"/>
                <a:ext cx="140760" cy="151920"/>
              </p14:xfrm>
            </p:contentPart>
          </mc:Choice>
          <mc:Fallback>
            <p:pic>
              <p:nvPicPr>
                <p:cNvPr id="108" name="Freihand 107">
                  <a:extLst>
                    <a:ext uri="{FF2B5EF4-FFF2-40B4-BE49-F238E27FC236}">
                      <a16:creationId xmlns:a16="http://schemas.microsoft.com/office/drawing/2014/main" id="{4029C68E-E3C9-253C-B9E9-C7B764C653DE}"/>
                    </a:ext>
                  </a:extLst>
                </p:cNvPr>
                <p:cNvPicPr/>
                <p:nvPr/>
              </p:nvPicPr>
              <p:blipFill>
                <a:blip r:embed="rId167"/>
                <a:stretch>
                  <a:fillRect/>
                </a:stretch>
              </p:blipFill>
              <p:spPr>
                <a:xfrm>
                  <a:off x="9278378" y="1016345"/>
                  <a:ext cx="158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4" name="Freihand 123">
                  <a:extLst>
                    <a:ext uri="{FF2B5EF4-FFF2-40B4-BE49-F238E27FC236}">
                      <a16:creationId xmlns:a16="http://schemas.microsoft.com/office/drawing/2014/main" id="{977177E3-D337-39E7-F423-DCA768FAB0EB}"/>
                    </a:ext>
                  </a:extLst>
                </p14:cNvPr>
                <p14:cNvContentPartPr/>
                <p14:nvPr/>
              </p14:nvContentPartPr>
              <p14:xfrm>
                <a:off x="6085898" y="1827785"/>
                <a:ext cx="291960" cy="25200"/>
              </p14:xfrm>
            </p:contentPart>
          </mc:Choice>
          <mc:Fallback>
            <p:pic>
              <p:nvPicPr>
                <p:cNvPr id="124" name="Freihand 123">
                  <a:extLst>
                    <a:ext uri="{FF2B5EF4-FFF2-40B4-BE49-F238E27FC236}">
                      <a16:creationId xmlns:a16="http://schemas.microsoft.com/office/drawing/2014/main" id="{977177E3-D337-39E7-F423-DCA768FAB0EB}"/>
                    </a:ext>
                  </a:extLst>
                </p:cNvPr>
                <p:cNvPicPr/>
                <p:nvPr/>
              </p:nvPicPr>
              <p:blipFill>
                <a:blip r:embed="rId169"/>
                <a:stretch>
                  <a:fillRect/>
                </a:stretch>
              </p:blipFill>
              <p:spPr>
                <a:xfrm>
                  <a:off x="6077258" y="1819145"/>
                  <a:ext cx="30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5" name="Freihand 124">
                  <a:extLst>
                    <a:ext uri="{FF2B5EF4-FFF2-40B4-BE49-F238E27FC236}">
                      <a16:creationId xmlns:a16="http://schemas.microsoft.com/office/drawing/2014/main" id="{CAE49DC5-B013-6F6D-7E8A-76F6884DD869}"/>
                    </a:ext>
                  </a:extLst>
                </p14:cNvPr>
                <p14:cNvContentPartPr/>
                <p14:nvPr/>
              </p14:nvContentPartPr>
              <p14:xfrm>
                <a:off x="6117938" y="1890425"/>
                <a:ext cx="191880" cy="47880"/>
              </p14:xfrm>
            </p:contentPart>
          </mc:Choice>
          <mc:Fallback>
            <p:pic>
              <p:nvPicPr>
                <p:cNvPr id="125" name="Freihand 124">
                  <a:extLst>
                    <a:ext uri="{FF2B5EF4-FFF2-40B4-BE49-F238E27FC236}">
                      <a16:creationId xmlns:a16="http://schemas.microsoft.com/office/drawing/2014/main" id="{CAE49DC5-B013-6F6D-7E8A-76F6884DD869}"/>
                    </a:ext>
                  </a:extLst>
                </p:cNvPr>
                <p:cNvPicPr/>
                <p:nvPr/>
              </p:nvPicPr>
              <p:blipFill>
                <a:blip r:embed="rId171"/>
                <a:stretch>
                  <a:fillRect/>
                </a:stretch>
              </p:blipFill>
              <p:spPr>
                <a:xfrm>
                  <a:off x="6108938" y="1881425"/>
                  <a:ext cx="209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Freihand 125">
                  <a:extLst>
                    <a:ext uri="{FF2B5EF4-FFF2-40B4-BE49-F238E27FC236}">
                      <a16:creationId xmlns:a16="http://schemas.microsoft.com/office/drawing/2014/main" id="{6CD6943D-E0C8-593A-0F89-3B013E77F0F2}"/>
                    </a:ext>
                  </a:extLst>
                </p14:cNvPr>
                <p14:cNvContentPartPr/>
                <p14:nvPr/>
              </p14:nvContentPartPr>
              <p14:xfrm>
                <a:off x="6363098" y="1701785"/>
                <a:ext cx="205200" cy="299520"/>
              </p14:xfrm>
            </p:contentPart>
          </mc:Choice>
          <mc:Fallback>
            <p:pic>
              <p:nvPicPr>
                <p:cNvPr id="126" name="Freihand 125">
                  <a:extLst>
                    <a:ext uri="{FF2B5EF4-FFF2-40B4-BE49-F238E27FC236}">
                      <a16:creationId xmlns:a16="http://schemas.microsoft.com/office/drawing/2014/main" id="{6CD6943D-E0C8-593A-0F89-3B013E77F0F2}"/>
                    </a:ext>
                  </a:extLst>
                </p:cNvPr>
                <p:cNvPicPr/>
                <p:nvPr/>
              </p:nvPicPr>
              <p:blipFill>
                <a:blip r:embed="rId173"/>
                <a:stretch>
                  <a:fillRect/>
                </a:stretch>
              </p:blipFill>
              <p:spPr>
                <a:xfrm>
                  <a:off x="6354098" y="1693145"/>
                  <a:ext cx="2228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Freihand 127">
                  <a:extLst>
                    <a:ext uri="{FF2B5EF4-FFF2-40B4-BE49-F238E27FC236}">
                      <a16:creationId xmlns:a16="http://schemas.microsoft.com/office/drawing/2014/main" id="{AB5A6629-041C-853B-AE13-2BC7840DFFB0}"/>
                    </a:ext>
                  </a:extLst>
                </p14:cNvPr>
                <p14:cNvContentPartPr/>
                <p14:nvPr/>
              </p14:nvContentPartPr>
              <p14:xfrm>
                <a:off x="6797258" y="1641305"/>
                <a:ext cx="345600" cy="201600"/>
              </p14:xfrm>
            </p:contentPart>
          </mc:Choice>
          <mc:Fallback>
            <p:pic>
              <p:nvPicPr>
                <p:cNvPr id="128" name="Freihand 127">
                  <a:extLst>
                    <a:ext uri="{FF2B5EF4-FFF2-40B4-BE49-F238E27FC236}">
                      <a16:creationId xmlns:a16="http://schemas.microsoft.com/office/drawing/2014/main" id="{AB5A6629-041C-853B-AE13-2BC7840DFFB0}"/>
                    </a:ext>
                  </a:extLst>
                </p:cNvPr>
                <p:cNvPicPr/>
                <p:nvPr/>
              </p:nvPicPr>
              <p:blipFill>
                <a:blip r:embed="rId175"/>
                <a:stretch>
                  <a:fillRect/>
                </a:stretch>
              </p:blipFill>
              <p:spPr>
                <a:xfrm>
                  <a:off x="6788618" y="1632665"/>
                  <a:ext cx="363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9" name="Freihand 128">
                  <a:extLst>
                    <a:ext uri="{FF2B5EF4-FFF2-40B4-BE49-F238E27FC236}">
                      <a16:creationId xmlns:a16="http://schemas.microsoft.com/office/drawing/2014/main" id="{AEFE83CD-EDE5-156C-F03A-19A1A2B59AF0}"/>
                    </a:ext>
                  </a:extLst>
                </p14:cNvPr>
                <p14:cNvContentPartPr/>
                <p14:nvPr/>
              </p14:nvContentPartPr>
              <p14:xfrm>
                <a:off x="7181738" y="1568585"/>
                <a:ext cx="216360" cy="247320"/>
              </p14:xfrm>
            </p:contentPart>
          </mc:Choice>
          <mc:Fallback>
            <p:pic>
              <p:nvPicPr>
                <p:cNvPr id="129" name="Freihand 128">
                  <a:extLst>
                    <a:ext uri="{FF2B5EF4-FFF2-40B4-BE49-F238E27FC236}">
                      <a16:creationId xmlns:a16="http://schemas.microsoft.com/office/drawing/2014/main" id="{AEFE83CD-EDE5-156C-F03A-19A1A2B59AF0}"/>
                    </a:ext>
                  </a:extLst>
                </p:cNvPr>
                <p:cNvPicPr/>
                <p:nvPr/>
              </p:nvPicPr>
              <p:blipFill>
                <a:blip r:embed="rId177"/>
                <a:stretch>
                  <a:fillRect/>
                </a:stretch>
              </p:blipFill>
              <p:spPr>
                <a:xfrm>
                  <a:off x="7173098" y="1559585"/>
                  <a:ext cx="234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1" name="Freihand 130">
                  <a:extLst>
                    <a:ext uri="{FF2B5EF4-FFF2-40B4-BE49-F238E27FC236}">
                      <a16:creationId xmlns:a16="http://schemas.microsoft.com/office/drawing/2014/main" id="{B3561EEB-ECC6-AFB9-6520-4BFCBC92FE4D}"/>
                    </a:ext>
                  </a:extLst>
                </p14:cNvPr>
                <p14:cNvContentPartPr/>
                <p14:nvPr/>
              </p14:nvContentPartPr>
              <p14:xfrm>
                <a:off x="7609418" y="1562465"/>
                <a:ext cx="379440" cy="169200"/>
              </p14:xfrm>
            </p:contentPart>
          </mc:Choice>
          <mc:Fallback>
            <p:pic>
              <p:nvPicPr>
                <p:cNvPr id="131" name="Freihand 130">
                  <a:extLst>
                    <a:ext uri="{FF2B5EF4-FFF2-40B4-BE49-F238E27FC236}">
                      <a16:creationId xmlns:a16="http://schemas.microsoft.com/office/drawing/2014/main" id="{B3561EEB-ECC6-AFB9-6520-4BFCBC92FE4D}"/>
                    </a:ext>
                  </a:extLst>
                </p:cNvPr>
                <p:cNvPicPr/>
                <p:nvPr/>
              </p:nvPicPr>
              <p:blipFill>
                <a:blip r:embed="rId179"/>
                <a:stretch>
                  <a:fillRect/>
                </a:stretch>
              </p:blipFill>
              <p:spPr>
                <a:xfrm>
                  <a:off x="7600778" y="1553465"/>
                  <a:ext cx="397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2" name="Freihand 131">
                  <a:extLst>
                    <a:ext uri="{FF2B5EF4-FFF2-40B4-BE49-F238E27FC236}">
                      <a16:creationId xmlns:a16="http://schemas.microsoft.com/office/drawing/2014/main" id="{643A2BE5-FCD9-39C5-E542-89C31AEC4233}"/>
                    </a:ext>
                  </a:extLst>
                </p14:cNvPr>
                <p14:cNvContentPartPr/>
                <p14:nvPr/>
              </p14:nvContentPartPr>
              <p14:xfrm>
                <a:off x="7879418" y="1508105"/>
                <a:ext cx="8640" cy="17280"/>
              </p14:xfrm>
            </p:contentPart>
          </mc:Choice>
          <mc:Fallback>
            <p:pic>
              <p:nvPicPr>
                <p:cNvPr id="132" name="Freihand 131">
                  <a:extLst>
                    <a:ext uri="{FF2B5EF4-FFF2-40B4-BE49-F238E27FC236}">
                      <a16:creationId xmlns:a16="http://schemas.microsoft.com/office/drawing/2014/main" id="{643A2BE5-FCD9-39C5-E542-89C31AEC4233}"/>
                    </a:ext>
                  </a:extLst>
                </p:cNvPr>
                <p:cNvPicPr/>
                <p:nvPr/>
              </p:nvPicPr>
              <p:blipFill>
                <a:blip r:embed="rId181"/>
                <a:stretch>
                  <a:fillRect/>
                </a:stretch>
              </p:blipFill>
              <p:spPr>
                <a:xfrm>
                  <a:off x="7870778" y="1499105"/>
                  <a:ext cx="26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3" name="Freihand 132">
                  <a:extLst>
                    <a:ext uri="{FF2B5EF4-FFF2-40B4-BE49-F238E27FC236}">
                      <a16:creationId xmlns:a16="http://schemas.microsoft.com/office/drawing/2014/main" id="{5142FFA4-466C-0A4F-E30B-01515970C310}"/>
                    </a:ext>
                  </a:extLst>
                </p14:cNvPr>
                <p14:cNvContentPartPr/>
                <p14:nvPr/>
              </p14:nvContentPartPr>
              <p14:xfrm>
                <a:off x="8256698" y="1544105"/>
                <a:ext cx="161280" cy="317880"/>
              </p14:xfrm>
            </p:contentPart>
          </mc:Choice>
          <mc:Fallback>
            <p:pic>
              <p:nvPicPr>
                <p:cNvPr id="133" name="Freihand 132">
                  <a:extLst>
                    <a:ext uri="{FF2B5EF4-FFF2-40B4-BE49-F238E27FC236}">
                      <a16:creationId xmlns:a16="http://schemas.microsoft.com/office/drawing/2014/main" id="{5142FFA4-466C-0A4F-E30B-01515970C310}"/>
                    </a:ext>
                  </a:extLst>
                </p:cNvPr>
                <p:cNvPicPr/>
                <p:nvPr/>
              </p:nvPicPr>
              <p:blipFill>
                <a:blip r:embed="rId183"/>
                <a:stretch>
                  <a:fillRect/>
                </a:stretch>
              </p:blipFill>
              <p:spPr>
                <a:xfrm>
                  <a:off x="8248058" y="1535465"/>
                  <a:ext cx="1789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Freihand 133">
                  <a:extLst>
                    <a:ext uri="{FF2B5EF4-FFF2-40B4-BE49-F238E27FC236}">
                      <a16:creationId xmlns:a16="http://schemas.microsoft.com/office/drawing/2014/main" id="{F0568CDE-91A1-167D-F105-1F338ABD8012}"/>
                    </a:ext>
                  </a:extLst>
                </p14:cNvPr>
                <p14:cNvContentPartPr/>
                <p14:nvPr/>
              </p14:nvContentPartPr>
              <p14:xfrm>
                <a:off x="8462618" y="1571465"/>
                <a:ext cx="63720" cy="123480"/>
              </p14:xfrm>
            </p:contentPart>
          </mc:Choice>
          <mc:Fallback>
            <p:pic>
              <p:nvPicPr>
                <p:cNvPr id="134" name="Freihand 133">
                  <a:extLst>
                    <a:ext uri="{FF2B5EF4-FFF2-40B4-BE49-F238E27FC236}">
                      <a16:creationId xmlns:a16="http://schemas.microsoft.com/office/drawing/2014/main" id="{F0568CDE-91A1-167D-F105-1F338ABD8012}"/>
                    </a:ext>
                  </a:extLst>
                </p:cNvPr>
                <p:cNvPicPr/>
                <p:nvPr/>
              </p:nvPicPr>
              <p:blipFill>
                <a:blip r:embed="rId185"/>
                <a:stretch>
                  <a:fillRect/>
                </a:stretch>
              </p:blipFill>
              <p:spPr>
                <a:xfrm>
                  <a:off x="8453978" y="1562825"/>
                  <a:ext cx="81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 name="Freihand 134">
                  <a:extLst>
                    <a:ext uri="{FF2B5EF4-FFF2-40B4-BE49-F238E27FC236}">
                      <a16:creationId xmlns:a16="http://schemas.microsoft.com/office/drawing/2014/main" id="{7A039046-00F9-13D8-CAC9-0A572140A742}"/>
                    </a:ext>
                  </a:extLst>
                </p14:cNvPr>
                <p14:cNvContentPartPr/>
                <p14:nvPr/>
              </p14:nvContentPartPr>
              <p14:xfrm>
                <a:off x="8539658" y="1534745"/>
                <a:ext cx="100080" cy="166320"/>
              </p14:xfrm>
            </p:contentPart>
          </mc:Choice>
          <mc:Fallback>
            <p:pic>
              <p:nvPicPr>
                <p:cNvPr id="135" name="Freihand 134">
                  <a:extLst>
                    <a:ext uri="{FF2B5EF4-FFF2-40B4-BE49-F238E27FC236}">
                      <a16:creationId xmlns:a16="http://schemas.microsoft.com/office/drawing/2014/main" id="{7A039046-00F9-13D8-CAC9-0A572140A742}"/>
                    </a:ext>
                  </a:extLst>
                </p:cNvPr>
                <p:cNvPicPr/>
                <p:nvPr/>
              </p:nvPicPr>
              <p:blipFill>
                <a:blip r:embed="rId187"/>
                <a:stretch>
                  <a:fillRect/>
                </a:stretch>
              </p:blipFill>
              <p:spPr>
                <a:xfrm>
                  <a:off x="8530658" y="1526105"/>
                  <a:ext cx="117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Freihand 135">
                  <a:extLst>
                    <a:ext uri="{FF2B5EF4-FFF2-40B4-BE49-F238E27FC236}">
                      <a16:creationId xmlns:a16="http://schemas.microsoft.com/office/drawing/2014/main" id="{23D297D1-FEDB-92CB-A574-3DAFA0B16EFB}"/>
                    </a:ext>
                  </a:extLst>
                </p14:cNvPr>
                <p14:cNvContentPartPr/>
                <p14:nvPr/>
              </p14:nvContentPartPr>
              <p14:xfrm>
                <a:off x="8703458" y="1422785"/>
                <a:ext cx="38160" cy="251640"/>
              </p14:xfrm>
            </p:contentPart>
          </mc:Choice>
          <mc:Fallback>
            <p:pic>
              <p:nvPicPr>
                <p:cNvPr id="136" name="Freihand 135">
                  <a:extLst>
                    <a:ext uri="{FF2B5EF4-FFF2-40B4-BE49-F238E27FC236}">
                      <a16:creationId xmlns:a16="http://schemas.microsoft.com/office/drawing/2014/main" id="{23D297D1-FEDB-92CB-A574-3DAFA0B16EFB}"/>
                    </a:ext>
                  </a:extLst>
                </p:cNvPr>
                <p:cNvPicPr/>
                <p:nvPr/>
              </p:nvPicPr>
              <p:blipFill>
                <a:blip r:embed="rId189"/>
                <a:stretch>
                  <a:fillRect/>
                </a:stretch>
              </p:blipFill>
              <p:spPr>
                <a:xfrm>
                  <a:off x="8694818" y="1414145"/>
                  <a:ext cx="558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Freihand 136">
                  <a:extLst>
                    <a:ext uri="{FF2B5EF4-FFF2-40B4-BE49-F238E27FC236}">
                      <a16:creationId xmlns:a16="http://schemas.microsoft.com/office/drawing/2014/main" id="{B14A6BFC-170A-67C2-933D-553371FF5D62}"/>
                    </a:ext>
                  </a:extLst>
                </p14:cNvPr>
                <p14:cNvContentPartPr/>
                <p14:nvPr/>
              </p14:nvContentPartPr>
              <p14:xfrm>
                <a:off x="8820818" y="1402625"/>
                <a:ext cx="532800" cy="256680"/>
              </p14:xfrm>
            </p:contentPart>
          </mc:Choice>
          <mc:Fallback>
            <p:pic>
              <p:nvPicPr>
                <p:cNvPr id="137" name="Freihand 136">
                  <a:extLst>
                    <a:ext uri="{FF2B5EF4-FFF2-40B4-BE49-F238E27FC236}">
                      <a16:creationId xmlns:a16="http://schemas.microsoft.com/office/drawing/2014/main" id="{B14A6BFC-170A-67C2-933D-553371FF5D62}"/>
                    </a:ext>
                  </a:extLst>
                </p:cNvPr>
                <p:cNvPicPr/>
                <p:nvPr/>
              </p:nvPicPr>
              <p:blipFill>
                <a:blip r:embed="rId191"/>
                <a:stretch>
                  <a:fillRect/>
                </a:stretch>
              </p:blipFill>
              <p:spPr>
                <a:xfrm>
                  <a:off x="8811818" y="1393625"/>
                  <a:ext cx="5504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Freihand 137">
                  <a:extLst>
                    <a:ext uri="{FF2B5EF4-FFF2-40B4-BE49-F238E27FC236}">
                      <a16:creationId xmlns:a16="http://schemas.microsoft.com/office/drawing/2014/main" id="{096EC788-A526-1657-FBDE-97EA609FDE64}"/>
                    </a:ext>
                  </a:extLst>
                </p14:cNvPr>
                <p14:cNvContentPartPr/>
                <p14:nvPr/>
              </p14:nvContentPartPr>
              <p14:xfrm>
                <a:off x="9627578" y="1413425"/>
                <a:ext cx="7200" cy="178200"/>
              </p14:xfrm>
            </p:contentPart>
          </mc:Choice>
          <mc:Fallback>
            <p:pic>
              <p:nvPicPr>
                <p:cNvPr id="138" name="Freihand 137">
                  <a:extLst>
                    <a:ext uri="{FF2B5EF4-FFF2-40B4-BE49-F238E27FC236}">
                      <a16:creationId xmlns:a16="http://schemas.microsoft.com/office/drawing/2014/main" id="{096EC788-A526-1657-FBDE-97EA609FDE64}"/>
                    </a:ext>
                  </a:extLst>
                </p:cNvPr>
                <p:cNvPicPr/>
                <p:nvPr/>
              </p:nvPicPr>
              <p:blipFill>
                <a:blip r:embed="rId193"/>
                <a:stretch>
                  <a:fillRect/>
                </a:stretch>
              </p:blipFill>
              <p:spPr>
                <a:xfrm>
                  <a:off x="9618938" y="1404785"/>
                  <a:ext cx="24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9" name="Freihand 138">
                  <a:extLst>
                    <a:ext uri="{FF2B5EF4-FFF2-40B4-BE49-F238E27FC236}">
                      <a16:creationId xmlns:a16="http://schemas.microsoft.com/office/drawing/2014/main" id="{BC7904BF-8F64-1049-3BBC-E2EB388F1862}"/>
                    </a:ext>
                  </a:extLst>
                </p14:cNvPr>
                <p14:cNvContentPartPr/>
                <p14:nvPr/>
              </p14:nvContentPartPr>
              <p14:xfrm>
                <a:off x="9509138" y="1396145"/>
                <a:ext cx="256680" cy="226440"/>
              </p14:xfrm>
            </p:contentPart>
          </mc:Choice>
          <mc:Fallback>
            <p:pic>
              <p:nvPicPr>
                <p:cNvPr id="139" name="Freihand 138">
                  <a:extLst>
                    <a:ext uri="{FF2B5EF4-FFF2-40B4-BE49-F238E27FC236}">
                      <a16:creationId xmlns:a16="http://schemas.microsoft.com/office/drawing/2014/main" id="{BC7904BF-8F64-1049-3BBC-E2EB388F1862}"/>
                    </a:ext>
                  </a:extLst>
                </p:cNvPr>
                <p:cNvPicPr/>
                <p:nvPr/>
              </p:nvPicPr>
              <p:blipFill>
                <a:blip r:embed="rId195"/>
                <a:stretch>
                  <a:fillRect/>
                </a:stretch>
              </p:blipFill>
              <p:spPr>
                <a:xfrm>
                  <a:off x="9500138" y="1387145"/>
                  <a:ext cx="274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0" name="Freihand 139">
                  <a:extLst>
                    <a:ext uri="{FF2B5EF4-FFF2-40B4-BE49-F238E27FC236}">
                      <a16:creationId xmlns:a16="http://schemas.microsoft.com/office/drawing/2014/main" id="{0FD599F2-E517-277A-F7F1-A99CA2B9405C}"/>
                    </a:ext>
                  </a:extLst>
                </p14:cNvPr>
                <p14:cNvContentPartPr/>
                <p14:nvPr/>
              </p14:nvContentPartPr>
              <p14:xfrm>
                <a:off x="9722978" y="1475705"/>
                <a:ext cx="345600" cy="57600"/>
              </p14:xfrm>
            </p:contentPart>
          </mc:Choice>
          <mc:Fallback>
            <p:pic>
              <p:nvPicPr>
                <p:cNvPr id="140" name="Freihand 139">
                  <a:extLst>
                    <a:ext uri="{FF2B5EF4-FFF2-40B4-BE49-F238E27FC236}">
                      <a16:creationId xmlns:a16="http://schemas.microsoft.com/office/drawing/2014/main" id="{0FD599F2-E517-277A-F7F1-A99CA2B9405C}"/>
                    </a:ext>
                  </a:extLst>
                </p:cNvPr>
                <p:cNvPicPr/>
                <p:nvPr/>
              </p:nvPicPr>
              <p:blipFill>
                <a:blip r:embed="rId197"/>
                <a:stretch>
                  <a:fillRect/>
                </a:stretch>
              </p:blipFill>
              <p:spPr>
                <a:xfrm>
                  <a:off x="9714338" y="1467065"/>
                  <a:ext cx="363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1" name="Freihand 140">
                  <a:extLst>
                    <a:ext uri="{FF2B5EF4-FFF2-40B4-BE49-F238E27FC236}">
                      <a16:creationId xmlns:a16="http://schemas.microsoft.com/office/drawing/2014/main" id="{DF12C1E2-48F8-36BF-2A3C-B2EF340AC9EE}"/>
                    </a:ext>
                  </a:extLst>
                </p14:cNvPr>
                <p14:cNvContentPartPr/>
                <p14:nvPr/>
              </p14:nvContentPartPr>
              <p14:xfrm>
                <a:off x="10088018" y="1441145"/>
                <a:ext cx="126000" cy="222840"/>
              </p14:xfrm>
            </p:contentPart>
          </mc:Choice>
          <mc:Fallback>
            <p:pic>
              <p:nvPicPr>
                <p:cNvPr id="141" name="Freihand 140">
                  <a:extLst>
                    <a:ext uri="{FF2B5EF4-FFF2-40B4-BE49-F238E27FC236}">
                      <a16:creationId xmlns:a16="http://schemas.microsoft.com/office/drawing/2014/main" id="{DF12C1E2-48F8-36BF-2A3C-B2EF340AC9EE}"/>
                    </a:ext>
                  </a:extLst>
                </p:cNvPr>
                <p:cNvPicPr/>
                <p:nvPr/>
              </p:nvPicPr>
              <p:blipFill>
                <a:blip r:embed="rId199"/>
                <a:stretch>
                  <a:fillRect/>
                </a:stretch>
              </p:blipFill>
              <p:spPr>
                <a:xfrm>
                  <a:off x="10079018" y="1432505"/>
                  <a:ext cx="143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Freihand 141">
                  <a:extLst>
                    <a:ext uri="{FF2B5EF4-FFF2-40B4-BE49-F238E27FC236}">
                      <a16:creationId xmlns:a16="http://schemas.microsoft.com/office/drawing/2014/main" id="{F9ECF31B-B4FA-BB55-F9A6-0995F7DCF959}"/>
                    </a:ext>
                  </a:extLst>
                </p14:cNvPr>
                <p14:cNvContentPartPr/>
                <p14:nvPr/>
              </p14:nvContentPartPr>
              <p14:xfrm>
                <a:off x="10266218" y="1253585"/>
                <a:ext cx="267120" cy="239040"/>
              </p14:xfrm>
            </p:contentPart>
          </mc:Choice>
          <mc:Fallback>
            <p:pic>
              <p:nvPicPr>
                <p:cNvPr id="142" name="Freihand 141">
                  <a:extLst>
                    <a:ext uri="{FF2B5EF4-FFF2-40B4-BE49-F238E27FC236}">
                      <a16:creationId xmlns:a16="http://schemas.microsoft.com/office/drawing/2014/main" id="{F9ECF31B-B4FA-BB55-F9A6-0995F7DCF959}"/>
                    </a:ext>
                  </a:extLst>
                </p:cNvPr>
                <p:cNvPicPr/>
                <p:nvPr/>
              </p:nvPicPr>
              <p:blipFill>
                <a:blip r:embed="rId201"/>
                <a:stretch>
                  <a:fillRect/>
                </a:stretch>
              </p:blipFill>
              <p:spPr>
                <a:xfrm>
                  <a:off x="10257578" y="1244585"/>
                  <a:ext cx="2847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3" name="Freihand 142">
                  <a:extLst>
                    <a:ext uri="{FF2B5EF4-FFF2-40B4-BE49-F238E27FC236}">
                      <a16:creationId xmlns:a16="http://schemas.microsoft.com/office/drawing/2014/main" id="{F39F294E-31DA-5CFF-95F9-D99332448D61}"/>
                    </a:ext>
                  </a:extLst>
                </p14:cNvPr>
                <p14:cNvContentPartPr/>
                <p14:nvPr/>
              </p14:nvContentPartPr>
              <p14:xfrm>
                <a:off x="10573298" y="1361945"/>
                <a:ext cx="137160" cy="116280"/>
              </p14:xfrm>
            </p:contentPart>
          </mc:Choice>
          <mc:Fallback>
            <p:pic>
              <p:nvPicPr>
                <p:cNvPr id="143" name="Freihand 142">
                  <a:extLst>
                    <a:ext uri="{FF2B5EF4-FFF2-40B4-BE49-F238E27FC236}">
                      <a16:creationId xmlns:a16="http://schemas.microsoft.com/office/drawing/2014/main" id="{F39F294E-31DA-5CFF-95F9-D99332448D61}"/>
                    </a:ext>
                  </a:extLst>
                </p:cNvPr>
                <p:cNvPicPr/>
                <p:nvPr/>
              </p:nvPicPr>
              <p:blipFill>
                <a:blip r:embed="rId203"/>
                <a:stretch>
                  <a:fillRect/>
                </a:stretch>
              </p:blipFill>
              <p:spPr>
                <a:xfrm>
                  <a:off x="10564658" y="1353305"/>
                  <a:ext cx="15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4" name="Freihand 143">
                  <a:extLst>
                    <a:ext uri="{FF2B5EF4-FFF2-40B4-BE49-F238E27FC236}">
                      <a16:creationId xmlns:a16="http://schemas.microsoft.com/office/drawing/2014/main" id="{D9C1EC0F-4C57-5453-98DB-5302BDE7B416}"/>
                    </a:ext>
                  </a:extLst>
                </p14:cNvPr>
                <p14:cNvContentPartPr/>
                <p14:nvPr/>
              </p14:nvContentPartPr>
              <p14:xfrm>
                <a:off x="10922138" y="1267625"/>
                <a:ext cx="470520" cy="375120"/>
              </p14:xfrm>
            </p:contentPart>
          </mc:Choice>
          <mc:Fallback>
            <p:pic>
              <p:nvPicPr>
                <p:cNvPr id="144" name="Freihand 143">
                  <a:extLst>
                    <a:ext uri="{FF2B5EF4-FFF2-40B4-BE49-F238E27FC236}">
                      <a16:creationId xmlns:a16="http://schemas.microsoft.com/office/drawing/2014/main" id="{D9C1EC0F-4C57-5453-98DB-5302BDE7B416}"/>
                    </a:ext>
                  </a:extLst>
                </p:cNvPr>
                <p:cNvPicPr/>
                <p:nvPr/>
              </p:nvPicPr>
              <p:blipFill>
                <a:blip r:embed="rId205"/>
                <a:stretch>
                  <a:fillRect/>
                </a:stretch>
              </p:blipFill>
              <p:spPr>
                <a:xfrm>
                  <a:off x="10913138" y="1258625"/>
                  <a:ext cx="4881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3" name="Freihand 152">
                  <a:extLst>
                    <a:ext uri="{FF2B5EF4-FFF2-40B4-BE49-F238E27FC236}">
                      <a16:creationId xmlns:a16="http://schemas.microsoft.com/office/drawing/2014/main" id="{00CB7175-5E72-A209-0E60-EBFC12ACACA7}"/>
                    </a:ext>
                  </a:extLst>
                </p14:cNvPr>
                <p14:cNvContentPartPr/>
                <p14:nvPr/>
              </p14:nvContentPartPr>
              <p14:xfrm>
                <a:off x="9207098" y="1823105"/>
                <a:ext cx="10080" cy="9720"/>
              </p14:xfrm>
            </p:contentPart>
          </mc:Choice>
          <mc:Fallback>
            <p:pic>
              <p:nvPicPr>
                <p:cNvPr id="153" name="Freihand 152">
                  <a:extLst>
                    <a:ext uri="{FF2B5EF4-FFF2-40B4-BE49-F238E27FC236}">
                      <a16:creationId xmlns:a16="http://schemas.microsoft.com/office/drawing/2014/main" id="{00CB7175-5E72-A209-0E60-EBFC12ACACA7}"/>
                    </a:ext>
                  </a:extLst>
                </p:cNvPr>
                <p:cNvPicPr/>
                <p:nvPr/>
              </p:nvPicPr>
              <p:blipFill>
                <a:blip r:embed="rId207"/>
                <a:stretch>
                  <a:fillRect/>
                </a:stretch>
              </p:blipFill>
              <p:spPr>
                <a:xfrm>
                  <a:off x="9198458" y="1814465"/>
                  <a:ext cx="2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Freihand 153">
                  <a:extLst>
                    <a:ext uri="{FF2B5EF4-FFF2-40B4-BE49-F238E27FC236}">
                      <a16:creationId xmlns:a16="http://schemas.microsoft.com/office/drawing/2014/main" id="{AADEDF12-8D16-88F7-E75C-10E700F98F9F}"/>
                    </a:ext>
                  </a:extLst>
                </p14:cNvPr>
                <p14:cNvContentPartPr/>
                <p14:nvPr/>
              </p14:nvContentPartPr>
              <p14:xfrm>
                <a:off x="9606338" y="1822385"/>
                <a:ext cx="491400" cy="146880"/>
              </p14:xfrm>
            </p:contentPart>
          </mc:Choice>
          <mc:Fallback>
            <p:pic>
              <p:nvPicPr>
                <p:cNvPr id="154" name="Freihand 153">
                  <a:extLst>
                    <a:ext uri="{FF2B5EF4-FFF2-40B4-BE49-F238E27FC236}">
                      <a16:creationId xmlns:a16="http://schemas.microsoft.com/office/drawing/2014/main" id="{AADEDF12-8D16-88F7-E75C-10E700F98F9F}"/>
                    </a:ext>
                  </a:extLst>
                </p:cNvPr>
                <p:cNvPicPr/>
                <p:nvPr/>
              </p:nvPicPr>
              <p:blipFill>
                <a:blip r:embed="rId209"/>
                <a:stretch>
                  <a:fillRect/>
                </a:stretch>
              </p:blipFill>
              <p:spPr>
                <a:xfrm>
                  <a:off x="9597698" y="1813745"/>
                  <a:ext cx="509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Freihand 154">
                  <a:extLst>
                    <a:ext uri="{FF2B5EF4-FFF2-40B4-BE49-F238E27FC236}">
                      <a16:creationId xmlns:a16="http://schemas.microsoft.com/office/drawing/2014/main" id="{AEF7A150-52D6-D468-B9BE-A22E1FE6B8E0}"/>
                    </a:ext>
                  </a:extLst>
                </p14:cNvPr>
                <p14:cNvContentPartPr/>
                <p14:nvPr/>
              </p14:nvContentPartPr>
              <p14:xfrm>
                <a:off x="10053458" y="1740305"/>
                <a:ext cx="24120" cy="30240"/>
              </p14:xfrm>
            </p:contentPart>
          </mc:Choice>
          <mc:Fallback>
            <p:pic>
              <p:nvPicPr>
                <p:cNvPr id="155" name="Freihand 154">
                  <a:extLst>
                    <a:ext uri="{FF2B5EF4-FFF2-40B4-BE49-F238E27FC236}">
                      <a16:creationId xmlns:a16="http://schemas.microsoft.com/office/drawing/2014/main" id="{AEF7A150-52D6-D468-B9BE-A22E1FE6B8E0}"/>
                    </a:ext>
                  </a:extLst>
                </p:cNvPr>
                <p:cNvPicPr/>
                <p:nvPr/>
              </p:nvPicPr>
              <p:blipFill>
                <a:blip r:embed="rId211"/>
                <a:stretch>
                  <a:fillRect/>
                </a:stretch>
              </p:blipFill>
              <p:spPr>
                <a:xfrm>
                  <a:off x="10044458" y="1731305"/>
                  <a:ext cx="41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6" name="Freihand 155">
                  <a:extLst>
                    <a:ext uri="{FF2B5EF4-FFF2-40B4-BE49-F238E27FC236}">
                      <a16:creationId xmlns:a16="http://schemas.microsoft.com/office/drawing/2014/main" id="{450D7C96-8E7C-AB02-762F-C68A1ABE7C62}"/>
                    </a:ext>
                  </a:extLst>
                </p14:cNvPr>
                <p14:cNvContentPartPr/>
                <p14:nvPr/>
              </p14:nvContentPartPr>
              <p14:xfrm>
                <a:off x="10157138" y="1741745"/>
                <a:ext cx="390960" cy="157320"/>
              </p14:xfrm>
            </p:contentPart>
          </mc:Choice>
          <mc:Fallback>
            <p:pic>
              <p:nvPicPr>
                <p:cNvPr id="156" name="Freihand 155">
                  <a:extLst>
                    <a:ext uri="{FF2B5EF4-FFF2-40B4-BE49-F238E27FC236}">
                      <a16:creationId xmlns:a16="http://schemas.microsoft.com/office/drawing/2014/main" id="{450D7C96-8E7C-AB02-762F-C68A1ABE7C62}"/>
                    </a:ext>
                  </a:extLst>
                </p:cNvPr>
                <p:cNvPicPr/>
                <p:nvPr/>
              </p:nvPicPr>
              <p:blipFill>
                <a:blip r:embed="rId213"/>
                <a:stretch>
                  <a:fillRect/>
                </a:stretch>
              </p:blipFill>
              <p:spPr>
                <a:xfrm>
                  <a:off x="10148138" y="1733105"/>
                  <a:ext cx="408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Freihand 158">
                  <a:extLst>
                    <a:ext uri="{FF2B5EF4-FFF2-40B4-BE49-F238E27FC236}">
                      <a16:creationId xmlns:a16="http://schemas.microsoft.com/office/drawing/2014/main" id="{0B7079DD-A18B-4452-0CDA-3CFA9B68176D}"/>
                    </a:ext>
                  </a:extLst>
                </p14:cNvPr>
                <p14:cNvContentPartPr/>
                <p14:nvPr/>
              </p14:nvContentPartPr>
              <p14:xfrm>
                <a:off x="10802978" y="1704665"/>
                <a:ext cx="452880" cy="302400"/>
              </p14:xfrm>
            </p:contentPart>
          </mc:Choice>
          <mc:Fallback>
            <p:pic>
              <p:nvPicPr>
                <p:cNvPr id="159" name="Freihand 158">
                  <a:extLst>
                    <a:ext uri="{FF2B5EF4-FFF2-40B4-BE49-F238E27FC236}">
                      <a16:creationId xmlns:a16="http://schemas.microsoft.com/office/drawing/2014/main" id="{0B7079DD-A18B-4452-0CDA-3CFA9B68176D}"/>
                    </a:ext>
                  </a:extLst>
                </p:cNvPr>
                <p:cNvPicPr/>
                <p:nvPr/>
              </p:nvPicPr>
              <p:blipFill>
                <a:blip r:embed="rId215"/>
                <a:stretch>
                  <a:fillRect/>
                </a:stretch>
              </p:blipFill>
              <p:spPr>
                <a:xfrm>
                  <a:off x="10794338" y="1695665"/>
                  <a:ext cx="4705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2" name="Freihand 151">
                  <a:extLst>
                    <a:ext uri="{FF2B5EF4-FFF2-40B4-BE49-F238E27FC236}">
                      <a16:creationId xmlns:a16="http://schemas.microsoft.com/office/drawing/2014/main" id="{131ABBAC-7B09-C2F9-28CF-3E595DA5CEF5}"/>
                    </a:ext>
                  </a:extLst>
                </p14:cNvPr>
                <p14:cNvContentPartPr/>
                <p14:nvPr/>
              </p14:nvContentPartPr>
              <p14:xfrm>
                <a:off x="8778698" y="1935065"/>
                <a:ext cx="520920" cy="125640"/>
              </p14:xfrm>
            </p:contentPart>
          </mc:Choice>
          <mc:Fallback>
            <p:pic>
              <p:nvPicPr>
                <p:cNvPr id="152" name="Freihand 151">
                  <a:extLst>
                    <a:ext uri="{FF2B5EF4-FFF2-40B4-BE49-F238E27FC236}">
                      <a16:creationId xmlns:a16="http://schemas.microsoft.com/office/drawing/2014/main" id="{131ABBAC-7B09-C2F9-28CF-3E595DA5CEF5}"/>
                    </a:ext>
                  </a:extLst>
                </p:cNvPr>
                <p:cNvPicPr/>
                <p:nvPr/>
              </p:nvPicPr>
              <p:blipFill>
                <a:blip r:embed="rId217"/>
                <a:stretch>
                  <a:fillRect/>
                </a:stretch>
              </p:blipFill>
              <p:spPr>
                <a:xfrm>
                  <a:off x="8770058" y="1926425"/>
                  <a:ext cx="538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5" name="Freihand 144">
                  <a:extLst>
                    <a:ext uri="{FF2B5EF4-FFF2-40B4-BE49-F238E27FC236}">
                      <a16:creationId xmlns:a16="http://schemas.microsoft.com/office/drawing/2014/main" id="{8BB97BCF-0D94-10CD-2107-19706FF04C7D}"/>
                    </a:ext>
                  </a:extLst>
                </p14:cNvPr>
                <p14:cNvContentPartPr/>
                <p14:nvPr/>
              </p14:nvContentPartPr>
              <p14:xfrm>
                <a:off x="6831458" y="2080145"/>
                <a:ext cx="177840" cy="61920"/>
              </p14:xfrm>
            </p:contentPart>
          </mc:Choice>
          <mc:Fallback>
            <p:pic>
              <p:nvPicPr>
                <p:cNvPr id="145" name="Freihand 144">
                  <a:extLst>
                    <a:ext uri="{FF2B5EF4-FFF2-40B4-BE49-F238E27FC236}">
                      <a16:creationId xmlns:a16="http://schemas.microsoft.com/office/drawing/2014/main" id="{8BB97BCF-0D94-10CD-2107-19706FF04C7D}"/>
                    </a:ext>
                  </a:extLst>
                </p:cNvPr>
                <p:cNvPicPr/>
                <p:nvPr/>
              </p:nvPicPr>
              <p:blipFill>
                <a:blip r:embed="rId219"/>
                <a:stretch>
                  <a:fillRect/>
                </a:stretch>
              </p:blipFill>
              <p:spPr>
                <a:xfrm>
                  <a:off x="6822818" y="2071505"/>
                  <a:ext cx="195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6" name="Freihand 145">
                  <a:extLst>
                    <a:ext uri="{FF2B5EF4-FFF2-40B4-BE49-F238E27FC236}">
                      <a16:creationId xmlns:a16="http://schemas.microsoft.com/office/drawing/2014/main" id="{FE628E4B-E04A-B29C-0485-F00AFD75769F}"/>
                    </a:ext>
                  </a:extLst>
                </p14:cNvPr>
                <p14:cNvContentPartPr/>
                <p14:nvPr/>
              </p14:nvContentPartPr>
              <p14:xfrm>
                <a:off x="6944138" y="2016065"/>
                <a:ext cx="109080" cy="286200"/>
              </p14:xfrm>
            </p:contentPart>
          </mc:Choice>
          <mc:Fallback>
            <p:pic>
              <p:nvPicPr>
                <p:cNvPr id="146" name="Freihand 145">
                  <a:extLst>
                    <a:ext uri="{FF2B5EF4-FFF2-40B4-BE49-F238E27FC236}">
                      <a16:creationId xmlns:a16="http://schemas.microsoft.com/office/drawing/2014/main" id="{FE628E4B-E04A-B29C-0485-F00AFD75769F}"/>
                    </a:ext>
                  </a:extLst>
                </p:cNvPr>
                <p:cNvPicPr/>
                <p:nvPr/>
              </p:nvPicPr>
              <p:blipFill>
                <a:blip r:embed="rId221"/>
                <a:stretch>
                  <a:fillRect/>
                </a:stretch>
              </p:blipFill>
              <p:spPr>
                <a:xfrm>
                  <a:off x="6935138" y="2007425"/>
                  <a:ext cx="126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 name="Freihand 148">
                  <a:extLst>
                    <a:ext uri="{FF2B5EF4-FFF2-40B4-BE49-F238E27FC236}">
                      <a16:creationId xmlns:a16="http://schemas.microsoft.com/office/drawing/2014/main" id="{7A2C3024-BB24-A483-BEEA-E4D240A3190B}"/>
                    </a:ext>
                  </a:extLst>
                </p14:cNvPr>
                <p14:cNvContentPartPr/>
                <p14:nvPr/>
              </p14:nvContentPartPr>
              <p14:xfrm>
                <a:off x="7337978" y="2012825"/>
                <a:ext cx="235080" cy="147960"/>
              </p14:xfrm>
            </p:contentPart>
          </mc:Choice>
          <mc:Fallback>
            <p:pic>
              <p:nvPicPr>
                <p:cNvPr id="149" name="Freihand 148">
                  <a:extLst>
                    <a:ext uri="{FF2B5EF4-FFF2-40B4-BE49-F238E27FC236}">
                      <a16:creationId xmlns:a16="http://schemas.microsoft.com/office/drawing/2014/main" id="{7A2C3024-BB24-A483-BEEA-E4D240A3190B}"/>
                    </a:ext>
                  </a:extLst>
                </p:cNvPr>
                <p:cNvPicPr/>
                <p:nvPr/>
              </p:nvPicPr>
              <p:blipFill>
                <a:blip r:embed="rId223"/>
                <a:stretch>
                  <a:fillRect/>
                </a:stretch>
              </p:blipFill>
              <p:spPr>
                <a:xfrm>
                  <a:off x="7329338" y="2003825"/>
                  <a:ext cx="252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 name="Freihand 149">
                  <a:extLst>
                    <a:ext uri="{FF2B5EF4-FFF2-40B4-BE49-F238E27FC236}">
                      <a16:creationId xmlns:a16="http://schemas.microsoft.com/office/drawing/2014/main" id="{F3D672BD-DC73-D6D3-47EA-6BF9E865E332}"/>
                    </a:ext>
                  </a:extLst>
                </p14:cNvPr>
                <p14:cNvContentPartPr/>
                <p14:nvPr/>
              </p14:nvContentPartPr>
              <p14:xfrm>
                <a:off x="7625978" y="2026865"/>
                <a:ext cx="297720" cy="116640"/>
              </p14:xfrm>
            </p:contentPart>
          </mc:Choice>
          <mc:Fallback>
            <p:pic>
              <p:nvPicPr>
                <p:cNvPr id="150" name="Freihand 149">
                  <a:extLst>
                    <a:ext uri="{FF2B5EF4-FFF2-40B4-BE49-F238E27FC236}">
                      <a16:creationId xmlns:a16="http://schemas.microsoft.com/office/drawing/2014/main" id="{F3D672BD-DC73-D6D3-47EA-6BF9E865E332}"/>
                    </a:ext>
                  </a:extLst>
                </p:cNvPr>
                <p:cNvPicPr/>
                <p:nvPr/>
              </p:nvPicPr>
              <p:blipFill>
                <a:blip r:embed="rId225"/>
                <a:stretch>
                  <a:fillRect/>
                </a:stretch>
              </p:blipFill>
              <p:spPr>
                <a:xfrm>
                  <a:off x="7617338" y="2018225"/>
                  <a:ext cx="315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1" name="Freihand 150">
                  <a:extLst>
                    <a:ext uri="{FF2B5EF4-FFF2-40B4-BE49-F238E27FC236}">
                      <a16:creationId xmlns:a16="http://schemas.microsoft.com/office/drawing/2014/main" id="{DF12FB82-E91A-752E-572E-E0EC2C496910}"/>
                    </a:ext>
                  </a:extLst>
                </p14:cNvPr>
                <p14:cNvContentPartPr/>
                <p14:nvPr/>
              </p14:nvContentPartPr>
              <p14:xfrm>
                <a:off x="7993898" y="1969625"/>
                <a:ext cx="507960" cy="135000"/>
              </p14:xfrm>
            </p:contentPart>
          </mc:Choice>
          <mc:Fallback>
            <p:pic>
              <p:nvPicPr>
                <p:cNvPr id="151" name="Freihand 150">
                  <a:extLst>
                    <a:ext uri="{FF2B5EF4-FFF2-40B4-BE49-F238E27FC236}">
                      <a16:creationId xmlns:a16="http://schemas.microsoft.com/office/drawing/2014/main" id="{DF12FB82-E91A-752E-572E-E0EC2C496910}"/>
                    </a:ext>
                  </a:extLst>
                </p:cNvPr>
                <p:cNvPicPr/>
                <p:nvPr/>
              </p:nvPicPr>
              <p:blipFill>
                <a:blip r:embed="rId227"/>
                <a:stretch>
                  <a:fillRect/>
                </a:stretch>
              </p:blipFill>
              <p:spPr>
                <a:xfrm>
                  <a:off x="7985258" y="1960625"/>
                  <a:ext cx="525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0" name="Freihand 159">
                  <a:extLst>
                    <a:ext uri="{FF2B5EF4-FFF2-40B4-BE49-F238E27FC236}">
                      <a16:creationId xmlns:a16="http://schemas.microsoft.com/office/drawing/2014/main" id="{B5525403-C662-5F81-A208-37B6B4EB3A2A}"/>
                    </a:ext>
                  </a:extLst>
                </p14:cNvPr>
                <p14:cNvContentPartPr/>
                <p14:nvPr/>
              </p14:nvContentPartPr>
              <p14:xfrm>
                <a:off x="6939458" y="2384705"/>
                <a:ext cx="142560" cy="208800"/>
              </p14:xfrm>
            </p:contentPart>
          </mc:Choice>
          <mc:Fallback>
            <p:pic>
              <p:nvPicPr>
                <p:cNvPr id="160" name="Freihand 159">
                  <a:extLst>
                    <a:ext uri="{FF2B5EF4-FFF2-40B4-BE49-F238E27FC236}">
                      <a16:creationId xmlns:a16="http://schemas.microsoft.com/office/drawing/2014/main" id="{B5525403-C662-5F81-A208-37B6B4EB3A2A}"/>
                    </a:ext>
                  </a:extLst>
                </p:cNvPr>
                <p:cNvPicPr/>
                <p:nvPr/>
              </p:nvPicPr>
              <p:blipFill>
                <a:blip r:embed="rId229"/>
                <a:stretch>
                  <a:fillRect/>
                </a:stretch>
              </p:blipFill>
              <p:spPr>
                <a:xfrm>
                  <a:off x="6930818" y="2376065"/>
                  <a:ext cx="160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1" name="Freihand 160">
                  <a:extLst>
                    <a:ext uri="{FF2B5EF4-FFF2-40B4-BE49-F238E27FC236}">
                      <a16:creationId xmlns:a16="http://schemas.microsoft.com/office/drawing/2014/main" id="{391A41C6-7345-5262-2F56-747EE2CB86EB}"/>
                    </a:ext>
                  </a:extLst>
                </p14:cNvPr>
                <p14:cNvContentPartPr/>
                <p14:nvPr/>
              </p14:nvContentPartPr>
              <p14:xfrm>
                <a:off x="6989498" y="2464625"/>
                <a:ext cx="105480" cy="24480"/>
              </p14:xfrm>
            </p:contentPart>
          </mc:Choice>
          <mc:Fallback>
            <p:pic>
              <p:nvPicPr>
                <p:cNvPr id="161" name="Freihand 160">
                  <a:extLst>
                    <a:ext uri="{FF2B5EF4-FFF2-40B4-BE49-F238E27FC236}">
                      <a16:creationId xmlns:a16="http://schemas.microsoft.com/office/drawing/2014/main" id="{391A41C6-7345-5262-2F56-747EE2CB86EB}"/>
                    </a:ext>
                  </a:extLst>
                </p:cNvPr>
                <p:cNvPicPr/>
                <p:nvPr/>
              </p:nvPicPr>
              <p:blipFill>
                <a:blip r:embed="rId231"/>
                <a:stretch>
                  <a:fillRect/>
                </a:stretch>
              </p:blipFill>
              <p:spPr>
                <a:xfrm>
                  <a:off x="6980498" y="2455625"/>
                  <a:ext cx="123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2" name="Freihand 161">
                  <a:extLst>
                    <a:ext uri="{FF2B5EF4-FFF2-40B4-BE49-F238E27FC236}">
                      <a16:creationId xmlns:a16="http://schemas.microsoft.com/office/drawing/2014/main" id="{E7940583-B904-B6EF-614D-52DE3EC4EE6A}"/>
                    </a:ext>
                  </a:extLst>
                </p14:cNvPr>
                <p14:cNvContentPartPr/>
                <p14:nvPr/>
              </p14:nvContentPartPr>
              <p14:xfrm>
                <a:off x="7169498" y="2358425"/>
                <a:ext cx="87480" cy="193680"/>
              </p14:xfrm>
            </p:contentPart>
          </mc:Choice>
          <mc:Fallback>
            <p:pic>
              <p:nvPicPr>
                <p:cNvPr id="162" name="Freihand 161">
                  <a:extLst>
                    <a:ext uri="{FF2B5EF4-FFF2-40B4-BE49-F238E27FC236}">
                      <a16:creationId xmlns:a16="http://schemas.microsoft.com/office/drawing/2014/main" id="{E7940583-B904-B6EF-614D-52DE3EC4EE6A}"/>
                    </a:ext>
                  </a:extLst>
                </p:cNvPr>
                <p:cNvPicPr/>
                <p:nvPr/>
              </p:nvPicPr>
              <p:blipFill>
                <a:blip r:embed="rId233"/>
                <a:stretch>
                  <a:fillRect/>
                </a:stretch>
              </p:blipFill>
              <p:spPr>
                <a:xfrm>
                  <a:off x="7160498" y="2349425"/>
                  <a:ext cx="105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3" name="Freihand 162">
                  <a:extLst>
                    <a:ext uri="{FF2B5EF4-FFF2-40B4-BE49-F238E27FC236}">
                      <a16:creationId xmlns:a16="http://schemas.microsoft.com/office/drawing/2014/main" id="{C00DE6C4-E464-8A02-3535-4F594B174678}"/>
                    </a:ext>
                  </a:extLst>
                </p14:cNvPr>
                <p14:cNvContentPartPr/>
                <p14:nvPr/>
              </p14:nvContentPartPr>
              <p14:xfrm>
                <a:off x="7430138" y="2408465"/>
                <a:ext cx="147240" cy="162360"/>
              </p14:xfrm>
            </p:contentPart>
          </mc:Choice>
          <mc:Fallback>
            <p:pic>
              <p:nvPicPr>
                <p:cNvPr id="163" name="Freihand 162">
                  <a:extLst>
                    <a:ext uri="{FF2B5EF4-FFF2-40B4-BE49-F238E27FC236}">
                      <a16:creationId xmlns:a16="http://schemas.microsoft.com/office/drawing/2014/main" id="{C00DE6C4-E464-8A02-3535-4F594B174678}"/>
                    </a:ext>
                  </a:extLst>
                </p:cNvPr>
                <p:cNvPicPr/>
                <p:nvPr/>
              </p:nvPicPr>
              <p:blipFill>
                <a:blip r:embed="rId235"/>
                <a:stretch>
                  <a:fillRect/>
                </a:stretch>
              </p:blipFill>
              <p:spPr>
                <a:xfrm>
                  <a:off x="7421498" y="2399465"/>
                  <a:ext cx="164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4" name="Freihand 163">
                  <a:extLst>
                    <a:ext uri="{FF2B5EF4-FFF2-40B4-BE49-F238E27FC236}">
                      <a16:creationId xmlns:a16="http://schemas.microsoft.com/office/drawing/2014/main" id="{CB6A3C66-B906-9E19-86BB-33B342C18E82}"/>
                    </a:ext>
                  </a:extLst>
                </p14:cNvPr>
                <p14:cNvContentPartPr/>
                <p14:nvPr/>
              </p14:nvContentPartPr>
              <p14:xfrm>
                <a:off x="7617338" y="2404505"/>
                <a:ext cx="120600" cy="128520"/>
              </p14:xfrm>
            </p:contentPart>
          </mc:Choice>
          <mc:Fallback>
            <p:pic>
              <p:nvPicPr>
                <p:cNvPr id="164" name="Freihand 163">
                  <a:extLst>
                    <a:ext uri="{FF2B5EF4-FFF2-40B4-BE49-F238E27FC236}">
                      <a16:creationId xmlns:a16="http://schemas.microsoft.com/office/drawing/2014/main" id="{CB6A3C66-B906-9E19-86BB-33B342C18E82}"/>
                    </a:ext>
                  </a:extLst>
                </p:cNvPr>
                <p:cNvPicPr/>
                <p:nvPr/>
              </p:nvPicPr>
              <p:blipFill>
                <a:blip r:embed="rId237"/>
                <a:stretch>
                  <a:fillRect/>
                </a:stretch>
              </p:blipFill>
              <p:spPr>
                <a:xfrm>
                  <a:off x="7608698" y="2395865"/>
                  <a:ext cx="138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5" name="Freihand 164">
                  <a:extLst>
                    <a:ext uri="{FF2B5EF4-FFF2-40B4-BE49-F238E27FC236}">
                      <a16:creationId xmlns:a16="http://schemas.microsoft.com/office/drawing/2014/main" id="{7C7BFFA2-E970-609B-A3EC-5B686898277E}"/>
                    </a:ext>
                  </a:extLst>
                </p14:cNvPr>
                <p14:cNvContentPartPr/>
                <p14:nvPr/>
              </p14:nvContentPartPr>
              <p14:xfrm>
                <a:off x="7809578" y="2248985"/>
                <a:ext cx="173520" cy="228600"/>
              </p14:xfrm>
            </p:contentPart>
          </mc:Choice>
          <mc:Fallback>
            <p:pic>
              <p:nvPicPr>
                <p:cNvPr id="165" name="Freihand 164">
                  <a:extLst>
                    <a:ext uri="{FF2B5EF4-FFF2-40B4-BE49-F238E27FC236}">
                      <a16:creationId xmlns:a16="http://schemas.microsoft.com/office/drawing/2014/main" id="{7C7BFFA2-E970-609B-A3EC-5B686898277E}"/>
                    </a:ext>
                  </a:extLst>
                </p:cNvPr>
                <p:cNvPicPr/>
                <p:nvPr/>
              </p:nvPicPr>
              <p:blipFill>
                <a:blip r:embed="rId239"/>
                <a:stretch>
                  <a:fillRect/>
                </a:stretch>
              </p:blipFill>
              <p:spPr>
                <a:xfrm>
                  <a:off x="7800578" y="2240345"/>
                  <a:ext cx="191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6" name="Freihand 165">
                  <a:extLst>
                    <a:ext uri="{FF2B5EF4-FFF2-40B4-BE49-F238E27FC236}">
                      <a16:creationId xmlns:a16="http://schemas.microsoft.com/office/drawing/2014/main" id="{45E70211-C4B8-7956-0C40-ADF31DEAE3F6}"/>
                    </a:ext>
                  </a:extLst>
                </p14:cNvPr>
                <p14:cNvContentPartPr/>
                <p14:nvPr/>
              </p14:nvContentPartPr>
              <p14:xfrm>
                <a:off x="8088218" y="2332145"/>
                <a:ext cx="105480" cy="124200"/>
              </p14:xfrm>
            </p:contentPart>
          </mc:Choice>
          <mc:Fallback>
            <p:pic>
              <p:nvPicPr>
                <p:cNvPr id="166" name="Freihand 165">
                  <a:extLst>
                    <a:ext uri="{FF2B5EF4-FFF2-40B4-BE49-F238E27FC236}">
                      <a16:creationId xmlns:a16="http://schemas.microsoft.com/office/drawing/2014/main" id="{45E70211-C4B8-7956-0C40-ADF31DEAE3F6}"/>
                    </a:ext>
                  </a:extLst>
                </p:cNvPr>
                <p:cNvPicPr/>
                <p:nvPr/>
              </p:nvPicPr>
              <p:blipFill>
                <a:blip r:embed="rId241"/>
                <a:stretch>
                  <a:fillRect/>
                </a:stretch>
              </p:blipFill>
              <p:spPr>
                <a:xfrm>
                  <a:off x="8079578" y="2323505"/>
                  <a:ext cx="123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7" name="Freihand 166">
                  <a:extLst>
                    <a:ext uri="{FF2B5EF4-FFF2-40B4-BE49-F238E27FC236}">
                      <a16:creationId xmlns:a16="http://schemas.microsoft.com/office/drawing/2014/main" id="{CBE7ABB1-01A7-0AD2-D680-41B3FC522FC4}"/>
                    </a:ext>
                  </a:extLst>
                </p14:cNvPr>
                <p14:cNvContentPartPr/>
                <p14:nvPr/>
              </p14:nvContentPartPr>
              <p14:xfrm>
                <a:off x="8328338" y="2327825"/>
                <a:ext cx="9000" cy="31680"/>
              </p14:xfrm>
            </p:contentPart>
          </mc:Choice>
          <mc:Fallback>
            <p:pic>
              <p:nvPicPr>
                <p:cNvPr id="167" name="Freihand 166">
                  <a:extLst>
                    <a:ext uri="{FF2B5EF4-FFF2-40B4-BE49-F238E27FC236}">
                      <a16:creationId xmlns:a16="http://schemas.microsoft.com/office/drawing/2014/main" id="{CBE7ABB1-01A7-0AD2-D680-41B3FC522FC4}"/>
                    </a:ext>
                  </a:extLst>
                </p:cNvPr>
                <p:cNvPicPr/>
                <p:nvPr/>
              </p:nvPicPr>
              <p:blipFill>
                <a:blip r:embed="rId243"/>
                <a:stretch>
                  <a:fillRect/>
                </a:stretch>
              </p:blipFill>
              <p:spPr>
                <a:xfrm>
                  <a:off x="8319698" y="2319185"/>
                  <a:ext cx="26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8" name="Freihand 167">
                  <a:extLst>
                    <a:ext uri="{FF2B5EF4-FFF2-40B4-BE49-F238E27FC236}">
                      <a16:creationId xmlns:a16="http://schemas.microsoft.com/office/drawing/2014/main" id="{99A7CD69-4947-B23B-2715-86A69A39DCA0}"/>
                    </a:ext>
                  </a:extLst>
                </p14:cNvPr>
                <p14:cNvContentPartPr/>
                <p14:nvPr/>
              </p14:nvContentPartPr>
              <p14:xfrm>
                <a:off x="8316458" y="2189945"/>
                <a:ext cx="120960" cy="211680"/>
              </p14:xfrm>
            </p:contentPart>
          </mc:Choice>
          <mc:Fallback>
            <p:pic>
              <p:nvPicPr>
                <p:cNvPr id="168" name="Freihand 167">
                  <a:extLst>
                    <a:ext uri="{FF2B5EF4-FFF2-40B4-BE49-F238E27FC236}">
                      <a16:creationId xmlns:a16="http://schemas.microsoft.com/office/drawing/2014/main" id="{99A7CD69-4947-B23B-2715-86A69A39DCA0}"/>
                    </a:ext>
                  </a:extLst>
                </p:cNvPr>
                <p:cNvPicPr/>
                <p:nvPr/>
              </p:nvPicPr>
              <p:blipFill>
                <a:blip r:embed="rId245"/>
                <a:stretch>
                  <a:fillRect/>
                </a:stretch>
              </p:blipFill>
              <p:spPr>
                <a:xfrm>
                  <a:off x="8307818" y="2181305"/>
                  <a:ext cx="138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0" name="Freihand 169">
                  <a:extLst>
                    <a:ext uri="{FF2B5EF4-FFF2-40B4-BE49-F238E27FC236}">
                      <a16:creationId xmlns:a16="http://schemas.microsoft.com/office/drawing/2014/main" id="{2044AE95-E4CA-371C-189D-D4B4F7C9EA7F}"/>
                    </a:ext>
                  </a:extLst>
                </p14:cNvPr>
                <p14:cNvContentPartPr/>
                <p14:nvPr/>
              </p14:nvContentPartPr>
              <p14:xfrm>
                <a:off x="8462978" y="2297225"/>
                <a:ext cx="259200" cy="81720"/>
              </p14:xfrm>
            </p:contentPart>
          </mc:Choice>
          <mc:Fallback>
            <p:pic>
              <p:nvPicPr>
                <p:cNvPr id="170" name="Freihand 169">
                  <a:extLst>
                    <a:ext uri="{FF2B5EF4-FFF2-40B4-BE49-F238E27FC236}">
                      <a16:creationId xmlns:a16="http://schemas.microsoft.com/office/drawing/2014/main" id="{2044AE95-E4CA-371C-189D-D4B4F7C9EA7F}"/>
                    </a:ext>
                  </a:extLst>
                </p:cNvPr>
                <p:cNvPicPr/>
                <p:nvPr/>
              </p:nvPicPr>
              <p:blipFill>
                <a:blip r:embed="rId247"/>
                <a:stretch>
                  <a:fillRect/>
                </a:stretch>
              </p:blipFill>
              <p:spPr>
                <a:xfrm>
                  <a:off x="8454338" y="2288585"/>
                  <a:ext cx="276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2" name="Freihand 171">
                  <a:extLst>
                    <a:ext uri="{FF2B5EF4-FFF2-40B4-BE49-F238E27FC236}">
                      <a16:creationId xmlns:a16="http://schemas.microsoft.com/office/drawing/2014/main" id="{8614C4C2-9A2F-BE15-ED8C-F0CC8A8126FA}"/>
                    </a:ext>
                  </a:extLst>
                </p14:cNvPr>
                <p14:cNvContentPartPr/>
                <p14:nvPr/>
              </p14:nvContentPartPr>
              <p14:xfrm>
                <a:off x="6967898" y="2799065"/>
                <a:ext cx="396720" cy="33840"/>
              </p14:xfrm>
            </p:contentPart>
          </mc:Choice>
          <mc:Fallback>
            <p:pic>
              <p:nvPicPr>
                <p:cNvPr id="172" name="Freihand 171">
                  <a:extLst>
                    <a:ext uri="{FF2B5EF4-FFF2-40B4-BE49-F238E27FC236}">
                      <a16:creationId xmlns:a16="http://schemas.microsoft.com/office/drawing/2014/main" id="{8614C4C2-9A2F-BE15-ED8C-F0CC8A8126FA}"/>
                    </a:ext>
                  </a:extLst>
                </p:cNvPr>
                <p:cNvPicPr/>
                <p:nvPr/>
              </p:nvPicPr>
              <p:blipFill>
                <a:blip r:embed="rId249"/>
                <a:stretch>
                  <a:fillRect/>
                </a:stretch>
              </p:blipFill>
              <p:spPr>
                <a:xfrm>
                  <a:off x="6958898" y="2790065"/>
                  <a:ext cx="414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3" name="Freihand 172">
                  <a:extLst>
                    <a:ext uri="{FF2B5EF4-FFF2-40B4-BE49-F238E27FC236}">
                      <a16:creationId xmlns:a16="http://schemas.microsoft.com/office/drawing/2014/main" id="{6BA6B5A7-E8B3-AE78-A0D9-08866CA5629B}"/>
                    </a:ext>
                  </a:extLst>
                </p14:cNvPr>
                <p14:cNvContentPartPr/>
                <p14:nvPr/>
              </p14:nvContentPartPr>
              <p14:xfrm>
                <a:off x="7078058" y="2877905"/>
                <a:ext cx="268200" cy="69480"/>
              </p14:xfrm>
            </p:contentPart>
          </mc:Choice>
          <mc:Fallback>
            <p:pic>
              <p:nvPicPr>
                <p:cNvPr id="173" name="Freihand 172">
                  <a:extLst>
                    <a:ext uri="{FF2B5EF4-FFF2-40B4-BE49-F238E27FC236}">
                      <a16:creationId xmlns:a16="http://schemas.microsoft.com/office/drawing/2014/main" id="{6BA6B5A7-E8B3-AE78-A0D9-08866CA5629B}"/>
                    </a:ext>
                  </a:extLst>
                </p:cNvPr>
                <p:cNvPicPr/>
                <p:nvPr/>
              </p:nvPicPr>
              <p:blipFill>
                <a:blip r:embed="rId251"/>
                <a:stretch>
                  <a:fillRect/>
                </a:stretch>
              </p:blipFill>
              <p:spPr>
                <a:xfrm>
                  <a:off x="7069418" y="2868905"/>
                  <a:ext cx="285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 name="Freihand 173">
                  <a:extLst>
                    <a:ext uri="{FF2B5EF4-FFF2-40B4-BE49-F238E27FC236}">
                      <a16:creationId xmlns:a16="http://schemas.microsoft.com/office/drawing/2014/main" id="{72DD18EC-FB74-6E6F-DE9A-7C5F196576C1}"/>
                    </a:ext>
                  </a:extLst>
                </p14:cNvPr>
                <p14:cNvContentPartPr/>
                <p14:nvPr/>
              </p14:nvContentPartPr>
              <p14:xfrm>
                <a:off x="7377578" y="2726345"/>
                <a:ext cx="172800" cy="270000"/>
              </p14:xfrm>
            </p:contentPart>
          </mc:Choice>
          <mc:Fallback>
            <p:pic>
              <p:nvPicPr>
                <p:cNvPr id="174" name="Freihand 173">
                  <a:extLst>
                    <a:ext uri="{FF2B5EF4-FFF2-40B4-BE49-F238E27FC236}">
                      <a16:creationId xmlns:a16="http://schemas.microsoft.com/office/drawing/2014/main" id="{72DD18EC-FB74-6E6F-DE9A-7C5F196576C1}"/>
                    </a:ext>
                  </a:extLst>
                </p:cNvPr>
                <p:cNvPicPr/>
                <p:nvPr/>
              </p:nvPicPr>
              <p:blipFill>
                <a:blip r:embed="rId253"/>
                <a:stretch>
                  <a:fillRect/>
                </a:stretch>
              </p:blipFill>
              <p:spPr>
                <a:xfrm>
                  <a:off x="7368578" y="2717705"/>
                  <a:ext cx="190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6" name="Freihand 175">
                  <a:extLst>
                    <a:ext uri="{FF2B5EF4-FFF2-40B4-BE49-F238E27FC236}">
                      <a16:creationId xmlns:a16="http://schemas.microsoft.com/office/drawing/2014/main" id="{CCDC09FD-5828-1615-F978-25F9BDC395A0}"/>
                    </a:ext>
                  </a:extLst>
                </p14:cNvPr>
                <p14:cNvContentPartPr/>
                <p14:nvPr/>
              </p14:nvContentPartPr>
              <p14:xfrm>
                <a:off x="7847738" y="2626625"/>
                <a:ext cx="172440" cy="297360"/>
              </p14:xfrm>
            </p:contentPart>
          </mc:Choice>
          <mc:Fallback>
            <p:pic>
              <p:nvPicPr>
                <p:cNvPr id="176" name="Freihand 175">
                  <a:extLst>
                    <a:ext uri="{FF2B5EF4-FFF2-40B4-BE49-F238E27FC236}">
                      <a16:creationId xmlns:a16="http://schemas.microsoft.com/office/drawing/2014/main" id="{CCDC09FD-5828-1615-F978-25F9BDC395A0}"/>
                    </a:ext>
                  </a:extLst>
                </p:cNvPr>
                <p:cNvPicPr/>
                <p:nvPr/>
              </p:nvPicPr>
              <p:blipFill>
                <a:blip r:embed="rId255"/>
                <a:stretch>
                  <a:fillRect/>
                </a:stretch>
              </p:blipFill>
              <p:spPr>
                <a:xfrm>
                  <a:off x="7839098" y="2617625"/>
                  <a:ext cx="1900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7" name="Freihand 176">
                  <a:extLst>
                    <a:ext uri="{FF2B5EF4-FFF2-40B4-BE49-F238E27FC236}">
                      <a16:creationId xmlns:a16="http://schemas.microsoft.com/office/drawing/2014/main" id="{9304BCAA-CC56-F66C-8AC0-70C0FAC2F2F9}"/>
                    </a:ext>
                  </a:extLst>
                </p14:cNvPr>
                <p14:cNvContentPartPr/>
                <p14:nvPr/>
              </p14:nvContentPartPr>
              <p14:xfrm>
                <a:off x="8046818" y="2711585"/>
                <a:ext cx="303480" cy="155880"/>
              </p14:xfrm>
            </p:contentPart>
          </mc:Choice>
          <mc:Fallback>
            <p:pic>
              <p:nvPicPr>
                <p:cNvPr id="177" name="Freihand 176">
                  <a:extLst>
                    <a:ext uri="{FF2B5EF4-FFF2-40B4-BE49-F238E27FC236}">
                      <a16:creationId xmlns:a16="http://schemas.microsoft.com/office/drawing/2014/main" id="{9304BCAA-CC56-F66C-8AC0-70C0FAC2F2F9}"/>
                    </a:ext>
                  </a:extLst>
                </p:cNvPr>
                <p:cNvPicPr/>
                <p:nvPr/>
              </p:nvPicPr>
              <p:blipFill>
                <a:blip r:embed="rId257"/>
                <a:stretch>
                  <a:fillRect/>
                </a:stretch>
              </p:blipFill>
              <p:spPr>
                <a:xfrm>
                  <a:off x="8037818" y="2702945"/>
                  <a:ext cx="321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8" name="Freihand 177">
                  <a:extLst>
                    <a:ext uri="{FF2B5EF4-FFF2-40B4-BE49-F238E27FC236}">
                      <a16:creationId xmlns:a16="http://schemas.microsoft.com/office/drawing/2014/main" id="{12C90A66-7125-5ADA-2831-EE8D877CF790}"/>
                    </a:ext>
                  </a:extLst>
                </p14:cNvPr>
                <p14:cNvContentPartPr/>
                <p14:nvPr/>
              </p14:nvContentPartPr>
              <p14:xfrm>
                <a:off x="8320778" y="2621945"/>
                <a:ext cx="18000" cy="24120"/>
              </p14:xfrm>
            </p:contentPart>
          </mc:Choice>
          <mc:Fallback>
            <p:pic>
              <p:nvPicPr>
                <p:cNvPr id="178" name="Freihand 177">
                  <a:extLst>
                    <a:ext uri="{FF2B5EF4-FFF2-40B4-BE49-F238E27FC236}">
                      <a16:creationId xmlns:a16="http://schemas.microsoft.com/office/drawing/2014/main" id="{12C90A66-7125-5ADA-2831-EE8D877CF790}"/>
                    </a:ext>
                  </a:extLst>
                </p:cNvPr>
                <p:cNvPicPr/>
                <p:nvPr/>
              </p:nvPicPr>
              <p:blipFill>
                <a:blip r:embed="rId259"/>
                <a:stretch>
                  <a:fillRect/>
                </a:stretch>
              </p:blipFill>
              <p:spPr>
                <a:xfrm>
                  <a:off x="8311778" y="2612945"/>
                  <a:ext cx="35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9" name="Freihand 178">
                  <a:extLst>
                    <a:ext uri="{FF2B5EF4-FFF2-40B4-BE49-F238E27FC236}">
                      <a16:creationId xmlns:a16="http://schemas.microsoft.com/office/drawing/2014/main" id="{D3F6A4EA-95F9-E296-4BA0-B10830DBA8C5}"/>
                    </a:ext>
                  </a:extLst>
                </p14:cNvPr>
                <p14:cNvContentPartPr/>
                <p14:nvPr/>
              </p14:nvContentPartPr>
              <p14:xfrm>
                <a:off x="8407178" y="2645705"/>
                <a:ext cx="262440" cy="185400"/>
              </p14:xfrm>
            </p:contentPart>
          </mc:Choice>
          <mc:Fallback>
            <p:pic>
              <p:nvPicPr>
                <p:cNvPr id="179" name="Freihand 178">
                  <a:extLst>
                    <a:ext uri="{FF2B5EF4-FFF2-40B4-BE49-F238E27FC236}">
                      <a16:creationId xmlns:a16="http://schemas.microsoft.com/office/drawing/2014/main" id="{D3F6A4EA-95F9-E296-4BA0-B10830DBA8C5}"/>
                    </a:ext>
                  </a:extLst>
                </p:cNvPr>
                <p:cNvPicPr/>
                <p:nvPr/>
              </p:nvPicPr>
              <p:blipFill>
                <a:blip r:embed="rId261"/>
                <a:stretch>
                  <a:fillRect/>
                </a:stretch>
              </p:blipFill>
              <p:spPr>
                <a:xfrm>
                  <a:off x="8398538" y="2636705"/>
                  <a:ext cx="280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0" name="Freihand 179">
                  <a:extLst>
                    <a:ext uri="{FF2B5EF4-FFF2-40B4-BE49-F238E27FC236}">
                      <a16:creationId xmlns:a16="http://schemas.microsoft.com/office/drawing/2014/main" id="{1B319019-35CB-38DC-EA1F-2401281EF67C}"/>
                    </a:ext>
                  </a:extLst>
                </p14:cNvPr>
                <p14:cNvContentPartPr/>
                <p14:nvPr/>
              </p14:nvContentPartPr>
              <p14:xfrm>
                <a:off x="8867618" y="2612945"/>
                <a:ext cx="129240" cy="164520"/>
              </p14:xfrm>
            </p:contentPart>
          </mc:Choice>
          <mc:Fallback>
            <p:pic>
              <p:nvPicPr>
                <p:cNvPr id="180" name="Freihand 179">
                  <a:extLst>
                    <a:ext uri="{FF2B5EF4-FFF2-40B4-BE49-F238E27FC236}">
                      <a16:creationId xmlns:a16="http://schemas.microsoft.com/office/drawing/2014/main" id="{1B319019-35CB-38DC-EA1F-2401281EF67C}"/>
                    </a:ext>
                  </a:extLst>
                </p:cNvPr>
                <p:cNvPicPr/>
                <p:nvPr/>
              </p:nvPicPr>
              <p:blipFill>
                <a:blip r:embed="rId263"/>
                <a:stretch>
                  <a:fillRect/>
                </a:stretch>
              </p:blipFill>
              <p:spPr>
                <a:xfrm>
                  <a:off x="8858618" y="2603945"/>
                  <a:ext cx="146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1" name="Freihand 180">
                  <a:extLst>
                    <a:ext uri="{FF2B5EF4-FFF2-40B4-BE49-F238E27FC236}">
                      <a16:creationId xmlns:a16="http://schemas.microsoft.com/office/drawing/2014/main" id="{A266A749-C170-08E2-BD6F-2498D1E20434}"/>
                    </a:ext>
                  </a:extLst>
                </p14:cNvPr>
                <p14:cNvContentPartPr/>
                <p14:nvPr/>
              </p14:nvContentPartPr>
              <p14:xfrm>
                <a:off x="9022058" y="2498105"/>
                <a:ext cx="354960" cy="244800"/>
              </p14:xfrm>
            </p:contentPart>
          </mc:Choice>
          <mc:Fallback>
            <p:pic>
              <p:nvPicPr>
                <p:cNvPr id="181" name="Freihand 180">
                  <a:extLst>
                    <a:ext uri="{FF2B5EF4-FFF2-40B4-BE49-F238E27FC236}">
                      <a16:creationId xmlns:a16="http://schemas.microsoft.com/office/drawing/2014/main" id="{A266A749-C170-08E2-BD6F-2498D1E20434}"/>
                    </a:ext>
                  </a:extLst>
                </p:cNvPr>
                <p:cNvPicPr/>
                <p:nvPr/>
              </p:nvPicPr>
              <p:blipFill>
                <a:blip r:embed="rId265"/>
                <a:stretch>
                  <a:fillRect/>
                </a:stretch>
              </p:blipFill>
              <p:spPr>
                <a:xfrm>
                  <a:off x="9013418" y="2489465"/>
                  <a:ext cx="3726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2" name="Freihand 181">
                  <a:extLst>
                    <a:ext uri="{FF2B5EF4-FFF2-40B4-BE49-F238E27FC236}">
                      <a16:creationId xmlns:a16="http://schemas.microsoft.com/office/drawing/2014/main" id="{D85869E3-1E6E-B517-F9D8-10B269B7C0F4}"/>
                    </a:ext>
                  </a:extLst>
                </p14:cNvPr>
                <p14:cNvContentPartPr/>
                <p14:nvPr/>
              </p14:nvContentPartPr>
              <p14:xfrm>
                <a:off x="9347858" y="2458505"/>
                <a:ext cx="23040" cy="71640"/>
              </p14:xfrm>
            </p:contentPart>
          </mc:Choice>
          <mc:Fallback>
            <p:pic>
              <p:nvPicPr>
                <p:cNvPr id="182" name="Freihand 181">
                  <a:extLst>
                    <a:ext uri="{FF2B5EF4-FFF2-40B4-BE49-F238E27FC236}">
                      <a16:creationId xmlns:a16="http://schemas.microsoft.com/office/drawing/2014/main" id="{D85869E3-1E6E-B517-F9D8-10B269B7C0F4}"/>
                    </a:ext>
                  </a:extLst>
                </p:cNvPr>
                <p:cNvPicPr/>
                <p:nvPr/>
              </p:nvPicPr>
              <p:blipFill>
                <a:blip r:embed="rId267"/>
                <a:stretch>
                  <a:fillRect/>
                </a:stretch>
              </p:blipFill>
              <p:spPr>
                <a:xfrm>
                  <a:off x="9339218" y="2449505"/>
                  <a:ext cx="40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3" name="Freihand 182">
                  <a:extLst>
                    <a:ext uri="{FF2B5EF4-FFF2-40B4-BE49-F238E27FC236}">
                      <a16:creationId xmlns:a16="http://schemas.microsoft.com/office/drawing/2014/main" id="{5C94A7B3-4F8D-3074-063A-FBAD47AFC4FC}"/>
                    </a:ext>
                  </a:extLst>
                </p14:cNvPr>
                <p14:cNvContentPartPr/>
                <p14:nvPr/>
              </p14:nvContentPartPr>
              <p14:xfrm>
                <a:off x="9438218" y="2495225"/>
                <a:ext cx="444960" cy="308880"/>
              </p14:xfrm>
            </p:contentPart>
          </mc:Choice>
          <mc:Fallback>
            <p:pic>
              <p:nvPicPr>
                <p:cNvPr id="183" name="Freihand 182">
                  <a:extLst>
                    <a:ext uri="{FF2B5EF4-FFF2-40B4-BE49-F238E27FC236}">
                      <a16:creationId xmlns:a16="http://schemas.microsoft.com/office/drawing/2014/main" id="{5C94A7B3-4F8D-3074-063A-FBAD47AFC4FC}"/>
                    </a:ext>
                  </a:extLst>
                </p:cNvPr>
                <p:cNvPicPr/>
                <p:nvPr/>
              </p:nvPicPr>
              <p:blipFill>
                <a:blip r:embed="rId269"/>
                <a:stretch>
                  <a:fillRect/>
                </a:stretch>
              </p:blipFill>
              <p:spPr>
                <a:xfrm>
                  <a:off x="9429218" y="2486225"/>
                  <a:ext cx="4626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C6AE95BA-DB8F-1062-A532-718A6EC7F8F8}"/>
                    </a:ext>
                  </a:extLst>
                </p14:cNvPr>
                <p14:cNvContentPartPr/>
                <p14:nvPr/>
              </p14:nvContentPartPr>
              <p14:xfrm>
                <a:off x="5883218" y="3289025"/>
                <a:ext cx="313200" cy="7200"/>
              </p14:xfrm>
            </p:contentPart>
          </mc:Choice>
          <mc:Fallback>
            <p:pic>
              <p:nvPicPr>
                <p:cNvPr id="185" name="Freihand 184">
                  <a:extLst>
                    <a:ext uri="{FF2B5EF4-FFF2-40B4-BE49-F238E27FC236}">
                      <a16:creationId xmlns:a16="http://schemas.microsoft.com/office/drawing/2014/main" id="{C6AE95BA-DB8F-1062-A532-718A6EC7F8F8}"/>
                    </a:ext>
                  </a:extLst>
                </p:cNvPr>
                <p:cNvPicPr/>
                <p:nvPr/>
              </p:nvPicPr>
              <p:blipFill>
                <a:blip r:embed="rId271"/>
                <a:stretch>
                  <a:fillRect/>
                </a:stretch>
              </p:blipFill>
              <p:spPr>
                <a:xfrm>
                  <a:off x="5874218" y="3280385"/>
                  <a:ext cx="330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6" name="Freihand 185">
                  <a:extLst>
                    <a:ext uri="{FF2B5EF4-FFF2-40B4-BE49-F238E27FC236}">
                      <a16:creationId xmlns:a16="http://schemas.microsoft.com/office/drawing/2014/main" id="{F29F6B80-9500-BB0C-1D22-EEC8E45AE9C5}"/>
                    </a:ext>
                  </a:extLst>
                </p14:cNvPr>
                <p14:cNvContentPartPr/>
                <p14:nvPr/>
              </p14:nvContentPartPr>
              <p14:xfrm>
                <a:off x="5904818" y="3303425"/>
                <a:ext cx="338400" cy="67320"/>
              </p14:xfrm>
            </p:contentPart>
          </mc:Choice>
          <mc:Fallback>
            <p:pic>
              <p:nvPicPr>
                <p:cNvPr id="186" name="Freihand 185">
                  <a:extLst>
                    <a:ext uri="{FF2B5EF4-FFF2-40B4-BE49-F238E27FC236}">
                      <a16:creationId xmlns:a16="http://schemas.microsoft.com/office/drawing/2014/main" id="{F29F6B80-9500-BB0C-1D22-EEC8E45AE9C5}"/>
                    </a:ext>
                  </a:extLst>
                </p:cNvPr>
                <p:cNvPicPr/>
                <p:nvPr/>
              </p:nvPicPr>
              <p:blipFill>
                <a:blip r:embed="rId273"/>
                <a:stretch>
                  <a:fillRect/>
                </a:stretch>
              </p:blipFill>
              <p:spPr>
                <a:xfrm>
                  <a:off x="5896178" y="3294785"/>
                  <a:ext cx="356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7" name="Freihand 186">
                  <a:extLst>
                    <a:ext uri="{FF2B5EF4-FFF2-40B4-BE49-F238E27FC236}">
                      <a16:creationId xmlns:a16="http://schemas.microsoft.com/office/drawing/2014/main" id="{6CDEC63A-1C7A-B102-8A94-CA5897BFA9E6}"/>
                    </a:ext>
                  </a:extLst>
                </p14:cNvPr>
                <p14:cNvContentPartPr/>
                <p14:nvPr/>
              </p14:nvContentPartPr>
              <p14:xfrm>
                <a:off x="6213338" y="3127745"/>
                <a:ext cx="204480" cy="358200"/>
              </p14:xfrm>
            </p:contentPart>
          </mc:Choice>
          <mc:Fallback>
            <p:pic>
              <p:nvPicPr>
                <p:cNvPr id="187" name="Freihand 186">
                  <a:extLst>
                    <a:ext uri="{FF2B5EF4-FFF2-40B4-BE49-F238E27FC236}">
                      <a16:creationId xmlns:a16="http://schemas.microsoft.com/office/drawing/2014/main" id="{6CDEC63A-1C7A-B102-8A94-CA5897BFA9E6}"/>
                    </a:ext>
                  </a:extLst>
                </p:cNvPr>
                <p:cNvPicPr/>
                <p:nvPr/>
              </p:nvPicPr>
              <p:blipFill>
                <a:blip r:embed="rId275"/>
                <a:stretch>
                  <a:fillRect/>
                </a:stretch>
              </p:blipFill>
              <p:spPr>
                <a:xfrm>
                  <a:off x="6204698" y="3118745"/>
                  <a:ext cx="2221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8" name="Freihand 187">
                  <a:extLst>
                    <a:ext uri="{FF2B5EF4-FFF2-40B4-BE49-F238E27FC236}">
                      <a16:creationId xmlns:a16="http://schemas.microsoft.com/office/drawing/2014/main" id="{9669290B-FB03-BE4D-DB60-72EDFAA3E825}"/>
                    </a:ext>
                  </a:extLst>
                </p14:cNvPr>
                <p14:cNvContentPartPr/>
                <p14:nvPr/>
              </p14:nvContentPartPr>
              <p14:xfrm>
                <a:off x="6499178" y="3174905"/>
                <a:ext cx="388440" cy="128160"/>
              </p14:xfrm>
            </p:contentPart>
          </mc:Choice>
          <mc:Fallback>
            <p:pic>
              <p:nvPicPr>
                <p:cNvPr id="188" name="Freihand 187">
                  <a:extLst>
                    <a:ext uri="{FF2B5EF4-FFF2-40B4-BE49-F238E27FC236}">
                      <a16:creationId xmlns:a16="http://schemas.microsoft.com/office/drawing/2014/main" id="{9669290B-FB03-BE4D-DB60-72EDFAA3E825}"/>
                    </a:ext>
                  </a:extLst>
                </p:cNvPr>
                <p:cNvPicPr/>
                <p:nvPr/>
              </p:nvPicPr>
              <p:blipFill>
                <a:blip r:embed="rId277"/>
                <a:stretch>
                  <a:fillRect/>
                </a:stretch>
              </p:blipFill>
              <p:spPr>
                <a:xfrm>
                  <a:off x="6490538" y="3166265"/>
                  <a:ext cx="406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9" name="Freihand 188">
                  <a:extLst>
                    <a:ext uri="{FF2B5EF4-FFF2-40B4-BE49-F238E27FC236}">
                      <a16:creationId xmlns:a16="http://schemas.microsoft.com/office/drawing/2014/main" id="{00265B0B-1E34-E025-3A71-56C08B554EF2}"/>
                    </a:ext>
                  </a:extLst>
                </p14:cNvPr>
                <p14:cNvContentPartPr/>
                <p14:nvPr/>
              </p14:nvContentPartPr>
              <p14:xfrm>
                <a:off x="6822098" y="3086345"/>
                <a:ext cx="7200" cy="1800"/>
              </p14:xfrm>
            </p:contentPart>
          </mc:Choice>
          <mc:Fallback>
            <p:pic>
              <p:nvPicPr>
                <p:cNvPr id="189" name="Freihand 188">
                  <a:extLst>
                    <a:ext uri="{FF2B5EF4-FFF2-40B4-BE49-F238E27FC236}">
                      <a16:creationId xmlns:a16="http://schemas.microsoft.com/office/drawing/2014/main" id="{00265B0B-1E34-E025-3A71-56C08B554EF2}"/>
                    </a:ext>
                  </a:extLst>
                </p:cNvPr>
                <p:cNvPicPr/>
                <p:nvPr/>
              </p:nvPicPr>
              <p:blipFill>
                <a:blip r:embed="rId279"/>
                <a:stretch>
                  <a:fillRect/>
                </a:stretch>
              </p:blipFill>
              <p:spPr>
                <a:xfrm>
                  <a:off x="6813458" y="3077345"/>
                  <a:ext cx="24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0" name="Freihand 189">
                  <a:extLst>
                    <a:ext uri="{FF2B5EF4-FFF2-40B4-BE49-F238E27FC236}">
                      <a16:creationId xmlns:a16="http://schemas.microsoft.com/office/drawing/2014/main" id="{51C5F942-72EE-BD6F-42B8-DC195D8244D0}"/>
                    </a:ext>
                  </a:extLst>
                </p14:cNvPr>
                <p14:cNvContentPartPr/>
                <p14:nvPr/>
              </p14:nvContentPartPr>
              <p14:xfrm>
                <a:off x="7160138" y="3083105"/>
                <a:ext cx="25560" cy="239400"/>
              </p14:xfrm>
            </p:contentPart>
          </mc:Choice>
          <mc:Fallback>
            <p:pic>
              <p:nvPicPr>
                <p:cNvPr id="190" name="Freihand 189">
                  <a:extLst>
                    <a:ext uri="{FF2B5EF4-FFF2-40B4-BE49-F238E27FC236}">
                      <a16:creationId xmlns:a16="http://schemas.microsoft.com/office/drawing/2014/main" id="{51C5F942-72EE-BD6F-42B8-DC195D8244D0}"/>
                    </a:ext>
                  </a:extLst>
                </p:cNvPr>
                <p:cNvPicPr/>
                <p:nvPr/>
              </p:nvPicPr>
              <p:blipFill>
                <a:blip r:embed="rId281"/>
                <a:stretch>
                  <a:fillRect/>
                </a:stretch>
              </p:blipFill>
              <p:spPr>
                <a:xfrm>
                  <a:off x="7151498" y="3074465"/>
                  <a:ext cx="43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1" name="Freihand 190">
                  <a:extLst>
                    <a:ext uri="{FF2B5EF4-FFF2-40B4-BE49-F238E27FC236}">
                      <a16:creationId xmlns:a16="http://schemas.microsoft.com/office/drawing/2014/main" id="{2D65E87E-869B-6C95-73AB-102ACD9665A1}"/>
                    </a:ext>
                  </a:extLst>
                </p14:cNvPr>
                <p14:cNvContentPartPr/>
                <p14:nvPr/>
              </p14:nvContentPartPr>
              <p14:xfrm>
                <a:off x="7083458" y="3067625"/>
                <a:ext cx="182160" cy="25200"/>
              </p14:xfrm>
            </p:contentPart>
          </mc:Choice>
          <mc:Fallback>
            <p:pic>
              <p:nvPicPr>
                <p:cNvPr id="191" name="Freihand 190">
                  <a:extLst>
                    <a:ext uri="{FF2B5EF4-FFF2-40B4-BE49-F238E27FC236}">
                      <a16:creationId xmlns:a16="http://schemas.microsoft.com/office/drawing/2014/main" id="{2D65E87E-869B-6C95-73AB-102ACD9665A1}"/>
                    </a:ext>
                  </a:extLst>
                </p:cNvPr>
                <p:cNvPicPr/>
                <p:nvPr/>
              </p:nvPicPr>
              <p:blipFill>
                <a:blip r:embed="rId283"/>
                <a:stretch>
                  <a:fillRect/>
                </a:stretch>
              </p:blipFill>
              <p:spPr>
                <a:xfrm>
                  <a:off x="7074458" y="3058985"/>
                  <a:ext cx="199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2" name="Freihand 191">
                  <a:extLst>
                    <a:ext uri="{FF2B5EF4-FFF2-40B4-BE49-F238E27FC236}">
                      <a16:creationId xmlns:a16="http://schemas.microsoft.com/office/drawing/2014/main" id="{C221C03E-AFDB-8B13-B123-18E4ADB732CB}"/>
                    </a:ext>
                  </a:extLst>
                </p14:cNvPr>
                <p14:cNvContentPartPr/>
                <p14:nvPr/>
              </p14:nvContentPartPr>
              <p14:xfrm>
                <a:off x="7282898" y="3177425"/>
                <a:ext cx="241920" cy="120240"/>
              </p14:xfrm>
            </p:contentPart>
          </mc:Choice>
          <mc:Fallback>
            <p:pic>
              <p:nvPicPr>
                <p:cNvPr id="192" name="Freihand 191">
                  <a:extLst>
                    <a:ext uri="{FF2B5EF4-FFF2-40B4-BE49-F238E27FC236}">
                      <a16:creationId xmlns:a16="http://schemas.microsoft.com/office/drawing/2014/main" id="{C221C03E-AFDB-8B13-B123-18E4ADB732CB}"/>
                    </a:ext>
                  </a:extLst>
                </p:cNvPr>
                <p:cNvPicPr/>
                <p:nvPr/>
              </p:nvPicPr>
              <p:blipFill>
                <a:blip r:embed="rId285"/>
                <a:stretch>
                  <a:fillRect/>
                </a:stretch>
              </p:blipFill>
              <p:spPr>
                <a:xfrm>
                  <a:off x="7274258" y="3168425"/>
                  <a:ext cx="259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3" name="Freihand 192">
                  <a:extLst>
                    <a:ext uri="{FF2B5EF4-FFF2-40B4-BE49-F238E27FC236}">
                      <a16:creationId xmlns:a16="http://schemas.microsoft.com/office/drawing/2014/main" id="{C339445F-E452-A84A-7567-A5835F0B3D1D}"/>
                    </a:ext>
                  </a:extLst>
                </p14:cNvPr>
                <p14:cNvContentPartPr/>
                <p14:nvPr/>
              </p14:nvContentPartPr>
              <p14:xfrm>
                <a:off x="7506458" y="3030545"/>
                <a:ext cx="7200" cy="13680"/>
              </p14:xfrm>
            </p:contentPart>
          </mc:Choice>
          <mc:Fallback>
            <p:pic>
              <p:nvPicPr>
                <p:cNvPr id="193" name="Freihand 192">
                  <a:extLst>
                    <a:ext uri="{FF2B5EF4-FFF2-40B4-BE49-F238E27FC236}">
                      <a16:creationId xmlns:a16="http://schemas.microsoft.com/office/drawing/2014/main" id="{C339445F-E452-A84A-7567-A5835F0B3D1D}"/>
                    </a:ext>
                  </a:extLst>
                </p:cNvPr>
                <p:cNvPicPr/>
                <p:nvPr/>
              </p:nvPicPr>
              <p:blipFill>
                <a:blip r:embed="rId287"/>
                <a:stretch>
                  <a:fillRect/>
                </a:stretch>
              </p:blipFill>
              <p:spPr>
                <a:xfrm>
                  <a:off x="7497458" y="3021905"/>
                  <a:ext cx="24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4" name="Freihand 193">
                  <a:extLst>
                    <a:ext uri="{FF2B5EF4-FFF2-40B4-BE49-F238E27FC236}">
                      <a16:creationId xmlns:a16="http://schemas.microsoft.com/office/drawing/2014/main" id="{E2784464-F384-4DA7-977E-BFC36AC73413}"/>
                    </a:ext>
                  </a:extLst>
                </p14:cNvPr>
                <p14:cNvContentPartPr/>
                <p14:nvPr/>
              </p14:nvContentPartPr>
              <p14:xfrm>
                <a:off x="7569458" y="3037385"/>
                <a:ext cx="63360" cy="263520"/>
              </p14:xfrm>
            </p:contentPart>
          </mc:Choice>
          <mc:Fallback>
            <p:pic>
              <p:nvPicPr>
                <p:cNvPr id="194" name="Freihand 193">
                  <a:extLst>
                    <a:ext uri="{FF2B5EF4-FFF2-40B4-BE49-F238E27FC236}">
                      <a16:creationId xmlns:a16="http://schemas.microsoft.com/office/drawing/2014/main" id="{E2784464-F384-4DA7-977E-BFC36AC73413}"/>
                    </a:ext>
                  </a:extLst>
                </p:cNvPr>
                <p:cNvPicPr/>
                <p:nvPr/>
              </p:nvPicPr>
              <p:blipFill>
                <a:blip r:embed="rId289"/>
                <a:stretch>
                  <a:fillRect/>
                </a:stretch>
              </p:blipFill>
              <p:spPr>
                <a:xfrm>
                  <a:off x="7560458" y="3028385"/>
                  <a:ext cx="81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5" name="Freihand 194">
                  <a:extLst>
                    <a:ext uri="{FF2B5EF4-FFF2-40B4-BE49-F238E27FC236}">
                      <a16:creationId xmlns:a16="http://schemas.microsoft.com/office/drawing/2014/main" id="{989546AF-5B17-71B7-12B2-85179F4F8DBD}"/>
                    </a:ext>
                  </a:extLst>
                </p14:cNvPr>
                <p14:cNvContentPartPr/>
                <p14:nvPr/>
              </p14:nvContentPartPr>
              <p14:xfrm>
                <a:off x="7786898" y="3069425"/>
                <a:ext cx="386640" cy="203040"/>
              </p14:xfrm>
            </p:contentPart>
          </mc:Choice>
          <mc:Fallback>
            <p:pic>
              <p:nvPicPr>
                <p:cNvPr id="195" name="Freihand 194">
                  <a:extLst>
                    <a:ext uri="{FF2B5EF4-FFF2-40B4-BE49-F238E27FC236}">
                      <a16:creationId xmlns:a16="http://schemas.microsoft.com/office/drawing/2014/main" id="{989546AF-5B17-71B7-12B2-85179F4F8DBD}"/>
                    </a:ext>
                  </a:extLst>
                </p:cNvPr>
                <p:cNvPicPr/>
                <p:nvPr/>
              </p:nvPicPr>
              <p:blipFill>
                <a:blip r:embed="rId291"/>
                <a:stretch>
                  <a:fillRect/>
                </a:stretch>
              </p:blipFill>
              <p:spPr>
                <a:xfrm>
                  <a:off x="7777898" y="3060425"/>
                  <a:ext cx="404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6" name="Freihand 195">
                  <a:extLst>
                    <a:ext uri="{FF2B5EF4-FFF2-40B4-BE49-F238E27FC236}">
                      <a16:creationId xmlns:a16="http://schemas.microsoft.com/office/drawing/2014/main" id="{A8FCB010-0AD9-8390-8AAD-0D92E484E2B0}"/>
                    </a:ext>
                  </a:extLst>
                </p14:cNvPr>
                <p14:cNvContentPartPr/>
                <p14:nvPr/>
              </p14:nvContentPartPr>
              <p14:xfrm>
                <a:off x="8464058" y="3029465"/>
                <a:ext cx="10080" cy="262080"/>
              </p14:xfrm>
            </p:contentPart>
          </mc:Choice>
          <mc:Fallback>
            <p:pic>
              <p:nvPicPr>
                <p:cNvPr id="196" name="Freihand 195">
                  <a:extLst>
                    <a:ext uri="{FF2B5EF4-FFF2-40B4-BE49-F238E27FC236}">
                      <a16:creationId xmlns:a16="http://schemas.microsoft.com/office/drawing/2014/main" id="{A8FCB010-0AD9-8390-8AAD-0D92E484E2B0}"/>
                    </a:ext>
                  </a:extLst>
                </p:cNvPr>
                <p:cNvPicPr/>
                <p:nvPr/>
              </p:nvPicPr>
              <p:blipFill>
                <a:blip r:embed="rId293"/>
                <a:stretch>
                  <a:fillRect/>
                </a:stretch>
              </p:blipFill>
              <p:spPr>
                <a:xfrm>
                  <a:off x="8455418" y="3020825"/>
                  <a:ext cx="277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7" name="Freihand 196">
                  <a:extLst>
                    <a:ext uri="{FF2B5EF4-FFF2-40B4-BE49-F238E27FC236}">
                      <a16:creationId xmlns:a16="http://schemas.microsoft.com/office/drawing/2014/main" id="{76884E0B-670B-49B4-F059-50632A616D8F}"/>
                    </a:ext>
                  </a:extLst>
                </p14:cNvPr>
                <p14:cNvContentPartPr/>
                <p14:nvPr/>
              </p14:nvContentPartPr>
              <p14:xfrm>
                <a:off x="8314658" y="3207665"/>
                <a:ext cx="231120" cy="60120"/>
              </p14:xfrm>
            </p:contentPart>
          </mc:Choice>
          <mc:Fallback>
            <p:pic>
              <p:nvPicPr>
                <p:cNvPr id="197" name="Freihand 196">
                  <a:extLst>
                    <a:ext uri="{FF2B5EF4-FFF2-40B4-BE49-F238E27FC236}">
                      <a16:creationId xmlns:a16="http://schemas.microsoft.com/office/drawing/2014/main" id="{76884E0B-670B-49B4-F059-50632A616D8F}"/>
                    </a:ext>
                  </a:extLst>
                </p:cNvPr>
                <p:cNvPicPr/>
                <p:nvPr/>
              </p:nvPicPr>
              <p:blipFill>
                <a:blip r:embed="rId295"/>
                <a:stretch>
                  <a:fillRect/>
                </a:stretch>
              </p:blipFill>
              <p:spPr>
                <a:xfrm>
                  <a:off x="8305658" y="3198665"/>
                  <a:ext cx="248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8" name="Freihand 197">
                  <a:extLst>
                    <a:ext uri="{FF2B5EF4-FFF2-40B4-BE49-F238E27FC236}">
                      <a16:creationId xmlns:a16="http://schemas.microsoft.com/office/drawing/2014/main" id="{41B2DA65-BA19-D966-A2F5-8AB25997CC4D}"/>
                    </a:ext>
                  </a:extLst>
                </p14:cNvPr>
                <p14:cNvContentPartPr/>
                <p14:nvPr/>
              </p14:nvContentPartPr>
              <p14:xfrm>
                <a:off x="8350658" y="3004265"/>
                <a:ext cx="193680" cy="50040"/>
              </p14:xfrm>
            </p:contentPart>
          </mc:Choice>
          <mc:Fallback>
            <p:pic>
              <p:nvPicPr>
                <p:cNvPr id="198" name="Freihand 197">
                  <a:extLst>
                    <a:ext uri="{FF2B5EF4-FFF2-40B4-BE49-F238E27FC236}">
                      <a16:creationId xmlns:a16="http://schemas.microsoft.com/office/drawing/2014/main" id="{41B2DA65-BA19-D966-A2F5-8AB25997CC4D}"/>
                    </a:ext>
                  </a:extLst>
                </p:cNvPr>
                <p:cNvPicPr/>
                <p:nvPr/>
              </p:nvPicPr>
              <p:blipFill>
                <a:blip r:embed="rId297"/>
                <a:stretch>
                  <a:fillRect/>
                </a:stretch>
              </p:blipFill>
              <p:spPr>
                <a:xfrm>
                  <a:off x="8341658" y="2995625"/>
                  <a:ext cx="211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9" name="Freihand 198">
                  <a:extLst>
                    <a:ext uri="{FF2B5EF4-FFF2-40B4-BE49-F238E27FC236}">
                      <a16:creationId xmlns:a16="http://schemas.microsoft.com/office/drawing/2014/main" id="{AA26C11F-5F3B-1B74-FFFC-F4D68B2FE558}"/>
                    </a:ext>
                  </a:extLst>
                </p14:cNvPr>
                <p14:cNvContentPartPr/>
                <p14:nvPr/>
              </p14:nvContentPartPr>
              <p14:xfrm>
                <a:off x="8592938" y="3120185"/>
                <a:ext cx="307440" cy="119880"/>
              </p14:xfrm>
            </p:contentPart>
          </mc:Choice>
          <mc:Fallback>
            <p:pic>
              <p:nvPicPr>
                <p:cNvPr id="199" name="Freihand 198">
                  <a:extLst>
                    <a:ext uri="{FF2B5EF4-FFF2-40B4-BE49-F238E27FC236}">
                      <a16:creationId xmlns:a16="http://schemas.microsoft.com/office/drawing/2014/main" id="{AA26C11F-5F3B-1B74-FFFC-F4D68B2FE558}"/>
                    </a:ext>
                  </a:extLst>
                </p:cNvPr>
                <p:cNvPicPr/>
                <p:nvPr/>
              </p:nvPicPr>
              <p:blipFill>
                <a:blip r:embed="rId299"/>
                <a:stretch>
                  <a:fillRect/>
                </a:stretch>
              </p:blipFill>
              <p:spPr>
                <a:xfrm>
                  <a:off x="8584298" y="3111545"/>
                  <a:ext cx="325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0" name="Freihand 199">
                  <a:extLst>
                    <a:ext uri="{FF2B5EF4-FFF2-40B4-BE49-F238E27FC236}">
                      <a16:creationId xmlns:a16="http://schemas.microsoft.com/office/drawing/2014/main" id="{BA665789-DE41-3C65-AAB2-3B2B241A6FFC}"/>
                    </a:ext>
                  </a:extLst>
                </p14:cNvPr>
                <p14:cNvContentPartPr/>
                <p14:nvPr/>
              </p14:nvContentPartPr>
              <p14:xfrm>
                <a:off x="8924858" y="3114785"/>
                <a:ext cx="133920" cy="205920"/>
              </p14:xfrm>
            </p:contentPart>
          </mc:Choice>
          <mc:Fallback>
            <p:pic>
              <p:nvPicPr>
                <p:cNvPr id="200" name="Freihand 199">
                  <a:extLst>
                    <a:ext uri="{FF2B5EF4-FFF2-40B4-BE49-F238E27FC236}">
                      <a16:creationId xmlns:a16="http://schemas.microsoft.com/office/drawing/2014/main" id="{BA665789-DE41-3C65-AAB2-3B2B241A6FFC}"/>
                    </a:ext>
                  </a:extLst>
                </p:cNvPr>
                <p:cNvPicPr/>
                <p:nvPr/>
              </p:nvPicPr>
              <p:blipFill>
                <a:blip r:embed="rId301"/>
                <a:stretch>
                  <a:fillRect/>
                </a:stretch>
              </p:blipFill>
              <p:spPr>
                <a:xfrm>
                  <a:off x="8915858" y="3105785"/>
                  <a:ext cx="151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1" name="Freihand 200">
                  <a:extLst>
                    <a:ext uri="{FF2B5EF4-FFF2-40B4-BE49-F238E27FC236}">
                      <a16:creationId xmlns:a16="http://schemas.microsoft.com/office/drawing/2014/main" id="{E48805E6-17C6-545E-39D0-83B209135F28}"/>
                    </a:ext>
                  </a:extLst>
                </p14:cNvPr>
                <p14:cNvContentPartPr/>
                <p14:nvPr/>
              </p14:nvContentPartPr>
              <p14:xfrm>
                <a:off x="9109538" y="3004625"/>
                <a:ext cx="250200" cy="223920"/>
              </p14:xfrm>
            </p:contentPart>
          </mc:Choice>
          <mc:Fallback>
            <p:pic>
              <p:nvPicPr>
                <p:cNvPr id="201" name="Freihand 200">
                  <a:extLst>
                    <a:ext uri="{FF2B5EF4-FFF2-40B4-BE49-F238E27FC236}">
                      <a16:creationId xmlns:a16="http://schemas.microsoft.com/office/drawing/2014/main" id="{E48805E6-17C6-545E-39D0-83B209135F28}"/>
                    </a:ext>
                  </a:extLst>
                </p:cNvPr>
                <p:cNvPicPr/>
                <p:nvPr/>
              </p:nvPicPr>
              <p:blipFill>
                <a:blip r:embed="rId303"/>
                <a:stretch>
                  <a:fillRect/>
                </a:stretch>
              </p:blipFill>
              <p:spPr>
                <a:xfrm>
                  <a:off x="9100898" y="2995985"/>
                  <a:ext cx="267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3" name="Freihand 202">
                  <a:extLst>
                    <a:ext uri="{FF2B5EF4-FFF2-40B4-BE49-F238E27FC236}">
                      <a16:creationId xmlns:a16="http://schemas.microsoft.com/office/drawing/2014/main" id="{C5EA1533-3746-D53E-677A-EF6B383BF2F3}"/>
                    </a:ext>
                  </a:extLst>
                </p14:cNvPr>
                <p14:cNvContentPartPr/>
                <p14:nvPr/>
              </p14:nvContentPartPr>
              <p14:xfrm>
                <a:off x="9398258" y="3087425"/>
                <a:ext cx="90360" cy="143280"/>
              </p14:xfrm>
            </p:contentPart>
          </mc:Choice>
          <mc:Fallback>
            <p:pic>
              <p:nvPicPr>
                <p:cNvPr id="203" name="Freihand 202">
                  <a:extLst>
                    <a:ext uri="{FF2B5EF4-FFF2-40B4-BE49-F238E27FC236}">
                      <a16:creationId xmlns:a16="http://schemas.microsoft.com/office/drawing/2014/main" id="{C5EA1533-3746-D53E-677A-EF6B383BF2F3}"/>
                    </a:ext>
                  </a:extLst>
                </p:cNvPr>
                <p:cNvPicPr/>
                <p:nvPr/>
              </p:nvPicPr>
              <p:blipFill>
                <a:blip r:embed="rId305"/>
                <a:stretch>
                  <a:fillRect/>
                </a:stretch>
              </p:blipFill>
              <p:spPr>
                <a:xfrm>
                  <a:off x="9389618" y="3078785"/>
                  <a:ext cx="108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4" name="Freihand 203">
                  <a:extLst>
                    <a:ext uri="{FF2B5EF4-FFF2-40B4-BE49-F238E27FC236}">
                      <a16:creationId xmlns:a16="http://schemas.microsoft.com/office/drawing/2014/main" id="{BA62B407-0081-D00F-85AF-14DF5F9028E2}"/>
                    </a:ext>
                  </a:extLst>
                </p14:cNvPr>
                <p14:cNvContentPartPr/>
                <p14:nvPr/>
              </p14:nvContentPartPr>
              <p14:xfrm>
                <a:off x="9515978" y="3071945"/>
                <a:ext cx="117360" cy="142920"/>
              </p14:xfrm>
            </p:contentPart>
          </mc:Choice>
          <mc:Fallback>
            <p:pic>
              <p:nvPicPr>
                <p:cNvPr id="204" name="Freihand 203">
                  <a:extLst>
                    <a:ext uri="{FF2B5EF4-FFF2-40B4-BE49-F238E27FC236}">
                      <a16:creationId xmlns:a16="http://schemas.microsoft.com/office/drawing/2014/main" id="{BA62B407-0081-D00F-85AF-14DF5F9028E2}"/>
                    </a:ext>
                  </a:extLst>
                </p:cNvPr>
                <p:cNvPicPr/>
                <p:nvPr/>
              </p:nvPicPr>
              <p:blipFill>
                <a:blip r:embed="rId307"/>
                <a:stretch>
                  <a:fillRect/>
                </a:stretch>
              </p:blipFill>
              <p:spPr>
                <a:xfrm>
                  <a:off x="9507338" y="3062945"/>
                  <a:ext cx="135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5" name="Freihand 204">
                  <a:extLst>
                    <a:ext uri="{FF2B5EF4-FFF2-40B4-BE49-F238E27FC236}">
                      <a16:creationId xmlns:a16="http://schemas.microsoft.com/office/drawing/2014/main" id="{59BA3102-28D1-A16D-18A2-E1A95D936685}"/>
                    </a:ext>
                  </a:extLst>
                </p14:cNvPr>
                <p14:cNvContentPartPr/>
                <p14:nvPr/>
              </p14:nvContentPartPr>
              <p14:xfrm>
                <a:off x="9650978" y="3061145"/>
                <a:ext cx="118080" cy="137160"/>
              </p14:xfrm>
            </p:contentPart>
          </mc:Choice>
          <mc:Fallback>
            <p:pic>
              <p:nvPicPr>
                <p:cNvPr id="205" name="Freihand 204">
                  <a:extLst>
                    <a:ext uri="{FF2B5EF4-FFF2-40B4-BE49-F238E27FC236}">
                      <a16:creationId xmlns:a16="http://schemas.microsoft.com/office/drawing/2014/main" id="{59BA3102-28D1-A16D-18A2-E1A95D936685}"/>
                    </a:ext>
                  </a:extLst>
                </p:cNvPr>
                <p:cNvPicPr/>
                <p:nvPr/>
              </p:nvPicPr>
              <p:blipFill>
                <a:blip r:embed="rId309"/>
                <a:stretch>
                  <a:fillRect/>
                </a:stretch>
              </p:blipFill>
              <p:spPr>
                <a:xfrm>
                  <a:off x="9641978" y="3052145"/>
                  <a:ext cx="13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7" name="Freihand 206">
                  <a:extLst>
                    <a:ext uri="{FF2B5EF4-FFF2-40B4-BE49-F238E27FC236}">
                      <a16:creationId xmlns:a16="http://schemas.microsoft.com/office/drawing/2014/main" id="{E97BD526-3B6B-03DB-73D6-37A420B27C72}"/>
                    </a:ext>
                  </a:extLst>
                </p14:cNvPr>
                <p14:cNvContentPartPr/>
                <p14:nvPr/>
              </p14:nvContentPartPr>
              <p14:xfrm>
                <a:off x="9962378" y="2946305"/>
                <a:ext cx="525240" cy="323280"/>
              </p14:xfrm>
            </p:contentPart>
          </mc:Choice>
          <mc:Fallback>
            <p:pic>
              <p:nvPicPr>
                <p:cNvPr id="207" name="Freihand 206">
                  <a:extLst>
                    <a:ext uri="{FF2B5EF4-FFF2-40B4-BE49-F238E27FC236}">
                      <a16:creationId xmlns:a16="http://schemas.microsoft.com/office/drawing/2014/main" id="{E97BD526-3B6B-03DB-73D6-37A420B27C72}"/>
                    </a:ext>
                  </a:extLst>
                </p:cNvPr>
                <p:cNvPicPr/>
                <p:nvPr/>
              </p:nvPicPr>
              <p:blipFill>
                <a:blip r:embed="rId311"/>
                <a:stretch>
                  <a:fillRect/>
                </a:stretch>
              </p:blipFill>
              <p:spPr>
                <a:xfrm>
                  <a:off x="9953738" y="2937665"/>
                  <a:ext cx="5428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8" name="Freihand 207">
                  <a:extLst>
                    <a:ext uri="{FF2B5EF4-FFF2-40B4-BE49-F238E27FC236}">
                      <a16:creationId xmlns:a16="http://schemas.microsoft.com/office/drawing/2014/main" id="{8513149F-BC51-C1F2-B04D-08B859524089}"/>
                    </a:ext>
                  </a:extLst>
                </p14:cNvPr>
                <p14:cNvContentPartPr/>
                <p14:nvPr/>
              </p14:nvContentPartPr>
              <p14:xfrm>
                <a:off x="10633418" y="2907785"/>
                <a:ext cx="419760" cy="144360"/>
              </p14:xfrm>
            </p:contentPart>
          </mc:Choice>
          <mc:Fallback>
            <p:pic>
              <p:nvPicPr>
                <p:cNvPr id="208" name="Freihand 207">
                  <a:extLst>
                    <a:ext uri="{FF2B5EF4-FFF2-40B4-BE49-F238E27FC236}">
                      <a16:creationId xmlns:a16="http://schemas.microsoft.com/office/drawing/2014/main" id="{8513149F-BC51-C1F2-B04D-08B859524089}"/>
                    </a:ext>
                  </a:extLst>
                </p:cNvPr>
                <p:cNvPicPr/>
                <p:nvPr/>
              </p:nvPicPr>
              <p:blipFill>
                <a:blip r:embed="rId313"/>
                <a:stretch>
                  <a:fillRect/>
                </a:stretch>
              </p:blipFill>
              <p:spPr>
                <a:xfrm>
                  <a:off x="10624778" y="2899145"/>
                  <a:ext cx="437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9" name="Freihand 208">
                  <a:extLst>
                    <a:ext uri="{FF2B5EF4-FFF2-40B4-BE49-F238E27FC236}">
                      <a16:creationId xmlns:a16="http://schemas.microsoft.com/office/drawing/2014/main" id="{86A8D780-8035-0975-4001-F9CB619FC978}"/>
                    </a:ext>
                  </a:extLst>
                </p14:cNvPr>
                <p14:cNvContentPartPr/>
                <p14:nvPr/>
              </p14:nvContentPartPr>
              <p14:xfrm>
                <a:off x="10938698" y="2825705"/>
                <a:ext cx="20880" cy="6120"/>
              </p14:xfrm>
            </p:contentPart>
          </mc:Choice>
          <mc:Fallback>
            <p:pic>
              <p:nvPicPr>
                <p:cNvPr id="209" name="Freihand 208">
                  <a:extLst>
                    <a:ext uri="{FF2B5EF4-FFF2-40B4-BE49-F238E27FC236}">
                      <a16:creationId xmlns:a16="http://schemas.microsoft.com/office/drawing/2014/main" id="{86A8D780-8035-0975-4001-F9CB619FC978}"/>
                    </a:ext>
                  </a:extLst>
                </p:cNvPr>
                <p:cNvPicPr/>
                <p:nvPr/>
              </p:nvPicPr>
              <p:blipFill>
                <a:blip r:embed="rId315"/>
                <a:stretch>
                  <a:fillRect/>
                </a:stretch>
              </p:blipFill>
              <p:spPr>
                <a:xfrm>
                  <a:off x="10930058" y="2817065"/>
                  <a:ext cx="38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0" name="Freihand 209">
                  <a:extLst>
                    <a:ext uri="{FF2B5EF4-FFF2-40B4-BE49-F238E27FC236}">
                      <a16:creationId xmlns:a16="http://schemas.microsoft.com/office/drawing/2014/main" id="{114A02D6-7AE3-3B4A-D2B0-90208DC3DF23}"/>
                    </a:ext>
                  </a:extLst>
                </p14:cNvPr>
                <p14:cNvContentPartPr/>
                <p14:nvPr/>
              </p14:nvContentPartPr>
              <p14:xfrm>
                <a:off x="6456698" y="3498545"/>
                <a:ext cx="244080" cy="162000"/>
              </p14:xfrm>
            </p:contentPart>
          </mc:Choice>
          <mc:Fallback>
            <p:pic>
              <p:nvPicPr>
                <p:cNvPr id="210" name="Freihand 209">
                  <a:extLst>
                    <a:ext uri="{FF2B5EF4-FFF2-40B4-BE49-F238E27FC236}">
                      <a16:creationId xmlns:a16="http://schemas.microsoft.com/office/drawing/2014/main" id="{114A02D6-7AE3-3B4A-D2B0-90208DC3DF23}"/>
                    </a:ext>
                  </a:extLst>
                </p:cNvPr>
                <p:cNvPicPr/>
                <p:nvPr/>
              </p:nvPicPr>
              <p:blipFill>
                <a:blip r:embed="rId317"/>
                <a:stretch>
                  <a:fillRect/>
                </a:stretch>
              </p:blipFill>
              <p:spPr>
                <a:xfrm>
                  <a:off x="6448058" y="3489905"/>
                  <a:ext cx="261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1" name="Freihand 210">
                  <a:extLst>
                    <a:ext uri="{FF2B5EF4-FFF2-40B4-BE49-F238E27FC236}">
                      <a16:creationId xmlns:a16="http://schemas.microsoft.com/office/drawing/2014/main" id="{092B5437-65A7-B198-5A21-03B04E3959D1}"/>
                    </a:ext>
                  </a:extLst>
                </p14:cNvPr>
                <p14:cNvContentPartPr/>
                <p14:nvPr/>
              </p14:nvContentPartPr>
              <p14:xfrm>
                <a:off x="6731378" y="3499625"/>
                <a:ext cx="186480" cy="129600"/>
              </p14:xfrm>
            </p:contentPart>
          </mc:Choice>
          <mc:Fallback>
            <p:pic>
              <p:nvPicPr>
                <p:cNvPr id="211" name="Freihand 210">
                  <a:extLst>
                    <a:ext uri="{FF2B5EF4-FFF2-40B4-BE49-F238E27FC236}">
                      <a16:creationId xmlns:a16="http://schemas.microsoft.com/office/drawing/2014/main" id="{092B5437-65A7-B198-5A21-03B04E3959D1}"/>
                    </a:ext>
                  </a:extLst>
                </p:cNvPr>
                <p:cNvPicPr/>
                <p:nvPr/>
              </p:nvPicPr>
              <p:blipFill>
                <a:blip r:embed="rId319"/>
                <a:stretch>
                  <a:fillRect/>
                </a:stretch>
              </p:blipFill>
              <p:spPr>
                <a:xfrm>
                  <a:off x="6722738" y="3490625"/>
                  <a:ext cx="204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 name="Freihand 211">
                  <a:extLst>
                    <a:ext uri="{FF2B5EF4-FFF2-40B4-BE49-F238E27FC236}">
                      <a16:creationId xmlns:a16="http://schemas.microsoft.com/office/drawing/2014/main" id="{B02A51EB-C112-2EB9-604A-CCFA4EB44A9D}"/>
                    </a:ext>
                  </a:extLst>
                </p14:cNvPr>
                <p14:cNvContentPartPr/>
                <p14:nvPr/>
              </p14:nvContentPartPr>
              <p14:xfrm>
                <a:off x="6906698" y="3404225"/>
                <a:ext cx="187560" cy="177120"/>
              </p14:xfrm>
            </p:contentPart>
          </mc:Choice>
          <mc:Fallback>
            <p:pic>
              <p:nvPicPr>
                <p:cNvPr id="212" name="Freihand 211">
                  <a:extLst>
                    <a:ext uri="{FF2B5EF4-FFF2-40B4-BE49-F238E27FC236}">
                      <a16:creationId xmlns:a16="http://schemas.microsoft.com/office/drawing/2014/main" id="{B02A51EB-C112-2EB9-604A-CCFA4EB44A9D}"/>
                    </a:ext>
                  </a:extLst>
                </p:cNvPr>
                <p:cNvPicPr/>
                <p:nvPr/>
              </p:nvPicPr>
              <p:blipFill>
                <a:blip r:embed="rId321"/>
                <a:stretch>
                  <a:fillRect/>
                </a:stretch>
              </p:blipFill>
              <p:spPr>
                <a:xfrm>
                  <a:off x="6898058" y="3395225"/>
                  <a:ext cx="205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3" name="Freihand 212">
                  <a:extLst>
                    <a:ext uri="{FF2B5EF4-FFF2-40B4-BE49-F238E27FC236}">
                      <a16:creationId xmlns:a16="http://schemas.microsoft.com/office/drawing/2014/main" id="{970975D4-6898-7E5E-D359-DE6BB717E418}"/>
                    </a:ext>
                  </a:extLst>
                </p14:cNvPr>
                <p14:cNvContentPartPr/>
                <p14:nvPr/>
              </p14:nvContentPartPr>
              <p14:xfrm>
                <a:off x="7273898" y="3389825"/>
                <a:ext cx="181800" cy="220320"/>
              </p14:xfrm>
            </p:contentPart>
          </mc:Choice>
          <mc:Fallback>
            <p:pic>
              <p:nvPicPr>
                <p:cNvPr id="213" name="Freihand 212">
                  <a:extLst>
                    <a:ext uri="{FF2B5EF4-FFF2-40B4-BE49-F238E27FC236}">
                      <a16:creationId xmlns:a16="http://schemas.microsoft.com/office/drawing/2014/main" id="{970975D4-6898-7E5E-D359-DE6BB717E418}"/>
                    </a:ext>
                  </a:extLst>
                </p:cNvPr>
                <p:cNvPicPr/>
                <p:nvPr/>
              </p:nvPicPr>
              <p:blipFill>
                <a:blip r:embed="rId323"/>
                <a:stretch>
                  <a:fillRect/>
                </a:stretch>
              </p:blipFill>
              <p:spPr>
                <a:xfrm>
                  <a:off x="7264898" y="3380825"/>
                  <a:ext cx="1994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4" name="Freihand 213">
                  <a:extLst>
                    <a:ext uri="{FF2B5EF4-FFF2-40B4-BE49-F238E27FC236}">
                      <a16:creationId xmlns:a16="http://schemas.microsoft.com/office/drawing/2014/main" id="{A5A06B7F-C1C7-DF5E-466A-8A8A782E72EB}"/>
                    </a:ext>
                  </a:extLst>
                </p14:cNvPr>
                <p14:cNvContentPartPr/>
                <p14:nvPr/>
              </p14:nvContentPartPr>
              <p14:xfrm>
                <a:off x="7537058" y="3462545"/>
                <a:ext cx="121320" cy="172440"/>
              </p14:xfrm>
            </p:contentPart>
          </mc:Choice>
          <mc:Fallback>
            <p:pic>
              <p:nvPicPr>
                <p:cNvPr id="214" name="Freihand 213">
                  <a:extLst>
                    <a:ext uri="{FF2B5EF4-FFF2-40B4-BE49-F238E27FC236}">
                      <a16:creationId xmlns:a16="http://schemas.microsoft.com/office/drawing/2014/main" id="{A5A06B7F-C1C7-DF5E-466A-8A8A782E72EB}"/>
                    </a:ext>
                  </a:extLst>
                </p:cNvPr>
                <p:cNvPicPr/>
                <p:nvPr/>
              </p:nvPicPr>
              <p:blipFill>
                <a:blip r:embed="rId325"/>
                <a:stretch>
                  <a:fillRect/>
                </a:stretch>
              </p:blipFill>
              <p:spPr>
                <a:xfrm>
                  <a:off x="7528418" y="3453905"/>
                  <a:ext cx="138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5" name="Freihand 214">
                  <a:extLst>
                    <a:ext uri="{FF2B5EF4-FFF2-40B4-BE49-F238E27FC236}">
                      <a16:creationId xmlns:a16="http://schemas.microsoft.com/office/drawing/2014/main" id="{ED17D83D-635E-4ADF-D352-0F52AD836165}"/>
                    </a:ext>
                  </a:extLst>
                </p14:cNvPr>
                <p14:cNvContentPartPr/>
                <p14:nvPr/>
              </p14:nvContentPartPr>
              <p14:xfrm>
                <a:off x="7775738" y="3331865"/>
                <a:ext cx="33840" cy="248400"/>
              </p14:xfrm>
            </p:contentPart>
          </mc:Choice>
          <mc:Fallback>
            <p:pic>
              <p:nvPicPr>
                <p:cNvPr id="215" name="Freihand 214">
                  <a:extLst>
                    <a:ext uri="{FF2B5EF4-FFF2-40B4-BE49-F238E27FC236}">
                      <a16:creationId xmlns:a16="http://schemas.microsoft.com/office/drawing/2014/main" id="{ED17D83D-635E-4ADF-D352-0F52AD836165}"/>
                    </a:ext>
                  </a:extLst>
                </p:cNvPr>
                <p:cNvPicPr/>
                <p:nvPr/>
              </p:nvPicPr>
              <p:blipFill>
                <a:blip r:embed="rId327"/>
                <a:stretch>
                  <a:fillRect/>
                </a:stretch>
              </p:blipFill>
              <p:spPr>
                <a:xfrm>
                  <a:off x="7767098" y="3323225"/>
                  <a:ext cx="514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6" name="Freihand 215">
                  <a:extLst>
                    <a:ext uri="{FF2B5EF4-FFF2-40B4-BE49-F238E27FC236}">
                      <a16:creationId xmlns:a16="http://schemas.microsoft.com/office/drawing/2014/main" id="{E9ED4C8F-A903-A032-859F-A02422CA32B9}"/>
                    </a:ext>
                  </a:extLst>
                </p14:cNvPr>
                <p14:cNvContentPartPr/>
                <p14:nvPr/>
              </p14:nvContentPartPr>
              <p14:xfrm>
                <a:off x="7884098" y="3353105"/>
                <a:ext cx="505080" cy="208800"/>
              </p14:xfrm>
            </p:contentPart>
          </mc:Choice>
          <mc:Fallback>
            <p:pic>
              <p:nvPicPr>
                <p:cNvPr id="216" name="Freihand 215">
                  <a:extLst>
                    <a:ext uri="{FF2B5EF4-FFF2-40B4-BE49-F238E27FC236}">
                      <a16:creationId xmlns:a16="http://schemas.microsoft.com/office/drawing/2014/main" id="{E9ED4C8F-A903-A032-859F-A02422CA32B9}"/>
                    </a:ext>
                  </a:extLst>
                </p:cNvPr>
                <p:cNvPicPr/>
                <p:nvPr/>
              </p:nvPicPr>
              <p:blipFill>
                <a:blip r:embed="rId329"/>
                <a:stretch>
                  <a:fillRect/>
                </a:stretch>
              </p:blipFill>
              <p:spPr>
                <a:xfrm>
                  <a:off x="7875098" y="3344105"/>
                  <a:ext cx="522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7" name="Freihand 216">
                  <a:extLst>
                    <a:ext uri="{FF2B5EF4-FFF2-40B4-BE49-F238E27FC236}">
                      <a16:creationId xmlns:a16="http://schemas.microsoft.com/office/drawing/2014/main" id="{84AA00E6-33CA-11D6-FDF9-EE026260F268}"/>
                    </a:ext>
                  </a:extLst>
                </p14:cNvPr>
                <p14:cNvContentPartPr/>
                <p14:nvPr/>
              </p14:nvContentPartPr>
              <p14:xfrm>
                <a:off x="8476658" y="3475145"/>
                <a:ext cx="406080" cy="236880"/>
              </p14:xfrm>
            </p:contentPart>
          </mc:Choice>
          <mc:Fallback>
            <p:pic>
              <p:nvPicPr>
                <p:cNvPr id="217" name="Freihand 216">
                  <a:extLst>
                    <a:ext uri="{FF2B5EF4-FFF2-40B4-BE49-F238E27FC236}">
                      <a16:creationId xmlns:a16="http://schemas.microsoft.com/office/drawing/2014/main" id="{84AA00E6-33CA-11D6-FDF9-EE026260F268}"/>
                    </a:ext>
                  </a:extLst>
                </p:cNvPr>
                <p:cNvPicPr/>
                <p:nvPr/>
              </p:nvPicPr>
              <p:blipFill>
                <a:blip r:embed="rId331"/>
                <a:stretch>
                  <a:fillRect/>
                </a:stretch>
              </p:blipFill>
              <p:spPr>
                <a:xfrm>
                  <a:off x="8467658" y="3466505"/>
                  <a:ext cx="4237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8" name="Freihand 217">
                  <a:extLst>
                    <a:ext uri="{FF2B5EF4-FFF2-40B4-BE49-F238E27FC236}">
                      <a16:creationId xmlns:a16="http://schemas.microsoft.com/office/drawing/2014/main" id="{0A0BEB17-00AA-6109-FA57-638C834F60BE}"/>
                    </a:ext>
                  </a:extLst>
                </p14:cNvPr>
                <p14:cNvContentPartPr/>
                <p14:nvPr/>
              </p14:nvContentPartPr>
              <p14:xfrm>
                <a:off x="8992538" y="3445265"/>
                <a:ext cx="495720" cy="115200"/>
              </p14:xfrm>
            </p:contentPart>
          </mc:Choice>
          <mc:Fallback>
            <p:pic>
              <p:nvPicPr>
                <p:cNvPr id="218" name="Freihand 217">
                  <a:extLst>
                    <a:ext uri="{FF2B5EF4-FFF2-40B4-BE49-F238E27FC236}">
                      <a16:creationId xmlns:a16="http://schemas.microsoft.com/office/drawing/2014/main" id="{0A0BEB17-00AA-6109-FA57-638C834F60BE}"/>
                    </a:ext>
                  </a:extLst>
                </p:cNvPr>
                <p:cNvPicPr/>
                <p:nvPr/>
              </p:nvPicPr>
              <p:blipFill>
                <a:blip r:embed="rId333"/>
                <a:stretch>
                  <a:fillRect/>
                </a:stretch>
              </p:blipFill>
              <p:spPr>
                <a:xfrm>
                  <a:off x="8983538" y="3436625"/>
                  <a:ext cx="513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9" name="Freihand 218">
                  <a:extLst>
                    <a:ext uri="{FF2B5EF4-FFF2-40B4-BE49-F238E27FC236}">
                      <a16:creationId xmlns:a16="http://schemas.microsoft.com/office/drawing/2014/main" id="{F8673485-1CD7-CCBE-5A7D-AF9C2459DCE9}"/>
                    </a:ext>
                  </a:extLst>
                </p14:cNvPr>
                <p14:cNvContentPartPr/>
                <p14:nvPr/>
              </p14:nvContentPartPr>
              <p14:xfrm>
                <a:off x="9413018" y="3355265"/>
                <a:ext cx="11160" cy="3600"/>
              </p14:xfrm>
            </p:contentPart>
          </mc:Choice>
          <mc:Fallback>
            <p:pic>
              <p:nvPicPr>
                <p:cNvPr id="219" name="Freihand 218">
                  <a:extLst>
                    <a:ext uri="{FF2B5EF4-FFF2-40B4-BE49-F238E27FC236}">
                      <a16:creationId xmlns:a16="http://schemas.microsoft.com/office/drawing/2014/main" id="{F8673485-1CD7-CCBE-5A7D-AF9C2459DCE9}"/>
                    </a:ext>
                  </a:extLst>
                </p:cNvPr>
                <p:cNvPicPr/>
                <p:nvPr/>
              </p:nvPicPr>
              <p:blipFill>
                <a:blip r:embed="rId335"/>
                <a:stretch>
                  <a:fillRect/>
                </a:stretch>
              </p:blipFill>
              <p:spPr>
                <a:xfrm>
                  <a:off x="9404018" y="3346265"/>
                  <a:ext cx="28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0" name="Freihand 219">
                  <a:extLst>
                    <a:ext uri="{FF2B5EF4-FFF2-40B4-BE49-F238E27FC236}">
                      <a16:creationId xmlns:a16="http://schemas.microsoft.com/office/drawing/2014/main" id="{5DA1A86B-5586-7929-B330-49A94BCDB991}"/>
                    </a:ext>
                  </a:extLst>
                </p14:cNvPr>
                <p14:cNvContentPartPr/>
                <p14:nvPr/>
              </p14:nvContentPartPr>
              <p14:xfrm>
                <a:off x="9504818" y="3314945"/>
                <a:ext cx="200160" cy="195840"/>
              </p14:xfrm>
            </p:contentPart>
          </mc:Choice>
          <mc:Fallback>
            <p:pic>
              <p:nvPicPr>
                <p:cNvPr id="220" name="Freihand 219">
                  <a:extLst>
                    <a:ext uri="{FF2B5EF4-FFF2-40B4-BE49-F238E27FC236}">
                      <a16:creationId xmlns:a16="http://schemas.microsoft.com/office/drawing/2014/main" id="{5DA1A86B-5586-7929-B330-49A94BCDB991}"/>
                    </a:ext>
                  </a:extLst>
                </p:cNvPr>
                <p:cNvPicPr/>
                <p:nvPr/>
              </p:nvPicPr>
              <p:blipFill>
                <a:blip r:embed="rId337"/>
                <a:stretch>
                  <a:fillRect/>
                </a:stretch>
              </p:blipFill>
              <p:spPr>
                <a:xfrm>
                  <a:off x="9496178" y="3305945"/>
                  <a:ext cx="217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1" name="Freihand 220">
                  <a:extLst>
                    <a:ext uri="{FF2B5EF4-FFF2-40B4-BE49-F238E27FC236}">
                      <a16:creationId xmlns:a16="http://schemas.microsoft.com/office/drawing/2014/main" id="{0542037C-6C96-1BA6-531B-4F59D4CD959C}"/>
                    </a:ext>
                  </a:extLst>
                </p14:cNvPr>
                <p14:cNvContentPartPr/>
                <p14:nvPr/>
              </p14:nvContentPartPr>
              <p14:xfrm>
                <a:off x="9879938" y="3331145"/>
                <a:ext cx="458280" cy="164880"/>
              </p14:xfrm>
            </p:contentPart>
          </mc:Choice>
          <mc:Fallback>
            <p:pic>
              <p:nvPicPr>
                <p:cNvPr id="221" name="Freihand 220">
                  <a:extLst>
                    <a:ext uri="{FF2B5EF4-FFF2-40B4-BE49-F238E27FC236}">
                      <a16:creationId xmlns:a16="http://schemas.microsoft.com/office/drawing/2014/main" id="{0542037C-6C96-1BA6-531B-4F59D4CD959C}"/>
                    </a:ext>
                  </a:extLst>
                </p:cNvPr>
                <p:cNvPicPr/>
                <p:nvPr/>
              </p:nvPicPr>
              <p:blipFill>
                <a:blip r:embed="rId339"/>
                <a:stretch>
                  <a:fillRect/>
                </a:stretch>
              </p:blipFill>
              <p:spPr>
                <a:xfrm>
                  <a:off x="9870938" y="3322505"/>
                  <a:ext cx="475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2" name="Freihand 221">
                  <a:extLst>
                    <a:ext uri="{FF2B5EF4-FFF2-40B4-BE49-F238E27FC236}">
                      <a16:creationId xmlns:a16="http://schemas.microsoft.com/office/drawing/2014/main" id="{1988F2FF-3390-3DD0-DB7F-65F893EB0541}"/>
                    </a:ext>
                  </a:extLst>
                </p14:cNvPr>
                <p14:cNvContentPartPr/>
                <p14:nvPr/>
              </p14:nvContentPartPr>
              <p14:xfrm>
                <a:off x="10418498" y="3256625"/>
                <a:ext cx="185400" cy="182160"/>
              </p14:xfrm>
            </p:contentPart>
          </mc:Choice>
          <mc:Fallback>
            <p:pic>
              <p:nvPicPr>
                <p:cNvPr id="222" name="Freihand 221">
                  <a:extLst>
                    <a:ext uri="{FF2B5EF4-FFF2-40B4-BE49-F238E27FC236}">
                      <a16:creationId xmlns:a16="http://schemas.microsoft.com/office/drawing/2014/main" id="{1988F2FF-3390-3DD0-DB7F-65F893EB0541}"/>
                    </a:ext>
                  </a:extLst>
                </p:cNvPr>
                <p:cNvPicPr/>
                <p:nvPr/>
              </p:nvPicPr>
              <p:blipFill>
                <a:blip r:embed="rId341"/>
                <a:stretch>
                  <a:fillRect/>
                </a:stretch>
              </p:blipFill>
              <p:spPr>
                <a:xfrm>
                  <a:off x="10409498" y="3247625"/>
                  <a:ext cx="203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3" name="Freihand 222">
                  <a:extLst>
                    <a:ext uri="{FF2B5EF4-FFF2-40B4-BE49-F238E27FC236}">
                      <a16:creationId xmlns:a16="http://schemas.microsoft.com/office/drawing/2014/main" id="{9C37B4B2-5F5D-2844-D0C8-DB6608D37ED6}"/>
                    </a:ext>
                  </a:extLst>
                </p14:cNvPr>
                <p14:cNvContentPartPr/>
                <p14:nvPr/>
              </p14:nvContentPartPr>
              <p14:xfrm>
                <a:off x="10795418" y="3272105"/>
                <a:ext cx="425520" cy="155160"/>
              </p14:xfrm>
            </p:contentPart>
          </mc:Choice>
          <mc:Fallback>
            <p:pic>
              <p:nvPicPr>
                <p:cNvPr id="223" name="Freihand 222">
                  <a:extLst>
                    <a:ext uri="{FF2B5EF4-FFF2-40B4-BE49-F238E27FC236}">
                      <a16:creationId xmlns:a16="http://schemas.microsoft.com/office/drawing/2014/main" id="{9C37B4B2-5F5D-2844-D0C8-DB6608D37ED6}"/>
                    </a:ext>
                  </a:extLst>
                </p:cNvPr>
                <p:cNvPicPr/>
                <p:nvPr/>
              </p:nvPicPr>
              <p:blipFill>
                <a:blip r:embed="rId343"/>
                <a:stretch>
                  <a:fillRect/>
                </a:stretch>
              </p:blipFill>
              <p:spPr>
                <a:xfrm>
                  <a:off x="10786778" y="3263105"/>
                  <a:ext cx="443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4" name="Freihand 223">
                  <a:extLst>
                    <a:ext uri="{FF2B5EF4-FFF2-40B4-BE49-F238E27FC236}">
                      <a16:creationId xmlns:a16="http://schemas.microsoft.com/office/drawing/2014/main" id="{386AE987-35E8-509C-4BF7-AE3390CC31DC}"/>
                    </a:ext>
                  </a:extLst>
                </p14:cNvPr>
                <p14:cNvContentPartPr/>
                <p14:nvPr/>
              </p14:nvContentPartPr>
              <p14:xfrm>
                <a:off x="11160098" y="3163025"/>
                <a:ext cx="9000" cy="17280"/>
              </p14:xfrm>
            </p:contentPart>
          </mc:Choice>
          <mc:Fallback>
            <p:pic>
              <p:nvPicPr>
                <p:cNvPr id="224" name="Freihand 223">
                  <a:extLst>
                    <a:ext uri="{FF2B5EF4-FFF2-40B4-BE49-F238E27FC236}">
                      <a16:creationId xmlns:a16="http://schemas.microsoft.com/office/drawing/2014/main" id="{386AE987-35E8-509C-4BF7-AE3390CC31DC}"/>
                    </a:ext>
                  </a:extLst>
                </p:cNvPr>
                <p:cNvPicPr/>
                <p:nvPr/>
              </p:nvPicPr>
              <p:blipFill>
                <a:blip r:embed="rId345"/>
                <a:stretch>
                  <a:fillRect/>
                </a:stretch>
              </p:blipFill>
              <p:spPr>
                <a:xfrm>
                  <a:off x="11151458" y="3154385"/>
                  <a:ext cx="26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5" name="Freihand 224">
                  <a:extLst>
                    <a:ext uri="{FF2B5EF4-FFF2-40B4-BE49-F238E27FC236}">
                      <a16:creationId xmlns:a16="http://schemas.microsoft.com/office/drawing/2014/main" id="{3BB84B9E-2E81-E2DE-1428-0BB6BD162443}"/>
                    </a:ext>
                  </a:extLst>
                </p14:cNvPr>
                <p14:cNvContentPartPr/>
                <p14:nvPr/>
              </p14:nvContentPartPr>
              <p14:xfrm>
                <a:off x="6455258" y="3817145"/>
                <a:ext cx="380160" cy="153360"/>
              </p14:xfrm>
            </p:contentPart>
          </mc:Choice>
          <mc:Fallback>
            <p:pic>
              <p:nvPicPr>
                <p:cNvPr id="225" name="Freihand 224">
                  <a:extLst>
                    <a:ext uri="{FF2B5EF4-FFF2-40B4-BE49-F238E27FC236}">
                      <a16:creationId xmlns:a16="http://schemas.microsoft.com/office/drawing/2014/main" id="{3BB84B9E-2E81-E2DE-1428-0BB6BD162443}"/>
                    </a:ext>
                  </a:extLst>
                </p:cNvPr>
                <p:cNvPicPr/>
                <p:nvPr/>
              </p:nvPicPr>
              <p:blipFill>
                <a:blip r:embed="rId347"/>
                <a:stretch>
                  <a:fillRect/>
                </a:stretch>
              </p:blipFill>
              <p:spPr>
                <a:xfrm>
                  <a:off x="6446258" y="3808505"/>
                  <a:ext cx="397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6" name="Freihand 225">
                  <a:extLst>
                    <a:ext uri="{FF2B5EF4-FFF2-40B4-BE49-F238E27FC236}">
                      <a16:creationId xmlns:a16="http://schemas.microsoft.com/office/drawing/2014/main" id="{9536BA81-42F4-FED9-1D08-422E4C1FADDD}"/>
                    </a:ext>
                  </a:extLst>
                </p14:cNvPr>
                <p14:cNvContentPartPr/>
                <p14:nvPr/>
              </p14:nvContentPartPr>
              <p14:xfrm>
                <a:off x="6855578" y="3780065"/>
                <a:ext cx="101160" cy="167400"/>
              </p14:xfrm>
            </p:contentPart>
          </mc:Choice>
          <mc:Fallback>
            <p:pic>
              <p:nvPicPr>
                <p:cNvPr id="226" name="Freihand 225">
                  <a:extLst>
                    <a:ext uri="{FF2B5EF4-FFF2-40B4-BE49-F238E27FC236}">
                      <a16:creationId xmlns:a16="http://schemas.microsoft.com/office/drawing/2014/main" id="{9536BA81-42F4-FED9-1D08-422E4C1FADDD}"/>
                    </a:ext>
                  </a:extLst>
                </p:cNvPr>
                <p:cNvPicPr/>
                <p:nvPr/>
              </p:nvPicPr>
              <p:blipFill>
                <a:blip r:embed="rId349"/>
                <a:stretch>
                  <a:fillRect/>
                </a:stretch>
              </p:blipFill>
              <p:spPr>
                <a:xfrm>
                  <a:off x="6846938" y="3771425"/>
                  <a:ext cx="118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7" name="Freihand 226">
                  <a:extLst>
                    <a:ext uri="{FF2B5EF4-FFF2-40B4-BE49-F238E27FC236}">
                      <a16:creationId xmlns:a16="http://schemas.microsoft.com/office/drawing/2014/main" id="{72A8F98E-720B-88C7-43C5-14E7FB53E6D8}"/>
                    </a:ext>
                  </a:extLst>
                </p14:cNvPr>
                <p14:cNvContentPartPr/>
                <p14:nvPr/>
              </p14:nvContentPartPr>
              <p14:xfrm>
                <a:off x="6984098" y="3789785"/>
                <a:ext cx="267840" cy="309240"/>
              </p14:xfrm>
            </p:contentPart>
          </mc:Choice>
          <mc:Fallback>
            <p:pic>
              <p:nvPicPr>
                <p:cNvPr id="227" name="Freihand 226">
                  <a:extLst>
                    <a:ext uri="{FF2B5EF4-FFF2-40B4-BE49-F238E27FC236}">
                      <a16:creationId xmlns:a16="http://schemas.microsoft.com/office/drawing/2014/main" id="{72A8F98E-720B-88C7-43C5-14E7FB53E6D8}"/>
                    </a:ext>
                  </a:extLst>
                </p:cNvPr>
                <p:cNvPicPr/>
                <p:nvPr/>
              </p:nvPicPr>
              <p:blipFill>
                <a:blip r:embed="rId351"/>
                <a:stretch>
                  <a:fillRect/>
                </a:stretch>
              </p:blipFill>
              <p:spPr>
                <a:xfrm>
                  <a:off x="6975098" y="3781145"/>
                  <a:ext cx="2854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8" name="Freihand 227">
                  <a:extLst>
                    <a:ext uri="{FF2B5EF4-FFF2-40B4-BE49-F238E27FC236}">
                      <a16:creationId xmlns:a16="http://schemas.microsoft.com/office/drawing/2014/main" id="{487CD3D1-8C26-7067-ED03-164229491F63}"/>
                    </a:ext>
                  </a:extLst>
                </p14:cNvPr>
                <p14:cNvContentPartPr/>
                <p14:nvPr/>
              </p14:nvContentPartPr>
              <p14:xfrm>
                <a:off x="7237178" y="3740465"/>
                <a:ext cx="310680" cy="205920"/>
              </p14:xfrm>
            </p:contentPart>
          </mc:Choice>
          <mc:Fallback>
            <p:pic>
              <p:nvPicPr>
                <p:cNvPr id="228" name="Freihand 227">
                  <a:extLst>
                    <a:ext uri="{FF2B5EF4-FFF2-40B4-BE49-F238E27FC236}">
                      <a16:creationId xmlns:a16="http://schemas.microsoft.com/office/drawing/2014/main" id="{487CD3D1-8C26-7067-ED03-164229491F63}"/>
                    </a:ext>
                  </a:extLst>
                </p:cNvPr>
                <p:cNvPicPr/>
                <p:nvPr/>
              </p:nvPicPr>
              <p:blipFill>
                <a:blip r:embed="rId353"/>
                <a:stretch>
                  <a:fillRect/>
                </a:stretch>
              </p:blipFill>
              <p:spPr>
                <a:xfrm>
                  <a:off x="7228538" y="3731825"/>
                  <a:ext cx="328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9" name="Freihand 228">
                  <a:extLst>
                    <a:ext uri="{FF2B5EF4-FFF2-40B4-BE49-F238E27FC236}">
                      <a16:creationId xmlns:a16="http://schemas.microsoft.com/office/drawing/2014/main" id="{6BC4DB0E-5F55-3BA4-6CB5-CF2E820A4164}"/>
                    </a:ext>
                  </a:extLst>
                </p14:cNvPr>
                <p14:cNvContentPartPr/>
                <p14:nvPr/>
              </p14:nvContentPartPr>
              <p14:xfrm>
                <a:off x="7579898" y="3704825"/>
                <a:ext cx="198000" cy="169920"/>
              </p14:xfrm>
            </p:contentPart>
          </mc:Choice>
          <mc:Fallback>
            <p:pic>
              <p:nvPicPr>
                <p:cNvPr id="229" name="Freihand 228">
                  <a:extLst>
                    <a:ext uri="{FF2B5EF4-FFF2-40B4-BE49-F238E27FC236}">
                      <a16:creationId xmlns:a16="http://schemas.microsoft.com/office/drawing/2014/main" id="{6BC4DB0E-5F55-3BA4-6CB5-CF2E820A4164}"/>
                    </a:ext>
                  </a:extLst>
                </p:cNvPr>
                <p:cNvPicPr/>
                <p:nvPr/>
              </p:nvPicPr>
              <p:blipFill>
                <a:blip r:embed="rId355"/>
                <a:stretch>
                  <a:fillRect/>
                </a:stretch>
              </p:blipFill>
              <p:spPr>
                <a:xfrm>
                  <a:off x="7570898" y="3696185"/>
                  <a:ext cx="215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0" name="Freihand 229">
                  <a:extLst>
                    <a:ext uri="{FF2B5EF4-FFF2-40B4-BE49-F238E27FC236}">
                      <a16:creationId xmlns:a16="http://schemas.microsoft.com/office/drawing/2014/main" id="{24BADD88-3ABB-A038-E137-B213571EA55A}"/>
                    </a:ext>
                  </a:extLst>
                </p14:cNvPr>
                <p14:cNvContentPartPr/>
                <p14:nvPr/>
              </p14:nvContentPartPr>
              <p14:xfrm>
                <a:off x="7355618" y="3705545"/>
                <a:ext cx="131040" cy="26280"/>
              </p14:xfrm>
            </p:contentPart>
          </mc:Choice>
          <mc:Fallback>
            <p:pic>
              <p:nvPicPr>
                <p:cNvPr id="230" name="Freihand 229">
                  <a:extLst>
                    <a:ext uri="{FF2B5EF4-FFF2-40B4-BE49-F238E27FC236}">
                      <a16:creationId xmlns:a16="http://schemas.microsoft.com/office/drawing/2014/main" id="{24BADD88-3ABB-A038-E137-B213571EA55A}"/>
                    </a:ext>
                  </a:extLst>
                </p:cNvPr>
                <p:cNvPicPr/>
                <p:nvPr/>
              </p:nvPicPr>
              <p:blipFill>
                <a:blip r:embed="rId357"/>
                <a:stretch>
                  <a:fillRect/>
                </a:stretch>
              </p:blipFill>
              <p:spPr>
                <a:xfrm>
                  <a:off x="7346978" y="3696545"/>
                  <a:ext cx="148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1" name="Freihand 230">
                  <a:extLst>
                    <a:ext uri="{FF2B5EF4-FFF2-40B4-BE49-F238E27FC236}">
                      <a16:creationId xmlns:a16="http://schemas.microsoft.com/office/drawing/2014/main" id="{13385E9A-FED6-193E-F659-7D9EDAC04FD7}"/>
                    </a:ext>
                  </a:extLst>
                </p14:cNvPr>
                <p14:cNvContentPartPr/>
                <p14:nvPr/>
              </p14:nvContentPartPr>
              <p14:xfrm>
                <a:off x="8046818" y="3763865"/>
                <a:ext cx="16920" cy="133920"/>
              </p14:xfrm>
            </p:contentPart>
          </mc:Choice>
          <mc:Fallback>
            <p:pic>
              <p:nvPicPr>
                <p:cNvPr id="231" name="Freihand 230">
                  <a:extLst>
                    <a:ext uri="{FF2B5EF4-FFF2-40B4-BE49-F238E27FC236}">
                      <a16:creationId xmlns:a16="http://schemas.microsoft.com/office/drawing/2014/main" id="{13385E9A-FED6-193E-F659-7D9EDAC04FD7}"/>
                    </a:ext>
                  </a:extLst>
                </p:cNvPr>
                <p:cNvPicPr/>
                <p:nvPr/>
              </p:nvPicPr>
              <p:blipFill>
                <a:blip r:embed="rId359"/>
                <a:stretch>
                  <a:fillRect/>
                </a:stretch>
              </p:blipFill>
              <p:spPr>
                <a:xfrm>
                  <a:off x="8037818" y="3754865"/>
                  <a:ext cx="34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2" name="Freihand 231">
                  <a:extLst>
                    <a:ext uri="{FF2B5EF4-FFF2-40B4-BE49-F238E27FC236}">
                      <a16:creationId xmlns:a16="http://schemas.microsoft.com/office/drawing/2014/main" id="{1A18B518-0EDD-C6B6-93B7-3461F6999A6E}"/>
                    </a:ext>
                  </a:extLst>
                </p14:cNvPr>
                <p14:cNvContentPartPr/>
                <p14:nvPr/>
              </p14:nvContentPartPr>
              <p14:xfrm>
                <a:off x="7960058" y="3676025"/>
                <a:ext cx="171360" cy="122400"/>
              </p14:xfrm>
            </p:contentPart>
          </mc:Choice>
          <mc:Fallback>
            <p:pic>
              <p:nvPicPr>
                <p:cNvPr id="232" name="Freihand 231">
                  <a:extLst>
                    <a:ext uri="{FF2B5EF4-FFF2-40B4-BE49-F238E27FC236}">
                      <a16:creationId xmlns:a16="http://schemas.microsoft.com/office/drawing/2014/main" id="{1A18B518-0EDD-C6B6-93B7-3461F6999A6E}"/>
                    </a:ext>
                  </a:extLst>
                </p:cNvPr>
                <p:cNvPicPr/>
                <p:nvPr/>
              </p:nvPicPr>
              <p:blipFill>
                <a:blip r:embed="rId361"/>
                <a:stretch>
                  <a:fillRect/>
                </a:stretch>
              </p:blipFill>
              <p:spPr>
                <a:xfrm>
                  <a:off x="7951418" y="3667025"/>
                  <a:ext cx="189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3" name="Freihand 232">
                  <a:extLst>
                    <a:ext uri="{FF2B5EF4-FFF2-40B4-BE49-F238E27FC236}">
                      <a16:creationId xmlns:a16="http://schemas.microsoft.com/office/drawing/2014/main" id="{1E7F2CFA-B533-9836-7C86-37C2260231BF}"/>
                    </a:ext>
                  </a:extLst>
                </p14:cNvPr>
                <p14:cNvContentPartPr/>
                <p14:nvPr/>
              </p14:nvContentPartPr>
              <p14:xfrm>
                <a:off x="8185778" y="3760985"/>
                <a:ext cx="241920" cy="137520"/>
              </p14:xfrm>
            </p:contentPart>
          </mc:Choice>
          <mc:Fallback>
            <p:pic>
              <p:nvPicPr>
                <p:cNvPr id="233" name="Freihand 232">
                  <a:extLst>
                    <a:ext uri="{FF2B5EF4-FFF2-40B4-BE49-F238E27FC236}">
                      <a16:creationId xmlns:a16="http://schemas.microsoft.com/office/drawing/2014/main" id="{1E7F2CFA-B533-9836-7C86-37C2260231BF}"/>
                    </a:ext>
                  </a:extLst>
                </p:cNvPr>
                <p:cNvPicPr/>
                <p:nvPr/>
              </p:nvPicPr>
              <p:blipFill>
                <a:blip r:embed="rId363"/>
                <a:stretch>
                  <a:fillRect/>
                </a:stretch>
              </p:blipFill>
              <p:spPr>
                <a:xfrm>
                  <a:off x="8176778" y="3752345"/>
                  <a:ext cx="259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4" name="Freihand 233">
                  <a:extLst>
                    <a:ext uri="{FF2B5EF4-FFF2-40B4-BE49-F238E27FC236}">
                      <a16:creationId xmlns:a16="http://schemas.microsoft.com/office/drawing/2014/main" id="{920ACEAE-2AA3-7DBA-B66F-32A00F36B8FE}"/>
                    </a:ext>
                  </a:extLst>
                </p14:cNvPr>
                <p14:cNvContentPartPr/>
                <p14:nvPr/>
              </p14:nvContentPartPr>
              <p14:xfrm>
                <a:off x="8427338" y="3713105"/>
                <a:ext cx="131040" cy="196200"/>
              </p14:xfrm>
            </p:contentPart>
          </mc:Choice>
          <mc:Fallback>
            <p:pic>
              <p:nvPicPr>
                <p:cNvPr id="234" name="Freihand 233">
                  <a:extLst>
                    <a:ext uri="{FF2B5EF4-FFF2-40B4-BE49-F238E27FC236}">
                      <a16:creationId xmlns:a16="http://schemas.microsoft.com/office/drawing/2014/main" id="{920ACEAE-2AA3-7DBA-B66F-32A00F36B8FE}"/>
                    </a:ext>
                  </a:extLst>
                </p:cNvPr>
                <p:cNvPicPr/>
                <p:nvPr/>
              </p:nvPicPr>
              <p:blipFill>
                <a:blip r:embed="rId365"/>
                <a:stretch>
                  <a:fillRect/>
                </a:stretch>
              </p:blipFill>
              <p:spPr>
                <a:xfrm>
                  <a:off x="8418698" y="3704465"/>
                  <a:ext cx="148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5" name="Freihand 234">
                  <a:extLst>
                    <a:ext uri="{FF2B5EF4-FFF2-40B4-BE49-F238E27FC236}">
                      <a16:creationId xmlns:a16="http://schemas.microsoft.com/office/drawing/2014/main" id="{9C423FE9-017F-D10D-C09D-083D09100D28}"/>
                    </a:ext>
                  </a:extLst>
                </p14:cNvPr>
                <p14:cNvContentPartPr/>
                <p14:nvPr/>
              </p14:nvContentPartPr>
              <p14:xfrm>
                <a:off x="8554778" y="3773225"/>
                <a:ext cx="158040" cy="173160"/>
              </p14:xfrm>
            </p:contentPart>
          </mc:Choice>
          <mc:Fallback>
            <p:pic>
              <p:nvPicPr>
                <p:cNvPr id="235" name="Freihand 234">
                  <a:extLst>
                    <a:ext uri="{FF2B5EF4-FFF2-40B4-BE49-F238E27FC236}">
                      <a16:creationId xmlns:a16="http://schemas.microsoft.com/office/drawing/2014/main" id="{9C423FE9-017F-D10D-C09D-083D09100D28}"/>
                    </a:ext>
                  </a:extLst>
                </p:cNvPr>
                <p:cNvPicPr/>
                <p:nvPr/>
              </p:nvPicPr>
              <p:blipFill>
                <a:blip r:embed="rId367"/>
                <a:stretch>
                  <a:fillRect/>
                </a:stretch>
              </p:blipFill>
              <p:spPr>
                <a:xfrm>
                  <a:off x="8546138" y="3764225"/>
                  <a:ext cx="175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6" name="Freihand 235">
                  <a:extLst>
                    <a:ext uri="{FF2B5EF4-FFF2-40B4-BE49-F238E27FC236}">
                      <a16:creationId xmlns:a16="http://schemas.microsoft.com/office/drawing/2014/main" id="{61D0EFC3-134B-2995-A80C-4D98C259CD35}"/>
                    </a:ext>
                  </a:extLst>
                </p14:cNvPr>
                <p14:cNvContentPartPr/>
                <p14:nvPr/>
              </p14:nvContentPartPr>
              <p14:xfrm>
                <a:off x="8702018" y="3723545"/>
                <a:ext cx="316080" cy="181440"/>
              </p14:xfrm>
            </p:contentPart>
          </mc:Choice>
          <mc:Fallback>
            <p:pic>
              <p:nvPicPr>
                <p:cNvPr id="236" name="Freihand 235">
                  <a:extLst>
                    <a:ext uri="{FF2B5EF4-FFF2-40B4-BE49-F238E27FC236}">
                      <a16:creationId xmlns:a16="http://schemas.microsoft.com/office/drawing/2014/main" id="{61D0EFC3-134B-2995-A80C-4D98C259CD35}"/>
                    </a:ext>
                  </a:extLst>
                </p:cNvPr>
                <p:cNvPicPr/>
                <p:nvPr/>
              </p:nvPicPr>
              <p:blipFill>
                <a:blip r:embed="rId369"/>
                <a:stretch>
                  <a:fillRect/>
                </a:stretch>
              </p:blipFill>
              <p:spPr>
                <a:xfrm>
                  <a:off x="8693378" y="3714545"/>
                  <a:ext cx="333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7" name="Freihand 236">
                  <a:extLst>
                    <a:ext uri="{FF2B5EF4-FFF2-40B4-BE49-F238E27FC236}">
                      <a16:creationId xmlns:a16="http://schemas.microsoft.com/office/drawing/2014/main" id="{61EF631E-2CD8-9AC4-4A2F-BDE93332FD8C}"/>
                    </a:ext>
                  </a:extLst>
                </p14:cNvPr>
                <p14:cNvContentPartPr/>
                <p14:nvPr/>
              </p14:nvContentPartPr>
              <p14:xfrm>
                <a:off x="8988218" y="3651905"/>
                <a:ext cx="4320" cy="13680"/>
              </p14:xfrm>
            </p:contentPart>
          </mc:Choice>
          <mc:Fallback>
            <p:pic>
              <p:nvPicPr>
                <p:cNvPr id="237" name="Freihand 236">
                  <a:extLst>
                    <a:ext uri="{FF2B5EF4-FFF2-40B4-BE49-F238E27FC236}">
                      <a16:creationId xmlns:a16="http://schemas.microsoft.com/office/drawing/2014/main" id="{61EF631E-2CD8-9AC4-4A2F-BDE93332FD8C}"/>
                    </a:ext>
                  </a:extLst>
                </p:cNvPr>
                <p:cNvPicPr/>
                <p:nvPr/>
              </p:nvPicPr>
              <p:blipFill>
                <a:blip r:embed="rId371"/>
                <a:stretch>
                  <a:fillRect/>
                </a:stretch>
              </p:blipFill>
              <p:spPr>
                <a:xfrm>
                  <a:off x="8979578" y="3642905"/>
                  <a:ext cx="21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8" name="Freihand 237">
                  <a:extLst>
                    <a:ext uri="{FF2B5EF4-FFF2-40B4-BE49-F238E27FC236}">
                      <a16:creationId xmlns:a16="http://schemas.microsoft.com/office/drawing/2014/main" id="{E7D04E9C-F22C-CC2A-B902-F6009656736E}"/>
                    </a:ext>
                  </a:extLst>
                </p14:cNvPr>
                <p14:cNvContentPartPr/>
                <p14:nvPr/>
              </p14:nvContentPartPr>
              <p14:xfrm>
                <a:off x="9033938" y="3742625"/>
                <a:ext cx="184680" cy="335880"/>
              </p14:xfrm>
            </p:contentPart>
          </mc:Choice>
          <mc:Fallback>
            <p:pic>
              <p:nvPicPr>
                <p:cNvPr id="238" name="Freihand 237">
                  <a:extLst>
                    <a:ext uri="{FF2B5EF4-FFF2-40B4-BE49-F238E27FC236}">
                      <a16:creationId xmlns:a16="http://schemas.microsoft.com/office/drawing/2014/main" id="{E7D04E9C-F22C-CC2A-B902-F6009656736E}"/>
                    </a:ext>
                  </a:extLst>
                </p:cNvPr>
                <p:cNvPicPr/>
                <p:nvPr/>
              </p:nvPicPr>
              <p:blipFill>
                <a:blip r:embed="rId373"/>
                <a:stretch>
                  <a:fillRect/>
                </a:stretch>
              </p:blipFill>
              <p:spPr>
                <a:xfrm>
                  <a:off x="9025298" y="3733625"/>
                  <a:ext cx="2023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9" name="Freihand 238">
                  <a:extLst>
                    <a:ext uri="{FF2B5EF4-FFF2-40B4-BE49-F238E27FC236}">
                      <a16:creationId xmlns:a16="http://schemas.microsoft.com/office/drawing/2014/main" id="{A00422C4-427C-B7B4-CA76-303E437B2872}"/>
                    </a:ext>
                  </a:extLst>
                </p14:cNvPr>
                <p14:cNvContentPartPr/>
                <p14:nvPr/>
              </p14:nvContentPartPr>
              <p14:xfrm>
                <a:off x="9267578" y="3751985"/>
                <a:ext cx="594720" cy="225720"/>
              </p14:xfrm>
            </p:contentPart>
          </mc:Choice>
          <mc:Fallback>
            <p:pic>
              <p:nvPicPr>
                <p:cNvPr id="239" name="Freihand 238">
                  <a:extLst>
                    <a:ext uri="{FF2B5EF4-FFF2-40B4-BE49-F238E27FC236}">
                      <a16:creationId xmlns:a16="http://schemas.microsoft.com/office/drawing/2014/main" id="{A00422C4-427C-B7B4-CA76-303E437B2872}"/>
                    </a:ext>
                  </a:extLst>
                </p:cNvPr>
                <p:cNvPicPr/>
                <p:nvPr/>
              </p:nvPicPr>
              <p:blipFill>
                <a:blip r:embed="rId375"/>
                <a:stretch>
                  <a:fillRect/>
                </a:stretch>
              </p:blipFill>
              <p:spPr>
                <a:xfrm>
                  <a:off x="9258578" y="3743345"/>
                  <a:ext cx="612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0" name="Freihand 239">
                  <a:extLst>
                    <a:ext uri="{FF2B5EF4-FFF2-40B4-BE49-F238E27FC236}">
                      <a16:creationId xmlns:a16="http://schemas.microsoft.com/office/drawing/2014/main" id="{C2A996A8-7B90-9916-C3BE-CF274D3120AC}"/>
                    </a:ext>
                  </a:extLst>
                </p14:cNvPr>
                <p14:cNvContentPartPr/>
                <p14:nvPr/>
              </p14:nvContentPartPr>
              <p14:xfrm>
                <a:off x="10112138" y="3674945"/>
                <a:ext cx="540360" cy="120960"/>
              </p14:xfrm>
            </p:contentPart>
          </mc:Choice>
          <mc:Fallback>
            <p:pic>
              <p:nvPicPr>
                <p:cNvPr id="240" name="Freihand 239">
                  <a:extLst>
                    <a:ext uri="{FF2B5EF4-FFF2-40B4-BE49-F238E27FC236}">
                      <a16:creationId xmlns:a16="http://schemas.microsoft.com/office/drawing/2014/main" id="{C2A996A8-7B90-9916-C3BE-CF274D3120AC}"/>
                    </a:ext>
                  </a:extLst>
                </p:cNvPr>
                <p:cNvPicPr/>
                <p:nvPr/>
              </p:nvPicPr>
              <p:blipFill>
                <a:blip r:embed="rId377"/>
                <a:stretch>
                  <a:fillRect/>
                </a:stretch>
              </p:blipFill>
              <p:spPr>
                <a:xfrm>
                  <a:off x="10103498" y="3666305"/>
                  <a:ext cx="558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1" name="Freihand 240">
                  <a:extLst>
                    <a:ext uri="{FF2B5EF4-FFF2-40B4-BE49-F238E27FC236}">
                      <a16:creationId xmlns:a16="http://schemas.microsoft.com/office/drawing/2014/main" id="{21E76E6D-1BC9-F40B-002F-788A5928E68D}"/>
                    </a:ext>
                  </a:extLst>
                </p14:cNvPr>
                <p14:cNvContentPartPr/>
                <p14:nvPr/>
              </p14:nvContentPartPr>
              <p14:xfrm>
                <a:off x="10544498" y="3552185"/>
                <a:ext cx="9720" cy="10080"/>
              </p14:xfrm>
            </p:contentPart>
          </mc:Choice>
          <mc:Fallback>
            <p:pic>
              <p:nvPicPr>
                <p:cNvPr id="241" name="Freihand 240">
                  <a:extLst>
                    <a:ext uri="{FF2B5EF4-FFF2-40B4-BE49-F238E27FC236}">
                      <a16:creationId xmlns:a16="http://schemas.microsoft.com/office/drawing/2014/main" id="{21E76E6D-1BC9-F40B-002F-788A5928E68D}"/>
                    </a:ext>
                  </a:extLst>
                </p:cNvPr>
                <p:cNvPicPr/>
                <p:nvPr/>
              </p:nvPicPr>
              <p:blipFill>
                <a:blip r:embed="rId379"/>
                <a:stretch>
                  <a:fillRect/>
                </a:stretch>
              </p:blipFill>
              <p:spPr>
                <a:xfrm>
                  <a:off x="10535858" y="3543545"/>
                  <a:ext cx="27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2" name="Freihand 241">
                  <a:extLst>
                    <a:ext uri="{FF2B5EF4-FFF2-40B4-BE49-F238E27FC236}">
                      <a16:creationId xmlns:a16="http://schemas.microsoft.com/office/drawing/2014/main" id="{F5236EDB-755F-FD16-29F7-5722B0098110}"/>
                    </a:ext>
                  </a:extLst>
                </p14:cNvPr>
                <p14:cNvContentPartPr/>
                <p14:nvPr/>
              </p14:nvContentPartPr>
              <p14:xfrm>
                <a:off x="10696778" y="3574505"/>
                <a:ext cx="365760" cy="177840"/>
              </p14:xfrm>
            </p:contentPart>
          </mc:Choice>
          <mc:Fallback>
            <p:pic>
              <p:nvPicPr>
                <p:cNvPr id="242" name="Freihand 241">
                  <a:extLst>
                    <a:ext uri="{FF2B5EF4-FFF2-40B4-BE49-F238E27FC236}">
                      <a16:creationId xmlns:a16="http://schemas.microsoft.com/office/drawing/2014/main" id="{F5236EDB-755F-FD16-29F7-5722B0098110}"/>
                    </a:ext>
                  </a:extLst>
                </p:cNvPr>
                <p:cNvPicPr/>
                <p:nvPr/>
              </p:nvPicPr>
              <p:blipFill>
                <a:blip r:embed="rId381"/>
                <a:stretch>
                  <a:fillRect/>
                </a:stretch>
              </p:blipFill>
              <p:spPr>
                <a:xfrm>
                  <a:off x="10688138" y="3565505"/>
                  <a:ext cx="383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5" name="Freihand 244">
                  <a:extLst>
                    <a:ext uri="{FF2B5EF4-FFF2-40B4-BE49-F238E27FC236}">
                      <a16:creationId xmlns:a16="http://schemas.microsoft.com/office/drawing/2014/main" id="{C5297AA2-811D-268D-E211-47D02C2D1E79}"/>
                    </a:ext>
                  </a:extLst>
                </p14:cNvPr>
                <p14:cNvContentPartPr/>
                <p14:nvPr/>
              </p14:nvContentPartPr>
              <p14:xfrm>
                <a:off x="5418098" y="4171025"/>
                <a:ext cx="826920" cy="169920"/>
              </p14:xfrm>
            </p:contentPart>
          </mc:Choice>
          <mc:Fallback>
            <p:pic>
              <p:nvPicPr>
                <p:cNvPr id="245" name="Freihand 244">
                  <a:extLst>
                    <a:ext uri="{FF2B5EF4-FFF2-40B4-BE49-F238E27FC236}">
                      <a16:creationId xmlns:a16="http://schemas.microsoft.com/office/drawing/2014/main" id="{C5297AA2-811D-268D-E211-47D02C2D1E79}"/>
                    </a:ext>
                  </a:extLst>
                </p:cNvPr>
                <p:cNvPicPr/>
                <p:nvPr/>
              </p:nvPicPr>
              <p:blipFill>
                <a:blip r:embed="rId383"/>
                <a:stretch>
                  <a:fillRect/>
                </a:stretch>
              </p:blipFill>
              <p:spPr>
                <a:xfrm>
                  <a:off x="5409458" y="4162385"/>
                  <a:ext cx="844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6" name="Freihand 245">
                  <a:extLst>
                    <a:ext uri="{FF2B5EF4-FFF2-40B4-BE49-F238E27FC236}">
                      <a16:creationId xmlns:a16="http://schemas.microsoft.com/office/drawing/2014/main" id="{429026C5-248B-F256-F567-D46F070E7830}"/>
                    </a:ext>
                  </a:extLst>
                </p14:cNvPr>
                <p14:cNvContentPartPr/>
                <p14:nvPr/>
              </p14:nvContentPartPr>
              <p14:xfrm>
                <a:off x="6306578" y="4037465"/>
                <a:ext cx="209160" cy="226080"/>
              </p14:xfrm>
            </p:contentPart>
          </mc:Choice>
          <mc:Fallback>
            <p:pic>
              <p:nvPicPr>
                <p:cNvPr id="246" name="Freihand 245">
                  <a:extLst>
                    <a:ext uri="{FF2B5EF4-FFF2-40B4-BE49-F238E27FC236}">
                      <a16:creationId xmlns:a16="http://schemas.microsoft.com/office/drawing/2014/main" id="{429026C5-248B-F256-F567-D46F070E7830}"/>
                    </a:ext>
                  </a:extLst>
                </p:cNvPr>
                <p:cNvPicPr/>
                <p:nvPr/>
              </p:nvPicPr>
              <p:blipFill>
                <a:blip r:embed="rId385"/>
                <a:stretch>
                  <a:fillRect/>
                </a:stretch>
              </p:blipFill>
              <p:spPr>
                <a:xfrm>
                  <a:off x="6297578" y="4028465"/>
                  <a:ext cx="226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7" name="Freihand 246">
                  <a:extLst>
                    <a:ext uri="{FF2B5EF4-FFF2-40B4-BE49-F238E27FC236}">
                      <a16:creationId xmlns:a16="http://schemas.microsoft.com/office/drawing/2014/main" id="{8E11DD01-35E8-17F5-120D-4569A4199FF0}"/>
                    </a:ext>
                  </a:extLst>
                </p14:cNvPr>
                <p14:cNvContentPartPr/>
                <p14:nvPr/>
              </p14:nvContentPartPr>
              <p14:xfrm>
                <a:off x="6153938" y="4025225"/>
                <a:ext cx="92160" cy="3960"/>
              </p14:xfrm>
            </p:contentPart>
          </mc:Choice>
          <mc:Fallback>
            <p:pic>
              <p:nvPicPr>
                <p:cNvPr id="247" name="Freihand 246">
                  <a:extLst>
                    <a:ext uri="{FF2B5EF4-FFF2-40B4-BE49-F238E27FC236}">
                      <a16:creationId xmlns:a16="http://schemas.microsoft.com/office/drawing/2014/main" id="{8E11DD01-35E8-17F5-120D-4569A4199FF0}"/>
                    </a:ext>
                  </a:extLst>
                </p:cNvPr>
                <p:cNvPicPr/>
                <p:nvPr/>
              </p:nvPicPr>
              <p:blipFill>
                <a:blip r:embed="rId387"/>
                <a:stretch>
                  <a:fillRect/>
                </a:stretch>
              </p:blipFill>
              <p:spPr>
                <a:xfrm>
                  <a:off x="6145298" y="4016585"/>
                  <a:ext cx="109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8" name="Freihand 247">
                  <a:extLst>
                    <a:ext uri="{FF2B5EF4-FFF2-40B4-BE49-F238E27FC236}">
                      <a16:creationId xmlns:a16="http://schemas.microsoft.com/office/drawing/2014/main" id="{D5846FF4-791D-AF82-6A82-EA90A048E5D3}"/>
                    </a:ext>
                  </a:extLst>
                </p14:cNvPr>
                <p14:cNvContentPartPr/>
                <p14:nvPr/>
              </p14:nvContentPartPr>
              <p14:xfrm>
                <a:off x="6616538" y="4100825"/>
                <a:ext cx="241200" cy="320400"/>
              </p14:xfrm>
            </p:contentPart>
          </mc:Choice>
          <mc:Fallback>
            <p:pic>
              <p:nvPicPr>
                <p:cNvPr id="248" name="Freihand 247">
                  <a:extLst>
                    <a:ext uri="{FF2B5EF4-FFF2-40B4-BE49-F238E27FC236}">
                      <a16:creationId xmlns:a16="http://schemas.microsoft.com/office/drawing/2014/main" id="{D5846FF4-791D-AF82-6A82-EA90A048E5D3}"/>
                    </a:ext>
                  </a:extLst>
                </p:cNvPr>
                <p:cNvPicPr/>
                <p:nvPr/>
              </p:nvPicPr>
              <p:blipFill>
                <a:blip r:embed="rId389"/>
                <a:stretch>
                  <a:fillRect/>
                </a:stretch>
              </p:blipFill>
              <p:spPr>
                <a:xfrm>
                  <a:off x="6607898" y="4091825"/>
                  <a:ext cx="2588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9" name="Freihand 248">
                  <a:extLst>
                    <a:ext uri="{FF2B5EF4-FFF2-40B4-BE49-F238E27FC236}">
                      <a16:creationId xmlns:a16="http://schemas.microsoft.com/office/drawing/2014/main" id="{E889D59F-D040-5299-B5D4-EF5B28F6CD01}"/>
                    </a:ext>
                  </a:extLst>
                </p14:cNvPr>
                <p14:cNvContentPartPr/>
                <p14:nvPr/>
              </p14:nvContentPartPr>
              <p14:xfrm>
                <a:off x="6902378" y="4135385"/>
                <a:ext cx="123120" cy="108000"/>
              </p14:xfrm>
            </p:contentPart>
          </mc:Choice>
          <mc:Fallback>
            <p:pic>
              <p:nvPicPr>
                <p:cNvPr id="249" name="Freihand 248">
                  <a:extLst>
                    <a:ext uri="{FF2B5EF4-FFF2-40B4-BE49-F238E27FC236}">
                      <a16:creationId xmlns:a16="http://schemas.microsoft.com/office/drawing/2014/main" id="{E889D59F-D040-5299-B5D4-EF5B28F6CD01}"/>
                    </a:ext>
                  </a:extLst>
                </p:cNvPr>
                <p:cNvPicPr/>
                <p:nvPr/>
              </p:nvPicPr>
              <p:blipFill>
                <a:blip r:embed="rId391"/>
                <a:stretch>
                  <a:fillRect/>
                </a:stretch>
              </p:blipFill>
              <p:spPr>
                <a:xfrm>
                  <a:off x="6893378" y="4126385"/>
                  <a:ext cx="140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0" name="Freihand 249">
                  <a:extLst>
                    <a:ext uri="{FF2B5EF4-FFF2-40B4-BE49-F238E27FC236}">
                      <a16:creationId xmlns:a16="http://schemas.microsoft.com/office/drawing/2014/main" id="{8D71CDF6-ED52-6C8D-7F39-2EB119DC799B}"/>
                    </a:ext>
                  </a:extLst>
                </p14:cNvPr>
                <p14:cNvContentPartPr/>
                <p14:nvPr/>
              </p14:nvContentPartPr>
              <p14:xfrm>
                <a:off x="7058978" y="4155905"/>
                <a:ext cx="545760" cy="75600"/>
              </p14:xfrm>
            </p:contentPart>
          </mc:Choice>
          <mc:Fallback>
            <p:pic>
              <p:nvPicPr>
                <p:cNvPr id="250" name="Freihand 249">
                  <a:extLst>
                    <a:ext uri="{FF2B5EF4-FFF2-40B4-BE49-F238E27FC236}">
                      <a16:creationId xmlns:a16="http://schemas.microsoft.com/office/drawing/2014/main" id="{8D71CDF6-ED52-6C8D-7F39-2EB119DC799B}"/>
                    </a:ext>
                  </a:extLst>
                </p:cNvPr>
                <p:cNvPicPr/>
                <p:nvPr/>
              </p:nvPicPr>
              <p:blipFill>
                <a:blip r:embed="rId393"/>
                <a:stretch>
                  <a:fillRect/>
                </a:stretch>
              </p:blipFill>
              <p:spPr>
                <a:xfrm>
                  <a:off x="7049978" y="4146905"/>
                  <a:ext cx="563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1" name="Freihand 250">
                  <a:extLst>
                    <a:ext uri="{FF2B5EF4-FFF2-40B4-BE49-F238E27FC236}">
                      <a16:creationId xmlns:a16="http://schemas.microsoft.com/office/drawing/2014/main" id="{14C68FA5-E053-60BA-6E8C-126E7C308688}"/>
                    </a:ext>
                  </a:extLst>
                </p14:cNvPr>
                <p14:cNvContentPartPr/>
                <p14:nvPr/>
              </p14:nvContentPartPr>
              <p14:xfrm>
                <a:off x="7653698" y="4119905"/>
                <a:ext cx="227880" cy="66240"/>
              </p14:xfrm>
            </p:contentPart>
          </mc:Choice>
          <mc:Fallback>
            <p:pic>
              <p:nvPicPr>
                <p:cNvPr id="251" name="Freihand 250">
                  <a:extLst>
                    <a:ext uri="{FF2B5EF4-FFF2-40B4-BE49-F238E27FC236}">
                      <a16:creationId xmlns:a16="http://schemas.microsoft.com/office/drawing/2014/main" id="{14C68FA5-E053-60BA-6E8C-126E7C308688}"/>
                    </a:ext>
                  </a:extLst>
                </p:cNvPr>
                <p:cNvPicPr/>
                <p:nvPr/>
              </p:nvPicPr>
              <p:blipFill>
                <a:blip r:embed="rId395"/>
                <a:stretch>
                  <a:fillRect/>
                </a:stretch>
              </p:blipFill>
              <p:spPr>
                <a:xfrm>
                  <a:off x="7644698" y="4110905"/>
                  <a:ext cx="245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2" name="Freihand 251">
                  <a:extLst>
                    <a:ext uri="{FF2B5EF4-FFF2-40B4-BE49-F238E27FC236}">
                      <a16:creationId xmlns:a16="http://schemas.microsoft.com/office/drawing/2014/main" id="{9FDAD68B-0F2A-14FC-35BE-56FCE2552581}"/>
                    </a:ext>
                  </a:extLst>
                </p14:cNvPr>
                <p14:cNvContentPartPr/>
                <p14:nvPr/>
              </p14:nvContentPartPr>
              <p14:xfrm>
                <a:off x="7966898" y="4111985"/>
                <a:ext cx="100440" cy="48240"/>
              </p14:xfrm>
            </p:contentPart>
          </mc:Choice>
          <mc:Fallback>
            <p:pic>
              <p:nvPicPr>
                <p:cNvPr id="252" name="Freihand 251">
                  <a:extLst>
                    <a:ext uri="{FF2B5EF4-FFF2-40B4-BE49-F238E27FC236}">
                      <a16:creationId xmlns:a16="http://schemas.microsoft.com/office/drawing/2014/main" id="{9FDAD68B-0F2A-14FC-35BE-56FCE2552581}"/>
                    </a:ext>
                  </a:extLst>
                </p:cNvPr>
                <p:cNvPicPr/>
                <p:nvPr/>
              </p:nvPicPr>
              <p:blipFill>
                <a:blip r:embed="rId397"/>
                <a:stretch>
                  <a:fillRect/>
                </a:stretch>
              </p:blipFill>
              <p:spPr>
                <a:xfrm>
                  <a:off x="7957898" y="4103345"/>
                  <a:ext cx="118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2" name="Freihand 271">
                  <a:extLst>
                    <a:ext uri="{FF2B5EF4-FFF2-40B4-BE49-F238E27FC236}">
                      <a16:creationId xmlns:a16="http://schemas.microsoft.com/office/drawing/2014/main" id="{D0BB7A0E-629C-16E3-39B0-B44C8AFF756B}"/>
                    </a:ext>
                  </a:extLst>
                </p14:cNvPr>
                <p14:cNvContentPartPr/>
                <p14:nvPr/>
              </p14:nvContentPartPr>
              <p14:xfrm>
                <a:off x="5060258" y="4641905"/>
                <a:ext cx="234720" cy="20880"/>
              </p14:xfrm>
            </p:contentPart>
          </mc:Choice>
          <mc:Fallback>
            <p:pic>
              <p:nvPicPr>
                <p:cNvPr id="272" name="Freihand 271">
                  <a:extLst>
                    <a:ext uri="{FF2B5EF4-FFF2-40B4-BE49-F238E27FC236}">
                      <a16:creationId xmlns:a16="http://schemas.microsoft.com/office/drawing/2014/main" id="{D0BB7A0E-629C-16E3-39B0-B44C8AFF756B}"/>
                    </a:ext>
                  </a:extLst>
                </p:cNvPr>
                <p:cNvPicPr/>
                <p:nvPr/>
              </p:nvPicPr>
              <p:blipFill>
                <a:blip r:embed="rId399"/>
                <a:stretch>
                  <a:fillRect/>
                </a:stretch>
              </p:blipFill>
              <p:spPr>
                <a:xfrm>
                  <a:off x="5051258" y="4633265"/>
                  <a:ext cx="252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3" name="Freihand 272">
                  <a:extLst>
                    <a:ext uri="{FF2B5EF4-FFF2-40B4-BE49-F238E27FC236}">
                      <a16:creationId xmlns:a16="http://schemas.microsoft.com/office/drawing/2014/main" id="{E94B1820-2BF2-7226-C013-AC3FEC45662C}"/>
                    </a:ext>
                  </a:extLst>
                </p14:cNvPr>
                <p14:cNvContentPartPr/>
                <p14:nvPr/>
              </p14:nvContentPartPr>
              <p14:xfrm>
                <a:off x="5090498" y="4676465"/>
                <a:ext cx="165960" cy="30960"/>
              </p14:xfrm>
            </p:contentPart>
          </mc:Choice>
          <mc:Fallback>
            <p:pic>
              <p:nvPicPr>
                <p:cNvPr id="273" name="Freihand 272">
                  <a:extLst>
                    <a:ext uri="{FF2B5EF4-FFF2-40B4-BE49-F238E27FC236}">
                      <a16:creationId xmlns:a16="http://schemas.microsoft.com/office/drawing/2014/main" id="{E94B1820-2BF2-7226-C013-AC3FEC45662C}"/>
                    </a:ext>
                  </a:extLst>
                </p:cNvPr>
                <p:cNvPicPr/>
                <p:nvPr/>
              </p:nvPicPr>
              <p:blipFill>
                <a:blip r:embed="rId401"/>
                <a:stretch>
                  <a:fillRect/>
                </a:stretch>
              </p:blipFill>
              <p:spPr>
                <a:xfrm>
                  <a:off x="5081858" y="4667825"/>
                  <a:ext cx="183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4" name="Freihand 273">
                  <a:extLst>
                    <a:ext uri="{FF2B5EF4-FFF2-40B4-BE49-F238E27FC236}">
                      <a16:creationId xmlns:a16="http://schemas.microsoft.com/office/drawing/2014/main" id="{7210FE19-5E92-8E1D-ADD6-C4E404EE3272}"/>
                    </a:ext>
                  </a:extLst>
                </p14:cNvPr>
                <p14:cNvContentPartPr/>
                <p14:nvPr/>
              </p14:nvContentPartPr>
              <p14:xfrm>
                <a:off x="5321618" y="4501145"/>
                <a:ext cx="92160" cy="230400"/>
              </p14:xfrm>
            </p:contentPart>
          </mc:Choice>
          <mc:Fallback>
            <p:pic>
              <p:nvPicPr>
                <p:cNvPr id="274" name="Freihand 273">
                  <a:extLst>
                    <a:ext uri="{FF2B5EF4-FFF2-40B4-BE49-F238E27FC236}">
                      <a16:creationId xmlns:a16="http://schemas.microsoft.com/office/drawing/2014/main" id="{7210FE19-5E92-8E1D-ADD6-C4E404EE3272}"/>
                    </a:ext>
                  </a:extLst>
                </p:cNvPr>
                <p:cNvPicPr/>
                <p:nvPr/>
              </p:nvPicPr>
              <p:blipFill>
                <a:blip r:embed="rId403"/>
                <a:stretch>
                  <a:fillRect/>
                </a:stretch>
              </p:blipFill>
              <p:spPr>
                <a:xfrm>
                  <a:off x="5312978" y="4492505"/>
                  <a:ext cx="1098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5" name="Freihand 274">
                  <a:extLst>
                    <a:ext uri="{FF2B5EF4-FFF2-40B4-BE49-F238E27FC236}">
                      <a16:creationId xmlns:a16="http://schemas.microsoft.com/office/drawing/2014/main" id="{5684E471-B438-8E69-7C31-5516105C9668}"/>
                    </a:ext>
                  </a:extLst>
                </p14:cNvPr>
                <p14:cNvContentPartPr/>
                <p14:nvPr/>
              </p14:nvContentPartPr>
              <p14:xfrm>
                <a:off x="5570018" y="4465865"/>
                <a:ext cx="169200" cy="227520"/>
              </p14:xfrm>
            </p:contentPart>
          </mc:Choice>
          <mc:Fallback>
            <p:pic>
              <p:nvPicPr>
                <p:cNvPr id="275" name="Freihand 274">
                  <a:extLst>
                    <a:ext uri="{FF2B5EF4-FFF2-40B4-BE49-F238E27FC236}">
                      <a16:creationId xmlns:a16="http://schemas.microsoft.com/office/drawing/2014/main" id="{5684E471-B438-8E69-7C31-5516105C9668}"/>
                    </a:ext>
                  </a:extLst>
                </p:cNvPr>
                <p:cNvPicPr/>
                <p:nvPr/>
              </p:nvPicPr>
              <p:blipFill>
                <a:blip r:embed="rId405"/>
                <a:stretch>
                  <a:fillRect/>
                </a:stretch>
              </p:blipFill>
              <p:spPr>
                <a:xfrm>
                  <a:off x="5561018" y="4457225"/>
                  <a:ext cx="186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6" name="Freihand 275">
                  <a:extLst>
                    <a:ext uri="{FF2B5EF4-FFF2-40B4-BE49-F238E27FC236}">
                      <a16:creationId xmlns:a16="http://schemas.microsoft.com/office/drawing/2014/main" id="{7233485E-5268-548A-13BD-2665D5216E9B}"/>
                    </a:ext>
                  </a:extLst>
                </p14:cNvPr>
                <p14:cNvContentPartPr/>
                <p14:nvPr/>
              </p14:nvContentPartPr>
              <p14:xfrm>
                <a:off x="5618978" y="4469105"/>
                <a:ext cx="263520" cy="188280"/>
              </p14:xfrm>
            </p:contentPart>
          </mc:Choice>
          <mc:Fallback>
            <p:pic>
              <p:nvPicPr>
                <p:cNvPr id="276" name="Freihand 275">
                  <a:extLst>
                    <a:ext uri="{FF2B5EF4-FFF2-40B4-BE49-F238E27FC236}">
                      <a16:creationId xmlns:a16="http://schemas.microsoft.com/office/drawing/2014/main" id="{7233485E-5268-548A-13BD-2665D5216E9B}"/>
                    </a:ext>
                  </a:extLst>
                </p:cNvPr>
                <p:cNvPicPr/>
                <p:nvPr/>
              </p:nvPicPr>
              <p:blipFill>
                <a:blip r:embed="rId407"/>
                <a:stretch>
                  <a:fillRect/>
                </a:stretch>
              </p:blipFill>
              <p:spPr>
                <a:xfrm>
                  <a:off x="5609978" y="4460105"/>
                  <a:ext cx="281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7" name="Freihand 276">
                  <a:extLst>
                    <a:ext uri="{FF2B5EF4-FFF2-40B4-BE49-F238E27FC236}">
                      <a16:creationId xmlns:a16="http://schemas.microsoft.com/office/drawing/2014/main" id="{50591464-63A6-BDB5-1DBA-5AA1573699D5}"/>
                    </a:ext>
                  </a:extLst>
                </p14:cNvPr>
                <p14:cNvContentPartPr/>
                <p14:nvPr/>
              </p14:nvContentPartPr>
              <p14:xfrm>
                <a:off x="5767658" y="4457225"/>
                <a:ext cx="192240" cy="225360"/>
              </p14:xfrm>
            </p:contentPart>
          </mc:Choice>
          <mc:Fallback>
            <p:pic>
              <p:nvPicPr>
                <p:cNvPr id="277" name="Freihand 276">
                  <a:extLst>
                    <a:ext uri="{FF2B5EF4-FFF2-40B4-BE49-F238E27FC236}">
                      <a16:creationId xmlns:a16="http://schemas.microsoft.com/office/drawing/2014/main" id="{50591464-63A6-BDB5-1DBA-5AA1573699D5}"/>
                    </a:ext>
                  </a:extLst>
                </p:cNvPr>
                <p:cNvPicPr/>
                <p:nvPr/>
              </p:nvPicPr>
              <p:blipFill>
                <a:blip r:embed="rId409"/>
                <a:stretch>
                  <a:fillRect/>
                </a:stretch>
              </p:blipFill>
              <p:spPr>
                <a:xfrm>
                  <a:off x="5758658" y="4448585"/>
                  <a:ext cx="209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8" name="Freihand 277">
                  <a:extLst>
                    <a:ext uri="{FF2B5EF4-FFF2-40B4-BE49-F238E27FC236}">
                      <a16:creationId xmlns:a16="http://schemas.microsoft.com/office/drawing/2014/main" id="{D80B0BA0-499B-0387-3376-B0B98F42295E}"/>
                    </a:ext>
                  </a:extLst>
                </p14:cNvPr>
                <p14:cNvContentPartPr/>
                <p14:nvPr/>
              </p14:nvContentPartPr>
              <p14:xfrm>
                <a:off x="6156098" y="4498625"/>
                <a:ext cx="92880" cy="178560"/>
              </p14:xfrm>
            </p:contentPart>
          </mc:Choice>
          <mc:Fallback>
            <p:pic>
              <p:nvPicPr>
                <p:cNvPr id="278" name="Freihand 277">
                  <a:extLst>
                    <a:ext uri="{FF2B5EF4-FFF2-40B4-BE49-F238E27FC236}">
                      <a16:creationId xmlns:a16="http://schemas.microsoft.com/office/drawing/2014/main" id="{D80B0BA0-499B-0387-3376-B0B98F42295E}"/>
                    </a:ext>
                  </a:extLst>
                </p:cNvPr>
                <p:cNvPicPr/>
                <p:nvPr/>
              </p:nvPicPr>
              <p:blipFill>
                <a:blip r:embed="rId411"/>
                <a:stretch>
                  <a:fillRect/>
                </a:stretch>
              </p:blipFill>
              <p:spPr>
                <a:xfrm>
                  <a:off x="6147098" y="4489985"/>
                  <a:ext cx="110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9" name="Freihand 278">
                  <a:extLst>
                    <a:ext uri="{FF2B5EF4-FFF2-40B4-BE49-F238E27FC236}">
                      <a16:creationId xmlns:a16="http://schemas.microsoft.com/office/drawing/2014/main" id="{79222BA1-7D6D-3E66-B912-611E42CD2AAC}"/>
                    </a:ext>
                  </a:extLst>
                </p14:cNvPr>
                <p14:cNvContentPartPr/>
                <p14:nvPr/>
              </p14:nvContentPartPr>
              <p14:xfrm>
                <a:off x="6298658" y="4446065"/>
                <a:ext cx="193680" cy="192240"/>
              </p14:xfrm>
            </p:contentPart>
          </mc:Choice>
          <mc:Fallback>
            <p:pic>
              <p:nvPicPr>
                <p:cNvPr id="279" name="Freihand 278">
                  <a:extLst>
                    <a:ext uri="{FF2B5EF4-FFF2-40B4-BE49-F238E27FC236}">
                      <a16:creationId xmlns:a16="http://schemas.microsoft.com/office/drawing/2014/main" id="{79222BA1-7D6D-3E66-B912-611E42CD2AAC}"/>
                    </a:ext>
                  </a:extLst>
                </p:cNvPr>
                <p:cNvPicPr/>
                <p:nvPr/>
              </p:nvPicPr>
              <p:blipFill>
                <a:blip r:embed="rId413"/>
                <a:stretch>
                  <a:fillRect/>
                </a:stretch>
              </p:blipFill>
              <p:spPr>
                <a:xfrm>
                  <a:off x="6290018" y="4437065"/>
                  <a:ext cx="2113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80" name="Freihand 279">
                  <a:extLst>
                    <a:ext uri="{FF2B5EF4-FFF2-40B4-BE49-F238E27FC236}">
                      <a16:creationId xmlns:a16="http://schemas.microsoft.com/office/drawing/2014/main" id="{EC64D60F-84C6-FD11-9010-24C71F88BD3E}"/>
                    </a:ext>
                  </a:extLst>
                </p14:cNvPr>
                <p14:cNvContentPartPr/>
                <p14:nvPr/>
              </p14:nvContentPartPr>
              <p14:xfrm>
                <a:off x="6574418" y="4502225"/>
                <a:ext cx="24120" cy="108360"/>
              </p14:xfrm>
            </p:contentPart>
          </mc:Choice>
          <mc:Fallback>
            <p:pic>
              <p:nvPicPr>
                <p:cNvPr id="280" name="Freihand 279">
                  <a:extLst>
                    <a:ext uri="{FF2B5EF4-FFF2-40B4-BE49-F238E27FC236}">
                      <a16:creationId xmlns:a16="http://schemas.microsoft.com/office/drawing/2014/main" id="{EC64D60F-84C6-FD11-9010-24C71F88BD3E}"/>
                    </a:ext>
                  </a:extLst>
                </p:cNvPr>
                <p:cNvPicPr/>
                <p:nvPr/>
              </p:nvPicPr>
              <p:blipFill>
                <a:blip r:embed="rId415"/>
                <a:stretch>
                  <a:fillRect/>
                </a:stretch>
              </p:blipFill>
              <p:spPr>
                <a:xfrm>
                  <a:off x="6565778" y="4493225"/>
                  <a:ext cx="41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1" name="Freihand 280">
                  <a:extLst>
                    <a:ext uri="{FF2B5EF4-FFF2-40B4-BE49-F238E27FC236}">
                      <a16:creationId xmlns:a16="http://schemas.microsoft.com/office/drawing/2014/main" id="{4E98D581-1514-AB25-E31D-E5C9FB80F8B2}"/>
                    </a:ext>
                  </a:extLst>
                </p14:cNvPr>
                <p14:cNvContentPartPr/>
                <p14:nvPr/>
              </p14:nvContentPartPr>
              <p14:xfrm>
                <a:off x="6562178" y="4414025"/>
                <a:ext cx="160200" cy="190440"/>
              </p14:xfrm>
            </p:contentPart>
          </mc:Choice>
          <mc:Fallback>
            <p:pic>
              <p:nvPicPr>
                <p:cNvPr id="281" name="Freihand 280">
                  <a:extLst>
                    <a:ext uri="{FF2B5EF4-FFF2-40B4-BE49-F238E27FC236}">
                      <a16:creationId xmlns:a16="http://schemas.microsoft.com/office/drawing/2014/main" id="{4E98D581-1514-AB25-E31D-E5C9FB80F8B2}"/>
                    </a:ext>
                  </a:extLst>
                </p:cNvPr>
                <p:cNvPicPr/>
                <p:nvPr/>
              </p:nvPicPr>
              <p:blipFill>
                <a:blip r:embed="rId417"/>
                <a:stretch>
                  <a:fillRect/>
                </a:stretch>
              </p:blipFill>
              <p:spPr>
                <a:xfrm>
                  <a:off x="6553538" y="4405025"/>
                  <a:ext cx="1778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2" name="Freihand 281">
                  <a:extLst>
                    <a:ext uri="{FF2B5EF4-FFF2-40B4-BE49-F238E27FC236}">
                      <a16:creationId xmlns:a16="http://schemas.microsoft.com/office/drawing/2014/main" id="{3B99C6D5-0F8C-E004-D154-F966C1336D43}"/>
                    </a:ext>
                  </a:extLst>
                </p14:cNvPr>
                <p14:cNvContentPartPr/>
                <p14:nvPr/>
              </p14:nvContentPartPr>
              <p14:xfrm>
                <a:off x="6777458" y="4397465"/>
                <a:ext cx="111960" cy="204840"/>
              </p14:xfrm>
            </p:contentPart>
          </mc:Choice>
          <mc:Fallback>
            <p:pic>
              <p:nvPicPr>
                <p:cNvPr id="282" name="Freihand 281">
                  <a:extLst>
                    <a:ext uri="{FF2B5EF4-FFF2-40B4-BE49-F238E27FC236}">
                      <a16:creationId xmlns:a16="http://schemas.microsoft.com/office/drawing/2014/main" id="{3B99C6D5-0F8C-E004-D154-F966C1336D43}"/>
                    </a:ext>
                  </a:extLst>
                </p:cNvPr>
                <p:cNvPicPr/>
                <p:nvPr/>
              </p:nvPicPr>
              <p:blipFill>
                <a:blip r:embed="rId419"/>
                <a:stretch>
                  <a:fillRect/>
                </a:stretch>
              </p:blipFill>
              <p:spPr>
                <a:xfrm>
                  <a:off x="6768818" y="4388825"/>
                  <a:ext cx="129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3" name="Freihand 282">
                  <a:extLst>
                    <a:ext uri="{FF2B5EF4-FFF2-40B4-BE49-F238E27FC236}">
                      <a16:creationId xmlns:a16="http://schemas.microsoft.com/office/drawing/2014/main" id="{DF52E832-2499-EB5E-8707-52F9E7101287}"/>
                    </a:ext>
                  </a:extLst>
                </p14:cNvPr>
                <p14:cNvContentPartPr/>
                <p14:nvPr/>
              </p14:nvContentPartPr>
              <p14:xfrm>
                <a:off x="6905618" y="4348145"/>
                <a:ext cx="174240" cy="233640"/>
              </p14:xfrm>
            </p:contentPart>
          </mc:Choice>
          <mc:Fallback>
            <p:pic>
              <p:nvPicPr>
                <p:cNvPr id="283" name="Freihand 282">
                  <a:extLst>
                    <a:ext uri="{FF2B5EF4-FFF2-40B4-BE49-F238E27FC236}">
                      <a16:creationId xmlns:a16="http://schemas.microsoft.com/office/drawing/2014/main" id="{DF52E832-2499-EB5E-8707-52F9E7101287}"/>
                    </a:ext>
                  </a:extLst>
                </p:cNvPr>
                <p:cNvPicPr/>
                <p:nvPr/>
              </p:nvPicPr>
              <p:blipFill>
                <a:blip r:embed="rId421"/>
                <a:stretch>
                  <a:fillRect/>
                </a:stretch>
              </p:blipFill>
              <p:spPr>
                <a:xfrm>
                  <a:off x="6896978" y="4339145"/>
                  <a:ext cx="1918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4" name="Freihand 283">
                  <a:extLst>
                    <a:ext uri="{FF2B5EF4-FFF2-40B4-BE49-F238E27FC236}">
                      <a16:creationId xmlns:a16="http://schemas.microsoft.com/office/drawing/2014/main" id="{5D00D655-EB59-6A6B-8B37-5C87C521BB04}"/>
                    </a:ext>
                  </a:extLst>
                </p14:cNvPr>
                <p14:cNvContentPartPr/>
                <p14:nvPr/>
              </p14:nvContentPartPr>
              <p14:xfrm>
                <a:off x="7182098" y="4432745"/>
                <a:ext cx="198360" cy="135720"/>
              </p14:xfrm>
            </p:contentPart>
          </mc:Choice>
          <mc:Fallback>
            <p:pic>
              <p:nvPicPr>
                <p:cNvPr id="284" name="Freihand 283">
                  <a:extLst>
                    <a:ext uri="{FF2B5EF4-FFF2-40B4-BE49-F238E27FC236}">
                      <a16:creationId xmlns:a16="http://schemas.microsoft.com/office/drawing/2014/main" id="{5D00D655-EB59-6A6B-8B37-5C87C521BB04}"/>
                    </a:ext>
                  </a:extLst>
                </p:cNvPr>
                <p:cNvPicPr/>
                <p:nvPr/>
              </p:nvPicPr>
              <p:blipFill>
                <a:blip r:embed="rId423"/>
                <a:stretch>
                  <a:fillRect/>
                </a:stretch>
              </p:blipFill>
              <p:spPr>
                <a:xfrm>
                  <a:off x="7173098" y="4424105"/>
                  <a:ext cx="21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5" name="Freihand 284">
                  <a:extLst>
                    <a:ext uri="{FF2B5EF4-FFF2-40B4-BE49-F238E27FC236}">
                      <a16:creationId xmlns:a16="http://schemas.microsoft.com/office/drawing/2014/main" id="{C48BA742-6BF6-6FD8-A8A6-A5959BC0AB9D}"/>
                    </a:ext>
                  </a:extLst>
                </p14:cNvPr>
                <p14:cNvContentPartPr/>
                <p14:nvPr/>
              </p14:nvContentPartPr>
              <p14:xfrm>
                <a:off x="7381178" y="4352825"/>
                <a:ext cx="9000" cy="43560"/>
              </p14:xfrm>
            </p:contentPart>
          </mc:Choice>
          <mc:Fallback>
            <p:pic>
              <p:nvPicPr>
                <p:cNvPr id="285" name="Freihand 284">
                  <a:extLst>
                    <a:ext uri="{FF2B5EF4-FFF2-40B4-BE49-F238E27FC236}">
                      <a16:creationId xmlns:a16="http://schemas.microsoft.com/office/drawing/2014/main" id="{C48BA742-6BF6-6FD8-A8A6-A5959BC0AB9D}"/>
                    </a:ext>
                  </a:extLst>
                </p:cNvPr>
                <p:cNvPicPr/>
                <p:nvPr/>
              </p:nvPicPr>
              <p:blipFill>
                <a:blip r:embed="rId425"/>
                <a:stretch>
                  <a:fillRect/>
                </a:stretch>
              </p:blipFill>
              <p:spPr>
                <a:xfrm>
                  <a:off x="7372178" y="4344185"/>
                  <a:ext cx="26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6" name="Freihand 285">
                  <a:extLst>
                    <a:ext uri="{FF2B5EF4-FFF2-40B4-BE49-F238E27FC236}">
                      <a16:creationId xmlns:a16="http://schemas.microsoft.com/office/drawing/2014/main" id="{37BA667D-5DD1-48FA-6E9A-E5F79555EB31}"/>
                    </a:ext>
                  </a:extLst>
                </p14:cNvPr>
                <p14:cNvContentPartPr/>
                <p14:nvPr/>
              </p14:nvContentPartPr>
              <p14:xfrm>
                <a:off x="7467218" y="4329785"/>
                <a:ext cx="145800" cy="188280"/>
              </p14:xfrm>
            </p:contentPart>
          </mc:Choice>
          <mc:Fallback>
            <p:pic>
              <p:nvPicPr>
                <p:cNvPr id="286" name="Freihand 285">
                  <a:extLst>
                    <a:ext uri="{FF2B5EF4-FFF2-40B4-BE49-F238E27FC236}">
                      <a16:creationId xmlns:a16="http://schemas.microsoft.com/office/drawing/2014/main" id="{37BA667D-5DD1-48FA-6E9A-E5F79555EB31}"/>
                    </a:ext>
                  </a:extLst>
                </p:cNvPr>
                <p:cNvPicPr/>
                <p:nvPr/>
              </p:nvPicPr>
              <p:blipFill>
                <a:blip r:embed="rId427"/>
                <a:stretch>
                  <a:fillRect/>
                </a:stretch>
              </p:blipFill>
              <p:spPr>
                <a:xfrm>
                  <a:off x="7458578" y="4320785"/>
                  <a:ext cx="163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8" name="Freihand 287">
                  <a:extLst>
                    <a:ext uri="{FF2B5EF4-FFF2-40B4-BE49-F238E27FC236}">
                      <a16:creationId xmlns:a16="http://schemas.microsoft.com/office/drawing/2014/main" id="{7CEA167A-B63A-C710-91F1-8F36DCE29105}"/>
                    </a:ext>
                  </a:extLst>
                </p14:cNvPr>
                <p14:cNvContentPartPr/>
                <p14:nvPr/>
              </p14:nvContentPartPr>
              <p14:xfrm>
                <a:off x="5603498" y="4876625"/>
                <a:ext cx="144360" cy="113040"/>
              </p14:xfrm>
            </p:contentPart>
          </mc:Choice>
          <mc:Fallback>
            <p:pic>
              <p:nvPicPr>
                <p:cNvPr id="288" name="Freihand 287">
                  <a:extLst>
                    <a:ext uri="{FF2B5EF4-FFF2-40B4-BE49-F238E27FC236}">
                      <a16:creationId xmlns:a16="http://schemas.microsoft.com/office/drawing/2014/main" id="{7CEA167A-B63A-C710-91F1-8F36DCE29105}"/>
                    </a:ext>
                  </a:extLst>
                </p:cNvPr>
                <p:cNvPicPr/>
                <p:nvPr/>
              </p:nvPicPr>
              <p:blipFill>
                <a:blip r:embed="rId429"/>
                <a:stretch>
                  <a:fillRect/>
                </a:stretch>
              </p:blipFill>
              <p:spPr>
                <a:xfrm>
                  <a:off x="5594498" y="4867985"/>
                  <a:ext cx="162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9" name="Freihand 288">
                  <a:extLst>
                    <a:ext uri="{FF2B5EF4-FFF2-40B4-BE49-F238E27FC236}">
                      <a16:creationId xmlns:a16="http://schemas.microsoft.com/office/drawing/2014/main" id="{848DAFB1-AF72-9C35-EC5E-B1522FA96433}"/>
                    </a:ext>
                  </a:extLst>
                </p14:cNvPr>
                <p14:cNvContentPartPr/>
                <p14:nvPr/>
              </p14:nvContentPartPr>
              <p14:xfrm>
                <a:off x="5797178" y="4894625"/>
                <a:ext cx="110880" cy="89640"/>
              </p14:xfrm>
            </p:contentPart>
          </mc:Choice>
          <mc:Fallback>
            <p:pic>
              <p:nvPicPr>
                <p:cNvPr id="289" name="Freihand 288">
                  <a:extLst>
                    <a:ext uri="{FF2B5EF4-FFF2-40B4-BE49-F238E27FC236}">
                      <a16:creationId xmlns:a16="http://schemas.microsoft.com/office/drawing/2014/main" id="{848DAFB1-AF72-9C35-EC5E-B1522FA96433}"/>
                    </a:ext>
                  </a:extLst>
                </p:cNvPr>
                <p:cNvPicPr/>
                <p:nvPr/>
              </p:nvPicPr>
              <p:blipFill>
                <a:blip r:embed="rId431"/>
                <a:stretch>
                  <a:fillRect/>
                </a:stretch>
              </p:blipFill>
              <p:spPr>
                <a:xfrm>
                  <a:off x="5788538" y="4885625"/>
                  <a:ext cx="128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0" name="Freihand 289">
                  <a:extLst>
                    <a:ext uri="{FF2B5EF4-FFF2-40B4-BE49-F238E27FC236}">
                      <a16:creationId xmlns:a16="http://schemas.microsoft.com/office/drawing/2014/main" id="{1FC6E389-61E0-C549-70D7-1FE17B257E39}"/>
                    </a:ext>
                  </a:extLst>
                </p14:cNvPr>
                <p14:cNvContentPartPr/>
                <p14:nvPr/>
              </p14:nvContentPartPr>
              <p14:xfrm>
                <a:off x="5984018" y="4780145"/>
                <a:ext cx="155160" cy="178920"/>
              </p14:xfrm>
            </p:contentPart>
          </mc:Choice>
          <mc:Fallback>
            <p:pic>
              <p:nvPicPr>
                <p:cNvPr id="290" name="Freihand 289">
                  <a:extLst>
                    <a:ext uri="{FF2B5EF4-FFF2-40B4-BE49-F238E27FC236}">
                      <a16:creationId xmlns:a16="http://schemas.microsoft.com/office/drawing/2014/main" id="{1FC6E389-61E0-C549-70D7-1FE17B257E39}"/>
                    </a:ext>
                  </a:extLst>
                </p:cNvPr>
                <p:cNvPicPr/>
                <p:nvPr/>
              </p:nvPicPr>
              <p:blipFill>
                <a:blip r:embed="rId433"/>
                <a:stretch>
                  <a:fillRect/>
                </a:stretch>
              </p:blipFill>
              <p:spPr>
                <a:xfrm>
                  <a:off x="5975378" y="4771505"/>
                  <a:ext cx="172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1" name="Freihand 290">
                  <a:extLst>
                    <a:ext uri="{FF2B5EF4-FFF2-40B4-BE49-F238E27FC236}">
                      <a16:creationId xmlns:a16="http://schemas.microsoft.com/office/drawing/2014/main" id="{0099751B-7ED1-B45B-6177-39D3327D14CE}"/>
                    </a:ext>
                  </a:extLst>
                </p14:cNvPr>
                <p14:cNvContentPartPr/>
                <p14:nvPr/>
              </p14:nvContentPartPr>
              <p14:xfrm>
                <a:off x="6360938" y="4844225"/>
                <a:ext cx="90720" cy="105120"/>
              </p14:xfrm>
            </p:contentPart>
          </mc:Choice>
          <mc:Fallback>
            <p:pic>
              <p:nvPicPr>
                <p:cNvPr id="291" name="Freihand 290">
                  <a:extLst>
                    <a:ext uri="{FF2B5EF4-FFF2-40B4-BE49-F238E27FC236}">
                      <a16:creationId xmlns:a16="http://schemas.microsoft.com/office/drawing/2014/main" id="{0099751B-7ED1-B45B-6177-39D3327D14CE}"/>
                    </a:ext>
                  </a:extLst>
                </p:cNvPr>
                <p:cNvPicPr/>
                <p:nvPr/>
              </p:nvPicPr>
              <p:blipFill>
                <a:blip r:embed="rId435"/>
                <a:stretch>
                  <a:fillRect/>
                </a:stretch>
              </p:blipFill>
              <p:spPr>
                <a:xfrm>
                  <a:off x="6352298" y="4835225"/>
                  <a:ext cx="108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2" name="Freihand 291">
                  <a:extLst>
                    <a:ext uri="{FF2B5EF4-FFF2-40B4-BE49-F238E27FC236}">
                      <a16:creationId xmlns:a16="http://schemas.microsoft.com/office/drawing/2014/main" id="{C48A6B9D-3679-12B8-3464-1A1A61EC4C9E}"/>
                    </a:ext>
                  </a:extLst>
                </p14:cNvPr>
                <p14:cNvContentPartPr/>
                <p14:nvPr/>
              </p14:nvContentPartPr>
              <p14:xfrm>
                <a:off x="6510338" y="4749905"/>
                <a:ext cx="138240" cy="195120"/>
              </p14:xfrm>
            </p:contentPart>
          </mc:Choice>
          <mc:Fallback>
            <p:pic>
              <p:nvPicPr>
                <p:cNvPr id="292" name="Freihand 291">
                  <a:extLst>
                    <a:ext uri="{FF2B5EF4-FFF2-40B4-BE49-F238E27FC236}">
                      <a16:creationId xmlns:a16="http://schemas.microsoft.com/office/drawing/2014/main" id="{C48A6B9D-3679-12B8-3464-1A1A61EC4C9E}"/>
                    </a:ext>
                  </a:extLst>
                </p:cNvPr>
                <p:cNvPicPr/>
                <p:nvPr/>
              </p:nvPicPr>
              <p:blipFill>
                <a:blip r:embed="rId437"/>
                <a:stretch>
                  <a:fillRect/>
                </a:stretch>
              </p:blipFill>
              <p:spPr>
                <a:xfrm>
                  <a:off x="6501338" y="4741265"/>
                  <a:ext cx="155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3" name="Freihand 292">
                  <a:extLst>
                    <a:ext uri="{FF2B5EF4-FFF2-40B4-BE49-F238E27FC236}">
                      <a16:creationId xmlns:a16="http://schemas.microsoft.com/office/drawing/2014/main" id="{FC971698-681A-1A78-FC29-653D82F333E0}"/>
                    </a:ext>
                  </a:extLst>
                </p14:cNvPr>
                <p14:cNvContentPartPr/>
                <p14:nvPr/>
              </p14:nvContentPartPr>
              <p14:xfrm>
                <a:off x="6693938" y="4859705"/>
                <a:ext cx="205560" cy="55800"/>
              </p14:xfrm>
            </p:contentPart>
          </mc:Choice>
          <mc:Fallback>
            <p:pic>
              <p:nvPicPr>
                <p:cNvPr id="293" name="Freihand 292">
                  <a:extLst>
                    <a:ext uri="{FF2B5EF4-FFF2-40B4-BE49-F238E27FC236}">
                      <a16:creationId xmlns:a16="http://schemas.microsoft.com/office/drawing/2014/main" id="{FC971698-681A-1A78-FC29-653D82F333E0}"/>
                    </a:ext>
                  </a:extLst>
                </p:cNvPr>
                <p:cNvPicPr/>
                <p:nvPr/>
              </p:nvPicPr>
              <p:blipFill>
                <a:blip r:embed="rId439"/>
                <a:stretch>
                  <a:fillRect/>
                </a:stretch>
              </p:blipFill>
              <p:spPr>
                <a:xfrm>
                  <a:off x="6684938" y="4851065"/>
                  <a:ext cx="223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9" name="Freihand 298">
                  <a:extLst>
                    <a:ext uri="{FF2B5EF4-FFF2-40B4-BE49-F238E27FC236}">
                      <a16:creationId xmlns:a16="http://schemas.microsoft.com/office/drawing/2014/main" id="{DC7329CD-A367-3453-64E7-21802B5190B8}"/>
                    </a:ext>
                  </a:extLst>
                </p14:cNvPr>
                <p14:cNvContentPartPr/>
                <p14:nvPr/>
              </p14:nvContentPartPr>
              <p14:xfrm>
                <a:off x="5545538" y="5188745"/>
                <a:ext cx="166680" cy="37440"/>
              </p14:xfrm>
            </p:contentPart>
          </mc:Choice>
          <mc:Fallback>
            <p:pic>
              <p:nvPicPr>
                <p:cNvPr id="299" name="Freihand 298">
                  <a:extLst>
                    <a:ext uri="{FF2B5EF4-FFF2-40B4-BE49-F238E27FC236}">
                      <a16:creationId xmlns:a16="http://schemas.microsoft.com/office/drawing/2014/main" id="{DC7329CD-A367-3453-64E7-21802B5190B8}"/>
                    </a:ext>
                  </a:extLst>
                </p:cNvPr>
                <p:cNvPicPr/>
                <p:nvPr/>
              </p:nvPicPr>
              <p:blipFill>
                <a:blip r:embed="rId441"/>
                <a:stretch>
                  <a:fillRect/>
                </a:stretch>
              </p:blipFill>
              <p:spPr>
                <a:xfrm>
                  <a:off x="5536898" y="5180105"/>
                  <a:ext cx="1843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0" name="Freihand 299">
                  <a:extLst>
                    <a:ext uri="{FF2B5EF4-FFF2-40B4-BE49-F238E27FC236}">
                      <a16:creationId xmlns:a16="http://schemas.microsoft.com/office/drawing/2014/main" id="{F09B0C49-DD7A-7CE6-5B46-89FB6C956C5D}"/>
                    </a:ext>
                  </a:extLst>
                </p14:cNvPr>
                <p14:cNvContentPartPr/>
                <p14:nvPr/>
              </p14:nvContentPartPr>
              <p14:xfrm>
                <a:off x="5536538" y="5275145"/>
                <a:ext cx="136080" cy="20520"/>
              </p14:xfrm>
            </p:contentPart>
          </mc:Choice>
          <mc:Fallback>
            <p:pic>
              <p:nvPicPr>
                <p:cNvPr id="300" name="Freihand 299">
                  <a:extLst>
                    <a:ext uri="{FF2B5EF4-FFF2-40B4-BE49-F238E27FC236}">
                      <a16:creationId xmlns:a16="http://schemas.microsoft.com/office/drawing/2014/main" id="{F09B0C49-DD7A-7CE6-5B46-89FB6C956C5D}"/>
                    </a:ext>
                  </a:extLst>
                </p:cNvPr>
                <p:cNvPicPr/>
                <p:nvPr/>
              </p:nvPicPr>
              <p:blipFill>
                <a:blip r:embed="rId443"/>
                <a:stretch>
                  <a:fillRect/>
                </a:stretch>
              </p:blipFill>
              <p:spPr>
                <a:xfrm>
                  <a:off x="5527538" y="5266145"/>
                  <a:ext cx="153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1" name="Freihand 300">
                  <a:extLst>
                    <a:ext uri="{FF2B5EF4-FFF2-40B4-BE49-F238E27FC236}">
                      <a16:creationId xmlns:a16="http://schemas.microsoft.com/office/drawing/2014/main" id="{24D1E3A0-2D67-80E8-1544-4D4924451FF5}"/>
                    </a:ext>
                  </a:extLst>
                </p14:cNvPr>
                <p14:cNvContentPartPr/>
                <p14:nvPr/>
              </p14:nvContentPartPr>
              <p14:xfrm>
                <a:off x="5680538" y="5130065"/>
                <a:ext cx="134640" cy="246960"/>
              </p14:xfrm>
            </p:contentPart>
          </mc:Choice>
          <mc:Fallback>
            <p:pic>
              <p:nvPicPr>
                <p:cNvPr id="301" name="Freihand 300">
                  <a:extLst>
                    <a:ext uri="{FF2B5EF4-FFF2-40B4-BE49-F238E27FC236}">
                      <a16:creationId xmlns:a16="http://schemas.microsoft.com/office/drawing/2014/main" id="{24D1E3A0-2D67-80E8-1544-4D4924451FF5}"/>
                    </a:ext>
                  </a:extLst>
                </p:cNvPr>
                <p:cNvPicPr/>
                <p:nvPr/>
              </p:nvPicPr>
              <p:blipFill>
                <a:blip r:embed="rId445"/>
                <a:stretch>
                  <a:fillRect/>
                </a:stretch>
              </p:blipFill>
              <p:spPr>
                <a:xfrm>
                  <a:off x="5671538" y="5121425"/>
                  <a:ext cx="1522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3" name="Freihand 302">
                  <a:extLst>
                    <a:ext uri="{FF2B5EF4-FFF2-40B4-BE49-F238E27FC236}">
                      <a16:creationId xmlns:a16="http://schemas.microsoft.com/office/drawing/2014/main" id="{70571E95-3802-89F7-9855-420026B3DCF0}"/>
                    </a:ext>
                  </a:extLst>
                </p14:cNvPr>
                <p14:cNvContentPartPr/>
                <p14:nvPr/>
              </p14:nvContentPartPr>
              <p14:xfrm>
                <a:off x="5966378" y="5178665"/>
                <a:ext cx="119160" cy="92160"/>
              </p14:xfrm>
            </p:contentPart>
          </mc:Choice>
          <mc:Fallback>
            <p:pic>
              <p:nvPicPr>
                <p:cNvPr id="303" name="Freihand 302">
                  <a:extLst>
                    <a:ext uri="{FF2B5EF4-FFF2-40B4-BE49-F238E27FC236}">
                      <a16:creationId xmlns:a16="http://schemas.microsoft.com/office/drawing/2014/main" id="{70571E95-3802-89F7-9855-420026B3DCF0}"/>
                    </a:ext>
                  </a:extLst>
                </p:cNvPr>
                <p:cNvPicPr/>
                <p:nvPr/>
              </p:nvPicPr>
              <p:blipFill>
                <a:blip r:embed="rId447"/>
                <a:stretch>
                  <a:fillRect/>
                </a:stretch>
              </p:blipFill>
              <p:spPr>
                <a:xfrm>
                  <a:off x="5957378" y="5169665"/>
                  <a:ext cx="136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4" name="Freihand 303">
                  <a:extLst>
                    <a:ext uri="{FF2B5EF4-FFF2-40B4-BE49-F238E27FC236}">
                      <a16:creationId xmlns:a16="http://schemas.microsoft.com/office/drawing/2014/main" id="{06A36406-8EA0-B00A-D8A8-9DE3D3AACC61}"/>
                    </a:ext>
                  </a:extLst>
                </p14:cNvPr>
                <p14:cNvContentPartPr/>
                <p14:nvPr/>
              </p14:nvContentPartPr>
              <p14:xfrm>
                <a:off x="6062858" y="5153105"/>
                <a:ext cx="70560" cy="238320"/>
              </p14:xfrm>
            </p:contentPart>
          </mc:Choice>
          <mc:Fallback>
            <p:pic>
              <p:nvPicPr>
                <p:cNvPr id="304" name="Freihand 303">
                  <a:extLst>
                    <a:ext uri="{FF2B5EF4-FFF2-40B4-BE49-F238E27FC236}">
                      <a16:creationId xmlns:a16="http://schemas.microsoft.com/office/drawing/2014/main" id="{06A36406-8EA0-B00A-D8A8-9DE3D3AACC61}"/>
                    </a:ext>
                  </a:extLst>
                </p:cNvPr>
                <p:cNvPicPr/>
                <p:nvPr/>
              </p:nvPicPr>
              <p:blipFill>
                <a:blip r:embed="rId449"/>
                <a:stretch>
                  <a:fillRect/>
                </a:stretch>
              </p:blipFill>
              <p:spPr>
                <a:xfrm>
                  <a:off x="6053858" y="5144465"/>
                  <a:ext cx="882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6" name="Freihand 305">
                  <a:extLst>
                    <a:ext uri="{FF2B5EF4-FFF2-40B4-BE49-F238E27FC236}">
                      <a16:creationId xmlns:a16="http://schemas.microsoft.com/office/drawing/2014/main" id="{B674E5E1-3E9A-E1F6-A9A0-5E7F6CD90864}"/>
                    </a:ext>
                  </a:extLst>
                </p14:cNvPr>
                <p14:cNvContentPartPr/>
                <p14:nvPr/>
              </p14:nvContentPartPr>
              <p14:xfrm>
                <a:off x="6293258" y="5131145"/>
                <a:ext cx="133920" cy="183960"/>
              </p14:xfrm>
            </p:contentPart>
          </mc:Choice>
          <mc:Fallback>
            <p:pic>
              <p:nvPicPr>
                <p:cNvPr id="306" name="Freihand 305">
                  <a:extLst>
                    <a:ext uri="{FF2B5EF4-FFF2-40B4-BE49-F238E27FC236}">
                      <a16:creationId xmlns:a16="http://schemas.microsoft.com/office/drawing/2014/main" id="{B674E5E1-3E9A-E1F6-A9A0-5E7F6CD90864}"/>
                    </a:ext>
                  </a:extLst>
                </p:cNvPr>
                <p:cNvPicPr/>
                <p:nvPr/>
              </p:nvPicPr>
              <p:blipFill>
                <a:blip r:embed="rId451"/>
                <a:stretch>
                  <a:fillRect/>
                </a:stretch>
              </p:blipFill>
              <p:spPr>
                <a:xfrm>
                  <a:off x="6284618" y="5122505"/>
                  <a:ext cx="151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7" name="Freihand 306">
                  <a:extLst>
                    <a:ext uri="{FF2B5EF4-FFF2-40B4-BE49-F238E27FC236}">
                      <a16:creationId xmlns:a16="http://schemas.microsoft.com/office/drawing/2014/main" id="{44B61CB4-C69A-D3C6-CECA-D3A7C5575857}"/>
                    </a:ext>
                  </a:extLst>
                </p14:cNvPr>
                <p14:cNvContentPartPr/>
                <p14:nvPr/>
              </p14:nvContentPartPr>
              <p14:xfrm>
                <a:off x="6490538" y="5169305"/>
                <a:ext cx="213480" cy="101160"/>
              </p14:xfrm>
            </p:contentPart>
          </mc:Choice>
          <mc:Fallback>
            <p:pic>
              <p:nvPicPr>
                <p:cNvPr id="307" name="Freihand 306">
                  <a:extLst>
                    <a:ext uri="{FF2B5EF4-FFF2-40B4-BE49-F238E27FC236}">
                      <a16:creationId xmlns:a16="http://schemas.microsoft.com/office/drawing/2014/main" id="{44B61CB4-C69A-D3C6-CECA-D3A7C5575857}"/>
                    </a:ext>
                  </a:extLst>
                </p:cNvPr>
                <p:cNvPicPr/>
                <p:nvPr/>
              </p:nvPicPr>
              <p:blipFill>
                <a:blip r:embed="rId453"/>
                <a:stretch>
                  <a:fillRect/>
                </a:stretch>
              </p:blipFill>
              <p:spPr>
                <a:xfrm>
                  <a:off x="6481538" y="5160305"/>
                  <a:ext cx="231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8" name="Freihand 307">
                  <a:extLst>
                    <a:ext uri="{FF2B5EF4-FFF2-40B4-BE49-F238E27FC236}">
                      <a16:creationId xmlns:a16="http://schemas.microsoft.com/office/drawing/2014/main" id="{D28C4470-A296-DF30-F3AF-2E8E50EA8E3D}"/>
                    </a:ext>
                  </a:extLst>
                </p14:cNvPr>
                <p14:cNvContentPartPr/>
                <p14:nvPr/>
              </p14:nvContentPartPr>
              <p14:xfrm>
                <a:off x="6673778" y="5058785"/>
                <a:ext cx="16200" cy="7920"/>
              </p14:xfrm>
            </p:contentPart>
          </mc:Choice>
          <mc:Fallback>
            <p:pic>
              <p:nvPicPr>
                <p:cNvPr id="308" name="Freihand 307">
                  <a:extLst>
                    <a:ext uri="{FF2B5EF4-FFF2-40B4-BE49-F238E27FC236}">
                      <a16:creationId xmlns:a16="http://schemas.microsoft.com/office/drawing/2014/main" id="{D28C4470-A296-DF30-F3AF-2E8E50EA8E3D}"/>
                    </a:ext>
                  </a:extLst>
                </p:cNvPr>
                <p:cNvPicPr/>
                <p:nvPr/>
              </p:nvPicPr>
              <p:blipFill>
                <a:blip r:embed="rId455"/>
                <a:stretch>
                  <a:fillRect/>
                </a:stretch>
              </p:blipFill>
              <p:spPr>
                <a:xfrm>
                  <a:off x="6664778" y="5050145"/>
                  <a:ext cx="33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9" name="Freihand 308">
                  <a:extLst>
                    <a:ext uri="{FF2B5EF4-FFF2-40B4-BE49-F238E27FC236}">
                      <a16:creationId xmlns:a16="http://schemas.microsoft.com/office/drawing/2014/main" id="{8C8D5594-2DCE-55E1-8054-D11693A8507C}"/>
                    </a:ext>
                  </a:extLst>
                </p14:cNvPr>
                <p14:cNvContentPartPr/>
                <p14:nvPr/>
              </p14:nvContentPartPr>
              <p14:xfrm>
                <a:off x="6756578" y="5071385"/>
                <a:ext cx="129240" cy="178920"/>
              </p14:xfrm>
            </p:contentPart>
          </mc:Choice>
          <mc:Fallback>
            <p:pic>
              <p:nvPicPr>
                <p:cNvPr id="309" name="Freihand 308">
                  <a:extLst>
                    <a:ext uri="{FF2B5EF4-FFF2-40B4-BE49-F238E27FC236}">
                      <a16:creationId xmlns:a16="http://schemas.microsoft.com/office/drawing/2014/main" id="{8C8D5594-2DCE-55E1-8054-D11693A8507C}"/>
                    </a:ext>
                  </a:extLst>
                </p:cNvPr>
                <p:cNvPicPr/>
                <p:nvPr/>
              </p:nvPicPr>
              <p:blipFill>
                <a:blip r:embed="rId457"/>
                <a:stretch>
                  <a:fillRect/>
                </a:stretch>
              </p:blipFill>
              <p:spPr>
                <a:xfrm>
                  <a:off x="6747578" y="5062385"/>
                  <a:ext cx="146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10" name="Freihand 309">
                  <a:extLst>
                    <a:ext uri="{FF2B5EF4-FFF2-40B4-BE49-F238E27FC236}">
                      <a16:creationId xmlns:a16="http://schemas.microsoft.com/office/drawing/2014/main" id="{EDF43C86-2D50-FDF7-168B-15645A89A726}"/>
                    </a:ext>
                  </a:extLst>
                </p14:cNvPr>
                <p14:cNvContentPartPr/>
                <p14:nvPr/>
              </p14:nvContentPartPr>
              <p14:xfrm>
                <a:off x="6934778" y="5001905"/>
                <a:ext cx="128160" cy="241200"/>
              </p14:xfrm>
            </p:contentPart>
          </mc:Choice>
          <mc:Fallback>
            <p:pic>
              <p:nvPicPr>
                <p:cNvPr id="310" name="Freihand 309">
                  <a:extLst>
                    <a:ext uri="{FF2B5EF4-FFF2-40B4-BE49-F238E27FC236}">
                      <a16:creationId xmlns:a16="http://schemas.microsoft.com/office/drawing/2014/main" id="{EDF43C86-2D50-FDF7-168B-15645A89A726}"/>
                    </a:ext>
                  </a:extLst>
                </p:cNvPr>
                <p:cNvPicPr/>
                <p:nvPr/>
              </p:nvPicPr>
              <p:blipFill>
                <a:blip r:embed="rId459"/>
                <a:stretch>
                  <a:fillRect/>
                </a:stretch>
              </p:blipFill>
              <p:spPr>
                <a:xfrm>
                  <a:off x="6925778" y="4993265"/>
                  <a:ext cx="1458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1" name="Freihand 310">
                  <a:extLst>
                    <a:ext uri="{FF2B5EF4-FFF2-40B4-BE49-F238E27FC236}">
                      <a16:creationId xmlns:a16="http://schemas.microsoft.com/office/drawing/2014/main" id="{EF8B81AA-7E99-269E-4029-DD41BCC2306D}"/>
                    </a:ext>
                  </a:extLst>
                </p14:cNvPr>
                <p14:cNvContentPartPr/>
                <p14:nvPr/>
              </p14:nvContentPartPr>
              <p14:xfrm>
                <a:off x="4794578" y="5639465"/>
                <a:ext cx="220320" cy="37440"/>
              </p14:xfrm>
            </p:contentPart>
          </mc:Choice>
          <mc:Fallback>
            <p:pic>
              <p:nvPicPr>
                <p:cNvPr id="311" name="Freihand 310">
                  <a:extLst>
                    <a:ext uri="{FF2B5EF4-FFF2-40B4-BE49-F238E27FC236}">
                      <a16:creationId xmlns:a16="http://schemas.microsoft.com/office/drawing/2014/main" id="{EF8B81AA-7E99-269E-4029-DD41BCC2306D}"/>
                    </a:ext>
                  </a:extLst>
                </p:cNvPr>
                <p:cNvPicPr/>
                <p:nvPr/>
              </p:nvPicPr>
              <p:blipFill>
                <a:blip r:embed="rId461"/>
                <a:stretch>
                  <a:fillRect/>
                </a:stretch>
              </p:blipFill>
              <p:spPr>
                <a:xfrm>
                  <a:off x="4785578" y="5630465"/>
                  <a:ext cx="237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2" name="Freihand 311">
                  <a:extLst>
                    <a:ext uri="{FF2B5EF4-FFF2-40B4-BE49-F238E27FC236}">
                      <a16:creationId xmlns:a16="http://schemas.microsoft.com/office/drawing/2014/main" id="{73416B80-A235-05FC-8796-5039656498F3}"/>
                    </a:ext>
                  </a:extLst>
                </p14:cNvPr>
                <p14:cNvContentPartPr/>
                <p14:nvPr/>
              </p14:nvContentPartPr>
              <p14:xfrm>
                <a:off x="4847138" y="5738825"/>
                <a:ext cx="210240" cy="44280"/>
              </p14:xfrm>
            </p:contentPart>
          </mc:Choice>
          <mc:Fallback>
            <p:pic>
              <p:nvPicPr>
                <p:cNvPr id="312" name="Freihand 311">
                  <a:extLst>
                    <a:ext uri="{FF2B5EF4-FFF2-40B4-BE49-F238E27FC236}">
                      <a16:creationId xmlns:a16="http://schemas.microsoft.com/office/drawing/2014/main" id="{73416B80-A235-05FC-8796-5039656498F3}"/>
                    </a:ext>
                  </a:extLst>
                </p:cNvPr>
                <p:cNvPicPr/>
                <p:nvPr/>
              </p:nvPicPr>
              <p:blipFill>
                <a:blip r:embed="rId463"/>
                <a:stretch>
                  <a:fillRect/>
                </a:stretch>
              </p:blipFill>
              <p:spPr>
                <a:xfrm>
                  <a:off x="4838138" y="5730185"/>
                  <a:ext cx="227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3" name="Freihand 312">
                  <a:extLst>
                    <a:ext uri="{FF2B5EF4-FFF2-40B4-BE49-F238E27FC236}">
                      <a16:creationId xmlns:a16="http://schemas.microsoft.com/office/drawing/2014/main" id="{E4C3AA54-EF5B-4059-9D46-8C36ACDC7EEE}"/>
                    </a:ext>
                  </a:extLst>
                </p14:cNvPr>
                <p14:cNvContentPartPr/>
                <p14:nvPr/>
              </p14:nvContentPartPr>
              <p14:xfrm>
                <a:off x="5034338" y="5536505"/>
                <a:ext cx="143280" cy="320400"/>
              </p14:xfrm>
            </p:contentPart>
          </mc:Choice>
          <mc:Fallback>
            <p:pic>
              <p:nvPicPr>
                <p:cNvPr id="313" name="Freihand 312">
                  <a:extLst>
                    <a:ext uri="{FF2B5EF4-FFF2-40B4-BE49-F238E27FC236}">
                      <a16:creationId xmlns:a16="http://schemas.microsoft.com/office/drawing/2014/main" id="{E4C3AA54-EF5B-4059-9D46-8C36ACDC7EEE}"/>
                    </a:ext>
                  </a:extLst>
                </p:cNvPr>
                <p:cNvPicPr/>
                <p:nvPr/>
              </p:nvPicPr>
              <p:blipFill>
                <a:blip r:embed="rId465"/>
                <a:stretch>
                  <a:fillRect/>
                </a:stretch>
              </p:blipFill>
              <p:spPr>
                <a:xfrm>
                  <a:off x="5025698" y="5527865"/>
                  <a:ext cx="1609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6" name="Freihand 315">
                  <a:extLst>
                    <a:ext uri="{FF2B5EF4-FFF2-40B4-BE49-F238E27FC236}">
                      <a16:creationId xmlns:a16="http://schemas.microsoft.com/office/drawing/2014/main" id="{C0E2681E-C17C-035E-B2E4-9AE4C480F2FD}"/>
                    </a:ext>
                  </a:extLst>
                </p14:cNvPr>
                <p14:cNvContentPartPr/>
                <p14:nvPr/>
              </p14:nvContentPartPr>
              <p14:xfrm>
                <a:off x="5326298" y="5487545"/>
                <a:ext cx="106200" cy="226080"/>
              </p14:xfrm>
            </p:contentPart>
          </mc:Choice>
          <mc:Fallback>
            <p:pic>
              <p:nvPicPr>
                <p:cNvPr id="316" name="Freihand 315">
                  <a:extLst>
                    <a:ext uri="{FF2B5EF4-FFF2-40B4-BE49-F238E27FC236}">
                      <a16:creationId xmlns:a16="http://schemas.microsoft.com/office/drawing/2014/main" id="{C0E2681E-C17C-035E-B2E4-9AE4C480F2FD}"/>
                    </a:ext>
                  </a:extLst>
                </p:cNvPr>
                <p:cNvPicPr/>
                <p:nvPr/>
              </p:nvPicPr>
              <p:blipFill>
                <a:blip r:embed="rId467"/>
                <a:stretch>
                  <a:fillRect/>
                </a:stretch>
              </p:blipFill>
              <p:spPr>
                <a:xfrm>
                  <a:off x="5317658" y="5478545"/>
                  <a:ext cx="123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7" name="Freihand 316">
                  <a:extLst>
                    <a:ext uri="{FF2B5EF4-FFF2-40B4-BE49-F238E27FC236}">
                      <a16:creationId xmlns:a16="http://schemas.microsoft.com/office/drawing/2014/main" id="{0DDEB34C-2CE1-6E20-6259-869D77E0E090}"/>
                    </a:ext>
                  </a:extLst>
                </p14:cNvPr>
                <p14:cNvContentPartPr/>
                <p14:nvPr/>
              </p14:nvContentPartPr>
              <p14:xfrm>
                <a:off x="5421338" y="5606705"/>
                <a:ext cx="235800" cy="125280"/>
              </p14:xfrm>
            </p:contentPart>
          </mc:Choice>
          <mc:Fallback>
            <p:pic>
              <p:nvPicPr>
                <p:cNvPr id="317" name="Freihand 316">
                  <a:extLst>
                    <a:ext uri="{FF2B5EF4-FFF2-40B4-BE49-F238E27FC236}">
                      <a16:creationId xmlns:a16="http://schemas.microsoft.com/office/drawing/2014/main" id="{0DDEB34C-2CE1-6E20-6259-869D77E0E090}"/>
                    </a:ext>
                  </a:extLst>
                </p:cNvPr>
                <p:cNvPicPr/>
                <p:nvPr/>
              </p:nvPicPr>
              <p:blipFill>
                <a:blip r:embed="rId469"/>
                <a:stretch>
                  <a:fillRect/>
                </a:stretch>
              </p:blipFill>
              <p:spPr>
                <a:xfrm>
                  <a:off x="5412698" y="5598065"/>
                  <a:ext cx="253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8" name="Freihand 317">
                  <a:extLst>
                    <a:ext uri="{FF2B5EF4-FFF2-40B4-BE49-F238E27FC236}">
                      <a16:creationId xmlns:a16="http://schemas.microsoft.com/office/drawing/2014/main" id="{DE9EA19A-EFF7-B7FD-6151-9D19AD7CBC0F}"/>
                    </a:ext>
                  </a:extLst>
                </p14:cNvPr>
                <p14:cNvContentPartPr/>
                <p14:nvPr/>
              </p14:nvContentPartPr>
              <p14:xfrm>
                <a:off x="5655338" y="5620745"/>
                <a:ext cx="101520" cy="247680"/>
              </p14:xfrm>
            </p:contentPart>
          </mc:Choice>
          <mc:Fallback>
            <p:pic>
              <p:nvPicPr>
                <p:cNvPr id="318" name="Freihand 317">
                  <a:extLst>
                    <a:ext uri="{FF2B5EF4-FFF2-40B4-BE49-F238E27FC236}">
                      <a16:creationId xmlns:a16="http://schemas.microsoft.com/office/drawing/2014/main" id="{DE9EA19A-EFF7-B7FD-6151-9D19AD7CBC0F}"/>
                    </a:ext>
                  </a:extLst>
                </p:cNvPr>
                <p:cNvPicPr/>
                <p:nvPr/>
              </p:nvPicPr>
              <p:blipFill>
                <a:blip r:embed="rId471"/>
                <a:stretch>
                  <a:fillRect/>
                </a:stretch>
              </p:blipFill>
              <p:spPr>
                <a:xfrm>
                  <a:off x="5646338" y="5611745"/>
                  <a:ext cx="119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9" name="Freihand 318">
                  <a:extLst>
                    <a:ext uri="{FF2B5EF4-FFF2-40B4-BE49-F238E27FC236}">
                      <a16:creationId xmlns:a16="http://schemas.microsoft.com/office/drawing/2014/main" id="{60904A31-DC40-CF96-5173-E79001156BD5}"/>
                    </a:ext>
                  </a:extLst>
                </p14:cNvPr>
                <p14:cNvContentPartPr/>
                <p14:nvPr/>
              </p14:nvContentPartPr>
              <p14:xfrm>
                <a:off x="5784578" y="5472785"/>
                <a:ext cx="216720" cy="320760"/>
              </p14:xfrm>
            </p:contentPart>
          </mc:Choice>
          <mc:Fallback>
            <p:pic>
              <p:nvPicPr>
                <p:cNvPr id="319" name="Freihand 318">
                  <a:extLst>
                    <a:ext uri="{FF2B5EF4-FFF2-40B4-BE49-F238E27FC236}">
                      <a16:creationId xmlns:a16="http://schemas.microsoft.com/office/drawing/2014/main" id="{60904A31-DC40-CF96-5173-E79001156BD5}"/>
                    </a:ext>
                  </a:extLst>
                </p:cNvPr>
                <p:cNvPicPr/>
                <p:nvPr/>
              </p:nvPicPr>
              <p:blipFill>
                <a:blip r:embed="rId473"/>
                <a:stretch>
                  <a:fillRect/>
                </a:stretch>
              </p:blipFill>
              <p:spPr>
                <a:xfrm>
                  <a:off x="5775938" y="5463785"/>
                  <a:ext cx="2343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0" name="Freihand 319">
                  <a:extLst>
                    <a:ext uri="{FF2B5EF4-FFF2-40B4-BE49-F238E27FC236}">
                      <a16:creationId xmlns:a16="http://schemas.microsoft.com/office/drawing/2014/main" id="{20FDFFA1-B2CB-4D19-9E6B-E5002E6642EE}"/>
                    </a:ext>
                  </a:extLst>
                </p14:cNvPr>
                <p14:cNvContentPartPr/>
                <p14:nvPr/>
              </p14:nvContentPartPr>
              <p14:xfrm>
                <a:off x="5963138" y="5531465"/>
                <a:ext cx="30240" cy="26640"/>
              </p14:xfrm>
            </p:contentPart>
          </mc:Choice>
          <mc:Fallback>
            <p:pic>
              <p:nvPicPr>
                <p:cNvPr id="320" name="Freihand 319">
                  <a:extLst>
                    <a:ext uri="{FF2B5EF4-FFF2-40B4-BE49-F238E27FC236}">
                      <a16:creationId xmlns:a16="http://schemas.microsoft.com/office/drawing/2014/main" id="{20FDFFA1-B2CB-4D19-9E6B-E5002E6642EE}"/>
                    </a:ext>
                  </a:extLst>
                </p:cNvPr>
                <p:cNvPicPr/>
                <p:nvPr/>
              </p:nvPicPr>
              <p:blipFill>
                <a:blip r:embed="rId475"/>
                <a:stretch>
                  <a:fillRect/>
                </a:stretch>
              </p:blipFill>
              <p:spPr>
                <a:xfrm>
                  <a:off x="5954498" y="5522465"/>
                  <a:ext cx="47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1" name="Freihand 320">
                  <a:extLst>
                    <a:ext uri="{FF2B5EF4-FFF2-40B4-BE49-F238E27FC236}">
                      <a16:creationId xmlns:a16="http://schemas.microsoft.com/office/drawing/2014/main" id="{DCA63397-E600-7AFA-35AF-7DAD5A61C51A}"/>
                    </a:ext>
                  </a:extLst>
                </p14:cNvPr>
                <p14:cNvContentPartPr/>
                <p14:nvPr/>
              </p14:nvContentPartPr>
              <p14:xfrm>
                <a:off x="6029738" y="5550905"/>
                <a:ext cx="100800" cy="165960"/>
              </p14:xfrm>
            </p:contentPart>
          </mc:Choice>
          <mc:Fallback>
            <p:pic>
              <p:nvPicPr>
                <p:cNvPr id="321" name="Freihand 320">
                  <a:extLst>
                    <a:ext uri="{FF2B5EF4-FFF2-40B4-BE49-F238E27FC236}">
                      <a16:creationId xmlns:a16="http://schemas.microsoft.com/office/drawing/2014/main" id="{DCA63397-E600-7AFA-35AF-7DAD5A61C51A}"/>
                    </a:ext>
                  </a:extLst>
                </p:cNvPr>
                <p:cNvPicPr/>
                <p:nvPr/>
              </p:nvPicPr>
              <p:blipFill>
                <a:blip r:embed="rId477"/>
                <a:stretch>
                  <a:fillRect/>
                </a:stretch>
              </p:blipFill>
              <p:spPr>
                <a:xfrm>
                  <a:off x="6020738" y="5542265"/>
                  <a:ext cx="118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2" name="Freihand 321">
                  <a:extLst>
                    <a:ext uri="{FF2B5EF4-FFF2-40B4-BE49-F238E27FC236}">
                      <a16:creationId xmlns:a16="http://schemas.microsoft.com/office/drawing/2014/main" id="{CD812A7B-AB98-5ACD-EC1B-C8FFC5BB0789}"/>
                    </a:ext>
                  </a:extLst>
                </p14:cNvPr>
                <p14:cNvContentPartPr/>
                <p14:nvPr/>
              </p14:nvContentPartPr>
              <p14:xfrm>
                <a:off x="6162218" y="5452985"/>
                <a:ext cx="176400" cy="207720"/>
              </p14:xfrm>
            </p:contentPart>
          </mc:Choice>
          <mc:Fallback>
            <p:pic>
              <p:nvPicPr>
                <p:cNvPr id="322" name="Freihand 321">
                  <a:extLst>
                    <a:ext uri="{FF2B5EF4-FFF2-40B4-BE49-F238E27FC236}">
                      <a16:creationId xmlns:a16="http://schemas.microsoft.com/office/drawing/2014/main" id="{CD812A7B-AB98-5ACD-EC1B-C8FFC5BB0789}"/>
                    </a:ext>
                  </a:extLst>
                </p:cNvPr>
                <p:cNvPicPr/>
                <p:nvPr/>
              </p:nvPicPr>
              <p:blipFill>
                <a:blip r:embed="rId479"/>
                <a:stretch>
                  <a:fillRect/>
                </a:stretch>
              </p:blipFill>
              <p:spPr>
                <a:xfrm>
                  <a:off x="6153578" y="5444345"/>
                  <a:ext cx="194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3" name="Freihand 322">
                  <a:extLst>
                    <a:ext uri="{FF2B5EF4-FFF2-40B4-BE49-F238E27FC236}">
                      <a16:creationId xmlns:a16="http://schemas.microsoft.com/office/drawing/2014/main" id="{0DF6F6E2-9606-4768-6168-1E00226B031D}"/>
                    </a:ext>
                  </a:extLst>
                </p14:cNvPr>
                <p14:cNvContentPartPr/>
                <p14:nvPr/>
              </p14:nvContentPartPr>
              <p14:xfrm>
                <a:off x="6385058" y="5559905"/>
                <a:ext cx="95040" cy="228600"/>
              </p14:xfrm>
            </p:contentPart>
          </mc:Choice>
          <mc:Fallback>
            <p:pic>
              <p:nvPicPr>
                <p:cNvPr id="323" name="Freihand 322">
                  <a:extLst>
                    <a:ext uri="{FF2B5EF4-FFF2-40B4-BE49-F238E27FC236}">
                      <a16:creationId xmlns:a16="http://schemas.microsoft.com/office/drawing/2014/main" id="{0DF6F6E2-9606-4768-6168-1E00226B031D}"/>
                    </a:ext>
                  </a:extLst>
                </p:cNvPr>
                <p:cNvPicPr/>
                <p:nvPr/>
              </p:nvPicPr>
              <p:blipFill>
                <a:blip r:embed="rId481"/>
                <a:stretch>
                  <a:fillRect/>
                </a:stretch>
              </p:blipFill>
              <p:spPr>
                <a:xfrm>
                  <a:off x="6376418" y="5550905"/>
                  <a:ext cx="112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5" name="Freihand 324">
                  <a:extLst>
                    <a:ext uri="{FF2B5EF4-FFF2-40B4-BE49-F238E27FC236}">
                      <a16:creationId xmlns:a16="http://schemas.microsoft.com/office/drawing/2014/main" id="{BFC0A6B8-49D3-54BB-19FC-D491E3990D8A}"/>
                    </a:ext>
                  </a:extLst>
                </p14:cNvPr>
                <p14:cNvContentPartPr/>
                <p14:nvPr/>
              </p14:nvContentPartPr>
              <p14:xfrm>
                <a:off x="6730658" y="5345705"/>
                <a:ext cx="443880" cy="468720"/>
              </p14:xfrm>
            </p:contentPart>
          </mc:Choice>
          <mc:Fallback>
            <p:pic>
              <p:nvPicPr>
                <p:cNvPr id="325" name="Freihand 324">
                  <a:extLst>
                    <a:ext uri="{FF2B5EF4-FFF2-40B4-BE49-F238E27FC236}">
                      <a16:creationId xmlns:a16="http://schemas.microsoft.com/office/drawing/2014/main" id="{BFC0A6B8-49D3-54BB-19FC-D491E3990D8A}"/>
                    </a:ext>
                  </a:extLst>
                </p:cNvPr>
                <p:cNvPicPr/>
                <p:nvPr/>
              </p:nvPicPr>
              <p:blipFill>
                <a:blip r:embed="rId483"/>
                <a:stretch>
                  <a:fillRect/>
                </a:stretch>
              </p:blipFill>
              <p:spPr>
                <a:xfrm>
                  <a:off x="6722018" y="5337065"/>
                  <a:ext cx="46152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6" name="Freihand 325">
                  <a:extLst>
                    <a:ext uri="{FF2B5EF4-FFF2-40B4-BE49-F238E27FC236}">
                      <a16:creationId xmlns:a16="http://schemas.microsoft.com/office/drawing/2014/main" id="{23FD7BCF-C99B-9EB5-D309-11302DD9B2C9}"/>
                    </a:ext>
                  </a:extLst>
                </p14:cNvPr>
                <p14:cNvContentPartPr/>
                <p14:nvPr/>
              </p14:nvContentPartPr>
              <p14:xfrm>
                <a:off x="6918218" y="5269385"/>
                <a:ext cx="50040" cy="31320"/>
              </p14:xfrm>
            </p:contentPart>
          </mc:Choice>
          <mc:Fallback>
            <p:pic>
              <p:nvPicPr>
                <p:cNvPr id="326" name="Freihand 325">
                  <a:extLst>
                    <a:ext uri="{FF2B5EF4-FFF2-40B4-BE49-F238E27FC236}">
                      <a16:creationId xmlns:a16="http://schemas.microsoft.com/office/drawing/2014/main" id="{23FD7BCF-C99B-9EB5-D309-11302DD9B2C9}"/>
                    </a:ext>
                  </a:extLst>
                </p:cNvPr>
                <p:cNvPicPr/>
                <p:nvPr/>
              </p:nvPicPr>
              <p:blipFill>
                <a:blip r:embed="rId485"/>
                <a:stretch>
                  <a:fillRect/>
                </a:stretch>
              </p:blipFill>
              <p:spPr>
                <a:xfrm>
                  <a:off x="6909578" y="5260385"/>
                  <a:ext cx="67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7" name="Freihand 326">
                  <a:extLst>
                    <a:ext uri="{FF2B5EF4-FFF2-40B4-BE49-F238E27FC236}">
                      <a16:creationId xmlns:a16="http://schemas.microsoft.com/office/drawing/2014/main" id="{6209CA2E-4885-16E1-98F9-40CECE9FF322}"/>
                    </a:ext>
                  </a:extLst>
                </p14:cNvPr>
                <p14:cNvContentPartPr/>
                <p14:nvPr/>
              </p14:nvContentPartPr>
              <p14:xfrm>
                <a:off x="7321058" y="5392145"/>
                <a:ext cx="129960" cy="97920"/>
              </p14:xfrm>
            </p:contentPart>
          </mc:Choice>
          <mc:Fallback>
            <p:pic>
              <p:nvPicPr>
                <p:cNvPr id="327" name="Freihand 326">
                  <a:extLst>
                    <a:ext uri="{FF2B5EF4-FFF2-40B4-BE49-F238E27FC236}">
                      <a16:creationId xmlns:a16="http://schemas.microsoft.com/office/drawing/2014/main" id="{6209CA2E-4885-16E1-98F9-40CECE9FF322}"/>
                    </a:ext>
                  </a:extLst>
                </p:cNvPr>
                <p:cNvPicPr/>
                <p:nvPr/>
              </p:nvPicPr>
              <p:blipFill>
                <a:blip r:embed="rId487"/>
                <a:stretch>
                  <a:fillRect/>
                </a:stretch>
              </p:blipFill>
              <p:spPr>
                <a:xfrm>
                  <a:off x="7312058" y="5383145"/>
                  <a:ext cx="147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8" name="Freihand 327">
                  <a:extLst>
                    <a:ext uri="{FF2B5EF4-FFF2-40B4-BE49-F238E27FC236}">
                      <a16:creationId xmlns:a16="http://schemas.microsoft.com/office/drawing/2014/main" id="{F24EB2D3-D7A0-AB6F-CA6B-6C21AAE5C807}"/>
                    </a:ext>
                  </a:extLst>
                </p14:cNvPr>
                <p14:cNvContentPartPr/>
                <p14:nvPr/>
              </p14:nvContentPartPr>
              <p14:xfrm>
                <a:off x="7388738" y="5377745"/>
                <a:ext cx="69480" cy="293040"/>
              </p14:xfrm>
            </p:contentPart>
          </mc:Choice>
          <mc:Fallback>
            <p:pic>
              <p:nvPicPr>
                <p:cNvPr id="328" name="Freihand 327">
                  <a:extLst>
                    <a:ext uri="{FF2B5EF4-FFF2-40B4-BE49-F238E27FC236}">
                      <a16:creationId xmlns:a16="http://schemas.microsoft.com/office/drawing/2014/main" id="{F24EB2D3-D7A0-AB6F-CA6B-6C21AAE5C807}"/>
                    </a:ext>
                  </a:extLst>
                </p:cNvPr>
                <p:cNvPicPr/>
                <p:nvPr/>
              </p:nvPicPr>
              <p:blipFill>
                <a:blip r:embed="rId489"/>
                <a:stretch>
                  <a:fillRect/>
                </a:stretch>
              </p:blipFill>
              <p:spPr>
                <a:xfrm>
                  <a:off x="7380098" y="5368745"/>
                  <a:ext cx="871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0" name="Freihand 329">
                  <a:extLst>
                    <a:ext uri="{FF2B5EF4-FFF2-40B4-BE49-F238E27FC236}">
                      <a16:creationId xmlns:a16="http://schemas.microsoft.com/office/drawing/2014/main" id="{3878CE35-C6EA-0556-6936-AC8CF35EAAE7}"/>
                    </a:ext>
                  </a:extLst>
                </p14:cNvPr>
                <p14:cNvContentPartPr/>
                <p14:nvPr/>
              </p14:nvContentPartPr>
              <p14:xfrm>
                <a:off x="7591058" y="5357945"/>
                <a:ext cx="174240" cy="23400"/>
              </p14:xfrm>
            </p:contentPart>
          </mc:Choice>
          <mc:Fallback>
            <p:pic>
              <p:nvPicPr>
                <p:cNvPr id="330" name="Freihand 329">
                  <a:extLst>
                    <a:ext uri="{FF2B5EF4-FFF2-40B4-BE49-F238E27FC236}">
                      <a16:creationId xmlns:a16="http://schemas.microsoft.com/office/drawing/2014/main" id="{3878CE35-C6EA-0556-6936-AC8CF35EAAE7}"/>
                    </a:ext>
                  </a:extLst>
                </p:cNvPr>
                <p:cNvPicPr/>
                <p:nvPr/>
              </p:nvPicPr>
              <p:blipFill>
                <a:blip r:embed="rId491"/>
                <a:stretch>
                  <a:fillRect/>
                </a:stretch>
              </p:blipFill>
              <p:spPr>
                <a:xfrm>
                  <a:off x="7582418" y="5349305"/>
                  <a:ext cx="191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31" name="Freihand 330">
                  <a:extLst>
                    <a:ext uri="{FF2B5EF4-FFF2-40B4-BE49-F238E27FC236}">
                      <a16:creationId xmlns:a16="http://schemas.microsoft.com/office/drawing/2014/main" id="{AEB1DDD8-FCFB-0A70-30C5-2B9233BC151A}"/>
                    </a:ext>
                  </a:extLst>
                </p14:cNvPr>
                <p14:cNvContentPartPr/>
                <p14:nvPr/>
              </p14:nvContentPartPr>
              <p14:xfrm>
                <a:off x="7604018" y="5407625"/>
                <a:ext cx="153000" cy="15840"/>
              </p14:xfrm>
            </p:contentPart>
          </mc:Choice>
          <mc:Fallback>
            <p:pic>
              <p:nvPicPr>
                <p:cNvPr id="331" name="Freihand 330">
                  <a:extLst>
                    <a:ext uri="{FF2B5EF4-FFF2-40B4-BE49-F238E27FC236}">
                      <a16:creationId xmlns:a16="http://schemas.microsoft.com/office/drawing/2014/main" id="{AEB1DDD8-FCFB-0A70-30C5-2B9233BC151A}"/>
                    </a:ext>
                  </a:extLst>
                </p:cNvPr>
                <p:cNvPicPr/>
                <p:nvPr/>
              </p:nvPicPr>
              <p:blipFill>
                <a:blip r:embed="rId493"/>
                <a:stretch>
                  <a:fillRect/>
                </a:stretch>
              </p:blipFill>
              <p:spPr>
                <a:xfrm>
                  <a:off x="7595018" y="5398625"/>
                  <a:ext cx="170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2" name="Freihand 331">
                  <a:extLst>
                    <a:ext uri="{FF2B5EF4-FFF2-40B4-BE49-F238E27FC236}">
                      <a16:creationId xmlns:a16="http://schemas.microsoft.com/office/drawing/2014/main" id="{5F50C332-1F98-A166-1FEF-716BDE52CE4E}"/>
                    </a:ext>
                  </a:extLst>
                </p14:cNvPr>
                <p14:cNvContentPartPr/>
                <p14:nvPr/>
              </p14:nvContentPartPr>
              <p14:xfrm>
                <a:off x="7835858" y="5292425"/>
                <a:ext cx="144720" cy="287640"/>
              </p14:xfrm>
            </p:contentPart>
          </mc:Choice>
          <mc:Fallback>
            <p:pic>
              <p:nvPicPr>
                <p:cNvPr id="332" name="Freihand 331">
                  <a:extLst>
                    <a:ext uri="{FF2B5EF4-FFF2-40B4-BE49-F238E27FC236}">
                      <a16:creationId xmlns:a16="http://schemas.microsoft.com/office/drawing/2014/main" id="{5F50C332-1F98-A166-1FEF-716BDE52CE4E}"/>
                    </a:ext>
                  </a:extLst>
                </p:cNvPr>
                <p:cNvPicPr/>
                <p:nvPr/>
              </p:nvPicPr>
              <p:blipFill>
                <a:blip r:embed="rId495"/>
                <a:stretch>
                  <a:fillRect/>
                </a:stretch>
              </p:blipFill>
              <p:spPr>
                <a:xfrm>
                  <a:off x="7826858" y="5283785"/>
                  <a:ext cx="1623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3" name="Freihand 332">
                  <a:extLst>
                    <a:ext uri="{FF2B5EF4-FFF2-40B4-BE49-F238E27FC236}">
                      <a16:creationId xmlns:a16="http://schemas.microsoft.com/office/drawing/2014/main" id="{0091369D-EDE2-6E9B-837E-2B2AB1325482}"/>
                    </a:ext>
                  </a:extLst>
                </p14:cNvPr>
                <p14:cNvContentPartPr/>
                <p14:nvPr/>
              </p14:nvContentPartPr>
              <p14:xfrm>
                <a:off x="8026298" y="5392145"/>
                <a:ext cx="73800" cy="119880"/>
              </p14:xfrm>
            </p:contentPart>
          </mc:Choice>
          <mc:Fallback>
            <p:pic>
              <p:nvPicPr>
                <p:cNvPr id="333" name="Freihand 332">
                  <a:extLst>
                    <a:ext uri="{FF2B5EF4-FFF2-40B4-BE49-F238E27FC236}">
                      <a16:creationId xmlns:a16="http://schemas.microsoft.com/office/drawing/2014/main" id="{0091369D-EDE2-6E9B-837E-2B2AB1325482}"/>
                    </a:ext>
                  </a:extLst>
                </p:cNvPr>
                <p:cNvPicPr/>
                <p:nvPr/>
              </p:nvPicPr>
              <p:blipFill>
                <a:blip r:embed="rId497"/>
                <a:stretch>
                  <a:fillRect/>
                </a:stretch>
              </p:blipFill>
              <p:spPr>
                <a:xfrm>
                  <a:off x="8017298" y="5383145"/>
                  <a:ext cx="91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8" name="Freihand 337">
                  <a:extLst>
                    <a:ext uri="{FF2B5EF4-FFF2-40B4-BE49-F238E27FC236}">
                      <a16:creationId xmlns:a16="http://schemas.microsoft.com/office/drawing/2014/main" id="{A8A6AE08-AEF4-AFA8-B12F-7B50F5302011}"/>
                    </a:ext>
                  </a:extLst>
                </p14:cNvPr>
                <p14:cNvContentPartPr/>
                <p14:nvPr/>
              </p14:nvContentPartPr>
              <p14:xfrm>
                <a:off x="5136578" y="6072185"/>
                <a:ext cx="209160" cy="23040"/>
              </p14:xfrm>
            </p:contentPart>
          </mc:Choice>
          <mc:Fallback>
            <p:pic>
              <p:nvPicPr>
                <p:cNvPr id="338" name="Freihand 337">
                  <a:extLst>
                    <a:ext uri="{FF2B5EF4-FFF2-40B4-BE49-F238E27FC236}">
                      <a16:creationId xmlns:a16="http://schemas.microsoft.com/office/drawing/2014/main" id="{A8A6AE08-AEF4-AFA8-B12F-7B50F5302011}"/>
                    </a:ext>
                  </a:extLst>
                </p:cNvPr>
                <p:cNvPicPr/>
                <p:nvPr/>
              </p:nvPicPr>
              <p:blipFill>
                <a:blip r:embed="rId499"/>
                <a:stretch>
                  <a:fillRect/>
                </a:stretch>
              </p:blipFill>
              <p:spPr>
                <a:xfrm>
                  <a:off x="5127578" y="6063185"/>
                  <a:ext cx="226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9" name="Freihand 338">
                  <a:extLst>
                    <a:ext uri="{FF2B5EF4-FFF2-40B4-BE49-F238E27FC236}">
                      <a16:creationId xmlns:a16="http://schemas.microsoft.com/office/drawing/2014/main" id="{AEFFEBCB-8A4D-10EE-A240-C54D53692022}"/>
                    </a:ext>
                  </a:extLst>
                </p14:cNvPr>
                <p14:cNvContentPartPr/>
                <p14:nvPr/>
              </p14:nvContentPartPr>
              <p14:xfrm>
                <a:off x="5165378" y="6129065"/>
                <a:ext cx="177480" cy="28800"/>
              </p14:xfrm>
            </p:contentPart>
          </mc:Choice>
          <mc:Fallback>
            <p:pic>
              <p:nvPicPr>
                <p:cNvPr id="339" name="Freihand 338">
                  <a:extLst>
                    <a:ext uri="{FF2B5EF4-FFF2-40B4-BE49-F238E27FC236}">
                      <a16:creationId xmlns:a16="http://schemas.microsoft.com/office/drawing/2014/main" id="{AEFFEBCB-8A4D-10EE-A240-C54D53692022}"/>
                    </a:ext>
                  </a:extLst>
                </p:cNvPr>
                <p:cNvPicPr/>
                <p:nvPr/>
              </p:nvPicPr>
              <p:blipFill>
                <a:blip r:embed="rId501"/>
                <a:stretch>
                  <a:fillRect/>
                </a:stretch>
              </p:blipFill>
              <p:spPr>
                <a:xfrm>
                  <a:off x="5156738" y="6120065"/>
                  <a:ext cx="195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0" name="Freihand 339">
                  <a:extLst>
                    <a:ext uri="{FF2B5EF4-FFF2-40B4-BE49-F238E27FC236}">
                      <a16:creationId xmlns:a16="http://schemas.microsoft.com/office/drawing/2014/main" id="{6D2A8514-C7DC-DF50-41FF-F6BFE457799C}"/>
                    </a:ext>
                  </a:extLst>
                </p14:cNvPr>
                <p14:cNvContentPartPr/>
                <p14:nvPr/>
              </p14:nvContentPartPr>
              <p14:xfrm>
                <a:off x="5367338" y="5999105"/>
                <a:ext cx="81720" cy="233640"/>
              </p14:xfrm>
            </p:contentPart>
          </mc:Choice>
          <mc:Fallback>
            <p:pic>
              <p:nvPicPr>
                <p:cNvPr id="340" name="Freihand 339">
                  <a:extLst>
                    <a:ext uri="{FF2B5EF4-FFF2-40B4-BE49-F238E27FC236}">
                      <a16:creationId xmlns:a16="http://schemas.microsoft.com/office/drawing/2014/main" id="{6D2A8514-C7DC-DF50-41FF-F6BFE457799C}"/>
                    </a:ext>
                  </a:extLst>
                </p:cNvPr>
                <p:cNvPicPr/>
                <p:nvPr/>
              </p:nvPicPr>
              <p:blipFill>
                <a:blip r:embed="rId503"/>
                <a:stretch>
                  <a:fillRect/>
                </a:stretch>
              </p:blipFill>
              <p:spPr>
                <a:xfrm>
                  <a:off x="5358338" y="5990465"/>
                  <a:ext cx="99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55" name="Freihand 354">
                  <a:extLst>
                    <a:ext uri="{FF2B5EF4-FFF2-40B4-BE49-F238E27FC236}">
                      <a16:creationId xmlns:a16="http://schemas.microsoft.com/office/drawing/2014/main" id="{FC6D23B3-24FC-4DC2-58C1-7BC138BCEA27}"/>
                    </a:ext>
                  </a:extLst>
                </p14:cNvPr>
                <p14:cNvContentPartPr/>
                <p14:nvPr/>
              </p14:nvContentPartPr>
              <p14:xfrm>
                <a:off x="5705738" y="5797865"/>
                <a:ext cx="378360" cy="426960"/>
              </p14:xfrm>
            </p:contentPart>
          </mc:Choice>
          <mc:Fallback>
            <p:pic>
              <p:nvPicPr>
                <p:cNvPr id="355" name="Freihand 354">
                  <a:extLst>
                    <a:ext uri="{FF2B5EF4-FFF2-40B4-BE49-F238E27FC236}">
                      <a16:creationId xmlns:a16="http://schemas.microsoft.com/office/drawing/2014/main" id="{FC6D23B3-24FC-4DC2-58C1-7BC138BCEA27}"/>
                    </a:ext>
                  </a:extLst>
                </p:cNvPr>
                <p:cNvPicPr/>
                <p:nvPr/>
              </p:nvPicPr>
              <p:blipFill>
                <a:blip r:embed="rId505"/>
                <a:stretch>
                  <a:fillRect/>
                </a:stretch>
              </p:blipFill>
              <p:spPr>
                <a:xfrm>
                  <a:off x="5697098" y="5789225"/>
                  <a:ext cx="39600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56" name="Freihand 355">
                  <a:extLst>
                    <a:ext uri="{FF2B5EF4-FFF2-40B4-BE49-F238E27FC236}">
                      <a16:creationId xmlns:a16="http://schemas.microsoft.com/office/drawing/2014/main" id="{3989B100-FA62-3E91-D57E-16BA470D65C1}"/>
                    </a:ext>
                  </a:extLst>
                </p14:cNvPr>
                <p14:cNvContentPartPr/>
                <p14:nvPr/>
              </p14:nvContentPartPr>
              <p14:xfrm>
                <a:off x="6266618" y="5890025"/>
                <a:ext cx="131400" cy="216720"/>
              </p14:xfrm>
            </p:contentPart>
          </mc:Choice>
          <mc:Fallback>
            <p:pic>
              <p:nvPicPr>
                <p:cNvPr id="356" name="Freihand 355">
                  <a:extLst>
                    <a:ext uri="{FF2B5EF4-FFF2-40B4-BE49-F238E27FC236}">
                      <a16:creationId xmlns:a16="http://schemas.microsoft.com/office/drawing/2014/main" id="{3989B100-FA62-3E91-D57E-16BA470D65C1}"/>
                    </a:ext>
                  </a:extLst>
                </p:cNvPr>
                <p:cNvPicPr/>
                <p:nvPr/>
              </p:nvPicPr>
              <p:blipFill>
                <a:blip r:embed="rId507"/>
                <a:stretch>
                  <a:fillRect/>
                </a:stretch>
              </p:blipFill>
              <p:spPr>
                <a:xfrm>
                  <a:off x="6257618" y="5881385"/>
                  <a:ext cx="149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57" name="Freihand 356">
                  <a:extLst>
                    <a:ext uri="{FF2B5EF4-FFF2-40B4-BE49-F238E27FC236}">
                      <a16:creationId xmlns:a16="http://schemas.microsoft.com/office/drawing/2014/main" id="{A72AF3CD-F670-EE0E-4018-402073E1ADD9}"/>
                    </a:ext>
                  </a:extLst>
                </p14:cNvPr>
                <p14:cNvContentPartPr/>
                <p14:nvPr/>
              </p14:nvContentPartPr>
              <p14:xfrm>
                <a:off x="6527618" y="5803985"/>
                <a:ext cx="325440" cy="318600"/>
              </p14:xfrm>
            </p:contentPart>
          </mc:Choice>
          <mc:Fallback>
            <p:pic>
              <p:nvPicPr>
                <p:cNvPr id="357" name="Freihand 356">
                  <a:extLst>
                    <a:ext uri="{FF2B5EF4-FFF2-40B4-BE49-F238E27FC236}">
                      <a16:creationId xmlns:a16="http://schemas.microsoft.com/office/drawing/2014/main" id="{A72AF3CD-F670-EE0E-4018-402073E1ADD9}"/>
                    </a:ext>
                  </a:extLst>
                </p:cNvPr>
                <p:cNvPicPr/>
                <p:nvPr/>
              </p:nvPicPr>
              <p:blipFill>
                <a:blip r:embed="rId509"/>
                <a:stretch>
                  <a:fillRect/>
                </a:stretch>
              </p:blipFill>
              <p:spPr>
                <a:xfrm>
                  <a:off x="6518978" y="5794985"/>
                  <a:ext cx="3430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58" name="Freihand 357">
                  <a:extLst>
                    <a:ext uri="{FF2B5EF4-FFF2-40B4-BE49-F238E27FC236}">
                      <a16:creationId xmlns:a16="http://schemas.microsoft.com/office/drawing/2014/main" id="{59B6E9D9-D9B6-796D-DCCC-EDB73C5DC7F4}"/>
                    </a:ext>
                  </a:extLst>
                </p14:cNvPr>
                <p14:cNvContentPartPr/>
                <p14:nvPr/>
              </p14:nvContentPartPr>
              <p14:xfrm>
                <a:off x="7052858" y="5810105"/>
                <a:ext cx="147960" cy="212400"/>
              </p14:xfrm>
            </p:contentPart>
          </mc:Choice>
          <mc:Fallback>
            <p:pic>
              <p:nvPicPr>
                <p:cNvPr id="358" name="Freihand 357">
                  <a:extLst>
                    <a:ext uri="{FF2B5EF4-FFF2-40B4-BE49-F238E27FC236}">
                      <a16:creationId xmlns:a16="http://schemas.microsoft.com/office/drawing/2014/main" id="{59B6E9D9-D9B6-796D-DCCC-EDB73C5DC7F4}"/>
                    </a:ext>
                  </a:extLst>
                </p:cNvPr>
                <p:cNvPicPr/>
                <p:nvPr/>
              </p:nvPicPr>
              <p:blipFill>
                <a:blip r:embed="rId511"/>
                <a:stretch>
                  <a:fillRect/>
                </a:stretch>
              </p:blipFill>
              <p:spPr>
                <a:xfrm>
                  <a:off x="7044218" y="5801465"/>
                  <a:ext cx="165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59" name="Freihand 358">
                  <a:extLst>
                    <a:ext uri="{FF2B5EF4-FFF2-40B4-BE49-F238E27FC236}">
                      <a16:creationId xmlns:a16="http://schemas.microsoft.com/office/drawing/2014/main" id="{C13653D2-4912-C5AF-09B9-93CCE0EAFDCD}"/>
                    </a:ext>
                  </a:extLst>
                </p14:cNvPr>
                <p14:cNvContentPartPr/>
                <p14:nvPr/>
              </p14:nvContentPartPr>
              <p14:xfrm>
                <a:off x="7282178" y="5869145"/>
                <a:ext cx="96840" cy="118080"/>
              </p14:xfrm>
            </p:contentPart>
          </mc:Choice>
          <mc:Fallback>
            <p:pic>
              <p:nvPicPr>
                <p:cNvPr id="359" name="Freihand 358">
                  <a:extLst>
                    <a:ext uri="{FF2B5EF4-FFF2-40B4-BE49-F238E27FC236}">
                      <a16:creationId xmlns:a16="http://schemas.microsoft.com/office/drawing/2014/main" id="{C13653D2-4912-C5AF-09B9-93CCE0EAFDCD}"/>
                    </a:ext>
                  </a:extLst>
                </p:cNvPr>
                <p:cNvPicPr/>
                <p:nvPr/>
              </p:nvPicPr>
              <p:blipFill>
                <a:blip r:embed="rId513"/>
                <a:stretch>
                  <a:fillRect/>
                </a:stretch>
              </p:blipFill>
              <p:spPr>
                <a:xfrm>
                  <a:off x="7273538" y="5860145"/>
                  <a:ext cx="114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60" name="Freihand 359">
                  <a:extLst>
                    <a:ext uri="{FF2B5EF4-FFF2-40B4-BE49-F238E27FC236}">
                      <a16:creationId xmlns:a16="http://schemas.microsoft.com/office/drawing/2014/main" id="{A87B3A2B-14B3-B8C7-004E-0C6D5D2DF28A}"/>
                    </a:ext>
                  </a:extLst>
                </p14:cNvPr>
                <p14:cNvContentPartPr/>
                <p14:nvPr/>
              </p14:nvContentPartPr>
              <p14:xfrm>
                <a:off x="7584938" y="5739185"/>
                <a:ext cx="471240" cy="180360"/>
              </p14:xfrm>
            </p:contentPart>
          </mc:Choice>
          <mc:Fallback>
            <p:pic>
              <p:nvPicPr>
                <p:cNvPr id="360" name="Freihand 359">
                  <a:extLst>
                    <a:ext uri="{FF2B5EF4-FFF2-40B4-BE49-F238E27FC236}">
                      <a16:creationId xmlns:a16="http://schemas.microsoft.com/office/drawing/2014/main" id="{A87B3A2B-14B3-B8C7-004E-0C6D5D2DF28A}"/>
                    </a:ext>
                  </a:extLst>
                </p:cNvPr>
                <p:cNvPicPr/>
                <p:nvPr/>
              </p:nvPicPr>
              <p:blipFill>
                <a:blip r:embed="rId515"/>
                <a:stretch>
                  <a:fillRect/>
                </a:stretch>
              </p:blipFill>
              <p:spPr>
                <a:xfrm>
                  <a:off x="7576298" y="5730545"/>
                  <a:ext cx="488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61" name="Freihand 360">
                  <a:extLst>
                    <a:ext uri="{FF2B5EF4-FFF2-40B4-BE49-F238E27FC236}">
                      <a16:creationId xmlns:a16="http://schemas.microsoft.com/office/drawing/2014/main" id="{EC1C5B0A-718E-1EA2-49B4-4862ECA2AFE9}"/>
                    </a:ext>
                  </a:extLst>
                </p14:cNvPr>
                <p14:cNvContentPartPr/>
                <p14:nvPr/>
              </p14:nvContentPartPr>
              <p14:xfrm>
                <a:off x="8093618" y="5636225"/>
                <a:ext cx="259200" cy="168120"/>
              </p14:xfrm>
            </p:contentPart>
          </mc:Choice>
          <mc:Fallback>
            <p:pic>
              <p:nvPicPr>
                <p:cNvPr id="361" name="Freihand 360">
                  <a:extLst>
                    <a:ext uri="{FF2B5EF4-FFF2-40B4-BE49-F238E27FC236}">
                      <a16:creationId xmlns:a16="http://schemas.microsoft.com/office/drawing/2014/main" id="{EC1C5B0A-718E-1EA2-49B4-4862ECA2AFE9}"/>
                    </a:ext>
                  </a:extLst>
                </p:cNvPr>
                <p:cNvPicPr/>
                <p:nvPr/>
              </p:nvPicPr>
              <p:blipFill>
                <a:blip r:embed="rId517"/>
                <a:stretch>
                  <a:fillRect/>
                </a:stretch>
              </p:blipFill>
              <p:spPr>
                <a:xfrm>
                  <a:off x="8084978" y="5627585"/>
                  <a:ext cx="276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62" name="Freihand 361">
                  <a:extLst>
                    <a:ext uri="{FF2B5EF4-FFF2-40B4-BE49-F238E27FC236}">
                      <a16:creationId xmlns:a16="http://schemas.microsoft.com/office/drawing/2014/main" id="{CF02C54F-A2AA-78F1-EF61-1425E174D82A}"/>
                    </a:ext>
                  </a:extLst>
                </p14:cNvPr>
                <p14:cNvContentPartPr/>
                <p14:nvPr/>
              </p14:nvContentPartPr>
              <p14:xfrm>
                <a:off x="7966538" y="5621105"/>
                <a:ext cx="101520" cy="38880"/>
              </p14:xfrm>
            </p:contentPart>
          </mc:Choice>
          <mc:Fallback>
            <p:pic>
              <p:nvPicPr>
                <p:cNvPr id="362" name="Freihand 361">
                  <a:extLst>
                    <a:ext uri="{FF2B5EF4-FFF2-40B4-BE49-F238E27FC236}">
                      <a16:creationId xmlns:a16="http://schemas.microsoft.com/office/drawing/2014/main" id="{CF02C54F-A2AA-78F1-EF61-1425E174D82A}"/>
                    </a:ext>
                  </a:extLst>
                </p:cNvPr>
                <p:cNvPicPr/>
                <p:nvPr/>
              </p:nvPicPr>
              <p:blipFill>
                <a:blip r:embed="rId519"/>
                <a:stretch>
                  <a:fillRect/>
                </a:stretch>
              </p:blipFill>
              <p:spPr>
                <a:xfrm>
                  <a:off x="7957898" y="5612465"/>
                  <a:ext cx="119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64" name="Freihand 363">
                  <a:extLst>
                    <a:ext uri="{FF2B5EF4-FFF2-40B4-BE49-F238E27FC236}">
                      <a16:creationId xmlns:a16="http://schemas.microsoft.com/office/drawing/2014/main" id="{DCC2038D-3288-D39E-4DA8-6F8B6F0423B8}"/>
                    </a:ext>
                  </a:extLst>
                </p14:cNvPr>
                <p14:cNvContentPartPr/>
                <p14:nvPr/>
              </p14:nvContentPartPr>
              <p14:xfrm>
                <a:off x="5527898" y="6332825"/>
                <a:ext cx="284040" cy="129600"/>
              </p14:xfrm>
            </p:contentPart>
          </mc:Choice>
          <mc:Fallback>
            <p:pic>
              <p:nvPicPr>
                <p:cNvPr id="364" name="Freihand 363">
                  <a:extLst>
                    <a:ext uri="{FF2B5EF4-FFF2-40B4-BE49-F238E27FC236}">
                      <a16:creationId xmlns:a16="http://schemas.microsoft.com/office/drawing/2014/main" id="{DCC2038D-3288-D39E-4DA8-6F8B6F0423B8}"/>
                    </a:ext>
                  </a:extLst>
                </p:cNvPr>
                <p:cNvPicPr/>
                <p:nvPr/>
              </p:nvPicPr>
              <p:blipFill>
                <a:blip r:embed="rId521"/>
                <a:stretch>
                  <a:fillRect/>
                </a:stretch>
              </p:blipFill>
              <p:spPr>
                <a:xfrm>
                  <a:off x="5518898" y="6323825"/>
                  <a:ext cx="301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65" name="Freihand 364">
                  <a:extLst>
                    <a:ext uri="{FF2B5EF4-FFF2-40B4-BE49-F238E27FC236}">
                      <a16:creationId xmlns:a16="http://schemas.microsoft.com/office/drawing/2014/main" id="{6F78AE27-4200-3765-BFB3-FD200C69B8E2}"/>
                    </a:ext>
                  </a:extLst>
                </p14:cNvPr>
                <p14:cNvContentPartPr/>
                <p14:nvPr/>
              </p14:nvContentPartPr>
              <p14:xfrm>
                <a:off x="5852258" y="6187745"/>
                <a:ext cx="129960" cy="194400"/>
              </p14:xfrm>
            </p:contentPart>
          </mc:Choice>
          <mc:Fallback>
            <p:pic>
              <p:nvPicPr>
                <p:cNvPr id="365" name="Freihand 364">
                  <a:extLst>
                    <a:ext uri="{FF2B5EF4-FFF2-40B4-BE49-F238E27FC236}">
                      <a16:creationId xmlns:a16="http://schemas.microsoft.com/office/drawing/2014/main" id="{6F78AE27-4200-3765-BFB3-FD200C69B8E2}"/>
                    </a:ext>
                  </a:extLst>
                </p:cNvPr>
                <p:cNvPicPr/>
                <p:nvPr/>
              </p:nvPicPr>
              <p:blipFill>
                <a:blip r:embed="rId523"/>
                <a:stretch>
                  <a:fillRect/>
                </a:stretch>
              </p:blipFill>
              <p:spPr>
                <a:xfrm>
                  <a:off x="5843618" y="6178745"/>
                  <a:ext cx="147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66" name="Freihand 365">
                  <a:extLst>
                    <a:ext uri="{FF2B5EF4-FFF2-40B4-BE49-F238E27FC236}">
                      <a16:creationId xmlns:a16="http://schemas.microsoft.com/office/drawing/2014/main" id="{642FB42A-0C7F-8725-8D00-A350103E54E5}"/>
                    </a:ext>
                  </a:extLst>
                </p14:cNvPr>
                <p14:cNvContentPartPr/>
                <p14:nvPr/>
              </p14:nvContentPartPr>
              <p14:xfrm>
                <a:off x="6179858" y="6228065"/>
                <a:ext cx="123840" cy="114120"/>
              </p14:xfrm>
            </p:contentPart>
          </mc:Choice>
          <mc:Fallback>
            <p:pic>
              <p:nvPicPr>
                <p:cNvPr id="366" name="Freihand 365">
                  <a:extLst>
                    <a:ext uri="{FF2B5EF4-FFF2-40B4-BE49-F238E27FC236}">
                      <a16:creationId xmlns:a16="http://schemas.microsoft.com/office/drawing/2014/main" id="{642FB42A-0C7F-8725-8D00-A350103E54E5}"/>
                    </a:ext>
                  </a:extLst>
                </p:cNvPr>
                <p:cNvPicPr/>
                <p:nvPr/>
              </p:nvPicPr>
              <p:blipFill>
                <a:blip r:embed="rId525"/>
                <a:stretch>
                  <a:fillRect/>
                </a:stretch>
              </p:blipFill>
              <p:spPr>
                <a:xfrm>
                  <a:off x="6170858" y="6219065"/>
                  <a:ext cx="141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67" name="Freihand 366">
                  <a:extLst>
                    <a:ext uri="{FF2B5EF4-FFF2-40B4-BE49-F238E27FC236}">
                      <a16:creationId xmlns:a16="http://schemas.microsoft.com/office/drawing/2014/main" id="{6183C1F0-5654-3B9E-BC5D-911A3C158699}"/>
                    </a:ext>
                  </a:extLst>
                </p14:cNvPr>
                <p14:cNvContentPartPr/>
                <p14:nvPr/>
              </p14:nvContentPartPr>
              <p14:xfrm>
                <a:off x="6334298" y="6206825"/>
                <a:ext cx="105480" cy="133560"/>
              </p14:xfrm>
            </p:contentPart>
          </mc:Choice>
          <mc:Fallback>
            <p:pic>
              <p:nvPicPr>
                <p:cNvPr id="367" name="Freihand 366">
                  <a:extLst>
                    <a:ext uri="{FF2B5EF4-FFF2-40B4-BE49-F238E27FC236}">
                      <a16:creationId xmlns:a16="http://schemas.microsoft.com/office/drawing/2014/main" id="{6183C1F0-5654-3B9E-BC5D-911A3C158699}"/>
                    </a:ext>
                  </a:extLst>
                </p:cNvPr>
                <p:cNvPicPr/>
                <p:nvPr/>
              </p:nvPicPr>
              <p:blipFill>
                <a:blip r:embed="rId527"/>
                <a:stretch>
                  <a:fillRect/>
                </a:stretch>
              </p:blipFill>
              <p:spPr>
                <a:xfrm>
                  <a:off x="6325298" y="6198185"/>
                  <a:ext cx="123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68" name="Freihand 367">
                  <a:extLst>
                    <a:ext uri="{FF2B5EF4-FFF2-40B4-BE49-F238E27FC236}">
                      <a16:creationId xmlns:a16="http://schemas.microsoft.com/office/drawing/2014/main" id="{F35E5F7F-3DF9-263D-A632-45994EAE4E0D}"/>
                    </a:ext>
                  </a:extLst>
                </p14:cNvPr>
                <p14:cNvContentPartPr/>
                <p14:nvPr/>
              </p14:nvContentPartPr>
              <p14:xfrm>
                <a:off x="6679898" y="6145985"/>
                <a:ext cx="101160" cy="189360"/>
              </p14:xfrm>
            </p:contentPart>
          </mc:Choice>
          <mc:Fallback>
            <p:pic>
              <p:nvPicPr>
                <p:cNvPr id="368" name="Freihand 367">
                  <a:extLst>
                    <a:ext uri="{FF2B5EF4-FFF2-40B4-BE49-F238E27FC236}">
                      <a16:creationId xmlns:a16="http://schemas.microsoft.com/office/drawing/2014/main" id="{F35E5F7F-3DF9-263D-A632-45994EAE4E0D}"/>
                    </a:ext>
                  </a:extLst>
                </p:cNvPr>
                <p:cNvPicPr/>
                <p:nvPr/>
              </p:nvPicPr>
              <p:blipFill>
                <a:blip r:embed="rId529"/>
                <a:stretch>
                  <a:fillRect/>
                </a:stretch>
              </p:blipFill>
              <p:spPr>
                <a:xfrm>
                  <a:off x="6670898" y="6136985"/>
                  <a:ext cx="118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69" name="Freihand 368">
                  <a:extLst>
                    <a:ext uri="{FF2B5EF4-FFF2-40B4-BE49-F238E27FC236}">
                      <a16:creationId xmlns:a16="http://schemas.microsoft.com/office/drawing/2014/main" id="{FE49DA0C-66EE-FB91-CBC8-9967C7F3C892}"/>
                    </a:ext>
                  </a:extLst>
                </p14:cNvPr>
                <p14:cNvContentPartPr/>
                <p14:nvPr/>
              </p14:nvContentPartPr>
              <p14:xfrm>
                <a:off x="6904178" y="6049865"/>
                <a:ext cx="46440" cy="219240"/>
              </p14:xfrm>
            </p:contentPart>
          </mc:Choice>
          <mc:Fallback>
            <p:pic>
              <p:nvPicPr>
                <p:cNvPr id="369" name="Freihand 368">
                  <a:extLst>
                    <a:ext uri="{FF2B5EF4-FFF2-40B4-BE49-F238E27FC236}">
                      <a16:creationId xmlns:a16="http://schemas.microsoft.com/office/drawing/2014/main" id="{FE49DA0C-66EE-FB91-CBC8-9967C7F3C892}"/>
                    </a:ext>
                  </a:extLst>
                </p:cNvPr>
                <p:cNvPicPr/>
                <p:nvPr/>
              </p:nvPicPr>
              <p:blipFill>
                <a:blip r:embed="rId531"/>
                <a:stretch>
                  <a:fillRect/>
                </a:stretch>
              </p:blipFill>
              <p:spPr>
                <a:xfrm>
                  <a:off x="6895538" y="6041225"/>
                  <a:ext cx="64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70" name="Freihand 369">
                  <a:extLst>
                    <a:ext uri="{FF2B5EF4-FFF2-40B4-BE49-F238E27FC236}">
                      <a16:creationId xmlns:a16="http://schemas.microsoft.com/office/drawing/2014/main" id="{2AF3ABA2-563E-8FC2-1B53-E0772BD03A3A}"/>
                    </a:ext>
                  </a:extLst>
                </p14:cNvPr>
                <p14:cNvContentPartPr/>
                <p14:nvPr/>
              </p14:nvContentPartPr>
              <p14:xfrm>
                <a:off x="6984818" y="6120065"/>
                <a:ext cx="151200" cy="140760"/>
              </p14:xfrm>
            </p:contentPart>
          </mc:Choice>
          <mc:Fallback>
            <p:pic>
              <p:nvPicPr>
                <p:cNvPr id="370" name="Freihand 369">
                  <a:extLst>
                    <a:ext uri="{FF2B5EF4-FFF2-40B4-BE49-F238E27FC236}">
                      <a16:creationId xmlns:a16="http://schemas.microsoft.com/office/drawing/2014/main" id="{2AF3ABA2-563E-8FC2-1B53-E0772BD03A3A}"/>
                    </a:ext>
                  </a:extLst>
                </p:cNvPr>
                <p:cNvPicPr/>
                <p:nvPr/>
              </p:nvPicPr>
              <p:blipFill>
                <a:blip r:embed="rId533"/>
                <a:stretch>
                  <a:fillRect/>
                </a:stretch>
              </p:blipFill>
              <p:spPr>
                <a:xfrm>
                  <a:off x="6975818" y="6111425"/>
                  <a:ext cx="168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71" name="Freihand 370">
                  <a:extLst>
                    <a:ext uri="{FF2B5EF4-FFF2-40B4-BE49-F238E27FC236}">
                      <a16:creationId xmlns:a16="http://schemas.microsoft.com/office/drawing/2014/main" id="{39D96615-5FC5-852C-B1B3-832FD342E967}"/>
                    </a:ext>
                  </a:extLst>
                </p14:cNvPr>
                <p14:cNvContentPartPr/>
                <p14:nvPr/>
              </p14:nvContentPartPr>
              <p14:xfrm>
                <a:off x="7085978" y="6039785"/>
                <a:ext cx="25560" cy="44280"/>
              </p14:xfrm>
            </p:contentPart>
          </mc:Choice>
          <mc:Fallback>
            <p:pic>
              <p:nvPicPr>
                <p:cNvPr id="371" name="Freihand 370">
                  <a:extLst>
                    <a:ext uri="{FF2B5EF4-FFF2-40B4-BE49-F238E27FC236}">
                      <a16:creationId xmlns:a16="http://schemas.microsoft.com/office/drawing/2014/main" id="{39D96615-5FC5-852C-B1B3-832FD342E967}"/>
                    </a:ext>
                  </a:extLst>
                </p:cNvPr>
                <p:cNvPicPr/>
                <p:nvPr/>
              </p:nvPicPr>
              <p:blipFill>
                <a:blip r:embed="rId535"/>
                <a:stretch>
                  <a:fillRect/>
                </a:stretch>
              </p:blipFill>
              <p:spPr>
                <a:xfrm>
                  <a:off x="7076978" y="6030785"/>
                  <a:ext cx="43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72" name="Freihand 371">
                  <a:extLst>
                    <a:ext uri="{FF2B5EF4-FFF2-40B4-BE49-F238E27FC236}">
                      <a16:creationId xmlns:a16="http://schemas.microsoft.com/office/drawing/2014/main" id="{33D69F51-7B5E-995D-05C5-E8F68BBB5397}"/>
                    </a:ext>
                  </a:extLst>
                </p14:cNvPr>
                <p14:cNvContentPartPr/>
                <p14:nvPr/>
              </p14:nvContentPartPr>
              <p14:xfrm>
                <a:off x="7139978" y="6062465"/>
                <a:ext cx="73800" cy="175320"/>
              </p14:xfrm>
            </p:contentPart>
          </mc:Choice>
          <mc:Fallback>
            <p:pic>
              <p:nvPicPr>
                <p:cNvPr id="372" name="Freihand 371">
                  <a:extLst>
                    <a:ext uri="{FF2B5EF4-FFF2-40B4-BE49-F238E27FC236}">
                      <a16:creationId xmlns:a16="http://schemas.microsoft.com/office/drawing/2014/main" id="{33D69F51-7B5E-995D-05C5-E8F68BBB5397}"/>
                    </a:ext>
                  </a:extLst>
                </p:cNvPr>
                <p:cNvPicPr/>
                <p:nvPr/>
              </p:nvPicPr>
              <p:blipFill>
                <a:blip r:embed="rId537"/>
                <a:stretch>
                  <a:fillRect/>
                </a:stretch>
              </p:blipFill>
              <p:spPr>
                <a:xfrm>
                  <a:off x="7131338" y="6053465"/>
                  <a:ext cx="91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73" name="Freihand 372">
                  <a:extLst>
                    <a:ext uri="{FF2B5EF4-FFF2-40B4-BE49-F238E27FC236}">
                      <a16:creationId xmlns:a16="http://schemas.microsoft.com/office/drawing/2014/main" id="{A0C1F3CE-85A5-D93C-1110-32863CEDA23B}"/>
                    </a:ext>
                  </a:extLst>
                </p14:cNvPr>
                <p14:cNvContentPartPr/>
                <p14:nvPr/>
              </p14:nvContentPartPr>
              <p14:xfrm>
                <a:off x="7289738" y="6024305"/>
                <a:ext cx="104400" cy="205920"/>
              </p14:xfrm>
            </p:contentPart>
          </mc:Choice>
          <mc:Fallback>
            <p:pic>
              <p:nvPicPr>
                <p:cNvPr id="373" name="Freihand 372">
                  <a:extLst>
                    <a:ext uri="{FF2B5EF4-FFF2-40B4-BE49-F238E27FC236}">
                      <a16:creationId xmlns:a16="http://schemas.microsoft.com/office/drawing/2014/main" id="{A0C1F3CE-85A5-D93C-1110-32863CEDA23B}"/>
                    </a:ext>
                  </a:extLst>
                </p:cNvPr>
                <p:cNvPicPr/>
                <p:nvPr/>
              </p:nvPicPr>
              <p:blipFill>
                <a:blip r:embed="rId539"/>
                <a:stretch>
                  <a:fillRect/>
                </a:stretch>
              </p:blipFill>
              <p:spPr>
                <a:xfrm>
                  <a:off x="7281098" y="6015665"/>
                  <a:ext cx="122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74" name="Freihand 373">
                  <a:extLst>
                    <a:ext uri="{FF2B5EF4-FFF2-40B4-BE49-F238E27FC236}">
                      <a16:creationId xmlns:a16="http://schemas.microsoft.com/office/drawing/2014/main" id="{2C68AE84-CAE8-9F25-C04F-298261F45B25}"/>
                    </a:ext>
                  </a:extLst>
                </p14:cNvPr>
                <p14:cNvContentPartPr/>
                <p14:nvPr/>
              </p14:nvContentPartPr>
              <p14:xfrm>
                <a:off x="7575578" y="6013865"/>
                <a:ext cx="418320" cy="146160"/>
              </p14:xfrm>
            </p:contentPart>
          </mc:Choice>
          <mc:Fallback>
            <p:pic>
              <p:nvPicPr>
                <p:cNvPr id="374" name="Freihand 373">
                  <a:extLst>
                    <a:ext uri="{FF2B5EF4-FFF2-40B4-BE49-F238E27FC236}">
                      <a16:creationId xmlns:a16="http://schemas.microsoft.com/office/drawing/2014/main" id="{2C68AE84-CAE8-9F25-C04F-298261F45B25}"/>
                    </a:ext>
                  </a:extLst>
                </p:cNvPr>
                <p:cNvPicPr/>
                <p:nvPr/>
              </p:nvPicPr>
              <p:blipFill>
                <a:blip r:embed="rId541"/>
                <a:stretch>
                  <a:fillRect/>
                </a:stretch>
              </p:blipFill>
              <p:spPr>
                <a:xfrm>
                  <a:off x="7566938" y="6004865"/>
                  <a:ext cx="435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75" name="Freihand 374">
                  <a:extLst>
                    <a:ext uri="{FF2B5EF4-FFF2-40B4-BE49-F238E27FC236}">
                      <a16:creationId xmlns:a16="http://schemas.microsoft.com/office/drawing/2014/main" id="{5B0FD864-6681-3FC7-8DF7-09246F68BB6A}"/>
                    </a:ext>
                  </a:extLst>
                </p14:cNvPr>
                <p14:cNvContentPartPr/>
                <p14:nvPr/>
              </p14:nvContentPartPr>
              <p14:xfrm>
                <a:off x="6027938" y="6559625"/>
                <a:ext cx="409680" cy="159120"/>
              </p14:xfrm>
            </p:contentPart>
          </mc:Choice>
          <mc:Fallback>
            <p:pic>
              <p:nvPicPr>
                <p:cNvPr id="375" name="Freihand 374">
                  <a:extLst>
                    <a:ext uri="{FF2B5EF4-FFF2-40B4-BE49-F238E27FC236}">
                      <a16:creationId xmlns:a16="http://schemas.microsoft.com/office/drawing/2014/main" id="{5B0FD864-6681-3FC7-8DF7-09246F68BB6A}"/>
                    </a:ext>
                  </a:extLst>
                </p:cNvPr>
                <p:cNvPicPr/>
                <p:nvPr/>
              </p:nvPicPr>
              <p:blipFill>
                <a:blip r:embed="rId543"/>
                <a:stretch>
                  <a:fillRect/>
                </a:stretch>
              </p:blipFill>
              <p:spPr>
                <a:xfrm>
                  <a:off x="6018938" y="6550625"/>
                  <a:ext cx="427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76" name="Freihand 375">
                  <a:extLst>
                    <a:ext uri="{FF2B5EF4-FFF2-40B4-BE49-F238E27FC236}">
                      <a16:creationId xmlns:a16="http://schemas.microsoft.com/office/drawing/2014/main" id="{08A24190-8C7F-0484-125F-A69EC83C5353}"/>
                    </a:ext>
                  </a:extLst>
                </p14:cNvPr>
                <p14:cNvContentPartPr/>
                <p14:nvPr/>
              </p14:nvContentPartPr>
              <p14:xfrm>
                <a:off x="6464258" y="6537665"/>
                <a:ext cx="124200" cy="117720"/>
              </p14:xfrm>
            </p:contentPart>
          </mc:Choice>
          <mc:Fallback>
            <p:pic>
              <p:nvPicPr>
                <p:cNvPr id="376" name="Freihand 375">
                  <a:extLst>
                    <a:ext uri="{FF2B5EF4-FFF2-40B4-BE49-F238E27FC236}">
                      <a16:creationId xmlns:a16="http://schemas.microsoft.com/office/drawing/2014/main" id="{08A24190-8C7F-0484-125F-A69EC83C5353}"/>
                    </a:ext>
                  </a:extLst>
                </p:cNvPr>
                <p:cNvPicPr/>
                <p:nvPr/>
              </p:nvPicPr>
              <p:blipFill>
                <a:blip r:embed="rId545"/>
                <a:stretch>
                  <a:fillRect/>
                </a:stretch>
              </p:blipFill>
              <p:spPr>
                <a:xfrm>
                  <a:off x="6455618" y="6528665"/>
                  <a:ext cx="141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77" name="Freihand 376">
                  <a:extLst>
                    <a:ext uri="{FF2B5EF4-FFF2-40B4-BE49-F238E27FC236}">
                      <a16:creationId xmlns:a16="http://schemas.microsoft.com/office/drawing/2014/main" id="{0F6C1C15-14B3-97FB-EA96-FD62E13E63B9}"/>
                    </a:ext>
                  </a:extLst>
                </p14:cNvPr>
                <p14:cNvContentPartPr/>
                <p14:nvPr/>
              </p14:nvContentPartPr>
              <p14:xfrm>
                <a:off x="6409538" y="6418865"/>
                <a:ext cx="19080" cy="18000"/>
              </p14:xfrm>
            </p:contentPart>
          </mc:Choice>
          <mc:Fallback>
            <p:pic>
              <p:nvPicPr>
                <p:cNvPr id="377" name="Freihand 376">
                  <a:extLst>
                    <a:ext uri="{FF2B5EF4-FFF2-40B4-BE49-F238E27FC236}">
                      <a16:creationId xmlns:a16="http://schemas.microsoft.com/office/drawing/2014/main" id="{0F6C1C15-14B3-97FB-EA96-FD62E13E63B9}"/>
                    </a:ext>
                  </a:extLst>
                </p:cNvPr>
                <p:cNvPicPr/>
                <p:nvPr/>
              </p:nvPicPr>
              <p:blipFill>
                <a:blip r:embed="rId547"/>
                <a:stretch>
                  <a:fillRect/>
                </a:stretch>
              </p:blipFill>
              <p:spPr>
                <a:xfrm>
                  <a:off x="6400538" y="6410225"/>
                  <a:ext cx="36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8" name="Freihand 377">
                  <a:extLst>
                    <a:ext uri="{FF2B5EF4-FFF2-40B4-BE49-F238E27FC236}">
                      <a16:creationId xmlns:a16="http://schemas.microsoft.com/office/drawing/2014/main" id="{B27605CF-A1DA-9AB2-BF8C-EB16B2197A30}"/>
                    </a:ext>
                  </a:extLst>
                </p14:cNvPr>
                <p14:cNvContentPartPr/>
                <p14:nvPr/>
              </p14:nvContentPartPr>
              <p14:xfrm>
                <a:off x="6849098" y="6481865"/>
                <a:ext cx="55080" cy="210960"/>
              </p14:xfrm>
            </p:contentPart>
          </mc:Choice>
          <mc:Fallback>
            <p:pic>
              <p:nvPicPr>
                <p:cNvPr id="378" name="Freihand 377">
                  <a:extLst>
                    <a:ext uri="{FF2B5EF4-FFF2-40B4-BE49-F238E27FC236}">
                      <a16:creationId xmlns:a16="http://schemas.microsoft.com/office/drawing/2014/main" id="{B27605CF-A1DA-9AB2-BF8C-EB16B2197A30}"/>
                    </a:ext>
                  </a:extLst>
                </p:cNvPr>
                <p:cNvPicPr/>
                <p:nvPr/>
              </p:nvPicPr>
              <p:blipFill>
                <a:blip r:embed="rId549"/>
                <a:stretch>
                  <a:fillRect/>
                </a:stretch>
              </p:blipFill>
              <p:spPr>
                <a:xfrm>
                  <a:off x="6840098" y="6472865"/>
                  <a:ext cx="72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9" name="Freihand 378">
                  <a:extLst>
                    <a:ext uri="{FF2B5EF4-FFF2-40B4-BE49-F238E27FC236}">
                      <a16:creationId xmlns:a16="http://schemas.microsoft.com/office/drawing/2014/main" id="{E9294B1D-96D0-6CDA-C478-282B063C5F49}"/>
                    </a:ext>
                  </a:extLst>
                </p14:cNvPr>
                <p14:cNvContentPartPr/>
                <p14:nvPr/>
              </p14:nvContentPartPr>
              <p14:xfrm>
                <a:off x="6759458" y="6434705"/>
                <a:ext cx="178920" cy="137880"/>
              </p14:xfrm>
            </p:contentPart>
          </mc:Choice>
          <mc:Fallback>
            <p:pic>
              <p:nvPicPr>
                <p:cNvPr id="379" name="Freihand 378">
                  <a:extLst>
                    <a:ext uri="{FF2B5EF4-FFF2-40B4-BE49-F238E27FC236}">
                      <a16:creationId xmlns:a16="http://schemas.microsoft.com/office/drawing/2014/main" id="{E9294B1D-96D0-6CDA-C478-282B063C5F49}"/>
                    </a:ext>
                  </a:extLst>
                </p:cNvPr>
                <p:cNvPicPr/>
                <p:nvPr/>
              </p:nvPicPr>
              <p:blipFill>
                <a:blip r:embed="rId551"/>
                <a:stretch>
                  <a:fillRect/>
                </a:stretch>
              </p:blipFill>
              <p:spPr>
                <a:xfrm>
                  <a:off x="6750818" y="6425705"/>
                  <a:ext cx="196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80" name="Freihand 379">
                  <a:extLst>
                    <a:ext uri="{FF2B5EF4-FFF2-40B4-BE49-F238E27FC236}">
                      <a16:creationId xmlns:a16="http://schemas.microsoft.com/office/drawing/2014/main" id="{8198E42D-FCC1-8E3C-B80C-D672F6D90C18}"/>
                    </a:ext>
                  </a:extLst>
                </p14:cNvPr>
                <p14:cNvContentPartPr/>
                <p14:nvPr/>
              </p14:nvContentPartPr>
              <p14:xfrm>
                <a:off x="7014338" y="6489425"/>
                <a:ext cx="231120" cy="124560"/>
              </p14:xfrm>
            </p:contentPart>
          </mc:Choice>
          <mc:Fallback>
            <p:pic>
              <p:nvPicPr>
                <p:cNvPr id="380" name="Freihand 379">
                  <a:extLst>
                    <a:ext uri="{FF2B5EF4-FFF2-40B4-BE49-F238E27FC236}">
                      <a16:creationId xmlns:a16="http://schemas.microsoft.com/office/drawing/2014/main" id="{8198E42D-FCC1-8E3C-B80C-D672F6D90C18}"/>
                    </a:ext>
                  </a:extLst>
                </p:cNvPr>
                <p:cNvPicPr/>
                <p:nvPr/>
              </p:nvPicPr>
              <p:blipFill>
                <a:blip r:embed="rId553"/>
                <a:stretch>
                  <a:fillRect/>
                </a:stretch>
              </p:blipFill>
              <p:spPr>
                <a:xfrm>
                  <a:off x="7005338" y="6480425"/>
                  <a:ext cx="248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1" name="Freihand 380">
                  <a:extLst>
                    <a:ext uri="{FF2B5EF4-FFF2-40B4-BE49-F238E27FC236}">
                      <a16:creationId xmlns:a16="http://schemas.microsoft.com/office/drawing/2014/main" id="{F549C668-4C88-9DC4-2851-CA1F63E4A655}"/>
                    </a:ext>
                  </a:extLst>
                </p14:cNvPr>
                <p14:cNvContentPartPr/>
                <p14:nvPr/>
              </p14:nvContentPartPr>
              <p14:xfrm>
                <a:off x="7221698" y="6406985"/>
                <a:ext cx="58320" cy="38880"/>
              </p14:xfrm>
            </p:contentPart>
          </mc:Choice>
          <mc:Fallback>
            <p:pic>
              <p:nvPicPr>
                <p:cNvPr id="381" name="Freihand 380">
                  <a:extLst>
                    <a:ext uri="{FF2B5EF4-FFF2-40B4-BE49-F238E27FC236}">
                      <a16:creationId xmlns:a16="http://schemas.microsoft.com/office/drawing/2014/main" id="{F549C668-4C88-9DC4-2851-CA1F63E4A655}"/>
                    </a:ext>
                  </a:extLst>
                </p:cNvPr>
                <p:cNvPicPr/>
                <p:nvPr/>
              </p:nvPicPr>
              <p:blipFill>
                <a:blip r:embed="rId555"/>
                <a:stretch>
                  <a:fillRect/>
                </a:stretch>
              </p:blipFill>
              <p:spPr>
                <a:xfrm>
                  <a:off x="7212698" y="6398345"/>
                  <a:ext cx="75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2" name="Freihand 381">
                  <a:extLst>
                    <a:ext uri="{FF2B5EF4-FFF2-40B4-BE49-F238E27FC236}">
                      <a16:creationId xmlns:a16="http://schemas.microsoft.com/office/drawing/2014/main" id="{9A0DA605-CC03-877F-DB21-03EC269D73DC}"/>
                    </a:ext>
                  </a:extLst>
                </p14:cNvPr>
                <p14:cNvContentPartPr/>
                <p14:nvPr/>
              </p14:nvContentPartPr>
              <p14:xfrm>
                <a:off x="7318178" y="6436505"/>
                <a:ext cx="74880" cy="119880"/>
              </p14:xfrm>
            </p:contentPart>
          </mc:Choice>
          <mc:Fallback>
            <p:pic>
              <p:nvPicPr>
                <p:cNvPr id="382" name="Freihand 381">
                  <a:extLst>
                    <a:ext uri="{FF2B5EF4-FFF2-40B4-BE49-F238E27FC236}">
                      <a16:creationId xmlns:a16="http://schemas.microsoft.com/office/drawing/2014/main" id="{9A0DA605-CC03-877F-DB21-03EC269D73DC}"/>
                    </a:ext>
                  </a:extLst>
                </p:cNvPr>
                <p:cNvPicPr/>
                <p:nvPr/>
              </p:nvPicPr>
              <p:blipFill>
                <a:blip r:embed="rId557"/>
                <a:stretch>
                  <a:fillRect/>
                </a:stretch>
              </p:blipFill>
              <p:spPr>
                <a:xfrm>
                  <a:off x="7309178" y="6427505"/>
                  <a:ext cx="92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3" name="Freihand 382">
                  <a:extLst>
                    <a:ext uri="{FF2B5EF4-FFF2-40B4-BE49-F238E27FC236}">
                      <a16:creationId xmlns:a16="http://schemas.microsoft.com/office/drawing/2014/main" id="{881DDE1B-2DCD-7517-2EE6-757A524B98CF}"/>
                    </a:ext>
                  </a:extLst>
                </p14:cNvPr>
                <p14:cNvContentPartPr/>
                <p14:nvPr/>
              </p14:nvContentPartPr>
              <p14:xfrm>
                <a:off x="7430138" y="6401225"/>
                <a:ext cx="131400" cy="146880"/>
              </p14:xfrm>
            </p:contentPart>
          </mc:Choice>
          <mc:Fallback>
            <p:pic>
              <p:nvPicPr>
                <p:cNvPr id="383" name="Freihand 382">
                  <a:extLst>
                    <a:ext uri="{FF2B5EF4-FFF2-40B4-BE49-F238E27FC236}">
                      <a16:creationId xmlns:a16="http://schemas.microsoft.com/office/drawing/2014/main" id="{881DDE1B-2DCD-7517-2EE6-757A524B98CF}"/>
                    </a:ext>
                  </a:extLst>
                </p:cNvPr>
                <p:cNvPicPr/>
                <p:nvPr/>
              </p:nvPicPr>
              <p:blipFill>
                <a:blip r:embed="rId559"/>
                <a:stretch>
                  <a:fillRect/>
                </a:stretch>
              </p:blipFill>
              <p:spPr>
                <a:xfrm>
                  <a:off x="7421138" y="6392225"/>
                  <a:ext cx="149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84" name="Freihand 383">
                  <a:extLst>
                    <a:ext uri="{FF2B5EF4-FFF2-40B4-BE49-F238E27FC236}">
                      <a16:creationId xmlns:a16="http://schemas.microsoft.com/office/drawing/2014/main" id="{3CE72EAF-5A65-BCF2-0FE6-A35CB6B586B1}"/>
                    </a:ext>
                  </a:extLst>
                </p14:cNvPr>
                <p14:cNvContentPartPr/>
                <p14:nvPr/>
              </p14:nvContentPartPr>
              <p14:xfrm>
                <a:off x="7557938" y="6286385"/>
                <a:ext cx="237600" cy="183240"/>
              </p14:xfrm>
            </p:contentPart>
          </mc:Choice>
          <mc:Fallback>
            <p:pic>
              <p:nvPicPr>
                <p:cNvPr id="384" name="Freihand 383">
                  <a:extLst>
                    <a:ext uri="{FF2B5EF4-FFF2-40B4-BE49-F238E27FC236}">
                      <a16:creationId xmlns:a16="http://schemas.microsoft.com/office/drawing/2014/main" id="{3CE72EAF-5A65-BCF2-0FE6-A35CB6B586B1}"/>
                    </a:ext>
                  </a:extLst>
                </p:cNvPr>
                <p:cNvPicPr/>
                <p:nvPr/>
              </p:nvPicPr>
              <p:blipFill>
                <a:blip r:embed="rId561"/>
                <a:stretch>
                  <a:fillRect/>
                </a:stretch>
              </p:blipFill>
              <p:spPr>
                <a:xfrm>
                  <a:off x="7549298" y="6277385"/>
                  <a:ext cx="255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85" name="Freihand 384">
                  <a:extLst>
                    <a:ext uri="{FF2B5EF4-FFF2-40B4-BE49-F238E27FC236}">
                      <a16:creationId xmlns:a16="http://schemas.microsoft.com/office/drawing/2014/main" id="{23715C1E-7B57-853B-7D8F-DF6DCAB436B9}"/>
                    </a:ext>
                  </a:extLst>
                </p14:cNvPr>
                <p14:cNvContentPartPr/>
                <p14:nvPr/>
              </p14:nvContentPartPr>
              <p14:xfrm>
                <a:off x="7751978" y="6252905"/>
                <a:ext cx="9720" cy="25560"/>
              </p14:xfrm>
            </p:contentPart>
          </mc:Choice>
          <mc:Fallback>
            <p:pic>
              <p:nvPicPr>
                <p:cNvPr id="385" name="Freihand 384">
                  <a:extLst>
                    <a:ext uri="{FF2B5EF4-FFF2-40B4-BE49-F238E27FC236}">
                      <a16:creationId xmlns:a16="http://schemas.microsoft.com/office/drawing/2014/main" id="{23715C1E-7B57-853B-7D8F-DF6DCAB436B9}"/>
                    </a:ext>
                  </a:extLst>
                </p:cNvPr>
                <p:cNvPicPr/>
                <p:nvPr/>
              </p:nvPicPr>
              <p:blipFill>
                <a:blip r:embed="rId563"/>
                <a:stretch>
                  <a:fillRect/>
                </a:stretch>
              </p:blipFill>
              <p:spPr>
                <a:xfrm>
                  <a:off x="7743338" y="6243905"/>
                  <a:ext cx="27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6" name="Freihand 385">
                  <a:extLst>
                    <a:ext uri="{FF2B5EF4-FFF2-40B4-BE49-F238E27FC236}">
                      <a16:creationId xmlns:a16="http://schemas.microsoft.com/office/drawing/2014/main" id="{0FA3D659-8D5B-869A-2124-30625361A76C}"/>
                    </a:ext>
                  </a:extLst>
                </p14:cNvPr>
                <p14:cNvContentPartPr/>
                <p14:nvPr/>
              </p14:nvContentPartPr>
              <p14:xfrm>
                <a:off x="7813538" y="6274865"/>
                <a:ext cx="494640" cy="338760"/>
              </p14:xfrm>
            </p:contentPart>
          </mc:Choice>
          <mc:Fallback>
            <p:pic>
              <p:nvPicPr>
                <p:cNvPr id="386" name="Freihand 385">
                  <a:extLst>
                    <a:ext uri="{FF2B5EF4-FFF2-40B4-BE49-F238E27FC236}">
                      <a16:creationId xmlns:a16="http://schemas.microsoft.com/office/drawing/2014/main" id="{0FA3D659-8D5B-869A-2124-30625361A76C}"/>
                    </a:ext>
                  </a:extLst>
                </p:cNvPr>
                <p:cNvPicPr/>
                <p:nvPr/>
              </p:nvPicPr>
              <p:blipFill>
                <a:blip r:embed="rId565"/>
                <a:stretch>
                  <a:fillRect/>
                </a:stretch>
              </p:blipFill>
              <p:spPr>
                <a:xfrm>
                  <a:off x="7804898" y="6266225"/>
                  <a:ext cx="51228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87" name="Freihand 386">
                  <a:extLst>
                    <a:ext uri="{FF2B5EF4-FFF2-40B4-BE49-F238E27FC236}">
                      <a16:creationId xmlns:a16="http://schemas.microsoft.com/office/drawing/2014/main" id="{929DD0F9-D2B2-8736-66DC-75379A91657D}"/>
                    </a:ext>
                  </a:extLst>
                </p14:cNvPr>
                <p14:cNvContentPartPr/>
                <p14:nvPr/>
              </p14:nvContentPartPr>
              <p14:xfrm>
                <a:off x="6965018" y="6445865"/>
                <a:ext cx="1456920" cy="320400"/>
              </p14:xfrm>
            </p:contentPart>
          </mc:Choice>
          <mc:Fallback>
            <p:pic>
              <p:nvPicPr>
                <p:cNvPr id="387" name="Freihand 386">
                  <a:extLst>
                    <a:ext uri="{FF2B5EF4-FFF2-40B4-BE49-F238E27FC236}">
                      <a16:creationId xmlns:a16="http://schemas.microsoft.com/office/drawing/2014/main" id="{929DD0F9-D2B2-8736-66DC-75379A91657D}"/>
                    </a:ext>
                  </a:extLst>
                </p:cNvPr>
                <p:cNvPicPr/>
                <p:nvPr/>
              </p:nvPicPr>
              <p:blipFill>
                <a:blip r:embed="rId567"/>
                <a:stretch>
                  <a:fillRect/>
                </a:stretch>
              </p:blipFill>
              <p:spPr>
                <a:xfrm>
                  <a:off x="6956378" y="6436865"/>
                  <a:ext cx="1474560" cy="338040"/>
                </a:xfrm>
                <a:prstGeom prst="rect">
                  <a:avLst/>
                </a:prstGeom>
              </p:spPr>
            </p:pic>
          </mc:Fallback>
        </mc:AlternateContent>
      </p:grpSp>
      <p:grpSp>
        <p:nvGrpSpPr>
          <p:cNvPr id="391" name="Gruppieren 390">
            <a:extLst>
              <a:ext uri="{FF2B5EF4-FFF2-40B4-BE49-F238E27FC236}">
                <a16:creationId xmlns:a16="http://schemas.microsoft.com/office/drawing/2014/main" id="{7DC84F2C-982D-09B4-357D-7529926208DF}"/>
              </a:ext>
            </a:extLst>
          </p:cNvPr>
          <p:cNvGrpSpPr/>
          <p:nvPr/>
        </p:nvGrpSpPr>
        <p:grpSpPr>
          <a:xfrm>
            <a:off x="89378" y="4463345"/>
            <a:ext cx="2380320" cy="621360"/>
            <a:chOff x="89378" y="4463345"/>
            <a:chExt cx="2380320" cy="621360"/>
          </a:xfrm>
        </p:grpSpPr>
        <mc:AlternateContent xmlns:mc="http://schemas.openxmlformats.org/markup-compatibility/2006">
          <mc:Choice xmlns:p14="http://schemas.microsoft.com/office/powerpoint/2010/main" Requires="p14">
            <p:contentPart p14:bwMode="auto" r:id="rId568">
              <p14:nvContentPartPr>
                <p14:cNvPr id="335" name="Freihand 334">
                  <a:extLst>
                    <a:ext uri="{FF2B5EF4-FFF2-40B4-BE49-F238E27FC236}">
                      <a16:creationId xmlns:a16="http://schemas.microsoft.com/office/drawing/2014/main" id="{D66D361D-8D64-97D5-A932-91332C9A04F0}"/>
                    </a:ext>
                  </a:extLst>
                </p14:cNvPr>
                <p14:cNvContentPartPr/>
                <p14:nvPr/>
              </p14:nvContentPartPr>
              <p14:xfrm>
                <a:off x="2178818" y="4552985"/>
                <a:ext cx="290880" cy="134280"/>
              </p14:xfrm>
            </p:contentPart>
          </mc:Choice>
          <mc:Fallback>
            <p:pic>
              <p:nvPicPr>
                <p:cNvPr id="335" name="Freihand 334">
                  <a:extLst>
                    <a:ext uri="{FF2B5EF4-FFF2-40B4-BE49-F238E27FC236}">
                      <a16:creationId xmlns:a16="http://schemas.microsoft.com/office/drawing/2014/main" id="{D66D361D-8D64-97D5-A932-91332C9A04F0}"/>
                    </a:ext>
                  </a:extLst>
                </p:cNvPr>
                <p:cNvPicPr/>
                <p:nvPr/>
              </p:nvPicPr>
              <p:blipFill>
                <a:blip r:embed="rId569"/>
                <a:stretch>
                  <a:fillRect/>
                </a:stretch>
              </p:blipFill>
              <p:spPr>
                <a:xfrm>
                  <a:off x="2169818" y="4544345"/>
                  <a:ext cx="308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6" name="Freihand 335">
                  <a:extLst>
                    <a:ext uri="{FF2B5EF4-FFF2-40B4-BE49-F238E27FC236}">
                      <a16:creationId xmlns:a16="http://schemas.microsoft.com/office/drawing/2014/main" id="{B51F4A4E-AE9F-04B7-2796-DA4D1A090626}"/>
                    </a:ext>
                  </a:extLst>
                </p14:cNvPr>
                <p14:cNvContentPartPr/>
                <p14:nvPr/>
              </p14:nvContentPartPr>
              <p14:xfrm>
                <a:off x="2126978" y="4487465"/>
                <a:ext cx="114480" cy="166320"/>
              </p14:xfrm>
            </p:contentPart>
          </mc:Choice>
          <mc:Fallback>
            <p:pic>
              <p:nvPicPr>
                <p:cNvPr id="336" name="Freihand 335">
                  <a:extLst>
                    <a:ext uri="{FF2B5EF4-FFF2-40B4-BE49-F238E27FC236}">
                      <a16:creationId xmlns:a16="http://schemas.microsoft.com/office/drawing/2014/main" id="{B51F4A4E-AE9F-04B7-2796-DA4D1A090626}"/>
                    </a:ext>
                  </a:extLst>
                </p:cNvPr>
                <p:cNvPicPr/>
                <p:nvPr/>
              </p:nvPicPr>
              <p:blipFill>
                <a:blip r:embed="rId571"/>
                <a:stretch>
                  <a:fillRect/>
                </a:stretch>
              </p:blipFill>
              <p:spPr>
                <a:xfrm>
                  <a:off x="2118338" y="4478465"/>
                  <a:ext cx="132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2" name="Freihand 341">
                  <a:extLst>
                    <a:ext uri="{FF2B5EF4-FFF2-40B4-BE49-F238E27FC236}">
                      <a16:creationId xmlns:a16="http://schemas.microsoft.com/office/drawing/2014/main" id="{B9329A6E-A050-01CE-572B-65D2649B4B2B}"/>
                    </a:ext>
                  </a:extLst>
                </p14:cNvPr>
                <p14:cNvContentPartPr/>
                <p14:nvPr/>
              </p14:nvContentPartPr>
              <p14:xfrm>
                <a:off x="2398058" y="4829105"/>
                <a:ext cx="33480" cy="12600"/>
              </p14:xfrm>
            </p:contentPart>
          </mc:Choice>
          <mc:Fallback>
            <p:pic>
              <p:nvPicPr>
                <p:cNvPr id="342" name="Freihand 341">
                  <a:extLst>
                    <a:ext uri="{FF2B5EF4-FFF2-40B4-BE49-F238E27FC236}">
                      <a16:creationId xmlns:a16="http://schemas.microsoft.com/office/drawing/2014/main" id="{B9329A6E-A050-01CE-572B-65D2649B4B2B}"/>
                    </a:ext>
                  </a:extLst>
                </p:cNvPr>
                <p:cNvPicPr/>
                <p:nvPr/>
              </p:nvPicPr>
              <p:blipFill>
                <a:blip r:embed="rId573"/>
                <a:stretch>
                  <a:fillRect/>
                </a:stretch>
              </p:blipFill>
              <p:spPr>
                <a:xfrm>
                  <a:off x="2389418" y="4820465"/>
                  <a:ext cx="51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3" name="Freihand 342">
                  <a:extLst>
                    <a:ext uri="{FF2B5EF4-FFF2-40B4-BE49-F238E27FC236}">
                      <a16:creationId xmlns:a16="http://schemas.microsoft.com/office/drawing/2014/main" id="{76998EE9-D712-8009-52D0-C9F719BF10F9}"/>
                    </a:ext>
                  </a:extLst>
                </p14:cNvPr>
                <p14:cNvContentPartPr/>
                <p14:nvPr/>
              </p14:nvContentPartPr>
              <p14:xfrm>
                <a:off x="1689218" y="4778705"/>
                <a:ext cx="598320" cy="23400"/>
              </p14:xfrm>
            </p:contentPart>
          </mc:Choice>
          <mc:Fallback>
            <p:pic>
              <p:nvPicPr>
                <p:cNvPr id="343" name="Freihand 342">
                  <a:extLst>
                    <a:ext uri="{FF2B5EF4-FFF2-40B4-BE49-F238E27FC236}">
                      <a16:creationId xmlns:a16="http://schemas.microsoft.com/office/drawing/2014/main" id="{76998EE9-D712-8009-52D0-C9F719BF10F9}"/>
                    </a:ext>
                  </a:extLst>
                </p:cNvPr>
                <p:cNvPicPr/>
                <p:nvPr/>
              </p:nvPicPr>
              <p:blipFill>
                <a:blip r:embed="rId575"/>
                <a:stretch>
                  <a:fillRect/>
                </a:stretch>
              </p:blipFill>
              <p:spPr>
                <a:xfrm>
                  <a:off x="1680578" y="4769705"/>
                  <a:ext cx="615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4" name="Freihand 343">
                  <a:extLst>
                    <a:ext uri="{FF2B5EF4-FFF2-40B4-BE49-F238E27FC236}">
                      <a16:creationId xmlns:a16="http://schemas.microsoft.com/office/drawing/2014/main" id="{DD2D1DCB-D94A-9BCF-50FE-957607F19528}"/>
                    </a:ext>
                  </a:extLst>
                </p14:cNvPr>
                <p14:cNvContentPartPr/>
                <p14:nvPr/>
              </p14:nvContentPartPr>
              <p14:xfrm>
                <a:off x="820898" y="4790945"/>
                <a:ext cx="578160" cy="50400"/>
              </p14:xfrm>
            </p:contentPart>
          </mc:Choice>
          <mc:Fallback>
            <p:pic>
              <p:nvPicPr>
                <p:cNvPr id="344" name="Freihand 343">
                  <a:extLst>
                    <a:ext uri="{FF2B5EF4-FFF2-40B4-BE49-F238E27FC236}">
                      <a16:creationId xmlns:a16="http://schemas.microsoft.com/office/drawing/2014/main" id="{DD2D1DCB-D94A-9BCF-50FE-957607F19528}"/>
                    </a:ext>
                  </a:extLst>
                </p:cNvPr>
                <p:cNvPicPr/>
                <p:nvPr/>
              </p:nvPicPr>
              <p:blipFill>
                <a:blip r:embed="rId577"/>
                <a:stretch>
                  <a:fillRect/>
                </a:stretch>
              </p:blipFill>
              <p:spPr>
                <a:xfrm>
                  <a:off x="811898" y="4782305"/>
                  <a:ext cx="595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6" name="Freihand 345">
                  <a:extLst>
                    <a:ext uri="{FF2B5EF4-FFF2-40B4-BE49-F238E27FC236}">
                      <a16:creationId xmlns:a16="http://schemas.microsoft.com/office/drawing/2014/main" id="{B8FCC6FC-8F3F-F045-BC89-BD5315BE6F4F}"/>
                    </a:ext>
                  </a:extLst>
                </p14:cNvPr>
                <p14:cNvContentPartPr/>
                <p14:nvPr/>
              </p14:nvContentPartPr>
              <p14:xfrm>
                <a:off x="340658" y="4732985"/>
                <a:ext cx="81360" cy="196200"/>
              </p14:xfrm>
            </p:contentPart>
          </mc:Choice>
          <mc:Fallback>
            <p:pic>
              <p:nvPicPr>
                <p:cNvPr id="346" name="Freihand 345">
                  <a:extLst>
                    <a:ext uri="{FF2B5EF4-FFF2-40B4-BE49-F238E27FC236}">
                      <a16:creationId xmlns:a16="http://schemas.microsoft.com/office/drawing/2014/main" id="{B8FCC6FC-8F3F-F045-BC89-BD5315BE6F4F}"/>
                    </a:ext>
                  </a:extLst>
                </p:cNvPr>
                <p:cNvPicPr/>
                <p:nvPr/>
              </p:nvPicPr>
              <p:blipFill>
                <a:blip r:embed="rId579"/>
                <a:stretch>
                  <a:fillRect/>
                </a:stretch>
              </p:blipFill>
              <p:spPr>
                <a:xfrm>
                  <a:off x="331658" y="4724345"/>
                  <a:ext cx="99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7" name="Freihand 346">
                  <a:extLst>
                    <a:ext uri="{FF2B5EF4-FFF2-40B4-BE49-F238E27FC236}">
                      <a16:creationId xmlns:a16="http://schemas.microsoft.com/office/drawing/2014/main" id="{4B1D62B1-9CC2-654E-5D31-7C28E7DBB011}"/>
                    </a:ext>
                  </a:extLst>
                </p14:cNvPr>
                <p14:cNvContentPartPr/>
                <p14:nvPr/>
              </p14:nvContentPartPr>
              <p14:xfrm>
                <a:off x="434258" y="4763945"/>
                <a:ext cx="70200" cy="113760"/>
              </p14:xfrm>
            </p:contentPart>
          </mc:Choice>
          <mc:Fallback>
            <p:pic>
              <p:nvPicPr>
                <p:cNvPr id="347" name="Freihand 346">
                  <a:extLst>
                    <a:ext uri="{FF2B5EF4-FFF2-40B4-BE49-F238E27FC236}">
                      <a16:creationId xmlns:a16="http://schemas.microsoft.com/office/drawing/2014/main" id="{4B1D62B1-9CC2-654E-5D31-7C28E7DBB011}"/>
                    </a:ext>
                  </a:extLst>
                </p:cNvPr>
                <p:cNvPicPr/>
                <p:nvPr/>
              </p:nvPicPr>
              <p:blipFill>
                <a:blip r:embed="rId581"/>
                <a:stretch>
                  <a:fillRect/>
                </a:stretch>
              </p:blipFill>
              <p:spPr>
                <a:xfrm>
                  <a:off x="425618" y="4755305"/>
                  <a:ext cx="87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9" name="Freihand 348">
                  <a:extLst>
                    <a:ext uri="{FF2B5EF4-FFF2-40B4-BE49-F238E27FC236}">
                      <a16:creationId xmlns:a16="http://schemas.microsoft.com/office/drawing/2014/main" id="{42CA9FF2-21AE-E86E-182A-07A8CFF15A8B}"/>
                    </a:ext>
                  </a:extLst>
                </p14:cNvPr>
                <p14:cNvContentPartPr/>
                <p14:nvPr/>
              </p14:nvContentPartPr>
              <p14:xfrm>
                <a:off x="2013938" y="4579985"/>
                <a:ext cx="100080" cy="23400"/>
              </p14:xfrm>
            </p:contentPart>
          </mc:Choice>
          <mc:Fallback>
            <p:pic>
              <p:nvPicPr>
                <p:cNvPr id="349" name="Freihand 348">
                  <a:extLst>
                    <a:ext uri="{FF2B5EF4-FFF2-40B4-BE49-F238E27FC236}">
                      <a16:creationId xmlns:a16="http://schemas.microsoft.com/office/drawing/2014/main" id="{42CA9FF2-21AE-E86E-182A-07A8CFF15A8B}"/>
                    </a:ext>
                  </a:extLst>
                </p:cNvPr>
                <p:cNvPicPr/>
                <p:nvPr/>
              </p:nvPicPr>
              <p:blipFill>
                <a:blip r:embed="rId583"/>
                <a:stretch>
                  <a:fillRect/>
                </a:stretch>
              </p:blipFill>
              <p:spPr>
                <a:xfrm>
                  <a:off x="2004938" y="4571345"/>
                  <a:ext cx="117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0" name="Freihand 349">
                  <a:extLst>
                    <a:ext uri="{FF2B5EF4-FFF2-40B4-BE49-F238E27FC236}">
                      <a16:creationId xmlns:a16="http://schemas.microsoft.com/office/drawing/2014/main" id="{C9C34254-A8D1-3A20-C3C7-1DC219FD15DA}"/>
                    </a:ext>
                  </a:extLst>
                </p14:cNvPr>
                <p14:cNvContentPartPr/>
                <p14:nvPr/>
              </p14:nvContentPartPr>
              <p14:xfrm>
                <a:off x="1158218" y="4517705"/>
                <a:ext cx="752040" cy="92880"/>
              </p14:xfrm>
            </p:contentPart>
          </mc:Choice>
          <mc:Fallback>
            <p:pic>
              <p:nvPicPr>
                <p:cNvPr id="350" name="Freihand 349">
                  <a:extLst>
                    <a:ext uri="{FF2B5EF4-FFF2-40B4-BE49-F238E27FC236}">
                      <a16:creationId xmlns:a16="http://schemas.microsoft.com/office/drawing/2014/main" id="{C9C34254-A8D1-3A20-C3C7-1DC219FD15DA}"/>
                    </a:ext>
                  </a:extLst>
                </p:cNvPr>
                <p:cNvPicPr/>
                <p:nvPr/>
              </p:nvPicPr>
              <p:blipFill>
                <a:blip r:embed="rId585"/>
                <a:stretch>
                  <a:fillRect/>
                </a:stretch>
              </p:blipFill>
              <p:spPr>
                <a:xfrm>
                  <a:off x="1149578" y="4508705"/>
                  <a:ext cx="769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1" name="Freihand 350">
                  <a:extLst>
                    <a:ext uri="{FF2B5EF4-FFF2-40B4-BE49-F238E27FC236}">
                      <a16:creationId xmlns:a16="http://schemas.microsoft.com/office/drawing/2014/main" id="{80D4B862-B80E-8499-F190-016B8A4D57B0}"/>
                    </a:ext>
                  </a:extLst>
                </p14:cNvPr>
                <p14:cNvContentPartPr/>
                <p14:nvPr/>
              </p14:nvContentPartPr>
              <p14:xfrm>
                <a:off x="795698" y="4548665"/>
                <a:ext cx="89280" cy="30960"/>
              </p14:xfrm>
            </p:contentPart>
          </mc:Choice>
          <mc:Fallback>
            <p:pic>
              <p:nvPicPr>
                <p:cNvPr id="351" name="Freihand 350">
                  <a:extLst>
                    <a:ext uri="{FF2B5EF4-FFF2-40B4-BE49-F238E27FC236}">
                      <a16:creationId xmlns:a16="http://schemas.microsoft.com/office/drawing/2014/main" id="{80D4B862-B80E-8499-F190-016B8A4D57B0}"/>
                    </a:ext>
                  </a:extLst>
                </p:cNvPr>
                <p:cNvPicPr/>
                <p:nvPr/>
              </p:nvPicPr>
              <p:blipFill>
                <a:blip r:embed="rId587"/>
                <a:stretch>
                  <a:fillRect/>
                </a:stretch>
              </p:blipFill>
              <p:spPr>
                <a:xfrm>
                  <a:off x="786698" y="4539665"/>
                  <a:ext cx="106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2" name="Freihand 351">
                  <a:extLst>
                    <a:ext uri="{FF2B5EF4-FFF2-40B4-BE49-F238E27FC236}">
                      <a16:creationId xmlns:a16="http://schemas.microsoft.com/office/drawing/2014/main" id="{4E7B183D-0026-600E-C7EB-33460676D040}"/>
                    </a:ext>
                  </a:extLst>
                </p14:cNvPr>
                <p14:cNvContentPartPr/>
                <p14:nvPr/>
              </p14:nvContentPartPr>
              <p14:xfrm>
                <a:off x="418418" y="4463345"/>
                <a:ext cx="111240" cy="210960"/>
              </p14:xfrm>
            </p:contentPart>
          </mc:Choice>
          <mc:Fallback>
            <p:pic>
              <p:nvPicPr>
                <p:cNvPr id="352" name="Freihand 351">
                  <a:extLst>
                    <a:ext uri="{FF2B5EF4-FFF2-40B4-BE49-F238E27FC236}">
                      <a16:creationId xmlns:a16="http://schemas.microsoft.com/office/drawing/2014/main" id="{4E7B183D-0026-600E-C7EB-33460676D040}"/>
                    </a:ext>
                  </a:extLst>
                </p:cNvPr>
                <p:cNvPicPr/>
                <p:nvPr/>
              </p:nvPicPr>
              <p:blipFill>
                <a:blip r:embed="rId589"/>
                <a:stretch>
                  <a:fillRect/>
                </a:stretch>
              </p:blipFill>
              <p:spPr>
                <a:xfrm>
                  <a:off x="409418" y="4454705"/>
                  <a:ext cx="128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3" name="Freihand 352">
                  <a:extLst>
                    <a:ext uri="{FF2B5EF4-FFF2-40B4-BE49-F238E27FC236}">
                      <a16:creationId xmlns:a16="http://schemas.microsoft.com/office/drawing/2014/main" id="{11C53EDB-7FF4-6322-1D76-03C215E1FB1E}"/>
                    </a:ext>
                  </a:extLst>
                </p14:cNvPr>
                <p14:cNvContentPartPr/>
                <p14:nvPr/>
              </p14:nvContentPartPr>
              <p14:xfrm>
                <a:off x="572858" y="4522385"/>
                <a:ext cx="92520" cy="138600"/>
              </p14:xfrm>
            </p:contentPart>
          </mc:Choice>
          <mc:Fallback>
            <p:pic>
              <p:nvPicPr>
                <p:cNvPr id="353" name="Freihand 352">
                  <a:extLst>
                    <a:ext uri="{FF2B5EF4-FFF2-40B4-BE49-F238E27FC236}">
                      <a16:creationId xmlns:a16="http://schemas.microsoft.com/office/drawing/2014/main" id="{11C53EDB-7FF4-6322-1D76-03C215E1FB1E}"/>
                    </a:ext>
                  </a:extLst>
                </p:cNvPr>
                <p:cNvPicPr/>
                <p:nvPr/>
              </p:nvPicPr>
              <p:blipFill>
                <a:blip r:embed="rId591"/>
                <a:stretch>
                  <a:fillRect/>
                </a:stretch>
              </p:blipFill>
              <p:spPr>
                <a:xfrm>
                  <a:off x="564218" y="4513385"/>
                  <a:ext cx="110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9" name="Freihand 388">
                  <a:extLst>
                    <a:ext uri="{FF2B5EF4-FFF2-40B4-BE49-F238E27FC236}">
                      <a16:creationId xmlns:a16="http://schemas.microsoft.com/office/drawing/2014/main" id="{D7EE85AD-3B7E-27CF-2D2D-DCCA050CA2C5}"/>
                    </a:ext>
                  </a:extLst>
                </p14:cNvPr>
                <p14:cNvContentPartPr/>
                <p14:nvPr/>
              </p14:nvContentPartPr>
              <p14:xfrm>
                <a:off x="120698" y="4678985"/>
                <a:ext cx="19800" cy="405720"/>
              </p14:xfrm>
            </p:contentPart>
          </mc:Choice>
          <mc:Fallback>
            <p:pic>
              <p:nvPicPr>
                <p:cNvPr id="389" name="Freihand 388">
                  <a:extLst>
                    <a:ext uri="{FF2B5EF4-FFF2-40B4-BE49-F238E27FC236}">
                      <a16:creationId xmlns:a16="http://schemas.microsoft.com/office/drawing/2014/main" id="{D7EE85AD-3B7E-27CF-2D2D-DCCA050CA2C5}"/>
                    </a:ext>
                  </a:extLst>
                </p:cNvPr>
                <p:cNvPicPr/>
                <p:nvPr/>
              </p:nvPicPr>
              <p:blipFill>
                <a:blip r:embed="rId593"/>
                <a:stretch>
                  <a:fillRect/>
                </a:stretch>
              </p:blipFill>
              <p:spPr>
                <a:xfrm>
                  <a:off x="111698" y="4670345"/>
                  <a:ext cx="374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0" name="Freihand 389">
                  <a:extLst>
                    <a:ext uri="{FF2B5EF4-FFF2-40B4-BE49-F238E27FC236}">
                      <a16:creationId xmlns:a16="http://schemas.microsoft.com/office/drawing/2014/main" id="{3D5DD774-7C4F-1FAD-13CB-79E76B839BFE}"/>
                    </a:ext>
                  </a:extLst>
                </p14:cNvPr>
                <p14:cNvContentPartPr/>
                <p14:nvPr/>
              </p14:nvContentPartPr>
              <p14:xfrm>
                <a:off x="89378" y="4521665"/>
                <a:ext cx="147600" cy="198360"/>
              </p14:xfrm>
            </p:contentPart>
          </mc:Choice>
          <mc:Fallback>
            <p:pic>
              <p:nvPicPr>
                <p:cNvPr id="390" name="Freihand 389">
                  <a:extLst>
                    <a:ext uri="{FF2B5EF4-FFF2-40B4-BE49-F238E27FC236}">
                      <a16:creationId xmlns:a16="http://schemas.microsoft.com/office/drawing/2014/main" id="{3D5DD774-7C4F-1FAD-13CB-79E76B839BFE}"/>
                    </a:ext>
                  </a:extLst>
                </p:cNvPr>
                <p:cNvPicPr/>
                <p:nvPr/>
              </p:nvPicPr>
              <p:blipFill>
                <a:blip r:embed="rId595"/>
                <a:stretch>
                  <a:fillRect/>
                </a:stretch>
              </p:blipFill>
              <p:spPr>
                <a:xfrm>
                  <a:off x="80738" y="4513025"/>
                  <a:ext cx="165240" cy="216000"/>
                </a:xfrm>
                <a:prstGeom prst="rect">
                  <a:avLst/>
                </a:prstGeom>
              </p:spPr>
            </p:pic>
          </mc:Fallback>
        </mc:AlternateContent>
      </p:grpSp>
      <p:grpSp>
        <p:nvGrpSpPr>
          <p:cNvPr id="393" name="Gruppieren 392">
            <a:extLst>
              <a:ext uri="{FF2B5EF4-FFF2-40B4-BE49-F238E27FC236}">
                <a16:creationId xmlns:a16="http://schemas.microsoft.com/office/drawing/2014/main" id="{DDD0E12B-7BDB-1159-3663-5E7ABE0CC78A}"/>
              </a:ext>
            </a:extLst>
          </p:cNvPr>
          <p:cNvGrpSpPr/>
          <p:nvPr/>
        </p:nvGrpSpPr>
        <p:grpSpPr>
          <a:xfrm>
            <a:off x="2333258" y="6435065"/>
            <a:ext cx="492840" cy="486360"/>
            <a:chOff x="2333258" y="6435065"/>
            <a:chExt cx="492840" cy="486360"/>
          </a:xfrm>
        </p:grpSpPr>
        <mc:AlternateContent xmlns:mc="http://schemas.openxmlformats.org/markup-compatibility/2006">
          <mc:Choice xmlns:p14="http://schemas.microsoft.com/office/powerpoint/2010/main" Requires="p14">
            <p:contentPart p14:bwMode="auto" r:id="rId596">
              <p14:nvContentPartPr>
                <p14:cNvPr id="296" name="Freihand 295">
                  <a:extLst>
                    <a:ext uri="{FF2B5EF4-FFF2-40B4-BE49-F238E27FC236}">
                      <a16:creationId xmlns:a16="http://schemas.microsoft.com/office/drawing/2014/main" id="{D995F5AD-ACA1-B236-ACE9-D6CAA2D282C6}"/>
                    </a:ext>
                  </a:extLst>
                </p14:cNvPr>
                <p14:cNvContentPartPr/>
                <p14:nvPr/>
              </p14:nvContentPartPr>
              <p14:xfrm>
                <a:off x="2609018" y="6505985"/>
                <a:ext cx="217080" cy="24480"/>
              </p14:xfrm>
            </p:contentPart>
          </mc:Choice>
          <mc:Fallback>
            <p:pic>
              <p:nvPicPr>
                <p:cNvPr id="296" name="Freihand 295">
                  <a:extLst>
                    <a:ext uri="{FF2B5EF4-FFF2-40B4-BE49-F238E27FC236}">
                      <a16:creationId xmlns:a16="http://schemas.microsoft.com/office/drawing/2014/main" id="{D995F5AD-ACA1-B236-ACE9-D6CAA2D282C6}"/>
                    </a:ext>
                  </a:extLst>
                </p:cNvPr>
                <p:cNvPicPr/>
                <p:nvPr/>
              </p:nvPicPr>
              <p:blipFill>
                <a:blip r:embed="rId597"/>
                <a:stretch>
                  <a:fillRect/>
                </a:stretch>
              </p:blipFill>
              <p:spPr>
                <a:xfrm>
                  <a:off x="2600378" y="6496985"/>
                  <a:ext cx="234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97" name="Freihand 296">
                  <a:extLst>
                    <a:ext uri="{FF2B5EF4-FFF2-40B4-BE49-F238E27FC236}">
                      <a16:creationId xmlns:a16="http://schemas.microsoft.com/office/drawing/2014/main" id="{0A3DDF7A-028E-8A84-74EF-B71EC26A08DD}"/>
                    </a:ext>
                  </a:extLst>
                </p14:cNvPr>
                <p14:cNvContentPartPr/>
                <p14:nvPr/>
              </p14:nvContentPartPr>
              <p14:xfrm>
                <a:off x="2553578" y="6441185"/>
                <a:ext cx="173160" cy="165240"/>
              </p14:xfrm>
            </p:contentPart>
          </mc:Choice>
          <mc:Fallback>
            <p:pic>
              <p:nvPicPr>
                <p:cNvPr id="297" name="Freihand 296">
                  <a:extLst>
                    <a:ext uri="{FF2B5EF4-FFF2-40B4-BE49-F238E27FC236}">
                      <a16:creationId xmlns:a16="http://schemas.microsoft.com/office/drawing/2014/main" id="{0A3DDF7A-028E-8A84-74EF-B71EC26A08DD}"/>
                    </a:ext>
                  </a:extLst>
                </p:cNvPr>
                <p:cNvPicPr/>
                <p:nvPr/>
              </p:nvPicPr>
              <p:blipFill>
                <a:blip r:embed="rId599"/>
                <a:stretch>
                  <a:fillRect/>
                </a:stretch>
              </p:blipFill>
              <p:spPr>
                <a:xfrm>
                  <a:off x="2544578" y="6432185"/>
                  <a:ext cx="190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2" name="Freihand 391">
                  <a:extLst>
                    <a:ext uri="{FF2B5EF4-FFF2-40B4-BE49-F238E27FC236}">
                      <a16:creationId xmlns:a16="http://schemas.microsoft.com/office/drawing/2014/main" id="{EBA2FDDC-F274-66FB-59D5-07C38DA60EB4}"/>
                    </a:ext>
                  </a:extLst>
                </p14:cNvPr>
                <p14:cNvContentPartPr/>
                <p14:nvPr/>
              </p14:nvContentPartPr>
              <p14:xfrm>
                <a:off x="2333258" y="6435065"/>
                <a:ext cx="224280" cy="486360"/>
              </p14:xfrm>
            </p:contentPart>
          </mc:Choice>
          <mc:Fallback>
            <p:pic>
              <p:nvPicPr>
                <p:cNvPr id="392" name="Freihand 391">
                  <a:extLst>
                    <a:ext uri="{FF2B5EF4-FFF2-40B4-BE49-F238E27FC236}">
                      <a16:creationId xmlns:a16="http://schemas.microsoft.com/office/drawing/2014/main" id="{EBA2FDDC-F274-66FB-59D5-07C38DA60EB4}"/>
                    </a:ext>
                  </a:extLst>
                </p:cNvPr>
                <p:cNvPicPr/>
                <p:nvPr/>
              </p:nvPicPr>
              <p:blipFill>
                <a:blip r:embed="rId601"/>
                <a:stretch>
                  <a:fillRect/>
                </a:stretch>
              </p:blipFill>
              <p:spPr>
                <a:xfrm>
                  <a:off x="2324618" y="6426065"/>
                  <a:ext cx="241920" cy="5040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p:bldP spid="96" grpId="0"/>
      <p:bldP spid="48"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B45A4B-F06D-FE6A-154D-1B3B9B82BABC}"/>
                  </a:ext>
                </a:extLst>
              </p14:cNvPr>
              <p14:cNvContentPartPr/>
              <p14:nvPr/>
            </p14:nvContentPartPr>
            <p14:xfrm>
              <a:off x="8424098" y="722684"/>
              <a:ext cx="812880" cy="81000"/>
            </p14:xfrm>
          </p:contentPart>
        </mc:Choice>
        <mc:Fallback>
          <p:pic>
            <p:nvPicPr>
              <p:cNvPr id="2" name="Freihand 1">
                <a:extLst>
                  <a:ext uri="{FF2B5EF4-FFF2-40B4-BE49-F238E27FC236}">
                    <a16:creationId xmlns:a16="http://schemas.microsoft.com/office/drawing/2014/main" id="{4DB45A4B-F06D-FE6A-154D-1B3B9B82BABC}"/>
                  </a:ext>
                </a:extLst>
              </p:cNvPr>
              <p:cNvPicPr/>
              <p:nvPr/>
            </p:nvPicPr>
            <p:blipFill>
              <a:blip r:embed="rId4"/>
              <a:stretch>
                <a:fillRect/>
              </a:stretch>
            </p:blipFill>
            <p:spPr>
              <a:xfrm>
                <a:off x="8415458" y="714044"/>
                <a:ext cx="830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D257B14-CB6E-210A-BBDF-861768F5211E}"/>
                  </a:ext>
                </a:extLst>
              </p14:cNvPr>
              <p14:cNvContentPartPr/>
              <p14:nvPr/>
            </p14:nvContentPartPr>
            <p14:xfrm>
              <a:off x="5297858" y="675164"/>
              <a:ext cx="1213920" cy="103320"/>
            </p14:xfrm>
          </p:contentPart>
        </mc:Choice>
        <mc:Fallback>
          <p:pic>
            <p:nvPicPr>
              <p:cNvPr id="4" name="Freihand 3">
                <a:extLst>
                  <a:ext uri="{FF2B5EF4-FFF2-40B4-BE49-F238E27FC236}">
                    <a16:creationId xmlns:a16="http://schemas.microsoft.com/office/drawing/2014/main" id="{8D257B14-CB6E-210A-BBDF-861768F5211E}"/>
                  </a:ext>
                </a:extLst>
              </p:cNvPr>
              <p:cNvPicPr/>
              <p:nvPr/>
            </p:nvPicPr>
            <p:blipFill>
              <a:blip r:embed="rId6"/>
              <a:stretch>
                <a:fillRect/>
              </a:stretch>
            </p:blipFill>
            <p:spPr>
              <a:xfrm>
                <a:off x="5289218" y="666524"/>
                <a:ext cx="1231560" cy="12096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49DB8B0-4CCE-3EAE-933A-AFE7FD0F7B24}"/>
                  </a:ext>
                </a:extLst>
              </p14:cNvPr>
              <p14:cNvContentPartPr/>
              <p14:nvPr/>
            </p14:nvContentPartPr>
            <p14:xfrm>
              <a:off x="11745098" y="1332622"/>
              <a:ext cx="27720" cy="25560"/>
            </p14:xfrm>
          </p:contentPart>
        </mc:Choice>
        <mc:Fallback>
          <p:pic>
            <p:nvPicPr>
              <p:cNvPr id="3" name="Freihand 2">
                <a:extLst>
                  <a:ext uri="{FF2B5EF4-FFF2-40B4-BE49-F238E27FC236}">
                    <a16:creationId xmlns:a16="http://schemas.microsoft.com/office/drawing/2014/main" id="{F49DB8B0-4CCE-3EAE-933A-AFE7FD0F7B24}"/>
                  </a:ext>
                </a:extLst>
              </p:cNvPr>
              <p:cNvPicPr/>
              <p:nvPr/>
            </p:nvPicPr>
            <p:blipFill>
              <a:blip r:embed="rId4"/>
              <a:stretch>
                <a:fillRect/>
              </a:stretch>
            </p:blipFill>
            <p:spPr>
              <a:xfrm>
                <a:off x="11736458" y="1323982"/>
                <a:ext cx="4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4C1772DC-CF06-5BE2-DAAA-03582F14FF8F}"/>
                  </a:ext>
                </a:extLst>
              </p14:cNvPr>
              <p14:cNvContentPartPr/>
              <p14:nvPr/>
            </p14:nvContentPartPr>
            <p14:xfrm>
              <a:off x="3233978" y="2493262"/>
              <a:ext cx="2705760" cy="96120"/>
            </p14:xfrm>
          </p:contentPart>
        </mc:Choice>
        <mc:Fallback>
          <p:pic>
            <p:nvPicPr>
              <p:cNvPr id="9" name="Freihand 8">
                <a:extLst>
                  <a:ext uri="{FF2B5EF4-FFF2-40B4-BE49-F238E27FC236}">
                    <a16:creationId xmlns:a16="http://schemas.microsoft.com/office/drawing/2014/main" id="{4C1772DC-CF06-5BE2-DAAA-03582F14FF8F}"/>
                  </a:ext>
                </a:extLst>
              </p:cNvPr>
              <p:cNvPicPr/>
              <p:nvPr/>
            </p:nvPicPr>
            <p:blipFill>
              <a:blip r:embed="rId6"/>
              <a:stretch>
                <a:fillRect/>
              </a:stretch>
            </p:blipFill>
            <p:spPr>
              <a:xfrm>
                <a:off x="3224978" y="2484262"/>
                <a:ext cx="2723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17DC9A24-EFEE-A43E-B0E2-BFA2D086B6AD}"/>
                  </a:ext>
                </a:extLst>
              </p14:cNvPr>
              <p14:cNvContentPartPr/>
              <p14:nvPr/>
            </p14:nvContentPartPr>
            <p14:xfrm>
              <a:off x="2085938" y="2810062"/>
              <a:ext cx="2148840" cy="76320"/>
            </p14:xfrm>
          </p:contentPart>
        </mc:Choice>
        <mc:Fallback>
          <p:pic>
            <p:nvPicPr>
              <p:cNvPr id="10" name="Freihand 9">
                <a:extLst>
                  <a:ext uri="{FF2B5EF4-FFF2-40B4-BE49-F238E27FC236}">
                    <a16:creationId xmlns:a16="http://schemas.microsoft.com/office/drawing/2014/main" id="{17DC9A24-EFEE-A43E-B0E2-BFA2D086B6AD}"/>
                  </a:ext>
                </a:extLst>
              </p:cNvPr>
              <p:cNvPicPr/>
              <p:nvPr/>
            </p:nvPicPr>
            <p:blipFill>
              <a:blip r:embed="rId8"/>
              <a:stretch>
                <a:fillRect/>
              </a:stretch>
            </p:blipFill>
            <p:spPr>
              <a:xfrm>
                <a:off x="2077298" y="2801062"/>
                <a:ext cx="2166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549EE71D-7079-2BFD-03ED-8F645F05AD9D}"/>
                  </a:ext>
                </a:extLst>
              </p14:cNvPr>
              <p14:cNvContentPartPr/>
              <p14:nvPr/>
            </p14:nvContentPartPr>
            <p14:xfrm>
              <a:off x="7349498" y="3183382"/>
              <a:ext cx="760680" cy="41760"/>
            </p14:xfrm>
          </p:contentPart>
        </mc:Choice>
        <mc:Fallback>
          <p:pic>
            <p:nvPicPr>
              <p:cNvPr id="11" name="Freihand 10">
                <a:extLst>
                  <a:ext uri="{FF2B5EF4-FFF2-40B4-BE49-F238E27FC236}">
                    <a16:creationId xmlns:a16="http://schemas.microsoft.com/office/drawing/2014/main" id="{549EE71D-7079-2BFD-03ED-8F645F05AD9D}"/>
                  </a:ext>
                </a:extLst>
              </p:cNvPr>
              <p:cNvPicPr/>
              <p:nvPr/>
            </p:nvPicPr>
            <p:blipFill>
              <a:blip r:embed="rId10"/>
              <a:stretch>
                <a:fillRect/>
              </a:stretch>
            </p:blipFill>
            <p:spPr>
              <a:xfrm>
                <a:off x="7340858" y="3174742"/>
                <a:ext cx="778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54CE595E-2F41-A3E2-8D0E-C6DD1565FF5A}"/>
                  </a:ext>
                </a:extLst>
              </p14:cNvPr>
              <p14:cNvContentPartPr/>
              <p14:nvPr/>
            </p14:nvContentPartPr>
            <p14:xfrm>
              <a:off x="636218" y="3413422"/>
              <a:ext cx="1641600" cy="58320"/>
            </p14:xfrm>
          </p:contentPart>
        </mc:Choice>
        <mc:Fallback>
          <p:pic>
            <p:nvPicPr>
              <p:cNvPr id="12" name="Freihand 11">
                <a:extLst>
                  <a:ext uri="{FF2B5EF4-FFF2-40B4-BE49-F238E27FC236}">
                    <a16:creationId xmlns:a16="http://schemas.microsoft.com/office/drawing/2014/main" id="{54CE595E-2F41-A3E2-8D0E-C6DD1565FF5A}"/>
                  </a:ext>
                </a:extLst>
              </p:cNvPr>
              <p:cNvPicPr/>
              <p:nvPr/>
            </p:nvPicPr>
            <p:blipFill>
              <a:blip r:embed="rId12"/>
              <a:stretch>
                <a:fillRect/>
              </a:stretch>
            </p:blipFill>
            <p:spPr>
              <a:xfrm>
                <a:off x="627578" y="3404422"/>
                <a:ext cx="1659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9B4ABDB0-73A5-7DC7-ABD1-10FEBFD71F84}"/>
                  </a:ext>
                </a:extLst>
              </p14:cNvPr>
              <p14:cNvContentPartPr/>
              <p14:nvPr/>
            </p14:nvContentPartPr>
            <p14:xfrm>
              <a:off x="3630338" y="3474622"/>
              <a:ext cx="4141800" cy="120240"/>
            </p14:xfrm>
          </p:contentPart>
        </mc:Choice>
        <mc:Fallback>
          <p:pic>
            <p:nvPicPr>
              <p:cNvPr id="13" name="Freihand 12">
                <a:extLst>
                  <a:ext uri="{FF2B5EF4-FFF2-40B4-BE49-F238E27FC236}">
                    <a16:creationId xmlns:a16="http://schemas.microsoft.com/office/drawing/2014/main" id="{9B4ABDB0-73A5-7DC7-ABD1-10FEBFD71F84}"/>
                  </a:ext>
                </a:extLst>
              </p:cNvPr>
              <p:cNvPicPr/>
              <p:nvPr/>
            </p:nvPicPr>
            <p:blipFill>
              <a:blip r:embed="rId14"/>
              <a:stretch>
                <a:fillRect/>
              </a:stretch>
            </p:blipFill>
            <p:spPr>
              <a:xfrm>
                <a:off x="3621698" y="3465622"/>
                <a:ext cx="4159440" cy="137880"/>
              </a:xfrm>
              <a:prstGeom prst="rect">
                <a:avLst/>
              </a:prstGeom>
            </p:spPr>
          </p:pic>
        </mc:Fallback>
      </mc:AlternateContent>
      <p:grpSp>
        <p:nvGrpSpPr>
          <p:cNvPr id="16" name="Gruppieren 15">
            <a:extLst>
              <a:ext uri="{FF2B5EF4-FFF2-40B4-BE49-F238E27FC236}">
                <a16:creationId xmlns:a16="http://schemas.microsoft.com/office/drawing/2014/main" id="{8460B432-936B-A4FB-1FF7-4EC407999905}"/>
              </a:ext>
            </a:extLst>
          </p:cNvPr>
          <p:cNvGrpSpPr/>
          <p:nvPr/>
        </p:nvGrpSpPr>
        <p:grpSpPr>
          <a:xfrm>
            <a:off x="752498" y="3321622"/>
            <a:ext cx="3440880" cy="715320"/>
            <a:chOff x="752498" y="3321622"/>
            <a:chExt cx="3440880" cy="71532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ABE22BBE-F563-2E25-159F-0E29FB98FDDE}"/>
                    </a:ext>
                  </a:extLst>
                </p14:cNvPr>
                <p14:cNvContentPartPr/>
                <p14:nvPr/>
              </p14:nvContentPartPr>
              <p14:xfrm>
                <a:off x="752498" y="3796462"/>
                <a:ext cx="3024360" cy="123120"/>
              </p14:xfrm>
            </p:contentPart>
          </mc:Choice>
          <mc:Fallback>
            <p:pic>
              <p:nvPicPr>
                <p:cNvPr id="14" name="Freihand 13">
                  <a:extLst>
                    <a:ext uri="{FF2B5EF4-FFF2-40B4-BE49-F238E27FC236}">
                      <a16:creationId xmlns:a16="http://schemas.microsoft.com/office/drawing/2014/main" id="{ABE22BBE-F563-2E25-159F-0E29FB98FDDE}"/>
                    </a:ext>
                  </a:extLst>
                </p:cNvPr>
                <p:cNvPicPr/>
                <p:nvPr/>
              </p:nvPicPr>
              <p:blipFill>
                <a:blip r:embed="rId16"/>
                <a:stretch>
                  <a:fillRect/>
                </a:stretch>
              </p:blipFill>
              <p:spPr>
                <a:xfrm>
                  <a:off x="743498" y="3787822"/>
                  <a:ext cx="3042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6AC6C20A-E071-E017-045C-5FADAC80F79D}"/>
                    </a:ext>
                  </a:extLst>
                </p14:cNvPr>
                <p14:cNvContentPartPr/>
                <p14:nvPr/>
              </p14:nvContentPartPr>
              <p14:xfrm>
                <a:off x="2367098" y="3321622"/>
                <a:ext cx="1826280" cy="715320"/>
              </p14:xfrm>
            </p:contentPart>
          </mc:Choice>
          <mc:Fallback>
            <p:pic>
              <p:nvPicPr>
                <p:cNvPr id="15" name="Freihand 14">
                  <a:extLst>
                    <a:ext uri="{FF2B5EF4-FFF2-40B4-BE49-F238E27FC236}">
                      <a16:creationId xmlns:a16="http://schemas.microsoft.com/office/drawing/2014/main" id="{6AC6C20A-E071-E017-045C-5FADAC80F79D}"/>
                    </a:ext>
                  </a:extLst>
                </p:cNvPr>
                <p:cNvPicPr/>
                <p:nvPr/>
              </p:nvPicPr>
              <p:blipFill>
                <a:blip r:embed="rId18"/>
                <a:stretch>
                  <a:fillRect/>
                </a:stretch>
              </p:blipFill>
              <p:spPr>
                <a:xfrm>
                  <a:off x="2358098" y="3312622"/>
                  <a:ext cx="1843920" cy="732960"/>
                </a:xfrm>
                <a:prstGeom prst="rect">
                  <a:avLst/>
                </a:prstGeom>
              </p:spPr>
            </p:pic>
          </mc:Fallback>
        </mc:AlternateContent>
      </p:grpSp>
      <p:grpSp>
        <p:nvGrpSpPr>
          <p:cNvPr id="18" name="Gruppieren 17">
            <a:extLst>
              <a:ext uri="{FF2B5EF4-FFF2-40B4-BE49-F238E27FC236}">
                <a16:creationId xmlns:a16="http://schemas.microsoft.com/office/drawing/2014/main" id="{D44B39DC-7479-2AE3-4971-90AB1EF40732}"/>
              </a:ext>
            </a:extLst>
          </p:cNvPr>
          <p:cNvGrpSpPr/>
          <p:nvPr/>
        </p:nvGrpSpPr>
        <p:grpSpPr>
          <a:xfrm>
            <a:off x="6872498" y="855622"/>
            <a:ext cx="988200" cy="686160"/>
            <a:chOff x="6872498" y="855622"/>
            <a:chExt cx="988200" cy="686160"/>
          </a:xfrm>
        </p:grpSpPr>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3EDA75AB-8DA7-63EF-ECAC-95D32664A7EB}"/>
                    </a:ext>
                  </a:extLst>
                </p14:cNvPr>
                <p14:cNvContentPartPr/>
                <p14:nvPr/>
              </p14:nvContentPartPr>
              <p14:xfrm>
                <a:off x="6905618" y="855622"/>
                <a:ext cx="751320" cy="638280"/>
              </p14:xfrm>
            </p:contentPart>
          </mc:Choice>
          <mc:Fallback>
            <p:pic>
              <p:nvPicPr>
                <p:cNvPr id="4" name="Freihand 3">
                  <a:extLst>
                    <a:ext uri="{FF2B5EF4-FFF2-40B4-BE49-F238E27FC236}">
                      <a16:creationId xmlns:a16="http://schemas.microsoft.com/office/drawing/2014/main" id="{3EDA75AB-8DA7-63EF-ECAC-95D32664A7EB}"/>
                    </a:ext>
                  </a:extLst>
                </p:cNvPr>
                <p:cNvPicPr/>
                <p:nvPr/>
              </p:nvPicPr>
              <p:blipFill>
                <a:blip r:embed="rId20"/>
                <a:stretch>
                  <a:fillRect/>
                </a:stretch>
              </p:blipFill>
              <p:spPr>
                <a:xfrm>
                  <a:off x="6896978" y="846622"/>
                  <a:ext cx="76896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92E394CB-9E31-DB2D-2ECE-4E22AADCCA31}"/>
                    </a:ext>
                  </a:extLst>
                </p14:cNvPr>
                <p14:cNvContentPartPr/>
                <p14:nvPr/>
              </p14:nvContentPartPr>
              <p14:xfrm>
                <a:off x="7357778" y="1053982"/>
                <a:ext cx="163800" cy="272520"/>
              </p14:xfrm>
            </p:contentPart>
          </mc:Choice>
          <mc:Fallback>
            <p:pic>
              <p:nvPicPr>
                <p:cNvPr id="5" name="Freihand 4">
                  <a:extLst>
                    <a:ext uri="{FF2B5EF4-FFF2-40B4-BE49-F238E27FC236}">
                      <a16:creationId xmlns:a16="http://schemas.microsoft.com/office/drawing/2014/main" id="{92E394CB-9E31-DB2D-2ECE-4E22AADCCA31}"/>
                    </a:ext>
                  </a:extLst>
                </p:cNvPr>
                <p:cNvPicPr/>
                <p:nvPr/>
              </p:nvPicPr>
              <p:blipFill>
                <a:blip r:embed="rId22"/>
                <a:stretch>
                  <a:fillRect/>
                </a:stretch>
              </p:blipFill>
              <p:spPr>
                <a:xfrm>
                  <a:off x="7348778" y="1044982"/>
                  <a:ext cx="1814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C2AFF6A-73FA-DBC0-C9AE-8EA93AC5F849}"/>
                    </a:ext>
                  </a:extLst>
                </p14:cNvPr>
                <p14:cNvContentPartPr/>
                <p14:nvPr/>
              </p14:nvContentPartPr>
              <p14:xfrm>
                <a:off x="6872498" y="941302"/>
                <a:ext cx="988200" cy="600480"/>
              </p14:xfrm>
            </p:contentPart>
          </mc:Choice>
          <mc:Fallback>
            <p:pic>
              <p:nvPicPr>
                <p:cNvPr id="17" name="Freihand 16">
                  <a:extLst>
                    <a:ext uri="{FF2B5EF4-FFF2-40B4-BE49-F238E27FC236}">
                      <a16:creationId xmlns:a16="http://schemas.microsoft.com/office/drawing/2014/main" id="{AC2AFF6A-73FA-DBC0-C9AE-8EA93AC5F849}"/>
                    </a:ext>
                  </a:extLst>
                </p:cNvPr>
                <p:cNvPicPr/>
                <p:nvPr/>
              </p:nvPicPr>
              <p:blipFill>
                <a:blip r:embed="rId24"/>
                <a:stretch>
                  <a:fillRect/>
                </a:stretch>
              </p:blipFill>
              <p:spPr>
                <a:xfrm>
                  <a:off x="6863498" y="932302"/>
                  <a:ext cx="1005840" cy="61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56C49C76-8D68-3C4B-00DF-8E653E292A1B}"/>
                  </a:ext>
                </a:extLst>
              </p14:cNvPr>
              <p14:cNvContentPartPr/>
              <p14:nvPr/>
            </p14:nvContentPartPr>
            <p14:xfrm>
              <a:off x="1068938" y="4986982"/>
              <a:ext cx="3494520" cy="120240"/>
            </p14:xfrm>
          </p:contentPart>
        </mc:Choice>
        <mc:Fallback>
          <p:pic>
            <p:nvPicPr>
              <p:cNvPr id="19" name="Freihand 18">
                <a:extLst>
                  <a:ext uri="{FF2B5EF4-FFF2-40B4-BE49-F238E27FC236}">
                    <a16:creationId xmlns:a16="http://schemas.microsoft.com/office/drawing/2014/main" id="{56C49C76-8D68-3C4B-00DF-8E653E292A1B}"/>
                  </a:ext>
                </a:extLst>
              </p:cNvPr>
              <p:cNvPicPr/>
              <p:nvPr/>
            </p:nvPicPr>
            <p:blipFill>
              <a:blip r:embed="rId26"/>
              <a:stretch>
                <a:fillRect/>
              </a:stretch>
            </p:blipFill>
            <p:spPr>
              <a:xfrm>
                <a:off x="1060298" y="4977982"/>
                <a:ext cx="3512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7EBE535-9734-EF63-5E88-1E2F2E4A2252}"/>
                  </a:ext>
                </a:extLst>
              </p14:cNvPr>
              <p14:cNvContentPartPr/>
              <p14:nvPr/>
            </p14:nvContentPartPr>
            <p14:xfrm>
              <a:off x="1095218" y="5378302"/>
              <a:ext cx="3773160" cy="99360"/>
            </p14:xfrm>
          </p:contentPart>
        </mc:Choice>
        <mc:Fallback>
          <p:pic>
            <p:nvPicPr>
              <p:cNvPr id="20" name="Freihand 19">
                <a:extLst>
                  <a:ext uri="{FF2B5EF4-FFF2-40B4-BE49-F238E27FC236}">
                    <a16:creationId xmlns:a16="http://schemas.microsoft.com/office/drawing/2014/main" id="{C7EBE535-9734-EF63-5E88-1E2F2E4A2252}"/>
                  </a:ext>
                </a:extLst>
              </p:cNvPr>
              <p:cNvPicPr/>
              <p:nvPr/>
            </p:nvPicPr>
            <p:blipFill>
              <a:blip r:embed="rId28"/>
              <a:stretch>
                <a:fillRect/>
              </a:stretch>
            </p:blipFill>
            <p:spPr>
              <a:xfrm>
                <a:off x="1086578" y="5369662"/>
                <a:ext cx="3790800" cy="11700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32D551F0-066B-9058-63AD-95BE7B742580}"/>
              </a:ext>
            </a:extLst>
          </p:cNvPr>
          <p:cNvGrpSpPr/>
          <p:nvPr/>
        </p:nvGrpSpPr>
        <p:grpSpPr>
          <a:xfrm>
            <a:off x="1580498" y="2955862"/>
            <a:ext cx="4771800" cy="177840"/>
            <a:chOff x="1580498" y="2955862"/>
            <a:chExt cx="4771800" cy="1778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8BC17F2-880F-BD70-4998-79B042D81EF3}"/>
                    </a:ext>
                  </a:extLst>
                </p14:cNvPr>
                <p14:cNvContentPartPr/>
                <p14:nvPr/>
              </p14:nvContentPartPr>
              <p14:xfrm>
                <a:off x="1812698" y="2955862"/>
                <a:ext cx="72000" cy="38160"/>
              </p14:xfrm>
            </p:contentPart>
          </mc:Choice>
          <mc:Fallback>
            <p:pic>
              <p:nvPicPr>
                <p:cNvPr id="2" name="Freihand 1">
                  <a:extLst>
                    <a:ext uri="{FF2B5EF4-FFF2-40B4-BE49-F238E27FC236}">
                      <a16:creationId xmlns:a16="http://schemas.microsoft.com/office/drawing/2014/main" id="{98BC17F2-880F-BD70-4998-79B042D81EF3}"/>
                    </a:ext>
                  </a:extLst>
                </p:cNvPr>
                <p:cNvPicPr/>
                <p:nvPr/>
              </p:nvPicPr>
              <p:blipFill>
                <a:blip r:embed="rId5"/>
                <a:stretch>
                  <a:fillRect/>
                </a:stretch>
              </p:blipFill>
              <p:spPr>
                <a:xfrm>
                  <a:off x="1803698" y="2947222"/>
                  <a:ext cx="89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AF95F76-E4A6-D906-C7D2-B289A31597BD}"/>
                    </a:ext>
                  </a:extLst>
                </p14:cNvPr>
                <p14:cNvContentPartPr/>
                <p14:nvPr/>
              </p14:nvContentPartPr>
              <p14:xfrm>
                <a:off x="1580498" y="3009142"/>
                <a:ext cx="4771800" cy="124560"/>
              </p14:xfrm>
            </p:contentPart>
          </mc:Choice>
          <mc:Fallback>
            <p:pic>
              <p:nvPicPr>
                <p:cNvPr id="3" name="Freihand 2">
                  <a:extLst>
                    <a:ext uri="{FF2B5EF4-FFF2-40B4-BE49-F238E27FC236}">
                      <a16:creationId xmlns:a16="http://schemas.microsoft.com/office/drawing/2014/main" id="{3AF95F76-E4A6-D906-C7D2-B289A31597BD}"/>
                    </a:ext>
                  </a:extLst>
                </p:cNvPr>
                <p:cNvPicPr/>
                <p:nvPr/>
              </p:nvPicPr>
              <p:blipFill>
                <a:blip r:embed="rId7"/>
                <a:stretch>
                  <a:fillRect/>
                </a:stretch>
              </p:blipFill>
              <p:spPr>
                <a:xfrm>
                  <a:off x="1571498" y="3000502"/>
                  <a:ext cx="478944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03CA7F3-AB82-88D9-E602-3F4D4B5F585B}"/>
                  </a:ext>
                </a:extLst>
              </p14:cNvPr>
              <p14:cNvContentPartPr/>
              <p14:nvPr/>
            </p14:nvContentPartPr>
            <p14:xfrm>
              <a:off x="705698" y="3851542"/>
              <a:ext cx="6414120" cy="134640"/>
            </p14:xfrm>
          </p:contentPart>
        </mc:Choice>
        <mc:Fallback>
          <p:pic>
            <p:nvPicPr>
              <p:cNvPr id="7" name="Freihand 6">
                <a:extLst>
                  <a:ext uri="{FF2B5EF4-FFF2-40B4-BE49-F238E27FC236}">
                    <a16:creationId xmlns:a16="http://schemas.microsoft.com/office/drawing/2014/main" id="{103CA7F3-AB82-88D9-E602-3F4D4B5F585B}"/>
                  </a:ext>
                </a:extLst>
              </p:cNvPr>
              <p:cNvPicPr/>
              <p:nvPr/>
            </p:nvPicPr>
            <p:blipFill>
              <a:blip r:embed="rId9"/>
              <a:stretch>
                <a:fillRect/>
              </a:stretch>
            </p:blipFill>
            <p:spPr>
              <a:xfrm>
                <a:off x="697058" y="3842542"/>
                <a:ext cx="6431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297C4CC-95B0-1010-1FBB-3C1F54B52546}"/>
                  </a:ext>
                </a:extLst>
              </p14:cNvPr>
              <p14:cNvContentPartPr/>
              <p14:nvPr/>
            </p14:nvContentPartPr>
            <p14:xfrm>
              <a:off x="772298" y="4731742"/>
              <a:ext cx="7494480" cy="160560"/>
            </p14:xfrm>
          </p:contentPart>
        </mc:Choice>
        <mc:Fallback>
          <p:pic>
            <p:nvPicPr>
              <p:cNvPr id="8" name="Freihand 7">
                <a:extLst>
                  <a:ext uri="{FF2B5EF4-FFF2-40B4-BE49-F238E27FC236}">
                    <a16:creationId xmlns:a16="http://schemas.microsoft.com/office/drawing/2014/main" id="{8297C4CC-95B0-1010-1FBB-3C1F54B52546}"/>
                  </a:ext>
                </a:extLst>
              </p:cNvPr>
              <p:cNvPicPr/>
              <p:nvPr/>
            </p:nvPicPr>
            <p:blipFill>
              <a:blip r:embed="rId11"/>
              <a:stretch>
                <a:fillRect/>
              </a:stretch>
            </p:blipFill>
            <p:spPr>
              <a:xfrm>
                <a:off x="763658" y="4722742"/>
                <a:ext cx="7512120" cy="1782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BF01B56-4E3C-D1B8-6B4A-CD7D901D7C06}"/>
                  </a:ext>
                </a:extLst>
              </p14:cNvPr>
              <p14:cNvContentPartPr/>
              <p14:nvPr/>
            </p14:nvContentPartPr>
            <p14:xfrm>
              <a:off x="4460498" y="1606156"/>
              <a:ext cx="3946680" cy="68040"/>
            </p14:xfrm>
          </p:contentPart>
        </mc:Choice>
        <mc:Fallback>
          <p:pic>
            <p:nvPicPr>
              <p:cNvPr id="2" name="Freihand 1">
                <a:extLst>
                  <a:ext uri="{FF2B5EF4-FFF2-40B4-BE49-F238E27FC236}">
                    <a16:creationId xmlns:a16="http://schemas.microsoft.com/office/drawing/2014/main" id="{6BF01B56-4E3C-D1B8-6B4A-CD7D901D7C06}"/>
                  </a:ext>
                </a:extLst>
              </p:cNvPr>
              <p:cNvPicPr/>
              <p:nvPr/>
            </p:nvPicPr>
            <p:blipFill>
              <a:blip r:embed="rId4"/>
              <a:stretch>
                <a:fillRect/>
              </a:stretch>
            </p:blipFill>
            <p:spPr>
              <a:xfrm>
                <a:off x="4451858" y="1597516"/>
                <a:ext cx="3964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664F94D-0F5D-85A0-DA4B-49D761595FE3}"/>
                  </a:ext>
                </a:extLst>
              </p14:cNvPr>
              <p14:cNvContentPartPr/>
              <p14:nvPr/>
            </p14:nvContentPartPr>
            <p14:xfrm>
              <a:off x="981458" y="2618476"/>
              <a:ext cx="6351480" cy="204120"/>
            </p14:xfrm>
          </p:contentPart>
        </mc:Choice>
        <mc:Fallback>
          <p:pic>
            <p:nvPicPr>
              <p:cNvPr id="6" name="Freihand 5">
                <a:extLst>
                  <a:ext uri="{FF2B5EF4-FFF2-40B4-BE49-F238E27FC236}">
                    <a16:creationId xmlns:a16="http://schemas.microsoft.com/office/drawing/2014/main" id="{1664F94D-0F5D-85A0-DA4B-49D761595FE3}"/>
                  </a:ext>
                </a:extLst>
              </p:cNvPr>
              <p:cNvPicPr/>
              <p:nvPr/>
            </p:nvPicPr>
            <p:blipFill>
              <a:blip r:embed="rId6"/>
              <a:stretch>
                <a:fillRect/>
              </a:stretch>
            </p:blipFill>
            <p:spPr>
              <a:xfrm>
                <a:off x="972458" y="2609476"/>
                <a:ext cx="6369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B9A8508-6955-5B15-52FF-E781BD6E5955}"/>
                  </a:ext>
                </a:extLst>
              </p14:cNvPr>
              <p14:cNvContentPartPr/>
              <p14:nvPr/>
            </p14:nvContentPartPr>
            <p14:xfrm>
              <a:off x="4509458" y="1686436"/>
              <a:ext cx="3838680" cy="47160"/>
            </p14:xfrm>
          </p:contentPart>
        </mc:Choice>
        <mc:Fallback>
          <p:pic>
            <p:nvPicPr>
              <p:cNvPr id="7" name="Freihand 6">
                <a:extLst>
                  <a:ext uri="{FF2B5EF4-FFF2-40B4-BE49-F238E27FC236}">
                    <a16:creationId xmlns:a16="http://schemas.microsoft.com/office/drawing/2014/main" id="{EB9A8508-6955-5B15-52FF-E781BD6E5955}"/>
                  </a:ext>
                </a:extLst>
              </p:cNvPr>
              <p:cNvPicPr/>
              <p:nvPr/>
            </p:nvPicPr>
            <p:blipFill>
              <a:blip r:embed="rId8"/>
              <a:stretch>
                <a:fillRect/>
              </a:stretch>
            </p:blipFill>
            <p:spPr>
              <a:xfrm>
                <a:off x="4500818" y="1677436"/>
                <a:ext cx="3856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DDD1093-7C06-894F-7A25-A3CA1412D84E}"/>
                  </a:ext>
                </a:extLst>
              </p14:cNvPr>
              <p14:cNvContentPartPr/>
              <p14:nvPr/>
            </p14:nvContentPartPr>
            <p14:xfrm>
              <a:off x="1711898" y="3388156"/>
              <a:ext cx="3451680" cy="101160"/>
            </p14:xfrm>
          </p:contentPart>
        </mc:Choice>
        <mc:Fallback>
          <p:pic>
            <p:nvPicPr>
              <p:cNvPr id="8" name="Freihand 7">
                <a:extLst>
                  <a:ext uri="{FF2B5EF4-FFF2-40B4-BE49-F238E27FC236}">
                    <a16:creationId xmlns:a16="http://schemas.microsoft.com/office/drawing/2014/main" id="{8DDD1093-7C06-894F-7A25-A3CA1412D84E}"/>
                  </a:ext>
                </a:extLst>
              </p:cNvPr>
              <p:cNvPicPr/>
              <p:nvPr/>
            </p:nvPicPr>
            <p:blipFill>
              <a:blip r:embed="rId10"/>
              <a:stretch>
                <a:fillRect/>
              </a:stretch>
            </p:blipFill>
            <p:spPr>
              <a:xfrm>
                <a:off x="1703258" y="3379156"/>
                <a:ext cx="3469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a:extLst>
                  <a:ext uri="{FF2B5EF4-FFF2-40B4-BE49-F238E27FC236}">
                    <a16:creationId xmlns:a16="http://schemas.microsoft.com/office/drawing/2014/main" id="{3270CFB3-6150-ED3D-ED06-A8C3A1305FDF}"/>
                  </a:ext>
                </a:extLst>
              </p14:cNvPr>
              <p14:cNvContentPartPr/>
              <p14:nvPr/>
            </p14:nvContentPartPr>
            <p14:xfrm>
              <a:off x="9940418" y="2988916"/>
              <a:ext cx="255240" cy="80280"/>
            </p14:xfrm>
          </p:contentPart>
        </mc:Choice>
        <mc:Fallback>
          <p:pic>
            <p:nvPicPr>
              <p:cNvPr id="41" name="Freihand 40">
                <a:extLst>
                  <a:ext uri="{FF2B5EF4-FFF2-40B4-BE49-F238E27FC236}">
                    <a16:creationId xmlns:a16="http://schemas.microsoft.com/office/drawing/2014/main" id="{3270CFB3-6150-ED3D-ED06-A8C3A1305FDF}"/>
                  </a:ext>
                </a:extLst>
              </p:cNvPr>
              <p:cNvPicPr/>
              <p:nvPr/>
            </p:nvPicPr>
            <p:blipFill>
              <a:blip r:embed="rId12"/>
              <a:stretch>
                <a:fillRect/>
              </a:stretch>
            </p:blipFill>
            <p:spPr>
              <a:xfrm>
                <a:off x="9931778" y="2979916"/>
                <a:ext cx="272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1" name="Freihand 50">
                <a:extLst>
                  <a:ext uri="{FF2B5EF4-FFF2-40B4-BE49-F238E27FC236}">
                    <a16:creationId xmlns:a16="http://schemas.microsoft.com/office/drawing/2014/main" id="{F0608883-2E92-F83A-A836-2001F58A7E46}"/>
                  </a:ext>
                </a:extLst>
              </p14:cNvPr>
              <p14:cNvContentPartPr/>
              <p14:nvPr/>
            </p14:nvContentPartPr>
            <p14:xfrm>
              <a:off x="9871658" y="2803156"/>
              <a:ext cx="614520" cy="568080"/>
            </p14:xfrm>
          </p:contentPart>
        </mc:Choice>
        <mc:Fallback>
          <p:pic>
            <p:nvPicPr>
              <p:cNvPr id="51" name="Freihand 50">
                <a:extLst>
                  <a:ext uri="{FF2B5EF4-FFF2-40B4-BE49-F238E27FC236}">
                    <a16:creationId xmlns:a16="http://schemas.microsoft.com/office/drawing/2014/main" id="{F0608883-2E92-F83A-A836-2001F58A7E46}"/>
                  </a:ext>
                </a:extLst>
              </p:cNvPr>
              <p:cNvPicPr/>
              <p:nvPr/>
            </p:nvPicPr>
            <p:blipFill>
              <a:blip r:embed="rId14"/>
              <a:stretch>
                <a:fillRect/>
              </a:stretch>
            </p:blipFill>
            <p:spPr>
              <a:xfrm>
                <a:off x="9863018" y="2794156"/>
                <a:ext cx="63216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7" name="Freihand 66">
                <a:extLst>
                  <a:ext uri="{FF2B5EF4-FFF2-40B4-BE49-F238E27FC236}">
                    <a16:creationId xmlns:a16="http://schemas.microsoft.com/office/drawing/2014/main" id="{CF7D4FD7-5FBC-4B27-748C-7E609EFA7BA3}"/>
                  </a:ext>
                </a:extLst>
              </p14:cNvPr>
              <p14:cNvContentPartPr/>
              <p14:nvPr/>
            </p14:nvContentPartPr>
            <p14:xfrm>
              <a:off x="9256058" y="3172516"/>
              <a:ext cx="324720" cy="316440"/>
            </p14:xfrm>
          </p:contentPart>
        </mc:Choice>
        <mc:Fallback>
          <p:pic>
            <p:nvPicPr>
              <p:cNvPr id="67" name="Freihand 66">
                <a:extLst>
                  <a:ext uri="{FF2B5EF4-FFF2-40B4-BE49-F238E27FC236}">
                    <a16:creationId xmlns:a16="http://schemas.microsoft.com/office/drawing/2014/main" id="{CF7D4FD7-5FBC-4B27-748C-7E609EFA7BA3}"/>
                  </a:ext>
                </a:extLst>
              </p:cNvPr>
              <p:cNvPicPr/>
              <p:nvPr/>
            </p:nvPicPr>
            <p:blipFill>
              <a:blip r:embed="rId16"/>
              <a:stretch>
                <a:fillRect/>
              </a:stretch>
            </p:blipFill>
            <p:spPr>
              <a:xfrm>
                <a:off x="9247418" y="3163876"/>
                <a:ext cx="3423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9" name="Freihand 68">
                <a:extLst>
                  <a:ext uri="{FF2B5EF4-FFF2-40B4-BE49-F238E27FC236}">
                    <a16:creationId xmlns:a16="http://schemas.microsoft.com/office/drawing/2014/main" id="{33E37F21-3008-E577-4E81-1775F8E49EAE}"/>
                  </a:ext>
                </a:extLst>
              </p14:cNvPr>
              <p14:cNvContentPartPr/>
              <p14:nvPr/>
            </p14:nvContentPartPr>
            <p14:xfrm>
              <a:off x="4501538" y="4499116"/>
              <a:ext cx="2976840" cy="83880"/>
            </p14:xfrm>
          </p:contentPart>
        </mc:Choice>
        <mc:Fallback>
          <p:pic>
            <p:nvPicPr>
              <p:cNvPr id="69" name="Freihand 68">
                <a:extLst>
                  <a:ext uri="{FF2B5EF4-FFF2-40B4-BE49-F238E27FC236}">
                    <a16:creationId xmlns:a16="http://schemas.microsoft.com/office/drawing/2014/main" id="{33E37F21-3008-E577-4E81-1775F8E49EAE}"/>
                  </a:ext>
                </a:extLst>
              </p:cNvPr>
              <p:cNvPicPr/>
              <p:nvPr/>
            </p:nvPicPr>
            <p:blipFill>
              <a:blip r:embed="rId18"/>
              <a:stretch>
                <a:fillRect/>
              </a:stretch>
            </p:blipFill>
            <p:spPr>
              <a:xfrm>
                <a:off x="4492538" y="4490476"/>
                <a:ext cx="2994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0" name="Freihand 69">
                <a:extLst>
                  <a:ext uri="{FF2B5EF4-FFF2-40B4-BE49-F238E27FC236}">
                    <a16:creationId xmlns:a16="http://schemas.microsoft.com/office/drawing/2014/main" id="{DB7AA243-D6A1-4816-D4F9-28566326DDEE}"/>
                  </a:ext>
                </a:extLst>
              </p14:cNvPr>
              <p14:cNvContentPartPr/>
              <p14:nvPr/>
            </p14:nvContentPartPr>
            <p14:xfrm>
              <a:off x="2075858" y="4796476"/>
              <a:ext cx="3075840" cy="130680"/>
            </p14:xfrm>
          </p:contentPart>
        </mc:Choice>
        <mc:Fallback>
          <p:pic>
            <p:nvPicPr>
              <p:cNvPr id="70" name="Freihand 69">
                <a:extLst>
                  <a:ext uri="{FF2B5EF4-FFF2-40B4-BE49-F238E27FC236}">
                    <a16:creationId xmlns:a16="http://schemas.microsoft.com/office/drawing/2014/main" id="{DB7AA243-D6A1-4816-D4F9-28566326DDEE}"/>
                  </a:ext>
                </a:extLst>
              </p:cNvPr>
              <p:cNvPicPr/>
              <p:nvPr/>
            </p:nvPicPr>
            <p:blipFill>
              <a:blip r:embed="rId20"/>
              <a:stretch>
                <a:fillRect/>
              </a:stretch>
            </p:blipFill>
            <p:spPr>
              <a:xfrm>
                <a:off x="2067218" y="4787476"/>
                <a:ext cx="3093480" cy="148320"/>
              </a:xfrm>
              <a:prstGeom prst="rect">
                <a:avLst/>
              </a:prstGeom>
            </p:spPr>
          </p:pic>
        </mc:Fallback>
      </mc:AlternateContent>
      <p:grpSp>
        <p:nvGrpSpPr>
          <p:cNvPr id="87" name="Gruppieren 86">
            <a:extLst>
              <a:ext uri="{FF2B5EF4-FFF2-40B4-BE49-F238E27FC236}">
                <a16:creationId xmlns:a16="http://schemas.microsoft.com/office/drawing/2014/main" id="{8DA93217-45D3-5BA8-D380-95034B53BCEF}"/>
              </a:ext>
            </a:extLst>
          </p:cNvPr>
          <p:cNvGrpSpPr/>
          <p:nvPr/>
        </p:nvGrpSpPr>
        <p:grpSpPr>
          <a:xfrm>
            <a:off x="989018" y="5619436"/>
            <a:ext cx="7294680" cy="775800"/>
            <a:chOff x="989018" y="5619436"/>
            <a:chExt cx="7294680" cy="775800"/>
          </a:xfrm>
        </p:grpSpPr>
        <mc:AlternateContent xmlns:mc="http://schemas.openxmlformats.org/markup-compatibility/2006">
          <mc:Choice xmlns:p14="http://schemas.microsoft.com/office/powerpoint/2010/main" Requires="p14">
            <p:contentPart p14:bwMode="auto" r:id="rId21">
              <p14:nvContentPartPr>
                <p14:cNvPr id="71" name="Freihand 70">
                  <a:extLst>
                    <a:ext uri="{FF2B5EF4-FFF2-40B4-BE49-F238E27FC236}">
                      <a16:creationId xmlns:a16="http://schemas.microsoft.com/office/drawing/2014/main" id="{1735C99B-5F6A-2638-CEDA-1DC292AC8673}"/>
                    </a:ext>
                  </a:extLst>
                </p14:cNvPr>
                <p14:cNvContentPartPr/>
                <p14:nvPr/>
              </p14:nvContentPartPr>
              <p14:xfrm>
                <a:off x="3395618" y="6150076"/>
                <a:ext cx="359640" cy="97200"/>
              </p14:xfrm>
            </p:contentPart>
          </mc:Choice>
          <mc:Fallback>
            <p:pic>
              <p:nvPicPr>
                <p:cNvPr id="71" name="Freihand 70">
                  <a:extLst>
                    <a:ext uri="{FF2B5EF4-FFF2-40B4-BE49-F238E27FC236}">
                      <a16:creationId xmlns:a16="http://schemas.microsoft.com/office/drawing/2014/main" id="{1735C99B-5F6A-2638-CEDA-1DC292AC8673}"/>
                    </a:ext>
                  </a:extLst>
                </p:cNvPr>
                <p:cNvPicPr/>
                <p:nvPr/>
              </p:nvPicPr>
              <p:blipFill>
                <a:blip r:embed="rId22"/>
                <a:stretch>
                  <a:fillRect/>
                </a:stretch>
              </p:blipFill>
              <p:spPr>
                <a:xfrm>
                  <a:off x="3386618" y="6141436"/>
                  <a:ext cx="37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2" name="Freihand 71">
                  <a:extLst>
                    <a:ext uri="{FF2B5EF4-FFF2-40B4-BE49-F238E27FC236}">
                      <a16:creationId xmlns:a16="http://schemas.microsoft.com/office/drawing/2014/main" id="{D36CBD28-49B9-9980-1E9B-CEB155EDB3CC}"/>
                    </a:ext>
                  </a:extLst>
                </p14:cNvPr>
                <p14:cNvContentPartPr/>
                <p14:nvPr/>
              </p14:nvContentPartPr>
              <p14:xfrm>
                <a:off x="3509018" y="6231796"/>
                <a:ext cx="361440" cy="130320"/>
              </p14:xfrm>
            </p:contentPart>
          </mc:Choice>
          <mc:Fallback>
            <p:pic>
              <p:nvPicPr>
                <p:cNvPr id="72" name="Freihand 71">
                  <a:extLst>
                    <a:ext uri="{FF2B5EF4-FFF2-40B4-BE49-F238E27FC236}">
                      <a16:creationId xmlns:a16="http://schemas.microsoft.com/office/drawing/2014/main" id="{D36CBD28-49B9-9980-1E9B-CEB155EDB3CC}"/>
                    </a:ext>
                  </a:extLst>
                </p:cNvPr>
                <p:cNvPicPr/>
                <p:nvPr/>
              </p:nvPicPr>
              <p:blipFill>
                <a:blip r:embed="rId24"/>
                <a:stretch>
                  <a:fillRect/>
                </a:stretch>
              </p:blipFill>
              <p:spPr>
                <a:xfrm>
                  <a:off x="3500018" y="6222796"/>
                  <a:ext cx="379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3" name="Freihand 72">
                  <a:extLst>
                    <a:ext uri="{FF2B5EF4-FFF2-40B4-BE49-F238E27FC236}">
                      <a16:creationId xmlns:a16="http://schemas.microsoft.com/office/drawing/2014/main" id="{103E1D43-A4CE-063B-66DC-BAC96008C3E6}"/>
                    </a:ext>
                  </a:extLst>
                </p14:cNvPr>
                <p14:cNvContentPartPr/>
                <p14:nvPr/>
              </p14:nvContentPartPr>
              <p14:xfrm>
                <a:off x="3860378" y="6010396"/>
                <a:ext cx="205200" cy="384840"/>
              </p14:xfrm>
            </p:contentPart>
          </mc:Choice>
          <mc:Fallback>
            <p:pic>
              <p:nvPicPr>
                <p:cNvPr id="73" name="Freihand 72">
                  <a:extLst>
                    <a:ext uri="{FF2B5EF4-FFF2-40B4-BE49-F238E27FC236}">
                      <a16:creationId xmlns:a16="http://schemas.microsoft.com/office/drawing/2014/main" id="{103E1D43-A4CE-063B-66DC-BAC96008C3E6}"/>
                    </a:ext>
                  </a:extLst>
                </p:cNvPr>
                <p:cNvPicPr/>
                <p:nvPr/>
              </p:nvPicPr>
              <p:blipFill>
                <a:blip r:embed="rId26"/>
                <a:stretch>
                  <a:fillRect/>
                </a:stretch>
              </p:blipFill>
              <p:spPr>
                <a:xfrm>
                  <a:off x="3851738" y="6001756"/>
                  <a:ext cx="2228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5" name="Freihand 74">
                  <a:extLst>
                    <a:ext uri="{FF2B5EF4-FFF2-40B4-BE49-F238E27FC236}">
                      <a16:creationId xmlns:a16="http://schemas.microsoft.com/office/drawing/2014/main" id="{4201ABF7-666C-5566-CABD-33199B265DB9}"/>
                    </a:ext>
                  </a:extLst>
                </p14:cNvPr>
                <p14:cNvContentPartPr/>
                <p14:nvPr/>
              </p14:nvContentPartPr>
              <p14:xfrm>
                <a:off x="4394978" y="6026956"/>
                <a:ext cx="204120" cy="170640"/>
              </p14:xfrm>
            </p:contentPart>
          </mc:Choice>
          <mc:Fallback>
            <p:pic>
              <p:nvPicPr>
                <p:cNvPr id="75" name="Freihand 74">
                  <a:extLst>
                    <a:ext uri="{FF2B5EF4-FFF2-40B4-BE49-F238E27FC236}">
                      <a16:creationId xmlns:a16="http://schemas.microsoft.com/office/drawing/2014/main" id="{4201ABF7-666C-5566-CABD-33199B265DB9}"/>
                    </a:ext>
                  </a:extLst>
                </p:cNvPr>
                <p:cNvPicPr/>
                <p:nvPr/>
              </p:nvPicPr>
              <p:blipFill>
                <a:blip r:embed="rId28"/>
                <a:stretch>
                  <a:fillRect/>
                </a:stretch>
              </p:blipFill>
              <p:spPr>
                <a:xfrm>
                  <a:off x="4386338" y="6017956"/>
                  <a:ext cx="221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6" name="Freihand 75">
                  <a:extLst>
                    <a:ext uri="{FF2B5EF4-FFF2-40B4-BE49-F238E27FC236}">
                      <a16:creationId xmlns:a16="http://schemas.microsoft.com/office/drawing/2014/main" id="{2BF40384-DCB7-C067-1C94-ED083AB14C96}"/>
                    </a:ext>
                  </a:extLst>
                </p14:cNvPr>
                <p14:cNvContentPartPr/>
                <p14:nvPr/>
              </p14:nvContentPartPr>
              <p14:xfrm>
                <a:off x="4597298" y="5994556"/>
                <a:ext cx="39960" cy="313200"/>
              </p14:xfrm>
            </p:contentPart>
          </mc:Choice>
          <mc:Fallback>
            <p:pic>
              <p:nvPicPr>
                <p:cNvPr id="76" name="Freihand 75">
                  <a:extLst>
                    <a:ext uri="{FF2B5EF4-FFF2-40B4-BE49-F238E27FC236}">
                      <a16:creationId xmlns:a16="http://schemas.microsoft.com/office/drawing/2014/main" id="{2BF40384-DCB7-C067-1C94-ED083AB14C96}"/>
                    </a:ext>
                  </a:extLst>
                </p:cNvPr>
                <p:cNvPicPr/>
                <p:nvPr/>
              </p:nvPicPr>
              <p:blipFill>
                <a:blip r:embed="rId30"/>
                <a:stretch>
                  <a:fillRect/>
                </a:stretch>
              </p:blipFill>
              <p:spPr>
                <a:xfrm>
                  <a:off x="4588658" y="5985556"/>
                  <a:ext cx="576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7" name="Freihand 76">
                  <a:extLst>
                    <a:ext uri="{FF2B5EF4-FFF2-40B4-BE49-F238E27FC236}">
                      <a16:creationId xmlns:a16="http://schemas.microsoft.com/office/drawing/2014/main" id="{26440DA3-A4FB-44DF-172D-DD81E04B3C72}"/>
                    </a:ext>
                  </a:extLst>
                </p14:cNvPr>
                <p14:cNvContentPartPr/>
                <p14:nvPr/>
              </p14:nvContentPartPr>
              <p14:xfrm>
                <a:off x="4694498" y="5774236"/>
                <a:ext cx="126720" cy="226800"/>
              </p14:xfrm>
            </p:contentPart>
          </mc:Choice>
          <mc:Fallback>
            <p:pic>
              <p:nvPicPr>
                <p:cNvPr id="77" name="Freihand 76">
                  <a:extLst>
                    <a:ext uri="{FF2B5EF4-FFF2-40B4-BE49-F238E27FC236}">
                      <a16:creationId xmlns:a16="http://schemas.microsoft.com/office/drawing/2014/main" id="{26440DA3-A4FB-44DF-172D-DD81E04B3C72}"/>
                    </a:ext>
                  </a:extLst>
                </p:cNvPr>
                <p:cNvPicPr/>
                <p:nvPr/>
              </p:nvPicPr>
              <p:blipFill>
                <a:blip r:embed="rId32"/>
                <a:stretch>
                  <a:fillRect/>
                </a:stretch>
              </p:blipFill>
              <p:spPr>
                <a:xfrm>
                  <a:off x="4685858" y="5765596"/>
                  <a:ext cx="144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8" name="Freihand 77">
                  <a:extLst>
                    <a:ext uri="{FF2B5EF4-FFF2-40B4-BE49-F238E27FC236}">
                      <a16:creationId xmlns:a16="http://schemas.microsoft.com/office/drawing/2014/main" id="{EA49413A-E7B9-A070-CA2C-92A69EE9FC65}"/>
                    </a:ext>
                  </a:extLst>
                </p14:cNvPr>
                <p14:cNvContentPartPr/>
                <p14:nvPr/>
              </p14:nvContentPartPr>
              <p14:xfrm>
                <a:off x="4955498" y="5808436"/>
                <a:ext cx="108360" cy="350280"/>
              </p14:xfrm>
            </p:contentPart>
          </mc:Choice>
          <mc:Fallback>
            <p:pic>
              <p:nvPicPr>
                <p:cNvPr id="78" name="Freihand 77">
                  <a:extLst>
                    <a:ext uri="{FF2B5EF4-FFF2-40B4-BE49-F238E27FC236}">
                      <a16:creationId xmlns:a16="http://schemas.microsoft.com/office/drawing/2014/main" id="{EA49413A-E7B9-A070-CA2C-92A69EE9FC65}"/>
                    </a:ext>
                  </a:extLst>
                </p:cNvPr>
                <p:cNvPicPr/>
                <p:nvPr/>
              </p:nvPicPr>
              <p:blipFill>
                <a:blip r:embed="rId34"/>
                <a:stretch>
                  <a:fillRect/>
                </a:stretch>
              </p:blipFill>
              <p:spPr>
                <a:xfrm>
                  <a:off x="4946498" y="5799436"/>
                  <a:ext cx="1260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9" name="Freihand 78">
                  <a:extLst>
                    <a:ext uri="{FF2B5EF4-FFF2-40B4-BE49-F238E27FC236}">
                      <a16:creationId xmlns:a16="http://schemas.microsoft.com/office/drawing/2014/main" id="{5FC90BD2-63D8-11EA-18C4-2D501392C32D}"/>
                    </a:ext>
                  </a:extLst>
                </p14:cNvPr>
                <p14:cNvContentPartPr/>
                <p14:nvPr/>
              </p14:nvContentPartPr>
              <p14:xfrm>
                <a:off x="5145578" y="5916436"/>
                <a:ext cx="143280" cy="244800"/>
              </p14:xfrm>
            </p:contentPart>
          </mc:Choice>
          <mc:Fallback>
            <p:pic>
              <p:nvPicPr>
                <p:cNvPr id="79" name="Freihand 78">
                  <a:extLst>
                    <a:ext uri="{FF2B5EF4-FFF2-40B4-BE49-F238E27FC236}">
                      <a16:creationId xmlns:a16="http://schemas.microsoft.com/office/drawing/2014/main" id="{5FC90BD2-63D8-11EA-18C4-2D501392C32D}"/>
                    </a:ext>
                  </a:extLst>
                </p:cNvPr>
                <p:cNvPicPr/>
                <p:nvPr/>
              </p:nvPicPr>
              <p:blipFill>
                <a:blip r:embed="rId36"/>
                <a:stretch>
                  <a:fillRect/>
                </a:stretch>
              </p:blipFill>
              <p:spPr>
                <a:xfrm>
                  <a:off x="5136578" y="5907796"/>
                  <a:ext cx="160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0" name="Freihand 79">
                  <a:extLst>
                    <a:ext uri="{FF2B5EF4-FFF2-40B4-BE49-F238E27FC236}">
                      <a16:creationId xmlns:a16="http://schemas.microsoft.com/office/drawing/2014/main" id="{B620AAB6-1B39-AE64-AEF8-54A21BC3B08F}"/>
                    </a:ext>
                  </a:extLst>
                </p14:cNvPr>
                <p14:cNvContentPartPr/>
                <p14:nvPr/>
              </p14:nvContentPartPr>
              <p14:xfrm>
                <a:off x="5379578" y="5773876"/>
                <a:ext cx="66600" cy="352080"/>
              </p14:xfrm>
            </p:contentPart>
          </mc:Choice>
          <mc:Fallback>
            <p:pic>
              <p:nvPicPr>
                <p:cNvPr id="80" name="Freihand 79">
                  <a:extLst>
                    <a:ext uri="{FF2B5EF4-FFF2-40B4-BE49-F238E27FC236}">
                      <a16:creationId xmlns:a16="http://schemas.microsoft.com/office/drawing/2014/main" id="{B620AAB6-1B39-AE64-AEF8-54A21BC3B08F}"/>
                    </a:ext>
                  </a:extLst>
                </p:cNvPr>
                <p:cNvPicPr/>
                <p:nvPr/>
              </p:nvPicPr>
              <p:blipFill>
                <a:blip r:embed="rId38"/>
                <a:stretch>
                  <a:fillRect/>
                </a:stretch>
              </p:blipFill>
              <p:spPr>
                <a:xfrm>
                  <a:off x="5370578" y="5765236"/>
                  <a:ext cx="842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 name="Freihand 81">
                  <a:extLst>
                    <a:ext uri="{FF2B5EF4-FFF2-40B4-BE49-F238E27FC236}">
                      <a16:creationId xmlns:a16="http://schemas.microsoft.com/office/drawing/2014/main" id="{64A2949D-96B3-7576-F66B-5D10BA88B4EF}"/>
                    </a:ext>
                  </a:extLst>
                </p14:cNvPr>
                <p14:cNvContentPartPr/>
                <p14:nvPr/>
              </p14:nvContentPartPr>
              <p14:xfrm>
                <a:off x="5224418" y="5669116"/>
                <a:ext cx="31320" cy="160920"/>
              </p14:xfrm>
            </p:contentPart>
          </mc:Choice>
          <mc:Fallback>
            <p:pic>
              <p:nvPicPr>
                <p:cNvPr id="82" name="Freihand 81">
                  <a:extLst>
                    <a:ext uri="{FF2B5EF4-FFF2-40B4-BE49-F238E27FC236}">
                      <a16:creationId xmlns:a16="http://schemas.microsoft.com/office/drawing/2014/main" id="{64A2949D-96B3-7576-F66B-5D10BA88B4EF}"/>
                    </a:ext>
                  </a:extLst>
                </p:cNvPr>
                <p:cNvPicPr/>
                <p:nvPr/>
              </p:nvPicPr>
              <p:blipFill>
                <a:blip r:embed="rId40"/>
                <a:stretch>
                  <a:fillRect/>
                </a:stretch>
              </p:blipFill>
              <p:spPr>
                <a:xfrm>
                  <a:off x="5215778" y="5660476"/>
                  <a:ext cx="48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3" name="Freihand 82">
                  <a:extLst>
                    <a:ext uri="{FF2B5EF4-FFF2-40B4-BE49-F238E27FC236}">
                      <a16:creationId xmlns:a16="http://schemas.microsoft.com/office/drawing/2014/main" id="{6DFC13F0-CD8D-A6AC-220B-2D56F09E3B07}"/>
                    </a:ext>
                  </a:extLst>
                </p14:cNvPr>
                <p14:cNvContentPartPr/>
                <p14:nvPr/>
              </p14:nvContentPartPr>
              <p14:xfrm>
                <a:off x="5141618" y="5698276"/>
                <a:ext cx="172800" cy="53640"/>
              </p14:xfrm>
            </p:contentPart>
          </mc:Choice>
          <mc:Fallback>
            <p:pic>
              <p:nvPicPr>
                <p:cNvPr id="83" name="Freihand 82">
                  <a:extLst>
                    <a:ext uri="{FF2B5EF4-FFF2-40B4-BE49-F238E27FC236}">
                      <a16:creationId xmlns:a16="http://schemas.microsoft.com/office/drawing/2014/main" id="{6DFC13F0-CD8D-A6AC-220B-2D56F09E3B07}"/>
                    </a:ext>
                  </a:extLst>
                </p:cNvPr>
                <p:cNvPicPr/>
                <p:nvPr/>
              </p:nvPicPr>
              <p:blipFill>
                <a:blip r:embed="rId42"/>
                <a:stretch>
                  <a:fillRect/>
                </a:stretch>
              </p:blipFill>
              <p:spPr>
                <a:xfrm>
                  <a:off x="5132618" y="5689276"/>
                  <a:ext cx="190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5" name="Freihand 84">
                  <a:extLst>
                    <a:ext uri="{FF2B5EF4-FFF2-40B4-BE49-F238E27FC236}">
                      <a16:creationId xmlns:a16="http://schemas.microsoft.com/office/drawing/2014/main" id="{7E53F068-BE34-F06A-DBF7-73332E3D2D46}"/>
                    </a:ext>
                  </a:extLst>
                </p14:cNvPr>
                <p14:cNvContentPartPr/>
                <p14:nvPr/>
              </p14:nvContentPartPr>
              <p14:xfrm>
                <a:off x="4168898" y="5619436"/>
                <a:ext cx="4114800" cy="110520"/>
              </p14:xfrm>
            </p:contentPart>
          </mc:Choice>
          <mc:Fallback>
            <p:pic>
              <p:nvPicPr>
                <p:cNvPr id="85" name="Freihand 84">
                  <a:extLst>
                    <a:ext uri="{FF2B5EF4-FFF2-40B4-BE49-F238E27FC236}">
                      <a16:creationId xmlns:a16="http://schemas.microsoft.com/office/drawing/2014/main" id="{7E53F068-BE34-F06A-DBF7-73332E3D2D46}"/>
                    </a:ext>
                  </a:extLst>
                </p:cNvPr>
                <p:cNvPicPr/>
                <p:nvPr/>
              </p:nvPicPr>
              <p:blipFill>
                <a:blip r:embed="rId44"/>
                <a:stretch>
                  <a:fillRect/>
                </a:stretch>
              </p:blipFill>
              <p:spPr>
                <a:xfrm>
                  <a:off x="4160258" y="5610436"/>
                  <a:ext cx="4132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6" name="Freihand 85">
                  <a:extLst>
                    <a:ext uri="{FF2B5EF4-FFF2-40B4-BE49-F238E27FC236}">
                      <a16:creationId xmlns:a16="http://schemas.microsoft.com/office/drawing/2014/main" id="{B3EF11EB-6925-DB0C-C661-09918A1E5DA7}"/>
                    </a:ext>
                  </a:extLst>
                </p14:cNvPr>
                <p14:cNvContentPartPr/>
                <p14:nvPr/>
              </p14:nvContentPartPr>
              <p14:xfrm>
                <a:off x="989018" y="6020836"/>
                <a:ext cx="2480760" cy="128880"/>
              </p14:xfrm>
            </p:contentPart>
          </mc:Choice>
          <mc:Fallback>
            <p:pic>
              <p:nvPicPr>
                <p:cNvPr id="86" name="Freihand 85">
                  <a:extLst>
                    <a:ext uri="{FF2B5EF4-FFF2-40B4-BE49-F238E27FC236}">
                      <a16:creationId xmlns:a16="http://schemas.microsoft.com/office/drawing/2014/main" id="{B3EF11EB-6925-DB0C-C661-09918A1E5DA7}"/>
                    </a:ext>
                  </a:extLst>
                </p:cNvPr>
                <p:cNvPicPr/>
                <p:nvPr/>
              </p:nvPicPr>
              <p:blipFill>
                <a:blip r:embed="rId46"/>
                <a:stretch>
                  <a:fillRect/>
                </a:stretch>
              </p:blipFill>
              <p:spPr>
                <a:xfrm>
                  <a:off x="980378" y="6011836"/>
                  <a:ext cx="2498400" cy="146520"/>
                </a:xfrm>
                <a:prstGeom prst="rect">
                  <a:avLst/>
                </a:prstGeom>
              </p:spPr>
            </p:pic>
          </mc:Fallback>
        </mc:AlternateContent>
      </p:grpSp>
      <p:grpSp>
        <p:nvGrpSpPr>
          <p:cNvPr id="90" name="Gruppieren 89">
            <a:extLst>
              <a:ext uri="{FF2B5EF4-FFF2-40B4-BE49-F238E27FC236}">
                <a16:creationId xmlns:a16="http://schemas.microsoft.com/office/drawing/2014/main" id="{9061687E-C74F-8F46-045E-2C168AF70D36}"/>
              </a:ext>
            </a:extLst>
          </p:cNvPr>
          <p:cNvGrpSpPr/>
          <p:nvPr/>
        </p:nvGrpSpPr>
        <p:grpSpPr>
          <a:xfrm>
            <a:off x="8318618" y="2285116"/>
            <a:ext cx="3453480" cy="1582200"/>
            <a:chOff x="8318618" y="2285116"/>
            <a:chExt cx="3453480" cy="1582200"/>
          </a:xfrm>
        </p:grpSpPr>
        <mc:AlternateContent xmlns:mc="http://schemas.openxmlformats.org/markup-compatibility/2006">
          <mc:Choice xmlns:p14="http://schemas.microsoft.com/office/powerpoint/2010/main" Requires="p14">
            <p:contentPart p14:bwMode="auto" r:id="rId47">
              <p14:nvContentPartPr>
                <p14:cNvPr id="9" name="Freihand 8">
                  <a:extLst>
                    <a:ext uri="{FF2B5EF4-FFF2-40B4-BE49-F238E27FC236}">
                      <a16:creationId xmlns:a16="http://schemas.microsoft.com/office/drawing/2014/main" id="{38731E82-1F73-3D0B-6D92-74FD6C603746}"/>
                    </a:ext>
                  </a:extLst>
                </p14:cNvPr>
                <p14:cNvContentPartPr/>
                <p14:nvPr/>
              </p14:nvContentPartPr>
              <p14:xfrm>
                <a:off x="8318618" y="2962996"/>
                <a:ext cx="187200" cy="200880"/>
              </p14:xfrm>
            </p:contentPart>
          </mc:Choice>
          <mc:Fallback>
            <p:pic>
              <p:nvPicPr>
                <p:cNvPr id="9" name="Freihand 8">
                  <a:extLst>
                    <a:ext uri="{FF2B5EF4-FFF2-40B4-BE49-F238E27FC236}">
                      <a16:creationId xmlns:a16="http://schemas.microsoft.com/office/drawing/2014/main" id="{38731E82-1F73-3D0B-6D92-74FD6C603746}"/>
                    </a:ext>
                  </a:extLst>
                </p:cNvPr>
                <p:cNvPicPr/>
                <p:nvPr/>
              </p:nvPicPr>
              <p:blipFill>
                <a:blip r:embed="rId48"/>
                <a:stretch>
                  <a:fillRect/>
                </a:stretch>
              </p:blipFill>
              <p:spPr>
                <a:xfrm>
                  <a:off x="8309978" y="2954356"/>
                  <a:ext cx="204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 name="Freihand 9">
                  <a:extLst>
                    <a:ext uri="{FF2B5EF4-FFF2-40B4-BE49-F238E27FC236}">
                      <a16:creationId xmlns:a16="http://schemas.microsoft.com/office/drawing/2014/main" id="{897378A8-ECA4-B814-9355-E2119730647F}"/>
                    </a:ext>
                  </a:extLst>
                </p14:cNvPr>
                <p14:cNvContentPartPr/>
                <p14:nvPr/>
              </p14:nvContentPartPr>
              <p14:xfrm>
                <a:off x="8573498" y="2985316"/>
                <a:ext cx="350280" cy="120960"/>
              </p14:xfrm>
            </p:contentPart>
          </mc:Choice>
          <mc:Fallback>
            <p:pic>
              <p:nvPicPr>
                <p:cNvPr id="10" name="Freihand 9">
                  <a:extLst>
                    <a:ext uri="{FF2B5EF4-FFF2-40B4-BE49-F238E27FC236}">
                      <a16:creationId xmlns:a16="http://schemas.microsoft.com/office/drawing/2014/main" id="{897378A8-ECA4-B814-9355-E2119730647F}"/>
                    </a:ext>
                  </a:extLst>
                </p:cNvPr>
                <p:cNvPicPr/>
                <p:nvPr/>
              </p:nvPicPr>
              <p:blipFill>
                <a:blip r:embed="rId50"/>
                <a:stretch>
                  <a:fillRect/>
                </a:stretch>
              </p:blipFill>
              <p:spPr>
                <a:xfrm>
                  <a:off x="8564858" y="2976316"/>
                  <a:ext cx="367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 name="Freihand 10">
                  <a:extLst>
                    <a:ext uri="{FF2B5EF4-FFF2-40B4-BE49-F238E27FC236}">
                      <a16:creationId xmlns:a16="http://schemas.microsoft.com/office/drawing/2014/main" id="{8C0D57E8-550A-AB39-280C-9626349F684E}"/>
                    </a:ext>
                  </a:extLst>
                </p14:cNvPr>
                <p14:cNvContentPartPr/>
                <p14:nvPr/>
              </p14:nvContentPartPr>
              <p14:xfrm>
                <a:off x="8942498" y="2971276"/>
                <a:ext cx="218520" cy="39240"/>
              </p14:xfrm>
            </p:contentPart>
          </mc:Choice>
          <mc:Fallback>
            <p:pic>
              <p:nvPicPr>
                <p:cNvPr id="11" name="Freihand 10">
                  <a:extLst>
                    <a:ext uri="{FF2B5EF4-FFF2-40B4-BE49-F238E27FC236}">
                      <a16:creationId xmlns:a16="http://schemas.microsoft.com/office/drawing/2014/main" id="{8C0D57E8-550A-AB39-280C-9626349F684E}"/>
                    </a:ext>
                  </a:extLst>
                </p:cNvPr>
                <p:cNvPicPr/>
                <p:nvPr/>
              </p:nvPicPr>
              <p:blipFill>
                <a:blip r:embed="rId52"/>
                <a:stretch>
                  <a:fillRect/>
                </a:stretch>
              </p:blipFill>
              <p:spPr>
                <a:xfrm>
                  <a:off x="8933858" y="2962636"/>
                  <a:ext cx="236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 name="Freihand 11">
                  <a:extLst>
                    <a:ext uri="{FF2B5EF4-FFF2-40B4-BE49-F238E27FC236}">
                      <a16:creationId xmlns:a16="http://schemas.microsoft.com/office/drawing/2014/main" id="{C4065856-E783-5B56-A219-0D6542A1D1C7}"/>
                    </a:ext>
                  </a:extLst>
                </p14:cNvPr>
                <p14:cNvContentPartPr/>
                <p14:nvPr/>
              </p14:nvContentPartPr>
              <p14:xfrm>
                <a:off x="9121058" y="2854636"/>
                <a:ext cx="16200" cy="20880"/>
              </p14:xfrm>
            </p:contentPart>
          </mc:Choice>
          <mc:Fallback>
            <p:pic>
              <p:nvPicPr>
                <p:cNvPr id="12" name="Freihand 11">
                  <a:extLst>
                    <a:ext uri="{FF2B5EF4-FFF2-40B4-BE49-F238E27FC236}">
                      <a16:creationId xmlns:a16="http://schemas.microsoft.com/office/drawing/2014/main" id="{C4065856-E783-5B56-A219-0D6542A1D1C7}"/>
                    </a:ext>
                  </a:extLst>
                </p:cNvPr>
                <p:cNvPicPr/>
                <p:nvPr/>
              </p:nvPicPr>
              <p:blipFill>
                <a:blip r:embed="rId54"/>
                <a:stretch>
                  <a:fillRect/>
                </a:stretch>
              </p:blipFill>
              <p:spPr>
                <a:xfrm>
                  <a:off x="9112058" y="2845996"/>
                  <a:ext cx="3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 name="Freihand 13">
                  <a:extLst>
                    <a:ext uri="{FF2B5EF4-FFF2-40B4-BE49-F238E27FC236}">
                      <a16:creationId xmlns:a16="http://schemas.microsoft.com/office/drawing/2014/main" id="{3F9E168B-130D-CBD8-2E90-00610EC3DFDD}"/>
                    </a:ext>
                  </a:extLst>
                </p14:cNvPr>
                <p14:cNvContentPartPr/>
                <p14:nvPr/>
              </p14:nvContentPartPr>
              <p14:xfrm>
                <a:off x="9361538" y="2894956"/>
                <a:ext cx="114840" cy="41760"/>
              </p14:xfrm>
            </p:contentPart>
          </mc:Choice>
          <mc:Fallback>
            <p:pic>
              <p:nvPicPr>
                <p:cNvPr id="14" name="Freihand 13">
                  <a:extLst>
                    <a:ext uri="{FF2B5EF4-FFF2-40B4-BE49-F238E27FC236}">
                      <a16:creationId xmlns:a16="http://schemas.microsoft.com/office/drawing/2014/main" id="{3F9E168B-130D-CBD8-2E90-00610EC3DFDD}"/>
                    </a:ext>
                  </a:extLst>
                </p:cNvPr>
                <p:cNvPicPr/>
                <p:nvPr/>
              </p:nvPicPr>
              <p:blipFill>
                <a:blip r:embed="rId56"/>
                <a:stretch>
                  <a:fillRect/>
                </a:stretch>
              </p:blipFill>
              <p:spPr>
                <a:xfrm>
                  <a:off x="9352538" y="2886316"/>
                  <a:ext cx="132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 name="Freihand 14">
                  <a:extLst>
                    <a:ext uri="{FF2B5EF4-FFF2-40B4-BE49-F238E27FC236}">
                      <a16:creationId xmlns:a16="http://schemas.microsoft.com/office/drawing/2014/main" id="{5AE62D12-120B-84DA-2B6F-39A1AB9F3007}"/>
                    </a:ext>
                  </a:extLst>
                </p14:cNvPr>
                <p14:cNvContentPartPr/>
                <p14:nvPr/>
              </p14:nvContentPartPr>
              <p14:xfrm>
                <a:off x="9379538" y="2940316"/>
                <a:ext cx="120600" cy="34920"/>
              </p14:xfrm>
            </p:contentPart>
          </mc:Choice>
          <mc:Fallback>
            <p:pic>
              <p:nvPicPr>
                <p:cNvPr id="15" name="Freihand 14">
                  <a:extLst>
                    <a:ext uri="{FF2B5EF4-FFF2-40B4-BE49-F238E27FC236}">
                      <a16:creationId xmlns:a16="http://schemas.microsoft.com/office/drawing/2014/main" id="{5AE62D12-120B-84DA-2B6F-39A1AB9F3007}"/>
                    </a:ext>
                  </a:extLst>
                </p:cNvPr>
                <p:cNvPicPr/>
                <p:nvPr/>
              </p:nvPicPr>
              <p:blipFill>
                <a:blip r:embed="rId58"/>
                <a:stretch>
                  <a:fillRect/>
                </a:stretch>
              </p:blipFill>
              <p:spPr>
                <a:xfrm>
                  <a:off x="9370538" y="2931676"/>
                  <a:ext cx="138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 name="Freihand 15">
                  <a:extLst>
                    <a:ext uri="{FF2B5EF4-FFF2-40B4-BE49-F238E27FC236}">
                      <a16:creationId xmlns:a16="http://schemas.microsoft.com/office/drawing/2014/main" id="{A7ABD6C3-4A23-25BF-2258-6D35F2E5832D}"/>
                    </a:ext>
                  </a:extLst>
                </p14:cNvPr>
                <p14:cNvContentPartPr/>
                <p14:nvPr/>
              </p14:nvContentPartPr>
              <p14:xfrm>
                <a:off x="9591218" y="2741956"/>
                <a:ext cx="431280" cy="121320"/>
              </p14:xfrm>
            </p:contentPart>
          </mc:Choice>
          <mc:Fallback>
            <p:pic>
              <p:nvPicPr>
                <p:cNvPr id="16" name="Freihand 15">
                  <a:extLst>
                    <a:ext uri="{FF2B5EF4-FFF2-40B4-BE49-F238E27FC236}">
                      <a16:creationId xmlns:a16="http://schemas.microsoft.com/office/drawing/2014/main" id="{A7ABD6C3-4A23-25BF-2258-6D35F2E5832D}"/>
                    </a:ext>
                  </a:extLst>
                </p:cNvPr>
                <p:cNvPicPr/>
                <p:nvPr/>
              </p:nvPicPr>
              <p:blipFill>
                <a:blip r:embed="rId60"/>
                <a:stretch>
                  <a:fillRect/>
                </a:stretch>
              </p:blipFill>
              <p:spPr>
                <a:xfrm>
                  <a:off x="9582218" y="2733316"/>
                  <a:ext cx="448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 name="Freihand 16">
                  <a:extLst>
                    <a:ext uri="{FF2B5EF4-FFF2-40B4-BE49-F238E27FC236}">
                      <a16:creationId xmlns:a16="http://schemas.microsoft.com/office/drawing/2014/main" id="{E2187900-D157-F5C8-5686-0AE02EAF0E17}"/>
                    </a:ext>
                  </a:extLst>
                </p14:cNvPr>
                <p14:cNvContentPartPr/>
                <p14:nvPr/>
              </p14:nvContentPartPr>
              <p14:xfrm>
                <a:off x="10031858" y="2691916"/>
                <a:ext cx="233640" cy="91080"/>
              </p14:xfrm>
            </p:contentPart>
          </mc:Choice>
          <mc:Fallback>
            <p:pic>
              <p:nvPicPr>
                <p:cNvPr id="17" name="Freihand 16">
                  <a:extLst>
                    <a:ext uri="{FF2B5EF4-FFF2-40B4-BE49-F238E27FC236}">
                      <a16:creationId xmlns:a16="http://schemas.microsoft.com/office/drawing/2014/main" id="{E2187900-D157-F5C8-5686-0AE02EAF0E17}"/>
                    </a:ext>
                  </a:extLst>
                </p:cNvPr>
                <p:cNvPicPr/>
                <p:nvPr/>
              </p:nvPicPr>
              <p:blipFill>
                <a:blip r:embed="rId62"/>
                <a:stretch>
                  <a:fillRect/>
                </a:stretch>
              </p:blipFill>
              <p:spPr>
                <a:xfrm>
                  <a:off x="10023218" y="2682916"/>
                  <a:ext cx="251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8" name="Freihand 17">
                  <a:extLst>
                    <a:ext uri="{FF2B5EF4-FFF2-40B4-BE49-F238E27FC236}">
                      <a16:creationId xmlns:a16="http://schemas.microsoft.com/office/drawing/2014/main" id="{8C99170A-E51E-FF62-63C7-3E6D089CD220}"/>
                    </a:ext>
                  </a:extLst>
                </p14:cNvPr>
                <p14:cNvContentPartPr/>
                <p14:nvPr/>
              </p14:nvContentPartPr>
              <p14:xfrm>
                <a:off x="10303658" y="2514076"/>
                <a:ext cx="237600" cy="190440"/>
              </p14:xfrm>
            </p:contentPart>
          </mc:Choice>
          <mc:Fallback>
            <p:pic>
              <p:nvPicPr>
                <p:cNvPr id="18" name="Freihand 17">
                  <a:extLst>
                    <a:ext uri="{FF2B5EF4-FFF2-40B4-BE49-F238E27FC236}">
                      <a16:creationId xmlns:a16="http://schemas.microsoft.com/office/drawing/2014/main" id="{8C99170A-E51E-FF62-63C7-3E6D089CD220}"/>
                    </a:ext>
                  </a:extLst>
                </p:cNvPr>
                <p:cNvPicPr/>
                <p:nvPr/>
              </p:nvPicPr>
              <p:blipFill>
                <a:blip r:embed="rId64"/>
                <a:stretch>
                  <a:fillRect/>
                </a:stretch>
              </p:blipFill>
              <p:spPr>
                <a:xfrm>
                  <a:off x="10295018" y="2505436"/>
                  <a:ext cx="255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9" name="Freihand 18">
                  <a:extLst>
                    <a:ext uri="{FF2B5EF4-FFF2-40B4-BE49-F238E27FC236}">
                      <a16:creationId xmlns:a16="http://schemas.microsoft.com/office/drawing/2014/main" id="{8402FC43-4D51-25D6-4220-97AF13D6BAAD}"/>
                    </a:ext>
                  </a:extLst>
                </p14:cNvPr>
                <p14:cNvContentPartPr/>
                <p14:nvPr/>
              </p14:nvContentPartPr>
              <p14:xfrm>
                <a:off x="10246418" y="2561596"/>
                <a:ext cx="173160" cy="36360"/>
              </p14:xfrm>
            </p:contentPart>
          </mc:Choice>
          <mc:Fallback>
            <p:pic>
              <p:nvPicPr>
                <p:cNvPr id="19" name="Freihand 18">
                  <a:extLst>
                    <a:ext uri="{FF2B5EF4-FFF2-40B4-BE49-F238E27FC236}">
                      <a16:creationId xmlns:a16="http://schemas.microsoft.com/office/drawing/2014/main" id="{8402FC43-4D51-25D6-4220-97AF13D6BAAD}"/>
                    </a:ext>
                  </a:extLst>
                </p:cNvPr>
                <p:cNvPicPr/>
                <p:nvPr/>
              </p:nvPicPr>
              <p:blipFill>
                <a:blip r:embed="rId66"/>
                <a:stretch>
                  <a:fillRect/>
                </a:stretch>
              </p:blipFill>
              <p:spPr>
                <a:xfrm>
                  <a:off x="10237418" y="2552956"/>
                  <a:ext cx="190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0" name="Freihand 19">
                  <a:extLst>
                    <a:ext uri="{FF2B5EF4-FFF2-40B4-BE49-F238E27FC236}">
                      <a16:creationId xmlns:a16="http://schemas.microsoft.com/office/drawing/2014/main" id="{7671CC23-F31B-317C-E6C0-B0B6B3290C1B}"/>
                    </a:ext>
                  </a:extLst>
                </p14:cNvPr>
                <p14:cNvContentPartPr/>
                <p14:nvPr/>
              </p14:nvContentPartPr>
              <p14:xfrm>
                <a:off x="10617938" y="2575276"/>
                <a:ext cx="154080" cy="45720"/>
              </p14:xfrm>
            </p:contentPart>
          </mc:Choice>
          <mc:Fallback>
            <p:pic>
              <p:nvPicPr>
                <p:cNvPr id="20" name="Freihand 19">
                  <a:extLst>
                    <a:ext uri="{FF2B5EF4-FFF2-40B4-BE49-F238E27FC236}">
                      <a16:creationId xmlns:a16="http://schemas.microsoft.com/office/drawing/2014/main" id="{7671CC23-F31B-317C-E6C0-B0B6B3290C1B}"/>
                    </a:ext>
                  </a:extLst>
                </p:cNvPr>
                <p:cNvPicPr/>
                <p:nvPr/>
              </p:nvPicPr>
              <p:blipFill>
                <a:blip r:embed="rId68"/>
                <a:stretch>
                  <a:fillRect/>
                </a:stretch>
              </p:blipFill>
              <p:spPr>
                <a:xfrm>
                  <a:off x="10608938" y="2566276"/>
                  <a:ext cx="171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 name="Freihand 20">
                  <a:extLst>
                    <a:ext uri="{FF2B5EF4-FFF2-40B4-BE49-F238E27FC236}">
                      <a16:creationId xmlns:a16="http://schemas.microsoft.com/office/drawing/2014/main" id="{19366865-6EFD-76B2-052C-202B1C4C5DD5}"/>
                    </a:ext>
                  </a:extLst>
                </p14:cNvPr>
                <p14:cNvContentPartPr/>
                <p14:nvPr/>
              </p14:nvContentPartPr>
              <p14:xfrm>
                <a:off x="10874258" y="2368276"/>
                <a:ext cx="143280" cy="189360"/>
              </p14:xfrm>
            </p:contentPart>
          </mc:Choice>
          <mc:Fallback>
            <p:pic>
              <p:nvPicPr>
                <p:cNvPr id="21" name="Freihand 20">
                  <a:extLst>
                    <a:ext uri="{FF2B5EF4-FFF2-40B4-BE49-F238E27FC236}">
                      <a16:creationId xmlns:a16="http://schemas.microsoft.com/office/drawing/2014/main" id="{19366865-6EFD-76B2-052C-202B1C4C5DD5}"/>
                    </a:ext>
                  </a:extLst>
                </p:cNvPr>
                <p:cNvPicPr/>
                <p:nvPr/>
              </p:nvPicPr>
              <p:blipFill>
                <a:blip r:embed="rId70"/>
                <a:stretch>
                  <a:fillRect/>
                </a:stretch>
              </p:blipFill>
              <p:spPr>
                <a:xfrm>
                  <a:off x="10865258" y="2359276"/>
                  <a:ext cx="160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2" name="Freihand 21">
                  <a:extLst>
                    <a:ext uri="{FF2B5EF4-FFF2-40B4-BE49-F238E27FC236}">
                      <a16:creationId xmlns:a16="http://schemas.microsoft.com/office/drawing/2014/main" id="{CC9E4A1B-6222-CEDE-FABE-38A470DF12E5}"/>
                    </a:ext>
                  </a:extLst>
                </p14:cNvPr>
                <p14:cNvContentPartPr/>
                <p14:nvPr/>
              </p14:nvContentPartPr>
              <p14:xfrm>
                <a:off x="10993058" y="2452156"/>
                <a:ext cx="191520" cy="96120"/>
              </p14:xfrm>
            </p:contentPart>
          </mc:Choice>
          <mc:Fallback>
            <p:pic>
              <p:nvPicPr>
                <p:cNvPr id="22" name="Freihand 21">
                  <a:extLst>
                    <a:ext uri="{FF2B5EF4-FFF2-40B4-BE49-F238E27FC236}">
                      <a16:creationId xmlns:a16="http://schemas.microsoft.com/office/drawing/2014/main" id="{CC9E4A1B-6222-CEDE-FABE-38A470DF12E5}"/>
                    </a:ext>
                  </a:extLst>
                </p:cNvPr>
                <p:cNvPicPr/>
                <p:nvPr/>
              </p:nvPicPr>
              <p:blipFill>
                <a:blip r:embed="rId72"/>
                <a:stretch>
                  <a:fillRect/>
                </a:stretch>
              </p:blipFill>
              <p:spPr>
                <a:xfrm>
                  <a:off x="10984058" y="2443156"/>
                  <a:ext cx="209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3" name="Freihand 22">
                  <a:extLst>
                    <a:ext uri="{FF2B5EF4-FFF2-40B4-BE49-F238E27FC236}">
                      <a16:creationId xmlns:a16="http://schemas.microsoft.com/office/drawing/2014/main" id="{A9A362DB-49DC-1A5E-B30B-E3F657907512}"/>
                    </a:ext>
                  </a:extLst>
                </p14:cNvPr>
                <p14:cNvContentPartPr/>
                <p14:nvPr/>
              </p14:nvContentPartPr>
              <p14:xfrm>
                <a:off x="11209778" y="2400676"/>
                <a:ext cx="86040" cy="149760"/>
              </p14:xfrm>
            </p:contentPart>
          </mc:Choice>
          <mc:Fallback>
            <p:pic>
              <p:nvPicPr>
                <p:cNvPr id="23" name="Freihand 22">
                  <a:extLst>
                    <a:ext uri="{FF2B5EF4-FFF2-40B4-BE49-F238E27FC236}">
                      <a16:creationId xmlns:a16="http://schemas.microsoft.com/office/drawing/2014/main" id="{A9A362DB-49DC-1A5E-B30B-E3F657907512}"/>
                    </a:ext>
                  </a:extLst>
                </p:cNvPr>
                <p:cNvPicPr/>
                <p:nvPr/>
              </p:nvPicPr>
              <p:blipFill>
                <a:blip r:embed="rId74"/>
                <a:stretch>
                  <a:fillRect/>
                </a:stretch>
              </p:blipFill>
              <p:spPr>
                <a:xfrm>
                  <a:off x="11201138" y="2392036"/>
                  <a:ext cx="103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4" name="Freihand 23">
                  <a:extLst>
                    <a:ext uri="{FF2B5EF4-FFF2-40B4-BE49-F238E27FC236}">
                      <a16:creationId xmlns:a16="http://schemas.microsoft.com/office/drawing/2014/main" id="{7EAB9ADE-58ED-C761-1DB1-53CAC3DBA780}"/>
                    </a:ext>
                  </a:extLst>
                </p14:cNvPr>
                <p14:cNvContentPartPr/>
                <p14:nvPr/>
              </p14:nvContentPartPr>
              <p14:xfrm>
                <a:off x="11317418" y="2285116"/>
                <a:ext cx="360000" cy="180360"/>
              </p14:xfrm>
            </p:contentPart>
          </mc:Choice>
          <mc:Fallback>
            <p:pic>
              <p:nvPicPr>
                <p:cNvPr id="24" name="Freihand 23">
                  <a:extLst>
                    <a:ext uri="{FF2B5EF4-FFF2-40B4-BE49-F238E27FC236}">
                      <a16:creationId xmlns:a16="http://schemas.microsoft.com/office/drawing/2014/main" id="{7EAB9ADE-58ED-C761-1DB1-53CAC3DBA780}"/>
                    </a:ext>
                  </a:extLst>
                </p:cNvPr>
                <p:cNvPicPr/>
                <p:nvPr/>
              </p:nvPicPr>
              <p:blipFill>
                <a:blip r:embed="rId76"/>
                <a:stretch>
                  <a:fillRect/>
                </a:stretch>
              </p:blipFill>
              <p:spPr>
                <a:xfrm>
                  <a:off x="11308418" y="2276476"/>
                  <a:ext cx="377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6" name="Freihand 25">
                  <a:extLst>
                    <a:ext uri="{FF2B5EF4-FFF2-40B4-BE49-F238E27FC236}">
                      <a16:creationId xmlns:a16="http://schemas.microsoft.com/office/drawing/2014/main" id="{163CFC65-A151-3216-E848-A0D7130F3D2C}"/>
                    </a:ext>
                  </a:extLst>
                </p14:cNvPr>
                <p14:cNvContentPartPr/>
                <p14:nvPr/>
              </p14:nvContentPartPr>
              <p14:xfrm>
                <a:off x="8588618" y="3447556"/>
                <a:ext cx="136440" cy="39600"/>
              </p14:xfrm>
            </p:contentPart>
          </mc:Choice>
          <mc:Fallback>
            <p:pic>
              <p:nvPicPr>
                <p:cNvPr id="26" name="Freihand 25">
                  <a:extLst>
                    <a:ext uri="{FF2B5EF4-FFF2-40B4-BE49-F238E27FC236}">
                      <a16:creationId xmlns:a16="http://schemas.microsoft.com/office/drawing/2014/main" id="{163CFC65-A151-3216-E848-A0D7130F3D2C}"/>
                    </a:ext>
                  </a:extLst>
                </p:cNvPr>
                <p:cNvPicPr/>
                <p:nvPr/>
              </p:nvPicPr>
              <p:blipFill>
                <a:blip r:embed="rId78"/>
                <a:stretch>
                  <a:fillRect/>
                </a:stretch>
              </p:blipFill>
              <p:spPr>
                <a:xfrm>
                  <a:off x="8579618" y="3438916"/>
                  <a:ext cx="154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7" name="Freihand 26">
                  <a:extLst>
                    <a:ext uri="{FF2B5EF4-FFF2-40B4-BE49-F238E27FC236}">
                      <a16:creationId xmlns:a16="http://schemas.microsoft.com/office/drawing/2014/main" id="{DC7F835C-F91E-E02B-42EE-A8A90C44897F}"/>
                    </a:ext>
                  </a:extLst>
                </p14:cNvPr>
                <p14:cNvContentPartPr/>
                <p14:nvPr/>
              </p14:nvContentPartPr>
              <p14:xfrm>
                <a:off x="8635778" y="3486436"/>
                <a:ext cx="129960" cy="35280"/>
              </p14:xfrm>
            </p:contentPart>
          </mc:Choice>
          <mc:Fallback>
            <p:pic>
              <p:nvPicPr>
                <p:cNvPr id="27" name="Freihand 26">
                  <a:extLst>
                    <a:ext uri="{FF2B5EF4-FFF2-40B4-BE49-F238E27FC236}">
                      <a16:creationId xmlns:a16="http://schemas.microsoft.com/office/drawing/2014/main" id="{DC7F835C-F91E-E02B-42EE-A8A90C44897F}"/>
                    </a:ext>
                  </a:extLst>
                </p:cNvPr>
                <p:cNvPicPr/>
                <p:nvPr/>
              </p:nvPicPr>
              <p:blipFill>
                <a:blip r:embed="rId80"/>
                <a:stretch>
                  <a:fillRect/>
                </a:stretch>
              </p:blipFill>
              <p:spPr>
                <a:xfrm>
                  <a:off x="8627138" y="3477436"/>
                  <a:ext cx="147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 name="Freihand 27">
                  <a:extLst>
                    <a:ext uri="{FF2B5EF4-FFF2-40B4-BE49-F238E27FC236}">
                      <a16:creationId xmlns:a16="http://schemas.microsoft.com/office/drawing/2014/main" id="{E9649D95-12AB-22E5-A07E-05062FA9467F}"/>
                    </a:ext>
                  </a:extLst>
                </p14:cNvPr>
                <p14:cNvContentPartPr/>
                <p14:nvPr/>
              </p14:nvContentPartPr>
              <p14:xfrm>
                <a:off x="8953658" y="3354676"/>
                <a:ext cx="162360" cy="228600"/>
              </p14:xfrm>
            </p:contentPart>
          </mc:Choice>
          <mc:Fallback>
            <p:pic>
              <p:nvPicPr>
                <p:cNvPr id="28" name="Freihand 27">
                  <a:extLst>
                    <a:ext uri="{FF2B5EF4-FFF2-40B4-BE49-F238E27FC236}">
                      <a16:creationId xmlns:a16="http://schemas.microsoft.com/office/drawing/2014/main" id="{E9649D95-12AB-22E5-A07E-05062FA9467F}"/>
                    </a:ext>
                  </a:extLst>
                </p:cNvPr>
                <p:cNvPicPr/>
                <p:nvPr/>
              </p:nvPicPr>
              <p:blipFill>
                <a:blip r:embed="rId82"/>
                <a:stretch>
                  <a:fillRect/>
                </a:stretch>
              </p:blipFill>
              <p:spPr>
                <a:xfrm>
                  <a:off x="8945018" y="3345676"/>
                  <a:ext cx="180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 name="Freihand 28">
                  <a:extLst>
                    <a:ext uri="{FF2B5EF4-FFF2-40B4-BE49-F238E27FC236}">
                      <a16:creationId xmlns:a16="http://schemas.microsoft.com/office/drawing/2014/main" id="{D3B4406C-DBD5-8A3E-359E-07875CF51B8E}"/>
                    </a:ext>
                  </a:extLst>
                </p14:cNvPr>
                <p14:cNvContentPartPr/>
                <p14:nvPr/>
              </p14:nvContentPartPr>
              <p14:xfrm>
                <a:off x="9223298" y="3339916"/>
                <a:ext cx="16200" cy="20880"/>
              </p14:xfrm>
            </p:contentPart>
          </mc:Choice>
          <mc:Fallback>
            <p:pic>
              <p:nvPicPr>
                <p:cNvPr id="29" name="Freihand 28">
                  <a:extLst>
                    <a:ext uri="{FF2B5EF4-FFF2-40B4-BE49-F238E27FC236}">
                      <a16:creationId xmlns:a16="http://schemas.microsoft.com/office/drawing/2014/main" id="{D3B4406C-DBD5-8A3E-359E-07875CF51B8E}"/>
                    </a:ext>
                  </a:extLst>
                </p:cNvPr>
                <p:cNvPicPr/>
                <p:nvPr/>
              </p:nvPicPr>
              <p:blipFill>
                <a:blip r:embed="rId84"/>
                <a:stretch>
                  <a:fillRect/>
                </a:stretch>
              </p:blipFill>
              <p:spPr>
                <a:xfrm>
                  <a:off x="9214298" y="3330916"/>
                  <a:ext cx="3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 name="Freihand 29">
                  <a:extLst>
                    <a:ext uri="{FF2B5EF4-FFF2-40B4-BE49-F238E27FC236}">
                      <a16:creationId xmlns:a16="http://schemas.microsoft.com/office/drawing/2014/main" id="{1DE05220-D7C1-62C6-CCA6-C4EB46240D06}"/>
                    </a:ext>
                  </a:extLst>
                </p14:cNvPr>
                <p14:cNvContentPartPr/>
                <p14:nvPr/>
              </p14:nvContentPartPr>
              <p14:xfrm>
                <a:off x="9387818" y="3234436"/>
                <a:ext cx="177480" cy="143280"/>
              </p14:xfrm>
            </p:contentPart>
          </mc:Choice>
          <mc:Fallback>
            <p:pic>
              <p:nvPicPr>
                <p:cNvPr id="30" name="Freihand 29">
                  <a:extLst>
                    <a:ext uri="{FF2B5EF4-FFF2-40B4-BE49-F238E27FC236}">
                      <a16:creationId xmlns:a16="http://schemas.microsoft.com/office/drawing/2014/main" id="{1DE05220-D7C1-62C6-CCA6-C4EB46240D06}"/>
                    </a:ext>
                  </a:extLst>
                </p:cNvPr>
                <p:cNvPicPr/>
                <p:nvPr/>
              </p:nvPicPr>
              <p:blipFill>
                <a:blip r:embed="rId86"/>
                <a:stretch>
                  <a:fillRect/>
                </a:stretch>
              </p:blipFill>
              <p:spPr>
                <a:xfrm>
                  <a:off x="9378818" y="3225796"/>
                  <a:ext cx="195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 name="Freihand 30">
                  <a:extLst>
                    <a:ext uri="{FF2B5EF4-FFF2-40B4-BE49-F238E27FC236}">
                      <a16:creationId xmlns:a16="http://schemas.microsoft.com/office/drawing/2014/main" id="{51EFF17D-1B8B-4595-5D9B-592FF480F465}"/>
                    </a:ext>
                  </a:extLst>
                </p14:cNvPr>
                <p14:cNvContentPartPr/>
                <p14:nvPr/>
              </p14:nvContentPartPr>
              <p14:xfrm>
                <a:off x="9709298" y="3217876"/>
                <a:ext cx="150480" cy="31680"/>
              </p14:xfrm>
            </p:contentPart>
          </mc:Choice>
          <mc:Fallback>
            <p:pic>
              <p:nvPicPr>
                <p:cNvPr id="31" name="Freihand 30">
                  <a:extLst>
                    <a:ext uri="{FF2B5EF4-FFF2-40B4-BE49-F238E27FC236}">
                      <a16:creationId xmlns:a16="http://schemas.microsoft.com/office/drawing/2014/main" id="{51EFF17D-1B8B-4595-5D9B-592FF480F465}"/>
                    </a:ext>
                  </a:extLst>
                </p:cNvPr>
                <p:cNvPicPr/>
                <p:nvPr/>
              </p:nvPicPr>
              <p:blipFill>
                <a:blip r:embed="rId88"/>
                <a:stretch>
                  <a:fillRect/>
                </a:stretch>
              </p:blipFill>
              <p:spPr>
                <a:xfrm>
                  <a:off x="9700298" y="3209236"/>
                  <a:ext cx="168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 name="Freihand 31">
                  <a:extLst>
                    <a:ext uri="{FF2B5EF4-FFF2-40B4-BE49-F238E27FC236}">
                      <a16:creationId xmlns:a16="http://schemas.microsoft.com/office/drawing/2014/main" id="{6CFE80FC-EF99-4021-A47F-D3BFCD0B83BD}"/>
                    </a:ext>
                  </a:extLst>
                </p14:cNvPr>
                <p14:cNvContentPartPr/>
                <p14:nvPr/>
              </p14:nvContentPartPr>
              <p14:xfrm>
                <a:off x="10015658" y="3044716"/>
                <a:ext cx="190440" cy="126720"/>
              </p14:xfrm>
            </p:contentPart>
          </mc:Choice>
          <mc:Fallback>
            <p:pic>
              <p:nvPicPr>
                <p:cNvPr id="32" name="Freihand 31">
                  <a:extLst>
                    <a:ext uri="{FF2B5EF4-FFF2-40B4-BE49-F238E27FC236}">
                      <a16:creationId xmlns:a16="http://schemas.microsoft.com/office/drawing/2014/main" id="{6CFE80FC-EF99-4021-A47F-D3BFCD0B83BD}"/>
                    </a:ext>
                  </a:extLst>
                </p:cNvPr>
                <p:cNvPicPr/>
                <p:nvPr/>
              </p:nvPicPr>
              <p:blipFill>
                <a:blip r:embed="rId90"/>
                <a:stretch>
                  <a:fillRect/>
                </a:stretch>
              </p:blipFill>
              <p:spPr>
                <a:xfrm>
                  <a:off x="10007018" y="3035716"/>
                  <a:ext cx="208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3" name="Freihand 32">
                  <a:extLst>
                    <a:ext uri="{FF2B5EF4-FFF2-40B4-BE49-F238E27FC236}">
                      <a16:creationId xmlns:a16="http://schemas.microsoft.com/office/drawing/2014/main" id="{D8588BBA-80BC-2FE6-F5FF-B1F112513CCA}"/>
                    </a:ext>
                  </a:extLst>
                </p14:cNvPr>
                <p14:cNvContentPartPr/>
                <p14:nvPr/>
              </p14:nvContentPartPr>
              <p14:xfrm>
                <a:off x="10300418" y="2978116"/>
                <a:ext cx="154800" cy="140760"/>
              </p14:xfrm>
            </p:contentPart>
          </mc:Choice>
          <mc:Fallback>
            <p:pic>
              <p:nvPicPr>
                <p:cNvPr id="33" name="Freihand 32">
                  <a:extLst>
                    <a:ext uri="{FF2B5EF4-FFF2-40B4-BE49-F238E27FC236}">
                      <a16:creationId xmlns:a16="http://schemas.microsoft.com/office/drawing/2014/main" id="{D8588BBA-80BC-2FE6-F5FF-B1F112513CCA}"/>
                    </a:ext>
                  </a:extLst>
                </p:cNvPr>
                <p:cNvPicPr/>
                <p:nvPr/>
              </p:nvPicPr>
              <p:blipFill>
                <a:blip r:embed="rId92"/>
                <a:stretch>
                  <a:fillRect/>
                </a:stretch>
              </p:blipFill>
              <p:spPr>
                <a:xfrm>
                  <a:off x="10291778" y="2969116"/>
                  <a:ext cx="172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 name="Freihand 33">
                  <a:extLst>
                    <a:ext uri="{FF2B5EF4-FFF2-40B4-BE49-F238E27FC236}">
                      <a16:creationId xmlns:a16="http://schemas.microsoft.com/office/drawing/2014/main" id="{5296E498-24EB-9C9F-F41D-EC932BDBDD8D}"/>
                    </a:ext>
                  </a:extLst>
                </p14:cNvPr>
                <p14:cNvContentPartPr/>
                <p14:nvPr/>
              </p14:nvContentPartPr>
              <p14:xfrm>
                <a:off x="10534418" y="2986396"/>
                <a:ext cx="63360" cy="21960"/>
              </p14:xfrm>
            </p:contentPart>
          </mc:Choice>
          <mc:Fallback>
            <p:pic>
              <p:nvPicPr>
                <p:cNvPr id="34" name="Freihand 33">
                  <a:extLst>
                    <a:ext uri="{FF2B5EF4-FFF2-40B4-BE49-F238E27FC236}">
                      <a16:creationId xmlns:a16="http://schemas.microsoft.com/office/drawing/2014/main" id="{5296E498-24EB-9C9F-F41D-EC932BDBDD8D}"/>
                    </a:ext>
                  </a:extLst>
                </p:cNvPr>
                <p:cNvPicPr/>
                <p:nvPr/>
              </p:nvPicPr>
              <p:blipFill>
                <a:blip r:embed="rId94"/>
                <a:stretch>
                  <a:fillRect/>
                </a:stretch>
              </p:blipFill>
              <p:spPr>
                <a:xfrm>
                  <a:off x="10525418" y="2977396"/>
                  <a:ext cx="81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5" name="Freihand 34">
                  <a:extLst>
                    <a:ext uri="{FF2B5EF4-FFF2-40B4-BE49-F238E27FC236}">
                      <a16:creationId xmlns:a16="http://schemas.microsoft.com/office/drawing/2014/main" id="{42BFA849-CCDF-1331-3DA2-CA78CC86BD00}"/>
                    </a:ext>
                  </a:extLst>
                </p14:cNvPr>
                <p14:cNvContentPartPr/>
                <p14:nvPr/>
              </p14:nvContentPartPr>
              <p14:xfrm>
                <a:off x="10709018" y="2840956"/>
                <a:ext cx="228960" cy="140760"/>
              </p14:xfrm>
            </p:contentPart>
          </mc:Choice>
          <mc:Fallback>
            <p:pic>
              <p:nvPicPr>
                <p:cNvPr id="35" name="Freihand 34">
                  <a:extLst>
                    <a:ext uri="{FF2B5EF4-FFF2-40B4-BE49-F238E27FC236}">
                      <a16:creationId xmlns:a16="http://schemas.microsoft.com/office/drawing/2014/main" id="{42BFA849-CCDF-1331-3DA2-CA78CC86BD00}"/>
                    </a:ext>
                  </a:extLst>
                </p:cNvPr>
                <p:cNvPicPr/>
                <p:nvPr/>
              </p:nvPicPr>
              <p:blipFill>
                <a:blip r:embed="rId96"/>
                <a:stretch>
                  <a:fillRect/>
                </a:stretch>
              </p:blipFill>
              <p:spPr>
                <a:xfrm>
                  <a:off x="10700378" y="2831956"/>
                  <a:ext cx="246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6" name="Freihand 35">
                  <a:extLst>
                    <a:ext uri="{FF2B5EF4-FFF2-40B4-BE49-F238E27FC236}">
                      <a16:creationId xmlns:a16="http://schemas.microsoft.com/office/drawing/2014/main" id="{FB47C2F1-3A27-AC79-D343-32334F786790}"/>
                    </a:ext>
                  </a:extLst>
                </p14:cNvPr>
                <p14:cNvContentPartPr/>
                <p14:nvPr/>
              </p14:nvContentPartPr>
              <p14:xfrm>
                <a:off x="10995938" y="2751316"/>
                <a:ext cx="182880" cy="138600"/>
              </p14:xfrm>
            </p:contentPart>
          </mc:Choice>
          <mc:Fallback>
            <p:pic>
              <p:nvPicPr>
                <p:cNvPr id="36" name="Freihand 35">
                  <a:extLst>
                    <a:ext uri="{FF2B5EF4-FFF2-40B4-BE49-F238E27FC236}">
                      <a16:creationId xmlns:a16="http://schemas.microsoft.com/office/drawing/2014/main" id="{FB47C2F1-3A27-AC79-D343-32334F786790}"/>
                    </a:ext>
                  </a:extLst>
                </p:cNvPr>
                <p:cNvPicPr/>
                <p:nvPr/>
              </p:nvPicPr>
              <p:blipFill>
                <a:blip r:embed="rId98"/>
                <a:stretch>
                  <a:fillRect/>
                </a:stretch>
              </p:blipFill>
              <p:spPr>
                <a:xfrm>
                  <a:off x="10986938" y="2742676"/>
                  <a:ext cx="20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7" name="Freihand 36">
                  <a:extLst>
                    <a:ext uri="{FF2B5EF4-FFF2-40B4-BE49-F238E27FC236}">
                      <a16:creationId xmlns:a16="http://schemas.microsoft.com/office/drawing/2014/main" id="{9FDB45C2-6FEE-D35D-C333-33AB5D588744}"/>
                    </a:ext>
                  </a:extLst>
                </p14:cNvPr>
                <p14:cNvContentPartPr/>
                <p14:nvPr/>
              </p14:nvContentPartPr>
              <p14:xfrm>
                <a:off x="11076578" y="2851756"/>
                <a:ext cx="92880" cy="38160"/>
              </p14:xfrm>
            </p:contentPart>
          </mc:Choice>
          <mc:Fallback>
            <p:pic>
              <p:nvPicPr>
                <p:cNvPr id="37" name="Freihand 36">
                  <a:extLst>
                    <a:ext uri="{FF2B5EF4-FFF2-40B4-BE49-F238E27FC236}">
                      <a16:creationId xmlns:a16="http://schemas.microsoft.com/office/drawing/2014/main" id="{9FDB45C2-6FEE-D35D-C333-33AB5D588744}"/>
                    </a:ext>
                  </a:extLst>
                </p:cNvPr>
                <p:cNvPicPr/>
                <p:nvPr/>
              </p:nvPicPr>
              <p:blipFill>
                <a:blip r:embed="rId100"/>
                <a:stretch>
                  <a:fillRect/>
                </a:stretch>
              </p:blipFill>
              <p:spPr>
                <a:xfrm>
                  <a:off x="11067578" y="2842756"/>
                  <a:ext cx="110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3" name="Freihand 42">
                  <a:extLst>
                    <a:ext uri="{FF2B5EF4-FFF2-40B4-BE49-F238E27FC236}">
                      <a16:creationId xmlns:a16="http://schemas.microsoft.com/office/drawing/2014/main" id="{7955AEBD-D64E-9A69-8B6C-4BAFA9598933}"/>
                    </a:ext>
                  </a:extLst>
                </p14:cNvPr>
                <p14:cNvContentPartPr/>
                <p14:nvPr/>
              </p14:nvContentPartPr>
              <p14:xfrm>
                <a:off x="8810378" y="3325876"/>
                <a:ext cx="20880" cy="286920"/>
              </p14:xfrm>
            </p:contentPart>
          </mc:Choice>
          <mc:Fallback>
            <p:pic>
              <p:nvPicPr>
                <p:cNvPr id="43" name="Freihand 42">
                  <a:extLst>
                    <a:ext uri="{FF2B5EF4-FFF2-40B4-BE49-F238E27FC236}">
                      <a16:creationId xmlns:a16="http://schemas.microsoft.com/office/drawing/2014/main" id="{7955AEBD-D64E-9A69-8B6C-4BAFA9598933}"/>
                    </a:ext>
                  </a:extLst>
                </p:cNvPr>
                <p:cNvPicPr/>
                <p:nvPr/>
              </p:nvPicPr>
              <p:blipFill>
                <a:blip r:embed="rId102"/>
                <a:stretch>
                  <a:fillRect/>
                </a:stretch>
              </p:blipFill>
              <p:spPr>
                <a:xfrm>
                  <a:off x="8801378" y="3316876"/>
                  <a:ext cx="385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4" name="Freihand 43">
                  <a:extLst>
                    <a:ext uri="{FF2B5EF4-FFF2-40B4-BE49-F238E27FC236}">
                      <a16:creationId xmlns:a16="http://schemas.microsoft.com/office/drawing/2014/main" id="{DCFFEAF7-BC2C-DB6F-9E52-F746E85A8455}"/>
                    </a:ext>
                  </a:extLst>
                </p14:cNvPr>
                <p14:cNvContentPartPr/>
                <p14:nvPr/>
              </p14:nvContentPartPr>
              <p14:xfrm>
                <a:off x="8714618" y="3227236"/>
                <a:ext cx="172800" cy="176400"/>
              </p14:xfrm>
            </p:contentPart>
          </mc:Choice>
          <mc:Fallback>
            <p:pic>
              <p:nvPicPr>
                <p:cNvPr id="44" name="Freihand 43">
                  <a:extLst>
                    <a:ext uri="{FF2B5EF4-FFF2-40B4-BE49-F238E27FC236}">
                      <a16:creationId xmlns:a16="http://schemas.microsoft.com/office/drawing/2014/main" id="{DCFFEAF7-BC2C-DB6F-9E52-F746E85A8455}"/>
                    </a:ext>
                  </a:extLst>
                </p:cNvPr>
                <p:cNvPicPr/>
                <p:nvPr/>
              </p:nvPicPr>
              <p:blipFill>
                <a:blip r:embed="rId104"/>
                <a:stretch>
                  <a:fillRect/>
                </a:stretch>
              </p:blipFill>
              <p:spPr>
                <a:xfrm>
                  <a:off x="8705978" y="3218596"/>
                  <a:ext cx="190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6" name="Freihand 45">
                  <a:extLst>
                    <a:ext uri="{FF2B5EF4-FFF2-40B4-BE49-F238E27FC236}">
                      <a16:creationId xmlns:a16="http://schemas.microsoft.com/office/drawing/2014/main" id="{ABCDEEDD-1998-BDBA-E781-A95FDAC9DCD3}"/>
                    </a:ext>
                  </a:extLst>
                </p14:cNvPr>
                <p14:cNvContentPartPr/>
                <p14:nvPr/>
              </p14:nvContentPartPr>
              <p14:xfrm>
                <a:off x="8734778" y="3073156"/>
                <a:ext cx="833040" cy="574200"/>
              </p14:xfrm>
            </p:contentPart>
          </mc:Choice>
          <mc:Fallback>
            <p:pic>
              <p:nvPicPr>
                <p:cNvPr id="46" name="Freihand 45">
                  <a:extLst>
                    <a:ext uri="{FF2B5EF4-FFF2-40B4-BE49-F238E27FC236}">
                      <a16:creationId xmlns:a16="http://schemas.microsoft.com/office/drawing/2014/main" id="{ABCDEEDD-1998-BDBA-E781-A95FDAC9DCD3}"/>
                    </a:ext>
                  </a:extLst>
                </p:cNvPr>
                <p:cNvPicPr/>
                <p:nvPr/>
              </p:nvPicPr>
              <p:blipFill>
                <a:blip r:embed="rId106"/>
                <a:stretch>
                  <a:fillRect/>
                </a:stretch>
              </p:blipFill>
              <p:spPr>
                <a:xfrm>
                  <a:off x="8726138" y="3064516"/>
                  <a:ext cx="85068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 name="Freihand 46">
                  <a:extLst>
                    <a:ext uri="{FF2B5EF4-FFF2-40B4-BE49-F238E27FC236}">
                      <a16:creationId xmlns:a16="http://schemas.microsoft.com/office/drawing/2014/main" id="{72A01D39-82F1-68DF-7623-F635AB42F5E4}"/>
                    </a:ext>
                  </a:extLst>
                </p14:cNvPr>
                <p14:cNvContentPartPr/>
                <p14:nvPr/>
              </p14:nvContentPartPr>
              <p14:xfrm>
                <a:off x="9586898" y="3026716"/>
                <a:ext cx="42840" cy="333000"/>
              </p14:xfrm>
            </p:contentPart>
          </mc:Choice>
          <mc:Fallback>
            <p:pic>
              <p:nvPicPr>
                <p:cNvPr id="47" name="Freihand 46">
                  <a:extLst>
                    <a:ext uri="{FF2B5EF4-FFF2-40B4-BE49-F238E27FC236}">
                      <a16:creationId xmlns:a16="http://schemas.microsoft.com/office/drawing/2014/main" id="{72A01D39-82F1-68DF-7623-F635AB42F5E4}"/>
                    </a:ext>
                  </a:extLst>
                </p:cNvPr>
                <p:cNvPicPr/>
                <p:nvPr/>
              </p:nvPicPr>
              <p:blipFill>
                <a:blip r:embed="rId108"/>
                <a:stretch>
                  <a:fillRect/>
                </a:stretch>
              </p:blipFill>
              <p:spPr>
                <a:xfrm>
                  <a:off x="9577898" y="3017716"/>
                  <a:ext cx="604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 name="Freihand 47">
                  <a:extLst>
                    <a:ext uri="{FF2B5EF4-FFF2-40B4-BE49-F238E27FC236}">
                      <a16:creationId xmlns:a16="http://schemas.microsoft.com/office/drawing/2014/main" id="{747201CE-206B-DC11-6802-6656AF59B66F}"/>
                    </a:ext>
                  </a:extLst>
                </p14:cNvPr>
                <p14:cNvContentPartPr/>
                <p14:nvPr/>
              </p14:nvContentPartPr>
              <p14:xfrm>
                <a:off x="9464138" y="2970916"/>
                <a:ext cx="222480" cy="165960"/>
              </p14:xfrm>
            </p:contentPart>
          </mc:Choice>
          <mc:Fallback>
            <p:pic>
              <p:nvPicPr>
                <p:cNvPr id="48" name="Freihand 47">
                  <a:extLst>
                    <a:ext uri="{FF2B5EF4-FFF2-40B4-BE49-F238E27FC236}">
                      <a16:creationId xmlns:a16="http://schemas.microsoft.com/office/drawing/2014/main" id="{747201CE-206B-DC11-6802-6656AF59B66F}"/>
                    </a:ext>
                  </a:extLst>
                </p:cNvPr>
                <p:cNvPicPr/>
                <p:nvPr/>
              </p:nvPicPr>
              <p:blipFill>
                <a:blip r:embed="rId110"/>
                <a:stretch>
                  <a:fillRect/>
                </a:stretch>
              </p:blipFill>
              <p:spPr>
                <a:xfrm>
                  <a:off x="9455498" y="2962276"/>
                  <a:ext cx="240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3" name="Freihand 52">
                  <a:extLst>
                    <a:ext uri="{FF2B5EF4-FFF2-40B4-BE49-F238E27FC236}">
                      <a16:creationId xmlns:a16="http://schemas.microsoft.com/office/drawing/2014/main" id="{B7C08F48-7895-5D9A-9932-B377E1B1F2DD}"/>
                    </a:ext>
                  </a:extLst>
                </p14:cNvPr>
                <p14:cNvContentPartPr/>
                <p14:nvPr/>
              </p14:nvContentPartPr>
              <p14:xfrm>
                <a:off x="8864018" y="3454396"/>
                <a:ext cx="1269720" cy="374040"/>
              </p14:xfrm>
            </p:contentPart>
          </mc:Choice>
          <mc:Fallback>
            <p:pic>
              <p:nvPicPr>
                <p:cNvPr id="53" name="Freihand 52">
                  <a:extLst>
                    <a:ext uri="{FF2B5EF4-FFF2-40B4-BE49-F238E27FC236}">
                      <a16:creationId xmlns:a16="http://schemas.microsoft.com/office/drawing/2014/main" id="{B7C08F48-7895-5D9A-9932-B377E1B1F2DD}"/>
                    </a:ext>
                  </a:extLst>
                </p:cNvPr>
                <p:cNvPicPr/>
                <p:nvPr/>
              </p:nvPicPr>
              <p:blipFill>
                <a:blip r:embed="rId112"/>
                <a:stretch>
                  <a:fillRect/>
                </a:stretch>
              </p:blipFill>
              <p:spPr>
                <a:xfrm>
                  <a:off x="8855018" y="3445756"/>
                  <a:ext cx="128736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4" name="Freihand 53">
                  <a:extLst>
                    <a:ext uri="{FF2B5EF4-FFF2-40B4-BE49-F238E27FC236}">
                      <a16:creationId xmlns:a16="http://schemas.microsoft.com/office/drawing/2014/main" id="{9850DC04-F58B-18B1-7E86-E2752EADA31F}"/>
                    </a:ext>
                  </a:extLst>
                </p14:cNvPr>
                <p14:cNvContentPartPr/>
                <p14:nvPr/>
              </p14:nvContentPartPr>
              <p14:xfrm>
                <a:off x="10129778" y="3238756"/>
                <a:ext cx="552600" cy="259920"/>
              </p14:xfrm>
            </p:contentPart>
          </mc:Choice>
          <mc:Fallback>
            <p:pic>
              <p:nvPicPr>
                <p:cNvPr id="54" name="Freihand 53">
                  <a:extLst>
                    <a:ext uri="{FF2B5EF4-FFF2-40B4-BE49-F238E27FC236}">
                      <a16:creationId xmlns:a16="http://schemas.microsoft.com/office/drawing/2014/main" id="{9850DC04-F58B-18B1-7E86-E2752EADA31F}"/>
                    </a:ext>
                  </a:extLst>
                </p:cNvPr>
                <p:cNvPicPr/>
                <p:nvPr/>
              </p:nvPicPr>
              <p:blipFill>
                <a:blip r:embed="rId114"/>
                <a:stretch>
                  <a:fillRect/>
                </a:stretch>
              </p:blipFill>
              <p:spPr>
                <a:xfrm>
                  <a:off x="10121138" y="3229756"/>
                  <a:ext cx="5702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6" name="Freihand 55">
                  <a:extLst>
                    <a:ext uri="{FF2B5EF4-FFF2-40B4-BE49-F238E27FC236}">
                      <a16:creationId xmlns:a16="http://schemas.microsoft.com/office/drawing/2014/main" id="{6EEA0568-DCC3-9981-6152-BD784ABBB7FC}"/>
                    </a:ext>
                  </a:extLst>
                </p14:cNvPr>
                <p14:cNvContentPartPr/>
                <p14:nvPr/>
              </p14:nvContentPartPr>
              <p14:xfrm>
                <a:off x="9617498" y="3688036"/>
                <a:ext cx="147240" cy="179280"/>
              </p14:xfrm>
            </p:contentPart>
          </mc:Choice>
          <mc:Fallback>
            <p:pic>
              <p:nvPicPr>
                <p:cNvPr id="56" name="Freihand 55">
                  <a:extLst>
                    <a:ext uri="{FF2B5EF4-FFF2-40B4-BE49-F238E27FC236}">
                      <a16:creationId xmlns:a16="http://schemas.microsoft.com/office/drawing/2014/main" id="{6EEA0568-DCC3-9981-6152-BD784ABBB7FC}"/>
                    </a:ext>
                  </a:extLst>
                </p:cNvPr>
                <p:cNvPicPr/>
                <p:nvPr/>
              </p:nvPicPr>
              <p:blipFill>
                <a:blip r:embed="rId116"/>
                <a:stretch>
                  <a:fillRect/>
                </a:stretch>
              </p:blipFill>
              <p:spPr>
                <a:xfrm>
                  <a:off x="9608858" y="3679396"/>
                  <a:ext cx="164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7" name="Freihand 56">
                  <a:extLst>
                    <a:ext uri="{FF2B5EF4-FFF2-40B4-BE49-F238E27FC236}">
                      <a16:creationId xmlns:a16="http://schemas.microsoft.com/office/drawing/2014/main" id="{CB543281-1647-0CD3-C7BD-F7E3A85A0AC7}"/>
                    </a:ext>
                  </a:extLst>
                </p14:cNvPr>
                <p14:cNvContentPartPr/>
                <p14:nvPr/>
              </p14:nvContentPartPr>
              <p14:xfrm>
                <a:off x="9743498" y="3692716"/>
                <a:ext cx="307440" cy="137880"/>
              </p14:xfrm>
            </p:contentPart>
          </mc:Choice>
          <mc:Fallback>
            <p:pic>
              <p:nvPicPr>
                <p:cNvPr id="57" name="Freihand 56">
                  <a:extLst>
                    <a:ext uri="{FF2B5EF4-FFF2-40B4-BE49-F238E27FC236}">
                      <a16:creationId xmlns:a16="http://schemas.microsoft.com/office/drawing/2014/main" id="{CB543281-1647-0CD3-C7BD-F7E3A85A0AC7}"/>
                    </a:ext>
                  </a:extLst>
                </p:cNvPr>
                <p:cNvPicPr/>
                <p:nvPr/>
              </p:nvPicPr>
              <p:blipFill>
                <a:blip r:embed="rId118"/>
                <a:stretch>
                  <a:fillRect/>
                </a:stretch>
              </p:blipFill>
              <p:spPr>
                <a:xfrm>
                  <a:off x="9734858" y="3683716"/>
                  <a:ext cx="325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19217705-0FB2-8428-29C7-DA604F0EB7A8}"/>
                    </a:ext>
                  </a:extLst>
                </p14:cNvPr>
                <p14:cNvContentPartPr/>
                <p14:nvPr/>
              </p14:nvContentPartPr>
              <p14:xfrm>
                <a:off x="10102778" y="3653836"/>
                <a:ext cx="147960" cy="83880"/>
              </p14:xfrm>
            </p:contentPart>
          </mc:Choice>
          <mc:Fallback>
            <p:pic>
              <p:nvPicPr>
                <p:cNvPr id="58" name="Freihand 57">
                  <a:extLst>
                    <a:ext uri="{FF2B5EF4-FFF2-40B4-BE49-F238E27FC236}">
                      <a16:creationId xmlns:a16="http://schemas.microsoft.com/office/drawing/2014/main" id="{19217705-0FB2-8428-29C7-DA604F0EB7A8}"/>
                    </a:ext>
                  </a:extLst>
                </p:cNvPr>
                <p:cNvPicPr/>
                <p:nvPr/>
              </p:nvPicPr>
              <p:blipFill>
                <a:blip r:embed="rId120"/>
                <a:stretch>
                  <a:fillRect/>
                </a:stretch>
              </p:blipFill>
              <p:spPr>
                <a:xfrm>
                  <a:off x="10094138" y="3645196"/>
                  <a:ext cx="165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9" name="Freihand 58">
                  <a:extLst>
                    <a:ext uri="{FF2B5EF4-FFF2-40B4-BE49-F238E27FC236}">
                      <a16:creationId xmlns:a16="http://schemas.microsoft.com/office/drawing/2014/main" id="{26759283-79CE-F57A-40D5-1208D4F30FD6}"/>
                    </a:ext>
                  </a:extLst>
                </p14:cNvPr>
                <p14:cNvContentPartPr/>
                <p14:nvPr/>
              </p14:nvContentPartPr>
              <p14:xfrm>
                <a:off x="10253978" y="3510196"/>
                <a:ext cx="253800" cy="217800"/>
              </p14:xfrm>
            </p:contentPart>
          </mc:Choice>
          <mc:Fallback>
            <p:pic>
              <p:nvPicPr>
                <p:cNvPr id="59" name="Freihand 58">
                  <a:extLst>
                    <a:ext uri="{FF2B5EF4-FFF2-40B4-BE49-F238E27FC236}">
                      <a16:creationId xmlns:a16="http://schemas.microsoft.com/office/drawing/2014/main" id="{26759283-79CE-F57A-40D5-1208D4F30FD6}"/>
                    </a:ext>
                  </a:extLst>
                </p:cNvPr>
                <p:cNvPicPr/>
                <p:nvPr/>
              </p:nvPicPr>
              <p:blipFill>
                <a:blip r:embed="rId122"/>
                <a:stretch>
                  <a:fillRect/>
                </a:stretch>
              </p:blipFill>
              <p:spPr>
                <a:xfrm>
                  <a:off x="10245338" y="3501196"/>
                  <a:ext cx="271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1B19AFCF-B1D0-48F3-F6D0-E965E4DBE09A}"/>
                    </a:ext>
                  </a:extLst>
                </p14:cNvPr>
                <p14:cNvContentPartPr/>
                <p14:nvPr/>
              </p14:nvContentPartPr>
              <p14:xfrm>
                <a:off x="10469618" y="3471316"/>
                <a:ext cx="79920" cy="40680"/>
              </p14:xfrm>
            </p:contentPart>
          </mc:Choice>
          <mc:Fallback>
            <p:pic>
              <p:nvPicPr>
                <p:cNvPr id="60" name="Freihand 59">
                  <a:extLst>
                    <a:ext uri="{FF2B5EF4-FFF2-40B4-BE49-F238E27FC236}">
                      <a16:creationId xmlns:a16="http://schemas.microsoft.com/office/drawing/2014/main" id="{1B19AFCF-B1D0-48F3-F6D0-E965E4DBE09A}"/>
                    </a:ext>
                  </a:extLst>
                </p:cNvPr>
                <p:cNvPicPr/>
                <p:nvPr/>
              </p:nvPicPr>
              <p:blipFill>
                <a:blip r:embed="rId124"/>
                <a:stretch>
                  <a:fillRect/>
                </a:stretch>
              </p:blipFill>
              <p:spPr>
                <a:xfrm>
                  <a:off x="10460978" y="3462676"/>
                  <a:ext cx="97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777D91B0-8C30-A02E-95D6-DF3F10C88E18}"/>
                    </a:ext>
                  </a:extLst>
                </p14:cNvPr>
                <p14:cNvContentPartPr/>
                <p14:nvPr/>
              </p14:nvContentPartPr>
              <p14:xfrm>
                <a:off x="10557818" y="3508396"/>
                <a:ext cx="80280" cy="127800"/>
              </p14:xfrm>
            </p:contentPart>
          </mc:Choice>
          <mc:Fallback>
            <p:pic>
              <p:nvPicPr>
                <p:cNvPr id="61" name="Freihand 60">
                  <a:extLst>
                    <a:ext uri="{FF2B5EF4-FFF2-40B4-BE49-F238E27FC236}">
                      <a16:creationId xmlns:a16="http://schemas.microsoft.com/office/drawing/2014/main" id="{777D91B0-8C30-A02E-95D6-DF3F10C88E18}"/>
                    </a:ext>
                  </a:extLst>
                </p:cNvPr>
                <p:cNvPicPr/>
                <p:nvPr/>
              </p:nvPicPr>
              <p:blipFill>
                <a:blip r:embed="rId126"/>
                <a:stretch>
                  <a:fillRect/>
                </a:stretch>
              </p:blipFill>
              <p:spPr>
                <a:xfrm>
                  <a:off x="10549178" y="3499756"/>
                  <a:ext cx="97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2F07E3EF-9500-D1C6-B794-1BF355087304}"/>
                    </a:ext>
                  </a:extLst>
                </p14:cNvPr>
                <p14:cNvContentPartPr/>
                <p14:nvPr/>
              </p14:nvContentPartPr>
              <p14:xfrm>
                <a:off x="10683098" y="3392836"/>
                <a:ext cx="275040" cy="178560"/>
              </p14:xfrm>
            </p:contentPart>
          </mc:Choice>
          <mc:Fallback>
            <p:pic>
              <p:nvPicPr>
                <p:cNvPr id="62" name="Freihand 61">
                  <a:extLst>
                    <a:ext uri="{FF2B5EF4-FFF2-40B4-BE49-F238E27FC236}">
                      <a16:creationId xmlns:a16="http://schemas.microsoft.com/office/drawing/2014/main" id="{2F07E3EF-9500-D1C6-B794-1BF355087304}"/>
                    </a:ext>
                  </a:extLst>
                </p:cNvPr>
                <p:cNvPicPr/>
                <p:nvPr/>
              </p:nvPicPr>
              <p:blipFill>
                <a:blip r:embed="rId128"/>
                <a:stretch>
                  <a:fillRect/>
                </a:stretch>
              </p:blipFill>
              <p:spPr>
                <a:xfrm>
                  <a:off x="10674458" y="3384196"/>
                  <a:ext cx="292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E149A408-F252-7409-A840-60B333C2D654}"/>
                    </a:ext>
                  </a:extLst>
                </p14:cNvPr>
                <p14:cNvContentPartPr/>
                <p14:nvPr/>
              </p14:nvContentPartPr>
              <p14:xfrm>
                <a:off x="11016818" y="3388156"/>
                <a:ext cx="157680" cy="271080"/>
              </p14:xfrm>
            </p:contentPart>
          </mc:Choice>
          <mc:Fallback>
            <p:pic>
              <p:nvPicPr>
                <p:cNvPr id="63" name="Freihand 62">
                  <a:extLst>
                    <a:ext uri="{FF2B5EF4-FFF2-40B4-BE49-F238E27FC236}">
                      <a16:creationId xmlns:a16="http://schemas.microsoft.com/office/drawing/2014/main" id="{E149A408-F252-7409-A840-60B333C2D654}"/>
                    </a:ext>
                  </a:extLst>
                </p:cNvPr>
                <p:cNvPicPr/>
                <p:nvPr/>
              </p:nvPicPr>
              <p:blipFill>
                <a:blip r:embed="rId130"/>
                <a:stretch>
                  <a:fillRect/>
                </a:stretch>
              </p:blipFill>
              <p:spPr>
                <a:xfrm>
                  <a:off x="11008178" y="3379516"/>
                  <a:ext cx="1753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4" name="Freihand 63">
                  <a:extLst>
                    <a:ext uri="{FF2B5EF4-FFF2-40B4-BE49-F238E27FC236}">
                      <a16:creationId xmlns:a16="http://schemas.microsoft.com/office/drawing/2014/main" id="{3986E941-A34D-4CCC-6ED3-3F73FE336C64}"/>
                    </a:ext>
                  </a:extLst>
                </p14:cNvPr>
                <p14:cNvContentPartPr/>
                <p14:nvPr/>
              </p14:nvContentPartPr>
              <p14:xfrm>
                <a:off x="11217338" y="3265396"/>
                <a:ext cx="222840" cy="165240"/>
              </p14:xfrm>
            </p:contentPart>
          </mc:Choice>
          <mc:Fallback>
            <p:pic>
              <p:nvPicPr>
                <p:cNvPr id="64" name="Freihand 63">
                  <a:extLst>
                    <a:ext uri="{FF2B5EF4-FFF2-40B4-BE49-F238E27FC236}">
                      <a16:creationId xmlns:a16="http://schemas.microsoft.com/office/drawing/2014/main" id="{3986E941-A34D-4CCC-6ED3-3F73FE336C64}"/>
                    </a:ext>
                  </a:extLst>
                </p:cNvPr>
                <p:cNvPicPr/>
                <p:nvPr/>
              </p:nvPicPr>
              <p:blipFill>
                <a:blip r:embed="rId132"/>
                <a:stretch>
                  <a:fillRect/>
                </a:stretch>
              </p:blipFill>
              <p:spPr>
                <a:xfrm>
                  <a:off x="11208698" y="3256756"/>
                  <a:ext cx="240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C3905503-9AF5-D882-3F2A-8429819AE776}"/>
                    </a:ext>
                  </a:extLst>
                </p14:cNvPr>
                <p14:cNvContentPartPr/>
                <p14:nvPr/>
              </p14:nvContentPartPr>
              <p14:xfrm>
                <a:off x="11591378" y="3150916"/>
                <a:ext cx="180720" cy="174960"/>
              </p14:xfrm>
            </p:contentPart>
          </mc:Choice>
          <mc:Fallback>
            <p:pic>
              <p:nvPicPr>
                <p:cNvPr id="65" name="Freihand 64">
                  <a:extLst>
                    <a:ext uri="{FF2B5EF4-FFF2-40B4-BE49-F238E27FC236}">
                      <a16:creationId xmlns:a16="http://schemas.microsoft.com/office/drawing/2014/main" id="{C3905503-9AF5-D882-3F2A-8429819AE776}"/>
                    </a:ext>
                  </a:extLst>
                </p:cNvPr>
                <p:cNvPicPr/>
                <p:nvPr/>
              </p:nvPicPr>
              <p:blipFill>
                <a:blip r:embed="rId134"/>
                <a:stretch>
                  <a:fillRect/>
                </a:stretch>
              </p:blipFill>
              <p:spPr>
                <a:xfrm>
                  <a:off x="11582738" y="3142276"/>
                  <a:ext cx="198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B39446F9-CEB4-CC5D-A786-6BCDC7C4B893}"/>
                    </a:ext>
                  </a:extLst>
                </p14:cNvPr>
                <p14:cNvContentPartPr/>
                <p14:nvPr/>
              </p14:nvContentPartPr>
              <p14:xfrm>
                <a:off x="8860778" y="3308956"/>
                <a:ext cx="65520" cy="291240"/>
              </p14:xfrm>
            </p:contentPart>
          </mc:Choice>
          <mc:Fallback>
            <p:pic>
              <p:nvPicPr>
                <p:cNvPr id="88" name="Freihand 87">
                  <a:extLst>
                    <a:ext uri="{FF2B5EF4-FFF2-40B4-BE49-F238E27FC236}">
                      <a16:creationId xmlns:a16="http://schemas.microsoft.com/office/drawing/2014/main" id="{B39446F9-CEB4-CC5D-A786-6BCDC7C4B893}"/>
                    </a:ext>
                  </a:extLst>
                </p:cNvPr>
                <p:cNvPicPr/>
                <p:nvPr/>
              </p:nvPicPr>
              <p:blipFill>
                <a:blip r:embed="rId136"/>
                <a:stretch>
                  <a:fillRect/>
                </a:stretch>
              </p:blipFill>
              <p:spPr>
                <a:xfrm>
                  <a:off x="8852138" y="3299956"/>
                  <a:ext cx="83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11F28DED-D92A-D57F-0979-158F88FFF5C2}"/>
                    </a:ext>
                  </a:extLst>
                </p14:cNvPr>
                <p14:cNvContentPartPr/>
                <p14:nvPr/>
              </p14:nvContentPartPr>
              <p14:xfrm>
                <a:off x="8824418" y="3456916"/>
                <a:ext cx="134640" cy="183960"/>
              </p14:xfrm>
            </p:contentPart>
          </mc:Choice>
          <mc:Fallback>
            <p:pic>
              <p:nvPicPr>
                <p:cNvPr id="89" name="Freihand 88">
                  <a:extLst>
                    <a:ext uri="{FF2B5EF4-FFF2-40B4-BE49-F238E27FC236}">
                      <a16:creationId xmlns:a16="http://schemas.microsoft.com/office/drawing/2014/main" id="{11F28DED-D92A-D57F-0979-158F88FFF5C2}"/>
                    </a:ext>
                  </a:extLst>
                </p:cNvPr>
                <p:cNvPicPr/>
                <p:nvPr/>
              </p:nvPicPr>
              <p:blipFill>
                <a:blip r:embed="rId138"/>
                <a:stretch>
                  <a:fillRect/>
                </a:stretch>
              </p:blipFill>
              <p:spPr>
                <a:xfrm>
                  <a:off x="8815418" y="3447916"/>
                  <a:ext cx="152280" cy="20160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FBBBAA0-D12B-1787-97F3-CD9E85A0FEDB}"/>
                  </a:ext>
                </a:extLst>
              </p14:cNvPr>
              <p14:cNvContentPartPr/>
              <p14:nvPr/>
            </p14:nvContentPartPr>
            <p14:xfrm>
              <a:off x="1437578" y="1535629"/>
              <a:ext cx="2252520" cy="113040"/>
            </p14:xfrm>
          </p:contentPart>
        </mc:Choice>
        <mc:Fallback>
          <p:pic>
            <p:nvPicPr>
              <p:cNvPr id="2" name="Freihand 1">
                <a:extLst>
                  <a:ext uri="{FF2B5EF4-FFF2-40B4-BE49-F238E27FC236}">
                    <a16:creationId xmlns:a16="http://schemas.microsoft.com/office/drawing/2014/main" id="{DFBBBAA0-D12B-1787-97F3-CD9E85A0FEDB}"/>
                  </a:ext>
                </a:extLst>
              </p:cNvPr>
              <p:cNvPicPr/>
              <p:nvPr/>
            </p:nvPicPr>
            <p:blipFill>
              <a:blip r:embed="rId4"/>
              <a:stretch>
                <a:fillRect/>
              </a:stretch>
            </p:blipFill>
            <p:spPr>
              <a:xfrm>
                <a:off x="1428938" y="1526989"/>
                <a:ext cx="2270160" cy="130680"/>
              </a:xfrm>
              <a:prstGeom prst="rect">
                <a:avLst/>
              </a:prstGeom>
            </p:spPr>
          </p:pic>
        </mc:Fallback>
      </mc:AlternateContent>
      <p:grpSp>
        <p:nvGrpSpPr>
          <p:cNvPr id="13" name="Gruppieren 12">
            <a:extLst>
              <a:ext uri="{FF2B5EF4-FFF2-40B4-BE49-F238E27FC236}">
                <a16:creationId xmlns:a16="http://schemas.microsoft.com/office/drawing/2014/main" id="{A83B4BB6-A3C5-17FE-2AAC-0D45333030EB}"/>
              </a:ext>
            </a:extLst>
          </p:cNvPr>
          <p:cNvGrpSpPr/>
          <p:nvPr/>
        </p:nvGrpSpPr>
        <p:grpSpPr>
          <a:xfrm>
            <a:off x="617138" y="2581429"/>
            <a:ext cx="5474520" cy="601200"/>
            <a:chOff x="617138" y="2581429"/>
            <a:chExt cx="5474520" cy="601200"/>
          </a:xfrm>
        </p:grpSpPr>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1A97B576-616D-1E96-FABD-7617FA65E65E}"/>
                    </a:ext>
                  </a:extLst>
                </p14:cNvPr>
                <p14:cNvContentPartPr/>
                <p14:nvPr/>
              </p14:nvContentPartPr>
              <p14:xfrm>
                <a:off x="2264138" y="2581429"/>
                <a:ext cx="3827520" cy="130680"/>
              </p14:xfrm>
            </p:contentPart>
          </mc:Choice>
          <mc:Fallback>
            <p:pic>
              <p:nvPicPr>
                <p:cNvPr id="10" name="Freihand 9">
                  <a:extLst>
                    <a:ext uri="{FF2B5EF4-FFF2-40B4-BE49-F238E27FC236}">
                      <a16:creationId xmlns:a16="http://schemas.microsoft.com/office/drawing/2014/main" id="{1A97B576-616D-1E96-FABD-7617FA65E65E}"/>
                    </a:ext>
                  </a:extLst>
                </p:cNvPr>
                <p:cNvPicPr/>
                <p:nvPr/>
              </p:nvPicPr>
              <p:blipFill>
                <a:blip r:embed="rId6"/>
                <a:stretch>
                  <a:fillRect/>
                </a:stretch>
              </p:blipFill>
              <p:spPr>
                <a:xfrm>
                  <a:off x="2255138" y="2572429"/>
                  <a:ext cx="3845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A0966ED9-75A7-4AD8-DDF8-AF5C29A705B1}"/>
                    </a:ext>
                  </a:extLst>
                </p14:cNvPr>
                <p14:cNvContentPartPr/>
                <p14:nvPr/>
              </p14:nvContentPartPr>
              <p14:xfrm>
                <a:off x="617138" y="3018829"/>
                <a:ext cx="4038480" cy="127440"/>
              </p14:xfrm>
            </p:contentPart>
          </mc:Choice>
          <mc:Fallback>
            <p:pic>
              <p:nvPicPr>
                <p:cNvPr id="11" name="Freihand 10">
                  <a:extLst>
                    <a:ext uri="{FF2B5EF4-FFF2-40B4-BE49-F238E27FC236}">
                      <a16:creationId xmlns:a16="http://schemas.microsoft.com/office/drawing/2014/main" id="{A0966ED9-75A7-4AD8-DDF8-AF5C29A705B1}"/>
                    </a:ext>
                  </a:extLst>
                </p:cNvPr>
                <p:cNvPicPr/>
                <p:nvPr/>
              </p:nvPicPr>
              <p:blipFill>
                <a:blip r:embed="rId8"/>
                <a:stretch>
                  <a:fillRect/>
                </a:stretch>
              </p:blipFill>
              <p:spPr>
                <a:xfrm>
                  <a:off x="608138" y="3010189"/>
                  <a:ext cx="4056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E1F3B293-6EE9-13C2-D3C9-95A15CD734BF}"/>
                    </a:ext>
                  </a:extLst>
                </p14:cNvPr>
                <p14:cNvContentPartPr/>
                <p14:nvPr/>
              </p14:nvContentPartPr>
              <p14:xfrm>
                <a:off x="3503978" y="2601949"/>
                <a:ext cx="1612440" cy="580680"/>
              </p14:xfrm>
            </p:contentPart>
          </mc:Choice>
          <mc:Fallback>
            <p:pic>
              <p:nvPicPr>
                <p:cNvPr id="12" name="Freihand 11">
                  <a:extLst>
                    <a:ext uri="{FF2B5EF4-FFF2-40B4-BE49-F238E27FC236}">
                      <a16:creationId xmlns:a16="http://schemas.microsoft.com/office/drawing/2014/main" id="{E1F3B293-6EE9-13C2-D3C9-95A15CD734BF}"/>
                    </a:ext>
                  </a:extLst>
                </p:cNvPr>
                <p:cNvPicPr/>
                <p:nvPr/>
              </p:nvPicPr>
              <p:blipFill>
                <a:blip r:embed="rId10"/>
                <a:stretch>
                  <a:fillRect/>
                </a:stretch>
              </p:blipFill>
              <p:spPr>
                <a:xfrm>
                  <a:off x="3494978" y="2592949"/>
                  <a:ext cx="1630080" cy="59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E9B2279E-5285-4E7E-FF23-A8C32147EE9F}"/>
                  </a:ext>
                </a:extLst>
              </p14:cNvPr>
              <p14:cNvContentPartPr/>
              <p14:nvPr/>
            </p14:nvContentPartPr>
            <p14:xfrm>
              <a:off x="3078458" y="1851349"/>
              <a:ext cx="3547440" cy="144360"/>
            </p14:xfrm>
          </p:contentPart>
        </mc:Choice>
        <mc:Fallback>
          <p:pic>
            <p:nvPicPr>
              <p:cNvPr id="14" name="Freihand 13">
                <a:extLst>
                  <a:ext uri="{FF2B5EF4-FFF2-40B4-BE49-F238E27FC236}">
                    <a16:creationId xmlns:a16="http://schemas.microsoft.com/office/drawing/2014/main" id="{E9B2279E-5285-4E7E-FF23-A8C32147EE9F}"/>
                  </a:ext>
                </a:extLst>
              </p:cNvPr>
              <p:cNvPicPr/>
              <p:nvPr/>
            </p:nvPicPr>
            <p:blipFill>
              <a:blip r:embed="rId12"/>
              <a:stretch>
                <a:fillRect/>
              </a:stretch>
            </p:blipFill>
            <p:spPr>
              <a:xfrm>
                <a:off x="3069818" y="1842349"/>
                <a:ext cx="3565080" cy="162000"/>
              </a:xfrm>
              <a:prstGeom prst="rect">
                <a:avLst/>
              </a:prstGeom>
            </p:spPr>
          </p:pic>
        </mc:Fallback>
      </mc:AlternateContent>
      <p:grpSp>
        <p:nvGrpSpPr>
          <p:cNvPr id="17" name="Gruppieren 16">
            <a:extLst>
              <a:ext uri="{FF2B5EF4-FFF2-40B4-BE49-F238E27FC236}">
                <a16:creationId xmlns:a16="http://schemas.microsoft.com/office/drawing/2014/main" id="{711DC86B-0C81-72AB-10C7-8BB6D92AD8D2}"/>
              </a:ext>
            </a:extLst>
          </p:cNvPr>
          <p:cNvGrpSpPr/>
          <p:nvPr/>
        </p:nvGrpSpPr>
        <p:grpSpPr>
          <a:xfrm>
            <a:off x="784898" y="1460389"/>
            <a:ext cx="6367320" cy="626040"/>
            <a:chOff x="784898" y="1460389"/>
            <a:chExt cx="6367320" cy="626040"/>
          </a:xfrm>
        </p:grpSpPr>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98147D9B-C31E-735E-EFB3-672635B89AB2}"/>
                    </a:ext>
                  </a:extLst>
                </p14:cNvPr>
                <p14:cNvContentPartPr/>
                <p14:nvPr/>
              </p14:nvContentPartPr>
              <p14:xfrm>
                <a:off x="5865938" y="1529869"/>
                <a:ext cx="1286280" cy="110520"/>
              </p14:xfrm>
            </p:contentPart>
          </mc:Choice>
          <mc:Fallback>
            <p:pic>
              <p:nvPicPr>
                <p:cNvPr id="6" name="Freihand 5">
                  <a:extLst>
                    <a:ext uri="{FF2B5EF4-FFF2-40B4-BE49-F238E27FC236}">
                      <a16:creationId xmlns:a16="http://schemas.microsoft.com/office/drawing/2014/main" id="{98147D9B-C31E-735E-EFB3-672635B89AB2}"/>
                    </a:ext>
                  </a:extLst>
                </p:cNvPr>
                <p:cNvPicPr/>
                <p:nvPr/>
              </p:nvPicPr>
              <p:blipFill>
                <a:blip r:embed="rId14"/>
                <a:stretch>
                  <a:fillRect/>
                </a:stretch>
              </p:blipFill>
              <p:spPr>
                <a:xfrm>
                  <a:off x="5856938" y="1520869"/>
                  <a:ext cx="1303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0DEE0518-1CA9-D82D-B962-AC4062BC2BC3}"/>
                    </a:ext>
                  </a:extLst>
                </p14:cNvPr>
                <p14:cNvContentPartPr/>
                <p14:nvPr/>
              </p14:nvContentPartPr>
              <p14:xfrm>
                <a:off x="784898" y="1975549"/>
                <a:ext cx="2253600" cy="44280"/>
              </p14:xfrm>
            </p:contentPart>
          </mc:Choice>
          <mc:Fallback>
            <p:pic>
              <p:nvPicPr>
                <p:cNvPr id="7" name="Freihand 6">
                  <a:extLst>
                    <a:ext uri="{FF2B5EF4-FFF2-40B4-BE49-F238E27FC236}">
                      <a16:creationId xmlns:a16="http://schemas.microsoft.com/office/drawing/2014/main" id="{0DEE0518-1CA9-D82D-B962-AC4062BC2BC3}"/>
                    </a:ext>
                  </a:extLst>
                </p:cNvPr>
                <p:cNvPicPr/>
                <p:nvPr/>
              </p:nvPicPr>
              <p:blipFill>
                <a:blip r:embed="rId16"/>
                <a:stretch>
                  <a:fillRect/>
                </a:stretch>
              </p:blipFill>
              <p:spPr>
                <a:xfrm>
                  <a:off x="775898" y="1966909"/>
                  <a:ext cx="2271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898BD13A-7536-4729-371A-6AA276B35568}"/>
                    </a:ext>
                  </a:extLst>
                </p14:cNvPr>
                <p14:cNvContentPartPr/>
                <p14:nvPr/>
              </p14:nvContentPartPr>
              <p14:xfrm>
                <a:off x="3797378" y="1977709"/>
                <a:ext cx="2421360" cy="54000"/>
              </p14:xfrm>
            </p:contentPart>
          </mc:Choice>
          <mc:Fallback>
            <p:pic>
              <p:nvPicPr>
                <p:cNvPr id="8" name="Freihand 7">
                  <a:extLst>
                    <a:ext uri="{FF2B5EF4-FFF2-40B4-BE49-F238E27FC236}">
                      <a16:creationId xmlns:a16="http://schemas.microsoft.com/office/drawing/2014/main" id="{898BD13A-7536-4729-371A-6AA276B35568}"/>
                    </a:ext>
                  </a:extLst>
                </p:cNvPr>
                <p:cNvPicPr/>
                <p:nvPr/>
              </p:nvPicPr>
              <p:blipFill>
                <a:blip r:embed="rId18"/>
                <a:stretch>
                  <a:fillRect/>
                </a:stretch>
              </p:blipFill>
              <p:spPr>
                <a:xfrm>
                  <a:off x="3788738" y="1969069"/>
                  <a:ext cx="2439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8B69367-CEF5-DBF0-040A-4E1EDDD3FDCE}"/>
                    </a:ext>
                  </a:extLst>
                </p14:cNvPr>
                <p14:cNvContentPartPr/>
                <p14:nvPr/>
              </p14:nvContentPartPr>
              <p14:xfrm>
                <a:off x="3248018" y="1460389"/>
                <a:ext cx="3332520" cy="626040"/>
              </p14:xfrm>
            </p:contentPart>
          </mc:Choice>
          <mc:Fallback>
            <p:pic>
              <p:nvPicPr>
                <p:cNvPr id="16" name="Freihand 15">
                  <a:extLst>
                    <a:ext uri="{FF2B5EF4-FFF2-40B4-BE49-F238E27FC236}">
                      <a16:creationId xmlns:a16="http://schemas.microsoft.com/office/drawing/2014/main" id="{28B69367-CEF5-DBF0-040A-4E1EDDD3FDCE}"/>
                    </a:ext>
                  </a:extLst>
                </p:cNvPr>
                <p:cNvPicPr/>
                <p:nvPr/>
              </p:nvPicPr>
              <p:blipFill>
                <a:blip r:embed="rId20"/>
                <a:stretch>
                  <a:fillRect/>
                </a:stretch>
              </p:blipFill>
              <p:spPr>
                <a:xfrm>
                  <a:off x="3239378" y="1451389"/>
                  <a:ext cx="3350160" cy="64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A9A9EAA7-9346-2EA2-23F3-264958B9AEB4}"/>
                  </a:ext>
                </a:extLst>
              </p14:cNvPr>
              <p14:cNvContentPartPr/>
              <p14:nvPr/>
            </p14:nvContentPartPr>
            <p14:xfrm>
              <a:off x="3508658" y="4522549"/>
              <a:ext cx="3048120" cy="107640"/>
            </p14:xfrm>
          </p:contentPart>
        </mc:Choice>
        <mc:Fallback>
          <p:pic>
            <p:nvPicPr>
              <p:cNvPr id="18" name="Freihand 17">
                <a:extLst>
                  <a:ext uri="{FF2B5EF4-FFF2-40B4-BE49-F238E27FC236}">
                    <a16:creationId xmlns:a16="http://schemas.microsoft.com/office/drawing/2014/main" id="{A9A9EAA7-9346-2EA2-23F3-264958B9AEB4}"/>
                  </a:ext>
                </a:extLst>
              </p:cNvPr>
              <p:cNvPicPr/>
              <p:nvPr/>
            </p:nvPicPr>
            <p:blipFill>
              <a:blip r:embed="rId22"/>
              <a:stretch>
                <a:fillRect/>
              </a:stretch>
            </p:blipFill>
            <p:spPr>
              <a:xfrm>
                <a:off x="3499658" y="4513549"/>
                <a:ext cx="306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0D496F50-2ED1-9555-7E62-9744525EA456}"/>
                  </a:ext>
                </a:extLst>
              </p14:cNvPr>
              <p14:cNvContentPartPr/>
              <p14:nvPr/>
            </p14:nvContentPartPr>
            <p14:xfrm>
              <a:off x="605618" y="4894069"/>
              <a:ext cx="3395520" cy="50760"/>
            </p14:xfrm>
          </p:contentPart>
        </mc:Choice>
        <mc:Fallback>
          <p:pic>
            <p:nvPicPr>
              <p:cNvPr id="19" name="Freihand 18">
                <a:extLst>
                  <a:ext uri="{FF2B5EF4-FFF2-40B4-BE49-F238E27FC236}">
                    <a16:creationId xmlns:a16="http://schemas.microsoft.com/office/drawing/2014/main" id="{0D496F50-2ED1-9555-7E62-9744525EA456}"/>
                  </a:ext>
                </a:extLst>
              </p:cNvPr>
              <p:cNvPicPr/>
              <p:nvPr/>
            </p:nvPicPr>
            <p:blipFill>
              <a:blip r:embed="rId24"/>
              <a:stretch>
                <a:fillRect/>
              </a:stretch>
            </p:blipFill>
            <p:spPr>
              <a:xfrm>
                <a:off x="596978" y="4885069"/>
                <a:ext cx="3413160" cy="68400"/>
              </a:xfrm>
              <a:prstGeom prst="rect">
                <a:avLst/>
              </a:prstGeom>
            </p:spPr>
          </p:pic>
        </mc:Fallback>
      </mc:AlternateContent>
      <p:grpSp>
        <p:nvGrpSpPr>
          <p:cNvPr id="22" name="Gruppieren 21">
            <a:extLst>
              <a:ext uri="{FF2B5EF4-FFF2-40B4-BE49-F238E27FC236}">
                <a16:creationId xmlns:a16="http://schemas.microsoft.com/office/drawing/2014/main" id="{CF7D52F1-158D-CEAC-D988-0D3F6F55027B}"/>
              </a:ext>
            </a:extLst>
          </p:cNvPr>
          <p:cNvGrpSpPr/>
          <p:nvPr/>
        </p:nvGrpSpPr>
        <p:grpSpPr>
          <a:xfrm>
            <a:off x="742418" y="4854829"/>
            <a:ext cx="2996640" cy="55440"/>
            <a:chOff x="742418" y="4854829"/>
            <a:chExt cx="2996640" cy="55440"/>
          </a:xfrm>
        </p:grpSpPr>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9EF72A37-677C-F4AD-7EF0-9E7C768872A4}"/>
                    </a:ext>
                  </a:extLst>
                </p14:cNvPr>
                <p14:cNvContentPartPr/>
                <p14:nvPr/>
              </p14:nvContentPartPr>
              <p14:xfrm>
                <a:off x="742418" y="4867429"/>
                <a:ext cx="126360" cy="3960"/>
              </p14:xfrm>
            </p:contentPart>
          </mc:Choice>
          <mc:Fallback>
            <p:pic>
              <p:nvPicPr>
                <p:cNvPr id="20" name="Freihand 19">
                  <a:extLst>
                    <a:ext uri="{FF2B5EF4-FFF2-40B4-BE49-F238E27FC236}">
                      <a16:creationId xmlns:a16="http://schemas.microsoft.com/office/drawing/2014/main" id="{9EF72A37-677C-F4AD-7EF0-9E7C768872A4}"/>
                    </a:ext>
                  </a:extLst>
                </p:cNvPr>
                <p:cNvPicPr/>
                <p:nvPr/>
              </p:nvPicPr>
              <p:blipFill>
                <a:blip r:embed="rId26"/>
                <a:stretch>
                  <a:fillRect/>
                </a:stretch>
              </p:blipFill>
              <p:spPr>
                <a:xfrm>
                  <a:off x="733418" y="4858789"/>
                  <a:ext cx="144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4C5B6EAE-D4F3-17F8-916B-42BFC035C0F7}"/>
                    </a:ext>
                  </a:extLst>
                </p14:cNvPr>
                <p14:cNvContentPartPr/>
                <p14:nvPr/>
              </p14:nvContentPartPr>
              <p14:xfrm>
                <a:off x="1502018" y="4854829"/>
                <a:ext cx="2237040" cy="55440"/>
              </p14:xfrm>
            </p:contentPart>
          </mc:Choice>
          <mc:Fallback>
            <p:pic>
              <p:nvPicPr>
                <p:cNvPr id="21" name="Freihand 20">
                  <a:extLst>
                    <a:ext uri="{FF2B5EF4-FFF2-40B4-BE49-F238E27FC236}">
                      <a16:creationId xmlns:a16="http://schemas.microsoft.com/office/drawing/2014/main" id="{4C5B6EAE-D4F3-17F8-916B-42BFC035C0F7}"/>
                    </a:ext>
                  </a:extLst>
                </p:cNvPr>
                <p:cNvPicPr/>
                <p:nvPr/>
              </p:nvPicPr>
              <p:blipFill>
                <a:blip r:embed="rId28"/>
                <a:stretch>
                  <a:fillRect/>
                </a:stretch>
              </p:blipFill>
              <p:spPr>
                <a:xfrm>
                  <a:off x="1493018" y="4845829"/>
                  <a:ext cx="2254680" cy="73080"/>
                </a:xfrm>
                <a:prstGeom prst="rect">
                  <a:avLst/>
                </a:prstGeom>
              </p:spPr>
            </p:pic>
          </mc:Fallback>
        </mc:AlternateContent>
      </p:grpSp>
      <p:grpSp>
        <p:nvGrpSpPr>
          <p:cNvPr id="44" name="Gruppieren 43">
            <a:extLst>
              <a:ext uri="{FF2B5EF4-FFF2-40B4-BE49-F238E27FC236}">
                <a16:creationId xmlns:a16="http://schemas.microsoft.com/office/drawing/2014/main" id="{933CB57C-10F0-631B-08C2-AC7C376DD447}"/>
              </a:ext>
            </a:extLst>
          </p:cNvPr>
          <p:cNvGrpSpPr/>
          <p:nvPr/>
        </p:nvGrpSpPr>
        <p:grpSpPr>
          <a:xfrm>
            <a:off x="4645178" y="5868949"/>
            <a:ext cx="3250800" cy="662400"/>
            <a:chOff x="4645178" y="5868949"/>
            <a:chExt cx="3250800" cy="662400"/>
          </a:xfrm>
        </p:grpSpPr>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D9AE118A-6A3B-C565-F84C-1F96323EA79A}"/>
                    </a:ext>
                  </a:extLst>
                </p14:cNvPr>
                <p14:cNvContentPartPr/>
                <p14:nvPr/>
              </p14:nvContentPartPr>
              <p14:xfrm>
                <a:off x="4645178" y="6421189"/>
                <a:ext cx="215280" cy="58680"/>
              </p14:xfrm>
            </p:contentPart>
          </mc:Choice>
          <mc:Fallback>
            <p:pic>
              <p:nvPicPr>
                <p:cNvPr id="23" name="Freihand 22">
                  <a:extLst>
                    <a:ext uri="{FF2B5EF4-FFF2-40B4-BE49-F238E27FC236}">
                      <a16:creationId xmlns:a16="http://schemas.microsoft.com/office/drawing/2014/main" id="{D9AE118A-6A3B-C565-F84C-1F96323EA79A}"/>
                    </a:ext>
                  </a:extLst>
                </p:cNvPr>
                <p:cNvPicPr/>
                <p:nvPr/>
              </p:nvPicPr>
              <p:blipFill>
                <a:blip r:embed="rId30"/>
                <a:stretch>
                  <a:fillRect/>
                </a:stretch>
              </p:blipFill>
              <p:spPr>
                <a:xfrm>
                  <a:off x="4636178" y="6412189"/>
                  <a:ext cx="232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D6B698A2-F392-B16A-BB6A-8CDD216C4F0F}"/>
                    </a:ext>
                  </a:extLst>
                </p14:cNvPr>
                <p14:cNvContentPartPr/>
                <p14:nvPr/>
              </p14:nvContentPartPr>
              <p14:xfrm>
                <a:off x="4672538" y="6424069"/>
                <a:ext cx="214560" cy="107280"/>
              </p14:xfrm>
            </p:contentPart>
          </mc:Choice>
          <mc:Fallback>
            <p:pic>
              <p:nvPicPr>
                <p:cNvPr id="24" name="Freihand 23">
                  <a:extLst>
                    <a:ext uri="{FF2B5EF4-FFF2-40B4-BE49-F238E27FC236}">
                      <a16:creationId xmlns:a16="http://schemas.microsoft.com/office/drawing/2014/main" id="{D6B698A2-F392-B16A-BB6A-8CDD216C4F0F}"/>
                    </a:ext>
                  </a:extLst>
                </p:cNvPr>
                <p:cNvPicPr/>
                <p:nvPr/>
              </p:nvPicPr>
              <p:blipFill>
                <a:blip r:embed="rId32"/>
                <a:stretch>
                  <a:fillRect/>
                </a:stretch>
              </p:blipFill>
              <p:spPr>
                <a:xfrm>
                  <a:off x="4663898" y="6415429"/>
                  <a:ext cx="232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9B6D5504-F7D0-D33E-EEE8-764AAF4D5D61}"/>
                    </a:ext>
                  </a:extLst>
                </p14:cNvPr>
                <p14:cNvContentPartPr/>
                <p14:nvPr/>
              </p14:nvContentPartPr>
              <p14:xfrm>
                <a:off x="4958378" y="6279349"/>
                <a:ext cx="96480" cy="217080"/>
              </p14:xfrm>
            </p:contentPart>
          </mc:Choice>
          <mc:Fallback>
            <p:pic>
              <p:nvPicPr>
                <p:cNvPr id="25" name="Freihand 24">
                  <a:extLst>
                    <a:ext uri="{FF2B5EF4-FFF2-40B4-BE49-F238E27FC236}">
                      <a16:creationId xmlns:a16="http://schemas.microsoft.com/office/drawing/2014/main" id="{9B6D5504-F7D0-D33E-EEE8-764AAF4D5D61}"/>
                    </a:ext>
                  </a:extLst>
                </p:cNvPr>
                <p:cNvPicPr/>
                <p:nvPr/>
              </p:nvPicPr>
              <p:blipFill>
                <a:blip r:embed="rId34"/>
                <a:stretch>
                  <a:fillRect/>
                </a:stretch>
              </p:blipFill>
              <p:spPr>
                <a:xfrm>
                  <a:off x="4949738" y="6270349"/>
                  <a:ext cx="114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2034835A-C519-5D18-7B40-455D0F2333AC}"/>
                    </a:ext>
                  </a:extLst>
                </p14:cNvPr>
                <p14:cNvContentPartPr/>
                <p14:nvPr/>
              </p14:nvContentPartPr>
              <p14:xfrm>
                <a:off x="5271218" y="6301309"/>
                <a:ext cx="81360" cy="88920"/>
              </p14:xfrm>
            </p:contentPart>
          </mc:Choice>
          <mc:Fallback>
            <p:pic>
              <p:nvPicPr>
                <p:cNvPr id="26" name="Freihand 25">
                  <a:extLst>
                    <a:ext uri="{FF2B5EF4-FFF2-40B4-BE49-F238E27FC236}">
                      <a16:creationId xmlns:a16="http://schemas.microsoft.com/office/drawing/2014/main" id="{2034835A-C519-5D18-7B40-455D0F2333AC}"/>
                    </a:ext>
                  </a:extLst>
                </p:cNvPr>
                <p:cNvPicPr/>
                <p:nvPr/>
              </p:nvPicPr>
              <p:blipFill>
                <a:blip r:embed="rId36"/>
                <a:stretch>
                  <a:fillRect/>
                </a:stretch>
              </p:blipFill>
              <p:spPr>
                <a:xfrm>
                  <a:off x="5262218" y="6292669"/>
                  <a:ext cx="99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0444C4B4-3A4D-0012-837E-9943D7229F17}"/>
                    </a:ext>
                  </a:extLst>
                </p14:cNvPr>
                <p14:cNvContentPartPr/>
                <p14:nvPr/>
              </p14:nvContentPartPr>
              <p14:xfrm>
                <a:off x="5353658" y="6296629"/>
                <a:ext cx="26280" cy="192240"/>
              </p14:xfrm>
            </p:contentPart>
          </mc:Choice>
          <mc:Fallback>
            <p:pic>
              <p:nvPicPr>
                <p:cNvPr id="27" name="Freihand 26">
                  <a:extLst>
                    <a:ext uri="{FF2B5EF4-FFF2-40B4-BE49-F238E27FC236}">
                      <a16:creationId xmlns:a16="http://schemas.microsoft.com/office/drawing/2014/main" id="{0444C4B4-3A4D-0012-837E-9943D7229F17}"/>
                    </a:ext>
                  </a:extLst>
                </p:cNvPr>
                <p:cNvPicPr/>
                <p:nvPr/>
              </p:nvPicPr>
              <p:blipFill>
                <a:blip r:embed="rId38"/>
                <a:stretch>
                  <a:fillRect/>
                </a:stretch>
              </p:blipFill>
              <p:spPr>
                <a:xfrm>
                  <a:off x="5345018" y="6287989"/>
                  <a:ext cx="43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CD6B2D22-16CC-5123-2A14-11FA2C3AE300}"/>
                    </a:ext>
                  </a:extLst>
                </p14:cNvPr>
                <p14:cNvContentPartPr/>
                <p14:nvPr/>
              </p14:nvContentPartPr>
              <p14:xfrm>
                <a:off x="5415938" y="6157309"/>
                <a:ext cx="103680" cy="95760"/>
              </p14:xfrm>
            </p:contentPart>
          </mc:Choice>
          <mc:Fallback>
            <p:pic>
              <p:nvPicPr>
                <p:cNvPr id="28" name="Freihand 27">
                  <a:extLst>
                    <a:ext uri="{FF2B5EF4-FFF2-40B4-BE49-F238E27FC236}">
                      <a16:creationId xmlns:a16="http://schemas.microsoft.com/office/drawing/2014/main" id="{CD6B2D22-16CC-5123-2A14-11FA2C3AE300}"/>
                    </a:ext>
                  </a:extLst>
                </p:cNvPr>
                <p:cNvPicPr/>
                <p:nvPr/>
              </p:nvPicPr>
              <p:blipFill>
                <a:blip r:embed="rId40"/>
                <a:stretch>
                  <a:fillRect/>
                </a:stretch>
              </p:blipFill>
              <p:spPr>
                <a:xfrm>
                  <a:off x="5407298" y="6148309"/>
                  <a:ext cx="121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C183498-C5EB-AC61-7D8F-A0AD13701576}"/>
                    </a:ext>
                  </a:extLst>
                </p14:cNvPr>
                <p14:cNvContentPartPr/>
                <p14:nvPr/>
              </p14:nvContentPartPr>
              <p14:xfrm>
                <a:off x="5563178" y="6143989"/>
                <a:ext cx="96120" cy="225720"/>
              </p14:xfrm>
            </p:contentPart>
          </mc:Choice>
          <mc:Fallback>
            <p:pic>
              <p:nvPicPr>
                <p:cNvPr id="29" name="Freihand 28">
                  <a:extLst>
                    <a:ext uri="{FF2B5EF4-FFF2-40B4-BE49-F238E27FC236}">
                      <a16:creationId xmlns:a16="http://schemas.microsoft.com/office/drawing/2014/main" id="{4C183498-C5EB-AC61-7D8F-A0AD13701576}"/>
                    </a:ext>
                  </a:extLst>
                </p:cNvPr>
                <p:cNvPicPr/>
                <p:nvPr/>
              </p:nvPicPr>
              <p:blipFill>
                <a:blip r:embed="rId42"/>
                <a:stretch>
                  <a:fillRect/>
                </a:stretch>
              </p:blipFill>
              <p:spPr>
                <a:xfrm>
                  <a:off x="5554178" y="6135349"/>
                  <a:ext cx="1137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B305BF49-BC9F-CC8C-28B9-68DAA089F1A3}"/>
                    </a:ext>
                  </a:extLst>
                </p14:cNvPr>
                <p14:cNvContentPartPr/>
                <p14:nvPr/>
              </p14:nvContentPartPr>
              <p14:xfrm>
                <a:off x="5774138" y="6214909"/>
                <a:ext cx="150840" cy="176760"/>
              </p14:xfrm>
            </p:contentPart>
          </mc:Choice>
          <mc:Fallback>
            <p:pic>
              <p:nvPicPr>
                <p:cNvPr id="30" name="Freihand 29">
                  <a:extLst>
                    <a:ext uri="{FF2B5EF4-FFF2-40B4-BE49-F238E27FC236}">
                      <a16:creationId xmlns:a16="http://schemas.microsoft.com/office/drawing/2014/main" id="{B305BF49-BC9F-CC8C-28B9-68DAA089F1A3}"/>
                    </a:ext>
                  </a:extLst>
                </p:cNvPr>
                <p:cNvPicPr/>
                <p:nvPr/>
              </p:nvPicPr>
              <p:blipFill>
                <a:blip r:embed="rId44"/>
                <a:stretch>
                  <a:fillRect/>
                </a:stretch>
              </p:blipFill>
              <p:spPr>
                <a:xfrm>
                  <a:off x="5765138" y="6205909"/>
                  <a:ext cx="168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12F6675D-796F-E048-6A5B-25D2EB70A81C}"/>
                    </a:ext>
                  </a:extLst>
                </p14:cNvPr>
                <p14:cNvContentPartPr/>
                <p14:nvPr/>
              </p14:nvContentPartPr>
              <p14:xfrm>
                <a:off x="5952338" y="6092149"/>
                <a:ext cx="66960" cy="218520"/>
              </p14:xfrm>
            </p:contentPart>
          </mc:Choice>
          <mc:Fallback>
            <p:pic>
              <p:nvPicPr>
                <p:cNvPr id="31" name="Freihand 30">
                  <a:extLst>
                    <a:ext uri="{FF2B5EF4-FFF2-40B4-BE49-F238E27FC236}">
                      <a16:creationId xmlns:a16="http://schemas.microsoft.com/office/drawing/2014/main" id="{12F6675D-796F-E048-6A5B-25D2EB70A81C}"/>
                    </a:ext>
                  </a:extLst>
                </p:cNvPr>
                <p:cNvPicPr/>
                <p:nvPr/>
              </p:nvPicPr>
              <p:blipFill>
                <a:blip r:embed="rId46"/>
                <a:stretch>
                  <a:fillRect/>
                </a:stretch>
              </p:blipFill>
              <p:spPr>
                <a:xfrm>
                  <a:off x="5943338" y="6083149"/>
                  <a:ext cx="846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35CEEE5E-0552-C799-7105-7D3879158ED2}"/>
                    </a:ext>
                  </a:extLst>
                </p14:cNvPr>
                <p14:cNvContentPartPr/>
                <p14:nvPr/>
              </p14:nvContentPartPr>
              <p14:xfrm>
                <a:off x="6146378" y="6049669"/>
                <a:ext cx="42840" cy="279360"/>
              </p14:xfrm>
            </p:contentPart>
          </mc:Choice>
          <mc:Fallback>
            <p:pic>
              <p:nvPicPr>
                <p:cNvPr id="33" name="Freihand 32">
                  <a:extLst>
                    <a:ext uri="{FF2B5EF4-FFF2-40B4-BE49-F238E27FC236}">
                      <a16:creationId xmlns:a16="http://schemas.microsoft.com/office/drawing/2014/main" id="{35CEEE5E-0552-C799-7105-7D3879158ED2}"/>
                    </a:ext>
                  </a:extLst>
                </p:cNvPr>
                <p:cNvPicPr/>
                <p:nvPr/>
              </p:nvPicPr>
              <p:blipFill>
                <a:blip r:embed="rId48"/>
                <a:stretch>
                  <a:fillRect/>
                </a:stretch>
              </p:blipFill>
              <p:spPr>
                <a:xfrm>
                  <a:off x="6137378" y="6040669"/>
                  <a:ext cx="60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2BFA5D38-79F5-C2E1-C314-F15F2C9556E8}"/>
                    </a:ext>
                  </a:extLst>
                </p14:cNvPr>
                <p14:cNvContentPartPr/>
                <p14:nvPr/>
              </p14:nvContentPartPr>
              <p14:xfrm>
                <a:off x="6068258" y="6161629"/>
                <a:ext cx="210600" cy="219600"/>
              </p14:xfrm>
            </p:contentPart>
          </mc:Choice>
          <mc:Fallback>
            <p:pic>
              <p:nvPicPr>
                <p:cNvPr id="34" name="Freihand 33">
                  <a:extLst>
                    <a:ext uri="{FF2B5EF4-FFF2-40B4-BE49-F238E27FC236}">
                      <a16:creationId xmlns:a16="http://schemas.microsoft.com/office/drawing/2014/main" id="{2BFA5D38-79F5-C2E1-C314-F15F2C9556E8}"/>
                    </a:ext>
                  </a:extLst>
                </p:cNvPr>
                <p:cNvPicPr/>
                <p:nvPr/>
              </p:nvPicPr>
              <p:blipFill>
                <a:blip r:embed="rId50"/>
                <a:stretch>
                  <a:fillRect/>
                </a:stretch>
              </p:blipFill>
              <p:spPr>
                <a:xfrm>
                  <a:off x="6059618" y="6152629"/>
                  <a:ext cx="228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D321BBE3-7472-2793-9359-BAAE6DA6DC0D}"/>
                    </a:ext>
                  </a:extLst>
                </p14:cNvPr>
                <p14:cNvContentPartPr/>
                <p14:nvPr/>
              </p14:nvContentPartPr>
              <p14:xfrm>
                <a:off x="6583778" y="6091069"/>
                <a:ext cx="79920" cy="277560"/>
              </p14:xfrm>
            </p:contentPart>
          </mc:Choice>
          <mc:Fallback>
            <p:pic>
              <p:nvPicPr>
                <p:cNvPr id="36" name="Freihand 35">
                  <a:extLst>
                    <a:ext uri="{FF2B5EF4-FFF2-40B4-BE49-F238E27FC236}">
                      <a16:creationId xmlns:a16="http://schemas.microsoft.com/office/drawing/2014/main" id="{D321BBE3-7472-2793-9359-BAAE6DA6DC0D}"/>
                    </a:ext>
                  </a:extLst>
                </p:cNvPr>
                <p:cNvPicPr/>
                <p:nvPr/>
              </p:nvPicPr>
              <p:blipFill>
                <a:blip r:embed="rId52"/>
                <a:stretch>
                  <a:fillRect/>
                </a:stretch>
              </p:blipFill>
              <p:spPr>
                <a:xfrm>
                  <a:off x="6575138" y="6082069"/>
                  <a:ext cx="975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B5B5F838-FEB2-2056-C4AB-0D94A489F671}"/>
                    </a:ext>
                  </a:extLst>
                </p14:cNvPr>
                <p14:cNvContentPartPr/>
                <p14:nvPr/>
              </p14:nvContentPartPr>
              <p14:xfrm>
                <a:off x="6702938" y="6177829"/>
                <a:ext cx="90720" cy="73800"/>
              </p14:xfrm>
            </p:contentPart>
          </mc:Choice>
          <mc:Fallback>
            <p:pic>
              <p:nvPicPr>
                <p:cNvPr id="37" name="Freihand 36">
                  <a:extLst>
                    <a:ext uri="{FF2B5EF4-FFF2-40B4-BE49-F238E27FC236}">
                      <a16:creationId xmlns:a16="http://schemas.microsoft.com/office/drawing/2014/main" id="{B5B5F838-FEB2-2056-C4AB-0D94A489F671}"/>
                    </a:ext>
                  </a:extLst>
                </p:cNvPr>
                <p:cNvPicPr/>
                <p:nvPr/>
              </p:nvPicPr>
              <p:blipFill>
                <a:blip r:embed="rId54"/>
                <a:stretch>
                  <a:fillRect/>
                </a:stretch>
              </p:blipFill>
              <p:spPr>
                <a:xfrm>
                  <a:off x="6694298" y="6168829"/>
                  <a:ext cx="108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E130A1BC-601D-2C3C-D7D7-5F0F35593177}"/>
                    </a:ext>
                  </a:extLst>
                </p14:cNvPr>
                <p14:cNvContentPartPr/>
                <p14:nvPr/>
              </p14:nvContentPartPr>
              <p14:xfrm>
                <a:off x="6862058" y="6009349"/>
                <a:ext cx="95760" cy="219600"/>
              </p14:xfrm>
            </p:contentPart>
          </mc:Choice>
          <mc:Fallback>
            <p:pic>
              <p:nvPicPr>
                <p:cNvPr id="38" name="Freihand 37">
                  <a:extLst>
                    <a:ext uri="{FF2B5EF4-FFF2-40B4-BE49-F238E27FC236}">
                      <a16:creationId xmlns:a16="http://schemas.microsoft.com/office/drawing/2014/main" id="{E130A1BC-601D-2C3C-D7D7-5F0F35593177}"/>
                    </a:ext>
                  </a:extLst>
                </p:cNvPr>
                <p:cNvPicPr/>
                <p:nvPr/>
              </p:nvPicPr>
              <p:blipFill>
                <a:blip r:embed="rId56"/>
                <a:stretch>
                  <a:fillRect/>
                </a:stretch>
              </p:blipFill>
              <p:spPr>
                <a:xfrm>
                  <a:off x="6853418" y="6000709"/>
                  <a:ext cx="1134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166D8F97-B6F6-C109-C024-9A10B94F5EE3}"/>
                    </a:ext>
                  </a:extLst>
                </p14:cNvPr>
                <p14:cNvContentPartPr/>
                <p14:nvPr/>
              </p14:nvContentPartPr>
              <p14:xfrm>
                <a:off x="7053938" y="6071989"/>
                <a:ext cx="84240" cy="142200"/>
              </p14:xfrm>
            </p:contentPart>
          </mc:Choice>
          <mc:Fallback>
            <p:pic>
              <p:nvPicPr>
                <p:cNvPr id="39" name="Freihand 38">
                  <a:extLst>
                    <a:ext uri="{FF2B5EF4-FFF2-40B4-BE49-F238E27FC236}">
                      <a16:creationId xmlns:a16="http://schemas.microsoft.com/office/drawing/2014/main" id="{166D8F97-B6F6-C109-C024-9A10B94F5EE3}"/>
                    </a:ext>
                  </a:extLst>
                </p:cNvPr>
                <p:cNvPicPr/>
                <p:nvPr/>
              </p:nvPicPr>
              <p:blipFill>
                <a:blip r:embed="rId58"/>
                <a:stretch>
                  <a:fillRect/>
                </a:stretch>
              </p:blipFill>
              <p:spPr>
                <a:xfrm>
                  <a:off x="7044938" y="6062989"/>
                  <a:ext cx="101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CDEE4925-0D9E-5CEA-BCAC-A48EE1D937E1}"/>
                    </a:ext>
                  </a:extLst>
                </p14:cNvPr>
                <p14:cNvContentPartPr/>
                <p14:nvPr/>
              </p14:nvContentPartPr>
              <p14:xfrm>
                <a:off x="7424018" y="6101509"/>
                <a:ext cx="160560" cy="279000"/>
              </p14:xfrm>
            </p:contentPart>
          </mc:Choice>
          <mc:Fallback>
            <p:pic>
              <p:nvPicPr>
                <p:cNvPr id="40" name="Freihand 39">
                  <a:extLst>
                    <a:ext uri="{FF2B5EF4-FFF2-40B4-BE49-F238E27FC236}">
                      <a16:creationId xmlns:a16="http://schemas.microsoft.com/office/drawing/2014/main" id="{CDEE4925-0D9E-5CEA-BCAC-A48EE1D937E1}"/>
                    </a:ext>
                  </a:extLst>
                </p:cNvPr>
                <p:cNvPicPr/>
                <p:nvPr/>
              </p:nvPicPr>
              <p:blipFill>
                <a:blip r:embed="rId60"/>
                <a:stretch>
                  <a:fillRect/>
                </a:stretch>
              </p:blipFill>
              <p:spPr>
                <a:xfrm>
                  <a:off x="7415018" y="6092869"/>
                  <a:ext cx="1782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46E022C9-A332-E6FD-FEB4-9FF13C2E3C8D}"/>
                    </a:ext>
                  </a:extLst>
                </p14:cNvPr>
                <p14:cNvContentPartPr/>
                <p14:nvPr/>
              </p14:nvContentPartPr>
              <p14:xfrm>
                <a:off x="7737578" y="5868949"/>
                <a:ext cx="53280" cy="354240"/>
              </p14:xfrm>
            </p:contentPart>
          </mc:Choice>
          <mc:Fallback>
            <p:pic>
              <p:nvPicPr>
                <p:cNvPr id="41" name="Freihand 40">
                  <a:extLst>
                    <a:ext uri="{FF2B5EF4-FFF2-40B4-BE49-F238E27FC236}">
                      <a16:creationId xmlns:a16="http://schemas.microsoft.com/office/drawing/2014/main" id="{46E022C9-A332-E6FD-FEB4-9FF13C2E3C8D}"/>
                    </a:ext>
                  </a:extLst>
                </p:cNvPr>
                <p:cNvPicPr/>
                <p:nvPr/>
              </p:nvPicPr>
              <p:blipFill>
                <a:blip r:embed="rId62"/>
                <a:stretch>
                  <a:fillRect/>
                </a:stretch>
              </p:blipFill>
              <p:spPr>
                <a:xfrm>
                  <a:off x="7728938" y="5860309"/>
                  <a:ext cx="709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77EDCC02-C45A-5250-E73A-47865C8955CE}"/>
                    </a:ext>
                  </a:extLst>
                </p14:cNvPr>
                <p14:cNvContentPartPr/>
                <p14:nvPr/>
              </p14:nvContentPartPr>
              <p14:xfrm>
                <a:off x="7633898" y="6087469"/>
                <a:ext cx="262080" cy="248400"/>
              </p14:xfrm>
            </p:contentPart>
          </mc:Choice>
          <mc:Fallback>
            <p:pic>
              <p:nvPicPr>
                <p:cNvPr id="42" name="Freihand 41">
                  <a:extLst>
                    <a:ext uri="{FF2B5EF4-FFF2-40B4-BE49-F238E27FC236}">
                      <a16:creationId xmlns:a16="http://schemas.microsoft.com/office/drawing/2014/main" id="{77EDCC02-C45A-5250-E73A-47865C8955CE}"/>
                    </a:ext>
                  </a:extLst>
                </p:cNvPr>
                <p:cNvPicPr/>
                <p:nvPr/>
              </p:nvPicPr>
              <p:blipFill>
                <a:blip r:embed="rId64"/>
                <a:stretch>
                  <a:fillRect/>
                </a:stretch>
              </p:blipFill>
              <p:spPr>
                <a:xfrm>
                  <a:off x="7624898" y="6078469"/>
                  <a:ext cx="279720" cy="26604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59F6843-3652-A1A9-6002-460F88115A84}"/>
                  </a:ext>
                </a:extLst>
              </p14:cNvPr>
              <p14:cNvContentPartPr/>
              <p14:nvPr/>
            </p14:nvContentPartPr>
            <p14:xfrm>
              <a:off x="4208138" y="1131742"/>
              <a:ext cx="4712400" cy="87480"/>
            </p14:xfrm>
          </p:contentPart>
        </mc:Choice>
        <mc:Fallback>
          <p:pic>
            <p:nvPicPr>
              <p:cNvPr id="2" name="Freihand 1">
                <a:extLst>
                  <a:ext uri="{FF2B5EF4-FFF2-40B4-BE49-F238E27FC236}">
                    <a16:creationId xmlns:a16="http://schemas.microsoft.com/office/drawing/2014/main" id="{659F6843-3652-A1A9-6002-460F88115A84}"/>
                  </a:ext>
                </a:extLst>
              </p:cNvPr>
              <p:cNvPicPr/>
              <p:nvPr/>
            </p:nvPicPr>
            <p:blipFill>
              <a:blip r:embed="rId4"/>
              <a:stretch>
                <a:fillRect/>
              </a:stretch>
            </p:blipFill>
            <p:spPr>
              <a:xfrm>
                <a:off x="4199498" y="1122742"/>
                <a:ext cx="4730040" cy="105120"/>
              </a:xfrm>
              <a:prstGeom prst="rect">
                <a:avLst/>
              </a:prstGeom>
            </p:spPr>
          </p:pic>
        </mc:Fallback>
      </mc:AlternateContent>
      <p:grpSp>
        <p:nvGrpSpPr>
          <p:cNvPr id="9" name="Gruppieren 8">
            <a:extLst>
              <a:ext uri="{FF2B5EF4-FFF2-40B4-BE49-F238E27FC236}">
                <a16:creationId xmlns:a16="http://schemas.microsoft.com/office/drawing/2014/main" id="{53467CE7-5541-A60C-D1DB-78BCE549B422}"/>
              </a:ext>
            </a:extLst>
          </p:cNvPr>
          <p:cNvGrpSpPr/>
          <p:nvPr/>
        </p:nvGrpSpPr>
        <p:grpSpPr>
          <a:xfrm>
            <a:off x="630098" y="1340902"/>
            <a:ext cx="8150760" cy="246600"/>
            <a:chOff x="630098" y="1340902"/>
            <a:chExt cx="8150760" cy="2466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EE57407-63F1-42A2-B1E4-CBF07211A399}"/>
                    </a:ext>
                  </a:extLst>
                </p14:cNvPr>
                <p14:cNvContentPartPr/>
                <p14:nvPr/>
              </p14:nvContentPartPr>
              <p14:xfrm>
                <a:off x="630098" y="1340902"/>
                <a:ext cx="4561560" cy="188280"/>
              </p14:xfrm>
            </p:contentPart>
          </mc:Choice>
          <mc:Fallback>
            <p:pic>
              <p:nvPicPr>
                <p:cNvPr id="6" name="Freihand 5">
                  <a:extLst>
                    <a:ext uri="{FF2B5EF4-FFF2-40B4-BE49-F238E27FC236}">
                      <a16:creationId xmlns:a16="http://schemas.microsoft.com/office/drawing/2014/main" id="{DEE57407-63F1-42A2-B1E4-CBF07211A399}"/>
                    </a:ext>
                  </a:extLst>
                </p:cNvPr>
                <p:cNvPicPr/>
                <p:nvPr/>
              </p:nvPicPr>
              <p:blipFill>
                <a:blip r:embed="rId6"/>
                <a:stretch>
                  <a:fillRect/>
                </a:stretch>
              </p:blipFill>
              <p:spPr>
                <a:xfrm>
                  <a:off x="621098" y="1332262"/>
                  <a:ext cx="4579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D1A09A5-ADDE-7421-B778-501716F3CDC7}"/>
                    </a:ext>
                  </a:extLst>
                </p14:cNvPr>
                <p14:cNvContentPartPr/>
                <p14:nvPr/>
              </p14:nvContentPartPr>
              <p14:xfrm>
                <a:off x="6386858" y="1484542"/>
                <a:ext cx="2394000" cy="102960"/>
              </p14:xfrm>
            </p:contentPart>
          </mc:Choice>
          <mc:Fallback>
            <p:pic>
              <p:nvPicPr>
                <p:cNvPr id="7" name="Freihand 6">
                  <a:extLst>
                    <a:ext uri="{FF2B5EF4-FFF2-40B4-BE49-F238E27FC236}">
                      <a16:creationId xmlns:a16="http://schemas.microsoft.com/office/drawing/2014/main" id="{6D1A09A5-ADDE-7421-B778-501716F3CDC7}"/>
                    </a:ext>
                  </a:extLst>
                </p:cNvPr>
                <p:cNvPicPr/>
                <p:nvPr/>
              </p:nvPicPr>
              <p:blipFill>
                <a:blip r:embed="rId8"/>
                <a:stretch>
                  <a:fillRect/>
                </a:stretch>
              </p:blipFill>
              <p:spPr>
                <a:xfrm>
                  <a:off x="6377858" y="1475542"/>
                  <a:ext cx="2411640" cy="12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6848103-FDDE-3BA4-7F2D-5484649F1B18}"/>
                  </a:ext>
                </a:extLst>
              </p14:cNvPr>
              <p14:cNvContentPartPr/>
              <p14:nvPr/>
            </p14:nvContentPartPr>
            <p14:xfrm>
              <a:off x="680498" y="1801702"/>
              <a:ext cx="3029760" cy="157320"/>
            </p14:xfrm>
          </p:contentPart>
        </mc:Choice>
        <mc:Fallback>
          <p:pic>
            <p:nvPicPr>
              <p:cNvPr id="8" name="Freihand 7">
                <a:extLst>
                  <a:ext uri="{FF2B5EF4-FFF2-40B4-BE49-F238E27FC236}">
                    <a16:creationId xmlns:a16="http://schemas.microsoft.com/office/drawing/2014/main" id="{56848103-FDDE-3BA4-7F2D-5484649F1B18}"/>
                  </a:ext>
                </a:extLst>
              </p:cNvPr>
              <p:cNvPicPr/>
              <p:nvPr/>
            </p:nvPicPr>
            <p:blipFill>
              <a:blip r:embed="rId10"/>
              <a:stretch>
                <a:fillRect/>
              </a:stretch>
            </p:blipFill>
            <p:spPr>
              <a:xfrm>
                <a:off x="671498" y="1793062"/>
                <a:ext cx="3047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EB84DF52-58D9-2445-765F-5C546900CC7A}"/>
                  </a:ext>
                </a:extLst>
              </p14:cNvPr>
              <p14:cNvContentPartPr/>
              <p14:nvPr/>
            </p14:nvContentPartPr>
            <p14:xfrm>
              <a:off x="4342418" y="2502982"/>
              <a:ext cx="1930320" cy="134640"/>
            </p14:xfrm>
          </p:contentPart>
        </mc:Choice>
        <mc:Fallback>
          <p:pic>
            <p:nvPicPr>
              <p:cNvPr id="10" name="Freihand 9">
                <a:extLst>
                  <a:ext uri="{FF2B5EF4-FFF2-40B4-BE49-F238E27FC236}">
                    <a16:creationId xmlns:a16="http://schemas.microsoft.com/office/drawing/2014/main" id="{EB84DF52-58D9-2445-765F-5C546900CC7A}"/>
                  </a:ext>
                </a:extLst>
              </p:cNvPr>
              <p:cNvPicPr/>
              <p:nvPr/>
            </p:nvPicPr>
            <p:blipFill>
              <a:blip r:embed="rId12"/>
              <a:stretch>
                <a:fillRect/>
              </a:stretch>
            </p:blipFill>
            <p:spPr>
              <a:xfrm>
                <a:off x="4333778" y="2494342"/>
                <a:ext cx="1947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E088FE5-5F7B-421A-C09D-84BA05D9BD6C}"/>
                  </a:ext>
                </a:extLst>
              </p14:cNvPr>
              <p14:cNvContentPartPr/>
              <p14:nvPr/>
            </p14:nvContentPartPr>
            <p14:xfrm>
              <a:off x="596258" y="2866942"/>
              <a:ext cx="4691160" cy="129600"/>
            </p14:xfrm>
          </p:contentPart>
        </mc:Choice>
        <mc:Fallback>
          <p:pic>
            <p:nvPicPr>
              <p:cNvPr id="11" name="Freihand 10">
                <a:extLst>
                  <a:ext uri="{FF2B5EF4-FFF2-40B4-BE49-F238E27FC236}">
                    <a16:creationId xmlns:a16="http://schemas.microsoft.com/office/drawing/2014/main" id="{2E088FE5-5F7B-421A-C09D-84BA05D9BD6C}"/>
                  </a:ext>
                </a:extLst>
              </p:cNvPr>
              <p:cNvPicPr/>
              <p:nvPr/>
            </p:nvPicPr>
            <p:blipFill>
              <a:blip r:embed="rId14"/>
              <a:stretch>
                <a:fillRect/>
              </a:stretch>
            </p:blipFill>
            <p:spPr>
              <a:xfrm>
                <a:off x="587618" y="2858302"/>
                <a:ext cx="4708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2530644-A9A7-E05B-596A-F35ABA12CDBF}"/>
                  </a:ext>
                </a:extLst>
              </p14:cNvPr>
              <p14:cNvContentPartPr/>
              <p14:nvPr/>
            </p14:nvContentPartPr>
            <p14:xfrm>
              <a:off x="592298" y="3310462"/>
              <a:ext cx="4979880" cy="63720"/>
            </p14:xfrm>
          </p:contentPart>
        </mc:Choice>
        <mc:Fallback>
          <p:pic>
            <p:nvPicPr>
              <p:cNvPr id="12" name="Freihand 11">
                <a:extLst>
                  <a:ext uri="{FF2B5EF4-FFF2-40B4-BE49-F238E27FC236}">
                    <a16:creationId xmlns:a16="http://schemas.microsoft.com/office/drawing/2014/main" id="{D2530644-A9A7-E05B-596A-F35ABA12CDBF}"/>
                  </a:ext>
                </a:extLst>
              </p:cNvPr>
              <p:cNvPicPr/>
              <p:nvPr/>
            </p:nvPicPr>
            <p:blipFill>
              <a:blip r:embed="rId16"/>
              <a:stretch>
                <a:fillRect/>
              </a:stretch>
            </p:blipFill>
            <p:spPr>
              <a:xfrm>
                <a:off x="583298" y="3301822"/>
                <a:ext cx="4997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57AE0C8-5B35-087C-E204-BF925EDC737B}"/>
                  </a:ext>
                </a:extLst>
              </p14:cNvPr>
              <p14:cNvContentPartPr/>
              <p14:nvPr/>
            </p14:nvContentPartPr>
            <p14:xfrm>
              <a:off x="6614378" y="3233782"/>
              <a:ext cx="1178280" cy="73440"/>
            </p14:xfrm>
          </p:contentPart>
        </mc:Choice>
        <mc:Fallback>
          <p:pic>
            <p:nvPicPr>
              <p:cNvPr id="13" name="Freihand 12">
                <a:extLst>
                  <a:ext uri="{FF2B5EF4-FFF2-40B4-BE49-F238E27FC236}">
                    <a16:creationId xmlns:a16="http://schemas.microsoft.com/office/drawing/2014/main" id="{457AE0C8-5B35-087C-E204-BF925EDC737B}"/>
                  </a:ext>
                </a:extLst>
              </p:cNvPr>
              <p:cNvPicPr/>
              <p:nvPr/>
            </p:nvPicPr>
            <p:blipFill>
              <a:blip r:embed="rId18"/>
              <a:stretch>
                <a:fillRect/>
              </a:stretch>
            </p:blipFill>
            <p:spPr>
              <a:xfrm>
                <a:off x="6605378" y="3224782"/>
                <a:ext cx="1195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7D38AF0-BA9C-5B9D-7C52-FC37E145EFC4}"/>
                  </a:ext>
                </a:extLst>
              </p14:cNvPr>
              <p14:cNvContentPartPr/>
              <p14:nvPr/>
            </p14:nvContentPartPr>
            <p14:xfrm>
              <a:off x="703538" y="3707902"/>
              <a:ext cx="4975200" cy="73080"/>
            </p14:xfrm>
          </p:contentPart>
        </mc:Choice>
        <mc:Fallback>
          <p:pic>
            <p:nvPicPr>
              <p:cNvPr id="14" name="Freihand 13">
                <a:extLst>
                  <a:ext uri="{FF2B5EF4-FFF2-40B4-BE49-F238E27FC236}">
                    <a16:creationId xmlns:a16="http://schemas.microsoft.com/office/drawing/2014/main" id="{97D38AF0-BA9C-5B9D-7C52-FC37E145EFC4}"/>
                  </a:ext>
                </a:extLst>
              </p:cNvPr>
              <p:cNvPicPr/>
              <p:nvPr/>
            </p:nvPicPr>
            <p:blipFill>
              <a:blip r:embed="rId20"/>
              <a:stretch>
                <a:fillRect/>
              </a:stretch>
            </p:blipFill>
            <p:spPr>
              <a:xfrm>
                <a:off x="694898" y="3698902"/>
                <a:ext cx="4992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CC6D020-5A5A-79C9-3678-35FAC31E1FA9}"/>
                  </a:ext>
                </a:extLst>
              </p14:cNvPr>
              <p14:cNvContentPartPr/>
              <p14:nvPr/>
            </p14:nvContentPartPr>
            <p14:xfrm>
              <a:off x="6764858" y="3584062"/>
              <a:ext cx="1494000" cy="109440"/>
            </p14:xfrm>
          </p:contentPart>
        </mc:Choice>
        <mc:Fallback>
          <p:pic>
            <p:nvPicPr>
              <p:cNvPr id="15" name="Freihand 14">
                <a:extLst>
                  <a:ext uri="{FF2B5EF4-FFF2-40B4-BE49-F238E27FC236}">
                    <a16:creationId xmlns:a16="http://schemas.microsoft.com/office/drawing/2014/main" id="{2CC6D020-5A5A-79C9-3678-35FAC31E1FA9}"/>
                  </a:ext>
                </a:extLst>
              </p:cNvPr>
              <p:cNvPicPr/>
              <p:nvPr/>
            </p:nvPicPr>
            <p:blipFill>
              <a:blip r:embed="rId22"/>
              <a:stretch>
                <a:fillRect/>
              </a:stretch>
            </p:blipFill>
            <p:spPr>
              <a:xfrm>
                <a:off x="6756218" y="3575062"/>
                <a:ext cx="1511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CB311C3-0587-2364-ED12-26C41A8432EE}"/>
                  </a:ext>
                </a:extLst>
              </p14:cNvPr>
              <p14:cNvContentPartPr/>
              <p14:nvPr/>
            </p14:nvContentPartPr>
            <p14:xfrm>
              <a:off x="809378" y="3935782"/>
              <a:ext cx="4556160" cy="146520"/>
            </p14:xfrm>
          </p:contentPart>
        </mc:Choice>
        <mc:Fallback>
          <p:pic>
            <p:nvPicPr>
              <p:cNvPr id="16" name="Freihand 15">
                <a:extLst>
                  <a:ext uri="{FF2B5EF4-FFF2-40B4-BE49-F238E27FC236}">
                    <a16:creationId xmlns:a16="http://schemas.microsoft.com/office/drawing/2014/main" id="{5CB311C3-0587-2364-ED12-26C41A8432EE}"/>
                  </a:ext>
                </a:extLst>
              </p:cNvPr>
              <p:cNvPicPr/>
              <p:nvPr/>
            </p:nvPicPr>
            <p:blipFill>
              <a:blip r:embed="rId24"/>
              <a:stretch>
                <a:fillRect/>
              </a:stretch>
            </p:blipFill>
            <p:spPr>
              <a:xfrm>
                <a:off x="800738" y="3927142"/>
                <a:ext cx="4573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833B9C3-46C2-9199-525B-277220EF229B}"/>
                  </a:ext>
                </a:extLst>
              </p14:cNvPr>
              <p14:cNvContentPartPr/>
              <p14:nvPr/>
            </p14:nvContentPartPr>
            <p14:xfrm>
              <a:off x="1736738" y="4824622"/>
              <a:ext cx="4036320" cy="54000"/>
            </p14:xfrm>
          </p:contentPart>
        </mc:Choice>
        <mc:Fallback>
          <p:pic>
            <p:nvPicPr>
              <p:cNvPr id="17" name="Freihand 16">
                <a:extLst>
                  <a:ext uri="{FF2B5EF4-FFF2-40B4-BE49-F238E27FC236}">
                    <a16:creationId xmlns:a16="http://schemas.microsoft.com/office/drawing/2014/main" id="{7833B9C3-46C2-9199-525B-277220EF229B}"/>
                  </a:ext>
                </a:extLst>
              </p:cNvPr>
              <p:cNvPicPr/>
              <p:nvPr/>
            </p:nvPicPr>
            <p:blipFill>
              <a:blip r:embed="rId26"/>
              <a:stretch>
                <a:fillRect/>
              </a:stretch>
            </p:blipFill>
            <p:spPr>
              <a:xfrm>
                <a:off x="1727738" y="4815622"/>
                <a:ext cx="4053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4B1F91F-F30E-007F-4532-4E306096B9B6}"/>
                  </a:ext>
                </a:extLst>
              </p14:cNvPr>
              <p14:cNvContentPartPr/>
              <p14:nvPr/>
            </p14:nvContentPartPr>
            <p14:xfrm>
              <a:off x="377018" y="5128822"/>
              <a:ext cx="3693600" cy="153720"/>
            </p14:xfrm>
          </p:contentPart>
        </mc:Choice>
        <mc:Fallback>
          <p:pic>
            <p:nvPicPr>
              <p:cNvPr id="18" name="Freihand 17">
                <a:extLst>
                  <a:ext uri="{FF2B5EF4-FFF2-40B4-BE49-F238E27FC236}">
                    <a16:creationId xmlns:a16="http://schemas.microsoft.com/office/drawing/2014/main" id="{34B1F91F-F30E-007F-4532-4E306096B9B6}"/>
                  </a:ext>
                </a:extLst>
              </p:cNvPr>
              <p:cNvPicPr/>
              <p:nvPr/>
            </p:nvPicPr>
            <p:blipFill>
              <a:blip r:embed="rId28"/>
              <a:stretch>
                <a:fillRect/>
              </a:stretch>
            </p:blipFill>
            <p:spPr>
              <a:xfrm>
                <a:off x="368378" y="5119822"/>
                <a:ext cx="371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3A4055D-85D7-B210-C32D-6383D0CB9226}"/>
                  </a:ext>
                </a:extLst>
              </p14:cNvPr>
              <p14:cNvContentPartPr/>
              <p14:nvPr/>
            </p14:nvContentPartPr>
            <p14:xfrm>
              <a:off x="4139018" y="5190382"/>
              <a:ext cx="2703960" cy="54000"/>
            </p14:xfrm>
          </p:contentPart>
        </mc:Choice>
        <mc:Fallback>
          <p:pic>
            <p:nvPicPr>
              <p:cNvPr id="19" name="Freihand 18">
                <a:extLst>
                  <a:ext uri="{FF2B5EF4-FFF2-40B4-BE49-F238E27FC236}">
                    <a16:creationId xmlns:a16="http://schemas.microsoft.com/office/drawing/2014/main" id="{83A4055D-85D7-B210-C32D-6383D0CB9226}"/>
                  </a:ext>
                </a:extLst>
              </p:cNvPr>
              <p:cNvPicPr/>
              <p:nvPr/>
            </p:nvPicPr>
            <p:blipFill>
              <a:blip r:embed="rId30"/>
              <a:stretch>
                <a:fillRect/>
              </a:stretch>
            </p:blipFill>
            <p:spPr>
              <a:xfrm>
                <a:off x="4130378" y="5181382"/>
                <a:ext cx="2721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7352B2B-1B96-A4B3-41F3-4A712621A0BC}"/>
                  </a:ext>
                </a:extLst>
              </p14:cNvPr>
              <p14:cNvContentPartPr/>
              <p14:nvPr/>
            </p14:nvContentPartPr>
            <p14:xfrm>
              <a:off x="4067738" y="4770982"/>
              <a:ext cx="2842560" cy="516600"/>
            </p14:xfrm>
          </p:contentPart>
        </mc:Choice>
        <mc:Fallback>
          <p:pic>
            <p:nvPicPr>
              <p:cNvPr id="20" name="Freihand 19">
                <a:extLst>
                  <a:ext uri="{FF2B5EF4-FFF2-40B4-BE49-F238E27FC236}">
                    <a16:creationId xmlns:a16="http://schemas.microsoft.com/office/drawing/2014/main" id="{77352B2B-1B96-A4B3-41F3-4A712621A0BC}"/>
                  </a:ext>
                </a:extLst>
              </p:cNvPr>
              <p:cNvPicPr/>
              <p:nvPr/>
            </p:nvPicPr>
            <p:blipFill>
              <a:blip r:embed="rId32"/>
              <a:stretch>
                <a:fillRect/>
              </a:stretch>
            </p:blipFill>
            <p:spPr>
              <a:xfrm>
                <a:off x="4059098" y="4762342"/>
                <a:ext cx="286020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ED89564-0A6F-9247-F564-2717089B5D9B}"/>
                  </a:ext>
                </a:extLst>
              </p14:cNvPr>
              <p14:cNvContentPartPr/>
              <p14:nvPr/>
            </p14:nvContentPartPr>
            <p14:xfrm>
              <a:off x="2492018" y="5573422"/>
              <a:ext cx="3637440" cy="117360"/>
            </p14:xfrm>
          </p:contentPart>
        </mc:Choice>
        <mc:Fallback>
          <p:pic>
            <p:nvPicPr>
              <p:cNvPr id="21" name="Freihand 20">
                <a:extLst>
                  <a:ext uri="{FF2B5EF4-FFF2-40B4-BE49-F238E27FC236}">
                    <a16:creationId xmlns:a16="http://schemas.microsoft.com/office/drawing/2014/main" id="{7ED89564-0A6F-9247-F564-2717089B5D9B}"/>
                  </a:ext>
                </a:extLst>
              </p:cNvPr>
              <p:cNvPicPr/>
              <p:nvPr/>
            </p:nvPicPr>
            <p:blipFill>
              <a:blip r:embed="rId34"/>
              <a:stretch>
                <a:fillRect/>
              </a:stretch>
            </p:blipFill>
            <p:spPr>
              <a:xfrm>
                <a:off x="2483378" y="5564782"/>
                <a:ext cx="3655080" cy="135000"/>
              </a:xfrm>
              <a:prstGeom prst="rect">
                <a:avLst/>
              </a:prstGeom>
            </p:spPr>
          </p:pic>
        </mc:Fallback>
      </mc:AlternateContent>
      <p:grpSp>
        <p:nvGrpSpPr>
          <p:cNvPr id="98" name="Gruppieren 97">
            <a:extLst>
              <a:ext uri="{FF2B5EF4-FFF2-40B4-BE49-F238E27FC236}">
                <a16:creationId xmlns:a16="http://schemas.microsoft.com/office/drawing/2014/main" id="{DC4BB553-543F-E251-8880-D04792A0A072}"/>
              </a:ext>
            </a:extLst>
          </p:cNvPr>
          <p:cNvGrpSpPr/>
          <p:nvPr/>
        </p:nvGrpSpPr>
        <p:grpSpPr>
          <a:xfrm>
            <a:off x="7468658" y="1641142"/>
            <a:ext cx="4620240" cy="3192840"/>
            <a:chOff x="7468658" y="1641142"/>
            <a:chExt cx="4620240" cy="3192840"/>
          </a:xfrm>
        </p:grpSpPr>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8C51CD3-BCBA-1238-D8C7-7F0D68EE1536}"/>
                    </a:ext>
                  </a:extLst>
                </p14:cNvPr>
                <p14:cNvContentPartPr/>
                <p14:nvPr/>
              </p14:nvContentPartPr>
              <p14:xfrm>
                <a:off x="7679978" y="3556702"/>
                <a:ext cx="1209960" cy="1137960"/>
              </p14:xfrm>
            </p:contentPart>
          </mc:Choice>
          <mc:Fallback>
            <p:pic>
              <p:nvPicPr>
                <p:cNvPr id="22" name="Freihand 21">
                  <a:extLst>
                    <a:ext uri="{FF2B5EF4-FFF2-40B4-BE49-F238E27FC236}">
                      <a16:creationId xmlns:a16="http://schemas.microsoft.com/office/drawing/2014/main" id="{98C51CD3-BCBA-1238-D8C7-7F0D68EE1536}"/>
                    </a:ext>
                  </a:extLst>
                </p:cNvPr>
                <p:cNvPicPr/>
                <p:nvPr/>
              </p:nvPicPr>
              <p:blipFill>
                <a:blip r:embed="rId36"/>
                <a:stretch>
                  <a:fillRect/>
                </a:stretch>
              </p:blipFill>
              <p:spPr>
                <a:xfrm>
                  <a:off x="7671338" y="3547702"/>
                  <a:ext cx="1227600" cy="115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607F8959-6DBB-99D9-D1A7-010F44523AFB}"/>
                    </a:ext>
                  </a:extLst>
                </p14:cNvPr>
                <p14:cNvContentPartPr/>
                <p14:nvPr/>
              </p14:nvContentPartPr>
              <p14:xfrm>
                <a:off x="7468658" y="4381102"/>
                <a:ext cx="502200" cy="452880"/>
              </p14:xfrm>
            </p:contentPart>
          </mc:Choice>
          <mc:Fallback>
            <p:pic>
              <p:nvPicPr>
                <p:cNvPr id="23" name="Freihand 22">
                  <a:extLst>
                    <a:ext uri="{FF2B5EF4-FFF2-40B4-BE49-F238E27FC236}">
                      <a16:creationId xmlns:a16="http://schemas.microsoft.com/office/drawing/2014/main" id="{607F8959-6DBB-99D9-D1A7-010F44523AFB}"/>
                    </a:ext>
                  </a:extLst>
                </p:cNvPr>
                <p:cNvPicPr/>
                <p:nvPr/>
              </p:nvPicPr>
              <p:blipFill>
                <a:blip r:embed="rId38"/>
                <a:stretch>
                  <a:fillRect/>
                </a:stretch>
              </p:blipFill>
              <p:spPr>
                <a:xfrm>
                  <a:off x="7459658" y="4372102"/>
                  <a:ext cx="51984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1AFE7ADB-8516-27A2-EC2C-B7533FC28318}"/>
                    </a:ext>
                  </a:extLst>
                </p14:cNvPr>
                <p14:cNvContentPartPr/>
                <p14:nvPr/>
              </p14:nvContentPartPr>
              <p14:xfrm>
                <a:off x="8958698" y="2618182"/>
                <a:ext cx="258480" cy="302760"/>
              </p14:xfrm>
            </p:contentPart>
          </mc:Choice>
          <mc:Fallback>
            <p:pic>
              <p:nvPicPr>
                <p:cNvPr id="24" name="Freihand 23">
                  <a:extLst>
                    <a:ext uri="{FF2B5EF4-FFF2-40B4-BE49-F238E27FC236}">
                      <a16:creationId xmlns:a16="http://schemas.microsoft.com/office/drawing/2014/main" id="{1AFE7ADB-8516-27A2-EC2C-B7533FC28318}"/>
                    </a:ext>
                  </a:extLst>
                </p:cNvPr>
                <p:cNvPicPr/>
                <p:nvPr/>
              </p:nvPicPr>
              <p:blipFill>
                <a:blip r:embed="rId40"/>
                <a:stretch>
                  <a:fillRect/>
                </a:stretch>
              </p:blipFill>
              <p:spPr>
                <a:xfrm>
                  <a:off x="8950058" y="2609542"/>
                  <a:ext cx="2761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14359ACA-3E06-355C-3600-703755A38B9F}"/>
                    </a:ext>
                  </a:extLst>
                </p14:cNvPr>
                <p14:cNvContentPartPr/>
                <p14:nvPr/>
              </p14:nvContentPartPr>
              <p14:xfrm>
                <a:off x="9407618" y="2247022"/>
                <a:ext cx="146520" cy="205200"/>
              </p14:xfrm>
            </p:contentPart>
          </mc:Choice>
          <mc:Fallback>
            <p:pic>
              <p:nvPicPr>
                <p:cNvPr id="26" name="Freihand 25">
                  <a:extLst>
                    <a:ext uri="{FF2B5EF4-FFF2-40B4-BE49-F238E27FC236}">
                      <a16:creationId xmlns:a16="http://schemas.microsoft.com/office/drawing/2014/main" id="{14359ACA-3E06-355C-3600-703755A38B9F}"/>
                    </a:ext>
                  </a:extLst>
                </p:cNvPr>
                <p:cNvPicPr/>
                <p:nvPr/>
              </p:nvPicPr>
              <p:blipFill>
                <a:blip r:embed="rId42"/>
                <a:stretch>
                  <a:fillRect/>
                </a:stretch>
              </p:blipFill>
              <p:spPr>
                <a:xfrm>
                  <a:off x="9398978" y="2238022"/>
                  <a:ext cx="164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4567B53C-7B7D-12A5-E175-2E71CF650345}"/>
                    </a:ext>
                  </a:extLst>
                </p14:cNvPr>
                <p14:cNvContentPartPr/>
                <p14:nvPr/>
              </p14:nvContentPartPr>
              <p14:xfrm>
                <a:off x="9594098" y="2160622"/>
                <a:ext cx="161640" cy="213480"/>
              </p14:xfrm>
            </p:contentPart>
          </mc:Choice>
          <mc:Fallback>
            <p:pic>
              <p:nvPicPr>
                <p:cNvPr id="27" name="Freihand 26">
                  <a:extLst>
                    <a:ext uri="{FF2B5EF4-FFF2-40B4-BE49-F238E27FC236}">
                      <a16:creationId xmlns:a16="http://schemas.microsoft.com/office/drawing/2014/main" id="{4567B53C-7B7D-12A5-E175-2E71CF650345}"/>
                    </a:ext>
                  </a:extLst>
                </p:cNvPr>
                <p:cNvPicPr/>
                <p:nvPr/>
              </p:nvPicPr>
              <p:blipFill>
                <a:blip r:embed="rId44"/>
                <a:stretch>
                  <a:fillRect/>
                </a:stretch>
              </p:blipFill>
              <p:spPr>
                <a:xfrm>
                  <a:off x="9585458" y="2151982"/>
                  <a:ext cx="179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E59448BF-7017-D01A-A302-2827FE04FAF2}"/>
                    </a:ext>
                  </a:extLst>
                </p14:cNvPr>
                <p14:cNvContentPartPr/>
                <p14:nvPr/>
              </p14:nvContentPartPr>
              <p14:xfrm>
                <a:off x="9828098" y="2138302"/>
                <a:ext cx="405000" cy="257760"/>
              </p14:xfrm>
            </p:contentPart>
          </mc:Choice>
          <mc:Fallback>
            <p:pic>
              <p:nvPicPr>
                <p:cNvPr id="28" name="Freihand 27">
                  <a:extLst>
                    <a:ext uri="{FF2B5EF4-FFF2-40B4-BE49-F238E27FC236}">
                      <a16:creationId xmlns:a16="http://schemas.microsoft.com/office/drawing/2014/main" id="{E59448BF-7017-D01A-A302-2827FE04FAF2}"/>
                    </a:ext>
                  </a:extLst>
                </p:cNvPr>
                <p:cNvPicPr/>
                <p:nvPr/>
              </p:nvPicPr>
              <p:blipFill>
                <a:blip r:embed="rId46"/>
                <a:stretch>
                  <a:fillRect/>
                </a:stretch>
              </p:blipFill>
              <p:spPr>
                <a:xfrm>
                  <a:off x="9819098" y="2129302"/>
                  <a:ext cx="422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F6B37B67-45B1-BF43-8C8A-D9BBCDE7D23C}"/>
                    </a:ext>
                  </a:extLst>
                </p14:cNvPr>
                <p14:cNvContentPartPr/>
                <p14:nvPr/>
              </p14:nvContentPartPr>
              <p14:xfrm>
                <a:off x="10431098" y="1943182"/>
                <a:ext cx="310320" cy="126720"/>
              </p14:xfrm>
            </p:contentPart>
          </mc:Choice>
          <mc:Fallback>
            <p:pic>
              <p:nvPicPr>
                <p:cNvPr id="30" name="Freihand 29">
                  <a:extLst>
                    <a:ext uri="{FF2B5EF4-FFF2-40B4-BE49-F238E27FC236}">
                      <a16:creationId xmlns:a16="http://schemas.microsoft.com/office/drawing/2014/main" id="{F6B37B67-45B1-BF43-8C8A-D9BBCDE7D23C}"/>
                    </a:ext>
                  </a:extLst>
                </p:cNvPr>
                <p:cNvPicPr/>
                <p:nvPr/>
              </p:nvPicPr>
              <p:blipFill>
                <a:blip r:embed="rId48"/>
                <a:stretch>
                  <a:fillRect/>
                </a:stretch>
              </p:blipFill>
              <p:spPr>
                <a:xfrm>
                  <a:off x="10422458" y="1934542"/>
                  <a:ext cx="327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51035043-7168-89C1-6F9F-D6D0A58906F6}"/>
                    </a:ext>
                  </a:extLst>
                </p14:cNvPr>
                <p14:cNvContentPartPr/>
                <p14:nvPr/>
              </p14:nvContentPartPr>
              <p14:xfrm>
                <a:off x="10613258" y="1811062"/>
                <a:ext cx="27360" cy="13320"/>
              </p14:xfrm>
            </p:contentPart>
          </mc:Choice>
          <mc:Fallback>
            <p:pic>
              <p:nvPicPr>
                <p:cNvPr id="31" name="Freihand 30">
                  <a:extLst>
                    <a:ext uri="{FF2B5EF4-FFF2-40B4-BE49-F238E27FC236}">
                      <a16:creationId xmlns:a16="http://schemas.microsoft.com/office/drawing/2014/main" id="{51035043-7168-89C1-6F9F-D6D0A58906F6}"/>
                    </a:ext>
                  </a:extLst>
                </p:cNvPr>
                <p:cNvPicPr/>
                <p:nvPr/>
              </p:nvPicPr>
              <p:blipFill>
                <a:blip r:embed="rId50"/>
                <a:stretch>
                  <a:fillRect/>
                </a:stretch>
              </p:blipFill>
              <p:spPr>
                <a:xfrm>
                  <a:off x="10604258" y="1802422"/>
                  <a:ext cx="45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5C290FBE-017C-81E2-C3E4-0FDDA9586794}"/>
                    </a:ext>
                  </a:extLst>
                </p14:cNvPr>
                <p14:cNvContentPartPr/>
                <p14:nvPr/>
              </p14:nvContentPartPr>
              <p14:xfrm>
                <a:off x="10304018" y="2145502"/>
                <a:ext cx="38880" cy="123120"/>
              </p14:xfrm>
            </p:contentPart>
          </mc:Choice>
          <mc:Fallback>
            <p:pic>
              <p:nvPicPr>
                <p:cNvPr id="32" name="Freihand 31">
                  <a:extLst>
                    <a:ext uri="{FF2B5EF4-FFF2-40B4-BE49-F238E27FC236}">
                      <a16:creationId xmlns:a16="http://schemas.microsoft.com/office/drawing/2014/main" id="{5C290FBE-017C-81E2-C3E4-0FDDA9586794}"/>
                    </a:ext>
                  </a:extLst>
                </p:cNvPr>
                <p:cNvPicPr/>
                <p:nvPr/>
              </p:nvPicPr>
              <p:blipFill>
                <a:blip r:embed="rId52"/>
                <a:stretch>
                  <a:fillRect/>
                </a:stretch>
              </p:blipFill>
              <p:spPr>
                <a:xfrm>
                  <a:off x="10295378" y="2136502"/>
                  <a:ext cx="56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E70CF12-82E2-7BF5-707C-145701069552}"/>
                    </a:ext>
                  </a:extLst>
                </p14:cNvPr>
                <p14:cNvContentPartPr/>
                <p14:nvPr/>
              </p14:nvContentPartPr>
              <p14:xfrm>
                <a:off x="10809818" y="1858942"/>
                <a:ext cx="15480" cy="137160"/>
              </p14:xfrm>
            </p:contentPart>
          </mc:Choice>
          <mc:Fallback>
            <p:pic>
              <p:nvPicPr>
                <p:cNvPr id="33" name="Freihand 32">
                  <a:extLst>
                    <a:ext uri="{FF2B5EF4-FFF2-40B4-BE49-F238E27FC236}">
                      <a16:creationId xmlns:a16="http://schemas.microsoft.com/office/drawing/2014/main" id="{BE70CF12-82E2-7BF5-707C-145701069552}"/>
                    </a:ext>
                  </a:extLst>
                </p:cNvPr>
                <p:cNvPicPr/>
                <p:nvPr/>
              </p:nvPicPr>
              <p:blipFill>
                <a:blip r:embed="rId54"/>
                <a:stretch>
                  <a:fillRect/>
                </a:stretch>
              </p:blipFill>
              <p:spPr>
                <a:xfrm>
                  <a:off x="10800818" y="1850302"/>
                  <a:ext cx="33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12D0C6D5-325A-C6B3-599D-1DB91C58B007}"/>
                    </a:ext>
                  </a:extLst>
                </p14:cNvPr>
                <p14:cNvContentPartPr/>
                <p14:nvPr/>
              </p14:nvContentPartPr>
              <p14:xfrm>
                <a:off x="10755818" y="1755262"/>
                <a:ext cx="272880" cy="172800"/>
              </p14:xfrm>
            </p:contentPart>
          </mc:Choice>
          <mc:Fallback>
            <p:pic>
              <p:nvPicPr>
                <p:cNvPr id="34" name="Freihand 33">
                  <a:extLst>
                    <a:ext uri="{FF2B5EF4-FFF2-40B4-BE49-F238E27FC236}">
                      <a16:creationId xmlns:a16="http://schemas.microsoft.com/office/drawing/2014/main" id="{12D0C6D5-325A-C6B3-599D-1DB91C58B007}"/>
                    </a:ext>
                  </a:extLst>
                </p:cNvPr>
                <p:cNvPicPr/>
                <p:nvPr/>
              </p:nvPicPr>
              <p:blipFill>
                <a:blip r:embed="rId56"/>
                <a:stretch>
                  <a:fillRect/>
                </a:stretch>
              </p:blipFill>
              <p:spPr>
                <a:xfrm>
                  <a:off x="10746818" y="1746622"/>
                  <a:ext cx="290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FD9B11C-B495-E7DD-BF9C-748F36B3EE1E}"/>
                    </a:ext>
                  </a:extLst>
                </p14:cNvPr>
                <p14:cNvContentPartPr/>
                <p14:nvPr/>
              </p14:nvContentPartPr>
              <p14:xfrm>
                <a:off x="10979378" y="1731502"/>
                <a:ext cx="25200" cy="55440"/>
              </p14:xfrm>
            </p:contentPart>
          </mc:Choice>
          <mc:Fallback>
            <p:pic>
              <p:nvPicPr>
                <p:cNvPr id="35" name="Freihand 34">
                  <a:extLst>
                    <a:ext uri="{FF2B5EF4-FFF2-40B4-BE49-F238E27FC236}">
                      <a16:creationId xmlns:a16="http://schemas.microsoft.com/office/drawing/2014/main" id="{3FD9B11C-B495-E7DD-BF9C-748F36B3EE1E}"/>
                    </a:ext>
                  </a:extLst>
                </p:cNvPr>
                <p:cNvPicPr/>
                <p:nvPr/>
              </p:nvPicPr>
              <p:blipFill>
                <a:blip r:embed="rId58"/>
                <a:stretch>
                  <a:fillRect/>
                </a:stretch>
              </p:blipFill>
              <p:spPr>
                <a:xfrm>
                  <a:off x="10970738" y="1722862"/>
                  <a:ext cx="42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F75D3102-39BC-1F6F-29B4-A635387FFBBD}"/>
                    </a:ext>
                  </a:extLst>
                </p14:cNvPr>
                <p14:cNvContentPartPr/>
                <p14:nvPr/>
              </p14:nvContentPartPr>
              <p14:xfrm>
                <a:off x="11066498" y="1664902"/>
                <a:ext cx="129960" cy="209880"/>
              </p14:xfrm>
            </p:contentPart>
          </mc:Choice>
          <mc:Fallback>
            <p:pic>
              <p:nvPicPr>
                <p:cNvPr id="36" name="Freihand 35">
                  <a:extLst>
                    <a:ext uri="{FF2B5EF4-FFF2-40B4-BE49-F238E27FC236}">
                      <a16:creationId xmlns:a16="http://schemas.microsoft.com/office/drawing/2014/main" id="{F75D3102-39BC-1F6F-29B4-A635387FFBBD}"/>
                    </a:ext>
                  </a:extLst>
                </p:cNvPr>
                <p:cNvPicPr/>
                <p:nvPr/>
              </p:nvPicPr>
              <p:blipFill>
                <a:blip r:embed="rId60"/>
                <a:stretch>
                  <a:fillRect/>
                </a:stretch>
              </p:blipFill>
              <p:spPr>
                <a:xfrm>
                  <a:off x="11057858" y="1655902"/>
                  <a:ext cx="147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AC6C546-3339-27BF-E199-E7E4A4A5B506}"/>
                    </a:ext>
                  </a:extLst>
                </p14:cNvPr>
                <p14:cNvContentPartPr/>
                <p14:nvPr/>
              </p14:nvContentPartPr>
              <p14:xfrm>
                <a:off x="11239658" y="1641142"/>
                <a:ext cx="411120" cy="258120"/>
              </p14:xfrm>
            </p:contentPart>
          </mc:Choice>
          <mc:Fallback>
            <p:pic>
              <p:nvPicPr>
                <p:cNvPr id="37" name="Freihand 36">
                  <a:extLst>
                    <a:ext uri="{FF2B5EF4-FFF2-40B4-BE49-F238E27FC236}">
                      <a16:creationId xmlns:a16="http://schemas.microsoft.com/office/drawing/2014/main" id="{4AC6C546-3339-27BF-E199-E7E4A4A5B506}"/>
                    </a:ext>
                  </a:extLst>
                </p:cNvPr>
                <p:cNvPicPr/>
                <p:nvPr/>
              </p:nvPicPr>
              <p:blipFill>
                <a:blip r:embed="rId62"/>
                <a:stretch>
                  <a:fillRect/>
                </a:stretch>
              </p:blipFill>
              <p:spPr>
                <a:xfrm>
                  <a:off x="11230658" y="1632502"/>
                  <a:ext cx="428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FBB84287-4D68-03A5-1329-AC00C5FB3A13}"/>
                    </a:ext>
                  </a:extLst>
                </p14:cNvPr>
                <p14:cNvContentPartPr/>
                <p14:nvPr/>
              </p14:nvContentPartPr>
              <p14:xfrm>
                <a:off x="9532898" y="2580022"/>
                <a:ext cx="239760" cy="180360"/>
              </p14:xfrm>
            </p:contentPart>
          </mc:Choice>
          <mc:Fallback>
            <p:pic>
              <p:nvPicPr>
                <p:cNvPr id="39" name="Freihand 38">
                  <a:extLst>
                    <a:ext uri="{FF2B5EF4-FFF2-40B4-BE49-F238E27FC236}">
                      <a16:creationId xmlns:a16="http://schemas.microsoft.com/office/drawing/2014/main" id="{FBB84287-4D68-03A5-1329-AC00C5FB3A13}"/>
                    </a:ext>
                  </a:extLst>
                </p:cNvPr>
                <p:cNvPicPr/>
                <p:nvPr/>
              </p:nvPicPr>
              <p:blipFill>
                <a:blip r:embed="rId64"/>
                <a:stretch>
                  <a:fillRect/>
                </a:stretch>
              </p:blipFill>
              <p:spPr>
                <a:xfrm>
                  <a:off x="9523898" y="2571022"/>
                  <a:ext cx="257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8B21FF71-43B3-17BD-4912-B3FFC495833E}"/>
                    </a:ext>
                  </a:extLst>
                </p14:cNvPr>
                <p14:cNvContentPartPr/>
                <p14:nvPr/>
              </p14:nvContentPartPr>
              <p14:xfrm>
                <a:off x="9910898" y="2438542"/>
                <a:ext cx="10080" cy="181440"/>
              </p14:xfrm>
            </p:contentPart>
          </mc:Choice>
          <mc:Fallback>
            <p:pic>
              <p:nvPicPr>
                <p:cNvPr id="40" name="Freihand 39">
                  <a:extLst>
                    <a:ext uri="{FF2B5EF4-FFF2-40B4-BE49-F238E27FC236}">
                      <a16:creationId xmlns:a16="http://schemas.microsoft.com/office/drawing/2014/main" id="{8B21FF71-43B3-17BD-4912-B3FFC495833E}"/>
                    </a:ext>
                  </a:extLst>
                </p:cNvPr>
                <p:cNvPicPr/>
                <p:nvPr/>
              </p:nvPicPr>
              <p:blipFill>
                <a:blip r:embed="rId66"/>
                <a:stretch>
                  <a:fillRect/>
                </a:stretch>
              </p:blipFill>
              <p:spPr>
                <a:xfrm>
                  <a:off x="9902258" y="2429542"/>
                  <a:ext cx="27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51FB8385-0BAE-A52D-D1C3-5E264888EE94}"/>
                    </a:ext>
                  </a:extLst>
                </p14:cNvPr>
                <p14:cNvContentPartPr/>
                <p14:nvPr/>
              </p14:nvContentPartPr>
              <p14:xfrm>
                <a:off x="9854018" y="2571742"/>
                <a:ext cx="190800" cy="165240"/>
              </p14:xfrm>
            </p:contentPart>
          </mc:Choice>
          <mc:Fallback>
            <p:pic>
              <p:nvPicPr>
                <p:cNvPr id="41" name="Freihand 40">
                  <a:extLst>
                    <a:ext uri="{FF2B5EF4-FFF2-40B4-BE49-F238E27FC236}">
                      <a16:creationId xmlns:a16="http://schemas.microsoft.com/office/drawing/2014/main" id="{51FB8385-0BAE-A52D-D1C3-5E264888EE94}"/>
                    </a:ext>
                  </a:extLst>
                </p:cNvPr>
                <p:cNvPicPr/>
                <p:nvPr/>
              </p:nvPicPr>
              <p:blipFill>
                <a:blip r:embed="rId68"/>
                <a:stretch>
                  <a:fillRect/>
                </a:stretch>
              </p:blipFill>
              <p:spPr>
                <a:xfrm>
                  <a:off x="9845378" y="2562742"/>
                  <a:ext cx="208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7E94E9C-30EE-336A-E49B-4E91F73BAC42}"/>
                    </a:ext>
                  </a:extLst>
                </p14:cNvPr>
                <p14:cNvContentPartPr/>
                <p14:nvPr/>
              </p14:nvContentPartPr>
              <p14:xfrm>
                <a:off x="10189538" y="2397142"/>
                <a:ext cx="157320" cy="94320"/>
              </p14:xfrm>
            </p:contentPart>
          </mc:Choice>
          <mc:Fallback>
            <p:pic>
              <p:nvPicPr>
                <p:cNvPr id="42" name="Freihand 41">
                  <a:extLst>
                    <a:ext uri="{FF2B5EF4-FFF2-40B4-BE49-F238E27FC236}">
                      <a16:creationId xmlns:a16="http://schemas.microsoft.com/office/drawing/2014/main" id="{A7E94E9C-30EE-336A-E49B-4E91F73BAC42}"/>
                    </a:ext>
                  </a:extLst>
                </p:cNvPr>
                <p:cNvPicPr/>
                <p:nvPr/>
              </p:nvPicPr>
              <p:blipFill>
                <a:blip r:embed="rId70"/>
                <a:stretch>
                  <a:fillRect/>
                </a:stretch>
              </p:blipFill>
              <p:spPr>
                <a:xfrm>
                  <a:off x="10180898" y="2388502"/>
                  <a:ext cx="174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97D31E8A-5986-3B6D-B48F-DBBC2042E045}"/>
                    </a:ext>
                  </a:extLst>
                </p14:cNvPr>
                <p14:cNvContentPartPr/>
                <p14:nvPr/>
              </p14:nvContentPartPr>
              <p14:xfrm>
                <a:off x="10181258" y="2468422"/>
                <a:ext cx="162720" cy="87480"/>
              </p14:xfrm>
            </p:contentPart>
          </mc:Choice>
          <mc:Fallback>
            <p:pic>
              <p:nvPicPr>
                <p:cNvPr id="43" name="Freihand 42">
                  <a:extLst>
                    <a:ext uri="{FF2B5EF4-FFF2-40B4-BE49-F238E27FC236}">
                      <a16:creationId xmlns:a16="http://schemas.microsoft.com/office/drawing/2014/main" id="{97D31E8A-5986-3B6D-B48F-DBBC2042E045}"/>
                    </a:ext>
                  </a:extLst>
                </p:cNvPr>
                <p:cNvPicPr/>
                <p:nvPr/>
              </p:nvPicPr>
              <p:blipFill>
                <a:blip r:embed="rId72"/>
                <a:stretch>
                  <a:fillRect/>
                </a:stretch>
              </p:blipFill>
              <p:spPr>
                <a:xfrm>
                  <a:off x="10172618" y="2459422"/>
                  <a:ext cx="180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E3BF342-23DF-50D1-9C99-63D718EF21ED}"/>
                    </a:ext>
                  </a:extLst>
                </p14:cNvPr>
                <p14:cNvContentPartPr/>
                <p14:nvPr/>
              </p14:nvContentPartPr>
              <p14:xfrm>
                <a:off x="10385018" y="2337742"/>
                <a:ext cx="129600" cy="156600"/>
              </p14:xfrm>
            </p:contentPart>
          </mc:Choice>
          <mc:Fallback>
            <p:pic>
              <p:nvPicPr>
                <p:cNvPr id="44" name="Freihand 43">
                  <a:extLst>
                    <a:ext uri="{FF2B5EF4-FFF2-40B4-BE49-F238E27FC236}">
                      <a16:creationId xmlns:a16="http://schemas.microsoft.com/office/drawing/2014/main" id="{3E3BF342-23DF-50D1-9C99-63D718EF21ED}"/>
                    </a:ext>
                  </a:extLst>
                </p:cNvPr>
                <p:cNvPicPr/>
                <p:nvPr/>
              </p:nvPicPr>
              <p:blipFill>
                <a:blip r:embed="rId74"/>
                <a:stretch>
                  <a:fillRect/>
                </a:stretch>
              </p:blipFill>
              <p:spPr>
                <a:xfrm>
                  <a:off x="10376378" y="2328742"/>
                  <a:ext cx="147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89BF1B6D-FE44-019C-6993-1EF45EFE1241}"/>
                    </a:ext>
                  </a:extLst>
                </p14:cNvPr>
                <p14:cNvContentPartPr/>
                <p14:nvPr/>
              </p14:nvContentPartPr>
              <p14:xfrm>
                <a:off x="10685258" y="2123182"/>
                <a:ext cx="327600" cy="277920"/>
              </p14:xfrm>
            </p:contentPart>
          </mc:Choice>
          <mc:Fallback>
            <p:pic>
              <p:nvPicPr>
                <p:cNvPr id="45" name="Freihand 44">
                  <a:extLst>
                    <a:ext uri="{FF2B5EF4-FFF2-40B4-BE49-F238E27FC236}">
                      <a16:creationId xmlns:a16="http://schemas.microsoft.com/office/drawing/2014/main" id="{89BF1B6D-FE44-019C-6993-1EF45EFE1241}"/>
                    </a:ext>
                  </a:extLst>
                </p:cNvPr>
                <p:cNvPicPr/>
                <p:nvPr/>
              </p:nvPicPr>
              <p:blipFill>
                <a:blip r:embed="rId76"/>
                <a:stretch>
                  <a:fillRect/>
                </a:stretch>
              </p:blipFill>
              <p:spPr>
                <a:xfrm>
                  <a:off x="10676618" y="2114542"/>
                  <a:ext cx="3452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0B2F7E01-81C1-B01B-8462-8F9E89285F50}"/>
                    </a:ext>
                  </a:extLst>
                </p14:cNvPr>
                <p14:cNvContentPartPr/>
                <p14:nvPr/>
              </p14:nvContentPartPr>
              <p14:xfrm>
                <a:off x="10900178" y="2239462"/>
                <a:ext cx="194400" cy="108720"/>
              </p14:xfrm>
            </p:contentPart>
          </mc:Choice>
          <mc:Fallback>
            <p:pic>
              <p:nvPicPr>
                <p:cNvPr id="46" name="Freihand 45">
                  <a:extLst>
                    <a:ext uri="{FF2B5EF4-FFF2-40B4-BE49-F238E27FC236}">
                      <a16:creationId xmlns:a16="http://schemas.microsoft.com/office/drawing/2014/main" id="{0B2F7E01-81C1-B01B-8462-8F9E89285F50}"/>
                    </a:ext>
                  </a:extLst>
                </p:cNvPr>
                <p:cNvPicPr/>
                <p:nvPr/>
              </p:nvPicPr>
              <p:blipFill>
                <a:blip r:embed="rId78"/>
                <a:stretch>
                  <a:fillRect/>
                </a:stretch>
              </p:blipFill>
              <p:spPr>
                <a:xfrm>
                  <a:off x="10891178" y="2230462"/>
                  <a:ext cx="212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51E8FED5-7A39-C139-5C63-B6F04F6EC3EB}"/>
                    </a:ext>
                  </a:extLst>
                </p14:cNvPr>
                <p14:cNvContentPartPr/>
                <p14:nvPr/>
              </p14:nvContentPartPr>
              <p14:xfrm>
                <a:off x="11200778" y="2132902"/>
                <a:ext cx="34560" cy="111960"/>
              </p14:xfrm>
            </p:contentPart>
          </mc:Choice>
          <mc:Fallback>
            <p:pic>
              <p:nvPicPr>
                <p:cNvPr id="47" name="Freihand 46">
                  <a:extLst>
                    <a:ext uri="{FF2B5EF4-FFF2-40B4-BE49-F238E27FC236}">
                      <a16:creationId xmlns:a16="http://schemas.microsoft.com/office/drawing/2014/main" id="{51E8FED5-7A39-C139-5C63-B6F04F6EC3EB}"/>
                    </a:ext>
                  </a:extLst>
                </p:cNvPr>
                <p:cNvPicPr/>
                <p:nvPr/>
              </p:nvPicPr>
              <p:blipFill>
                <a:blip r:embed="rId80"/>
                <a:stretch>
                  <a:fillRect/>
                </a:stretch>
              </p:blipFill>
              <p:spPr>
                <a:xfrm>
                  <a:off x="11192138" y="2124262"/>
                  <a:ext cx="52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4A45176B-B6CE-2859-D864-6A2ED1799A5B}"/>
                    </a:ext>
                  </a:extLst>
                </p14:cNvPr>
                <p14:cNvContentPartPr/>
                <p14:nvPr/>
              </p14:nvContentPartPr>
              <p14:xfrm>
                <a:off x="11210498" y="2054422"/>
                <a:ext cx="169560" cy="174960"/>
              </p14:xfrm>
            </p:contentPart>
          </mc:Choice>
          <mc:Fallback>
            <p:pic>
              <p:nvPicPr>
                <p:cNvPr id="48" name="Freihand 47">
                  <a:extLst>
                    <a:ext uri="{FF2B5EF4-FFF2-40B4-BE49-F238E27FC236}">
                      <a16:creationId xmlns:a16="http://schemas.microsoft.com/office/drawing/2014/main" id="{4A45176B-B6CE-2859-D864-6A2ED1799A5B}"/>
                    </a:ext>
                  </a:extLst>
                </p:cNvPr>
                <p:cNvPicPr/>
                <p:nvPr/>
              </p:nvPicPr>
              <p:blipFill>
                <a:blip r:embed="rId82"/>
                <a:stretch>
                  <a:fillRect/>
                </a:stretch>
              </p:blipFill>
              <p:spPr>
                <a:xfrm>
                  <a:off x="11201498" y="2045782"/>
                  <a:ext cx="187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FC081416-64B1-E1A5-4940-44359DA0AE80}"/>
                    </a:ext>
                  </a:extLst>
                </p14:cNvPr>
                <p14:cNvContentPartPr/>
                <p14:nvPr/>
              </p14:nvContentPartPr>
              <p14:xfrm>
                <a:off x="11344778" y="1975582"/>
                <a:ext cx="111240" cy="193320"/>
              </p14:xfrm>
            </p:contentPart>
          </mc:Choice>
          <mc:Fallback>
            <p:pic>
              <p:nvPicPr>
                <p:cNvPr id="49" name="Freihand 48">
                  <a:extLst>
                    <a:ext uri="{FF2B5EF4-FFF2-40B4-BE49-F238E27FC236}">
                      <a16:creationId xmlns:a16="http://schemas.microsoft.com/office/drawing/2014/main" id="{FC081416-64B1-E1A5-4940-44359DA0AE80}"/>
                    </a:ext>
                  </a:extLst>
                </p:cNvPr>
                <p:cNvPicPr/>
                <p:nvPr/>
              </p:nvPicPr>
              <p:blipFill>
                <a:blip r:embed="rId84"/>
                <a:stretch>
                  <a:fillRect/>
                </a:stretch>
              </p:blipFill>
              <p:spPr>
                <a:xfrm>
                  <a:off x="11335778" y="1966942"/>
                  <a:ext cx="128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6F35B510-61EA-A1E4-C18E-3E418C01298E}"/>
                    </a:ext>
                  </a:extLst>
                </p14:cNvPr>
                <p14:cNvContentPartPr/>
                <p14:nvPr/>
              </p14:nvContentPartPr>
              <p14:xfrm>
                <a:off x="9411938" y="3057022"/>
                <a:ext cx="273600" cy="198720"/>
              </p14:xfrm>
            </p:contentPart>
          </mc:Choice>
          <mc:Fallback>
            <p:pic>
              <p:nvPicPr>
                <p:cNvPr id="50" name="Freihand 49">
                  <a:extLst>
                    <a:ext uri="{FF2B5EF4-FFF2-40B4-BE49-F238E27FC236}">
                      <a16:creationId xmlns:a16="http://schemas.microsoft.com/office/drawing/2014/main" id="{6F35B510-61EA-A1E4-C18E-3E418C01298E}"/>
                    </a:ext>
                  </a:extLst>
                </p:cNvPr>
                <p:cNvPicPr/>
                <p:nvPr/>
              </p:nvPicPr>
              <p:blipFill>
                <a:blip r:embed="rId86"/>
                <a:stretch>
                  <a:fillRect/>
                </a:stretch>
              </p:blipFill>
              <p:spPr>
                <a:xfrm>
                  <a:off x="9403298" y="3048022"/>
                  <a:ext cx="291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93AF7EC7-2286-C95F-3B46-9C34E015E605}"/>
                    </a:ext>
                  </a:extLst>
                </p14:cNvPr>
                <p14:cNvContentPartPr/>
                <p14:nvPr/>
              </p14:nvContentPartPr>
              <p14:xfrm>
                <a:off x="9620378" y="3004102"/>
                <a:ext cx="53640" cy="4320"/>
              </p14:xfrm>
            </p:contentPart>
          </mc:Choice>
          <mc:Fallback>
            <p:pic>
              <p:nvPicPr>
                <p:cNvPr id="51" name="Freihand 50">
                  <a:extLst>
                    <a:ext uri="{FF2B5EF4-FFF2-40B4-BE49-F238E27FC236}">
                      <a16:creationId xmlns:a16="http://schemas.microsoft.com/office/drawing/2014/main" id="{93AF7EC7-2286-C95F-3B46-9C34E015E605}"/>
                    </a:ext>
                  </a:extLst>
                </p:cNvPr>
                <p:cNvPicPr/>
                <p:nvPr/>
              </p:nvPicPr>
              <p:blipFill>
                <a:blip r:embed="rId88"/>
                <a:stretch>
                  <a:fillRect/>
                </a:stretch>
              </p:blipFill>
              <p:spPr>
                <a:xfrm>
                  <a:off x="9611738" y="2995102"/>
                  <a:ext cx="71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5CCABB73-3F5B-FF11-79CF-1F641BBE7BDA}"/>
                    </a:ext>
                  </a:extLst>
                </p14:cNvPr>
                <p14:cNvContentPartPr/>
                <p14:nvPr/>
              </p14:nvContentPartPr>
              <p14:xfrm>
                <a:off x="9790658" y="2892862"/>
                <a:ext cx="237240" cy="173160"/>
              </p14:xfrm>
            </p:contentPart>
          </mc:Choice>
          <mc:Fallback>
            <p:pic>
              <p:nvPicPr>
                <p:cNvPr id="52" name="Freihand 51">
                  <a:extLst>
                    <a:ext uri="{FF2B5EF4-FFF2-40B4-BE49-F238E27FC236}">
                      <a16:creationId xmlns:a16="http://schemas.microsoft.com/office/drawing/2014/main" id="{5CCABB73-3F5B-FF11-79CF-1F641BBE7BDA}"/>
                    </a:ext>
                  </a:extLst>
                </p:cNvPr>
                <p:cNvPicPr/>
                <p:nvPr/>
              </p:nvPicPr>
              <p:blipFill>
                <a:blip r:embed="rId90"/>
                <a:stretch>
                  <a:fillRect/>
                </a:stretch>
              </p:blipFill>
              <p:spPr>
                <a:xfrm>
                  <a:off x="9782018" y="2883862"/>
                  <a:ext cx="254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913F50BB-5E28-92F9-52D3-36694581B4EF}"/>
                    </a:ext>
                  </a:extLst>
                </p14:cNvPr>
                <p14:cNvContentPartPr/>
                <p14:nvPr/>
              </p14:nvContentPartPr>
              <p14:xfrm>
                <a:off x="10010618" y="2831302"/>
                <a:ext cx="6480" cy="18000"/>
              </p14:xfrm>
            </p:contentPart>
          </mc:Choice>
          <mc:Fallback>
            <p:pic>
              <p:nvPicPr>
                <p:cNvPr id="53" name="Freihand 52">
                  <a:extLst>
                    <a:ext uri="{FF2B5EF4-FFF2-40B4-BE49-F238E27FC236}">
                      <a16:creationId xmlns:a16="http://schemas.microsoft.com/office/drawing/2014/main" id="{913F50BB-5E28-92F9-52D3-36694581B4EF}"/>
                    </a:ext>
                  </a:extLst>
                </p:cNvPr>
                <p:cNvPicPr/>
                <p:nvPr/>
              </p:nvPicPr>
              <p:blipFill>
                <a:blip r:embed="rId92"/>
                <a:stretch>
                  <a:fillRect/>
                </a:stretch>
              </p:blipFill>
              <p:spPr>
                <a:xfrm>
                  <a:off x="10001618" y="2822302"/>
                  <a:ext cx="24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474669F0-90CA-57BC-423A-0E2B6F9B390C}"/>
                    </a:ext>
                  </a:extLst>
                </p14:cNvPr>
                <p14:cNvContentPartPr/>
                <p14:nvPr/>
              </p14:nvContentPartPr>
              <p14:xfrm>
                <a:off x="10077218" y="2810782"/>
                <a:ext cx="228960" cy="170280"/>
              </p14:xfrm>
            </p:contentPart>
          </mc:Choice>
          <mc:Fallback>
            <p:pic>
              <p:nvPicPr>
                <p:cNvPr id="54" name="Freihand 53">
                  <a:extLst>
                    <a:ext uri="{FF2B5EF4-FFF2-40B4-BE49-F238E27FC236}">
                      <a16:creationId xmlns:a16="http://schemas.microsoft.com/office/drawing/2014/main" id="{474669F0-90CA-57BC-423A-0E2B6F9B390C}"/>
                    </a:ext>
                  </a:extLst>
                </p:cNvPr>
                <p:cNvPicPr/>
                <p:nvPr/>
              </p:nvPicPr>
              <p:blipFill>
                <a:blip r:embed="rId94"/>
                <a:stretch>
                  <a:fillRect/>
                </a:stretch>
              </p:blipFill>
              <p:spPr>
                <a:xfrm>
                  <a:off x="10068218" y="2801782"/>
                  <a:ext cx="246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6DDC10E1-A4F4-B5D5-9313-7DBFADDA83F5}"/>
                    </a:ext>
                  </a:extLst>
                </p14:cNvPr>
                <p14:cNvContentPartPr/>
                <p14:nvPr/>
              </p14:nvContentPartPr>
              <p14:xfrm>
                <a:off x="10279898" y="2720782"/>
                <a:ext cx="17280" cy="36000"/>
              </p14:xfrm>
            </p:contentPart>
          </mc:Choice>
          <mc:Fallback>
            <p:pic>
              <p:nvPicPr>
                <p:cNvPr id="55" name="Freihand 54">
                  <a:extLst>
                    <a:ext uri="{FF2B5EF4-FFF2-40B4-BE49-F238E27FC236}">
                      <a16:creationId xmlns:a16="http://schemas.microsoft.com/office/drawing/2014/main" id="{6DDC10E1-A4F4-B5D5-9313-7DBFADDA83F5}"/>
                    </a:ext>
                  </a:extLst>
                </p:cNvPr>
                <p:cNvPicPr/>
                <p:nvPr/>
              </p:nvPicPr>
              <p:blipFill>
                <a:blip r:embed="rId96"/>
                <a:stretch>
                  <a:fillRect/>
                </a:stretch>
              </p:blipFill>
              <p:spPr>
                <a:xfrm>
                  <a:off x="10270898" y="2711782"/>
                  <a:ext cx="34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131B8D7D-E0EA-D867-AAC5-5EF5CE93C37D}"/>
                    </a:ext>
                  </a:extLst>
                </p14:cNvPr>
                <p14:cNvContentPartPr/>
                <p14:nvPr/>
              </p14:nvContentPartPr>
              <p14:xfrm>
                <a:off x="10366658" y="2520622"/>
                <a:ext cx="695880" cy="321120"/>
              </p14:xfrm>
            </p:contentPart>
          </mc:Choice>
          <mc:Fallback>
            <p:pic>
              <p:nvPicPr>
                <p:cNvPr id="56" name="Freihand 55">
                  <a:extLst>
                    <a:ext uri="{FF2B5EF4-FFF2-40B4-BE49-F238E27FC236}">
                      <a16:creationId xmlns:a16="http://schemas.microsoft.com/office/drawing/2014/main" id="{131B8D7D-E0EA-D867-AAC5-5EF5CE93C37D}"/>
                    </a:ext>
                  </a:extLst>
                </p:cNvPr>
                <p:cNvPicPr/>
                <p:nvPr/>
              </p:nvPicPr>
              <p:blipFill>
                <a:blip r:embed="rId98"/>
                <a:stretch>
                  <a:fillRect/>
                </a:stretch>
              </p:blipFill>
              <p:spPr>
                <a:xfrm>
                  <a:off x="10357658" y="2511622"/>
                  <a:ext cx="7135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CEBE181B-AF6B-D65B-E670-A9171A26F403}"/>
                    </a:ext>
                  </a:extLst>
                </p14:cNvPr>
                <p14:cNvContentPartPr/>
                <p14:nvPr/>
              </p14:nvContentPartPr>
              <p14:xfrm>
                <a:off x="9468818" y="2815822"/>
                <a:ext cx="1503720" cy="514080"/>
              </p14:xfrm>
            </p:contentPart>
          </mc:Choice>
          <mc:Fallback>
            <p:pic>
              <p:nvPicPr>
                <p:cNvPr id="57" name="Freihand 56">
                  <a:extLst>
                    <a:ext uri="{FF2B5EF4-FFF2-40B4-BE49-F238E27FC236}">
                      <a16:creationId xmlns:a16="http://schemas.microsoft.com/office/drawing/2014/main" id="{CEBE181B-AF6B-D65B-E670-A9171A26F403}"/>
                    </a:ext>
                  </a:extLst>
                </p:cNvPr>
                <p:cNvPicPr/>
                <p:nvPr/>
              </p:nvPicPr>
              <p:blipFill>
                <a:blip r:embed="rId100"/>
                <a:stretch>
                  <a:fillRect/>
                </a:stretch>
              </p:blipFill>
              <p:spPr>
                <a:xfrm>
                  <a:off x="9460178" y="2807182"/>
                  <a:ext cx="152136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7C3C835B-4877-106D-9E0C-022C9C6F2E0B}"/>
                    </a:ext>
                  </a:extLst>
                </p14:cNvPr>
                <p14:cNvContentPartPr/>
                <p14:nvPr/>
              </p14:nvContentPartPr>
              <p14:xfrm>
                <a:off x="11232098" y="2510542"/>
                <a:ext cx="214200" cy="84240"/>
              </p14:xfrm>
            </p:contentPart>
          </mc:Choice>
          <mc:Fallback>
            <p:pic>
              <p:nvPicPr>
                <p:cNvPr id="58" name="Freihand 57">
                  <a:extLst>
                    <a:ext uri="{FF2B5EF4-FFF2-40B4-BE49-F238E27FC236}">
                      <a16:creationId xmlns:a16="http://schemas.microsoft.com/office/drawing/2014/main" id="{7C3C835B-4877-106D-9E0C-022C9C6F2E0B}"/>
                    </a:ext>
                  </a:extLst>
                </p:cNvPr>
                <p:cNvPicPr/>
                <p:nvPr/>
              </p:nvPicPr>
              <p:blipFill>
                <a:blip r:embed="rId102"/>
                <a:stretch>
                  <a:fillRect/>
                </a:stretch>
              </p:blipFill>
              <p:spPr>
                <a:xfrm>
                  <a:off x="11223458" y="2501902"/>
                  <a:ext cx="231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E7AA70ED-2FF8-27DE-8C4D-06753C016C76}"/>
                    </a:ext>
                  </a:extLst>
                </p14:cNvPr>
                <p14:cNvContentPartPr/>
                <p14:nvPr/>
              </p14:nvContentPartPr>
              <p14:xfrm>
                <a:off x="11403818" y="2378062"/>
                <a:ext cx="22680" cy="36000"/>
              </p14:xfrm>
            </p:contentPart>
          </mc:Choice>
          <mc:Fallback>
            <p:pic>
              <p:nvPicPr>
                <p:cNvPr id="59" name="Freihand 58">
                  <a:extLst>
                    <a:ext uri="{FF2B5EF4-FFF2-40B4-BE49-F238E27FC236}">
                      <a16:creationId xmlns:a16="http://schemas.microsoft.com/office/drawing/2014/main" id="{E7AA70ED-2FF8-27DE-8C4D-06753C016C76}"/>
                    </a:ext>
                  </a:extLst>
                </p:cNvPr>
                <p:cNvPicPr/>
                <p:nvPr/>
              </p:nvPicPr>
              <p:blipFill>
                <a:blip r:embed="rId104"/>
                <a:stretch>
                  <a:fillRect/>
                </a:stretch>
              </p:blipFill>
              <p:spPr>
                <a:xfrm>
                  <a:off x="11394818" y="2369422"/>
                  <a:ext cx="40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B4EB248F-F7EF-206B-725D-C08F6853D847}"/>
                    </a:ext>
                  </a:extLst>
                </p14:cNvPr>
                <p14:cNvContentPartPr/>
                <p14:nvPr/>
              </p14:nvContentPartPr>
              <p14:xfrm>
                <a:off x="11495258" y="2279422"/>
                <a:ext cx="304200" cy="249840"/>
              </p14:xfrm>
            </p:contentPart>
          </mc:Choice>
          <mc:Fallback>
            <p:pic>
              <p:nvPicPr>
                <p:cNvPr id="60" name="Freihand 59">
                  <a:extLst>
                    <a:ext uri="{FF2B5EF4-FFF2-40B4-BE49-F238E27FC236}">
                      <a16:creationId xmlns:a16="http://schemas.microsoft.com/office/drawing/2014/main" id="{B4EB248F-F7EF-206B-725D-C08F6853D847}"/>
                    </a:ext>
                  </a:extLst>
                </p:cNvPr>
                <p:cNvPicPr/>
                <p:nvPr/>
              </p:nvPicPr>
              <p:blipFill>
                <a:blip r:embed="rId106"/>
                <a:stretch>
                  <a:fillRect/>
                </a:stretch>
              </p:blipFill>
              <p:spPr>
                <a:xfrm>
                  <a:off x="11486258" y="2270782"/>
                  <a:ext cx="3218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22C4AEF8-710E-4249-61A5-F5423ECE3BBC}"/>
                    </a:ext>
                  </a:extLst>
                </p14:cNvPr>
                <p14:cNvContentPartPr/>
                <p14:nvPr/>
              </p14:nvContentPartPr>
              <p14:xfrm>
                <a:off x="9449738" y="3429622"/>
                <a:ext cx="425880" cy="177120"/>
              </p14:xfrm>
            </p:contentPart>
          </mc:Choice>
          <mc:Fallback>
            <p:pic>
              <p:nvPicPr>
                <p:cNvPr id="62" name="Freihand 61">
                  <a:extLst>
                    <a:ext uri="{FF2B5EF4-FFF2-40B4-BE49-F238E27FC236}">
                      <a16:creationId xmlns:a16="http://schemas.microsoft.com/office/drawing/2014/main" id="{22C4AEF8-710E-4249-61A5-F5423ECE3BBC}"/>
                    </a:ext>
                  </a:extLst>
                </p:cNvPr>
                <p:cNvPicPr/>
                <p:nvPr/>
              </p:nvPicPr>
              <p:blipFill>
                <a:blip r:embed="rId108"/>
                <a:stretch>
                  <a:fillRect/>
                </a:stretch>
              </p:blipFill>
              <p:spPr>
                <a:xfrm>
                  <a:off x="9441098" y="3420622"/>
                  <a:ext cx="443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C96A39AB-DE61-6CF7-B387-0D1478E2AE23}"/>
                    </a:ext>
                  </a:extLst>
                </p14:cNvPr>
                <p14:cNvContentPartPr/>
                <p14:nvPr/>
              </p14:nvContentPartPr>
              <p14:xfrm>
                <a:off x="9864458" y="3303622"/>
                <a:ext cx="23400" cy="23040"/>
              </p14:xfrm>
            </p:contentPart>
          </mc:Choice>
          <mc:Fallback>
            <p:pic>
              <p:nvPicPr>
                <p:cNvPr id="63" name="Freihand 62">
                  <a:extLst>
                    <a:ext uri="{FF2B5EF4-FFF2-40B4-BE49-F238E27FC236}">
                      <a16:creationId xmlns:a16="http://schemas.microsoft.com/office/drawing/2014/main" id="{C96A39AB-DE61-6CF7-B387-0D1478E2AE23}"/>
                    </a:ext>
                  </a:extLst>
                </p:cNvPr>
                <p:cNvPicPr/>
                <p:nvPr/>
              </p:nvPicPr>
              <p:blipFill>
                <a:blip r:embed="rId110"/>
                <a:stretch>
                  <a:fillRect/>
                </a:stretch>
              </p:blipFill>
              <p:spPr>
                <a:xfrm>
                  <a:off x="9855818" y="3294982"/>
                  <a:ext cx="41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6E79A184-D85F-4393-E272-F7A9DD2C761B}"/>
                    </a:ext>
                  </a:extLst>
                </p14:cNvPr>
                <p14:cNvContentPartPr/>
                <p14:nvPr/>
              </p14:nvContentPartPr>
              <p14:xfrm>
                <a:off x="9963818" y="3266902"/>
                <a:ext cx="129960" cy="178200"/>
              </p14:xfrm>
            </p:contentPart>
          </mc:Choice>
          <mc:Fallback>
            <p:pic>
              <p:nvPicPr>
                <p:cNvPr id="64" name="Freihand 63">
                  <a:extLst>
                    <a:ext uri="{FF2B5EF4-FFF2-40B4-BE49-F238E27FC236}">
                      <a16:creationId xmlns:a16="http://schemas.microsoft.com/office/drawing/2014/main" id="{6E79A184-D85F-4393-E272-F7A9DD2C761B}"/>
                    </a:ext>
                  </a:extLst>
                </p:cNvPr>
                <p:cNvPicPr/>
                <p:nvPr/>
              </p:nvPicPr>
              <p:blipFill>
                <a:blip r:embed="rId112"/>
                <a:stretch>
                  <a:fillRect/>
                </a:stretch>
              </p:blipFill>
              <p:spPr>
                <a:xfrm>
                  <a:off x="9954818" y="3257902"/>
                  <a:ext cx="147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0E279918-64F4-039E-51BF-45E9590F1680}"/>
                    </a:ext>
                  </a:extLst>
                </p14:cNvPr>
                <p14:cNvContentPartPr/>
                <p14:nvPr/>
              </p14:nvContentPartPr>
              <p14:xfrm>
                <a:off x="10132298" y="3075742"/>
                <a:ext cx="481320" cy="291240"/>
              </p14:xfrm>
            </p:contentPart>
          </mc:Choice>
          <mc:Fallback>
            <p:pic>
              <p:nvPicPr>
                <p:cNvPr id="65" name="Freihand 64">
                  <a:extLst>
                    <a:ext uri="{FF2B5EF4-FFF2-40B4-BE49-F238E27FC236}">
                      <a16:creationId xmlns:a16="http://schemas.microsoft.com/office/drawing/2014/main" id="{0E279918-64F4-039E-51BF-45E9590F1680}"/>
                    </a:ext>
                  </a:extLst>
                </p:cNvPr>
                <p:cNvPicPr/>
                <p:nvPr/>
              </p:nvPicPr>
              <p:blipFill>
                <a:blip r:embed="rId114"/>
                <a:stretch>
                  <a:fillRect/>
                </a:stretch>
              </p:blipFill>
              <p:spPr>
                <a:xfrm>
                  <a:off x="10123298" y="3067102"/>
                  <a:ext cx="498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FFFE0BB5-1FCB-A897-4084-F199A1F3C317}"/>
                    </a:ext>
                  </a:extLst>
                </p14:cNvPr>
                <p14:cNvContentPartPr/>
                <p14:nvPr/>
              </p14:nvContentPartPr>
              <p14:xfrm>
                <a:off x="10635218" y="3104182"/>
                <a:ext cx="113040" cy="198720"/>
              </p14:xfrm>
            </p:contentPart>
          </mc:Choice>
          <mc:Fallback>
            <p:pic>
              <p:nvPicPr>
                <p:cNvPr id="66" name="Freihand 65">
                  <a:extLst>
                    <a:ext uri="{FF2B5EF4-FFF2-40B4-BE49-F238E27FC236}">
                      <a16:creationId xmlns:a16="http://schemas.microsoft.com/office/drawing/2014/main" id="{FFFE0BB5-1FCB-A897-4084-F199A1F3C317}"/>
                    </a:ext>
                  </a:extLst>
                </p:cNvPr>
                <p:cNvPicPr/>
                <p:nvPr/>
              </p:nvPicPr>
              <p:blipFill>
                <a:blip r:embed="rId116"/>
                <a:stretch>
                  <a:fillRect/>
                </a:stretch>
              </p:blipFill>
              <p:spPr>
                <a:xfrm>
                  <a:off x="10626578" y="3095182"/>
                  <a:ext cx="130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A218053C-4778-00D1-6FF2-BBD22E97B5DC}"/>
                    </a:ext>
                  </a:extLst>
                </p14:cNvPr>
                <p14:cNvContentPartPr/>
                <p14:nvPr/>
              </p14:nvContentPartPr>
              <p14:xfrm>
                <a:off x="10973258" y="2834182"/>
                <a:ext cx="363960" cy="267840"/>
              </p14:xfrm>
            </p:contentPart>
          </mc:Choice>
          <mc:Fallback>
            <p:pic>
              <p:nvPicPr>
                <p:cNvPr id="68" name="Freihand 67">
                  <a:extLst>
                    <a:ext uri="{FF2B5EF4-FFF2-40B4-BE49-F238E27FC236}">
                      <a16:creationId xmlns:a16="http://schemas.microsoft.com/office/drawing/2014/main" id="{A218053C-4778-00D1-6FF2-BBD22E97B5DC}"/>
                    </a:ext>
                  </a:extLst>
                </p:cNvPr>
                <p:cNvPicPr/>
                <p:nvPr/>
              </p:nvPicPr>
              <p:blipFill>
                <a:blip r:embed="rId118"/>
                <a:stretch>
                  <a:fillRect/>
                </a:stretch>
              </p:blipFill>
              <p:spPr>
                <a:xfrm>
                  <a:off x="10964258" y="2825542"/>
                  <a:ext cx="381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C99B587B-58FD-9D7E-004B-068BE75170F5}"/>
                    </a:ext>
                  </a:extLst>
                </p14:cNvPr>
                <p14:cNvContentPartPr/>
                <p14:nvPr/>
              </p14:nvContentPartPr>
              <p14:xfrm>
                <a:off x="11358818" y="2714662"/>
                <a:ext cx="498240" cy="346680"/>
              </p14:xfrm>
            </p:contentPart>
          </mc:Choice>
          <mc:Fallback>
            <p:pic>
              <p:nvPicPr>
                <p:cNvPr id="69" name="Freihand 68">
                  <a:extLst>
                    <a:ext uri="{FF2B5EF4-FFF2-40B4-BE49-F238E27FC236}">
                      <a16:creationId xmlns:a16="http://schemas.microsoft.com/office/drawing/2014/main" id="{C99B587B-58FD-9D7E-004B-068BE75170F5}"/>
                    </a:ext>
                  </a:extLst>
                </p:cNvPr>
                <p:cNvPicPr/>
                <p:nvPr/>
              </p:nvPicPr>
              <p:blipFill>
                <a:blip r:embed="rId120"/>
                <a:stretch>
                  <a:fillRect/>
                </a:stretch>
              </p:blipFill>
              <p:spPr>
                <a:xfrm>
                  <a:off x="11350178" y="2706022"/>
                  <a:ext cx="51588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B2BEDCF0-9AE9-6932-4043-81DDBDAAC623}"/>
                    </a:ext>
                  </a:extLst>
                </p14:cNvPr>
                <p14:cNvContentPartPr/>
                <p14:nvPr/>
              </p14:nvContentPartPr>
              <p14:xfrm>
                <a:off x="8958338" y="3895462"/>
                <a:ext cx="469800" cy="161640"/>
              </p14:xfrm>
            </p:contentPart>
          </mc:Choice>
          <mc:Fallback>
            <p:pic>
              <p:nvPicPr>
                <p:cNvPr id="70" name="Freihand 69">
                  <a:extLst>
                    <a:ext uri="{FF2B5EF4-FFF2-40B4-BE49-F238E27FC236}">
                      <a16:creationId xmlns:a16="http://schemas.microsoft.com/office/drawing/2014/main" id="{B2BEDCF0-9AE9-6932-4043-81DDBDAAC623}"/>
                    </a:ext>
                  </a:extLst>
                </p:cNvPr>
                <p:cNvPicPr/>
                <p:nvPr/>
              </p:nvPicPr>
              <p:blipFill>
                <a:blip r:embed="rId122"/>
                <a:stretch>
                  <a:fillRect/>
                </a:stretch>
              </p:blipFill>
              <p:spPr>
                <a:xfrm>
                  <a:off x="8949698" y="3886822"/>
                  <a:ext cx="487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4ABFE112-335D-CF5A-37B3-29BDFFF52EEB}"/>
                    </a:ext>
                  </a:extLst>
                </p14:cNvPr>
                <p14:cNvContentPartPr/>
                <p14:nvPr/>
              </p14:nvContentPartPr>
              <p14:xfrm>
                <a:off x="9454058" y="3747862"/>
                <a:ext cx="94320" cy="164880"/>
              </p14:xfrm>
            </p:contentPart>
          </mc:Choice>
          <mc:Fallback>
            <p:pic>
              <p:nvPicPr>
                <p:cNvPr id="71" name="Freihand 70">
                  <a:extLst>
                    <a:ext uri="{FF2B5EF4-FFF2-40B4-BE49-F238E27FC236}">
                      <a16:creationId xmlns:a16="http://schemas.microsoft.com/office/drawing/2014/main" id="{4ABFE112-335D-CF5A-37B3-29BDFFF52EEB}"/>
                    </a:ext>
                  </a:extLst>
                </p:cNvPr>
                <p:cNvPicPr/>
                <p:nvPr/>
              </p:nvPicPr>
              <p:blipFill>
                <a:blip r:embed="rId124"/>
                <a:stretch>
                  <a:fillRect/>
                </a:stretch>
              </p:blipFill>
              <p:spPr>
                <a:xfrm>
                  <a:off x="9445058" y="3738862"/>
                  <a:ext cx="111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C8AE139C-184F-1893-D960-31D83C9BFA13}"/>
                    </a:ext>
                  </a:extLst>
                </p14:cNvPr>
                <p14:cNvContentPartPr/>
                <p14:nvPr/>
              </p14:nvContentPartPr>
              <p14:xfrm>
                <a:off x="9615338" y="3762982"/>
                <a:ext cx="102960" cy="100800"/>
              </p14:xfrm>
            </p:contentPart>
          </mc:Choice>
          <mc:Fallback>
            <p:pic>
              <p:nvPicPr>
                <p:cNvPr id="72" name="Freihand 71">
                  <a:extLst>
                    <a:ext uri="{FF2B5EF4-FFF2-40B4-BE49-F238E27FC236}">
                      <a16:creationId xmlns:a16="http://schemas.microsoft.com/office/drawing/2014/main" id="{C8AE139C-184F-1893-D960-31D83C9BFA13}"/>
                    </a:ext>
                  </a:extLst>
                </p:cNvPr>
                <p:cNvPicPr/>
                <p:nvPr/>
              </p:nvPicPr>
              <p:blipFill>
                <a:blip r:embed="rId126"/>
                <a:stretch>
                  <a:fillRect/>
                </a:stretch>
              </p:blipFill>
              <p:spPr>
                <a:xfrm>
                  <a:off x="9606338" y="3753982"/>
                  <a:ext cx="12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0FBF1A3C-C7F4-8CD8-FF14-581A4EC6A26C}"/>
                    </a:ext>
                  </a:extLst>
                </p14:cNvPr>
                <p14:cNvContentPartPr/>
                <p14:nvPr/>
              </p14:nvContentPartPr>
              <p14:xfrm>
                <a:off x="9744218" y="3682342"/>
                <a:ext cx="77400" cy="134640"/>
              </p14:xfrm>
            </p:contentPart>
          </mc:Choice>
          <mc:Fallback>
            <p:pic>
              <p:nvPicPr>
                <p:cNvPr id="73" name="Freihand 72">
                  <a:extLst>
                    <a:ext uri="{FF2B5EF4-FFF2-40B4-BE49-F238E27FC236}">
                      <a16:creationId xmlns:a16="http://schemas.microsoft.com/office/drawing/2014/main" id="{0FBF1A3C-C7F4-8CD8-FF14-581A4EC6A26C}"/>
                    </a:ext>
                  </a:extLst>
                </p:cNvPr>
                <p:cNvPicPr/>
                <p:nvPr/>
              </p:nvPicPr>
              <p:blipFill>
                <a:blip r:embed="rId128"/>
                <a:stretch>
                  <a:fillRect/>
                </a:stretch>
              </p:blipFill>
              <p:spPr>
                <a:xfrm>
                  <a:off x="9735578" y="3673702"/>
                  <a:ext cx="95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D5222502-AEF2-4934-88DC-B8D65EAD95B8}"/>
                    </a:ext>
                  </a:extLst>
                </p14:cNvPr>
                <p14:cNvContentPartPr/>
                <p14:nvPr/>
              </p14:nvContentPartPr>
              <p14:xfrm>
                <a:off x="9863738" y="3707182"/>
                <a:ext cx="48600" cy="95760"/>
              </p14:xfrm>
            </p:contentPart>
          </mc:Choice>
          <mc:Fallback>
            <p:pic>
              <p:nvPicPr>
                <p:cNvPr id="74" name="Freihand 73">
                  <a:extLst>
                    <a:ext uri="{FF2B5EF4-FFF2-40B4-BE49-F238E27FC236}">
                      <a16:creationId xmlns:a16="http://schemas.microsoft.com/office/drawing/2014/main" id="{D5222502-AEF2-4934-88DC-B8D65EAD95B8}"/>
                    </a:ext>
                  </a:extLst>
                </p:cNvPr>
                <p:cNvPicPr/>
                <p:nvPr/>
              </p:nvPicPr>
              <p:blipFill>
                <a:blip r:embed="rId130"/>
                <a:stretch>
                  <a:fillRect/>
                </a:stretch>
              </p:blipFill>
              <p:spPr>
                <a:xfrm>
                  <a:off x="9855098" y="3698182"/>
                  <a:ext cx="66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01720EB4-05D5-1516-AC90-4007642708E1}"/>
                    </a:ext>
                  </a:extLst>
                </p14:cNvPr>
                <p14:cNvContentPartPr/>
                <p14:nvPr/>
              </p14:nvContentPartPr>
              <p14:xfrm>
                <a:off x="9941498" y="3609262"/>
                <a:ext cx="183240" cy="133920"/>
              </p14:xfrm>
            </p:contentPart>
          </mc:Choice>
          <mc:Fallback>
            <p:pic>
              <p:nvPicPr>
                <p:cNvPr id="75" name="Freihand 74">
                  <a:extLst>
                    <a:ext uri="{FF2B5EF4-FFF2-40B4-BE49-F238E27FC236}">
                      <a16:creationId xmlns:a16="http://schemas.microsoft.com/office/drawing/2014/main" id="{01720EB4-05D5-1516-AC90-4007642708E1}"/>
                    </a:ext>
                  </a:extLst>
                </p:cNvPr>
                <p:cNvPicPr/>
                <p:nvPr/>
              </p:nvPicPr>
              <p:blipFill>
                <a:blip r:embed="rId132"/>
                <a:stretch>
                  <a:fillRect/>
                </a:stretch>
              </p:blipFill>
              <p:spPr>
                <a:xfrm>
                  <a:off x="9932858" y="3600262"/>
                  <a:ext cx="200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13968E77-F686-7BF4-29A7-D70147D86431}"/>
                    </a:ext>
                  </a:extLst>
                </p14:cNvPr>
                <p14:cNvContentPartPr/>
                <p14:nvPr/>
              </p14:nvContentPartPr>
              <p14:xfrm>
                <a:off x="10136978" y="3514222"/>
                <a:ext cx="191880" cy="157320"/>
              </p14:xfrm>
            </p:contentPart>
          </mc:Choice>
          <mc:Fallback>
            <p:pic>
              <p:nvPicPr>
                <p:cNvPr id="76" name="Freihand 75">
                  <a:extLst>
                    <a:ext uri="{FF2B5EF4-FFF2-40B4-BE49-F238E27FC236}">
                      <a16:creationId xmlns:a16="http://schemas.microsoft.com/office/drawing/2014/main" id="{13968E77-F686-7BF4-29A7-D70147D86431}"/>
                    </a:ext>
                  </a:extLst>
                </p:cNvPr>
                <p:cNvPicPr/>
                <p:nvPr/>
              </p:nvPicPr>
              <p:blipFill>
                <a:blip r:embed="rId134"/>
                <a:stretch>
                  <a:fillRect/>
                </a:stretch>
              </p:blipFill>
              <p:spPr>
                <a:xfrm>
                  <a:off x="10127978" y="3505582"/>
                  <a:ext cx="209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E4298405-1827-77C2-7B41-DFBFFB6FDB47}"/>
                    </a:ext>
                  </a:extLst>
                </p14:cNvPr>
                <p14:cNvContentPartPr/>
                <p14:nvPr/>
              </p14:nvContentPartPr>
              <p14:xfrm>
                <a:off x="10368458" y="3447262"/>
                <a:ext cx="160560" cy="125640"/>
              </p14:xfrm>
            </p:contentPart>
          </mc:Choice>
          <mc:Fallback>
            <p:pic>
              <p:nvPicPr>
                <p:cNvPr id="77" name="Freihand 76">
                  <a:extLst>
                    <a:ext uri="{FF2B5EF4-FFF2-40B4-BE49-F238E27FC236}">
                      <a16:creationId xmlns:a16="http://schemas.microsoft.com/office/drawing/2014/main" id="{E4298405-1827-77C2-7B41-DFBFFB6FDB47}"/>
                    </a:ext>
                  </a:extLst>
                </p:cNvPr>
                <p:cNvPicPr/>
                <p:nvPr/>
              </p:nvPicPr>
              <p:blipFill>
                <a:blip r:embed="rId136"/>
                <a:stretch>
                  <a:fillRect/>
                </a:stretch>
              </p:blipFill>
              <p:spPr>
                <a:xfrm>
                  <a:off x="10359458" y="3438262"/>
                  <a:ext cx="178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5C646F23-4AC5-62A3-7EE7-F59E19BC42FB}"/>
                    </a:ext>
                  </a:extLst>
                </p14:cNvPr>
                <p14:cNvContentPartPr/>
                <p14:nvPr/>
              </p14:nvContentPartPr>
              <p14:xfrm>
                <a:off x="10523978" y="3424942"/>
                <a:ext cx="32760" cy="34560"/>
              </p14:xfrm>
            </p:contentPart>
          </mc:Choice>
          <mc:Fallback>
            <p:pic>
              <p:nvPicPr>
                <p:cNvPr id="78" name="Freihand 77">
                  <a:extLst>
                    <a:ext uri="{FF2B5EF4-FFF2-40B4-BE49-F238E27FC236}">
                      <a16:creationId xmlns:a16="http://schemas.microsoft.com/office/drawing/2014/main" id="{5C646F23-4AC5-62A3-7EE7-F59E19BC42FB}"/>
                    </a:ext>
                  </a:extLst>
                </p:cNvPr>
                <p:cNvPicPr/>
                <p:nvPr/>
              </p:nvPicPr>
              <p:blipFill>
                <a:blip r:embed="rId138"/>
                <a:stretch>
                  <a:fillRect/>
                </a:stretch>
              </p:blipFill>
              <p:spPr>
                <a:xfrm>
                  <a:off x="10514978" y="3416302"/>
                  <a:ext cx="50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A162CC0A-79F7-4295-D2DD-05A7CDB85F73}"/>
                    </a:ext>
                  </a:extLst>
                </p14:cNvPr>
                <p14:cNvContentPartPr/>
                <p14:nvPr/>
              </p14:nvContentPartPr>
              <p14:xfrm>
                <a:off x="10582298" y="3369142"/>
                <a:ext cx="269280" cy="126720"/>
              </p14:xfrm>
            </p:contentPart>
          </mc:Choice>
          <mc:Fallback>
            <p:pic>
              <p:nvPicPr>
                <p:cNvPr id="79" name="Freihand 78">
                  <a:extLst>
                    <a:ext uri="{FF2B5EF4-FFF2-40B4-BE49-F238E27FC236}">
                      <a16:creationId xmlns:a16="http://schemas.microsoft.com/office/drawing/2014/main" id="{A162CC0A-79F7-4295-D2DD-05A7CDB85F73}"/>
                    </a:ext>
                  </a:extLst>
                </p:cNvPr>
                <p:cNvPicPr/>
                <p:nvPr/>
              </p:nvPicPr>
              <p:blipFill>
                <a:blip r:embed="rId140"/>
                <a:stretch>
                  <a:fillRect/>
                </a:stretch>
              </p:blipFill>
              <p:spPr>
                <a:xfrm>
                  <a:off x="10573298" y="3360502"/>
                  <a:ext cx="286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E5D63E04-74EE-1B1D-2A25-D5DAA7D21DE8}"/>
                    </a:ext>
                  </a:extLst>
                </p14:cNvPr>
                <p14:cNvContentPartPr/>
                <p14:nvPr/>
              </p14:nvContentPartPr>
              <p14:xfrm>
                <a:off x="10045538" y="3507382"/>
                <a:ext cx="55440" cy="20880"/>
              </p14:xfrm>
            </p:contentPart>
          </mc:Choice>
          <mc:Fallback>
            <p:pic>
              <p:nvPicPr>
                <p:cNvPr id="80" name="Freihand 79">
                  <a:extLst>
                    <a:ext uri="{FF2B5EF4-FFF2-40B4-BE49-F238E27FC236}">
                      <a16:creationId xmlns:a16="http://schemas.microsoft.com/office/drawing/2014/main" id="{E5D63E04-74EE-1B1D-2A25-D5DAA7D21DE8}"/>
                    </a:ext>
                  </a:extLst>
                </p:cNvPr>
                <p:cNvPicPr/>
                <p:nvPr/>
              </p:nvPicPr>
              <p:blipFill>
                <a:blip r:embed="rId142"/>
                <a:stretch>
                  <a:fillRect/>
                </a:stretch>
              </p:blipFill>
              <p:spPr>
                <a:xfrm>
                  <a:off x="10036898" y="3498742"/>
                  <a:ext cx="73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959EC915-7133-B30C-5AEE-52CA0FD41C83}"/>
                    </a:ext>
                  </a:extLst>
                </p14:cNvPr>
                <p14:cNvContentPartPr/>
                <p14:nvPr/>
              </p14:nvContentPartPr>
              <p14:xfrm>
                <a:off x="11046338" y="3245302"/>
                <a:ext cx="323640" cy="131760"/>
              </p14:xfrm>
            </p:contentPart>
          </mc:Choice>
          <mc:Fallback>
            <p:pic>
              <p:nvPicPr>
                <p:cNvPr id="81" name="Freihand 80">
                  <a:extLst>
                    <a:ext uri="{FF2B5EF4-FFF2-40B4-BE49-F238E27FC236}">
                      <a16:creationId xmlns:a16="http://schemas.microsoft.com/office/drawing/2014/main" id="{959EC915-7133-B30C-5AEE-52CA0FD41C83}"/>
                    </a:ext>
                  </a:extLst>
                </p:cNvPr>
                <p:cNvPicPr/>
                <p:nvPr/>
              </p:nvPicPr>
              <p:blipFill>
                <a:blip r:embed="rId144"/>
                <a:stretch>
                  <a:fillRect/>
                </a:stretch>
              </p:blipFill>
              <p:spPr>
                <a:xfrm>
                  <a:off x="11037698" y="3236302"/>
                  <a:ext cx="341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18C74C29-836E-29ED-DCC7-AE022C3620E3}"/>
                    </a:ext>
                  </a:extLst>
                </p14:cNvPr>
                <p14:cNvContentPartPr/>
                <p14:nvPr/>
              </p14:nvContentPartPr>
              <p14:xfrm>
                <a:off x="11409218" y="3106702"/>
                <a:ext cx="127440" cy="141120"/>
              </p14:xfrm>
            </p:contentPart>
          </mc:Choice>
          <mc:Fallback>
            <p:pic>
              <p:nvPicPr>
                <p:cNvPr id="82" name="Freihand 81">
                  <a:extLst>
                    <a:ext uri="{FF2B5EF4-FFF2-40B4-BE49-F238E27FC236}">
                      <a16:creationId xmlns:a16="http://schemas.microsoft.com/office/drawing/2014/main" id="{18C74C29-836E-29ED-DCC7-AE022C3620E3}"/>
                    </a:ext>
                  </a:extLst>
                </p:cNvPr>
                <p:cNvPicPr/>
                <p:nvPr/>
              </p:nvPicPr>
              <p:blipFill>
                <a:blip r:embed="rId146"/>
                <a:stretch>
                  <a:fillRect/>
                </a:stretch>
              </p:blipFill>
              <p:spPr>
                <a:xfrm>
                  <a:off x="11400578" y="3097702"/>
                  <a:ext cx="145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6B24BBDE-FB2D-C6C3-8CD8-6C196E8B7979}"/>
                    </a:ext>
                  </a:extLst>
                </p14:cNvPr>
                <p14:cNvContentPartPr/>
                <p14:nvPr/>
              </p14:nvContentPartPr>
              <p14:xfrm>
                <a:off x="10160738" y="3767662"/>
                <a:ext cx="167400" cy="221040"/>
              </p14:xfrm>
            </p:contentPart>
          </mc:Choice>
          <mc:Fallback>
            <p:pic>
              <p:nvPicPr>
                <p:cNvPr id="83" name="Freihand 82">
                  <a:extLst>
                    <a:ext uri="{FF2B5EF4-FFF2-40B4-BE49-F238E27FC236}">
                      <a16:creationId xmlns:a16="http://schemas.microsoft.com/office/drawing/2014/main" id="{6B24BBDE-FB2D-C6C3-8CD8-6C196E8B7979}"/>
                    </a:ext>
                  </a:extLst>
                </p:cNvPr>
                <p:cNvPicPr/>
                <p:nvPr/>
              </p:nvPicPr>
              <p:blipFill>
                <a:blip r:embed="rId148"/>
                <a:stretch>
                  <a:fillRect/>
                </a:stretch>
              </p:blipFill>
              <p:spPr>
                <a:xfrm>
                  <a:off x="10151738" y="3758662"/>
                  <a:ext cx="185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70CCBED0-5446-F7C9-4F4A-171C5AEA5445}"/>
                    </a:ext>
                  </a:extLst>
                </p14:cNvPr>
                <p14:cNvContentPartPr/>
                <p14:nvPr/>
              </p14:nvContentPartPr>
              <p14:xfrm>
                <a:off x="10201778" y="3861982"/>
                <a:ext cx="115920" cy="53640"/>
              </p14:xfrm>
            </p:contentPart>
          </mc:Choice>
          <mc:Fallback>
            <p:pic>
              <p:nvPicPr>
                <p:cNvPr id="84" name="Freihand 83">
                  <a:extLst>
                    <a:ext uri="{FF2B5EF4-FFF2-40B4-BE49-F238E27FC236}">
                      <a16:creationId xmlns:a16="http://schemas.microsoft.com/office/drawing/2014/main" id="{70CCBED0-5446-F7C9-4F4A-171C5AEA5445}"/>
                    </a:ext>
                  </a:extLst>
                </p:cNvPr>
                <p:cNvPicPr/>
                <p:nvPr/>
              </p:nvPicPr>
              <p:blipFill>
                <a:blip r:embed="rId150"/>
                <a:stretch>
                  <a:fillRect/>
                </a:stretch>
              </p:blipFill>
              <p:spPr>
                <a:xfrm>
                  <a:off x="10193138" y="3853342"/>
                  <a:ext cx="133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50245BB2-8D1E-C731-78F1-3B97F6BE5DC2}"/>
                    </a:ext>
                  </a:extLst>
                </p14:cNvPr>
                <p14:cNvContentPartPr/>
                <p14:nvPr/>
              </p14:nvContentPartPr>
              <p14:xfrm>
                <a:off x="10192778" y="3797542"/>
                <a:ext cx="351360" cy="176400"/>
              </p14:xfrm>
            </p:contentPart>
          </mc:Choice>
          <mc:Fallback>
            <p:pic>
              <p:nvPicPr>
                <p:cNvPr id="85" name="Freihand 84">
                  <a:extLst>
                    <a:ext uri="{FF2B5EF4-FFF2-40B4-BE49-F238E27FC236}">
                      <a16:creationId xmlns:a16="http://schemas.microsoft.com/office/drawing/2014/main" id="{50245BB2-8D1E-C731-78F1-3B97F6BE5DC2}"/>
                    </a:ext>
                  </a:extLst>
                </p:cNvPr>
                <p:cNvPicPr/>
                <p:nvPr/>
              </p:nvPicPr>
              <p:blipFill>
                <a:blip r:embed="rId152"/>
                <a:stretch>
                  <a:fillRect/>
                </a:stretch>
              </p:blipFill>
              <p:spPr>
                <a:xfrm>
                  <a:off x="10183778" y="3788542"/>
                  <a:ext cx="369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76EA7173-662B-BF0C-99B3-82E91149510B}"/>
                    </a:ext>
                  </a:extLst>
                </p14:cNvPr>
                <p14:cNvContentPartPr/>
                <p14:nvPr/>
              </p14:nvContentPartPr>
              <p14:xfrm>
                <a:off x="10516778" y="3716542"/>
                <a:ext cx="12240" cy="5400"/>
              </p14:xfrm>
            </p:contentPart>
          </mc:Choice>
          <mc:Fallback>
            <p:pic>
              <p:nvPicPr>
                <p:cNvPr id="86" name="Freihand 85">
                  <a:extLst>
                    <a:ext uri="{FF2B5EF4-FFF2-40B4-BE49-F238E27FC236}">
                      <a16:creationId xmlns:a16="http://schemas.microsoft.com/office/drawing/2014/main" id="{76EA7173-662B-BF0C-99B3-82E91149510B}"/>
                    </a:ext>
                  </a:extLst>
                </p:cNvPr>
                <p:cNvPicPr/>
                <p:nvPr/>
              </p:nvPicPr>
              <p:blipFill>
                <a:blip r:embed="rId154"/>
                <a:stretch>
                  <a:fillRect/>
                </a:stretch>
              </p:blipFill>
              <p:spPr>
                <a:xfrm>
                  <a:off x="10507778" y="3707542"/>
                  <a:ext cx="29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018778EF-0005-F30D-014D-F4BC0064E64C}"/>
                    </a:ext>
                  </a:extLst>
                </p14:cNvPr>
                <p14:cNvContentPartPr/>
                <p14:nvPr/>
              </p14:nvContentPartPr>
              <p14:xfrm>
                <a:off x="10578698" y="3666142"/>
                <a:ext cx="137160" cy="141120"/>
              </p14:xfrm>
            </p:contentPart>
          </mc:Choice>
          <mc:Fallback>
            <p:pic>
              <p:nvPicPr>
                <p:cNvPr id="87" name="Freihand 86">
                  <a:extLst>
                    <a:ext uri="{FF2B5EF4-FFF2-40B4-BE49-F238E27FC236}">
                      <a16:creationId xmlns:a16="http://schemas.microsoft.com/office/drawing/2014/main" id="{018778EF-0005-F30D-014D-F4BC0064E64C}"/>
                    </a:ext>
                  </a:extLst>
                </p:cNvPr>
                <p:cNvPicPr/>
                <p:nvPr/>
              </p:nvPicPr>
              <p:blipFill>
                <a:blip r:embed="rId156"/>
                <a:stretch>
                  <a:fillRect/>
                </a:stretch>
              </p:blipFill>
              <p:spPr>
                <a:xfrm>
                  <a:off x="10569698" y="3657142"/>
                  <a:ext cx="154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8" name="Freihand 87">
                  <a:extLst>
                    <a:ext uri="{FF2B5EF4-FFF2-40B4-BE49-F238E27FC236}">
                      <a16:creationId xmlns:a16="http://schemas.microsoft.com/office/drawing/2014/main" id="{C8CF26E1-846A-EE82-B619-4B5E25964664}"/>
                    </a:ext>
                  </a:extLst>
                </p14:cNvPr>
                <p14:cNvContentPartPr/>
                <p14:nvPr/>
              </p14:nvContentPartPr>
              <p14:xfrm>
                <a:off x="10741418" y="3659302"/>
                <a:ext cx="290520" cy="107280"/>
              </p14:xfrm>
            </p:contentPart>
          </mc:Choice>
          <mc:Fallback>
            <p:pic>
              <p:nvPicPr>
                <p:cNvPr id="88" name="Freihand 87">
                  <a:extLst>
                    <a:ext uri="{FF2B5EF4-FFF2-40B4-BE49-F238E27FC236}">
                      <a16:creationId xmlns:a16="http://schemas.microsoft.com/office/drawing/2014/main" id="{C8CF26E1-846A-EE82-B619-4B5E25964664}"/>
                    </a:ext>
                  </a:extLst>
                </p:cNvPr>
                <p:cNvPicPr/>
                <p:nvPr/>
              </p:nvPicPr>
              <p:blipFill>
                <a:blip r:embed="rId158"/>
                <a:stretch>
                  <a:fillRect/>
                </a:stretch>
              </p:blipFill>
              <p:spPr>
                <a:xfrm>
                  <a:off x="10732418" y="3650662"/>
                  <a:ext cx="308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9" name="Freihand 88">
                  <a:extLst>
                    <a:ext uri="{FF2B5EF4-FFF2-40B4-BE49-F238E27FC236}">
                      <a16:creationId xmlns:a16="http://schemas.microsoft.com/office/drawing/2014/main" id="{F5C1864D-908A-76AF-4920-8F44FBE73D25}"/>
                    </a:ext>
                  </a:extLst>
                </p14:cNvPr>
                <p14:cNvContentPartPr/>
                <p14:nvPr/>
              </p14:nvContentPartPr>
              <p14:xfrm>
                <a:off x="11070458" y="3557782"/>
                <a:ext cx="195480" cy="125640"/>
              </p14:xfrm>
            </p:contentPart>
          </mc:Choice>
          <mc:Fallback>
            <p:pic>
              <p:nvPicPr>
                <p:cNvPr id="89" name="Freihand 88">
                  <a:extLst>
                    <a:ext uri="{FF2B5EF4-FFF2-40B4-BE49-F238E27FC236}">
                      <a16:creationId xmlns:a16="http://schemas.microsoft.com/office/drawing/2014/main" id="{F5C1864D-908A-76AF-4920-8F44FBE73D25}"/>
                    </a:ext>
                  </a:extLst>
                </p:cNvPr>
                <p:cNvPicPr/>
                <p:nvPr/>
              </p:nvPicPr>
              <p:blipFill>
                <a:blip r:embed="rId160"/>
                <a:stretch>
                  <a:fillRect/>
                </a:stretch>
              </p:blipFill>
              <p:spPr>
                <a:xfrm>
                  <a:off x="11061458" y="3548782"/>
                  <a:ext cx="213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0" name="Freihand 89">
                  <a:extLst>
                    <a:ext uri="{FF2B5EF4-FFF2-40B4-BE49-F238E27FC236}">
                      <a16:creationId xmlns:a16="http://schemas.microsoft.com/office/drawing/2014/main" id="{5E8D4C9B-F32A-912A-58D7-EF84C37197B2}"/>
                    </a:ext>
                  </a:extLst>
                </p14:cNvPr>
                <p14:cNvContentPartPr/>
                <p14:nvPr/>
              </p14:nvContentPartPr>
              <p14:xfrm>
                <a:off x="11307338" y="3486862"/>
                <a:ext cx="190080" cy="86760"/>
              </p14:xfrm>
            </p:contentPart>
          </mc:Choice>
          <mc:Fallback>
            <p:pic>
              <p:nvPicPr>
                <p:cNvPr id="90" name="Freihand 89">
                  <a:extLst>
                    <a:ext uri="{FF2B5EF4-FFF2-40B4-BE49-F238E27FC236}">
                      <a16:creationId xmlns:a16="http://schemas.microsoft.com/office/drawing/2014/main" id="{5E8D4C9B-F32A-912A-58D7-EF84C37197B2}"/>
                    </a:ext>
                  </a:extLst>
                </p:cNvPr>
                <p:cNvPicPr/>
                <p:nvPr/>
              </p:nvPicPr>
              <p:blipFill>
                <a:blip r:embed="rId162"/>
                <a:stretch>
                  <a:fillRect/>
                </a:stretch>
              </p:blipFill>
              <p:spPr>
                <a:xfrm>
                  <a:off x="11298338" y="3478222"/>
                  <a:ext cx="207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1" name="Freihand 90">
                  <a:extLst>
                    <a:ext uri="{FF2B5EF4-FFF2-40B4-BE49-F238E27FC236}">
                      <a16:creationId xmlns:a16="http://schemas.microsoft.com/office/drawing/2014/main" id="{041CECF1-E4EF-4260-A8CD-A569C9EAD4FF}"/>
                    </a:ext>
                  </a:extLst>
                </p14:cNvPr>
                <p14:cNvContentPartPr/>
                <p14:nvPr/>
              </p14:nvContentPartPr>
              <p14:xfrm>
                <a:off x="11484818" y="3467782"/>
                <a:ext cx="83880" cy="60840"/>
              </p14:xfrm>
            </p:contentPart>
          </mc:Choice>
          <mc:Fallback>
            <p:pic>
              <p:nvPicPr>
                <p:cNvPr id="91" name="Freihand 90">
                  <a:extLst>
                    <a:ext uri="{FF2B5EF4-FFF2-40B4-BE49-F238E27FC236}">
                      <a16:creationId xmlns:a16="http://schemas.microsoft.com/office/drawing/2014/main" id="{041CECF1-E4EF-4260-A8CD-A569C9EAD4FF}"/>
                    </a:ext>
                  </a:extLst>
                </p:cNvPr>
                <p:cNvPicPr/>
                <p:nvPr/>
              </p:nvPicPr>
              <p:blipFill>
                <a:blip r:embed="rId164"/>
                <a:stretch>
                  <a:fillRect/>
                </a:stretch>
              </p:blipFill>
              <p:spPr>
                <a:xfrm>
                  <a:off x="11475818" y="3459142"/>
                  <a:ext cx="101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 name="Freihand 91">
                  <a:extLst>
                    <a:ext uri="{FF2B5EF4-FFF2-40B4-BE49-F238E27FC236}">
                      <a16:creationId xmlns:a16="http://schemas.microsoft.com/office/drawing/2014/main" id="{C2546D22-E949-5CA2-F079-3744613487F4}"/>
                    </a:ext>
                  </a:extLst>
                </p14:cNvPr>
                <p14:cNvContentPartPr/>
                <p14:nvPr/>
              </p14:nvContentPartPr>
              <p14:xfrm>
                <a:off x="11594258" y="3425662"/>
                <a:ext cx="108000" cy="85320"/>
              </p14:xfrm>
            </p:contentPart>
          </mc:Choice>
          <mc:Fallback>
            <p:pic>
              <p:nvPicPr>
                <p:cNvPr id="92" name="Freihand 91">
                  <a:extLst>
                    <a:ext uri="{FF2B5EF4-FFF2-40B4-BE49-F238E27FC236}">
                      <a16:creationId xmlns:a16="http://schemas.microsoft.com/office/drawing/2014/main" id="{C2546D22-E949-5CA2-F079-3744613487F4}"/>
                    </a:ext>
                  </a:extLst>
                </p:cNvPr>
                <p:cNvPicPr/>
                <p:nvPr/>
              </p:nvPicPr>
              <p:blipFill>
                <a:blip r:embed="rId166"/>
                <a:stretch>
                  <a:fillRect/>
                </a:stretch>
              </p:blipFill>
              <p:spPr>
                <a:xfrm>
                  <a:off x="11585258" y="3417022"/>
                  <a:ext cx="125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3" name="Freihand 92">
                  <a:extLst>
                    <a:ext uri="{FF2B5EF4-FFF2-40B4-BE49-F238E27FC236}">
                      <a16:creationId xmlns:a16="http://schemas.microsoft.com/office/drawing/2014/main" id="{2CA30ED4-ED31-DF31-7F8F-14172068A4C8}"/>
                    </a:ext>
                  </a:extLst>
                </p14:cNvPr>
                <p14:cNvContentPartPr/>
                <p14:nvPr/>
              </p14:nvContentPartPr>
              <p14:xfrm>
                <a:off x="11683898" y="3251422"/>
                <a:ext cx="237240" cy="296640"/>
              </p14:xfrm>
            </p:contentPart>
          </mc:Choice>
          <mc:Fallback>
            <p:pic>
              <p:nvPicPr>
                <p:cNvPr id="93" name="Freihand 92">
                  <a:extLst>
                    <a:ext uri="{FF2B5EF4-FFF2-40B4-BE49-F238E27FC236}">
                      <a16:creationId xmlns:a16="http://schemas.microsoft.com/office/drawing/2014/main" id="{2CA30ED4-ED31-DF31-7F8F-14172068A4C8}"/>
                    </a:ext>
                  </a:extLst>
                </p:cNvPr>
                <p:cNvPicPr/>
                <p:nvPr/>
              </p:nvPicPr>
              <p:blipFill>
                <a:blip r:embed="rId168"/>
                <a:stretch>
                  <a:fillRect/>
                </a:stretch>
              </p:blipFill>
              <p:spPr>
                <a:xfrm>
                  <a:off x="11675258" y="3242782"/>
                  <a:ext cx="2548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4" name="Freihand 93">
                  <a:extLst>
                    <a:ext uri="{FF2B5EF4-FFF2-40B4-BE49-F238E27FC236}">
                      <a16:creationId xmlns:a16="http://schemas.microsoft.com/office/drawing/2014/main" id="{ABA1CDC9-E6EF-9082-C5A7-A97B1EFCDB87}"/>
                    </a:ext>
                  </a:extLst>
                </p14:cNvPr>
                <p14:cNvContentPartPr/>
                <p14:nvPr/>
              </p14:nvContentPartPr>
              <p14:xfrm>
                <a:off x="11916458" y="3140542"/>
                <a:ext cx="172440" cy="204480"/>
              </p14:xfrm>
            </p:contentPart>
          </mc:Choice>
          <mc:Fallback>
            <p:pic>
              <p:nvPicPr>
                <p:cNvPr id="94" name="Freihand 93">
                  <a:extLst>
                    <a:ext uri="{FF2B5EF4-FFF2-40B4-BE49-F238E27FC236}">
                      <a16:creationId xmlns:a16="http://schemas.microsoft.com/office/drawing/2014/main" id="{ABA1CDC9-E6EF-9082-C5A7-A97B1EFCDB87}"/>
                    </a:ext>
                  </a:extLst>
                </p:cNvPr>
                <p:cNvPicPr/>
                <p:nvPr/>
              </p:nvPicPr>
              <p:blipFill>
                <a:blip r:embed="rId170"/>
                <a:stretch>
                  <a:fillRect/>
                </a:stretch>
              </p:blipFill>
              <p:spPr>
                <a:xfrm>
                  <a:off x="11907458" y="3131542"/>
                  <a:ext cx="190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5" name="Freihand 94">
                  <a:extLst>
                    <a:ext uri="{FF2B5EF4-FFF2-40B4-BE49-F238E27FC236}">
                      <a16:creationId xmlns:a16="http://schemas.microsoft.com/office/drawing/2014/main" id="{2D689EC3-7C1E-D8EE-58B9-C71D966A5615}"/>
                    </a:ext>
                  </a:extLst>
                </p14:cNvPr>
                <p14:cNvContentPartPr/>
                <p14:nvPr/>
              </p14:nvContentPartPr>
              <p14:xfrm>
                <a:off x="10287098" y="3460582"/>
                <a:ext cx="1666080" cy="585720"/>
              </p14:xfrm>
            </p:contentPart>
          </mc:Choice>
          <mc:Fallback>
            <p:pic>
              <p:nvPicPr>
                <p:cNvPr id="95" name="Freihand 94">
                  <a:extLst>
                    <a:ext uri="{FF2B5EF4-FFF2-40B4-BE49-F238E27FC236}">
                      <a16:creationId xmlns:a16="http://schemas.microsoft.com/office/drawing/2014/main" id="{2D689EC3-7C1E-D8EE-58B9-C71D966A5615}"/>
                    </a:ext>
                  </a:extLst>
                </p:cNvPr>
                <p:cNvPicPr/>
                <p:nvPr/>
              </p:nvPicPr>
              <p:blipFill>
                <a:blip r:embed="rId172"/>
                <a:stretch>
                  <a:fillRect/>
                </a:stretch>
              </p:blipFill>
              <p:spPr>
                <a:xfrm>
                  <a:off x="10278098" y="3451942"/>
                  <a:ext cx="168372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Freihand 96">
                  <a:extLst>
                    <a:ext uri="{FF2B5EF4-FFF2-40B4-BE49-F238E27FC236}">
                      <a16:creationId xmlns:a16="http://schemas.microsoft.com/office/drawing/2014/main" id="{07F168A3-10B5-D390-62F4-FD13B705B10D}"/>
                    </a:ext>
                  </a:extLst>
                </p14:cNvPr>
                <p14:cNvContentPartPr/>
                <p14:nvPr/>
              </p14:nvContentPartPr>
              <p14:xfrm>
                <a:off x="9508418" y="3531862"/>
                <a:ext cx="1324440" cy="488880"/>
              </p14:xfrm>
            </p:contentPart>
          </mc:Choice>
          <mc:Fallback>
            <p:pic>
              <p:nvPicPr>
                <p:cNvPr id="97" name="Freihand 96">
                  <a:extLst>
                    <a:ext uri="{FF2B5EF4-FFF2-40B4-BE49-F238E27FC236}">
                      <a16:creationId xmlns:a16="http://schemas.microsoft.com/office/drawing/2014/main" id="{07F168A3-10B5-D390-62F4-FD13B705B10D}"/>
                    </a:ext>
                  </a:extLst>
                </p:cNvPr>
                <p:cNvPicPr/>
                <p:nvPr/>
              </p:nvPicPr>
              <p:blipFill>
                <a:blip r:embed="rId174"/>
                <a:stretch>
                  <a:fillRect/>
                </a:stretch>
              </p:blipFill>
              <p:spPr>
                <a:xfrm>
                  <a:off x="9499778" y="3523222"/>
                  <a:ext cx="1342080" cy="50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8F491993-4FDC-78E4-9D0C-8EDD66D1ECB9}"/>
                  </a:ext>
                </a:extLst>
              </p14:cNvPr>
              <p14:cNvContentPartPr/>
              <p14:nvPr/>
            </p14:nvContentPartPr>
            <p14:xfrm>
              <a:off x="499778" y="6600142"/>
              <a:ext cx="4882680" cy="92520"/>
            </p14:xfrm>
          </p:contentPart>
        </mc:Choice>
        <mc:Fallback>
          <p:pic>
            <p:nvPicPr>
              <p:cNvPr id="100" name="Freihand 99">
                <a:extLst>
                  <a:ext uri="{FF2B5EF4-FFF2-40B4-BE49-F238E27FC236}">
                    <a16:creationId xmlns:a16="http://schemas.microsoft.com/office/drawing/2014/main" id="{8F491993-4FDC-78E4-9D0C-8EDD66D1ECB9}"/>
                  </a:ext>
                </a:extLst>
              </p:cNvPr>
              <p:cNvPicPr/>
              <p:nvPr/>
            </p:nvPicPr>
            <p:blipFill>
              <a:blip r:embed="rId176"/>
              <a:stretch>
                <a:fillRect/>
              </a:stretch>
            </p:blipFill>
            <p:spPr>
              <a:xfrm>
                <a:off x="491138" y="6591142"/>
                <a:ext cx="4900320" cy="110160"/>
              </a:xfrm>
              <a:prstGeom prst="rect">
                <a:avLst/>
              </a:prstGeom>
            </p:spPr>
          </p:pic>
        </mc:Fallback>
      </mc:AlternateContent>
      <p:grpSp>
        <p:nvGrpSpPr>
          <p:cNvPr id="115" name="Gruppieren 114">
            <a:extLst>
              <a:ext uri="{FF2B5EF4-FFF2-40B4-BE49-F238E27FC236}">
                <a16:creationId xmlns:a16="http://schemas.microsoft.com/office/drawing/2014/main" id="{117B36EE-E084-0D98-9F33-F39207894CA7}"/>
              </a:ext>
            </a:extLst>
          </p:cNvPr>
          <p:cNvGrpSpPr/>
          <p:nvPr/>
        </p:nvGrpSpPr>
        <p:grpSpPr>
          <a:xfrm>
            <a:off x="1809458" y="5440222"/>
            <a:ext cx="6503400" cy="982080"/>
            <a:chOff x="1809458" y="5440222"/>
            <a:chExt cx="6503400" cy="982080"/>
          </a:xfrm>
        </p:grpSpPr>
        <mc:AlternateContent xmlns:mc="http://schemas.openxmlformats.org/markup-compatibility/2006">
          <mc:Choice xmlns:p14="http://schemas.microsoft.com/office/powerpoint/2010/main" Requires="p14">
            <p:contentPart p14:bwMode="auto" r:id="rId177">
              <p14:nvContentPartPr>
                <p14:cNvPr id="99" name="Freihand 98">
                  <a:extLst>
                    <a:ext uri="{FF2B5EF4-FFF2-40B4-BE49-F238E27FC236}">
                      <a16:creationId xmlns:a16="http://schemas.microsoft.com/office/drawing/2014/main" id="{24AC3BDA-53F3-7CA2-E1E9-DDC5891B45FF}"/>
                    </a:ext>
                  </a:extLst>
                </p14:cNvPr>
                <p14:cNvContentPartPr/>
                <p14:nvPr/>
              </p14:nvContentPartPr>
              <p14:xfrm>
                <a:off x="1809458" y="6190102"/>
                <a:ext cx="4118400" cy="232200"/>
              </p14:xfrm>
            </p:contentPart>
          </mc:Choice>
          <mc:Fallback>
            <p:pic>
              <p:nvPicPr>
                <p:cNvPr id="99" name="Freihand 98">
                  <a:extLst>
                    <a:ext uri="{FF2B5EF4-FFF2-40B4-BE49-F238E27FC236}">
                      <a16:creationId xmlns:a16="http://schemas.microsoft.com/office/drawing/2014/main" id="{24AC3BDA-53F3-7CA2-E1E9-DDC5891B45FF}"/>
                    </a:ext>
                  </a:extLst>
                </p:cNvPr>
                <p:cNvPicPr/>
                <p:nvPr/>
              </p:nvPicPr>
              <p:blipFill>
                <a:blip r:embed="rId178"/>
                <a:stretch>
                  <a:fillRect/>
                </a:stretch>
              </p:blipFill>
              <p:spPr>
                <a:xfrm>
                  <a:off x="1800818" y="6181102"/>
                  <a:ext cx="4136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Freihand 100">
                  <a:extLst>
                    <a:ext uri="{FF2B5EF4-FFF2-40B4-BE49-F238E27FC236}">
                      <a16:creationId xmlns:a16="http://schemas.microsoft.com/office/drawing/2014/main" id="{A37113F9-0EF1-D490-EFA6-FF84F33ACBC4}"/>
                    </a:ext>
                  </a:extLst>
                </p14:cNvPr>
                <p14:cNvContentPartPr/>
                <p14:nvPr/>
              </p14:nvContentPartPr>
              <p14:xfrm>
                <a:off x="6148538" y="5898142"/>
                <a:ext cx="189000" cy="143640"/>
              </p14:xfrm>
            </p:contentPart>
          </mc:Choice>
          <mc:Fallback>
            <p:pic>
              <p:nvPicPr>
                <p:cNvPr id="101" name="Freihand 100">
                  <a:extLst>
                    <a:ext uri="{FF2B5EF4-FFF2-40B4-BE49-F238E27FC236}">
                      <a16:creationId xmlns:a16="http://schemas.microsoft.com/office/drawing/2014/main" id="{A37113F9-0EF1-D490-EFA6-FF84F33ACBC4}"/>
                    </a:ext>
                  </a:extLst>
                </p:cNvPr>
                <p:cNvPicPr/>
                <p:nvPr/>
              </p:nvPicPr>
              <p:blipFill>
                <a:blip r:embed="rId180"/>
                <a:stretch>
                  <a:fillRect/>
                </a:stretch>
              </p:blipFill>
              <p:spPr>
                <a:xfrm>
                  <a:off x="6139898" y="5889502"/>
                  <a:ext cx="206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2" name="Freihand 101">
                  <a:extLst>
                    <a:ext uri="{FF2B5EF4-FFF2-40B4-BE49-F238E27FC236}">
                      <a16:creationId xmlns:a16="http://schemas.microsoft.com/office/drawing/2014/main" id="{78622B32-69CD-D0E8-CAA9-D2ABC1110EE4}"/>
                    </a:ext>
                  </a:extLst>
                </p14:cNvPr>
                <p14:cNvContentPartPr/>
                <p14:nvPr/>
              </p14:nvContentPartPr>
              <p14:xfrm>
                <a:off x="6328178" y="5852782"/>
                <a:ext cx="14400" cy="296280"/>
              </p14:xfrm>
            </p:contentPart>
          </mc:Choice>
          <mc:Fallback>
            <p:pic>
              <p:nvPicPr>
                <p:cNvPr id="102" name="Freihand 101">
                  <a:extLst>
                    <a:ext uri="{FF2B5EF4-FFF2-40B4-BE49-F238E27FC236}">
                      <a16:creationId xmlns:a16="http://schemas.microsoft.com/office/drawing/2014/main" id="{78622B32-69CD-D0E8-CAA9-D2ABC1110EE4}"/>
                    </a:ext>
                  </a:extLst>
                </p:cNvPr>
                <p:cNvPicPr/>
                <p:nvPr/>
              </p:nvPicPr>
              <p:blipFill>
                <a:blip r:embed="rId182"/>
                <a:stretch>
                  <a:fillRect/>
                </a:stretch>
              </p:blipFill>
              <p:spPr>
                <a:xfrm>
                  <a:off x="6319178" y="5844142"/>
                  <a:ext cx="320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3" name="Freihand 102">
                  <a:extLst>
                    <a:ext uri="{FF2B5EF4-FFF2-40B4-BE49-F238E27FC236}">
                      <a16:creationId xmlns:a16="http://schemas.microsoft.com/office/drawing/2014/main" id="{C9260E00-D319-443E-2B01-9E92AB9FA731}"/>
                    </a:ext>
                  </a:extLst>
                </p14:cNvPr>
                <p14:cNvContentPartPr/>
                <p14:nvPr/>
              </p14:nvContentPartPr>
              <p14:xfrm>
                <a:off x="6372098" y="5640382"/>
                <a:ext cx="134280" cy="275400"/>
              </p14:xfrm>
            </p:contentPart>
          </mc:Choice>
          <mc:Fallback>
            <p:pic>
              <p:nvPicPr>
                <p:cNvPr id="103" name="Freihand 102">
                  <a:extLst>
                    <a:ext uri="{FF2B5EF4-FFF2-40B4-BE49-F238E27FC236}">
                      <a16:creationId xmlns:a16="http://schemas.microsoft.com/office/drawing/2014/main" id="{C9260E00-D319-443E-2B01-9E92AB9FA731}"/>
                    </a:ext>
                  </a:extLst>
                </p:cNvPr>
                <p:cNvPicPr/>
                <p:nvPr/>
              </p:nvPicPr>
              <p:blipFill>
                <a:blip r:embed="rId184"/>
                <a:stretch>
                  <a:fillRect/>
                </a:stretch>
              </p:blipFill>
              <p:spPr>
                <a:xfrm>
                  <a:off x="6363098" y="5631382"/>
                  <a:ext cx="151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4" name="Freihand 103">
                  <a:extLst>
                    <a:ext uri="{FF2B5EF4-FFF2-40B4-BE49-F238E27FC236}">
                      <a16:creationId xmlns:a16="http://schemas.microsoft.com/office/drawing/2014/main" id="{7A516B3C-F798-463D-12B4-3E4332434CFA}"/>
                    </a:ext>
                  </a:extLst>
                </p14:cNvPr>
                <p14:cNvContentPartPr/>
                <p14:nvPr/>
              </p14:nvContentPartPr>
              <p14:xfrm>
                <a:off x="6597098" y="5623462"/>
                <a:ext cx="95040" cy="329040"/>
              </p14:xfrm>
            </p:contentPart>
          </mc:Choice>
          <mc:Fallback>
            <p:pic>
              <p:nvPicPr>
                <p:cNvPr id="104" name="Freihand 103">
                  <a:extLst>
                    <a:ext uri="{FF2B5EF4-FFF2-40B4-BE49-F238E27FC236}">
                      <a16:creationId xmlns:a16="http://schemas.microsoft.com/office/drawing/2014/main" id="{7A516B3C-F798-463D-12B4-3E4332434CFA}"/>
                    </a:ext>
                  </a:extLst>
                </p:cNvPr>
                <p:cNvPicPr/>
                <p:nvPr/>
              </p:nvPicPr>
              <p:blipFill>
                <a:blip r:embed="rId186"/>
                <a:stretch>
                  <a:fillRect/>
                </a:stretch>
              </p:blipFill>
              <p:spPr>
                <a:xfrm>
                  <a:off x="6588458" y="5614462"/>
                  <a:ext cx="1126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 name="Freihand 104">
                  <a:extLst>
                    <a:ext uri="{FF2B5EF4-FFF2-40B4-BE49-F238E27FC236}">
                      <a16:creationId xmlns:a16="http://schemas.microsoft.com/office/drawing/2014/main" id="{56250331-DD7A-ED47-68D2-66B98FAA4D51}"/>
                    </a:ext>
                  </a:extLst>
                </p14:cNvPr>
                <p14:cNvContentPartPr/>
                <p14:nvPr/>
              </p14:nvContentPartPr>
              <p14:xfrm>
                <a:off x="6754778" y="5718502"/>
                <a:ext cx="129960" cy="271800"/>
              </p14:xfrm>
            </p:contentPart>
          </mc:Choice>
          <mc:Fallback>
            <p:pic>
              <p:nvPicPr>
                <p:cNvPr id="105" name="Freihand 104">
                  <a:extLst>
                    <a:ext uri="{FF2B5EF4-FFF2-40B4-BE49-F238E27FC236}">
                      <a16:creationId xmlns:a16="http://schemas.microsoft.com/office/drawing/2014/main" id="{56250331-DD7A-ED47-68D2-66B98FAA4D51}"/>
                    </a:ext>
                  </a:extLst>
                </p:cNvPr>
                <p:cNvPicPr/>
                <p:nvPr/>
              </p:nvPicPr>
              <p:blipFill>
                <a:blip r:embed="rId188"/>
                <a:stretch>
                  <a:fillRect/>
                </a:stretch>
              </p:blipFill>
              <p:spPr>
                <a:xfrm>
                  <a:off x="6745778" y="5709862"/>
                  <a:ext cx="1476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6" name="Freihand 105">
                  <a:extLst>
                    <a:ext uri="{FF2B5EF4-FFF2-40B4-BE49-F238E27FC236}">
                      <a16:creationId xmlns:a16="http://schemas.microsoft.com/office/drawing/2014/main" id="{EF70CAED-D28A-4B3F-5D34-A7D40547610F}"/>
                    </a:ext>
                  </a:extLst>
                </p14:cNvPr>
                <p14:cNvContentPartPr/>
                <p14:nvPr/>
              </p14:nvContentPartPr>
              <p14:xfrm>
                <a:off x="6940538" y="5580982"/>
                <a:ext cx="116280" cy="273240"/>
              </p14:xfrm>
            </p:contentPart>
          </mc:Choice>
          <mc:Fallback>
            <p:pic>
              <p:nvPicPr>
                <p:cNvPr id="106" name="Freihand 105">
                  <a:extLst>
                    <a:ext uri="{FF2B5EF4-FFF2-40B4-BE49-F238E27FC236}">
                      <a16:creationId xmlns:a16="http://schemas.microsoft.com/office/drawing/2014/main" id="{EF70CAED-D28A-4B3F-5D34-A7D40547610F}"/>
                    </a:ext>
                  </a:extLst>
                </p:cNvPr>
                <p:cNvPicPr/>
                <p:nvPr/>
              </p:nvPicPr>
              <p:blipFill>
                <a:blip r:embed="rId190"/>
                <a:stretch>
                  <a:fillRect/>
                </a:stretch>
              </p:blipFill>
              <p:spPr>
                <a:xfrm>
                  <a:off x="6931538" y="5572342"/>
                  <a:ext cx="1339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7" name="Freihand 106">
                  <a:extLst>
                    <a:ext uri="{FF2B5EF4-FFF2-40B4-BE49-F238E27FC236}">
                      <a16:creationId xmlns:a16="http://schemas.microsoft.com/office/drawing/2014/main" id="{07BC11CE-B57A-FCC0-6A2A-C2C7F65FB929}"/>
                    </a:ext>
                  </a:extLst>
                </p14:cNvPr>
                <p14:cNvContentPartPr/>
                <p14:nvPr/>
              </p14:nvContentPartPr>
              <p14:xfrm>
                <a:off x="7186058" y="5563702"/>
                <a:ext cx="102960" cy="287280"/>
              </p14:xfrm>
            </p:contentPart>
          </mc:Choice>
          <mc:Fallback>
            <p:pic>
              <p:nvPicPr>
                <p:cNvPr id="107" name="Freihand 106">
                  <a:extLst>
                    <a:ext uri="{FF2B5EF4-FFF2-40B4-BE49-F238E27FC236}">
                      <a16:creationId xmlns:a16="http://schemas.microsoft.com/office/drawing/2014/main" id="{07BC11CE-B57A-FCC0-6A2A-C2C7F65FB929}"/>
                    </a:ext>
                  </a:extLst>
                </p:cNvPr>
                <p:cNvPicPr/>
                <p:nvPr/>
              </p:nvPicPr>
              <p:blipFill>
                <a:blip r:embed="rId192"/>
                <a:stretch>
                  <a:fillRect/>
                </a:stretch>
              </p:blipFill>
              <p:spPr>
                <a:xfrm>
                  <a:off x="7177058" y="5554702"/>
                  <a:ext cx="1206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8" name="Freihand 107">
                  <a:extLst>
                    <a:ext uri="{FF2B5EF4-FFF2-40B4-BE49-F238E27FC236}">
                      <a16:creationId xmlns:a16="http://schemas.microsoft.com/office/drawing/2014/main" id="{61488DF7-572C-762A-F034-3BB81DB82BC8}"/>
                    </a:ext>
                  </a:extLst>
                </p14:cNvPr>
                <p14:cNvContentPartPr/>
                <p14:nvPr/>
              </p14:nvContentPartPr>
              <p14:xfrm>
                <a:off x="7168778" y="5696902"/>
                <a:ext cx="208080" cy="247320"/>
              </p14:xfrm>
            </p:contentPart>
          </mc:Choice>
          <mc:Fallback>
            <p:pic>
              <p:nvPicPr>
                <p:cNvPr id="108" name="Freihand 107">
                  <a:extLst>
                    <a:ext uri="{FF2B5EF4-FFF2-40B4-BE49-F238E27FC236}">
                      <a16:creationId xmlns:a16="http://schemas.microsoft.com/office/drawing/2014/main" id="{61488DF7-572C-762A-F034-3BB81DB82BC8}"/>
                    </a:ext>
                  </a:extLst>
                </p:cNvPr>
                <p:cNvPicPr/>
                <p:nvPr/>
              </p:nvPicPr>
              <p:blipFill>
                <a:blip r:embed="rId194"/>
                <a:stretch>
                  <a:fillRect/>
                </a:stretch>
              </p:blipFill>
              <p:spPr>
                <a:xfrm>
                  <a:off x="7159778" y="5687902"/>
                  <a:ext cx="2257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9" name="Freihand 108">
                  <a:extLst>
                    <a:ext uri="{FF2B5EF4-FFF2-40B4-BE49-F238E27FC236}">
                      <a16:creationId xmlns:a16="http://schemas.microsoft.com/office/drawing/2014/main" id="{7FDB53E1-6D24-CCD7-7BA0-EDACC9E763EE}"/>
                    </a:ext>
                  </a:extLst>
                </p14:cNvPr>
                <p14:cNvContentPartPr/>
                <p14:nvPr/>
              </p14:nvContentPartPr>
              <p14:xfrm>
                <a:off x="7606538" y="5575582"/>
                <a:ext cx="223560" cy="176400"/>
              </p14:xfrm>
            </p:contentPart>
          </mc:Choice>
          <mc:Fallback>
            <p:pic>
              <p:nvPicPr>
                <p:cNvPr id="109" name="Freihand 108">
                  <a:extLst>
                    <a:ext uri="{FF2B5EF4-FFF2-40B4-BE49-F238E27FC236}">
                      <a16:creationId xmlns:a16="http://schemas.microsoft.com/office/drawing/2014/main" id="{7FDB53E1-6D24-CCD7-7BA0-EDACC9E763EE}"/>
                    </a:ext>
                  </a:extLst>
                </p:cNvPr>
                <p:cNvPicPr/>
                <p:nvPr/>
              </p:nvPicPr>
              <p:blipFill>
                <a:blip r:embed="rId196"/>
                <a:stretch>
                  <a:fillRect/>
                </a:stretch>
              </p:blipFill>
              <p:spPr>
                <a:xfrm>
                  <a:off x="7597898" y="5566582"/>
                  <a:ext cx="241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Freihand 109">
                  <a:extLst>
                    <a:ext uri="{FF2B5EF4-FFF2-40B4-BE49-F238E27FC236}">
                      <a16:creationId xmlns:a16="http://schemas.microsoft.com/office/drawing/2014/main" id="{9CD1B296-7EA3-3129-9E9F-0386E31CEC0A}"/>
                    </a:ext>
                  </a:extLst>
                </p14:cNvPr>
                <p14:cNvContentPartPr/>
                <p14:nvPr/>
              </p14:nvContentPartPr>
              <p14:xfrm>
                <a:off x="7868978" y="5508622"/>
                <a:ext cx="307440" cy="117720"/>
              </p14:xfrm>
            </p:contentPart>
          </mc:Choice>
          <mc:Fallback>
            <p:pic>
              <p:nvPicPr>
                <p:cNvPr id="110" name="Freihand 109">
                  <a:extLst>
                    <a:ext uri="{FF2B5EF4-FFF2-40B4-BE49-F238E27FC236}">
                      <a16:creationId xmlns:a16="http://schemas.microsoft.com/office/drawing/2014/main" id="{9CD1B296-7EA3-3129-9E9F-0386E31CEC0A}"/>
                    </a:ext>
                  </a:extLst>
                </p:cNvPr>
                <p:cNvPicPr/>
                <p:nvPr/>
              </p:nvPicPr>
              <p:blipFill>
                <a:blip r:embed="rId198"/>
                <a:stretch>
                  <a:fillRect/>
                </a:stretch>
              </p:blipFill>
              <p:spPr>
                <a:xfrm>
                  <a:off x="7860338" y="5499622"/>
                  <a:ext cx="325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1" name="Freihand 110">
                  <a:extLst>
                    <a:ext uri="{FF2B5EF4-FFF2-40B4-BE49-F238E27FC236}">
                      <a16:creationId xmlns:a16="http://schemas.microsoft.com/office/drawing/2014/main" id="{91F51F55-1A09-A949-71C9-85BEA754D5CB}"/>
                    </a:ext>
                  </a:extLst>
                </p14:cNvPr>
                <p14:cNvContentPartPr/>
                <p14:nvPr/>
              </p14:nvContentPartPr>
              <p14:xfrm>
                <a:off x="8207378" y="5440222"/>
                <a:ext cx="105480" cy="90720"/>
              </p14:xfrm>
            </p:contentPart>
          </mc:Choice>
          <mc:Fallback>
            <p:pic>
              <p:nvPicPr>
                <p:cNvPr id="111" name="Freihand 110">
                  <a:extLst>
                    <a:ext uri="{FF2B5EF4-FFF2-40B4-BE49-F238E27FC236}">
                      <a16:creationId xmlns:a16="http://schemas.microsoft.com/office/drawing/2014/main" id="{91F51F55-1A09-A949-71C9-85BEA754D5CB}"/>
                    </a:ext>
                  </a:extLst>
                </p:cNvPr>
                <p:cNvPicPr/>
                <p:nvPr/>
              </p:nvPicPr>
              <p:blipFill>
                <a:blip r:embed="rId200"/>
                <a:stretch>
                  <a:fillRect/>
                </a:stretch>
              </p:blipFill>
              <p:spPr>
                <a:xfrm>
                  <a:off x="8198378" y="5431222"/>
                  <a:ext cx="123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2" name="Freihand 111">
                  <a:extLst>
                    <a:ext uri="{FF2B5EF4-FFF2-40B4-BE49-F238E27FC236}">
                      <a16:creationId xmlns:a16="http://schemas.microsoft.com/office/drawing/2014/main" id="{81563AF7-B228-967C-E1D2-26D76610A8AB}"/>
                    </a:ext>
                  </a:extLst>
                </p14:cNvPr>
                <p14:cNvContentPartPr/>
                <p14:nvPr/>
              </p14:nvContentPartPr>
              <p14:xfrm>
                <a:off x="7569458" y="5956102"/>
                <a:ext cx="191160" cy="326520"/>
              </p14:xfrm>
            </p:contentPart>
          </mc:Choice>
          <mc:Fallback>
            <p:pic>
              <p:nvPicPr>
                <p:cNvPr id="112" name="Freihand 111">
                  <a:extLst>
                    <a:ext uri="{FF2B5EF4-FFF2-40B4-BE49-F238E27FC236}">
                      <a16:creationId xmlns:a16="http://schemas.microsoft.com/office/drawing/2014/main" id="{81563AF7-B228-967C-E1D2-26D76610A8AB}"/>
                    </a:ext>
                  </a:extLst>
                </p:cNvPr>
                <p:cNvPicPr/>
                <p:nvPr/>
              </p:nvPicPr>
              <p:blipFill>
                <a:blip r:embed="rId202"/>
                <a:stretch>
                  <a:fillRect/>
                </a:stretch>
              </p:blipFill>
              <p:spPr>
                <a:xfrm>
                  <a:off x="7560458" y="5947462"/>
                  <a:ext cx="2088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3" name="Freihand 112">
                  <a:extLst>
                    <a:ext uri="{FF2B5EF4-FFF2-40B4-BE49-F238E27FC236}">
                      <a16:creationId xmlns:a16="http://schemas.microsoft.com/office/drawing/2014/main" id="{F3C6D09C-96B2-DDCA-E727-5E6C06EF9B51}"/>
                    </a:ext>
                  </a:extLst>
                </p14:cNvPr>
                <p14:cNvContentPartPr/>
                <p14:nvPr/>
              </p14:nvContentPartPr>
              <p14:xfrm>
                <a:off x="7831898" y="5819662"/>
                <a:ext cx="54360" cy="274680"/>
              </p14:xfrm>
            </p:contentPart>
          </mc:Choice>
          <mc:Fallback>
            <p:pic>
              <p:nvPicPr>
                <p:cNvPr id="113" name="Freihand 112">
                  <a:extLst>
                    <a:ext uri="{FF2B5EF4-FFF2-40B4-BE49-F238E27FC236}">
                      <a16:creationId xmlns:a16="http://schemas.microsoft.com/office/drawing/2014/main" id="{F3C6D09C-96B2-DDCA-E727-5E6C06EF9B51}"/>
                    </a:ext>
                  </a:extLst>
                </p:cNvPr>
                <p:cNvPicPr/>
                <p:nvPr/>
              </p:nvPicPr>
              <p:blipFill>
                <a:blip r:embed="rId204"/>
                <a:stretch>
                  <a:fillRect/>
                </a:stretch>
              </p:blipFill>
              <p:spPr>
                <a:xfrm>
                  <a:off x="7823258" y="5810662"/>
                  <a:ext cx="720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 name="Freihand 113">
                  <a:extLst>
                    <a:ext uri="{FF2B5EF4-FFF2-40B4-BE49-F238E27FC236}">
                      <a16:creationId xmlns:a16="http://schemas.microsoft.com/office/drawing/2014/main" id="{BA22682C-2D5C-7782-AD38-F4590B8FC085}"/>
                    </a:ext>
                  </a:extLst>
                </p14:cNvPr>
                <p14:cNvContentPartPr/>
                <p14:nvPr/>
              </p14:nvContentPartPr>
              <p14:xfrm>
                <a:off x="7802738" y="5952142"/>
                <a:ext cx="230040" cy="282240"/>
              </p14:xfrm>
            </p:contentPart>
          </mc:Choice>
          <mc:Fallback>
            <p:pic>
              <p:nvPicPr>
                <p:cNvPr id="114" name="Freihand 113">
                  <a:extLst>
                    <a:ext uri="{FF2B5EF4-FFF2-40B4-BE49-F238E27FC236}">
                      <a16:creationId xmlns:a16="http://schemas.microsoft.com/office/drawing/2014/main" id="{BA22682C-2D5C-7782-AD38-F4590B8FC085}"/>
                    </a:ext>
                  </a:extLst>
                </p:cNvPr>
                <p:cNvPicPr/>
                <p:nvPr/>
              </p:nvPicPr>
              <p:blipFill>
                <a:blip r:embed="rId206"/>
                <a:stretch>
                  <a:fillRect/>
                </a:stretch>
              </p:blipFill>
              <p:spPr>
                <a:xfrm>
                  <a:off x="7793738" y="5943502"/>
                  <a:ext cx="247680" cy="29988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4175" name="Gruppieren 174174">
            <a:extLst>
              <a:ext uri="{FF2B5EF4-FFF2-40B4-BE49-F238E27FC236}">
                <a16:creationId xmlns:a16="http://schemas.microsoft.com/office/drawing/2014/main" id="{F5F402B7-4CE0-BB1F-B850-EBE9052DC894}"/>
              </a:ext>
            </a:extLst>
          </p:cNvPr>
          <p:cNvGrpSpPr/>
          <p:nvPr/>
        </p:nvGrpSpPr>
        <p:grpSpPr>
          <a:xfrm>
            <a:off x="6354818" y="255862"/>
            <a:ext cx="5337720" cy="4109040"/>
            <a:chOff x="6354818" y="255862"/>
            <a:chExt cx="5337720" cy="410904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5E71688-392D-6B94-ACAF-161D25D0C77B}"/>
                    </a:ext>
                  </a:extLst>
                </p14:cNvPr>
                <p14:cNvContentPartPr/>
                <p14:nvPr/>
              </p14:nvContentPartPr>
              <p14:xfrm>
                <a:off x="6546338" y="1024102"/>
                <a:ext cx="2093400" cy="597960"/>
              </p14:xfrm>
            </p:contentPart>
          </mc:Choice>
          <mc:Fallback>
            <p:pic>
              <p:nvPicPr>
                <p:cNvPr id="4" name="Freihand 3">
                  <a:extLst>
                    <a:ext uri="{FF2B5EF4-FFF2-40B4-BE49-F238E27FC236}">
                      <a16:creationId xmlns:a16="http://schemas.microsoft.com/office/drawing/2014/main" id="{A5E71688-392D-6B94-ACAF-161D25D0C77B}"/>
                    </a:ext>
                  </a:extLst>
                </p:cNvPr>
                <p:cNvPicPr/>
                <p:nvPr/>
              </p:nvPicPr>
              <p:blipFill>
                <a:blip r:embed="rId6"/>
                <a:stretch>
                  <a:fillRect/>
                </a:stretch>
              </p:blipFill>
              <p:spPr>
                <a:xfrm>
                  <a:off x="6537338" y="1015462"/>
                  <a:ext cx="211104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524BBE0-B1C3-7512-7083-8F68753CE690}"/>
                    </a:ext>
                  </a:extLst>
                </p14:cNvPr>
                <p14:cNvContentPartPr/>
                <p14:nvPr/>
              </p14:nvContentPartPr>
              <p14:xfrm>
                <a:off x="6354818" y="1286182"/>
                <a:ext cx="601920" cy="500760"/>
              </p14:xfrm>
            </p:contentPart>
          </mc:Choice>
          <mc:Fallback>
            <p:pic>
              <p:nvPicPr>
                <p:cNvPr id="5" name="Freihand 4">
                  <a:extLst>
                    <a:ext uri="{FF2B5EF4-FFF2-40B4-BE49-F238E27FC236}">
                      <a16:creationId xmlns:a16="http://schemas.microsoft.com/office/drawing/2014/main" id="{F524BBE0-B1C3-7512-7083-8F68753CE690}"/>
                    </a:ext>
                  </a:extLst>
                </p:cNvPr>
                <p:cNvPicPr/>
                <p:nvPr/>
              </p:nvPicPr>
              <p:blipFill>
                <a:blip r:embed="rId8"/>
                <a:stretch>
                  <a:fillRect/>
                </a:stretch>
              </p:blipFill>
              <p:spPr>
                <a:xfrm>
                  <a:off x="6345818" y="1277542"/>
                  <a:ext cx="61956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CFE53E91-AEA8-FD37-3F20-12AE0E168128}"/>
                    </a:ext>
                  </a:extLst>
                </p14:cNvPr>
                <p14:cNvContentPartPr/>
                <p14:nvPr/>
              </p14:nvContentPartPr>
              <p14:xfrm>
                <a:off x="8856818" y="700822"/>
                <a:ext cx="389520" cy="314280"/>
              </p14:xfrm>
            </p:contentPart>
          </mc:Choice>
          <mc:Fallback>
            <p:pic>
              <p:nvPicPr>
                <p:cNvPr id="14" name="Freihand 13">
                  <a:extLst>
                    <a:ext uri="{FF2B5EF4-FFF2-40B4-BE49-F238E27FC236}">
                      <a16:creationId xmlns:a16="http://schemas.microsoft.com/office/drawing/2014/main" id="{CFE53E91-AEA8-FD37-3F20-12AE0E168128}"/>
                    </a:ext>
                  </a:extLst>
                </p:cNvPr>
                <p:cNvPicPr/>
                <p:nvPr/>
              </p:nvPicPr>
              <p:blipFill>
                <a:blip r:embed="rId10"/>
                <a:stretch>
                  <a:fillRect/>
                </a:stretch>
              </p:blipFill>
              <p:spPr>
                <a:xfrm>
                  <a:off x="8847818" y="691822"/>
                  <a:ext cx="4071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73A66147-7A08-7693-5D24-AB83FFAE2963}"/>
                    </a:ext>
                  </a:extLst>
                </p14:cNvPr>
                <p14:cNvContentPartPr/>
                <p14:nvPr/>
              </p14:nvContentPartPr>
              <p14:xfrm>
                <a:off x="9278738" y="629542"/>
                <a:ext cx="123120" cy="151920"/>
              </p14:xfrm>
            </p:contentPart>
          </mc:Choice>
          <mc:Fallback>
            <p:pic>
              <p:nvPicPr>
                <p:cNvPr id="15" name="Freihand 14">
                  <a:extLst>
                    <a:ext uri="{FF2B5EF4-FFF2-40B4-BE49-F238E27FC236}">
                      <a16:creationId xmlns:a16="http://schemas.microsoft.com/office/drawing/2014/main" id="{73A66147-7A08-7693-5D24-AB83FFAE2963}"/>
                    </a:ext>
                  </a:extLst>
                </p:cNvPr>
                <p:cNvPicPr/>
                <p:nvPr/>
              </p:nvPicPr>
              <p:blipFill>
                <a:blip r:embed="rId12"/>
                <a:stretch>
                  <a:fillRect/>
                </a:stretch>
              </p:blipFill>
              <p:spPr>
                <a:xfrm>
                  <a:off x="9270098" y="620902"/>
                  <a:ext cx="140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39B710D1-2F13-4085-9076-B9974AC98618}"/>
                    </a:ext>
                  </a:extLst>
                </p14:cNvPr>
                <p14:cNvContentPartPr/>
                <p14:nvPr/>
              </p14:nvContentPartPr>
              <p14:xfrm>
                <a:off x="9424898" y="621982"/>
                <a:ext cx="301320" cy="146160"/>
              </p14:xfrm>
            </p:contentPart>
          </mc:Choice>
          <mc:Fallback>
            <p:pic>
              <p:nvPicPr>
                <p:cNvPr id="17" name="Freihand 16">
                  <a:extLst>
                    <a:ext uri="{FF2B5EF4-FFF2-40B4-BE49-F238E27FC236}">
                      <a16:creationId xmlns:a16="http://schemas.microsoft.com/office/drawing/2014/main" id="{39B710D1-2F13-4085-9076-B9974AC98618}"/>
                    </a:ext>
                  </a:extLst>
                </p:cNvPr>
                <p:cNvPicPr/>
                <p:nvPr/>
              </p:nvPicPr>
              <p:blipFill>
                <a:blip r:embed="rId14"/>
                <a:stretch>
                  <a:fillRect/>
                </a:stretch>
              </p:blipFill>
              <p:spPr>
                <a:xfrm>
                  <a:off x="9415898" y="613342"/>
                  <a:ext cx="318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4D95581A-0DDD-DFC1-15DD-4D0EE491CF0B}"/>
                    </a:ext>
                  </a:extLst>
                </p14:cNvPr>
                <p14:cNvContentPartPr/>
                <p14:nvPr/>
              </p14:nvContentPartPr>
              <p14:xfrm>
                <a:off x="9670418" y="513982"/>
                <a:ext cx="19080" cy="23400"/>
              </p14:xfrm>
            </p:contentPart>
          </mc:Choice>
          <mc:Fallback>
            <p:pic>
              <p:nvPicPr>
                <p:cNvPr id="18" name="Freihand 17">
                  <a:extLst>
                    <a:ext uri="{FF2B5EF4-FFF2-40B4-BE49-F238E27FC236}">
                      <a16:creationId xmlns:a16="http://schemas.microsoft.com/office/drawing/2014/main" id="{4D95581A-0DDD-DFC1-15DD-4D0EE491CF0B}"/>
                    </a:ext>
                  </a:extLst>
                </p:cNvPr>
                <p:cNvPicPr/>
                <p:nvPr/>
              </p:nvPicPr>
              <p:blipFill>
                <a:blip r:embed="rId16"/>
                <a:stretch>
                  <a:fillRect/>
                </a:stretch>
              </p:blipFill>
              <p:spPr>
                <a:xfrm>
                  <a:off x="9661778" y="504982"/>
                  <a:ext cx="36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6EACD790-178B-1C7C-6D8E-EE99993C5FBF}"/>
                    </a:ext>
                  </a:extLst>
                </p14:cNvPr>
                <p14:cNvContentPartPr/>
                <p14:nvPr/>
              </p14:nvContentPartPr>
              <p14:xfrm>
                <a:off x="9772658" y="567982"/>
                <a:ext cx="352440" cy="158400"/>
              </p14:xfrm>
            </p:contentPart>
          </mc:Choice>
          <mc:Fallback>
            <p:pic>
              <p:nvPicPr>
                <p:cNvPr id="19" name="Freihand 18">
                  <a:extLst>
                    <a:ext uri="{FF2B5EF4-FFF2-40B4-BE49-F238E27FC236}">
                      <a16:creationId xmlns:a16="http://schemas.microsoft.com/office/drawing/2014/main" id="{6EACD790-178B-1C7C-6D8E-EE99993C5FBF}"/>
                    </a:ext>
                  </a:extLst>
                </p:cNvPr>
                <p:cNvPicPr/>
                <p:nvPr/>
              </p:nvPicPr>
              <p:blipFill>
                <a:blip r:embed="rId18"/>
                <a:stretch>
                  <a:fillRect/>
                </a:stretch>
              </p:blipFill>
              <p:spPr>
                <a:xfrm>
                  <a:off x="9763658" y="559342"/>
                  <a:ext cx="370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04D8F438-8293-DAB6-2F43-834424E80929}"/>
                    </a:ext>
                  </a:extLst>
                </p14:cNvPr>
                <p14:cNvContentPartPr/>
                <p14:nvPr/>
              </p14:nvContentPartPr>
              <p14:xfrm>
                <a:off x="10160378" y="372142"/>
                <a:ext cx="278640" cy="180720"/>
              </p14:xfrm>
            </p:contentPart>
          </mc:Choice>
          <mc:Fallback>
            <p:pic>
              <p:nvPicPr>
                <p:cNvPr id="20" name="Freihand 19">
                  <a:extLst>
                    <a:ext uri="{FF2B5EF4-FFF2-40B4-BE49-F238E27FC236}">
                      <a16:creationId xmlns:a16="http://schemas.microsoft.com/office/drawing/2014/main" id="{04D8F438-8293-DAB6-2F43-834424E80929}"/>
                    </a:ext>
                  </a:extLst>
                </p:cNvPr>
                <p:cNvPicPr/>
                <p:nvPr/>
              </p:nvPicPr>
              <p:blipFill>
                <a:blip r:embed="rId20"/>
                <a:stretch>
                  <a:fillRect/>
                </a:stretch>
              </p:blipFill>
              <p:spPr>
                <a:xfrm>
                  <a:off x="10151738" y="363502"/>
                  <a:ext cx="296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FE575774-9973-A26F-0AEB-9F9ECFC5BB0E}"/>
                    </a:ext>
                  </a:extLst>
                </p14:cNvPr>
                <p14:cNvContentPartPr/>
                <p14:nvPr/>
              </p14:nvContentPartPr>
              <p14:xfrm>
                <a:off x="10725938" y="292222"/>
                <a:ext cx="92520" cy="180720"/>
              </p14:xfrm>
            </p:contentPart>
          </mc:Choice>
          <mc:Fallback>
            <p:pic>
              <p:nvPicPr>
                <p:cNvPr id="21" name="Freihand 20">
                  <a:extLst>
                    <a:ext uri="{FF2B5EF4-FFF2-40B4-BE49-F238E27FC236}">
                      <a16:creationId xmlns:a16="http://schemas.microsoft.com/office/drawing/2014/main" id="{FE575774-9973-A26F-0AEB-9F9ECFC5BB0E}"/>
                    </a:ext>
                  </a:extLst>
                </p:cNvPr>
                <p:cNvPicPr/>
                <p:nvPr/>
              </p:nvPicPr>
              <p:blipFill>
                <a:blip r:embed="rId22"/>
                <a:stretch>
                  <a:fillRect/>
                </a:stretch>
              </p:blipFill>
              <p:spPr>
                <a:xfrm>
                  <a:off x="10716938" y="283222"/>
                  <a:ext cx="110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AFC67FFA-D94A-5C75-EE5D-CB53A6F901CD}"/>
                    </a:ext>
                  </a:extLst>
                </p14:cNvPr>
                <p14:cNvContentPartPr/>
                <p14:nvPr/>
              </p14:nvContentPartPr>
              <p14:xfrm>
                <a:off x="10702178" y="290422"/>
                <a:ext cx="405720" cy="383040"/>
              </p14:xfrm>
            </p:contentPart>
          </mc:Choice>
          <mc:Fallback>
            <p:pic>
              <p:nvPicPr>
                <p:cNvPr id="22" name="Freihand 21">
                  <a:extLst>
                    <a:ext uri="{FF2B5EF4-FFF2-40B4-BE49-F238E27FC236}">
                      <a16:creationId xmlns:a16="http://schemas.microsoft.com/office/drawing/2014/main" id="{AFC67FFA-D94A-5C75-EE5D-CB53A6F901CD}"/>
                    </a:ext>
                  </a:extLst>
                </p:cNvPr>
                <p:cNvPicPr/>
                <p:nvPr/>
              </p:nvPicPr>
              <p:blipFill>
                <a:blip r:embed="rId24"/>
                <a:stretch>
                  <a:fillRect/>
                </a:stretch>
              </p:blipFill>
              <p:spPr>
                <a:xfrm>
                  <a:off x="10693538" y="281782"/>
                  <a:ext cx="4233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437B869D-88B9-0D8F-FF40-4CB475CEBD12}"/>
                    </a:ext>
                  </a:extLst>
                </p14:cNvPr>
                <p14:cNvContentPartPr/>
                <p14:nvPr/>
              </p14:nvContentPartPr>
              <p14:xfrm>
                <a:off x="11163698" y="281422"/>
                <a:ext cx="14400" cy="25200"/>
              </p14:xfrm>
            </p:contentPart>
          </mc:Choice>
          <mc:Fallback>
            <p:pic>
              <p:nvPicPr>
                <p:cNvPr id="23" name="Freihand 22">
                  <a:extLst>
                    <a:ext uri="{FF2B5EF4-FFF2-40B4-BE49-F238E27FC236}">
                      <a16:creationId xmlns:a16="http://schemas.microsoft.com/office/drawing/2014/main" id="{437B869D-88B9-0D8F-FF40-4CB475CEBD12}"/>
                    </a:ext>
                  </a:extLst>
                </p:cNvPr>
                <p:cNvPicPr/>
                <p:nvPr/>
              </p:nvPicPr>
              <p:blipFill>
                <a:blip r:embed="rId26"/>
                <a:stretch>
                  <a:fillRect/>
                </a:stretch>
              </p:blipFill>
              <p:spPr>
                <a:xfrm>
                  <a:off x="11155058" y="272422"/>
                  <a:ext cx="32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A72DF7A6-3661-E472-8319-F0F654D2B735}"/>
                    </a:ext>
                  </a:extLst>
                </p14:cNvPr>
                <p14:cNvContentPartPr/>
                <p14:nvPr/>
              </p14:nvContentPartPr>
              <p14:xfrm>
                <a:off x="11197538" y="255862"/>
                <a:ext cx="440640" cy="201600"/>
              </p14:xfrm>
            </p:contentPart>
          </mc:Choice>
          <mc:Fallback>
            <p:pic>
              <p:nvPicPr>
                <p:cNvPr id="24" name="Freihand 23">
                  <a:extLst>
                    <a:ext uri="{FF2B5EF4-FFF2-40B4-BE49-F238E27FC236}">
                      <a16:creationId xmlns:a16="http://schemas.microsoft.com/office/drawing/2014/main" id="{A72DF7A6-3661-E472-8319-F0F654D2B735}"/>
                    </a:ext>
                  </a:extLst>
                </p:cNvPr>
                <p:cNvPicPr/>
                <p:nvPr/>
              </p:nvPicPr>
              <p:blipFill>
                <a:blip r:embed="rId28"/>
                <a:stretch>
                  <a:fillRect/>
                </a:stretch>
              </p:blipFill>
              <p:spPr>
                <a:xfrm>
                  <a:off x="11188898" y="246862"/>
                  <a:ext cx="458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B2276AB6-8561-D954-D23E-4F6CEE6E530E}"/>
                    </a:ext>
                  </a:extLst>
                </p14:cNvPr>
                <p14:cNvContentPartPr/>
                <p14:nvPr/>
              </p14:nvContentPartPr>
              <p14:xfrm>
                <a:off x="8473418" y="1284022"/>
                <a:ext cx="393480" cy="193680"/>
              </p14:xfrm>
            </p:contentPart>
          </mc:Choice>
          <mc:Fallback>
            <p:pic>
              <p:nvPicPr>
                <p:cNvPr id="25" name="Freihand 24">
                  <a:extLst>
                    <a:ext uri="{FF2B5EF4-FFF2-40B4-BE49-F238E27FC236}">
                      <a16:creationId xmlns:a16="http://schemas.microsoft.com/office/drawing/2014/main" id="{B2276AB6-8561-D954-D23E-4F6CEE6E530E}"/>
                    </a:ext>
                  </a:extLst>
                </p:cNvPr>
                <p:cNvPicPr/>
                <p:nvPr/>
              </p:nvPicPr>
              <p:blipFill>
                <a:blip r:embed="rId30"/>
                <a:stretch>
                  <a:fillRect/>
                </a:stretch>
              </p:blipFill>
              <p:spPr>
                <a:xfrm>
                  <a:off x="8464418" y="1275022"/>
                  <a:ext cx="411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ACEF6E4C-2E6B-314A-65BB-A3409B1B2FEB}"/>
                    </a:ext>
                  </a:extLst>
                </p14:cNvPr>
                <p14:cNvContentPartPr/>
                <p14:nvPr/>
              </p14:nvContentPartPr>
              <p14:xfrm>
                <a:off x="8858978" y="1198342"/>
                <a:ext cx="536760" cy="181440"/>
              </p14:xfrm>
            </p:contentPart>
          </mc:Choice>
          <mc:Fallback>
            <p:pic>
              <p:nvPicPr>
                <p:cNvPr id="27" name="Freihand 26">
                  <a:extLst>
                    <a:ext uri="{FF2B5EF4-FFF2-40B4-BE49-F238E27FC236}">
                      <a16:creationId xmlns:a16="http://schemas.microsoft.com/office/drawing/2014/main" id="{ACEF6E4C-2E6B-314A-65BB-A3409B1B2FEB}"/>
                    </a:ext>
                  </a:extLst>
                </p:cNvPr>
                <p:cNvPicPr/>
                <p:nvPr/>
              </p:nvPicPr>
              <p:blipFill>
                <a:blip r:embed="rId32"/>
                <a:stretch>
                  <a:fillRect/>
                </a:stretch>
              </p:blipFill>
              <p:spPr>
                <a:xfrm>
                  <a:off x="8850338" y="1189342"/>
                  <a:ext cx="554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54F963CA-C5C5-AF0B-87C4-B1609F981C40}"/>
                    </a:ext>
                  </a:extLst>
                </p14:cNvPr>
                <p14:cNvContentPartPr/>
                <p14:nvPr/>
              </p14:nvContentPartPr>
              <p14:xfrm>
                <a:off x="9450818" y="1102222"/>
                <a:ext cx="248400" cy="95040"/>
              </p14:xfrm>
            </p:contentPart>
          </mc:Choice>
          <mc:Fallback>
            <p:pic>
              <p:nvPicPr>
                <p:cNvPr id="28" name="Freihand 27">
                  <a:extLst>
                    <a:ext uri="{FF2B5EF4-FFF2-40B4-BE49-F238E27FC236}">
                      <a16:creationId xmlns:a16="http://schemas.microsoft.com/office/drawing/2014/main" id="{54F963CA-C5C5-AF0B-87C4-B1609F981C40}"/>
                    </a:ext>
                  </a:extLst>
                </p:cNvPr>
                <p:cNvPicPr/>
                <p:nvPr/>
              </p:nvPicPr>
              <p:blipFill>
                <a:blip r:embed="rId34"/>
                <a:stretch>
                  <a:fillRect/>
                </a:stretch>
              </p:blipFill>
              <p:spPr>
                <a:xfrm>
                  <a:off x="9441818" y="1093222"/>
                  <a:ext cx="266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70E8A1BC-1102-E60D-FD91-74509F6EE793}"/>
                    </a:ext>
                  </a:extLst>
                </p14:cNvPr>
                <p14:cNvContentPartPr/>
                <p14:nvPr/>
              </p14:nvContentPartPr>
              <p14:xfrm>
                <a:off x="9785618" y="988822"/>
                <a:ext cx="306720" cy="134640"/>
              </p14:xfrm>
            </p:contentPart>
          </mc:Choice>
          <mc:Fallback>
            <p:pic>
              <p:nvPicPr>
                <p:cNvPr id="29" name="Freihand 28">
                  <a:extLst>
                    <a:ext uri="{FF2B5EF4-FFF2-40B4-BE49-F238E27FC236}">
                      <a16:creationId xmlns:a16="http://schemas.microsoft.com/office/drawing/2014/main" id="{70E8A1BC-1102-E60D-FD91-74509F6EE793}"/>
                    </a:ext>
                  </a:extLst>
                </p:cNvPr>
                <p:cNvPicPr/>
                <p:nvPr/>
              </p:nvPicPr>
              <p:blipFill>
                <a:blip r:embed="rId36"/>
                <a:stretch>
                  <a:fillRect/>
                </a:stretch>
              </p:blipFill>
              <p:spPr>
                <a:xfrm>
                  <a:off x="9776978" y="979822"/>
                  <a:ext cx="324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F8EE9985-4656-7BEA-F80F-06FDDA5D45FB}"/>
                    </a:ext>
                  </a:extLst>
                </p14:cNvPr>
                <p14:cNvContentPartPr/>
                <p14:nvPr/>
              </p14:nvContentPartPr>
              <p14:xfrm>
                <a:off x="10331378" y="850222"/>
                <a:ext cx="447840" cy="145440"/>
              </p14:xfrm>
            </p:contentPart>
          </mc:Choice>
          <mc:Fallback>
            <p:pic>
              <p:nvPicPr>
                <p:cNvPr id="31" name="Freihand 30">
                  <a:extLst>
                    <a:ext uri="{FF2B5EF4-FFF2-40B4-BE49-F238E27FC236}">
                      <a16:creationId xmlns:a16="http://schemas.microsoft.com/office/drawing/2014/main" id="{F8EE9985-4656-7BEA-F80F-06FDDA5D45FB}"/>
                    </a:ext>
                  </a:extLst>
                </p:cNvPr>
                <p:cNvPicPr/>
                <p:nvPr/>
              </p:nvPicPr>
              <p:blipFill>
                <a:blip r:embed="rId38"/>
                <a:stretch>
                  <a:fillRect/>
                </a:stretch>
              </p:blipFill>
              <p:spPr>
                <a:xfrm>
                  <a:off x="10322738" y="841222"/>
                  <a:ext cx="465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2A6E236D-296D-0995-B45A-B1C680C335F6}"/>
                    </a:ext>
                  </a:extLst>
                </p14:cNvPr>
                <p14:cNvContentPartPr/>
                <p14:nvPr/>
              </p14:nvContentPartPr>
              <p14:xfrm>
                <a:off x="10743578" y="729262"/>
                <a:ext cx="11880" cy="7920"/>
              </p14:xfrm>
            </p:contentPart>
          </mc:Choice>
          <mc:Fallback>
            <p:pic>
              <p:nvPicPr>
                <p:cNvPr id="32" name="Freihand 31">
                  <a:extLst>
                    <a:ext uri="{FF2B5EF4-FFF2-40B4-BE49-F238E27FC236}">
                      <a16:creationId xmlns:a16="http://schemas.microsoft.com/office/drawing/2014/main" id="{2A6E236D-296D-0995-B45A-B1C680C335F6}"/>
                    </a:ext>
                  </a:extLst>
                </p:cNvPr>
                <p:cNvPicPr/>
                <p:nvPr/>
              </p:nvPicPr>
              <p:blipFill>
                <a:blip r:embed="rId40"/>
                <a:stretch>
                  <a:fillRect/>
                </a:stretch>
              </p:blipFill>
              <p:spPr>
                <a:xfrm>
                  <a:off x="10734938" y="720262"/>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589374ED-BFF3-C666-6583-E155492C303C}"/>
                    </a:ext>
                  </a:extLst>
                </p14:cNvPr>
                <p14:cNvContentPartPr/>
                <p14:nvPr/>
              </p14:nvContentPartPr>
              <p14:xfrm>
                <a:off x="10986578" y="795862"/>
                <a:ext cx="259200" cy="73800"/>
              </p14:xfrm>
            </p:contentPart>
          </mc:Choice>
          <mc:Fallback>
            <p:pic>
              <p:nvPicPr>
                <p:cNvPr id="33" name="Freihand 32">
                  <a:extLst>
                    <a:ext uri="{FF2B5EF4-FFF2-40B4-BE49-F238E27FC236}">
                      <a16:creationId xmlns:a16="http://schemas.microsoft.com/office/drawing/2014/main" id="{589374ED-BFF3-C666-6583-E155492C303C}"/>
                    </a:ext>
                  </a:extLst>
                </p:cNvPr>
                <p:cNvPicPr/>
                <p:nvPr/>
              </p:nvPicPr>
              <p:blipFill>
                <a:blip r:embed="rId42"/>
                <a:stretch>
                  <a:fillRect/>
                </a:stretch>
              </p:blipFill>
              <p:spPr>
                <a:xfrm>
                  <a:off x="10977578" y="787222"/>
                  <a:ext cx="27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AF0A8516-89BF-1E26-C108-8CBEA248EFFC}"/>
                    </a:ext>
                  </a:extLst>
                </p14:cNvPr>
                <p14:cNvContentPartPr/>
                <p14:nvPr/>
              </p14:nvContentPartPr>
              <p14:xfrm>
                <a:off x="11176298" y="614422"/>
                <a:ext cx="4320" cy="3600"/>
              </p14:xfrm>
            </p:contentPart>
          </mc:Choice>
          <mc:Fallback>
            <p:pic>
              <p:nvPicPr>
                <p:cNvPr id="34" name="Freihand 33">
                  <a:extLst>
                    <a:ext uri="{FF2B5EF4-FFF2-40B4-BE49-F238E27FC236}">
                      <a16:creationId xmlns:a16="http://schemas.microsoft.com/office/drawing/2014/main" id="{AF0A8516-89BF-1E26-C108-8CBEA248EFFC}"/>
                    </a:ext>
                  </a:extLst>
                </p:cNvPr>
                <p:cNvPicPr/>
                <p:nvPr/>
              </p:nvPicPr>
              <p:blipFill>
                <a:blip r:embed="rId44"/>
                <a:stretch>
                  <a:fillRect/>
                </a:stretch>
              </p:blipFill>
              <p:spPr>
                <a:xfrm>
                  <a:off x="11167298" y="605782"/>
                  <a:ext cx="21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91B5E2E6-CE88-52AA-72A5-A0407EBEB16B}"/>
                    </a:ext>
                  </a:extLst>
                </p14:cNvPr>
                <p14:cNvContentPartPr/>
                <p14:nvPr/>
              </p14:nvContentPartPr>
              <p14:xfrm>
                <a:off x="8720738" y="1581742"/>
                <a:ext cx="254520" cy="271440"/>
              </p14:xfrm>
            </p:contentPart>
          </mc:Choice>
          <mc:Fallback>
            <p:pic>
              <p:nvPicPr>
                <p:cNvPr id="35" name="Freihand 34">
                  <a:extLst>
                    <a:ext uri="{FF2B5EF4-FFF2-40B4-BE49-F238E27FC236}">
                      <a16:creationId xmlns:a16="http://schemas.microsoft.com/office/drawing/2014/main" id="{91B5E2E6-CE88-52AA-72A5-A0407EBEB16B}"/>
                    </a:ext>
                  </a:extLst>
                </p:cNvPr>
                <p:cNvPicPr/>
                <p:nvPr/>
              </p:nvPicPr>
              <p:blipFill>
                <a:blip r:embed="rId46"/>
                <a:stretch>
                  <a:fillRect/>
                </a:stretch>
              </p:blipFill>
              <p:spPr>
                <a:xfrm>
                  <a:off x="8712098" y="1573102"/>
                  <a:ext cx="2721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F6B8DBE3-7AE0-DB34-02E9-869378F266BD}"/>
                    </a:ext>
                  </a:extLst>
                </p14:cNvPr>
                <p14:cNvContentPartPr/>
                <p14:nvPr/>
              </p14:nvContentPartPr>
              <p14:xfrm>
                <a:off x="9017738" y="1646902"/>
                <a:ext cx="14400" cy="87120"/>
              </p14:xfrm>
            </p:contentPart>
          </mc:Choice>
          <mc:Fallback>
            <p:pic>
              <p:nvPicPr>
                <p:cNvPr id="36" name="Freihand 35">
                  <a:extLst>
                    <a:ext uri="{FF2B5EF4-FFF2-40B4-BE49-F238E27FC236}">
                      <a16:creationId xmlns:a16="http://schemas.microsoft.com/office/drawing/2014/main" id="{F6B8DBE3-7AE0-DB34-02E9-869378F266BD}"/>
                    </a:ext>
                  </a:extLst>
                </p:cNvPr>
                <p:cNvPicPr/>
                <p:nvPr/>
              </p:nvPicPr>
              <p:blipFill>
                <a:blip r:embed="rId48"/>
                <a:stretch>
                  <a:fillRect/>
                </a:stretch>
              </p:blipFill>
              <p:spPr>
                <a:xfrm>
                  <a:off x="9009098" y="1638262"/>
                  <a:ext cx="32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2206B7A8-DABE-F8D2-E963-4D4B6AA50B85}"/>
                    </a:ext>
                  </a:extLst>
                </p14:cNvPr>
                <p14:cNvContentPartPr/>
                <p14:nvPr/>
              </p14:nvContentPartPr>
              <p14:xfrm>
                <a:off x="9091178" y="1508302"/>
                <a:ext cx="112680" cy="166680"/>
              </p14:xfrm>
            </p:contentPart>
          </mc:Choice>
          <mc:Fallback>
            <p:pic>
              <p:nvPicPr>
                <p:cNvPr id="37" name="Freihand 36">
                  <a:extLst>
                    <a:ext uri="{FF2B5EF4-FFF2-40B4-BE49-F238E27FC236}">
                      <a16:creationId xmlns:a16="http://schemas.microsoft.com/office/drawing/2014/main" id="{2206B7A8-DABE-F8D2-E963-4D4B6AA50B85}"/>
                    </a:ext>
                  </a:extLst>
                </p:cNvPr>
                <p:cNvPicPr/>
                <p:nvPr/>
              </p:nvPicPr>
              <p:blipFill>
                <a:blip r:embed="rId50"/>
                <a:stretch>
                  <a:fillRect/>
                </a:stretch>
              </p:blipFill>
              <p:spPr>
                <a:xfrm>
                  <a:off x="9082538" y="1499302"/>
                  <a:ext cx="130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3BE68D20-8089-F802-4C83-EF11D05869BD}"/>
                    </a:ext>
                  </a:extLst>
                </p14:cNvPr>
                <p14:cNvContentPartPr/>
                <p14:nvPr/>
              </p14:nvContentPartPr>
              <p14:xfrm>
                <a:off x="9148418" y="1536742"/>
                <a:ext cx="295920" cy="128520"/>
              </p14:xfrm>
            </p:contentPart>
          </mc:Choice>
          <mc:Fallback>
            <p:pic>
              <p:nvPicPr>
                <p:cNvPr id="38" name="Freihand 37">
                  <a:extLst>
                    <a:ext uri="{FF2B5EF4-FFF2-40B4-BE49-F238E27FC236}">
                      <a16:creationId xmlns:a16="http://schemas.microsoft.com/office/drawing/2014/main" id="{3BE68D20-8089-F802-4C83-EF11D05869BD}"/>
                    </a:ext>
                  </a:extLst>
                </p:cNvPr>
                <p:cNvPicPr/>
                <p:nvPr/>
              </p:nvPicPr>
              <p:blipFill>
                <a:blip r:embed="rId52"/>
                <a:stretch>
                  <a:fillRect/>
                </a:stretch>
              </p:blipFill>
              <p:spPr>
                <a:xfrm>
                  <a:off x="9139418" y="1527742"/>
                  <a:ext cx="313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EA421F8A-8448-D765-4268-E0FBB2D46C12}"/>
                    </a:ext>
                  </a:extLst>
                </p14:cNvPr>
                <p14:cNvContentPartPr/>
                <p14:nvPr/>
              </p14:nvContentPartPr>
              <p14:xfrm>
                <a:off x="9091178" y="1427662"/>
                <a:ext cx="13320" cy="12240"/>
              </p14:xfrm>
            </p:contentPart>
          </mc:Choice>
          <mc:Fallback>
            <p:pic>
              <p:nvPicPr>
                <p:cNvPr id="39" name="Freihand 38">
                  <a:extLst>
                    <a:ext uri="{FF2B5EF4-FFF2-40B4-BE49-F238E27FC236}">
                      <a16:creationId xmlns:a16="http://schemas.microsoft.com/office/drawing/2014/main" id="{EA421F8A-8448-D765-4268-E0FBB2D46C12}"/>
                    </a:ext>
                  </a:extLst>
                </p:cNvPr>
                <p:cNvPicPr/>
                <p:nvPr/>
              </p:nvPicPr>
              <p:blipFill>
                <a:blip r:embed="rId40"/>
                <a:stretch>
                  <a:fillRect/>
                </a:stretch>
              </p:blipFill>
              <p:spPr>
                <a:xfrm>
                  <a:off x="9082178" y="1419022"/>
                  <a:ext cx="30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2D20CE1E-E61F-67DA-1B6C-12E8D723F5D8}"/>
                    </a:ext>
                  </a:extLst>
                </p14:cNvPr>
                <p14:cNvContentPartPr/>
                <p14:nvPr/>
              </p14:nvContentPartPr>
              <p14:xfrm>
                <a:off x="9623618" y="1376542"/>
                <a:ext cx="34920" cy="298080"/>
              </p14:xfrm>
            </p:contentPart>
          </mc:Choice>
          <mc:Fallback>
            <p:pic>
              <p:nvPicPr>
                <p:cNvPr id="40" name="Freihand 39">
                  <a:extLst>
                    <a:ext uri="{FF2B5EF4-FFF2-40B4-BE49-F238E27FC236}">
                      <a16:creationId xmlns:a16="http://schemas.microsoft.com/office/drawing/2014/main" id="{2D20CE1E-E61F-67DA-1B6C-12E8D723F5D8}"/>
                    </a:ext>
                  </a:extLst>
                </p:cNvPr>
                <p:cNvPicPr/>
                <p:nvPr/>
              </p:nvPicPr>
              <p:blipFill>
                <a:blip r:embed="rId55"/>
                <a:stretch>
                  <a:fillRect/>
                </a:stretch>
              </p:blipFill>
              <p:spPr>
                <a:xfrm>
                  <a:off x="9614618" y="1367902"/>
                  <a:ext cx="525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D571C5A0-066C-761D-A30E-0C0E95412583}"/>
                    </a:ext>
                  </a:extLst>
                </p14:cNvPr>
                <p14:cNvContentPartPr/>
                <p14:nvPr/>
              </p14:nvContentPartPr>
              <p14:xfrm>
                <a:off x="9803978" y="1344142"/>
                <a:ext cx="64800" cy="207720"/>
              </p14:xfrm>
            </p:contentPart>
          </mc:Choice>
          <mc:Fallback>
            <p:pic>
              <p:nvPicPr>
                <p:cNvPr id="41" name="Freihand 40">
                  <a:extLst>
                    <a:ext uri="{FF2B5EF4-FFF2-40B4-BE49-F238E27FC236}">
                      <a16:creationId xmlns:a16="http://schemas.microsoft.com/office/drawing/2014/main" id="{D571C5A0-066C-761D-A30E-0C0E95412583}"/>
                    </a:ext>
                  </a:extLst>
                </p:cNvPr>
                <p:cNvPicPr/>
                <p:nvPr/>
              </p:nvPicPr>
              <p:blipFill>
                <a:blip r:embed="rId57"/>
                <a:stretch>
                  <a:fillRect/>
                </a:stretch>
              </p:blipFill>
              <p:spPr>
                <a:xfrm>
                  <a:off x="9795338" y="1335142"/>
                  <a:ext cx="82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4CF70B65-9CB9-C7F4-4B44-F5E16F1DC8DF}"/>
                    </a:ext>
                  </a:extLst>
                </p14:cNvPr>
                <p14:cNvContentPartPr/>
                <p14:nvPr/>
              </p14:nvContentPartPr>
              <p14:xfrm>
                <a:off x="9755018" y="1320382"/>
                <a:ext cx="206640" cy="288360"/>
              </p14:xfrm>
            </p:contentPart>
          </mc:Choice>
          <mc:Fallback>
            <p:pic>
              <p:nvPicPr>
                <p:cNvPr id="42" name="Freihand 41">
                  <a:extLst>
                    <a:ext uri="{FF2B5EF4-FFF2-40B4-BE49-F238E27FC236}">
                      <a16:creationId xmlns:a16="http://schemas.microsoft.com/office/drawing/2014/main" id="{4CF70B65-9CB9-C7F4-4B44-F5E16F1DC8DF}"/>
                    </a:ext>
                  </a:extLst>
                </p:cNvPr>
                <p:cNvPicPr/>
                <p:nvPr/>
              </p:nvPicPr>
              <p:blipFill>
                <a:blip r:embed="rId59"/>
                <a:stretch>
                  <a:fillRect/>
                </a:stretch>
              </p:blipFill>
              <p:spPr>
                <a:xfrm>
                  <a:off x="9746378" y="1311742"/>
                  <a:ext cx="2242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3F2FEE38-7EE3-A4CC-A272-B31244B67EC7}"/>
                    </a:ext>
                  </a:extLst>
                </p14:cNvPr>
                <p14:cNvContentPartPr/>
                <p14:nvPr/>
              </p14:nvContentPartPr>
              <p14:xfrm>
                <a:off x="10035458" y="1342342"/>
                <a:ext cx="296640" cy="142920"/>
              </p14:xfrm>
            </p:contentPart>
          </mc:Choice>
          <mc:Fallback>
            <p:pic>
              <p:nvPicPr>
                <p:cNvPr id="43" name="Freihand 42">
                  <a:extLst>
                    <a:ext uri="{FF2B5EF4-FFF2-40B4-BE49-F238E27FC236}">
                      <a16:creationId xmlns:a16="http://schemas.microsoft.com/office/drawing/2014/main" id="{3F2FEE38-7EE3-A4CC-A272-B31244B67EC7}"/>
                    </a:ext>
                  </a:extLst>
                </p:cNvPr>
                <p:cNvPicPr/>
                <p:nvPr/>
              </p:nvPicPr>
              <p:blipFill>
                <a:blip r:embed="rId61"/>
                <a:stretch>
                  <a:fillRect/>
                </a:stretch>
              </p:blipFill>
              <p:spPr>
                <a:xfrm>
                  <a:off x="10026458" y="1333702"/>
                  <a:ext cx="314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532A715E-E20B-576F-1D70-E82677F11E18}"/>
                    </a:ext>
                  </a:extLst>
                </p14:cNvPr>
                <p14:cNvContentPartPr/>
                <p14:nvPr/>
              </p14:nvContentPartPr>
              <p14:xfrm>
                <a:off x="10399418" y="1169542"/>
                <a:ext cx="189720" cy="239400"/>
              </p14:xfrm>
            </p:contentPart>
          </mc:Choice>
          <mc:Fallback>
            <p:pic>
              <p:nvPicPr>
                <p:cNvPr id="44" name="Freihand 43">
                  <a:extLst>
                    <a:ext uri="{FF2B5EF4-FFF2-40B4-BE49-F238E27FC236}">
                      <a16:creationId xmlns:a16="http://schemas.microsoft.com/office/drawing/2014/main" id="{532A715E-E20B-576F-1D70-E82677F11E18}"/>
                    </a:ext>
                  </a:extLst>
                </p:cNvPr>
                <p:cNvPicPr/>
                <p:nvPr/>
              </p:nvPicPr>
              <p:blipFill>
                <a:blip r:embed="rId63"/>
                <a:stretch>
                  <a:fillRect/>
                </a:stretch>
              </p:blipFill>
              <p:spPr>
                <a:xfrm>
                  <a:off x="10390418" y="1160542"/>
                  <a:ext cx="207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5CA740B0-EA60-91B4-69A5-252C9FBD5381}"/>
                    </a:ext>
                  </a:extLst>
                </p14:cNvPr>
                <p14:cNvContentPartPr/>
                <p14:nvPr/>
              </p14:nvContentPartPr>
              <p14:xfrm>
                <a:off x="7597178" y="2227942"/>
                <a:ext cx="285480" cy="130320"/>
              </p14:xfrm>
            </p:contentPart>
          </mc:Choice>
          <mc:Fallback>
            <p:pic>
              <p:nvPicPr>
                <p:cNvPr id="46" name="Freihand 45">
                  <a:extLst>
                    <a:ext uri="{FF2B5EF4-FFF2-40B4-BE49-F238E27FC236}">
                      <a16:creationId xmlns:a16="http://schemas.microsoft.com/office/drawing/2014/main" id="{5CA740B0-EA60-91B4-69A5-252C9FBD5381}"/>
                    </a:ext>
                  </a:extLst>
                </p:cNvPr>
                <p:cNvPicPr/>
                <p:nvPr/>
              </p:nvPicPr>
              <p:blipFill>
                <a:blip r:embed="rId65"/>
                <a:stretch>
                  <a:fillRect/>
                </a:stretch>
              </p:blipFill>
              <p:spPr>
                <a:xfrm>
                  <a:off x="7588178" y="2218942"/>
                  <a:ext cx="303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420593B1-C63D-5BF4-4071-D74FD7B0D7C7}"/>
                    </a:ext>
                  </a:extLst>
                </p14:cNvPr>
                <p14:cNvContentPartPr/>
                <p14:nvPr/>
              </p14:nvContentPartPr>
              <p14:xfrm>
                <a:off x="7979138" y="2226502"/>
                <a:ext cx="26640" cy="114480"/>
              </p14:xfrm>
            </p:contentPart>
          </mc:Choice>
          <mc:Fallback>
            <p:pic>
              <p:nvPicPr>
                <p:cNvPr id="47" name="Freihand 46">
                  <a:extLst>
                    <a:ext uri="{FF2B5EF4-FFF2-40B4-BE49-F238E27FC236}">
                      <a16:creationId xmlns:a16="http://schemas.microsoft.com/office/drawing/2014/main" id="{420593B1-C63D-5BF4-4071-D74FD7B0D7C7}"/>
                    </a:ext>
                  </a:extLst>
                </p:cNvPr>
                <p:cNvPicPr/>
                <p:nvPr/>
              </p:nvPicPr>
              <p:blipFill>
                <a:blip r:embed="rId67"/>
                <a:stretch>
                  <a:fillRect/>
                </a:stretch>
              </p:blipFill>
              <p:spPr>
                <a:xfrm>
                  <a:off x="7970138" y="2217502"/>
                  <a:ext cx="44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3D78F187-4E57-DD08-7B24-12B52F90E8E7}"/>
                    </a:ext>
                  </a:extLst>
                </p14:cNvPr>
                <p14:cNvContentPartPr/>
                <p14:nvPr/>
              </p14:nvContentPartPr>
              <p14:xfrm>
                <a:off x="7976618" y="2104102"/>
                <a:ext cx="27720" cy="32760"/>
              </p14:xfrm>
            </p:contentPart>
          </mc:Choice>
          <mc:Fallback>
            <p:pic>
              <p:nvPicPr>
                <p:cNvPr id="48" name="Freihand 47">
                  <a:extLst>
                    <a:ext uri="{FF2B5EF4-FFF2-40B4-BE49-F238E27FC236}">
                      <a16:creationId xmlns:a16="http://schemas.microsoft.com/office/drawing/2014/main" id="{3D78F187-4E57-DD08-7B24-12B52F90E8E7}"/>
                    </a:ext>
                  </a:extLst>
                </p:cNvPr>
                <p:cNvPicPr/>
                <p:nvPr/>
              </p:nvPicPr>
              <p:blipFill>
                <a:blip r:embed="rId69"/>
                <a:stretch>
                  <a:fillRect/>
                </a:stretch>
              </p:blipFill>
              <p:spPr>
                <a:xfrm>
                  <a:off x="7967618" y="2095462"/>
                  <a:ext cx="45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B598B427-B4B4-F700-254A-F471CDF1204D}"/>
                    </a:ext>
                  </a:extLst>
                </p14:cNvPr>
                <p14:cNvContentPartPr/>
                <p14:nvPr/>
              </p14:nvContentPartPr>
              <p14:xfrm>
                <a:off x="8070218" y="2141182"/>
                <a:ext cx="236880" cy="161280"/>
              </p14:xfrm>
            </p:contentPart>
          </mc:Choice>
          <mc:Fallback>
            <p:pic>
              <p:nvPicPr>
                <p:cNvPr id="49" name="Freihand 48">
                  <a:extLst>
                    <a:ext uri="{FF2B5EF4-FFF2-40B4-BE49-F238E27FC236}">
                      <a16:creationId xmlns:a16="http://schemas.microsoft.com/office/drawing/2014/main" id="{B598B427-B4B4-F700-254A-F471CDF1204D}"/>
                    </a:ext>
                  </a:extLst>
                </p:cNvPr>
                <p:cNvPicPr/>
                <p:nvPr/>
              </p:nvPicPr>
              <p:blipFill>
                <a:blip r:embed="rId71"/>
                <a:stretch>
                  <a:fillRect/>
                </a:stretch>
              </p:blipFill>
              <p:spPr>
                <a:xfrm>
                  <a:off x="8061218" y="2132542"/>
                  <a:ext cx="254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C2F30304-63BC-17D0-46F8-9C7747AEB3CE}"/>
                    </a:ext>
                  </a:extLst>
                </p14:cNvPr>
                <p14:cNvContentPartPr/>
                <p14:nvPr/>
              </p14:nvContentPartPr>
              <p14:xfrm>
                <a:off x="8318258" y="2121742"/>
                <a:ext cx="158040" cy="162000"/>
              </p14:xfrm>
            </p:contentPart>
          </mc:Choice>
          <mc:Fallback>
            <p:pic>
              <p:nvPicPr>
                <p:cNvPr id="50" name="Freihand 49">
                  <a:extLst>
                    <a:ext uri="{FF2B5EF4-FFF2-40B4-BE49-F238E27FC236}">
                      <a16:creationId xmlns:a16="http://schemas.microsoft.com/office/drawing/2014/main" id="{C2F30304-63BC-17D0-46F8-9C7747AEB3CE}"/>
                    </a:ext>
                  </a:extLst>
                </p:cNvPr>
                <p:cNvPicPr/>
                <p:nvPr/>
              </p:nvPicPr>
              <p:blipFill>
                <a:blip r:embed="rId73"/>
                <a:stretch>
                  <a:fillRect/>
                </a:stretch>
              </p:blipFill>
              <p:spPr>
                <a:xfrm>
                  <a:off x="8309258" y="2112742"/>
                  <a:ext cx="175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7FAF243B-CD97-2D55-27DB-7AD03544DD97}"/>
                    </a:ext>
                  </a:extLst>
                </p14:cNvPr>
                <p14:cNvContentPartPr/>
                <p14:nvPr/>
              </p14:nvContentPartPr>
              <p14:xfrm>
                <a:off x="8481698" y="2128582"/>
                <a:ext cx="76680" cy="155880"/>
              </p14:xfrm>
            </p:contentPart>
          </mc:Choice>
          <mc:Fallback>
            <p:pic>
              <p:nvPicPr>
                <p:cNvPr id="51" name="Freihand 50">
                  <a:extLst>
                    <a:ext uri="{FF2B5EF4-FFF2-40B4-BE49-F238E27FC236}">
                      <a16:creationId xmlns:a16="http://schemas.microsoft.com/office/drawing/2014/main" id="{7FAF243B-CD97-2D55-27DB-7AD03544DD97}"/>
                    </a:ext>
                  </a:extLst>
                </p:cNvPr>
                <p:cNvPicPr/>
                <p:nvPr/>
              </p:nvPicPr>
              <p:blipFill>
                <a:blip r:embed="rId75"/>
                <a:stretch>
                  <a:fillRect/>
                </a:stretch>
              </p:blipFill>
              <p:spPr>
                <a:xfrm>
                  <a:off x="8472698" y="2119942"/>
                  <a:ext cx="94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830CE4E4-9606-9984-DC63-62A9B10E822E}"/>
                    </a:ext>
                  </a:extLst>
                </p14:cNvPr>
                <p14:cNvContentPartPr/>
                <p14:nvPr/>
              </p14:nvContentPartPr>
              <p14:xfrm>
                <a:off x="8554058" y="2139382"/>
                <a:ext cx="150480" cy="259200"/>
              </p14:xfrm>
            </p:contentPart>
          </mc:Choice>
          <mc:Fallback>
            <p:pic>
              <p:nvPicPr>
                <p:cNvPr id="52" name="Freihand 51">
                  <a:extLst>
                    <a:ext uri="{FF2B5EF4-FFF2-40B4-BE49-F238E27FC236}">
                      <a16:creationId xmlns:a16="http://schemas.microsoft.com/office/drawing/2014/main" id="{830CE4E4-9606-9984-DC63-62A9B10E822E}"/>
                    </a:ext>
                  </a:extLst>
                </p:cNvPr>
                <p:cNvPicPr/>
                <p:nvPr/>
              </p:nvPicPr>
              <p:blipFill>
                <a:blip r:embed="rId77"/>
                <a:stretch>
                  <a:fillRect/>
                </a:stretch>
              </p:blipFill>
              <p:spPr>
                <a:xfrm>
                  <a:off x="8545058" y="2130382"/>
                  <a:ext cx="168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21E86E55-9385-E05B-60A6-6821901F6400}"/>
                    </a:ext>
                  </a:extLst>
                </p14:cNvPr>
                <p14:cNvContentPartPr/>
                <p14:nvPr/>
              </p14:nvContentPartPr>
              <p14:xfrm>
                <a:off x="8920898" y="2099422"/>
                <a:ext cx="26640" cy="7560"/>
              </p14:xfrm>
            </p:contentPart>
          </mc:Choice>
          <mc:Fallback>
            <p:pic>
              <p:nvPicPr>
                <p:cNvPr id="54" name="Freihand 53">
                  <a:extLst>
                    <a:ext uri="{FF2B5EF4-FFF2-40B4-BE49-F238E27FC236}">
                      <a16:creationId xmlns:a16="http://schemas.microsoft.com/office/drawing/2014/main" id="{21E86E55-9385-E05B-60A6-6821901F6400}"/>
                    </a:ext>
                  </a:extLst>
                </p:cNvPr>
                <p:cNvPicPr/>
                <p:nvPr/>
              </p:nvPicPr>
              <p:blipFill>
                <a:blip r:embed="rId79"/>
                <a:stretch>
                  <a:fillRect/>
                </a:stretch>
              </p:blipFill>
              <p:spPr>
                <a:xfrm>
                  <a:off x="8911898" y="2090782"/>
                  <a:ext cx="44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1EAB5D98-99B2-B6D6-3BC4-389A6D0990C5}"/>
                    </a:ext>
                  </a:extLst>
                </p14:cNvPr>
                <p14:cNvContentPartPr/>
                <p14:nvPr/>
              </p14:nvContentPartPr>
              <p14:xfrm>
                <a:off x="8928458" y="2150542"/>
                <a:ext cx="34920" cy="38160"/>
              </p14:xfrm>
            </p:contentPart>
          </mc:Choice>
          <mc:Fallback>
            <p:pic>
              <p:nvPicPr>
                <p:cNvPr id="55" name="Freihand 54">
                  <a:extLst>
                    <a:ext uri="{FF2B5EF4-FFF2-40B4-BE49-F238E27FC236}">
                      <a16:creationId xmlns:a16="http://schemas.microsoft.com/office/drawing/2014/main" id="{1EAB5D98-99B2-B6D6-3BC4-389A6D0990C5}"/>
                    </a:ext>
                  </a:extLst>
                </p:cNvPr>
                <p:cNvPicPr/>
                <p:nvPr/>
              </p:nvPicPr>
              <p:blipFill>
                <a:blip r:embed="rId81"/>
                <a:stretch>
                  <a:fillRect/>
                </a:stretch>
              </p:blipFill>
              <p:spPr>
                <a:xfrm>
                  <a:off x="8919818" y="2141902"/>
                  <a:ext cx="52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08207B77-B5E3-D5E2-D385-40956E4DEE64}"/>
                    </a:ext>
                  </a:extLst>
                </p14:cNvPr>
                <p14:cNvContentPartPr/>
                <p14:nvPr/>
              </p14:nvContentPartPr>
              <p14:xfrm>
                <a:off x="9217538" y="1943182"/>
                <a:ext cx="19800" cy="172080"/>
              </p14:xfrm>
            </p:contentPart>
          </mc:Choice>
          <mc:Fallback>
            <p:pic>
              <p:nvPicPr>
                <p:cNvPr id="56" name="Freihand 55">
                  <a:extLst>
                    <a:ext uri="{FF2B5EF4-FFF2-40B4-BE49-F238E27FC236}">
                      <a16:creationId xmlns:a16="http://schemas.microsoft.com/office/drawing/2014/main" id="{08207B77-B5E3-D5E2-D385-40956E4DEE64}"/>
                    </a:ext>
                  </a:extLst>
                </p:cNvPr>
                <p:cNvPicPr/>
                <p:nvPr/>
              </p:nvPicPr>
              <p:blipFill>
                <a:blip r:embed="rId83"/>
                <a:stretch>
                  <a:fillRect/>
                </a:stretch>
              </p:blipFill>
              <p:spPr>
                <a:xfrm>
                  <a:off x="9208538" y="1934182"/>
                  <a:ext cx="37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21FD4477-9ADA-EFDC-9969-DF016819E7BE}"/>
                    </a:ext>
                  </a:extLst>
                </p14:cNvPr>
                <p14:cNvContentPartPr/>
                <p14:nvPr/>
              </p14:nvContentPartPr>
              <p14:xfrm>
                <a:off x="9135098" y="1947862"/>
                <a:ext cx="186120" cy="167760"/>
              </p14:xfrm>
            </p:contentPart>
          </mc:Choice>
          <mc:Fallback>
            <p:pic>
              <p:nvPicPr>
                <p:cNvPr id="57" name="Freihand 56">
                  <a:extLst>
                    <a:ext uri="{FF2B5EF4-FFF2-40B4-BE49-F238E27FC236}">
                      <a16:creationId xmlns:a16="http://schemas.microsoft.com/office/drawing/2014/main" id="{21FD4477-9ADA-EFDC-9969-DF016819E7BE}"/>
                    </a:ext>
                  </a:extLst>
                </p:cNvPr>
                <p:cNvPicPr/>
                <p:nvPr/>
              </p:nvPicPr>
              <p:blipFill>
                <a:blip r:embed="rId85"/>
                <a:stretch>
                  <a:fillRect/>
                </a:stretch>
              </p:blipFill>
              <p:spPr>
                <a:xfrm>
                  <a:off x="9126458" y="1939222"/>
                  <a:ext cx="203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7C5E21FC-8433-8E49-ABE3-9BFF7E971AD3}"/>
                    </a:ext>
                  </a:extLst>
                </p14:cNvPr>
                <p14:cNvContentPartPr/>
                <p14:nvPr/>
              </p14:nvContentPartPr>
              <p14:xfrm>
                <a:off x="9354338" y="1925542"/>
                <a:ext cx="274320" cy="182520"/>
              </p14:xfrm>
            </p:contentPart>
          </mc:Choice>
          <mc:Fallback>
            <p:pic>
              <p:nvPicPr>
                <p:cNvPr id="58" name="Freihand 57">
                  <a:extLst>
                    <a:ext uri="{FF2B5EF4-FFF2-40B4-BE49-F238E27FC236}">
                      <a16:creationId xmlns:a16="http://schemas.microsoft.com/office/drawing/2014/main" id="{7C5E21FC-8433-8E49-ABE3-9BFF7E971AD3}"/>
                    </a:ext>
                  </a:extLst>
                </p:cNvPr>
                <p:cNvPicPr/>
                <p:nvPr/>
              </p:nvPicPr>
              <p:blipFill>
                <a:blip r:embed="rId87"/>
                <a:stretch>
                  <a:fillRect/>
                </a:stretch>
              </p:blipFill>
              <p:spPr>
                <a:xfrm>
                  <a:off x="9345338" y="1916902"/>
                  <a:ext cx="291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609BF38F-02A3-4236-503B-BCD8ECF56DB8}"/>
                    </a:ext>
                  </a:extLst>
                </p14:cNvPr>
                <p14:cNvContentPartPr/>
                <p14:nvPr/>
              </p14:nvContentPartPr>
              <p14:xfrm>
                <a:off x="9787778" y="1834102"/>
                <a:ext cx="140400" cy="185040"/>
              </p14:xfrm>
            </p:contentPart>
          </mc:Choice>
          <mc:Fallback>
            <p:pic>
              <p:nvPicPr>
                <p:cNvPr id="59" name="Freihand 58">
                  <a:extLst>
                    <a:ext uri="{FF2B5EF4-FFF2-40B4-BE49-F238E27FC236}">
                      <a16:creationId xmlns:a16="http://schemas.microsoft.com/office/drawing/2014/main" id="{609BF38F-02A3-4236-503B-BCD8ECF56DB8}"/>
                    </a:ext>
                  </a:extLst>
                </p:cNvPr>
                <p:cNvPicPr/>
                <p:nvPr/>
              </p:nvPicPr>
              <p:blipFill>
                <a:blip r:embed="rId89"/>
                <a:stretch>
                  <a:fillRect/>
                </a:stretch>
              </p:blipFill>
              <p:spPr>
                <a:xfrm>
                  <a:off x="9778778" y="1825102"/>
                  <a:ext cx="158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ABCFC1A3-A416-0C81-D728-4C901AAE1BD7}"/>
                    </a:ext>
                  </a:extLst>
                </p14:cNvPr>
                <p14:cNvContentPartPr/>
                <p14:nvPr/>
              </p14:nvContentPartPr>
              <p14:xfrm>
                <a:off x="9796778" y="1894942"/>
                <a:ext cx="291240" cy="72000"/>
              </p14:xfrm>
            </p:contentPart>
          </mc:Choice>
          <mc:Fallback>
            <p:pic>
              <p:nvPicPr>
                <p:cNvPr id="60" name="Freihand 59">
                  <a:extLst>
                    <a:ext uri="{FF2B5EF4-FFF2-40B4-BE49-F238E27FC236}">
                      <a16:creationId xmlns:a16="http://schemas.microsoft.com/office/drawing/2014/main" id="{ABCFC1A3-A416-0C81-D728-4C901AAE1BD7}"/>
                    </a:ext>
                  </a:extLst>
                </p:cNvPr>
                <p:cNvPicPr/>
                <p:nvPr/>
              </p:nvPicPr>
              <p:blipFill>
                <a:blip r:embed="rId91"/>
                <a:stretch>
                  <a:fillRect/>
                </a:stretch>
              </p:blipFill>
              <p:spPr>
                <a:xfrm>
                  <a:off x="9788138" y="1885942"/>
                  <a:ext cx="308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8F9D8D38-2216-A2A9-CD5D-867FE923DA76}"/>
                    </a:ext>
                  </a:extLst>
                </p14:cNvPr>
                <p14:cNvContentPartPr/>
                <p14:nvPr/>
              </p14:nvContentPartPr>
              <p14:xfrm>
                <a:off x="10080098" y="1861822"/>
                <a:ext cx="137160" cy="81720"/>
              </p14:xfrm>
            </p:contentPart>
          </mc:Choice>
          <mc:Fallback>
            <p:pic>
              <p:nvPicPr>
                <p:cNvPr id="61" name="Freihand 60">
                  <a:extLst>
                    <a:ext uri="{FF2B5EF4-FFF2-40B4-BE49-F238E27FC236}">
                      <a16:creationId xmlns:a16="http://schemas.microsoft.com/office/drawing/2014/main" id="{8F9D8D38-2216-A2A9-CD5D-867FE923DA76}"/>
                    </a:ext>
                  </a:extLst>
                </p:cNvPr>
                <p:cNvPicPr/>
                <p:nvPr/>
              </p:nvPicPr>
              <p:blipFill>
                <a:blip r:embed="rId93"/>
                <a:stretch>
                  <a:fillRect/>
                </a:stretch>
              </p:blipFill>
              <p:spPr>
                <a:xfrm>
                  <a:off x="10071098" y="1852822"/>
                  <a:ext cx="154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2838AF54-2B68-786D-E632-72A367D8CEB3}"/>
                    </a:ext>
                  </a:extLst>
                </p14:cNvPr>
                <p14:cNvContentPartPr/>
                <p14:nvPr/>
              </p14:nvContentPartPr>
              <p14:xfrm>
                <a:off x="10251098" y="1820062"/>
                <a:ext cx="465120" cy="105840"/>
              </p14:xfrm>
            </p:contentPart>
          </mc:Choice>
          <mc:Fallback>
            <p:pic>
              <p:nvPicPr>
                <p:cNvPr id="62" name="Freihand 61">
                  <a:extLst>
                    <a:ext uri="{FF2B5EF4-FFF2-40B4-BE49-F238E27FC236}">
                      <a16:creationId xmlns:a16="http://schemas.microsoft.com/office/drawing/2014/main" id="{2838AF54-2B68-786D-E632-72A367D8CEB3}"/>
                    </a:ext>
                  </a:extLst>
                </p:cNvPr>
                <p:cNvPicPr/>
                <p:nvPr/>
              </p:nvPicPr>
              <p:blipFill>
                <a:blip r:embed="rId95"/>
                <a:stretch>
                  <a:fillRect/>
                </a:stretch>
              </p:blipFill>
              <p:spPr>
                <a:xfrm>
                  <a:off x="10242098" y="1811422"/>
                  <a:ext cx="482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8439DCED-54AA-815B-25C3-2CCCB20CF9D3}"/>
                    </a:ext>
                  </a:extLst>
                </p14:cNvPr>
                <p14:cNvContentPartPr/>
                <p14:nvPr/>
              </p14:nvContentPartPr>
              <p14:xfrm>
                <a:off x="10738898" y="1758502"/>
                <a:ext cx="227520" cy="59400"/>
              </p14:xfrm>
            </p:contentPart>
          </mc:Choice>
          <mc:Fallback>
            <p:pic>
              <p:nvPicPr>
                <p:cNvPr id="63" name="Freihand 62">
                  <a:extLst>
                    <a:ext uri="{FF2B5EF4-FFF2-40B4-BE49-F238E27FC236}">
                      <a16:creationId xmlns:a16="http://schemas.microsoft.com/office/drawing/2014/main" id="{8439DCED-54AA-815B-25C3-2CCCB20CF9D3}"/>
                    </a:ext>
                  </a:extLst>
                </p:cNvPr>
                <p:cNvPicPr/>
                <p:nvPr/>
              </p:nvPicPr>
              <p:blipFill>
                <a:blip r:embed="rId97"/>
                <a:stretch>
                  <a:fillRect/>
                </a:stretch>
              </p:blipFill>
              <p:spPr>
                <a:xfrm>
                  <a:off x="10730258" y="1749502"/>
                  <a:ext cx="245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80" name="Freihand 174079">
                  <a:extLst>
                    <a:ext uri="{FF2B5EF4-FFF2-40B4-BE49-F238E27FC236}">
                      <a16:creationId xmlns:a16="http://schemas.microsoft.com/office/drawing/2014/main" id="{73DA05B4-FA38-ED9D-DCF8-562554560F51}"/>
                    </a:ext>
                  </a:extLst>
                </p14:cNvPr>
                <p14:cNvContentPartPr/>
                <p14:nvPr/>
              </p14:nvContentPartPr>
              <p14:xfrm>
                <a:off x="11017178" y="1700182"/>
                <a:ext cx="219240" cy="96840"/>
              </p14:xfrm>
            </p:contentPart>
          </mc:Choice>
          <mc:Fallback>
            <p:pic>
              <p:nvPicPr>
                <p:cNvPr id="174080" name="Freihand 174079">
                  <a:extLst>
                    <a:ext uri="{FF2B5EF4-FFF2-40B4-BE49-F238E27FC236}">
                      <a16:creationId xmlns:a16="http://schemas.microsoft.com/office/drawing/2014/main" id="{73DA05B4-FA38-ED9D-DCF8-562554560F51}"/>
                    </a:ext>
                  </a:extLst>
                </p:cNvPr>
                <p:cNvPicPr/>
                <p:nvPr/>
              </p:nvPicPr>
              <p:blipFill>
                <a:blip r:embed="rId99"/>
                <a:stretch>
                  <a:fillRect/>
                </a:stretch>
              </p:blipFill>
              <p:spPr>
                <a:xfrm>
                  <a:off x="11008538" y="1691542"/>
                  <a:ext cx="236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081" name="Freihand 174080">
                  <a:extLst>
                    <a:ext uri="{FF2B5EF4-FFF2-40B4-BE49-F238E27FC236}">
                      <a16:creationId xmlns:a16="http://schemas.microsoft.com/office/drawing/2014/main" id="{B1203D4A-1163-5406-0061-B7BA1E8D7321}"/>
                    </a:ext>
                  </a:extLst>
                </p14:cNvPr>
                <p14:cNvContentPartPr/>
                <p14:nvPr/>
              </p14:nvContentPartPr>
              <p14:xfrm>
                <a:off x="11257298" y="1537462"/>
                <a:ext cx="435240" cy="256320"/>
              </p14:xfrm>
            </p:contentPart>
          </mc:Choice>
          <mc:Fallback>
            <p:pic>
              <p:nvPicPr>
                <p:cNvPr id="174081" name="Freihand 174080">
                  <a:extLst>
                    <a:ext uri="{FF2B5EF4-FFF2-40B4-BE49-F238E27FC236}">
                      <a16:creationId xmlns:a16="http://schemas.microsoft.com/office/drawing/2014/main" id="{B1203D4A-1163-5406-0061-B7BA1E8D7321}"/>
                    </a:ext>
                  </a:extLst>
                </p:cNvPr>
                <p:cNvPicPr/>
                <p:nvPr/>
              </p:nvPicPr>
              <p:blipFill>
                <a:blip r:embed="rId101"/>
                <a:stretch>
                  <a:fillRect/>
                </a:stretch>
              </p:blipFill>
              <p:spPr>
                <a:xfrm>
                  <a:off x="11248658" y="1528822"/>
                  <a:ext cx="4528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082" name="Freihand 174081">
                  <a:extLst>
                    <a:ext uri="{FF2B5EF4-FFF2-40B4-BE49-F238E27FC236}">
                      <a16:creationId xmlns:a16="http://schemas.microsoft.com/office/drawing/2014/main" id="{4FEC7840-9E37-AA84-A318-F52798BFB280}"/>
                    </a:ext>
                  </a:extLst>
                </p14:cNvPr>
                <p14:cNvContentPartPr/>
                <p14:nvPr/>
              </p14:nvContentPartPr>
              <p14:xfrm>
                <a:off x="7742618" y="2632942"/>
                <a:ext cx="42840" cy="159840"/>
              </p14:xfrm>
            </p:contentPart>
          </mc:Choice>
          <mc:Fallback>
            <p:pic>
              <p:nvPicPr>
                <p:cNvPr id="174082" name="Freihand 174081">
                  <a:extLst>
                    <a:ext uri="{FF2B5EF4-FFF2-40B4-BE49-F238E27FC236}">
                      <a16:creationId xmlns:a16="http://schemas.microsoft.com/office/drawing/2014/main" id="{4FEC7840-9E37-AA84-A318-F52798BFB280}"/>
                    </a:ext>
                  </a:extLst>
                </p:cNvPr>
                <p:cNvPicPr/>
                <p:nvPr/>
              </p:nvPicPr>
              <p:blipFill>
                <a:blip r:embed="rId103"/>
                <a:stretch>
                  <a:fillRect/>
                </a:stretch>
              </p:blipFill>
              <p:spPr>
                <a:xfrm>
                  <a:off x="7733978" y="2624302"/>
                  <a:ext cx="60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084" name="Freihand 174083">
                  <a:extLst>
                    <a:ext uri="{FF2B5EF4-FFF2-40B4-BE49-F238E27FC236}">
                      <a16:creationId xmlns:a16="http://schemas.microsoft.com/office/drawing/2014/main" id="{163F5E46-9AEB-FB64-7760-649709C50ACB}"/>
                    </a:ext>
                  </a:extLst>
                </p14:cNvPr>
                <p14:cNvContentPartPr/>
                <p14:nvPr/>
              </p14:nvContentPartPr>
              <p14:xfrm>
                <a:off x="7755218" y="2568142"/>
                <a:ext cx="50760" cy="5040"/>
              </p14:xfrm>
            </p:contentPart>
          </mc:Choice>
          <mc:Fallback>
            <p:pic>
              <p:nvPicPr>
                <p:cNvPr id="174084" name="Freihand 174083">
                  <a:extLst>
                    <a:ext uri="{FF2B5EF4-FFF2-40B4-BE49-F238E27FC236}">
                      <a16:creationId xmlns:a16="http://schemas.microsoft.com/office/drawing/2014/main" id="{163F5E46-9AEB-FB64-7760-649709C50ACB}"/>
                    </a:ext>
                  </a:extLst>
                </p:cNvPr>
                <p:cNvPicPr/>
                <p:nvPr/>
              </p:nvPicPr>
              <p:blipFill>
                <a:blip r:embed="rId105"/>
                <a:stretch>
                  <a:fillRect/>
                </a:stretch>
              </p:blipFill>
              <p:spPr>
                <a:xfrm>
                  <a:off x="7746218" y="2559142"/>
                  <a:ext cx="68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085" name="Freihand 174084">
                  <a:extLst>
                    <a:ext uri="{FF2B5EF4-FFF2-40B4-BE49-F238E27FC236}">
                      <a16:creationId xmlns:a16="http://schemas.microsoft.com/office/drawing/2014/main" id="{32EAD5B0-FDA9-22BC-6BC0-3C24439263D8}"/>
                    </a:ext>
                  </a:extLst>
                </p14:cNvPr>
                <p14:cNvContentPartPr/>
                <p14:nvPr/>
              </p14:nvContentPartPr>
              <p14:xfrm>
                <a:off x="7833698" y="2523142"/>
                <a:ext cx="224640" cy="253440"/>
              </p14:xfrm>
            </p:contentPart>
          </mc:Choice>
          <mc:Fallback>
            <p:pic>
              <p:nvPicPr>
                <p:cNvPr id="174085" name="Freihand 174084">
                  <a:extLst>
                    <a:ext uri="{FF2B5EF4-FFF2-40B4-BE49-F238E27FC236}">
                      <a16:creationId xmlns:a16="http://schemas.microsoft.com/office/drawing/2014/main" id="{32EAD5B0-FDA9-22BC-6BC0-3C24439263D8}"/>
                    </a:ext>
                  </a:extLst>
                </p:cNvPr>
                <p:cNvPicPr/>
                <p:nvPr/>
              </p:nvPicPr>
              <p:blipFill>
                <a:blip r:embed="rId107"/>
                <a:stretch>
                  <a:fillRect/>
                </a:stretch>
              </p:blipFill>
              <p:spPr>
                <a:xfrm>
                  <a:off x="7824698" y="2514142"/>
                  <a:ext cx="2422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86" name="Freihand 174085">
                  <a:extLst>
                    <a:ext uri="{FF2B5EF4-FFF2-40B4-BE49-F238E27FC236}">
                      <a16:creationId xmlns:a16="http://schemas.microsoft.com/office/drawing/2014/main" id="{05A0CF13-4461-CB79-4ADC-47F8EE10D2F0}"/>
                    </a:ext>
                  </a:extLst>
                </p14:cNvPr>
                <p14:cNvContentPartPr/>
                <p14:nvPr/>
              </p14:nvContentPartPr>
              <p14:xfrm>
                <a:off x="7987778" y="2595862"/>
                <a:ext cx="98280" cy="26640"/>
              </p14:xfrm>
            </p:contentPart>
          </mc:Choice>
          <mc:Fallback>
            <p:pic>
              <p:nvPicPr>
                <p:cNvPr id="174086" name="Freihand 174085">
                  <a:extLst>
                    <a:ext uri="{FF2B5EF4-FFF2-40B4-BE49-F238E27FC236}">
                      <a16:creationId xmlns:a16="http://schemas.microsoft.com/office/drawing/2014/main" id="{05A0CF13-4461-CB79-4ADC-47F8EE10D2F0}"/>
                    </a:ext>
                  </a:extLst>
                </p:cNvPr>
                <p:cNvPicPr/>
                <p:nvPr/>
              </p:nvPicPr>
              <p:blipFill>
                <a:blip r:embed="rId109"/>
                <a:stretch>
                  <a:fillRect/>
                </a:stretch>
              </p:blipFill>
              <p:spPr>
                <a:xfrm>
                  <a:off x="7979138" y="2586862"/>
                  <a:ext cx="115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87" name="Freihand 174086">
                  <a:extLst>
                    <a:ext uri="{FF2B5EF4-FFF2-40B4-BE49-F238E27FC236}">
                      <a16:creationId xmlns:a16="http://schemas.microsoft.com/office/drawing/2014/main" id="{802D3DA5-DC4D-5F33-2ABC-85CDD61172B1}"/>
                    </a:ext>
                  </a:extLst>
                </p14:cNvPr>
                <p14:cNvContentPartPr/>
                <p14:nvPr/>
              </p14:nvContentPartPr>
              <p14:xfrm>
                <a:off x="8182178" y="2566702"/>
                <a:ext cx="357120" cy="105480"/>
              </p14:xfrm>
            </p:contentPart>
          </mc:Choice>
          <mc:Fallback>
            <p:pic>
              <p:nvPicPr>
                <p:cNvPr id="174087" name="Freihand 174086">
                  <a:extLst>
                    <a:ext uri="{FF2B5EF4-FFF2-40B4-BE49-F238E27FC236}">
                      <a16:creationId xmlns:a16="http://schemas.microsoft.com/office/drawing/2014/main" id="{802D3DA5-DC4D-5F33-2ABC-85CDD61172B1}"/>
                    </a:ext>
                  </a:extLst>
                </p:cNvPr>
                <p:cNvPicPr/>
                <p:nvPr/>
              </p:nvPicPr>
              <p:blipFill>
                <a:blip r:embed="rId111"/>
                <a:stretch>
                  <a:fillRect/>
                </a:stretch>
              </p:blipFill>
              <p:spPr>
                <a:xfrm>
                  <a:off x="8173178" y="2557702"/>
                  <a:ext cx="374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88" name="Freihand 174087">
                  <a:extLst>
                    <a:ext uri="{FF2B5EF4-FFF2-40B4-BE49-F238E27FC236}">
                      <a16:creationId xmlns:a16="http://schemas.microsoft.com/office/drawing/2014/main" id="{ECA8739D-3A7C-3B15-7023-E3DD1FC0F7BC}"/>
                    </a:ext>
                  </a:extLst>
                </p14:cNvPr>
                <p14:cNvContentPartPr/>
                <p14:nvPr/>
              </p14:nvContentPartPr>
              <p14:xfrm>
                <a:off x="8551898" y="2500822"/>
                <a:ext cx="111240" cy="108360"/>
              </p14:xfrm>
            </p:contentPart>
          </mc:Choice>
          <mc:Fallback>
            <p:pic>
              <p:nvPicPr>
                <p:cNvPr id="174088" name="Freihand 174087">
                  <a:extLst>
                    <a:ext uri="{FF2B5EF4-FFF2-40B4-BE49-F238E27FC236}">
                      <a16:creationId xmlns:a16="http://schemas.microsoft.com/office/drawing/2014/main" id="{ECA8739D-3A7C-3B15-7023-E3DD1FC0F7BC}"/>
                    </a:ext>
                  </a:extLst>
                </p:cNvPr>
                <p:cNvPicPr/>
                <p:nvPr/>
              </p:nvPicPr>
              <p:blipFill>
                <a:blip r:embed="rId113"/>
                <a:stretch>
                  <a:fillRect/>
                </a:stretch>
              </p:blipFill>
              <p:spPr>
                <a:xfrm>
                  <a:off x="8542898" y="2492182"/>
                  <a:ext cx="128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91" name="Freihand 174090">
                  <a:extLst>
                    <a:ext uri="{FF2B5EF4-FFF2-40B4-BE49-F238E27FC236}">
                      <a16:creationId xmlns:a16="http://schemas.microsoft.com/office/drawing/2014/main" id="{396DC5E2-79C0-FE54-2D95-F1DC11C32739}"/>
                    </a:ext>
                  </a:extLst>
                </p14:cNvPr>
                <p14:cNvContentPartPr/>
                <p14:nvPr/>
              </p14:nvContentPartPr>
              <p14:xfrm>
                <a:off x="8894258" y="2431702"/>
                <a:ext cx="217800" cy="123480"/>
              </p14:xfrm>
            </p:contentPart>
          </mc:Choice>
          <mc:Fallback>
            <p:pic>
              <p:nvPicPr>
                <p:cNvPr id="174091" name="Freihand 174090">
                  <a:extLst>
                    <a:ext uri="{FF2B5EF4-FFF2-40B4-BE49-F238E27FC236}">
                      <a16:creationId xmlns:a16="http://schemas.microsoft.com/office/drawing/2014/main" id="{396DC5E2-79C0-FE54-2D95-F1DC11C32739}"/>
                    </a:ext>
                  </a:extLst>
                </p:cNvPr>
                <p:cNvPicPr/>
                <p:nvPr/>
              </p:nvPicPr>
              <p:blipFill>
                <a:blip r:embed="rId115"/>
                <a:stretch>
                  <a:fillRect/>
                </a:stretch>
              </p:blipFill>
              <p:spPr>
                <a:xfrm>
                  <a:off x="8885618" y="2423062"/>
                  <a:ext cx="235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92" name="Freihand 174091">
                  <a:extLst>
                    <a:ext uri="{FF2B5EF4-FFF2-40B4-BE49-F238E27FC236}">
                      <a16:creationId xmlns:a16="http://schemas.microsoft.com/office/drawing/2014/main" id="{ECD3D4BB-46F9-2948-ED43-790B6AE1F173}"/>
                    </a:ext>
                  </a:extLst>
                </p14:cNvPr>
                <p14:cNvContentPartPr/>
                <p14:nvPr/>
              </p14:nvContentPartPr>
              <p14:xfrm>
                <a:off x="9156338" y="2363302"/>
                <a:ext cx="202680" cy="117360"/>
              </p14:xfrm>
            </p:contentPart>
          </mc:Choice>
          <mc:Fallback>
            <p:pic>
              <p:nvPicPr>
                <p:cNvPr id="174092" name="Freihand 174091">
                  <a:extLst>
                    <a:ext uri="{FF2B5EF4-FFF2-40B4-BE49-F238E27FC236}">
                      <a16:creationId xmlns:a16="http://schemas.microsoft.com/office/drawing/2014/main" id="{ECD3D4BB-46F9-2948-ED43-790B6AE1F173}"/>
                    </a:ext>
                  </a:extLst>
                </p:cNvPr>
                <p:cNvPicPr/>
                <p:nvPr/>
              </p:nvPicPr>
              <p:blipFill>
                <a:blip r:embed="rId117"/>
                <a:stretch>
                  <a:fillRect/>
                </a:stretch>
              </p:blipFill>
              <p:spPr>
                <a:xfrm>
                  <a:off x="9147698" y="2354302"/>
                  <a:ext cx="220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93" name="Freihand 174092">
                  <a:extLst>
                    <a:ext uri="{FF2B5EF4-FFF2-40B4-BE49-F238E27FC236}">
                      <a16:creationId xmlns:a16="http://schemas.microsoft.com/office/drawing/2014/main" id="{19687386-1776-99A2-4F40-2A7500D3C2C7}"/>
                    </a:ext>
                  </a:extLst>
                </p14:cNvPr>
                <p14:cNvContentPartPr/>
                <p14:nvPr/>
              </p14:nvContentPartPr>
              <p14:xfrm>
                <a:off x="9354698" y="2231542"/>
                <a:ext cx="106560" cy="211680"/>
              </p14:xfrm>
            </p:contentPart>
          </mc:Choice>
          <mc:Fallback>
            <p:pic>
              <p:nvPicPr>
                <p:cNvPr id="174093" name="Freihand 174092">
                  <a:extLst>
                    <a:ext uri="{FF2B5EF4-FFF2-40B4-BE49-F238E27FC236}">
                      <a16:creationId xmlns:a16="http://schemas.microsoft.com/office/drawing/2014/main" id="{19687386-1776-99A2-4F40-2A7500D3C2C7}"/>
                    </a:ext>
                  </a:extLst>
                </p:cNvPr>
                <p:cNvPicPr/>
                <p:nvPr/>
              </p:nvPicPr>
              <p:blipFill>
                <a:blip r:embed="rId119"/>
                <a:stretch>
                  <a:fillRect/>
                </a:stretch>
              </p:blipFill>
              <p:spPr>
                <a:xfrm>
                  <a:off x="9345698" y="2222902"/>
                  <a:ext cx="124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94" name="Freihand 174093">
                  <a:extLst>
                    <a:ext uri="{FF2B5EF4-FFF2-40B4-BE49-F238E27FC236}">
                      <a16:creationId xmlns:a16="http://schemas.microsoft.com/office/drawing/2014/main" id="{F320F93E-3797-B295-1791-989A39E6DE1D}"/>
                    </a:ext>
                  </a:extLst>
                </p14:cNvPr>
                <p14:cNvContentPartPr/>
                <p14:nvPr/>
              </p14:nvContentPartPr>
              <p14:xfrm>
                <a:off x="9387098" y="2327662"/>
                <a:ext cx="211320" cy="111240"/>
              </p14:xfrm>
            </p:contentPart>
          </mc:Choice>
          <mc:Fallback>
            <p:pic>
              <p:nvPicPr>
                <p:cNvPr id="174094" name="Freihand 174093">
                  <a:extLst>
                    <a:ext uri="{FF2B5EF4-FFF2-40B4-BE49-F238E27FC236}">
                      <a16:creationId xmlns:a16="http://schemas.microsoft.com/office/drawing/2014/main" id="{F320F93E-3797-B295-1791-989A39E6DE1D}"/>
                    </a:ext>
                  </a:extLst>
                </p:cNvPr>
                <p:cNvPicPr/>
                <p:nvPr/>
              </p:nvPicPr>
              <p:blipFill>
                <a:blip r:embed="rId121"/>
                <a:stretch>
                  <a:fillRect/>
                </a:stretch>
              </p:blipFill>
              <p:spPr>
                <a:xfrm>
                  <a:off x="9378458" y="2318662"/>
                  <a:ext cx="228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95" name="Freihand 174094">
                  <a:extLst>
                    <a:ext uri="{FF2B5EF4-FFF2-40B4-BE49-F238E27FC236}">
                      <a16:creationId xmlns:a16="http://schemas.microsoft.com/office/drawing/2014/main" id="{84F45743-04A5-4757-05B7-F846A0EF1646}"/>
                    </a:ext>
                  </a:extLst>
                </p14:cNvPr>
                <p14:cNvContentPartPr/>
                <p14:nvPr/>
              </p14:nvContentPartPr>
              <p14:xfrm>
                <a:off x="9636938" y="2287342"/>
                <a:ext cx="62280" cy="76320"/>
              </p14:xfrm>
            </p:contentPart>
          </mc:Choice>
          <mc:Fallback>
            <p:pic>
              <p:nvPicPr>
                <p:cNvPr id="174095" name="Freihand 174094">
                  <a:extLst>
                    <a:ext uri="{FF2B5EF4-FFF2-40B4-BE49-F238E27FC236}">
                      <a16:creationId xmlns:a16="http://schemas.microsoft.com/office/drawing/2014/main" id="{84F45743-04A5-4757-05B7-F846A0EF1646}"/>
                    </a:ext>
                  </a:extLst>
                </p:cNvPr>
                <p:cNvPicPr/>
                <p:nvPr/>
              </p:nvPicPr>
              <p:blipFill>
                <a:blip r:embed="rId123"/>
                <a:stretch>
                  <a:fillRect/>
                </a:stretch>
              </p:blipFill>
              <p:spPr>
                <a:xfrm>
                  <a:off x="9628298" y="2278342"/>
                  <a:ext cx="79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096" name="Freihand 174095">
                  <a:extLst>
                    <a:ext uri="{FF2B5EF4-FFF2-40B4-BE49-F238E27FC236}">
                      <a16:creationId xmlns:a16="http://schemas.microsoft.com/office/drawing/2014/main" id="{A00CBABB-51F3-62B3-FC7C-2E4F7260183E}"/>
                    </a:ext>
                  </a:extLst>
                </p14:cNvPr>
                <p14:cNvContentPartPr/>
                <p14:nvPr/>
              </p14:nvContentPartPr>
              <p14:xfrm>
                <a:off x="9729818" y="2276542"/>
                <a:ext cx="130320" cy="94320"/>
              </p14:xfrm>
            </p:contentPart>
          </mc:Choice>
          <mc:Fallback>
            <p:pic>
              <p:nvPicPr>
                <p:cNvPr id="174096" name="Freihand 174095">
                  <a:extLst>
                    <a:ext uri="{FF2B5EF4-FFF2-40B4-BE49-F238E27FC236}">
                      <a16:creationId xmlns:a16="http://schemas.microsoft.com/office/drawing/2014/main" id="{A00CBABB-51F3-62B3-FC7C-2E4F7260183E}"/>
                    </a:ext>
                  </a:extLst>
                </p:cNvPr>
                <p:cNvPicPr/>
                <p:nvPr/>
              </p:nvPicPr>
              <p:blipFill>
                <a:blip r:embed="rId125"/>
                <a:stretch>
                  <a:fillRect/>
                </a:stretch>
              </p:blipFill>
              <p:spPr>
                <a:xfrm>
                  <a:off x="9720818" y="2267902"/>
                  <a:ext cx="147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097" name="Freihand 174096">
                  <a:extLst>
                    <a:ext uri="{FF2B5EF4-FFF2-40B4-BE49-F238E27FC236}">
                      <a16:creationId xmlns:a16="http://schemas.microsoft.com/office/drawing/2014/main" id="{A1993E06-2FFD-4A58-A248-FA729745B721}"/>
                    </a:ext>
                  </a:extLst>
                </p14:cNvPr>
                <p14:cNvContentPartPr/>
                <p14:nvPr/>
              </p14:nvContentPartPr>
              <p14:xfrm>
                <a:off x="9886778" y="2140462"/>
                <a:ext cx="131760" cy="183960"/>
              </p14:xfrm>
            </p:contentPart>
          </mc:Choice>
          <mc:Fallback>
            <p:pic>
              <p:nvPicPr>
                <p:cNvPr id="174097" name="Freihand 174096">
                  <a:extLst>
                    <a:ext uri="{FF2B5EF4-FFF2-40B4-BE49-F238E27FC236}">
                      <a16:creationId xmlns:a16="http://schemas.microsoft.com/office/drawing/2014/main" id="{A1993E06-2FFD-4A58-A248-FA729745B721}"/>
                    </a:ext>
                  </a:extLst>
                </p:cNvPr>
                <p:cNvPicPr/>
                <p:nvPr/>
              </p:nvPicPr>
              <p:blipFill>
                <a:blip r:embed="rId127"/>
                <a:stretch>
                  <a:fillRect/>
                </a:stretch>
              </p:blipFill>
              <p:spPr>
                <a:xfrm>
                  <a:off x="9878138" y="2131462"/>
                  <a:ext cx="149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098" name="Freihand 174097">
                  <a:extLst>
                    <a:ext uri="{FF2B5EF4-FFF2-40B4-BE49-F238E27FC236}">
                      <a16:creationId xmlns:a16="http://schemas.microsoft.com/office/drawing/2014/main" id="{D9528868-AAF6-346A-9857-6EE692FCCD4B}"/>
                    </a:ext>
                  </a:extLst>
                </p14:cNvPr>
                <p14:cNvContentPartPr/>
                <p14:nvPr/>
              </p14:nvContentPartPr>
              <p14:xfrm>
                <a:off x="9940778" y="2315062"/>
                <a:ext cx="71640" cy="10080"/>
              </p14:xfrm>
            </p:contentPart>
          </mc:Choice>
          <mc:Fallback>
            <p:pic>
              <p:nvPicPr>
                <p:cNvPr id="174098" name="Freihand 174097">
                  <a:extLst>
                    <a:ext uri="{FF2B5EF4-FFF2-40B4-BE49-F238E27FC236}">
                      <a16:creationId xmlns:a16="http://schemas.microsoft.com/office/drawing/2014/main" id="{D9528868-AAF6-346A-9857-6EE692FCCD4B}"/>
                    </a:ext>
                  </a:extLst>
                </p:cNvPr>
                <p:cNvPicPr/>
                <p:nvPr/>
              </p:nvPicPr>
              <p:blipFill>
                <a:blip r:embed="rId129"/>
                <a:stretch>
                  <a:fillRect/>
                </a:stretch>
              </p:blipFill>
              <p:spPr>
                <a:xfrm>
                  <a:off x="9932138" y="2306422"/>
                  <a:ext cx="89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100" name="Freihand 174099">
                  <a:extLst>
                    <a:ext uri="{FF2B5EF4-FFF2-40B4-BE49-F238E27FC236}">
                      <a16:creationId xmlns:a16="http://schemas.microsoft.com/office/drawing/2014/main" id="{A103EC77-0821-564F-9DFF-56397F48307D}"/>
                    </a:ext>
                  </a:extLst>
                </p14:cNvPr>
                <p14:cNvContentPartPr/>
                <p14:nvPr/>
              </p14:nvContentPartPr>
              <p14:xfrm>
                <a:off x="9780218" y="2156662"/>
                <a:ext cx="77040" cy="34920"/>
              </p14:xfrm>
            </p:contentPart>
          </mc:Choice>
          <mc:Fallback>
            <p:pic>
              <p:nvPicPr>
                <p:cNvPr id="174100" name="Freihand 174099">
                  <a:extLst>
                    <a:ext uri="{FF2B5EF4-FFF2-40B4-BE49-F238E27FC236}">
                      <a16:creationId xmlns:a16="http://schemas.microsoft.com/office/drawing/2014/main" id="{A103EC77-0821-564F-9DFF-56397F48307D}"/>
                    </a:ext>
                  </a:extLst>
                </p:cNvPr>
                <p:cNvPicPr/>
                <p:nvPr/>
              </p:nvPicPr>
              <p:blipFill>
                <a:blip r:embed="rId131"/>
                <a:stretch>
                  <a:fillRect/>
                </a:stretch>
              </p:blipFill>
              <p:spPr>
                <a:xfrm>
                  <a:off x="9771218" y="2147662"/>
                  <a:ext cx="94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101" name="Freihand 174100">
                  <a:extLst>
                    <a:ext uri="{FF2B5EF4-FFF2-40B4-BE49-F238E27FC236}">
                      <a16:creationId xmlns:a16="http://schemas.microsoft.com/office/drawing/2014/main" id="{300CEB52-A845-7F0D-BC93-74E36A872A62}"/>
                    </a:ext>
                  </a:extLst>
                </p14:cNvPr>
                <p14:cNvContentPartPr/>
                <p14:nvPr/>
              </p14:nvContentPartPr>
              <p14:xfrm>
                <a:off x="10098818" y="2131462"/>
                <a:ext cx="505440" cy="160200"/>
              </p14:xfrm>
            </p:contentPart>
          </mc:Choice>
          <mc:Fallback>
            <p:pic>
              <p:nvPicPr>
                <p:cNvPr id="174101" name="Freihand 174100">
                  <a:extLst>
                    <a:ext uri="{FF2B5EF4-FFF2-40B4-BE49-F238E27FC236}">
                      <a16:creationId xmlns:a16="http://schemas.microsoft.com/office/drawing/2014/main" id="{300CEB52-A845-7F0D-BC93-74E36A872A62}"/>
                    </a:ext>
                  </a:extLst>
                </p:cNvPr>
                <p:cNvPicPr/>
                <p:nvPr/>
              </p:nvPicPr>
              <p:blipFill>
                <a:blip r:embed="rId133"/>
                <a:stretch>
                  <a:fillRect/>
                </a:stretch>
              </p:blipFill>
              <p:spPr>
                <a:xfrm>
                  <a:off x="10090178" y="2122462"/>
                  <a:ext cx="523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102" name="Freihand 174101">
                  <a:extLst>
                    <a:ext uri="{FF2B5EF4-FFF2-40B4-BE49-F238E27FC236}">
                      <a16:creationId xmlns:a16="http://schemas.microsoft.com/office/drawing/2014/main" id="{C2FF16F1-49BA-0008-B75D-5C10A3F2AA7F}"/>
                    </a:ext>
                  </a:extLst>
                </p14:cNvPr>
                <p14:cNvContentPartPr/>
                <p14:nvPr/>
              </p14:nvContentPartPr>
              <p14:xfrm>
                <a:off x="10619378" y="2041822"/>
                <a:ext cx="38520" cy="44280"/>
              </p14:xfrm>
            </p:contentPart>
          </mc:Choice>
          <mc:Fallback>
            <p:pic>
              <p:nvPicPr>
                <p:cNvPr id="174102" name="Freihand 174101">
                  <a:extLst>
                    <a:ext uri="{FF2B5EF4-FFF2-40B4-BE49-F238E27FC236}">
                      <a16:creationId xmlns:a16="http://schemas.microsoft.com/office/drawing/2014/main" id="{C2FF16F1-49BA-0008-B75D-5C10A3F2AA7F}"/>
                    </a:ext>
                  </a:extLst>
                </p:cNvPr>
                <p:cNvPicPr/>
                <p:nvPr/>
              </p:nvPicPr>
              <p:blipFill>
                <a:blip r:embed="rId135"/>
                <a:stretch>
                  <a:fillRect/>
                </a:stretch>
              </p:blipFill>
              <p:spPr>
                <a:xfrm>
                  <a:off x="10610738" y="2032822"/>
                  <a:ext cx="56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03" name="Freihand 174102">
                  <a:extLst>
                    <a:ext uri="{FF2B5EF4-FFF2-40B4-BE49-F238E27FC236}">
                      <a16:creationId xmlns:a16="http://schemas.microsoft.com/office/drawing/2014/main" id="{9A2B821E-EC9E-22DE-54B9-F1C8A3E12F65}"/>
                    </a:ext>
                  </a:extLst>
                </p14:cNvPr>
                <p14:cNvContentPartPr/>
                <p14:nvPr/>
              </p14:nvContentPartPr>
              <p14:xfrm>
                <a:off x="10639178" y="2087182"/>
                <a:ext cx="118440" cy="66600"/>
              </p14:xfrm>
            </p:contentPart>
          </mc:Choice>
          <mc:Fallback>
            <p:pic>
              <p:nvPicPr>
                <p:cNvPr id="174103" name="Freihand 174102">
                  <a:extLst>
                    <a:ext uri="{FF2B5EF4-FFF2-40B4-BE49-F238E27FC236}">
                      <a16:creationId xmlns:a16="http://schemas.microsoft.com/office/drawing/2014/main" id="{9A2B821E-EC9E-22DE-54B9-F1C8A3E12F65}"/>
                    </a:ext>
                  </a:extLst>
                </p:cNvPr>
                <p:cNvPicPr/>
                <p:nvPr/>
              </p:nvPicPr>
              <p:blipFill>
                <a:blip r:embed="rId137"/>
                <a:stretch>
                  <a:fillRect/>
                </a:stretch>
              </p:blipFill>
              <p:spPr>
                <a:xfrm>
                  <a:off x="10630538" y="2078182"/>
                  <a:ext cx="136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04" name="Freihand 174103">
                  <a:extLst>
                    <a:ext uri="{FF2B5EF4-FFF2-40B4-BE49-F238E27FC236}">
                      <a16:creationId xmlns:a16="http://schemas.microsoft.com/office/drawing/2014/main" id="{936B5F20-0CB9-1ED5-15D1-2AA42A4CAEA5}"/>
                    </a:ext>
                  </a:extLst>
                </p14:cNvPr>
                <p14:cNvContentPartPr/>
                <p14:nvPr/>
              </p14:nvContentPartPr>
              <p14:xfrm>
                <a:off x="10802258" y="1979182"/>
                <a:ext cx="424080" cy="155880"/>
              </p14:xfrm>
            </p:contentPart>
          </mc:Choice>
          <mc:Fallback>
            <p:pic>
              <p:nvPicPr>
                <p:cNvPr id="174104" name="Freihand 174103">
                  <a:extLst>
                    <a:ext uri="{FF2B5EF4-FFF2-40B4-BE49-F238E27FC236}">
                      <a16:creationId xmlns:a16="http://schemas.microsoft.com/office/drawing/2014/main" id="{936B5F20-0CB9-1ED5-15D1-2AA42A4CAEA5}"/>
                    </a:ext>
                  </a:extLst>
                </p:cNvPr>
                <p:cNvPicPr/>
                <p:nvPr/>
              </p:nvPicPr>
              <p:blipFill>
                <a:blip r:embed="rId139"/>
                <a:stretch>
                  <a:fillRect/>
                </a:stretch>
              </p:blipFill>
              <p:spPr>
                <a:xfrm>
                  <a:off x="10793258" y="1970542"/>
                  <a:ext cx="441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06" name="Freihand 174105">
                  <a:extLst>
                    <a:ext uri="{FF2B5EF4-FFF2-40B4-BE49-F238E27FC236}">
                      <a16:creationId xmlns:a16="http://schemas.microsoft.com/office/drawing/2014/main" id="{25E59A31-BC9C-DC08-D3DC-B02CBDCD9489}"/>
                    </a:ext>
                  </a:extLst>
                </p14:cNvPr>
                <p14:cNvContentPartPr/>
                <p14:nvPr/>
              </p14:nvContentPartPr>
              <p14:xfrm>
                <a:off x="7844138" y="2982862"/>
                <a:ext cx="239400" cy="160560"/>
              </p14:xfrm>
            </p:contentPart>
          </mc:Choice>
          <mc:Fallback>
            <p:pic>
              <p:nvPicPr>
                <p:cNvPr id="174106" name="Freihand 174105">
                  <a:extLst>
                    <a:ext uri="{FF2B5EF4-FFF2-40B4-BE49-F238E27FC236}">
                      <a16:creationId xmlns:a16="http://schemas.microsoft.com/office/drawing/2014/main" id="{25E59A31-BC9C-DC08-D3DC-B02CBDCD9489}"/>
                    </a:ext>
                  </a:extLst>
                </p:cNvPr>
                <p:cNvPicPr/>
                <p:nvPr/>
              </p:nvPicPr>
              <p:blipFill>
                <a:blip r:embed="rId141"/>
                <a:stretch>
                  <a:fillRect/>
                </a:stretch>
              </p:blipFill>
              <p:spPr>
                <a:xfrm>
                  <a:off x="7835498" y="2974222"/>
                  <a:ext cx="257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07" name="Freihand 174106">
                  <a:extLst>
                    <a:ext uri="{FF2B5EF4-FFF2-40B4-BE49-F238E27FC236}">
                      <a16:creationId xmlns:a16="http://schemas.microsoft.com/office/drawing/2014/main" id="{C0F8FCEB-6A8B-BF57-0A6B-04E57A319DCE}"/>
                    </a:ext>
                  </a:extLst>
                </p14:cNvPr>
                <p14:cNvContentPartPr/>
                <p14:nvPr/>
              </p14:nvContentPartPr>
              <p14:xfrm>
                <a:off x="8079938" y="2870182"/>
                <a:ext cx="297360" cy="157680"/>
              </p14:xfrm>
            </p:contentPart>
          </mc:Choice>
          <mc:Fallback>
            <p:pic>
              <p:nvPicPr>
                <p:cNvPr id="174107" name="Freihand 174106">
                  <a:extLst>
                    <a:ext uri="{FF2B5EF4-FFF2-40B4-BE49-F238E27FC236}">
                      <a16:creationId xmlns:a16="http://schemas.microsoft.com/office/drawing/2014/main" id="{C0F8FCEB-6A8B-BF57-0A6B-04E57A319DCE}"/>
                    </a:ext>
                  </a:extLst>
                </p:cNvPr>
                <p:cNvPicPr/>
                <p:nvPr/>
              </p:nvPicPr>
              <p:blipFill>
                <a:blip r:embed="rId143"/>
                <a:stretch>
                  <a:fillRect/>
                </a:stretch>
              </p:blipFill>
              <p:spPr>
                <a:xfrm>
                  <a:off x="8070938" y="2861542"/>
                  <a:ext cx="315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108" name="Freihand 174107">
                  <a:extLst>
                    <a:ext uri="{FF2B5EF4-FFF2-40B4-BE49-F238E27FC236}">
                      <a16:creationId xmlns:a16="http://schemas.microsoft.com/office/drawing/2014/main" id="{08FAC13C-91B0-F67E-6C7A-D715D6D79C17}"/>
                    </a:ext>
                  </a:extLst>
                </p14:cNvPr>
                <p14:cNvContentPartPr/>
                <p14:nvPr/>
              </p14:nvContentPartPr>
              <p14:xfrm>
                <a:off x="8454338" y="2771902"/>
                <a:ext cx="115560" cy="150120"/>
              </p14:xfrm>
            </p:contentPart>
          </mc:Choice>
          <mc:Fallback>
            <p:pic>
              <p:nvPicPr>
                <p:cNvPr id="174108" name="Freihand 174107">
                  <a:extLst>
                    <a:ext uri="{FF2B5EF4-FFF2-40B4-BE49-F238E27FC236}">
                      <a16:creationId xmlns:a16="http://schemas.microsoft.com/office/drawing/2014/main" id="{08FAC13C-91B0-F67E-6C7A-D715D6D79C17}"/>
                    </a:ext>
                  </a:extLst>
                </p:cNvPr>
                <p:cNvPicPr/>
                <p:nvPr/>
              </p:nvPicPr>
              <p:blipFill>
                <a:blip r:embed="rId145"/>
                <a:stretch>
                  <a:fillRect/>
                </a:stretch>
              </p:blipFill>
              <p:spPr>
                <a:xfrm>
                  <a:off x="8445338" y="2762902"/>
                  <a:ext cx="133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109" name="Freihand 174108">
                  <a:extLst>
                    <a:ext uri="{FF2B5EF4-FFF2-40B4-BE49-F238E27FC236}">
                      <a16:creationId xmlns:a16="http://schemas.microsoft.com/office/drawing/2014/main" id="{9364B772-90AB-DED5-924E-A20257CA72D6}"/>
                    </a:ext>
                  </a:extLst>
                </p14:cNvPr>
                <p14:cNvContentPartPr/>
                <p14:nvPr/>
              </p14:nvContentPartPr>
              <p14:xfrm>
                <a:off x="8621738" y="2751022"/>
                <a:ext cx="653400" cy="268920"/>
              </p14:xfrm>
            </p:contentPart>
          </mc:Choice>
          <mc:Fallback>
            <p:pic>
              <p:nvPicPr>
                <p:cNvPr id="174109" name="Freihand 174108">
                  <a:extLst>
                    <a:ext uri="{FF2B5EF4-FFF2-40B4-BE49-F238E27FC236}">
                      <a16:creationId xmlns:a16="http://schemas.microsoft.com/office/drawing/2014/main" id="{9364B772-90AB-DED5-924E-A20257CA72D6}"/>
                    </a:ext>
                  </a:extLst>
                </p:cNvPr>
                <p:cNvPicPr/>
                <p:nvPr/>
              </p:nvPicPr>
              <p:blipFill>
                <a:blip r:embed="rId147"/>
                <a:stretch>
                  <a:fillRect/>
                </a:stretch>
              </p:blipFill>
              <p:spPr>
                <a:xfrm>
                  <a:off x="8612738" y="2742382"/>
                  <a:ext cx="6710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111" name="Freihand 174110">
                  <a:extLst>
                    <a:ext uri="{FF2B5EF4-FFF2-40B4-BE49-F238E27FC236}">
                      <a16:creationId xmlns:a16="http://schemas.microsoft.com/office/drawing/2014/main" id="{AE6F6CCA-E0D5-B46F-21DE-FC6E234374DD}"/>
                    </a:ext>
                  </a:extLst>
                </p14:cNvPr>
                <p14:cNvContentPartPr/>
                <p14:nvPr/>
              </p14:nvContentPartPr>
              <p14:xfrm>
                <a:off x="9477458" y="2655982"/>
                <a:ext cx="162720" cy="123480"/>
              </p14:xfrm>
            </p:contentPart>
          </mc:Choice>
          <mc:Fallback>
            <p:pic>
              <p:nvPicPr>
                <p:cNvPr id="174111" name="Freihand 174110">
                  <a:extLst>
                    <a:ext uri="{FF2B5EF4-FFF2-40B4-BE49-F238E27FC236}">
                      <a16:creationId xmlns:a16="http://schemas.microsoft.com/office/drawing/2014/main" id="{AE6F6CCA-E0D5-B46F-21DE-FC6E234374DD}"/>
                    </a:ext>
                  </a:extLst>
                </p:cNvPr>
                <p:cNvPicPr/>
                <p:nvPr/>
              </p:nvPicPr>
              <p:blipFill>
                <a:blip r:embed="rId149"/>
                <a:stretch>
                  <a:fillRect/>
                </a:stretch>
              </p:blipFill>
              <p:spPr>
                <a:xfrm>
                  <a:off x="9468818" y="2647342"/>
                  <a:ext cx="180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112" name="Freihand 174111">
                  <a:extLst>
                    <a:ext uri="{FF2B5EF4-FFF2-40B4-BE49-F238E27FC236}">
                      <a16:creationId xmlns:a16="http://schemas.microsoft.com/office/drawing/2014/main" id="{6A77CDA7-3EAC-6779-E14C-877E60B6BE49}"/>
                    </a:ext>
                  </a:extLst>
                </p14:cNvPr>
                <p14:cNvContentPartPr/>
                <p14:nvPr/>
              </p14:nvContentPartPr>
              <p14:xfrm>
                <a:off x="9622178" y="2558782"/>
                <a:ext cx="102240" cy="208440"/>
              </p14:xfrm>
            </p:contentPart>
          </mc:Choice>
          <mc:Fallback>
            <p:pic>
              <p:nvPicPr>
                <p:cNvPr id="174112" name="Freihand 174111">
                  <a:extLst>
                    <a:ext uri="{FF2B5EF4-FFF2-40B4-BE49-F238E27FC236}">
                      <a16:creationId xmlns:a16="http://schemas.microsoft.com/office/drawing/2014/main" id="{6A77CDA7-3EAC-6779-E14C-877E60B6BE49}"/>
                    </a:ext>
                  </a:extLst>
                </p:cNvPr>
                <p:cNvPicPr/>
                <p:nvPr/>
              </p:nvPicPr>
              <p:blipFill>
                <a:blip r:embed="rId151"/>
                <a:stretch>
                  <a:fillRect/>
                </a:stretch>
              </p:blipFill>
              <p:spPr>
                <a:xfrm>
                  <a:off x="9613538" y="2549782"/>
                  <a:ext cx="119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114" name="Freihand 174113">
                  <a:extLst>
                    <a:ext uri="{FF2B5EF4-FFF2-40B4-BE49-F238E27FC236}">
                      <a16:creationId xmlns:a16="http://schemas.microsoft.com/office/drawing/2014/main" id="{1EF72BAB-6063-2999-4415-F15A595FBED8}"/>
                    </a:ext>
                  </a:extLst>
                </p14:cNvPr>
                <p14:cNvContentPartPr/>
                <p14:nvPr/>
              </p14:nvContentPartPr>
              <p14:xfrm>
                <a:off x="9815498" y="2610262"/>
                <a:ext cx="182880" cy="284040"/>
              </p14:xfrm>
            </p:contentPart>
          </mc:Choice>
          <mc:Fallback>
            <p:pic>
              <p:nvPicPr>
                <p:cNvPr id="174114" name="Freihand 174113">
                  <a:extLst>
                    <a:ext uri="{FF2B5EF4-FFF2-40B4-BE49-F238E27FC236}">
                      <a16:creationId xmlns:a16="http://schemas.microsoft.com/office/drawing/2014/main" id="{1EF72BAB-6063-2999-4415-F15A595FBED8}"/>
                    </a:ext>
                  </a:extLst>
                </p:cNvPr>
                <p:cNvPicPr/>
                <p:nvPr/>
              </p:nvPicPr>
              <p:blipFill>
                <a:blip r:embed="rId153"/>
                <a:stretch>
                  <a:fillRect/>
                </a:stretch>
              </p:blipFill>
              <p:spPr>
                <a:xfrm>
                  <a:off x="9806858" y="2601262"/>
                  <a:ext cx="2005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115" name="Freihand 174114">
                  <a:extLst>
                    <a:ext uri="{FF2B5EF4-FFF2-40B4-BE49-F238E27FC236}">
                      <a16:creationId xmlns:a16="http://schemas.microsoft.com/office/drawing/2014/main" id="{5EAEEE6B-5A5D-2E1E-B6AA-621D3299FC67}"/>
                    </a:ext>
                  </a:extLst>
                </p14:cNvPr>
                <p14:cNvContentPartPr/>
                <p14:nvPr/>
              </p14:nvContentPartPr>
              <p14:xfrm>
                <a:off x="10003418" y="2483902"/>
                <a:ext cx="51840" cy="189360"/>
              </p14:xfrm>
            </p:contentPart>
          </mc:Choice>
          <mc:Fallback>
            <p:pic>
              <p:nvPicPr>
                <p:cNvPr id="174115" name="Freihand 174114">
                  <a:extLst>
                    <a:ext uri="{FF2B5EF4-FFF2-40B4-BE49-F238E27FC236}">
                      <a16:creationId xmlns:a16="http://schemas.microsoft.com/office/drawing/2014/main" id="{5EAEEE6B-5A5D-2E1E-B6AA-621D3299FC67}"/>
                    </a:ext>
                  </a:extLst>
                </p:cNvPr>
                <p:cNvPicPr/>
                <p:nvPr/>
              </p:nvPicPr>
              <p:blipFill>
                <a:blip r:embed="rId155"/>
                <a:stretch>
                  <a:fillRect/>
                </a:stretch>
              </p:blipFill>
              <p:spPr>
                <a:xfrm>
                  <a:off x="9994778" y="2474902"/>
                  <a:ext cx="69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116" name="Freihand 174115">
                  <a:extLst>
                    <a:ext uri="{FF2B5EF4-FFF2-40B4-BE49-F238E27FC236}">
                      <a16:creationId xmlns:a16="http://schemas.microsoft.com/office/drawing/2014/main" id="{9906A1D6-6294-AAD5-7F62-9F7AFF167946}"/>
                    </a:ext>
                  </a:extLst>
                </p14:cNvPr>
                <p14:cNvContentPartPr/>
                <p14:nvPr/>
              </p14:nvContentPartPr>
              <p14:xfrm>
                <a:off x="10090898" y="2531782"/>
                <a:ext cx="171000" cy="108360"/>
              </p14:xfrm>
            </p:contentPart>
          </mc:Choice>
          <mc:Fallback>
            <p:pic>
              <p:nvPicPr>
                <p:cNvPr id="174116" name="Freihand 174115">
                  <a:extLst>
                    <a:ext uri="{FF2B5EF4-FFF2-40B4-BE49-F238E27FC236}">
                      <a16:creationId xmlns:a16="http://schemas.microsoft.com/office/drawing/2014/main" id="{9906A1D6-6294-AAD5-7F62-9F7AFF167946}"/>
                    </a:ext>
                  </a:extLst>
                </p:cNvPr>
                <p:cNvPicPr/>
                <p:nvPr/>
              </p:nvPicPr>
              <p:blipFill>
                <a:blip r:embed="rId157"/>
                <a:stretch>
                  <a:fillRect/>
                </a:stretch>
              </p:blipFill>
              <p:spPr>
                <a:xfrm>
                  <a:off x="10082258" y="2523142"/>
                  <a:ext cx="188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118" name="Freihand 174117">
                  <a:extLst>
                    <a:ext uri="{FF2B5EF4-FFF2-40B4-BE49-F238E27FC236}">
                      <a16:creationId xmlns:a16="http://schemas.microsoft.com/office/drawing/2014/main" id="{F63B4F0A-D05D-1D89-BDC1-DDF9331D956C}"/>
                    </a:ext>
                  </a:extLst>
                </p14:cNvPr>
                <p14:cNvContentPartPr/>
                <p14:nvPr/>
              </p14:nvContentPartPr>
              <p14:xfrm>
                <a:off x="10266218" y="2383102"/>
                <a:ext cx="150840" cy="183240"/>
              </p14:xfrm>
            </p:contentPart>
          </mc:Choice>
          <mc:Fallback>
            <p:pic>
              <p:nvPicPr>
                <p:cNvPr id="174118" name="Freihand 174117">
                  <a:extLst>
                    <a:ext uri="{FF2B5EF4-FFF2-40B4-BE49-F238E27FC236}">
                      <a16:creationId xmlns:a16="http://schemas.microsoft.com/office/drawing/2014/main" id="{F63B4F0A-D05D-1D89-BDC1-DDF9331D956C}"/>
                    </a:ext>
                  </a:extLst>
                </p:cNvPr>
                <p:cNvPicPr/>
                <p:nvPr/>
              </p:nvPicPr>
              <p:blipFill>
                <a:blip r:embed="rId159"/>
                <a:stretch>
                  <a:fillRect/>
                </a:stretch>
              </p:blipFill>
              <p:spPr>
                <a:xfrm>
                  <a:off x="10257578" y="2374462"/>
                  <a:ext cx="168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120" name="Freihand 174119">
                  <a:extLst>
                    <a:ext uri="{FF2B5EF4-FFF2-40B4-BE49-F238E27FC236}">
                      <a16:creationId xmlns:a16="http://schemas.microsoft.com/office/drawing/2014/main" id="{A6466EAB-E944-271A-BF8F-3896B4FA5A33}"/>
                    </a:ext>
                  </a:extLst>
                </p14:cNvPr>
                <p14:cNvContentPartPr/>
                <p14:nvPr/>
              </p14:nvContentPartPr>
              <p14:xfrm>
                <a:off x="10423898" y="2350342"/>
                <a:ext cx="140760" cy="193320"/>
              </p14:xfrm>
            </p:contentPart>
          </mc:Choice>
          <mc:Fallback>
            <p:pic>
              <p:nvPicPr>
                <p:cNvPr id="174120" name="Freihand 174119">
                  <a:extLst>
                    <a:ext uri="{FF2B5EF4-FFF2-40B4-BE49-F238E27FC236}">
                      <a16:creationId xmlns:a16="http://schemas.microsoft.com/office/drawing/2014/main" id="{A6466EAB-E944-271A-BF8F-3896B4FA5A33}"/>
                    </a:ext>
                  </a:extLst>
                </p:cNvPr>
                <p:cNvPicPr/>
                <p:nvPr/>
              </p:nvPicPr>
              <p:blipFill>
                <a:blip r:embed="rId161"/>
                <a:stretch>
                  <a:fillRect/>
                </a:stretch>
              </p:blipFill>
              <p:spPr>
                <a:xfrm>
                  <a:off x="10415258" y="2341342"/>
                  <a:ext cx="158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4121" name="Freihand 174120">
                  <a:extLst>
                    <a:ext uri="{FF2B5EF4-FFF2-40B4-BE49-F238E27FC236}">
                      <a16:creationId xmlns:a16="http://schemas.microsoft.com/office/drawing/2014/main" id="{1B924CE3-6BB0-FCBC-4E3F-36B24F983172}"/>
                    </a:ext>
                  </a:extLst>
                </p14:cNvPr>
                <p14:cNvContentPartPr/>
                <p14:nvPr/>
              </p14:nvContentPartPr>
              <p14:xfrm>
                <a:off x="10132658" y="2379142"/>
                <a:ext cx="19440" cy="14760"/>
              </p14:xfrm>
            </p:contentPart>
          </mc:Choice>
          <mc:Fallback>
            <p:pic>
              <p:nvPicPr>
                <p:cNvPr id="174121" name="Freihand 174120">
                  <a:extLst>
                    <a:ext uri="{FF2B5EF4-FFF2-40B4-BE49-F238E27FC236}">
                      <a16:creationId xmlns:a16="http://schemas.microsoft.com/office/drawing/2014/main" id="{1B924CE3-6BB0-FCBC-4E3F-36B24F983172}"/>
                    </a:ext>
                  </a:extLst>
                </p:cNvPr>
                <p:cNvPicPr/>
                <p:nvPr/>
              </p:nvPicPr>
              <p:blipFill>
                <a:blip r:embed="rId163"/>
                <a:stretch>
                  <a:fillRect/>
                </a:stretch>
              </p:blipFill>
              <p:spPr>
                <a:xfrm>
                  <a:off x="10124018" y="2370502"/>
                  <a:ext cx="3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123" name="Freihand 174122">
                  <a:extLst>
                    <a:ext uri="{FF2B5EF4-FFF2-40B4-BE49-F238E27FC236}">
                      <a16:creationId xmlns:a16="http://schemas.microsoft.com/office/drawing/2014/main" id="{8E79F316-955A-FB9D-8140-AB0629C0B9E6}"/>
                    </a:ext>
                  </a:extLst>
                </p14:cNvPr>
                <p14:cNvContentPartPr/>
                <p14:nvPr/>
              </p14:nvContentPartPr>
              <p14:xfrm>
                <a:off x="10752218" y="2397862"/>
                <a:ext cx="298800" cy="119880"/>
              </p14:xfrm>
            </p:contentPart>
          </mc:Choice>
          <mc:Fallback>
            <p:pic>
              <p:nvPicPr>
                <p:cNvPr id="174123" name="Freihand 174122">
                  <a:extLst>
                    <a:ext uri="{FF2B5EF4-FFF2-40B4-BE49-F238E27FC236}">
                      <a16:creationId xmlns:a16="http://schemas.microsoft.com/office/drawing/2014/main" id="{8E79F316-955A-FB9D-8140-AB0629C0B9E6}"/>
                    </a:ext>
                  </a:extLst>
                </p:cNvPr>
                <p:cNvPicPr/>
                <p:nvPr/>
              </p:nvPicPr>
              <p:blipFill>
                <a:blip r:embed="rId165"/>
                <a:stretch>
                  <a:fillRect/>
                </a:stretch>
              </p:blipFill>
              <p:spPr>
                <a:xfrm>
                  <a:off x="10743218" y="2388862"/>
                  <a:ext cx="316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124" name="Freihand 174123">
                  <a:extLst>
                    <a:ext uri="{FF2B5EF4-FFF2-40B4-BE49-F238E27FC236}">
                      <a16:creationId xmlns:a16="http://schemas.microsoft.com/office/drawing/2014/main" id="{A22FC8F1-CF22-6E59-2071-308562CD6A8F}"/>
                    </a:ext>
                  </a:extLst>
                </p14:cNvPr>
                <p14:cNvContentPartPr/>
                <p14:nvPr/>
              </p14:nvContentPartPr>
              <p14:xfrm>
                <a:off x="11081618" y="2241262"/>
                <a:ext cx="143280" cy="165240"/>
              </p14:xfrm>
            </p:contentPart>
          </mc:Choice>
          <mc:Fallback>
            <p:pic>
              <p:nvPicPr>
                <p:cNvPr id="174124" name="Freihand 174123">
                  <a:extLst>
                    <a:ext uri="{FF2B5EF4-FFF2-40B4-BE49-F238E27FC236}">
                      <a16:creationId xmlns:a16="http://schemas.microsoft.com/office/drawing/2014/main" id="{A22FC8F1-CF22-6E59-2071-308562CD6A8F}"/>
                    </a:ext>
                  </a:extLst>
                </p:cNvPr>
                <p:cNvPicPr/>
                <p:nvPr/>
              </p:nvPicPr>
              <p:blipFill>
                <a:blip r:embed="rId167"/>
                <a:stretch>
                  <a:fillRect/>
                </a:stretch>
              </p:blipFill>
              <p:spPr>
                <a:xfrm>
                  <a:off x="11072978" y="2232262"/>
                  <a:ext cx="160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126" name="Freihand 174125">
                  <a:extLst>
                    <a:ext uri="{FF2B5EF4-FFF2-40B4-BE49-F238E27FC236}">
                      <a16:creationId xmlns:a16="http://schemas.microsoft.com/office/drawing/2014/main" id="{8DD8CE75-FD9C-42D9-948F-65DE4CA3A3DC}"/>
                    </a:ext>
                  </a:extLst>
                </p14:cNvPr>
                <p14:cNvContentPartPr/>
                <p14:nvPr/>
              </p14:nvContentPartPr>
              <p14:xfrm>
                <a:off x="7058978" y="3420262"/>
                <a:ext cx="276480" cy="126360"/>
              </p14:xfrm>
            </p:contentPart>
          </mc:Choice>
          <mc:Fallback>
            <p:pic>
              <p:nvPicPr>
                <p:cNvPr id="174126" name="Freihand 174125">
                  <a:extLst>
                    <a:ext uri="{FF2B5EF4-FFF2-40B4-BE49-F238E27FC236}">
                      <a16:creationId xmlns:a16="http://schemas.microsoft.com/office/drawing/2014/main" id="{8DD8CE75-FD9C-42D9-948F-65DE4CA3A3DC}"/>
                    </a:ext>
                  </a:extLst>
                </p:cNvPr>
                <p:cNvPicPr/>
                <p:nvPr/>
              </p:nvPicPr>
              <p:blipFill>
                <a:blip r:embed="rId169"/>
                <a:stretch>
                  <a:fillRect/>
                </a:stretch>
              </p:blipFill>
              <p:spPr>
                <a:xfrm>
                  <a:off x="7050338" y="3411262"/>
                  <a:ext cx="294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127" name="Freihand 174126">
                  <a:extLst>
                    <a:ext uri="{FF2B5EF4-FFF2-40B4-BE49-F238E27FC236}">
                      <a16:creationId xmlns:a16="http://schemas.microsoft.com/office/drawing/2014/main" id="{44FEC5E7-DA28-EF88-2F4A-4846A49EBB20}"/>
                    </a:ext>
                  </a:extLst>
                </p14:cNvPr>
                <p14:cNvContentPartPr/>
                <p14:nvPr/>
              </p14:nvContentPartPr>
              <p14:xfrm>
                <a:off x="7287578" y="3331702"/>
                <a:ext cx="40680" cy="35280"/>
              </p14:xfrm>
            </p:contentPart>
          </mc:Choice>
          <mc:Fallback>
            <p:pic>
              <p:nvPicPr>
                <p:cNvPr id="174127" name="Freihand 174126">
                  <a:extLst>
                    <a:ext uri="{FF2B5EF4-FFF2-40B4-BE49-F238E27FC236}">
                      <a16:creationId xmlns:a16="http://schemas.microsoft.com/office/drawing/2014/main" id="{44FEC5E7-DA28-EF88-2F4A-4846A49EBB20}"/>
                    </a:ext>
                  </a:extLst>
                </p:cNvPr>
                <p:cNvPicPr/>
                <p:nvPr/>
              </p:nvPicPr>
              <p:blipFill>
                <a:blip r:embed="rId171"/>
                <a:stretch>
                  <a:fillRect/>
                </a:stretch>
              </p:blipFill>
              <p:spPr>
                <a:xfrm>
                  <a:off x="7278938" y="3322702"/>
                  <a:ext cx="58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128" name="Freihand 174127">
                  <a:extLst>
                    <a:ext uri="{FF2B5EF4-FFF2-40B4-BE49-F238E27FC236}">
                      <a16:creationId xmlns:a16="http://schemas.microsoft.com/office/drawing/2014/main" id="{3EE784E6-A726-E0F4-E05F-75A1CFF64C91}"/>
                    </a:ext>
                  </a:extLst>
                </p14:cNvPr>
                <p14:cNvContentPartPr/>
                <p14:nvPr/>
              </p14:nvContentPartPr>
              <p14:xfrm>
                <a:off x="7379738" y="3265822"/>
                <a:ext cx="307080" cy="233280"/>
              </p14:xfrm>
            </p:contentPart>
          </mc:Choice>
          <mc:Fallback>
            <p:pic>
              <p:nvPicPr>
                <p:cNvPr id="174128" name="Freihand 174127">
                  <a:extLst>
                    <a:ext uri="{FF2B5EF4-FFF2-40B4-BE49-F238E27FC236}">
                      <a16:creationId xmlns:a16="http://schemas.microsoft.com/office/drawing/2014/main" id="{3EE784E6-A726-E0F4-E05F-75A1CFF64C91}"/>
                    </a:ext>
                  </a:extLst>
                </p:cNvPr>
                <p:cNvPicPr/>
                <p:nvPr/>
              </p:nvPicPr>
              <p:blipFill>
                <a:blip r:embed="rId173"/>
                <a:stretch>
                  <a:fillRect/>
                </a:stretch>
              </p:blipFill>
              <p:spPr>
                <a:xfrm>
                  <a:off x="7371098" y="3256822"/>
                  <a:ext cx="324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129" name="Freihand 174128">
                  <a:extLst>
                    <a:ext uri="{FF2B5EF4-FFF2-40B4-BE49-F238E27FC236}">
                      <a16:creationId xmlns:a16="http://schemas.microsoft.com/office/drawing/2014/main" id="{07C45EFA-0CCF-611A-9BD7-3A647A0051E5}"/>
                    </a:ext>
                  </a:extLst>
                </p14:cNvPr>
                <p14:cNvContentPartPr/>
                <p14:nvPr/>
              </p14:nvContentPartPr>
              <p14:xfrm>
                <a:off x="6922898" y="3521422"/>
                <a:ext cx="859320" cy="264600"/>
              </p14:xfrm>
            </p:contentPart>
          </mc:Choice>
          <mc:Fallback>
            <p:pic>
              <p:nvPicPr>
                <p:cNvPr id="174129" name="Freihand 174128">
                  <a:extLst>
                    <a:ext uri="{FF2B5EF4-FFF2-40B4-BE49-F238E27FC236}">
                      <a16:creationId xmlns:a16="http://schemas.microsoft.com/office/drawing/2014/main" id="{07C45EFA-0CCF-611A-9BD7-3A647A0051E5}"/>
                    </a:ext>
                  </a:extLst>
                </p:cNvPr>
                <p:cNvPicPr/>
                <p:nvPr/>
              </p:nvPicPr>
              <p:blipFill>
                <a:blip r:embed="rId175"/>
                <a:stretch>
                  <a:fillRect/>
                </a:stretch>
              </p:blipFill>
              <p:spPr>
                <a:xfrm>
                  <a:off x="6913898" y="3512782"/>
                  <a:ext cx="8769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130" name="Freihand 174129">
                  <a:extLst>
                    <a:ext uri="{FF2B5EF4-FFF2-40B4-BE49-F238E27FC236}">
                      <a16:creationId xmlns:a16="http://schemas.microsoft.com/office/drawing/2014/main" id="{AF9A026F-4F68-DAF8-08BA-B3ADBE5608F0}"/>
                    </a:ext>
                  </a:extLst>
                </p14:cNvPr>
                <p14:cNvContentPartPr/>
                <p14:nvPr/>
              </p14:nvContentPartPr>
              <p14:xfrm>
                <a:off x="7991738" y="3282742"/>
                <a:ext cx="373680" cy="168480"/>
              </p14:xfrm>
            </p:contentPart>
          </mc:Choice>
          <mc:Fallback>
            <p:pic>
              <p:nvPicPr>
                <p:cNvPr id="174130" name="Freihand 174129">
                  <a:extLst>
                    <a:ext uri="{FF2B5EF4-FFF2-40B4-BE49-F238E27FC236}">
                      <a16:creationId xmlns:a16="http://schemas.microsoft.com/office/drawing/2014/main" id="{AF9A026F-4F68-DAF8-08BA-B3ADBE5608F0}"/>
                    </a:ext>
                  </a:extLst>
                </p:cNvPr>
                <p:cNvPicPr/>
                <p:nvPr/>
              </p:nvPicPr>
              <p:blipFill>
                <a:blip r:embed="rId177"/>
                <a:stretch>
                  <a:fillRect/>
                </a:stretch>
              </p:blipFill>
              <p:spPr>
                <a:xfrm>
                  <a:off x="7982738" y="3274102"/>
                  <a:ext cx="391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131" name="Freihand 174130">
                  <a:extLst>
                    <a:ext uri="{FF2B5EF4-FFF2-40B4-BE49-F238E27FC236}">
                      <a16:creationId xmlns:a16="http://schemas.microsoft.com/office/drawing/2014/main" id="{A5C39759-6AB9-232E-C27B-49070F884D41}"/>
                    </a:ext>
                  </a:extLst>
                </p14:cNvPr>
                <p14:cNvContentPartPr/>
                <p14:nvPr/>
              </p14:nvContentPartPr>
              <p14:xfrm>
                <a:off x="8409338" y="3219742"/>
                <a:ext cx="92880" cy="125280"/>
              </p14:xfrm>
            </p:contentPart>
          </mc:Choice>
          <mc:Fallback>
            <p:pic>
              <p:nvPicPr>
                <p:cNvPr id="174131" name="Freihand 174130">
                  <a:extLst>
                    <a:ext uri="{FF2B5EF4-FFF2-40B4-BE49-F238E27FC236}">
                      <a16:creationId xmlns:a16="http://schemas.microsoft.com/office/drawing/2014/main" id="{A5C39759-6AB9-232E-C27B-49070F884D41}"/>
                    </a:ext>
                  </a:extLst>
                </p:cNvPr>
                <p:cNvPicPr/>
                <p:nvPr/>
              </p:nvPicPr>
              <p:blipFill>
                <a:blip r:embed="rId179"/>
                <a:stretch>
                  <a:fillRect/>
                </a:stretch>
              </p:blipFill>
              <p:spPr>
                <a:xfrm>
                  <a:off x="8400698" y="3210742"/>
                  <a:ext cx="110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133" name="Freihand 174132">
                  <a:extLst>
                    <a:ext uri="{FF2B5EF4-FFF2-40B4-BE49-F238E27FC236}">
                      <a16:creationId xmlns:a16="http://schemas.microsoft.com/office/drawing/2014/main" id="{87C34990-75AA-A147-8D19-43D472B78603}"/>
                    </a:ext>
                  </a:extLst>
                </p14:cNvPr>
                <p14:cNvContentPartPr/>
                <p14:nvPr/>
              </p14:nvContentPartPr>
              <p14:xfrm>
                <a:off x="8712818" y="3179062"/>
                <a:ext cx="381600" cy="100800"/>
              </p14:xfrm>
            </p:contentPart>
          </mc:Choice>
          <mc:Fallback>
            <p:pic>
              <p:nvPicPr>
                <p:cNvPr id="174133" name="Freihand 174132">
                  <a:extLst>
                    <a:ext uri="{FF2B5EF4-FFF2-40B4-BE49-F238E27FC236}">
                      <a16:creationId xmlns:a16="http://schemas.microsoft.com/office/drawing/2014/main" id="{87C34990-75AA-A147-8D19-43D472B78603}"/>
                    </a:ext>
                  </a:extLst>
                </p:cNvPr>
                <p:cNvPicPr/>
                <p:nvPr/>
              </p:nvPicPr>
              <p:blipFill>
                <a:blip r:embed="rId181"/>
                <a:stretch>
                  <a:fillRect/>
                </a:stretch>
              </p:blipFill>
              <p:spPr>
                <a:xfrm>
                  <a:off x="8704178" y="3170422"/>
                  <a:ext cx="399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134" name="Freihand 174133">
                  <a:extLst>
                    <a:ext uri="{FF2B5EF4-FFF2-40B4-BE49-F238E27FC236}">
                      <a16:creationId xmlns:a16="http://schemas.microsoft.com/office/drawing/2014/main" id="{8F156682-294A-9259-747D-AA209B1A2C51}"/>
                    </a:ext>
                  </a:extLst>
                </p14:cNvPr>
                <p14:cNvContentPartPr/>
                <p14:nvPr/>
              </p14:nvContentPartPr>
              <p14:xfrm>
                <a:off x="8984258" y="3069622"/>
                <a:ext cx="12240" cy="19080"/>
              </p14:xfrm>
            </p:contentPart>
          </mc:Choice>
          <mc:Fallback>
            <p:pic>
              <p:nvPicPr>
                <p:cNvPr id="174134" name="Freihand 174133">
                  <a:extLst>
                    <a:ext uri="{FF2B5EF4-FFF2-40B4-BE49-F238E27FC236}">
                      <a16:creationId xmlns:a16="http://schemas.microsoft.com/office/drawing/2014/main" id="{8F156682-294A-9259-747D-AA209B1A2C51}"/>
                    </a:ext>
                  </a:extLst>
                </p:cNvPr>
                <p:cNvPicPr/>
                <p:nvPr/>
              </p:nvPicPr>
              <p:blipFill>
                <a:blip r:embed="rId183"/>
                <a:stretch>
                  <a:fillRect/>
                </a:stretch>
              </p:blipFill>
              <p:spPr>
                <a:xfrm>
                  <a:off x="8975258" y="3060622"/>
                  <a:ext cx="29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135" name="Freihand 174134">
                  <a:extLst>
                    <a:ext uri="{FF2B5EF4-FFF2-40B4-BE49-F238E27FC236}">
                      <a16:creationId xmlns:a16="http://schemas.microsoft.com/office/drawing/2014/main" id="{08EE2ACB-2F62-FD5A-6D54-C9DD05807E80}"/>
                    </a:ext>
                  </a:extLst>
                </p14:cNvPr>
                <p14:cNvContentPartPr/>
                <p14:nvPr/>
              </p14:nvContentPartPr>
              <p14:xfrm>
                <a:off x="9142298" y="3061702"/>
                <a:ext cx="234360" cy="153000"/>
              </p14:xfrm>
            </p:contentPart>
          </mc:Choice>
          <mc:Fallback>
            <p:pic>
              <p:nvPicPr>
                <p:cNvPr id="174135" name="Freihand 174134">
                  <a:extLst>
                    <a:ext uri="{FF2B5EF4-FFF2-40B4-BE49-F238E27FC236}">
                      <a16:creationId xmlns:a16="http://schemas.microsoft.com/office/drawing/2014/main" id="{08EE2ACB-2F62-FD5A-6D54-C9DD05807E80}"/>
                    </a:ext>
                  </a:extLst>
                </p:cNvPr>
                <p:cNvPicPr/>
                <p:nvPr/>
              </p:nvPicPr>
              <p:blipFill>
                <a:blip r:embed="rId185"/>
                <a:stretch>
                  <a:fillRect/>
                </a:stretch>
              </p:blipFill>
              <p:spPr>
                <a:xfrm>
                  <a:off x="9133658" y="3053062"/>
                  <a:ext cx="252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136" name="Freihand 174135">
                  <a:extLst>
                    <a:ext uri="{FF2B5EF4-FFF2-40B4-BE49-F238E27FC236}">
                      <a16:creationId xmlns:a16="http://schemas.microsoft.com/office/drawing/2014/main" id="{5AE7AACD-DC01-D9BD-57AE-8D0BC9E5A4CB}"/>
                    </a:ext>
                  </a:extLst>
                </p14:cNvPr>
                <p14:cNvContentPartPr/>
                <p14:nvPr/>
              </p14:nvContentPartPr>
              <p14:xfrm>
                <a:off x="9559178" y="3023182"/>
                <a:ext cx="443880" cy="136440"/>
              </p14:xfrm>
            </p:contentPart>
          </mc:Choice>
          <mc:Fallback>
            <p:pic>
              <p:nvPicPr>
                <p:cNvPr id="174136" name="Freihand 174135">
                  <a:extLst>
                    <a:ext uri="{FF2B5EF4-FFF2-40B4-BE49-F238E27FC236}">
                      <a16:creationId xmlns:a16="http://schemas.microsoft.com/office/drawing/2014/main" id="{5AE7AACD-DC01-D9BD-57AE-8D0BC9E5A4CB}"/>
                    </a:ext>
                  </a:extLst>
                </p:cNvPr>
                <p:cNvPicPr/>
                <p:nvPr/>
              </p:nvPicPr>
              <p:blipFill>
                <a:blip r:embed="rId187"/>
                <a:stretch>
                  <a:fillRect/>
                </a:stretch>
              </p:blipFill>
              <p:spPr>
                <a:xfrm>
                  <a:off x="9550538" y="3014542"/>
                  <a:ext cx="461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137" name="Freihand 174136">
                  <a:extLst>
                    <a:ext uri="{FF2B5EF4-FFF2-40B4-BE49-F238E27FC236}">
                      <a16:creationId xmlns:a16="http://schemas.microsoft.com/office/drawing/2014/main" id="{88C44020-FB5A-38AA-C58D-3C2D9408F812}"/>
                    </a:ext>
                  </a:extLst>
                </p14:cNvPr>
                <p14:cNvContentPartPr/>
                <p14:nvPr/>
              </p14:nvContentPartPr>
              <p14:xfrm>
                <a:off x="9908018" y="2915182"/>
                <a:ext cx="45720" cy="7920"/>
              </p14:xfrm>
            </p:contentPart>
          </mc:Choice>
          <mc:Fallback>
            <p:pic>
              <p:nvPicPr>
                <p:cNvPr id="174137" name="Freihand 174136">
                  <a:extLst>
                    <a:ext uri="{FF2B5EF4-FFF2-40B4-BE49-F238E27FC236}">
                      <a16:creationId xmlns:a16="http://schemas.microsoft.com/office/drawing/2014/main" id="{88C44020-FB5A-38AA-C58D-3C2D9408F812}"/>
                    </a:ext>
                  </a:extLst>
                </p:cNvPr>
                <p:cNvPicPr/>
                <p:nvPr/>
              </p:nvPicPr>
              <p:blipFill>
                <a:blip r:embed="rId189"/>
                <a:stretch>
                  <a:fillRect/>
                </a:stretch>
              </p:blipFill>
              <p:spPr>
                <a:xfrm>
                  <a:off x="9899018" y="2906542"/>
                  <a:ext cx="63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138" name="Freihand 174137">
                  <a:extLst>
                    <a:ext uri="{FF2B5EF4-FFF2-40B4-BE49-F238E27FC236}">
                      <a16:creationId xmlns:a16="http://schemas.microsoft.com/office/drawing/2014/main" id="{C78B2845-B31D-A6B0-5561-1A20CB832687}"/>
                    </a:ext>
                  </a:extLst>
                </p14:cNvPr>
                <p14:cNvContentPartPr/>
                <p14:nvPr/>
              </p14:nvContentPartPr>
              <p14:xfrm>
                <a:off x="10032578" y="2832742"/>
                <a:ext cx="296640" cy="289440"/>
              </p14:xfrm>
            </p:contentPart>
          </mc:Choice>
          <mc:Fallback>
            <p:pic>
              <p:nvPicPr>
                <p:cNvPr id="174138" name="Freihand 174137">
                  <a:extLst>
                    <a:ext uri="{FF2B5EF4-FFF2-40B4-BE49-F238E27FC236}">
                      <a16:creationId xmlns:a16="http://schemas.microsoft.com/office/drawing/2014/main" id="{C78B2845-B31D-A6B0-5561-1A20CB832687}"/>
                    </a:ext>
                  </a:extLst>
                </p:cNvPr>
                <p:cNvPicPr/>
                <p:nvPr/>
              </p:nvPicPr>
              <p:blipFill>
                <a:blip r:embed="rId191"/>
                <a:stretch>
                  <a:fillRect/>
                </a:stretch>
              </p:blipFill>
              <p:spPr>
                <a:xfrm>
                  <a:off x="10023938" y="2823742"/>
                  <a:ext cx="3142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4139" name="Freihand 174138">
                  <a:extLst>
                    <a:ext uri="{FF2B5EF4-FFF2-40B4-BE49-F238E27FC236}">
                      <a16:creationId xmlns:a16="http://schemas.microsoft.com/office/drawing/2014/main" id="{8F407CDD-1E10-7892-6E0E-BD6A3EC8DFDD}"/>
                    </a:ext>
                  </a:extLst>
                </p14:cNvPr>
                <p14:cNvContentPartPr/>
                <p14:nvPr/>
              </p14:nvContentPartPr>
              <p14:xfrm>
                <a:off x="10344698" y="2794942"/>
                <a:ext cx="128520" cy="215280"/>
              </p14:xfrm>
            </p:contentPart>
          </mc:Choice>
          <mc:Fallback>
            <p:pic>
              <p:nvPicPr>
                <p:cNvPr id="174139" name="Freihand 174138">
                  <a:extLst>
                    <a:ext uri="{FF2B5EF4-FFF2-40B4-BE49-F238E27FC236}">
                      <a16:creationId xmlns:a16="http://schemas.microsoft.com/office/drawing/2014/main" id="{8F407CDD-1E10-7892-6E0E-BD6A3EC8DFDD}"/>
                    </a:ext>
                  </a:extLst>
                </p:cNvPr>
                <p:cNvPicPr/>
                <p:nvPr/>
              </p:nvPicPr>
              <p:blipFill>
                <a:blip r:embed="rId193"/>
                <a:stretch>
                  <a:fillRect/>
                </a:stretch>
              </p:blipFill>
              <p:spPr>
                <a:xfrm>
                  <a:off x="10335698" y="2786302"/>
                  <a:ext cx="146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140" name="Freihand 174139">
                  <a:extLst>
                    <a:ext uri="{FF2B5EF4-FFF2-40B4-BE49-F238E27FC236}">
                      <a16:creationId xmlns:a16="http://schemas.microsoft.com/office/drawing/2014/main" id="{1BEB1245-151C-DED0-5C42-DA477C49A1B9}"/>
                    </a:ext>
                  </a:extLst>
                </p14:cNvPr>
                <p14:cNvContentPartPr/>
                <p14:nvPr/>
              </p14:nvContentPartPr>
              <p14:xfrm>
                <a:off x="10536938" y="2835262"/>
                <a:ext cx="242280" cy="91440"/>
              </p14:xfrm>
            </p:contentPart>
          </mc:Choice>
          <mc:Fallback>
            <p:pic>
              <p:nvPicPr>
                <p:cNvPr id="174140" name="Freihand 174139">
                  <a:extLst>
                    <a:ext uri="{FF2B5EF4-FFF2-40B4-BE49-F238E27FC236}">
                      <a16:creationId xmlns:a16="http://schemas.microsoft.com/office/drawing/2014/main" id="{1BEB1245-151C-DED0-5C42-DA477C49A1B9}"/>
                    </a:ext>
                  </a:extLst>
                </p:cNvPr>
                <p:cNvPicPr/>
                <p:nvPr/>
              </p:nvPicPr>
              <p:blipFill>
                <a:blip r:embed="rId195"/>
                <a:stretch>
                  <a:fillRect/>
                </a:stretch>
              </p:blipFill>
              <p:spPr>
                <a:xfrm>
                  <a:off x="10528298" y="2826622"/>
                  <a:ext cx="259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142" name="Freihand 174141">
                  <a:extLst>
                    <a:ext uri="{FF2B5EF4-FFF2-40B4-BE49-F238E27FC236}">
                      <a16:creationId xmlns:a16="http://schemas.microsoft.com/office/drawing/2014/main" id="{A7AB2F22-7312-C824-E5D4-64921FBC58C2}"/>
                    </a:ext>
                  </a:extLst>
                </p14:cNvPr>
                <p14:cNvContentPartPr/>
                <p14:nvPr/>
              </p14:nvContentPartPr>
              <p14:xfrm>
                <a:off x="7589978" y="3769102"/>
                <a:ext cx="173880" cy="208080"/>
              </p14:xfrm>
            </p:contentPart>
          </mc:Choice>
          <mc:Fallback>
            <p:pic>
              <p:nvPicPr>
                <p:cNvPr id="174142" name="Freihand 174141">
                  <a:extLst>
                    <a:ext uri="{FF2B5EF4-FFF2-40B4-BE49-F238E27FC236}">
                      <a16:creationId xmlns:a16="http://schemas.microsoft.com/office/drawing/2014/main" id="{A7AB2F22-7312-C824-E5D4-64921FBC58C2}"/>
                    </a:ext>
                  </a:extLst>
                </p:cNvPr>
                <p:cNvPicPr/>
                <p:nvPr/>
              </p:nvPicPr>
              <p:blipFill>
                <a:blip r:embed="rId197"/>
                <a:stretch>
                  <a:fillRect/>
                </a:stretch>
              </p:blipFill>
              <p:spPr>
                <a:xfrm>
                  <a:off x="7581338" y="3760102"/>
                  <a:ext cx="1915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4143" name="Freihand 174142">
                  <a:extLst>
                    <a:ext uri="{FF2B5EF4-FFF2-40B4-BE49-F238E27FC236}">
                      <a16:creationId xmlns:a16="http://schemas.microsoft.com/office/drawing/2014/main" id="{1345B192-9112-1FFA-494C-6EE1942E5568}"/>
                    </a:ext>
                  </a:extLst>
                </p14:cNvPr>
                <p14:cNvContentPartPr/>
                <p14:nvPr/>
              </p14:nvContentPartPr>
              <p14:xfrm>
                <a:off x="7794458" y="3737062"/>
                <a:ext cx="268200" cy="183240"/>
              </p14:xfrm>
            </p:contentPart>
          </mc:Choice>
          <mc:Fallback>
            <p:pic>
              <p:nvPicPr>
                <p:cNvPr id="174143" name="Freihand 174142">
                  <a:extLst>
                    <a:ext uri="{FF2B5EF4-FFF2-40B4-BE49-F238E27FC236}">
                      <a16:creationId xmlns:a16="http://schemas.microsoft.com/office/drawing/2014/main" id="{1345B192-9112-1FFA-494C-6EE1942E5568}"/>
                    </a:ext>
                  </a:extLst>
                </p:cNvPr>
                <p:cNvPicPr/>
                <p:nvPr/>
              </p:nvPicPr>
              <p:blipFill>
                <a:blip r:embed="rId199"/>
                <a:stretch>
                  <a:fillRect/>
                </a:stretch>
              </p:blipFill>
              <p:spPr>
                <a:xfrm>
                  <a:off x="7785458" y="3728422"/>
                  <a:ext cx="285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144" name="Freihand 174143">
                  <a:extLst>
                    <a:ext uri="{FF2B5EF4-FFF2-40B4-BE49-F238E27FC236}">
                      <a16:creationId xmlns:a16="http://schemas.microsoft.com/office/drawing/2014/main" id="{CDECF19C-5604-B677-F527-800126DD52A5}"/>
                    </a:ext>
                  </a:extLst>
                </p14:cNvPr>
                <p14:cNvContentPartPr/>
                <p14:nvPr/>
              </p14:nvContentPartPr>
              <p14:xfrm>
                <a:off x="8022698" y="3616462"/>
                <a:ext cx="224280" cy="159480"/>
              </p14:xfrm>
            </p:contentPart>
          </mc:Choice>
          <mc:Fallback>
            <p:pic>
              <p:nvPicPr>
                <p:cNvPr id="174144" name="Freihand 174143">
                  <a:extLst>
                    <a:ext uri="{FF2B5EF4-FFF2-40B4-BE49-F238E27FC236}">
                      <a16:creationId xmlns:a16="http://schemas.microsoft.com/office/drawing/2014/main" id="{CDECF19C-5604-B677-F527-800126DD52A5}"/>
                    </a:ext>
                  </a:extLst>
                </p:cNvPr>
                <p:cNvPicPr/>
                <p:nvPr/>
              </p:nvPicPr>
              <p:blipFill>
                <a:blip r:embed="rId201"/>
                <a:stretch>
                  <a:fillRect/>
                </a:stretch>
              </p:blipFill>
              <p:spPr>
                <a:xfrm>
                  <a:off x="8013698" y="3607462"/>
                  <a:ext cx="241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145" name="Freihand 174144">
                  <a:extLst>
                    <a:ext uri="{FF2B5EF4-FFF2-40B4-BE49-F238E27FC236}">
                      <a16:creationId xmlns:a16="http://schemas.microsoft.com/office/drawing/2014/main" id="{633BE261-5455-C540-3553-40318013350F}"/>
                    </a:ext>
                  </a:extLst>
                </p14:cNvPr>
                <p14:cNvContentPartPr/>
                <p14:nvPr/>
              </p14:nvContentPartPr>
              <p14:xfrm>
                <a:off x="8131778" y="3670102"/>
                <a:ext cx="142920" cy="38520"/>
              </p14:xfrm>
            </p:contentPart>
          </mc:Choice>
          <mc:Fallback>
            <p:pic>
              <p:nvPicPr>
                <p:cNvPr id="174145" name="Freihand 174144">
                  <a:extLst>
                    <a:ext uri="{FF2B5EF4-FFF2-40B4-BE49-F238E27FC236}">
                      <a16:creationId xmlns:a16="http://schemas.microsoft.com/office/drawing/2014/main" id="{633BE261-5455-C540-3553-40318013350F}"/>
                    </a:ext>
                  </a:extLst>
                </p:cNvPr>
                <p:cNvPicPr/>
                <p:nvPr/>
              </p:nvPicPr>
              <p:blipFill>
                <a:blip r:embed="rId203"/>
                <a:stretch>
                  <a:fillRect/>
                </a:stretch>
              </p:blipFill>
              <p:spPr>
                <a:xfrm>
                  <a:off x="8123138" y="3661102"/>
                  <a:ext cx="160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146" name="Freihand 174145">
                  <a:extLst>
                    <a:ext uri="{FF2B5EF4-FFF2-40B4-BE49-F238E27FC236}">
                      <a16:creationId xmlns:a16="http://schemas.microsoft.com/office/drawing/2014/main" id="{99582C09-EC9D-7206-F927-BA0E358B571D}"/>
                    </a:ext>
                  </a:extLst>
                </p14:cNvPr>
                <p14:cNvContentPartPr/>
                <p14:nvPr/>
              </p14:nvContentPartPr>
              <p14:xfrm>
                <a:off x="8286578" y="3454102"/>
                <a:ext cx="805320" cy="256320"/>
              </p14:xfrm>
            </p:contentPart>
          </mc:Choice>
          <mc:Fallback>
            <p:pic>
              <p:nvPicPr>
                <p:cNvPr id="174146" name="Freihand 174145">
                  <a:extLst>
                    <a:ext uri="{FF2B5EF4-FFF2-40B4-BE49-F238E27FC236}">
                      <a16:creationId xmlns:a16="http://schemas.microsoft.com/office/drawing/2014/main" id="{99582C09-EC9D-7206-F927-BA0E358B571D}"/>
                    </a:ext>
                  </a:extLst>
                </p:cNvPr>
                <p:cNvPicPr/>
                <p:nvPr/>
              </p:nvPicPr>
              <p:blipFill>
                <a:blip r:embed="rId205"/>
                <a:stretch>
                  <a:fillRect/>
                </a:stretch>
              </p:blipFill>
              <p:spPr>
                <a:xfrm>
                  <a:off x="8277938" y="3445462"/>
                  <a:ext cx="8229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148" name="Freihand 174147">
                  <a:extLst>
                    <a:ext uri="{FF2B5EF4-FFF2-40B4-BE49-F238E27FC236}">
                      <a16:creationId xmlns:a16="http://schemas.microsoft.com/office/drawing/2014/main" id="{33E75148-53BD-70EC-A1F9-5AB1A5E91930}"/>
                    </a:ext>
                  </a:extLst>
                </p14:cNvPr>
                <p14:cNvContentPartPr/>
                <p14:nvPr/>
              </p14:nvContentPartPr>
              <p14:xfrm>
                <a:off x="9342818" y="3300382"/>
                <a:ext cx="106200" cy="232560"/>
              </p14:xfrm>
            </p:contentPart>
          </mc:Choice>
          <mc:Fallback>
            <p:pic>
              <p:nvPicPr>
                <p:cNvPr id="174148" name="Freihand 174147">
                  <a:extLst>
                    <a:ext uri="{FF2B5EF4-FFF2-40B4-BE49-F238E27FC236}">
                      <a16:creationId xmlns:a16="http://schemas.microsoft.com/office/drawing/2014/main" id="{33E75148-53BD-70EC-A1F9-5AB1A5E91930}"/>
                    </a:ext>
                  </a:extLst>
                </p:cNvPr>
                <p:cNvPicPr/>
                <p:nvPr/>
              </p:nvPicPr>
              <p:blipFill>
                <a:blip r:embed="rId207"/>
                <a:stretch>
                  <a:fillRect/>
                </a:stretch>
              </p:blipFill>
              <p:spPr>
                <a:xfrm>
                  <a:off x="9334178" y="3291742"/>
                  <a:ext cx="1238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149" name="Freihand 174148">
                  <a:extLst>
                    <a:ext uri="{FF2B5EF4-FFF2-40B4-BE49-F238E27FC236}">
                      <a16:creationId xmlns:a16="http://schemas.microsoft.com/office/drawing/2014/main" id="{5A54C59F-F8F1-00E2-FD88-15ACDC8CAA3D}"/>
                    </a:ext>
                  </a:extLst>
                </p14:cNvPr>
                <p14:cNvContentPartPr/>
                <p14:nvPr/>
              </p14:nvContentPartPr>
              <p14:xfrm>
                <a:off x="9509498" y="3345022"/>
                <a:ext cx="101880" cy="263520"/>
              </p14:xfrm>
            </p:contentPart>
          </mc:Choice>
          <mc:Fallback>
            <p:pic>
              <p:nvPicPr>
                <p:cNvPr id="174149" name="Freihand 174148">
                  <a:extLst>
                    <a:ext uri="{FF2B5EF4-FFF2-40B4-BE49-F238E27FC236}">
                      <a16:creationId xmlns:a16="http://schemas.microsoft.com/office/drawing/2014/main" id="{5A54C59F-F8F1-00E2-FD88-15ACDC8CAA3D}"/>
                    </a:ext>
                  </a:extLst>
                </p:cNvPr>
                <p:cNvPicPr/>
                <p:nvPr/>
              </p:nvPicPr>
              <p:blipFill>
                <a:blip r:embed="rId209"/>
                <a:stretch>
                  <a:fillRect/>
                </a:stretch>
              </p:blipFill>
              <p:spPr>
                <a:xfrm>
                  <a:off x="9500858" y="3336382"/>
                  <a:ext cx="1195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150" name="Freihand 174149">
                  <a:extLst>
                    <a:ext uri="{FF2B5EF4-FFF2-40B4-BE49-F238E27FC236}">
                      <a16:creationId xmlns:a16="http://schemas.microsoft.com/office/drawing/2014/main" id="{5A4CF154-6989-51E8-65E8-15536E29E22E}"/>
                    </a:ext>
                  </a:extLst>
                </p14:cNvPr>
                <p14:cNvContentPartPr/>
                <p14:nvPr/>
              </p14:nvContentPartPr>
              <p14:xfrm>
                <a:off x="9643778" y="3280942"/>
                <a:ext cx="303120" cy="321840"/>
              </p14:xfrm>
            </p:contentPart>
          </mc:Choice>
          <mc:Fallback>
            <p:pic>
              <p:nvPicPr>
                <p:cNvPr id="174150" name="Freihand 174149">
                  <a:extLst>
                    <a:ext uri="{FF2B5EF4-FFF2-40B4-BE49-F238E27FC236}">
                      <a16:creationId xmlns:a16="http://schemas.microsoft.com/office/drawing/2014/main" id="{5A4CF154-6989-51E8-65E8-15536E29E22E}"/>
                    </a:ext>
                  </a:extLst>
                </p:cNvPr>
                <p:cNvPicPr/>
                <p:nvPr/>
              </p:nvPicPr>
              <p:blipFill>
                <a:blip r:embed="rId211"/>
                <a:stretch>
                  <a:fillRect/>
                </a:stretch>
              </p:blipFill>
              <p:spPr>
                <a:xfrm>
                  <a:off x="9634778" y="3271942"/>
                  <a:ext cx="3207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151" name="Freihand 174150">
                  <a:extLst>
                    <a:ext uri="{FF2B5EF4-FFF2-40B4-BE49-F238E27FC236}">
                      <a16:creationId xmlns:a16="http://schemas.microsoft.com/office/drawing/2014/main" id="{B1C77010-FEBF-C1AF-0553-FD1DB93658B4}"/>
                    </a:ext>
                  </a:extLst>
                </p14:cNvPr>
                <p14:cNvContentPartPr/>
                <p14:nvPr/>
              </p14:nvContentPartPr>
              <p14:xfrm>
                <a:off x="9946538" y="3154942"/>
                <a:ext cx="492120" cy="359280"/>
              </p14:xfrm>
            </p:contentPart>
          </mc:Choice>
          <mc:Fallback>
            <p:pic>
              <p:nvPicPr>
                <p:cNvPr id="174151" name="Freihand 174150">
                  <a:extLst>
                    <a:ext uri="{FF2B5EF4-FFF2-40B4-BE49-F238E27FC236}">
                      <a16:creationId xmlns:a16="http://schemas.microsoft.com/office/drawing/2014/main" id="{B1C77010-FEBF-C1AF-0553-FD1DB93658B4}"/>
                    </a:ext>
                  </a:extLst>
                </p:cNvPr>
                <p:cNvPicPr/>
                <p:nvPr/>
              </p:nvPicPr>
              <p:blipFill>
                <a:blip r:embed="rId213"/>
                <a:stretch>
                  <a:fillRect/>
                </a:stretch>
              </p:blipFill>
              <p:spPr>
                <a:xfrm>
                  <a:off x="9937538" y="3145942"/>
                  <a:ext cx="50976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152" name="Freihand 174151">
                  <a:extLst>
                    <a:ext uri="{FF2B5EF4-FFF2-40B4-BE49-F238E27FC236}">
                      <a16:creationId xmlns:a16="http://schemas.microsoft.com/office/drawing/2014/main" id="{19BC2BAF-6817-89CC-BC42-8F8C1790729D}"/>
                    </a:ext>
                  </a:extLst>
                </p14:cNvPr>
                <p14:cNvContentPartPr/>
                <p14:nvPr/>
              </p14:nvContentPartPr>
              <p14:xfrm>
                <a:off x="10395818" y="3086902"/>
                <a:ext cx="7200" cy="12240"/>
              </p14:xfrm>
            </p:contentPart>
          </mc:Choice>
          <mc:Fallback>
            <p:pic>
              <p:nvPicPr>
                <p:cNvPr id="174152" name="Freihand 174151">
                  <a:extLst>
                    <a:ext uri="{FF2B5EF4-FFF2-40B4-BE49-F238E27FC236}">
                      <a16:creationId xmlns:a16="http://schemas.microsoft.com/office/drawing/2014/main" id="{19BC2BAF-6817-89CC-BC42-8F8C1790729D}"/>
                    </a:ext>
                  </a:extLst>
                </p:cNvPr>
                <p:cNvPicPr/>
                <p:nvPr/>
              </p:nvPicPr>
              <p:blipFill>
                <a:blip r:embed="rId215"/>
                <a:stretch>
                  <a:fillRect/>
                </a:stretch>
              </p:blipFill>
              <p:spPr>
                <a:xfrm>
                  <a:off x="10387178" y="3078262"/>
                  <a:ext cx="24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153" name="Freihand 174152">
                  <a:extLst>
                    <a:ext uri="{FF2B5EF4-FFF2-40B4-BE49-F238E27FC236}">
                      <a16:creationId xmlns:a16="http://schemas.microsoft.com/office/drawing/2014/main" id="{43C4BA48-7129-FE67-4A06-E36BEBB9AFFC}"/>
                    </a:ext>
                  </a:extLst>
                </p14:cNvPr>
                <p14:cNvContentPartPr/>
                <p14:nvPr/>
              </p14:nvContentPartPr>
              <p14:xfrm>
                <a:off x="10434698" y="3171502"/>
                <a:ext cx="219600" cy="84960"/>
              </p14:xfrm>
            </p:contentPart>
          </mc:Choice>
          <mc:Fallback>
            <p:pic>
              <p:nvPicPr>
                <p:cNvPr id="174153" name="Freihand 174152">
                  <a:extLst>
                    <a:ext uri="{FF2B5EF4-FFF2-40B4-BE49-F238E27FC236}">
                      <a16:creationId xmlns:a16="http://schemas.microsoft.com/office/drawing/2014/main" id="{43C4BA48-7129-FE67-4A06-E36BEBB9AFFC}"/>
                    </a:ext>
                  </a:extLst>
                </p:cNvPr>
                <p:cNvPicPr/>
                <p:nvPr/>
              </p:nvPicPr>
              <p:blipFill>
                <a:blip r:embed="rId217"/>
                <a:stretch>
                  <a:fillRect/>
                </a:stretch>
              </p:blipFill>
              <p:spPr>
                <a:xfrm>
                  <a:off x="10425698" y="3162502"/>
                  <a:ext cx="237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155" name="Freihand 174154">
                  <a:extLst>
                    <a:ext uri="{FF2B5EF4-FFF2-40B4-BE49-F238E27FC236}">
                      <a16:creationId xmlns:a16="http://schemas.microsoft.com/office/drawing/2014/main" id="{E5956A69-68F6-643A-2A3C-AE2251E65A50}"/>
                    </a:ext>
                  </a:extLst>
                </p14:cNvPr>
                <p14:cNvContentPartPr/>
                <p14:nvPr/>
              </p14:nvContentPartPr>
              <p14:xfrm>
                <a:off x="10817378" y="2861902"/>
                <a:ext cx="704880" cy="351360"/>
              </p14:xfrm>
            </p:contentPart>
          </mc:Choice>
          <mc:Fallback>
            <p:pic>
              <p:nvPicPr>
                <p:cNvPr id="174155" name="Freihand 174154">
                  <a:extLst>
                    <a:ext uri="{FF2B5EF4-FFF2-40B4-BE49-F238E27FC236}">
                      <a16:creationId xmlns:a16="http://schemas.microsoft.com/office/drawing/2014/main" id="{E5956A69-68F6-643A-2A3C-AE2251E65A50}"/>
                    </a:ext>
                  </a:extLst>
                </p:cNvPr>
                <p:cNvPicPr/>
                <p:nvPr/>
              </p:nvPicPr>
              <p:blipFill>
                <a:blip r:embed="rId219"/>
                <a:stretch>
                  <a:fillRect/>
                </a:stretch>
              </p:blipFill>
              <p:spPr>
                <a:xfrm>
                  <a:off x="10808378" y="2852902"/>
                  <a:ext cx="7225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156" name="Freihand 174155">
                  <a:extLst>
                    <a:ext uri="{FF2B5EF4-FFF2-40B4-BE49-F238E27FC236}">
                      <a16:creationId xmlns:a16="http://schemas.microsoft.com/office/drawing/2014/main" id="{FA19DFE0-472E-0BAD-6C4B-89FA95D331F9}"/>
                    </a:ext>
                  </a:extLst>
                </p14:cNvPr>
                <p14:cNvContentPartPr/>
                <p14:nvPr/>
              </p14:nvContentPartPr>
              <p14:xfrm>
                <a:off x="11130218" y="2779462"/>
                <a:ext cx="19080" cy="12240"/>
              </p14:xfrm>
            </p:contentPart>
          </mc:Choice>
          <mc:Fallback>
            <p:pic>
              <p:nvPicPr>
                <p:cNvPr id="174156" name="Freihand 174155">
                  <a:extLst>
                    <a:ext uri="{FF2B5EF4-FFF2-40B4-BE49-F238E27FC236}">
                      <a16:creationId xmlns:a16="http://schemas.microsoft.com/office/drawing/2014/main" id="{FA19DFE0-472E-0BAD-6C4B-89FA95D331F9}"/>
                    </a:ext>
                  </a:extLst>
                </p:cNvPr>
                <p:cNvPicPr/>
                <p:nvPr/>
              </p:nvPicPr>
              <p:blipFill>
                <a:blip r:embed="rId221"/>
                <a:stretch>
                  <a:fillRect/>
                </a:stretch>
              </p:blipFill>
              <p:spPr>
                <a:xfrm>
                  <a:off x="11121218" y="2770822"/>
                  <a:ext cx="36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158" name="Freihand 174157">
                  <a:extLst>
                    <a:ext uri="{FF2B5EF4-FFF2-40B4-BE49-F238E27FC236}">
                      <a16:creationId xmlns:a16="http://schemas.microsoft.com/office/drawing/2014/main" id="{900A8350-82B3-3DF1-75FA-37FA207CE4F1}"/>
                    </a:ext>
                  </a:extLst>
                </p14:cNvPr>
                <p14:cNvContentPartPr/>
                <p14:nvPr/>
              </p14:nvContentPartPr>
              <p14:xfrm>
                <a:off x="7620218" y="4130902"/>
                <a:ext cx="272520" cy="216000"/>
              </p14:xfrm>
            </p:contentPart>
          </mc:Choice>
          <mc:Fallback>
            <p:pic>
              <p:nvPicPr>
                <p:cNvPr id="174158" name="Freihand 174157">
                  <a:extLst>
                    <a:ext uri="{FF2B5EF4-FFF2-40B4-BE49-F238E27FC236}">
                      <a16:creationId xmlns:a16="http://schemas.microsoft.com/office/drawing/2014/main" id="{900A8350-82B3-3DF1-75FA-37FA207CE4F1}"/>
                    </a:ext>
                  </a:extLst>
                </p:cNvPr>
                <p:cNvPicPr/>
                <p:nvPr/>
              </p:nvPicPr>
              <p:blipFill>
                <a:blip r:embed="rId223"/>
                <a:stretch>
                  <a:fillRect/>
                </a:stretch>
              </p:blipFill>
              <p:spPr>
                <a:xfrm>
                  <a:off x="7611218" y="4122262"/>
                  <a:ext cx="290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159" name="Freihand 174158">
                  <a:extLst>
                    <a:ext uri="{FF2B5EF4-FFF2-40B4-BE49-F238E27FC236}">
                      <a16:creationId xmlns:a16="http://schemas.microsoft.com/office/drawing/2014/main" id="{7A056D79-6CD3-BC62-808E-FC9BED5D2560}"/>
                    </a:ext>
                  </a:extLst>
                </p14:cNvPr>
                <p14:cNvContentPartPr/>
                <p14:nvPr/>
              </p14:nvContentPartPr>
              <p14:xfrm>
                <a:off x="7961498" y="3978982"/>
                <a:ext cx="297000" cy="385920"/>
              </p14:xfrm>
            </p:contentPart>
          </mc:Choice>
          <mc:Fallback>
            <p:pic>
              <p:nvPicPr>
                <p:cNvPr id="174159" name="Freihand 174158">
                  <a:extLst>
                    <a:ext uri="{FF2B5EF4-FFF2-40B4-BE49-F238E27FC236}">
                      <a16:creationId xmlns:a16="http://schemas.microsoft.com/office/drawing/2014/main" id="{7A056D79-6CD3-BC62-808E-FC9BED5D2560}"/>
                    </a:ext>
                  </a:extLst>
                </p:cNvPr>
                <p:cNvPicPr/>
                <p:nvPr/>
              </p:nvPicPr>
              <p:blipFill>
                <a:blip r:embed="rId225"/>
                <a:stretch>
                  <a:fillRect/>
                </a:stretch>
              </p:blipFill>
              <p:spPr>
                <a:xfrm>
                  <a:off x="7952498" y="3970342"/>
                  <a:ext cx="3146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160" name="Freihand 174159">
                  <a:extLst>
                    <a:ext uri="{FF2B5EF4-FFF2-40B4-BE49-F238E27FC236}">
                      <a16:creationId xmlns:a16="http://schemas.microsoft.com/office/drawing/2014/main" id="{DCAD4DF2-0DAE-F927-B137-0E7155DEFBA1}"/>
                    </a:ext>
                  </a:extLst>
                </p14:cNvPr>
                <p14:cNvContentPartPr/>
                <p14:nvPr/>
              </p14:nvContentPartPr>
              <p14:xfrm>
                <a:off x="8279018" y="3905542"/>
                <a:ext cx="226800" cy="201600"/>
              </p14:xfrm>
            </p:contentPart>
          </mc:Choice>
          <mc:Fallback>
            <p:pic>
              <p:nvPicPr>
                <p:cNvPr id="174160" name="Freihand 174159">
                  <a:extLst>
                    <a:ext uri="{FF2B5EF4-FFF2-40B4-BE49-F238E27FC236}">
                      <a16:creationId xmlns:a16="http://schemas.microsoft.com/office/drawing/2014/main" id="{DCAD4DF2-0DAE-F927-B137-0E7155DEFBA1}"/>
                    </a:ext>
                  </a:extLst>
                </p:cNvPr>
                <p:cNvPicPr/>
                <p:nvPr/>
              </p:nvPicPr>
              <p:blipFill>
                <a:blip r:embed="rId227"/>
                <a:stretch>
                  <a:fillRect/>
                </a:stretch>
              </p:blipFill>
              <p:spPr>
                <a:xfrm>
                  <a:off x="8270018" y="3896542"/>
                  <a:ext cx="244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161" name="Freihand 174160">
                  <a:extLst>
                    <a:ext uri="{FF2B5EF4-FFF2-40B4-BE49-F238E27FC236}">
                      <a16:creationId xmlns:a16="http://schemas.microsoft.com/office/drawing/2014/main" id="{900C8B5E-735B-8E59-0EE5-5B469089143E}"/>
                    </a:ext>
                  </a:extLst>
                </p14:cNvPr>
                <p14:cNvContentPartPr/>
                <p14:nvPr/>
              </p14:nvContentPartPr>
              <p14:xfrm>
                <a:off x="8539298" y="3896902"/>
                <a:ext cx="119520" cy="138240"/>
              </p14:xfrm>
            </p:contentPart>
          </mc:Choice>
          <mc:Fallback>
            <p:pic>
              <p:nvPicPr>
                <p:cNvPr id="174161" name="Freihand 174160">
                  <a:extLst>
                    <a:ext uri="{FF2B5EF4-FFF2-40B4-BE49-F238E27FC236}">
                      <a16:creationId xmlns:a16="http://schemas.microsoft.com/office/drawing/2014/main" id="{900C8B5E-735B-8E59-0EE5-5B469089143E}"/>
                    </a:ext>
                  </a:extLst>
                </p:cNvPr>
                <p:cNvPicPr/>
                <p:nvPr/>
              </p:nvPicPr>
              <p:blipFill>
                <a:blip r:embed="rId229"/>
                <a:stretch>
                  <a:fillRect/>
                </a:stretch>
              </p:blipFill>
              <p:spPr>
                <a:xfrm>
                  <a:off x="8530298" y="3887902"/>
                  <a:ext cx="137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163" name="Freihand 174162">
                  <a:extLst>
                    <a:ext uri="{FF2B5EF4-FFF2-40B4-BE49-F238E27FC236}">
                      <a16:creationId xmlns:a16="http://schemas.microsoft.com/office/drawing/2014/main" id="{EA077213-5B1F-CFF3-8CBF-ADC80732D1AD}"/>
                    </a:ext>
                  </a:extLst>
                </p14:cNvPr>
                <p14:cNvContentPartPr/>
                <p14:nvPr/>
              </p14:nvContentPartPr>
              <p14:xfrm>
                <a:off x="8724698" y="3742462"/>
                <a:ext cx="107280" cy="216720"/>
              </p14:xfrm>
            </p:contentPart>
          </mc:Choice>
          <mc:Fallback>
            <p:pic>
              <p:nvPicPr>
                <p:cNvPr id="174163" name="Freihand 174162">
                  <a:extLst>
                    <a:ext uri="{FF2B5EF4-FFF2-40B4-BE49-F238E27FC236}">
                      <a16:creationId xmlns:a16="http://schemas.microsoft.com/office/drawing/2014/main" id="{EA077213-5B1F-CFF3-8CBF-ADC80732D1AD}"/>
                    </a:ext>
                  </a:extLst>
                </p:cNvPr>
                <p:cNvPicPr/>
                <p:nvPr/>
              </p:nvPicPr>
              <p:blipFill>
                <a:blip r:embed="rId231"/>
                <a:stretch>
                  <a:fillRect/>
                </a:stretch>
              </p:blipFill>
              <p:spPr>
                <a:xfrm>
                  <a:off x="8716058" y="3733462"/>
                  <a:ext cx="124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64" name="Freihand 174163">
                  <a:extLst>
                    <a:ext uri="{FF2B5EF4-FFF2-40B4-BE49-F238E27FC236}">
                      <a16:creationId xmlns:a16="http://schemas.microsoft.com/office/drawing/2014/main" id="{30C40F59-EE45-F85F-DCEC-FC2F9819E7C9}"/>
                    </a:ext>
                  </a:extLst>
                </p14:cNvPr>
                <p14:cNvContentPartPr/>
                <p14:nvPr/>
              </p14:nvContentPartPr>
              <p14:xfrm>
                <a:off x="8785178" y="3753262"/>
                <a:ext cx="491400" cy="185760"/>
              </p14:xfrm>
            </p:contentPart>
          </mc:Choice>
          <mc:Fallback>
            <p:pic>
              <p:nvPicPr>
                <p:cNvPr id="174164" name="Freihand 174163">
                  <a:extLst>
                    <a:ext uri="{FF2B5EF4-FFF2-40B4-BE49-F238E27FC236}">
                      <a16:creationId xmlns:a16="http://schemas.microsoft.com/office/drawing/2014/main" id="{30C40F59-EE45-F85F-DCEC-FC2F9819E7C9}"/>
                    </a:ext>
                  </a:extLst>
                </p:cNvPr>
                <p:cNvPicPr/>
                <p:nvPr/>
              </p:nvPicPr>
              <p:blipFill>
                <a:blip r:embed="rId233"/>
                <a:stretch>
                  <a:fillRect/>
                </a:stretch>
              </p:blipFill>
              <p:spPr>
                <a:xfrm>
                  <a:off x="8776178" y="3744622"/>
                  <a:ext cx="509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65" name="Freihand 174164">
                  <a:extLst>
                    <a:ext uri="{FF2B5EF4-FFF2-40B4-BE49-F238E27FC236}">
                      <a16:creationId xmlns:a16="http://schemas.microsoft.com/office/drawing/2014/main" id="{D6B349FF-1334-80CD-4DA8-58371FF3444E}"/>
                    </a:ext>
                  </a:extLst>
                </p14:cNvPr>
                <p14:cNvContentPartPr/>
                <p14:nvPr/>
              </p14:nvContentPartPr>
              <p14:xfrm>
                <a:off x="9435338" y="3724462"/>
                <a:ext cx="206640" cy="95760"/>
              </p14:xfrm>
            </p:contentPart>
          </mc:Choice>
          <mc:Fallback>
            <p:pic>
              <p:nvPicPr>
                <p:cNvPr id="174165" name="Freihand 174164">
                  <a:extLst>
                    <a:ext uri="{FF2B5EF4-FFF2-40B4-BE49-F238E27FC236}">
                      <a16:creationId xmlns:a16="http://schemas.microsoft.com/office/drawing/2014/main" id="{D6B349FF-1334-80CD-4DA8-58371FF3444E}"/>
                    </a:ext>
                  </a:extLst>
                </p:cNvPr>
                <p:cNvPicPr/>
                <p:nvPr/>
              </p:nvPicPr>
              <p:blipFill>
                <a:blip r:embed="rId235"/>
                <a:stretch>
                  <a:fillRect/>
                </a:stretch>
              </p:blipFill>
              <p:spPr>
                <a:xfrm>
                  <a:off x="9426338" y="3715822"/>
                  <a:ext cx="224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66" name="Freihand 174165">
                  <a:extLst>
                    <a:ext uri="{FF2B5EF4-FFF2-40B4-BE49-F238E27FC236}">
                      <a16:creationId xmlns:a16="http://schemas.microsoft.com/office/drawing/2014/main" id="{2FB8B708-C238-C219-D68E-2DE79DBD4727}"/>
                    </a:ext>
                  </a:extLst>
                </p14:cNvPr>
                <p14:cNvContentPartPr/>
                <p14:nvPr/>
              </p14:nvContentPartPr>
              <p14:xfrm>
                <a:off x="9449378" y="3622222"/>
                <a:ext cx="460440" cy="217800"/>
              </p14:xfrm>
            </p:contentPart>
          </mc:Choice>
          <mc:Fallback>
            <p:pic>
              <p:nvPicPr>
                <p:cNvPr id="174166" name="Freihand 174165">
                  <a:extLst>
                    <a:ext uri="{FF2B5EF4-FFF2-40B4-BE49-F238E27FC236}">
                      <a16:creationId xmlns:a16="http://schemas.microsoft.com/office/drawing/2014/main" id="{2FB8B708-C238-C219-D68E-2DE79DBD4727}"/>
                    </a:ext>
                  </a:extLst>
                </p:cNvPr>
                <p:cNvPicPr/>
                <p:nvPr/>
              </p:nvPicPr>
              <p:blipFill>
                <a:blip r:embed="rId237"/>
                <a:stretch>
                  <a:fillRect/>
                </a:stretch>
              </p:blipFill>
              <p:spPr>
                <a:xfrm>
                  <a:off x="9440378" y="3613222"/>
                  <a:ext cx="478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67" name="Freihand 174166">
                  <a:extLst>
                    <a:ext uri="{FF2B5EF4-FFF2-40B4-BE49-F238E27FC236}">
                      <a16:creationId xmlns:a16="http://schemas.microsoft.com/office/drawing/2014/main" id="{A3D5C1A2-D5A6-0368-435C-D9A844B83148}"/>
                    </a:ext>
                  </a:extLst>
                </p14:cNvPr>
                <p14:cNvContentPartPr/>
                <p14:nvPr/>
              </p14:nvContentPartPr>
              <p14:xfrm>
                <a:off x="9816938" y="3519262"/>
                <a:ext cx="17280" cy="9720"/>
              </p14:xfrm>
            </p:contentPart>
          </mc:Choice>
          <mc:Fallback>
            <p:pic>
              <p:nvPicPr>
                <p:cNvPr id="174167" name="Freihand 174166">
                  <a:extLst>
                    <a:ext uri="{FF2B5EF4-FFF2-40B4-BE49-F238E27FC236}">
                      <a16:creationId xmlns:a16="http://schemas.microsoft.com/office/drawing/2014/main" id="{A3D5C1A2-D5A6-0368-435C-D9A844B83148}"/>
                    </a:ext>
                  </a:extLst>
                </p:cNvPr>
                <p:cNvPicPr/>
                <p:nvPr/>
              </p:nvPicPr>
              <p:blipFill>
                <a:blip r:embed="rId239"/>
                <a:stretch>
                  <a:fillRect/>
                </a:stretch>
              </p:blipFill>
              <p:spPr>
                <a:xfrm>
                  <a:off x="9808298" y="3510622"/>
                  <a:ext cx="34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68" name="Freihand 174167">
                  <a:extLst>
                    <a:ext uri="{FF2B5EF4-FFF2-40B4-BE49-F238E27FC236}">
                      <a16:creationId xmlns:a16="http://schemas.microsoft.com/office/drawing/2014/main" id="{F152775F-AAAE-37FD-72B3-C27D26C3A8F0}"/>
                    </a:ext>
                  </a:extLst>
                </p14:cNvPr>
                <p14:cNvContentPartPr/>
                <p14:nvPr/>
              </p14:nvContentPartPr>
              <p14:xfrm>
                <a:off x="10090898" y="3592342"/>
                <a:ext cx="259560" cy="101880"/>
              </p14:xfrm>
            </p:contentPart>
          </mc:Choice>
          <mc:Fallback>
            <p:pic>
              <p:nvPicPr>
                <p:cNvPr id="174168" name="Freihand 174167">
                  <a:extLst>
                    <a:ext uri="{FF2B5EF4-FFF2-40B4-BE49-F238E27FC236}">
                      <a16:creationId xmlns:a16="http://schemas.microsoft.com/office/drawing/2014/main" id="{F152775F-AAAE-37FD-72B3-C27D26C3A8F0}"/>
                    </a:ext>
                  </a:extLst>
                </p:cNvPr>
                <p:cNvPicPr/>
                <p:nvPr/>
              </p:nvPicPr>
              <p:blipFill>
                <a:blip r:embed="rId241"/>
                <a:stretch>
                  <a:fillRect/>
                </a:stretch>
              </p:blipFill>
              <p:spPr>
                <a:xfrm>
                  <a:off x="10082258" y="3583342"/>
                  <a:ext cx="277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69" name="Freihand 174168">
                  <a:extLst>
                    <a:ext uri="{FF2B5EF4-FFF2-40B4-BE49-F238E27FC236}">
                      <a16:creationId xmlns:a16="http://schemas.microsoft.com/office/drawing/2014/main" id="{33CAD1D4-8518-E3CD-0F9D-A1D6A7628B71}"/>
                    </a:ext>
                  </a:extLst>
                </p14:cNvPr>
                <p14:cNvContentPartPr/>
                <p14:nvPr/>
              </p14:nvContentPartPr>
              <p14:xfrm>
                <a:off x="10320218" y="3467422"/>
                <a:ext cx="7200" cy="11160"/>
              </p14:xfrm>
            </p:contentPart>
          </mc:Choice>
          <mc:Fallback>
            <p:pic>
              <p:nvPicPr>
                <p:cNvPr id="174169" name="Freihand 174168">
                  <a:extLst>
                    <a:ext uri="{FF2B5EF4-FFF2-40B4-BE49-F238E27FC236}">
                      <a16:creationId xmlns:a16="http://schemas.microsoft.com/office/drawing/2014/main" id="{33CAD1D4-8518-E3CD-0F9D-A1D6A7628B71}"/>
                    </a:ext>
                  </a:extLst>
                </p:cNvPr>
                <p:cNvPicPr/>
                <p:nvPr/>
              </p:nvPicPr>
              <p:blipFill>
                <a:blip r:embed="rId243"/>
                <a:stretch>
                  <a:fillRect/>
                </a:stretch>
              </p:blipFill>
              <p:spPr>
                <a:xfrm>
                  <a:off x="10311218" y="3458422"/>
                  <a:ext cx="2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170" name="Freihand 174169">
                  <a:extLst>
                    <a:ext uri="{FF2B5EF4-FFF2-40B4-BE49-F238E27FC236}">
                      <a16:creationId xmlns:a16="http://schemas.microsoft.com/office/drawing/2014/main" id="{06C5F4D7-B4A5-5BE2-A592-66016F788F7F}"/>
                    </a:ext>
                  </a:extLst>
                </p14:cNvPr>
                <p14:cNvContentPartPr/>
                <p14:nvPr/>
              </p14:nvContentPartPr>
              <p14:xfrm>
                <a:off x="10551698" y="3438262"/>
                <a:ext cx="245880" cy="233280"/>
              </p14:xfrm>
            </p:contentPart>
          </mc:Choice>
          <mc:Fallback>
            <p:pic>
              <p:nvPicPr>
                <p:cNvPr id="174170" name="Freihand 174169">
                  <a:extLst>
                    <a:ext uri="{FF2B5EF4-FFF2-40B4-BE49-F238E27FC236}">
                      <a16:creationId xmlns:a16="http://schemas.microsoft.com/office/drawing/2014/main" id="{06C5F4D7-B4A5-5BE2-A592-66016F788F7F}"/>
                    </a:ext>
                  </a:extLst>
                </p:cNvPr>
                <p:cNvPicPr/>
                <p:nvPr/>
              </p:nvPicPr>
              <p:blipFill>
                <a:blip r:embed="rId245"/>
                <a:stretch>
                  <a:fillRect/>
                </a:stretch>
              </p:blipFill>
              <p:spPr>
                <a:xfrm>
                  <a:off x="10542698" y="3429622"/>
                  <a:ext cx="2635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171" name="Freihand 174170">
                  <a:extLst>
                    <a:ext uri="{FF2B5EF4-FFF2-40B4-BE49-F238E27FC236}">
                      <a16:creationId xmlns:a16="http://schemas.microsoft.com/office/drawing/2014/main" id="{030B0BAC-CB41-C9B3-88C6-C37CB5CBB24D}"/>
                    </a:ext>
                  </a:extLst>
                </p14:cNvPr>
                <p14:cNvContentPartPr/>
                <p14:nvPr/>
              </p14:nvContentPartPr>
              <p14:xfrm>
                <a:off x="10811258" y="3320902"/>
                <a:ext cx="134640" cy="249120"/>
              </p14:xfrm>
            </p:contentPart>
          </mc:Choice>
          <mc:Fallback>
            <p:pic>
              <p:nvPicPr>
                <p:cNvPr id="174171" name="Freihand 174170">
                  <a:extLst>
                    <a:ext uri="{FF2B5EF4-FFF2-40B4-BE49-F238E27FC236}">
                      <a16:creationId xmlns:a16="http://schemas.microsoft.com/office/drawing/2014/main" id="{030B0BAC-CB41-C9B3-88C6-C37CB5CBB24D}"/>
                    </a:ext>
                  </a:extLst>
                </p:cNvPr>
                <p:cNvPicPr/>
                <p:nvPr/>
              </p:nvPicPr>
              <p:blipFill>
                <a:blip r:embed="rId247"/>
                <a:stretch>
                  <a:fillRect/>
                </a:stretch>
              </p:blipFill>
              <p:spPr>
                <a:xfrm>
                  <a:off x="10802618" y="3311902"/>
                  <a:ext cx="152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172" name="Freihand 174171">
                  <a:extLst>
                    <a:ext uri="{FF2B5EF4-FFF2-40B4-BE49-F238E27FC236}">
                      <a16:creationId xmlns:a16="http://schemas.microsoft.com/office/drawing/2014/main" id="{C613E432-77B1-E895-DC56-C9F44939E0AB}"/>
                    </a:ext>
                  </a:extLst>
                </p14:cNvPr>
                <p14:cNvContentPartPr/>
                <p14:nvPr/>
              </p14:nvContentPartPr>
              <p14:xfrm>
                <a:off x="10865618" y="3465262"/>
                <a:ext cx="239040" cy="118440"/>
              </p14:xfrm>
            </p:contentPart>
          </mc:Choice>
          <mc:Fallback>
            <p:pic>
              <p:nvPicPr>
                <p:cNvPr id="174172" name="Freihand 174171">
                  <a:extLst>
                    <a:ext uri="{FF2B5EF4-FFF2-40B4-BE49-F238E27FC236}">
                      <a16:creationId xmlns:a16="http://schemas.microsoft.com/office/drawing/2014/main" id="{C613E432-77B1-E895-DC56-C9F44939E0AB}"/>
                    </a:ext>
                  </a:extLst>
                </p:cNvPr>
                <p:cNvPicPr/>
                <p:nvPr/>
              </p:nvPicPr>
              <p:blipFill>
                <a:blip r:embed="rId249"/>
                <a:stretch>
                  <a:fillRect/>
                </a:stretch>
              </p:blipFill>
              <p:spPr>
                <a:xfrm>
                  <a:off x="10856978" y="3456622"/>
                  <a:ext cx="256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173" name="Freihand 174172">
                  <a:extLst>
                    <a:ext uri="{FF2B5EF4-FFF2-40B4-BE49-F238E27FC236}">
                      <a16:creationId xmlns:a16="http://schemas.microsoft.com/office/drawing/2014/main" id="{385563D2-1DC7-3518-6424-F0C1A2945554}"/>
                    </a:ext>
                  </a:extLst>
                </p14:cNvPr>
                <p14:cNvContentPartPr/>
                <p14:nvPr/>
              </p14:nvContentPartPr>
              <p14:xfrm>
                <a:off x="11107178" y="3414142"/>
                <a:ext cx="103680" cy="126360"/>
              </p14:xfrm>
            </p:contentPart>
          </mc:Choice>
          <mc:Fallback>
            <p:pic>
              <p:nvPicPr>
                <p:cNvPr id="174173" name="Freihand 174172">
                  <a:extLst>
                    <a:ext uri="{FF2B5EF4-FFF2-40B4-BE49-F238E27FC236}">
                      <a16:creationId xmlns:a16="http://schemas.microsoft.com/office/drawing/2014/main" id="{385563D2-1DC7-3518-6424-F0C1A2945554}"/>
                    </a:ext>
                  </a:extLst>
                </p:cNvPr>
                <p:cNvPicPr/>
                <p:nvPr/>
              </p:nvPicPr>
              <p:blipFill>
                <a:blip r:embed="rId251"/>
                <a:stretch>
                  <a:fillRect/>
                </a:stretch>
              </p:blipFill>
              <p:spPr>
                <a:xfrm>
                  <a:off x="11098538" y="3405502"/>
                  <a:ext cx="121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174" name="Freihand 174173">
                  <a:extLst>
                    <a:ext uri="{FF2B5EF4-FFF2-40B4-BE49-F238E27FC236}">
                      <a16:creationId xmlns:a16="http://schemas.microsoft.com/office/drawing/2014/main" id="{12B4FA97-1F57-279F-A274-662D983768CF}"/>
                    </a:ext>
                  </a:extLst>
                </p14:cNvPr>
                <p14:cNvContentPartPr/>
                <p14:nvPr/>
              </p14:nvContentPartPr>
              <p14:xfrm>
                <a:off x="10503458" y="3558862"/>
                <a:ext cx="925560" cy="264600"/>
              </p14:xfrm>
            </p:contentPart>
          </mc:Choice>
          <mc:Fallback>
            <p:pic>
              <p:nvPicPr>
                <p:cNvPr id="174174" name="Freihand 174173">
                  <a:extLst>
                    <a:ext uri="{FF2B5EF4-FFF2-40B4-BE49-F238E27FC236}">
                      <a16:creationId xmlns:a16="http://schemas.microsoft.com/office/drawing/2014/main" id="{12B4FA97-1F57-279F-A274-662D983768CF}"/>
                    </a:ext>
                  </a:extLst>
                </p:cNvPr>
                <p:cNvPicPr/>
                <p:nvPr/>
              </p:nvPicPr>
              <p:blipFill>
                <a:blip r:embed="rId253"/>
                <a:stretch>
                  <a:fillRect/>
                </a:stretch>
              </p:blipFill>
              <p:spPr>
                <a:xfrm>
                  <a:off x="10494458" y="3549862"/>
                  <a:ext cx="943200" cy="2822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DE90E03-805D-1769-9CD1-49E459209D40}"/>
                  </a:ext>
                </a:extLst>
              </p14:cNvPr>
              <p14:cNvContentPartPr/>
              <p14:nvPr/>
            </p14:nvContentPartPr>
            <p14:xfrm>
              <a:off x="817298" y="2284789"/>
              <a:ext cx="331200" cy="360360"/>
            </p14:xfrm>
          </p:contentPart>
        </mc:Choice>
        <mc:Fallback>
          <p:pic>
            <p:nvPicPr>
              <p:cNvPr id="2" name="Freihand 1">
                <a:extLst>
                  <a:ext uri="{FF2B5EF4-FFF2-40B4-BE49-F238E27FC236}">
                    <a16:creationId xmlns:a16="http://schemas.microsoft.com/office/drawing/2014/main" id="{2DE90E03-805D-1769-9CD1-49E459209D40}"/>
                  </a:ext>
                </a:extLst>
              </p:cNvPr>
              <p:cNvPicPr/>
              <p:nvPr/>
            </p:nvPicPr>
            <p:blipFill>
              <a:blip r:embed="rId5"/>
              <a:stretch>
                <a:fillRect/>
              </a:stretch>
            </p:blipFill>
            <p:spPr>
              <a:xfrm>
                <a:off x="808658" y="2276149"/>
                <a:ext cx="3488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1969ABB-02C9-8DD1-4F6D-4148078ADEBC}"/>
                  </a:ext>
                </a:extLst>
              </p14:cNvPr>
              <p14:cNvContentPartPr/>
              <p14:nvPr/>
            </p14:nvContentPartPr>
            <p14:xfrm>
              <a:off x="576098" y="1719589"/>
              <a:ext cx="2259720" cy="168120"/>
            </p14:xfrm>
          </p:contentPart>
        </mc:Choice>
        <mc:Fallback>
          <p:pic>
            <p:nvPicPr>
              <p:cNvPr id="3" name="Freihand 2">
                <a:extLst>
                  <a:ext uri="{FF2B5EF4-FFF2-40B4-BE49-F238E27FC236}">
                    <a16:creationId xmlns:a16="http://schemas.microsoft.com/office/drawing/2014/main" id="{11969ABB-02C9-8DD1-4F6D-4148078ADEBC}"/>
                  </a:ext>
                </a:extLst>
              </p:cNvPr>
              <p:cNvPicPr/>
              <p:nvPr/>
            </p:nvPicPr>
            <p:blipFill>
              <a:blip r:embed="rId7"/>
              <a:stretch>
                <a:fillRect/>
              </a:stretch>
            </p:blipFill>
            <p:spPr>
              <a:xfrm>
                <a:off x="567098" y="1710949"/>
                <a:ext cx="2277360" cy="185760"/>
              </a:xfrm>
              <a:prstGeom prst="rect">
                <a:avLst/>
              </a:prstGeom>
            </p:spPr>
          </p:pic>
        </mc:Fallback>
      </mc:AlternateContent>
      <p:grpSp>
        <p:nvGrpSpPr>
          <p:cNvPr id="13" name="Gruppieren 12">
            <a:extLst>
              <a:ext uri="{FF2B5EF4-FFF2-40B4-BE49-F238E27FC236}">
                <a16:creationId xmlns:a16="http://schemas.microsoft.com/office/drawing/2014/main" id="{8C6C3611-B69A-E654-5AF4-CEAA2FAF33DC}"/>
              </a:ext>
            </a:extLst>
          </p:cNvPr>
          <p:cNvGrpSpPr/>
          <p:nvPr/>
        </p:nvGrpSpPr>
        <p:grpSpPr>
          <a:xfrm>
            <a:off x="1184858" y="1106869"/>
            <a:ext cx="1641960" cy="269640"/>
            <a:chOff x="1184858" y="1106869"/>
            <a:chExt cx="1641960" cy="26964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909CCCE1-7697-3E93-C60A-68E3DFA203D5}"/>
                    </a:ext>
                  </a:extLst>
                </p14:cNvPr>
                <p14:cNvContentPartPr/>
                <p14:nvPr/>
              </p14:nvContentPartPr>
              <p14:xfrm>
                <a:off x="1184858" y="1170589"/>
                <a:ext cx="218160" cy="205920"/>
              </p14:xfrm>
            </p:contentPart>
          </mc:Choice>
          <mc:Fallback>
            <p:pic>
              <p:nvPicPr>
                <p:cNvPr id="4" name="Freihand 3">
                  <a:extLst>
                    <a:ext uri="{FF2B5EF4-FFF2-40B4-BE49-F238E27FC236}">
                      <a16:creationId xmlns:a16="http://schemas.microsoft.com/office/drawing/2014/main" id="{909CCCE1-7697-3E93-C60A-68E3DFA203D5}"/>
                    </a:ext>
                  </a:extLst>
                </p:cNvPr>
                <p:cNvPicPr/>
                <p:nvPr/>
              </p:nvPicPr>
              <p:blipFill>
                <a:blip r:embed="rId9"/>
                <a:stretch>
                  <a:fillRect/>
                </a:stretch>
              </p:blipFill>
              <p:spPr>
                <a:xfrm>
                  <a:off x="1176218" y="1161949"/>
                  <a:ext cx="235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BFB7585C-1E54-AFA4-9A63-8FB8F7DF54F9}"/>
                    </a:ext>
                  </a:extLst>
                </p14:cNvPr>
                <p14:cNvContentPartPr/>
                <p14:nvPr/>
              </p14:nvContentPartPr>
              <p14:xfrm>
                <a:off x="1788218" y="1127749"/>
                <a:ext cx="36360" cy="159840"/>
              </p14:xfrm>
            </p:contentPart>
          </mc:Choice>
          <mc:Fallback>
            <p:pic>
              <p:nvPicPr>
                <p:cNvPr id="5" name="Freihand 4">
                  <a:extLst>
                    <a:ext uri="{FF2B5EF4-FFF2-40B4-BE49-F238E27FC236}">
                      <a16:creationId xmlns:a16="http://schemas.microsoft.com/office/drawing/2014/main" id="{BFB7585C-1E54-AFA4-9A63-8FB8F7DF54F9}"/>
                    </a:ext>
                  </a:extLst>
                </p:cNvPr>
                <p:cNvPicPr/>
                <p:nvPr/>
              </p:nvPicPr>
              <p:blipFill>
                <a:blip r:embed="rId11"/>
                <a:stretch>
                  <a:fillRect/>
                </a:stretch>
              </p:blipFill>
              <p:spPr>
                <a:xfrm>
                  <a:off x="1779578" y="1119109"/>
                  <a:ext cx="54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FD29A69-FF7E-E779-CC4C-DA95EDCF4982}"/>
                    </a:ext>
                  </a:extLst>
                </p14:cNvPr>
                <p14:cNvContentPartPr/>
                <p14:nvPr/>
              </p14:nvContentPartPr>
              <p14:xfrm>
                <a:off x="1724858" y="1218829"/>
                <a:ext cx="153000" cy="21960"/>
              </p14:xfrm>
            </p:contentPart>
          </mc:Choice>
          <mc:Fallback>
            <p:pic>
              <p:nvPicPr>
                <p:cNvPr id="8" name="Freihand 7">
                  <a:extLst>
                    <a:ext uri="{FF2B5EF4-FFF2-40B4-BE49-F238E27FC236}">
                      <a16:creationId xmlns:a16="http://schemas.microsoft.com/office/drawing/2014/main" id="{6FD29A69-FF7E-E779-CC4C-DA95EDCF4982}"/>
                    </a:ext>
                  </a:extLst>
                </p:cNvPr>
                <p:cNvPicPr/>
                <p:nvPr/>
              </p:nvPicPr>
              <p:blipFill>
                <a:blip r:embed="rId13"/>
                <a:stretch>
                  <a:fillRect/>
                </a:stretch>
              </p:blipFill>
              <p:spPr>
                <a:xfrm>
                  <a:off x="1715858" y="1209829"/>
                  <a:ext cx="170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E842785-7F21-3B9D-251E-EE777F51DF44}"/>
                    </a:ext>
                  </a:extLst>
                </p14:cNvPr>
                <p14:cNvContentPartPr/>
                <p14:nvPr/>
              </p14:nvContentPartPr>
              <p14:xfrm>
                <a:off x="2000978" y="1154749"/>
                <a:ext cx="48960" cy="187560"/>
              </p14:xfrm>
            </p:contentPart>
          </mc:Choice>
          <mc:Fallback>
            <p:pic>
              <p:nvPicPr>
                <p:cNvPr id="9" name="Freihand 8">
                  <a:extLst>
                    <a:ext uri="{FF2B5EF4-FFF2-40B4-BE49-F238E27FC236}">
                      <a16:creationId xmlns:a16="http://schemas.microsoft.com/office/drawing/2014/main" id="{5E842785-7F21-3B9D-251E-EE777F51DF44}"/>
                    </a:ext>
                  </a:extLst>
                </p:cNvPr>
                <p:cNvPicPr/>
                <p:nvPr/>
              </p:nvPicPr>
              <p:blipFill>
                <a:blip r:embed="rId15"/>
                <a:stretch>
                  <a:fillRect/>
                </a:stretch>
              </p:blipFill>
              <p:spPr>
                <a:xfrm>
                  <a:off x="1991978" y="1146109"/>
                  <a:ext cx="66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55F1C5B-66FE-7F13-104C-D53DD6DF14F2}"/>
                    </a:ext>
                  </a:extLst>
                </p14:cNvPr>
                <p14:cNvContentPartPr/>
                <p14:nvPr/>
              </p14:nvContentPartPr>
              <p14:xfrm>
                <a:off x="1951298" y="1148989"/>
                <a:ext cx="181080" cy="192240"/>
              </p14:xfrm>
            </p:contentPart>
          </mc:Choice>
          <mc:Fallback>
            <p:pic>
              <p:nvPicPr>
                <p:cNvPr id="10" name="Freihand 9">
                  <a:extLst>
                    <a:ext uri="{FF2B5EF4-FFF2-40B4-BE49-F238E27FC236}">
                      <a16:creationId xmlns:a16="http://schemas.microsoft.com/office/drawing/2014/main" id="{B55F1C5B-66FE-7F13-104C-D53DD6DF14F2}"/>
                    </a:ext>
                  </a:extLst>
                </p:cNvPr>
                <p:cNvPicPr/>
                <p:nvPr/>
              </p:nvPicPr>
              <p:blipFill>
                <a:blip r:embed="rId17"/>
                <a:stretch>
                  <a:fillRect/>
                </a:stretch>
              </p:blipFill>
              <p:spPr>
                <a:xfrm>
                  <a:off x="1942658" y="1140349"/>
                  <a:ext cx="198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94AF3365-6675-2343-00D4-3A019F059B10}"/>
                    </a:ext>
                  </a:extLst>
                </p14:cNvPr>
                <p14:cNvContentPartPr/>
                <p14:nvPr/>
              </p14:nvContentPartPr>
              <p14:xfrm>
                <a:off x="2299778" y="1168069"/>
                <a:ext cx="209160" cy="152640"/>
              </p14:xfrm>
            </p:contentPart>
          </mc:Choice>
          <mc:Fallback>
            <p:pic>
              <p:nvPicPr>
                <p:cNvPr id="11" name="Freihand 10">
                  <a:extLst>
                    <a:ext uri="{FF2B5EF4-FFF2-40B4-BE49-F238E27FC236}">
                      <a16:creationId xmlns:a16="http://schemas.microsoft.com/office/drawing/2014/main" id="{94AF3365-6675-2343-00D4-3A019F059B10}"/>
                    </a:ext>
                  </a:extLst>
                </p:cNvPr>
                <p:cNvPicPr/>
                <p:nvPr/>
              </p:nvPicPr>
              <p:blipFill>
                <a:blip r:embed="rId19"/>
                <a:stretch>
                  <a:fillRect/>
                </a:stretch>
              </p:blipFill>
              <p:spPr>
                <a:xfrm>
                  <a:off x="2290778" y="1159429"/>
                  <a:ext cx="226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8472461A-1099-8436-D47E-2D90E17DECB7}"/>
                    </a:ext>
                  </a:extLst>
                </p14:cNvPr>
                <p14:cNvContentPartPr/>
                <p14:nvPr/>
              </p14:nvContentPartPr>
              <p14:xfrm>
                <a:off x="2589938" y="1106869"/>
                <a:ext cx="236880" cy="262440"/>
              </p14:xfrm>
            </p:contentPart>
          </mc:Choice>
          <mc:Fallback>
            <p:pic>
              <p:nvPicPr>
                <p:cNvPr id="12" name="Freihand 11">
                  <a:extLst>
                    <a:ext uri="{FF2B5EF4-FFF2-40B4-BE49-F238E27FC236}">
                      <a16:creationId xmlns:a16="http://schemas.microsoft.com/office/drawing/2014/main" id="{8472461A-1099-8436-D47E-2D90E17DECB7}"/>
                    </a:ext>
                  </a:extLst>
                </p:cNvPr>
                <p:cNvPicPr/>
                <p:nvPr/>
              </p:nvPicPr>
              <p:blipFill>
                <a:blip r:embed="rId21"/>
                <a:stretch>
                  <a:fillRect/>
                </a:stretch>
              </p:blipFill>
              <p:spPr>
                <a:xfrm>
                  <a:off x="2581298" y="1098229"/>
                  <a:ext cx="254520" cy="28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D936513A-5D1F-C28A-DEFE-23A8C76442C8}"/>
                  </a:ext>
                </a:extLst>
              </p14:cNvPr>
              <p14:cNvContentPartPr/>
              <p14:nvPr/>
            </p14:nvContentPartPr>
            <p14:xfrm>
              <a:off x="1926458" y="2398909"/>
              <a:ext cx="1132920" cy="68040"/>
            </p14:xfrm>
          </p:contentPart>
        </mc:Choice>
        <mc:Fallback>
          <p:pic>
            <p:nvPicPr>
              <p:cNvPr id="21" name="Freihand 20">
                <a:extLst>
                  <a:ext uri="{FF2B5EF4-FFF2-40B4-BE49-F238E27FC236}">
                    <a16:creationId xmlns:a16="http://schemas.microsoft.com/office/drawing/2014/main" id="{D936513A-5D1F-C28A-DEFE-23A8C76442C8}"/>
                  </a:ext>
                </a:extLst>
              </p:cNvPr>
              <p:cNvPicPr/>
              <p:nvPr/>
            </p:nvPicPr>
            <p:blipFill>
              <a:blip r:embed="rId23"/>
              <a:stretch>
                <a:fillRect/>
              </a:stretch>
            </p:blipFill>
            <p:spPr>
              <a:xfrm>
                <a:off x="1917818" y="2389909"/>
                <a:ext cx="1150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DD076FC1-9EEE-6064-FCEF-724CD958C706}"/>
                  </a:ext>
                </a:extLst>
              </p14:cNvPr>
              <p14:cNvContentPartPr/>
              <p14:nvPr/>
            </p14:nvContentPartPr>
            <p14:xfrm>
              <a:off x="4041818" y="3269749"/>
              <a:ext cx="894240" cy="143280"/>
            </p14:xfrm>
          </p:contentPart>
        </mc:Choice>
        <mc:Fallback>
          <p:pic>
            <p:nvPicPr>
              <p:cNvPr id="22" name="Freihand 21">
                <a:extLst>
                  <a:ext uri="{FF2B5EF4-FFF2-40B4-BE49-F238E27FC236}">
                    <a16:creationId xmlns:a16="http://schemas.microsoft.com/office/drawing/2014/main" id="{DD076FC1-9EEE-6064-FCEF-724CD958C706}"/>
                  </a:ext>
                </a:extLst>
              </p:cNvPr>
              <p:cNvPicPr/>
              <p:nvPr/>
            </p:nvPicPr>
            <p:blipFill>
              <a:blip r:embed="rId25"/>
              <a:stretch>
                <a:fillRect/>
              </a:stretch>
            </p:blipFill>
            <p:spPr>
              <a:xfrm>
                <a:off x="4033178" y="3260749"/>
                <a:ext cx="911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88B2D280-0026-0AAF-B78B-45D179BDC048}"/>
                  </a:ext>
                </a:extLst>
              </p14:cNvPr>
              <p14:cNvContentPartPr/>
              <p14:nvPr/>
            </p14:nvContentPartPr>
            <p14:xfrm>
              <a:off x="7307738" y="5002429"/>
              <a:ext cx="1186200" cy="1079280"/>
            </p14:xfrm>
          </p:contentPart>
        </mc:Choice>
        <mc:Fallback>
          <p:pic>
            <p:nvPicPr>
              <p:cNvPr id="23" name="Freihand 22">
                <a:extLst>
                  <a:ext uri="{FF2B5EF4-FFF2-40B4-BE49-F238E27FC236}">
                    <a16:creationId xmlns:a16="http://schemas.microsoft.com/office/drawing/2014/main" id="{88B2D280-0026-0AAF-B78B-45D179BDC048}"/>
                  </a:ext>
                </a:extLst>
              </p:cNvPr>
              <p:cNvPicPr/>
              <p:nvPr/>
            </p:nvPicPr>
            <p:blipFill>
              <a:blip r:embed="rId27"/>
              <a:stretch>
                <a:fillRect/>
              </a:stretch>
            </p:blipFill>
            <p:spPr>
              <a:xfrm>
                <a:off x="7298738" y="4993789"/>
                <a:ext cx="1203840" cy="109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F48917C3-3F7E-9BAD-4B65-9DC67B663832}"/>
                  </a:ext>
                </a:extLst>
              </p14:cNvPr>
              <p14:cNvContentPartPr/>
              <p14:nvPr/>
            </p14:nvContentPartPr>
            <p14:xfrm>
              <a:off x="866258" y="2292709"/>
              <a:ext cx="196920" cy="279720"/>
            </p14:xfrm>
          </p:contentPart>
        </mc:Choice>
        <mc:Fallback>
          <p:pic>
            <p:nvPicPr>
              <p:cNvPr id="28" name="Freihand 27">
                <a:extLst>
                  <a:ext uri="{FF2B5EF4-FFF2-40B4-BE49-F238E27FC236}">
                    <a16:creationId xmlns:a16="http://schemas.microsoft.com/office/drawing/2014/main" id="{F48917C3-3F7E-9BAD-4B65-9DC67B663832}"/>
                  </a:ext>
                </a:extLst>
              </p:cNvPr>
              <p:cNvPicPr/>
              <p:nvPr/>
            </p:nvPicPr>
            <p:blipFill>
              <a:blip r:embed="rId29"/>
              <a:stretch>
                <a:fillRect/>
              </a:stretch>
            </p:blipFill>
            <p:spPr>
              <a:xfrm>
                <a:off x="857258" y="2283709"/>
                <a:ext cx="214560" cy="297360"/>
              </a:xfrm>
              <a:prstGeom prst="rect">
                <a:avLst/>
              </a:prstGeom>
            </p:spPr>
          </p:pic>
        </mc:Fallback>
      </mc:AlternateContent>
      <p:grpSp>
        <p:nvGrpSpPr>
          <p:cNvPr id="31" name="Gruppieren 30">
            <a:extLst>
              <a:ext uri="{FF2B5EF4-FFF2-40B4-BE49-F238E27FC236}">
                <a16:creationId xmlns:a16="http://schemas.microsoft.com/office/drawing/2014/main" id="{C122A9EF-4905-420F-2197-0C053879E1A2}"/>
              </a:ext>
            </a:extLst>
          </p:cNvPr>
          <p:cNvGrpSpPr/>
          <p:nvPr/>
        </p:nvGrpSpPr>
        <p:grpSpPr>
          <a:xfrm>
            <a:off x="695978" y="2378029"/>
            <a:ext cx="1888200" cy="845640"/>
            <a:chOff x="695978" y="2378029"/>
            <a:chExt cx="1888200" cy="845640"/>
          </a:xfrm>
        </p:grpSpPr>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23BA593C-D949-039E-7CBA-85490AA29076}"/>
                    </a:ext>
                  </a:extLst>
                </p14:cNvPr>
                <p14:cNvContentPartPr/>
                <p14:nvPr/>
              </p14:nvContentPartPr>
              <p14:xfrm>
                <a:off x="883178" y="2713549"/>
                <a:ext cx="131760" cy="257040"/>
              </p14:xfrm>
            </p:contentPart>
          </mc:Choice>
          <mc:Fallback>
            <p:pic>
              <p:nvPicPr>
                <p:cNvPr id="14" name="Freihand 13">
                  <a:extLst>
                    <a:ext uri="{FF2B5EF4-FFF2-40B4-BE49-F238E27FC236}">
                      <a16:creationId xmlns:a16="http://schemas.microsoft.com/office/drawing/2014/main" id="{23BA593C-D949-039E-7CBA-85490AA29076}"/>
                    </a:ext>
                  </a:extLst>
                </p:cNvPr>
                <p:cNvPicPr/>
                <p:nvPr/>
              </p:nvPicPr>
              <p:blipFill>
                <a:blip r:embed="rId31"/>
                <a:stretch>
                  <a:fillRect/>
                </a:stretch>
              </p:blipFill>
              <p:spPr>
                <a:xfrm>
                  <a:off x="874538" y="2704549"/>
                  <a:ext cx="149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C929C5D8-0F0C-D2AD-A07A-3E4C9183EC1B}"/>
                    </a:ext>
                  </a:extLst>
                </p14:cNvPr>
                <p14:cNvContentPartPr/>
                <p14:nvPr/>
              </p14:nvContentPartPr>
              <p14:xfrm>
                <a:off x="1064978" y="2664229"/>
                <a:ext cx="114120" cy="153720"/>
              </p14:xfrm>
            </p:contentPart>
          </mc:Choice>
          <mc:Fallback>
            <p:pic>
              <p:nvPicPr>
                <p:cNvPr id="15" name="Freihand 14">
                  <a:extLst>
                    <a:ext uri="{FF2B5EF4-FFF2-40B4-BE49-F238E27FC236}">
                      <a16:creationId xmlns:a16="http://schemas.microsoft.com/office/drawing/2014/main" id="{C929C5D8-0F0C-D2AD-A07A-3E4C9183EC1B}"/>
                    </a:ext>
                  </a:extLst>
                </p:cNvPr>
                <p:cNvPicPr/>
                <p:nvPr/>
              </p:nvPicPr>
              <p:blipFill>
                <a:blip r:embed="rId33"/>
                <a:stretch>
                  <a:fillRect/>
                </a:stretch>
              </p:blipFill>
              <p:spPr>
                <a:xfrm>
                  <a:off x="1055978" y="2655589"/>
                  <a:ext cx="131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0E87DFEF-BAC2-35B8-7245-5710EAA66808}"/>
                    </a:ext>
                  </a:extLst>
                </p14:cNvPr>
                <p14:cNvContentPartPr/>
                <p14:nvPr/>
              </p14:nvContentPartPr>
              <p14:xfrm>
                <a:off x="1337858" y="2724349"/>
                <a:ext cx="146520" cy="11160"/>
              </p14:xfrm>
            </p:contentPart>
          </mc:Choice>
          <mc:Fallback>
            <p:pic>
              <p:nvPicPr>
                <p:cNvPr id="16" name="Freihand 15">
                  <a:extLst>
                    <a:ext uri="{FF2B5EF4-FFF2-40B4-BE49-F238E27FC236}">
                      <a16:creationId xmlns:a16="http://schemas.microsoft.com/office/drawing/2014/main" id="{0E87DFEF-BAC2-35B8-7245-5710EAA66808}"/>
                    </a:ext>
                  </a:extLst>
                </p:cNvPr>
                <p:cNvPicPr/>
                <p:nvPr/>
              </p:nvPicPr>
              <p:blipFill>
                <a:blip r:embed="rId35"/>
                <a:stretch>
                  <a:fillRect/>
                </a:stretch>
              </p:blipFill>
              <p:spPr>
                <a:xfrm>
                  <a:off x="1328858" y="2715349"/>
                  <a:ext cx="164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14BDC8AC-B33D-D4CA-8F48-B121CC222475}"/>
                    </a:ext>
                  </a:extLst>
                </p14:cNvPr>
                <p14:cNvContentPartPr/>
                <p14:nvPr/>
              </p14:nvContentPartPr>
              <p14:xfrm>
                <a:off x="1349738" y="2812549"/>
                <a:ext cx="132840" cy="15840"/>
              </p14:xfrm>
            </p:contentPart>
          </mc:Choice>
          <mc:Fallback>
            <p:pic>
              <p:nvPicPr>
                <p:cNvPr id="17" name="Freihand 16">
                  <a:extLst>
                    <a:ext uri="{FF2B5EF4-FFF2-40B4-BE49-F238E27FC236}">
                      <a16:creationId xmlns:a16="http://schemas.microsoft.com/office/drawing/2014/main" id="{14BDC8AC-B33D-D4CA-8F48-B121CC222475}"/>
                    </a:ext>
                  </a:extLst>
                </p:cNvPr>
                <p:cNvPicPr/>
                <p:nvPr/>
              </p:nvPicPr>
              <p:blipFill>
                <a:blip r:embed="rId37"/>
                <a:stretch>
                  <a:fillRect/>
                </a:stretch>
              </p:blipFill>
              <p:spPr>
                <a:xfrm>
                  <a:off x="1340738" y="2803549"/>
                  <a:ext cx="150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96E6F5DA-A22E-C062-CB39-C2155DAD07B5}"/>
                    </a:ext>
                  </a:extLst>
                </p14:cNvPr>
                <p14:cNvContentPartPr/>
                <p14:nvPr/>
              </p14:nvContentPartPr>
              <p14:xfrm>
                <a:off x="1703258" y="2628949"/>
                <a:ext cx="129600" cy="249120"/>
              </p14:xfrm>
            </p:contentPart>
          </mc:Choice>
          <mc:Fallback>
            <p:pic>
              <p:nvPicPr>
                <p:cNvPr id="18" name="Freihand 17">
                  <a:extLst>
                    <a:ext uri="{FF2B5EF4-FFF2-40B4-BE49-F238E27FC236}">
                      <a16:creationId xmlns:a16="http://schemas.microsoft.com/office/drawing/2014/main" id="{96E6F5DA-A22E-C062-CB39-C2155DAD07B5}"/>
                    </a:ext>
                  </a:extLst>
                </p:cNvPr>
                <p:cNvPicPr/>
                <p:nvPr/>
              </p:nvPicPr>
              <p:blipFill>
                <a:blip r:embed="rId39"/>
                <a:stretch>
                  <a:fillRect/>
                </a:stretch>
              </p:blipFill>
              <p:spPr>
                <a:xfrm>
                  <a:off x="1694618" y="2619949"/>
                  <a:ext cx="147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01FA5885-9CEF-F479-D1D8-B2DA5E96211C}"/>
                    </a:ext>
                  </a:extLst>
                </p14:cNvPr>
                <p14:cNvContentPartPr/>
                <p14:nvPr/>
              </p14:nvContentPartPr>
              <p14:xfrm>
                <a:off x="1887938" y="2520229"/>
                <a:ext cx="221040" cy="181080"/>
              </p14:xfrm>
            </p:contentPart>
          </mc:Choice>
          <mc:Fallback>
            <p:pic>
              <p:nvPicPr>
                <p:cNvPr id="19" name="Freihand 18">
                  <a:extLst>
                    <a:ext uri="{FF2B5EF4-FFF2-40B4-BE49-F238E27FC236}">
                      <a16:creationId xmlns:a16="http://schemas.microsoft.com/office/drawing/2014/main" id="{01FA5885-9CEF-F479-D1D8-B2DA5E96211C}"/>
                    </a:ext>
                  </a:extLst>
                </p:cNvPr>
                <p:cNvPicPr/>
                <p:nvPr/>
              </p:nvPicPr>
              <p:blipFill>
                <a:blip r:embed="rId41"/>
                <a:stretch>
                  <a:fillRect/>
                </a:stretch>
              </p:blipFill>
              <p:spPr>
                <a:xfrm>
                  <a:off x="1878938" y="2511229"/>
                  <a:ext cx="238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AD5465A7-B84E-9F87-FCA5-A1ECAFC59D1A}"/>
                    </a:ext>
                  </a:extLst>
                </p14:cNvPr>
                <p14:cNvContentPartPr/>
                <p14:nvPr/>
              </p14:nvContentPartPr>
              <p14:xfrm>
                <a:off x="695978" y="2378029"/>
                <a:ext cx="1888200" cy="845640"/>
              </p14:xfrm>
            </p:contentPart>
          </mc:Choice>
          <mc:Fallback>
            <p:pic>
              <p:nvPicPr>
                <p:cNvPr id="24" name="Freihand 23">
                  <a:extLst>
                    <a:ext uri="{FF2B5EF4-FFF2-40B4-BE49-F238E27FC236}">
                      <a16:creationId xmlns:a16="http://schemas.microsoft.com/office/drawing/2014/main" id="{AD5465A7-B84E-9F87-FCA5-A1ECAFC59D1A}"/>
                    </a:ext>
                  </a:extLst>
                </p:cNvPr>
                <p:cNvPicPr/>
                <p:nvPr/>
              </p:nvPicPr>
              <p:blipFill>
                <a:blip r:embed="rId43"/>
                <a:stretch>
                  <a:fillRect/>
                </a:stretch>
              </p:blipFill>
              <p:spPr>
                <a:xfrm>
                  <a:off x="687338" y="2369389"/>
                  <a:ext cx="190584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D81AFE6B-D359-4010-9CD9-DD823084789E}"/>
                    </a:ext>
                  </a:extLst>
                </p14:cNvPr>
                <p14:cNvContentPartPr/>
                <p14:nvPr/>
              </p14:nvContentPartPr>
              <p14:xfrm>
                <a:off x="739538" y="3007669"/>
                <a:ext cx="448560" cy="138960"/>
              </p14:xfrm>
            </p:contentPart>
          </mc:Choice>
          <mc:Fallback>
            <p:pic>
              <p:nvPicPr>
                <p:cNvPr id="26" name="Freihand 25">
                  <a:extLst>
                    <a:ext uri="{FF2B5EF4-FFF2-40B4-BE49-F238E27FC236}">
                      <a16:creationId xmlns:a16="http://schemas.microsoft.com/office/drawing/2014/main" id="{D81AFE6B-D359-4010-9CD9-DD823084789E}"/>
                    </a:ext>
                  </a:extLst>
                </p:cNvPr>
                <p:cNvPicPr/>
                <p:nvPr/>
              </p:nvPicPr>
              <p:blipFill>
                <a:blip r:embed="rId45"/>
                <a:stretch>
                  <a:fillRect/>
                </a:stretch>
              </p:blipFill>
              <p:spPr>
                <a:xfrm>
                  <a:off x="730538" y="2999029"/>
                  <a:ext cx="466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FD735390-26EE-6C61-D7E4-68524A9EFBEB}"/>
                    </a:ext>
                  </a:extLst>
                </p14:cNvPr>
                <p14:cNvContentPartPr/>
                <p14:nvPr/>
              </p14:nvContentPartPr>
              <p14:xfrm>
                <a:off x="1344338" y="2815069"/>
                <a:ext cx="117000" cy="43920"/>
              </p14:xfrm>
            </p:contentPart>
          </mc:Choice>
          <mc:Fallback>
            <p:pic>
              <p:nvPicPr>
                <p:cNvPr id="29" name="Freihand 28">
                  <a:extLst>
                    <a:ext uri="{FF2B5EF4-FFF2-40B4-BE49-F238E27FC236}">
                      <a16:creationId xmlns:a16="http://schemas.microsoft.com/office/drawing/2014/main" id="{FD735390-26EE-6C61-D7E4-68524A9EFBEB}"/>
                    </a:ext>
                  </a:extLst>
                </p:cNvPr>
                <p:cNvPicPr/>
                <p:nvPr/>
              </p:nvPicPr>
              <p:blipFill>
                <a:blip r:embed="rId47"/>
                <a:stretch>
                  <a:fillRect/>
                </a:stretch>
              </p:blipFill>
              <p:spPr>
                <a:xfrm>
                  <a:off x="1335698" y="2806429"/>
                  <a:ext cx="134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DD9D9194-7739-5EF5-BC11-00FE3CE62F96}"/>
                    </a:ext>
                  </a:extLst>
                </p14:cNvPr>
                <p14:cNvContentPartPr/>
                <p14:nvPr/>
              </p14:nvContentPartPr>
              <p14:xfrm>
                <a:off x="1361978" y="2692309"/>
                <a:ext cx="117720" cy="45720"/>
              </p14:xfrm>
            </p:contentPart>
          </mc:Choice>
          <mc:Fallback>
            <p:pic>
              <p:nvPicPr>
                <p:cNvPr id="30" name="Freihand 29">
                  <a:extLst>
                    <a:ext uri="{FF2B5EF4-FFF2-40B4-BE49-F238E27FC236}">
                      <a16:creationId xmlns:a16="http://schemas.microsoft.com/office/drawing/2014/main" id="{DD9D9194-7739-5EF5-BC11-00FE3CE62F96}"/>
                    </a:ext>
                  </a:extLst>
                </p:cNvPr>
                <p:cNvPicPr/>
                <p:nvPr/>
              </p:nvPicPr>
              <p:blipFill>
                <a:blip r:embed="rId49"/>
                <a:stretch>
                  <a:fillRect/>
                </a:stretch>
              </p:blipFill>
              <p:spPr>
                <a:xfrm>
                  <a:off x="1352978" y="2683309"/>
                  <a:ext cx="13536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39B12CF5-B35F-54CE-0BCA-101CE2FF6778}"/>
                  </a:ext>
                </a:extLst>
              </p14:cNvPr>
              <p14:cNvContentPartPr/>
              <p14:nvPr/>
            </p14:nvContentPartPr>
            <p14:xfrm>
              <a:off x="334898" y="2356069"/>
              <a:ext cx="227160" cy="41400"/>
            </p14:xfrm>
          </p:contentPart>
        </mc:Choice>
        <mc:Fallback>
          <p:pic>
            <p:nvPicPr>
              <p:cNvPr id="35" name="Freihand 34">
                <a:extLst>
                  <a:ext uri="{FF2B5EF4-FFF2-40B4-BE49-F238E27FC236}">
                    <a16:creationId xmlns:a16="http://schemas.microsoft.com/office/drawing/2014/main" id="{39B12CF5-B35F-54CE-0BCA-101CE2FF6778}"/>
                  </a:ext>
                </a:extLst>
              </p:cNvPr>
              <p:cNvPicPr/>
              <p:nvPr/>
            </p:nvPicPr>
            <p:blipFill>
              <a:blip r:embed="rId51"/>
              <a:stretch>
                <a:fillRect/>
              </a:stretch>
            </p:blipFill>
            <p:spPr>
              <a:xfrm>
                <a:off x="326258" y="2347069"/>
                <a:ext cx="244800" cy="59040"/>
              </a:xfrm>
              <a:prstGeom prst="rect">
                <a:avLst/>
              </a:prstGeom>
            </p:spPr>
          </p:pic>
        </mc:Fallback>
      </mc:AlternateContent>
      <p:grpSp>
        <p:nvGrpSpPr>
          <p:cNvPr id="38" name="Gruppieren 37">
            <a:extLst>
              <a:ext uri="{FF2B5EF4-FFF2-40B4-BE49-F238E27FC236}">
                <a16:creationId xmlns:a16="http://schemas.microsoft.com/office/drawing/2014/main" id="{75581F97-D837-5684-A653-D1A306A8C8C7}"/>
              </a:ext>
            </a:extLst>
          </p:cNvPr>
          <p:cNvGrpSpPr/>
          <p:nvPr/>
        </p:nvGrpSpPr>
        <p:grpSpPr>
          <a:xfrm>
            <a:off x="175058" y="2105869"/>
            <a:ext cx="148320" cy="477000"/>
            <a:chOff x="175058" y="2105869"/>
            <a:chExt cx="148320" cy="477000"/>
          </a:xfrm>
        </p:grpSpPr>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E86EFC67-0915-EA8A-F44D-1AEA52620397}"/>
                    </a:ext>
                  </a:extLst>
                </p14:cNvPr>
                <p14:cNvContentPartPr/>
                <p14:nvPr/>
              </p14:nvContentPartPr>
              <p14:xfrm>
                <a:off x="253898" y="2105869"/>
                <a:ext cx="33840" cy="365400"/>
              </p14:xfrm>
            </p:contentPart>
          </mc:Choice>
          <mc:Fallback>
            <p:pic>
              <p:nvPicPr>
                <p:cNvPr id="36" name="Freihand 35">
                  <a:extLst>
                    <a:ext uri="{FF2B5EF4-FFF2-40B4-BE49-F238E27FC236}">
                      <a16:creationId xmlns:a16="http://schemas.microsoft.com/office/drawing/2014/main" id="{E86EFC67-0915-EA8A-F44D-1AEA52620397}"/>
                    </a:ext>
                  </a:extLst>
                </p:cNvPr>
                <p:cNvPicPr/>
                <p:nvPr/>
              </p:nvPicPr>
              <p:blipFill>
                <a:blip r:embed="rId53"/>
                <a:stretch>
                  <a:fillRect/>
                </a:stretch>
              </p:blipFill>
              <p:spPr>
                <a:xfrm>
                  <a:off x="244898" y="2097229"/>
                  <a:ext cx="514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85E25ACB-D71A-CA97-CDF0-AB81B909E21E}"/>
                    </a:ext>
                  </a:extLst>
                </p14:cNvPr>
                <p14:cNvContentPartPr/>
                <p14:nvPr/>
              </p14:nvContentPartPr>
              <p14:xfrm>
                <a:off x="175058" y="2396029"/>
                <a:ext cx="148320" cy="186840"/>
              </p14:xfrm>
            </p:contentPart>
          </mc:Choice>
          <mc:Fallback>
            <p:pic>
              <p:nvPicPr>
                <p:cNvPr id="37" name="Freihand 36">
                  <a:extLst>
                    <a:ext uri="{FF2B5EF4-FFF2-40B4-BE49-F238E27FC236}">
                      <a16:creationId xmlns:a16="http://schemas.microsoft.com/office/drawing/2014/main" id="{85E25ACB-D71A-CA97-CDF0-AB81B909E21E}"/>
                    </a:ext>
                  </a:extLst>
                </p:cNvPr>
                <p:cNvPicPr/>
                <p:nvPr/>
              </p:nvPicPr>
              <p:blipFill>
                <a:blip r:embed="rId55"/>
                <a:stretch>
                  <a:fillRect/>
                </a:stretch>
              </p:blipFill>
              <p:spPr>
                <a:xfrm>
                  <a:off x="166058" y="2387029"/>
                  <a:ext cx="165960" cy="204480"/>
                </a:xfrm>
                <a:prstGeom prst="rect">
                  <a:avLst/>
                </a:prstGeom>
              </p:spPr>
            </p:pic>
          </mc:Fallback>
        </mc:AlternateContent>
      </p:grpSp>
      <p:grpSp>
        <p:nvGrpSpPr>
          <p:cNvPr id="41" name="Gruppieren 40">
            <a:extLst>
              <a:ext uri="{FF2B5EF4-FFF2-40B4-BE49-F238E27FC236}">
                <a16:creationId xmlns:a16="http://schemas.microsoft.com/office/drawing/2014/main" id="{9490C158-0FE8-ACB8-6986-0931AC93E007}"/>
              </a:ext>
            </a:extLst>
          </p:cNvPr>
          <p:cNvGrpSpPr/>
          <p:nvPr/>
        </p:nvGrpSpPr>
        <p:grpSpPr>
          <a:xfrm>
            <a:off x="821258" y="1951789"/>
            <a:ext cx="442080" cy="609120"/>
            <a:chOff x="821258" y="1951789"/>
            <a:chExt cx="442080" cy="609120"/>
          </a:xfrm>
        </p:grpSpPr>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9B4F251C-72E2-0FF1-D317-092080B45B47}"/>
                    </a:ext>
                  </a:extLst>
                </p14:cNvPr>
                <p14:cNvContentPartPr/>
                <p14:nvPr/>
              </p14:nvContentPartPr>
              <p14:xfrm>
                <a:off x="832778" y="2254909"/>
                <a:ext cx="258840" cy="306000"/>
              </p14:xfrm>
            </p:contentPart>
          </mc:Choice>
          <mc:Fallback>
            <p:pic>
              <p:nvPicPr>
                <p:cNvPr id="32" name="Freihand 31">
                  <a:extLst>
                    <a:ext uri="{FF2B5EF4-FFF2-40B4-BE49-F238E27FC236}">
                      <a16:creationId xmlns:a16="http://schemas.microsoft.com/office/drawing/2014/main" id="{9B4F251C-72E2-0FF1-D317-092080B45B47}"/>
                    </a:ext>
                  </a:extLst>
                </p:cNvPr>
                <p:cNvPicPr/>
                <p:nvPr/>
              </p:nvPicPr>
              <p:blipFill>
                <a:blip r:embed="rId57"/>
                <a:stretch>
                  <a:fillRect/>
                </a:stretch>
              </p:blipFill>
              <p:spPr>
                <a:xfrm>
                  <a:off x="823778" y="2246269"/>
                  <a:ext cx="2764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253D6DE8-8D65-B4F8-97F8-C4C00C9F30A0}"/>
                    </a:ext>
                  </a:extLst>
                </p14:cNvPr>
                <p14:cNvContentPartPr/>
                <p14:nvPr/>
              </p14:nvContentPartPr>
              <p14:xfrm>
                <a:off x="821258" y="1951789"/>
                <a:ext cx="250560" cy="303480"/>
              </p14:xfrm>
            </p:contentPart>
          </mc:Choice>
          <mc:Fallback>
            <p:pic>
              <p:nvPicPr>
                <p:cNvPr id="33" name="Freihand 32">
                  <a:extLst>
                    <a:ext uri="{FF2B5EF4-FFF2-40B4-BE49-F238E27FC236}">
                      <a16:creationId xmlns:a16="http://schemas.microsoft.com/office/drawing/2014/main" id="{253D6DE8-8D65-B4F8-97F8-C4C00C9F30A0}"/>
                    </a:ext>
                  </a:extLst>
                </p:cNvPr>
                <p:cNvPicPr/>
                <p:nvPr/>
              </p:nvPicPr>
              <p:blipFill>
                <a:blip r:embed="rId59"/>
                <a:stretch>
                  <a:fillRect/>
                </a:stretch>
              </p:blipFill>
              <p:spPr>
                <a:xfrm>
                  <a:off x="812258" y="1943149"/>
                  <a:ext cx="2682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E575CBD9-79CD-2ECF-409C-41F8BFFDE9AA}"/>
                    </a:ext>
                  </a:extLst>
                </p14:cNvPr>
                <p14:cNvContentPartPr/>
                <p14:nvPr/>
              </p14:nvContentPartPr>
              <p14:xfrm>
                <a:off x="1208258" y="2305669"/>
                <a:ext cx="24120" cy="198720"/>
              </p14:xfrm>
            </p:contentPart>
          </mc:Choice>
          <mc:Fallback>
            <p:pic>
              <p:nvPicPr>
                <p:cNvPr id="39" name="Freihand 38">
                  <a:extLst>
                    <a:ext uri="{FF2B5EF4-FFF2-40B4-BE49-F238E27FC236}">
                      <a16:creationId xmlns:a16="http://schemas.microsoft.com/office/drawing/2014/main" id="{E575CBD9-79CD-2ECF-409C-41F8BFFDE9AA}"/>
                    </a:ext>
                  </a:extLst>
                </p:cNvPr>
                <p:cNvPicPr/>
                <p:nvPr/>
              </p:nvPicPr>
              <p:blipFill>
                <a:blip r:embed="rId61"/>
                <a:stretch>
                  <a:fillRect/>
                </a:stretch>
              </p:blipFill>
              <p:spPr>
                <a:xfrm>
                  <a:off x="1199618" y="2297029"/>
                  <a:ext cx="41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28CB830F-86A8-BD62-870E-3389533DF0BD}"/>
                    </a:ext>
                  </a:extLst>
                </p14:cNvPr>
                <p14:cNvContentPartPr/>
                <p14:nvPr/>
              </p14:nvContentPartPr>
              <p14:xfrm>
                <a:off x="1102778" y="2276509"/>
                <a:ext cx="160560" cy="89280"/>
              </p14:xfrm>
            </p:contentPart>
          </mc:Choice>
          <mc:Fallback>
            <p:pic>
              <p:nvPicPr>
                <p:cNvPr id="40" name="Freihand 39">
                  <a:extLst>
                    <a:ext uri="{FF2B5EF4-FFF2-40B4-BE49-F238E27FC236}">
                      <a16:creationId xmlns:a16="http://schemas.microsoft.com/office/drawing/2014/main" id="{28CB830F-86A8-BD62-870E-3389533DF0BD}"/>
                    </a:ext>
                  </a:extLst>
                </p:cNvPr>
                <p:cNvPicPr/>
                <p:nvPr/>
              </p:nvPicPr>
              <p:blipFill>
                <a:blip r:embed="rId63"/>
                <a:stretch>
                  <a:fillRect/>
                </a:stretch>
              </p:blipFill>
              <p:spPr>
                <a:xfrm>
                  <a:off x="1094138" y="2267869"/>
                  <a:ext cx="17820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174096" name="Freihand 174095">
                <a:extLst>
                  <a:ext uri="{FF2B5EF4-FFF2-40B4-BE49-F238E27FC236}">
                    <a16:creationId xmlns:a16="http://schemas.microsoft.com/office/drawing/2014/main" id="{1F2A7F2C-86ED-5FC4-7202-B9A5FD6AC569}"/>
                  </a:ext>
                </a:extLst>
              </p14:cNvPr>
              <p14:cNvContentPartPr/>
              <p14:nvPr/>
            </p14:nvContentPartPr>
            <p14:xfrm>
              <a:off x="6401978" y="2311789"/>
              <a:ext cx="71280" cy="66960"/>
            </p14:xfrm>
          </p:contentPart>
        </mc:Choice>
        <mc:Fallback>
          <p:pic>
            <p:nvPicPr>
              <p:cNvPr id="174096" name="Freihand 174095">
                <a:extLst>
                  <a:ext uri="{FF2B5EF4-FFF2-40B4-BE49-F238E27FC236}">
                    <a16:creationId xmlns:a16="http://schemas.microsoft.com/office/drawing/2014/main" id="{1F2A7F2C-86ED-5FC4-7202-B9A5FD6AC569}"/>
                  </a:ext>
                </a:extLst>
              </p:cNvPr>
              <p:cNvPicPr/>
              <p:nvPr/>
            </p:nvPicPr>
            <p:blipFill>
              <a:blip r:embed="rId65"/>
              <a:stretch>
                <a:fillRect/>
              </a:stretch>
            </p:blipFill>
            <p:spPr>
              <a:xfrm>
                <a:off x="6393338" y="2303149"/>
                <a:ext cx="88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104" name="Freihand 174103">
                <a:extLst>
                  <a:ext uri="{FF2B5EF4-FFF2-40B4-BE49-F238E27FC236}">
                    <a16:creationId xmlns:a16="http://schemas.microsoft.com/office/drawing/2014/main" id="{4D162662-45E3-FF67-EDF0-6122947ED901}"/>
                  </a:ext>
                </a:extLst>
              </p14:cNvPr>
              <p14:cNvContentPartPr/>
              <p14:nvPr/>
            </p14:nvContentPartPr>
            <p14:xfrm>
              <a:off x="5708978" y="844789"/>
              <a:ext cx="466200" cy="807120"/>
            </p14:xfrm>
          </p:contentPart>
        </mc:Choice>
        <mc:Fallback>
          <p:pic>
            <p:nvPicPr>
              <p:cNvPr id="174104" name="Freihand 174103">
                <a:extLst>
                  <a:ext uri="{FF2B5EF4-FFF2-40B4-BE49-F238E27FC236}">
                    <a16:creationId xmlns:a16="http://schemas.microsoft.com/office/drawing/2014/main" id="{4D162662-45E3-FF67-EDF0-6122947ED901}"/>
                  </a:ext>
                </a:extLst>
              </p:cNvPr>
              <p:cNvPicPr/>
              <p:nvPr/>
            </p:nvPicPr>
            <p:blipFill>
              <a:blip r:embed="rId67"/>
              <a:stretch>
                <a:fillRect/>
              </a:stretch>
            </p:blipFill>
            <p:spPr>
              <a:xfrm>
                <a:off x="5699978" y="836149"/>
                <a:ext cx="483840" cy="824760"/>
              </a:xfrm>
              <a:prstGeom prst="rect">
                <a:avLst/>
              </a:prstGeom>
            </p:spPr>
          </p:pic>
        </mc:Fallback>
      </mc:AlternateContent>
      <p:grpSp>
        <p:nvGrpSpPr>
          <p:cNvPr id="174108" name="Gruppieren 174107">
            <a:extLst>
              <a:ext uri="{FF2B5EF4-FFF2-40B4-BE49-F238E27FC236}">
                <a16:creationId xmlns:a16="http://schemas.microsoft.com/office/drawing/2014/main" id="{575837A6-64F1-5439-DE63-AE364ADF42E6}"/>
              </a:ext>
            </a:extLst>
          </p:cNvPr>
          <p:cNvGrpSpPr/>
          <p:nvPr/>
        </p:nvGrpSpPr>
        <p:grpSpPr>
          <a:xfrm>
            <a:off x="5390738" y="970069"/>
            <a:ext cx="2522160" cy="2024280"/>
            <a:chOff x="5390738" y="970069"/>
            <a:chExt cx="2522160" cy="2024280"/>
          </a:xfrm>
        </p:grpSpPr>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B8AE7112-A8BD-6198-29C2-691FEC909FA2}"/>
                    </a:ext>
                  </a:extLst>
                </p14:cNvPr>
                <p14:cNvContentPartPr/>
                <p14:nvPr/>
              </p14:nvContentPartPr>
              <p14:xfrm>
                <a:off x="5438978" y="1398829"/>
                <a:ext cx="14760" cy="15840"/>
              </p14:xfrm>
            </p:contentPart>
          </mc:Choice>
          <mc:Fallback>
            <p:pic>
              <p:nvPicPr>
                <p:cNvPr id="55" name="Freihand 54">
                  <a:extLst>
                    <a:ext uri="{FF2B5EF4-FFF2-40B4-BE49-F238E27FC236}">
                      <a16:creationId xmlns:a16="http://schemas.microsoft.com/office/drawing/2014/main" id="{B8AE7112-A8BD-6198-29C2-691FEC909FA2}"/>
                    </a:ext>
                  </a:extLst>
                </p:cNvPr>
                <p:cNvPicPr/>
                <p:nvPr/>
              </p:nvPicPr>
              <p:blipFill>
                <a:blip r:embed="rId69"/>
                <a:stretch>
                  <a:fillRect/>
                </a:stretch>
              </p:blipFill>
              <p:spPr>
                <a:xfrm>
                  <a:off x="5429978" y="1389829"/>
                  <a:ext cx="32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8C3CB7AE-BAC4-0E89-CEB2-BDC1347900E2}"/>
                    </a:ext>
                  </a:extLst>
                </p14:cNvPr>
                <p14:cNvContentPartPr/>
                <p14:nvPr/>
              </p14:nvContentPartPr>
              <p14:xfrm>
                <a:off x="5669378" y="1952869"/>
                <a:ext cx="50760" cy="790920"/>
              </p14:xfrm>
            </p:contentPart>
          </mc:Choice>
          <mc:Fallback>
            <p:pic>
              <p:nvPicPr>
                <p:cNvPr id="42" name="Freihand 41">
                  <a:extLst>
                    <a:ext uri="{FF2B5EF4-FFF2-40B4-BE49-F238E27FC236}">
                      <a16:creationId xmlns:a16="http://schemas.microsoft.com/office/drawing/2014/main" id="{8C3CB7AE-BAC4-0E89-CEB2-BDC1347900E2}"/>
                    </a:ext>
                  </a:extLst>
                </p:cNvPr>
                <p:cNvPicPr/>
                <p:nvPr/>
              </p:nvPicPr>
              <p:blipFill>
                <a:blip r:embed="rId71"/>
                <a:stretch>
                  <a:fillRect/>
                </a:stretch>
              </p:blipFill>
              <p:spPr>
                <a:xfrm>
                  <a:off x="5660378" y="1944229"/>
                  <a:ext cx="68400" cy="808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04B92694-3CA4-E6CA-A994-3853D6B31B8B}"/>
                    </a:ext>
                  </a:extLst>
                </p14:cNvPr>
                <p14:cNvContentPartPr/>
                <p14:nvPr/>
              </p14:nvContentPartPr>
              <p14:xfrm>
                <a:off x="5511698" y="2562709"/>
                <a:ext cx="1497600" cy="78840"/>
              </p14:xfrm>
            </p:contentPart>
          </mc:Choice>
          <mc:Fallback>
            <p:pic>
              <p:nvPicPr>
                <p:cNvPr id="43" name="Freihand 42">
                  <a:extLst>
                    <a:ext uri="{FF2B5EF4-FFF2-40B4-BE49-F238E27FC236}">
                      <a16:creationId xmlns:a16="http://schemas.microsoft.com/office/drawing/2014/main" id="{04B92694-3CA4-E6CA-A994-3853D6B31B8B}"/>
                    </a:ext>
                  </a:extLst>
                </p:cNvPr>
                <p:cNvPicPr/>
                <p:nvPr/>
              </p:nvPicPr>
              <p:blipFill>
                <a:blip r:embed="rId73"/>
                <a:stretch>
                  <a:fillRect/>
                </a:stretch>
              </p:blipFill>
              <p:spPr>
                <a:xfrm>
                  <a:off x="5502698" y="2554069"/>
                  <a:ext cx="1515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D0726274-FB64-517D-6FF1-97292BCAC24E}"/>
                    </a:ext>
                  </a:extLst>
                </p14:cNvPr>
                <p14:cNvContentPartPr/>
                <p14:nvPr/>
              </p14:nvContentPartPr>
              <p14:xfrm>
                <a:off x="6963218" y="2454349"/>
                <a:ext cx="196560" cy="203040"/>
              </p14:xfrm>
            </p:contentPart>
          </mc:Choice>
          <mc:Fallback>
            <p:pic>
              <p:nvPicPr>
                <p:cNvPr id="44" name="Freihand 43">
                  <a:extLst>
                    <a:ext uri="{FF2B5EF4-FFF2-40B4-BE49-F238E27FC236}">
                      <a16:creationId xmlns:a16="http://schemas.microsoft.com/office/drawing/2014/main" id="{D0726274-FB64-517D-6FF1-97292BCAC24E}"/>
                    </a:ext>
                  </a:extLst>
                </p:cNvPr>
                <p:cNvPicPr/>
                <p:nvPr/>
              </p:nvPicPr>
              <p:blipFill>
                <a:blip r:embed="rId75"/>
                <a:stretch>
                  <a:fillRect/>
                </a:stretch>
              </p:blipFill>
              <p:spPr>
                <a:xfrm>
                  <a:off x="6954218" y="2445349"/>
                  <a:ext cx="214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FC560FF9-508A-DFA3-B410-1F8A4F36EB01}"/>
                    </a:ext>
                  </a:extLst>
                </p14:cNvPr>
                <p14:cNvContentPartPr/>
                <p14:nvPr/>
              </p14:nvContentPartPr>
              <p14:xfrm>
                <a:off x="5547338" y="1743709"/>
                <a:ext cx="254880" cy="228600"/>
              </p14:xfrm>
            </p:contentPart>
          </mc:Choice>
          <mc:Fallback>
            <p:pic>
              <p:nvPicPr>
                <p:cNvPr id="45" name="Freihand 44">
                  <a:extLst>
                    <a:ext uri="{FF2B5EF4-FFF2-40B4-BE49-F238E27FC236}">
                      <a16:creationId xmlns:a16="http://schemas.microsoft.com/office/drawing/2014/main" id="{FC560FF9-508A-DFA3-B410-1F8A4F36EB01}"/>
                    </a:ext>
                  </a:extLst>
                </p:cNvPr>
                <p:cNvPicPr/>
                <p:nvPr/>
              </p:nvPicPr>
              <p:blipFill>
                <a:blip r:embed="rId77"/>
                <a:stretch>
                  <a:fillRect/>
                </a:stretch>
              </p:blipFill>
              <p:spPr>
                <a:xfrm>
                  <a:off x="5538338" y="1735069"/>
                  <a:ext cx="2725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EE0F104B-0713-DFCD-C694-16EF0CB9EBD3}"/>
                    </a:ext>
                  </a:extLst>
                </p14:cNvPr>
                <p14:cNvContentPartPr/>
                <p14:nvPr/>
              </p14:nvContentPartPr>
              <p14:xfrm>
                <a:off x="6711938" y="2732989"/>
                <a:ext cx="91440" cy="165600"/>
              </p14:xfrm>
            </p:contentPart>
          </mc:Choice>
          <mc:Fallback>
            <p:pic>
              <p:nvPicPr>
                <p:cNvPr id="46" name="Freihand 45">
                  <a:extLst>
                    <a:ext uri="{FF2B5EF4-FFF2-40B4-BE49-F238E27FC236}">
                      <a16:creationId xmlns:a16="http://schemas.microsoft.com/office/drawing/2014/main" id="{EE0F104B-0713-DFCD-C694-16EF0CB9EBD3}"/>
                    </a:ext>
                  </a:extLst>
                </p:cNvPr>
                <p:cNvPicPr/>
                <p:nvPr/>
              </p:nvPicPr>
              <p:blipFill>
                <a:blip r:embed="rId79"/>
                <a:stretch>
                  <a:fillRect/>
                </a:stretch>
              </p:blipFill>
              <p:spPr>
                <a:xfrm>
                  <a:off x="6703298" y="2724349"/>
                  <a:ext cx="109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ACBE3C84-3F52-DCC6-7E34-1E943B0A09E8}"/>
                    </a:ext>
                  </a:extLst>
                </p14:cNvPr>
                <p14:cNvContentPartPr/>
                <p14:nvPr/>
              </p14:nvContentPartPr>
              <p14:xfrm>
                <a:off x="6851258" y="2708869"/>
                <a:ext cx="9720" cy="65880"/>
              </p14:xfrm>
            </p:contentPart>
          </mc:Choice>
          <mc:Fallback>
            <p:pic>
              <p:nvPicPr>
                <p:cNvPr id="47" name="Freihand 46">
                  <a:extLst>
                    <a:ext uri="{FF2B5EF4-FFF2-40B4-BE49-F238E27FC236}">
                      <a16:creationId xmlns:a16="http://schemas.microsoft.com/office/drawing/2014/main" id="{ACBE3C84-3F52-DCC6-7E34-1E943B0A09E8}"/>
                    </a:ext>
                  </a:extLst>
                </p:cNvPr>
                <p:cNvPicPr/>
                <p:nvPr/>
              </p:nvPicPr>
              <p:blipFill>
                <a:blip r:embed="rId81"/>
                <a:stretch>
                  <a:fillRect/>
                </a:stretch>
              </p:blipFill>
              <p:spPr>
                <a:xfrm>
                  <a:off x="6842258" y="2699869"/>
                  <a:ext cx="27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5D436DCF-ED37-0A70-B009-977C13CFEA9F}"/>
                    </a:ext>
                  </a:extLst>
                </p14:cNvPr>
                <p14:cNvContentPartPr/>
                <p14:nvPr/>
              </p14:nvContentPartPr>
              <p14:xfrm>
                <a:off x="6787178" y="2673229"/>
                <a:ext cx="118800" cy="99720"/>
              </p14:xfrm>
            </p:contentPart>
          </mc:Choice>
          <mc:Fallback>
            <p:pic>
              <p:nvPicPr>
                <p:cNvPr id="48" name="Freihand 47">
                  <a:extLst>
                    <a:ext uri="{FF2B5EF4-FFF2-40B4-BE49-F238E27FC236}">
                      <a16:creationId xmlns:a16="http://schemas.microsoft.com/office/drawing/2014/main" id="{5D436DCF-ED37-0A70-B009-977C13CFEA9F}"/>
                    </a:ext>
                  </a:extLst>
                </p:cNvPr>
                <p:cNvPicPr/>
                <p:nvPr/>
              </p:nvPicPr>
              <p:blipFill>
                <a:blip r:embed="rId83"/>
                <a:stretch>
                  <a:fillRect/>
                </a:stretch>
              </p:blipFill>
              <p:spPr>
                <a:xfrm>
                  <a:off x="6778538" y="2664229"/>
                  <a:ext cx="136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5E549DB0-B0D3-9E8E-D201-341D04736A75}"/>
                    </a:ext>
                  </a:extLst>
                </p14:cNvPr>
                <p14:cNvContentPartPr/>
                <p14:nvPr/>
              </p14:nvContentPartPr>
              <p14:xfrm>
                <a:off x="6943418" y="2828389"/>
                <a:ext cx="7560" cy="94320"/>
              </p14:xfrm>
            </p:contentPart>
          </mc:Choice>
          <mc:Fallback>
            <p:pic>
              <p:nvPicPr>
                <p:cNvPr id="49" name="Freihand 48">
                  <a:extLst>
                    <a:ext uri="{FF2B5EF4-FFF2-40B4-BE49-F238E27FC236}">
                      <a16:creationId xmlns:a16="http://schemas.microsoft.com/office/drawing/2014/main" id="{5E549DB0-B0D3-9E8E-D201-341D04736A75}"/>
                    </a:ext>
                  </a:extLst>
                </p:cNvPr>
                <p:cNvPicPr/>
                <p:nvPr/>
              </p:nvPicPr>
              <p:blipFill>
                <a:blip r:embed="rId85"/>
                <a:stretch>
                  <a:fillRect/>
                </a:stretch>
              </p:blipFill>
              <p:spPr>
                <a:xfrm>
                  <a:off x="6934778" y="2819749"/>
                  <a:ext cx="25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B81C8430-ECB2-37ED-8874-A947967656B3}"/>
                    </a:ext>
                  </a:extLst>
                </p14:cNvPr>
                <p14:cNvContentPartPr/>
                <p14:nvPr/>
              </p14:nvContentPartPr>
              <p14:xfrm>
                <a:off x="7022618" y="2689069"/>
                <a:ext cx="113760" cy="93960"/>
              </p14:xfrm>
            </p:contentPart>
          </mc:Choice>
          <mc:Fallback>
            <p:pic>
              <p:nvPicPr>
                <p:cNvPr id="50" name="Freihand 49">
                  <a:extLst>
                    <a:ext uri="{FF2B5EF4-FFF2-40B4-BE49-F238E27FC236}">
                      <a16:creationId xmlns:a16="http://schemas.microsoft.com/office/drawing/2014/main" id="{B81C8430-ECB2-37ED-8874-A947967656B3}"/>
                    </a:ext>
                  </a:extLst>
                </p:cNvPr>
                <p:cNvPicPr/>
                <p:nvPr/>
              </p:nvPicPr>
              <p:blipFill>
                <a:blip r:embed="rId87"/>
                <a:stretch>
                  <a:fillRect/>
                </a:stretch>
              </p:blipFill>
              <p:spPr>
                <a:xfrm>
                  <a:off x="7013978" y="2680429"/>
                  <a:ext cx="131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08669D65-A0E7-0351-0982-6311B9CA92E5}"/>
                    </a:ext>
                  </a:extLst>
                </p14:cNvPr>
                <p14:cNvContentPartPr/>
                <p14:nvPr/>
              </p14:nvContentPartPr>
              <p14:xfrm>
                <a:off x="7009658" y="2781589"/>
                <a:ext cx="135720" cy="24480"/>
              </p14:xfrm>
            </p:contentPart>
          </mc:Choice>
          <mc:Fallback>
            <p:pic>
              <p:nvPicPr>
                <p:cNvPr id="51" name="Freihand 50">
                  <a:extLst>
                    <a:ext uri="{FF2B5EF4-FFF2-40B4-BE49-F238E27FC236}">
                      <a16:creationId xmlns:a16="http://schemas.microsoft.com/office/drawing/2014/main" id="{08669D65-A0E7-0351-0982-6311B9CA92E5}"/>
                    </a:ext>
                  </a:extLst>
                </p:cNvPr>
                <p:cNvPicPr/>
                <p:nvPr/>
              </p:nvPicPr>
              <p:blipFill>
                <a:blip r:embed="rId89"/>
                <a:stretch>
                  <a:fillRect/>
                </a:stretch>
              </p:blipFill>
              <p:spPr>
                <a:xfrm>
                  <a:off x="7000658" y="2772589"/>
                  <a:ext cx="153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8026343E-4F1A-3C58-2DA5-7EDBD4FBCE23}"/>
                    </a:ext>
                  </a:extLst>
                </p14:cNvPr>
                <p14:cNvContentPartPr/>
                <p14:nvPr/>
              </p14:nvContentPartPr>
              <p14:xfrm>
                <a:off x="7069058" y="2881669"/>
                <a:ext cx="7920" cy="112680"/>
              </p14:xfrm>
            </p:contentPart>
          </mc:Choice>
          <mc:Fallback>
            <p:pic>
              <p:nvPicPr>
                <p:cNvPr id="52" name="Freihand 51">
                  <a:extLst>
                    <a:ext uri="{FF2B5EF4-FFF2-40B4-BE49-F238E27FC236}">
                      <a16:creationId xmlns:a16="http://schemas.microsoft.com/office/drawing/2014/main" id="{8026343E-4F1A-3C58-2DA5-7EDBD4FBCE23}"/>
                    </a:ext>
                  </a:extLst>
                </p:cNvPr>
                <p:cNvPicPr/>
                <p:nvPr/>
              </p:nvPicPr>
              <p:blipFill>
                <a:blip r:embed="rId91"/>
                <a:stretch>
                  <a:fillRect/>
                </a:stretch>
              </p:blipFill>
              <p:spPr>
                <a:xfrm>
                  <a:off x="7060058" y="2872669"/>
                  <a:ext cx="2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D00428A1-5A99-BAE4-1CBC-5ED454943C75}"/>
                    </a:ext>
                  </a:extLst>
                </p14:cNvPr>
                <p14:cNvContentPartPr/>
                <p14:nvPr/>
              </p14:nvContentPartPr>
              <p14:xfrm>
                <a:off x="7068338" y="2846389"/>
                <a:ext cx="94320" cy="98280"/>
              </p14:xfrm>
            </p:contentPart>
          </mc:Choice>
          <mc:Fallback>
            <p:pic>
              <p:nvPicPr>
                <p:cNvPr id="53" name="Freihand 52">
                  <a:extLst>
                    <a:ext uri="{FF2B5EF4-FFF2-40B4-BE49-F238E27FC236}">
                      <a16:creationId xmlns:a16="http://schemas.microsoft.com/office/drawing/2014/main" id="{D00428A1-5A99-BAE4-1CBC-5ED454943C75}"/>
                    </a:ext>
                  </a:extLst>
                </p:cNvPr>
                <p:cNvPicPr/>
                <p:nvPr/>
              </p:nvPicPr>
              <p:blipFill>
                <a:blip r:embed="rId93"/>
                <a:stretch>
                  <a:fillRect/>
                </a:stretch>
              </p:blipFill>
              <p:spPr>
                <a:xfrm>
                  <a:off x="7059698" y="2837389"/>
                  <a:ext cx="111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78BFF083-8BCD-2EEB-7B00-7ECAAEF9166E}"/>
                    </a:ext>
                  </a:extLst>
                </p14:cNvPr>
                <p14:cNvContentPartPr/>
                <p14:nvPr/>
              </p14:nvContentPartPr>
              <p14:xfrm>
                <a:off x="5390738" y="1595749"/>
                <a:ext cx="160560" cy="231840"/>
              </p14:xfrm>
            </p:contentPart>
          </mc:Choice>
          <mc:Fallback>
            <p:pic>
              <p:nvPicPr>
                <p:cNvPr id="54" name="Freihand 53">
                  <a:extLst>
                    <a:ext uri="{FF2B5EF4-FFF2-40B4-BE49-F238E27FC236}">
                      <a16:creationId xmlns:a16="http://schemas.microsoft.com/office/drawing/2014/main" id="{78BFF083-8BCD-2EEB-7B00-7ECAAEF9166E}"/>
                    </a:ext>
                  </a:extLst>
                </p:cNvPr>
                <p:cNvPicPr/>
                <p:nvPr/>
              </p:nvPicPr>
              <p:blipFill>
                <a:blip r:embed="rId95"/>
                <a:stretch>
                  <a:fillRect/>
                </a:stretch>
              </p:blipFill>
              <p:spPr>
                <a:xfrm>
                  <a:off x="5381738" y="1587109"/>
                  <a:ext cx="178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766E33DB-0FA6-FC9D-7083-B560FC093BBF}"/>
                    </a:ext>
                  </a:extLst>
                </p14:cNvPr>
                <p14:cNvContentPartPr/>
                <p14:nvPr/>
              </p14:nvContentPartPr>
              <p14:xfrm>
                <a:off x="5951258" y="1830469"/>
                <a:ext cx="923040" cy="543600"/>
              </p14:xfrm>
            </p:contentPart>
          </mc:Choice>
          <mc:Fallback>
            <p:pic>
              <p:nvPicPr>
                <p:cNvPr id="56" name="Freihand 55">
                  <a:extLst>
                    <a:ext uri="{FF2B5EF4-FFF2-40B4-BE49-F238E27FC236}">
                      <a16:creationId xmlns:a16="http://schemas.microsoft.com/office/drawing/2014/main" id="{766E33DB-0FA6-FC9D-7083-B560FC093BBF}"/>
                    </a:ext>
                  </a:extLst>
                </p:cNvPr>
                <p:cNvPicPr/>
                <p:nvPr/>
              </p:nvPicPr>
              <p:blipFill>
                <a:blip r:embed="rId97"/>
                <a:stretch>
                  <a:fillRect/>
                </a:stretch>
              </p:blipFill>
              <p:spPr>
                <a:xfrm>
                  <a:off x="5942618" y="1821829"/>
                  <a:ext cx="94068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B49C207D-CCDD-A89A-3C7F-DD8D20B4727E}"/>
                    </a:ext>
                  </a:extLst>
                </p14:cNvPr>
                <p14:cNvContentPartPr/>
                <p14:nvPr/>
              </p14:nvContentPartPr>
              <p14:xfrm>
                <a:off x="6436898" y="1844149"/>
                <a:ext cx="13320" cy="778320"/>
              </p14:xfrm>
            </p:contentPart>
          </mc:Choice>
          <mc:Fallback>
            <p:pic>
              <p:nvPicPr>
                <p:cNvPr id="58" name="Freihand 57">
                  <a:extLst>
                    <a:ext uri="{FF2B5EF4-FFF2-40B4-BE49-F238E27FC236}">
                      <a16:creationId xmlns:a16="http://schemas.microsoft.com/office/drawing/2014/main" id="{B49C207D-CCDD-A89A-3C7F-DD8D20B4727E}"/>
                    </a:ext>
                  </a:extLst>
                </p:cNvPr>
                <p:cNvPicPr/>
                <p:nvPr/>
              </p:nvPicPr>
              <p:blipFill>
                <a:blip r:embed="rId99"/>
                <a:stretch>
                  <a:fillRect/>
                </a:stretch>
              </p:blipFill>
              <p:spPr>
                <a:xfrm>
                  <a:off x="6427898" y="1835509"/>
                  <a:ext cx="3096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EA077C51-8F8F-93DA-1F2A-97128DE86F39}"/>
                    </a:ext>
                  </a:extLst>
                </p14:cNvPr>
                <p14:cNvContentPartPr/>
                <p14:nvPr/>
              </p14:nvContentPartPr>
              <p14:xfrm>
                <a:off x="6356258" y="1398829"/>
                <a:ext cx="120600" cy="169920"/>
              </p14:xfrm>
            </p:contentPart>
          </mc:Choice>
          <mc:Fallback>
            <p:pic>
              <p:nvPicPr>
                <p:cNvPr id="60" name="Freihand 59">
                  <a:extLst>
                    <a:ext uri="{FF2B5EF4-FFF2-40B4-BE49-F238E27FC236}">
                      <a16:creationId xmlns:a16="http://schemas.microsoft.com/office/drawing/2014/main" id="{EA077C51-8F8F-93DA-1F2A-97128DE86F39}"/>
                    </a:ext>
                  </a:extLst>
                </p:cNvPr>
                <p:cNvPicPr/>
                <p:nvPr/>
              </p:nvPicPr>
              <p:blipFill>
                <a:blip r:embed="rId101"/>
                <a:stretch>
                  <a:fillRect/>
                </a:stretch>
              </p:blipFill>
              <p:spPr>
                <a:xfrm>
                  <a:off x="6347618" y="1390189"/>
                  <a:ext cx="138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BA58CA18-09DF-F7E2-67F2-40CB6D5668A9}"/>
                    </a:ext>
                  </a:extLst>
                </p14:cNvPr>
                <p14:cNvContentPartPr/>
                <p14:nvPr/>
              </p14:nvContentPartPr>
              <p14:xfrm>
                <a:off x="6301538" y="1536349"/>
                <a:ext cx="207360" cy="108720"/>
              </p14:xfrm>
            </p:contentPart>
          </mc:Choice>
          <mc:Fallback>
            <p:pic>
              <p:nvPicPr>
                <p:cNvPr id="61" name="Freihand 60">
                  <a:extLst>
                    <a:ext uri="{FF2B5EF4-FFF2-40B4-BE49-F238E27FC236}">
                      <a16:creationId xmlns:a16="http://schemas.microsoft.com/office/drawing/2014/main" id="{BA58CA18-09DF-F7E2-67F2-40CB6D5668A9}"/>
                    </a:ext>
                  </a:extLst>
                </p:cNvPr>
                <p:cNvPicPr/>
                <p:nvPr/>
              </p:nvPicPr>
              <p:blipFill>
                <a:blip r:embed="rId103"/>
                <a:stretch>
                  <a:fillRect/>
                </a:stretch>
              </p:blipFill>
              <p:spPr>
                <a:xfrm>
                  <a:off x="6292898" y="1527709"/>
                  <a:ext cx="225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4A186F8D-4753-0A71-0AFA-06B7BD42DFFF}"/>
                    </a:ext>
                  </a:extLst>
                </p14:cNvPr>
                <p14:cNvContentPartPr/>
                <p14:nvPr/>
              </p14:nvContentPartPr>
              <p14:xfrm>
                <a:off x="6456338" y="1627789"/>
                <a:ext cx="87480" cy="111600"/>
              </p14:xfrm>
            </p:contentPart>
          </mc:Choice>
          <mc:Fallback>
            <p:pic>
              <p:nvPicPr>
                <p:cNvPr id="62" name="Freihand 61">
                  <a:extLst>
                    <a:ext uri="{FF2B5EF4-FFF2-40B4-BE49-F238E27FC236}">
                      <a16:creationId xmlns:a16="http://schemas.microsoft.com/office/drawing/2014/main" id="{4A186F8D-4753-0A71-0AFA-06B7BD42DFFF}"/>
                    </a:ext>
                  </a:extLst>
                </p:cNvPr>
                <p:cNvPicPr/>
                <p:nvPr/>
              </p:nvPicPr>
              <p:blipFill>
                <a:blip r:embed="rId105"/>
                <a:stretch>
                  <a:fillRect/>
                </a:stretch>
              </p:blipFill>
              <p:spPr>
                <a:xfrm>
                  <a:off x="6447338" y="1619149"/>
                  <a:ext cx="105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A75E7427-6C60-95AE-B3A6-0B50D593F715}"/>
                    </a:ext>
                  </a:extLst>
                </p14:cNvPr>
                <p14:cNvContentPartPr/>
                <p14:nvPr/>
              </p14:nvContentPartPr>
              <p14:xfrm>
                <a:off x="6571898" y="1646869"/>
                <a:ext cx="77040" cy="66600"/>
              </p14:xfrm>
            </p:contentPart>
          </mc:Choice>
          <mc:Fallback>
            <p:pic>
              <p:nvPicPr>
                <p:cNvPr id="63" name="Freihand 62">
                  <a:extLst>
                    <a:ext uri="{FF2B5EF4-FFF2-40B4-BE49-F238E27FC236}">
                      <a16:creationId xmlns:a16="http://schemas.microsoft.com/office/drawing/2014/main" id="{A75E7427-6C60-95AE-B3A6-0B50D593F715}"/>
                    </a:ext>
                  </a:extLst>
                </p:cNvPr>
                <p:cNvPicPr/>
                <p:nvPr/>
              </p:nvPicPr>
              <p:blipFill>
                <a:blip r:embed="rId107"/>
                <a:stretch>
                  <a:fillRect/>
                </a:stretch>
              </p:blipFill>
              <p:spPr>
                <a:xfrm>
                  <a:off x="6563258" y="1638229"/>
                  <a:ext cx="9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81" name="Freihand 174080">
                  <a:extLst>
                    <a:ext uri="{FF2B5EF4-FFF2-40B4-BE49-F238E27FC236}">
                      <a16:creationId xmlns:a16="http://schemas.microsoft.com/office/drawing/2014/main" id="{0FAC3854-8F3F-F2AA-A85F-F81F86A01EA8}"/>
                    </a:ext>
                  </a:extLst>
                </p14:cNvPr>
                <p14:cNvContentPartPr/>
                <p14:nvPr/>
              </p14:nvContentPartPr>
              <p14:xfrm>
                <a:off x="6245738" y="1982029"/>
                <a:ext cx="123840" cy="23040"/>
              </p14:xfrm>
            </p:contentPart>
          </mc:Choice>
          <mc:Fallback>
            <p:pic>
              <p:nvPicPr>
                <p:cNvPr id="174081" name="Freihand 174080">
                  <a:extLst>
                    <a:ext uri="{FF2B5EF4-FFF2-40B4-BE49-F238E27FC236}">
                      <a16:creationId xmlns:a16="http://schemas.microsoft.com/office/drawing/2014/main" id="{0FAC3854-8F3F-F2AA-A85F-F81F86A01EA8}"/>
                    </a:ext>
                  </a:extLst>
                </p:cNvPr>
                <p:cNvPicPr/>
                <p:nvPr/>
              </p:nvPicPr>
              <p:blipFill>
                <a:blip r:embed="rId109"/>
                <a:stretch>
                  <a:fillRect/>
                </a:stretch>
              </p:blipFill>
              <p:spPr>
                <a:xfrm>
                  <a:off x="6237098" y="1973029"/>
                  <a:ext cx="141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82" name="Freihand 174081">
                  <a:extLst>
                    <a:ext uri="{FF2B5EF4-FFF2-40B4-BE49-F238E27FC236}">
                      <a16:creationId xmlns:a16="http://schemas.microsoft.com/office/drawing/2014/main" id="{42CAB1FB-62A2-E963-E17A-F7BE81102331}"/>
                    </a:ext>
                  </a:extLst>
                </p14:cNvPr>
                <p14:cNvContentPartPr/>
                <p14:nvPr/>
              </p14:nvContentPartPr>
              <p14:xfrm>
                <a:off x="6199658" y="1925509"/>
                <a:ext cx="108000" cy="167400"/>
              </p14:xfrm>
            </p:contentPart>
          </mc:Choice>
          <mc:Fallback>
            <p:pic>
              <p:nvPicPr>
                <p:cNvPr id="174082" name="Freihand 174081">
                  <a:extLst>
                    <a:ext uri="{FF2B5EF4-FFF2-40B4-BE49-F238E27FC236}">
                      <a16:creationId xmlns:a16="http://schemas.microsoft.com/office/drawing/2014/main" id="{42CAB1FB-62A2-E963-E17A-F7BE81102331}"/>
                    </a:ext>
                  </a:extLst>
                </p:cNvPr>
                <p:cNvPicPr/>
                <p:nvPr/>
              </p:nvPicPr>
              <p:blipFill>
                <a:blip r:embed="rId111"/>
                <a:stretch>
                  <a:fillRect/>
                </a:stretch>
              </p:blipFill>
              <p:spPr>
                <a:xfrm>
                  <a:off x="6191018" y="1916869"/>
                  <a:ext cx="125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84" name="Freihand 174083">
                  <a:extLst>
                    <a:ext uri="{FF2B5EF4-FFF2-40B4-BE49-F238E27FC236}">
                      <a16:creationId xmlns:a16="http://schemas.microsoft.com/office/drawing/2014/main" id="{52F2461B-508D-9DE7-823C-2FD0331591BF}"/>
                    </a:ext>
                  </a:extLst>
                </p14:cNvPr>
                <p14:cNvContentPartPr/>
                <p14:nvPr/>
              </p14:nvContentPartPr>
              <p14:xfrm>
                <a:off x="6036938" y="1656949"/>
                <a:ext cx="107280" cy="1100160"/>
              </p14:xfrm>
            </p:contentPart>
          </mc:Choice>
          <mc:Fallback>
            <p:pic>
              <p:nvPicPr>
                <p:cNvPr id="174084" name="Freihand 174083">
                  <a:extLst>
                    <a:ext uri="{FF2B5EF4-FFF2-40B4-BE49-F238E27FC236}">
                      <a16:creationId xmlns:a16="http://schemas.microsoft.com/office/drawing/2014/main" id="{52F2461B-508D-9DE7-823C-2FD0331591BF}"/>
                    </a:ext>
                  </a:extLst>
                </p:cNvPr>
                <p:cNvPicPr/>
                <p:nvPr/>
              </p:nvPicPr>
              <p:blipFill>
                <a:blip r:embed="rId113"/>
                <a:stretch>
                  <a:fillRect/>
                </a:stretch>
              </p:blipFill>
              <p:spPr>
                <a:xfrm>
                  <a:off x="6027938" y="1647949"/>
                  <a:ext cx="124920" cy="1117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85" name="Freihand 174084">
                  <a:extLst>
                    <a:ext uri="{FF2B5EF4-FFF2-40B4-BE49-F238E27FC236}">
                      <a16:creationId xmlns:a16="http://schemas.microsoft.com/office/drawing/2014/main" id="{DEABD8F1-DB8D-3A9C-46D2-AB36E8BE3E10}"/>
                    </a:ext>
                  </a:extLst>
                </p14:cNvPr>
                <p14:cNvContentPartPr/>
                <p14:nvPr/>
              </p14:nvContentPartPr>
              <p14:xfrm>
                <a:off x="5846498" y="979789"/>
                <a:ext cx="165960" cy="251640"/>
              </p14:xfrm>
            </p:contentPart>
          </mc:Choice>
          <mc:Fallback>
            <p:pic>
              <p:nvPicPr>
                <p:cNvPr id="174085" name="Freihand 174084">
                  <a:extLst>
                    <a:ext uri="{FF2B5EF4-FFF2-40B4-BE49-F238E27FC236}">
                      <a16:creationId xmlns:a16="http://schemas.microsoft.com/office/drawing/2014/main" id="{DEABD8F1-DB8D-3A9C-46D2-AB36E8BE3E10}"/>
                    </a:ext>
                  </a:extLst>
                </p:cNvPr>
                <p:cNvPicPr/>
                <p:nvPr/>
              </p:nvPicPr>
              <p:blipFill>
                <a:blip r:embed="rId115"/>
                <a:stretch>
                  <a:fillRect/>
                </a:stretch>
              </p:blipFill>
              <p:spPr>
                <a:xfrm>
                  <a:off x="5837498" y="971149"/>
                  <a:ext cx="1836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86" name="Freihand 174085">
                  <a:extLst>
                    <a:ext uri="{FF2B5EF4-FFF2-40B4-BE49-F238E27FC236}">
                      <a16:creationId xmlns:a16="http://schemas.microsoft.com/office/drawing/2014/main" id="{ED0F2560-6E45-E72D-8337-BC4DA17D557D}"/>
                    </a:ext>
                  </a:extLst>
                </p14:cNvPr>
                <p14:cNvContentPartPr/>
                <p14:nvPr/>
              </p14:nvContentPartPr>
              <p14:xfrm>
                <a:off x="5803298" y="1160869"/>
                <a:ext cx="275760" cy="151920"/>
              </p14:xfrm>
            </p:contentPart>
          </mc:Choice>
          <mc:Fallback>
            <p:pic>
              <p:nvPicPr>
                <p:cNvPr id="174086" name="Freihand 174085">
                  <a:extLst>
                    <a:ext uri="{FF2B5EF4-FFF2-40B4-BE49-F238E27FC236}">
                      <a16:creationId xmlns:a16="http://schemas.microsoft.com/office/drawing/2014/main" id="{ED0F2560-6E45-E72D-8337-BC4DA17D557D}"/>
                    </a:ext>
                  </a:extLst>
                </p:cNvPr>
                <p:cNvPicPr/>
                <p:nvPr/>
              </p:nvPicPr>
              <p:blipFill>
                <a:blip r:embed="rId117"/>
                <a:stretch>
                  <a:fillRect/>
                </a:stretch>
              </p:blipFill>
              <p:spPr>
                <a:xfrm>
                  <a:off x="5794298" y="1152229"/>
                  <a:ext cx="293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87" name="Freihand 174086">
                  <a:extLst>
                    <a:ext uri="{FF2B5EF4-FFF2-40B4-BE49-F238E27FC236}">
                      <a16:creationId xmlns:a16="http://schemas.microsoft.com/office/drawing/2014/main" id="{19F57A94-9F81-A2EB-914E-EE530A2A2904}"/>
                    </a:ext>
                  </a:extLst>
                </p14:cNvPr>
                <p14:cNvContentPartPr/>
                <p14:nvPr/>
              </p14:nvContentPartPr>
              <p14:xfrm>
                <a:off x="5920298" y="1325029"/>
                <a:ext cx="82800" cy="236880"/>
              </p14:xfrm>
            </p:contentPart>
          </mc:Choice>
          <mc:Fallback>
            <p:pic>
              <p:nvPicPr>
                <p:cNvPr id="174087" name="Freihand 174086">
                  <a:extLst>
                    <a:ext uri="{FF2B5EF4-FFF2-40B4-BE49-F238E27FC236}">
                      <a16:creationId xmlns:a16="http://schemas.microsoft.com/office/drawing/2014/main" id="{19F57A94-9F81-A2EB-914E-EE530A2A2904}"/>
                    </a:ext>
                  </a:extLst>
                </p:cNvPr>
                <p:cNvPicPr/>
                <p:nvPr/>
              </p:nvPicPr>
              <p:blipFill>
                <a:blip r:embed="rId119"/>
                <a:stretch>
                  <a:fillRect/>
                </a:stretch>
              </p:blipFill>
              <p:spPr>
                <a:xfrm>
                  <a:off x="5911658" y="1316389"/>
                  <a:ext cx="100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88" name="Freihand 174087">
                  <a:extLst>
                    <a:ext uri="{FF2B5EF4-FFF2-40B4-BE49-F238E27FC236}">
                      <a16:creationId xmlns:a16="http://schemas.microsoft.com/office/drawing/2014/main" id="{2D10F39D-9373-5051-608B-8FB31C3E534E}"/>
                    </a:ext>
                  </a:extLst>
                </p14:cNvPr>
                <p14:cNvContentPartPr/>
                <p14:nvPr/>
              </p14:nvContentPartPr>
              <p14:xfrm>
                <a:off x="6030818" y="1327549"/>
                <a:ext cx="119520" cy="109440"/>
              </p14:xfrm>
            </p:contentPart>
          </mc:Choice>
          <mc:Fallback>
            <p:pic>
              <p:nvPicPr>
                <p:cNvPr id="174088" name="Freihand 174087">
                  <a:extLst>
                    <a:ext uri="{FF2B5EF4-FFF2-40B4-BE49-F238E27FC236}">
                      <a16:creationId xmlns:a16="http://schemas.microsoft.com/office/drawing/2014/main" id="{2D10F39D-9373-5051-608B-8FB31C3E534E}"/>
                    </a:ext>
                  </a:extLst>
                </p:cNvPr>
                <p:cNvPicPr/>
                <p:nvPr/>
              </p:nvPicPr>
              <p:blipFill>
                <a:blip r:embed="rId121"/>
                <a:stretch>
                  <a:fillRect/>
                </a:stretch>
              </p:blipFill>
              <p:spPr>
                <a:xfrm>
                  <a:off x="6021818" y="1318909"/>
                  <a:ext cx="137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89" name="Freihand 174088">
                  <a:extLst>
                    <a:ext uri="{FF2B5EF4-FFF2-40B4-BE49-F238E27FC236}">
                      <a16:creationId xmlns:a16="http://schemas.microsoft.com/office/drawing/2014/main" id="{C4229A69-7486-9B06-9312-8B8EB4C92012}"/>
                    </a:ext>
                  </a:extLst>
                </p14:cNvPr>
                <p14:cNvContentPartPr/>
                <p14:nvPr/>
              </p14:nvContentPartPr>
              <p14:xfrm>
                <a:off x="6981218" y="1010029"/>
                <a:ext cx="101160" cy="346680"/>
              </p14:xfrm>
            </p:contentPart>
          </mc:Choice>
          <mc:Fallback>
            <p:pic>
              <p:nvPicPr>
                <p:cNvPr id="174089" name="Freihand 174088">
                  <a:extLst>
                    <a:ext uri="{FF2B5EF4-FFF2-40B4-BE49-F238E27FC236}">
                      <a16:creationId xmlns:a16="http://schemas.microsoft.com/office/drawing/2014/main" id="{C4229A69-7486-9B06-9312-8B8EB4C92012}"/>
                    </a:ext>
                  </a:extLst>
                </p:cNvPr>
                <p:cNvPicPr/>
                <p:nvPr/>
              </p:nvPicPr>
              <p:blipFill>
                <a:blip r:embed="rId123"/>
                <a:stretch>
                  <a:fillRect/>
                </a:stretch>
              </p:blipFill>
              <p:spPr>
                <a:xfrm>
                  <a:off x="6972218" y="1001029"/>
                  <a:ext cx="11880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090" name="Freihand 174089">
                  <a:extLst>
                    <a:ext uri="{FF2B5EF4-FFF2-40B4-BE49-F238E27FC236}">
                      <a16:creationId xmlns:a16="http://schemas.microsoft.com/office/drawing/2014/main" id="{C3825F05-575D-7FAF-9338-F4E8210B56B3}"/>
                    </a:ext>
                  </a:extLst>
                </p14:cNvPr>
                <p14:cNvContentPartPr/>
                <p14:nvPr/>
              </p14:nvContentPartPr>
              <p14:xfrm>
                <a:off x="7130258" y="1122709"/>
                <a:ext cx="84960" cy="108360"/>
              </p14:xfrm>
            </p:contentPart>
          </mc:Choice>
          <mc:Fallback>
            <p:pic>
              <p:nvPicPr>
                <p:cNvPr id="174090" name="Freihand 174089">
                  <a:extLst>
                    <a:ext uri="{FF2B5EF4-FFF2-40B4-BE49-F238E27FC236}">
                      <a16:creationId xmlns:a16="http://schemas.microsoft.com/office/drawing/2014/main" id="{C3825F05-575D-7FAF-9338-F4E8210B56B3}"/>
                    </a:ext>
                  </a:extLst>
                </p:cNvPr>
                <p:cNvPicPr/>
                <p:nvPr/>
              </p:nvPicPr>
              <p:blipFill>
                <a:blip r:embed="rId125"/>
                <a:stretch>
                  <a:fillRect/>
                </a:stretch>
              </p:blipFill>
              <p:spPr>
                <a:xfrm>
                  <a:off x="7121618" y="1113709"/>
                  <a:ext cx="102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091" name="Freihand 174090">
                  <a:extLst>
                    <a:ext uri="{FF2B5EF4-FFF2-40B4-BE49-F238E27FC236}">
                      <a16:creationId xmlns:a16="http://schemas.microsoft.com/office/drawing/2014/main" id="{E1B2820F-CDCF-C704-68EA-39FB31F685A7}"/>
                    </a:ext>
                  </a:extLst>
                </p14:cNvPr>
                <p14:cNvContentPartPr/>
                <p14:nvPr/>
              </p14:nvContentPartPr>
              <p14:xfrm>
                <a:off x="7314578" y="999589"/>
                <a:ext cx="185040" cy="136800"/>
              </p14:xfrm>
            </p:contentPart>
          </mc:Choice>
          <mc:Fallback>
            <p:pic>
              <p:nvPicPr>
                <p:cNvPr id="174091" name="Freihand 174090">
                  <a:extLst>
                    <a:ext uri="{FF2B5EF4-FFF2-40B4-BE49-F238E27FC236}">
                      <a16:creationId xmlns:a16="http://schemas.microsoft.com/office/drawing/2014/main" id="{E1B2820F-CDCF-C704-68EA-39FB31F685A7}"/>
                    </a:ext>
                  </a:extLst>
                </p:cNvPr>
                <p:cNvPicPr/>
                <p:nvPr/>
              </p:nvPicPr>
              <p:blipFill>
                <a:blip r:embed="rId127"/>
                <a:stretch>
                  <a:fillRect/>
                </a:stretch>
              </p:blipFill>
              <p:spPr>
                <a:xfrm>
                  <a:off x="7305578" y="990589"/>
                  <a:ext cx="202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092" name="Freihand 174091">
                  <a:extLst>
                    <a:ext uri="{FF2B5EF4-FFF2-40B4-BE49-F238E27FC236}">
                      <a16:creationId xmlns:a16="http://schemas.microsoft.com/office/drawing/2014/main" id="{2C1648B1-01FD-B65E-2EE9-B8CBD1DB93C2}"/>
                    </a:ext>
                  </a:extLst>
                </p14:cNvPr>
                <p14:cNvContentPartPr/>
                <p14:nvPr/>
              </p14:nvContentPartPr>
              <p14:xfrm>
                <a:off x="7649018" y="970069"/>
                <a:ext cx="113040" cy="314280"/>
              </p14:xfrm>
            </p:contentPart>
          </mc:Choice>
          <mc:Fallback>
            <p:pic>
              <p:nvPicPr>
                <p:cNvPr id="174092" name="Freihand 174091">
                  <a:extLst>
                    <a:ext uri="{FF2B5EF4-FFF2-40B4-BE49-F238E27FC236}">
                      <a16:creationId xmlns:a16="http://schemas.microsoft.com/office/drawing/2014/main" id="{2C1648B1-01FD-B65E-2EE9-B8CBD1DB93C2}"/>
                    </a:ext>
                  </a:extLst>
                </p:cNvPr>
                <p:cNvPicPr/>
                <p:nvPr/>
              </p:nvPicPr>
              <p:blipFill>
                <a:blip r:embed="rId129"/>
                <a:stretch>
                  <a:fillRect/>
                </a:stretch>
              </p:blipFill>
              <p:spPr>
                <a:xfrm>
                  <a:off x="7640018" y="961069"/>
                  <a:ext cx="1306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093" name="Freihand 174092">
                  <a:extLst>
                    <a:ext uri="{FF2B5EF4-FFF2-40B4-BE49-F238E27FC236}">
                      <a16:creationId xmlns:a16="http://schemas.microsoft.com/office/drawing/2014/main" id="{D747F4D0-390C-2ABE-4BA6-555DD43326A4}"/>
                    </a:ext>
                  </a:extLst>
                </p14:cNvPr>
                <p14:cNvContentPartPr/>
                <p14:nvPr/>
              </p14:nvContentPartPr>
              <p14:xfrm>
                <a:off x="7834778" y="1043149"/>
                <a:ext cx="78120" cy="83880"/>
              </p14:xfrm>
            </p:contentPart>
          </mc:Choice>
          <mc:Fallback>
            <p:pic>
              <p:nvPicPr>
                <p:cNvPr id="174093" name="Freihand 174092">
                  <a:extLst>
                    <a:ext uri="{FF2B5EF4-FFF2-40B4-BE49-F238E27FC236}">
                      <a16:creationId xmlns:a16="http://schemas.microsoft.com/office/drawing/2014/main" id="{D747F4D0-390C-2ABE-4BA6-555DD43326A4}"/>
                    </a:ext>
                  </a:extLst>
                </p:cNvPr>
                <p:cNvPicPr/>
                <p:nvPr/>
              </p:nvPicPr>
              <p:blipFill>
                <a:blip r:embed="rId131"/>
                <a:stretch>
                  <a:fillRect/>
                </a:stretch>
              </p:blipFill>
              <p:spPr>
                <a:xfrm>
                  <a:off x="7826138" y="1034509"/>
                  <a:ext cx="95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098" name="Freihand 174097">
                  <a:extLst>
                    <a:ext uri="{FF2B5EF4-FFF2-40B4-BE49-F238E27FC236}">
                      <a16:creationId xmlns:a16="http://schemas.microsoft.com/office/drawing/2014/main" id="{63DF2A7C-3ABB-9C5F-67A4-C255D72A8AB9}"/>
                    </a:ext>
                  </a:extLst>
                </p14:cNvPr>
                <p14:cNvContentPartPr/>
                <p14:nvPr/>
              </p14:nvContentPartPr>
              <p14:xfrm>
                <a:off x="6205778" y="2321869"/>
                <a:ext cx="224280" cy="23760"/>
              </p14:xfrm>
            </p:contentPart>
          </mc:Choice>
          <mc:Fallback>
            <p:pic>
              <p:nvPicPr>
                <p:cNvPr id="174098" name="Freihand 174097">
                  <a:extLst>
                    <a:ext uri="{FF2B5EF4-FFF2-40B4-BE49-F238E27FC236}">
                      <a16:creationId xmlns:a16="http://schemas.microsoft.com/office/drawing/2014/main" id="{63DF2A7C-3ABB-9C5F-67A4-C255D72A8AB9}"/>
                    </a:ext>
                  </a:extLst>
                </p:cNvPr>
                <p:cNvPicPr/>
                <p:nvPr/>
              </p:nvPicPr>
              <p:blipFill>
                <a:blip r:embed="rId133"/>
                <a:stretch>
                  <a:fillRect/>
                </a:stretch>
              </p:blipFill>
              <p:spPr>
                <a:xfrm>
                  <a:off x="6196778" y="2313229"/>
                  <a:ext cx="241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099" name="Freihand 174098">
                  <a:extLst>
                    <a:ext uri="{FF2B5EF4-FFF2-40B4-BE49-F238E27FC236}">
                      <a16:creationId xmlns:a16="http://schemas.microsoft.com/office/drawing/2014/main" id="{569BA545-6BED-64B8-993D-AE2047976E15}"/>
                    </a:ext>
                  </a:extLst>
                </p14:cNvPr>
                <p14:cNvContentPartPr/>
                <p14:nvPr/>
              </p14:nvContentPartPr>
              <p14:xfrm>
                <a:off x="5696738" y="2312149"/>
                <a:ext cx="338400" cy="25920"/>
              </p14:xfrm>
            </p:contentPart>
          </mc:Choice>
          <mc:Fallback>
            <p:pic>
              <p:nvPicPr>
                <p:cNvPr id="174099" name="Freihand 174098">
                  <a:extLst>
                    <a:ext uri="{FF2B5EF4-FFF2-40B4-BE49-F238E27FC236}">
                      <a16:creationId xmlns:a16="http://schemas.microsoft.com/office/drawing/2014/main" id="{569BA545-6BED-64B8-993D-AE2047976E15}"/>
                    </a:ext>
                  </a:extLst>
                </p:cNvPr>
                <p:cNvPicPr/>
                <p:nvPr/>
              </p:nvPicPr>
              <p:blipFill>
                <a:blip r:embed="rId135"/>
                <a:stretch>
                  <a:fillRect/>
                </a:stretch>
              </p:blipFill>
              <p:spPr>
                <a:xfrm>
                  <a:off x="5688098" y="2303509"/>
                  <a:ext cx="356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01" name="Freihand 174100">
                  <a:extLst>
                    <a:ext uri="{FF2B5EF4-FFF2-40B4-BE49-F238E27FC236}">
                      <a16:creationId xmlns:a16="http://schemas.microsoft.com/office/drawing/2014/main" id="{781A7EE5-CF86-EE3B-5706-B32C49A34A2B}"/>
                    </a:ext>
                  </a:extLst>
                </p14:cNvPr>
                <p14:cNvContentPartPr/>
                <p14:nvPr/>
              </p14:nvContentPartPr>
              <p14:xfrm>
                <a:off x="6422858" y="2322589"/>
                <a:ext cx="29520" cy="59760"/>
              </p14:xfrm>
            </p:contentPart>
          </mc:Choice>
          <mc:Fallback>
            <p:pic>
              <p:nvPicPr>
                <p:cNvPr id="174101" name="Freihand 174100">
                  <a:extLst>
                    <a:ext uri="{FF2B5EF4-FFF2-40B4-BE49-F238E27FC236}">
                      <a16:creationId xmlns:a16="http://schemas.microsoft.com/office/drawing/2014/main" id="{781A7EE5-CF86-EE3B-5706-B32C49A34A2B}"/>
                    </a:ext>
                  </a:extLst>
                </p:cNvPr>
                <p:cNvPicPr/>
                <p:nvPr/>
              </p:nvPicPr>
              <p:blipFill>
                <a:blip r:embed="rId137"/>
                <a:stretch>
                  <a:fillRect/>
                </a:stretch>
              </p:blipFill>
              <p:spPr>
                <a:xfrm>
                  <a:off x="6413858" y="2313949"/>
                  <a:ext cx="47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03" name="Freihand 174102">
                  <a:extLst>
                    <a:ext uri="{FF2B5EF4-FFF2-40B4-BE49-F238E27FC236}">
                      <a16:creationId xmlns:a16="http://schemas.microsoft.com/office/drawing/2014/main" id="{C2A4B8C7-CA70-C736-1513-C30E650C487E}"/>
                    </a:ext>
                  </a:extLst>
                </p14:cNvPr>
                <p14:cNvContentPartPr/>
                <p14:nvPr/>
              </p14:nvContentPartPr>
              <p14:xfrm>
                <a:off x="5595218" y="2325469"/>
                <a:ext cx="178200" cy="57600"/>
              </p14:xfrm>
            </p:contentPart>
          </mc:Choice>
          <mc:Fallback>
            <p:pic>
              <p:nvPicPr>
                <p:cNvPr id="174103" name="Freihand 174102">
                  <a:extLst>
                    <a:ext uri="{FF2B5EF4-FFF2-40B4-BE49-F238E27FC236}">
                      <a16:creationId xmlns:a16="http://schemas.microsoft.com/office/drawing/2014/main" id="{C2A4B8C7-CA70-C736-1513-C30E650C487E}"/>
                    </a:ext>
                  </a:extLst>
                </p:cNvPr>
                <p:cNvPicPr/>
                <p:nvPr/>
              </p:nvPicPr>
              <p:blipFill>
                <a:blip r:embed="rId139"/>
                <a:stretch>
                  <a:fillRect/>
                </a:stretch>
              </p:blipFill>
              <p:spPr>
                <a:xfrm>
                  <a:off x="5586578" y="2316469"/>
                  <a:ext cx="195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06" name="Freihand 174105">
                  <a:extLst>
                    <a:ext uri="{FF2B5EF4-FFF2-40B4-BE49-F238E27FC236}">
                      <a16:creationId xmlns:a16="http://schemas.microsoft.com/office/drawing/2014/main" id="{46AFEAB0-6298-98D8-5A49-B20B8452E38A}"/>
                    </a:ext>
                  </a:extLst>
                </p14:cNvPr>
                <p14:cNvContentPartPr/>
                <p14:nvPr/>
              </p14:nvContentPartPr>
              <p14:xfrm>
                <a:off x="6053498" y="2100469"/>
                <a:ext cx="28800" cy="27360"/>
              </p14:xfrm>
            </p:contentPart>
          </mc:Choice>
          <mc:Fallback>
            <p:pic>
              <p:nvPicPr>
                <p:cNvPr id="174106" name="Freihand 174105">
                  <a:extLst>
                    <a:ext uri="{FF2B5EF4-FFF2-40B4-BE49-F238E27FC236}">
                      <a16:creationId xmlns:a16="http://schemas.microsoft.com/office/drawing/2014/main" id="{46AFEAB0-6298-98D8-5A49-B20B8452E38A}"/>
                    </a:ext>
                  </a:extLst>
                </p:cNvPr>
                <p:cNvPicPr/>
                <p:nvPr/>
              </p:nvPicPr>
              <p:blipFill>
                <a:blip r:embed="rId141"/>
                <a:stretch>
                  <a:fillRect/>
                </a:stretch>
              </p:blipFill>
              <p:spPr>
                <a:xfrm>
                  <a:off x="6044498" y="2091829"/>
                  <a:ext cx="46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07" name="Freihand 174106">
                  <a:extLst>
                    <a:ext uri="{FF2B5EF4-FFF2-40B4-BE49-F238E27FC236}">
                      <a16:creationId xmlns:a16="http://schemas.microsoft.com/office/drawing/2014/main" id="{F026B011-9A33-0841-966B-985D546F7276}"/>
                    </a:ext>
                  </a:extLst>
                </p14:cNvPr>
                <p14:cNvContentPartPr/>
                <p14:nvPr/>
              </p14:nvContentPartPr>
              <p14:xfrm>
                <a:off x="5744258" y="2100469"/>
                <a:ext cx="254880" cy="24480"/>
              </p14:xfrm>
            </p:contentPart>
          </mc:Choice>
          <mc:Fallback>
            <p:pic>
              <p:nvPicPr>
                <p:cNvPr id="174107" name="Freihand 174106">
                  <a:extLst>
                    <a:ext uri="{FF2B5EF4-FFF2-40B4-BE49-F238E27FC236}">
                      <a16:creationId xmlns:a16="http://schemas.microsoft.com/office/drawing/2014/main" id="{F026B011-9A33-0841-966B-985D546F7276}"/>
                    </a:ext>
                  </a:extLst>
                </p:cNvPr>
                <p:cNvPicPr/>
                <p:nvPr/>
              </p:nvPicPr>
              <p:blipFill>
                <a:blip r:embed="rId143"/>
                <a:stretch>
                  <a:fillRect/>
                </a:stretch>
              </p:blipFill>
              <p:spPr>
                <a:xfrm>
                  <a:off x="5735618" y="2091469"/>
                  <a:ext cx="272520" cy="4212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14EC110-3C6D-0CA1-9E9F-D4A132EF3562}"/>
                  </a:ext>
                </a:extLst>
              </p14:cNvPr>
              <p14:cNvContentPartPr/>
              <p14:nvPr/>
            </p14:nvContentPartPr>
            <p14:xfrm>
              <a:off x="5102018" y="2939204"/>
              <a:ext cx="1179360" cy="54360"/>
            </p14:xfrm>
          </p:contentPart>
        </mc:Choice>
        <mc:Fallback>
          <p:pic>
            <p:nvPicPr>
              <p:cNvPr id="2" name="Freihand 1">
                <a:extLst>
                  <a:ext uri="{FF2B5EF4-FFF2-40B4-BE49-F238E27FC236}">
                    <a16:creationId xmlns:a16="http://schemas.microsoft.com/office/drawing/2014/main" id="{314EC110-3C6D-0CA1-9E9F-D4A132EF3562}"/>
                  </a:ext>
                </a:extLst>
              </p:cNvPr>
              <p:cNvPicPr/>
              <p:nvPr/>
            </p:nvPicPr>
            <p:blipFill>
              <a:blip r:embed="rId4"/>
              <a:stretch>
                <a:fillRect/>
              </a:stretch>
            </p:blipFill>
            <p:spPr>
              <a:xfrm>
                <a:off x="5093378" y="2930564"/>
                <a:ext cx="1197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9F52FCD5-5B12-5217-452E-13F65FC79319}"/>
                  </a:ext>
                </a:extLst>
              </p14:cNvPr>
              <p14:cNvContentPartPr/>
              <p14:nvPr/>
            </p14:nvContentPartPr>
            <p14:xfrm>
              <a:off x="5058458" y="1074764"/>
              <a:ext cx="1855800" cy="76680"/>
            </p14:xfrm>
          </p:contentPart>
        </mc:Choice>
        <mc:Fallback>
          <p:pic>
            <p:nvPicPr>
              <p:cNvPr id="20" name="Freihand 19">
                <a:extLst>
                  <a:ext uri="{FF2B5EF4-FFF2-40B4-BE49-F238E27FC236}">
                    <a16:creationId xmlns:a16="http://schemas.microsoft.com/office/drawing/2014/main" id="{9F52FCD5-5B12-5217-452E-13F65FC79319}"/>
                  </a:ext>
                </a:extLst>
              </p:cNvPr>
              <p:cNvPicPr/>
              <p:nvPr/>
            </p:nvPicPr>
            <p:blipFill>
              <a:blip r:embed="rId6"/>
              <a:stretch>
                <a:fillRect/>
              </a:stretch>
            </p:blipFill>
            <p:spPr>
              <a:xfrm>
                <a:off x="5049458" y="1065764"/>
                <a:ext cx="1873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AC844C2F-6AB0-03E6-6F28-6C5A2B649F8C}"/>
                  </a:ext>
                </a:extLst>
              </p14:cNvPr>
              <p14:cNvContentPartPr/>
              <p14:nvPr/>
            </p14:nvContentPartPr>
            <p14:xfrm>
              <a:off x="4321898" y="2066204"/>
              <a:ext cx="45360" cy="54000"/>
            </p14:xfrm>
          </p:contentPart>
        </mc:Choice>
        <mc:Fallback>
          <p:pic>
            <p:nvPicPr>
              <p:cNvPr id="21" name="Freihand 20">
                <a:extLst>
                  <a:ext uri="{FF2B5EF4-FFF2-40B4-BE49-F238E27FC236}">
                    <a16:creationId xmlns:a16="http://schemas.microsoft.com/office/drawing/2014/main" id="{AC844C2F-6AB0-03E6-6F28-6C5A2B649F8C}"/>
                  </a:ext>
                </a:extLst>
              </p:cNvPr>
              <p:cNvPicPr/>
              <p:nvPr/>
            </p:nvPicPr>
            <p:blipFill>
              <a:blip r:embed="rId8"/>
              <a:stretch>
                <a:fillRect/>
              </a:stretch>
            </p:blipFill>
            <p:spPr>
              <a:xfrm>
                <a:off x="4313258" y="2057204"/>
                <a:ext cx="63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12EBD0A4-68B6-BC69-31EB-A595D37EE2F2}"/>
                  </a:ext>
                </a:extLst>
              </p14:cNvPr>
              <p14:cNvContentPartPr/>
              <p14:nvPr/>
            </p14:nvContentPartPr>
            <p14:xfrm>
              <a:off x="4340258" y="2054324"/>
              <a:ext cx="29520" cy="51840"/>
            </p14:xfrm>
          </p:contentPart>
        </mc:Choice>
        <mc:Fallback>
          <p:pic>
            <p:nvPicPr>
              <p:cNvPr id="22" name="Freihand 21">
                <a:extLst>
                  <a:ext uri="{FF2B5EF4-FFF2-40B4-BE49-F238E27FC236}">
                    <a16:creationId xmlns:a16="http://schemas.microsoft.com/office/drawing/2014/main" id="{12EBD0A4-68B6-BC69-31EB-A595D37EE2F2}"/>
                  </a:ext>
                </a:extLst>
              </p:cNvPr>
              <p:cNvPicPr/>
              <p:nvPr/>
            </p:nvPicPr>
            <p:blipFill>
              <a:blip r:embed="rId10"/>
              <a:stretch>
                <a:fillRect/>
              </a:stretch>
            </p:blipFill>
            <p:spPr>
              <a:xfrm>
                <a:off x="4331618" y="2045684"/>
                <a:ext cx="47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B5B81ACF-ADEC-BF8A-C77B-8984D61C33AA}"/>
                  </a:ext>
                </a:extLst>
              </p14:cNvPr>
              <p14:cNvContentPartPr/>
              <p14:nvPr/>
            </p14:nvContentPartPr>
            <p14:xfrm>
              <a:off x="4315418" y="2103284"/>
              <a:ext cx="32040" cy="24840"/>
            </p14:xfrm>
          </p:contentPart>
        </mc:Choice>
        <mc:Fallback>
          <p:pic>
            <p:nvPicPr>
              <p:cNvPr id="23" name="Freihand 22">
                <a:extLst>
                  <a:ext uri="{FF2B5EF4-FFF2-40B4-BE49-F238E27FC236}">
                    <a16:creationId xmlns:a16="http://schemas.microsoft.com/office/drawing/2014/main" id="{B5B81ACF-ADEC-BF8A-C77B-8984D61C33AA}"/>
                  </a:ext>
                </a:extLst>
              </p:cNvPr>
              <p:cNvPicPr/>
              <p:nvPr/>
            </p:nvPicPr>
            <p:blipFill>
              <a:blip r:embed="rId12"/>
              <a:stretch>
                <a:fillRect/>
              </a:stretch>
            </p:blipFill>
            <p:spPr>
              <a:xfrm>
                <a:off x="4306418" y="2094644"/>
                <a:ext cx="49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159567F4-F3E0-2665-BB04-CA317530173E}"/>
                  </a:ext>
                </a:extLst>
              </p14:cNvPr>
              <p14:cNvContentPartPr/>
              <p14:nvPr/>
            </p14:nvContentPartPr>
            <p14:xfrm>
              <a:off x="2112218" y="5180924"/>
              <a:ext cx="137160" cy="43560"/>
            </p14:xfrm>
          </p:contentPart>
        </mc:Choice>
        <mc:Fallback>
          <p:pic>
            <p:nvPicPr>
              <p:cNvPr id="24" name="Freihand 23">
                <a:extLst>
                  <a:ext uri="{FF2B5EF4-FFF2-40B4-BE49-F238E27FC236}">
                    <a16:creationId xmlns:a16="http://schemas.microsoft.com/office/drawing/2014/main" id="{159567F4-F3E0-2665-BB04-CA317530173E}"/>
                  </a:ext>
                </a:extLst>
              </p:cNvPr>
              <p:cNvPicPr/>
              <p:nvPr/>
            </p:nvPicPr>
            <p:blipFill>
              <a:blip r:embed="rId14"/>
              <a:stretch>
                <a:fillRect/>
              </a:stretch>
            </p:blipFill>
            <p:spPr>
              <a:xfrm>
                <a:off x="2103578" y="5172284"/>
                <a:ext cx="154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5C88B1E5-FB08-225E-63AB-31585AFC2C5B}"/>
                  </a:ext>
                </a:extLst>
              </p14:cNvPr>
              <p14:cNvContentPartPr/>
              <p14:nvPr/>
            </p14:nvContentPartPr>
            <p14:xfrm>
              <a:off x="1706498" y="3452564"/>
              <a:ext cx="244800" cy="401040"/>
            </p14:xfrm>
          </p:contentPart>
        </mc:Choice>
        <mc:Fallback>
          <p:pic>
            <p:nvPicPr>
              <p:cNvPr id="25" name="Freihand 24">
                <a:extLst>
                  <a:ext uri="{FF2B5EF4-FFF2-40B4-BE49-F238E27FC236}">
                    <a16:creationId xmlns:a16="http://schemas.microsoft.com/office/drawing/2014/main" id="{5C88B1E5-FB08-225E-63AB-31585AFC2C5B}"/>
                  </a:ext>
                </a:extLst>
              </p:cNvPr>
              <p:cNvPicPr/>
              <p:nvPr/>
            </p:nvPicPr>
            <p:blipFill>
              <a:blip r:embed="rId16"/>
              <a:stretch>
                <a:fillRect/>
              </a:stretch>
            </p:blipFill>
            <p:spPr>
              <a:xfrm>
                <a:off x="1697858" y="3443564"/>
                <a:ext cx="26244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Freihand 30">
                <a:extLst>
                  <a:ext uri="{FF2B5EF4-FFF2-40B4-BE49-F238E27FC236}">
                    <a16:creationId xmlns:a16="http://schemas.microsoft.com/office/drawing/2014/main" id="{9008DC1B-45C7-F304-F5DA-EE05939A0882}"/>
                  </a:ext>
                </a:extLst>
              </p14:cNvPr>
              <p14:cNvContentPartPr/>
              <p14:nvPr/>
            </p14:nvContentPartPr>
            <p14:xfrm>
              <a:off x="4495778" y="6651884"/>
              <a:ext cx="194760" cy="19440"/>
            </p14:xfrm>
          </p:contentPart>
        </mc:Choice>
        <mc:Fallback>
          <p:pic>
            <p:nvPicPr>
              <p:cNvPr id="31" name="Freihand 30">
                <a:extLst>
                  <a:ext uri="{FF2B5EF4-FFF2-40B4-BE49-F238E27FC236}">
                    <a16:creationId xmlns:a16="http://schemas.microsoft.com/office/drawing/2014/main" id="{9008DC1B-45C7-F304-F5DA-EE05939A0882}"/>
                  </a:ext>
                </a:extLst>
              </p:cNvPr>
              <p:cNvPicPr/>
              <p:nvPr/>
            </p:nvPicPr>
            <p:blipFill>
              <a:blip r:embed="rId18"/>
              <a:stretch>
                <a:fillRect/>
              </a:stretch>
            </p:blipFill>
            <p:spPr>
              <a:xfrm>
                <a:off x="4486778" y="6642884"/>
                <a:ext cx="212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3" name="Freihand 32">
                <a:extLst>
                  <a:ext uri="{FF2B5EF4-FFF2-40B4-BE49-F238E27FC236}">
                    <a16:creationId xmlns:a16="http://schemas.microsoft.com/office/drawing/2014/main" id="{A4871E07-A563-00E8-3FCA-805BF6FC8493}"/>
                  </a:ext>
                </a:extLst>
              </p14:cNvPr>
              <p14:cNvContentPartPr/>
              <p14:nvPr/>
            </p14:nvContentPartPr>
            <p14:xfrm>
              <a:off x="1752218" y="5367404"/>
              <a:ext cx="260280" cy="84240"/>
            </p14:xfrm>
          </p:contentPart>
        </mc:Choice>
        <mc:Fallback>
          <p:pic>
            <p:nvPicPr>
              <p:cNvPr id="33" name="Freihand 32">
                <a:extLst>
                  <a:ext uri="{FF2B5EF4-FFF2-40B4-BE49-F238E27FC236}">
                    <a16:creationId xmlns:a16="http://schemas.microsoft.com/office/drawing/2014/main" id="{A4871E07-A563-00E8-3FCA-805BF6FC8493}"/>
                  </a:ext>
                </a:extLst>
              </p:cNvPr>
              <p:cNvPicPr/>
              <p:nvPr/>
            </p:nvPicPr>
            <p:blipFill>
              <a:blip r:embed="rId20"/>
              <a:stretch>
                <a:fillRect/>
              </a:stretch>
            </p:blipFill>
            <p:spPr>
              <a:xfrm>
                <a:off x="1743218" y="5358764"/>
                <a:ext cx="27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F1B6FFB8-0DCB-214F-BCB5-919204BAFFEA}"/>
                  </a:ext>
                </a:extLst>
              </p14:cNvPr>
              <p14:cNvContentPartPr/>
              <p14:nvPr/>
            </p14:nvContentPartPr>
            <p14:xfrm>
              <a:off x="4332338" y="5149244"/>
              <a:ext cx="42120" cy="105840"/>
            </p14:xfrm>
          </p:contentPart>
        </mc:Choice>
        <mc:Fallback>
          <p:pic>
            <p:nvPicPr>
              <p:cNvPr id="35" name="Freihand 34">
                <a:extLst>
                  <a:ext uri="{FF2B5EF4-FFF2-40B4-BE49-F238E27FC236}">
                    <a16:creationId xmlns:a16="http://schemas.microsoft.com/office/drawing/2014/main" id="{F1B6FFB8-0DCB-214F-BCB5-919204BAFFEA}"/>
                  </a:ext>
                </a:extLst>
              </p:cNvPr>
              <p:cNvPicPr/>
              <p:nvPr/>
            </p:nvPicPr>
            <p:blipFill>
              <a:blip r:embed="rId22"/>
              <a:stretch>
                <a:fillRect/>
              </a:stretch>
            </p:blipFill>
            <p:spPr>
              <a:xfrm>
                <a:off x="4323338" y="5140604"/>
                <a:ext cx="59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190A6A9B-FF4B-6B17-2428-1480B83865D1}"/>
                  </a:ext>
                </a:extLst>
              </p14:cNvPr>
              <p14:cNvContentPartPr/>
              <p14:nvPr/>
            </p14:nvContentPartPr>
            <p14:xfrm>
              <a:off x="5919218" y="1624124"/>
              <a:ext cx="271080" cy="40680"/>
            </p14:xfrm>
          </p:contentPart>
        </mc:Choice>
        <mc:Fallback>
          <p:pic>
            <p:nvPicPr>
              <p:cNvPr id="37" name="Freihand 36">
                <a:extLst>
                  <a:ext uri="{FF2B5EF4-FFF2-40B4-BE49-F238E27FC236}">
                    <a16:creationId xmlns:a16="http://schemas.microsoft.com/office/drawing/2014/main" id="{190A6A9B-FF4B-6B17-2428-1480B83865D1}"/>
                  </a:ext>
                </a:extLst>
              </p:cNvPr>
              <p:cNvPicPr/>
              <p:nvPr/>
            </p:nvPicPr>
            <p:blipFill>
              <a:blip r:embed="rId24"/>
              <a:stretch>
                <a:fillRect/>
              </a:stretch>
            </p:blipFill>
            <p:spPr>
              <a:xfrm>
                <a:off x="5910578" y="1615484"/>
                <a:ext cx="288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3" name="Freihand 72">
                <a:extLst>
                  <a:ext uri="{FF2B5EF4-FFF2-40B4-BE49-F238E27FC236}">
                    <a16:creationId xmlns:a16="http://schemas.microsoft.com/office/drawing/2014/main" id="{2BFAB3FA-6419-6336-AEA8-D9DD0F4A4656}"/>
                  </a:ext>
                </a:extLst>
              </p14:cNvPr>
              <p14:cNvContentPartPr/>
              <p14:nvPr/>
            </p14:nvContentPartPr>
            <p14:xfrm>
              <a:off x="2134538" y="2078084"/>
              <a:ext cx="99360" cy="23040"/>
            </p14:xfrm>
          </p:contentPart>
        </mc:Choice>
        <mc:Fallback>
          <p:pic>
            <p:nvPicPr>
              <p:cNvPr id="73" name="Freihand 72">
                <a:extLst>
                  <a:ext uri="{FF2B5EF4-FFF2-40B4-BE49-F238E27FC236}">
                    <a16:creationId xmlns:a16="http://schemas.microsoft.com/office/drawing/2014/main" id="{2BFAB3FA-6419-6336-AEA8-D9DD0F4A4656}"/>
                  </a:ext>
                </a:extLst>
              </p:cNvPr>
              <p:cNvPicPr/>
              <p:nvPr/>
            </p:nvPicPr>
            <p:blipFill>
              <a:blip r:embed="rId26"/>
              <a:stretch>
                <a:fillRect/>
              </a:stretch>
            </p:blipFill>
            <p:spPr>
              <a:xfrm>
                <a:off x="2125898" y="2069084"/>
                <a:ext cx="117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4" name="Freihand 73">
                <a:extLst>
                  <a:ext uri="{FF2B5EF4-FFF2-40B4-BE49-F238E27FC236}">
                    <a16:creationId xmlns:a16="http://schemas.microsoft.com/office/drawing/2014/main" id="{7EC821B6-0399-277F-FC58-3710E4D2907D}"/>
                  </a:ext>
                </a:extLst>
              </p14:cNvPr>
              <p14:cNvContentPartPr/>
              <p14:nvPr/>
            </p14:nvContentPartPr>
            <p14:xfrm>
              <a:off x="4366538" y="1631324"/>
              <a:ext cx="9000" cy="7200"/>
            </p14:xfrm>
          </p:contentPart>
        </mc:Choice>
        <mc:Fallback>
          <p:pic>
            <p:nvPicPr>
              <p:cNvPr id="74" name="Freihand 73">
                <a:extLst>
                  <a:ext uri="{FF2B5EF4-FFF2-40B4-BE49-F238E27FC236}">
                    <a16:creationId xmlns:a16="http://schemas.microsoft.com/office/drawing/2014/main" id="{7EC821B6-0399-277F-FC58-3710E4D2907D}"/>
                  </a:ext>
                </a:extLst>
              </p:cNvPr>
              <p:cNvPicPr/>
              <p:nvPr/>
            </p:nvPicPr>
            <p:blipFill>
              <a:blip r:embed="rId28"/>
              <a:stretch>
                <a:fillRect/>
              </a:stretch>
            </p:blipFill>
            <p:spPr>
              <a:xfrm>
                <a:off x="4357898" y="1622684"/>
                <a:ext cx="2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8" name="Freihand 177">
                <a:extLst>
                  <a:ext uri="{FF2B5EF4-FFF2-40B4-BE49-F238E27FC236}">
                    <a16:creationId xmlns:a16="http://schemas.microsoft.com/office/drawing/2014/main" id="{7076B995-373D-02BC-7E8C-0F8A16378F51}"/>
                  </a:ext>
                </a:extLst>
              </p14:cNvPr>
              <p14:cNvContentPartPr/>
              <p14:nvPr/>
            </p14:nvContentPartPr>
            <p14:xfrm>
              <a:off x="4007618" y="1900244"/>
              <a:ext cx="57240" cy="70920"/>
            </p14:xfrm>
          </p:contentPart>
        </mc:Choice>
        <mc:Fallback>
          <p:pic>
            <p:nvPicPr>
              <p:cNvPr id="178" name="Freihand 177">
                <a:extLst>
                  <a:ext uri="{FF2B5EF4-FFF2-40B4-BE49-F238E27FC236}">
                    <a16:creationId xmlns:a16="http://schemas.microsoft.com/office/drawing/2014/main" id="{7076B995-373D-02BC-7E8C-0F8A16378F51}"/>
                  </a:ext>
                </a:extLst>
              </p:cNvPr>
              <p:cNvPicPr/>
              <p:nvPr/>
            </p:nvPicPr>
            <p:blipFill>
              <a:blip r:embed="rId30"/>
              <a:stretch>
                <a:fillRect/>
              </a:stretch>
            </p:blipFill>
            <p:spPr>
              <a:xfrm>
                <a:off x="3998978" y="1891244"/>
                <a:ext cx="74880" cy="88560"/>
              </a:xfrm>
              <a:prstGeom prst="rect">
                <a:avLst/>
              </a:prstGeom>
            </p:spPr>
          </p:pic>
        </mc:Fallback>
      </mc:AlternateContent>
      <p:grpSp>
        <p:nvGrpSpPr>
          <p:cNvPr id="198" name="Gruppieren 197">
            <a:extLst>
              <a:ext uri="{FF2B5EF4-FFF2-40B4-BE49-F238E27FC236}">
                <a16:creationId xmlns:a16="http://schemas.microsoft.com/office/drawing/2014/main" id="{22A58727-D961-1437-2CDF-525B2A41FE36}"/>
              </a:ext>
            </a:extLst>
          </p:cNvPr>
          <p:cNvGrpSpPr/>
          <p:nvPr/>
        </p:nvGrpSpPr>
        <p:grpSpPr>
          <a:xfrm>
            <a:off x="1846178" y="4545164"/>
            <a:ext cx="462960" cy="205200"/>
            <a:chOff x="1846178" y="4545164"/>
            <a:chExt cx="462960" cy="205200"/>
          </a:xfrm>
        </p:grpSpPr>
        <mc:AlternateContent xmlns:mc="http://schemas.openxmlformats.org/markup-compatibility/2006">
          <mc:Choice xmlns:p14="http://schemas.microsoft.com/office/powerpoint/2010/main" Requires="p14">
            <p:contentPart p14:bwMode="auto" r:id="rId31">
              <p14:nvContentPartPr>
                <p14:cNvPr id="195" name="Freihand 194">
                  <a:extLst>
                    <a:ext uri="{FF2B5EF4-FFF2-40B4-BE49-F238E27FC236}">
                      <a16:creationId xmlns:a16="http://schemas.microsoft.com/office/drawing/2014/main" id="{32B77456-2FA0-1858-91B4-C49F52654094}"/>
                    </a:ext>
                  </a:extLst>
                </p14:cNvPr>
                <p14:cNvContentPartPr/>
                <p14:nvPr/>
              </p14:nvContentPartPr>
              <p14:xfrm>
                <a:off x="2143178" y="4587284"/>
                <a:ext cx="165960" cy="31320"/>
              </p14:xfrm>
            </p:contentPart>
          </mc:Choice>
          <mc:Fallback>
            <p:pic>
              <p:nvPicPr>
                <p:cNvPr id="195" name="Freihand 194">
                  <a:extLst>
                    <a:ext uri="{FF2B5EF4-FFF2-40B4-BE49-F238E27FC236}">
                      <a16:creationId xmlns:a16="http://schemas.microsoft.com/office/drawing/2014/main" id="{32B77456-2FA0-1858-91B4-C49F52654094}"/>
                    </a:ext>
                  </a:extLst>
                </p:cNvPr>
                <p:cNvPicPr/>
                <p:nvPr/>
              </p:nvPicPr>
              <p:blipFill>
                <a:blip r:embed="rId32"/>
                <a:stretch>
                  <a:fillRect/>
                </a:stretch>
              </p:blipFill>
              <p:spPr>
                <a:xfrm>
                  <a:off x="2134178" y="4578644"/>
                  <a:ext cx="183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6" name="Freihand 195">
                  <a:extLst>
                    <a:ext uri="{FF2B5EF4-FFF2-40B4-BE49-F238E27FC236}">
                      <a16:creationId xmlns:a16="http://schemas.microsoft.com/office/drawing/2014/main" id="{16F26207-E09C-97F7-EACA-38D4642926B5}"/>
                    </a:ext>
                  </a:extLst>
                </p14:cNvPr>
                <p14:cNvContentPartPr/>
                <p14:nvPr/>
              </p14:nvContentPartPr>
              <p14:xfrm>
                <a:off x="1846178" y="4545164"/>
                <a:ext cx="82440" cy="205200"/>
              </p14:xfrm>
            </p:contentPart>
          </mc:Choice>
          <mc:Fallback>
            <p:pic>
              <p:nvPicPr>
                <p:cNvPr id="196" name="Freihand 195">
                  <a:extLst>
                    <a:ext uri="{FF2B5EF4-FFF2-40B4-BE49-F238E27FC236}">
                      <a16:creationId xmlns:a16="http://schemas.microsoft.com/office/drawing/2014/main" id="{16F26207-E09C-97F7-EACA-38D4642926B5}"/>
                    </a:ext>
                  </a:extLst>
                </p:cNvPr>
                <p:cNvPicPr/>
                <p:nvPr/>
              </p:nvPicPr>
              <p:blipFill>
                <a:blip r:embed="rId34"/>
                <a:stretch>
                  <a:fillRect/>
                </a:stretch>
              </p:blipFill>
              <p:spPr>
                <a:xfrm>
                  <a:off x="1837178" y="4536524"/>
                  <a:ext cx="100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7" name="Freihand 196">
                  <a:extLst>
                    <a:ext uri="{FF2B5EF4-FFF2-40B4-BE49-F238E27FC236}">
                      <a16:creationId xmlns:a16="http://schemas.microsoft.com/office/drawing/2014/main" id="{B85C2D9D-947B-592E-FAC9-9F765C600D88}"/>
                    </a:ext>
                  </a:extLst>
                </p14:cNvPr>
                <p14:cNvContentPartPr/>
                <p14:nvPr/>
              </p14:nvContentPartPr>
              <p14:xfrm>
                <a:off x="1946258" y="4607444"/>
                <a:ext cx="68760" cy="119880"/>
              </p14:xfrm>
            </p:contentPart>
          </mc:Choice>
          <mc:Fallback>
            <p:pic>
              <p:nvPicPr>
                <p:cNvPr id="197" name="Freihand 196">
                  <a:extLst>
                    <a:ext uri="{FF2B5EF4-FFF2-40B4-BE49-F238E27FC236}">
                      <a16:creationId xmlns:a16="http://schemas.microsoft.com/office/drawing/2014/main" id="{B85C2D9D-947B-592E-FAC9-9F765C600D88}"/>
                    </a:ext>
                  </a:extLst>
                </p:cNvPr>
                <p:cNvPicPr/>
                <p:nvPr/>
              </p:nvPicPr>
              <p:blipFill>
                <a:blip r:embed="rId36"/>
                <a:stretch>
                  <a:fillRect/>
                </a:stretch>
              </p:blipFill>
              <p:spPr>
                <a:xfrm>
                  <a:off x="1937258" y="4598804"/>
                  <a:ext cx="8640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199" name="Freihand 198">
                <a:extLst>
                  <a:ext uri="{FF2B5EF4-FFF2-40B4-BE49-F238E27FC236}">
                    <a16:creationId xmlns:a16="http://schemas.microsoft.com/office/drawing/2014/main" id="{AA480E29-AD0A-29D3-BC6D-F03F6510A87F}"/>
                  </a:ext>
                </a:extLst>
              </p14:cNvPr>
              <p14:cNvContentPartPr/>
              <p14:nvPr/>
            </p14:nvContentPartPr>
            <p14:xfrm>
              <a:off x="3899978" y="4565324"/>
              <a:ext cx="49320" cy="68400"/>
            </p14:xfrm>
          </p:contentPart>
        </mc:Choice>
        <mc:Fallback>
          <p:pic>
            <p:nvPicPr>
              <p:cNvPr id="199" name="Freihand 198">
                <a:extLst>
                  <a:ext uri="{FF2B5EF4-FFF2-40B4-BE49-F238E27FC236}">
                    <a16:creationId xmlns:a16="http://schemas.microsoft.com/office/drawing/2014/main" id="{AA480E29-AD0A-29D3-BC6D-F03F6510A87F}"/>
                  </a:ext>
                </a:extLst>
              </p:cNvPr>
              <p:cNvPicPr/>
              <p:nvPr/>
            </p:nvPicPr>
            <p:blipFill>
              <a:blip r:embed="rId38"/>
              <a:stretch>
                <a:fillRect/>
              </a:stretch>
            </p:blipFill>
            <p:spPr>
              <a:xfrm>
                <a:off x="3890978" y="4556324"/>
                <a:ext cx="66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2" name="Freihand 201">
                <a:extLst>
                  <a:ext uri="{FF2B5EF4-FFF2-40B4-BE49-F238E27FC236}">
                    <a16:creationId xmlns:a16="http://schemas.microsoft.com/office/drawing/2014/main" id="{3022F3F9-5058-8D2E-9B9E-1357A4A0706B}"/>
                  </a:ext>
                </a:extLst>
              </p14:cNvPr>
              <p14:cNvContentPartPr/>
              <p14:nvPr/>
            </p14:nvContentPartPr>
            <p14:xfrm>
              <a:off x="3525578" y="4218284"/>
              <a:ext cx="31680" cy="85320"/>
            </p14:xfrm>
          </p:contentPart>
        </mc:Choice>
        <mc:Fallback>
          <p:pic>
            <p:nvPicPr>
              <p:cNvPr id="202" name="Freihand 201">
                <a:extLst>
                  <a:ext uri="{FF2B5EF4-FFF2-40B4-BE49-F238E27FC236}">
                    <a16:creationId xmlns:a16="http://schemas.microsoft.com/office/drawing/2014/main" id="{3022F3F9-5058-8D2E-9B9E-1357A4A0706B}"/>
                  </a:ext>
                </a:extLst>
              </p:cNvPr>
              <p:cNvPicPr/>
              <p:nvPr/>
            </p:nvPicPr>
            <p:blipFill>
              <a:blip r:embed="rId40"/>
              <a:stretch>
                <a:fillRect/>
              </a:stretch>
            </p:blipFill>
            <p:spPr>
              <a:xfrm>
                <a:off x="3516578" y="4209644"/>
                <a:ext cx="49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3" name="Freihand 202">
                <a:extLst>
                  <a:ext uri="{FF2B5EF4-FFF2-40B4-BE49-F238E27FC236}">
                    <a16:creationId xmlns:a16="http://schemas.microsoft.com/office/drawing/2014/main" id="{DB7D732F-06E2-D168-255B-DFF405651FF8}"/>
                  </a:ext>
                </a:extLst>
              </p14:cNvPr>
              <p14:cNvContentPartPr/>
              <p14:nvPr/>
            </p14:nvContentPartPr>
            <p14:xfrm>
              <a:off x="4748858" y="5630924"/>
              <a:ext cx="41760" cy="36720"/>
            </p14:xfrm>
          </p:contentPart>
        </mc:Choice>
        <mc:Fallback>
          <p:pic>
            <p:nvPicPr>
              <p:cNvPr id="203" name="Freihand 202">
                <a:extLst>
                  <a:ext uri="{FF2B5EF4-FFF2-40B4-BE49-F238E27FC236}">
                    <a16:creationId xmlns:a16="http://schemas.microsoft.com/office/drawing/2014/main" id="{DB7D732F-06E2-D168-255B-DFF405651FF8}"/>
                  </a:ext>
                </a:extLst>
              </p:cNvPr>
              <p:cNvPicPr/>
              <p:nvPr/>
            </p:nvPicPr>
            <p:blipFill>
              <a:blip r:embed="rId42"/>
              <a:stretch>
                <a:fillRect/>
              </a:stretch>
            </p:blipFill>
            <p:spPr>
              <a:xfrm>
                <a:off x="4740218" y="5621924"/>
                <a:ext cx="59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4" name="Freihand 203">
                <a:extLst>
                  <a:ext uri="{FF2B5EF4-FFF2-40B4-BE49-F238E27FC236}">
                    <a16:creationId xmlns:a16="http://schemas.microsoft.com/office/drawing/2014/main" id="{ADC4644F-ADDD-2428-E53E-D005D4769F6C}"/>
                  </a:ext>
                </a:extLst>
              </p14:cNvPr>
              <p14:cNvContentPartPr/>
              <p14:nvPr/>
            </p14:nvContentPartPr>
            <p14:xfrm>
              <a:off x="3127418" y="3819044"/>
              <a:ext cx="2044080" cy="2177640"/>
            </p14:xfrm>
          </p:contentPart>
        </mc:Choice>
        <mc:Fallback>
          <p:pic>
            <p:nvPicPr>
              <p:cNvPr id="204" name="Freihand 203">
                <a:extLst>
                  <a:ext uri="{FF2B5EF4-FFF2-40B4-BE49-F238E27FC236}">
                    <a16:creationId xmlns:a16="http://schemas.microsoft.com/office/drawing/2014/main" id="{ADC4644F-ADDD-2428-E53E-D005D4769F6C}"/>
                  </a:ext>
                </a:extLst>
              </p:cNvPr>
              <p:cNvPicPr/>
              <p:nvPr/>
            </p:nvPicPr>
            <p:blipFill>
              <a:blip r:embed="rId44"/>
              <a:stretch>
                <a:fillRect/>
              </a:stretch>
            </p:blipFill>
            <p:spPr>
              <a:xfrm>
                <a:off x="3118418" y="3810404"/>
                <a:ext cx="2061720" cy="2195280"/>
              </a:xfrm>
              <a:prstGeom prst="rect">
                <a:avLst/>
              </a:prstGeom>
            </p:spPr>
          </p:pic>
        </mc:Fallback>
      </mc:AlternateContent>
      <p:grpSp>
        <p:nvGrpSpPr>
          <p:cNvPr id="332" name="Gruppieren 331">
            <a:extLst>
              <a:ext uri="{FF2B5EF4-FFF2-40B4-BE49-F238E27FC236}">
                <a16:creationId xmlns:a16="http://schemas.microsoft.com/office/drawing/2014/main" id="{EDA54F98-CDCA-61C4-B9DB-B309DFF2C041}"/>
              </a:ext>
            </a:extLst>
          </p:cNvPr>
          <p:cNvGrpSpPr/>
          <p:nvPr/>
        </p:nvGrpSpPr>
        <p:grpSpPr>
          <a:xfrm>
            <a:off x="2722418" y="493004"/>
            <a:ext cx="9155880" cy="6293160"/>
            <a:chOff x="2722418" y="493004"/>
            <a:chExt cx="9155880" cy="6293160"/>
          </a:xfrm>
        </p:grpSpPr>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AE4C4D3E-95D6-393F-5AC3-1993C7B02B51}"/>
                    </a:ext>
                  </a:extLst>
                </p14:cNvPr>
                <p14:cNvContentPartPr/>
                <p14:nvPr/>
              </p14:nvContentPartPr>
              <p14:xfrm>
                <a:off x="5603858" y="6361364"/>
                <a:ext cx="347760" cy="362520"/>
              </p14:xfrm>
            </p:contentPart>
          </mc:Choice>
          <mc:Fallback>
            <p:pic>
              <p:nvPicPr>
                <p:cNvPr id="26" name="Freihand 25">
                  <a:extLst>
                    <a:ext uri="{FF2B5EF4-FFF2-40B4-BE49-F238E27FC236}">
                      <a16:creationId xmlns:a16="http://schemas.microsoft.com/office/drawing/2014/main" id="{AE4C4D3E-95D6-393F-5AC3-1993C7B02B51}"/>
                    </a:ext>
                  </a:extLst>
                </p:cNvPr>
                <p:cNvPicPr/>
                <p:nvPr/>
              </p:nvPicPr>
              <p:blipFill>
                <a:blip r:embed="rId46"/>
                <a:stretch>
                  <a:fillRect/>
                </a:stretch>
              </p:blipFill>
              <p:spPr>
                <a:xfrm>
                  <a:off x="5594858" y="6352724"/>
                  <a:ext cx="3654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DE672F3C-E2A3-2AD2-6A01-59AEA5AD5713}"/>
                    </a:ext>
                  </a:extLst>
                </p14:cNvPr>
                <p14:cNvContentPartPr/>
                <p14:nvPr/>
              </p14:nvContentPartPr>
              <p14:xfrm>
                <a:off x="4335938" y="3275084"/>
                <a:ext cx="36720" cy="173880"/>
              </p14:xfrm>
            </p:contentPart>
          </mc:Choice>
          <mc:Fallback>
            <p:pic>
              <p:nvPicPr>
                <p:cNvPr id="28" name="Freihand 27">
                  <a:extLst>
                    <a:ext uri="{FF2B5EF4-FFF2-40B4-BE49-F238E27FC236}">
                      <a16:creationId xmlns:a16="http://schemas.microsoft.com/office/drawing/2014/main" id="{DE672F3C-E2A3-2AD2-6A01-59AEA5AD5713}"/>
                    </a:ext>
                  </a:extLst>
                </p:cNvPr>
                <p:cNvPicPr/>
                <p:nvPr/>
              </p:nvPicPr>
              <p:blipFill>
                <a:blip r:embed="rId48"/>
                <a:stretch>
                  <a:fillRect/>
                </a:stretch>
              </p:blipFill>
              <p:spPr>
                <a:xfrm>
                  <a:off x="4326938" y="3266084"/>
                  <a:ext cx="54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8E6C6FA3-D226-CACF-7733-F3560F759046}"/>
                    </a:ext>
                  </a:extLst>
                </p14:cNvPr>
                <p14:cNvContentPartPr/>
                <p14:nvPr/>
              </p14:nvContentPartPr>
              <p14:xfrm>
                <a:off x="4344578" y="6242564"/>
                <a:ext cx="30960" cy="135360"/>
              </p14:xfrm>
            </p:contentPart>
          </mc:Choice>
          <mc:Fallback>
            <p:pic>
              <p:nvPicPr>
                <p:cNvPr id="30" name="Freihand 29">
                  <a:extLst>
                    <a:ext uri="{FF2B5EF4-FFF2-40B4-BE49-F238E27FC236}">
                      <a16:creationId xmlns:a16="http://schemas.microsoft.com/office/drawing/2014/main" id="{8E6C6FA3-D226-CACF-7733-F3560F759046}"/>
                    </a:ext>
                  </a:extLst>
                </p:cNvPr>
                <p:cNvPicPr/>
                <p:nvPr/>
              </p:nvPicPr>
              <p:blipFill>
                <a:blip r:embed="rId50"/>
                <a:stretch>
                  <a:fillRect/>
                </a:stretch>
              </p:blipFill>
              <p:spPr>
                <a:xfrm>
                  <a:off x="4335578" y="6233564"/>
                  <a:ext cx="48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4" name="Freihand 183">
                  <a:extLst>
                    <a:ext uri="{FF2B5EF4-FFF2-40B4-BE49-F238E27FC236}">
                      <a16:creationId xmlns:a16="http://schemas.microsoft.com/office/drawing/2014/main" id="{0ECF7628-3FC7-A478-2BE0-B6EF7A7333D0}"/>
                    </a:ext>
                  </a:extLst>
                </p14:cNvPr>
                <p14:cNvContentPartPr/>
                <p14:nvPr/>
              </p14:nvContentPartPr>
              <p14:xfrm>
                <a:off x="3707738" y="6472964"/>
                <a:ext cx="65880" cy="95040"/>
              </p14:xfrm>
            </p:contentPart>
          </mc:Choice>
          <mc:Fallback>
            <p:pic>
              <p:nvPicPr>
                <p:cNvPr id="184" name="Freihand 183">
                  <a:extLst>
                    <a:ext uri="{FF2B5EF4-FFF2-40B4-BE49-F238E27FC236}">
                      <a16:creationId xmlns:a16="http://schemas.microsoft.com/office/drawing/2014/main" id="{0ECF7628-3FC7-A478-2BE0-B6EF7A7333D0}"/>
                    </a:ext>
                  </a:extLst>
                </p:cNvPr>
                <p:cNvPicPr/>
                <p:nvPr/>
              </p:nvPicPr>
              <p:blipFill>
                <a:blip r:embed="rId52"/>
                <a:stretch>
                  <a:fillRect/>
                </a:stretch>
              </p:blipFill>
              <p:spPr>
                <a:xfrm>
                  <a:off x="3699098" y="6464324"/>
                  <a:ext cx="83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5" name="Freihand 184">
                  <a:extLst>
                    <a:ext uri="{FF2B5EF4-FFF2-40B4-BE49-F238E27FC236}">
                      <a16:creationId xmlns:a16="http://schemas.microsoft.com/office/drawing/2014/main" id="{70EF2011-D4DE-DF3C-5424-E15696B0FCDA}"/>
                    </a:ext>
                  </a:extLst>
                </p14:cNvPr>
                <p14:cNvContentPartPr/>
                <p14:nvPr/>
              </p14:nvContentPartPr>
              <p14:xfrm>
                <a:off x="3753098" y="6465764"/>
                <a:ext cx="44280" cy="295560"/>
              </p14:xfrm>
            </p:contentPart>
          </mc:Choice>
          <mc:Fallback>
            <p:pic>
              <p:nvPicPr>
                <p:cNvPr id="185" name="Freihand 184">
                  <a:extLst>
                    <a:ext uri="{FF2B5EF4-FFF2-40B4-BE49-F238E27FC236}">
                      <a16:creationId xmlns:a16="http://schemas.microsoft.com/office/drawing/2014/main" id="{70EF2011-D4DE-DF3C-5424-E15696B0FCDA}"/>
                    </a:ext>
                  </a:extLst>
                </p:cNvPr>
                <p:cNvPicPr/>
                <p:nvPr/>
              </p:nvPicPr>
              <p:blipFill>
                <a:blip r:embed="rId54"/>
                <a:stretch>
                  <a:fillRect/>
                </a:stretch>
              </p:blipFill>
              <p:spPr>
                <a:xfrm>
                  <a:off x="3744458" y="6457124"/>
                  <a:ext cx="61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6" name="Freihand 185">
                  <a:extLst>
                    <a:ext uri="{FF2B5EF4-FFF2-40B4-BE49-F238E27FC236}">
                      <a16:creationId xmlns:a16="http://schemas.microsoft.com/office/drawing/2014/main" id="{045FC836-EDF4-3B8A-9DC6-2E3EBBA2824C}"/>
                    </a:ext>
                  </a:extLst>
                </p14:cNvPr>
                <p14:cNvContentPartPr/>
                <p14:nvPr/>
              </p14:nvContentPartPr>
              <p14:xfrm>
                <a:off x="3827978" y="6398084"/>
                <a:ext cx="93600" cy="260280"/>
              </p14:xfrm>
            </p:contentPart>
          </mc:Choice>
          <mc:Fallback>
            <p:pic>
              <p:nvPicPr>
                <p:cNvPr id="186" name="Freihand 185">
                  <a:extLst>
                    <a:ext uri="{FF2B5EF4-FFF2-40B4-BE49-F238E27FC236}">
                      <a16:creationId xmlns:a16="http://schemas.microsoft.com/office/drawing/2014/main" id="{045FC836-EDF4-3B8A-9DC6-2E3EBBA2824C}"/>
                    </a:ext>
                  </a:extLst>
                </p:cNvPr>
                <p:cNvPicPr/>
                <p:nvPr/>
              </p:nvPicPr>
              <p:blipFill>
                <a:blip r:embed="rId56"/>
                <a:stretch>
                  <a:fillRect/>
                </a:stretch>
              </p:blipFill>
              <p:spPr>
                <a:xfrm>
                  <a:off x="3819338" y="6389444"/>
                  <a:ext cx="111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7" name="Freihand 186">
                  <a:extLst>
                    <a:ext uri="{FF2B5EF4-FFF2-40B4-BE49-F238E27FC236}">
                      <a16:creationId xmlns:a16="http://schemas.microsoft.com/office/drawing/2014/main" id="{D627A97C-2FF0-AE4B-9A27-E53345B00892}"/>
                    </a:ext>
                  </a:extLst>
                </p14:cNvPr>
                <p14:cNvContentPartPr/>
                <p14:nvPr/>
              </p14:nvContentPartPr>
              <p14:xfrm>
                <a:off x="3939938" y="6488444"/>
                <a:ext cx="30240" cy="173160"/>
              </p14:xfrm>
            </p:contentPart>
          </mc:Choice>
          <mc:Fallback>
            <p:pic>
              <p:nvPicPr>
                <p:cNvPr id="187" name="Freihand 186">
                  <a:extLst>
                    <a:ext uri="{FF2B5EF4-FFF2-40B4-BE49-F238E27FC236}">
                      <a16:creationId xmlns:a16="http://schemas.microsoft.com/office/drawing/2014/main" id="{D627A97C-2FF0-AE4B-9A27-E53345B00892}"/>
                    </a:ext>
                  </a:extLst>
                </p:cNvPr>
                <p:cNvPicPr/>
                <p:nvPr/>
              </p:nvPicPr>
              <p:blipFill>
                <a:blip r:embed="rId58"/>
                <a:stretch>
                  <a:fillRect/>
                </a:stretch>
              </p:blipFill>
              <p:spPr>
                <a:xfrm>
                  <a:off x="3931298" y="6479804"/>
                  <a:ext cx="47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88" name="Freihand 187">
                  <a:extLst>
                    <a:ext uri="{FF2B5EF4-FFF2-40B4-BE49-F238E27FC236}">
                      <a16:creationId xmlns:a16="http://schemas.microsoft.com/office/drawing/2014/main" id="{55C96BAA-45F7-90D6-467F-77997131E82E}"/>
                    </a:ext>
                  </a:extLst>
                </p14:cNvPr>
                <p14:cNvContentPartPr/>
                <p14:nvPr/>
              </p14:nvContentPartPr>
              <p14:xfrm>
                <a:off x="4000418" y="6518324"/>
                <a:ext cx="58320" cy="114120"/>
              </p14:xfrm>
            </p:contentPart>
          </mc:Choice>
          <mc:Fallback>
            <p:pic>
              <p:nvPicPr>
                <p:cNvPr id="188" name="Freihand 187">
                  <a:extLst>
                    <a:ext uri="{FF2B5EF4-FFF2-40B4-BE49-F238E27FC236}">
                      <a16:creationId xmlns:a16="http://schemas.microsoft.com/office/drawing/2014/main" id="{55C96BAA-45F7-90D6-467F-77997131E82E}"/>
                    </a:ext>
                  </a:extLst>
                </p:cNvPr>
                <p:cNvPicPr/>
                <p:nvPr/>
              </p:nvPicPr>
              <p:blipFill>
                <a:blip r:embed="rId60"/>
                <a:stretch>
                  <a:fillRect/>
                </a:stretch>
              </p:blipFill>
              <p:spPr>
                <a:xfrm>
                  <a:off x="3991418" y="6509684"/>
                  <a:ext cx="75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89" name="Freihand 188">
                  <a:extLst>
                    <a:ext uri="{FF2B5EF4-FFF2-40B4-BE49-F238E27FC236}">
                      <a16:creationId xmlns:a16="http://schemas.microsoft.com/office/drawing/2014/main" id="{50B157C3-D374-E94D-5D76-C01D2AF8BCA8}"/>
                    </a:ext>
                  </a:extLst>
                </p14:cNvPr>
                <p14:cNvContentPartPr/>
                <p14:nvPr/>
              </p14:nvContentPartPr>
              <p14:xfrm>
                <a:off x="4056938" y="6421484"/>
                <a:ext cx="104400" cy="209520"/>
              </p14:xfrm>
            </p:contentPart>
          </mc:Choice>
          <mc:Fallback>
            <p:pic>
              <p:nvPicPr>
                <p:cNvPr id="189" name="Freihand 188">
                  <a:extLst>
                    <a:ext uri="{FF2B5EF4-FFF2-40B4-BE49-F238E27FC236}">
                      <a16:creationId xmlns:a16="http://schemas.microsoft.com/office/drawing/2014/main" id="{50B157C3-D374-E94D-5D76-C01D2AF8BCA8}"/>
                    </a:ext>
                  </a:extLst>
                </p:cNvPr>
                <p:cNvPicPr/>
                <p:nvPr/>
              </p:nvPicPr>
              <p:blipFill>
                <a:blip r:embed="rId62"/>
                <a:stretch>
                  <a:fillRect/>
                </a:stretch>
              </p:blipFill>
              <p:spPr>
                <a:xfrm>
                  <a:off x="4048298" y="6412484"/>
                  <a:ext cx="122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90" name="Freihand 189">
                  <a:extLst>
                    <a:ext uri="{FF2B5EF4-FFF2-40B4-BE49-F238E27FC236}">
                      <a16:creationId xmlns:a16="http://schemas.microsoft.com/office/drawing/2014/main" id="{5FBB76C4-583C-0005-27D0-95DD23721D27}"/>
                    </a:ext>
                  </a:extLst>
                </p14:cNvPr>
                <p14:cNvContentPartPr/>
                <p14:nvPr/>
              </p14:nvContentPartPr>
              <p14:xfrm>
                <a:off x="3775778" y="6351284"/>
                <a:ext cx="88560" cy="83880"/>
              </p14:xfrm>
            </p:contentPart>
          </mc:Choice>
          <mc:Fallback>
            <p:pic>
              <p:nvPicPr>
                <p:cNvPr id="190" name="Freihand 189">
                  <a:extLst>
                    <a:ext uri="{FF2B5EF4-FFF2-40B4-BE49-F238E27FC236}">
                      <a16:creationId xmlns:a16="http://schemas.microsoft.com/office/drawing/2014/main" id="{5FBB76C4-583C-0005-27D0-95DD23721D27}"/>
                    </a:ext>
                  </a:extLst>
                </p:cNvPr>
                <p:cNvPicPr/>
                <p:nvPr/>
              </p:nvPicPr>
              <p:blipFill>
                <a:blip r:embed="rId64"/>
                <a:stretch>
                  <a:fillRect/>
                </a:stretch>
              </p:blipFill>
              <p:spPr>
                <a:xfrm>
                  <a:off x="3767138" y="6342644"/>
                  <a:ext cx="106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91" name="Freihand 190">
                  <a:extLst>
                    <a:ext uri="{FF2B5EF4-FFF2-40B4-BE49-F238E27FC236}">
                      <a16:creationId xmlns:a16="http://schemas.microsoft.com/office/drawing/2014/main" id="{E0ED66FD-1425-1B5C-6858-618B36F6D4EB}"/>
                    </a:ext>
                  </a:extLst>
                </p14:cNvPr>
                <p14:cNvContentPartPr/>
                <p14:nvPr/>
              </p14:nvContentPartPr>
              <p14:xfrm>
                <a:off x="3854978" y="6242564"/>
                <a:ext cx="41400" cy="87480"/>
              </p14:xfrm>
            </p:contentPart>
          </mc:Choice>
          <mc:Fallback>
            <p:pic>
              <p:nvPicPr>
                <p:cNvPr id="191" name="Freihand 190">
                  <a:extLst>
                    <a:ext uri="{FF2B5EF4-FFF2-40B4-BE49-F238E27FC236}">
                      <a16:creationId xmlns:a16="http://schemas.microsoft.com/office/drawing/2014/main" id="{E0ED66FD-1425-1B5C-6858-618B36F6D4EB}"/>
                    </a:ext>
                  </a:extLst>
                </p:cNvPr>
                <p:cNvPicPr/>
                <p:nvPr/>
              </p:nvPicPr>
              <p:blipFill>
                <a:blip r:embed="rId66"/>
                <a:stretch>
                  <a:fillRect/>
                </a:stretch>
              </p:blipFill>
              <p:spPr>
                <a:xfrm>
                  <a:off x="3846338" y="6233564"/>
                  <a:ext cx="59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3" name="Freihand 192">
                  <a:extLst>
                    <a:ext uri="{FF2B5EF4-FFF2-40B4-BE49-F238E27FC236}">
                      <a16:creationId xmlns:a16="http://schemas.microsoft.com/office/drawing/2014/main" id="{6BE0D1E7-3C56-875F-FB85-5ABF6280B431}"/>
                    </a:ext>
                  </a:extLst>
                </p14:cNvPr>
                <p14:cNvContentPartPr/>
                <p14:nvPr/>
              </p14:nvContentPartPr>
              <p14:xfrm>
                <a:off x="5952698" y="1619444"/>
                <a:ext cx="517320" cy="83520"/>
              </p14:xfrm>
            </p:contentPart>
          </mc:Choice>
          <mc:Fallback>
            <p:pic>
              <p:nvPicPr>
                <p:cNvPr id="193" name="Freihand 192">
                  <a:extLst>
                    <a:ext uri="{FF2B5EF4-FFF2-40B4-BE49-F238E27FC236}">
                      <a16:creationId xmlns:a16="http://schemas.microsoft.com/office/drawing/2014/main" id="{6BE0D1E7-3C56-875F-FB85-5ABF6280B431}"/>
                    </a:ext>
                  </a:extLst>
                </p:cNvPr>
                <p:cNvPicPr/>
                <p:nvPr/>
              </p:nvPicPr>
              <p:blipFill>
                <a:blip r:embed="rId68"/>
                <a:stretch>
                  <a:fillRect/>
                </a:stretch>
              </p:blipFill>
              <p:spPr>
                <a:xfrm>
                  <a:off x="5943698" y="1610444"/>
                  <a:ext cx="534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83" name="Freihand 182">
                  <a:extLst>
                    <a:ext uri="{FF2B5EF4-FFF2-40B4-BE49-F238E27FC236}">
                      <a16:creationId xmlns:a16="http://schemas.microsoft.com/office/drawing/2014/main" id="{5345FE29-A952-A51B-8220-EA54038ABAD1}"/>
                    </a:ext>
                  </a:extLst>
                </p14:cNvPr>
                <p14:cNvContentPartPr/>
                <p14:nvPr/>
              </p14:nvContentPartPr>
              <p14:xfrm>
                <a:off x="3834818" y="5994164"/>
                <a:ext cx="43560" cy="214920"/>
              </p14:xfrm>
            </p:contentPart>
          </mc:Choice>
          <mc:Fallback>
            <p:pic>
              <p:nvPicPr>
                <p:cNvPr id="183" name="Freihand 182">
                  <a:extLst>
                    <a:ext uri="{FF2B5EF4-FFF2-40B4-BE49-F238E27FC236}">
                      <a16:creationId xmlns:a16="http://schemas.microsoft.com/office/drawing/2014/main" id="{5345FE29-A952-A51B-8220-EA54038ABAD1}"/>
                    </a:ext>
                  </a:extLst>
                </p:cNvPr>
                <p:cNvPicPr/>
                <p:nvPr/>
              </p:nvPicPr>
              <p:blipFill>
                <a:blip r:embed="rId70"/>
                <a:stretch>
                  <a:fillRect/>
                </a:stretch>
              </p:blipFill>
              <p:spPr>
                <a:xfrm>
                  <a:off x="3825818" y="5985524"/>
                  <a:ext cx="612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D039A3B7-BD4A-6AB2-8F9C-77E11D0C9D1A}"/>
                    </a:ext>
                  </a:extLst>
                </p14:cNvPr>
                <p14:cNvContentPartPr/>
                <p14:nvPr/>
              </p14:nvContentPartPr>
              <p14:xfrm>
                <a:off x="8043218" y="779564"/>
                <a:ext cx="31680" cy="221760"/>
              </p14:xfrm>
            </p:contentPart>
          </mc:Choice>
          <mc:Fallback>
            <p:pic>
              <p:nvPicPr>
                <p:cNvPr id="45" name="Freihand 44">
                  <a:extLst>
                    <a:ext uri="{FF2B5EF4-FFF2-40B4-BE49-F238E27FC236}">
                      <a16:creationId xmlns:a16="http://schemas.microsoft.com/office/drawing/2014/main" id="{D039A3B7-BD4A-6AB2-8F9C-77E11D0C9D1A}"/>
                    </a:ext>
                  </a:extLst>
                </p:cNvPr>
                <p:cNvPicPr/>
                <p:nvPr/>
              </p:nvPicPr>
              <p:blipFill>
                <a:blip r:embed="rId72"/>
                <a:stretch>
                  <a:fillRect/>
                </a:stretch>
              </p:blipFill>
              <p:spPr>
                <a:xfrm>
                  <a:off x="8034218" y="770564"/>
                  <a:ext cx="49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83ED0535-FA8D-26A1-452B-6696433A0398}"/>
                    </a:ext>
                  </a:extLst>
                </p14:cNvPr>
                <p14:cNvContentPartPr/>
                <p14:nvPr/>
              </p14:nvContentPartPr>
              <p14:xfrm>
                <a:off x="7897058" y="734564"/>
                <a:ext cx="251640" cy="164880"/>
              </p14:xfrm>
            </p:contentPart>
          </mc:Choice>
          <mc:Fallback>
            <p:pic>
              <p:nvPicPr>
                <p:cNvPr id="46" name="Freihand 45">
                  <a:extLst>
                    <a:ext uri="{FF2B5EF4-FFF2-40B4-BE49-F238E27FC236}">
                      <a16:creationId xmlns:a16="http://schemas.microsoft.com/office/drawing/2014/main" id="{83ED0535-FA8D-26A1-452B-6696433A0398}"/>
                    </a:ext>
                  </a:extLst>
                </p:cNvPr>
                <p:cNvPicPr/>
                <p:nvPr/>
              </p:nvPicPr>
              <p:blipFill>
                <a:blip r:embed="rId74"/>
                <a:stretch>
                  <a:fillRect/>
                </a:stretch>
              </p:blipFill>
              <p:spPr>
                <a:xfrm>
                  <a:off x="7888058" y="725564"/>
                  <a:ext cx="269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87A73373-D8B8-2D79-7BCE-D275D86576B5}"/>
                    </a:ext>
                  </a:extLst>
                </p14:cNvPr>
                <p14:cNvContentPartPr/>
                <p14:nvPr/>
              </p14:nvContentPartPr>
              <p14:xfrm>
                <a:off x="8304578" y="775244"/>
                <a:ext cx="21600" cy="176760"/>
              </p14:xfrm>
            </p:contentPart>
          </mc:Choice>
          <mc:Fallback>
            <p:pic>
              <p:nvPicPr>
                <p:cNvPr id="50" name="Freihand 49">
                  <a:extLst>
                    <a:ext uri="{FF2B5EF4-FFF2-40B4-BE49-F238E27FC236}">
                      <a16:creationId xmlns:a16="http://schemas.microsoft.com/office/drawing/2014/main" id="{87A73373-D8B8-2D79-7BCE-D275D86576B5}"/>
                    </a:ext>
                  </a:extLst>
                </p:cNvPr>
                <p:cNvPicPr/>
                <p:nvPr/>
              </p:nvPicPr>
              <p:blipFill>
                <a:blip r:embed="rId76"/>
                <a:stretch>
                  <a:fillRect/>
                </a:stretch>
              </p:blipFill>
              <p:spPr>
                <a:xfrm>
                  <a:off x="8295938" y="766604"/>
                  <a:ext cx="39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5B686F0A-271E-3997-A5BC-308307694CCC}"/>
                    </a:ext>
                  </a:extLst>
                </p14:cNvPr>
                <p14:cNvContentPartPr/>
                <p14:nvPr/>
              </p14:nvContentPartPr>
              <p14:xfrm>
                <a:off x="8233658" y="661124"/>
                <a:ext cx="196200" cy="184320"/>
              </p14:xfrm>
            </p:contentPart>
          </mc:Choice>
          <mc:Fallback>
            <p:pic>
              <p:nvPicPr>
                <p:cNvPr id="51" name="Freihand 50">
                  <a:extLst>
                    <a:ext uri="{FF2B5EF4-FFF2-40B4-BE49-F238E27FC236}">
                      <a16:creationId xmlns:a16="http://schemas.microsoft.com/office/drawing/2014/main" id="{5B686F0A-271E-3997-A5BC-308307694CCC}"/>
                    </a:ext>
                  </a:extLst>
                </p:cNvPr>
                <p:cNvPicPr/>
                <p:nvPr/>
              </p:nvPicPr>
              <p:blipFill>
                <a:blip r:embed="rId78"/>
                <a:stretch>
                  <a:fillRect/>
                </a:stretch>
              </p:blipFill>
              <p:spPr>
                <a:xfrm>
                  <a:off x="8225018" y="652484"/>
                  <a:ext cx="213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57ACEEA4-62E1-CC7E-C4B5-B4DE42A0B2B0}"/>
                    </a:ext>
                  </a:extLst>
                </p14:cNvPr>
                <p14:cNvContentPartPr/>
                <p14:nvPr/>
              </p14:nvContentPartPr>
              <p14:xfrm>
                <a:off x="8621378" y="829604"/>
                <a:ext cx="177480" cy="11160"/>
              </p14:xfrm>
            </p:contentPart>
          </mc:Choice>
          <mc:Fallback>
            <p:pic>
              <p:nvPicPr>
                <p:cNvPr id="53" name="Freihand 52">
                  <a:extLst>
                    <a:ext uri="{FF2B5EF4-FFF2-40B4-BE49-F238E27FC236}">
                      <a16:creationId xmlns:a16="http://schemas.microsoft.com/office/drawing/2014/main" id="{57ACEEA4-62E1-CC7E-C4B5-B4DE42A0B2B0}"/>
                    </a:ext>
                  </a:extLst>
                </p:cNvPr>
                <p:cNvPicPr/>
                <p:nvPr/>
              </p:nvPicPr>
              <p:blipFill>
                <a:blip r:embed="rId80"/>
                <a:stretch>
                  <a:fillRect/>
                </a:stretch>
              </p:blipFill>
              <p:spPr>
                <a:xfrm>
                  <a:off x="8612738" y="820604"/>
                  <a:ext cx="195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BA2672A5-4542-337C-504F-74396E93B924}"/>
                    </a:ext>
                  </a:extLst>
                </p14:cNvPr>
                <p14:cNvContentPartPr/>
                <p14:nvPr/>
              </p14:nvContentPartPr>
              <p14:xfrm>
                <a:off x="8616698" y="728444"/>
                <a:ext cx="349200" cy="212760"/>
              </p14:xfrm>
            </p:contentPart>
          </mc:Choice>
          <mc:Fallback>
            <p:pic>
              <p:nvPicPr>
                <p:cNvPr id="54" name="Freihand 53">
                  <a:extLst>
                    <a:ext uri="{FF2B5EF4-FFF2-40B4-BE49-F238E27FC236}">
                      <a16:creationId xmlns:a16="http://schemas.microsoft.com/office/drawing/2014/main" id="{BA2672A5-4542-337C-504F-74396E93B924}"/>
                    </a:ext>
                  </a:extLst>
                </p:cNvPr>
                <p:cNvPicPr/>
                <p:nvPr/>
              </p:nvPicPr>
              <p:blipFill>
                <a:blip r:embed="rId82"/>
                <a:stretch>
                  <a:fillRect/>
                </a:stretch>
              </p:blipFill>
              <p:spPr>
                <a:xfrm>
                  <a:off x="8608058" y="719444"/>
                  <a:ext cx="366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DBBCF01A-77D8-4D26-8FA1-CBFA06A54079}"/>
                    </a:ext>
                  </a:extLst>
                </p14:cNvPr>
                <p14:cNvContentPartPr/>
                <p14:nvPr/>
              </p14:nvContentPartPr>
              <p14:xfrm>
                <a:off x="9238058" y="749324"/>
                <a:ext cx="363600" cy="144360"/>
              </p14:xfrm>
            </p:contentPart>
          </mc:Choice>
          <mc:Fallback>
            <p:pic>
              <p:nvPicPr>
                <p:cNvPr id="55" name="Freihand 54">
                  <a:extLst>
                    <a:ext uri="{FF2B5EF4-FFF2-40B4-BE49-F238E27FC236}">
                      <a16:creationId xmlns:a16="http://schemas.microsoft.com/office/drawing/2014/main" id="{DBBCF01A-77D8-4D26-8FA1-CBFA06A54079}"/>
                    </a:ext>
                  </a:extLst>
                </p:cNvPr>
                <p:cNvPicPr/>
                <p:nvPr/>
              </p:nvPicPr>
              <p:blipFill>
                <a:blip r:embed="rId84"/>
                <a:stretch>
                  <a:fillRect/>
                </a:stretch>
              </p:blipFill>
              <p:spPr>
                <a:xfrm>
                  <a:off x="9229058" y="740324"/>
                  <a:ext cx="381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B24C3063-0329-EAA4-881F-0ED861469922}"/>
                    </a:ext>
                  </a:extLst>
                </p14:cNvPr>
                <p14:cNvContentPartPr/>
                <p14:nvPr/>
              </p14:nvContentPartPr>
              <p14:xfrm>
                <a:off x="9645218" y="654644"/>
                <a:ext cx="482400" cy="191880"/>
              </p14:xfrm>
            </p:contentPart>
          </mc:Choice>
          <mc:Fallback>
            <p:pic>
              <p:nvPicPr>
                <p:cNvPr id="56" name="Freihand 55">
                  <a:extLst>
                    <a:ext uri="{FF2B5EF4-FFF2-40B4-BE49-F238E27FC236}">
                      <a16:creationId xmlns:a16="http://schemas.microsoft.com/office/drawing/2014/main" id="{B24C3063-0329-EAA4-881F-0ED861469922}"/>
                    </a:ext>
                  </a:extLst>
                </p:cNvPr>
                <p:cNvPicPr/>
                <p:nvPr/>
              </p:nvPicPr>
              <p:blipFill>
                <a:blip r:embed="rId86"/>
                <a:stretch>
                  <a:fillRect/>
                </a:stretch>
              </p:blipFill>
              <p:spPr>
                <a:xfrm>
                  <a:off x="9636218" y="645644"/>
                  <a:ext cx="500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8599FACD-BED4-7A82-A32B-95E9E0DBD16D}"/>
                    </a:ext>
                  </a:extLst>
                </p14:cNvPr>
                <p14:cNvContentPartPr/>
                <p14:nvPr/>
              </p14:nvContentPartPr>
              <p14:xfrm>
                <a:off x="9358298" y="578684"/>
                <a:ext cx="86400" cy="26280"/>
              </p14:xfrm>
            </p:contentPart>
          </mc:Choice>
          <mc:Fallback>
            <p:pic>
              <p:nvPicPr>
                <p:cNvPr id="57" name="Freihand 56">
                  <a:extLst>
                    <a:ext uri="{FF2B5EF4-FFF2-40B4-BE49-F238E27FC236}">
                      <a16:creationId xmlns:a16="http://schemas.microsoft.com/office/drawing/2014/main" id="{8599FACD-BED4-7A82-A32B-95E9E0DBD16D}"/>
                    </a:ext>
                  </a:extLst>
                </p:cNvPr>
                <p:cNvPicPr/>
                <p:nvPr/>
              </p:nvPicPr>
              <p:blipFill>
                <a:blip r:embed="rId88"/>
                <a:stretch>
                  <a:fillRect/>
                </a:stretch>
              </p:blipFill>
              <p:spPr>
                <a:xfrm>
                  <a:off x="9349658" y="570044"/>
                  <a:ext cx="104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22EEFF3D-D9BB-961D-4A09-07FD72276113}"/>
                    </a:ext>
                  </a:extLst>
                </p14:cNvPr>
                <p14:cNvContentPartPr/>
                <p14:nvPr/>
              </p14:nvContentPartPr>
              <p14:xfrm>
                <a:off x="10387178" y="692444"/>
                <a:ext cx="202320" cy="157320"/>
              </p14:xfrm>
            </p:contentPart>
          </mc:Choice>
          <mc:Fallback>
            <p:pic>
              <p:nvPicPr>
                <p:cNvPr id="58" name="Freihand 57">
                  <a:extLst>
                    <a:ext uri="{FF2B5EF4-FFF2-40B4-BE49-F238E27FC236}">
                      <a16:creationId xmlns:a16="http://schemas.microsoft.com/office/drawing/2014/main" id="{22EEFF3D-D9BB-961D-4A09-07FD72276113}"/>
                    </a:ext>
                  </a:extLst>
                </p:cNvPr>
                <p:cNvPicPr/>
                <p:nvPr/>
              </p:nvPicPr>
              <p:blipFill>
                <a:blip r:embed="rId90"/>
                <a:stretch>
                  <a:fillRect/>
                </a:stretch>
              </p:blipFill>
              <p:spPr>
                <a:xfrm>
                  <a:off x="10378178" y="683444"/>
                  <a:ext cx="219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61F909F2-700B-D61C-2ABE-EA433CD38595}"/>
                    </a:ext>
                  </a:extLst>
                </p14:cNvPr>
                <p14:cNvContentPartPr/>
                <p14:nvPr/>
              </p14:nvContentPartPr>
              <p14:xfrm>
                <a:off x="10612538" y="636644"/>
                <a:ext cx="51840" cy="49320"/>
              </p14:xfrm>
            </p:contentPart>
          </mc:Choice>
          <mc:Fallback>
            <p:pic>
              <p:nvPicPr>
                <p:cNvPr id="59" name="Freihand 58">
                  <a:extLst>
                    <a:ext uri="{FF2B5EF4-FFF2-40B4-BE49-F238E27FC236}">
                      <a16:creationId xmlns:a16="http://schemas.microsoft.com/office/drawing/2014/main" id="{61F909F2-700B-D61C-2ABE-EA433CD38595}"/>
                    </a:ext>
                  </a:extLst>
                </p:cNvPr>
                <p:cNvPicPr/>
                <p:nvPr/>
              </p:nvPicPr>
              <p:blipFill>
                <a:blip r:embed="rId92"/>
                <a:stretch>
                  <a:fillRect/>
                </a:stretch>
              </p:blipFill>
              <p:spPr>
                <a:xfrm>
                  <a:off x="10603898" y="627644"/>
                  <a:ext cx="69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52505096-D4AF-BDF9-44F4-EC28B3AE4A83}"/>
                    </a:ext>
                  </a:extLst>
                </p14:cNvPr>
                <p14:cNvContentPartPr/>
                <p14:nvPr/>
              </p14:nvContentPartPr>
              <p14:xfrm>
                <a:off x="10737098" y="568244"/>
                <a:ext cx="141480" cy="206640"/>
              </p14:xfrm>
            </p:contentPart>
          </mc:Choice>
          <mc:Fallback>
            <p:pic>
              <p:nvPicPr>
                <p:cNvPr id="60" name="Freihand 59">
                  <a:extLst>
                    <a:ext uri="{FF2B5EF4-FFF2-40B4-BE49-F238E27FC236}">
                      <a16:creationId xmlns:a16="http://schemas.microsoft.com/office/drawing/2014/main" id="{52505096-D4AF-BDF9-44F4-EC28B3AE4A83}"/>
                    </a:ext>
                  </a:extLst>
                </p:cNvPr>
                <p:cNvPicPr/>
                <p:nvPr/>
              </p:nvPicPr>
              <p:blipFill>
                <a:blip r:embed="rId94"/>
                <a:stretch>
                  <a:fillRect/>
                </a:stretch>
              </p:blipFill>
              <p:spPr>
                <a:xfrm>
                  <a:off x="10728098" y="559604"/>
                  <a:ext cx="159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2B95013E-CE77-F286-B821-FF76D20493C4}"/>
                    </a:ext>
                  </a:extLst>
                </p14:cNvPr>
                <p14:cNvContentPartPr/>
                <p14:nvPr/>
              </p14:nvContentPartPr>
              <p14:xfrm>
                <a:off x="11075498" y="655364"/>
                <a:ext cx="388080" cy="108000"/>
              </p14:xfrm>
            </p:contentPart>
          </mc:Choice>
          <mc:Fallback>
            <p:pic>
              <p:nvPicPr>
                <p:cNvPr id="61" name="Freihand 60">
                  <a:extLst>
                    <a:ext uri="{FF2B5EF4-FFF2-40B4-BE49-F238E27FC236}">
                      <a16:creationId xmlns:a16="http://schemas.microsoft.com/office/drawing/2014/main" id="{2B95013E-CE77-F286-B821-FF76D20493C4}"/>
                    </a:ext>
                  </a:extLst>
                </p:cNvPr>
                <p:cNvPicPr/>
                <p:nvPr/>
              </p:nvPicPr>
              <p:blipFill>
                <a:blip r:embed="rId96"/>
                <a:stretch>
                  <a:fillRect/>
                </a:stretch>
              </p:blipFill>
              <p:spPr>
                <a:xfrm>
                  <a:off x="11066858" y="646364"/>
                  <a:ext cx="405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F19DD267-D8A9-9911-3119-8438467F1F19}"/>
                    </a:ext>
                  </a:extLst>
                </p14:cNvPr>
                <p14:cNvContentPartPr/>
                <p14:nvPr/>
              </p14:nvContentPartPr>
              <p14:xfrm>
                <a:off x="11372858" y="510284"/>
                <a:ext cx="12240" cy="720"/>
              </p14:xfrm>
            </p:contentPart>
          </mc:Choice>
          <mc:Fallback>
            <p:pic>
              <p:nvPicPr>
                <p:cNvPr id="62" name="Freihand 61">
                  <a:extLst>
                    <a:ext uri="{FF2B5EF4-FFF2-40B4-BE49-F238E27FC236}">
                      <a16:creationId xmlns:a16="http://schemas.microsoft.com/office/drawing/2014/main" id="{F19DD267-D8A9-9911-3119-8438467F1F19}"/>
                    </a:ext>
                  </a:extLst>
                </p:cNvPr>
                <p:cNvPicPr/>
                <p:nvPr/>
              </p:nvPicPr>
              <p:blipFill>
                <a:blip r:embed="rId98"/>
                <a:stretch>
                  <a:fillRect/>
                </a:stretch>
              </p:blipFill>
              <p:spPr>
                <a:xfrm>
                  <a:off x="11363858" y="501284"/>
                  <a:ext cx="29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B33704B8-814D-E6D4-9312-10D90AB9C4BE}"/>
                    </a:ext>
                  </a:extLst>
                </p14:cNvPr>
                <p14:cNvContentPartPr/>
                <p14:nvPr/>
              </p14:nvContentPartPr>
              <p14:xfrm>
                <a:off x="9158498" y="1101404"/>
                <a:ext cx="138240" cy="262080"/>
              </p14:xfrm>
            </p:contentPart>
          </mc:Choice>
          <mc:Fallback>
            <p:pic>
              <p:nvPicPr>
                <p:cNvPr id="63" name="Freihand 62">
                  <a:extLst>
                    <a:ext uri="{FF2B5EF4-FFF2-40B4-BE49-F238E27FC236}">
                      <a16:creationId xmlns:a16="http://schemas.microsoft.com/office/drawing/2014/main" id="{B33704B8-814D-E6D4-9312-10D90AB9C4BE}"/>
                    </a:ext>
                  </a:extLst>
                </p:cNvPr>
                <p:cNvPicPr/>
                <p:nvPr/>
              </p:nvPicPr>
              <p:blipFill>
                <a:blip r:embed="rId100"/>
                <a:stretch>
                  <a:fillRect/>
                </a:stretch>
              </p:blipFill>
              <p:spPr>
                <a:xfrm>
                  <a:off x="9149858" y="1092764"/>
                  <a:ext cx="1558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9A9B9D98-44B4-2591-C3EB-A9FAE630E877}"/>
                    </a:ext>
                  </a:extLst>
                </p14:cNvPr>
                <p14:cNvContentPartPr/>
                <p14:nvPr/>
              </p14:nvContentPartPr>
              <p14:xfrm>
                <a:off x="9451538" y="1096724"/>
                <a:ext cx="228600" cy="186480"/>
              </p14:xfrm>
            </p:contentPart>
          </mc:Choice>
          <mc:Fallback>
            <p:pic>
              <p:nvPicPr>
                <p:cNvPr id="64" name="Freihand 63">
                  <a:extLst>
                    <a:ext uri="{FF2B5EF4-FFF2-40B4-BE49-F238E27FC236}">
                      <a16:creationId xmlns:a16="http://schemas.microsoft.com/office/drawing/2014/main" id="{9A9B9D98-44B4-2591-C3EB-A9FAE630E877}"/>
                    </a:ext>
                  </a:extLst>
                </p:cNvPr>
                <p:cNvPicPr/>
                <p:nvPr/>
              </p:nvPicPr>
              <p:blipFill>
                <a:blip r:embed="rId102"/>
                <a:stretch>
                  <a:fillRect/>
                </a:stretch>
              </p:blipFill>
              <p:spPr>
                <a:xfrm>
                  <a:off x="9442898" y="1088084"/>
                  <a:ext cx="246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E6C05A9B-0728-6E64-F8B1-9DAE42162C9A}"/>
                    </a:ext>
                  </a:extLst>
                </p14:cNvPr>
                <p14:cNvContentPartPr/>
                <p14:nvPr/>
              </p14:nvContentPartPr>
              <p14:xfrm>
                <a:off x="9785978" y="1170524"/>
                <a:ext cx="102600" cy="15480"/>
              </p14:xfrm>
            </p:contentPart>
          </mc:Choice>
          <mc:Fallback>
            <p:pic>
              <p:nvPicPr>
                <p:cNvPr id="65" name="Freihand 64">
                  <a:extLst>
                    <a:ext uri="{FF2B5EF4-FFF2-40B4-BE49-F238E27FC236}">
                      <a16:creationId xmlns:a16="http://schemas.microsoft.com/office/drawing/2014/main" id="{E6C05A9B-0728-6E64-F8B1-9DAE42162C9A}"/>
                    </a:ext>
                  </a:extLst>
                </p:cNvPr>
                <p:cNvPicPr/>
                <p:nvPr/>
              </p:nvPicPr>
              <p:blipFill>
                <a:blip r:embed="rId104"/>
                <a:stretch>
                  <a:fillRect/>
                </a:stretch>
              </p:blipFill>
              <p:spPr>
                <a:xfrm>
                  <a:off x="9777338" y="1161884"/>
                  <a:ext cx="120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FC4F3503-3795-682C-E9A4-83994F1A6011}"/>
                    </a:ext>
                  </a:extLst>
                </p14:cNvPr>
                <p14:cNvContentPartPr/>
                <p14:nvPr/>
              </p14:nvContentPartPr>
              <p14:xfrm>
                <a:off x="10024658" y="1053884"/>
                <a:ext cx="144360" cy="159120"/>
              </p14:xfrm>
            </p:contentPart>
          </mc:Choice>
          <mc:Fallback>
            <p:pic>
              <p:nvPicPr>
                <p:cNvPr id="66" name="Freihand 65">
                  <a:extLst>
                    <a:ext uri="{FF2B5EF4-FFF2-40B4-BE49-F238E27FC236}">
                      <a16:creationId xmlns:a16="http://schemas.microsoft.com/office/drawing/2014/main" id="{FC4F3503-3795-682C-E9A4-83994F1A6011}"/>
                    </a:ext>
                  </a:extLst>
                </p:cNvPr>
                <p:cNvPicPr/>
                <p:nvPr/>
              </p:nvPicPr>
              <p:blipFill>
                <a:blip r:embed="rId106"/>
                <a:stretch>
                  <a:fillRect/>
                </a:stretch>
              </p:blipFill>
              <p:spPr>
                <a:xfrm>
                  <a:off x="10016018" y="1045244"/>
                  <a:ext cx="162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541E0BC4-61C9-D749-B2A3-C2483ADBFFF7}"/>
                    </a:ext>
                  </a:extLst>
                </p14:cNvPr>
                <p14:cNvContentPartPr/>
                <p14:nvPr/>
              </p14:nvContentPartPr>
              <p14:xfrm>
                <a:off x="10079378" y="1084844"/>
                <a:ext cx="578880" cy="167400"/>
              </p14:xfrm>
            </p:contentPart>
          </mc:Choice>
          <mc:Fallback>
            <p:pic>
              <p:nvPicPr>
                <p:cNvPr id="67" name="Freihand 66">
                  <a:extLst>
                    <a:ext uri="{FF2B5EF4-FFF2-40B4-BE49-F238E27FC236}">
                      <a16:creationId xmlns:a16="http://schemas.microsoft.com/office/drawing/2014/main" id="{541E0BC4-61C9-D749-B2A3-C2483ADBFFF7}"/>
                    </a:ext>
                  </a:extLst>
                </p:cNvPr>
                <p:cNvPicPr/>
                <p:nvPr/>
              </p:nvPicPr>
              <p:blipFill>
                <a:blip r:embed="rId108"/>
                <a:stretch>
                  <a:fillRect/>
                </a:stretch>
              </p:blipFill>
              <p:spPr>
                <a:xfrm>
                  <a:off x="10070738" y="1076204"/>
                  <a:ext cx="596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0E7EB0DF-E007-DCD2-6826-59E00D7B27E8}"/>
                    </a:ext>
                  </a:extLst>
                </p14:cNvPr>
                <p14:cNvContentPartPr/>
                <p14:nvPr/>
              </p14:nvContentPartPr>
              <p14:xfrm>
                <a:off x="4333058" y="3359324"/>
                <a:ext cx="39600" cy="87840"/>
              </p14:xfrm>
            </p:contentPart>
          </mc:Choice>
          <mc:Fallback>
            <p:pic>
              <p:nvPicPr>
                <p:cNvPr id="70" name="Freihand 69">
                  <a:extLst>
                    <a:ext uri="{FF2B5EF4-FFF2-40B4-BE49-F238E27FC236}">
                      <a16:creationId xmlns:a16="http://schemas.microsoft.com/office/drawing/2014/main" id="{0E7EB0DF-E007-DCD2-6826-59E00D7B27E8}"/>
                    </a:ext>
                  </a:extLst>
                </p:cNvPr>
                <p:cNvPicPr/>
                <p:nvPr/>
              </p:nvPicPr>
              <p:blipFill>
                <a:blip r:embed="rId110"/>
                <a:stretch>
                  <a:fillRect/>
                </a:stretch>
              </p:blipFill>
              <p:spPr>
                <a:xfrm>
                  <a:off x="4324418" y="3350684"/>
                  <a:ext cx="57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3F1BE0F9-409C-570F-38AA-0D09243E8E3C}"/>
                    </a:ext>
                  </a:extLst>
                </p14:cNvPr>
                <p14:cNvContentPartPr/>
                <p14:nvPr/>
              </p14:nvContentPartPr>
              <p14:xfrm>
                <a:off x="4366538" y="1674164"/>
                <a:ext cx="34920" cy="33840"/>
              </p14:xfrm>
            </p:contentPart>
          </mc:Choice>
          <mc:Fallback>
            <p:pic>
              <p:nvPicPr>
                <p:cNvPr id="75" name="Freihand 74">
                  <a:extLst>
                    <a:ext uri="{FF2B5EF4-FFF2-40B4-BE49-F238E27FC236}">
                      <a16:creationId xmlns:a16="http://schemas.microsoft.com/office/drawing/2014/main" id="{3F1BE0F9-409C-570F-38AA-0D09243E8E3C}"/>
                    </a:ext>
                  </a:extLst>
                </p:cNvPr>
                <p:cNvPicPr/>
                <p:nvPr/>
              </p:nvPicPr>
              <p:blipFill>
                <a:blip r:embed="rId112"/>
                <a:stretch>
                  <a:fillRect/>
                </a:stretch>
              </p:blipFill>
              <p:spPr>
                <a:xfrm>
                  <a:off x="4357898" y="1665524"/>
                  <a:ext cx="52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C021486D-8496-255F-124A-19204859D1C1}"/>
                    </a:ext>
                  </a:extLst>
                </p14:cNvPr>
                <p14:cNvContentPartPr/>
                <p14:nvPr/>
              </p14:nvContentPartPr>
              <p14:xfrm>
                <a:off x="8576738" y="1633484"/>
                <a:ext cx="253080" cy="6120"/>
              </p14:xfrm>
            </p:contentPart>
          </mc:Choice>
          <mc:Fallback>
            <p:pic>
              <p:nvPicPr>
                <p:cNvPr id="76" name="Freihand 75">
                  <a:extLst>
                    <a:ext uri="{FF2B5EF4-FFF2-40B4-BE49-F238E27FC236}">
                      <a16:creationId xmlns:a16="http://schemas.microsoft.com/office/drawing/2014/main" id="{C021486D-8496-255F-124A-19204859D1C1}"/>
                    </a:ext>
                  </a:extLst>
                </p:cNvPr>
                <p:cNvPicPr/>
                <p:nvPr/>
              </p:nvPicPr>
              <p:blipFill>
                <a:blip r:embed="rId114"/>
                <a:stretch>
                  <a:fillRect/>
                </a:stretch>
              </p:blipFill>
              <p:spPr>
                <a:xfrm>
                  <a:off x="8567738" y="1624484"/>
                  <a:ext cx="270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3A8CB167-6383-D37C-F8AD-6761BBF3F7B3}"/>
                    </a:ext>
                  </a:extLst>
                </p14:cNvPr>
                <p14:cNvContentPartPr/>
                <p14:nvPr/>
              </p14:nvContentPartPr>
              <p14:xfrm>
                <a:off x="8578178" y="1606484"/>
                <a:ext cx="408960" cy="189720"/>
              </p14:xfrm>
            </p:contentPart>
          </mc:Choice>
          <mc:Fallback>
            <p:pic>
              <p:nvPicPr>
                <p:cNvPr id="77" name="Freihand 76">
                  <a:extLst>
                    <a:ext uri="{FF2B5EF4-FFF2-40B4-BE49-F238E27FC236}">
                      <a16:creationId xmlns:a16="http://schemas.microsoft.com/office/drawing/2014/main" id="{3A8CB167-6383-D37C-F8AD-6761BBF3F7B3}"/>
                    </a:ext>
                  </a:extLst>
                </p:cNvPr>
                <p:cNvPicPr/>
                <p:nvPr/>
              </p:nvPicPr>
              <p:blipFill>
                <a:blip r:embed="rId116"/>
                <a:stretch>
                  <a:fillRect/>
                </a:stretch>
              </p:blipFill>
              <p:spPr>
                <a:xfrm>
                  <a:off x="8569178" y="1597844"/>
                  <a:ext cx="426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6D015D6C-F227-C6D3-7944-115566AB0FA7}"/>
                    </a:ext>
                  </a:extLst>
                </p14:cNvPr>
                <p14:cNvContentPartPr/>
                <p14:nvPr/>
              </p14:nvContentPartPr>
              <p14:xfrm>
                <a:off x="9235538" y="1564724"/>
                <a:ext cx="150480" cy="245160"/>
              </p14:xfrm>
            </p:contentPart>
          </mc:Choice>
          <mc:Fallback>
            <p:pic>
              <p:nvPicPr>
                <p:cNvPr id="79" name="Freihand 78">
                  <a:extLst>
                    <a:ext uri="{FF2B5EF4-FFF2-40B4-BE49-F238E27FC236}">
                      <a16:creationId xmlns:a16="http://schemas.microsoft.com/office/drawing/2014/main" id="{6D015D6C-F227-C6D3-7944-115566AB0FA7}"/>
                    </a:ext>
                  </a:extLst>
                </p:cNvPr>
                <p:cNvPicPr/>
                <p:nvPr/>
              </p:nvPicPr>
              <p:blipFill>
                <a:blip r:embed="rId118"/>
                <a:stretch>
                  <a:fillRect/>
                </a:stretch>
              </p:blipFill>
              <p:spPr>
                <a:xfrm>
                  <a:off x="9226538" y="1556084"/>
                  <a:ext cx="168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8CDD6014-75C6-AD47-F02D-B6463F6819B7}"/>
                    </a:ext>
                  </a:extLst>
                </p14:cNvPr>
                <p14:cNvContentPartPr/>
                <p14:nvPr/>
              </p14:nvContentPartPr>
              <p14:xfrm>
                <a:off x="9417338" y="1577684"/>
                <a:ext cx="213840" cy="231120"/>
              </p14:xfrm>
            </p:contentPart>
          </mc:Choice>
          <mc:Fallback>
            <p:pic>
              <p:nvPicPr>
                <p:cNvPr id="80" name="Freihand 79">
                  <a:extLst>
                    <a:ext uri="{FF2B5EF4-FFF2-40B4-BE49-F238E27FC236}">
                      <a16:creationId xmlns:a16="http://schemas.microsoft.com/office/drawing/2014/main" id="{8CDD6014-75C6-AD47-F02D-B6463F6819B7}"/>
                    </a:ext>
                  </a:extLst>
                </p:cNvPr>
                <p:cNvPicPr/>
                <p:nvPr/>
              </p:nvPicPr>
              <p:blipFill>
                <a:blip r:embed="rId120"/>
                <a:stretch>
                  <a:fillRect/>
                </a:stretch>
              </p:blipFill>
              <p:spPr>
                <a:xfrm>
                  <a:off x="9408698" y="1568684"/>
                  <a:ext cx="231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45E26423-FD50-B458-1E08-7597CBA6975D}"/>
                    </a:ext>
                  </a:extLst>
                </p14:cNvPr>
                <p14:cNvContentPartPr/>
                <p14:nvPr/>
              </p14:nvContentPartPr>
              <p14:xfrm>
                <a:off x="9885338" y="1624844"/>
                <a:ext cx="297360" cy="105480"/>
              </p14:xfrm>
            </p:contentPart>
          </mc:Choice>
          <mc:Fallback>
            <p:pic>
              <p:nvPicPr>
                <p:cNvPr id="81" name="Freihand 80">
                  <a:extLst>
                    <a:ext uri="{FF2B5EF4-FFF2-40B4-BE49-F238E27FC236}">
                      <a16:creationId xmlns:a16="http://schemas.microsoft.com/office/drawing/2014/main" id="{45E26423-FD50-B458-1E08-7597CBA6975D}"/>
                    </a:ext>
                  </a:extLst>
                </p:cNvPr>
                <p:cNvPicPr/>
                <p:nvPr/>
              </p:nvPicPr>
              <p:blipFill>
                <a:blip r:embed="rId122"/>
                <a:stretch>
                  <a:fillRect/>
                </a:stretch>
              </p:blipFill>
              <p:spPr>
                <a:xfrm>
                  <a:off x="9876698" y="1615844"/>
                  <a:ext cx="315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Freihand 81">
                  <a:extLst>
                    <a:ext uri="{FF2B5EF4-FFF2-40B4-BE49-F238E27FC236}">
                      <a16:creationId xmlns:a16="http://schemas.microsoft.com/office/drawing/2014/main" id="{82375D6E-6A3F-156B-27C2-13FA0DB1C12F}"/>
                    </a:ext>
                  </a:extLst>
                </p14:cNvPr>
                <p14:cNvContentPartPr/>
                <p14:nvPr/>
              </p14:nvContentPartPr>
              <p14:xfrm>
                <a:off x="10243898" y="1611164"/>
                <a:ext cx="87120" cy="68760"/>
              </p14:xfrm>
            </p:contentPart>
          </mc:Choice>
          <mc:Fallback>
            <p:pic>
              <p:nvPicPr>
                <p:cNvPr id="82" name="Freihand 81">
                  <a:extLst>
                    <a:ext uri="{FF2B5EF4-FFF2-40B4-BE49-F238E27FC236}">
                      <a16:creationId xmlns:a16="http://schemas.microsoft.com/office/drawing/2014/main" id="{82375D6E-6A3F-156B-27C2-13FA0DB1C12F}"/>
                    </a:ext>
                  </a:extLst>
                </p:cNvPr>
                <p:cNvPicPr/>
                <p:nvPr/>
              </p:nvPicPr>
              <p:blipFill>
                <a:blip r:embed="rId124"/>
                <a:stretch>
                  <a:fillRect/>
                </a:stretch>
              </p:blipFill>
              <p:spPr>
                <a:xfrm>
                  <a:off x="10235258" y="1602164"/>
                  <a:ext cx="104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Freihand 82">
                  <a:extLst>
                    <a:ext uri="{FF2B5EF4-FFF2-40B4-BE49-F238E27FC236}">
                      <a16:creationId xmlns:a16="http://schemas.microsoft.com/office/drawing/2014/main" id="{C10F5F09-3906-FBA6-1827-CAD98F399DF5}"/>
                    </a:ext>
                  </a:extLst>
                </p14:cNvPr>
                <p14:cNvContentPartPr/>
                <p14:nvPr/>
              </p14:nvContentPartPr>
              <p14:xfrm>
                <a:off x="10370258" y="1534484"/>
                <a:ext cx="210960" cy="159120"/>
              </p14:xfrm>
            </p:contentPart>
          </mc:Choice>
          <mc:Fallback>
            <p:pic>
              <p:nvPicPr>
                <p:cNvPr id="83" name="Freihand 82">
                  <a:extLst>
                    <a:ext uri="{FF2B5EF4-FFF2-40B4-BE49-F238E27FC236}">
                      <a16:creationId xmlns:a16="http://schemas.microsoft.com/office/drawing/2014/main" id="{C10F5F09-3906-FBA6-1827-CAD98F399DF5}"/>
                    </a:ext>
                  </a:extLst>
                </p:cNvPr>
                <p:cNvPicPr/>
                <p:nvPr/>
              </p:nvPicPr>
              <p:blipFill>
                <a:blip r:embed="rId126"/>
                <a:stretch>
                  <a:fillRect/>
                </a:stretch>
              </p:blipFill>
              <p:spPr>
                <a:xfrm>
                  <a:off x="10361258" y="1525844"/>
                  <a:ext cx="228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Freihand 83">
                  <a:extLst>
                    <a:ext uri="{FF2B5EF4-FFF2-40B4-BE49-F238E27FC236}">
                      <a16:creationId xmlns:a16="http://schemas.microsoft.com/office/drawing/2014/main" id="{5E11C0F5-ACE0-50A7-291E-38E8CD2D22AF}"/>
                    </a:ext>
                  </a:extLst>
                </p14:cNvPr>
                <p14:cNvContentPartPr/>
                <p14:nvPr/>
              </p14:nvContentPartPr>
              <p14:xfrm>
                <a:off x="10682738" y="1635644"/>
                <a:ext cx="23040" cy="50760"/>
              </p14:xfrm>
            </p:contentPart>
          </mc:Choice>
          <mc:Fallback>
            <p:pic>
              <p:nvPicPr>
                <p:cNvPr id="84" name="Freihand 83">
                  <a:extLst>
                    <a:ext uri="{FF2B5EF4-FFF2-40B4-BE49-F238E27FC236}">
                      <a16:creationId xmlns:a16="http://schemas.microsoft.com/office/drawing/2014/main" id="{5E11C0F5-ACE0-50A7-291E-38E8CD2D22AF}"/>
                    </a:ext>
                  </a:extLst>
                </p:cNvPr>
                <p:cNvPicPr/>
                <p:nvPr/>
              </p:nvPicPr>
              <p:blipFill>
                <a:blip r:embed="rId128"/>
                <a:stretch>
                  <a:fillRect/>
                </a:stretch>
              </p:blipFill>
              <p:spPr>
                <a:xfrm>
                  <a:off x="10674098" y="1626644"/>
                  <a:ext cx="40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5" name="Freihand 84">
                  <a:extLst>
                    <a:ext uri="{FF2B5EF4-FFF2-40B4-BE49-F238E27FC236}">
                      <a16:creationId xmlns:a16="http://schemas.microsoft.com/office/drawing/2014/main" id="{AD094F5E-53A3-AB42-50A7-76EFE4D809D1}"/>
                    </a:ext>
                  </a:extLst>
                </p14:cNvPr>
                <p14:cNvContentPartPr/>
                <p14:nvPr/>
              </p14:nvContentPartPr>
              <p14:xfrm>
                <a:off x="10734578" y="1575884"/>
                <a:ext cx="108000" cy="77400"/>
              </p14:xfrm>
            </p:contentPart>
          </mc:Choice>
          <mc:Fallback>
            <p:pic>
              <p:nvPicPr>
                <p:cNvPr id="85" name="Freihand 84">
                  <a:extLst>
                    <a:ext uri="{FF2B5EF4-FFF2-40B4-BE49-F238E27FC236}">
                      <a16:creationId xmlns:a16="http://schemas.microsoft.com/office/drawing/2014/main" id="{AD094F5E-53A3-AB42-50A7-76EFE4D809D1}"/>
                    </a:ext>
                  </a:extLst>
                </p:cNvPr>
                <p:cNvPicPr/>
                <p:nvPr/>
              </p:nvPicPr>
              <p:blipFill>
                <a:blip r:embed="rId130"/>
                <a:stretch>
                  <a:fillRect/>
                </a:stretch>
              </p:blipFill>
              <p:spPr>
                <a:xfrm>
                  <a:off x="10725578" y="1566884"/>
                  <a:ext cx="125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6" name="Freihand 85">
                  <a:extLst>
                    <a:ext uri="{FF2B5EF4-FFF2-40B4-BE49-F238E27FC236}">
                      <a16:creationId xmlns:a16="http://schemas.microsoft.com/office/drawing/2014/main" id="{BC14DB11-82DA-A533-A341-CC687FEBCC3C}"/>
                    </a:ext>
                  </a:extLst>
                </p14:cNvPr>
                <p14:cNvContentPartPr/>
                <p14:nvPr/>
              </p14:nvContentPartPr>
              <p14:xfrm>
                <a:off x="10811258" y="1447724"/>
                <a:ext cx="154080" cy="219240"/>
              </p14:xfrm>
            </p:contentPart>
          </mc:Choice>
          <mc:Fallback>
            <p:pic>
              <p:nvPicPr>
                <p:cNvPr id="86" name="Freihand 85">
                  <a:extLst>
                    <a:ext uri="{FF2B5EF4-FFF2-40B4-BE49-F238E27FC236}">
                      <a16:creationId xmlns:a16="http://schemas.microsoft.com/office/drawing/2014/main" id="{BC14DB11-82DA-A533-A341-CC687FEBCC3C}"/>
                    </a:ext>
                  </a:extLst>
                </p:cNvPr>
                <p:cNvPicPr/>
                <p:nvPr/>
              </p:nvPicPr>
              <p:blipFill>
                <a:blip r:embed="rId132"/>
                <a:stretch>
                  <a:fillRect/>
                </a:stretch>
              </p:blipFill>
              <p:spPr>
                <a:xfrm>
                  <a:off x="10802618" y="1438724"/>
                  <a:ext cx="171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7" name="Freihand 86">
                  <a:extLst>
                    <a:ext uri="{FF2B5EF4-FFF2-40B4-BE49-F238E27FC236}">
                      <a16:creationId xmlns:a16="http://schemas.microsoft.com/office/drawing/2014/main" id="{39867E50-4C09-F2B7-80B9-19398CF950AF}"/>
                    </a:ext>
                  </a:extLst>
                </p14:cNvPr>
                <p14:cNvContentPartPr/>
                <p14:nvPr/>
              </p14:nvContentPartPr>
              <p14:xfrm>
                <a:off x="10985858" y="1466084"/>
                <a:ext cx="189720" cy="197640"/>
              </p14:xfrm>
            </p:contentPart>
          </mc:Choice>
          <mc:Fallback>
            <p:pic>
              <p:nvPicPr>
                <p:cNvPr id="87" name="Freihand 86">
                  <a:extLst>
                    <a:ext uri="{FF2B5EF4-FFF2-40B4-BE49-F238E27FC236}">
                      <a16:creationId xmlns:a16="http://schemas.microsoft.com/office/drawing/2014/main" id="{39867E50-4C09-F2B7-80B9-19398CF950AF}"/>
                    </a:ext>
                  </a:extLst>
                </p:cNvPr>
                <p:cNvPicPr/>
                <p:nvPr/>
              </p:nvPicPr>
              <p:blipFill>
                <a:blip r:embed="rId134"/>
                <a:stretch>
                  <a:fillRect/>
                </a:stretch>
              </p:blipFill>
              <p:spPr>
                <a:xfrm>
                  <a:off x="10976858" y="1457444"/>
                  <a:ext cx="207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786706CE-CEBB-E352-2B59-3C211ADD1621}"/>
                    </a:ext>
                  </a:extLst>
                </p14:cNvPr>
                <p14:cNvContentPartPr/>
                <p14:nvPr/>
              </p14:nvContentPartPr>
              <p14:xfrm>
                <a:off x="11290418" y="1535924"/>
                <a:ext cx="107280" cy="105480"/>
              </p14:xfrm>
            </p:contentPart>
          </mc:Choice>
          <mc:Fallback>
            <p:pic>
              <p:nvPicPr>
                <p:cNvPr id="88" name="Freihand 87">
                  <a:extLst>
                    <a:ext uri="{FF2B5EF4-FFF2-40B4-BE49-F238E27FC236}">
                      <a16:creationId xmlns:a16="http://schemas.microsoft.com/office/drawing/2014/main" id="{786706CE-CEBB-E352-2B59-3C211ADD1621}"/>
                    </a:ext>
                  </a:extLst>
                </p:cNvPr>
                <p:cNvPicPr/>
                <p:nvPr/>
              </p:nvPicPr>
              <p:blipFill>
                <a:blip r:embed="rId136"/>
                <a:stretch>
                  <a:fillRect/>
                </a:stretch>
              </p:blipFill>
              <p:spPr>
                <a:xfrm>
                  <a:off x="11281778" y="1526924"/>
                  <a:ext cx="124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BB2B817F-2C2D-1B80-3F1F-A7CEB6159501}"/>
                    </a:ext>
                  </a:extLst>
                </p14:cNvPr>
                <p14:cNvContentPartPr/>
                <p14:nvPr/>
              </p14:nvContentPartPr>
              <p14:xfrm>
                <a:off x="11471138" y="1468244"/>
                <a:ext cx="111240" cy="161280"/>
              </p14:xfrm>
            </p:contentPart>
          </mc:Choice>
          <mc:Fallback>
            <p:pic>
              <p:nvPicPr>
                <p:cNvPr id="89" name="Freihand 88">
                  <a:extLst>
                    <a:ext uri="{FF2B5EF4-FFF2-40B4-BE49-F238E27FC236}">
                      <a16:creationId xmlns:a16="http://schemas.microsoft.com/office/drawing/2014/main" id="{BB2B817F-2C2D-1B80-3F1F-A7CEB6159501}"/>
                    </a:ext>
                  </a:extLst>
                </p:cNvPr>
                <p:cNvPicPr/>
                <p:nvPr/>
              </p:nvPicPr>
              <p:blipFill>
                <a:blip r:embed="rId138"/>
                <a:stretch>
                  <a:fillRect/>
                </a:stretch>
              </p:blipFill>
              <p:spPr>
                <a:xfrm>
                  <a:off x="11462498" y="1459604"/>
                  <a:ext cx="128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BF9A3EB1-BC4D-D66A-C944-C64738B6056F}"/>
                    </a:ext>
                  </a:extLst>
                </p14:cNvPr>
                <p14:cNvContentPartPr/>
                <p14:nvPr/>
              </p14:nvContentPartPr>
              <p14:xfrm>
                <a:off x="11638178" y="1441964"/>
                <a:ext cx="88200" cy="192240"/>
              </p14:xfrm>
            </p:contentPart>
          </mc:Choice>
          <mc:Fallback>
            <p:pic>
              <p:nvPicPr>
                <p:cNvPr id="90" name="Freihand 89">
                  <a:extLst>
                    <a:ext uri="{FF2B5EF4-FFF2-40B4-BE49-F238E27FC236}">
                      <a16:creationId xmlns:a16="http://schemas.microsoft.com/office/drawing/2014/main" id="{BF9A3EB1-BC4D-D66A-C944-C64738B6056F}"/>
                    </a:ext>
                  </a:extLst>
                </p:cNvPr>
                <p:cNvPicPr/>
                <p:nvPr/>
              </p:nvPicPr>
              <p:blipFill>
                <a:blip r:embed="rId140"/>
                <a:stretch>
                  <a:fillRect/>
                </a:stretch>
              </p:blipFill>
              <p:spPr>
                <a:xfrm>
                  <a:off x="11629178" y="1432964"/>
                  <a:ext cx="105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802A707A-74B7-FE47-213A-24BC2161A24C}"/>
                    </a:ext>
                  </a:extLst>
                </p14:cNvPr>
                <p14:cNvContentPartPr/>
                <p14:nvPr/>
              </p14:nvContentPartPr>
              <p14:xfrm>
                <a:off x="8535698" y="2034164"/>
                <a:ext cx="132120" cy="107280"/>
              </p14:xfrm>
            </p:contentPart>
          </mc:Choice>
          <mc:Fallback>
            <p:pic>
              <p:nvPicPr>
                <p:cNvPr id="91" name="Freihand 90">
                  <a:extLst>
                    <a:ext uri="{FF2B5EF4-FFF2-40B4-BE49-F238E27FC236}">
                      <a16:creationId xmlns:a16="http://schemas.microsoft.com/office/drawing/2014/main" id="{802A707A-74B7-FE47-213A-24BC2161A24C}"/>
                    </a:ext>
                  </a:extLst>
                </p:cNvPr>
                <p:cNvPicPr/>
                <p:nvPr/>
              </p:nvPicPr>
              <p:blipFill>
                <a:blip r:embed="rId142"/>
                <a:stretch>
                  <a:fillRect/>
                </a:stretch>
              </p:blipFill>
              <p:spPr>
                <a:xfrm>
                  <a:off x="8527058" y="2025524"/>
                  <a:ext cx="149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42DECB38-8703-EDB1-5E72-36EC22C23707}"/>
                    </a:ext>
                  </a:extLst>
                </p14:cNvPr>
                <p14:cNvContentPartPr/>
                <p14:nvPr/>
              </p14:nvContentPartPr>
              <p14:xfrm>
                <a:off x="8715698" y="2073044"/>
                <a:ext cx="135360" cy="52200"/>
              </p14:xfrm>
            </p:contentPart>
          </mc:Choice>
          <mc:Fallback>
            <p:pic>
              <p:nvPicPr>
                <p:cNvPr id="92" name="Freihand 91">
                  <a:extLst>
                    <a:ext uri="{FF2B5EF4-FFF2-40B4-BE49-F238E27FC236}">
                      <a16:creationId xmlns:a16="http://schemas.microsoft.com/office/drawing/2014/main" id="{42DECB38-8703-EDB1-5E72-36EC22C23707}"/>
                    </a:ext>
                  </a:extLst>
                </p:cNvPr>
                <p:cNvPicPr/>
                <p:nvPr/>
              </p:nvPicPr>
              <p:blipFill>
                <a:blip r:embed="rId144"/>
                <a:stretch>
                  <a:fillRect/>
                </a:stretch>
              </p:blipFill>
              <p:spPr>
                <a:xfrm>
                  <a:off x="8706698" y="2064044"/>
                  <a:ext cx="153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8581E1D2-5CE3-579E-41F5-83029A700636}"/>
                    </a:ext>
                  </a:extLst>
                </p14:cNvPr>
                <p14:cNvContentPartPr/>
                <p14:nvPr/>
              </p14:nvContentPartPr>
              <p14:xfrm>
                <a:off x="8884178" y="1965764"/>
                <a:ext cx="127440" cy="166680"/>
              </p14:xfrm>
            </p:contentPart>
          </mc:Choice>
          <mc:Fallback>
            <p:pic>
              <p:nvPicPr>
                <p:cNvPr id="93" name="Freihand 92">
                  <a:extLst>
                    <a:ext uri="{FF2B5EF4-FFF2-40B4-BE49-F238E27FC236}">
                      <a16:creationId xmlns:a16="http://schemas.microsoft.com/office/drawing/2014/main" id="{8581E1D2-5CE3-579E-41F5-83029A700636}"/>
                    </a:ext>
                  </a:extLst>
                </p:cNvPr>
                <p:cNvPicPr/>
                <p:nvPr/>
              </p:nvPicPr>
              <p:blipFill>
                <a:blip r:embed="rId146"/>
                <a:stretch>
                  <a:fillRect/>
                </a:stretch>
              </p:blipFill>
              <p:spPr>
                <a:xfrm>
                  <a:off x="8875178" y="1956764"/>
                  <a:ext cx="145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19E577B6-127B-E461-3B57-983089ABEA3C}"/>
                    </a:ext>
                  </a:extLst>
                </p14:cNvPr>
                <p14:cNvContentPartPr/>
                <p14:nvPr/>
              </p14:nvContentPartPr>
              <p14:xfrm>
                <a:off x="9176498" y="1942004"/>
                <a:ext cx="299160" cy="180000"/>
              </p14:xfrm>
            </p:contentPart>
          </mc:Choice>
          <mc:Fallback>
            <p:pic>
              <p:nvPicPr>
                <p:cNvPr id="94" name="Freihand 93">
                  <a:extLst>
                    <a:ext uri="{FF2B5EF4-FFF2-40B4-BE49-F238E27FC236}">
                      <a16:creationId xmlns:a16="http://schemas.microsoft.com/office/drawing/2014/main" id="{19E577B6-127B-E461-3B57-983089ABEA3C}"/>
                    </a:ext>
                  </a:extLst>
                </p:cNvPr>
                <p:cNvPicPr/>
                <p:nvPr/>
              </p:nvPicPr>
              <p:blipFill>
                <a:blip r:embed="rId148"/>
                <a:stretch>
                  <a:fillRect/>
                </a:stretch>
              </p:blipFill>
              <p:spPr>
                <a:xfrm>
                  <a:off x="9167858" y="1933004"/>
                  <a:ext cx="316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777B0C86-22EB-6548-5F6C-CBAE79234727}"/>
                    </a:ext>
                  </a:extLst>
                </p14:cNvPr>
                <p14:cNvContentPartPr/>
                <p14:nvPr/>
              </p14:nvContentPartPr>
              <p14:xfrm>
                <a:off x="9486458" y="1931564"/>
                <a:ext cx="238320" cy="158040"/>
              </p14:xfrm>
            </p:contentPart>
          </mc:Choice>
          <mc:Fallback>
            <p:pic>
              <p:nvPicPr>
                <p:cNvPr id="95" name="Freihand 94">
                  <a:extLst>
                    <a:ext uri="{FF2B5EF4-FFF2-40B4-BE49-F238E27FC236}">
                      <a16:creationId xmlns:a16="http://schemas.microsoft.com/office/drawing/2014/main" id="{777B0C86-22EB-6548-5F6C-CBAE79234727}"/>
                    </a:ext>
                  </a:extLst>
                </p:cNvPr>
                <p:cNvPicPr/>
                <p:nvPr/>
              </p:nvPicPr>
              <p:blipFill>
                <a:blip r:embed="rId150"/>
                <a:stretch>
                  <a:fillRect/>
                </a:stretch>
              </p:blipFill>
              <p:spPr>
                <a:xfrm>
                  <a:off x="9477458" y="1922924"/>
                  <a:ext cx="255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5FA8F153-6196-3EAB-B1A4-8909599395BC}"/>
                    </a:ext>
                  </a:extLst>
                </p14:cNvPr>
                <p14:cNvContentPartPr/>
                <p14:nvPr/>
              </p14:nvContentPartPr>
              <p14:xfrm>
                <a:off x="9641978" y="2071964"/>
                <a:ext cx="69840" cy="19080"/>
              </p14:xfrm>
            </p:contentPart>
          </mc:Choice>
          <mc:Fallback>
            <p:pic>
              <p:nvPicPr>
                <p:cNvPr id="96" name="Freihand 95">
                  <a:extLst>
                    <a:ext uri="{FF2B5EF4-FFF2-40B4-BE49-F238E27FC236}">
                      <a16:creationId xmlns:a16="http://schemas.microsoft.com/office/drawing/2014/main" id="{5FA8F153-6196-3EAB-B1A4-8909599395BC}"/>
                    </a:ext>
                  </a:extLst>
                </p:cNvPr>
                <p:cNvPicPr/>
                <p:nvPr/>
              </p:nvPicPr>
              <p:blipFill>
                <a:blip r:embed="rId152"/>
                <a:stretch>
                  <a:fillRect/>
                </a:stretch>
              </p:blipFill>
              <p:spPr>
                <a:xfrm>
                  <a:off x="9633338" y="2063324"/>
                  <a:ext cx="87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22B66A9E-1955-5A08-A3E7-17FCFD13D6F8}"/>
                    </a:ext>
                  </a:extLst>
                </p14:cNvPr>
                <p14:cNvContentPartPr/>
                <p14:nvPr/>
              </p14:nvContentPartPr>
              <p14:xfrm>
                <a:off x="9796778" y="2054324"/>
                <a:ext cx="72720" cy="45720"/>
              </p14:xfrm>
            </p:contentPart>
          </mc:Choice>
          <mc:Fallback>
            <p:pic>
              <p:nvPicPr>
                <p:cNvPr id="97" name="Freihand 96">
                  <a:extLst>
                    <a:ext uri="{FF2B5EF4-FFF2-40B4-BE49-F238E27FC236}">
                      <a16:creationId xmlns:a16="http://schemas.microsoft.com/office/drawing/2014/main" id="{22B66A9E-1955-5A08-A3E7-17FCFD13D6F8}"/>
                    </a:ext>
                  </a:extLst>
                </p:cNvPr>
                <p:cNvPicPr/>
                <p:nvPr/>
              </p:nvPicPr>
              <p:blipFill>
                <a:blip r:embed="rId154"/>
                <a:stretch>
                  <a:fillRect/>
                </a:stretch>
              </p:blipFill>
              <p:spPr>
                <a:xfrm>
                  <a:off x="9787778" y="2045684"/>
                  <a:ext cx="90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F338D939-3B34-9B10-8C83-50FDDF4B38C1}"/>
                    </a:ext>
                  </a:extLst>
                </p14:cNvPr>
                <p14:cNvContentPartPr/>
                <p14:nvPr/>
              </p14:nvContentPartPr>
              <p14:xfrm>
                <a:off x="10058858" y="2033804"/>
                <a:ext cx="113040" cy="73800"/>
              </p14:xfrm>
            </p:contentPart>
          </mc:Choice>
          <mc:Fallback>
            <p:pic>
              <p:nvPicPr>
                <p:cNvPr id="98" name="Freihand 97">
                  <a:extLst>
                    <a:ext uri="{FF2B5EF4-FFF2-40B4-BE49-F238E27FC236}">
                      <a16:creationId xmlns:a16="http://schemas.microsoft.com/office/drawing/2014/main" id="{F338D939-3B34-9B10-8C83-50FDDF4B38C1}"/>
                    </a:ext>
                  </a:extLst>
                </p:cNvPr>
                <p:cNvPicPr/>
                <p:nvPr/>
              </p:nvPicPr>
              <p:blipFill>
                <a:blip r:embed="rId156"/>
                <a:stretch>
                  <a:fillRect/>
                </a:stretch>
              </p:blipFill>
              <p:spPr>
                <a:xfrm>
                  <a:off x="10049858" y="2024804"/>
                  <a:ext cx="130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A117701D-F00B-781F-0102-BD24D8CA0BFB}"/>
                    </a:ext>
                  </a:extLst>
                </p14:cNvPr>
                <p14:cNvContentPartPr/>
                <p14:nvPr/>
              </p14:nvContentPartPr>
              <p14:xfrm>
                <a:off x="10278098" y="1938404"/>
                <a:ext cx="73440" cy="153720"/>
              </p14:xfrm>
            </p:contentPart>
          </mc:Choice>
          <mc:Fallback>
            <p:pic>
              <p:nvPicPr>
                <p:cNvPr id="99" name="Freihand 98">
                  <a:extLst>
                    <a:ext uri="{FF2B5EF4-FFF2-40B4-BE49-F238E27FC236}">
                      <a16:creationId xmlns:a16="http://schemas.microsoft.com/office/drawing/2014/main" id="{A117701D-F00B-781F-0102-BD24D8CA0BFB}"/>
                    </a:ext>
                  </a:extLst>
                </p:cNvPr>
                <p:cNvPicPr/>
                <p:nvPr/>
              </p:nvPicPr>
              <p:blipFill>
                <a:blip r:embed="rId158"/>
                <a:stretch>
                  <a:fillRect/>
                </a:stretch>
              </p:blipFill>
              <p:spPr>
                <a:xfrm>
                  <a:off x="10269458" y="1929404"/>
                  <a:ext cx="91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458F0A7A-1E64-44E8-628C-1654F1E12380}"/>
                    </a:ext>
                  </a:extLst>
                </p14:cNvPr>
                <p14:cNvContentPartPr/>
                <p14:nvPr/>
              </p14:nvContentPartPr>
              <p14:xfrm>
                <a:off x="10396898" y="1992404"/>
                <a:ext cx="252720" cy="86400"/>
              </p14:xfrm>
            </p:contentPart>
          </mc:Choice>
          <mc:Fallback>
            <p:pic>
              <p:nvPicPr>
                <p:cNvPr id="100" name="Freihand 99">
                  <a:extLst>
                    <a:ext uri="{FF2B5EF4-FFF2-40B4-BE49-F238E27FC236}">
                      <a16:creationId xmlns:a16="http://schemas.microsoft.com/office/drawing/2014/main" id="{458F0A7A-1E64-44E8-628C-1654F1E12380}"/>
                    </a:ext>
                  </a:extLst>
                </p:cNvPr>
                <p:cNvPicPr/>
                <p:nvPr/>
              </p:nvPicPr>
              <p:blipFill>
                <a:blip r:embed="rId160"/>
                <a:stretch>
                  <a:fillRect/>
                </a:stretch>
              </p:blipFill>
              <p:spPr>
                <a:xfrm>
                  <a:off x="10387898" y="1983764"/>
                  <a:ext cx="270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0CBE4662-000D-83F5-D192-9A1A5D96CAEF}"/>
                    </a:ext>
                  </a:extLst>
                </p14:cNvPr>
                <p14:cNvContentPartPr/>
                <p14:nvPr/>
              </p14:nvContentPartPr>
              <p14:xfrm>
                <a:off x="10753298" y="2066924"/>
                <a:ext cx="39600" cy="158760"/>
              </p14:xfrm>
            </p:contentPart>
          </mc:Choice>
          <mc:Fallback>
            <p:pic>
              <p:nvPicPr>
                <p:cNvPr id="101" name="Freihand 100">
                  <a:extLst>
                    <a:ext uri="{FF2B5EF4-FFF2-40B4-BE49-F238E27FC236}">
                      <a16:creationId xmlns:a16="http://schemas.microsoft.com/office/drawing/2014/main" id="{0CBE4662-000D-83F5-D192-9A1A5D96CAEF}"/>
                    </a:ext>
                  </a:extLst>
                </p:cNvPr>
                <p:cNvPicPr/>
                <p:nvPr/>
              </p:nvPicPr>
              <p:blipFill>
                <a:blip r:embed="rId162"/>
                <a:stretch>
                  <a:fillRect/>
                </a:stretch>
              </p:blipFill>
              <p:spPr>
                <a:xfrm>
                  <a:off x="10744658" y="2057924"/>
                  <a:ext cx="57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E63F3CE9-93D5-C50A-C2AC-CC62BF1ACB0A}"/>
                    </a:ext>
                  </a:extLst>
                </p14:cNvPr>
                <p14:cNvContentPartPr/>
                <p14:nvPr/>
              </p14:nvContentPartPr>
              <p14:xfrm>
                <a:off x="10995218" y="1907444"/>
                <a:ext cx="205560" cy="159840"/>
              </p14:xfrm>
            </p:contentPart>
          </mc:Choice>
          <mc:Fallback>
            <p:pic>
              <p:nvPicPr>
                <p:cNvPr id="102" name="Freihand 101">
                  <a:extLst>
                    <a:ext uri="{FF2B5EF4-FFF2-40B4-BE49-F238E27FC236}">
                      <a16:creationId xmlns:a16="http://schemas.microsoft.com/office/drawing/2014/main" id="{E63F3CE9-93D5-C50A-C2AC-CC62BF1ACB0A}"/>
                    </a:ext>
                  </a:extLst>
                </p:cNvPr>
                <p:cNvPicPr/>
                <p:nvPr/>
              </p:nvPicPr>
              <p:blipFill>
                <a:blip r:embed="rId164"/>
                <a:stretch>
                  <a:fillRect/>
                </a:stretch>
              </p:blipFill>
              <p:spPr>
                <a:xfrm>
                  <a:off x="10986578" y="1898444"/>
                  <a:ext cx="223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490FAB2C-5F74-089D-4168-C065E92DDB57}"/>
                    </a:ext>
                  </a:extLst>
                </p14:cNvPr>
                <p14:cNvContentPartPr/>
                <p14:nvPr/>
              </p14:nvContentPartPr>
              <p14:xfrm>
                <a:off x="11210498" y="1974404"/>
                <a:ext cx="162360" cy="105480"/>
              </p14:xfrm>
            </p:contentPart>
          </mc:Choice>
          <mc:Fallback>
            <p:pic>
              <p:nvPicPr>
                <p:cNvPr id="103" name="Freihand 102">
                  <a:extLst>
                    <a:ext uri="{FF2B5EF4-FFF2-40B4-BE49-F238E27FC236}">
                      <a16:creationId xmlns:a16="http://schemas.microsoft.com/office/drawing/2014/main" id="{490FAB2C-5F74-089D-4168-C065E92DDB57}"/>
                    </a:ext>
                  </a:extLst>
                </p:cNvPr>
                <p:cNvPicPr/>
                <p:nvPr/>
              </p:nvPicPr>
              <p:blipFill>
                <a:blip r:embed="rId166"/>
                <a:stretch>
                  <a:fillRect/>
                </a:stretch>
              </p:blipFill>
              <p:spPr>
                <a:xfrm>
                  <a:off x="11201858" y="1965764"/>
                  <a:ext cx="180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8CD1BC16-F202-468A-FA44-14E357C7995E}"/>
                    </a:ext>
                  </a:extLst>
                </p14:cNvPr>
                <p14:cNvContentPartPr/>
                <p14:nvPr/>
              </p14:nvContentPartPr>
              <p14:xfrm>
                <a:off x="8542898" y="2358164"/>
                <a:ext cx="353520" cy="149040"/>
              </p14:xfrm>
            </p:contentPart>
          </mc:Choice>
          <mc:Fallback>
            <p:pic>
              <p:nvPicPr>
                <p:cNvPr id="108" name="Freihand 107">
                  <a:extLst>
                    <a:ext uri="{FF2B5EF4-FFF2-40B4-BE49-F238E27FC236}">
                      <a16:creationId xmlns:a16="http://schemas.microsoft.com/office/drawing/2014/main" id="{8CD1BC16-F202-468A-FA44-14E357C7995E}"/>
                    </a:ext>
                  </a:extLst>
                </p:cNvPr>
                <p:cNvPicPr/>
                <p:nvPr/>
              </p:nvPicPr>
              <p:blipFill>
                <a:blip r:embed="rId168"/>
                <a:stretch>
                  <a:fillRect/>
                </a:stretch>
              </p:blipFill>
              <p:spPr>
                <a:xfrm>
                  <a:off x="8533898" y="2349524"/>
                  <a:ext cx="371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5FDB43FE-0558-5311-6EF1-1EB0F5AC1431}"/>
                    </a:ext>
                  </a:extLst>
                </p14:cNvPr>
                <p14:cNvContentPartPr/>
                <p14:nvPr/>
              </p14:nvContentPartPr>
              <p14:xfrm>
                <a:off x="8817938" y="2334044"/>
                <a:ext cx="1440" cy="3960"/>
              </p14:xfrm>
            </p:contentPart>
          </mc:Choice>
          <mc:Fallback>
            <p:pic>
              <p:nvPicPr>
                <p:cNvPr id="109" name="Freihand 108">
                  <a:extLst>
                    <a:ext uri="{FF2B5EF4-FFF2-40B4-BE49-F238E27FC236}">
                      <a16:creationId xmlns:a16="http://schemas.microsoft.com/office/drawing/2014/main" id="{5FDB43FE-0558-5311-6EF1-1EB0F5AC1431}"/>
                    </a:ext>
                  </a:extLst>
                </p:cNvPr>
                <p:cNvPicPr/>
                <p:nvPr/>
              </p:nvPicPr>
              <p:blipFill>
                <a:blip r:embed="rId170"/>
                <a:stretch>
                  <a:fillRect/>
                </a:stretch>
              </p:blipFill>
              <p:spPr>
                <a:xfrm>
                  <a:off x="8809298" y="2325404"/>
                  <a:ext cx="1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A702A45B-D04E-C5BC-4A08-6B311A574F30}"/>
                    </a:ext>
                  </a:extLst>
                </p14:cNvPr>
                <p14:cNvContentPartPr/>
                <p14:nvPr/>
              </p14:nvContentPartPr>
              <p14:xfrm>
                <a:off x="9139778" y="2414684"/>
                <a:ext cx="176400" cy="141840"/>
              </p14:xfrm>
            </p:contentPart>
          </mc:Choice>
          <mc:Fallback>
            <p:pic>
              <p:nvPicPr>
                <p:cNvPr id="110" name="Freihand 109">
                  <a:extLst>
                    <a:ext uri="{FF2B5EF4-FFF2-40B4-BE49-F238E27FC236}">
                      <a16:creationId xmlns:a16="http://schemas.microsoft.com/office/drawing/2014/main" id="{A702A45B-D04E-C5BC-4A08-6B311A574F30}"/>
                    </a:ext>
                  </a:extLst>
                </p:cNvPr>
                <p:cNvPicPr/>
                <p:nvPr/>
              </p:nvPicPr>
              <p:blipFill>
                <a:blip r:embed="rId172"/>
                <a:stretch>
                  <a:fillRect/>
                </a:stretch>
              </p:blipFill>
              <p:spPr>
                <a:xfrm>
                  <a:off x="9130778" y="2405684"/>
                  <a:ext cx="194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9E63C78A-85E6-7A54-0CC2-F0F7A5DFFFB8}"/>
                    </a:ext>
                  </a:extLst>
                </p14:cNvPr>
                <p14:cNvContentPartPr/>
                <p14:nvPr/>
              </p14:nvContentPartPr>
              <p14:xfrm>
                <a:off x="9349658" y="2417564"/>
                <a:ext cx="102960" cy="109800"/>
              </p14:xfrm>
            </p:contentPart>
          </mc:Choice>
          <mc:Fallback>
            <p:pic>
              <p:nvPicPr>
                <p:cNvPr id="111" name="Freihand 110">
                  <a:extLst>
                    <a:ext uri="{FF2B5EF4-FFF2-40B4-BE49-F238E27FC236}">
                      <a16:creationId xmlns:a16="http://schemas.microsoft.com/office/drawing/2014/main" id="{9E63C78A-85E6-7A54-0CC2-F0F7A5DFFFB8}"/>
                    </a:ext>
                  </a:extLst>
                </p:cNvPr>
                <p:cNvPicPr/>
                <p:nvPr/>
              </p:nvPicPr>
              <p:blipFill>
                <a:blip r:embed="rId174"/>
                <a:stretch>
                  <a:fillRect/>
                </a:stretch>
              </p:blipFill>
              <p:spPr>
                <a:xfrm>
                  <a:off x="9340658" y="2408924"/>
                  <a:ext cx="120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2" name="Freihand 111">
                  <a:extLst>
                    <a:ext uri="{FF2B5EF4-FFF2-40B4-BE49-F238E27FC236}">
                      <a16:creationId xmlns:a16="http://schemas.microsoft.com/office/drawing/2014/main" id="{070458EC-762E-E210-9C9B-51E38016A12F}"/>
                    </a:ext>
                  </a:extLst>
                </p14:cNvPr>
                <p14:cNvContentPartPr/>
                <p14:nvPr/>
              </p14:nvContentPartPr>
              <p14:xfrm>
                <a:off x="9516338" y="2311364"/>
                <a:ext cx="80280" cy="206640"/>
              </p14:xfrm>
            </p:contentPart>
          </mc:Choice>
          <mc:Fallback>
            <p:pic>
              <p:nvPicPr>
                <p:cNvPr id="112" name="Freihand 111">
                  <a:extLst>
                    <a:ext uri="{FF2B5EF4-FFF2-40B4-BE49-F238E27FC236}">
                      <a16:creationId xmlns:a16="http://schemas.microsoft.com/office/drawing/2014/main" id="{070458EC-762E-E210-9C9B-51E38016A12F}"/>
                    </a:ext>
                  </a:extLst>
                </p:cNvPr>
                <p:cNvPicPr/>
                <p:nvPr/>
              </p:nvPicPr>
              <p:blipFill>
                <a:blip r:embed="rId176"/>
                <a:stretch>
                  <a:fillRect/>
                </a:stretch>
              </p:blipFill>
              <p:spPr>
                <a:xfrm>
                  <a:off x="9507338" y="2302724"/>
                  <a:ext cx="97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Freihand 112">
                  <a:extLst>
                    <a:ext uri="{FF2B5EF4-FFF2-40B4-BE49-F238E27FC236}">
                      <a16:creationId xmlns:a16="http://schemas.microsoft.com/office/drawing/2014/main" id="{636226FA-3650-B9D5-721C-419804A13DE4}"/>
                    </a:ext>
                  </a:extLst>
                </p14:cNvPr>
                <p14:cNvContentPartPr/>
                <p14:nvPr/>
              </p14:nvContentPartPr>
              <p14:xfrm>
                <a:off x="9600938" y="2362844"/>
                <a:ext cx="158400" cy="144360"/>
              </p14:xfrm>
            </p:contentPart>
          </mc:Choice>
          <mc:Fallback>
            <p:pic>
              <p:nvPicPr>
                <p:cNvPr id="113" name="Freihand 112">
                  <a:extLst>
                    <a:ext uri="{FF2B5EF4-FFF2-40B4-BE49-F238E27FC236}">
                      <a16:creationId xmlns:a16="http://schemas.microsoft.com/office/drawing/2014/main" id="{636226FA-3650-B9D5-721C-419804A13DE4}"/>
                    </a:ext>
                  </a:extLst>
                </p:cNvPr>
                <p:cNvPicPr/>
                <p:nvPr/>
              </p:nvPicPr>
              <p:blipFill>
                <a:blip r:embed="rId178"/>
                <a:stretch>
                  <a:fillRect/>
                </a:stretch>
              </p:blipFill>
              <p:spPr>
                <a:xfrm>
                  <a:off x="9591938" y="2354204"/>
                  <a:ext cx="176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D5B1C035-5FAE-CD03-582F-089AEF82BDA3}"/>
                    </a:ext>
                  </a:extLst>
                </p14:cNvPr>
                <p14:cNvContentPartPr/>
                <p14:nvPr/>
              </p14:nvContentPartPr>
              <p14:xfrm>
                <a:off x="9881378" y="2305244"/>
                <a:ext cx="184680" cy="213840"/>
              </p14:xfrm>
            </p:contentPart>
          </mc:Choice>
          <mc:Fallback>
            <p:pic>
              <p:nvPicPr>
                <p:cNvPr id="114" name="Freihand 113">
                  <a:extLst>
                    <a:ext uri="{FF2B5EF4-FFF2-40B4-BE49-F238E27FC236}">
                      <a16:creationId xmlns:a16="http://schemas.microsoft.com/office/drawing/2014/main" id="{D5B1C035-5FAE-CD03-582F-089AEF82BDA3}"/>
                    </a:ext>
                  </a:extLst>
                </p:cNvPr>
                <p:cNvPicPr/>
                <p:nvPr/>
              </p:nvPicPr>
              <p:blipFill>
                <a:blip r:embed="rId180"/>
                <a:stretch>
                  <a:fillRect/>
                </a:stretch>
              </p:blipFill>
              <p:spPr>
                <a:xfrm>
                  <a:off x="9872738" y="2296244"/>
                  <a:ext cx="202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A3DAB65B-F62C-FBF6-35E4-509997EC3080}"/>
                    </a:ext>
                  </a:extLst>
                </p14:cNvPr>
                <p14:cNvContentPartPr/>
                <p14:nvPr/>
              </p14:nvContentPartPr>
              <p14:xfrm>
                <a:off x="10122578" y="2260604"/>
                <a:ext cx="319680" cy="236880"/>
              </p14:xfrm>
            </p:contentPart>
          </mc:Choice>
          <mc:Fallback>
            <p:pic>
              <p:nvPicPr>
                <p:cNvPr id="115" name="Freihand 114">
                  <a:extLst>
                    <a:ext uri="{FF2B5EF4-FFF2-40B4-BE49-F238E27FC236}">
                      <a16:creationId xmlns:a16="http://schemas.microsoft.com/office/drawing/2014/main" id="{A3DAB65B-F62C-FBF6-35E4-509997EC3080}"/>
                    </a:ext>
                  </a:extLst>
                </p:cNvPr>
                <p:cNvPicPr/>
                <p:nvPr/>
              </p:nvPicPr>
              <p:blipFill>
                <a:blip r:embed="rId182"/>
                <a:stretch>
                  <a:fillRect/>
                </a:stretch>
              </p:blipFill>
              <p:spPr>
                <a:xfrm>
                  <a:off x="10113938" y="2251604"/>
                  <a:ext cx="3373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3FFEEE5A-F996-219B-6924-369EDAD6609E}"/>
                    </a:ext>
                  </a:extLst>
                </p14:cNvPr>
                <p14:cNvContentPartPr/>
                <p14:nvPr/>
              </p14:nvContentPartPr>
              <p14:xfrm>
                <a:off x="10384298" y="2336924"/>
                <a:ext cx="460440" cy="138600"/>
              </p14:xfrm>
            </p:contentPart>
          </mc:Choice>
          <mc:Fallback>
            <p:pic>
              <p:nvPicPr>
                <p:cNvPr id="116" name="Freihand 115">
                  <a:extLst>
                    <a:ext uri="{FF2B5EF4-FFF2-40B4-BE49-F238E27FC236}">
                      <a16:creationId xmlns:a16="http://schemas.microsoft.com/office/drawing/2014/main" id="{3FFEEE5A-F996-219B-6924-369EDAD6609E}"/>
                    </a:ext>
                  </a:extLst>
                </p:cNvPr>
                <p:cNvPicPr/>
                <p:nvPr/>
              </p:nvPicPr>
              <p:blipFill>
                <a:blip r:embed="rId184"/>
                <a:stretch>
                  <a:fillRect/>
                </a:stretch>
              </p:blipFill>
              <p:spPr>
                <a:xfrm>
                  <a:off x="10375298" y="2328284"/>
                  <a:ext cx="478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4608F906-C74A-9A7F-7217-6DD01BAD19A9}"/>
                    </a:ext>
                  </a:extLst>
                </p14:cNvPr>
                <p14:cNvContentPartPr/>
                <p14:nvPr/>
              </p14:nvContentPartPr>
              <p14:xfrm>
                <a:off x="10964978" y="2342324"/>
                <a:ext cx="333000" cy="116640"/>
              </p14:xfrm>
            </p:contentPart>
          </mc:Choice>
          <mc:Fallback>
            <p:pic>
              <p:nvPicPr>
                <p:cNvPr id="117" name="Freihand 116">
                  <a:extLst>
                    <a:ext uri="{FF2B5EF4-FFF2-40B4-BE49-F238E27FC236}">
                      <a16:creationId xmlns:a16="http://schemas.microsoft.com/office/drawing/2014/main" id="{4608F906-C74A-9A7F-7217-6DD01BAD19A9}"/>
                    </a:ext>
                  </a:extLst>
                </p:cNvPr>
                <p:cNvPicPr/>
                <p:nvPr/>
              </p:nvPicPr>
              <p:blipFill>
                <a:blip r:embed="rId186"/>
                <a:stretch>
                  <a:fillRect/>
                </a:stretch>
              </p:blipFill>
              <p:spPr>
                <a:xfrm>
                  <a:off x="10955978" y="2333684"/>
                  <a:ext cx="350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Freihand 117">
                  <a:extLst>
                    <a:ext uri="{FF2B5EF4-FFF2-40B4-BE49-F238E27FC236}">
                      <a16:creationId xmlns:a16="http://schemas.microsoft.com/office/drawing/2014/main" id="{AE33FED5-34BC-6136-457E-DBC636293F8E}"/>
                    </a:ext>
                  </a:extLst>
                </p14:cNvPr>
                <p14:cNvContentPartPr/>
                <p14:nvPr/>
              </p14:nvContentPartPr>
              <p14:xfrm>
                <a:off x="11228858" y="2347364"/>
                <a:ext cx="242280" cy="240840"/>
              </p14:xfrm>
            </p:contentPart>
          </mc:Choice>
          <mc:Fallback>
            <p:pic>
              <p:nvPicPr>
                <p:cNvPr id="118" name="Freihand 117">
                  <a:extLst>
                    <a:ext uri="{FF2B5EF4-FFF2-40B4-BE49-F238E27FC236}">
                      <a16:creationId xmlns:a16="http://schemas.microsoft.com/office/drawing/2014/main" id="{AE33FED5-34BC-6136-457E-DBC636293F8E}"/>
                    </a:ext>
                  </a:extLst>
                </p:cNvPr>
                <p:cNvPicPr/>
                <p:nvPr/>
              </p:nvPicPr>
              <p:blipFill>
                <a:blip r:embed="rId188"/>
                <a:stretch>
                  <a:fillRect/>
                </a:stretch>
              </p:blipFill>
              <p:spPr>
                <a:xfrm>
                  <a:off x="11220218" y="2338724"/>
                  <a:ext cx="259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6" name="Freihand 135">
                  <a:extLst>
                    <a:ext uri="{FF2B5EF4-FFF2-40B4-BE49-F238E27FC236}">
                      <a16:creationId xmlns:a16="http://schemas.microsoft.com/office/drawing/2014/main" id="{3E8D064C-753B-1F42-C00E-562570AB418D}"/>
                    </a:ext>
                  </a:extLst>
                </p14:cNvPr>
                <p14:cNvContentPartPr/>
                <p14:nvPr/>
              </p14:nvContentPartPr>
              <p14:xfrm>
                <a:off x="10150298" y="3269324"/>
                <a:ext cx="563760" cy="373680"/>
              </p14:xfrm>
            </p:contentPart>
          </mc:Choice>
          <mc:Fallback>
            <p:pic>
              <p:nvPicPr>
                <p:cNvPr id="136" name="Freihand 135">
                  <a:extLst>
                    <a:ext uri="{FF2B5EF4-FFF2-40B4-BE49-F238E27FC236}">
                      <a16:creationId xmlns:a16="http://schemas.microsoft.com/office/drawing/2014/main" id="{3E8D064C-753B-1F42-C00E-562570AB418D}"/>
                    </a:ext>
                  </a:extLst>
                </p:cNvPr>
                <p:cNvPicPr/>
                <p:nvPr/>
              </p:nvPicPr>
              <p:blipFill>
                <a:blip r:embed="rId190"/>
                <a:stretch>
                  <a:fillRect/>
                </a:stretch>
              </p:blipFill>
              <p:spPr>
                <a:xfrm>
                  <a:off x="10141298" y="3260324"/>
                  <a:ext cx="58140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 name="Freihand 136">
                  <a:extLst>
                    <a:ext uri="{FF2B5EF4-FFF2-40B4-BE49-F238E27FC236}">
                      <a16:creationId xmlns:a16="http://schemas.microsoft.com/office/drawing/2014/main" id="{34E7CC50-312C-FE21-D973-A875A3ECCA4F}"/>
                    </a:ext>
                  </a:extLst>
                </p14:cNvPr>
                <p14:cNvContentPartPr/>
                <p14:nvPr/>
              </p14:nvContentPartPr>
              <p14:xfrm>
                <a:off x="10714418" y="3270404"/>
                <a:ext cx="28080" cy="26280"/>
              </p14:xfrm>
            </p:contentPart>
          </mc:Choice>
          <mc:Fallback>
            <p:pic>
              <p:nvPicPr>
                <p:cNvPr id="137" name="Freihand 136">
                  <a:extLst>
                    <a:ext uri="{FF2B5EF4-FFF2-40B4-BE49-F238E27FC236}">
                      <a16:creationId xmlns:a16="http://schemas.microsoft.com/office/drawing/2014/main" id="{34E7CC50-312C-FE21-D973-A875A3ECCA4F}"/>
                    </a:ext>
                  </a:extLst>
                </p:cNvPr>
                <p:cNvPicPr/>
                <p:nvPr/>
              </p:nvPicPr>
              <p:blipFill>
                <a:blip r:embed="rId192"/>
                <a:stretch>
                  <a:fillRect/>
                </a:stretch>
              </p:blipFill>
              <p:spPr>
                <a:xfrm>
                  <a:off x="10705418" y="3261764"/>
                  <a:ext cx="45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 name="Freihand 137">
                  <a:extLst>
                    <a:ext uri="{FF2B5EF4-FFF2-40B4-BE49-F238E27FC236}">
                      <a16:creationId xmlns:a16="http://schemas.microsoft.com/office/drawing/2014/main" id="{496A75A0-6F82-ABF6-1999-77644C4DEFDA}"/>
                    </a:ext>
                  </a:extLst>
                </p14:cNvPr>
                <p14:cNvContentPartPr/>
                <p14:nvPr/>
              </p14:nvContentPartPr>
              <p14:xfrm>
                <a:off x="10808378" y="3213884"/>
                <a:ext cx="237960" cy="200520"/>
              </p14:xfrm>
            </p:contentPart>
          </mc:Choice>
          <mc:Fallback>
            <p:pic>
              <p:nvPicPr>
                <p:cNvPr id="138" name="Freihand 137">
                  <a:extLst>
                    <a:ext uri="{FF2B5EF4-FFF2-40B4-BE49-F238E27FC236}">
                      <a16:creationId xmlns:a16="http://schemas.microsoft.com/office/drawing/2014/main" id="{496A75A0-6F82-ABF6-1999-77644C4DEFDA}"/>
                    </a:ext>
                  </a:extLst>
                </p:cNvPr>
                <p:cNvPicPr/>
                <p:nvPr/>
              </p:nvPicPr>
              <p:blipFill>
                <a:blip r:embed="rId194"/>
                <a:stretch>
                  <a:fillRect/>
                </a:stretch>
              </p:blipFill>
              <p:spPr>
                <a:xfrm>
                  <a:off x="10799738" y="3205244"/>
                  <a:ext cx="255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EC66AE4E-9F3C-A5AB-67A5-F81642C452EE}"/>
                    </a:ext>
                  </a:extLst>
                </p14:cNvPr>
                <p14:cNvContentPartPr/>
                <p14:nvPr/>
              </p14:nvContentPartPr>
              <p14:xfrm>
                <a:off x="8697698" y="2746604"/>
                <a:ext cx="204480" cy="184320"/>
              </p14:xfrm>
            </p:contentPart>
          </mc:Choice>
          <mc:Fallback>
            <p:pic>
              <p:nvPicPr>
                <p:cNvPr id="121" name="Freihand 120">
                  <a:extLst>
                    <a:ext uri="{FF2B5EF4-FFF2-40B4-BE49-F238E27FC236}">
                      <a16:creationId xmlns:a16="http://schemas.microsoft.com/office/drawing/2014/main" id="{EC66AE4E-9F3C-A5AB-67A5-F81642C452EE}"/>
                    </a:ext>
                  </a:extLst>
                </p:cNvPr>
                <p:cNvPicPr/>
                <p:nvPr/>
              </p:nvPicPr>
              <p:blipFill>
                <a:blip r:embed="rId196"/>
                <a:stretch>
                  <a:fillRect/>
                </a:stretch>
              </p:blipFill>
              <p:spPr>
                <a:xfrm>
                  <a:off x="8688698" y="2737604"/>
                  <a:ext cx="222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Freihand 121">
                  <a:extLst>
                    <a:ext uri="{FF2B5EF4-FFF2-40B4-BE49-F238E27FC236}">
                      <a16:creationId xmlns:a16="http://schemas.microsoft.com/office/drawing/2014/main" id="{57EA6ECA-A950-50A5-B154-C78157A28C2C}"/>
                    </a:ext>
                  </a:extLst>
                </p14:cNvPr>
                <p14:cNvContentPartPr/>
                <p14:nvPr/>
              </p14:nvContentPartPr>
              <p14:xfrm>
                <a:off x="8600858" y="2975564"/>
                <a:ext cx="335880" cy="29520"/>
              </p14:xfrm>
            </p:contentPart>
          </mc:Choice>
          <mc:Fallback>
            <p:pic>
              <p:nvPicPr>
                <p:cNvPr id="122" name="Freihand 121">
                  <a:extLst>
                    <a:ext uri="{FF2B5EF4-FFF2-40B4-BE49-F238E27FC236}">
                      <a16:creationId xmlns:a16="http://schemas.microsoft.com/office/drawing/2014/main" id="{57EA6ECA-A950-50A5-B154-C78157A28C2C}"/>
                    </a:ext>
                  </a:extLst>
                </p:cNvPr>
                <p:cNvPicPr/>
                <p:nvPr/>
              </p:nvPicPr>
              <p:blipFill>
                <a:blip r:embed="rId198"/>
                <a:stretch>
                  <a:fillRect/>
                </a:stretch>
              </p:blipFill>
              <p:spPr>
                <a:xfrm>
                  <a:off x="8591858" y="2966924"/>
                  <a:ext cx="353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3AEE5BEB-A8CC-5D75-A735-F35F70D52B07}"/>
                    </a:ext>
                  </a:extLst>
                </p14:cNvPr>
                <p14:cNvContentPartPr/>
                <p14:nvPr/>
              </p14:nvContentPartPr>
              <p14:xfrm>
                <a:off x="8687258" y="3084644"/>
                <a:ext cx="136080" cy="233640"/>
              </p14:xfrm>
            </p:contentPart>
          </mc:Choice>
          <mc:Fallback>
            <p:pic>
              <p:nvPicPr>
                <p:cNvPr id="123" name="Freihand 122">
                  <a:extLst>
                    <a:ext uri="{FF2B5EF4-FFF2-40B4-BE49-F238E27FC236}">
                      <a16:creationId xmlns:a16="http://schemas.microsoft.com/office/drawing/2014/main" id="{3AEE5BEB-A8CC-5D75-A735-F35F70D52B07}"/>
                    </a:ext>
                  </a:extLst>
                </p:cNvPr>
                <p:cNvPicPr/>
                <p:nvPr/>
              </p:nvPicPr>
              <p:blipFill>
                <a:blip r:embed="rId200"/>
                <a:stretch>
                  <a:fillRect/>
                </a:stretch>
              </p:blipFill>
              <p:spPr>
                <a:xfrm>
                  <a:off x="8678618" y="3076004"/>
                  <a:ext cx="1537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57AFD290-84CF-EDE1-EDAB-E5B8E766DFE4}"/>
                    </a:ext>
                  </a:extLst>
                </p14:cNvPr>
                <p14:cNvContentPartPr/>
                <p14:nvPr/>
              </p14:nvContentPartPr>
              <p14:xfrm>
                <a:off x="9088658" y="2839844"/>
                <a:ext cx="55440" cy="324360"/>
              </p14:xfrm>
            </p:contentPart>
          </mc:Choice>
          <mc:Fallback>
            <p:pic>
              <p:nvPicPr>
                <p:cNvPr id="125" name="Freihand 124">
                  <a:extLst>
                    <a:ext uri="{FF2B5EF4-FFF2-40B4-BE49-F238E27FC236}">
                      <a16:creationId xmlns:a16="http://schemas.microsoft.com/office/drawing/2014/main" id="{57AFD290-84CF-EDE1-EDAB-E5B8E766DFE4}"/>
                    </a:ext>
                  </a:extLst>
                </p:cNvPr>
                <p:cNvPicPr/>
                <p:nvPr/>
              </p:nvPicPr>
              <p:blipFill>
                <a:blip r:embed="rId202"/>
                <a:stretch>
                  <a:fillRect/>
                </a:stretch>
              </p:blipFill>
              <p:spPr>
                <a:xfrm>
                  <a:off x="9080018" y="2830844"/>
                  <a:ext cx="730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1A289009-CEEC-989D-AD19-5E26B5229DA7}"/>
                    </a:ext>
                  </a:extLst>
                </p14:cNvPr>
                <p14:cNvContentPartPr/>
                <p14:nvPr/>
              </p14:nvContentPartPr>
              <p14:xfrm>
                <a:off x="9035018" y="2998604"/>
                <a:ext cx="302760" cy="222120"/>
              </p14:xfrm>
            </p:contentPart>
          </mc:Choice>
          <mc:Fallback>
            <p:pic>
              <p:nvPicPr>
                <p:cNvPr id="126" name="Freihand 125">
                  <a:extLst>
                    <a:ext uri="{FF2B5EF4-FFF2-40B4-BE49-F238E27FC236}">
                      <a16:creationId xmlns:a16="http://schemas.microsoft.com/office/drawing/2014/main" id="{1A289009-CEEC-989D-AD19-5E26B5229DA7}"/>
                    </a:ext>
                  </a:extLst>
                </p:cNvPr>
                <p:cNvPicPr/>
                <p:nvPr/>
              </p:nvPicPr>
              <p:blipFill>
                <a:blip r:embed="rId204"/>
                <a:stretch>
                  <a:fillRect/>
                </a:stretch>
              </p:blipFill>
              <p:spPr>
                <a:xfrm>
                  <a:off x="9026018" y="2989964"/>
                  <a:ext cx="320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Freihand 127">
                  <a:extLst>
                    <a:ext uri="{FF2B5EF4-FFF2-40B4-BE49-F238E27FC236}">
                      <a16:creationId xmlns:a16="http://schemas.microsoft.com/office/drawing/2014/main" id="{F1A060AF-5DFE-21E0-A1F8-073C93949D88}"/>
                    </a:ext>
                  </a:extLst>
                </p14:cNvPr>
                <p14:cNvContentPartPr/>
                <p14:nvPr/>
              </p14:nvContentPartPr>
              <p14:xfrm>
                <a:off x="7718138" y="3524564"/>
                <a:ext cx="219600" cy="27720"/>
              </p14:xfrm>
            </p:contentPart>
          </mc:Choice>
          <mc:Fallback>
            <p:pic>
              <p:nvPicPr>
                <p:cNvPr id="128" name="Freihand 127">
                  <a:extLst>
                    <a:ext uri="{FF2B5EF4-FFF2-40B4-BE49-F238E27FC236}">
                      <a16:creationId xmlns:a16="http://schemas.microsoft.com/office/drawing/2014/main" id="{F1A060AF-5DFE-21E0-A1F8-073C93949D88}"/>
                    </a:ext>
                  </a:extLst>
                </p:cNvPr>
                <p:cNvPicPr/>
                <p:nvPr/>
              </p:nvPicPr>
              <p:blipFill>
                <a:blip r:embed="rId206"/>
                <a:stretch>
                  <a:fillRect/>
                </a:stretch>
              </p:blipFill>
              <p:spPr>
                <a:xfrm>
                  <a:off x="7709138" y="3515564"/>
                  <a:ext cx="237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5DB0C369-7094-CDAF-A9F8-B1F4B91F8D6D}"/>
                    </a:ext>
                  </a:extLst>
                </p14:cNvPr>
                <p14:cNvContentPartPr/>
                <p14:nvPr/>
              </p14:nvContentPartPr>
              <p14:xfrm>
                <a:off x="7738658" y="3597284"/>
                <a:ext cx="178200" cy="63720"/>
              </p14:xfrm>
            </p:contentPart>
          </mc:Choice>
          <mc:Fallback>
            <p:pic>
              <p:nvPicPr>
                <p:cNvPr id="129" name="Freihand 128">
                  <a:extLst>
                    <a:ext uri="{FF2B5EF4-FFF2-40B4-BE49-F238E27FC236}">
                      <a16:creationId xmlns:a16="http://schemas.microsoft.com/office/drawing/2014/main" id="{5DB0C369-7094-CDAF-A9F8-B1F4B91F8D6D}"/>
                    </a:ext>
                  </a:extLst>
                </p:cNvPr>
                <p:cNvPicPr/>
                <p:nvPr/>
              </p:nvPicPr>
              <p:blipFill>
                <a:blip r:embed="rId208"/>
                <a:stretch>
                  <a:fillRect/>
                </a:stretch>
              </p:blipFill>
              <p:spPr>
                <a:xfrm>
                  <a:off x="7729658" y="3588284"/>
                  <a:ext cx="195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AB89D8BA-8FCB-CDCC-0C29-F2A811AE331D}"/>
                    </a:ext>
                  </a:extLst>
                </p14:cNvPr>
                <p14:cNvContentPartPr/>
                <p14:nvPr/>
              </p14:nvContentPartPr>
              <p14:xfrm>
                <a:off x="7997498" y="3447884"/>
                <a:ext cx="73080" cy="206640"/>
              </p14:xfrm>
            </p:contentPart>
          </mc:Choice>
          <mc:Fallback>
            <p:pic>
              <p:nvPicPr>
                <p:cNvPr id="130" name="Freihand 129">
                  <a:extLst>
                    <a:ext uri="{FF2B5EF4-FFF2-40B4-BE49-F238E27FC236}">
                      <a16:creationId xmlns:a16="http://schemas.microsoft.com/office/drawing/2014/main" id="{AB89D8BA-8FCB-CDCC-0C29-F2A811AE331D}"/>
                    </a:ext>
                  </a:extLst>
                </p:cNvPr>
                <p:cNvPicPr/>
                <p:nvPr/>
              </p:nvPicPr>
              <p:blipFill>
                <a:blip r:embed="rId210"/>
                <a:stretch>
                  <a:fillRect/>
                </a:stretch>
              </p:blipFill>
              <p:spPr>
                <a:xfrm>
                  <a:off x="7988858" y="3439244"/>
                  <a:ext cx="90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944277A0-2E25-2762-2399-6471F476BE0B}"/>
                    </a:ext>
                  </a:extLst>
                </p14:cNvPr>
                <p14:cNvContentPartPr/>
                <p14:nvPr/>
              </p14:nvContentPartPr>
              <p14:xfrm>
                <a:off x="8223218" y="3478124"/>
                <a:ext cx="327960" cy="138960"/>
              </p14:xfrm>
            </p:contentPart>
          </mc:Choice>
          <mc:Fallback>
            <p:pic>
              <p:nvPicPr>
                <p:cNvPr id="131" name="Freihand 130">
                  <a:extLst>
                    <a:ext uri="{FF2B5EF4-FFF2-40B4-BE49-F238E27FC236}">
                      <a16:creationId xmlns:a16="http://schemas.microsoft.com/office/drawing/2014/main" id="{944277A0-2E25-2762-2399-6471F476BE0B}"/>
                    </a:ext>
                  </a:extLst>
                </p:cNvPr>
                <p:cNvPicPr/>
                <p:nvPr/>
              </p:nvPicPr>
              <p:blipFill>
                <a:blip r:embed="rId212"/>
                <a:stretch>
                  <a:fillRect/>
                </a:stretch>
              </p:blipFill>
              <p:spPr>
                <a:xfrm>
                  <a:off x="8214218" y="3469484"/>
                  <a:ext cx="345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2" name="Freihand 131">
                  <a:extLst>
                    <a:ext uri="{FF2B5EF4-FFF2-40B4-BE49-F238E27FC236}">
                      <a16:creationId xmlns:a16="http://schemas.microsoft.com/office/drawing/2014/main" id="{404317E1-5283-F4AC-5FD3-1A6D04C84938}"/>
                    </a:ext>
                  </a:extLst>
                </p14:cNvPr>
                <p14:cNvContentPartPr/>
                <p14:nvPr/>
              </p14:nvContentPartPr>
              <p14:xfrm>
                <a:off x="8633618" y="3393884"/>
                <a:ext cx="471960" cy="309960"/>
              </p14:xfrm>
            </p:contentPart>
          </mc:Choice>
          <mc:Fallback>
            <p:pic>
              <p:nvPicPr>
                <p:cNvPr id="132" name="Freihand 131">
                  <a:extLst>
                    <a:ext uri="{FF2B5EF4-FFF2-40B4-BE49-F238E27FC236}">
                      <a16:creationId xmlns:a16="http://schemas.microsoft.com/office/drawing/2014/main" id="{404317E1-5283-F4AC-5FD3-1A6D04C84938}"/>
                    </a:ext>
                  </a:extLst>
                </p:cNvPr>
                <p:cNvPicPr/>
                <p:nvPr/>
              </p:nvPicPr>
              <p:blipFill>
                <a:blip r:embed="rId214"/>
                <a:stretch>
                  <a:fillRect/>
                </a:stretch>
              </p:blipFill>
              <p:spPr>
                <a:xfrm>
                  <a:off x="8624618" y="3385244"/>
                  <a:ext cx="4896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Freihand 132">
                  <a:extLst>
                    <a:ext uri="{FF2B5EF4-FFF2-40B4-BE49-F238E27FC236}">
                      <a16:creationId xmlns:a16="http://schemas.microsoft.com/office/drawing/2014/main" id="{F1E77E2B-E0C2-6AC4-2665-24259A9D241B}"/>
                    </a:ext>
                  </a:extLst>
                </p14:cNvPr>
                <p14:cNvContentPartPr/>
                <p14:nvPr/>
              </p14:nvContentPartPr>
              <p14:xfrm>
                <a:off x="9188738" y="3308204"/>
                <a:ext cx="222120" cy="203760"/>
              </p14:xfrm>
            </p:contentPart>
          </mc:Choice>
          <mc:Fallback>
            <p:pic>
              <p:nvPicPr>
                <p:cNvPr id="133" name="Freihand 132">
                  <a:extLst>
                    <a:ext uri="{FF2B5EF4-FFF2-40B4-BE49-F238E27FC236}">
                      <a16:creationId xmlns:a16="http://schemas.microsoft.com/office/drawing/2014/main" id="{F1E77E2B-E0C2-6AC4-2665-24259A9D241B}"/>
                    </a:ext>
                  </a:extLst>
                </p:cNvPr>
                <p:cNvPicPr/>
                <p:nvPr/>
              </p:nvPicPr>
              <p:blipFill>
                <a:blip r:embed="rId216"/>
                <a:stretch>
                  <a:fillRect/>
                </a:stretch>
              </p:blipFill>
              <p:spPr>
                <a:xfrm>
                  <a:off x="9179738" y="3299564"/>
                  <a:ext cx="239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A2AD0FCD-66A9-63BA-5753-BBFF34999C87}"/>
                    </a:ext>
                  </a:extLst>
                </p14:cNvPr>
                <p14:cNvContentPartPr/>
                <p14:nvPr/>
              </p14:nvContentPartPr>
              <p14:xfrm>
                <a:off x="9402218" y="3362924"/>
                <a:ext cx="174240" cy="153720"/>
              </p14:xfrm>
            </p:contentPart>
          </mc:Choice>
          <mc:Fallback>
            <p:pic>
              <p:nvPicPr>
                <p:cNvPr id="134" name="Freihand 133">
                  <a:extLst>
                    <a:ext uri="{FF2B5EF4-FFF2-40B4-BE49-F238E27FC236}">
                      <a16:creationId xmlns:a16="http://schemas.microsoft.com/office/drawing/2014/main" id="{A2AD0FCD-66A9-63BA-5753-BBFF34999C87}"/>
                    </a:ext>
                  </a:extLst>
                </p:cNvPr>
                <p:cNvPicPr/>
                <p:nvPr/>
              </p:nvPicPr>
              <p:blipFill>
                <a:blip r:embed="rId218"/>
                <a:stretch>
                  <a:fillRect/>
                </a:stretch>
              </p:blipFill>
              <p:spPr>
                <a:xfrm>
                  <a:off x="9393218" y="3353924"/>
                  <a:ext cx="191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711E9252-4DD7-0A5C-609D-0E1CB529D040}"/>
                    </a:ext>
                  </a:extLst>
                </p14:cNvPr>
                <p14:cNvContentPartPr/>
                <p14:nvPr/>
              </p14:nvContentPartPr>
              <p14:xfrm>
                <a:off x="9631898" y="3242324"/>
                <a:ext cx="249840" cy="249120"/>
              </p14:xfrm>
            </p:contentPart>
          </mc:Choice>
          <mc:Fallback>
            <p:pic>
              <p:nvPicPr>
                <p:cNvPr id="135" name="Freihand 134">
                  <a:extLst>
                    <a:ext uri="{FF2B5EF4-FFF2-40B4-BE49-F238E27FC236}">
                      <a16:creationId xmlns:a16="http://schemas.microsoft.com/office/drawing/2014/main" id="{711E9252-4DD7-0A5C-609D-0E1CB529D040}"/>
                    </a:ext>
                  </a:extLst>
                </p:cNvPr>
                <p:cNvPicPr/>
                <p:nvPr/>
              </p:nvPicPr>
              <p:blipFill>
                <a:blip r:embed="rId220"/>
                <a:stretch>
                  <a:fillRect/>
                </a:stretch>
              </p:blipFill>
              <p:spPr>
                <a:xfrm>
                  <a:off x="9622898" y="3233324"/>
                  <a:ext cx="2674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C6642340-06A2-3425-6C85-4C42883F2630}"/>
                    </a:ext>
                  </a:extLst>
                </p14:cNvPr>
                <p14:cNvContentPartPr/>
                <p14:nvPr/>
              </p14:nvContentPartPr>
              <p14:xfrm>
                <a:off x="7995698" y="3755324"/>
                <a:ext cx="493560" cy="150120"/>
              </p14:xfrm>
            </p:contentPart>
          </mc:Choice>
          <mc:Fallback>
            <p:pic>
              <p:nvPicPr>
                <p:cNvPr id="139" name="Freihand 138">
                  <a:extLst>
                    <a:ext uri="{FF2B5EF4-FFF2-40B4-BE49-F238E27FC236}">
                      <a16:creationId xmlns:a16="http://schemas.microsoft.com/office/drawing/2014/main" id="{C6642340-06A2-3425-6C85-4C42883F2630}"/>
                    </a:ext>
                  </a:extLst>
                </p:cNvPr>
                <p:cNvPicPr/>
                <p:nvPr/>
              </p:nvPicPr>
              <p:blipFill>
                <a:blip r:embed="rId222"/>
                <a:stretch>
                  <a:fillRect/>
                </a:stretch>
              </p:blipFill>
              <p:spPr>
                <a:xfrm>
                  <a:off x="7986698" y="3746324"/>
                  <a:ext cx="511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10C3A6B8-667E-D93D-C643-073B4629C2D0}"/>
                    </a:ext>
                  </a:extLst>
                </p14:cNvPr>
                <p14:cNvContentPartPr/>
                <p14:nvPr/>
              </p14:nvContentPartPr>
              <p14:xfrm>
                <a:off x="8370098" y="3691604"/>
                <a:ext cx="2880" cy="9720"/>
              </p14:xfrm>
            </p:contentPart>
          </mc:Choice>
          <mc:Fallback>
            <p:pic>
              <p:nvPicPr>
                <p:cNvPr id="140" name="Freihand 139">
                  <a:extLst>
                    <a:ext uri="{FF2B5EF4-FFF2-40B4-BE49-F238E27FC236}">
                      <a16:creationId xmlns:a16="http://schemas.microsoft.com/office/drawing/2014/main" id="{10C3A6B8-667E-D93D-C643-073B4629C2D0}"/>
                    </a:ext>
                  </a:extLst>
                </p:cNvPr>
                <p:cNvPicPr/>
                <p:nvPr/>
              </p:nvPicPr>
              <p:blipFill>
                <a:blip r:embed="rId224"/>
                <a:stretch>
                  <a:fillRect/>
                </a:stretch>
              </p:blipFill>
              <p:spPr>
                <a:xfrm>
                  <a:off x="8361458" y="3682604"/>
                  <a:ext cx="20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3" name="Freihand 142">
                  <a:extLst>
                    <a:ext uri="{FF2B5EF4-FFF2-40B4-BE49-F238E27FC236}">
                      <a16:creationId xmlns:a16="http://schemas.microsoft.com/office/drawing/2014/main" id="{47009A8C-56C0-82FB-6E3D-C296088EED5E}"/>
                    </a:ext>
                  </a:extLst>
                </p14:cNvPr>
                <p14:cNvContentPartPr/>
                <p14:nvPr/>
              </p14:nvContentPartPr>
              <p14:xfrm>
                <a:off x="8766458" y="3667844"/>
                <a:ext cx="169920" cy="159480"/>
              </p14:xfrm>
            </p:contentPart>
          </mc:Choice>
          <mc:Fallback>
            <p:pic>
              <p:nvPicPr>
                <p:cNvPr id="143" name="Freihand 142">
                  <a:extLst>
                    <a:ext uri="{FF2B5EF4-FFF2-40B4-BE49-F238E27FC236}">
                      <a16:creationId xmlns:a16="http://schemas.microsoft.com/office/drawing/2014/main" id="{47009A8C-56C0-82FB-6E3D-C296088EED5E}"/>
                    </a:ext>
                  </a:extLst>
                </p:cNvPr>
                <p:cNvPicPr/>
                <p:nvPr/>
              </p:nvPicPr>
              <p:blipFill>
                <a:blip r:embed="rId226"/>
                <a:stretch>
                  <a:fillRect/>
                </a:stretch>
              </p:blipFill>
              <p:spPr>
                <a:xfrm>
                  <a:off x="8757458" y="3658844"/>
                  <a:ext cx="187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4" name="Freihand 143">
                  <a:extLst>
                    <a:ext uri="{FF2B5EF4-FFF2-40B4-BE49-F238E27FC236}">
                      <a16:creationId xmlns:a16="http://schemas.microsoft.com/office/drawing/2014/main" id="{DFA58C7E-222B-56E5-3142-6E11E43646EB}"/>
                    </a:ext>
                  </a:extLst>
                </p14:cNvPr>
                <p14:cNvContentPartPr/>
                <p14:nvPr/>
              </p14:nvContentPartPr>
              <p14:xfrm>
                <a:off x="8869058" y="3779444"/>
                <a:ext cx="81360" cy="42120"/>
              </p14:xfrm>
            </p:contentPart>
          </mc:Choice>
          <mc:Fallback>
            <p:pic>
              <p:nvPicPr>
                <p:cNvPr id="144" name="Freihand 143">
                  <a:extLst>
                    <a:ext uri="{FF2B5EF4-FFF2-40B4-BE49-F238E27FC236}">
                      <a16:creationId xmlns:a16="http://schemas.microsoft.com/office/drawing/2014/main" id="{DFA58C7E-222B-56E5-3142-6E11E43646EB}"/>
                    </a:ext>
                  </a:extLst>
                </p:cNvPr>
                <p:cNvPicPr/>
                <p:nvPr/>
              </p:nvPicPr>
              <p:blipFill>
                <a:blip r:embed="rId228"/>
                <a:stretch>
                  <a:fillRect/>
                </a:stretch>
              </p:blipFill>
              <p:spPr>
                <a:xfrm>
                  <a:off x="8860418" y="3770444"/>
                  <a:ext cx="99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5" name="Freihand 144">
                  <a:extLst>
                    <a:ext uri="{FF2B5EF4-FFF2-40B4-BE49-F238E27FC236}">
                      <a16:creationId xmlns:a16="http://schemas.microsoft.com/office/drawing/2014/main" id="{9F031E3E-DAA5-F75E-8822-7611E59AFE95}"/>
                    </a:ext>
                  </a:extLst>
                </p14:cNvPr>
                <p14:cNvContentPartPr/>
                <p14:nvPr/>
              </p14:nvContentPartPr>
              <p14:xfrm>
                <a:off x="8959058" y="3768644"/>
                <a:ext cx="217800" cy="81360"/>
              </p14:xfrm>
            </p:contentPart>
          </mc:Choice>
          <mc:Fallback>
            <p:pic>
              <p:nvPicPr>
                <p:cNvPr id="145" name="Freihand 144">
                  <a:extLst>
                    <a:ext uri="{FF2B5EF4-FFF2-40B4-BE49-F238E27FC236}">
                      <a16:creationId xmlns:a16="http://schemas.microsoft.com/office/drawing/2014/main" id="{9F031E3E-DAA5-F75E-8822-7611E59AFE95}"/>
                    </a:ext>
                  </a:extLst>
                </p:cNvPr>
                <p:cNvPicPr/>
                <p:nvPr/>
              </p:nvPicPr>
              <p:blipFill>
                <a:blip r:embed="rId230"/>
                <a:stretch>
                  <a:fillRect/>
                </a:stretch>
              </p:blipFill>
              <p:spPr>
                <a:xfrm>
                  <a:off x="8950418" y="3759644"/>
                  <a:ext cx="235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6" name="Freihand 145">
                  <a:extLst>
                    <a:ext uri="{FF2B5EF4-FFF2-40B4-BE49-F238E27FC236}">
                      <a16:creationId xmlns:a16="http://schemas.microsoft.com/office/drawing/2014/main" id="{0288BCC9-FE2A-48FB-B707-EDA27B7A3A80}"/>
                    </a:ext>
                  </a:extLst>
                </p14:cNvPr>
                <p14:cNvContentPartPr/>
                <p14:nvPr/>
              </p14:nvContentPartPr>
              <p14:xfrm>
                <a:off x="9279458" y="3627884"/>
                <a:ext cx="483480" cy="208440"/>
              </p14:xfrm>
            </p:contentPart>
          </mc:Choice>
          <mc:Fallback>
            <p:pic>
              <p:nvPicPr>
                <p:cNvPr id="146" name="Freihand 145">
                  <a:extLst>
                    <a:ext uri="{FF2B5EF4-FFF2-40B4-BE49-F238E27FC236}">
                      <a16:creationId xmlns:a16="http://schemas.microsoft.com/office/drawing/2014/main" id="{0288BCC9-FE2A-48FB-B707-EDA27B7A3A80}"/>
                    </a:ext>
                  </a:extLst>
                </p:cNvPr>
                <p:cNvPicPr/>
                <p:nvPr/>
              </p:nvPicPr>
              <p:blipFill>
                <a:blip r:embed="rId232"/>
                <a:stretch>
                  <a:fillRect/>
                </a:stretch>
              </p:blipFill>
              <p:spPr>
                <a:xfrm>
                  <a:off x="9270458" y="3619244"/>
                  <a:ext cx="501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7" name="Freihand 146">
                  <a:extLst>
                    <a:ext uri="{FF2B5EF4-FFF2-40B4-BE49-F238E27FC236}">
                      <a16:creationId xmlns:a16="http://schemas.microsoft.com/office/drawing/2014/main" id="{C2598046-407D-8CD9-ACEC-06376A9F0DF1}"/>
                    </a:ext>
                  </a:extLst>
                </p14:cNvPr>
                <p14:cNvContentPartPr/>
                <p14:nvPr/>
              </p14:nvContentPartPr>
              <p14:xfrm>
                <a:off x="9699938" y="3593684"/>
                <a:ext cx="187560" cy="222840"/>
              </p14:xfrm>
            </p:contentPart>
          </mc:Choice>
          <mc:Fallback>
            <p:pic>
              <p:nvPicPr>
                <p:cNvPr id="147" name="Freihand 146">
                  <a:extLst>
                    <a:ext uri="{FF2B5EF4-FFF2-40B4-BE49-F238E27FC236}">
                      <a16:creationId xmlns:a16="http://schemas.microsoft.com/office/drawing/2014/main" id="{C2598046-407D-8CD9-ACEC-06376A9F0DF1}"/>
                    </a:ext>
                  </a:extLst>
                </p:cNvPr>
                <p:cNvPicPr/>
                <p:nvPr/>
              </p:nvPicPr>
              <p:blipFill>
                <a:blip r:embed="rId234"/>
                <a:stretch>
                  <a:fillRect/>
                </a:stretch>
              </p:blipFill>
              <p:spPr>
                <a:xfrm>
                  <a:off x="9690938" y="3584684"/>
                  <a:ext cx="205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Freihand 147">
                  <a:extLst>
                    <a:ext uri="{FF2B5EF4-FFF2-40B4-BE49-F238E27FC236}">
                      <a16:creationId xmlns:a16="http://schemas.microsoft.com/office/drawing/2014/main" id="{5F4DE8AE-8A13-5E6C-B51D-02B606D4AC91}"/>
                    </a:ext>
                  </a:extLst>
                </p14:cNvPr>
                <p14:cNvContentPartPr/>
                <p14:nvPr/>
              </p14:nvContentPartPr>
              <p14:xfrm>
                <a:off x="9824138" y="3684764"/>
                <a:ext cx="71640" cy="6120"/>
              </p14:xfrm>
            </p:contentPart>
          </mc:Choice>
          <mc:Fallback>
            <p:pic>
              <p:nvPicPr>
                <p:cNvPr id="148" name="Freihand 147">
                  <a:extLst>
                    <a:ext uri="{FF2B5EF4-FFF2-40B4-BE49-F238E27FC236}">
                      <a16:creationId xmlns:a16="http://schemas.microsoft.com/office/drawing/2014/main" id="{5F4DE8AE-8A13-5E6C-B51D-02B606D4AC91}"/>
                    </a:ext>
                  </a:extLst>
                </p:cNvPr>
                <p:cNvPicPr/>
                <p:nvPr/>
              </p:nvPicPr>
              <p:blipFill>
                <a:blip r:embed="rId236"/>
                <a:stretch>
                  <a:fillRect/>
                </a:stretch>
              </p:blipFill>
              <p:spPr>
                <a:xfrm>
                  <a:off x="9815498" y="3676124"/>
                  <a:ext cx="8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0" name="Freihand 149">
                  <a:extLst>
                    <a:ext uri="{FF2B5EF4-FFF2-40B4-BE49-F238E27FC236}">
                      <a16:creationId xmlns:a16="http://schemas.microsoft.com/office/drawing/2014/main" id="{CC260272-C8DD-D0C9-C18A-777C957DD9B8}"/>
                    </a:ext>
                  </a:extLst>
                </p14:cNvPr>
                <p14:cNvContentPartPr/>
                <p14:nvPr/>
              </p14:nvContentPartPr>
              <p14:xfrm>
                <a:off x="9946898" y="3721124"/>
                <a:ext cx="29160" cy="118080"/>
              </p14:xfrm>
            </p:contentPart>
          </mc:Choice>
          <mc:Fallback>
            <p:pic>
              <p:nvPicPr>
                <p:cNvPr id="150" name="Freihand 149">
                  <a:extLst>
                    <a:ext uri="{FF2B5EF4-FFF2-40B4-BE49-F238E27FC236}">
                      <a16:creationId xmlns:a16="http://schemas.microsoft.com/office/drawing/2014/main" id="{CC260272-C8DD-D0C9-C18A-777C957DD9B8}"/>
                    </a:ext>
                  </a:extLst>
                </p:cNvPr>
                <p:cNvPicPr/>
                <p:nvPr/>
              </p:nvPicPr>
              <p:blipFill>
                <a:blip r:embed="rId238"/>
                <a:stretch>
                  <a:fillRect/>
                </a:stretch>
              </p:blipFill>
              <p:spPr>
                <a:xfrm>
                  <a:off x="9938258" y="3712124"/>
                  <a:ext cx="46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1" name="Freihand 150">
                  <a:extLst>
                    <a:ext uri="{FF2B5EF4-FFF2-40B4-BE49-F238E27FC236}">
                      <a16:creationId xmlns:a16="http://schemas.microsoft.com/office/drawing/2014/main" id="{D4DDE58F-2697-4080-2184-CA89217EB92A}"/>
                    </a:ext>
                  </a:extLst>
                </p14:cNvPr>
                <p14:cNvContentPartPr/>
                <p14:nvPr/>
              </p14:nvContentPartPr>
              <p14:xfrm>
                <a:off x="10050938" y="3688004"/>
                <a:ext cx="210240" cy="109800"/>
              </p14:xfrm>
            </p:contentPart>
          </mc:Choice>
          <mc:Fallback>
            <p:pic>
              <p:nvPicPr>
                <p:cNvPr id="151" name="Freihand 150">
                  <a:extLst>
                    <a:ext uri="{FF2B5EF4-FFF2-40B4-BE49-F238E27FC236}">
                      <a16:creationId xmlns:a16="http://schemas.microsoft.com/office/drawing/2014/main" id="{D4DDE58F-2697-4080-2184-CA89217EB92A}"/>
                    </a:ext>
                  </a:extLst>
                </p:cNvPr>
                <p:cNvPicPr/>
                <p:nvPr/>
              </p:nvPicPr>
              <p:blipFill>
                <a:blip r:embed="rId240"/>
                <a:stretch>
                  <a:fillRect/>
                </a:stretch>
              </p:blipFill>
              <p:spPr>
                <a:xfrm>
                  <a:off x="10041938" y="3679004"/>
                  <a:ext cx="227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2" name="Freihand 151">
                  <a:extLst>
                    <a:ext uri="{FF2B5EF4-FFF2-40B4-BE49-F238E27FC236}">
                      <a16:creationId xmlns:a16="http://schemas.microsoft.com/office/drawing/2014/main" id="{416BD995-3F7B-C663-331E-3297DE7441C5}"/>
                    </a:ext>
                  </a:extLst>
                </p14:cNvPr>
                <p14:cNvContentPartPr/>
                <p14:nvPr/>
              </p14:nvContentPartPr>
              <p14:xfrm>
                <a:off x="10044098" y="3535364"/>
                <a:ext cx="8280" cy="9000"/>
              </p14:xfrm>
            </p:contentPart>
          </mc:Choice>
          <mc:Fallback>
            <p:pic>
              <p:nvPicPr>
                <p:cNvPr id="152" name="Freihand 151">
                  <a:extLst>
                    <a:ext uri="{FF2B5EF4-FFF2-40B4-BE49-F238E27FC236}">
                      <a16:creationId xmlns:a16="http://schemas.microsoft.com/office/drawing/2014/main" id="{416BD995-3F7B-C663-331E-3297DE7441C5}"/>
                    </a:ext>
                  </a:extLst>
                </p:cNvPr>
                <p:cNvPicPr/>
                <p:nvPr/>
              </p:nvPicPr>
              <p:blipFill>
                <a:blip r:embed="rId28"/>
                <a:stretch>
                  <a:fillRect/>
                </a:stretch>
              </p:blipFill>
              <p:spPr>
                <a:xfrm>
                  <a:off x="10035098" y="3526364"/>
                  <a:ext cx="25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3" name="Freihand 152">
                  <a:extLst>
                    <a:ext uri="{FF2B5EF4-FFF2-40B4-BE49-F238E27FC236}">
                      <a16:creationId xmlns:a16="http://schemas.microsoft.com/office/drawing/2014/main" id="{DED20870-66DA-08DC-0A31-F3C9D6216958}"/>
                    </a:ext>
                  </a:extLst>
                </p14:cNvPr>
                <p14:cNvContentPartPr/>
                <p14:nvPr/>
              </p14:nvContentPartPr>
              <p14:xfrm>
                <a:off x="8781218" y="3899324"/>
                <a:ext cx="1477080" cy="75240"/>
              </p14:xfrm>
            </p:contentPart>
          </mc:Choice>
          <mc:Fallback>
            <p:pic>
              <p:nvPicPr>
                <p:cNvPr id="153" name="Freihand 152">
                  <a:extLst>
                    <a:ext uri="{FF2B5EF4-FFF2-40B4-BE49-F238E27FC236}">
                      <a16:creationId xmlns:a16="http://schemas.microsoft.com/office/drawing/2014/main" id="{DED20870-66DA-08DC-0A31-F3C9D6216958}"/>
                    </a:ext>
                  </a:extLst>
                </p:cNvPr>
                <p:cNvPicPr/>
                <p:nvPr/>
              </p:nvPicPr>
              <p:blipFill>
                <a:blip r:embed="rId243"/>
                <a:stretch>
                  <a:fillRect/>
                </a:stretch>
              </p:blipFill>
              <p:spPr>
                <a:xfrm>
                  <a:off x="8772218" y="3890324"/>
                  <a:ext cx="1494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3CC45B77-0F7E-4B2F-239B-E14B4AE4818C}"/>
                    </a:ext>
                  </a:extLst>
                </p14:cNvPr>
                <p14:cNvContentPartPr/>
                <p14:nvPr/>
              </p14:nvContentPartPr>
              <p14:xfrm>
                <a:off x="10486538" y="3591884"/>
                <a:ext cx="170640" cy="225720"/>
              </p14:xfrm>
            </p:contentPart>
          </mc:Choice>
          <mc:Fallback>
            <p:pic>
              <p:nvPicPr>
                <p:cNvPr id="154" name="Freihand 153">
                  <a:extLst>
                    <a:ext uri="{FF2B5EF4-FFF2-40B4-BE49-F238E27FC236}">
                      <a16:creationId xmlns:a16="http://schemas.microsoft.com/office/drawing/2014/main" id="{3CC45B77-0F7E-4B2F-239B-E14B4AE4818C}"/>
                    </a:ext>
                  </a:extLst>
                </p:cNvPr>
                <p:cNvPicPr/>
                <p:nvPr/>
              </p:nvPicPr>
              <p:blipFill>
                <a:blip r:embed="rId245"/>
                <a:stretch>
                  <a:fillRect/>
                </a:stretch>
              </p:blipFill>
              <p:spPr>
                <a:xfrm>
                  <a:off x="10477898" y="3582884"/>
                  <a:ext cx="188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D34FC712-E326-2651-F54D-B579B8594592}"/>
                    </a:ext>
                  </a:extLst>
                </p14:cNvPr>
                <p14:cNvContentPartPr/>
                <p14:nvPr/>
              </p14:nvContentPartPr>
              <p14:xfrm>
                <a:off x="10721978" y="3665324"/>
                <a:ext cx="97200" cy="98640"/>
              </p14:xfrm>
            </p:contentPart>
          </mc:Choice>
          <mc:Fallback>
            <p:pic>
              <p:nvPicPr>
                <p:cNvPr id="155" name="Freihand 154">
                  <a:extLst>
                    <a:ext uri="{FF2B5EF4-FFF2-40B4-BE49-F238E27FC236}">
                      <a16:creationId xmlns:a16="http://schemas.microsoft.com/office/drawing/2014/main" id="{D34FC712-E326-2651-F54D-B579B8594592}"/>
                    </a:ext>
                  </a:extLst>
                </p:cNvPr>
                <p:cNvPicPr/>
                <p:nvPr/>
              </p:nvPicPr>
              <p:blipFill>
                <a:blip r:embed="rId247"/>
                <a:stretch>
                  <a:fillRect/>
                </a:stretch>
              </p:blipFill>
              <p:spPr>
                <a:xfrm>
                  <a:off x="10713338" y="3656324"/>
                  <a:ext cx="114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6" name="Freihand 155">
                  <a:extLst>
                    <a:ext uri="{FF2B5EF4-FFF2-40B4-BE49-F238E27FC236}">
                      <a16:creationId xmlns:a16="http://schemas.microsoft.com/office/drawing/2014/main" id="{46E38873-22D9-5C7F-D45A-3BA943FBDAB5}"/>
                    </a:ext>
                  </a:extLst>
                </p14:cNvPr>
                <p14:cNvContentPartPr/>
                <p14:nvPr/>
              </p14:nvContentPartPr>
              <p14:xfrm>
                <a:off x="10840418" y="3526724"/>
                <a:ext cx="130680" cy="262440"/>
              </p14:xfrm>
            </p:contentPart>
          </mc:Choice>
          <mc:Fallback>
            <p:pic>
              <p:nvPicPr>
                <p:cNvPr id="156" name="Freihand 155">
                  <a:extLst>
                    <a:ext uri="{FF2B5EF4-FFF2-40B4-BE49-F238E27FC236}">
                      <a16:creationId xmlns:a16="http://schemas.microsoft.com/office/drawing/2014/main" id="{46E38873-22D9-5C7F-D45A-3BA943FBDAB5}"/>
                    </a:ext>
                  </a:extLst>
                </p:cNvPr>
                <p:cNvPicPr/>
                <p:nvPr/>
              </p:nvPicPr>
              <p:blipFill>
                <a:blip r:embed="rId249"/>
                <a:stretch>
                  <a:fillRect/>
                </a:stretch>
              </p:blipFill>
              <p:spPr>
                <a:xfrm>
                  <a:off x="10831778" y="3517724"/>
                  <a:ext cx="148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4997CB5D-A9A3-A6F1-B728-9E6F521E6DC8}"/>
                    </a:ext>
                  </a:extLst>
                </p14:cNvPr>
                <p14:cNvContentPartPr/>
                <p14:nvPr/>
              </p14:nvContentPartPr>
              <p14:xfrm>
                <a:off x="10937978" y="3580364"/>
                <a:ext cx="188280" cy="169200"/>
              </p14:xfrm>
            </p:contentPart>
          </mc:Choice>
          <mc:Fallback>
            <p:pic>
              <p:nvPicPr>
                <p:cNvPr id="157" name="Freihand 156">
                  <a:extLst>
                    <a:ext uri="{FF2B5EF4-FFF2-40B4-BE49-F238E27FC236}">
                      <a16:creationId xmlns:a16="http://schemas.microsoft.com/office/drawing/2014/main" id="{4997CB5D-A9A3-A6F1-B728-9E6F521E6DC8}"/>
                    </a:ext>
                  </a:extLst>
                </p:cNvPr>
                <p:cNvPicPr/>
                <p:nvPr/>
              </p:nvPicPr>
              <p:blipFill>
                <a:blip r:embed="rId251"/>
                <a:stretch>
                  <a:fillRect/>
                </a:stretch>
              </p:blipFill>
              <p:spPr>
                <a:xfrm>
                  <a:off x="10929338" y="3571724"/>
                  <a:ext cx="205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74D32FBD-CA3D-A71B-AA51-A386E15D5ED3}"/>
                    </a:ext>
                  </a:extLst>
                </p14:cNvPr>
                <p14:cNvContentPartPr/>
                <p14:nvPr/>
              </p14:nvContentPartPr>
              <p14:xfrm>
                <a:off x="11060018" y="3682244"/>
                <a:ext cx="156600" cy="225720"/>
              </p14:xfrm>
            </p:contentPart>
          </mc:Choice>
          <mc:Fallback>
            <p:pic>
              <p:nvPicPr>
                <p:cNvPr id="158" name="Freihand 157">
                  <a:extLst>
                    <a:ext uri="{FF2B5EF4-FFF2-40B4-BE49-F238E27FC236}">
                      <a16:creationId xmlns:a16="http://schemas.microsoft.com/office/drawing/2014/main" id="{74D32FBD-CA3D-A71B-AA51-A386E15D5ED3}"/>
                    </a:ext>
                  </a:extLst>
                </p:cNvPr>
                <p:cNvPicPr/>
                <p:nvPr/>
              </p:nvPicPr>
              <p:blipFill>
                <a:blip r:embed="rId253"/>
                <a:stretch>
                  <a:fillRect/>
                </a:stretch>
              </p:blipFill>
              <p:spPr>
                <a:xfrm>
                  <a:off x="11051378" y="3673604"/>
                  <a:ext cx="174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F9BCADE0-EAB4-EE81-E133-B6DA7C132495}"/>
                    </a:ext>
                  </a:extLst>
                </p14:cNvPr>
                <p14:cNvContentPartPr/>
                <p14:nvPr/>
              </p14:nvContentPartPr>
              <p14:xfrm>
                <a:off x="11231018" y="3610244"/>
                <a:ext cx="276120" cy="148320"/>
              </p14:xfrm>
            </p:contentPart>
          </mc:Choice>
          <mc:Fallback>
            <p:pic>
              <p:nvPicPr>
                <p:cNvPr id="159" name="Freihand 158">
                  <a:extLst>
                    <a:ext uri="{FF2B5EF4-FFF2-40B4-BE49-F238E27FC236}">
                      <a16:creationId xmlns:a16="http://schemas.microsoft.com/office/drawing/2014/main" id="{F9BCADE0-EAB4-EE81-E133-B6DA7C132495}"/>
                    </a:ext>
                  </a:extLst>
                </p:cNvPr>
                <p:cNvPicPr/>
                <p:nvPr/>
              </p:nvPicPr>
              <p:blipFill>
                <a:blip r:embed="rId255"/>
                <a:stretch>
                  <a:fillRect/>
                </a:stretch>
              </p:blipFill>
              <p:spPr>
                <a:xfrm>
                  <a:off x="11222378" y="3601604"/>
                  <a:ext cx="293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0" name="Freihand 159">
                  <a:extLst>
                    <a:ext uri="{FF2B5EF4-FFF2-40B4-BE49-F238E27FC236}">
                      <a16:creationId xmlns:a16="http://schemas.microsoft.com/office/drawing/2014/main" id="{B2B1F17F-88E5-9869-AFC6-2C99AC5C4E34}"/>
                    </a:ext>
                  </a:extLst>
                </p14:cNvPr>
                <p14:cNvContentPartPr/>
                <p14:nvPr/>
              </p14:nvContentPartPr>
              <p14:xfrm>
                <a:off x="11503178" y="3542564"/>
                <a:ext cx="158760" cy="176760"/>
              </p14:xfrm>
            </p:contentPart>
          </mc:Choice>
          <mc:Fallback>
            <p:pic>
              <p:nvPicPr>
                <p:cNvPr id="160" name="Freihand 159">
                  <a:extLst>
                    <a:ext uri="{FF2B5EF4-FFF2-40B4-BE49-F238E27FC236}">
                      <a16:creationId xmlns:a16="http://schemas.microsoft.com/office/drawing/2014/main" id="{B2B1F17F-88E5-9869-AFC6-2C99AC5C4E34}"/>
                    </a:ext>
                  </a:extLst>
                </p:cNvPr>
                <p:cNvPicPr/>
                <p:nvPr/>
              </p:nvPicPr>
              <p:blipFill>
                <a:blip r:embed="rId257"/>
                <a:stretch>
                  <a:fillRect/>
                </a:stretch>
              </p:blipFill>
              <p:spPr>
                <a:xfrm>
                  <a:off x="11494178" y="3533564"/>
                  <a:ext cx="176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EE739AD4-A04F-093C-85D6-8A389CBC8413}"/>
                    </a:ext>
                  </a:extLst>
                </p14:cNvPr>
                <p14:cNvContentPartPr/>
                <p14:nvPr/>
              </p14:nvContentPartPr>
              <p14:xfrm>
                <a:off x="11710178" y="3502964"/>
                <a:ext cx="168120" cy="214920"/>
              </p14:xfrm>
            </p:contentPart>
          </mc:Choice>
          <mc:Fallback>
            <p:pic>
              <p:nvPicPr>
                <p:cNvPr id="161" name="Freihand 160">
                  <a:extLst>
                    <a:ext uri="{FF2B5EF4-FFF2-40B4-BE49-F238E27FC236}">
                      <a16:creationId xmlns:a16="http://schemas.microsoft.com/office/drawing/2014/main" id="{EE739AD4-A04F-093C-85D6-8A389CBC8413}"/>
                    </a:ext>
                  </a:extLst>
                </p:cNvPr>
                <p:cNvPicPr/>
                <p:nvPr/>
              </p:nvPicPr>
              <p:blipFill>
                <a:blip r:embed="rId259"/>
                <a:stretch>
                  <a:fillRect/>
                </a:stretch>
              </p:blipFill>
              <p:spPr>
                <a:xfrm>
                  <a:off x="11701538" y="3494324"/>
                  <a:ext cx="185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EAAA0068-6DC5-4DC7-8107-FE98EBB1CFA1}"/>
                    </a:ext>
                  </a:extLst>
                </p14:cNvPr>
                <p14:cNvContentPartPr/>
                <p14:nvPr/>
              </p14:nvContentPartPr>
              <p14:xfrm>
                <a:off x="11502098" y="3364364"/>
                <a:ext cx="144360" cy="96480"/>
              </p14:xfrm>
            </p:contentPart>
          </mc:Choice>
          <mc:Fallback>
            <p:pic>
              <p:nvPicPr>
                <p:cNvPr id="162" name="Freihand 161">
                  <a:extLst>
                    <a:ext uri="{FF2B5EF4-FFF2-40B4-BE49-F238E27FC236}">
                      <a16:creationId xmlns:a16="http://schemas.microsoft.com/office/drawing/2014/main" id="{EAAA0068-6DC5-4DC7-8107-FE98EBB1CFA1}"/>
                    </a:ext>
                  </a:extLst>
                </p:cNvPr>
                <p:cNvPicPr/>
                <p:nvPr/>
              </p:nvPicPr>
              <p:blipFill>
                <a:blip r:embed="rId261"/>
                <a:stretch>
                  <a:fillRect/>
                </a:stretch>
              </p:blipFill>
              <p:spPr>
                <a:xfrm>
                  <a:off x="11493458" y="3355724"/>
                  <a:ext cx="162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8" name="Freihand 67">
                  <a:extLst>
                    <a:ext uri="{FF2B5EF4-FFF2-40B4-BE49-F238E27FC236}">
                      <a16:creationId xmlns:a16="http://schemas.microsoft.com/office/drawing/2014/main" id="{3CF9A635-EDE8-52AD-2C1B-A5F846F18BF5}"/>
                    </a:ext>
                  </a:extLst>
                </p14:cNvPr>
                <p14:cNvContentPartPr/>
                <p14:nvPr/>
              </p14:nvContentPartPr>
              <p14:xfrm>
                <a:off x="4318298" y="2087444"/>
                <a:ext cx="54360" cy="47880"/>
              </p14:xfrm>
            </p:contentPart>
          </mc:Choice>
          <mc:Fallback>
            <p:pic>
              <p:nvPicPr>
                <p:cNvPr id="68" name="Freihand 67">
                  <a:extLst>
                    <a:ext uri="{FF2B5EF4-FFF2-40B4-BE49-F238E27FC236}">
                      <a16:creationId xmlns:a16="http://schemas.microsoft.com/office/drawing/2014/main" id="{3CF9A635-EDE8-52AD-2C1B-A5F846F18BF5}"/>
                    </a:ext>
                  </a:extLst>
                </p:cNvPr>
                <p:cNvPicPr/>
                <p:nvPr/>
              </p:nvPicPr>
              <p:blipFill>
                <a:blip r:embed="rId263"/>
                <a:stretch>
                  <a:fillRect/>
                </a:stretch>
              </p:blipFill>
              <p:spPr>
                <a:xfrm>
                  <a:off x="4309298" y="2078804"/>
                  <a:ext cx="72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69" name="Freihand 68">
                  <a:extLst>
                    <a:ext uri="{FF2B5EF4-FFF2-40B4-BE49-F238E27FC236}">
                      <a16:creationId xmlns:a16="http://schemas.microsoft.com/office/drawing/2014/main" id="{0D4FFEE5-FC09-3CF2-FF1D-D88153D16759}"/>
                    </a:ext>
                  </a:extLst>
                </p14:cNvPr>
                <p14:cNvContentPartPr/>
                <p14:nvPr/>
              </p14:nvContentPartPr>
              <p14:xfrm>
                <a:off x="4365818" y="2115884"/>
                <a:ext cx="12600" cy="22320"/>
              </p14:xfrm>
            </p:contentPart>
          </mc:Choice>
          <mc:Fallback>
            <p:pic>
              <p:nvPicPr>
                <p:cNvPr id="69" name="Freihand 68">
                  <a:extLst>
                    <a:ext uri="{FF2B5EF4-FFF2-40B4-BE49-F238E27FC236}">
                      <a16:creationId xmlns:a16="http://schemas.microsoft.com/office/drawing/2014/main" id="{0D4FFEE5-FC09-3CF2-FF1D-D88153D16759}"/>
                    </a:ext>
                  </a:extLst>
                </p:cNvPr>
                <p:cNvPicPr/>
                <p:nvPr/>
              </p:nvPicPr>
              <p:blipFill>
                <a:blip r:embed="rId265"/>
                <a:stretch>
                  <a:fillRect/>
                </a:stretch>
              </p:blipFill>
              <p:spPr>
                <a:xfrm>
                  <a:off x="4356818" y="2106884"/>
                  <a:ext cx="30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1" name="Freihand 70">
                  <a:extLst>
                    <a:ext uri="{FF2B5EF4-FFF2-40B4-BE49-F238E27FC236}">
                      <a16:creationId xmlns:a16="http://schemas.microsoft.com/office/drawing/2014/main" id="{C9781E18-23D3-EF61-76C1-4727F4DD6C74}"/>
                    </a:ext>
                  </a:extLst>
                </p14:cNvPr>
                <p14:cNvContentPartPr/>
                <p14:nvPr/>
              </p14:nvContentPartPr>
              <p14:xfrm>
                <a:off x="4383098" y="2081684"/>
                <a:ext cx="16200" cy="24840"/>
              </p14:xfrm>
            </p:contentPart>
          </mc:Choice>
          <mc:Fallback>
            <p:pic>
              <p:nvPicPr>
                <p:cNvPr id="71" name="Freihand 70">
                  <a:extLst>
                    <a:ext uri="{FF2B5EF4-FFF2-40B4-BE49-F238E27FC236}">
                      <a16:creationId xmlns:a16="http://schemas.microsoft.com/office/drawing/2014/main" id="{C9781E18-23D3-EF61-76C1-4727F4DD6C74}"/>
                    </a:ext>
                  </a:extLst>
                </p:cNvPr>
                <p:cNvPicPr/>
                <p:nvPr/>
              </p:nvPicPr>
              <p:blipFill>
                <a:blip r:embed="rId267"/>
                <a:stretch>
                  <a:fillRect/>
                </a:stretch>
              </p:blipFill>
              <p:spPr>
                <a:xfrm>
                  <a:off x="4374098" y="2072684"/>
                  <a:ext cx="33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1DA861D3-A56C-E7C2-B3BE-6268B9992E95}"/>
                    </a:ext>
                  </a:extLst>
                </p14:cNvPr>
                <p14:cNvContentPartPr/>
                <p14:nvPr/>
              </p14:nvContentPartPr>
              <p14:xfrm>
                <a:off x="4391378" y="1655084"/>
                <a:ext cx="24120" cy="21600"/>
              </p14:xfrm>
            </p:contentPart>
          </mc:Choice>
          <mc:Fallback>
            <p:pic>
              <p:nvPicPr>
                <p:cNvPr id="164" name="Freihand 163">
                  <a:extLst>
                    <a:ext uri="{FF2B5EF4-FFF2-40B4-BE49-F238E27FC236}">
                      <a16:creationId xmlns:a16="http://schemas.microsoft.com/office/drawing/2014/main" id="{1DA861D3-A56C-E7C2-B3BE-6268B9992E95}"/>
                    </a:ext>
                  </a:extLst>
                </p:cNvPr>
                <p:cNvPicPr/>
                <p:nvPr/>
              </p:nvPicPr>
              <p:blipFill>
                <a:blip r:embed="rId269"/>
                <a:stretch>
                  <a:fillRect/>
                </a:stretch>
              </p:blipFill>
              <p:spPr>
                <a:xfrm>
                  <a:off x="4382738" y="1646444"/>
                  <a:ext cx="41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Freihand 164">
                  <a:extLst>
                    <a:ext uri="{FF2B5EF4-FFF2-40B4-BE49-F238E27FC236}">
                      <a16:creationId xmlns:a16="http://schemas.microsoft.com/office/drawing/2014/main" id="{72F22042-8279-D0EC-E6E3-F3F4B0477C9E}"/>
                    </a:ext>
                  </a:extLst>
                </p14:cNvPr>
                <p14:cNvContentPartPr/>
                <p14:nvPr/>
              </p14:nvContentPartPr>
              <p14:xfrm>
                <a:off x="2722418" y="1056044"/>
                <a:ext cx="2534040" cy="1790280"/>
              </p14:xfrm>
            </p:contentPart>
          </mc:Choice>
          <mc:Fallback>
            <p:pic>
              <p:nvPicPr>
                <p:cNvPr id="165" name="Freihand 164">
                  <a:extLst>
                    <a:ext uri="{FF2B5EF4-FFF2-40B4-BE49-F238E27FC236}">
                      <a16:creationId xmlns:a16="http://schemas.microsoft.com/office/drawing/2014/main" id="{72F22042-8279-D0EC-E6E3-F3F4B0477C9E}"/>
                    </a:ext>
                  </a:extLst>
                </p:cNvPr>
                <p:cNvPicPr/>
                <p:nvPr/>
              </p:nvPicPr>
              <p:blipFill>
                <a:blip r:embed="rId271"/>
                <a:stretch>
                  <a:fillRect/>
                </a:stretch>
              </p:blipFill>
              <p:spPr>
                <a:xfrm>
                  <a:off x="2713418" y="1047404"/>
                  <a:ext cx="2551680" cy="1807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 name="Freihand 165">
                  <a:extLst>
                    <a:ext uri="{FF2B5EF4-FFF2-40B4-BE49-F238E27FC236}">
                      <a16:creationId xmlns:a16="http://schemas.microsoft.com/office/drawing/2014/main" id="{1388D8AC-F240-5E04-5F46-E236722E667A}"/>
                    </a:ext>
                  </a:extLst>
                </p14:cNvPr>
                <p14:cNvContentPartPr/>
                <p14:nvPr/>
              </p14:nvContentPartPr>
              <p14:xfrm>
                <a:off x="4195898" y="752564"/>
                <a:ext cx="220320" cy="278640"/>
              </p14:xfrm>
            </p:contentPart>
          </mc:Choice>
          <mc:Fallback>
            <p:pic>
              <p:nvPicPr>
                <p:cNvPr id="166" name="Freihand 165">
                  <a:extLst>
                    <a:ext uri="{FF2B5EF4-FFF2-40B4-BE49-F238E27FC236}">
                      <a16:creationId xmlns:a16="http://schemas.microsoft.com/office/drawing/2014/main" id="{1388D8AC-F240-5E04-5F46-E236722E667A}"/>
                    </a:ext>
                  </a:extLst>
                </p:cNvPr>
                <p:cNvPicPr/>
                <p:nvPr/>
              </p:nvPicPr>
              <p:blipFill>
                <a:blip r:embed="rId273"/>
                <a:stretch>
                  <a:fillRect/>
                </a:stretch>
              </p:blipFill>
              <p:spPr>
                <a:xfrm>
                  <a:off x="4186898" y="743924"/>
                  <a:ext cx="2379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Freihand 167">
                  <a:extLst>
                    <a:ext uri="{FF2B5EF4-FFF2-40B4-BE49-F238E27FC236}">
                      <a16:creationId xmlns:a16="http://schemas.microsoft.com/office/drawing/2014/main" id="{C5D29282-1458-A909-76F3-6DF84EEC3346}"/>
                    </a:ext>
                  </a:extLst>
                </p14:cNvPr>
                <p14:cNvContentPartPr/>
                <p14:nvPr/>
              </p14:nvContentPartPr>
              <p14:xfrm>
                <a:off x="4915538" y="1481564"/>
                <a:ext cx="48240" cy="119160"/>
              </p14:xfrm>
            </p:contentPart>
          </mc:Choice>
          <mc:Fallback>
            <p:pic>
              <p:nvPicPr>
                <p:cNvPr id="168" name="Freihand 167">
                  <a:extLst>
                    <a:ext uri="{FF2B5EF4-FFF2-40B4-BE49-F238E27FC236}">
                      <a16:creationId xmlns:a16="http://schemas.microsoft.com/office/drawing/2014/main" id="{C5D29282-1458-A909-76F3-6DF84EEC3346}"/>
                    </a:ext>
                  </a:extLst>
                </p:cNvPr>
                <p:cNvPicPr/>
                <p:nvPr/>
              </p:nvPicPr>
              <p:blipFill>
                <a:blip r:embed="rId275"/>
                <a:stretch>
                  <a:fillRect/>
                </a:stretch>
              </p:blipFill>
              <p:spPr>
                <a:xfrm>
                  <a:off x="4906898" y="1472924"/>
                  <a:ext cx="6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Freihand 168">
                  <a:extLst>
                    <a:ext uri="{FF2B5EF4-FFF2-40B4-BE49-F238E27FC236}">
                      <a16:creationId xmlns:a16="http://schemas.microsoft.com/office/drawing/2014/main" id="{5CBDC932-321A-3931-9702-4D0F89FAB446}"/>
                    </a:ext>
                  </a:extLst>
                </p14:cNvPr>
                <p14:cNvContentPartPr/>
                <p14:nvPr/>
              </p14:nvContentPartPr>
              <p14:xfrm>
                <a:off x="4839938" y="1380044"/>
                <a:ext cx="138600" cy="194040"/>
              </p14:xfrm>
            </p:contentPart>
          </mc:Choice>
          <mc:Fallback>
            <p:pic>
              <p:nvPicPr>
                <p:cNvPr id="169" name="Freihand 168">
                  <a:extLst>
                    <a:ext uri="{FF2B5EF4-FFF2-40B4-BE49-F238E27FC236}">
                      <a16:creationId xmlns:a16="http://schemas.microsoft.com/office/drawing/2014/main" id="{5CBDC932-321A-3931-9702-4D0F89FAB446}"/>
                    </a:ext>
                  </a:extLst>
                </p:cNvPr>
                <p:cNvPicPr/>
                <p:nvPr/>
              </p:nvPicPr>
              <p:blipFill>
                <a:blip r:embed="rId277"/>
                <a:stretch>
                  <a:fillRect/>
                </a:stretch>
              </p:blipFill>
              <p:spPr>
                <a:xfrm>
                  <a:off x="4830938" y="1371044"/>
                  <a:ext cx="156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56760C4B-5F21-4C61-2F8C-068320C458DC}"/>
                    </a:ext>
                  </a:extLst>
                </p14:cNvPr>
                <p14:cNvContentPartPr/>
                <p14:nvPr/>
              </p14:nvContentPartPr>
              <p14:xfrm>
                <a:off x="4461578" y="684524"/>
                <a:ext cx="208440" cy="209520"/>
              </p14:xfrm>
            </p:contentPart>
          </mc:Choice>
          <mc:Fallback>
            <p:pic>
              <p:nvPicPr>
                <p:cNvPr id="170" name="Freihand 169">
                  <a:extLst>
                    <a:ext uri="{FF2B5EF4-FFF2-40B4-BE49-F238E27FC236}">
                      <a16:creationId xmlns:a16="http://schemas.microsoft.com/office/drawing/2014/main" id="{56760C4B-5F21-4C61-2F8C-068320C458DC}"/>
                    </a:ext>
                  </a:extLst>
                </p:cNvPr>
                <p:cNvPicPr/>
                <p:nvPr/>
              </p:nvPicPr>
              <p:blipFill>
                <a:blip r:embed="rId279"/>
                <a:stretch>
                  <a:fillRect/>
                </a:stretch>
              </p:blipFill>
              <p:spPr>
                <a:xfrm>
                  <a:off x="4452938" y="675524"/>
                  <a:ext cx="226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2" name="Freihand 171">
                  <a:extLst>
                    <a:ext uri="{FF2B5EF4-FFF2-40B4-BE49-F238E27FC236}">
                      <a16:creationId xmlns:a16="http://schemas.microsoft.com/office/drawing/2014/main" id="{51461E17-C6F8-5A82-9848-E7442E4E9ED9}"/>
                    </a:ext>
                  </a:extLst>
                </p14:cNvPr>
                <p14:cNvContentPartPr/>
                <p14:nvPr/>
              </p14:nvContentPartPr>
              <p14:xfrm>
                <a:off x="4772618" y="583364"/>
                <a:ext cx="76320" cy="228240"/>
              </p14:xfrm>
            </p:contentPart>
          </mc:Choice>
          <mc:Fallback>
            <p:pic>
              <p:nvPicPr>
                <p:cNvPr id="172" name="Freihand 171">
                  <a:extLst>
                    <a:ext uri="{FF2B5EF4-FFF2-40B4-BE49-F238E27FC236}">
                      <a16:creationId xmlns:a16="http://schemas.microsoft.com/office/drawing/2014/main" id="{51461E17-C6F8-5A82-9848-E7442E4E9ED9}"/>
                    </a:ext>
                  </a:extLst>
                </p:cNvPr>
                <p:cNvPicPr/>
                <p:nvPr/>
              </p:nvPicPr>
              <p:blipFill>
                <a:blip r:embed="rId281"/>
                <a:stretch>
                  <a:fillRect/>
                </a:stretch>
              </p:blipFill>
              <p:spPr>
                <a:xfrm>
                  <a:off x="4763618" y="574724"/>
                  <a:ext cx="93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Freihand 173">
                  <a:extLst>
                    <a:ext uri="{FF2B5EF4-FFF2-40B4-BE49-F238E27FC236}">
                      <a16:creationId xmlns:a16="http://schemas.microsoft.com/office/drawing/2014/main" id="{81607AB6-7504-513F-3B63-0C8A80B771ED}"/>
                    </a:ext>
                  </a:extLst>
                </p14:cNvPr>
                <p14:cNvContentPartPr/>
                <p14:nvPr/>
              </p14:nvContentPartPr>
              <p14:xfrm>
                <a:off x="4898258" y="617924"/>
                <a:ext cx="143280" cy="226440"/>
              </p14:xfrm>
            </p:contentPart>
          </mc:Choice>
          <mc:Fallback>
            <p:pic>
              <p:nvPicPr>
                <p:cNvPr id="174" name="Freihand 173">
                  <a:extLst>
                    <a:ext uri="{FF2B5EF4-FFF2-40B4-BE49-F238E27FC236}">
                      <a16:creationId xmlns:a16="http://schemas.microsoft.com/office/drawing/2014/main" id="{81607AB6-7504-513F-3B63-0C8A80B771ED}"/>
                    </a:ext>
                  </a:extLst>
                </p:cNvPr>
                <p:cNvPicPr/>
                <p:nvPr/>
              </p:nvPicPr>
              <p:blipFill>
                <a:blip r:embed="rId283"/>
                <a:stretch>
                  <a:fillRect/>
                </a:stretch>
              </p:blipFill>
              <p:spPr>
                <a:xfrm>
                  <a:off x="4889258" y="609284"/>
                  <a:ext cx="1609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Freihand 174">
                  <a:extLst>
                    <a:ext uri="{FF2B5EF4-FFF2-40B4-BE49-F238E27FC236}">
                      <a16:creationId xmlns:a16="http://schemas.microsoft.com/office/drawing/2014/main" id="{C733EAFC-879A-91E1-1DB6-FCF955164D43}"/>
                    </a:ext>
                  </a:extLst>
                </p14:cNvPr>
                <p14:cNvContentPartPr/>
                <p14:nvPr/>
              </p14:nvContentPartPr>
              <p14:xfrm>
                <a:off x="5058098" y="638804"/>
                <a:ext cx="79200" cy="100440"/>
              </p14:xfrm>
            </p:contentPart>
          </mc:Choice>
          <mc:Fallback>
            <p:pic>
              <p:nvPicPr>
                <p:cNvPr id="175" name="Freihand 174">
                  <a:extLst>
                    <a:ext uri="{FF2B5EF4-FFF2-40B4-BE49-F238E27FC236}">
                      <a16:creationId xmlns:a16="http://schemas.microsoft.com/office/drawing/2014/main" id="{C733EAFC-879A-91E1-1DB6-FCF955164D43}"/>
                    </a:ext>
                  </a:extLst>
                </p:cNvPr>
                <p:cNvPicPr/>
                <p:nvPr/>
              </p:nvPicPr>
              <p:blipFill>
                <a:blip r:embed="rId285"/>
                <a:stretch>
                  <a:fillRect/>
                </a:stretch>
              </p:blipFill>
              <p:spPr>
                <a:xfrm>
                  <a:off x="5049458" y="630164"/>
                  <a:ext cx="96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Freihand 175">
                  <a:extLst>
                    <a:ext uri="{FF2B5EF4-FFF2-40B4-BE49-F238E27FC236}">
                      <a16:creationId xmlns:a16="http://schemas.microsoft.com/office/drawing/2014/main" id="{26309FC9-D12A-BF5F-00AD-0F5DFE71FC57}"/>
                    </a:ext>
                  </a:extLst>
                </p14:cNvPr>
                <p14:cNvContentPartPr/>
                <p14:nvPr/>
              </p14:nvContentPartPr>
              <p14:xfrm>
                <a:off x="5183018" y="493004"/>
                <a:ext cx="94680" cy="263160"/>
              </p14:xfrm>
            </p:contentPart>
          </mc:Choice>
          <mc:Fallback>
            <p:pic>
              <p:nvPicPr>
                <p:cNvPr id="176" name="Freihand 175">
                  <a:extLst>
                    <a:ext uri="{FF2B5EF4-FFF2-40B4-BE49-F238E27FC236}">
                      <a16:creationId xmlns:a16="http://schemas.microsoft.com/office/drawing/2014/main" id="{26309FC9-D12A-BF5F-00AD-0F5DFE71FC57}"/>
                    </a:ext>
                  </a:extLst>
                </p:cNvPr>
                <p:cNvPicPr/>
                <p:nvPr/>
              </p:nvPicPr>
              <p:blipFill>
                <a:blip r:embed="rId287"/>
                <a:stretch>
                  <a:fillRect/>
                </a:stretch>
              </p:blipFill>
              <p:spPr>
                <a:xfrm>
                  <a:off x="5174018" y="484364"/>
                  <a:ext cx="112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9" name="Freihand 178">
                  <a:extLst>
                    <a:ext uri="{FF2B5EF4-FFF2-40B4-BE49-F238E27FC236}">
                      <a16:creationId xmlns:a16="http://schemas.microsoft.com/office/drawing/2014/main" id="{D80BCA52-33E4-9677-7A5C-223E6C5B2D59}"/>
                    </a:ext>
                  </a:extLst>
                </p14:cNvPr>
                <p14:cNvContentPartPr/>
                <p14:nvPr/>
              </p14:nvContentPartPr>
              <p14:xfrm>
                <a:off x="4029218" y="1940924"/>
                <a:ext cx="1440" cy="156600"/>
              </p14:xfrm>
            </p:contentPart>
          </mc:Choice>
          <mc:Fallback>
            <p:pic>
              <p:nvPicPr>
                <p:cNvPr id="179" name="Freihand 178">
                  <a:extLst>
                    <a:ext uri="{FF2B5EF4-FFF2-40B4-BE49-F238E27FC236}">
                      <a16:creationId xmlns:a16="http://schemas.microsoft.com/office/drawing/2014/main" id="{D80BCA52-33E4-9677-7A5C-223E6C5B2D59}"/>
                    </a:ext>
                  </a:extLst>
                </p:cNvPr>
                <p:cNvPicPr/>
                <p:nvPr/>
              </p:nvPicPr>
              <p:blipFill>
                <a:blip r:embed="rId289"/>
                <a:stretch>
                  <a:fillRect/>
                </a:stretch>
              </p:blipFill>
              <p:spPr>
                <a:xfrm>
                  <a:off x="4020578" y="1932284"/>
                  <a:ext cx="19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9" name="Freihand 38">
                  <a:extLst>
                    <a:ext uri="{FF2B5EF4-FFF2-40B4-BE49-F238E27FC236}">
                      <a16:creationId xmlns:a16="http://schemas.microsoft.com/office/drawing/2014/main" id="{0C998A2A-C549-3ED0-C7BE-36DC58E9B95E}"/>
                    </a:ext>
                  </a:extLst>
                </p14:cNvPr>
                <p14:cNvContentPartPr/>
                <p14:nvPr/>
              </p14:nvContentPartPr>
              <p14:xfrm>
                <a:off x="6480818" y="1892324"/>
                <a:ext cx="304920" cy="31320"/>
              </p14:xfrm>
            </p:contentPart>
          </mc:Choice>
          <mc:Fallback>
            <p:pic>
              <p:nvPicPr>
                <p:cNvPr id="39" name="Freihand 38">
                  <a:extLst>
                    <a:ext uri="{FF2B5EF4-FFF2-40B4-BE49-F238E27FC236}">
                      <a16:creationId xmlns:a16="http://schemas.microsoft.com/office/drawing/2014/main" id="{0C998A2A-C549-3ED0-C7BE-36DC58E9B95E}"/>
                    </a:ext>
                  </a:extLst>
                </p:cNvPr>
                <p:cNvPicPr/>
                <p:nvPr/>
              </p:nvPicPr>
              <p:blipFill>
                <a:blip r:embed="rId291"/>
                <a:stretch>
                  <a:fillRect/>
                </a:stretch>
              </p:blipFill>
              <p:spPr>
                <a:xfrm>
                  <a:off x="6471818" y="1883684"/>
                  <a:ext cx="322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1" name="Freihand 40">
                  <a:extLst>
                    <a:ext uri="{FF2B5EF4-FFF2-40B4-BE49-F238E27FC236}">
                      <a16:creationId xmlns:a16="http://schemas.microsoft.com/office/drawing/2014/main" id="{06D75792-16C5-D587-CF09-14B8F99DA81E}"/>
                    </a:ext>
                  </a:extLst>
                </p14:cNvPr>
                <p14:cNvContentPartPr/>
                <p14:nvPr/>
              </p14:nvContentPartPr>
              <p14:xfrm>
                <a:off x="6290378" y="1695764"/>
                <a:ext cx="356040" cy="390240"/>
              </p14:xfrm>
            </p:contentPart>
          </mc:Choice>
          <mc:Fallback>
            <p:pic>
              <p:nvPicPr>
                <p:cNvPr id="41" name="Freihand 40">
                  <a:extLst>
                    <a:ext uri="{FF2B5EF4-FFF2-40B4-BE49-F238E27FC236}">
                      <a16:creationId xmlns:a16="http://schemas.microsoft.com/office/drawing/2014/main" id="{06D75792-16C5-D587-CF09-14B8F99DA81E}"/>
                    </a:ext>
                  </a:extLst>
                </p:cNvPr>
                <p:cNvPicPr/>
                <p:nvPr/>
              </p:nvPicPr>
              <p:blipFill>
                <a:blip r:embed="rId293"/>
                <a:stretch>
                  <a:fillRect/>
                </a:stretch>
              </p:blipFill>
              <p:spPr>
                <a:xfrm>
                  <a:off x="6281378" y="1687124"/>
                  <a:ext cx="37368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3" name="Freihand 42">
                  <a:extLst>
                    <a:ext uri="{FF2B5EF4-FFF2-40B4-BE49-F238E27FC236}">
                      <a16:creationId xmlns:a16="http://schemas.microsoft.com/office/drawing/2014/main" id="{6CAF02DE-399A-154D-90C0-8C7867DD506A}"/>
                    </a:ext>
                  </a:extLst>
                </p14:cNvPr>
                <p14:cNvContentPartPr/>
                <p14:nvPr/>
              </p14:nvContentPartPr>
              <p14:xfrm>
                <a:off x="5991938" y="1602524"/>
                <a:ext cx="376200" cy="62280"/>
              </p14:xfrm>
            </p:contentPart>
          </mc:Choice>
          <mc:Fallback>
            <p:pic>
              <p:nvPicPr>
                <p:cNvPr id="43" name="Freihand 42">
                  <a:extLst>
                    <a:ext uri="{FF2B5EF4-FFF2-40B4-BE49-F238E27FC236}">
                      <a16:creationId xmlns:a16="http://schemas.microsoft.com/office/drawing/2014/main" id="{6CAF02DE-399A-154D-90C0-8C7867DD506A}"/>
                    </a:ext>
                  </a:extLst>
                </p:cNvPr>
                <p:cNvPicPr/>
                <p:nvPr/>
              </p:nvPicPr>
              <p:blipFill>
                <a:blip r:embed="rId295"/>
                <a:stretch>
                  <a:fillRect/>
                </a:stretch>
              </p:blipFill>
              <p:spPr>
                <a:xfrm>
                  <a:off x="5983298" y="1593524"/>
                  <a:ext cx="393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E546926E-67FA-06E7-0D6B-07E0255DB687}"/>
                    </a:ext>
                  </a:extLst>
                </p14:cNvPr>
                <p14:cNvContentPartPr/>
                <p14:nvPr/>
              </p14:nvContentPartPr>
              <p14:xfrm>
                <a:off x="3941018" y="3799964"/>
                <a:ext cx="10080" cy="194400"/>
              </p14:xfrm>
            </p:contentPart>
          </mc:Choice>
          <mc:Fallback>
            <p:pic>
              <p:nvPicPr>
                <p:cNvPr id="180" name="Freihand 179">
                  <a:extLst>
                    <a:ext uri="{FF2B5EF4-FFF2-40B4-BE49-F238E27FC236}">
                      <a16:creationId xmlns:a16="http://schemas.microsoft.com/office/drawing/2014/main" id="{E546926E-67FA-06E7-0D6B-07E0255DB687}"/>
                    </a:ext>
                  </a:extLst>
                </p:cNvPr>
                <p:cNvPicPr/>
                <p:nvPr/>
              </p:nvPicPr>
              <p:blipFill>
                <a:blip r:embed="rId297"/>
                <a:stretch>
                  <a:fillRect/>
                </a:stretch>
              </p:blipFill>
              <p:spPr>
                <a:xfrm>
                  <a:off x="3932018" y="3790964"/>
                  <a:ext cx="27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1" name="Freihand 180">
                  <a:extLst>
                    <a:ext uri="{FF2B5EF4-FFF2-40B4-BE49-F238E27FC236}">
                      <a16:creationId xmlns:a16="http://schemas.microsoft.com/office/drawing/2014/main" id="{4B1816DE-F9EB-CA4E-6E11-88B3C92F85FB}"/>
                    </a:ext>
                  </a:extLst>
                </p14:cNvPr>
                <p14:cNvContentPartPr/>
                <p14:nvPr/>
              </p14:nvContentPartPr>
              <p14:xfrm>
                <a:off x="3952178" y="4252484"/>
                <a:ext cx="3960" cy="142920"/>
              </p14:xfrm>
            </p:contentPart>
          </mc:Choice>
          <mc:Fallback>
            <p:pic>
              <p:nvPicPr>
                <p:cNvPr id="181" name="Freihand 180">
                  <a:extLst>
                    <a:ext uri="{FF2B5EF4-FFF2-40B4-BE49-F238E27FC236}">
                      <a16:creationId xmlns:a16="http://schemas.microsoft.com/office/drawing/2014/main" id="{4B1816DE-F9EB-CA4E-6E11-88B3C92F85FB}"/>
                    </a:ext>
                  </a:extLst>
                </p:cNvPr>
                <p:cNvPicPr/>
                <p:nvPr/>
              </p:nvPicPr>
              <p:blipFill>
                <a:blip r:embed="rId299"/>
                <a:stretch>
                  <a:fillRect/>
                </a:stretch>
              </p:blipFill>
              <p:spPr>
                <a:xfrm>
                  <a:off x="3943538" y="4243484"/>
                  <a:ext cx="21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2" name="Freihand 181">
                  <a:extLst>
                    <a:ext uri="{FF2B5EF4-FFF2-40B4-BE49-F238E27FC236}">
                      <a16:creationId xmlns:a16="http://schemas.microsoft.com/office/drawing/2014/main" id="{485E3871-AC76-9B94-81F6-B73D07EF4FA6}"/>
                    </a:ext>
                  </a:extLst>
                </p14:cNvPr>
                <p14:cNvContentPartPr/>
                <p14:nvPr/>
              </p14:nvContentPartPr>
              <p14:xfrm>
                <a:off x="3883778" y="4944404"/>
                <a:ext cx="37440" cy="942480"/>
              </p14:xfrm>
            </p:contentPart>
          </mc:Choice>
          <mc:Fallback>
            <p:pic>
              <p:nvPicPr>
                <p:cNvPr id="182" name="Freihand 181">
                  <a:extLst>
                    <a:ext uri="{FF2B5EF4-FFF2-40B4-BE49-F238E27FC236}">
                      <a16:creationId xmlns:a16="http://schemas.microsoft.com/office/drawing/2014/main" id="{485E3871-AC76-9B94-81F6-B73D07EF4FA6}"/>
                    </a:ext>
                  </a:extLst>
                </p:cNvPr>
                <p:cNvPicPr/>
                <p:nvPr/>
              </p:nvPicPr>
              <p:blipFill>
                <a:blip r:embed="rId301"/>
                <a:stretch>
                  <a:fillRect/>
                </a:stretch>
              </p:blipFill>
              <p:spPr>
                <a:xfrm>
                  <a:off x="3874778" y="4935404"/>
                  <a:ext cx="55080" cy="960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0" name="Freihand 199">
                  <a:extLst>
                    <a:ext uri="{FF2B5EF4-FFF2-40B4-BE49-F238E27FC236}">
                      <a16:creationId xmlns:a16="http://schemas.microsoft.com/office/drawing/2014/main" id="{6469023D-E180-39E1-32BE-48D1D144CD46}"/>
                    </a:ext>
                  </a:extLst>
                </p14:cNvPr>
                <p14:cNvContentPartPr/>
                <p14:nvPr/>
              </p14:nvContentPartPr>
              <p14:xfrm>
                <a:off x="4347098" y="5126924"/>
                <a:ext cx="11880" cy="29880"/>
              </p14:xfrm>
            </p:contentPart>
          </mc:Choice>
          <mc:Fallback>
            <p:pic>
              <p:nvPicPr>
                <p:cNvPr id="200" name="Freihand 199">
                  <a:extLst>
                    <a:ext uri="{FF2B5EF4-FFF2-40B4-BE49-F238E27FC236}">
                      <a16:creationId xmlns:a16="http://schemas.microsoft.com/office/drawing/2014/main" id="{6469023D-E180-39E1-32BE-48D1D144CD46}"/>
                    </a:ext>
                  </a:extLst>
                </p:cNvPr>
                <p:cNvPicPr/>
                <p:nvPr/>
              </p:nvPicPr>
              <p:blipFill>
                <a:blip r:embed="rId303"/>
                <a:stretch>
                  <a:fillRect/>
                </a:stretch>
              </p:blipFill>
              <p:spPr>
                <a:xfrm>
                  <a:off x="4338098" y="5118284"/>
                  <a:ext cx="29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1" name="Freihand 200">
                  <a:extLst>
                    <a:ext uri="{FF2B5EF4-FFF2-40B4-BE49-F238E27FC236}">
                      <a16:creationId xmlns:a16="http://schemas.microsoft.com/office/drawing/2014/main" id="{2004A0D1-9B55-7359-CD3A-5860CA3E2560}"/>
                    </a:ext>
                  </a:extLst>
                </p14:cNvPr>
                <p14:cNvContentPartPr/>
                <p14:nvPr/>
              </p14:nvContentPartPr>
              <p14:xfrm>
                <a:off x="3936698" y="4645244"/>
                <a:ext cx="22680" cy="40680"/>
              </p14:xfrm>
            </p:contentPart>
          </mc:Choice>
          <mc:Fallback>
            <p:pic>
              <p:nvPicPr>
                <p:cNvPr id="201" name="Freihand 200">
                  <a:extLst>
                    <a:ext uri="{FF2B5EF4-FFF2-40B4-BE49-F238E27FC236}">
                      <a16:creationId xmlns:a16="http://schemas.microsoft.com/office/drawing/2014/main" id="{2004A0D1-9B55-7359-CD3A-5860CA3E2560}"/>
                    </a:ext>
                  </a:extLst>
                </p:cNvPr>
                <p:cNvPicPr/>
                <p:nvPr/>
              </p:nvPicPr>
              <p:blipFill>
                <a:blip r:embed="rId305"/>
                <a:stretch>
                  <a:fillRect/>
                </a:stretch>
              </p:blipFill>
              <p:spPr>
                <a:xfrm>
                  <a:off x="3928058" y="4636244"/>
                  <a:ext cx="40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6" name="Freihand 205">
                  <a:extLst>
                    <a:ext uri="{FF2B5EF4-FFF2-40B4-BE49-F238E27FC236}">
                      <a16:creationId xmlns:a16="http://schemas.microsoft.com/office/drawing/2014/main" id="{D0EB7A74-19C3-C801-7BB7-96AD6CE57139}"/>
                    </a:ext>
                  </a:extLst>
                </p14:cNvPr>
                <p14:cNvContentPartPr/>
                <p14:nvPr/>
              </p14:nvContentPartPr>
              <p14:xfrm>
                <a:off x="4802138" y="4410164"/>
                <a:ext cx="249480" cy="371160"/>
              </p14:xfrm>
            </p:contentPart>
          </mc:Choice>
          <mc:Fallback>
            <p:pic>
              <p:nvPicPr>
                <p:cNvPr id="206" name="Freihand 205">
                  <a:extLst>
                    <a:ext uri="{FF2B5EF4-FFF2-40B4-BE49-F238E27FC236}">
                      <a16:creationId xmlns:a16="http://schemas.microsoft.com/office/drawing/2014/main" id="{D0EB7A74-19C3-C801-7BB7-96AD6CE57139}"/>
                    </a:ext>
                  </a:extLst>
                </p:cNvPr>
                <p:cNvPicPr/>
                <p:nvPr/>
              </p:nvPicPr>
              <p:blipFill>
                <a:blip r:embed="rId307"/>
                <a:stretch>
                  <a:fillRect/>
                </a:stretch>
              </p:blipFill>
              <p:spPr>
                <a:xfrm>
                  <a:off x="4793498" y="4401524"/>
                  <a:ext cx="2671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A3DC84F8-FD90-B236-3379-6B5796F0E1FE}"/>
                    </a:ext>
                  </a:extLst>
                </p14:cNvPr>
                <p14:cNvContentPartPr/>
                <p14:nvPr/>
              </p14:nvContentPartPr>
              <p14:xfrm>
                <a:off x="4875578" y="4510964"/>
                <a:ext cx="223920" cy="323280"/>
              </p14:xfrm>
            </p:contentPart>
          </mc:Choice>
          <mc:Fallback>
            <p:pic>
              <p:nvPicPr>
                <p:cNvPr id="207" name="Freihand 206">
                  <a:extLst>
                    <a:ext uri="{FF2B5EF4-FFF2-40B4-BE49-F238E27FC236}">
                      <a16:creationId xmlns:a16="http://schemas.microsoft.com/office/drawing/2014/main" id="{A3DC84F8-FD90-B236-3379-6B5796F0E1FE}"/>
                    </a:ext>
                  </a:extLst>
                </p:cNvPr>
                <p:cNvPicPr/>
                <p:nvPr/>
              </p:nvPicPr>
              <p:blipFill>
                <a:blip r:embed="rId309"/>
                <a:stretch>
                  <a:fillRect/>
                </a:stretch>
              </p:blipFill>
              <p:spPr>
                <a:xfrm>
                  <a:off x="4866938" y="4501964"/>
                  <a:ext cx="2415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06A5351B-5B79-E301-F0B9-80AC0787D2D1}"/>
                    </a:ext>
                  </a:extLst>
                </p14:cNvPr>
                <p14:cNvContentPartPr/>
                <p14:nvPr/>
              </p14:nvContentPartPr>
              <p14:xfrm>
                <a:off x="4916978" y="4288124"/>
                <a:ext cx="249840" cy="190080"/>
              </p14:xfrm>
            </p:contentPart>
          </mc:Choice>
          <mc:Fallback>
            <p:pic>
              <p:nvPicPr>
                <p:cNvPr id="208" name="Freihand 207">
                  <a:extLst>
                    <a:ext uri="{FF2B5EF4-FFF2-40B4-BE49-F238E27FC236}">
                      <a16:creationId xmlns:a16="http://schemas.microsoft.com/office/drawing/2014/main" id="{06A5351B-5B79-E301-F0B9-80AC0787D2D1}"/>
                    </a:ext>
                  </a:extLst>
                </p:cNvPr>
                <p:cNvPicPr/>
                <p:nvPr/>
              </p:nvPicPr>
              <p:blipFill>
                <a:blip r:embed="rId311"/>
                <a:stretch>
                  <a:fillRect/>
                </a:stretch>
              </p:blipFill>
              <p:spPr>
                <a:xfrm>
                  <a:off x="4908338" y="4279484"/>
                  <a:ext cx="267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0" name="Freihand 209">
                  <a:extLst>
                    <a:ext uri="{FF2B5EF4-FFF2-40B4-BE49-F238E27FC236}">
                      <a16:creationId xmlns:a16="http://schemas.microsoft.com/office/drawing/2014/main" id="{57BC0976-D44B-1F62-D51A-68FC3DC6937E}"/>
                    </a:ext>
                  </a:extLst>
                </p14:cNvPr>
                <p14:cNvContentPartPr/>
                <p14:nvPr/>
              </p14:nvContentPartPr>
              <p14:xfrm>
                <a:off x="5328818" y="4094444"/>
                <a:ext cx="129960" cy="78840"/>
              </p14:xfrm>
            </p:contentPart>
          </mc:Choice>
          <mc:Fallback>
            <p:pic>
              <p:nvPicPr>
                <p:cNvPr id="210" name="Freihand 209">
                  <a:extLst>
                    <a:ext uri="{FF2B5EF4-FFF2-40B4-BE49-F238E27FC236}">
                      <a16:creationId xmlns:a16="http://schemas.microsoft.com/office/drawing/2014/main" id="{57BC0976-D44B-1F62-D51A-68FC3DC6937E}"/>
                    </a:ext>
                  </a:extLst>
                </p:cNvPr>
                <p:cNvPicPr/>
                <p:nvPr/>
              </p:nvPicPr>
              <p:blipFill>
                <a:blip r:embed="rId313"/>
                <a:stretch>
                  <a:fillRect/>
                </a:stretch>
              </p:blipFill>
              <p:spPr>
                <a:xfrm>
                  <a:off x="5320178" y="4085804"/>
                  <a:ext cx="147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 name="Freihand 210">
                  <a:extLst>
                    <a:ext uri="{FF2B5EF4-FFF2-40B4-BE49-F238E27FC236}">
                      <a16:creationId xmlns:a16="http://schemas.microsoft.com/office/drawing/2014/main" id="{E763940B-09CD-26DD-0884-7AC213F75E66}"/>
                    </a:ext>
                  </a:extLst>
                </p14:cNvPr>
                <p14:cNvContentPartPr/>
                <p14:nvPr/>
              </p14:nvContentPartPr>
              <p14:xfrm>
                <a:off x="5459498" y="4060604"/>
                <a:ext cx="20880" cy="252720"/>
              </p14:xfrm>
            </p:contentPart>
          </mc:Choice>
          <mc:Fallback>
            <p:pic>
              <p:nvPicPr>
                <p:cNvPr id="211" name="Freihand 210">
                  <a:extLst>
                    <a:ext uri="{FF2B5EF4-FFF2-40B4-BE49-F238E27FC236}">
                      <a16:creationId xmlns:a16="http://schemas.microsoft.com/office/drawing/2014/main" id="{E763940B-09CD-26DD-0884-7AC213F75E66}"/>
                    </a:ext>
                  </a:extLst>
                </p:cNvPr>
                <p:cNvPicPr/>
                <p:nvPr/>
              </p:nvPicPr>
              <p:blipFill>
                <a:blip r:embed="rId315"/>
                <a:stretch>
                  <a:fillRect/>
                </a:stretch>
              </p:blipFill>
              <p:spPr>
                <a:xfrm>
                  <a:off x="5450858" y="4051604"/>
                  <a:ext cx="385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 name="Freihand 211">
                  <a:extLst>
                    <a:ext uri="{FF2B5EF4-FFF2-40B4-BE49-F238E27FC236}">
                      <a16:creationId xmlns:a16="http://schemas.microsoft.com/office/drawing/2014/main" id="{069F7A5F-D583-A17A-8FA2-61D28E442920}"/>
                    </a:ext>
                  </a:extLst>
                </p14:cNvPr>
                <p14:cNvContentPartPr/>
                <p14:nvPr/>
              </p14:nvContentPartPr>
              <p14:xfrm>
                <a:off x="5544818" y="3907244"/>
                <a:ext cx="159840" cy="186840"/>
              </p14:xfrm>
            </p:contentPart>
          </mc:Choice>
          <mc:Fallback>
            <p:pic>
              <p:nvPicPr>
                <p:cNvPr id="212" name="Freihand 211">
                  <a:extLst>
                    <a:ext uri="{FF2B5EF4-FFF2-40B4-BE49-F238E27FC236}">
                      <a16:creationId xmlns:a16="http://schemas.microsoft.com/office/drawing/2014/main" id="{069F7A5F-D583-A17A-8FA2-61D28E442920}"/>
                    </a:ext>
                  </a:extLst>
                </p:cNvPr>
                <p:cNvPicPr/>
                <p:nvPr/>
              </p:nvPicPr>
              <p:blipFill>
                <a:blip r:embed="rId317"/>
                <a:stretch>
                  <a:fillRect/>
                </a:stretch>
              </p:blipFill>
              <p:spPr>
                <a:xfrm>
                  <a:off x="5535818" y="3898604"/>
                  <a:ext cx="177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3" name="Freihand 212">
                  <a:extLst>
                    <a:ext uri="{FF2B5EF4-FFF2-40B4-BE49-F238E27FC236}">
                      <a16:creationId xmlns:a16="http://schemas.microsoft.com/office/drawing/2014/main" id="{2F286E6E-463F-58ED-EEEB-DDB875BC04CE}"/>
                    </a:ext>
                  </a:extLst>
                </p14:cNvPr>
                <p14:cNvContentPartPr/>
                <p14:nvPr/>
              </p14:nvContentPartPr>
              <p14:xfrm>
                <a:off x="5751458" y="3893204"/>
                <a:ext cx="95040" cy="257760"/>
              </p14:xfrm>
            </p:contentPart>
          </mc:Choice>
          <mc:Fallback>
            <p:pic>
              <p:nvPicPr>
                <p:cNvPr id="213" name="Freihand 212">
                  <a:extLst>
                    <a:ext uri="{FF2B5EF4-FFF2-40B4-BE49-F238E27FC236}">
                      <a16:creationId xmlns:a16="http://schemas.microsoft.com/office/drawing/2014/main" id="{2F286E6E-463F-58ED-EEEB-DDB875BC04CE}"/>
                    </a:ext>
                  </a:extLst>
                </p:cNvPr>
                <p:cNvPicPr/>
                <p:nvPr/>
              </p:nvPicPr>
              <p:blipFill>
                <a:blip r:embed="rId319"/>
                <a:stretch>
                  <a:fillRect/>
                </a:stretch>
              </p:blipFill>
              <p:spPr>
                <a:xfrm>
                  <a:off x="5742818" y="3884564"/>
                  <a:ext cx="112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4" name="Freihand 213">
                  <a:extLst>
                    <a:ext uri="{FF2B5EF4-FFF2-40B4-BE49-F238E27FC236}">
                      <a16:creationId xmlns:a16="http://schemas.microsoft.com/office/drawing/2014/main" id="{748DC2A6-25C2-BDC6-2314-95564201FAC7}"/>
                    </a:ext>
                  </a:extLst>
                </p14:cNvPr>
                <p14:cNvContentPartPr/>
                <p14:nvPr/>
              </p14:nvContentPartPr>
              <p14:xfrm>
                <a:off x="5948018" y="3932084"/>
                <a:ext cx="126360" cy="235800"/>
              </p14:xfrm>
            </p:contentPart>
          </mc:Choice>
          <mc:Fallback>
            <p:pic>
              <p:nvPicPr>
                <p:cNvPr id="214" name="Freihand 213">
                  <a:extLst>
                    <a:ext uri="{FF2B5EF4-FFF2-40B4-BE49-F238E27FC236}">
                      <a16:creationId xmlns:a16="http://schemas.microsoft.com/office/drawing/2014/main" id="{748DC2A6-25C2-BDC6-2314-95564201FAC7}"/>
                    </a:ext>
                  </a:extLst>
                </p:cNvPr>
                <p:cNvPicPr/>
                <p:nvPr/>
              </p:nvPicPr>
              <p:blipFill>
                <a:blip r:embed="rId321"/>
                <a:stretch>
                  <a:fillRect/>
                </a:stretch>
              </p:blipFill>
              <p:spPr>
                <a:xfrm>
                  <a:off x="5939378" y="3923084"/>
                  <a:ext cx="1440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5" name="Freihand 214">
                  <a:extLst>
                    <a:ext uri="{FF2B5EF4-FFF2-40B4-BE49-F238E27FC236}">
                      <a16:creationId xmlns:a16="http://schemas.microsoft.com/office/drawing/2014/main" id="{67C185C9-EB7A-FA8D-8B62-0897334066C2}"/>
                    </a:ext>
                  </a:extLst>
                </p14:cNvPr>
                <p14:cNvContentPartPr/>
                <p14:nvPr/>
              </p14:nvContentPartPr>
              <p14:xfrm>
                <a:off x="6079778" y="3801044"/>
                <a:ext cx="91080" cy="312480"/>
              </p14:xfrm>
            </p:contentPart>
          </mc:Choice>
          <mc:Fallback>
            <p:pic>
              <p:nvPicPr>
                <p:cNvPr id="215" name="Freihand 214">
                  <a:extLst>
                    <a:ext uri="{FF2B5EF4-FFF2-40B4-BE49-F238E27FC236}">
                      <a16:creationId xmlns:a16="http://schemas.microsoft.com/office/drawing/2014/main" id="{67C185C9-EB7A-FA8D-8B62-0897334066C2}"/>
                    </a:ext>
                  </a:extLst>
                </p:cNvPr>
                <p:cNvPicPr/>
                <p:nvPr/>
              </p:nvPicPr>
              <p:blipFill>
                <a:blip r:embed="rId323"/>
                <a:stretch>
                  <a:fillRect/>
                </a:stretch>
              </p:blipFill>
              <p:spPr>
                <a:xfrm>
                  <a:off x="6070778" y="3792044"/>
                  <a:ext cx="1087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6" name="Freihand 215">
                  <a:extLst>
                    <a:ext uri="{FF2B5EF4-FFF2-40B4-BE49-F238E27FC236}">
                      <a16:creationId xmlns:a16="http://schemas.microsoft.com/office/drawing/2014/main" id="{89068AB6-E908-9CB8-150D-182D22CEC2AE}"/>
                    </a:ext>
                  </a:extLst>
                </p14:cNvPr>
                <p14:cNvContentPartPr/>
                <p14:nvPr/>
              </p14:nvContentPartPr>
              <p14:xfrm>
                <a:off x="5899058" y="3696644"/>
                <a:ext cx="143640" cy="51840"/>
              </p14:xfrm>
            </p:contentPart>
          </mc:Choice>
          <mc:Fallback>
            <p:pic>
              <p:nvPicPr>
                <p:cNvPr id="216" name="Freihand 215">
                  <a:extLst>
                    <a:ext uri="{FF2B5EF4-FFF2-40B4-BE49-F238E27FC236}">
                      <a16:creationId xmlns:a16="http://schemas.microsoft.com/office/drawing/2014/main" id="{89068AB6-E908-9CB8-150D-182D22CEC2AE}"/>
                    </a:ext>
                  </a:extLst>
                </p:cNvPr>
                <p:cNvPicPr/>
                <p:nvPr/>
              </p:nvPicPr>
              <p:blipFill>
                <a:blip r:embed="rId325"/>
                <a:stretch>
                  <a:fillRect/>
                </a:stretch>
              </p:blipFill>
              <p:spPr>
                <a:xfrm>
                  <a:off x="5890058" y="3687644"/>
                  <a:ext cx="161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8" name="Freihand 217">
                  <a:extLst>
                    <a:ext uri="{FF2B5EF4-FFF2-40B4-BE49-F238E27FC236}">
                      <a16:creationId xmlns:a16="http://schemas.microsoft.com/office/drawing/2014/main" id="{28F53C17-6C64-93C8-9BEA-B0FB8AD2D138}"/>
                    </a:ext>
                  </a:extLst>
                </p14:cNvPr>
                <p14:cNvContentPartPr/>
                <p14:nvPr/>
              </p14:nvContentPartPr>
              <p14:xfrm>
                <a:off x="5514938" y="4504124"/>
                <a:ext cx="12600" cy="35280"/>
              </p14:xfrm>
            </p:contentPart>
          </mc:Choice>
          <mc:Fallback>
            <p:pic>
              <p:nvPicPr>
                <p:cNvPr id="218" name="Freihand 217">
                  <a:extLst>
                    <a:ext uri="{FF2B5EF4-FFF2-40B4-BE49-F238E27FC236}">
                      <a16:creationId xmlns:a16="http://schemas.microsoft.com/office/drawing/2014/main" id="{28F53C17-6C64-93C8-9BEA-B0FB8AD2D138}"/>
                    </a:ext>
                  </a:extLst>
                </p:cNvPr>
                <p:cNvPicPr/>
                <p:nvPr/>
              </p:nvPicPr>
              <p:blipFill>
                <a:blip r:embed="rId327"/>
                <a:stretch>
                  <a:fillRect/>
                </a:stretch>
              </p:blipFill>
              <p:spPr>
                <a:xfrm>
                  <a:off x="5506298" y="4495124"/>
                  <a:ext cx="30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9" name="Freihand 218">
                  <a:extLst>
                    <a:ext uri="{FF2B5EF4-FFF2-40B4-BE49-F238E27FC236}">
                      <a16:creationId xmlns:a16="http://schemas.microsoft.com/office/drawing/2014/main" id="{EED9B309-E56A-6272-ED34-48B2BB705244}"/>
                    </a:ext>
                  </a:extLst>
                </p14:cNvPr>
                <p14:cNvContentPartPr/>
                <p14:nvPr/>
              </p14:nvContentPartPr>
              <p14:xfrm>
                <a:off x="5497298" y="4513484"/>
                <a:ext cx="129600" cy="226800"/>
              </p14:xfrm>
            </p:contentPart>
          </mc:Choice>
          <mc:Fallback>
            <p:pic>
              <p:nvPicPr>
                <p:cNvPr id="219" name="Freihand 218">
                  <a:extLst>
                    <a:ext uri="{FF2B5EF4-FFF2-40B4-BE49-F238E27FC236}">
                      <a16:creationId xmlns:a16="http://schemas.microsoft.com/office/drawing/2014/main" id="{EED9B309-E56A-6272-ED34-48B2BB705244}"/>
                    </a:ext>
                  </a:extLst>
                </p:cNvPr>
                <p:cNvPicPr/>
                <p:nvPr/>
              </p:nvPicPr>
              <p:blipFill>
                <a:blip r:embed="rId329"/>
                <a:stretch>
                  <a:fillRect/>
                </a:stretch>
              </p:blipFill>
              <p:spPr>
                <a:xfrm>
                  <a:off x="5488298" y="4504484"/>
                  <a:ext cx="147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0" name="Freihand 219">
                  <a:extLst>
                    <a:ext uri="{FF2B5EF4-FFF2-40B4-BE49-F238E27FC236}">
                      <a16:creationId xmlns:a16="http://schemas.microsoft.com/office/drawing/2014/main" id="{50A40009-7E37-B183-B9AE-706A27467124}"/>
                    </a:ext>
                  </a:extLst>
                </p14:cNvPr>
                <p14:cNvContentPartPr/>
                <p14:nvPr/>
              </p14:nvContentPartPr>
              <p14:xfrm>
                <a:off x="5710418" y="4371644"/>
                <a:ext cx="21600" cy="115560"/>
              </p14:xfrm>
            </p:contentPart>
          </mc:Choice>
          <mc:Fallback>
            <p:pic>
              <p:nvPicPr>
                <p:cNvPr id="220" name="Freihand 219">
                  <a:extLst>
                    <a:ext uri="{FF2B5EF4-FFF2-40B4-BE49-F238E27FC236}">
                      <a16:creationId xmlns:a16="http://schemas.microsoft.com/office/drawing/2014/main" id="{50A40009-7E37-B183-B9AE-706A27467124}"/>
                    </a:ext>
                  </a:extLst>
                </p:cNvPr>
                <p:cNvPicPr/>
                <p:nvPr/>
              </p:nvPicPr>
              <p:blipFill>
                <a:blip r:embed="rId331"/>
                <a:stretch>
                  <a:fillRect/>
                </a:stretch>
              </p:blipFill>
              <p:spPr>
                <a:xfrm>
                  <a:off x="5701418" y="4362644"/>
                  <a:ext cx="39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1" name="Freihand 220">
                  <a:extLst>
                    <a:ext uri="{FF2B5EF4-FFF2-40B4-BE49-F238E27FC236}">
                      <a16:creationId xmlns:a16="http://schemas.microsoft.com/office/drawing/2014/main" id="{AE047052-D4D8-A0F7-1BF7-8B8E46ADDE56}"/>
                    </a:ext>
                  </a:extLst>
                </p14:cNvPr>
                <p14:cNvContentPartPr/>
                <p14:nvPr/>
              </p14:nvContentPartPr>
              <p14:xfrm>
                <a:off x="5652818" y="4342124"/>
                <a:ext cx="104400" cy="163080"/>
              </p14:xfrm>
            </p:contentPart>
          </mc:Choice>
          <mc:Fallback>
            <p:pic>
              <p:nvPicPr>
                <p:cNvPr id="221" name="Freihand 220">
                  <a:extLst>
                    <a:ext uri="{FF2B5EF4-FFF2-40B4-BE49-F238E27FC236}">
                      <a16:creationId xmlns:a16="http://schemas.microsoft.com/office/drawing/2014/main" id="{AE047052-D4D8-A0F7-1BF7-8B8E46ADDE56}"/>
                    </a:ext>
                  </a:extLst>
                </p:cNvPr>
                <p:cNvPicPr/>
                <p:nvPr/>
              </p:nvPicPr>
              <p:blipFill>
                <a:blip r:embed="rId333"/>
                <a:stretch>
                  <a:fillRect/>
                </a:stretch>
              </p:blipFill>
              <p:spPr>
                <a:xfrm>
                  <a:off x="5644178" y="4333124"/>
                  <a:ext cx="122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2" name="Freihand 221">
                  <a:extLst>
                    <a:ext uri="{FF2B5EF4-FFF2-40B4-BE49-F238E27FC236}">
                      <a16:creationId xmlns:a16="http://schemas.microsoft.com/office/drawing/2014/main" id="{EBEC0119-33E5-49B7-C7B6-F70DDBA17104}"/>
                    </a:ext>
                  </a:extLst>
                </p14:cNvPr>
                <p14:cNvContentPartPr/>
                <p14:nvPr/>
              </p14:nvContentPartPr>
              <p14:xfrm>
                <a:off x="6027938" y="4326644"/>
                <a:ext cx="93960" cy="281160"/>
              </p14:xfrm>
            </p:contentPart>
          </mc:Choice>
          <mc:Fallback>
            <p:pic>
              <p:nvPicPr>
                <p:cNvPr id="222" name="Freihand 221">
                  <a:extLst>
                    <a:ext uri="{FF2B5EF4-FFF2-40B4-BE49-F238E27FC236}">
                      <a16:creationId xmlns:a16="http://schemas.microsoft.com/office/drawing/2014/main" id="{EBEC0119-33E5-49B7-C7B6-F70DDBA17104}"/>
                    </a:ext>
                  </a:extLst>
                </p:cNvPr>
                <p:cNvPicPr/>
                <p:nvPr/>
              </p:nvPicPr>
              <p:blipFill>
                <a:blip r:embed="rId335"/>
                <a:stretch>
                  <a:fillRect/>
                </a:stretch>
              </p:blipFill>
              <p:spPr>
                <a:xfrm>
                  <a:off x="6018938" y="4317644"/>
                  <a:ext cx="1116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3" name="Freihand 222">
                  <a:extLst>
                    <a:ext uri="{FF2B5EF4-FFF2-40B4-BE49-F238E27FC236}">
                      <a16:creationId xmlns:a16="http://schemas.microsoft.com/office/drawing/2014/main" id="{95C48CC8-0236-2476-300F-64EE5958FF60}"/>
                    </a:ext>
                  </a:extLst>
                </p14:cNvPr>
                <p14:cNvContentPartPr/>
                <p14:nvPr/>
              </p14:nvContentPartPr>
              <p14:xfrm>
                <a:off x="6167618" y="4373804"/>
                <a:ext cx="83160" cy="82080"/>
              </p14:xfrm>
            </p:contentPart>
          </mc:Choice>
          <mc:Fallback>
            <p:pic>
              <p:nvPicPr>
                <p:cNvPr id="223" name="Freihand 222">
                  <a:extLst>
                    <a:ext uri="{FF2B5EF4-FFF2-40B4-BE49-F238E27FC236}">
                      <a16:creationId xmlns:a16="http://schemas.microsoft.com/office/drawing/2014/main" id="{95C48CC8-0236-2476-300F-64EE5958FF60}"/>
                    </a:ext>
                  </a:extLst>
                </p:cNvPr>
                <p:cNvPicPr/>
                <p:nvPr/>
              </p:nvPicPr>
              <p:blipFill>
                <a:blip r:embed="rId337"/>
                <a:stretch>
                  <a:fillRect/>
                </a:stretch>
              </p:blipFill>
              <p:spPr>
                <a:xfrm>
                  <a:off x="6158618" y="4365164"/>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4" name="Freihand 223">
                  <a:extLst>
                    <a:ext uri="{FF2B5EF4-FFF2-40B4-BE49-F238E27FC236}">
                      <a16:creationId xmlns:a16="http://schemas.microsoft.com/office/drawing/2014/main" id="{867DF70D-F9F1-5F9A-02C9-7D5804EFB58F}"/>
                    </a:ext>
                  </a:extLst>
                </p14:cNvPr>
                <p14:cNvContentPartPr/>
                <p14:nvPr/>
              </p14:nvContentPartPr>
              <p14:xfrm>
                <a:off x="6275618" y="4224764"/>
                <a:ext cx="137160" cy="155160"/>
              </p14:xfrm>
            </p:contentPart>
          </mc:Choice>
          <mc:Fallback>
            <p:pic>
              <p:nvPicPr>
                <p:cNvPr id="224" name="Freihand 223">
                  <a:extLst>
                    <a:ext uri="{FF2B5EF4-FFF2-40B4-BE49-F238E27FC236}">
                      <a16:creationId xmlns:a16="http://schemas.microsoft.com/office/drawing/2014/main" id="{867DF70D-F9F1-5F9A-02C9-7D5804EFB58F}"/>
                    </a:ext>
                  </a:extLst>
                </p:cNvPr>
                <p:cNvPicPr/>
                <p:nvPr/>
              </p:nvPicPr>
              <p:blipFill>
                <a:blip r:embed="rId339"/>
                <a:stretch>
                  <a:fillRect/>
                </a:stretch>
              </p:blipFill>
              <p:spPr>
                <a:xfrm>
                  <a:off x="6266978" y="4216124"/>
                  <a:ext cx="154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5" name="Freihand 224">
                  <a:extLst>
                    <a:ext uri="{FF2B5EF4-FFF2-40B4-BE49-F238E27FC236}">
                      <a16:creationId xmlns:a16="http://schemas.microsoft.com/office/drawing/2014/main" id="{68B92FBB-DC44-CA59-6CB1-39710F0B675C}"/>
                    </a:ext>
                  </a:extLst>
                </p14:cNvPr>
                <p14:cNvContentPartPr/>
                <p14:nvPr/>
              </p14:nvContentPartPr>
              <p14:xfrm>
                <a:off x="6453458" y="4145564"/>
                <a:ext cx="93240" cy="244800"/>
              </p14:xfrm>
            </p:contentPart>
          </mc:Choice>
          <mc:Fallback>
            <p:pic>
              <p:nvPicPr>
                <p:cNvPr id="225" name="Freihand 224">
                  <a:extLst>
                    <a:ext uri="{FF2B5EF4-FFF2-40B4-BE49-F238E27FC236}">
                      <a16:creationId xmlns:a16="http://schemas.microsoft.com/office/drawing/2014/main" id="{68B92FBB-DC44-CA59-6CB1-39710F0B675C}"/>
                    </a:ext>
                  </a:extLst>
                </p:cNvPr>
                <p:cNvPicPr/>
                <p:nvPr/>
              </p:nvPicPr>
              <p:blipFill>
                <a:blip r:embed="rId341"/>
                <a:stretch>
                  <a:fillRect/>
                </a:stretch>
              </p:blipFill>
              <p:spPr>
                <a:xfrm>
                  <a:off x="6444458" y="4136924"/>
                  <a:ext cx="1108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6" name="Freihand 225">
                  <a:extLst>
                    <a:ext uri="{FF2B5EF4-FFF2-40B4-BE49-F238E27FC236}">
                      <a16:creationId xmlns:a16="http://schemas.microsoft.com/office/drawing/2014/main" id="{05903D25-9AFF-633A-35A0-D25DFF866238}"/>
                    </a:ext>
                  </a:extLst>
                </p14:cNvPr>
                <p14:cNvContentPartPr/>
                <p14:nvPr/>
              </p14:nvContentPartPr>
              <p14:xfrm>
                <a:off x="6179498" y="4129004"/>
                <a:ext cx="68400" cy="9000"/>
              </p14:xfrm>
            </p:contentPart>
          </mc:Choice>
          <mc:Fallback>
            <p:pic>
              <p:nvPicPr>
                <p:cNvPr id="226" name="Freihand 225">
                  <a:extLst>
                    <a:ext uri="{FF2B5EF4-FFF2-40B4-BE49-F238E27FC236}">
                      <a16:creationId xmlns:a16="http://schemas.microsoft.com/office/drawing/2014/main" id="{05903D25-9AFF-633A-35A0-D25DFF866238}"/>
                    </a:ext>
                  </a:extLst>
                </p:cNvPr>
                <p:cNvPicPr/>
                <p:nvPr/>
              </p:nvPicPr>
              <p:blipFill>
                <a:blip r:embed="rId343"/>
                <a:stretch>
                  <a:fillRect/>
                </a:stretch>
              </p:blipFill>
              <p:spPr>
                <a:xfrm>
                  <a:off x="6170498" y="4120364"/>
                  <a:ext cx="86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7" name="Freihand 226">
                  <a:extLst>
                    <a:ext uri="{FF2B5EF4-FFF2-40B4-BE49-F238E27FC236}">
                      <a16:creationId xmlns:a16="http://schemas.microsoft.com/office/drawing/2014/main" id="{FDCA1752-5491-B17D-C6C9-04B725411C86}"/>
                    </a:ext>
                  </a:extLst>
                </p14:cNvPr>
                <p14:cNvContentPartPr/>
                <p14:nvPr/>
              </p14:nvContentPartPr>
              <p14:xfrm>
                <a:off x="6692138" y="3978524"/>
                <a:ext cx="451800" cy="470520"/>
              </p14:xfrm>
            </p:contentPart>
          </mc:Choice>
          <mc:Fallback>
            <p:pic>
              <p:nvPicPr>
                <p:cNvPr id="227" name="Freihand 226">
                  <a:extLst>
                    <a:ext uri="{FF2B5EF4-FFF2-40B4-BE49-F238E27FC236}">
                      <a16:creationId xmlns:a16="http://schemas.microsoft.com/office/drawing/2014/main" id="{FDCA1752-5491-B17D-C6C9-04B725411C86}"/>
                    </a:ext>
                  </a:extLst>
                </p:cNvPr>
                <p:cNvPicPr/>
                <p:nvPr/>
              </p:nvPicPr>
              <p:blipFill>
                <a:blip r:embed="rId345"/>
                <a:stretch>
                  <a:fillRect/>
                </a:stretch>
              </p:blipFill>
              <p:spPr>
                <a:xfrm>
                  <a:off x="6683498" y="3969524"/>
                  <a:ext cx="46944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8" name="Freihand 227">
                  <a:extLst>
                    <a:ext uri="{FF2B5EF4-FFF2-40B4-BE49-F238E27FC236}">
                      <a16:creationId xmlns:a16="http://schemas.microsoft.com/office/drawing/2014/main" id="{DE4BD84F-A38D-2D5F-E53A-679B48BFFE16}"/>
                    </a:ext>
                  </a:extLst>
                </p14:cNvPr>
                <p14:cNvContentPartPr/>
                <p14:nvPr/>
              </p14:nvContentPartPr>
              <p14:xfrm>
                <a:off x="7176698" y="4035764"/>
                <a:ext cx="72000" cy="146520"/>
              </p14:xfrm>
            </p:contentPart>
          </mc:Choice>
          <mc:Fallback>
            <p:pic>
              <p:nvPicPr>
                <p:cNvPr id="228" name="Freihand 227">
                  <a:extLst>
                    <a:ext uri="{FF2B5EF4-FFF2-40B4-BE49-F238E27FC236}">
                      <a16:creationId xmlns:a16="http://schemas.microsoft.com/office/drawing/2014/main" id="{DE4BD84F-A38D-2D5F-E53A-679B48BFFE16}"/>
                    </a:ext>
                  </a:extLst>
                </p:cNvPr>
                <p:cNvPicPr/>
                <p:nvPr/>
              </p:nvPicPr>
              <p:blipFill>
                <a:blip r:embed="rId347"/>
                <a:stretch>
                  <a:fillRect/>
                </a:stretch>
              </p:blipFill>
              <p:spPr>
                <a:xfrm>
                  <a:off x="7168058" y="4026764"/>
                  <a:ext cx="89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9" name="Freihand 228">
                  <a:extLst>
                    <a:ext uri="{FF2B5EF4-FFF2-40B4-BE49-F238E27FC236}">
                      <a16:creationId xmlns:a16="http://schemas.microsoft.com/office/drawing/2014/main" id="{F930FCE7-67D7-B553-2AE7-54A58BB10C45}"/>
                    </a:ext>
                  </a:extLst>
                </p14:cNvPr>
                <p14:cNvContentPartPr/>
                <p14:nvPr/>
              </p14:nvContentPartPr>
              <p14:xfrm>
                <a:off x="6395498" y="4627964"/>
                <a:ext cx="331560" cy="226800"/>
              </p14:xfrm>
            </p:contentPart>
          </mc:Choice>
          <mc:Fallback>
            <p:pic>
              <p:nvPicPr>
                <p:cNvPr id="229" name="Freihand 228">
                  <a:extLst>
                    <a:ext uri="{FF2B5EF4-FFF2-40B4-BE49-F238E27FC236}">
                      <a16:creationId xmlns:a16="http://schemas.microsoft.com/office/drawing/2014/main" id="{F930FCE7-67D7-B553-2AE7-54A58BB10C45}"/>
                    </a:ext>
                  </a:extLst>
                </p:cNvPr>
                <p:cNvPicPr/>
                <p:nvPr/>
              </p:nvPicPr>
              <p:blipFill>
                <a:blip r:embed="rId349"/>
                <a:stretch>
                  <a:fillRect/>
                </a:stretch>
              </p:blipFill>
              <p:spPr>
                <a:xfrm>
                  <a:off x="6386858" y="4619324"/>
                  <a:ext cx="349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0" name="Freihand 229">
                  <a:extLst>
                    <a:ext uri="{FF2B5EF4-FFF2-40B4-BE49-F238E27FC236}">
                      <a16:creationId xmlns:a16="http://schemas.microsoft.com/office/drawing/2014/main" id="{1EF0D798-0646-627D-B8F3-5450FBCAC40B}"/>
                    </a:ext>
                  </a:extLst>
                </p14:cNvPr>
                <p14:cNvContentPartPr/>
                <p14:nvPr/>
              </p14:nvContentPartPr>
              <p14:xfrm>
                <a:off x="6882578" y="4395404"/>
                <a:ext cx="139320" cy="286920"/>
              </p14:xfrm>
            </p:contentPart>
          </mc:Choice>
          <mc:Fallback>
            <p:pic>
              <p:nvPicPr>
                <p:cNvPr id="230" name="Freihand 229">
                  <a:extLst>
                    <a:ext uri="{FF2B5EF4-FFF2-40B4-BE49-F238E27FC236}">
                      <a16:creationId xmlns:a16="http://schemas.microsoft.com/office/drawing/2014/main" id="{1EF0D798-0646-627D-B8F3-5450FBCAC40B}"/>
                    </a:ext>
                  </a:extLst>
                </p:cNvPr>
                <p:cNvPicPr/>
                <p:nvPr/>
              </p:nvPicPr>
              <p:blipFill>
                <a:blip r:embed="rId351"/>
                <a:stretch>
                  <a:fillRect/>
                </a:stretch>
              </p:blipFill>
              <p:spPr>
                <a:xfrm>
                  <a:off x="6873578" y="4386764"/>
                  <a:ext cx="1569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1" name="Freihand 230">
                  <a:extLst>
                    <a:ext uri="{FF2B5EF4-FFF2-40B4-BE49-F238E27FC236}">
                      <a16:creationId xmlns:a16="http://schemas.microsoft.com/office/drawing/2014/main" id="{C2FD5BEA-C2B2-2CDB-C10E-5634CADAAFAC}"/>
                    </a:ext>
                  </a:extLst>
                </p14:cNvPr>
                <p14:cNvContentPartPr/>
                <p14:nvPr/>
              </p14:nvContentPartPr>
              <p14:xfrm>
                <a:off x="7051418" y="4397564"/>
                <a:ext cx="216360" cy="205560"/>
              </p14:xfrm>
            </p:contentPart>
          </mc:Choice>
          <mc:Fallback>
            <p:pic>
              <p:nvPicPr>
                <p:cNvPr id="231" name="Freihand 230">
                  <a:extLst>
                    <a:ext uri="{FF2B5EF4-FFF2-40B4-BE49-F238E27FC236}">
                      <a16:creationId xmlns:a16="http://schemas.microsoft.com/office/drawing/2014/main" id="{C2FD5BEA-C2B2-2CDB-C10E-5634CADAAFAC}"/>
                    </a:ext>
                  </a:extLst>
                </p:cNvPr>
                <p:cNvPicPr/>
                <p:nvPr/>
              </p:nvPicPr>
              <p:blipFill>
                <a:blip r:embed="rId353"/>
                <a:stretch>
                  <a:fillRect/>
                </a:stretch>
              </p:blipFill>
              <p:spPr>
                <a:xfrm>
                  <a:off x="7042418" y="4388924"/>
                  <a:ext cx="234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2" name="Freihand 231">
                  <a:extLst>
                    <a:ext uri="{FF2B5EF4-FFF2-40B4-BE49-F238E27FC236}">
                      <a16:creationId xmlns:a16="http://schemas.microsoft.com/office/drawing/2014/main" id="{C6C4DA5E-479B-2DAC-7F90-D3FCA9F9DE25}"/>
                    </a:ext>
                  </a:extLst>
                </p14:cNvPr>
                <p14:cNvContentPartPr/>
                <p14:nvPr/>
              </p14:nvContentPartPr>
              <p14:xfrm>
                <a:off x="7209818" y="4326644"/>
                <a:ext cx="25560" cy="50040"/>
              </p14:xfrm>
            </p:contentPart>
          </mc:Choice>
          <mc:Fallback>
            <p:pic>
              <p:nvPicPr>
                <p:cNvPr id="232" name="Freihand 231">
                  <a:extLst>
                    <a:ext uri="{FF2B5EF4-FFF2-40B4-BE49-F238E27FC236}">
                      <a16:creationId xmlns:a16="http://schemas.microsoft.com/office/drawing/2014/main" id="{C6C4DA5E-479B-2DAC-7F90-D3FCA9F9DE25}"/>
                    </a:ext>
                  </a:extLst>
                </p:cNvPr>
                <p:cNvPicPr/>
                <p:nvPr/>
              </p:nvPicPr>
              <p:blipFill>
                <a:blip r:embed="rId355"/>
                <a:stretch>
                  <a:fillRect/>
                </a:stretch>
              </p:blipFill>
              <p:spPr>
                <a:xfrm>
                  <a:off x="7200818" y="4318004"/>
                  <a:ext cx="43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3" name="Freihand 232">
                  <a:extLst>
                    <a:ext uri="{FF2B5EF4-FFF2-40B4-BE49-F238E27FC236}">
                      <a16:creationId xmlns:a16="http://schemas.microsoft.com/office/drawing/2014/main" id="{120FB7EC-A0DD-C5C8-ABCF-89E88E40D00A}"/>
                    </a:ext>
                  </a:extLst>
                </p14:cNvPr>
                <p14:cNvContentPartPr/>
                <p14:nvPr/>
              </p14:nvContentPartPr>
              <p14:xfrm>
                <a:off x="7275698" y="4358684"/>
                <a:ext cx="102600" cy="117360"/>
              </p14:xfrm>
            </p:contentPart>
          </mc:Choice>
          <mc:Fallback>
            <p:pic>
              <p:nvPicPr>
                <p:cNvPr id="233" name="Freihand 232">
                  <a:extLst>
                    <a:ext uri="{FF2B5EF4-FFF2-40B4-BE49-F238E27FC236}">
                      <a16:creationId xmlns:a16="http://schemas.microsoft.com/office/drawing/2014/main" id="{120FB7EC-A0DD-C5C8-ABCF-89E88E40D00A}"/>
                    </a:ext>
                  </a:extLst>
                </p:cNvPr>
                <p:cNvPicPr/>
                <p:nvPr/>
              </p:nvPicPr>
              <p:blipFill>
                <a:blip r:embed="rId357"/>
                <a:stretch>
                  <a:fillRect/>
                </a:stretch>
              </p:blipFill>
              <p:spPr>
                <a:xfrm>
                  <a:off x="7267058" y="4350044"/>
                  <a:ext cx="12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6" name="Freihand 235">
                  <a:extLst>
                    <a:ext uri="{FF2B5EF4-FFF2-40B4-BE49-F238E27FC236}">
                      <a16:creationId xmlns:a16="http://schemas.microsoft.com/office/drawing/2014/main" id="{8F73863A-D151-8D43-3451-F922715F4704}"/>
                    </a:ext>
                  </a:extLst>
                </p14:cNvPr>
                <p14:cNvContentPartPr/>
                <p14:nvPr/>
              </p14:nvContentPartPr>
              <p14:xfrm>
                <a:off x="6645698" y="4602404"/>
                <a:ext cx="112320" cy="124200"/>
              </p14:xfrm>
            </p:contentPart>
          </mc:Choice>
          <mc:Fallback>
            <p:pic>
              <p:nvPicPr>
                <p:cNvPr id="236" name="Freihand 235">
                  <a:extLst>
                    <a:ext uri="{FF2B5EF4-FFF2-40B4-BE49-F238E27FC236}">
                      <a16:creationId xmlns:a16="http://schemas.microsoft.com/office/drawing/2014/main" id="{8F73863A-D151-8D43-3451-F922715F4704}"/>
                    </a:ext>
                  </a:extLst>
                </p:cNvPr>
                <p:cNvPicPr/>
                <p:nvPr/>
              </p:nvPicPr>
              <p:blipFill>
                <a:blip r:embed="rId359"/>
                <a:stretch>
                  <a:fillRect/>
                </a:stretch>
              </p:blipFill>
              <p:spPr>
                <a:xfrm>
                  <a:off x="6637058" y="4593404"/>
                  <a:ext cx="129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7" name="Freihand 236">
                  <a:extLst>
                    <a:ext uri="{FF2B5EF4-FFF2-40B4-BE49-F238E27FC236}">
                      <a16:creationId xmlns:a16="http://schemas.microsoft.com/office/drawing/2014/main" id="{BB17FDFD-0FD8-0659-C855-A8898D4FD9CB}"/>
                    </a:ext>
                  </a:extLst>
                </p14:cNvPr>
                <p14:cNvContentPartPr/>
                <p14:nvPr/>
              </p14:nvContentPartPr>
              <p14:xfrm>
                <a:off x="6750818" y="4553804"/>
                <a:ext cx="80640" cy="132480"/>
              </p14:xfrm>
            </p:contentPart>
          </mc:Choice>
          <mc:Fallback>
            <p:pic>
              <p:nvPicPr>
                <p:cNvPr id="237" name="Freihand 236">
                  <a:extLst>
                    <a:ext uri="{FF2B5EF4-FFF2-40B4-BE49-F238E27FC236}">
                      <a16:creationId xmlns:a16="http://schemas.microsoft.com/office/drawing/2014/main" id="{BB17FDFD-0FD8-0659-C855-A8898D4FD9CB}"/>
                    </a:ext>
                  </a:extLst>
                </p:cNvPr>
                <p:cNvPicPr/>
                <p:nvPr/>
              </p:nvPicPr>
              <p:blipFill>
                <a:blip r:embed="rId361"/>
                <a:stretch>
                  <a:fillRect/>
                </a:stretch>
              </p:blipFill>
              <p:spPr>
                <a:xfrm>
                  <a:off x="6742178" y="4544804"/>
                  <a:ext cx="98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9" name="Freihand 238">
                  <a:extLst>
                    <a:ext uri="{FF2B5EF4-FFF2-40B4-BE49-F238E27FC236}">
                      <a16:creationId xmlns:a16="http://schemas.microsoft.com/office/drawing/2014/main" id="{3CC297EA-53E1-3B12-58CD-8500B9C72C4D}"/>
                    </a:ext>
                  </a:extLst>
                </p14:cNvPr>
                <p14:cNvContentPartPr/>
                <p14:nvPr/>
              </p14:nvContentPartPr>
              <p14:xfrm>
                <a:off x="7417178" y="4288124"/>
                <a:ext cx="183600" cy="100800"/>
              </p14:xfrm>
            </p:contentPart>
          </mc:Choice>
          <mc:Fallback>
            <p:pic>
              <p:nvPicPr>
                <p:cNvPr id="239" name="Freihand 238">
                  <a:extLst>
                    <a:ext uri="{FF2B5EF4-FFF2-40B4-BE49-F238E27FC236}">
                      <a16:creationId xmlns:a16="http://schemas.microsoft.com/office/drawing/2014/main" id="{3CC297EA-53E1-3B12-58CD-8500B9C72C4D}"/>
                    </a:ext>
                  </a:extLst>
                </p:cNvPr>
                <p:cNvPicPr/>
                <p:nvPr/>
              </p:nvPicPr>
              <p:blipFill>
                <a:blip r:embed="rId363"/>
                <a:stretch>
                  <a:fillRect/>
                </a:stretch>
              </p:blipFill>
              <p:spPr>
                <a:xfrm>
                  <a:off x="7408178" y="4279124"/>
                  <a:ext cx="201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0" name="Freihand 239">
                  <a:extLst>
                    <a:ext uri="{FF2B5EF4-FFF2-40B4-BE49-F238E27FC236}">
                      <a16:creationId xmlns:a16="http://schemas.microsoft.com/office/drawing/2014/main" id="{6ABB166A-EF46-EF9C-35B1-D71E25CED070}"/>
                    </a:ext>
                  </a:extLst>
                </p14:cNvPr>
                <p14:cNvContentPartPr/>
                <p14:nvPr/>
              </p14:nvContentPartPr>
              <p14:xfrm>
                <a:off x="7544258" y="4168244"/>
                <a:ext cx="26280" cy="28800"/>
              </p14:xfrm>
            </p:contentPart>
          </mc:Choice>
          <mc:Fallback>
            <p:pic>
              <p:nvPicPr>
                <p:cNvPr id="240" name="Freihand 239">
                  <a:extLst>
                    <a:ext uri="{FF2B5EF4-FFF2-40B4-BE49-F238E27FC236}">
                      <a16:creationId xmlns:a16="http://schemas.microsoft.com/office/drawing/2014/main" id="{6ABB166A-EF46-EF9C-35B1-D71E25CED070}"/>
                    </a:ext>
                  </a:extLst>
                </p:cNvPr>
                <p:cNvPicPr/>
                <p:nvPr/>
              </p:nvPicPr>
              <p:blipFill>
                <a:blip r:embed="rId365"/>
                <a:stretch>
                  <a:fillRect/>
                </a:stretch>
              </p:blipFill>
              <p:spPr>
                <a:xfrm>
                  <a:off x="7535258" y="4159604"/>
                  <a:ext cx="43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1" name="Freihand 240">
                  <a:extLst>
                    <a:ext uri="{FF2B5EF4-FFF2-40B4-BE49-F238E27FC236}">
                      <a16:creationId xmlns:a16="http://schemas.microsoft.com/office/drawing/2014/main" id="{4A81AF72-6C03-540F-744C-C6D1714B8A22}"/>
                    </a:ext>
                  </a:extLst>
                </p14:cNvPr>
                <p14:cNvContentPartPr/>
                <p14:nvPr/>
              </p14:nvContentPartPr>
              <p14:xfrm>
                <a:off x="7594658" y="4183364"/>
                <a:ext cx="183960" cy="150840"/>
              </p14:xfrm>
            </p:contentPart>
          </mc:Choice>
          <mc:Fallback>
            <p:pic>
              <p:nvPicPr>
                <p:cNvPr id="241" name="Freihand 240">
                  <a:extLst>
                    <a:ext uri="{FF2B5EF4-FFF2-40B4-BE49-F238E27FC236}">
                      <a16:creationId xmlns:a16="http://schemas.microsoft.com/office/drawing/2014/main" id="{4A81AF72-6C03-540F-744C-C6D1714B8A22}"/>
                    </a:ext>
                  </a:extLst>
                </p:cNvPr>
                <p:cNvPicPr/>
                <p:nvPr/>
              </p:nvPicPr>
              <p:blipFill>
                <a:blip r:embed="rId367"/>
                <a:stretch>
                  <a:fillRect/>
                </a:stretch>
              </p:blipFill>
              <p:spPr>
                <a:xfrm>
                  <a:off x="7586018" y="4174364"/>
                  <a:ext cx="201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2" name="Freihand 241">
                  <a:extLst>
                    <a:ext uri="{FF2B5EF4-FFF2-40B4-BE49-F238E27FC236}">
                      <a16:creationId xmlns:a16="http://schemas.microsoft.com/office/drawing/2014/main" id="{A74D5662-80B9-BFDE-240B-59DD111B0679}"/>
                    </a:ext>
                  </a:extLst>
                </p14:cNvPr>
                <p14:cNvContentPartPr/>
                <p14:nvPr/>
              </p14:nvContentPartPr>
              <p14:xfrm>
                <a:off x="7802018" y="4122164"/>
                <a:ext cx="160920" cy="104760"/>
              </p14:xfrm>
            </p:contentPart>
          </mc:Choice>
          <mc:Fallback>
            <p:pic>
              <p:nvPicPr>
                <p:cNvPr id="242" name="Freihand 241">
                  <a:extLst>
                    <a:ext uri="{FF2B5EF4-FFF2-40B4-BE49-F238E27FC236}">
                      <a16:creationId xmlns:a16="http://schemas.microsoft.com/office/drawing/2014/main" id="{A74D5662-80B9-BFDE-240B-59DD111B0679}"/>
                    </a:ext>
                  </a:extLst>
                </p:cNvPr>
                <p:cNvPicPr/>
                <p:nvPr/>
              </p:nvPicPr>
              <p:blipFill>
                <a:blip r:embed="rId369"/>
                <a:stretch>
                  <a:fillRect/>
                </a:stretch>
              </p:blipFill>
              <p:spPr>
                <a:xfrm>
                  <a:off x="7793378" y="4113164"/>
                  <a:ext cx="178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3" name="Freihand 242">
                  <a:extLst>
                    <a:ext uri="{FF2B5EF4-FFF2-40B4-BE49-F238E27FC236}">
                      <a16:creationId xmlns:a16="http://schemas.microsoft.com/office/drawing/2014/main" id="{B0A116EA-BEA2-35A5-394B-1E6243EED6C3}"/>
                    </a:ext>
                  </a:extLst>
                </p14:cNvPr>
                <p14:cNvContentPartPr/>
                <p14:nvPr/>
              </p14:nvContentPartPr>
              <p14:xfrm>
                <a:off x="8020538" y="4064564"/>
                <a:ext cx="117720" cy="239760"/>
              </p14:xfrm>
            </p:contentPart>
          </mc:Choice>
          <mc:Fallback>
            <p:pic>
              <p:nvPicPr>
                <p:cNvPr id="243" name="Freihand 242">
                  <a:extLst>
                    <a:ext uri="{FF2B5EF4-FFF2-40B4-BE49-F238E27FC236}">
                      <a16:creationId xmlns:a16="http://schemas.microsoft.com/office/drawing/2014/main" id="{B0A116EA-BEA2-35A5-394B-1E6243EED6C3}"/>
                    </a:ext>
                  </a:extLst>
                </p:cNvPr>
                <p:cNvPicPr/>
                <p:nvPr/>
              </p:nvPicPr>
              <p:blipFill>
                <a:blip r:embed="rId371"/>
                <a:stretch>
                  <a:fillRect/>
                </a:stretch>
              </p:blipFill>
              <p:spPr>
                <a:xfrm>
                  <a:off x="8011538" y="4055924"/>
                  <a:ext cx="135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0" name="Freihand 249">
                  <a:extLst>
                    <a:ext uri="{FF2B5EF4-FFF2-40B4-BE49-F238E27FC236}">
                      <a16:creationId xmlns:a16="http://schemas.microsoft.com/office/drawing/2014/main" id="{EE901041-2627-A9FE-18E4-ADB1CE3BD875}"/>
                    </a:ext>
                  </a:extLst>
                </p14:cNvPr>
                <p14:cNvContentPartPr/>
                <p14:nvPr/>
              </p14:nvContentPartPr>
              <p14:xfrm>
                <a:off x="6629498" y="5026484"/>
                <a:ext cx="88920" cy="232920"/>
              </p14:xfrm>
            </p:contentPart>
          </mc:Choice>
          <mc:Fallback>
            <p:pic>
              <p:nvPicPr>
                <p:cNvPr id="250" name="Freihand 249">
                  <a:extLst>
                    <a:ext uri="{FF2B5EF4-FFF2-40B4-BE49-F238E27FC236}">
                      <a16:creationId xmlns:a16="http://schemas.microsoft.com/office/drawing/2014/main" id="{EE901041-2627-A9FE-18E4-ADB1CE3BD875}"/>
                    </a:ext>
                  </a:extLst>
                </p:cNvPr>
                <p:cNvPicPr/>
                <p:nvPr/>
              </p:nvPicPr>
              <p:blipFill>
                <a:blip r:embed="rId373"/>
                <a:stretch>
                  <a:fillRect/>
                </a:stretch>
              </p:blipFill>
              <p:spPr>
                <a:xfrm>
                  <a:off x="6620498" y="5017844"/>
                  <a:ext cx="106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1" name="Freihand 250">
                  <a:extLst>
                    <a:ext uri="{FF2B5EF4-FFF2-40B4-BE49-F238E27FC236}">
                      <a16:creationId xmlns:a16="http://schemas.microsoft.com/office/drawing/2014/main" id="{CC68A66E-5FA3-CDD4-005F-357AAB04D193}"/>
                    </a:ext>
                  </a:extLst>
                </p14:cNvPr>
                <p14:cNvContentPartPr/>
                <p14:nvPr/>
              </p14:nvContentPartPr>
              <p14:xfrm>
                <a:off x="6788258" y="4852604"/>
                <a:ext cx="284760" cy="249840"/>
              </p14:xfrm>
            </p:contentPart>
          </mc:Choice>
          <mc:Fallback>
            <p:pic>
              <p:nvPicPr>
                <p:cNvPr id="251" name="Freihand 250">
                  <a:extLst>
                    <a:ext uri="{FF2B5EF4-FFF2-40B4-BE49-F238E27FC236}">
                      <a16:creationId xmlns:a16="http://schemas.microsoft.com/office/drawing/2014/main" id="{CC68A66E-5FA3-CDD4-005F-357AAB04D193}"/>
                    </a:ext>
                  </a:extLst>
                </p:cNvPr>
                <p:cNvPicPr/>
                <p:nvPr/>
              </p:nvPicPr>
              <p:blipFill>
                <a:blip r:embed="rId375"/>
                <a:stretch>
                  <a:fillRect/>
                </a:stretch>
              </p:blipFill>
              <p:spPr>
                <a:xfrm>
                  <a:off x="6779258" y="4843604"/>
                  <a:ext cx="302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2" name="Freihand 251">
                  <a:extLst>
                    <a:ext uri="{FF2B5EF4-FFF2-40B4-BE49-F238E27FC236}">
                      <a16:creationId xmlns:a16="http://schemas.microsoft.com/office/drawing/2014/main" id="{B246FCF1-DEE2-9AD3-9CCF-1F13AF147F34}"/>
                    </a:ext>
                  </a:extLst>
                </p14:cNvPr>
                <p14:cNvContentPartPr/>
                <p14:nvPr/>
              </p14:nvContentPartPr>
              <p14:xfrm>
                <a:off x="7037378" y="4813364"/>
                <a:ext cx="34560" cy="23400"/>
              </p14:xfrm>
            </p:contentPart>
          </mc:Choice>
          <mc:Fallback>
            <p:pic>
              <p:nvPicPr>
                <p:cNvPr id="252" name="Freihand 251">
                  <a:extLst>
                    <a:ext uri="{FF2B5EF4-FFF2-40B4-BE49-F238E27FC236}">
                      <a16:creationId xmlns:a16="http://schemas.microsoft.com/office/drawing/2014/main" id="{B246FCF1-DEE2-9AD3-9CCF-1F13AF147F34}"/>
                    </a:ext>
                  </a:extLst>
                </p:cNvPr>
                <p:cNvPicPr/>
                <p:nvPr/>
              </p:nvPicPr>
              <p:blipFill>
                <a:blip r:embed="rId377"/>
                <a:stretch>
                  <a:fillRect/>
                </a:stretch>
              </p:blipFill>
              <p:spPr>
                <a:xfrm>
                  <a:off x="7028738" y="4804364"/>
                  <a:ext cx="5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3" name="Freihand 252">
                  <a:extLst>
                    <a:ext uri="{FF2B5EF4-FFF2-40B4-BE49-F238E27FC236}">
                      <a16:creationId xmlns:a16="http://schemas.microsoft.com/office/drawing/2014/main" id="{AB6232FB-C5F0-CA52-F61B-6606D3B6F7EA}"/>
                    </a:ext>
                  </a:extLst>
                </p14:cNvPr>
                <p14:cNvContentPartPr/>
                <p14:nvPr/>
              </p14:nvContentPartPr>
              <p14:xfrm>
                <a:off x="7102898" y="4684124"/>
                <a:ext cx="220320" cy="452880"/>
              </p14:xfrm>
            </p:contentPart>
          </mc:Choice>
          <mc:Fallback>
            <p:pic>
              <p:nvPicPr>
                <p:cNvPr id="253" name="Freihand 252">
                  <a:extLst>
                    <a:ext uri="{FF2B5EF4-FFF2-40B4-BE49-F238E27FC236}">
                      <a16:creationId xmlns:a16="http://schemas.microsoft.com/office/drawing/2014/main" id="{AB6232FB-C5F0-CA52-F61B-6606D3B6F7EA}"/>
                    </a:ext>
                  </a:extLst>
                </p:cNvPr>
                <p:cNvPicPr/>
                <p:nvPr/>
              </p:nvPicPr>
              <p:blipFill>
                <a:blip r:embed="rId379"/>
                <a:stretch>
                  <a:fillRect/>
                </a:stretch>
              </p:blipFill>
              <p:spPr>
                <a:xfrm>
                  <a:off x="7093898" y="4675124"/>
                  <a:ext cx="23796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4" name="Freihand 253">
                  <a:extLst>
                    <a:ext uri="{FF2B5EF4-FFF2-40B4-BE49-F238E27FC236}">
                      <a16:creationId xmlns:a16="http://schemas.microsoft.com/office/drawing/2014/main" id="{E109F9F8-1134-051A-3F57-BAD43BD02DA9}"/>
                    </a:ext>
                  </a:extLst>
                </p14:cNvPr>
                <p14:cNvContentPartPr/>
                <p14:nvPr/>
              </p14:nvContentPartPr>
              <p14:xfrm>
                <a:off x="6616538" y="4967804"/>
                <a:ext cx="918720" cy="488880"/>
              </p14:xfrm>
            </p:contentPart>
          </mc:Choice>
          <mc:Fallback>
            <p:pic>
              <p:nvPicPr>
                <p:cNvPr id="254" name="Freihand 253">
                  <a:extLst>
                    <a:ext uri="{FF2B5EF4-FFF2-40B4-BE49-F238E27FC236}">
                      <a16:creationId xmlns:a16="http://schemas.microsoft.com/office/drawing/2014/main" id="{E109F9F8-1134-051A-3F57-BAD43BD02DA9}"/>
                    </a:ext>
                  </a:extLst>
                </p:cNvPr>
                <p:cNvPicPr/>
                <p:nvPr/>
              </p:nvPicPr>
              <p:blipFill>
                <a:blip r:embed="rId381"/>
                <a:stretch>
                  <a:fillRect/>
                </a:stretch>
              </p:blipFill>
              <p:spPr>
                <a:xfrm>
                  <a:off x="6607538" y="4958804"/>
                  <a:ext cx="93636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6" name="Freihand 255">
                  <a:extLst>
                    <a:ext uri="{FF2B5EF4-FFF2-40B4-BE49-F238E27FC236}">
                      <a16:creationId xmlns:a16="http://schemas.microsoft.com/office/drawing/2014/main" id="{5376D30D-8CCB-B6DE-1403-51D036C74A5D}"/>
                    </a:ext>
                  </a:extLst>
                </p14:cNvPr>
                <p14:cNvContentPartPr/>
                <p14:nvPr/>
              </p14:nvContentPartPr>
              <p14:xfrm>
                <a:off x="5864858" y="5651084"/>
                <a:ext cx="111600" cy="207000"/>
              </p14:xfrm>
            </p:contentPart>
          </mc:Choice>
          <mc:Fallback>
            <p:pic>
              <p:nvPicPr>
                <p:cNvPr id="256" name="Freihand 255">
                  <a:extLst>
                    <a:ext uri="{FF2B5EF4-FFF2-40B4-BE49-F238E27FC236}">
                      <a16:creationId xmlns:a16="http://schemas.microsoft.com/office/drawing/2014/main" id="{5376D30D-8CCB-B6DE-1403-51D036C74A5D}"/>
                    </a:ext>
                  </a:extLst>
                </p:cNvPr>
                <p:cNvPicPr/>
                <p:nvPr/>
              </p:nvPicPr>
              <p:blipFill>
                <a:blip r:embed="rId383"/>
                <a:stretch>
                  <a:fillRect/>
                </a:stretch>
              </p:blipFill>
              <p:spPr>
                <a:xfrm>
                  <a:off x="5856218" y="5642444"/>
                  <a:ext cx="129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7" name="Freihand 256">
                  <a:extLst>
                    <a:ext uri="{FF2B5EF4-FFF2-40B4-BE49-F238E27FC236}">
                      <a16:creationId xmlns:a16="http://schemas.microsoft.com/office/drawing/2014/main" id="{2E22BC86-4D5B-27B3-9521-15AE3CBDEBDF}"/>
                    </a:ext>
                  </a:extLst>
                </p14:cNvPr>
                <p14:cNvContentPartPr/>
                <p14:nvPr/>
              </p14:nvContentPartPr>
              <p14:xfrm>
                <a:off x="5938658" y="5582684"/>
                <a:ext cx="109800" cy="261000"/>
              </p14:xfrm>
            </p:contentPart>
          </mc:Choice>
          <mc:Fallback>
            <p:pic>
              <p:nvPicPr>
                <p:cNvPr id="257" name="Freihand 256">
                  <a:extLst>
                    <a:ext uri="{FF2B5EF4-FFF2-40B4-BE49-F238E27FC236}">
                      <a16:creationId xmlns:a16="http://schemas.microsoft.com/office/drawing/2014/main" id="{2E22BC86-4D5B-27B3-9521-15AE3CBDEBDF}"/>
                    </a:ext>
                  </a:extLst>
                </p:cNvPr>
                <p:cNvPicPr/>
                <p:nvPr/>
              </p:nvPicPr>
              <p:blipFill>
                <a:blip r:embed="rId385"/>
                <a:stretch>
                  <a:fillRect/>
                </a:stretch>
              </p:blipFill>
              <p:spPr>
                <a:xfrm>
                  <a:off x="5930018" y="5573684"/>
                  <a:ext cx="1274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8" name="Freihand 257">
                  <a:extLst>
                    <a:ext uri="{FF2B5EF4-FFF2-40B4-BE49-F238E27FC236}">
                      <a16:creationId xmlns:a16="http://schemas.microsoft.com/office/drawing/2014/main" id="{6D7D0C56-FC7C-FEF7-3305-4879B5A25ECE}"/>
                    </a:ext>
                  </a:extLst>
                </p14:cNvPr>
                <p14:cNvContentPartPr/>
                <p14:nvPr/>
              </p14:nvContentPartPr>
              <p14:xfrm>
                <a:off x="6079058" y="5652524"/>
                <a:ext cx="144000" cy="114840"/>
              </p14:xfrm>
            </p:contentPart>
          </mc:Choice>
          <mc:Fallback>
            <p:pic>
              <p:nvPicPr>
                <p:cNvPr id="258" name="Freihand 257">
                  <a:extLst>
                    <a:ext uri="{FF2B5EF4-FFF2-40B4-BE49-F238E27FC236}">
                      <a16:creationId xmlns:a16="http://schemas.microsoft.com/office/drawing/2014/main" id="{6D7D0C56-FC7C-FEF7-3305-4879B5A25ECE}"/>
                    </a:ext>
                  </a:extLst>
                </p:cNvPr>
                <p:cNvPicPr/>
                <p:nvPr/>
              </p:nvPicPr>
              <p:blipFill>
                <a:blip r:embed="rId387"/>
                <a:stretch>
                  <a:fillRect/>
                </a:stretch>
              </p:blipFill>
              <p:spPr>
                <a:xfrm>
                  <a:off x="6070058" y="5643524"/>
                  <a:ext cx="161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9" name="Freihand 258">
                  <a:extLst>
                    <a:ext uri="{FF2B5EF4-FFF2-40B4-BE49-F238E27FC236}">
                      <a16:creationId xmlns:a16="http://schemas.microsoft.com/office/drawing/2014/main" id="{EBA6D774-2388-9AB5-2E85-A0DAA20DF86B}"/>
                    </a:ext>
                  </a:extLst>
                </p14:cNvPr>
                <p14:cNvContentPartPr/>
                <p14:nvPr/>
              </p14:nvContentPartPr>
              <p14:xfrm>
                <a:off x="6235298" y="5529404"/>
                <a:ext cx="119520" cy="179640"/>
              </p14:xfrm>
            </p:contentPart>
          </mc:Choice>
          <mc:Fallback>
            <p:pic>
              <p:nvPicPr>
                <p:cNvPr id="259" name="Freihand 258">
                  <a:extLst>
                    <a:ext uri="{FF2B5EF4-FFF2-40B4-BE49-F238E27FC236}">
                      <a16:creationId xmlns:a16="http://schemas.microsoft.com/office/drawing/2014/main" id="{EBA6D774-2388-9AB5-2E85-A0DAA20DF86B}"/>
                    </a:ext>
                  </a:extLst>
                </p:cNvPr>
                <p:cNvPicPr/>
                <p:nvPr/>
              </p:nvPicPr>
              <p:blipFill>
                <a:blip r:embed="rId389"/>
                <a:stretch>
                  <a:fillRect/>
                </a:stretch>
              </p:blipFill>
              <p:spPr>
                <a:xfrm>
                  <a:off x="6226658" y="5520764"/>
                  <a:ext cx="137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1" name="Freihand 260">
                  <a:extLst>
                    <a:ext uri="{FF2B5EF4-FFF2-40B4-BE49-F238E27FC236}">
                      <a16:creationId xmlns:a16="http://schemas.microsoft.com/office/drawing/2014/main" id="{6E09BEFF-EAF2-90A7-0781-41A1DD93CC16}"/>
                    </a:ext>
                  </a:extLst>
                </p14:cNvPr>
                <p14:cNvContentPartPr/>
                <p14:nvPr/>
              </p14:nvContentPartPr>
              <p14:xfrm>
                <a:off x="6507458" y="5477924"/>
                <a:ext cx="342720" cy="175320"/>
              </p14:xfrm>
            </p:contentPart>
          </mc:Choice>
          <mc:Fallback>
            <p:pic>
              <p:nvPicPr>
                <p:cNvPr id="261" name="Freihand 260">
                  <a:extLst>
                    <a:ext uri="{FF2B5EF4-FFF2-40B4-BE49-F238E27FC236}">
                      <a16:creationId xmlns:a16="http://schemas.microsoft.com/office/drawing/2014/main" id="{6E09BEFF-EAF2-90A7-0781-41A1DD93CC16}"/>
                    </a:ext>
                  </a:extLst>
                </p:cNvPr>
                <p:cNvPicPr/>
                <p:nvPr/>
              </p:nvPicPr>
              <p:blipFill>
                <a:blip r:embed="rId391"/>
                <a:stretch>
                  <a:fillRect/>
                </a:stretch>
              </p:blipFill>
              <p:spPr>
                <a:xfrm>
                  <a:off x="6498818" y="5468924"/>
                  <a:ext cx="360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2" name="Freihand 261">
                  <a:extLst>
                    <a:ext uri="{FF2B5EF4-FFF2-40B4-BE49-F238E27FC236}">
                      <a16:creationId xmlns:a16="http://schemas.microsoft.com/office/drawing/2014/main" id="{0BEB4335-C79F-D085-D4C7-3CE056FD8974}"/>
                    </a:ext>
                  </a:extLst>
                </p14:cNvPr>
                <p14:cNvContentPartPr/>
                <p14:nvPr/>
              </p14:nvContentPartPr>
              <p14:xfrm>
                <a:off x="6751538" y="5387924"/>
                <a:ext cx="9720" cy="13680"/>
              </p14:xfrm>
            </p:contentPart>
          </mc:Choice>
          <mc:Fallback>
            <p:pic>
              <p:nvPicPr>
                <p:cNvPr id="262" name="Freihand 261">
                  <a:extLst>
                    <a:ext uri="{FF2B5EF4-FFF2-40B4-BE49-F238E27FC236}">
                      <a16:creationId xmlns:a16="http://schemas.microsoft.com/office/drawing/2014/main" id="{0BEB4335-C79F-D085-D4C7-3CE056FD8974}"/>
                    </a:ext>
                  </a:extLst>
                </p:cNvPr>
                <p:cNvPicPr/>
                <p:nvPr/>
              </p:nvPicPr>
              <p:blipFill>
                <a:blip r:embed="rId393"/>
                <a:stretch>
                  <a:fillRect/>
                </a:stretch>
              </p:blipFill>
              <p:spPr>
                <a:xfrm>
                  <a:off x="6742898" y="5379284"/>
                  <a:ext cx="27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4" name="Freihand 263">
                  <a:extLst>
                    <a:ext uri="{FF2B5EF4-FFF2-40B4-BE49-F238E27FC236}">
                      <a16:creationId xmlns:a16="http://schemas.microsoft.com/office/drawing/2014/main" id="{46CE688C-B3A5-34F1-C369-7978EE8721C6}"/>
                    </a:ext>
                  </a:extLst>
                </p14:cNvPr>
                <p14:cNvContentPartPr/>
                <p14:nvPr/>
              </p14:nvContentPartPr>
              <p14:xfrm>
                <a:off x="7003538" y="5393684"/>
                <a:ext cx="161280" cy="137160"/>
              </p14:xfrm>
            </p:contentPart>
          </mc:Choice>
          <mc:Fallback>
            <p:pic>
              <p:nvPicPr>
                <p:cNvPr id="264" name="Freihand 263">
                  <a:extLst>
                    <a:ext uri="{FF2B5EF4-FFF2-40B4-BE49-F238E27FC236}">
                      <a16:creationId xmlns:a16="http://schemas.microsoft.com/office/drawing/2014/main" id="{46CE688C-B3A5-34F1-C369-7978EE8721C6}"/>
                    </a:ext>
                  </a:extLst>
                </p:cNvPr>
                <p:cNvPicPr/>
                <p:nvPr/>
              </p:nvPicPr>
              <p:blipFill>
                <a:blip r:embed="rId395"/>
                <a:stretch>
                  <a:fillRect/>
                </a:stretch>
              </p:blipFill>
              <p:spPr>
                <a:xfrm>
                  <a:off x="6994538" y="5385044"/>
                  <a:ext cx="17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5" name="Freihand 264">
                  <a:extLst>
                    <a:ext uri="{FF2B5EF4-FFF2-40B4-BE49-F238E27FC236}">
                      <a16:creationId xmlns:a16="http://schemas.microsoft.com/office/drawing/2014/main" id="{2194F14F-D42B-5469-47F4-9B6AC7574224}"/>
                    </a:ext>
                  </a:extLst>
                </p14:cNvPr>
                <p14:cNvContentPartPr/>
                <p14:nvPr/>
              </p14:nvContentPartPr>
              <p14:xfrm>
                <a:off x="7185698" y="5365964"/>
                <a:ext cx="80280" cy="87480"/>
              </p14:xfrm>
            </p:contentPart>
          </mc:Choice>
          <mc:Fallback>
            <p:pic>
              <p:nvPicPr>
                <p:cNvPr id="265" name="Freihand 264">
                  <a:extLst>
                    <a:ext uri="{FF2B5EF4-FFF2-40B4-BE49-F238E27FC236}">
                      <a16:creationId xmlns:a16="http://schemas.microsoft.com/office/drawing/2014/main" id="{2194F14F-D42B-5469-47F4-9B6AC7574224}"/>
                    </a:ext>
                  </a:extLst>
                </p:cNvPr>
                <p:cNvPicPr/>
                <p:nvPr/>
              </p:nvPicPr>
              <p:blipFill>
                <a:blip r:embed="rId397"/>
                <a:stretch>
                  <a:fillRect/>
                </a:stretch>
              </p:blipFill>
              <p:spPr>
                <a:xfrm>
                  <a:off x="7176698" y="5356964"/>
                  <a:ext cx="97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6" name="Freihand 265">
                  <a:extLst>
                    <a:ext uri="{FF2B5EF4-FFF2-40B4-BE49-F238E27FC236}">
                      <a16:creationId xmlns:a16="http://schemas.microsoft.com/office/drawing/2014/main" id="{B7A0135D-3D64-C41E-8636-F5A142E2CB2A}"/>
                    </a:ext>
                  </a:extLst>
                </p14:cNvPr>
                <p14:cNvContentPartPr/>
                <p14:nvPr/>
              </p14:nvContentPartPr>
              <p14:xfrm>
                <a:off x="7299818" y="5225564"/>
                <a:ext cx="65520" cy="187560"/>
              </p14:xfrm>
            </p:contentPart>
          </mc:Choice>
          <mc:Fallback>
            <p:pic>
              <p:nvPicPr>
                <p:cNvPr id="266" name="Freihand 265">
                  <a:extLst>
                    <a:ext uri="{FF2B5EF4-FFF2-40B4-BE49-F238E27FC236}">
                      <a16:creationId xmlns:a16="http://schemas.microsoft.com/office/drawing/2014/main" id="{B7A0135D-3D64-C41E-8636-F5A142E2CB2A}"/>
                    </a:ext>
                  </a:extLst>
                </p:cNvPr>
                <p:cNvPicPr/>
                <p:nvPr/>
              </p:nvPicPr>
              <p:blipFill>
                <a:blip r:embed="rId399"/>
                <a:stretch>
                  <a:fillRect/>
                </a:stretch>
              </p:blipFill>
              <p:spPr>
                <a:xfrm>
                  <a:off x="7291178" y="5216564"/>
                  <a:ext cx="83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7" name="Freihand 266">
                  <a:extLst>
                    <a:ext uri="{FF2B5EF4-FFF2-40B4-BE49-F238E27FC236}">
                      <a16:creationId xmlns:a16="http://schemas.microsoft.com/office/drawing/2014/main" id="{B2F3EE36-0F7D-3FAD-4EA9-9E20236101EE}"/>
                    </a:ext>
                  </a:extLst>
                </p14:cNvPr>
                <p14:cNvContentPartPr/>
                <p14:nvPr/>
              </p14:nvContentPartPr>
              <p14:xfrm>
                <a:off x="7345898" y="5276324"/>
                <a:ext cx="94680" cy="70560"/>
              </p14:xfrm>
            </p:contentPart>
          </mc:Choice>
          <mc:Fallback>
            <p:pic>
              <p:nvPicPr>
                <p:cNvPr id="267" name="Freihand 266">
                  <a:extLst>
                    <a:ext uri="{FF2B5EF4-FFF2-40B4-BE49-F238E27FC236}">
                      <a16:creationId xmlns:a16="http://schemas.microsoft.com/office/drawing/2014/main" id="{B2F3EE36-0F7D-3FAD-4EA9-9E20236101EE}"/>
                    </a:ext>
                  </a:extLst>
                </p:cNvPr>
                <p:cNvPicPr/>
                <p:nvPr/>
              </p:nvPicPr>
              <p:blipFill>
                <a:blip r:embed="rId401"/>
                <a:stretch>
                  <a:fillRect/>
                </a:stretch>
              </p:blipFill>
              <p:spPr>
                <a:xfrm>
                  <a:off x="7337258" y="5267684"/>
                  <a:ext cx="112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8" name="Freihand 267">
                  <a:extLst>
                    <a:ext uri="{FF2B5EF4-FFF2-40B4-BE49-F238E27FC236}">
                      <a16:creationId xmlns:a16="http://schemas.microsoft.com/office/drawing/2014/main" id="{2184AAF0-B6AD-5640-3CCC-1A9B1B85C3F0}"/>
                    </a:ext>
                  </a:extLst>
                </p14:cNvPr>
                <p14:cNvContentPartPr/>
                <p14:nvPr/>
              </p14:nvContentPartPr>
              <p14:xfrm>
                <a:off x="7490258" y="5257964"/>
                <a:ext cx="72360" cy="68040"/>
              </p14:xfrm>
            </p:contentPart>
          </mc:Choice>
          <mc:Fallback>
            <p:pic>
              <p:nvPicPr>
                <p:cNvPr id="268" name="Freihand 267">
                  <a:extLst>
                    <a:ext uri="{FF2B5EF4-FFF2-40B4-BE49-F238E27FC236}">
                      <a16:creationId xmlns:a16="http://schemas.microsoft.com/office/drawing/2014/main" id="{2184AAF0-B6AD-5640-3CCC-1A9B1B85C3F0}"/>
                    </a:ext>
                  </a:extLst>
                </p:cNvPr>
                <p:cNvPicPr/>
                <p:nvPr/>
              </p:nvPicPr>
              <p:blipFill>
                <a:blip r:embed="rId403"/>
                <a:stretch>
                  <a:fillRect/>
                </a:stretch>
              </p:blipFill>
              <p:spPr>
                <a:xfrm>
                  <a:off x="7481618" y="5249324"/>
                  <a:ext cx="90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9" name="Freihand 268">
                  <a:extLst>
                    <a:ext uri="{FF2B5EF4-FFF2-40B4-BE49-F238E27FC236}">
                      <a16:creationId xmlns:a16="http://schemas.microsoft.com/office/drawing/2014/main" id="{4A197CB1-0E7B-7FE3-4EE2-C51B83355185}"/>
                    </a:ext>
                  </a:extLst>
                </p14:cNvPr>
                <p14:cNvContentPartPr/>
                <p14:nvPr/>
              </p14:nvContentPartPr>
              <p14:xfrm>
                <a:off x="7582418" y="5193524"/>
                <a:ext cx="52920" cy="90720"/>
              </p14:xfrm>
            </p:contentPart>
          </mc:Choice>
          <mc:Fallback>
            <p:pic>
              <p:nvPicPr>
                <p:cNvPr id="269" name="Freihand 268">
                  <a:extLst>
                    <a:ext uri="{FF2B5EF4-FFF2-40B4-BE49-F238E27FC236}">
                      <a16:creationId xmlns:a16="http://schemas.microsoft.com/office/drawing/2014/main" id="{4A197CB1-0E7B-7FE3-4EE2-C51B83355185}"/>
                    </a:ext>
                  </a:extLst>
                </p:cNvPr>
                <p:cNvPicPr/>
                <p:nvPr/>
              </p:nvPicPr>
              <p:blipFill>
                <a:blip r:embed="rId405"/>
                <a:stretch>
                  <a:fillRect/>
                </a:stretch>
              </p:blipFill>
              <p:spPr>
                <a:xfrm>
                  <a:off x="7573418" y="5184884"/>
                  <a:ext cx="70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0" name="Freihand 269">
                  <a:extLst>
                    <a:ext uri="{FF2B5EF4-FFF2-40B4-BE49-F238E27FC236}">
                      <a16:creationId xmlns:a16="http://schemas.microsoft.com/office/drawing/2014/main" id="{65AA4635-C5FD-05DD-0662-4776C165DAF0}"/>
                    </a:ext>
                  </a:extLst>
                </p14:cNvPr>
                <p14:cNvContentPartPr/>
                <p14:nvPr/>
              </p14:nvContentPartPr>
              <p14:xfrm>
                <a:off x="7668098" y="5051324"/>
                <a:ext cx="70560" cy="160560"/>
              </p14:xfrm>
            </p:contentPart>
          </mc:Choice>
          <mc:Fallback>
            <p:pic>
              <p:nvPicPr>
                <p:cNvPr id="270" name="Freihand 269">
                  <a:extLst>
                    <a:ext uri="{FF2B5EF4-FFF2-40B4-BE49-F238E27FC236}">
                      <a16:creationId xmlns:a16="http://schemas.microsoft.com/office/drawing/2014/main" id="{65AA4635-C5FD-05DD-0662-4776C165DAF0}"/>
                    </a:ext>
                  </a:extLst>
                </p:cNvPr>
                <p:cNvPicPr/>
                <p:nvPr/>
              </p:nvPicPr>
              <p:blipFill>
                <a:blip r:embed="rId407"/>
                <a:stretch>
                  <a:fillRect/>
                </a:stretch>
              </p:blipFill>
              <p:spPr>
                <a:xfrm>
                  <a:off x="7659458" y="5042684"/>
                  <a:ext cx="88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1" name="Freihand 270">
                  <a:extLst>
                    <a:ext uri="{FF2B5EF4-FFF2-40B4-BE49-F238E27FC236}">
                      <a16:creationId xmlns:a16="http://schemas.microsoft.com/office/drawing/2014/main" id="{B118CE6D-2254-59AB-27DF-EAC8211D4DB5}"/>
                    </a:ext>
                  </a:extLst>
                </p14:cNvPr>
                <p14:cNvContentPartPr/>
                <p14:nvPr/>
              </p14:nvContentPartPr>
              <p14:xfrm>
                <a:off x="7712378" y="5018204"/>
                <a:ext cx="295200" cy="201240"/>
              </p14:xfrm>
            </p:contentPart>
          </mc:Choice>
          <mc:Fallback>
            <p:pic>
              <p:nvPicPr>
                <p:cNvPr id="271" name="Freihand 270">
                  <a:extLst>
                    <a:ext uri="{FF2B5EF4-FFF2-40B4-BE49-F238E27FC236}">
                      <a16:creationId xmlns:a16="http://schemas.microsoft.com/office/drawing/2014/main" id="{B118CE6D-2254-59AB-27DF-EAC8211D4DB5}"/>
                    </a:ext>
                  </a:extLst>
                </p:cNvPr>
                <p:cNvPicPr/>
                <p:nvPr/>
              </p:nvPicPr>
              <p:blipFill>
                <a:blip r:embed="rId409"/>
                <a:stretch>
                  <a:fillRect/>
                </a:stretch>
              </p:blipFill>
              <p:spPr>
                <a:xfrm>
                  <a:off x="7703378" y="5009564"/>
                  <a:ext cx="312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2" name="Freihand 271">
                  <a:extLst>
                    <a:ext uri="{FF2B5EF4-FFF2-40B4-BE49-F238E27FC236}">
                      <a16:creationId xmlns:a16="http://schemas.microsoft.com/office/drawing/2014/main" id="{4057F36D-FE89-989E-6B63-0D381C61CB86}"/>
                    </a:ext>
                  </a:extLst>
                </p14:cNvPr>
                <p14:cNvContentPartPr/>
                <p14:nvPr/>
              </p14:nvContentPartPr>
              <p14:xfrm>
                <a:off x="8023418" y="5000204"/>
                <a:ext cx="68040" cy="104040"/>
              </p14:xfrm>
            </p:contentPart>
          </mc:Choice>
          <mc:Fallback>
            <p:pic>
              <p:nvPicPr>
                <p:cNvPr id="272" name="Freihand 271">
                  <a:extLst>
                    <a:ext uri="{FF2B5EF4-FFF2-40B4-BE49-F238E27FC236}">
                      <a16:creationId xmlns:a16="http://schemas.microsoft.com/office/drawing/2014/main" id="{4057F36D-FE89-989E-6B63-0D381C61CB86}"/>
                    </a:ext>
                  </a:extLst>
                </p:cNvPr>
                <p:cNvPicPr/>
                <p:nvPr/>
              </p:nvPicPr>
              <p:blipFill>
                <a:blip r:embed="rId411"/>
                <a:stretch>
                  <a:fillRect/>
                </a:stretch>
              </p:blipFill>
              <p:spPr>
                <a:xfrm>
                  <a:off x="8014418" y="4991204"/>
                  <a:ext cx="85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3" name="Freihand 272">
                  <a:extLst>
                    <a:ext uri="{FF2B5EF4-FFF2-40B4-BE49-F238E27FC236}">
                      <a16:creationId xmlns:a16="http://schemas.microsoft.com/office/drawing/2014/main" id="{E4BB0CA1-D9EA-D841-37C7-568C81B14DC2}"/>
                    </a:ext>
                  </a:extLst>
                </p14:cNvPr>
                <p14:cNvContentPartPr/>
                <p14:nvPr/>
              </p14:nvContentPartPr>
              <p14:xfrm>
                <a:off x="8121698" y="4917044"/>
                <a:ext cx="213480" cy="157320"/>
              </p14:xfrm>
            </p:contentPart>
          </mc:Choice>
          <mc:Fallback>
            <p:pic>
              <p:nvPicPr>
                <p:cNvPr id="273" name="Freihand 272">
                  <a:extLst>
                    <a:ext uri="{FF2B5EF4-FFF2-40B4-BE49-F238E27FC236}">
                      <a16:creationId xmlns:a16="http://schemas.microsoft.com/office/drawing/2014/main" id="{E4BB0CA1-D9EA-D841-37C7-568C81B14DC2}"/>
                    </a:ext>
                  </a:extLst>
                </p:cNvPr>
                <p:cNvPicPr/>
                <p:nvPr/>
              </p:nvPicPr>
              <p:blipFill>
                <a:blip r:embed="rId413"/>
                <a:stretch>
                  <a:fillRect/>
                </a:stretch>
              </p:blipFill>
              <p:spPr>
                <a:xfrm>
                  <a:off x="8112698" y="4908044"/>
                  <a:ext cx="231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4" name="Freihand 273">
                  <a:extLst>
                    <a:ext uri="{FF2B5EF4-FFF2-40B4-BE49-F238E27FC236}">
                      <a16:creationId xmlns:a16="http://schemas.microsoft.com/office/drawing/2014/main" id="{8F52A6B1-B2ED-5F0E-AE47-A8681309C0CB}"/>
                    </a:ext>
                  </a:extLst>
                </p14:cNvPr>
                <p14:cNvContentPartPr/>
                <p14:nvPr/>
              </p14:nvContentPartPr>
              <p14:xfrm>
                <a:off x="7525538" y="5064644"/>
                <a:ext cx="77760" cy="38160"/>
              </p14:xfrm>
            </p:contentPart>
          </mc:Choice>
          <mc:Fallback>
            <p:pic>
              <p:nvPicPr>
                <p:cNvPr id="274" name="Freihand 273">
                  <a:extLst>
                    <a:ext uri="{FF2B5EF4-FFF2-40B4-BE49-F238E27FC236}">
                      <a16:creationId xmlns:a16="http://schemas.microsoft.com/office/drawing/2014/main" id="{8F52A6B1-B2ED-5F0E-AE47-A8681309C0CB}"/>
                    </a:ext>
                  </a:extLst>
                </p:cNvPr>
                <p:cNvPicPr/>
                <p:nvPr/>
              </p:nvPicPr>
              <p:blipFill>
                <a:blip r:embed="rId415"/>
                <a:stretch>
                  <a:fillRect/>
                </a:stretch>
              </p:blipFill>
              <p:spPr>
                <a:xfrm>
                  <a:off x="7516898" y="5055644"/>
                  <a:ext cx="95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5" name="Freihand 274">
                  <a:extLst>
                    <a:ext uri="{FF2B5EF4-FFF2-40B4-BE49-F238E27FC236}">
                      <a16:creationId xmlns:a16="http://schemas.microsoft.com/office/drawing/2014/main" id="{923E170E-9828-1831-4EA8-FEA349FC55B8}"/>
                    </a:ext>
                  </a:extLst>
                </p14:cNvPr>
                <p14:cNvContentPartPr/>
                <p14:nvPr/>
              </p14:nvContentPartPr>
              <p14:xfrm>
                <a:off x="6281018" y="5896244"/>
                <a:ext cx="146880" cy="165960"/>
              </p14:xfrm>
            </p:contentPart>
          </mc:Choice>
          <mc:Fallback>
            <p:pic>
              <p:nvPicPr>
                <p:cNvPr id="275" name="Freihand 274">
                  <a:extLst>
                    <a:ext uri="{FF2B5EF4-FFF2-40B4-BE49-F238E27FC236}">
                      <a16:creationId xmlns:a16="http://schemas.microsoft.com/office/drawing/2014/main" id="{923E170E-9828-1831-4EA8-FEA349FC55B8}"/>
                    </a:ext>
                  </a:extLst>
                </p:cNvPr>
                <p:cNvPicPr/>
                <p:nvPr/>
              </p:nvPicPr>
              <p:blipFill>
                <a:blip r:embed="rId417"/>
                <a:stretch>
                  <a:fillRect/>
                </a:stretch>
              </p:blipFill>
              <p:spPr>
                <a:xfrm>
                  <a:off x="6272018" y="5887604"/>
                  <a:ext cx="164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6" name="Freihand 275">
                  <a:extLst>
                    <a:ext uri="{FF2B5EF4-FFF2-40B4-BE49-F238E27FC236}">
                      <a16:creationId xmlns:a16="http://schemas.microsoft.com/office/drawing/2014/main" id="{2BEF144D-CF5B-DE3D-FD38-563DE0583B3C}"/>
                    </a:ext>
                  </a:extLst>
                </p14:cNvPr>
                <p14:cNvContentPartPr/>
                <p14:nvPr/>
              </p14:nvContentPartPr>
              <p14:xfrm>
                <a:off x="6441938" y="5868524"/>
                <a:ext cx="83880" cy="129600"/>
              </p14:xfrm>
            </p:contentPart>
          </mc:Choice>
          <mc:Fallback>
            <p:pic>
              <p:nvPicPr>
                <p:cNvPr id="276" name="Freihand 275">
                  <a:extLst>
                    <a:ext uri="{FF2B5EF4-FFF2-40B4-BE49-F238E27FC236}">
                      <a16:creationId xmlns:a16="http://schemas.microsoft.com/office/drawing/2014/main" id="{2BEF144D-CF5B-DE3D-FD38-563DE0583B3C}"/>
                    </a:ext>
                  </a:extLst>
                </p:cNvPr>
                <p:cNvPicPr/>
                <p:nvPr/>
              </p:nvPicPr>
              <p:blipFill>
                <a:blip r:embed="rId419"/>
                <a:stretch>
                  <a:fillRect/>
                </a:stretch>
              </p:blipFill>
              <p:spPr>
                <a:xfrm>
                  <a:off x="6432938" y="5859524"/>
                  <a:ext cx="101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7" name="Freihand 276">
                  <a:extLst>
                    <a:ext uri="{FF2B5EF4-FFF2-40B4-BE49-F238E27FC236}">
                      <a16:creationId xmlns:a16="http://schemas.microsoft.com/office/drawing/2014/main" id="{C4049DFE-E3D1-C1EB-59C7-8E3BC60CC9C4}"/>
                    </a:ext>
                  </a:extLst>
                </p14:cNvPr>
                <p14:cNvContentPartPr/>
                <p14:nvPr/>
              </p14:nvContentPartPr>
              <p14:xfrm>
                <a:off x="6548138" y="5808044"/>
                <a:ext cx="53640" cy="151200"/>
              </p14:xfrm>
            </p:contentPart>
          </mc:Choice>
          <mc:Fallback>
            <p:pic>
              <p:nvPicPr>
                <p:cNvPr id="277" name="Freihand 276">
                  <a:extLst>
                    <a:ext uri="{FF2B5EF4-FFF2-40B4-BE49-F238E27FC236}">
                      <a16:creationId xmlns:a16="http://schemas.microsoft.com/office/drawing/2014/main" id="{C4049DFE-E3D1-C1EB-59C7-8E3BC60CC9C4}"/>
                    </a:ext>
                  </a:extLst>
                </p:cNvPr>
                <p:cNvPicPr/>
                <p:nvPr/>
              </p:nvPicPr>
              <p:blipFill>
                <a:blip r:embed="rId421"/>
                <a:stretch>
                  <a:fillRect/>
                </a:stretch>
              </p:blipFill>
              <p:spPr>
                <a:xfrm>
                  <a:off x="6539498" y="5799404"/>
                  <a:ext cx="71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8" name="Freihand 277">
                  <a:extLst>
                    <a:ext uri="{FF2B5EF4-FFF2-40B4-BE49-F238E27FC236}">
                      <a16:creationId xmlns:a16="http://schemas.microsoft.com/office/drawing/2014/main" id="{07B42ED6-70FF-72FB-0C1D-50B99352ADA7}"/>
                    </a:ext>
                  </a:extLst>
                </p14:cNvPr>
                <p14:cNvContentPartPr/>
                <p14:nvPr/>
              </p14:nvContentPartPr>
              <p14:xfrm>
                <a:off x="6621578" y="5779244"/>
                <a:ext cx="175680" cy="137880"/>
              </p14:xfrm>
            </p:contentPart>
          </mc:Choice>
          <mc:Fallback>
            <p:pic>
              <p:nvPicPr>
                <p:cNvPr id="278" name="Freihand 277">
                  <a:extLst>
                    <a:ext uri="{FF2B5EF4-FFF2-40B4-BE49-F238E27FC236}">
                      <a16:creationId xmlns:a16="http://schemas.microsoft.com/office/drawing/2014/main" id="{07B42ED6-70FF-72FB-0C1D-50B99352ADA7}"/>
                    </a:ext>
                  </a:extLst>
                </p:cNvPr>
                <p:cNvPicPr/>
                <p:nvPr/>
              </p:nvPicPr>
              <p:blipFill>
                <a:blip r:embed="rId423"/>
                <a:stretch>
                  <a:fillRect/>
                </a:stretch>
              </p:blipFill>
              <p:spPr>
                <a:xfrm>
                  <a:off x="6612578" y="5770244"/>
                  <a:ext cx="193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9" name="Freihand 278">
                  <a:extLst>
                    <a:ext uri="{FF2B5EF4-FFF2-40B4-BE49-F238E27FC236}">
                      <a16:creationId xmlns:a16="http://schemas.microsoft.com/office/drawing/2014/main" id="{407394C3-4B37-7316-6F63-236FC5B17D19}"/>
                    </a:ext>
                  </a:extLst>
                </p14:cNvPr>
                <p14:cNvContentPartPr/>
                <p14:nvPr/>
              </p14:nvContentPartPr>
              <p14:xfrm>
                <a:off x="6789338" y="5697164"/>
                <a:ext cx="280800" cy="260280"/>
              </p14:xfrm>
            </p:contentPart>
          </mc:Choice>
          <mc:Fallback>
            <p:pic>
              <p:nvPicPr>
                <p:cNvPr id="279" name="Freihand 278">
                  <a:extLst>
                    <a:ext uri="{FF2B5EF4-FFF2-40B4-BE49-F238E27FC236}">
                      <a16:creationId xmlns:a16="http://schemas.microsoft.com/office/drawing/2014/main" id="{407394C3-4B37-7316-6F63-236FC5B17D19}"/>
                    </a:ext>
                  </a:extLst>
                </p:cNvPr>
                <p:cNvPicPr/>
                <p:nvPr/>
              </p:nvPicPr>
              <p:blipFill>
                <a:blip r:embed="rId425"/>
                <a:stretch>
                  <a:fillRect/>
                </a:stretch>
              </p:blipFill>
              <p:spPr>
                <a:xfrm>
                  <a:off x="6780698" y="5688164"/>
                  <a:ext cx="2984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1" name="Freihand 280">
                  <a:extLst>
                    <a:ext uri="{FF2B5EF4-FFF2-40B4-BE49-F238E27FC236}">
                      <a16:creationId xmlns:a16="http://schemas.microsoft.com/office/drawing/2014/main" id="{D18F7F0C-7FCD-82CC-189B-FD0FA7B1FCF7}"/>
                    </a:ext>
                  </a:extLst>
                </p14:cNvPr>
                <p14:cNvContentPartPr/>
                <p14:nvPr/>
              </p14:nvContentPartPr>
              <p14:xfrm>
                <a:off x="7177778" y="5620124"/>
                <a:ext cx="223200" cy="106200"/>
              </p14:xfrm>
            </p:contentPart>
          </mc:Choice>
          <mc:Fallback>
            <p:pic>
              <p:nvPicPr>
                <p:cNvPr id="281" name="Freihand 280">
                  <a:extLst>
                    <a:ext uri="{FF2B5EF4-FFF2-40B4-BE49-F238E27FC236}">
                      <a16:creationId xmlns:a16="http://schemas.microsoft.com/office/drawing/2014/main" id="{D18F7F0C-7FCD-82CC-189B-FD0FA7B1FCF7}"/>
                    </a:ext>
                  </a:extLst>
                </p:cNvPr>
                <p:cNvPicPr/>
                <p:nvPr/>
              </p:nvPicPr>
              <p:blipFill>
                <a:blip r:embed="rId427"/>
                <a:stretch>
                  <a:fillRect/>
                </a:stretch>
              </p:blipFill>
              <p:spPr>
                <a:xfrm>
                  <a:off x="7168778" y="5611484"/>
                  <a:ext cx="240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2" name="Freihand 281">
                  <a:extLst>
                    <a:ext uri="{FF2B5EF4-FFF2-40B4-BE49-F238E27FC236}">
                      <a16:creationId xmlns:a16="http://schemas.microsoft.com/office/drawing/2014/main" id="{95F29350-0250-3FD6-0110-21CE8409CF8E}"/>
                    </a:ext>
                  </a:extLst>
                </p14:cNvPr>
                <p14:cNvContentPartPr/>
                <p14:nvPr/>
              </p14:nvContentPartPr>
              <p14:xfrm>
                <a:off x="7413218" y="5506364"/>
                <a:ext cx="118080" cy="134640"/>
              </p14:xfrm>
            </p:contentPart>
          </mc:Choice>
          <mc:Fallback>
            <p:pic>
              <p:nvPicPr>
                <p:cNvPr id="282" name="Freihand 281">
                  <a:extLst>
                    <a:ext uri="{FF2B5EF4-FFF2-40B4-BE49-F238E27FC236}">
                      <a16:creationId xmlns:a16="http://schemas.microsoft.com/office/drawing/2014/main" id="{95F29350-0250-3FD6-0110-21CE8409CF8E}"/>
                    </a:ext>
                  </a:extLst>
                </p:cNvPr>
                <p:cNvPicPr/>
                <p:nvPr/>
              </p:nvPicPr>
              <p:blipFill>
                <a:blip r:embed="rId429"/>
                <a:stretch>
                  <a:fillRect/>
                </a:stretch>
              </p:blipFill>
              <p:spPr>
                <a:xfrm>
                  <a:off x="7404218" y="5497364"/>
                  <a:ext cx="135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3" name="Freihand 282">
                  <a:extLst>
                    <a:ext uri="{FF2B5EF4-FFF2-40B4-BE49-F238E27FC236}">
                      <a16:creationId xmlns:a16="http://schemas.microsoft.com/office/drawing/2014/main" id="{C216959C-7130-26F3-9615-C4D36BAF6568}"/>
                    </a:ext>
                  </a:extLst>
                </p14:cNvPr>
                <p14:cNvContentPartPr/>
                <p14:nvPr/>
              </p14:nvContentPartPr>
              <p14:xfrm>
                <a:off x="7638938" y="5372804"/>
                <a:ext cx="134280" cy="184680"/>
              </p14:xfrm>
            </p:contentPart>
          </mc:Choice>
          <mc:Fallback>
            <p:pic>
              <p:nvPicPr>
                <p:cNvPr id="283" name="Freihand 282">
                  <a:extLst>
                    <a:ext uri="{FF2B5EF4-FFF2-40B4-BE49-F238E27FC236}">
                      <a16:creationId xmlns:a16="http://schemas.microsoft.com/office/drawing/2014/main" id="{C216959C-7130-26F3-9615-C4D36BAF6568}"/>
                    </a:ext>
                  </a:extLst>
                </p:cNvPr>
                <p:cNvPicPr/>
                <p:nvPr/>
              </p:nvPicPr>
              <p:blipFill>
                <a:blip r:embed="rId431"/>
                <a:stretch>
                  <a:fillRect/>
                </a:stretch>
              </p:blipFill>
              <p:spPr>
                <a:xfrm>
                  <a:off x="7630298" y="5363804"/>
                  <a:ext cx="151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4" name="Freihand 283">
                  <a:extLst>
                    <a:ext uri="{FF2B5EF4-FFF2-40B4-BE49-F238E27FC236}">
                      <a16:creationId xmlns:a16="http://schemas.microsoft.com/office/drawing/2014/main" id="{B6BA8623-1958-82BF-AF06-C36A6AF9D58F}"/>
                    </a:ext>
                  </a:extLst>
                </p14:cNvPr>
                <p14:cNvContentPartPr/>
                <p14:nvPr/>
              </p14:nvContentPartPr>
              <p14:xfrm>
                <a:off x="7723538" y="5512484"/>
                <a:ext cx="62640" cy="26640"/>
              </p14:xfrm>
            </p:contentPart>
          </mc:Choice>
          <mc:Fallback>
            <p:pic>
              <p:nvPicPr>
                <p:cNvPr id="284" name="Freihand 283">
                  <a:extLst>
                    <a:ext uri="{FF2B5EF4-FFF2-40B4-BE49-F238E27FC236}">
                      <a16:creationId xmlns:a16="http://schemas.microsoft.com/office/drawing/2014/main" id="{B6BA8623-1958-82BF-AF06-C36A6AF9D58F}"/>
                    </a:ext>
                  </a:extLst>
                </p:cNvPr>
                <p:cNvPicPr/>
                <p:nvPr/>
              </p:nvPicPr>
              <p:blipFill>
                <a:blip r:embed="rId433"/>
                <a:stretch>
                  <a:fillRect/>
                </a:stretch>
              </p:blipFill>
              <p:spPr>
                <a:xfrm>
                  <a:off x="7714898" y="5503484"/>
                  <a:ext cx="80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5" name="Freihand 284">
                  <a:extLst>
                    <a:ext uri="{FF2B5EF4-FFF2-40B4-BE49-F238E27FC236}">
                      <a16:creationId xmlns:a16="http://schemas.microsoft.com/office/drawing/2014/main" id="{DD0F574D-43D9-09C2-E04B-E5EC761D7271}"/>
                    </a:ext>
                  </a:extLst>
                </p14:cNvPr>
                <p14:cNvContentPartPr/>
                <p14:nvPr/>
              </p14:nvContentPartPr>
              <p14:xfrm>
                <a:off x="7808498" y="5404124"/>
                <a:ext cx="265320" cy="125280"/>
              </p14:xfrm>
            </p:contentPart>
          </mc:Choice>
          <mc:Fallback>
            <p:pic>
              <p:nvPicPr>
                <p:cNvPr id="285" name="Freihand 284">
                  <a:extLst>
                    <a:ext uri="{FF2B5EF4-FFF2-40B4-BE49-F238E27FC236}">
                      <a16:creationId xmlns:a16="http://schemas.microsoft.com/office/drawing/2014/main" id="{DD0F574D-43D9-09C2-E04B-E5EC761D7271}"/>
                    </a:ext>
                  </a:extLst>
                </p:cNvPr>
                <p:cNvPicPr/>
                <p:nvPr/>
              </p:nvPicPr>
              <p:blipFill>
                <a:blip r:embed="rId435"/>
                <a:stretch>
                  <a:fillRect/>
                </a:stretch>
              </p:blipFill>
              <p:spPr>
                <a:xfrm>
                  <a:off x="7799498" y="5395124"/>
                  <a:ext cx="282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6" name="Freihand 285">
                  <a:extLst>
                    <a:ext uri="{FF2B5EF4-FFF2-40B4-BE49-F238E27FC236}">
                      <a16:creationId xmlns:a16="http://schemas.microsoft.com/office/drawing/2014/main" id="{F608DB68-CE68-1FDA-E969-E5ACA9973E30}"/>
                    </a:ext>
                  </a:extLst>
                </p14:cNvPr>
                <p14:cNvContentPartPr/>
                <p14:nvPr/>
              </p14:nvContentPartPr>
              <p14:xfrm>
                <a:off x="8038898" y="5316284"/>
                <a:ext cx="7560" cy="7200"/>
              </p14:xfrm>
            </p:contentPart>
          </mc:Choice>
          <mc:Fallback>
            <p:pic>
              <p:nvPicPr>
                <p:cNvPr id="286" name="Freihand 285">
                  <a:extLst>
                    <a:ext uri="{FF2B5EF4-FFF2-40B4-BE49-F238E27FC236}">
                      <a16:creationId xmlns:a16="http://schemas.microsoft.com/office/drawing/2014/main" id="{F608DB68-CE68-1FDA-E969-E5ACA9973E30}"/>
                    </a:ext>
                  </a:extLst>
                </p:cNvPr>
                <p:cNvPicPr/>
                <p:nvPr/>
              </p:nvPicPr>
              <p:blipFill>
                <a:blip r:embed="rId437"/>
                <a:stretch>
                  <a:fillRect/>
                </a:stretch>
              </p:blipFill>
              <p:spPr>
                <a:xfrm>
                  <a:off x="8030258" y="5307644"/>
                  <a:ext cx="25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7" name="Freihand 286">
                  <a:extLst>
                    <a:ext uri="{FF2B5EF4-FFF2-40B4-BE49-F238E27FC236}">
                      <a16:creationId xmlns:a16="http://schemas.microsoft.com/office/drawing/2014/main" id="{0C7B8046-B5D5-4687-4C94-E5CA931DA9B9}"/>
                    </a:ext>
                  </a:extLst>
                </p14:cNvPr>
                <p14:cNvContentPartPr/>
                <p14:nvPr/>
              </p14:nvContentPartPr>
              <p14:xfrm>
                <a:off x="7109738" y="5004884"/>
                <a:ext cx="1342440" cy="518760"/>
              </p14:xfrm>
            </p:contentPart>
          </mc:Choice>
          <mc:Fallback>
            <p:pic>
              <p:nvPicPr>
                <p:cNvPr id="287" name="Freihand 286">
                  <a:extLst>
                    <a:ext uri="{FF2B5EF4-FFF2-40B4-BE49-F238E27FC236}">
                      <a16:creationId xmlns:a16="http://schemas.microsoft.com/office/drawing/2014/main" id="{0C7B8046-B5D5-4687-4C94-E5CA931DA9B9}"/>
                    </a:ext>
                  </a:extLst>
                </p:cNvPr>
                <p:cNvPicPr/>
                <p:nvPr/>
              </p:nvPicPr>
              <p:blipFill>
                <a:blip r:embed="rId439"/>
                <a:stretch>
                  <a:fillRect/>
                </a:stretch>
              </p:blipFill>
              <p:spPr>
                <a:xfrm>
                  <a:off x="7100738" y="4996244"/>
                  <a:ext cx="136008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8" name="Freihand 287">
                  <a:extLst>
                    <a:ext uri="{FF2B5EF4-FFF2-40B4-BE49-F238E27FC236}">
                      <a16:creationId xmlns:a16="http://schemas.microsoft.com/office/drawing/2014/main" id="{2D0DD7CF-230B-2BD4-C1BF-BF3461AE2F58}"/>
                    </a:ext>
                  </a:extLst>
                </p14:cNvPr>
                <p14:cNvContentPartPr/>
                <p14:nvPr/>
              </p14:nvContentPartPr>
              <p14:xfrm>
                <a:off x="8136098" y="5267324"/>
                <a:ext cx="141840" cy="199080"/>
              </p14:xfrm>
            </p:contentPart>
          </mc:Choice>
          <mc:Fallback>
            <p:pic>
              <p:nvPicPr>
                <p:cNvPr id="288" name="Freihand 287">
                  <a:extLst>
                    <a:ext uri="{FF2B5EF4-FFF2-40B4-BE49-F238E27FC236}">
                      <a16:creationId xmlns:a16="http://schemas.microsoft.com/office/drawing/2014/main" id="{2D0DD7CF-230B-2BD4-C1BF-BF3461AE2F58}"/>
                    </a:ext>
                  </a:extLst>
                </p:cNvPr>
                <p:cNvPicPr/>
                <p:nvPr/>
              </p:nvPicPr>
              <p:blipFill>
                <a:blip r:embed="rId441"/>
                <a:stretch>
                  <a:fillRect/>
                </a:stretch>
              </p:blipFill>
              <p:spPr>
                <a:xfrm>
                  <a:off x="8127098" y="5258684"/>
                  <a:ext cx="159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9" name="Freihand 288">
                  <a:extLst>
                    <a:ext uri="{FF2B5EF4-FFF2-40B4-BE49-F238E27FC236}">
                      <a16:creationId xmlns:a16="http://schemas.microsoft.com/office/drawing/2014/main" id="{D998086D-3E63-924B-D0E8-ACB5B7CA4F04}"/>
                    </a:ext>
                  </a:extLst>
                </p14:cNvPr>
                <p14:cNvContentPartPr/>
                <p14:nvPr/>
              </p14:nvContentPartPr>
              <p14:xfrm>
                <a:off x="6375698" y="6199004"/>
                <a:ext cx="272160" cy="150840"/>
              </p14:xfrm>
            </p:contentPart>
          </mc:Choice>
          <mc:Fallback>
            <p:pic>
              <p:nvPicPr>
                <p:cNvPr id="289" name="Freihand 288">
                  <a:extLst>
                    <a:ext uri="{FF2B5EF4-FFF2-40B4-BE49-F238E27FC236}">
                      <a16:creationId xmlns:a16="http://schemas.microsoft.com/office/drawing/2014/main" id="{D998086D-3E63-924B-D0E8-ACB5B7CA4F04}"/>
                    </a:ext>
                  </a:extLst>
                </p:cNvPr>
                <p:cNvPicPr/>
                <p:nvPr/>
              </p:nvPicPr>
              <p:blipFill>
                <a:blip r:embed="rId443"/>
                <a:stretch>
                  <a:fillRect/>
                </a:stretch>
              </p:blipFill>
              <p:spPr>
                <a:xfrm>
                  <a:off x="6366698" y="6190364"/>
                  <a:ext cx="289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0" name="Freihand 289">
                  <a:extLst>
                    <a:ext uri="{FF2B5EF4-FFF2-40B4-BE49-F238E27FC236}">
                      <a16:creationId xmlns:a16="http://schemas.microsoft.com/office/drawing/2014/main" id="{F23C60C7-5034-07BA-58CC-61E9CB283749}"/>
                    </a:ext>
                  </a:extLst>
                </p14:cNvPr>
                <p14:cNvContentPartPr/>
                <p14:nvPr/>
              </p14:nvContentPartPr>
              <p14:xfrm>
                <a:off x="6630218" y="5994524"/>
                <a:ext cx="20880" cy="11160"/>
              </p14:xfrm>
            </p:contentPart>
          </mc:Choice>
          <mc:Fallback>
            <p:pic>
              <p:nvPicPr>
                <p:cNvPr id="290" name="Freihand 289">
                  <a:extLst>
                    <a:ext uri="{FF2B5EF4-FFF2-40B4-BE49-F238E27FC236}">
                      <a16:creationId xmlns:a16="http://schemas.microsoft.com/office/drawing/2014/main" id="{F23C60C7-5034-07BA-58CC-61E9CB283749}"/>
                    </a:ext>
                  </a:extLst>
                </p:cNvPr>
                <p:cNvPicPr/>
                <p:nvPr/>
              </p:nvPicPr>
              <p:blipFill>
                <a:blip r:embed="rId445"/>
                <a:stretch>
                  <a:fillRect/>
                </a:stretch>
              </p:blipFill>
              <p:spPr>
                <a:xfrm>
                  <a:off x="6621218" y="5985524"/>
                  <a:ext cx="38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1" name="Freihand 290">
                  <a:extLst>
                    <a:ext uri="{FF2B5EF4-FFF2-40B4-BE49-F238E27FC236}">
                      <a16:creationId xmlns:a16="http://schemas.microsoft.com/office/drawing/2014/main" id="{156A6EB0-1A5C-4C10-B334-73552728E181}"/>
                    </a:ext>
                  </a:extLst>
                </p14:cNvPr>
                <p14:cNvContentPartPr/>
                <p14:nvPr/>
              </p14:nvContentPartPr>
              <p14:xfrm>
                <a:off x="6613298" y="6011444"/>
                <a:ext cx="15480" cy="6120"/>
              </p14:xfrm>
            </p:contentPart>
          </mc:Choice>
          <mc:Fallback>
            <p:pic>
              <p:nvPicPr>
                <p:cNvPr id="291" name="Freihand 290">
                  <a:extLst>
                    <a:ext uri="{FF2B5EF4-FFF2-40B4-BE49-F238E27FC236}">
                      <a16:creationId xmlns:a16="http://schemas.microsoft.com/office/drawing/2014/main" id="{156A6EB0-1A5C-4C10-B334-73552728E181}"/>
                    </a:ext>
                  </a:extLst>
                </p:cNvPr>
                <p:cNvPicPr/>
                <p:nvPr/>
              </p:nvPicPr>
              <p:blipFill>
                <a:blip r:embed="rId98"/>
                <a:stretch>
                  <a:fillRect/>
                </a:stretch>
              </p:blipFill>
              <p:spPr>
                <a:xfrm>
                  <a:off x="6604298" y="6002444"/>
                  <a:ext cx="33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2" name="Freihand 291">
                  <a:extLst>
                    <a:ext uri="{FF2B5EF4-FFF2-40B4-BE49-F238E27FC236}">
                      <a16:creationId xmlns:a16="http://schemas.microsoft.com/office/drawing/2014/main" id="{652C42B4-8A27-A0B0-43D4-8A84B3D16186}"/>
                    </a:ext>
                  </a:extLst>
                </p14:cNvPr>
                <p14:cNvContentPartPr/>
                <p14:nvPr/>
              </p14:nvContentPartPr>
              <p14:xfrm>
                <a:off x="6625178" y="6163004"/>
                <a:ext cx="87480" cy="79560"/>
              </p14:xfrm>
            </p:contentPart>
          </mc:Choice>
          <mc:Fallback>
            <p:pic>
              <p:nvPicPr>
                <p:cNvPr id="292" name="Freihand 291">
                  <a:extLst>
                    <a:ext uri="{FF2B5EF4-FFF2-40B4-BE49-F238E27FC236}">
                      <a16:creationId xmlns:a16="http://schemas.microsoft.com/office/drawing/2014/main" id="{652C42B4-8A27-A0B0-43D4-8A84B3D16186}"/>
                    </a:ext>
                  </a:extLst>
                </p:cNvPr>
                <p:cNvPicPr/>
                <p:nvPr/>
              </p:nvPicPr>
              <p:blipFill>
                <a:blip r:embed="rId448"/>
                <a:stretch>
                  <a:fillRect/>
                </a:stretch>
              </p:blipFill>
              <p:spPr>
                <a:xfrm>
                  <a:off x="6616178" y="6154004"/>
                  <a:ext cx="105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3" name="Freihand 292">
                  <a:extLst>
                    <a:ext uri="{FF2B5EF4-FFF2-40B4-BE49-F238E27FC236}">
                      <a16:creationId xmlns:a16="http://schemas.microsoft.com/office/drawing/2014/main" id="{CE5E9025-87F2-6E4A-8146-9BE603545271}"/>
                    </a:ext>
                  </a:extLst>
                </p14:cNvPr>
                <p14:cNvContentPartPr/>
                <p14:nvPr/>
              </p14:nvContentPartPr>
              <p14:xfrm>
                <a:off x="6741818" y="5859884"/>
                <a:ext cx="491040" cy="383040"/>
              </p14:xfrm>
            </p:contentPart>
          </mc:Choice>
          <mc:Fallback>
            <p:pic>
              <p:nvPicPr>
                <p:cNvPr id="293" name="Freihand 292">
                  <a:extLst>
                    <a:ext uri="{FF2B5EF4-FFF2-40B4-BE49-F238E27FC236}">
                      <a16:creationId xmlns:a16="http://schemas.microsoft.com/office/drawing/2014/main" id="{CE5E9025-87F2-6E4A-8146-9BE603545271}"/>
                    </a:ext>
                  </a:extLst>
                </p:cNvPr>
                <p:cNvPicPr/>
                <p:nvPr/>
              </p:nvPicPr>
              <p:blipFill>
                <a:blip r:embed="rId450"/>
                <a:stretch>
                  <a:fillRect/>
                </a:stretch>
              </p:blipFill>
              <p:spPr>
                <a:xfrm>
                  <a:off x="6733178" y="5851244"/>
                  <a:ext cx="5086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4" name="Freihand 293">
                  <a:extLst>
                    <a:ext uri="{FF2B5EF4-FFF2-40B4-BE49-F238E27FC236}">
                      <a16:creationId xmlns:a16="http://schemas.microsoft.com/office/drawing/2014/main" id="{8F93F47C-DBA2-B8E1-C74F-FA3CCEC0D977}"/>
                    </a:ext>
                  </a:extLst>
                </p14:cNvPr>
                <p14:cNvContentPartPr/>
                <p14:nvPr/>
              </p14:nvContentPartPr>
              <p14:xfrm>
                <a:off x="7371098" y="5767364"/>
                <a:ext cx="113400" cy="200160"/>
              </p14:xfrm>
            </p:contentPart>
          </mc:Choice>
          <mc:Fallback>
            <p:pic>
              <p:nvPicPr>
                <p:cNvPr id="294" name="Freihand 293">
                  <a:extLst>
                    <a:ext uri="{FF2B5EF4-FFF2-40B4-BE49-F238E27FC236}">
                      <a16:creationId xmlns:a16="http://schemas.microsoft.com/office/drawing/2014/main" id="{8F93F47C-DBA2-B8E1-C74F-FA3CCEC0D977}"/>
                    </a:ext>
                  </a:extLst>
                </p:cNvPr>
                <p:cNvPicPr/>
                <p:nvPr/>
              </p:nvPicPr>
              <p:blipFill>
                <a:blip r:embed="rId452"/>
                <a:stretch>
                  <a:fillRect/>
                </a:stretch>
              </p:blipFill>
              <p:spPr>
                <a:xfrm>
                  <a:off x="7362458" y="5758364"/>
                  <a:ext cx="131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5" name="Freihand 294">
                  <a:extLst>
                    <a:ext uri="{FF2B5EF4-FFF2-40B4-BE49-F238E27FC236}">
                      <a16:creationId xmlns:a16="http://schemas.microsoft.com/office/drawing/2014/main" id="{3BCA6B3C-F962-6383-C0D3-C5423D39FFCC}"/>
                    </a:ext>
                  </a:extLst>
                </p14:cNvPr>
                <p14:cNvContentPartPr/>
                <p14:nvPr/>
              </p14:nvContentPartPr>
              <p14:xfrm>
                <a:off x="7509338" y="5761244"/>
                <a:ext cx="172800" cy="155160"/>
              </p14:xfrm>
            </p:contentPart>
          </mc:Choice>
          <mc:Fallback>
            <p:pic>
              <p:nvPicPr>
                <p:cNvPr id="295" name="Freihand 294">
                  <a:extLst>
                    <a:ext uri="{FF2B5EF4-FFF2-40B4-BE49-F238E27FC236}">
                      <a16:creationId xmlns:a16="http://schemas.microsoft.com/office/drawing/2014/main" id="{3BCA6B3C-F962-6383-C0D3-C5423D39FFCC}"/>
                    </a:ext>
                  </a:extLst>
                </p:cNvPr>
                <p:cNvPicPr/>
                <p:nvPr/>
              </p:nvPicPr>
              <p:blipFill>
                <a:blip r:embed="rId454"/>
                <a:stretch>
                  <a:fillRect/>
                </a:stretch>
              </p:blipFill>
              <p:spPr>
                <a:xfrm>
                  <a:off x="7500698" y="5752244"/>
                  <a:ext cx="190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6" name="Freihand 295">
                  <a:extLst>
                    <a:ext uri="{FF2B5EF4-FFF2-40B4-BE49-F238E27FC236}">
                      <a16:creationId xmlns:a16="http://schemas.microsoft.com/office/drawing/2014/main" id="{73CC3049-F0B4-7B8C-05BC-A285595A86EE}"/>
                    </a:ext>
                  </a:extLst>
                </p14:cNvPr>
                <p14:cNvContentPartPr/>
                <p14:nvPr/>
              </p14:nvContentPartPr>
              <p14:xfrm>
                <a:off x="7643618" y="5683124"/>
                <a:ext cx="186120" cy="127800"/>
              </p14:xfrm>
            </p:contentPart>
          </mc:Choice>
          <mc:Fallback>
            <p:pic>
              <p:nvPicPr>
                <p:cNvPr id="296" name="Freihand 295">
                  <a:extLst>
                    <a:ext uri="{FF2B5EF4-FFF2-40B4-BE49-F238E27FC236}">
                      <a16:creationId xmlns:a16="http://schemas.microsoft.com/office/drawing/2014/main" id="{73CC3049-F0B4-7B8C-05BC-A285595A86EE}"/>
                    </a:ext>
                  </a:extLst>
                </p:cNvPr>
                <p:cNvPicPr/>
                <p:nvPr/>
              </p:nvPicPr>
              <p:blipFill>
                <a:blip r:embed="rId456"/>
                <a:stretch>
                  <a:fillRect/>
                </a:stretch>
              </p:blipFill>
              <p:spPr>
                <a:xfrm>
                  <a:off x="7634618" y="5674124"/>
                  <a:ext cx="203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7" name="Freihand 296">
                  <a:extLst>
                    <a:ext uri="{FF2B5EF4-FFF2-40B4-BE49-F238E27FC236}">
                      <a16:creationId xmlns:a16="http://schemas.microsoft.com/office/drawing/2014/main" id="{15D223A3-B998-DD9D-F5C5-E46AE9AF59FE}"/>
                    </a:ext>
                  </a:extLst>
                </p14:cNvPr>
                <p14:cNvContentPartPr/>
                <p14:nvPr/>
              </p14:nvContentPartPr>
              <p14:xfrm>
                <a:off x="7753778" y="5479364"/>
                <a:ext cx="555480" cy="278280"/>
              </p14:xfrm>
            </p:contentPart>
          </mc:Choice>
          <mc:Fallback>
            <p:pic>
              <p:nvPicPr>
                <p:cNvPr id="297" name="Freihand 296">
                  <a:extLst>
                    <a:ext uri="{FF2B5EF4-FFF2-40B4-BE49-F238E27FC236}">
                      <a16:creationId xmlns:a16="http://schemas.microsoft.com/office/drawing/2014/main" id="{15D223A3-B998-DD9D-F5C5-E46AE9AF59FE}"/>
                    </a:ext>
                  </a:extLst>
                </p:cNvPr>
                <p:cNvPicPr/>
                <p:nvPr/>
              </p:nvPicPr>
              <p:blipFill>
                <a:blip r:embed="rId458"/>
                <a:stretch>
                  <a:fillRect/>
                </a:stretch>
              </p:blipFill>
              <p:spPr>
                <a:xfrm>
                  <a:off x="7744778" y="5470364"/>
                  <a:ext cx="5731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9" name="Freihand 298">
                  <a:extLst>
                    <a:ext uri="{FF2B5EF4-FFF2-40B4-BE49-F238E27FC236}">
                      <a16:creationId xmlns:a16="http://schemas.microsoft.com/office/drawing/2014/main" id="{A65E8970-5142-43F8-89AD-47521B74F91E}"/>
                    </a:ext>
                  </a:extLst>
                </p14:cNvPr>
                <p14:cNvContentPartPr/>
                <p14:nvPr/>
              </p14:nvContentPartPr>
              <p14:xfrm>
                <a:off x="8305298" y="5449484"/>
                <a:ext cx="147240" cy="125280"/>
              </p14:xfrm>
            </p:contentPart>
          </mc:Choice>
          <mc:Fallback>
            <p:pic>
              <p:nvPicPr>
                <p:cNvPr id="299" name="Freihand 298">
                  <a:extLst>
                    <a:ext uri="{FF2B5EF4-FFF2-40B4-BE49-F238E27FC236}">
                      <a16:creationId xmlns:a16="http://schemas.microsoft.com/office/drawing/2014/main" id="{A65E8970-5142-43F8-89AD-47521B74F91E}"/>
                    </a:ext>
                  </a:extLst>
                </p:cNvPr>
                <p:cNvPicPr/>
                <p:nvPr/>
              </p:nvPicPr>
              <p:blipFill>
                <a:blip r:embed="rId460"/>
                <a:stretch>
                  <a:fillRect/>
                </a:stretch>
              </p:blipFill>
              <p:spPr>
                <a:xfrm>
                  <a:off x="8296298" y="5440844"/>
                  <a:ext cx="164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0" name="Freihand 299">
                  <a:extLst>
                    <a:ext uri="{FF2B5EF4-FFF2-40B4-BE49-F238E27FC236}">
                      <a16:creationId xmlns:a16="http://schemas.microsoft.com/office/drawing/2014/main" id="{E3488195-85B9-0476-3123-F83A883C5196}"/>
                    </a:ext>
                  </a:extLst>
                </p14:cNvPr>
                <p14:cNvContentPartPr/>
                <p14:nvPr/>
              </p14:nvContentPartPr>
              <p14:xfrm>
                <a:off x="7505018" y="5642444"/>
                <a:ext cx="952200" cy="335880"/>
              </p14:xfrm>
            </p:contentPart>
          </mc:Choice>
          <mc:Fallback>
            <p:pic>
              <p:nvPicPr>
                <p:cNvPr id="300" name="Freihand 299">
                  <a:extLst>
                    <a:ext uri="{FF2B5EF4-FFF2-40B4-BE49-F238E27FC236}">
                      <a16:creationId xmlns:a16="http://schemas.microsoft.com/office/drawing/2014/main" id="{E3488195-85B9-0476-3123-F83A883C5196}"/>
                    </a:ext>
                  </a:extLst>
                </p:cNvPr>
                <p:cNvPicPr/>
                <p:nvPr/>
              </p:nvPicPr>
              <p:blipFill>
                <a:blip r:embed="rId462"/>
                <a:stretch>
                  <a:fillRect/>
                </a:stretch>
              </p:blipFill>
              <p:spPr>
                <a:xfrm>
                  <a:off x="7496018" y="5633444"/>
                  <a:ext cx="9698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2" name="Freihand 301">
                  <a:extLst>
                    <a:ext uri="{FF2B5EF4-FFF2-40B4-BE49-F238E27FC236}">
                      <a16:creationId xmlns:a16="http://schemas.microsoft.com/office/drawing/2014/main" id="{B142EAF5-57DF-E346-7B3A-49BEDA66532E}"/>
                    </a:ext>
                  </a:extLst>
                </p14:cNvPr>
                <p14:cNvContentPartPr/>
                <p14:nvPr/>
              </p14:nvContentPartPr>
              <p14:xfrm>
                <a:off x="6373538" y="6424364"/>
                <a:ext cx="126000" cy="194400"/>
              </p14:xfrm>
            </p:contentPart>
          </mc:Choice>
          <mc:Fallback>
            <p:pic>
              <p:nvPicPr>
                <p:cNvPr id="302" name="Freihand 301">
                  <a:extLst>
                    <a:ext uri="{FF2B5EF4-FFF2-40B4-BE49-F238E27FC236}">
                      <a16:creationId xmlns:a16="http://schemas.microsoft.com/office/drawing/2014/main" id="{B142EAF5-57DF-E346-7B3A-49BEDA66532E}"/>
                    </a:ext>
                  </a:extLst>
                </p:cNvPr>
                <p:cNvPicPr/>
                <p:nvPr/>
              </p:nvPicPr>
              <p:blipFill>
                <a:blip r:embed="rId464"/>
                <a:stretch>
                  <a:fillRect/>
                </a:stretch>
              </p:blipFill>
              <p:spPr>
                <a:xfrm>
                  <a:off x="6364898" y="6415364"/>
                  <a:ext cx="143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3" name="Freihand 302">
                  <a:extLst>
                    <a:ext uri="{FF2B5EF4-FFF2-40B4-BE49-F238E27FC236}">
                      <a16:creationId xmlns:a16="http://schemas.microsoft.com/office/drawing/2014/main" id="{9C18F1CF-307A-6AE3-2299-DCA28175BC79}"/>
                    </a:ext>
                  </a:extLst>
                </p14:cNvPr>
                <p14:cNvContentPartPr/>
                <p14:nvPr/>
              </p14:nvContentPartPr>
              <p14:xfrm>
                <a:off x="6527258" y="6437684"/>
                <a:ext cx="111240" cy="200520"/>
              </p14:xfrm>
            </p:contentPart>
          </mc:Choice>
          <mc:Fallback>
            <p:pic>
              <p:nvPicPr>
                <p:cNvPr id="303" name="Freihand 302">
                  <a:extLst>
                    <a:ext uri="{FF2B5EF4-FFF2-40B4-BE49-F238E27FC236}">
                      <a16:creationId xmlns:a16="http://schemas.microsoft.com/office/drawing/2014/main" id="{9C18F1CF-307A-6AE3-2299-DCA28175BC79}"/>
                    </a:ext>
                  </a:extLst>
                </p:cNvPr>
                <p:cNvPicPr/>
                <p:nvPr/>
              </p:nvPicPr>
              <p:blipFill>
                <a:blip r:embed="rId466"/>
                <a:stretch>
                  <a:fillRect/>
                </a:stretch>
              </p:blipFill>
              <p:spPr>
                <a:xfrm>
                  <a:off x="6518618" y="6428684"/>
                  <a:ext cx="128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4" name="Freihand 303">
                  <a:extLst>
                    <a:ext uri="{FF2B5EF4-FFF2-40B4-BE49-F238E27FC236}">
                      <a16:creationId xmlns:a16="http://schemas.microsoft.com/office/drawing/2014/main" id="{AD161DEA-B710-0462-2CD8-4BBA56C0C262}"/>
                    </a:ext>
                  </a:extLst>
                </p14:cNvPr>
                <p14:cNvContentPartPr/>
                <p14:nvPr/>
              </p14:nvContentPartPr>
              <p14:xfrm>
                <a:off x="6627338" y="6369284"/>
                <a:ext cx="162360" cy="281520"/>
              </p14:xfrm>
            </p:contentPart>
          </mc:Choice>
          <mc:Fallback>
            <p:pic>
              <p:nvPicPr>
                <p:cNvPr id="304" name="Freihand 303">
                  <a:extLst>
                    <a:ext uri="{FF2B5EF4-FFF2-40B4-BE49-F238E27FC236}">
                      <a16:creationId xmlns:a16="http://schemas.microsoft.com/office/drawing/2014/main" id="{AD161DEA-B710-0462-2CD8-4BBA56C0C262}"/>
                    </a:ext>
                  </a:extLst>
                </p:cNvPr>
                <p:cNvPicPr/>
                <p:nvPr/>
              </p:nvPicPr>
              <p:blipFill>
                <a:blip r:embed="rId468"/>
                <a:stretch>
                  <a:fillRect/>
                </a:stretch>
              </p:blipFill>
              <p:spPr>
                <a:xfrm>
                  <a:off x="6618698" y="6360644"/>
                  <a:ext cx="180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5" name="Freihand 304">
                  <a:extLst>
                    <a:ext uri="{FF2B5EF4-FFF2-40B4-BE49-F238E27FC236}">
                      <a16:creationId xmlns:a16="http://schemas.microsoft.com/office/drawing/2014/main" id="{CAB13290-EEC1-76F9-CC1C-C6F6548F011F}"/>
                    </a:ext>
                  </a:extLst>
                </p14:cNvPr>
                <p14:cNvContentPartPr/>
                <p14:nvPr/>
              </p14:nvContentPartPr>
              <p14:xfrm>
                <a:off x="6858098" y="6138884"/>
                <a:ext cx="328320" cy="378360"/>
              </p14:xfrm>
            </p:contentPart>
          </mc:Choice>
          <mc:Fallback>
            <p:pic>
              <p:nvPicPr>
                <p:cNvPr id="305" name="Freihand 304">
                  <a:extLst>
                    <a:ext uri="{FF2B5EF4-FFF2-40B4-BE49-F238E27FC236}">
                      <a16:creationId xmlns:a16="http://schemas.microsoft.com/office/drawing/2014/main" id="{CAB13290-EEC1-76F9-CC1C-C6F6548F011F}"/>
                    </a:ext>
                  </a:extLst>
                </p:cNvPr>
                <p:cNvPicPr/>
                <p:nvPr/>
              </p:nvPicPr>
              <p:blipFill>
                <a:blip r:embed="rId470"/>
                <a:stretch>
                  <a:fillRect/>
                </a:stretch>
              </p:blipFill>
              <p:spPr>
                <a:xfrm>
                  <a:off x="6849098" y="6129884"/>
                  <a:ext cx="34596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6" name="Freihand 305">
                  <a:extLst>
                    <a:ext uri="{FF2B5EF4-FFF2-40B4-BE49-F238E27FC236}">
                      <a16:creationId xmlns:a16="http://schemas.microsoft.com/office/drawing/2014/main" id="{97654710-114F-0F83-F28A-874C07A91E9B}"/>
                    </a:ext>
                  </a:extLst>
                </p14:cNvPr>
                <p14:cNvContentPartPr/>
                <p14:nvPr/>
              </p14:nvContentPartPr>
              <p14:xfrm>
                <a:off x="7147178" y="6123764"/>
                <a:ext cx="30960" cy="38880"/>
              </p14:xfrm>
            </p:contentPart>
          </mc:Choice>
          <mc:Fallback>
            <p:pic>
              <p:nvPicPr>
                <p:cNvPr id="306" name="Freihand 305">
                  <a:extLst>
                    <a:ext uri="{FF2B5EF4-FFF2-40B4-BE49-F238E27FC236}">
                      <a16:creationId xmlns:a16="http://schemas.microsoft.com/office/drawing/2014/main" id="{97654710-114F-0F83-F28A-874C07A91E9B}"/>
                    </a:ext>
                  </a:extLst>
                </p:cNvPr>
                <p:cNvPicPr/>
                <p:nvPr/>
              </p:nvPicPr>
              <p:blipFill>
                <a:blip r:embed="rId472"/>
                <a:stretch>
                  <a:fillRect/>
                </a:stretch>
              </p:blipFill>
              <p:spPr>
                <a:xfrm>
                  <a:off x="7138538" y="6115124"/>
                  <a:ext cx="48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7" name="Freihand 306">
                  <a:extLst>
                    <a:ext uri="{FF2B5EF4-FFF2-40B4-BE49-F238E27FC236}">
                      <a16:creationId xmlns:a16="http://schemas.microsoft.com/office/drawing/2014/main" id="{2AE37B0B-2F11-12E8-31A4-416EFB10F98F}"/>
                    </a:ext>
                  </a:extLst>
                </p14:cNvPr>
                <p14:cNvContentPartPr/>
                <p14:nvPr/>
              </p14:nvContentPartPr>
              <p14:xfrm>
                <a:off x="7236458" y="6155804"/>
                <a:ext cx="166320" cy="66960"/>
              </p14:xfrm>
            </p:contentPart>
          </mc:Choice>
          <mc:Fallback>
            <p:pic>
              <p:nvPicPr>
                <p:cNvPr id="307" name="Freihand 306">
                  <a:extLst>
                    <a:ext uri="{FF2B5EF4-FFF2-40B4-BE49-F238E27FC236}">
                      <a16:creationId xmlns:a16="http://schemas.microsoft.com/office/drawing/2014/main" id="{2AE37B0B-2F11-12E8-31A4-416EFB10F98F}"/>
                    </a:ext>
                  </a:extLst>
                </p:cNvPr>
                <p:cNvPicPr/>
                <p:nvPr/>
              </p:nvPicPr>
              <p:blipFill>
                <a:blip r:embed="rId474"/>
                <a:stretch>
                  <a:fillRect/>
                </a:stretch>
              </p:blipFill>
              <p:spPr>
                <a:xfrm>
                  <a:off x="7227818" y="6146804"/>
                  <a:ext cx="183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9" name="Freihand 308">
                  <a:extLst>
                    <a:ext uri="{FF2B5EF4-FFF2-40B4-BE49-F238E27FC236}">
                      <a16:creationId xmlns:a16="http://schemas.microsoft.com/office/drawing/2014/main" id="{70203F78-99A3-0EEA-ED97-0CFEEF13137F}"/>
                    </a:ext>
                  </a:extLst>
                </p14:cNvPr>
                <p14:cNvContentPartPr/>
                <p14:nvPr/>
              </p14:nvContentPartPr>
              <p14:xfrm>
                <a:off x="7565498" y="6087404"/>
                <a:ext cx="167760" cy="117000"/>
              </p14:xfrm>
            </p:contentPart>
          </mc:Choice>
          <mc:Fallback>
            <p:pic>
              <p:nvPicPr>
                <p:cNvPr id="309" name="Freihand 308">
                  <a:extLst>
                    <a:ext uri="{FF2B5EF4-FFF2-40B4-BE49-F238E27FC236}">
                      <a16:creationId xmlns:a16="http://schemas.microsoft.com/office/drawing/2014/main" id="{70203F78-99A3-0EEA-ED97-0CFEEF13137F}"/>
                    </a:ext>
                  </a:extLst>
                </p:cNvPr>
                <p:cNvPicPr/>
                <p:nvPr/>
              </p:nvPicPr>
              <p:blipFill>
                <a:blip r:embed="rId476"/>
                <a:stretch>
                  <a:fillRect/>
                </a:stretch>
              </p:blipFill>
              <p:spPr>
                <a:xfrm>
                  <a:off x="7556498" y="6078404"/>
                  <a:ext cx="185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0" name="Freihand 309">
                  <a:extLst>
                    <a:ext uri="{FF2B5EF4-FFF2-40B4-BE49-F238E27FC236}">
                      <a16:creationId xmlns:a16="http://schemas.microsoft.com/office/drawing/2014/main" id="{82BAD351-5565-7E0B-1829-B06268F59012}"/>
                    </a:ext>
                  </a:extLst>
                </p14:cNvPr>
                <p14:cNvContentPartPr/>
                <p14:nvPr/>
              </p14:nvContentPartPr>
              <p14:xfrm>
                <a:off x="7670978" y="6029804"/>
                <a:ext cx="75240" cy="15480"/>
              </p14:xfrm>
            </p:contentPart>
          </mc:Choice>
          <mc:Fallback>
            <p:pic>
              <p:nvPicPr>
                <p:cNvPr id="310" name="Freihand 309">
                  <a:extLst>
                    <a:ext uri="{FF2B5EF4-FFF2-40B4-BE49-F238E27FC236}">
                      <a16:creationId xmlns:a16="http://schemas.microsoft.com/office/drawing/2014/main" id="{82BAD351-5565-7E0B-1829-B06268F59012}"/>
                    </a:ext>
                  </a:extLst>
                </p:cNvPr>
                <p:cNvPicPr/>
                <p:nvPr/>
              </p:nvPicPr>
              <p:blipFill>
                <a:blip r:embed="rId478"/>
                <a:stretch>
                  <a:fillRect/>
                </a:stretch>
              </p:blipFill>
              <p:spPr>
                <a:xfrm>
                  <a:off x="7662338" y="6021164"/>
                  <a:ext cx="92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1" name="Freihand 310">
                  <a:extLst>
                    <a:ext uri="{FF2B5EF4-FFF2-40B4-BE49-F238E27FC236}">
                      <a16:creationId xmlns:a16="http://schemas.microsoft.com/office/drawing/2014/main" id="{02490C50-431B-C5C6-2695-6B78EE5920FC}"/>
                    </a:ext>
                  </a:extLst>
                </p14:cNvPr>
                <p14:cNvContentPartPr/>
                <p14:nvPr/>
              </p14:nvContentPartPr>
              <p14:xfrm>
                <a:off x="7787258" y="5963204"/>
                <a:ext cx="186480" cy="175680"/>
              </p14:xfrm>
            </p:contentPart>
          </mc:Choice>
          <mc:Fallback>
            <p:pic>
              <p:nvPicPr>
                <p:cNvPr id="311" name="Freihand 310">
                  <a:extLst>
                    <a:ext uri="{FF2B5EF4-FFF2-40B4-BE49-F238E27FC236}">
                      <a16:creationId xmlns:a16="http://schemas.microsoft.com/office/drawing/2014/main" id="{02490C50-431B-C5C6-2695-6B78EE5920FC}"/>
                    </a:ext>
                  </a:extLst>
                </p:cNvPr>
                <p:cNvPicPr/>
                <p:nvPr/>
              </p:nvPicPr>
              <p:blipFill>
                <a:blip r:embed="rId480"/>
                <a:stretch>
                  <a:fillRect/>
                </a:stretch>
              </p:blipFill>
              <p:spPr>
                <a:xfrm>
                  <a:off x="7778258" y="5954564"/>
                  <a:ext cx="204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2" name="Freihand 311">
                  <a:extLst>
                    <a:ext uri="{FF2B5EF4-FFF2-40B4-BE49-F238E27FC236}">
                      <a16:creationId xmlns:a16="http://schemas.microsoft.com/office/drawing/2014/main" id="{4FBDF2EC-3F56-63D7-A7B3-0151CF2A39CA}"/>
                    </a:ext>
                  </a:extLst>
                </p14:cNvPr>
                <p14:cNvContentPartPr/>
                <p14:nvPr/>
              </p14:nvContentPartPr>
              <p14:xfrm>
                <a:off x="7929458" y="5925044"/>
                <a:ext cx="13680" cy="25200"/>
              </p14:xfrm>
            </p:contentPart>
          </mc:Choice>
          <mc:Fallback>
            <p:pic>
              <p:nvPicPr>
                <p:cNvPr id="312" name="Freihand 311">
                  <a:extLst>
                    <a:ext uri="{FF2B5EF4-FFF2-40B4-BE49-F238E27FC236}">
                      <a16:creationId xmlns:a16="http://schemas.microsoft.com/office/drawing/2014/main" id="{4FBDF2EC-3F56-63D7-A7B3-0151CF2A39CA}"/>
                    </a:ext>
                  </a:extLst>
                </p:cNvPr>
                <p:cNvPicPr/>
                <p:nvPr/>
              </p:nvPicPr>
              <p:blipFill>
                <a:blip r:embed="rId482"/>
                <a:stretch>
                  <a:fillRect/>
                </a:stretch>
              </p:blipFill>
              <p:spPr>
                <a:xfrm>
                  <a:off x="7920818" y="5916404"/>
                  <a:ext cx="31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3" name="Freihand 312">
                  <a:extLst>
                    <a:ext uri="{FF2B5EF4-FFF2-40B4-BE49-F238E27FC236}">
                      <a16:creationId xmlns:a16="http://schemas.microsoft.com/office/drawing/2014/main" id="{FC1E40DD-5A37-292F-9DAC-688F0F4A6D1B}"/>
                    </a:ext>
                  </a:extLst>
                </p14:cNvPr>
                <p14:cNvContentPartPr/>
                <p14:nvPr/>
              </p14:nvContentPartPr>
              <p14:xfrm>
                <a:off x="7983098" y="5910644"/>
                <a:ext cx="248760" cy="126000"/>
              </p14:xfrm>
            </p:contentPart>
          </mc:Choice>
          <mc:Fallback>
            <p:pic>
              <p:nvPicPr>
                <p:cNvPr id="313" name="Freihand 312">
                  <a:extLst>
                    <a:ext uri="{FF2B5EF4-FFF2-40B4-BE49-F238E27FC236}">
                      <a16:creationId xmlns:a16="http://schemas.microsoft.com/office/drawing/2014/main" id="{FC1E40DD-5A37-292F-9DAC-688F0F4A6D1B}"/>
                    </a:ext>
                  </a:extLst>
                </p:cNvPr>
                <p:cNvPicPr/>
                <p:nvPr/>
              </p:nvPicPr>
              <p:blipFill>
                <a:blip r:embed="rId484"/>
                <a:stretch>
                  <a:fillRect/>
                </a:stretch>
              </p:blipFill>
              <p:spPr>
                <a:xfrm>
                  <a:off x="7974458" y="5901644"/>
                  <a:ext cx="266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4" name="Freihand 313">
                  <a:extLst>
                    <a:ext uri="{FF2B5EF4-FFF2-40B4-BE49-F238E27FC236}">
                      <a16:creationId xmlns:a16="http://schemas.microsoft.com/office/drawing/2014/main" id="{4683DDCE-6678-59C4-9178-2EDDDE933275}"/>
                    </a:ext>
                  </a:extLst>
                </p14:cNvPr>
                <p14:cNvContentPartPr/>
                <p14:nvPr/>
              </p14:nvContentPartPr>
              <p14:xfrm>
                <a:off x="8226098" y="5787884"/>
                <a:ext cx="190800" cy="190080"/>
              </p14:xfrm>
            </p:contentPart>
          </mc:Choice>
          <mc:Fallback>
            <p:pic>
              <p:nvPicPr>
                <p:cNvPr id="314" name="Freihand 313">
                  <a:extLst>
                    <a:ext uri="{FF2B5EF4-FFF2-40B4-BE49-F238E27FC236}">
                      <a16:creationId xmlns:a16="http://schemas.microsoft.com/office/drawing/2014/main" id="{4683DDCE-6678-59C4-9178-2EDDDE933275}"/>
                    </a:ext>
                  </a:extLst>
                </p:cNvPr>
                <p:cNvPicPr/>
                <p:nvPr/>
              </p:nvPicPr>
              <p:blipFill>
                <a:blip r:embed="rId486"/>
                <a:stretch>
                  <a:fillRect/>
                </a:stretch>
              </p:blipFill>
              <p:spPr>
                <a:xfrm>
                  <a:off x="8217098" y="5778884"/>
                  <a:ext cx="208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5" name="Freihand 314">
                  <a:extLst>
                    <a:ext uri="{FF2B5EF4-FFF2-40B4-BE49-F238E27FC236}">
                      <a16:creationId xmlns:a16="http://schemas.microsoft.com/office/drawing/2014/main" id="{A124091D-48D9-C8A1-FB34-B7962BF375DD}"/>
                    </a:ext>
                  </a:extLst>
                </p14:cNvPr>
                <p14:cNvContentPartPr/>
                <p14:nvPr/>
              </p14:nvContentPartPr>
              <p14:xfrm>
                <a:off x="8392418" y="5715884"/>
                <a:ext cx="237240" cy="237600"/>
              </p14:xfrm>
            </p:contentPart>
          </mc:Choice>
          <mc:Fallback>
            <p:pic>
              <p:nvPicPr>
                <p:cNvPr id="315" name="Freihand 314">
                  <a:extLst>
                    <a:ext uri="{FF2B5EF4-FFF2-40B4-BE49-F238E27FC236}">
                      <a16:creationId xmlns:a16="http://schemas.microsoft.com/office/drawing/2014/main" id="{A124091D-48D9-C8A1-FB34-B7962BF375DD}"/>
                    </a:ext>
                  </a:extLst>
                </p:cNvPr>
                <p:cNvPicPr/>
                <p:nvPr/>
              </p:nvPicPr>
              <p:blipFill>
                <a:blip r:embed="rId488"/>
                <a:stretch>
                  <a:fillRect/>
                </a:stretch>
              </p:blipFill>
              <p:spPr>
                <a:xfrm>
                  <a:off x="8383418" y="5707244"/>
                  <a:ext cx="2548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6" name="Freihand 315">
                  <a:extLst>
                    <a:ext uri="{FF2B5EF4-FFF2-40B4-BE49-F238E27FC236}">
                      <a16:creationId xmlns:a16="http://schemas.microsoft.com/office/drawing/2014/main" id="{4C6BAA97-E024-82D6-8C3D-550F86558593}"/>
                    </a:ext>
                  </a:extLst>
                </p14:cNvPr>
                <p14:cNvContentPartPr/>
                <p14:nvPr/>
              </p14:nvContentPartPr>
              <p14:xfrm>
                <a:off x="6795818" y="6520124"/>
                <a:ext cx="116280" cy="232560"/>
              </p14:xfrm>
            </p:contentPart>
          </mc:Choice>
          <mc:Fallback>
            <p:pic>
              <p:nvPicPr>
                <p:cNvPr id="316" name="Freihand 315">
                  <a:extLst>
                    <a:ext uri="{FF2B5EF4-FFF2-40B4-BE49-F238E27FC236}">
                      <a16:creationId xmlns:a16="http://schemas.microsoft.com/office/drawing/2014/main" id="{4C6BAA97-E024-82D6-8C3D-550F86558593}"/>
                    </a:ext>
                  </a:extLst>
                </p:cNvPr>
                <p:cNvPicPr/>
                <p:nvPr/>
              </p:nvPicPr>
              <p:blipFill>
                <a:blip r:embed="rId490"/>
                <a:stretch>
                  <a:fillRect/>
                </a:stretch>
              </p:blipFill>
              <p:spPr>
                <a:xfrm>
                  <a:off x="6786818" y="6511484"/>
                  <a:ext cx="1339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7" name="Freihand 316">
                  <a:extLst>
                    <a:ext uri="{FF2B5EF4-FFF2-40B4-BE49-F238E27FC236}">
                      <a16:creationId xmlns:a16="http://schemas.microsoft.com/office/drawing/2014/main" id="{656C42AF-11FE-85EB-E01C-1750AD630945}"/>
                    </a:ext>
                  </a:extLst>
                </p14:cNvPr>
                <p14:cNvContentPartPr/>
                <p14:nvPr/>
              </p14:nvContentPartPr>
              <p14:xfrm>
                <a:off x="6963578" y="6584564"/>
                <a:ext cx="109440" cy="131760"/>
              </p14:xfrm>
            </p:contentPart>
          </mc:Choice>
          <mc:Fallback>
            <p:pic>
              <p:nvPicPr>
                <p:cNvPr id="317" name="Freihand 316">
                  <a:extLst>
                    <a:ext uri="{FF2B5EF4-FFF2-40B4-BE49-F238E27FC236}">
                      <a16:creationId xmlns:a16="http://schemas.microsoft.com/office/drawing/2014/main" id="{656C42AF-11FE-85EB-E01C-1750AD630945}"/>
                    </a:ext>
                  </a:extLst>
                </p:cNvPr>
                <p:cNvPicPr/>
                <p:nvPr/>
              </p:nvPicPr>
              <p:blipFill>
                <a:blip r:embed="rId492"/>
                <a:stretch>
                  <a:fillRect/>
                </a:stretch>
              </p:blipFill>
              <p:spPr>
                <a:xfrm>
                  <a:off x="6954938" y="6575924"/>
                  <a:ext cx="127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8" name="Freihand 317">
                  <a:extLst>
                    <a:ext uri="{FF2B5EF4-FFF2-40B4-BE49-F238E27FC236}">
                      <a16:creationId xmlns:a16="http://schemas.microsoft.com/office/drawing/2014/main" id="{DE3B75BB-7B60-7248-2D24-6DF469EB1C8C}"/>
                    </a:ext>
                  </a:extLst>
                </p14:cNvPr>
                <p14:cNvContentPartPr/>
                <p14:nvPr/>
              </p14:nvContentPartPr>
              <p14:xfrm>
                <a:off x="7109738" y="6397004"/>
                <a:ext cx="83160" cy="244080"/>
              </p14:xfrm>
            </p:contentPart>
          </mc:Choice>
          <mc:Fallback>
            <p:pic>
              <p:nvPicPr>
                <p:cNvPr id="318" name="Freihand 317">
                  <a:extLst>
                    <a:ext uri="{FF2B5EF4-FFF2-40B4-BE49-F238E27FC236}">
                      <a16:creationId xmlns:a16="http://schemas.microsoft.com/office/drawing/2014/main" id="{DE3B75BB-7B60-7248-2D24-6DF469EB1C8C}"/>
                    </a:ext>
                  </a:extLst>
                </p:cNvPr>
                <p:cNvPicPr/>
                <p:nvPr/>
              </p:nvPicPr>
              <p:blipFill>
                <a:blip r:embed="rId494"/>
                <a:stretch>
                  <a:fillRect/>
                </a:stretch>
              </p:blipFill>
              <p:spPr>
                <a:xfrm>
                  <a:off x="7100738" y="6388004"/>
                  <a:ext cx="100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9" name="Freihand 318">
                  <a:extLst>
                    <a:ext uri="{FF2B5EF4-FFF2-40B4-BE49-F238E27FC236}">
                      <a16:creationId xmlns:a16="http://schemas.microsoft.com/office/drawing/2014/main" id="{2C52AE3F-04D2-AC69-5CB7-4E24F9F81310}"/>
                    </a:ext>
                  </a:extLst>
                </p14:cNvPr>
                <p14:cNvContentPartPr/>
                <p14:nvPr/>
              </p14:nvContentPartPr>
              <p14:xfrm>
                <a:off x="7194698" y="6366764"/>
                <a:ext cx="348840" cy="399600"/>
              </p14:xfrm>
            </p:contentPart>
          </mc:Choice>
          <mc:Fallback>
            <p:pic>
              <p:nvPicPr>
                <p:cNvPr id="319" name="Freihand 318">
                  <a:extLst>
                    <a:ext uri="{FF2B5EF4-FFF2-40B4-BE49-F238E27FC236}">
                      <a16:creationId xmlns:a16="http://schemas.microsoft.com/office/drawing/2014/main" id="{2C52AE3F-04D2-AC69-5CB7-4E24F9F81310}"/>
                    </a:ext>
                  </a:extLst>
                </p:cNvPr>
                <p:cNvPicPr/>
                <p:nvPr/>
              </p:nvPicPr>
              <p:blipFill>
                <a:blip r:embed="rId496"/>
                <a:stretch>
                  <a:fillRect/>
                </a:stretch>
              </p:blipFill>
              <p:spPr>
                <a:xfrm>
                  <a:off x="7186058" y="6358124"/>
                  <a:ext cx="3664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0" name="Freihand 319">
                  <a:extLst>
                    <a:ext uri="{FF2B5EF4-FFF2-40B4-BE49-F238E27FC236}">
                      <a16:creationId xmlns:a16="http://schemas.microsoft.com/office/drawing/2014/main" id="{19B82A09-7F77-7BB2-25D4-D68404EB62FC}"/>
                    </a:ext>
                  </a:extLst>
                </p14:cNvPr>
                <p14:cNvContentPartPr/>
                <p14:nvPr/>
              </p14:nvContentPartPr>
              <p14:xfrm>
                <a:off x="7557938" y="6254804"/>
                <a:ext cx="75240" cy="201960"/>
              </p14:xfrm>
            </p:contentPart>
          </mc:Choice>
          <mc:Fallback>
            <p:pic>
              <p:nvPicPr>
                <p:cNvPr id="320" name="Freihand 319">
                  <a:extLst>
                    <a:ext uri="{FF2B5EF4-FFF2-40B4-BE49-F238E27FC236}">
                      <a16:creationId xmlns:a16="http://schemas.microsoft.com/office/drawing/2014/main" id="{19B82A09-7F77-7BB2-25D4-D68404EB62FC}"/>
                    </a:ext>
                  </a:extLst>
                </p:cNvPr>
                <p:cNvPicPr/>
                <p:nvPr/>
              </p:nvPicPr>
              <p:blipFill>
                <a:blip r:embed="rId498"/>
                <a:stretch>
                  <a:fillRect/>
                </a:stretch>
              </p:blipFill>
              <p:spPr>
                <a:xfrm>
                  <a:off x="7549298" y="6246164"/>
                  <a:ext cx="92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1" name="Freihand 320">
                  <a:extLst>
                    <a:ext uri="{FF2B5EF4-FFF2-40B4-BE49-F238E27FC236}">
                      <a16:creationId xmlns:a16="http://schemas.microsoft.com/office/drawing/2014/main" id="{663E6B6B-FC5F-ACA1-ECE2-2F08A0B3DCAD}"/>
                    </a:ext>
                  </a:extLst>
                </p14:cNvPr>
                <p14:cNvContentPartPr/>
                <p14:nvPr/>
              </p14:nvContentPartPr>
              <p14:xfrm>
                <a:off x="7614458" y="6239324"/>
                <a:ext cx="432360" cy="196200"/>
              </p14:xfrm>
            </p:contentPart>
          </mc:Choice>
          <mc:Fallback>
            <p:pic>
              <p:nvPicPr>
                <p:cNvPr id="321" name="Freihand 320">
                  <a:extLst>
                    <a:ext uri="{FF2B5EF4-FFF2-40B4-BE49-F238E27FC236}">
                      <a16:creationId xmlns:a16="http://schemas.microsoft.com/office/drawing/2014/main" id="{663E6B6B-FC5F-ACA1-ECE2-2F08A0B3DCAD}"/>
                    </a:ext>
                  </a:extLst>
                </p:cNvPr>
                <p:cNvPicPr/>
                <p:nvPr/>
              </p:nvPicPr>
              <p:blipFill>
                <a:blip r:embed="rId500"/>
                <a:stretch>
                  <a:fillRect/>
                </a:stretch>
              </p:blipFill>
              <p:spPr>
                <a:xfrm>
                  <a:off x="7605458" y="6230324"/>
                  <a:ext cx="450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3" name="Freihand 322">
                  <a:extLst>
                    <a:ext uri="{FF2B5EF4-FFF2-40B4-BE49-F238E27FC236}">
                      <a16:creationId xmlns:a16="http://schemas.microsoft.com/office/drawing/2014/main" id="{99FE8838-3E8A-CAF3-B46E-5B452A42B349}"/>
                    </a:ext>
                  </a:extLst>
                </p14:cNvPr>
                <p14:cNvContentPartPr/>
                <p14:nvPr/>
              </p14:nvContentPartPr>
              <p14:xfrm>
                <a:off x="8186138" y="6089924"/>
                <a:ext cx="313920" cy="159120"/>
              </p14:xfrm>
            </p:contentPart>
          </mc:Choice>
          <mc:Fallback>
            <p:pic>
              <p:nvPicPr>
                <p:cNvPr id="323" name="Freihand 322">
                  <a:extLst>
                    <a:ext uri="{FF2B5EF4-FFF2-40B4-BE49-F238E27FC236}">
                      <a16:creationId xmlns:a16="http://schemas.microsoft.com/office/drawing/2014/main" id="{99FE8838-3E8A-CAF3-B46E-5B452A42B349}"/>
                    </a:ext>
                  </a:extLst>
                </p:cNvPr>
                <p:cNvPicPr/>
                <p:nvPr/>
              </p:nvPicPr>
              <p:blipFill>
                <a:blip r:embed="rId502"/>
                <a:stretch>
                  <a:fillRect/>
                </a:stretch>
              </p:blipFill>
              <p:spPr>
                <a:xfrm>
                  <a:off x="8177138" y="6080924"/>
                  <a:ext cx="331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4" name="Freihand 323">
                  <a:extLst>
                    <a:ext uri="{FF2B5EF4-FFF2-40B4-BE49-F238E27FC236}">
                      <a16:creationId xmlns:a16="http://schemas.microsoft.com/office/drawing/2014/main" id="{52DD8190-FB37-FC69-D105-0C289603652B}"/>
                    </a:ext>
                  </a:extLst>
                </p14:cNvPr>
                <p14:cNvContentPartPr/>
                <p14:nvPr/>
              </p14:nvContentPartPr>
              <p14:xfrm>
                <a:off x="8456858" y="5994884"/>
                <a:ext cx="4320" cy="29880"/>
              </p14:xfrm>
            </p:contentPart>
          </mc:Choice>
          <mc:Fallback>
            <p:pic>
              <p:nvPicPr>
                <p:cNvPr id="324" name="Freihand 323">
                  <a:extLst>
                    <a:ext uri="{FF2B5EF4-FFF2-40B4-BE49-F238E27FC236}">
                      <a16:creationId xmlns:a16="http://schemas.microsoft.com/office/drawing/2014/main" id="{52DD8190-FB37-FC69-D105-0C289603652B}"/>
                    </a:ext>
                  </a:extLst>
                </p:cNvPr>
                <p:cNvPicPr/>
                <p:nvPr/>
              </p:nvPicPr>
              <p:blipFill>
                <a:blip r:embed="rId504"/>
                <a:stretch>
                  <a:fillRect/>
                </a:stretch>
              </p:blipFill>
              <p:spPr>
                <a:xfrm>
                  <a:off x="8448218" y="5985884"/>
                  <a:ext cx="21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5" name="Freihand 324">
                  <a:extLst>
                    <a:ext uri="{FF2B5EF4-FFF2-40B4-BE49-F238E27FC236}">
                      <a16:creationId xmlns:a16="http://schemas.microsoft.com/office/drawing/2014/main" id="{0F0D64F8-7A15-8282-6EEA-32F487089B24}"/>
                    </a:ext>
                  </a:extLst>
                </p14:cNvPr>
                <p14:cNvContentPartPr/>
                <p14:nvPr/>
              </p14:nvContentPartPr>
              <p14:xfrm>
                <a:off x="7634258" y="6604364"/>
                <a:ext cx="189360" cy="105120"/>
              </p14:xfrm>
            </p:contentPart>
          </mc:Choice>
          <mc:Fallback>
            <p:pic>
              <p:nvPicPr>
                <p:cNvPr id="325" name="Freihand 324">
                  <a:extLst>
                    <a:ext uri="{FF2B5EF4-FFF2-40B4-BE49-F238E27FC236}">
                      <a16:creationId xmlns:a16="http://schemas.microsoft.com/office/drawing/2014/main" id="{0F0D64F8-7A15-8282-6EEA-32F487089B24}"/>
                    </a:ext>
                  </a:extLst>
                </p:cNvPr>
                <p:cNvPicPr/>
                <p:nvPr/>
              </p:nvPicPr>
              <p:blipFill>
                <a:blip r:embed="rId506"/>
                <a:stretch>
                  <a:fillRect/>
                </a:stretch>
              </p:blipFill>
              <p:spPr>
                <a:xfrm>
                  <a:off x="7625618" y="6595364"/>
                  <a:ext cx="207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6" name="Freihand 325">
                  <a:extLst>
                    <a:ext uri="{FF2B5EF4-FFF2-40B4-BE49-F238E27FC236}">
                      <a16:creationId xmlns:a16="http://schemas.microsoft.com/office/drawing/2014/main" id="{C70831C3-EB00-3C55-8A34-EE6019FCECEC}"/>
                    </a:ext>
                  </a:extLst>
                </p14:cNvPr>
                <p14:cNvContentPartPr/>
                <p14:nvPr/>
              </p14:nvContentPartPr>
              <p14:xfrm>
                <a:off x="7764938" y="6497444"/>
                <a:ext cx="7920" cy="19800"/>
              </p14:xfrm>
            </p:contentPart>
          </mc:Choice>
          <mc:Fallback>
            <p:pic>
              <p:nvPicPr>
                <p:cNvPr id="326" name="Freihand 325">
                  <a:extLst>
                    <a:ext uri="{FF2B5EF4-FFF2-40B4-BE49-F238E27FC236}">
                      <a16:creationId xmlns:a16="http://schemas.microsoft.com/office/drawing/2014/main" id="{C70831C3-EB00-3C55-8A34-EE6019FCECEC}"/>
                    </a:ext>
                  </a:extLst>
                </p:cNvPr>
                <p:cNvPicPr/>
                <p:nvPr/>
              </p:nvPicPr>
              <p:blipFill>
                <a:blip r:embed="rId508"/>
                <a:stretch>
                  <a:fillRect/>
                </a:stretch>
              </p:blipFill>
              <p:spPr>
                <a:xfrm>
                  <a:off x="7756298" y="6488444"/>
                  <a:ext cx="25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7" name="Freihand 326">
                  <a:extLst>
                    <a:ext uri="{FF2B5EF4-FFF2-40B4-BE49-F238E27FC236}">
                      <a16:creationId xmlns:a16="http://schemas.microsoft.com/office/drawing/2014/main" id="{3A6EADE2-1033-5F7A-45B1-29CBC28B6831}"/>
                    </a:ext>
                  </a:extLst>
                </p14:cNvPr>
                <p14:cNvContentPartPr/>
                <p14:nvPr/>
              </p14:nvContentPartPr>
              <p14:xfrm>
                <a:off x="7915778" y="6433364"/>
                <a:ext cx="160200" cy="266760"/>
              </p14:xfrm>
            </p:contentPart>
          </mc:Choice>
          <mc:Fallback>
            <p:pic>
              <p:nvPicPr>
                <p:cNvPr id="327" name="Freihand 326">
                  <a:extLst>
                    <a:ext uri="{FF2B5EF4-FFF2-40B4-BE49-F238E27FC236}">
                      <a16:creationId xmlns:a16="http://schemas.microsoft.com/office/drawing/2014/main" id="{3A6EADE2-1033-5F7A-45B1-29CBC28B6831}"/>
                    </a:ext>
                  </a:extLst>
                </p:cNvPr>
                <p:cNvPicPr/>
                <p:nvPr/>
              </p:nvPicPr>
              <p:blipFill>
                <a:blip r:embed="rId510"/>
                <a:stretch>
                  <a:fillRect/>
                </a:stretch>
              </p:blipFill>
              <p:spPr>
                <a:xfrm>
                  <a:off x="7906778" y="6424724"/>
                  <a:ext cx="177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8" name="Freihand 327">
                  <a:extLst>
                    <a:ext uri="{FF2B5EF4-FFF2-40B4-BE49-F238E27FC236}">
                      <a16:creationId xmlns:a16="http://schemas.microsoft.com/office/drawing/2014/main" id="{1F49ECF5-078D-B826-2112-63407EC262E3}"/>
                    </a:ext>
                  </a:extLst>
                </p14:cNvPr>
                <p14:cNvContentPartPr/>
                <p14:nvPr/>
              </p14:nvContentPartPr>
              <p14:xfrm>
                <a:off x="8082818" y="6360284"/>
                <a:ext cx="119520" cy="261360"/>
              </p14:xfrm>
            </p:contentPart>
          </mc:Choice>
          <mc:Fallback>
            <p:pic>
              <p:nvPicPr>
                <p:cNvPr id="328" name="Freihand 327">
                  <a:extLst>
                    <a:ext uri="{FF2B5EF4-FFF2-40B4-BE49-F238E27FC236}">
                      <a16:creationId xmlns:a16="http://schemas.microsoft.com/office/drawing/2014/main" id="{1F49ECF5-078D-B826-2112-63407EC262E3}"/>
                    </a:ext>
                  </a:extLst>
                </p:cNvPr>
                <p:cNvPicPr/>
                <p:nvPr/>
              </p:nvPicPr>
              <p:blipFill>
                <a:blip r:embed="rId512"/>
                <a:stretch>
                  <a:fillRect/>
                </a:stretch>
              </p:blipFill>
              <p:spPr>
                <a:xfrm>
                  <a:off x="8073818" y="6351644"/>
                  <a:ext cx="137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9" name="Freihand 328">
                  <a:extLst>
                    <a:ext uri="{FF2B5EF4-FFF2-40B4-BE49-F238E27FC236}">
                      <a16:creationId xmlns:a16="http://schemas.microsoft.com/office/drawing/2014/main" id="{2B8DF7FA-7DA9-E699-07D6-D51053580031}"/>
                    </a:ext>
                  </a:extLst>
                </p14:cNvPr>
                <p14:cNvContentPartPr/>
                <p14:nvPr/>
              </p14:nvContentPartPr>
              <p14:xfrm>
                <a:off x="8178938" y="6438044"/>
                <a:ext cx="112320" cy="136800"/>
              </p14:xfrm>
            </p:contentPart>
          </mc:Choice>
          <mc:Fallback>
            <p:pic>
              <p:nvPicPr>
                <p:cNvPr id="329" name="Freihand 328">
                  <a:extLst>
                    <a:ext uri="{FF2B5EF4-FFF2-40B4-BE49-F238E27FC236}">
                      <a16:creationId xmlns:a16="http://schemas.microsoft.com/office/drawing/2014/main" id="{2B8DF7FA-7DA9-E699-07D6-D51053580031}"/>
                    </a:ext>
                  </a:extLst>
                </p:cNvPr>
                <p:cNvPicPr/>
                <p:nvPr/>
              </p:nvPicPr>
              <p:blipFill>
                <a:blip r:embed="rId514"/>
                <a:stretch>
                  <a:fillRect/>
                </a:stretch>
              </p:blipFill>
              <p:spPr>
                <a:xfrm>
                  <a:off x="8169938" y="6429404"/>
                  <a:ext cx="129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0" name="Freihand 329">
                  <a:extLst>
                    <a:ext uri="{FF2B5EF4-FFF2-40B4-BE49-F238E27FC236}">
                      <a16:creationId xmlns:a16="http://schemas.microsoft.com/office/drawing/2014/main" id="{183C161C-D347-0439-540F-4BC1F79F5A5F}"/>
                    </a:ext>
                  </a:extLst>
                </p14:cNvPr>
                <p14:cNvContentPartPr/>
                <p14:nvPr/>
              </p14:nvContentPartPr>
              <p14:xfrm>
                <a:off x="8306378" y="6404564"/>
                <a:ext cx="124920" cy="135000"/>
              </p14:xfrm>
            </p:contentPart>
          </mc:Choice>
          <mc:Fallback>
            <p:pic>
              <p:nvPicPr>
                <p:cNvPr id="330" name="Freihand 329">
                  <a:extLst>
                    <a:ext uri="{FF2B5EF4-FFF2-40B4-BE49-F238E27FC236}">
                      <a16:creationId xmlns:a16="http://schemas.microsoft.com/office/drawing/2014/main" id="{183C161C-D347-0439-540F-4BC1F79F5A5F}"/>
                    </a:ext>
                  </a:extLst>
                </p:cNvPr>
                <p:cNvPicPr/>
                <p:nvPr/>
              </p:nvPicPr>
              <p:blipFill>
                <a:blip r:embed="rId516"/>
                <a:stretch>
                  <a:fillRect/>
                </a:stretch>
              </p:blipFill>
              <p:spPr>
                <a:xfrm>
                  <a:off x="8297378" y="6395924"/>
                  <a:ext cx="142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1" name="Freihand 330">
                  <a:extLst>
                    <a:ext uri="{FF2B5EF4-FFF2-40B4-BE49-F238E27FC236}">
                      <a16:creationId xmlns:a16="http://schemas.microsoft.com/office/drawing/2014/main" id="{8726BBD9-0464-C623-269D-6C78C476BE61}"/>
                    </a:ext>
                  </a:extLst>
                </p14:cNvPr>
                <p14:cNvContentPartPr/>
                <p14:nvPr/>
              </p14:nvContentPartPr>
              <p14:xfrm>
                <a:off x="7958618" y="6497444"/>
                <a:ext cx="568440" cy="288720"/>
              </p14:xfrm>
            </p:contentPart>
          </mc:Choice>
          <mc:Fallback>
            <p:pic>
              <p:nvPicPr>
                <p:cNvPr id="331" name="Freihand 330">
                  <a:extLst>
                    <a:ext uri="{FF2B5EF4-FFF2-40B4-BE49-F238E27FC236}">
                      <a16:creationId xmlns:a16="http://schemas.microsoft.com/office/drawing/2014/main" id="{8726BBD9-0464-C623-269D-6C78C476BE61}"/>
                    </a:ext>
                  </a:extLst>
                </p:cNvPr>
                <p:cNvPicPr/>
                <p:nvPr/>
              </p:nvPicPr>
              <p:blipFill>
                <a:blip r:embed="rId518"/>
                <a:stretch>
                  <a:fillRect/>
                </a:stretch>
              </p:blipFill>
              <p:spPr>
                <a:xfrm>
                  <a:off x="7949978" y="6488804"/>
                  <a:ext cx="586080" cy="30636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Breitbild</PresentationFormat>
  <Paragraphs>202</Paragraphs>
  <Slides>15</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722</cp:revision>
  <dcterms:created xsi:type="dcterms:W3CDTF">2019-02-11T10:45:01Z</dcterms:created>
  <dcterms:modified xsi:type="dcterms:W3CDTF">2022-05-05T07:39:15Z</dcterms:modified>
</cp:coreProperties>
</file>