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3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notesSlides/notesSlide4.xml" ContentType="application/vnd.openxmlformats-officedocument.presentationml.notesSlide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notesSlides/notesSlide5.xml" ContentType="application/vnd.openxmlformats-officedocument.presentationml.notesSlide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373" r:id="rId2"/>
    <p:sldId id="1328" r:id="rId3"/>
    <p:sldId id="1329" r:id="rId4"/>
    <p:sldId id="1330" r:id="rId5"/>
    <p:sldId id="1331" r:id="rId6"/>
    <p:sldId id="1332" r:id="rId7"/>
    <p:sldId id="1369" r:id="rId8"/>
    <p:sldId id="1374" r:id="rId9"/>
    <p:sldId id="1375" r:id="rId10"/>
    <p:sldId id="1376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76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0:13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9 13683,'-20'5'4505,"-10"-4"-4489,0-1-360,8-1-192,8-1 552,13 2-248,2-3-120,23-5-81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1:10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25 10698,'1'-20'1345,"-1"16"-705,-1 5-240,-3 18 1720,-2 6-1392,-3 8-223,2 3-97,0 9-88,0 3-32,0 4-80,1 5-48,0-5-176,3-2-168,-1-7-304,0-3 1952,4-13-1440,0-8 64,3-16 32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7:30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15475,'-5'12'445,"0"1"0,0 0-1,2 1 1,-1-1 0,2 0-1,0 1 1,-1 17 0,6 98 593,-1-108-934,1 29-64,4 102 11,-24-247-265,14 78 174,-2-29-138,17 57 176,-1-1 1,22 14 0,-22-19-1,-1 0 1,1-1-1,0-1 1,1 0-1,-1 0 1,1-1 0,-1 0-1,1-1 1,0-1-1,-1 0 1,24-2 0,-22 0 9,-1 0 0,1-1 1,-1 0-1,1-1 1,-1 0-1,0-1 1,-1 0-1,1-1 1,-1 0-1,18-14 1,-26 18-5,-1-1 1,1 0-1,-1 1 1,1-1 0,-1 0-1,0-1 1,0 1 0,0 0-1,0-1 1,-1 1-1,2-4 1,-3 6-3,0 1-1,0-1 1,0 0 0,0 1-1,1-1 1,-1 1 0,0-1-1,0 0 1,0 1 0,0-1-1,-1 0 1,1 1 0,0-1-1,0 1 1,0-1 0,0 0-1,-1 1 1,1-1 0,0 1-1,-1-1 1,1 1 0,0-1-1,-1 1 1,1-1 0,0 1-1,-1-1 1,-1 0-1,1 1 1,-1-1-1,1 1 0,-1 0 1,1-1-1,-1 1 0,1 0 1,-1 0-1,1 0 0,-1 0 0,1 0 1,-1 0-1,1 0 0,-1 1 1,1-1-1,-3 1 0,-4 2 0,-1 1-1,1 0 0,0 0 0,0 0 1,0 1-1,1 0 0,-1 1 1,1 0-1,1 0 0,-1 0 0,1 1 1,0 0-1,0 0 0,1 1 1,0 0-1,1 0 0,-1 0 0,-5 16 1,10-23-3,0 0 1,-1 0 0,1 0 0,0 1 0,0-1 0,0 0 0,0 0-1,0 0 1,0 0 0,0 0 0,1 0 0,-1 0 0,0 0 0,1 0-1,-1 0 1,0 1 0,1-2 0,-1 1 0,1 0 0,0 0-1,-1 0 1,1 0 0,0 0 0,-1 0 0,1-1 0,0 1 0,0 0-1,0 0 1,0-1 0,0 1 0,0-1 0,0 1 0,0-1 0,0 1-1,0-1 1,0 0 0,0 0 0,2 1 0,3 0-12,1 0 1,-1 0-1,1-1 1,0 0-1,8-1 1,13-3-56,0-1 0,41-14 0,25-4-76,-91 22 138,0 0 1,1 1 0,-1 0-1,0-1 1,0 1 0,0 0 0,1 0-1,-1 1 1,0-1 0,0 1-1,0-1 1,0 1 0,0 0 0,1 0-1,-2 1 1,1-1 0,0 1-1,0-1 1,0 1 0,-1 0 0,1 0-1,-1 0 1,1 0 0,-1 0-1,0 1 1,3 3 0,-3-5 10,-1 1 1,1-1-1,1 0 1,-1 1 0,0-1-1,0 0 1,0 0-1,1 0 1,-1 0-1,0-1 1,1 1-1,-1-1 1,1 1 0,-1-1-1,0 0 1,1 0-1,-1 0 1,1 0-1,-1-1 1,1 1-1,-1 0 1,0-1 0,1 0-1,-1 0 1,0 0-1,1 0 1,-1 0-1,4-2 1,2-2 25,-1 0 0,0 0 1,0 0-1,0-1 0,-1 0 1,11-12-1,-15 15 17,0 1 1,1-1-1,-1 0 0,0 0 1,0 0-1,-1 0 0,1-1 1,-1 1-1,1 0 0,-1-1 1,0 1-1,-1-1 0,1 1 1,0-1-1,-1-6 0,-2 8 69,0 6 32,2-3-143,0-1 1,0 1-1,0-1 0,-1 1 1,1-1-1,0 1 0,1-1 1,-1 1-1,0-1 0,0 1 1,0 0-1,0-1 0,0 0 1,0 1-1,1-1 0,-1 1 1,0-1-1,0 1 0,1-1 1,-1 1-1,0-1 0,1 0 1,-1 1-1,0-1 0,1 1 1,-1-1-1,1 0 0,0 1 1,7 1-15,1 1 0,-1-2 0,0 1 0,1-1 0,-1 0 0,1-1-1,0 0 1,10-2 0,5 2-7,-2 1 20,0 1 1,0 0-1,0 2 1,0 1-1,0 1 1,-1 0-1,31 15 1,-40-17-41,-1 0 0,1-1 1,0 0-1,0 0 0,0-2 0,0 1 1,0-2-1,0 1 0,0-2 0,0 0 1,1 0-1,-1-1 0,0 0 0,-1-1 1,1-1-1,0 0 0,-1 0 0,0-1 1,12-8-1,-5-1-129,-7-2-51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44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16876,'2'9'1672,"8"-5"-848,5-3-272,23-1 833,5-2-145,17-4-272,10-1-176,12-1-232,1-2-104,2 3-408,-4 0-136,-13 4-520,-8 2-320,-19 2-448,-12 1-513,-28-2 1289,-5 1-368,-27-2-120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45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43 15651,'-11'18'1745,"16"-8"-897,7-4-280,15-6 968,8 0-295,16-6-281,5-2-80,10-1-320,1-2-128,-2 0-232,-5 1-168,-8 3-440,-8 2-336,-15 0 632,-5 4-160,-14-2-96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45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18844,'-1'10'1720,"8"6"-1111,3 2-201,9 5 704,3 3-176,9 0-248,4 0-160,7-2-224,2-4-64,1-6-264,-1-2-216,-4-8-408,-4-4-336,-7-10 760,-2-6-176,-8-5-168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46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412 0 16043,'-25'23'2081,"-1"10"-1201,-12 16-288,-4 8 1401,-7 10-905,1 5-136,2 1-304,4-3-152,9-5-400,5-9-328,10-15-776,7-8 1432,7-13-568,2-2-128,2-7-96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55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565 39 9882,'0'-1'121,"-1"-1"0,0 1 0,0 0 0,1-1 0,-1 1 0,0 0 0,0-1 0,-1 1 0,1 0 0,0 0 0,0 0 0,-1 0 0,1 0 0,0 0 0,-1 0 0,1 0 0,-1 1 0,-2-2 0,1 1 67,-1 0 0,0 1 0,0-1 0,0 1-1,0 0 1,0 0 0,-6 0 0,-2 2 55,0 1 0,-1 0 0,1 0 0,-12 7 0,2 0-206,0 0 0,1 2-1,0 1 1,1 1 0,0 0-1,1 2 1,1 0 0,1 1-1,0 0 1,1 2 0,1 0-1,1 0 1,-23 43 0,7-4 12,3 2 0,3 1 0,-32 123 0,52-166-45,0-1 1,1 1 0,1-1-1,1 1 1,1 0 0,0 0 0,1-1-1,6 32 1,-4-40-1,-1 1-1,2-1 1,-1 0 0,1 0-1,1 0 1,-1-1 0,2 1-1,-1-1 1,1 0 0,0-1-1,1 1 1,-1-1-1,2-1 1,-1 1 0,1-1-1,0 0 1,10 5 0,-8-6 20,-1 0-1,1 0 1,1-1 0,-1-1 0,0 0 0,1 0 0,0-1 0,-1 0 0,1-1 0,0-1-1,0 1 1,0-2 0,0 1 0,-1-1 0,1-1 0,0 0 0,-1-1 0,1 0 0,15-7-1,-5 0 11,0-1 0,-1 0-1,0-2 1,-1-1-1,0 0 1,-2-1 0,1-1-1,16-20 1,50-57 133,105-152 1,-174 222-118,0-1 0,-2-1 0,0 0 0,13-43 1,-23 59-39,0 0 0,-1 0 0,0 0 0,-1 0 0,0 0 0,0-1 0,-1 1 0,-1 0 0,1 0 0,-1-1 0,-1 1 0,0 0 0,0 0 0,-1 0 1,0 1-1,0-1 0,-8-13 0,4 12-6,0-1-1,-1 2 1,-1-1 0,1 1 0,-2 0 0,1 0-1,-1 2 1,-17-12 0,-8-1-297,-50-21 0,21 12-600,62 28 615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56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841 200 11795,'0'-10'171,"-1"-1"0,0 1 0,0 0 0,-1 0 0,-1 0 0,1 0 0,-2 0 0,-8-18 0,9 22-89,-1 0 0,0 1 0,-1-1 0,1 1 0,-1 0-1,0 0 1,0 1 0,-1-1 0,0 1 0,1 0 0,-1 1 0,-1-1 0,-11-4-1,7 4-17,1 0 0,-1 1 0,0 0 0,1 1 1,-1 0-1,0 1 0,0 0 0,0 1 0,-1 0 0,1 0 0,0 1 0,0 1 0,0 0 0,1 1 0,-1 0 0,1 0 0,-1 1 0,1 0 0,0 1 0,0 0 0,1 1 0,-16 12 0,-17 18-40,2 1 1,1 3-1,3 1 0,1 1 1,2 2-1,-47 83 0,50-74-25,3 2 0,2 2 0,-30 98 0,46-125 1,2 1 0,2 0 0,0 0 0,2 1-1,2-1 1,0 1 0,2-1 0,2 1 0,7 34 0,-2-36 6,0 0 1,3 0-1,0-2 0,2 1 0,1-1 1,1-1-1,1-1 0,2 0 0,0-1 0,2-1 1,1-1-1,35 31 0,-39-39 3,1-2-1,0 0 0,1-1 1,1-1-1,0-1 1,0-1-1,40 13 1,-42-18-4,0 0 0,1-1 0,-1-1 0,1 0 0,-1-2 0,1 0 0,-1-1 0,1-1 0,-1 0 0,23-7 0,-8-1 50,-1-2 0,0 0 0,-1-3-1,-1 0 1,50-35 0,-39 21 55,-1-3 0,-2-1-1,44-48 1,-47 40-43,-2-1 0,-2-2 0,-1-1 0,-3-1-1,-2-2 1,-1 0 0,-3-2 0,22-79 0,-37 106-117,-1-1 1,-1 1 0,-1-1-1,-1 0 1,-1 0-1,-1 0 1,-5-28 0,3 35-19,-1 1 1,-1 0 0,-1 0-1,0 0 1,-1 1 0,-1 0-1,0 0 1,-1 0 0,-1 1-1,0 1 1,-15-18 0,8 14-69,-1 0 0,-1 2 1,0-1-1,-2 2 0,1 1 1,-28-14-1,-8-1-172,-71-23 0,60 27 132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8:53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34 12891,'-8'45'988,"1"0"0,3 1 0,3 77 1,1-111-937,2 30 87,-2-40-133,0 0 0,1 0-1,-1 0 1,1 0 0,-1 0-1,1 0 1,0 0 0,0 0-1,0-1 1,0 1 0,0 0 0,0-1-1,0 1 1,0 0 0,4 2-1,-5-4-3,1 1-1,0-1 0,0 0 1,0 0-1,0 1 0,0-1 1,0 0-1,0 0 0,-1 0 1,1 0-1,0 0 0,0 0 1,0 0-1,0-1 0,0 1 1,0 0-1,0 0 0,0-1 1,-1 1-1,1 0 0,0-1 1,0 1-1,0-1 0,-1 1 1,1-1-1,0 1 1,-1-1-1,1 0 0,0 1 1,-1-1-1,1 0 0,0-1 1,21-29-18,-18 26 7,19-38-98,0-1-1,20-60 1,14-29-52,-51 124 220,-5 13 73,-5 22 137,4-24-257,-20 90 527,7-36-228,2 0 1,-5 73 0,17-118-262,4-32-23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6:52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50 14123,'4'-13'1105,"-3"8"-765,1 1 0,-1-1 1,1 1-1,0-1 1,0 1-1,3-5 0,-4 11-160,0 0 0,-1 0-1,1 0 1,-1 0 0,1 0-1,-1 0 1,0 0 0,0 0 0,0 0-1,0 3 1,-2 45 221,-18 94 0,11-95-605,-4 96 1,13-144 189,1 9-503,-1-9 507,0-1 0,1 0 0,-1 0 1,0 0-1,0 1 0,0-1 0,0 0 0,1 0 1,-1 0-1,0 0 0,0 0 0,0 0 0,1 1 1,-1-1-1,0 0 0,0 0 0,1 0 1,-1 0-1,0 0 0,0 0 0,1 0 0,-1 0 1,0 0-1,0 0 0,1 0 0,-1 0 0,0 0 1,0 0-1,1 0 0,-1 0 0,0 0 0,0 0 1,0-1-1,1 1 0,-1 0 0,0 0 1,0 0-1,1 0 0,-1 0 0,0-1 0,0 1 1,0 0-1,1 0 0,8-8-278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6:53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13 15811,'1'0'86,"0"0"0,-1 0 0,1 0 0,-1-1 0,1 1 0,0 0 0,-1-1 0,1 1 0,-1 0 0,1-1 0,-1 1 0,1-1 0,-1 1 0,1-1 0,-1 1-1,0-1 1,1 1 0,-1-1 0,0 0 0,1 1 0,-1-2 0,-11 0 1089,-23 6-84,22 0-976,0 1 0,0 0-1,-15 10 1,22-12-122,-1 0 0,1 1-1,0-1 1,1 1 0,-1 0 0,1 1 0,0-1-1,0 1 1,-4 5 0,7-8-2,0 0 0,1-1 1,-1 1-1,0 0 0,1 0 0,-1 0 0,1 0 1,0 0-1,-1 0 0,1 0 0,0 0 0,0 0 1,0 0-1,0 0 0,1 0 0,-1 0 0,0 0 1,1-1-1,0 1 0,-1 0 0,1 0 0,0 0 1,0 0-1,0-1 0,0 1 0,0-1 0,0 1 1,1 0-1,-1-1 0,0 0 0,3 2 0,5 5-30,0-1-1,1 0 1,0-1-1,12 7 1,-8-6 9,1 1 11,-1 1 0,-1 0 0,1 1 0,-1 1 1,-1 0-1,15 16 0,-25-24 16,0-1 0,0 1 0,0 0 0,0 0 0,0-1 0,0 1 1,-1 0-1,0 1 0,1-1 0,-1 0 0,-1 0 0,1 0 0,0 1 0,-1-1 0,1 0 0,-1 1 0,0-1 0,0 0 1,0 1-1,-1-1 0,1 0 0,-1 1 0,0-1 0,0 0 0,0 0 0,0 0 0,-1 0 0,1 0 0,-1 0 0,0 0 1,1 0-1,-1 0 0,-1-1 0,1 1 0,0-1 0,-1 1 0,1-1 0,-4 2 0,-4 3 31,0 0 0,0 0-1,-1-1 1,0-1 0,0 1 0,-1-2-1,0 0 1,1 0 0,-1-1 0,0-1-1,-1 0 1,1 0 0,0-1 0,-25-2-1,35 1 42,0 0-1,-1-1 0,1 1 0,0-1 1,0 0-1,0 0 0,0 0 1,0 0-1,-3-2 0,5 3-46,-1 0-1,1-1 0,-1 1 1,1 0-1,0-1 1,-1 1-1,1-1 0,0 1 1,-1 0-1,1-1 1,0 1-1,0-1 1,0 1-1,-1-1 0,1 1 1,0-1-1,0 1 1,0-1-1,0 1 1,0 0-1,0-1 0,0 1 1,0-1-1,0 1 1,0-1-1,0 1 0,0-1 1,0 1-1,0-1 1,0 1-1,0-1 1,1 1-1,-1-1 0,0 1 1,0-1-1,1 1 1,-1 0-1,0-1 0,1 1 1,-1-1-1,0 1 1,1 0-1,-1-1 1,0 1-1,1 0 0,-1 0 1,1-1-1,0 1 1,15-10 218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6:53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17252,'9'7'1448,"1"-7"-1048,1-4-168,14-2 456,4 2-184,8-2-272,4 0-200,2 0-336,-3 2-264,-4 3-288,-6 3-120,-12 1 608,-8 3-224,-10-2-24</inkml:trace>
  <inkml:trace contextRef="#ctx0" brushRef="#br0" timeOffset="1">5 168 11482,'-2'13'1649,"2"-3"-849,10-4-176,6 0 1457,10-3-1121,4-2-64,9-1-336,2-1-272,4-4-696,1-1 632,-2-5-288,-4 1-128,-6-9-128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7:31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15419,'7'-8'1449,"7"4"-1129,14-5-144,7 2 400,16 0-2529,9 3 1985,10 1-320,-1 3-240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6:54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0 13027,'-1'5'184,"0"1"0,-1-1 0,1 0 0,-1 0 0,0 0 0,-1 0 0,1 0 0,-1 0 0,0-1 0,-1 1 0,1-1 0,-5 4 0,-10 18 702,-4 10-22,-31 69 0,46-89-793,2-1 0,-1 1 0,2 1 0,0-1 0,1 1 0,1-1 0,0 26 0,2-39-66,0 0-1,0 0 0,1 0 1,0 0-1,-1-1 1,1 1-1,0 0 0,0 0 1,1 0-1,-1-1 1,0 1-1,1-1 0,0 1 1,0-1-1,0 0 0,0 0 1,0 0-1,0 0 1,0 0-1,0 0 0,1 0 1,-1-1-1,1 1 0,0-1 1,-1 1-1,1-1 1,0 0-1,0 0 0,0-1 1,-1 1-1,1-1 1,6 1-1,2 0-89,-1 0-1,1-1 1,0 0 0,-1-1 0,1 0-1,-1-1 1,1 0 0,9-4 0,19-9-66,5-6-81</inkml:trace>
  <inkml:trace contextRef="#ctx0" brushRef="#br0" timeOffset="1">559 34 11931,'-4'15'1168,"-5"8"-728,1 4-192,-4 7 912,-1 4-704,-1 6-160,0 2-32,2-2-112,2-2-56,3-8-32,1-5-16,5-9-320,1-4-88,4-9 312,2-7-72,3-10-24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6:54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49 14667,'-1'1'82,"1"0"-1,-1 0 0,1 1 1,-1-1-1,1 0 0,0 1 1,0-1-1,-1 0 0,1 1 1,0-1-1,0 1 1,0-1-1,1 0 0,-1 1 1,0-1-1,0 0 0,1 1 1,0 1-1,10 25 326,-9-24-359,-1-1 1,1 0 0,0 0 0,0-1-1,0 1 1,0 0 0,1-1 0,-1 1-1,1-1 1,-1 0 0,1 0 0,0 0-1,0 0 1,0 0 0,0-1-1,0 1 1,0-1 0,0 0 0,1 0-1,-1 0 1,0 0 0,1 0 0,-1-1-1,1 0 1,-1 1 0,0-1 0,1-1-1,-1 1 1,1 0 0,-1-1 0,1 0-1,-1 0 1,0 0 0,0 0 0,1 0-1,-1-1 1,5-2 0,5-5 214,0 1 0,0-2 0,-1 0 0,0-1 0,-1 0 0,20-24 0,9-10 343,-40 45-603,0 0-1,0 0 1,1 0-1,-1 0 1,0 0-1,0 0 1,0 0-1,1 0 1,-1 0 0,0 0-1,0 0 1,0 0-1,0 1 1,1-1-1,-1 0 1,0 0-1,0 0 1,0 0-1,0 0 1,1 0-1,-1 1 1,0-1 0,0 0-1,0 0 1,0 0-1,0 0 1,0 0-1,0 1 1,0-1-1,1 0 1,-1 0-1,0 0 1,0 1 0,0-1-1,0 0 1,0 0-1,0 0 1,0 1-1,0-1 1,0 0-1,0 0 1,0 0-1,0 0 1,0 1-1,0-1 1,-1 0 0,1 0-1,0 0 1,0 1-1,0-1 1,0 0-1,0 0 1,-33 126-18,13 2-79,18-110 260,1 0-1,1 1 1,1-1-1,6 36 1,-6-51-61,-1-1 46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6:55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 14699,'-7'13'342,"0"0"0,1 0 0,1 1 0,1 0-1,0 0 1,0 0 0,1 1 0,0 19 0,2-33-348,1 0 0,0 1 0,0-1 1,0 0-1,0 0 0,0 1 0,0-1 1,0 0-1,0 0 0,1 1 0,-1-1 1,0 0-1,1 0 0,-1 0 0,1 0 0,-1 1 1,1-1-1,0 0 0,-1 0 0,1 0 1,0 0-1,0 0 0,0 0 0,0-1 1,0 1-1,0 0 0,0 0 0,0-1 0,0 1 1,0 0-1,0-1 0,0 1 0,1-1 1,-1 0-1,0 1 0,0-1 0,0 0 1,1 0-1,-1 0 0,0 0 0,0 0 0,1 0 1,-1 0-1,0 0 0,0 0 0,1 0 1,-1-1-1,2 0 0,3-1-210,0 0 1,-1 0-1,1-1 1,-1 1-1,0-1 0,0-1 1,0 1-1,9-9 1,-2 0-813,17-26 0,-15 19 362,-19 30 1095,0 0 0,1 0 0,-4 16 0,4-13-138,1-1 0,0 1 0,2 0 0,-1 17 0,2-21-146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6:55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28 12819,'-1'0'55,"-1"-1"0,1 1 0,0 0 0,0 0 0,-1 0 0,1 0 0,0 0 0,-1 1 0,1-1 0,0 0 0,0 1 1,-1-1-1,1 1 0,0-1 0,0 1 0,0-1 0,0 1 0,0 0 0,-1-1 0,1 1 0,1 0 0,-1 0 0,0 0 0,0 0 0,0 0 0,0 0 1,1 0-1,-1 0 0,0 0 0,1 1 0,-1-1 0,1 0 0,-1 0 0,1 1 0,0-1 0,0 0 0,-1 0 0,1 1 0,0-1 0,0 0 1,0 1-1,1 1 0,-2-1-18,1-1 1,1 1 0,-1 0-1,0-1 1,0 1-1,1 0 1,-1 0 0,1-1-1,-1 1 1,1 0 0,0-1-1,-1 1 1,1-1-1,0 1 1,0-1 0,0 0-1,0 1 1,0-1 0,1 0-1,-1 1 1,0-1 0,1 0-1,-1 0 1,1 0-1,-1 0 1,1-1 0,-1 1-1,1 0 1,0-1 0,-1 1-1,1-1 1,0 1 0,2-1-1,3 0 32,1-1 0,-1 0 0,0 0 0,0-1 0,0 0 0,0 0 0,0 0 0,-1-1 0,1 0 1,-1-1-1,7-4 0,11-8 271,29-25 0,-45 33-291,4-1 122,-10 11-76,-3 8-13,-1-4-110,1-1 1,0 1-1,0 0 0,1 0 1,0 9-1,0-13 12,0-1 1,0 1-1,1-1 1,-1 1-1,1 0 0,-1-1 1,1 1-1,0-1 0,-1 0 1,1 1-1,0-1 1,0 1-1,0-1 0,0 0 1,0 0-1,0 0 0,0 1 1,1-1-1,-1 0 1,0-1-1,1 1 0,-1 0 1,0 0-1,1 0 0,1 0 1,13 3-85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6:56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9866,'-9'20'1320,"14"-4"-487,5-2-193,13-2 1832,10-5-1232,15 0-215,8-1-65,15-2-104,-1 2-72,4-2-368,1 3-240,-11 0-696,-5 1-296,-20 0 632,-11 1-144,-20 1-152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6:56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13051,'-4'7'1344,"15"-2"-552,11-4-240,16-1 505,10 0-121,12-1-64,6-1-128,6 2-472,-2 0-336,-4 2 1697,-6-2-1537,-10 1 16,-8-1 64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6:57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1 15555,'10'2'259,"137"29"1872,-125-25-2053,0 2-1,0 0 1,-1 1 0,29 18-1,-44-24-78,0 1 0,-1 0 0,1 0 0,-1 0 0,-1 1 0,1 0 0,7 10 0,-10-13 0,-1 0 0,0 0-1,0 0 1,0 1-1,0-1 1,0 0 0,0 1-1,0-1 1,-1 1-1,0-1 1,1 1 0,-1-1-1,0 1 1,0-1-1,0 1 1,0-1 0,-1 1-1,1-1 1,-1 0 0,0 1-1,1-1 1,-1 1-1,0-1 1,-2 3 0,-2 3 9,0 0 0,-1-1 0,0 1-1,0-1 1,-1 0 0,0 0 0,-12 8 0,-62 38 102,60-41-77,-104 60 15,-26 16-233,125-70 125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6:58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313 77 11562,'2'-2'328,"1"0"-1,-1-1 0,0 1 0,0-1 0,0 1 1,0-1-1,-1 0 0,1 1 0,-1-1 0,0 0 1,0 0-1,0 0 0,1-4 0,-2 6-195,0 0 0,0 0 0,0 0 0,0 0 0,0 0 0,0 0 0,-1 0 0,1 0 0,0 0 0,0 0 0,-1 0 0,1 0 0,-1 1-1,1-1 1,-1 0 0,0 0 0,0-1 0,-1 1-8,1-1 0,-1 1 0,0-1 0,0 1 0,0 0 0,0 0 0,0 0 0,0 0 0,0 0 0,-4 0 0,-1-1-51,0 1 0,0 0 0,0 1 1,0 0-1,0 0 0,0 0 0,0 1 1,0 0-1,0 0 0,1 1 0,-1 0 1,0 0-1,0 1 0,-9 5 0,-1 0-68,1 2-1,0 0 1,1 1 0,-18 16-1,23-18 9,0 1-1,1-1 0,0 1 1,1 1-1,1 0 1,-1 0-1,1 0 0,1 1 1,-5 14-1,9-21-48,0 0-1,0 1 1,1-1-1,0 1 1,0 0-1,0-1 1,1 1-1,0 0 1,0-1 0,0 1-1,1 0 1,0-1-1,0 1 1,0-1-1,1 1 1,0-1-1,0 0 1,0 1 0,1-1-1,-1 0 1,1-1-1,1 1 1,5 7-1,-4-7-52,0 1-1,1-1 0,0-1 0,0 1 1,0-1-1,0 0 0,1 0 1,-1-1-1,1 0 0,0 0 1,0-1-1,0 1 0,1-1 0,9 1 1,26 0-318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6:58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23 15371,'-6'0'144,"0"0"-1,0 1 1,0 0 0,0 0-1,0 0 1,0 0-1,0 1 1,0 0-1,0 0 1,1 1-1,-1 0 1,1 0 0,0 0-1,0 0 1,0 1-1,0 0 1,1 0-1,-1 0 1,1 1-1,-5 5 1,5-5-134,0 0-1,0 0 1,1 1-1,0-1 1,0 1-1,0 0 1,0 0 0,1 0-1,0 0 1,0 1-1,1-1 1,0 0 0,0 1-1,0-1 1,1 1-1,0-1 1,0 1-1,2 12 1,-1-17-4,0 0 0,0 0 0,-1 0 0,2 0 0,-1 0 0,0 0 0,0 0 1,0 0-1,1 0 0,-1-1 0,1 1 0,0-1 0,-1 1 0,1-1 0,0 1 0,0-1 0,0 0 0,0 0 0,0 0 0,0 0 0,0 0 1,0 0-1,0-1 0,1 1 0,-1-1 0,0 1 0,0-1 0,1 0 0,-1 0 0,0 0 0,4-1 0,3 0 62,0 0 0,0 0 0,0-1 1,0-1-1,-1 1 0,14-7 0,-12 4 55,0-1-1,0 0 1,-1-1 0,0 1 0,0-2 0,-1 1 0,1-2 0,-2 1 0,8-10-1,-13 14-67,1 1-1,-1-1 0,0 0 0,0 1 0,0-1 0,-1 0 0,1-1 1,-1 1-1,0 0 0,0 0 0,0-8 0,-1 9-39,0 0 0,-1 0 0,1 0 0,-1 0 0,0 0 0,0 0 0,0 1-1,0-1 1,0 0 0,-1 1 0,1-1 0,-1 1 0,1-1 0,-1 1 0,0 0 0,0-1 0,0 1 0,-5-3 0,-15-6-510,20 10 542,0 0 0,0 0-1,-1 1 1,1-2 0,0 1 0,0 0-1,0 0 1,0-1 0,0 1 0,0-1-1,1 1 1,-1-1 0,-1-2 0,5-2-107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6:59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1 16540,'-5'8'1176,"-6"10"-880,-3 3-96,1 5 288,-3 4-144,4 3-72,2 0 0,6-3-48,3-3-48,2-4-128,3-4-88,2-6-328,0-6-176,-3-10-1920,-3-4 2135,-3-8-295,-3 0-256</inkml:trace>
  <inkml:trace contextRef="#ctx0" brushRef="#br0" timeOffset="1.02">4 114 15139,'-3'-3'2193,"6"3"-1761,7 0 776,5-1-280,7 1-248,5-2-119,8 1-465,6-2-232,6 0-625,5-1 689,1-2-168,2-1-96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7:31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11859,'11'94'4422,"-8"-61"-3826,1 0-1,2-1 1,11 40 0,-15-68-557,-1 0 0,0 0-1,1 0 1,0-1 0,0 1 0,0 0 0,0-1 0,1 0-1,0 1 1,-1-1 0,1 0 0,0 0 0,0-1 0,0 1-1,6 3 1,-6-5-11,0 0 0,1 0 0,-1 0 0,0 0-1,0 0 1,0-1 0,1 0 0,-1 0 0,0 1 0,0-2-1,1 1 1,-1 0 0,0-1 0,0 1 0,0-1-1,1 0 1,-1 0 0,0-1 0,0 1 0,4-3 0,4-2 92,0-1 1,-1 0 0,0-1-1,0 0 1,14-15-1,38-51 591,-53 62-602,-9 13-105,0-1 0,0 0 0,0 1 0,0-1 0,0 0 0,0 1 0,0-1 0,1 0 0,-1 1 1,0-1-1,0 0 0,0 0 0,0 1 0,0-1 0,0 0 0,1 1 0,-1-1 0,0 0 0,0 0 0,1 1 1,-1-1-1,0 0 0,0 0 0,1 0 0,-1 1 0,0-1 0,0 0 0,1 0 0,-1 0 0,0 0 1,1 0-1,-1 0 0,0 1 0,1-1 0,-1 0 0,0 0 0,1 0 0,-1 0 0,0 0 0,1 0 0,-1 0 1,0 0-1,1-1 0,-1 1 0,0 0 0,1 0 0,-1 0 0,0 0 0,0 0 0,1 0 0,-1-1 1,0 1-1,1 0 0,-1 0 0,0 0 0,0-1 0,0 1 0,1 0 0,-1 0 0,0-1 0,0 1 1,0 0-1,1-1 0,-1 1 0,0 0 0,0 0 0,0-1 0,0 1 0,0-1 0,3 34-19,-2-21 16,-1-7-7,1 0 0,0 0 0,0 0 0,0 0 0,1 0 0,0 0 0,-1-1 0,2 1 0,-1-1 0,1 1 0,5 7 0,-6-11 6,-1 1 0,1-1 0,0 0 0,-1 1 0,1-1 0,0 0 0,0 0 0,0 0 0,0 0 0,0-1 0,0 1 0,1 0 0,-1-1 0,0 0 0,0 1 0,0-1 1,1 0-1,-1 0 0,0 0 0,0 0 0,0-1 0,1 1 0,-1-1 0,0 1 0,0-1 0,0 0 0,0 1 0,0-1 0,3-2 0,9-5 8,0-1-1,-1-1 1,0 0-1,0-1 1,-1 0 0,13-16-1,-24 26-8,-1 1-1,0-1 0,1 1 1,-1-1-1,0 1 0,1-1 1,-1 1-1,0 0 0,1-1 1,-1 1-1,1 0 0,-1-1 1,1 1-1,-1 0 1,1-1-1,-1 1 0,1 0 1,-1 0-1,1 0 0,-1 0 1,1-1-1,0 1 0,-1 0 1,1 0-1,-1 0 0,1 0 1,-1 0-1,1 0 0,-1 1 1,1-1-1,0 0 0,-1 0 1,1 0-1,-1 0 0,1 1 1,-1-1-1,1 0 1,-1 0-1,1 1 0,-1-1 1,0 1-1,1-1 0,-1 0 1,1 1-1,-1-1 0,0 1 1,1-1-1,-1 1 0,0-1 1,0 0-1,1 1 0,-1 0 1,0 0-1,3 6-38,0 0 0,-1 1 0,3 12 0,2 5-375,-7-23 359,1-1 0,0 0 1,-1 1-1,1-1 0,0 0 0,0 0 0,0 0 0,-1 0 1,1 0-1,0 0 0,1 0 0,-1 0 0,0 0 0,0 0 0,0 0 1,0-1-1,1 1 0,-1 0 0,0-1 0,1 1 0,-1-1 0,0 0 1,1 1-1,-1-1 0,1 0 0,-1 0 0,1 0 0,-1 0 1,0 0-1,1 0 0,-1 0 0,1-1 0,1 0 0,2 0-69,0-2 0,-1 1 0,1 0 1,-1-1-1,0 0 0,0 0 0,0 0 0,6-7 0,15-18-499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6:59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302 0 16259,'-5'15'1337,"-5"2"-905,2 3-184,-2 3 392,1 1-128,2 3-160,1-4-8,5 0-176,1-1-32,1-4-344,3 1-256,-1 0 576,-1-2-168,-2-3-32,0-1-56</inkml:trace>
  <inkml:trace contextRef="#ctx0" brushRef="#br0" timeOffset="1">3 402 15499,'-2'1'1513,"10"-5"-913,11-2-224,10-4 688,3-2-216,9 0-240,6-4-144,7 1-263,1 3-97,-4 0-489,-2 1-359,-9 1 624,-2 0-96,-11-2-96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00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15411,'6'-3'1345,"8"3"-849,8 5-176,6 0 456,10 4-72,7 3-176,6-2-48,0 4-344,-2-1-288,-2 0-424,1-2 528,-7-1-136,1 0-96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00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 12891,'-10'39'1683,"-1"0"-1,-18 39 1,-3 9 36,29-78-1566,0 1 1,1-1 0,0 1 0,1 0 0,0 16 0,1-24-125,0 0-1,0 0 0,1 0 0,-1 0 1,0 0-1,1-1 0,-1 1 1,1 0-1,0 0 0,0-1 1,-1 1-1,1 0 0,0-1 1,1 1-1,0 1 0,0-2-8,-1 0 0,0 0 0,0-1 0,1 1 0,-1-1 0,0 1 0,1-1 1,-1 1-1,1-1 0,-1 0 0,0 0 0,1 0 0,-1 0 0,1 0 0,-1 0 0,1 0 0,-1 0 0,1 0 0,-1-1 0,0 1 0,1 0 0,-1-1 0,2 0 0,5-3 29,0 1-1,0-1 0,-1-1 0,1 0 1,-1 0-1,0 0 0,0-1 1,-1 0-1,0 0 0,0-1 1,7-9-1,-8 10-30,-1 0 0,0 0 0,-1-1 0,1 0 1,-1 1-1,0-1 0,-1 0 0,1-1 0,-2 1 0,1 0 0,-1 0 1,0-1-1,0-12 0,-1 17-42,-1-1 0,0 1-1,1-1 1,-1 1 0,0-1 0,-1 1 0,1 0 0,-1 0 0,1-1 0,-1 1 0,0 0-1,0 0 1,-1 1 0,1-1 0,0 0 0,-1 1 0,0-1 0,1 1 0,-1 0-1,0 0 1,0 0 0,-1 0 0,1 1 0,0-1 0,0 1 0,-1 0 0,1 0 0,-1 0-1,1 0 1,-1 1 0,1-1 0,-1 1 0,-5 0 0,4 0 20,1 0 1,-1 0 0,1 0-1,0 1 1,-1 0-1,1 0 1,0 0-1,-1 0 1,1 0 0,0 1-1,0 0 1,0 0-1,0 0 1,1 0-1,-1 1 1,0-1-1,1 1 1,0 0 0,0 0-1,0 0 1,0 1-1,0-1 1,0 1-1,1-1 1,0 1-1,0 0 1,-2 5 0,1 8-49,6-5 108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01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15 15427,'6'-15'1900,"-12"23"-485,-9 24-122,7-7-1214,1 0-1,2 1 1,1 0 0,0 0-1,2 1 1,1-1 0,4 40-1,0-46-131,-2-11-114,1-1-1,-2 1 1,1-1-1,-1 1 1,0-1-1,-1 1 1,1-1 0,-5 15-1,5-22 151,0 0-1,-1-1 1,1 1 0,0 0-1,-1 0 1,1-1 0,-1 1-1,1-1 1,-1 1 0,1 0-1,-1-1 1,1 1 0,-1-1-1,0 1 1,1-1 0,-1 0-1,0 1 1,1-1 0,-1 1-1,0-1 1,1 0 0,-1 0-1,0 1 1,0-1 0,1 0-1,-1 0 1,0 0 0,0 0-1,0 0 1,1 0 0,-1 0-1,0 0 1,0 0 0,0-1-1,-19-4-387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01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15419,'2'-6'1569,"3"3"-977,5 0-280,12 3 696,5-3-176,13 2-416,5-2-344,12-1-736,0-1 608,6 0-160,3-1-56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02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349 46 12467,'1'-2'117,"5"-26"1300,-6 27-1389,0 0 0,0 1 1,0-1-1,0 1 0,0-1 0,0 1 0,0-1 0,-1 0 1,1 1-1,0-1 0,0 1 0,0-1 0,-1 1 0,1-1 1,0 1-1,-1-1 0,1 1 0,0-1 0,-1 1 1,1 0-1,-1-1 0,1 1 0,0-1 0,-1 1 0,1 0 1,-1 0-1,1-1 0,-1 1 0,1 0 0,-1 0 0,0-1 1,1 1-1,-1 0 0,1 0 0,-1 0 0,1 0 1,-1 0-1,0 0 0,1 0 0,-1 0 0,1 0 0,-1 0 1,1 0-1,-1 0 0,1 0 0,-1 1 0,0-1 0,1 0 1,-1 0-1,0 1 0,-8 2 307,1 1 1,-1 0-1,1 1 0,0-1 1,0 1-1,1 1 0,-12 10 0,-50 53-42,59-59-169,-23 25 6,-50 70-1,74-93-95,2 0 0,-1 0 0,2 1 1,-1 0-1,2 0 0,0 1 0,1-1 0,0 1 0,1 0 0,-3 23 0,6-32-16,0 0 0,0-1 0,1 1 0,-1 0 0,1 0 0,0-1 0,0 1 0,1 0 0,-1-1 0,1 1 0,0-1 0,0 0 0,1 1 0,-1-1 0,1 0 0,0 0 0,0-1 0,0 1 0,7 5 0,-5-5 7,0-1 0,1 1 0,0-1 0,0 0 0,0 0 0,0-1 0,0 1 0,1-2 0,-1 1 0,1-1 0,-1 1-1,1-2 1,7 1 0,-6-1 8,-1 0-1,1-1 0,-1 1 1,0-2-1,1 1 0,-1-1 1,0 0-1,0-1 0,0 1 1,0-1-1,11-7 0,-14 7-7,1 0 0,-1 0 0,-1-1 0,1 1 0,0-1 0,-1 0 0,0 1 0,0-2 0,0 1 0,0 0 0,-1-1 0,0 1 0,0-1 0,0 1 0,0-1 0,-1 0 0,1 0 0,0-6 0,-2 9-21,0 0 0,0 0 0,0-1-1,0 1 1,0 0 0,0 0 0,-1 0 0,1 0-1,-1 0 1,1 0 0,-1 0 0,0 0 0,0 0-1,1 0 1,-2 1 0,1-1 0,0 0 0,0 0-1,0 1 1,-1-1 0,1 1 0,-1-1 0,1 1 0,-1 0-1,0-1 1,0 1 0,1 0 0,-1 0 0,0 0-1,0 0 1,0 1 0,0-1 0,0 1 0,0-1-1,0 1 1,0-1 0,0 1 0,0 0 0,0 0 0,0 0-1,-1 0 1,1 1 0,0-1 0,0 0 0,0 1-1,0-1 1,0 1 0,-3 1 0,5-2-5,0 0 1,0 1 0,-1-1-1,1 0 1,0 0-1,0 0 1,-1 0 0,1 0-1,0 0 1,0 0-1,0 1 1,-1-1 0,1 0-1,0 0 1,0 0-1,0 0 1,0 1 0,0-1-1,-1 0 1,1 0-1,0 0 1,0 1 0,0-1-1,0 0 1,0 0-1,0 1 1,0-1-1,0 0 1,0 0 0,0 1-1,0-1 1,0 0-1,0 0 1,0 1 0,0-1-1,0 0 1,0 0-1,0 1 1,10 4-24,15-1-8,-4-6 32,1 0 1,0-2-1,-1 0 1,34-12-1,-23 6 2,-31 10-2,0-1 0,0 1 0,0 0-1,0 0 1,1-1 0,-1 1 0,0 0 0,0 0 0,0 0 0,0 0 0,1 0 0,-1 0 0,0 1 0,0-1-1,0 0 1,0 0 0,2 1 0,-2 0 1,-1-1-1,0 1 0,1-1 0,-1 1 1,1 0-1,-1-1 0,0 1 1,1-1-1,-1 1 0,0-1 0,1 1 1,-1 0-1,0-1 0,0 1 1,0 0-1,0-1 0,0 1 0,0 0 1,0-1-1,0 1 0,0 0 1,0 0-1,-1 6 4,-1 0 0,0 0 0,0 0 1,-6 11-1,2-3 0,1-2 73,0-2 85,1 0-1,1 1 1,-1 0 0,2 0-1,0 0 1,-1 17 0,5-19 170,-2-10-325,0 0 1,1 0-1,-1 0 0,0 1 0,0-1 0,1 0 0,-1 0 1,0 0-1,0 0 0,1 0 0,-1 0 0,0 0 0,0 0 0,1 0 1,-1 0-1,0 0 0,1 0 0,-1 0 0,0 0 0,0 0 1,1 0-1,-1 0 0,0-1 0,0 1 0,1 0 0,-1 0 0,0 0 1,0 0-1,0 0 0,1-1 0,-1 1 0,12-10 304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02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2 134 12563,'-1'2'1515,"4"1"-1108,8 3-53,16 1 305,0-1 1,1-2-1,45 3 0,-35-5-345,576 22 1496,2-41-1496,227-48-354,-153 8 56,2 42 202,-640 17-195,143-1 46,-193-1-69,1 0 2,1 0-1,0-1 0,0 1 1,0-1-1,0 0 0,5-2 1,-9 3-7,0 0 1,1 0 0,-1 0-1,0 0 1,0 0 0,0 0 0,0 0-1,0 0 1,0 0 0,0 0-1,0 0 1,0 0 0,0 0 0,0 0-1,0 0 1,0 0 0,0-1-1,0 1 1,1 0 0,-1 0 0,0 0-1,0 0 1,0 0 0,0 0-1,0 0 1,0 0 0,0 0 0,0 0-1,0 0 1,0-1 0,0 1-1,0 0 1,0 0 0,0 0-1,0 0 1,0 0 0,0 0 0,0 0-1,0 0 1,0 0 0,-1 0-1,1 0 1,0-1 0,0 1 0,0 0-1,0 0 1,0 0 0,0 0-1,0 0 1,0 0 0,0 0 0,0 0-1,0 0 1,0 0 0,0 0-1,0 0 1,-8-4 79,-8-2 309,-41-7-208,27 2-124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03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50 370 10282,'-5'5'537,"-24"20"479,28-23-819,-1-1 0,1 1 0,-1 0 0,1 0 0,0-1 0,0 1-1,0 0 1,0 0 0,0 0 0,0 0 0,1 0 0,-1 0 0,1 1 0,-1 1-1,1-3-160,0-1-1,0 0 0,0 0 1,0 0-1,0 1 0,0-1 1,0 0-1,1 0 0,-1 0 1,0 0-1,0 0 0,0 1 1,0-1-1,0 0 0,1 0 1,-1 0-1,0 0 1,0 0-1,0 0 0,0 0 1,1 0-1,-1 1 0,0-1 1,0 0-1,0 0 0,1 0 1,-1 0-1,0 0 0,0 0 1,0 0-1,1 0 0,-1 0 1,0 0-1,0 0 0,0 0 1,0-1-1,1 1 0,-1 0 1,0 0-1,0 0 0,0 0 1,1 0-1,-1 0 0,0 0 1,0 0-1,0-1 0,12-5 493,17-16 520,0-1 1,48-53-1,-65 64-836,208-245 1902,-201 233-2049,-6 11-26,-13 13-39,0 0 1,1 0-1,-1 0 1,0 0 0,0 0-1,0 0 1,0 0-1,0 0 1,0 0-1,1 0 1,-1 0 0,0 0-1,0 0 1,0 0-1,0 1 1,0-1-1,0 0 1,1 0 0,-1 0-1,0 0 1,0 0-1,0 0 1,0 0-1,0 0 1,0 0 0,0 0-1,0 0 1,1 1-1,-1-1 1,0 0-1,0 0 1,0 0-1,0 0 1,0 0 0,0 0-1,0 0 1,0 1-1,0-1 1,0 0-1,0 0 1,0 0 0,0 0-1,0 0 1,0 0-1,0 1 1,0-1-1,0 0 1,0 0 0,0 0-1,0 0 1,0 0-1,0 1 1,0-1-1,-8 32 32,-39 149-19,38-140-120,3 1-1,-3 60 1,9-93-90,1 0 1,0 0-1,2 12 1,-2-19 145,-1-1 1,0 1-1,1-1 0,0 1 1,-1 0-1,1-1 1,0 1-1,0-1 1,0 1-1,0-1 1,1 2-1,-1-3 38,-1 1-1,1-1 1,-1 0 0,1 0-1,-1 1 1,1-1 0,-1 0-1,1 0 1,0 0 0,-1 0 0,1 1-1,-1-1 1,1 0 0,-1 0-1,1 0 1,0 0 0,-1 0-1,1-1 1,-1 1 0,1 0-1,0 0 1,-1 0 0,1 0-1,-1-1 1,1 1 0,-1 0-1,1-1 1,-1 1 0,1 0-1,-1-1 1,1 0 0,14-12-365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03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16420,'5'0'1192,"7"2"-952,2 1-120,9 0 368,3 0-160,10 0-152,1-3-168,6 0-512,1-6 496,1 0-96,-1 1-32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04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338 45 16660,'4'-3'321,"-1"0"1,0 0 0,0 0 0,0-1 0,-1 0 0,4-5 0,-5 8-281,-1 1-1,0-1 1,0 1 0,0 0 0,1-1-1,-1 1 1,0-1 0,0 1-1,0 0 1,0-1 0,0 1 0,0-1-1,0 1 1,0-1 0,0 1-1,0-1 1,0 1 0,0 0-1,0-1 1,0 1 0,0-1 0,-1 1-1,1 0 1,0-1 0,0 1-1,0-1 1,-1 1 0,1-1 0,-1 1 33,-1-1 1,1 1-1,0-1 1,0 1 0,0 0-1,-1 0 1,1 0-1,0 0 1,0 0 0,-1 0-1,1 0 1,0 0-1,0 0 1,-1 0 0,1 1-1,-1-1 1,-12 4 24,0 1 0,1-1-1,0 2 1,0 0 0,0 1 0,1 0 0,0 1 0,-18 15-1,-2 5 163,-45 50 0,62-61-265,2-1 0,0 2 0,-11 19 0,19-29 1,1 1 1,0-1 0,0 1-1,1 0 1,0 0-1,1 0 1,0 0 0,0 0-1,0 14 1,2-20-17,0-1 0,0 1 0,0-1 0,0 1 0,1-1 0,-1 1 0,1-1 0,0 0 0,0 1 0,0-1 0,0 0 0,0 1 0,0-1 0,1 0 0,-1 0 0,1 0 0,-1 0 0,1 0 0,0-1 0,0 1 0,0 0 0,0-1 0,0 1 0,0-1-1,0 0 1,1 0 0,-1 0 0,0 0 0,1 0 0,-1 0 0,0 0 0,1-1 0,-1 1 0,6-1 0,3 1-168,0-1 0,0 0 0,0-1 0,0 0 0,0 0 0,17-6 0,13-5-113,-3-2-98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7:3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52 16267,'-23'23'1079,"2"-4"-575,2 1 1,0 1-1,1 1 1,-15 24-1,32-44-476,-1 0 0,1 1 0,0-1 0,0 1 0,0-1 0,0 1 0,0-1 0,0 1 0,1 0 0,-1-1 0,1 1 0,0 3 0,0-5-26,0 0-1,1 0 0,-1 0 0,1 0 0,-1 0 0,1 0 1,-1 0-1,1 0 0,0 0 0,0 0 0,-1 0 0,1 0 0,0 0 1,0 0-1,0-1 0,0 1 0,0 0 0,0-1 0,0 1 1,0-1-1,0 1 0,0-1 0,0 1 0,0-1 0,0 0 1,1 0-1,-1 1 0,0-1 0,0 0 0,2 0 0,49 5-92,44 7 72,-89-10 30,2 0-13,-1 0 0,1-1 0,0 0-1,0 0 1,9-1 0,-16 0 20,0-1 0,0 1 0,0 0 0,0-1 0,-1 1 0,1-1 1,0 1-1,0-1 0,-1 0 0,1 0 0,0 0 0,-1 0 0,1 0 0,-1 0 0,0 0 0,1-1 0,-1 1 0,0 0 0,1-1 1,-1 1-1,0-1 0,0 1 0,0-1 0,-1 0 0,1 1 0,0-1 0,-1 0 0,1 0 0,-1 1 0,1-3 0,1-12 220,-1 1-1,0 0 1,-2-1-1,1 1 0,-2 0 1,0-1-1,-7-23 1,9 38-240,0 1 1,-1-1 0,1 1-1,0-1 1,0 1 0,0-1-1,0 1 1,0-1 0,0 1-1,0-1 1,0 1 0,1-1-1,-1 1 1,0 0 0,0-1 0,0 1-1,0-1 1,1 1 0,-1-1-1,0 1 1,0 0 0,1-1-1,-1 1 1,0 0 0,1-1-1,-1 1 1,0 0 0,1-1-1,-1 1 1,0 0 0,1-1 0,-1 1-1,1 0 1,-1 0 0,0 0-1,1 0 1,-1-1 0,1 1-1,-1 0 1,1 0 0,-1 0-1,1 0 1,-1 0 0,1 0-1,29 2-723,-14 0 195,-10-2 471,0-1 0,0 0 1,1 0-1,-1 0 0,0 0 0,0-1 1,0 0-1,0-1 0,-1 1 1,1-1-1,-1 0 0,1 0 1,-1-1-1,0 0 0,0 0 1,0 0-1,-1 0 0,0-1 1,0 1-1,5-8 0,9-15-85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04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15987,'3'2'885,"1"1"0,-1-1 0,0 1-1,0 0 1,6 6 0,-3-2-391,-1-2-451,1 0 0,0 0-1,0-1 1,1 0 0,-1 0 0,1-1 0,0 1 0,0-1 0,0-1-1,0 1 1,1-1 0,-1-1 0,1 1 0,-1-1 0,1 0-1,-1-1 1,10 0 0,-10-1-344,1 0 0,-1-1-1,0 1 1,0-2 0,0 1 0,0-1 0,0 0 0,0 0-1,-1 0 1,1-1 0,-1 0 0,0-1 0,0 1-1,0-1 1,-1 0 0,0-1 0,7-8 0,-9 10-10,1 0 1,-2-1 0,1 1 0,0 0-1,2-8 1,-7 10 1351,-5 7-399,-5 6 245,-14 25 131,2 2 0,1 1 0,-32 77 0,37-76-1139,-44 111-670,45-107 555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09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 11963,'23'-26'1824,"-17"19"-1157,0 0 0,0 0 0,1 0 0,-1 1 0,13-8 0,-19 14-614,1 0 1,-1-1-1,1 1 0,0 0 0,-1 0 1,1 0-1,0 0 0,-1-1 0,1 1 1,0 0-1,0 0 0,-1 0 0,1 1 1,0-1-1,-1 0 0,1 0 0,0 0 0,-1 0 1,1 1-1,0-1 0,-1 0 0,1 1 1,-1-1-1,1 0 0,0 1 0,-1-1 1,1 1-1,-1-1 0,1 1 0,-1-1 1,0 1-1,1-1 0,-1 1 0,1-1 1,-1 1-1,0 0 0,0-1 0,1 1 1,-1 0-1,0-1 0,0 1 0,0 0 0,1-1 1,-1 1-1,0 1 0,6 35 477,-5-35-463,4 241 734,-4-79-1218,-1-157 232,0-1-1081,-5-15 578,5 8 704,-9-15-492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09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 13923,'3'0'1648,"7"1"-1024,10-1-111,7-3 759,15 1-368,8-1-64,10-3-136,2 3-96,1-3-199,-3 1-153,-5-5-552,-4 4-281,-11-4 513,-5-2-120,-9-2-88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19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13 15107,'0'-6'1857,"-1"2"-953,-3 1 1216,2 3-1015,1 2-209,1 1-208,0 2-384,0 1-184,0 1-368,1 0-288,2 0 1640,-1-1-1096,-2 1 8,-3 1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18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21 10970,'8'-9'1999,"2"-3"871,-7 12-1249,-4 7 88,-8 22-945,-14 32-1,15-41-743,0-1 1,2 1-1,0 1 0,1-1 0,-3 24 1,8-42-9,0 0 1,0 0 0,0 0 0,0-1-1,0 1 1,0 0 0,0 0-1,1 0 1,-1-1 0,1 1-1,-1 0 1,1-1 0,-1 1 0,1 0-1,0-1 1,0 1 0,0-1-1,0 1 1,0-1 0,0 0-1,1 1 1,1 1 0,-1-2 13,1 0 0,-1 1 0,1-1 0,0 0 0,-1 0 0,1-1 0,0 1 0,0-1 0,-1 1 0,1-1 0,0 0 0,5 0 0,4-1-39,-1-1 0,0 0 1,1-1-1,-1 0 1,0 0-1,10-6 0,-13 6-77,-1-1-1,1 0 1,-1 0-1,-1-1 1,1 0-1,-1 0 0,1-1 1,8-10-1,-2-5-177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19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7 12499,'12'-7'2455,"-9"8"-17,-15 13 1223,-4 6-3549,9-10-83,1 0 1,0 0 0,0 0-1,1 1 1,1-1 0,-1 1 0,2 1-1,0-1 1,-3 19 0,6-29-19,0 0 0,-1 0 0,1 0 0,0 0 0,1 1 0,-1-1 1,0 0-1,0 0 0,0 0 0,1 0 0,-1 0 0,0 1 0,1-1 0,-1 0 0,1 0 0,-1 0 0,1 0 1,0 0-1,-1 0 0,1-1 0,0 1 0,0 0 0,0 0 0,1 1 0,0-1 3,0-1 0,0 1-1,-1-1 1,1 1 0,0-1-1,0 0 1,0 0 0,0 0 0,0 0-1,-1 0 1,1 0 0,0 0 0,0-1-1,2 0 1,3-1-111,0 0 1,-1 0-1,1-1 1,-1-1-1,1 1 1,-1-1-1,7-4 1,-8 3-43,0 0 1,1-1-1,-1 1 1,-1-1-1,1 0 1,-1 0 0,0-1-1,-1 1 1,4-10-1,0-9-341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20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 15883,'-4'-6'2257,"4"4"-1913,1 1 784,2 1-328,0 3-784,-2 0 1737,3 5-1609,-1 4 16,2-1 40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20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 10410,'-76'25'5793,"76"-25"-5743,-1 0 0,1 0 0,0 0 0,-1 0 0,1 0 0,0 1 0,-1-1-1,1 0 1,0 0 0,-1 1 0,1-1 0,0 0 0,-1 1 0,1-1-1,0 0 1,0 1 0,-1-1 0,1 0 0,0 1 0,0-1 0,0 0 0,-1 1-1,1-1 1,0 1 0,0-1 0,0 0 0,0 1 0,0-1 0,0 1-1,0-1 1,0 1 0,0-1 0,0 0 0,0 1 0,0-1 0,0 1-1,0-1 1,1 0 0,-1 1 0,0-1 0,0 1 0,0-1 0,1 0 0,-1 1-1,0-1 1,0 0 0,1 1 0,-1-1 0,0 0 0,1 0 0,-1 1-1,0-1 1,1 0 0,-1 0 0,0 1 0,1-1 0,-1 0 0,0 0 0,1 0-1,0 0 1,25 14 1067,-12-11-770,1 0 0,0-1 0,0 0 0,31-1 0,62-10 222,-83 7-454,82-10 59,215-17 82,-246 26-266,1 3 0,92 12 0,61 4-151,-85-10-110,-136-3 108,-11 0-469,1-3 601,1 0 0,-1 0 0,0 0 0,0 0 0,1 0 0,-1 0 0,0 0-1,0 0 1,1 0 0,-1 0 0,0 0 0,1 0 0,-1 0 0,0-1 0,0 1 0,1 0 0,-1-1 0,0 1 0,1 0 0,-1-1 0,1 1 0,-1-1 0,0 0 0,-7-11-168,3-4-23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24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0 484 13411,'1'0'54,"-1"0"0,0 0 1,0 1-1,0-1 0,0 0 1,0 1-1,0-1 0,0 0 0,1 1 1,-1-1-1,0 0 0,0 0 0,0 1 1,1-1-1,-1 0 0,0 0 1,0 0-1,1 1 0,-1-1 0,0 0 1,1 0-1,-1 0 0,0 0 0,0 0 1,1 0-1,-1 1 0,0-1 1,1 0-1,-1 0 0,0 0 0,1 0 1,-1 0-1,14-5 710,13-13-59,-24 16-482,41-35 490,0-2-1,-3-2 0,-1-1 1,-2-3-1,-3-1 0,45-73 1,-38 32-303,-38 78-372,-4 9-37,0 0 0,1 0 0,-1 1 0,0-1 0,0 0 0,0 0 0,0 0 0,0 0 1,0 0-1,0 0 0,0 1 0,0-1 0,0 0 0,0 0 0,0 0 0,1 0 0,-1 0 0,0 0 0,0 0 1,0 0-1,0 0 0,0 0 0,0 0 0,0 0 0,1 1 0,-1-1 0,0 0 0,0 0 0,0 0 0,0 0 0,0 0 1,1 0-1,-1 0 0,0 0 0,0 0 0,0 0 0,0 0 0,0 0 0,0-1 0,1 1 0,-1 0 0,0 0 0,0 0 1,0 0-1,0 0 0,0 0 0,0 0 0,0 0 0,1 0 0,-1 0 0,0 0 0,0-1 0,1 15 2,-9 52 20,-16 70 0,11-72 1,-7 80 0,20-139-98,-1 0 0,2 1-1,-1-1 1,0 0 0,2 7-1,-2-11 26,0-1 0,1 1 0,-1-1 0,0 0 0,0 1 0,0-1 0,0 1 0,1-1-1,-1 0 1,0 1 0,0-1 0,1 0 0,-1 1 0,0-1 0,1 0 0,-1 1 0,0-1 0,1 0 0,-1 0 0,0 1-1,1-1 1,-1 0 0,1 0 0,-1 0 0,0 0 0,2 1 0,-1-2-89,0 1 0,0 0 0,0-1 1,0 1-1,0 0 0,0-1 0,0 1 0,0-1 0,0 0 1,0 1-1,0-1 0,-1 0 0,1 0 0,0 1 0,1-3 1,10-11-477,2-1-203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25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15059,'5'2'1953,"0"2"-1153,2-1-256,3-2 888,4 2-328,5 0-79,4-2-393,1 1-160,6-1-264,-1-1-184,0-1-440,-8-1-400,5 2 672,-3 3-152,-6 2-96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7:32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 11707,'-7'20'1002,"1"-1"0,0 1 0,1 0 0,2 0 0,0 0 0,-1 35 0,5-18-808,0 0 0,14 66 0,-15-100-185,0-1-1,1 0 1,0 1 0,-1-1 0,1 1 0,0-1-1,0 0 1,0 0 0,0 1 0,4 3 0,-5-6-3,1 1 1,0-1 0,0 0 0,-1 1 0,1-1-1,0 0 1,0 0 0,0 1 0,0-1 0,0 0-1,0 0 1,-1 0 0,1 0 0,0 0 0,0 0-1,0 0 1,0-1 0,0 1 0,0 0 0,-1 0-1,1-1 1,0 1 0,0 0 0,0-1 0,-1 1-1,1-1 1,0 1 0,0-1 0,-1 1 0,1-1-1,-1 0 1,1 1 0,0-1 0,0 0 0,33-33-65,-1-1 0,-1-2 1,31-47-1,-53 70-62,-4 6 25,-3 4-2,1 0 1,-1 0-1,0 0 1,0 0-1,-1 0 1,1-1 0,-1 1-1,0-1 1,-1 0-1,1 1 1,1-9 0,-3 13 83,0 0 1,0 0 0,0 0 0,0-1 0,-1 1-1,1 0 1,0 0 0,0 0 0,0 0 0,0 0-1,0 0 1,-1 0 0,1 0 0,0 0 0,0-1 0,0 1-1,0 0 1,-1 0 0,1 0 0,0 0 0,0 0-1,0 0 1,0 0 0,-1 0 0,1 0 0,0 0 0,0 0-1,0 0 1,-1 1 0,1-1 0,0 0 0,0 0-1,0 0 1,0 0 0,0 0 0,-1 0 0,1 0-1,0 0 1,0 0 0,0 1 0,0-1 0,0 0 0,-1 0-1,1 0 1,0 0 0,0 0 0,0 1 0,-9 6-258,2 1 131,0 0 1,1 0-1,0 1 1,0 0-1,1 0 1,1 0-1,-1 1 1,-5 17-1,9-24 99,0 1 0,0-1 0,1 0 0,-1 1 0,1-1 0,-1 0 0,1 1 0,0-1 0,0 1 0,1-1 0,-1 0-1,1 1 1,0-1 0,0 0 0,0 1 0,0-1 0,0 0 0,1 0 0,-1 0 0,1 0 0,0 0 0,0 0 0,0-1 0,0 1 0,0-1-1,1 1 1,-1-1 0,1 0 0,0 0 0,4 3 0,-3-3 16,0 1-1,0-1 1,0-1-1,1 1 1,-1 0 0,0-1-1,1 0 1,-1 0-1,1-1 1,-1 1-1,1-1 1,-1 0 0,1 0-1,0 0 1,5-2-1,-4 1 13,-1-1 0,1 0 0,-1-1 0,1 1 0,-1-1 0,0-1 0,0 1 0,0 0 0,0-1 0,-1 0 0,5-5 0,26-29-212,-1-1-1,-3-1 0,-1-2 0,27-50 0,-46 67 528,-9 14 116,-2 11-407,0 0 0,0 0 0,0 0 0,0 0 0,0 0 0,0-1-1,0 1 1,0 0 0,0 0 0,0 0 0,0 0 0,-1 0 0,1 0 0,0 0-1,0 0 1,0 0 0,0 0 0,0-1 0,0 1 0,0 0 0,0 0 0,-1 0 0,1 0-1,0 0 1,0 0 0,0 0 0,0 0 0,0 0 0,0 0 0,0 0 0,-1 0 0,1 0-1,0 0 1,0 0 0,0 0 0,0 0 0,0 0 0,0 0 0,0 0 0,-1 0 0,1 0-1,0 0 1,0 1 0,0-1 0,0 0 0,0 0 0,0 0 0,0 0 0,0 0-1,0 0 1,-1 0 0,1 0 0,0 0 0,0 0 0,0 1 0,0-1 0,0 0 0,0 0-1,0 0 1,0 0 0,0 0 0,-3 3 117,0 1-1,0-1 1,1 0-1,0 1 1,-1-1-1,1 1 1,0 0 0,1 0-1,-1 0 1,1 0-1,-2 7 1,-6 49 427,8-43-485,1 1 0,1-1 0,1 1-1,0-1 1,1 0 0,6 20 0,2-4-277,1-1 0,19 36 0,-43-88-533,1 0 453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25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316 63 15219,'1'0'76,"28"-22"2454,-29 21-2436,1 1 0,0-1 0,0 0 0,-1 1 0,1-1 0,-1 0 0,1 0 0,0 0 0,-1 1 0,0-1 0,1 0 1,-1 0-1,1 0 0,-1 0 0,0 0 0,0 0 0,0 0 0,1 0 0,-1 0 0,0 0 0,0 0 0,0 0 0,0 0 0,-1 0 1,1 0-1,0 0 0,0 0 0,-1 0 0,1 0 0,0 0 0,-1 1 0,1-1 0,-2-2 0,1 2-21,0 0 0,-1 0 0,1 0-1,-1 1 1,1-1 0,-1 0 0,1 1 0,-1-1-1,1 1 1,-1-1 0,1 1 0,-1 0 0,0-1-1,1 1 1,-1 0 0,1 0 0,-1 0 0,0 1-1,1-1 1,-1 0 0,-1 1 0,-35 9 211,19-1-257,-1 0 0,1 1 1,1 1-1,0 1 0,0 0 0,1 1 0,1 1 1,0 1-1,1 0 0,1 1 0,0 1 0,1 0 1,1 1-1,-14 27 0,22-37-9,1-1 1,0 1-1,0-1 1,1 1-1,0 0 0,0 0 1,1 0-1,0 1 0,0 9 1,1-15-12,0 1 1,1-1 0,-1 1-1,1-1 1,0 1-1,0-1 1,0 1-1,0-1 1,1 0-1,-1 1 1,1-1 0,0 0-1,0 0 1,0 0-1,0-1 1,1 1-1,-1 0 1,1-1 0,-1 1-1,1-1 1,0 0-1,0 0 1,4 2-1,2 0-79,0 0-1,0-1 0,0 0 0,0-1 1,1 0-1,-1 0 0,1-1 1,-1 0-1,1-1 0,0 0 0,14-2 1,-1-1-309,1-2 0,-1 0 1,33-13-1,-25 8-94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26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2 14731,'-6'27'4341,"4"-19"-3802,1-1-1,0 1 0,0-1 1,1 1-1,1 12 1,-1-18-506,0-1 0,1 1-1,-1-1 1,1 1 0,-1-1 0,1 1 0,0-1 0,-1 1 0,1-1 0,0 0 0,0 1 0,0-1 0,0 0 0,0 0 0,0 0 0,0 0 0,0 0 0,1 0 0,-1 0 0,0 0-1,0 0 1,1 0 0,-1-1 0,1 1 0,-1-1 0,1 1 0,-1-1 0,1 1 0,-1-1 0,1 0 0,-1 0 0,1 0 0,0 0 0,1 0 0,3 0-314,0-1 0,0 0 1,0-1-1,0 1 0,0-1 1,0 0-1,0-1 0,-1 1 0,1-1 1,-1 0-1,0 0 0,0-1 1,0 0-1,0 0 0,-1 0 1,7-7-1,3-3-655</inkml:trace>
  <inkml:trace contextRef="#ctx0" brushRef="#br0" timeOffset="1">256 0 14075,'-7'13'1776,"-2"3"-1079,-5 4-201,-2 6 840,-4 5-320,0 8-128,-5 10-192,3 4-143,-1 1-201,1 1-56,5-2-72,0-3-80,4-10-328,0-4-240,6-15-1889,1-5 2057,3-3-280,2-3-208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8:51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8378,'0'11'178,"0"-1"1,1 1 0,0 0-1,1 0 1,0-1 0,0 1-1,1-1 1,1 0-1,0 0 1,0 0 0,1 0-1,0-1 1,1 1 0,0-2-1,0 1 1,9 9-1,7 5 183,2-1-1,0 0 0,1-2 0,1-1 0,52 28 0,-36-26-76,1-1 0,1-2-1,62 16 1,-37-18-86,1-3 1,121 7 0,145-15 68,-293-6-251,449-21 165,-1-23-59,68-5-23,133 39 492,-609 14-129,128 22-1,-182-20-373,-1 2 0,0 1 0,0 2 0,-1 0 0,-1 2 0,0 1 0,0 1 0,26 19 0,-17-5 76,-21-16-207,0-1-1,28 17 1,-38-25 15,1-1-1,0 0 1,-1 0 0,1-1 0,0 1-1,0-1 1,0 0 0,0 0-1,0-1 1,0 1 0,0-1-1,0 0 1,0 0 0,8-2-1,14-8-89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8:52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97 351 13211,'-9'3'280,"3"-1"-160,0 1 0,0-2 0,-1 1 0,1-1 0,0 0 0,-1 0-1,1-1 1,-1 0 0,1 0 0,-8-1 0,13 1-98,1 0-1,-1 0 1,1-1 0,-1 1 0,1 0-1,-1 0 1,1-1 0,-1 1 0,1 0-1,-1-1 1,1 1 0,0 0 0,-1-1-1,1 1 1,0-1 0,-1 1 0,1-1-1,0 1 1,-1-1 0,1 1 0,0-1-1,0 1 1,0-1 0,-1 1 0,1-1-1,0 1 1,0-1 0,0 1 0,0-1-1,0 0 1,0 1 0,0-1 0,0 1-1,0-1 1,0 1 0,0-1 0,1 1-1,-1-1 1,0 1 0,0-1 0,1 0 0,13-20 479,-3 12-363,1 0-1,0 1 1,1 0 0,0 1 0,0 0 0,18-5 0,2-3 42,66-28 212,174-49-1,116 6-149,-315 74-215,0 4 0,117 1 0,-152 8-20,-1 2 0,1 2 0,-1 1 0,0 2 0,-1 2 0,65 26 0,-47-9 9,-2 3 0,-1 1-1,74 61 1,-100-73 69,1 0-1,0-2 1,1 0-1,1-2 1,0-2 0,1 0-1,1-2 1,0-1 0,0-2-1,46 7 1,-30-10 113,0-2 0,1-2 0,-1-2 0,0-2 0,56-11 1,-77 9-152,-1-1 0,0-1 0,0-1 0,-1-1 0,0-1 0,0-2 0,-1 0 0,-1-1 0,0-2 0,38-32 0,-52 39-150,0 0 1,-1 0 0,0-1-1,0 0 1,-1 0 0,0-1-1,9-19 1,-14 26 65,1 0-1,-1 0 1,0-1 0,-1 1 0,1 0-1,0-1 1,-1 1 0,0-1 0,0 1-1,0-1 1,0 1 0,-1-1 0,1 1-1,-1 0 1,0-1 0,0 1 0,0 0-1,0-1 1,-1 1 0,1 0 0,-1 0-1,0 0 1,0 0 0,0 1 0,0-1-1,0 0 1,-1 1 0,-5-5-1,-27-18-379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37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27 14683,'-9'-15'2752,"9"15"-2686,0 0 0,0 0-1,0 0 1,0-1 0,-1 1-1,1 0 1,0 0 0,0 0-1,-1 0 1,1 0 0,0 0-1,0 0 1,0 0 0,-1 0-1,1 0 1,0 0 0,0 0-1,0 0 1,-1 0 0,1 0-1,0 0 1,0 0-1,0 0 1,-1 0 0,1 0-1,0 1 1,0-1 0,0 0-1,-1 0 1,1 0 0,0 0-1,0 0 1,0 0 0,0 1-1,-1-1 1,1 0 0,0 0-1,-1 2 31,0 0 0,1-1 0,-1 1 0,1 0-1,-1-1 1,1 1 0,0 0 0,-1-1 0,1 1-1,0 0 1,0 0 0,0-1 0,0 1 0,1 0-1,-1 2 1,1-3-80,-1 0 0,1-1 0,-1 1-1,1 0 1,-1-1 0,1 1 0,0 0-1,-1-1 1,1 1 0,0-1 0,-1 1 0,1-1-1,0 1 1,0-1 0,-1 1 0,1-1-1,0 0 1,0 1 0,0-1 0,0 0 0,-1 0-1,1 0 1,0 0 0,0 0 0,0 0-1,0 0 1,0 0 0,0 0 0,0 0 0,-1 0-1,1 0 1,0-1 0,0 1 0,0 0-1,1-1 1,2-1 68,0 1-1,0 0 1,0-1-1,0 0 1,0 0-1,4-3 1,-7 5-62,0-1 0,-1 1 0,1-1 0,0 0 1,0 1-1,-1-1 0,1 0 0,0 1 0,-1-1 1,1 0-1,0 0 0,-1 0 0,1 0 1,-1 0-1,0 1 0,1-1 0,-1 0 0,0 0 1,1 0-1,-1 0 0,0-1 0,0 1-8,-1 0-1,1 1 1,0-1-1,-1 0 0,1 1 1,0-1-1,-1 1 1,1-1-1,-1 1 0,1-1 1,-1 1-1,1-1 0,-1 1 1,0 0-1,1-1 1,-1 1-1,1 0 0,-1-1 1,0 1-1,1 0 1,-1 0-1,-1 0 0,-2-1 8,0 0 0,1 0-1,-1 1 1,0 0-1,0 0 1,0 0 0,0 0-1,0 1 1,-5 0-1,6 0-14,-1 1 0,1-1 0,-1 1 0,1 0-1,0 0 1,0 0 0,-5 5 0,6-6-4,1 0 0,0 0 0,0 0 0,0 1 0,0-1 0,0 0 0,0 1 0,0-1 0,0 1 0,0-1 0,1 1 0,-1-1 0,1 1 0,-1 0 0,1-1-1,0 1 1,-1 0 0,1 2 0,0-3-1,1-1-1,-1 1 1,0 0-1,0-1 1,1 1-1,-1-1 0,1 1 1,-1-1-1,0 1 1,1-1-1,-1 1 0,1-1 1,-1 0-1,1 1 1,-1-1-1,1 1 1,0-1-1,-1 0 0,1 0 1,-1 1-1,1-1 1,0 0-1,-1 0 1,1 0-1,0 0 0,-1 0 1,1 0-1,0 0 1,-1 0-1,1 0 1,-1 0-1,1 0 0,0 0 1,-1 0-1,1 0 1,0-1-1,-1 1 0,2-1 1,26-8 14,-21 5 4,0 0-1,0 0 1,0 0-1,-1-1 1,1 0-1,-1 0 1,9-11-1,-12 8 66,-9 8-8,-13 11-54,15-8 12,-28 26-1060,32-28 984,-1 0 1,0 0-1,0 0 0,0 0 1,0 0-1,1 0 0,-1 0 1,0 0-1,1 1 0,-1-1 1,1 0-1,0 0 1,-1 1-1,1-1 0,0 0 1,0 1-1,-1-1 0,1 0 1,0 1-1,0-1 0,1 0 1,-1 0-1,0 1 1,0-1-1,1 0 0,-1 1 1,1 0-1,8 5-403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38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25 13123,'1'-20'2046,"-1"16"-470,0 12-647,-4 216 2822,4-220-3703,0 0 1,1 0-1,-1-1 1,1 1-1,0 0 0,0 0 1,1 4-1,-1-8-34,-1 1-1,0 0 0,1 0 0,-1-1 0,1 1 0,0 0 1,-1-1-1,1 1 0,0 0 0,-1-1 0,1 1 0,0-1 1,0 1-1,-1-1 0,1 0 0,0 1 0,0-1 0,0 0 1,0 1-1,-1-1 0,1 0 0,0 0 0,0 0 0,0 0 1,0 0-1,0 0 0,0 0 0,0 0 0,0 0 0,-1 0 0,1-1 1,0 1-1,0 0 0,0 0 0,0-1 0,1 0 0,5-2 53,1-1-1,-1 0 0,0-1 1,0 1-1,-1-1 0,1-1 0,8-8 1,40-49 246,-34 38-200,0-1-4,-13 14-40,1 2 0,0-1 0,20-16 0,-27 29 15,-3 6-56,-4 9-9,-3 3 19,-8 30-14,15-47-20,0 0 0,0 0 0,1 0-1,0 0 1,-1 0 0,1 0 0,0 0 0,1 0 0,-1 0 0,0 1 0,1-1 0,0 0 0,1 3-1,-1-5 0,0 0 0,0 0 0,0 0 0,0 0 0,1 0 0,-1 0 0,0 0 0,0 0 0,1-1 0,-1 1 0,0-1 0,1 1 0,-1-1 0,1 1 0,-1-1 0,1 0 0,-1 0 0,1 1 0,-1-1-1,1 0 1,-1 0 0,1-1 0,-1 1 0,1 0 0,-1 0 0,1-1 0,-1 1 0,1-1 0,1-1 0,45-17 33,-48 19-35,25-15 27,30-22-1,-34 22-15,0 1 0,24-11-1,-44 24-10,0 0 0,1 1 0,-1-1 0,0 1 1,1-1-1,-1 1 0,0-1 0,1 1 0,-1 0 0,0 0 0,1 0 0,-1 0 0,0 0 0,2 0 0,-3 0 0,1 0 0,-1 1 0,1-1-1,-1 0 1,0 0 0,1 1 0,-1-1 0,0 0-1,1 1 1,-1-1 0,0 0 0,0 1-1,1-1 1,-1 0 0,0 1 0,0-1-1,1 1 1,-1-1 0,0 0 0,0 1 0,0-1-1,0 1 1,0-1 0,0 1 0,0-1-1,0 0 1,0 2 0,0 3-1,-1 0 0,0 0 1,0 1-1,-1-1 0,-2 7 1,1-6 4,-12 35 9,6-20 33,2 1-1,-9 35 0,16-56-63,0-1 0,-1 1 0,1-1 0,0 1 0,0-1-1,0 1 1,-1-1 0,1 1 0,0 0 0,0-1 0,0 1 0,0-1 0,0 1 0,0 0-1,0-1 1,1 1 0,-1-1 0,0 1 0,0-1 0,0 1 0,0 0 0,1-1 0,-1 1-1,0-1 1,1 1 0,-1-1 0,1 1 0,0-1 0,0 0-1,0-1 1,0 1-1,0-1 1,-1 0-1,1 1 1,0-1-1,0 1 1,-1-1-1,1 0 1,0 0-1,-1 0 1,1 1-1,0-1 1,0-1-1,8-13-150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39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18 12715,'-1'0'102,"1"0"1,0 0-1,-1 0 1,1 0 0,0 0-1,0 0 1,-1 1-1,1-1 1,0 0-1,0 0 1,-1 0-1,1 0 1,0 1 0,0-1-1,0 0 1,-1 0-1,1 1 1,0-1-1,0 0 1,0 0-1,0 1 1,0-1 0,0 0-1,-1 1 1,1-1-1,0 0 1,0 1-1,0-1 1,0 0-1,0 0 1,0 1 0,0-1-1,0 0 1,0 1-1,11 5 2246,22-2-204,-30-4-1986,62 3 1123,1-4 1,0-2 0,102-19-1,-165 22-1636,1-1 1,0 0-1,0 0 0,-1-1 1,1 1-1,-1-1 0,6-2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39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17 13675,'8'-3'1313,"8"-4"223,-7 0 2504,-26 9-1644,-11 8-2115,0 1 1,0 2-1,1 1 1,-31 21-1,40-22-136,0 0-1,1 2 1,0-1-1,2 2 1,0 0-1,-20 28 1,31-38-101,1-1 1,-1 1-1,1 0 0,1 0 1,-1 0-1,1 0 1,0 1-1,0-1 1,1 0-1,0 1 0,-1 9 1,2-12-31,0-1 1,1 0 0,-1 1-1,1-1 1,0 0-1,-1 1 1,2-1-1,-1 0 1,0 0 0,1 0-1,-1 1 1,1-2-1,0 1 1,0 0-1,0 0 1,0-1 0,0 1-1,1-1 1,-1 1-1,1-1 1,0 0-1,0 0 1,4 2 0,3 1-129,0-1 1,0 0 0,0-1-1,0 0 1,1-1 0,-1 0-1,1 0 1,0-1-1,0 0 1,-1-1 0,20-2-1,-13 0-363,1-1-1,-1-1 0,0 0 0,0-1 0,0-1 0,22-11 1,-11 1-420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39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48 16876,'-3'5'610,"1"1"0,-1-1 1,1 1-1,0-1 0,0 1 1,0 0-1,0 6 0,1-11-526,1 0-1,0 0 1,0 0-1,0 0 1,1 0-1,-1 0 0,0 0 1,0 0-1,0 0 1,1 0-1,-1 0 1,0 0-1,1 0 1,-1 0-1,1 0 1,-1 0-1,1 0 0,0-1 1,0 2-1,1-1-57,-1 0-1,1 0 1,-1 0-1,1-1 1,0 1-1,-1 0 0,1-1 1,0 0-1,-1 1 1,1-1-1,0 0 1,-1 0-1,1 0 1,0 0-1,3 0 0,5-2-338,0 0-1,0 0 0,0 0 1,0-2-1,0 1 0,9-6 0,57-32-2497,-72 39 2635,28-18-1223,-15 9-1,31-15 0,-48 26 1411,0 0-1,0 0 0,0 0 1,0 0-1,1-1 0,-1 1 0,0 0 1,0 0-1,0 0 0,0 0 0,0 0 1,1 0-1,-1 0 0,0 0 1,0 0-1,0 0 0,0 0 0,1 0 1,-1 0-1,0 0 0,0 0 1,0 0-1,1 0 0,-1 0 0,0 0 1,0 0-1,0 0 0,0 0 1,1 0-1,-1 0 0,0 0 0,0 0 1,0 0-1,0 1 0,0-1 0,1 0 1,-1 0-1,0 0 0,0 0 1,0 0-1,0 0 0,0 1 0,0-1 1,0 0-1,0 0 0,1 0 1,-4 11 532,-9 9 468,-39 51 2072,-51 83 523,91-135-3608,2 1 1,0 0-1,1 1 0,1-1 1,1 2-1,-5 32 1,11-49 84,0-4-94,0 0 0,0 0 1,0 0-1,-1 0 0,1 0 0,0 0 0,0 0 1,0 0-1,-1 0 0,1 0 0,-1 0 1,1 0-1,-1 0 0,1 0 0,-1 0 0,1 0 1,-2 1-1,-2-1-225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40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11 19092,'-7'7'1920,"1"2"-1215,0-2-297,2-2 1080,2 1-528,2 0-464,3-2-256,4-4-592,2-3-248,0-5-632,1-2-664,-3 1 1423,-3-2-391,2-2-224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7:33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65 14115,'-13'-20'1432,"6"4"-912,3 3-208,11 7 633,7 4-177,11 0-376,3 2-328,8-3 0,2 2-64,-3-1-56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40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17004,'-3'4'313,"0"0"-1,1 1 1,0-1 0,0 1 0,0-1 0,1 1 0,-1 0 0,1 0 0,0 0 0,0 0 0,1 0 0,0 0-1,0 0 1,0 0 0,0 0 0,2 9 0,0-7-31,0 0 0,1 0 0,-1 0 0,1 0 0,0 0 0,1-1 0,0 1 0,0-1 0,0 0 0,11 11 0,-11-13-260,0 0 0,1 0 0,0 0 0,0 0 0,0-1 1,0 0-1,0 0 0,1 0 0,-1-1 0,1 0 0,0 0 0,0 0 0,7 1 0,-9-3-174,1 0-1,-1 1 0,1-2 0,-1 1 0,1 0 0,-1-1 0,1 0 0,-1 0 1,0 0-1,1-1 0,-1 0 0,0 1 0,0-1 0,0-1 0,0 1 0,-1-1 0,1 1 1,0-1-1,3-4 0,3-5-289,0 0 1,-1 0-1,-1-1 0,0 0 1,7-16-1,3-8-589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41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1 13915,'-2'12'864,"0"0"1,0 0-1,-1 0 0,-1 0 0,0-1 1,-9 21-1,1-6 173,-64 150 2275,37-91-3421,-45 143 0,84-226-38,-3 13-755,3-15 884,0 0 1,0 0-1,-1 0 1,1 1-1,0-1 0,0 0 1,0 0-1,0 0 1,0 1-1,1-1 0,-1 0 1,0 0-1,0 0 1,0 0-1,0 1 0,0-1 1,0 0-1,0 0 1,0 0-1,0 1 1,0-1-1,1 0 0,-1 0 1,0 0-1,0 0 1,0 0-1,0 1 0,0-1 1,1 0-1,-1 0 1,0 0-1,0 0 0,0 0 1,0 0-1,1 0 1,-1 0-1,0 0 1,0 0-1,0 0 0,1 1 1,-1-1-1,0 0 1,0 0-1,0 0 0,1-1 1,-1 1-1,0 0 1,0 0-1,0 0 0,1 0 1,-1 0-1,0 0 1,0 0-1,0 0 1,1 0-1,-1 0 0,0 0 1,0-1-1,0 1 1,1 0-1,8-7-735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41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1 413 13579,'37'-1'4680,"36"-6"-2675,35-3-1387,348-7 680,226-17-1217,437-101 211,-918 98 467,326-105-1,-473 127-69,-53 15-848,-20-6-1870,9 2 1657,1 0-110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43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157 123 10666,'13'-27'1382,"-2"2"1634,28-46 1,-46 91 487,-3 7-3011,-58 123 727,-53 129-21,119-272-1136,-1 1-1,1 0 0,0-1 1,0 1-1,0 11 0,2-17-45,0 0-1,0 0 0,0 1 1,0-1-1,1 0 0,-1 0 1,1 0-1,0 0 0,-1 0 1,1 0-1,0 0 1,0 0-1,0 0 0,0 0 1,1 0-1,-1-1 0,0 1 1,1 0-1,-1-1 0,1 1 1,0-1-1,-1 1 0,1-1 1,3 2-1,3 0 8,0 0 0,0 0-1,0 0 1,0-1 0,0 0 0,1-1 0,13 1 0,61-3-478,-51-2-308,1-2 0,39-11 0,-21 4 157,-18 5-28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43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0 18180,'-7'17'3239,"-7"16"-1380,-9 37-1,20-61-1874,0 0 0,1 1 0,1-1 0,0 1 0,0 0-1,1-1 1,0 1 0,0-1 0,4 20 0,-3-28 5,-1 1 1,0 0 0,1-1 0,-1 1-1,1-1 1,0 1 0,0-1-1,0 1 1,-1-1 0,1 1-1,0-1 1,1 0 0,-1 1 0,0-1-1,0 0 1,1 0 0,-1 0-1,0 0 1,1 0 0,-1 0 0,1 0-1,-1-1 1,1 1 0,-1 0-1,1-1 1,0 1 0,-1-1 0,1 0-1,0 0 1,0 1 0,-1-1-1,1 0 1,0 0 0,-1-1 0,1 1-1,0 0 1,-1-1 0,1 1-1,2-2 1,2 0-174,0 0 0,-1-1 0,1 1 0,-1-2 0,0 1 0,0 0 0,0-1 0,0 0 0,7-8 1,-5 3 11,0 0 0,-1-1 0,-1 1 0,10-21 1,-2-9-417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44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19052,'-6'3'2129,"0"3"-1449,1 1-328,2 0 1160,1 1-744,2-3-376,2-3-1096,2-5 704,-1-7-160,1-2-144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01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578 166 8258,'6'-24'751,"7"-35"562,-13 58-1252,0 1-1,0-1 1,0 0 0,0 0-1,0 0 1,0 0-1,0 0 1,0 0 0,-1 0-1,1 0 1,0 0-1,-1 0 1,1 0 0,0 0-1,-1 1 1,1-1-1,-1 0 1,0 0 0,1 1-1,-1-1 1,1 0 0,-1 1-1,0-1 1,0 0-1,1 1 1,-1-1 0,0 1-1,0-1 1,0 1-1,0 0 1,0-1 0,1 1-1,-1 0 1,0-1-1,0 1 1,0 0 0,-2 0-1,-4-1 211,-1 1 0,0 0 0,-14 1 0,8 0-28,-2-1 17,1-2 0,-1 0 0,1 0 0,-1-2 0,1 0 0,0 0-1,-21-11 1,28 12-166,3 1-40,-1 0-1,0 0 1,1 1 0,-1-1 0,0 1-1,0 1 1,0-1 0,1 1 0,-1 0-1,0 0 1,0 1 0,0 0 0,0 0 0,1 0-1,-11 4 1,7 0-29,0 0 0,0 0 0,0 1 0,0 0 0,1 0 0,0 1 0,0 0 0,-6 9 0,-5 6 1,0 1 0,2 1-1,1 0 1,0 1-1,2 1 1,1 1-1,2 0 1,0 0 0,2 1-1,0 0 1,2 1-1,-3 33 1,6-25 4,1 1 0,2-1 0,2 1 0,2 0 0,1-1 0,2 0 0,1 0 0,2-1 0,14 39-1,-10-40-33,1-1 0,1 0-1,2-1 1,25 35-1,-34-57-1,0 0-1,1 0 0,1-1 1,-1 0-1,2-1 1,-1 0-1,1 0 0,1-1 1,0-1-1,0 0 1,0 0-1,1-2 0,0 1 1,17 4-1,-8-5 3,1-1 0,-1-1 0,1-1 0,-1 0 1,1-2-1,38-5 0,-29 1-2,-1-3 0,0-1 1,0-1-1,34-15 0,-7-2 22,-3-4 0,0-1-1,-2-3 1,64-53 0,-60 41 38,-2-2 0,-2-2 0,47-59 0,-93 100-38,1 0 0,-2 0 0,1-1 0,-2 0 0,1 0-1,-1 0 1,0-1 0,-1 1 0,-1-1 0,0 0 0,0-1 0,-1 1 0,0 0 0,-1-1 0,0 1 0,-1-1 0,0 1 0,-1-1 0,-4-17 0,-1 5 8,-2 1 1,-1-1 0,-1 2-1,0-1 1,-2 1 0,-1 1 0,-17-23-1,6 13-17,-2 0-1,-1 2 0,-52-45 0,62 61-30,-1-1 1,0 2-1,0 1 0,-37-17 0,46 24-33,-1 0 0,0 1 1,-1 0-1,1 1 0,0 0 0,-1 1 0,1 0 0,-1 0 0,1 1 0,-1 1 0,1 0 0,-12 2 0,-3 5-181,0 1-1,1 0 0,1 2 1,-1 1-1,-27 19 0,8-6-9,-2 0-151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03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946 48 10362,'-15'-7'109,"0"0"-1,0 0 1,0 1-1,-1 1 1,0 1-1,0 0 0,0 1 1,0 1-1,-1 0 1,1 1-1,0 1 1,-1 1-1,1 0 1,-1 1-1,1 1 1,0 0-1,0 1 1,0 1-1,1 1 1,0 0-1,0 1 0,0 0 1,-25 18-1,13-5 12,2 1-1,0 1 0,2 1 0,0 1 0,-27 40 0,-83 146 349,95-138-334,4 2 0,3 1 0,3 2 1,3 1-1,-27 153 0,39-135-85,3 1 0,5-1 1,4 1-1,19 159 0,-5-168-42,4 0 0,4-1 0,43 115 1,-36-133-5,3 0 0,3-2 0,3-1 0,60 80 0,-78-120-1,2-1 0,0-1 0,2-1-1,1 0 1,0-2 0,2-1 0,0-1 0,1-2 0,1 0-1,0-2 1,2-1 0,-1-1 0,57 15 0,-45-18 19,0-2 0,0-2 0,1-2 0,0-1 0,66-5 1,-55-3 82,0-2 0,-1-3-1,101-31 1,-124 31-53,-2-2-1,0 0 0,0-1 0,-1-2 0,-1-1 1,-1-1-1,0-1 0,-1-1 0,-1-1 0,-1-1 1,-1 0-1,0-2 0,19-30 0,13-28 64,69-147-1,19-99 22,-110 248-115,-3-1 0,32-161 1,-49 173-8,-3 1 1,-2-1-1,-4-1 0,-8-76 1,-1 75 0,-3 1 0,-4 1 0,-2 0 0,-3 1 0,-31-70 0,29 88-11,-2 2 0,-2 0 0,-2 1 0,-2 2 1,-2 1-1,-1 2 0,-50-48 0,68 75-48,-1 0 0,0 1 0,-1 1 0,0 1 0,-1 0 0,0 1 0,-1 1 0,0 0 0,-1 2 0,1 0-1,-1 1 1,-1 2 0,1 0 0,-1 0 0,1 2 0,-1 1 0,-21 1 0,19 2-30,-31 5-1,-10 11-136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05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 15307,'3'10'324,"0"-1"-1,-1 1 0,0 0 1,-1 1-1,0-1 0,0 0 1,-1 13-1,-13 73 695,2-17-627,10-62-287,-1 7 15,1 29 0,1-48-112,0 0 1,1 0-1,0 0 0,-1 0 1,2 0-1,-1 0 1,1 0-1,-1 0 0,1 0 1,1-1-1,4 9 1,1-6-62,-8-13-469,-11-17 587,-17-17-84,12 15-113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06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92 16315,'0'-5'1569,"3"3"-993,4-1-208,8-4 784,7 0-216,8-2-359,4-2-89,4 0-280,0 2-136,3 2-320,-4 1-320,-6 5 488,-3-2-120,-3-7-89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7:33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16139,'27'0'1433,"7"-2"-993,4-3-176,8-2 360,1 0-176,3-2-344,-1 1-272,-8 2 88,-6 2 0,-15 4-136,-4 1-88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06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8 15155,'11'-8'2135,"-10"23"-876,-2-12-1228,-5 71 982,3-52-753,0-1 1,2 0 0,1 1-1,0-1 1,7 41 0,-7-60-247,1 0 1,-1 0-1,1 0 1,-1 0-1,1-1 1,-1 1 0,1 0-1,0-1 1,0 1-1,0 0 1,0-1 0,0 1-1,0-1 1,1 1-1,-1-1 1,0 0 0,1 0-1,-1 1 1,1-1-1,0 0 1,-1 0-1,1-1 1,0 1 0,-1 0-1,4 0 1,-3-1-33,0 0 1,0 0 0,0 0 0,0 0-1,0-1 1,0 1 0,0-1-1,0 0 1,0 0 0,-1 1-1,1-1 1,0 0 0,0 0 0,-1-1-1,1 1 1,-1 0 0,1 0-1,-1-1 1,1 1 0,-1-1-1,0 0 1,0 1 0,0-1-1,1-2 1,4-6-20,-1 0 0,0-1 0,-1 1 0,5-19 0,4-20-189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07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16 19276,'-13'-11'1785,"3"8"-1441,3 1-168,3 2 744,5 5-672,2-1-288,6 3-712,-1-1-265,4 5 753,4 4-152,-1 5-184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07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0 379 14771,'2'-1'258,"-1"1"-1,0-1 1,1 1-1,-1-1 0,1 1 1,-1 0-1,1-1 1,-1 1-1,1 0 1,-1 0-1,1 0 1,0 0-1,-1 0 1,1 1-1,-1-1 0,3 1 1,-3 0-167,-1 0 0,1 0 1,-1 0-1,1-1 0,0 1 0,-1 0 0,0 0 1,1 0-1,-1 0 0,0 0 0,1 1 1,-1-1-1,0 0 0,0 0 0,0 0 1,0 0-1,0 0 0,0 0 0,0 0 0,0 0 1,-1 0-1,1 0 0,0 0 0,-1 2 1,-2 8 306,0 0-107,1 0-1,0 0 0,1 0 0,0 16 1,1-26-303,-1 0 0,1 0 0,0 1-1,1-1 1,-1 0 0,0 0 0,0 1 0,0-1 0,1 0 0,-1 0 0,1 0 0,-1 1 0,1-1 0,-1 0 0,1 0 0,0 0 0,-1 0 0,1 0 0,0 0 0,0 0 0,0-1 0,0 1 0,0 0 0,0 0 0,0 0 0,0-1 0,0 1 0,0-1 0,0 1 0,1-1 0,-1 1 0,0-1 0,0 0 0,0 0 0,1 1 0,-1-1 0,0 0 0,0 0 0,1 0 0,-1 0 0,0 0 0,0-1 0,1 1 0,-1 0 0,0 0 0,0-1 0,0 1 0,3-2 0,3-1-214,-1 0 0,1-1 0,0 1 0,-1-1 0,0-1 0,0 1 0,0-1 0,0 0 0,-1-1 0,0 1 0,7-10 0,8-16-420</inkml:trace>
  <inkml:trace contextRef="#ctx0" brushRef="#br0" timeOffset="1">108 4 16812,'-13'-3'1632,"9"3"-1136,2 0-200,2 4 736,3 0-264,6 2-631,-1 1-506,4-1 345,-2-2-136,4-1-40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08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12059,'0'1'144,"-1"0"0,0 1 1,1-1-1,-1 1 0,1 0 1,0-1-1,-1 1 1,1-1-1,0 1 0,0-1 1,0 1-1,0 0 1,0-1-1,0 1 0,1-1 1,-1 1-1,1-1 0,-1 1 1,1-1-1,-1 1 1,2 2-1,0-3 63,0 1-1,0-1 1,-1 0 0,1 1 0,0-1-1,0 0 1,0-1 0,0 1 0,0 0-1,1 0 1,-1-1 0,0 1-1,0-1 1,0 0 0,1 0 0,2 0-1,15 0 550,0-1-1,32-5 1,10-1 18,15 4-158,83 8 0,76 19-435,-92-8-231,-119-14-13,-6 1-103,1-1-1,0-1 0,0-1 0,32-4 1,-51 4 180,0 0 1,1-1-1,-1 1 1,0-1-1,0 1 0,1-1 1,-1 1-1,0-1 1,0 0-1,0 1 1,0-1-1,0 0 1,0 0-1,0 0 1,0 0-1,0 0 0,0 0 1,0 0-1,-1 0 1,1 0-1,0 0 1,-1-1-1,1 1 1,-1 0-1,1 0 1,-1-1-1,0 1 0,1 0 1,-1-1-1,0 1 1,0 0-1,0-1 1,0 1-1,0 0 1,0-1-1,0 1 0,-1 0 1,1 0-1,0-1 1,-1 1-1,1 0 1,-2-2-1,-5-16-7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08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22 500 14667,'-12'21'1670,"2"-5"473,21-31-217,126-202 235,24-37-1827,-153 242-326,-6 8-8,1 1 1,-1 0 0,0-1 0,1 1 0,0 0 0,-1 0 0,1 0 0,0 0-1,1 1 1,5-4 0,-9 5 0,0 1-1,1 0 1,-1 0-1,0 0 1,0 0-1,1 0 1,-1 0-1,0-1 1,1 1-1,-1 0 1,0 0-1,1 0 0,-1 0 1,0 0-1,0 0 1,1 0-1,-1 0 1,0 0-1,1 1 1,-1-1-1,0 0 1,1 0-1,-1 0 1,0 0-1,0 0 1,1 0-1,-1 1 1,0-1-1,0 0 1,1 0-1,-1 0 1,0 1-1,0-1 1,1 0-1,-1 0 1,0 1-1,3 15 6,-6 26-1,2-34 1,-28 144 17,-1 23 99,27-147-99,1-21-86,1 1 1,0-1-1,0 0 0,1 0 0,0 1 0,0-1 0,1 0 1,0 0-1,0 0 0,3 8 0,-4-13 61,1-1-1,0 0 1,0 0-1,0 0 1,1 0-1,-1 0 1,0 0-1,0 0 1,0 0-1,1-1 1,-1 1-1,0 0 1,1-1-1,-1 1 1,1-1-1,-1 1 1,1-1 0,-1 0-1,1 0 1,-1 0-1,1 1 1,-1-1-1,1-1 1,-1 1-1,1 0 1,-1 0-1,2-1 1,13-5-186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09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16307,'7'22'1545,"7"-7"-1041,2-4-216,6-6 824,5 1-448,2-3-296,1-3-95,-3 0-482,0 0-319,-2 0 0,-5-3 392,-6-6-144,0-2-88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09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1 17972,'-7'22'5025,"-20"22"-4160,-60 76-1,46-66-734,30-39-137,3-6-32,0 1 0,1 0 1,0 0-1,1 1 1,0 0-1,1 0 0,0 0 1,-5 20-1,9-30-26,1 0 0,0 0 0,0 0-1,0 1 1,0-1 0,0 0 0,0 0-1,0 0 1,0 0 0,0 0 0,1 0 0,-1 0-1,0 0 1,1 0 0,-1 0 0,1 0-1,-1 0 1,1 0 0,-1 0 0,1 0-1,0 0 1,0 0 0,-1-1 0,1 1 0,0 0-1,0 0 1,0-1 0,0 1 0,0-1-1,0 1 1,0-1 0,0 1 0,0-1 0,0 1-1,0-1 1,0 0 0,0 0 0,0 1-1,0-1 1,0 0 0,0 0 0,0 0 0,2-1-1,2 1-121,1 0-1,-1 0 0,0-1 0,1 0 1,-1 0-1,0-1 0,8-2 1,12-10-507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10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11602,'16'40'5759,"-12"-25"-5168,0-1-1,2 0 1,-1 1 0,2-2-1,0 1 1,0-1 0,1 0-1,14 16 1,-21-27-617,1-1 0,-1 0-1,1 1 1,-1-1 0,1 0 0,0 0 0,-1 0 0,1 0 0,0 0 0,0 0-1,-1 0 1,1-1 0,0 1 0,0-1 0,0 1 0,0-1 0,0 0-1,0 0 1,0 0 0,0 0 0,0 0 0,0 0 0,0 0 0,0-1-1,0 1 1,0-1 0,0 1 0,0-1 0,-1 0 0,4-2 0,0 0-102,0-1 1,0 1 0,-1-1 0,0 0-1,0-1 1,0 1 0,0-1-1,0 0 1,3-7 0,12-22-351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10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1 16756,'-14'40'1688,"-2"4"-1080,-4 2-224,0 4 864,2 3-343,0 0-433,0-5-192,6-10-664,4-3-416,0-19 695,7-13-191,-8 1-64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12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1 144 17020,'0'0'53,"0"0"0,0 1 0,0-1 0,0 1 0,0-1 0,0 1 0,0-1 0,0 0 0,1 1 0,-1-1 0,0 1 0,0-1 0,0 0 0,1 1 0,-1-1 0,0 0 0,0 1 0,1-1 0,-1 0 1,0 1-1,1-1 0,-1 0 0,0 0 0,1 1 0,-1-1 0,0 0 0,1 0 0,-1 0 0,1 1 0,-1-1 0,0 0 0,1 0 0,-1 0 0,1 0 0,-1 0 0,1 0 0,-1 0 0,0 0 0,1 0 0,-1 0 0,1 0 1,-1 0-1,0 0 0,1-1 0,-1 1 0,1 0 0,-1 0 0,0 0 0,1 0 0,-1-1 0,1 1 0,-1 0 0,0 0 0,1-1 0,-1 1 0,25-21 910,-18 15-825,46-43 279,-48 44-352,-1 1 0,0-2 0,0 1-1,0 0 1,0-1 0,-1 0 0,0 0 0,4-9-1,-7 14-49,0 1-1,0-1 0,1 1 1,-1-1-1,0 1 0,0-1 1,0 1-1,0-1 0,0 0 1,0 1-1,0-1 0,0 1 1,0-1-1,0 1 0,0-1 1,0 1-1,0-1 0,0 1 1,0-1-1,-1 1 0,1-1 1,0 1-1,0-1 0,0 1 1,-1-1-1,1 1 0,0 0 1,-1-1-1,0 0 6,0 1 0,0 0-1,1 0 1,-1 0 0,0 0 0,0 0-1,0 0 1,1 0 0,-1 0 0,0 0 0,0 0-1,1 0 1,-1 0 0,0 1 0,0-1-1,-1 1 1,-2 1 41,0 0-1,-1 0 1,1 1-1,0 0 1,-5 4-1,1 1-16,0 0 1,1 1-1,0 0 0,-10 18 0,14-21-39,0-1 0,0 1 0,1 0 0,0 0 0,0 0 0,0 0-1,1 0 1,0 1 0,0-1 0,0 8 0,1-13-3,0 0 1,0 0-1,0-1 0,0 1 1,0 0-1,1 0 1,-1 0-1,0 0 0,0 0 1,0 0-1,1 0 0,-1 0 1,1-1-1,-1 1 0,0 0 1,1 0-1,0 0 1,-1-1-1,1 1 0,-1 0 1,1-1-1,0 1 0,0 0 1,0 0 1,0-1 1,0 0 0,0 0-1,0 0 1,0 0 0,0 0-1,0 0 1,0 0 0,0 0-1,0 0 1,0 0 0,0-1-1,0 1 1,-1 0 0,1-1-1,0 1 1,0 0 0,1-1-1,3-3 28,0 1 0,1-1 0,-1 0-1,-1 0 1,6-5 0,-2-1 46,0 0 0,0 0 0,7-13 0,-12 20-45,-1-1-1,0 0 1,-1 0 0,1 0 0,-1 0 0,1 0 0,-1 0 0,0 0-1,-1-1 1,1 1 0,-1 0 0,0-9 0,0 13-28,0-1 0,0 0 1,-1 1-1,1-1 0,0 0 0,0 1 0,-1-1 1,1 0-1,0 1 0,-1-1 0,1 1 1,0-1-1,-1 1 0,1-1 0,-1 1 0,1-1 1,-1 1-1,1-1 0,-1 1 0,0-1 1,1 1-1,-1 0 0,1 0 0,-1-1 0,0 1 1,1 0-1,-1 0 0,0-1 0,1 1 1,-1 0-1,0 0 0,0 0 0,1 0 0,-1 0 1,0 0-1,1 0 0,-1 1 0,0-1 1,1 0-1,-1 0 0,0 0 0,1 1 0,-1-1 1,0 0-1,0 1 0,-4 1 6,1 0 0,-1 1 1,1-1-1,-8 7 0,4-2-244,0 1 1,1 0-1,0 0 0,1 1 0,0 0 1,0 0-1,1 0 0,0 1 1,-3 10-1,5-14-1661,2-11 1001,4-14 48,3-5-180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7:34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26 15483,'-22'-17'2235,"22"16"-2205,0 1 0,-1 0 0,1 0 1,0 0-1,0 0 0,0 0 0,0-1 0,0 1 1,0 0-1,0 0 0,0 0 0,0 0 0,0-1 1,0 1-1,0 0 0,0 0 0,0 0 0,0 0 1,0-1-1,0 1 0,0 0 0,0 0 0,0 0 0,0 0 1,0-1-1,0 1 0,0 0 0,0 0 0,1 0 1,-1 0-1,0 0 0,0 0 0,0-1 0,0 1 1,0 0-1,0 0 0,1 0 0,-1 0 0,0 0 1,0 0-1,0 0 0,1 0 0,16-3 826,2 4-478,-1 0 0,34 7 0,-45-7-375,0 1 0,1 0 0,-1 0 0,0 1 0,0 0 0,0 0 0,-1 1-1,1 0 1,10 8 0,-16-11-7,0 0-1,0 1 0,1-1 1,-1 1-1,0-1 0,0 1 1,0-1-1,0 1 1,-1 0-1,1 0 0,0-1 1,-1 1-1,1 0 1,-1 0-1,0 0 0,0-1 1,1 1-1,-1 0 0,0 0 1,0 0-1,-1 0 1,1 0-1,0-1 0,-1 1 1,1 0-1,-1 0 1,1 0-1,-1-1 0,0 1 1,0 0-1,0-1 0,0 1 1,0-1-1,0 1 1,0-1-1,-3 3 0,-3 4-13,-1-1 0,0 0-1,0-1 1,0 0-1,-11 6 1,-103 53-21,29-17 62,87-45-27,-22 15-5,27-17 7,0 0 0,0-1 1,0 1-1,0 0 0,0 0 0,1 0 0,-1 0 0,0 0 0,0 0 0,1 0 0,-1 0 0,1 0 0,-1 0 0,1 0 0,-1 0 0,1 0 0,0 0 0,0 1 0,-1-1 0,1 0 0,0 0 0,0 2 0,1-2-1,-1 0-1,1 0 1,-1 0-1,1 0 1,0 0-1,-1-1 0,1 1 1,0 0-1,0 0 1,0-1-1,0 1 1,0 0-1,0-1 1,-1 1-1,1-1 0,0 1 1,1-1-1,-1 1 1,0-1-1,0 0 1,0 0-1,0 0 0,2 1 1,32 2-86,-27-2 23,46 1-706,66-5 0,-77 0 480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15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14755,'2'50'3395,"0"9"-3085,-3 23-44,-1-24 175,7 76 0,-4-130-382,-1-1 0,1 0-1,-1 0 1,1 0 0,0 0-1,0 0 1,0 0 0,0 0-1,3 3 1,-4-5-38,1-1 0,-1 1 0,1-1 1,-1 0-1,0 1 0,1-1 0,-1 0 0,1 1 0,-1-1 0,1 0 0,-1 0 0,1 1 1,-1-1-1,1 0 0,-1 0 0,1 0 0,-1 0 0,1 1 0,0-1 0,-1 0 1,2 0-1,-1-1 15,0 1 0,0 0 1,1-1-1,-1 1 1,0-1-1,0 0 0,1 1 1,-1-1-1,0 0 0,0 0 1,0 1-1,2-3 1,17-19 245,-1-1 1,-1 0 0,-1-1 0,16-31 0,-6 10-72,-5 10-92,-7 10-46,1 1 1,25-30 0,-41 53-73,0 1 0,0-1-1,1 1 1,-1-1 0,0 1-1,1-1 1,-1 1 0,0-1-1,1 1 1,-1-1 0,1 1 0,-1 0-1,1-1 1,-1 1 0,1 0-1,-1-1 1,1 1 0,0 0-1,-1 0 1,1-1 0,-1 1-1,1 0 1,0 0 0,-1 0-1,1 0 1,-1 0 0,1 0 0,0 0-1,-1 0 1,1 0 0,-1 0-1,1 0 1,0 0 0,-1 0-1,1 1 1,-1-1 0,1 0-1,0 1 1,0 0 2,0 1-1,0 0 1,0 0-1,0-1 1,0 1-1,-1 0 1,1 0-1,-1 0 1,1 0 0,-1 0-1,0 3 1,2 17 11,-1-10-12,0 0 1,1 1 0,0-1 0,7 20 0,-9-31-3,1-1 1,-1 1 0,0 0-1,0-1 1,1 1 0,-1 0 0,1-1-1,-1 1 1,0-1 0,1 1-1,-1 0 1,1-1 0,-1 1-1,1-1 1,0 1 0,-1-1 0,1 0-1,0 1 1,-1-1 0,1 0-1,0 1 1,-1-1 0,1 0-1,0 0 1,-1 0 0,2 1-1,0-1 0,-1-1-1,1 1 0,-1 0 1,1-1-1,-1 1 0,0-1 1,1 0-1,-1 1 0,0-1 1,1 0-1,-1 0 0,2-1 1,4-5-6,-1 1 0,0-1-1,8-10 1,-13 14 7,32-42-10,52-65 18,-83 108-10,-1 0 0,1 0 0,1 0 1,-1 1-1,0-1 0,0 0 0,1 1 0,-1-1 0,1 1 0,-1 0 0,4-1 0,-5 2 1,-1-1 0,1 1-1,0 0 1,0 0 0,0 0 0,0 1 0,0-1-1,0 0 1,-1 0 0,1 0 0,0 1 0,0-1-1,0 0 1,-1 1 0,1-1 0,0 0 0,0 1-1,-1-1 1,1 1 0,0-1 0,-1 1 0,1 0 0,0-1-1,-1 1 1,1 0 0,-1-1 0,1 1 0,-1 0-1,1 0 1,-1-1 0,0 1 0,0 0 0,1 0-1,-1 0 1,0 0 0,0 0 0,0 1 0,4 18 3,-1 1 0,-1 0 0,-1-1 0,-3 36 0,1-9 14,-2 101 197,8-138-2053,-4-4 1469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16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37 14555,'-5'3'580,"3"-2"-384,0 0 0,1 0-1,-1 0 1,0 0 0,1 0 0,-1 0 0,0 0 0,0-1-1,0 1 1,-2-1 0,74-5 4866,-20-1-4475,248-9 981,-131 7-1333,-79 3-190,136-2 37,-215 7-75,32 3 10,-38-2-16,-1-1 0,0 0 1,0 1-1,0-1 0,0 1 0,0 0 0,0 0 0,0 0 0,0 0 1,0 0-1,0 0 0,-1 0 0,1 1 0,3 2 0,-5-4-3,0 0 0,0 0 0,0 0 0,0 1 0,0-1 0,0 0 0,0 0 0,0 0 0,0 0 0,0 0 0,0 1 0,0-1 0,0 0 0,0 0 0,0 0 0,0 0 0,0 0 0,0 1 0,0-1 0,0 0 0,0 0 0,0 0 0,0 0 0,0 0 0,0 1 0,0-1 0,0 0 0,0 0 0,0 0 0,0 0 0,0 0 0,0 0 0,0 0 0,0 1 0,0-1 0,-1 0 0,1 0 0,0 0 0,0 0 0,0 0 0,0 0 0,0 0 0,0 0 0,-1 0 0,1 0 0,0 1 0,0-1 0,0 0 0,0 0 0,-1 0 0,-11 1-270,-15-2-1026,17-1 584,-1 0 0,1 0 1,0-1-1,-12-5 0,-1-2-246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17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21 13267,'7'-5'420,"17"-11"3495,-24 16-3881,0 0 0,0 0-1,0 0 1,0 0 0,0 0-1,0 1 1,0-1 0,0 0-1,1 0 1,-1 0 0,0 0-1,0 0 1,0 0-1,0 0 1,0 0 0,0 0-1,0 0 1,0 0 0,0 0-1,0 0 1,0 0 0,0 0-1,0 0 1,0 0 0,0 1-1,0-1 1,0 0-1,0 0 1,0 0 0,1 0-1,-1 0 1,0 0 0,0 0-1,0 0 1,0 0 0,0 0-1,0 0 1,0 0 0,0 0-1,0 0 1,0 0-1,0 0 1,0 0 0,0 0-1,0 0 1,1 0 0,-1 0-1,0 0 1,0 0 0,0-1-1,0 1 1,0 0 0,0 0-1,0 0 1,0 0-1,0 0 1,0 0 0,0 0-1,0 0 1,-10 14 987,-22 20-769,3 2-1,1 1 1,2 2 0,1 0 0,2 2-1,2 0 1,2 2 0,1 0 0,-18 72 0,34-105-188,-1 1 1,2 0-1,-1 1 1,1-1 0,1 0-1,0 0 1,2 12 0,-1-20-52,-1 0 0,1-1 0,0 1 1,0 0-1,0 0 0,0-1 0,0 1 1,1 0-1,-1-1 0,1 1 1,-1-1-1,1 0 0,0 0 0,0 1 1,0-1-1,1 0 0,-1-1 0,0 1 1,1 0-1,-1-1 0,1 1 0,-1-1 1,1 0-1,0 0 0,-1 0 1,1 0-1,0 0 0,0-1 0,0 1 1,0-1-1,5 0 0,4 0-174,1 0 1,-1-1-1,1-1 0,-1 0 0,24-7 0,61-27-3520,-47 15 2515,-12 7 81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17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3 13355,'0'0'133,"0"0"-1,0 0 1,1 0 0,-1-1-1,0 1 1,0 0 0,1 0 0,-1 0-1,0 0 1,0-1 0,1 1-1,-1 0 1,0 0 0,0 0 0,1 0-1,-1 0 1,0 0 0,1 0-1,-1 0 1,0 0 0,0 0 0,1 0-1,-1 0 1,0 0 0,1 0-1,-1 0 1,0 0 0,0 0 0,1 0-1,-1 0 1,0 1 0,0-1-1,1 0 1,-1 0 0,0 0 0,0 0-1,1 1 1,-1-1 0,0 0-1,0 0 1,0 0 0,1 1 0,-1-1-1,0 0 1,0 0 0,0 1-1,-3 17 1903,-14 20-1431,17-37-469,-36 59 894,24-41-724,0 0-1,-12 28 0,24-46-293,-1 0 1,1 1-1,-1-1 1,1 0-1,-1 0 1,1 0-1,0 0 1,0 0-1,0 0 1,0 0-1,-1 1 1,2-1-1,-1 0 1,0 0-1,0 0 1,0 2-1,1-3-9,-1 0-1,0 1 0,1-1 0,-1 0 1,0 0-1,1 1 0,-1-1 0,0 0 1,1 0-1,-1 0 0,0 1 0,1-1 1,-1 0-1,1 0 0,-1 0 0,0 0 0,1 0 1,-1 0-1,1 0 0,-1 0 0,0 0 1,1 0-1,-1 0 0,1 0 0,-1 0 1,0 0-1,1 0 0,0-1 0,3 0-54,0-1 0,0 0 0,0 0-1,0 0 1,0 0 0,5-5-1,6-6-483,0-1 0,-1-1 0,-1 0 0,0 0 0,-1-1 0,-1-1 0,0 0 0,14-33 0,-11 12-264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18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8 12355,'-7'-7'2072,"0"7"-824,-2 4-471,2 10 2127,1 3-1336,2 6-423,2 2-161,2 1-432,2-3-152,2-5-264,2-6-168,-1-12-584,1-9-640,1-11 1040,-1-4-208,-2-5-129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24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327 146 4425,'10'-27'701,"-2"6"1236,0-1 0,8-43 0,-15 65-1880,-1-1 1,0 1-1,0 0 0,0-1 0,0 1 1,0-1-1,-1 1 0,1-1 0,0 1 1,0 0-1,0-1 0,0 1 0,0 0 1,0-1-1,-1 1 0,1-1 0,0 1 1,0 0-1,-1-1 0,1 1 0,0 0 1,0 0-1,-1-1 0,1 1 0,0 0 1,-1 0-1,1-1 0,0 1 0,-1 0 1,1 0-1,-1 0 0,1 0 0,0-1 1,-1 1-1,1 0 0,0 0 0,-1 0 1,1 0-1,-1 0 0,1 0 1,-1 0-1,1 0 0,0 0 0,-1 0 1,1 0-1,-1 0 0,1 1 0,0-1 1,-1 0-1,1 0 0,-1 1 0,-23 7 480,23-8-428,-23 11 87,0 1 0,1 2-1,1 0 1,0 1 0,1 1-1,0 1 1,2 0 0,0 2-1,1 0 1,1 1 0,-23 35-1,32-42-128,0 0 0,1 1 0,1-1-1,0 2 1,1-1 0,0 0 0,1 1-1,1 0 1,0 0 0,1 0 0,1 1 0,0-1-1,1 0 1,0 1 0,2-1 0,0 0-1,0 0 1,2 0 0,0 0 0,0-1-1,9 19 1,-1-8-22,1-1 0,0-1 0,20 25 0,-24-36-24,1-1 0,0 0-1,1-1 1,-1 0 0,2 0-1,0-1 1,17 10 0,-25-17-2,1 0 1,-1 0 0,0 0-1,0-1 1,1 0 0,-1 0 0,1 0-1,-1 0 1,1-1 0,0 0-1,-1 0 1,1 0 0,-1 0-1,1-1 1,-1 0 0,1 0-1,-1 0 1,1 0 0,-1-1-1,0 0 1,0 1 0,1-2 0,-1 1-1,-1 0 1,1-1 0,0 0-1,-1 0 1,5-4 0,8-9 98,-1-1 1,-1 0 0,0-1 0,15-28-1,-29 46-117,23-36 161,-2-1 1,-2 0-1,28-79 0,-42 101-152,-1 0 0,0-1 0,-1 0-1,0 0 1,-2 0 0,0-1 0,0 1 0,-2 0 0,0 0 0,-1 0-1,0 0 1,-2 0 0,-6-21 0,8 31-70,0 0 0,-1 1 0,1-1-1,-1 1 1,0-1 0,-1 1 0,1 0 0,-1 0 0,0 0-1,0 1 1,-1 0 0,0-1 0,1 2 0,-1-1 0,0 0-1,-1 1 1,1 0 0,-1 0 0,1 1 0,-1-1 0,0 1-1,0 1 1,0-1 0,0 1 0,-12-1 0,-17 1-255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35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96 14019,'1'3'315,"0"-1"0,0 1 0,0-1 0,0 1-1,0-1 1,1 1 0,-1-1 0,1 0 0,-1 0 0,1 1 0,0-1 0,0-1 0,4 4-1,-6-4-237,1-1 0,0 0 1,-1 1-1,1-1 0,-1 0 0,1 1 0,0-1 0,-1 0 0,1 0 0,0 0 0,-1 0 0,1 0 0,-1 0 0,1 0 0,0 0 0,-1 0 0,1 0 0,0 0 0,-1 0 0,1 0 0,0 0 1,0-1-1,0 0-26,0 1 1,0-1 0,0 0 0,0 0 0,0 0-1,0 0 1,-1 0 0,1 0 0,0 0 0,-1 0 0,1-1-1,-1 1 1,1 0 0,-1 0 0,1 0 0,-1-2 0,2-6 194,0 0 0,0 0 0,-1 0 0,-1-13 0,0 19-194,0 1-1,0-1 1,0 0 0,0 0-1,-1 0 1,1 1 0,-1-1 0,0 0-1,0 1 1,0-1 0,0 1-1,0-1 1,0 1 0,-1 0-1,1-1 1,-1 1 0,0 0-1,-3-4 1,4 6-36,-1-1 0,1 1 0,0-1 1,-1 1-1,1-1 0,-1 1 0,1 0 0,-1 0 0,1 0 0,-1 0 1,1 0-1,-1 0 0,1 0 0,0 0 0,-1 0 0,1 1 1,-1-1-1,1 0 0,0 1 0,-1 0 0,1-1 0,0 1 0,-1 0 1,1-1-1,0 1 0,0 0 0,0 0 0,0 0 0,-1 0 1,2 0-1,-1 0 0,-1 2 0,-3 2 7,1 1 0,0-1 1,0 1-1,0 0 0,-4 9 0,6-9-20,0 0-1,0 1 1,0-1 0,1 0-1,0 1 1,0-1 0,0 1-1,1 8 1,0-13-2,0-1 0,0 0 1,0 1-1,1-1 1,-1 0-1,0 1 0,0-1 1,1 0-1,-1 0 0,1 1 1,-1-1-1,1 0 0,0 0 1,-1 0-1,1 0 0,0 0 1,0 0-1,0 0 0,0 0 1,0 0-1,0 0 0,0 0 1,0 0-1,0-1 0,0 1 1,0 0-1,0-1 0,0 1 1,1-1-1,-1 0 0,0 1 1,1-1-1,-1 0 0,0 0 1,0 1-1,1-1 0,-1 0 1,0 0-1,1 0 0,-1-1 1,0 1-1,1 0 0,-1-1 1,0 1-1,0 0 0,1-1 1,1 0-1,0-1 27,1 0 0,-1 0 0,1 0 0,-1 0 0,0 0 0,0 0 0,0-1 0,0 1 0,0-1 0,2-3 0,-4 4 0,1 1 0,-1-1 0,0 1-1,0-1 1,0 1 0,0-1 0,0 0 0,0 0 0,0 1-1,-1-1 1,1 0 0,-1 0 0,1 0 0,-1 0 0,0 0-1,0 0 1,0 0 0,0 1 0,0-1 0,0 0 0,0 0-1,-1-2 1,1 3-13,-1 0-1,1 1 0,0-1 1,-1 0-1,1 1 1,0-1-1,-1 0 0,1 1 1,-1-1-1,1 1 0,-1-1 1,1 1-1,-1-1 1,1 1-1,-1 0 0,0-1 1,1 1-1,-1 0 1,0-1-1,1 1 0,-1 0 1,0 0-1,1-1 0,-1 1 1,-1 0-1,0 0 4,1 0 0,-1 1 0,0-1 1,1 0-1,-1 1 0,1-1 0,-1 1 0,0-1 0,1 1 0,-3 1 0,0 1-20,0-1-1,1 1 1,-1 0-1,1 0 1,0 0 0,-1 0-1,-2 6 1,0 2-661,8-13-364,12-24 242,-3-16 318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36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1197 110 11522,'-41'-9'1168,"-51"-5"0,54 9-757,-67-17-1,65 9-291,-1 0 47,0 2 1,-55-8-1,82 17-127,-1 1 0,1 0 0,0 2 0,-1 0 0,1 0 0,-1 1 0,1 1 0,0 0 0,0 1 0,-22 10 0,18-6-17,1 1-1,1 1 1,0 0 0,0 1-1,1 1 1,1 1 0,0 0-1,0 0 1,-12 18-1,10-9 2,0 1-1,2 0 0,1 1 0,1 1 0,-16 47 0,-106 417 222,96-335-54,-31 178 420,59-259-399,4 0 0,4 121 0,27 73 91,-16-212-73,2-1-1,34 97 1,-15-74 62,75 143-1,-94-203-284,1 0 0,0-1 0,1 0 0,0-1 0,1 0 0,1-1 0,1-1 0,24 17 0,-14-14 11,0-2 0,1 0 1,1-2-1,0-1 0,32 8 1,3-2 56,1-3 0,68 7-1,-88-17-73,0-2 0,0-2-1,0-2 1,45-8 0,-44 2-11,-1-1-1,1-3 1,48-19 0,-73 23 13,0-1 0,-1-1 0,0-1-1,-1 0 1,0-2 0,-1 0 0,0-1 0,27-28 0,1-17 1,-2-1 0,44-81 0,-42 64 21,-4 7-38,-4-2 0,-3-2 0,-3-1 0,21-82 0,-28 74-138,-3-1 1,18-159 0,-36 208 109,-2 0 1,-1 1-1,-2-1 0,-2 1 1,0-1-1,-3 1 0,-1 0 0,-1 1 1,-2 0-1,-16-34 0,-14-8-1,-3 3-1,-85-105 0,40 57 45,35 40 11,-28-37 53,65 94-95,-2 2 0,-40-37-1,52 52 20,-1 0 0,0 0 0,0 1 0,0 1-1,-1-1 1,1 2 0,-1-1 0,0 1 0,0 0 0,-13-2-1,6 3 85,0 1 0,0 0 0,0 1-1,0 1 1,-21 3 0,-6 3-72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21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14979,'13'-2'1593,"15"2"-889,3 0-224,12 0 1080,10-1-608,10-5-304,3 0-31,4-1-217,1 0-144,-11 3-216,-6 1-200,-16 3-392,-10 3-217,-16 5-279,-9 1 40,-12 1 552,-10-1-240,-5 1-104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21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15491,'0'17'1561,"12"-6"-809,6-5-216,15-4 728,9-1-160,7-1-191,4-3-105,3 2-272,-1-1-120,-6 5-392,-4 0-264,-12 3-104,-6-5 240,-9-8-56,-3-5-88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7:34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0 15475,'-2'0'111,"0"0"-1,0 1 0,-1-1 0,1 0 0,0 1 0,0-1 1,0 1-1,-1 0 0,1 0 0,0 0 0,0 0 1,0 0-1,1 0 0,-1 1 0,0-1 0,0 0 1,-2 4-1,2-4 0,-13 13 239,0 1-1,1 0 1,-24 34 0,-28 57-290,49-76-34,-18 47 0,31-68-19,1 1-1,0 0 0,1 0 1,-1 1-1,2-1 0,0 0 1,0 1-1,1-1 0,1 13 1,-1-20-3,0-1 0,1 1 0,-1 0 0,1-1 0,0 1 0,0-1 0,-1 1 0,2-1 0,-1 0 0,0 1 0,0-1 0,1 0 0,-1 0 0,1 0 0,0 0 0,0 0 0,0 0 0,0 0 0,0-1 0,0 1 0,0-1 0,0 1 0,1-1 0,-1 0 0,0 0 0,1 0 0,-1 0 0,1 0 0,-1-1 0,1 1 0,0-1 0,-1 1 0,1-1 0,0 0 0,-1 0 0,1-1 0,3 1 0,3-2 13,0 1 1,1-2 0,-1 1-1,0-1 1,0 0-1,0-1 1,-1 0 0,0-1-1,11-6 1,-6 1 44,0 0 1,18-18 0,-28 24-48,1 1-1,-1-1 1,1-1 0,-1 1 0,0 0-1,-1-1 1,1 0 0,-1 1 0,0-1 0,0 0-1,0 0 1,0-6 0,-1 10-12,-1 1 0,0-1 0,0 0 0,0 0 0,0 0 0,0 0 0,0 0 0,0 0 0,0 0 0,0 0 0,-1 1 0,1-1 0,0 0 0,-1 0 0,1 0 0,0 0 0,-1 1 0,1-1 0,-1 0 0,1 0 0,-1 1 0,1-1 0,-1 0 0,0 1 0,1-1 0,-1 0 0,0 1 0,0-1 0,1 1 0,-1-1 0,0 1 0,0 0 0,0-1 0,1 1 0,-1 0 0,0 0 0,0-1 0,0 1 0,0 0 0,0 0 0,0 0 0,0 0 0,1 0 0,-1 0 0,0 0 0,0 1 0,0-1 0,0 0 0,0 0 0,-1 1 0,1-1-3,-1 0-1,1 1 1,-1-1 0,1 1-1,-1-1 1,1 1 0,0-1-1,-1 1 1,1 0 0,0 0 0,-1 0-1,1-1 1,0 1 0,0 1-1,0-1 1,0 0 0,0 0-1,0 0 1,0 0 0,0 1-1,0-1 1,0 0 0,1 1-1,-1-1 1,1 1 0,-1-1 0,0 3-1,1-3 0,1-1 0,-1 1 0,0-1 0,0 1-1,1-1 1,-1 1 0,0-1 0,1 1 0,-1-1 0,1 1 0,-1-1-1,1 0 1,-1 1 0,1-1 0,-1 0 0,1 1 0,-1-1-1,1 0 1,-1 0 0,1 1 0,-1-1 0,1 0 0,0 0 0,-1 0-1,1 0 1,-1 0 0,1 0 0,-1 0 0,1 0 0,0 0-1,0 0 1,23-2-73,-23 2 71,17-5-111,1 0-1,33-14 1,-34 11-19,1 1 0,26-6 0,-44 13 133,-1 0 0,0 0 0,1 0-1,-1 0 1,0-1 0,1 1 0,-1 0 0,1 0-1,-1 0 1,0 0 0,1 0 0,-1 0 0,0 0 0,1 1-1,-1-1 1,1 0 0,-1 0 0,0 0 0,1 0 0,-1 0-1,0 0 1,1 1 0,-1-1 0,0 0 0,1 0 0,-1 1-1,0-1 1,0 0 0,1 0 0,-1 1 0,0-1 0,0 0-1,1 1 1,-1-1 0,0 0 0,0 1 0,0-1 0,0 0-1,0 1 1,1-1 0,-1 1 0,0-1 0,0 0-1,0 1 1,0-1 0,0 0 0,0 1 0,0-1 0,0 1-1,0-1 1,-1 0 0,1 1 0,0-1 0,0 0 0,0 1-1,0-1 1,0 0 0,-1 1 0,-11 25 128,10-23-110,-4 9 33,-1-1 9,1 1 0,0 1 0,1-1 0,-4 16 0,8-27-81,1 0-1,0-1 1,0 1-1,0 0 0,0 0 1,0-1-1,0 1 1,0 0-1,0-1 1,0 1-1,0 0 1,0 0-1,0-1 1,0 1-1,1 0 0,-1-1 1,0 1-1,0 0 1,1-1-1,-1 1 1,0-1-1,1 1 1,-1 0-1,2 0 1,-2-1 5,1 1 0,-1-1 0,1 0 1,0 0-1,-1 0 0,1 0 0,-1 0 1,1 0-1,0 0 0,-1 0 0,1 0 1,-1 0-1,1 0 0,0 0 0,-1 0 0,1 0 1,-1-1-1,1 1 0,-1 0 0,1 0 1,-1-1-1,1 1 0,-1 0 0,1-1 1,-1 1-1,1 0 0,-1-1 0,1 0 1,9-10-243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23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15411,'-1'1'136,"1"0"0,-1 0 0,1 0 0,-1 0 1,1 0-1,0 1 0,0-1 0,-1 0 0,1 0 0,0 1 0,0-1 0,0 0 0,0 0 0,0 1 0,1-1 0,-1 0 0,0 0 0,1 0 0,-1 1 0,0-1 0,2 2 0,16 25 1145,-13-22-879,17 24 104,2-1-1,1-2 1,2 0 0,33 26 0,130 79-612,-190-131 31,0-1-1,1 0 0,-1 0 1,0 1-1,1-1 0,-1 0 1,0 0-1,1 0 0,-1 0 1,0 1-1,1-1 1,-1 0-1,1 0 0,-1 0 1,0 0-1,1 0 0,-1 0 1,0 0-1,1 0 0,-1 0 1,1 0-1,-1 0 1,0 0-1,1-1 0,-1 1 1,0 0-1,1 0 0,-1 0 1,0 0-1,1-1 0,-1 1 1,1 0-1,6-13-1596,-4 6 1626,4-9-870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23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0 15251,'-1'0'97,"0"1"0,0-1-1,1 0 1,-1 0-1,0 1 1,0-1 0,1 1-1,-1-1 1,0 1 0,1-1-1,-1 1 1,0-1-1,1 1 1,-1 0 0,1-1-1,-1 1 1,1 0 0,-1-1-1,1 1 1,0 0-1,-1 0 1,1 0 0,0-1-1,-1 1 1,1 0 0,0 0-1,0 1 1,-8 25 778,-82 512 2246,54-300-2659,30-206-486,1-3-846,-3 53-1,10-79-759,4-8 1083,4-9 3,1-8-333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29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91 11883,'12'-25'1478,"-8"18"-803,-1 0 0,1 0-1,0 0 1,0 0 0,1 1 0,0-1 0,8-7 0,-12 13-623,-1 1 0,0 0 0,0 0 0,1-1 0,-1 1 0,0 0 0,0 0-1,1 0 1,-1-1 0,0 1 0,1 0 0,-1 0 0,0 0 0,1 0 0,-1 0 0,0 0 0,1 0 0,-1 0 0,0 0 0,1-1 0,-1 1-1,0 1 1,1-1 0,-1 0 0,1 0 0,-1 0 0,0 0 0,1 0 0,-1 0 0,0 0 0,1 0 0,-1 1 0,0-1 0,0 0 0,1 0-1,-1 0 1,0 1 0,1-1 0,-1 0 0,0 0 0,0 1 0,1-1 0,-1 0 0,0 1 0,0-1 0,0 0 0,0 0 0,1 1 0,-1-1 0,0 0-1,0 1 1,0-1 0,0 1 0,0-1 0,0 0 0,0 1 0,0-1 0,0 0 0,0 1 0,0-1 0,0 0 0,0 1 0,0 32 536,-1-27-391,-12 181 594,-2 140-731,18-308-363,-3-14-1498,-7-14-247,-11-13 759,6 10 562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29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0 141 14123,'0'-2'2032,"6"-3"-1079,5 0-265,8-3 1536,7-2-919,3-3-177,8-1-280,3-2-144,3 1-232,0 3-152,-3 3-320,0 4-200,-5 3-520,-5 2-440,-9-3 920,-8-4-224,-9-7-176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37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19 14867,'10'-7'1118,"7"-4"2367,-12 15-2094,-4 12-891,-4 8 54,0-1 0,-14 47 1,11-52-341,1 0 1,1 1 0,1 0 0,0 0 0,1 36 0,2-52-195,0 1 0,1-1-1,-1 0 1,1 1 0,0-1 0,0 0-1,0 1 1,0-1 0,1 0 0,-1 0-1,1 0 1,0 0 0,0 0 0,0-1-1,0 1 1,0-1 0,1 1 0,-1-1-1,1 0 1,-1 1 0,1-1-1,0-1 1,0 1 0,0 0 0,5 1-1,-3-1-10,0-1-1,1 0 0,-1 0 1,0 0-1,0-1 0,0 0 1,0 0-1,0 0 0,1-1 1,-1 0-1,0 0 0,0 0 1,0 0-1,0-1 0,0 0 1,7-4-1,-5 2-15,-1 0 0,0 0-1,0-1 1,0 1 0,0-1 0,-1-1 0,0 1-1,0-1 1,-1 0 0,1 0 0,-1 0 0,3-8 0,1-2 60,-2 0 0,0 0 1,-1 0-1,4-21 0,1-15-53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38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20284,'-7'11'1561,"1"-10"-1209,-3-1-168,12 0 496,4 0-248,3 0-272,2 0-232,-1 3-480,1 2-272,2 3-393,0 2 905,-1 5-248,2 2-208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38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13395,'7'-4'696,"-1"0"-1,1 0 1,-1-1 0,0 0 0,5-6 0,24-18 3843,-35 29-4510,1 0 1,-1 0 0,0-1 0,0 1-1,0 0 1,0 0 0,0 0-1,0 0 1,1 0 0,-1 0 0,0 0-1,0 0 1,0 0 0,0 0-1,0 0 1,1 0 0,-1 0 0,0 0-1,0 0 1,0 0 0,0 0-1,0 0 1,1 0 0,-1 0 0,0 0-1,0 0 1,0 0 0,0 0-1,0 0 1,1 0 0,-1 0 0,0 0-1,0 0 1,0 0 0,0 0-1,0 0 1,0 0 0,1 1 0,-1-1-1,0 0 1,0 0 0,0 0-1,0 0 1,0 0 0,0 0 0,0 1-1,0-1 1,0 0 0,0 11 534,-6 13-245,-7 14-110,6-21-175,2 0 0,-1 0 0,2 0 0,-4 34 0,7-50-34,1 0 0,0 0 0,0 1 0,0-1 0,0 0 0,0 0 0,0 1 0,1-1 0,-1 0 0,0 0 0,0 1 0,1-1 0,-1 0 0,1 0 0,-1 0 0,1 0 0,0 1 0,-1-1 0,1 0 0,0 0 0,0-1 0,0 1 0,0 0 0,0 0 0,0 0 0,0 0 0,0-1 0,0 1 0,0 0 0,0-1 0,0 1 0,0-1 0,1 0 0,-1 1 0,0-1 0,0 0 0,1 1 0,-1-1 0,0 0 0,0 0 0,1 0 0,-1 0 0,0-1 0,3 1 1,2-1-111,-1-1 0,1 1 0,0-1 0,-1 0 0,1 0 0,-1-1 0,0 1 0,9-7 0,-6 2-46,0 1 0,-1-2 0,0 1-1,0-1 1,-1-1 0,0 1-1,0-1 1,-1 0 0,0 0 0,6-16-1,8-31-365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39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17420,'-2'0'2000,"2"3"-1320,2 4-312,0 0 1417,7 2-1129,-3 2-368,0-2-728,-6-1 512,-5-2-168,-3-3-120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39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52 114 14467,'-51'9'4358,"69"-4"-1545,32-1-2025,0-2 1,-1-2-1,54-8 0,-74 5-560,290-35 897,141-7-805,-436 44-330,-1 2 0,0 1-1,38 8 1,-64-12-357,-1 0 1,1 0-1,0 0 0,0 0 1,1 0-1,-5-4 0,-5-4-31,-4-2-99,-1 1-147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40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31 419 11618,'-8'13'1344,"-10"17"571,18-28-1699,-1-1-1,0 1 1,1-1-1,-1 1 1,1-1-1,-1 1 1,1-1-1,0 1 1,0-1 0,-1 1-1,1 0 1,0-1-1,0 1 1,1-1-1,-1 1 1,1 1-1,-1-2-160,0-1 0,0 0 0,0 0 0,1 1 0,-1-1 0,0 0 0,1 0 0,-1 0 0,0 1 0,1-1 0,-1 0 0,0 0 0,1 0 0,-1 0 0,0 0 0,1 1 0,-1-1 0,0 0 0,1 0 0,-1 0 0,1 0 0,-1 0 0,0 0 0,1 0 0,-1 0 0,0-1 0,1 1 0,-1 0 0,0 0 0,1 0 0,-1 0 0,0 0 0,1-1 0,-1 1 0,0 0 0,1 0 0,-1 0 0,0-1 0,0 1 0,1 0 0,-1-1 0,15-12 770,-15 13-747,43-48 1110,-3-2-1,50-79 1,-52 72-838,-1 0-147,-17 24-174,2 2 1,26-31-1,-47 61-31,-1 1 1,1-1-1,-1 1 1,1-1 0,-1 0-1,1 1 1,-1-1 0,1 1-1,-1-1 1,1 1 0,0 0-1,-1-1 1,1 1-1,0 0 1,-1-1 0,1 1-1,0 0 1,-1 0 0,1-1-1,0 1 1,0 0-1,-1 0 1,2 0 0,-1 0-1,-1 1 0,1-1 1,-1 1-1,1 0 0,-1-1 1,0 1-1,1-1 0,-1 1 1,0 0-1,1-1 0,-1 1 0,0 0 1,0-1-1,0 1 0,0 0 1,0-1-1,0 1 0,0 0 1,0-1-1,0 2 0,-5 46-52,4-43 50,-42 187-66,-5 32 117,47-216-77,-3 36-100,4-41 18,0 0 0,0 0 1,0 0-1,0-1 0,0 1 1,1 0-1,0 0 0,-1-1 1,1 1-1,0 0 0,0-1 1,2 4-1,-3-6 71,1 0-1,-1 1 1,0-1 0,1 1 0,-1-1 0,0 0 0,1 1-1,-1-1 1,1 0 0,-1 0 0,1 1 0,-1-1 0,1 0-1,-1 0 1,1 0 0,-1 0 0,1 1 0,-1-1-1,1 0 1,-1 0 0,1 0 0,-1 0 0,1 0 0,-1 0-1,1 0 1,-1-1 0,1 1 0,-1 0 0,1 0-1,-1 0 1,1 0 0,-1-1 0,1 1 0,-1 0 0,1 0-1,-1-1 1,1 1 0,-1 0 0,0-1 0,1 1 0,-1-1-1,0 1 1,1 0 0,-1-1 0,0 1 0,0-1-1,1 1 1,-1-1 0,6-10-644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7:35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0 388 15803,'5'2'190,"-1"0"-1,1 0 1,0 0-1,0-1 1,0 0 0,0 0-1,0 0 1,0 0-1,0-1 1,0 0-1,0 0 1,0 0-1,0-1 1,0 0-1,0 0 1,0 0-1,0 0 1,0-1-1,6-3 1,4-1-80,0-1-1,-1 0 1,0-1 0,24-18 0,-28 17-60,1 0 0,-2-1 0,15-16 0,-21 23-41,-1 0 1,0-1-1,1 1 0,-1 0 1,-1-1-1,1 1 0,0-1 1,-1 1-1,0-1 0,0 0 1,0 0-1,0 0 0,0 0 1,-1 1-1,0-1 0,0 0 1,0-5-1,0 8-5,0 0-1,-1 0 1,1 0-1,0-1 1,0 1 0,-1 0-1,1 1 1,-1-1-1,1 0 1,-1 0 0,1 0-1,-1 0 1,0 0-1,1 0 1,-1 1-1,0-1 1,0 0 0,0 1-1,1-1 1,-1 0-1,0 1 1,0-1 0,0 1-1,-1-1 1,0 1-1,0-1 1,0 1 0,0 0-1,0 0 1,0 0 0,0 1-1,1-1 1,-1 0 0,0 1-1,0-1 1,0 1 0,-2 1-1,-3 1 4,0 1 0,0 0-1,1 0 1,0 1 0,-10 7-1,6-1-8,0 0 0,0 1 0,1 0-1,1 0 1,-8 15 0,12-20-3,1 0 0,0 0 0,0 0-1,0 0 1,1 1 0,1-1 0,-1 1 0,1-1 0,0 1 0,1 0 0,0 13 0,0-20 4,0 1-1,1-1 1,-1 0 0,0 1 0,1-1 0,-1 0 0,1 1 0,-1-1 0,1 0-1,0 0 1,0 1 0,-1-1 0,1 0 0,0 0 0,0 0 0,0 0-1,0 0 1,0 0 0,0 0 0,1-1 0,-1 1 0,0 0 0,0 0-1,1-1 1,-1 1 0,0-1 0,1 1 0,-1-1 0,0 0 0,1 0 0,-1 1-1,1-1 1,-1 0 0,0 0 0,1 0 0,-1 0 0,1-1 0,-1 1-1,0 0 1,1-1 0,1 0 0,5-1-1,-1 0-1,1-1 1,-1 0 0,0 0-1,0-1 1,10-6 0,1-4 0,-1 0 1,-1-1 0,0-1-1,-1 0 1,-1-2-1,16-23 1,-10 9 10,-2 0-1,29-68 1,-41 86-13,-1 0 0,-1-1 1,0 0-1,1-14 0,-7 9-6,2 19 10,0 1 0,0-1 0,0 1 0,0 0-1,-1-1 1,1 1 0,0 0 0,0-1 0,-1 1 0,1 0-1,0-1 1,-1 1 0,1 0 0,0-1 0,-1 1 0,1 0-1,-1 0 1,1 0 0,0-1 0,-1 1 0,1 0-1,-1 0 1,0 0 0,0 0 0,-1 0 0,0 1 0,1-1 0,-1 1 0,1-1-1,0 1 1,-1-1 0,1 1 0,-1 0 0,1 0 0,0 0 0,0 0 0,-1 0 0,1 0-1,0 0 1,0 0 0,0 0 0,-1 2 0,-17 24-4,1 1 0,1 0 0,1 1 0,2 1 0,1 1 0,1-1 0,2 2 0,-7 33 0,14-50-175,0 0 0,0 26 0,2-37 127,1 0 0,0 0 0,1 0 1,-1 0-1,1 1 0,0-1 0,0 0 1,0-1-1,0 1 0,1 0 0,-1 0 1,1 0-1,0-1 0,1 1 0,2 3 0,5 1-209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40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 14347,'-1'8'1736,"8"-3"-735,3-1-297,4-1 1680,3-2-1111,3 2-417,3 0-104,0 1-200,2-1-96,-4 3-464,-1-2-320,-3-2-728,-2-4 208,-5-5 560,-2-6-176,-3-16-185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41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314 15 16123,'10'-14'6150,"-11"14"-5990,1 0-1,-1 0 0,1 0 0,-1 0 0,0 0 1,1 0-1,-1 0 0,1 0 0,-1 1 1,1-1-1,-1 0 0,1 0 0,-1 1 1,0-1-1,1 0 0,0 1 0,-1-1 1,1 0-1,-1 1 0,1-1 0,-1 1 0,1-1 1,-1 1-1,-53 46 460,-60 65-1,92-88-545,2 1 0,1 0-1,0 2 1,3 1 0,-16 32 0,29-56-168,1 1 0,0 0 0,1 0 0,-1 0 1,1 0-1,0 0 0,0 1 0,0-1 0,1 0 1,0 8-1,0-12 47,0-1 1,0 1-1,0-1 1,1 1 0,-1-1-1,0 1 1,0-1-1,0 1 1,1-1-1,-1 1 1,0-1-1,1 1 1,-1-1 0,0 0-1,1 1 1,-1-1-1,1 1 1,-1-1-1,1 0 1,-1 0 0,1 1-1,-1-1 1,0 0-1,1 0 1,0 1-1,-1-1 1,1 0-1,-1 0 1,1 0 0,-1 0-1,1 0 1,-1 0-1,1 0 1,-1 0-1,1 0 1,0 0 0,-1 0-1,1 0 1,-1 0-1,1 0 1,-1-1-1,1 1 1,-1 0-1,1-1 1,29-13-1969,-25 11 1552,80-40-2842,-54 30 2361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41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13659,'0'0'194,"1"0"1,-1 0-1,0 0 0,0-1 1,1 1-1,-1 0 0,0 0 1,0 0-1,1 0 0,-1 0 1,0 0-1,1 0 0,-1 0 1,0 0-1,1 0 0,-1 0 1,0 0-1,1 0 0,-1 0 1,0 0-1,1 0 0,-1 0 1,0 0-1,0 0 0,1 0 0,-1 0 1,0 0-1,1 1 0,-1-1 1,0 0-1,1 0 0,14 7 1104,-13-6-922,17 7 489,2 0 0,-1-1 0,41 8 0,-54-14-847,0 1 0,1-2 0,-1 1 0,0-1 0,0 0 0,0 0 0,0-1 0,1 0 1,-1-1-1,0 1 0,0-1 0,-1 0 0,1-1 0,0 0 0,9-6 0,-6-1-922,-9 10 856,-1-1 0,0 1 0,0 0 0,0-1 0,0 1 1,0 0-1,-1-1 0,1 1 0,0 0 0,0-1 0,0 1 0,0 0 0,0-1 0,0 1 0,0 0 1,-1-1-1,1 1 0,0 0 0,0 0 0,0-1 0,-1 1 0,1 0 0,0 0 0,-1-1 1,1 1-1,0 0 0,0 0 0,-1 0 0,1-1 0,0 1 0,-1 0 0,1 0 0,0 0 0,-1 0 1,-3-4-468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42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20940,'-5'49'3070,"3"-37"-2704,0-1 1,1 1-1,0-1 1,1 1-1,2 15 1,-2-24-360,1-1 1,-1 1 0,1-1-1,0 1 1,0-1 0,0 0-1,0 1 1,0-1 0,1 0-1,-1 0 1,1 0 0,-1 0-1,1 0 1,0 0 0,0 0-1,0 0 1,0-1 0,0 1-1,0-1 1,0 1 0,0-1-1,1 0 1,-1 0 0,1 0-1,-1 0 1,1 0 0,-1-1-1,5 1 1,-1 0-306,0-1 0,0 0 0,1-1 0,-1 1 0,0-1 1,0-1-1,0 1 0,0-1 0,0 0 0,0 0 0,0 0 0,0-1 0,-1 0 0,0 0 0,1-1 0,-1 0 1,0 0-1,-1 0 0,1 0 0,-1 0 0,0-1 0,0 0 0,0 0 0,-1 0 0,5-9 0,1-6-879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42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282 0 15171,'3'5'2137,"-2"0"-1241,-4 15-312,-5 2 1432,-5 12-839,-6 7-217,-4 9-304,-5 3-160,-2 7-352,-2 2-96,0-9-344,5-2-192,4-11-552,3-7-16,7-14 703,3-9-263,6-12-80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44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5 105 18404,'0'1'137,"-1"0"0,0 0 0,1 1 0,0-1 0,-1 0 1,1 0-1,0 0 0,-1 0 0,1 0 0,0 1 0,0-1 0,0 0 0,0 0 0,0 1 0,0-1 0,0 0 1,0 0-1,1 0 0,0 2 0,0-3-93,1 1 1,-1-1-1,0 0 1,1 0 0,-1-1-1,1 1 1,-1 0-1,1 0 1,-1-1-1,1 1 1,-1-1-1,0 1 1,1-1-1,-1 1 1,0-1-1,0 0 1,2-1-1,12-5 172,0 0 0,-1-2 0,0 0 1,0 0-1,-1-2 0,0 1 0,0-2 0,16-19 0,-24 18 322,-5 13-515,0-1 1,0 1 0,-1 0 0,1-1-1,0 1 1,0 0 0,0 0 0,0 0-1,-1-1 1,1 1 0,0 0-1,0 0 1,-1 0 0,1-1 0,0 1-1,0 0 1,-1 0 0,1 0 0,0 0-1,0 0 1,-1 0 0,1 0 0,0 0-1,-1 0 1,1-1 0,0 1-1,-1 0 1,1 1 0,-3-1 70,0 0 0,0 0 1,0 1-1,0 0 0,1-1 1,-1 1-1,-5 2 0,-3 3 42,0 0-1,1 1 0,-1 0 1,-16 15-1,23-19-130,1 0 0,-1 1 0,1 0-1,-1 0 1,1 0 0,0 0 0,1 0 0,-1 1 0,1-1-1,0 1 1,0-1 0,0 1 0,0 0 0,-1 8 0,3-13-6,0 0 1,0 0-1,0 0 0,0 1 1,0-1-1,0 0 1,0 0-1,0 1 1,0-1-1,0 0 0,0 0 1,0 0-1,0 1 1,0-1-1,0 0 1,0 0-1,0 1 1,0-1-1,0 0 0,0 0 1,1 0-1,-1 1 1,0-1-1,0 0 1,0 0-1,0 0 0,0 1 1,0-1-1,1 0 1,-1 0-1,0 0 1,0 0-1,0 0 0,1 1 1,-1-1-1,8-5-226,5-12-1110,-13 15 1235,1 1-1,-1-1 1,1 1-1,-1-1 1,0 0-1,1 1 1,-1-1-1,0 1 0,0-1 1,0 1-1,-1-1 1,1 0-1,0 1 1,-1-1-1,1 1 1,-1-1-1,1 1 0,-2-2 1,-3-5-550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45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65 15603,'11'-16'1458,"-9"11"-1138,0 1 0,1 0-1,-1-1 1,1 1 0,0 1 0,1-1-1,-1 0 1,0 1 0,1 0-1,0 0 1,5-4 0,-9 7-282,0 0 1,1 0-1,-1 0 1,0 0-1,0 0 1,1 0-1,-1 1 1,0-1-1,1 0 1,-1 0-1,0 0 0,0 0 1,1 0-1,-1 0 1,0 1-1,0-1 1,1 0-1,-1 0 1,0 0-1,0 0 1,1 1-1,-1-1 1,0 0-1,0 0 1,0 1-1,0-1 1,1 0-1,-1 0 0,0 1 1,0-1-1,0 0 1,0 1-1,0-1 1,0 0-1,0 1 1,0-1-1,0 0 1,0 0-1,0 1 1,0-1-1,0 1 1,0 14 338,0-14-306,-3 27 176,-2 0 0,-1 0 0,-1-1-1,-1 0 1,-16 34 0,3-3 34,17-46-223,-39 124 517,39-118-484,1-1 0,0 1 0,1 0 0,1 0 0,2 33 0,0-47-75,-1 1 0,1-1 0,0 0 0,0 1 0,0-1-1,0 0 1,1 0 0,0 0 0,0 0 0,0 0 0,0 0 0,1-1 0,-1 1 0,1-1 0,0 1 0,5 3 0,-4-4-8,0 0 1,0-1-1,1 0 1,-1 0-1,1 0 1,-1 0-1,1-1 1,0 1-1,0-1 1,-1-1-1,1 1 1,0 0 0,0-1-1,7-1 1,12-1-180,0-2 0,-1-1 1,0-1-1,0 0 0,0-2 0,-1-1 1,0 0-1,38-25 0,-32 16-99,-8 1-84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46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15443,'-1'2'287,"0"-1"0,-1 1 0,1 0 0,0 0 0,1-1 0,-1 1-1,0 0 1,0 0 0,1 0 0,-1 0 0,1 0 0,0 0 0,0 0 0,-1 0-1,1 0 1,1 4 0,0-2 63,0 1 0,0 0-1,0-1 1,1 0-1,-1 1 1,1-1 0,3 4-1,3 6 112,1-1 0,1 0 0,14 14 0,-19-22-435,0 1 0,0-1 0,0-1 0,1 1 0,0-1 0,0 0 0,0 0 0,13 5 0,-17-8-140,1 0 0,0-1 0,-1 1 0,1-1 0,0 1 1,0-1-1,0 0 0,-1 0 0,1 0 0,0-1 0,0 1 0,-1-1 0,1 1 0,0-1 0,-1 0 0,1 0 1,0 0-1,-1 0 0,0-1 0,1 1 0,-1 0 0,0-1 0,1 0 0,-1 0 0,0 0 0,2-2 0,3-5-205,0 0 0,0 0-1,8-17 1,2-7-535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46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0 18500,'-19'30'1800,"-8"15"-1136,0 3-263,0 7 855,1 4-280,4-1-368,4 0-144,6-8-328,2-7-176,9-13-424,-1-7-224,4-12-576,1-4 992,0-4-224,1 0-233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47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98 15331,'-1'0'110,"1"1"0,-1-1-1,1 1 1,-1-1-1,1 1 1,0-1 0,-1 1-1,1 0 1,-1-1-1,1 1 1,0-1 0,0 1-1,-1 0 1,1-1 0,0 1-1,0 0 1,0-1-1,0 1 1,-1 0 0,1-1-1,0 1 1,1 0-1,-1 0 1,0-1 0,0 1-1,0 0 1,0-1 0,0 1-1,1 0 1,-1-1-1,1 2 1,0-1 45,0 0 0,0 0 0,1 0 0,-1 0 0,1 0 0,-1-1 0,1 1 0,-1 0 0,1-1 0,-1 1 0,1-1 0,3 1 0,9 1 386,0-1 0,21-1 0,-27 0-333,54-2 826,88-13 1,61-25-263,-108 19-686,174-14 1,-251 33-291,-26 2 188,0 0-1,0 0 0,0 0 0,0 0 1,0 0-1,0 0 0,0 0 0,1 0 0,-1 0 1,0 0-1,0 0 0,0-1 0,0 1 1,0 0-1,0 0 0,0 0 0,0 0 0,1 0 1,-1 0-1,0 0 0,0 0 0,0 0 1,0 0-1,0 0 0,0 0 0,0 0 1,0 0-1,0-1 0,0 1 0,0 0 0,0 0 1,0 0-1,0 0 0,0 0 0,0 0 1,1 0-1,-1 0 0,0-1 0,0 1 0,0 0 1,0 0-1,0 0 0,0 0 0,0 0 1,-1 0-1,1 0 0,0 0 0,0-1 0,0 1 1,0 0-1,0 0 0,0 0 0,0 0 1,-14-7-1648,-16 3 621,10 2 349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1:10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13051,'2'32'1424,"-1"8"-1000,-1 10-144,-1 5 416,1 2-103,1 2-89,0-6-456,1-4-232,4-14 768,-4-9-568,-2-10-40,0-6 16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7:3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209 236 13283,'-1'-3'167,"0"0"-1,-1 0 1,0 0 0,0 0 0,0 0 0,0 0-1,-4-4 1,5 7-145,0-1 0,0 1 0,0-1-1,0 1 1,0 0 0,0-1 0,0 1 0,0 0 0,0 0-1,0 0 1,0-1 0,0 1 0,0 0 0,0 0 0,0 1-1,0-1 1,0 0 0,0 0 0,0 0 0,0 1 0,0-1-1,0 0 1,0 1 0,0-1 0,0 1 0,0 0 0,0-1-1,0 1 1,1-1 0,-2 2 0,-16 15 286,0 0 1,2 1-1,0 0 1,1 2-1,-14 24 1,18-28-93,4-7-38,1 1-1,1 0 1,-1 0 0,-4 15-1,9-23-149,1-1 0,-1 0-1,1 1 1,0-1 0,-1 0 0,1 1 0,0-1-1,0 1 1,0-1 0,0 0 0,0 1-1,0-1 1,1 1 0,-1-1 0,0 0-1,1 1 1,-1-1 0,1 0 0,0 2 0,0-2-8,1 0 0,-1 0 0,0 0 1,1-1-1,-1 1 0,0 0 0,1-1 1,-1 1-1,1-1 0,-1 0 1,1 1-1,-1-1 0,1 0 0,-1 0 1,1 0-1,-1 0 0,1 0 0,-1 0 1,1 0-1,0-1 0,-1 1 0,3-1 1,6-2 2,1-1 0,-1 1 1,0-2-1,0 1 0,0-1 1,-1-1-1,0 0 1,12-10-1,5-5 24,34-38 0,-37 35-55,-1-1 0,-2-1 1,-1-1-1,-1 0 0,-1-1 1,-1-1-1,-2-1 0,14-41 1,-20 40 16,-8 31-8,0-1 1,1 1-1,-1 0 1,0-1-1,0 1 1,0 0-1,0-1 0,0 1 1,0 0-1,0-1 1,0 1-1,0 0 1,0-1-1,0 1 1,0 0-1,0-1 1,0 1-1,0 0 1,0-1-1,0 1 0,0 0 1,-1-1-1,1 1 1,0 0-1,0-1 1,0 1-1,0 0 1,-1 0-1,1-1 1,0 1-1,0 0 0,-1 0 1,1-1-1,-1 1 1,-9 9 60,-3 11-2,0 2 0,2 0-1,0 0 1,-10 32 0,7-12 40,-13 70 0,26-104-101,-8 53-333,8-56 294,1 1 1,0-1-1,0 0 0,1 1 0,-1-1 0,1 0 0,0 1 0,3 7 0,3-2-117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47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48 16612,'17'-14'1192,"-12"9"-827,1 0 1,-1 1-1,1-1 0,0 1 1,0 1-1,8-4 1,-9 8 1339,-7 6-1019,-5 8-258,-5 2-116,-1-1 0,0 0 0,-18 17 0,-25 28 204,28-24-274,2 1-1,1 2 0,-37 81 1,54-103-209,1 1 0,1-1 0,0 2 0,2-1 0,0 0 0,1 1 1,1 0-1,1-1 0,1 1 0,1 0 0,6 38 0,-6-54-23,0 1-1,0 0 0,1-1 1,0 0-1,-1 1 0,2-1 1,-1 0-1,1 0 0,-1 0 1,1 0-1,0-1 0,0 1 1,1-1-1,4 5 0,-2-4 19,0-1-1,0 1 1,1-1-1,-1 0 1,0 0-1,1-1 1,0 0-1,12 2 1,4-1-72,1-1-1,0-1 1,-1-2 0,40-4 0,-42 2-729,0-1 1,0 0-1,0-2 0,-1 0 0,0-2 1,26-12-1,-19 5-337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48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3 17812,'0'0'69,"0"0"-1,0 0 1,0 0 0,1-1 0,-1 1-1,0 0 1,0 0 0,0 0 0,0 0-1,0 0 1,1-1 0,-1 1 0,0 0-1,0 0 1,0 0 0,0 0 0,1 0-1,-1 0 1,0 0 0,0-1 0,0 1-1,1 0 1,-1 0 0,0 0 0,0 0-1,1 0 1,-1 0 0,0 0 0,0 0-1,0 0 1,1 0 0,-1 0 0,0 0 0,0 1-1,0-1 1,1 0 0,-1 0 0,0 0-1,0 0 1,0 0 0,1 0 0,-1 0-1,0 0 1,0 1 0,0-1 0,0 0-1,1 0 1,-1 0 0,0 0 0,0 1-1,0-1 1,0 0 0,0 0 0,0 0-1,0 1 1,0-1 0,-3 19 1693,-17 27-814,18-42-734,-18 38 343,-23 54 322,37-82-697,1 1-1,1-1 1,0 1-1,-2 26 1,6-40-161,-1 1 1,1 0-1,0 0 0,0 0 0,0 0 1,0-1-1,0 1 0,1 0 0,-1 0 0,1 0 1,-1-1-1,1 1 0,-1 0 0,1 0 1,0-1-1,0 1 0,0-1 0,0 1 1,0-1-1,0 1 0,3 1 0,-2-2-48,-1 0-1,1 0 1,0 0-1,0 0 0,0-1 1,0 1-1,0-1 1,1 1-1,-1-1 1,0 0-1,0 0 0,0 0 1,0 0-1,0 0 1,4-1-1,4-1-378,-1-1 0,0 0 0,0 0 0,-1-1 0,1 0 0,-1-1 0,10-7 0,-11 7 127,0 0-1,0-1 0,-1 0 1,9-11-1,-2-6-614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48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20180,'1'0'3049,"-2"1"-2641,1 2 1408,0 1-1007,0-1-169,3 2-352,-1-1-192,0 0-552,-2-2-312,0 0 632,-4 0-129,-4-2-95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50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14475,'0'0'105,"0"0"1,-1 0-1,1-1 1,0 1-1,0 0 0,0 0 1,0 0-1,0-1 1,0 1-1,0 0 0,0 0 1,0 0-1,0-1 1,0 1-1,0 0 0,1 0 1,-1-1-1,0 1 1,0 0-1,0 0 0,0 0 1,0-1-1,0 1 0,0 0 1,1 0-1,-1 0 1,0 0-1,0-1 0,0 1 1,0 0-1,1 0 1,-1 0-1,0 0 0,0 0 1,0 0-1,0 0 1,1-1-1,-1 1 0,9 7 2187,16 26-850,-9-11-795,11 5-284,0-1-1,1-1 1,61 41 0,-36-33-258,89 41 1,-130-68-288,-8-4 14,-1 0-1,1-1 0,0 1 0,-1-1 1,1 1-1,0-1 0,0-1 0,0 1 1,0 0-1,4-1 0,-7 0 148,-1 0 0,0 0-1,1 0 1,-1 0 0,1 0-1,-1 0 1,0-1 0,1 1-1,-1 0 1,0 0 0,1-1-1,-1 1 1,0 0 0,1 0-1,-1-1 1,0 1 0,0 0-1,1-1 1,-1 1 0,0 0-1,0-1 1,0 1 0,1-1 0,-1 1-1,0 0 1,0-1 0,0 1-1,0-1 1,0 1 0,0 0-1,0-1 1,0 1 0,0-1-1,1-2-118,1-12-420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50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55 14939,'5'-9'673,"-2"4"-337,-1-1 0,1 1 0,0 0 0,1 0 1,-1 0-1,1 0 0,5-5 0,-4 11 949,-3 7-631,-3 9-96,-2-1-196,-2 0 0,1 0 1,-2 0-1,-7 15 1,1 0 91,-277 744 1805,279-750-2667,7-16-104,-1 0-1,1 0 0,-3 14 1,6-16-348,2-6 427,6-10 170,-4 3 45,9-6-221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4:37.0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43 19244,'0'0'112,"-3"0"-400,2-7 288,-2-6 0,0-10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5:44.1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2373 167 12211,'-48'-26'581,"-1"1"1,-1 3-1,-1 3 0,0 1 1,-2 3-1,-55-10 1,30 16-232,-1 4 1,0 2 0,0 4-1,-124 18 1,-307 90 106,221-17-319,242-73-132,1 2 0,1 3-1,-83 57 1,89-51-10,1 1 0,2 2 1,1 1-1,-51 66 0,68-75 1,1 1 0,1 0 0,1 1 0,2 1 0,1 0 0,1 1-1,1 0 1,-9 49 0,12-38-2,2 1-1,2-1 1,5 81-1,1-93 1,0 0 0,2 0-1,2 0 1,0-1 0,2 0 0,20 44 0,-13-41-12,2 0 1,1-1 0,0-2 0,3 0 0,0-1 0,1-1 0,31 25-1,-19-22-24,1-2-1,0-1 1,2-2-1,1-2 1,44 18-1,-22-16-30,0-3-1,1-2 0,1-3 0,1-3 1,0-3-1,0-2 0,117-4 0,-107-8 41,0-4 0,0-2 0,-1-4 0,-1-3 0,-1-4 0,0-2 0,117-59-1,-93 32 153,-3-4 0,-2-4-1,-2-4 1,137-130 0,-168 138 21,-2-3 0,-3-2 0,73-111 1,-103 137-99,-3 0 1,0-1 0,-3-1-1,-1 0 1,-1-2 0,-2 1-1,-2-2 1,-2 1 0,5-51-1,-11 71-42,-2 0-1,0 1 0,-2-1 0,1 0 0,-2 1 0,-1 0 0,-9-29 1,9 34-10,-1 1 1,0 1 0,-1-1 0,0 1-1,-1 0 1,0 0 0,0 1 0,-1 0 0,-1 0-1,1 1 1,-18-12 0,11 9-9,-1 2 0,0 0 0,0 1 0,-1 1 0,0 0 0,-1 1 0,0 1 0,-27-4 0,1 4-39,-1 1 1,-61 3-1,33 5-128,0 3 0,-83 19 0,-137 52-122,167-36 160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10.1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17 10346,'8'0'373,"0"1"0,0 0-1,0 0 1,0 1-1,-1 0 1,1 0 0,0 1-1,-1 0 1,11 6 0,-3-2-107,7 3-173,1-2-1,1-1 1,0-1 0,0-1 0,0-1-1,0-1 1,0-1 0,27-1-1,32-5-66,84-15 0,-89 9 42,750-44 170,281 48-78,-703 24-163,-276-5-1,142 35 1,33 26-40,73 15-10,3-23-45,500-14-50,2-73 144,365-18-63,-1227 38 58,1076-76-752,-702 42 665,402 16 1,-522 29 110,168 3 44,-1-37-13,-114-25-19,-129 19-29,-180 27 3,28-5 0,-1 3 1,76 1-1,-109 4-3,-1 1 0,0 0 1,1 1-1,-1 0 0,0 1 0,0 1 0,0 0 1,-1 0-1,0 1 0,1 1 0,-2 0 1,1 0-1,-1 1 0,0 1 0,10 8 0,-20-15 0,1-1-1,-1 1 0,1-1 1,-1 1-1,0 0 0,1-1 1,-1 1-1,1 0 0,-1 0 1,0-1-1,0 1 0,0 0 0,1 0 1,-1-1-1,0 1 0,0 0 1,0 0-1,0 1 0,0-2 3,0 0-1,0 1 0,-1-1 1,1 0-1,0 1 1,0-1-1,0 0 0,-1 1 1,1-1-1,0 0 0,0 1 1,0-1-1,-1 0 0,1 0 1,0 1-1,-1-1 0,1 0 1,0 0-1,-1 0 1,1 0-1,0 1 0,-1-1 1,1 0-1,0 0 0,-1 0 1,1 0-1,0 0 0,-1 0 1,1 0-1,0 0 0,-1 0 1,1 0-1,0 0 1,-1 0-1,1 0 0,-1 0 1,1 0-1,0 0 0,-1 0 1,1-1-1,0 1 0,-1 0 1,-15-8-11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7:53.8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1821 229 10690,'5'-6'232,"1"1"0,-2-1 0,1 0-1,-1-1 1,0 1 0,0-1-1,-1 0 1,1 0 0,1-8 0,-4 12-116,0-1-1,-1 1 1,1 0 0,-1-1 0,0 1 0,0 0-1,0-1 1,0 1 0,0 0 0,-1-1 0,0 1 0,0 0-1,0 0 1,0 0 0,0 0 0,0-1 0,-1 2-1,0-1 1,1 0 0,-1 0 0,0 0 0,0 1 0,-5-5-1,-1 0 49,0 1 0,-1 0 0,0 0 0,0 1 0,0 0 0,0 1-1,-1 0 1,0 0 0,0 1 0,-20-3 0,-9-1 77,-60 0 1,83 6-212,-165-5 39,-203 18 0,327-6-41,0 2 1,0 3-1,1 2 0,-95 36 0,108-31-4,2 1 0,1 3 0,0 1 0,2 1 0,0 3 1,-51 47-1,61-48-6,2 2 1,0 1-1,2 1 1,1 1 0,1 1-1,2 1 1,2 1-1,1 0 1,1 1-1,2 1 1,1 1 0,2 0-1,-11 70 1,14-47-6,3 1 0,2-1 0,10 113 1,-3-135-13,2-1 1,2 0 0,1 0-1,2-1 1,1 0 0,2 0 0,24 43-1,-27-61 0,0-1-1,1-1 1,0 0-1,2-1 1,-1 0-1,2-1 1,0 0-1,1-1 1,28 17 0,-22-17-4,1-1 1,0-2-1,1 0 1,0-1 0,1-2-1,48 9 1,-26-11-7,-1-1-1,1-3 1,0-2 0,0-2 0,-1-2-1,1-2 1,-2-2 0,49-15 0,11-11-117,-1-5 1,175-93-1,170-152-580,-374 231 499,132-123-1,-180 149 233,-2 0 0,0-2 0,-2 0 0,-1-2-1,-1 0 1,-2-1 0,20-51 0,-33 69 28,0-1 1,-2-1-1,0 1 1,-1 0 0,0-1-1,-1 0 1,-1 1-1,-3-34 1,1 37-11,-1 0 0,-1 0 0,-1 1 1,1-1-1,-2 1 0,0 0 0,0 0 0,-1 0 0,-1 0 1,0 1-1,-15-18 0,6 12-24,-1 0-1,-1 2 1,0 0-1,-1 1 1,-1 0 0,0 2-1,0 0 1,-1 2 0,-1 0-1,-39-12 1,-3 5-68,-1 2-1,-105-11 1,-328 2-714,429 22 563,9-2 79,12-7-20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40.7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71 29 15547,'28'-29'2621,"-26"30"-1345,-3 7-693,-3 8-62,-14 55-58,3 1-1,-5 80 1,13-95-354,-2 61-155,-4 27-4768,9-133 4029,-6-4-172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7:36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14467,'-1'7'410,"0"0"-1,0-1 1,-1 1 0,0-1 0,0 1-1,0-1 1,-7 12 0,-2 8 1133,4-9-1273,0 1 0,2 0 0,0 0 0,1 1 0,-2 22 0,6-40-265,0 0 0,0 0 0,0 1 0,0-1 0,0 0-1,0 1 1,0-1 0,0 0 0,0 1 0,0-1 0,1 0-1,-1 0 1,1 1 0,-1-1 0,1 0 0,-1 0 0,1 0-1,0 0 1,-1 1 0,1-1 0,0 0 0,0 0-1,0-1 1,0 1 0,0 0 0,0 0 0,0 0 0,0-1-1,0 1 1,0 0 0,1-1 0,-1 1 0,0-1 0,0 1-1,1-1 1,-1 0 0,0 0 0,1 1 0,-1-1 0,0 0-1,0 0 1,1 0 0,-1 0 0,0-1 0,1 1-1,1-1 1,5-1-50,-1 0 0,0 0 0,0-1 0,0 0 0,0 0 0,12-8 0,24-24-319,-32 26 132,0-1 0,25-14 0,-36 24 232,1-1 0,-1 1 0,0 0 0,1 0 0,-1 0 0,0 0 0,1 0 0,-1-1 0,1 1 0,-1 0 0,0 0 0,1 0 0,-1 0 0,0 0 0,1 0 1,-1 0-1,1 0 0,-1 0 0,0 1 0,1-1 0,-1 0 0,0 0 0,1 0 0,-1 0 0,0 1 0,1-1 0,-1 0 0,0 0 0,1 0 0,-1 1 0,0-1 0,0 0 0,1 1 0,-1-1 0,0 0 0,0 0 0,1 1 0,-1-1 0,0 0 0,0 1 0,0-1 0,0 1 0,0-1 0,1 0 0,-1 1 0,0-1 0,0 0 0,0 1 0,0-1 0,0 1 0,0-1 0,0 0 0,0 1 0,-1 0 0,0 26 358,0-22-286,1-3-47,-1-1-1,1 1 1,0 0 0,0 0 0,0-1-1,0 1 1,0 0 0,1 0 0,-1 0-1,0-1 1,1 1 0,-1 0-1,1-1 1,0 1 0,-1 0 0,1-1-1,0 1 1,0-1 0,0 1 0,0-1-1,0 1 1,0-1 0,1 0 0,-1 0-1,0 1 1,1-1 0,-1 0-1,1 0 1,-1 0 0,1-1 0,0 1-1,-1 0 1,1-1 0,0 1 0,-1-1-1,1 1 1,0-1 0,0 0 0,0 1-1,-1-1 1,1 0 0,0 0-1,0-1 1,2 1 0,8-2 14,0 1 0,0-2 1,0 0-1,-1 0 0,15-7 0,5-4-88,-25 10-10,0 1 0,1-1 1,0 1-1,-1 1 0,1-1 1,0 1-1,0 1 0,1-1 1,7 0-1,-14 3 40,1-1 0,-1 0 0,0 1 0,0-1 0,0 1 1,0 0-1,0-1 0,0 1 0,0 0 0,0-1 0,0 1 0,0 0 0,0 0 0,0 0 0,0 0 0,-1 0 0,1 0 0,0 0 0,-1 0 0,1 0 1,-1 1-1,1-1 0,-1 0 0,1 2 0,-1-1 24,1-1 0,-1 1-1,1-1 1,0 0 0,-1 1 0,1-1 0,0 1 0,0-1 0,0 0-1,0 0 1,0 0 0,0 1 0,0-1 0,0 0 0,0 0 0,1 0 0,-1-1-1,0 1 1,1 0 0,-1 0 0,0-1 0,3 2 0,1-2 17,0 0 0,-1 0 1,1 0-1,0-1 0,-1 1 1,1-1-1,0 0 0,-1-1 0,0 1 1,8-4-1,-7 3-110,0 0 0,0 0 1,0 1-1,1-1 0,-1 1 0,8 0 0,-12 1 65,-1 0-1,0 0 0,0 0 0,1 1 1,-1-1-1,0 0 0,1 0 0,-1 0 1,0 1-1,0-1 0,1 0 0,-1 0 1,0 1-1,0-1 0,0 0 0,0 1 1,1-1-1,-1 0 0,0 0 1,0 1-1,0-1 0,0 0 0,0 1 1,0-1-1,0 0 0,0 1 0,0-1 1,0 0-1,0 1 0,0-1 0,0 0 1,0 1-1,0-1 0,0 0 0,0 1 1,0-1-1,0 0 0,-1 1 0,1-1 1,-7 22-886,4-12 221,3-9 677,0-1 0,0 0 0,0 0 0,0 1 0,0-1 0,0 0 0,0 0 0,0 1 0,0-1 0,0 0 0,0 1 0,0-1 0,0 0 0,0 0 0,0 1 0,0-1 0,0 0 0,0 0 0,0 1 0,1-1-1,-1 0 1,0 0 0,0 1 0,0-1 0,0 0 0,1 0 0,-1 0 0,0 1 0,0-1 0,0 0 0,1 0 0,-1 0 0,0 0 0,0 0 0,1 1 0,-1-1 0,0 0 0,1 0 0,7 0-197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41.2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1 204 13443,'13'-2'3672,"10"-7"-3052,0 1-342,403-105 2555,-298 81-3448,-123 31 391,14-6-871,-19 7 1059,1 0 0,-1-1-1,1 1 1,-1-1 0,0 1-1,1-1 1,-1 1-1,0-1 1,1 1 0,-1-1-1,0 1 1,0-1 0,1 1-1,-1-1 1,0 0-1,0 1 1,0-1 0,0 1-1,0-1 1,0 0 0,0 1-1,0-1 1,0 1-1,0-1 1,0 0 0,0 1-1,0-1 1,-1 1 0,1-2-1,-6-12-492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41.6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19 144 14227,'-10'-8'3377,"3"1"-2585,6 7-320,1-1-128,18-4 712,11 1-239,15-3-241,6-2-112,12-2-192,3-1-80,5 1-248,-1 1-280,-8 4-680,-3-1 871,-17 7-135,-1 2-128</inkml:trace>
  <inkml:trace contextRef="#ctx0" brushRef="#br0" timeOffset="1">1444 20 15731,'-8'-3'257,"0"-1"-1,-1 1 0,1 1 1,0 0-1,-1 0 0,0 0 1,1 1-1,-1 0 0,0 1 0,0 0 1,0 1-1,1-1 0,-1 2 1,0-1-1,-10 4 0,-7 3-56,1 0 0,0 2-1,-42 21 1,51-22-176,0 1-1,1 0 0,-20 19 1,29-25-28,1 1-1,0 0 1,0 0-1,1 1 1,0 0 0,0 0-1,0 0 1,0 0 0,1 0-1,0 1 1,1-1 0,-3 8-1,5-11-6,-1 0 1,1 0-1,0-1 0,0 1 0,0 0 0,0 0 0,1 0 0,-1-1 0,1 1 0,-1 0 0,1 0 0,0-1 0,0 1 0,1-1 0,-1 1 0,0-1 0,1 1 0,-1-1 0,1 0 1,0 0-1,0 0 0,0 0 0,0 0 0,0 0 0,0 0 0,1-1 0,-1 1 0,1-1 0,-1 1 0,6 1 0,7 3-41,1 0 0,0-1 0,0-1 0,18 3-1,-15-4 20,14 4-7,-13-4 9,-1 1 0,1 1 0,-1 0-1,35 16 1,-49-18 33,-1-1 0,0 1-1,1-1 1,-2 1 0,1 0 0,0 1 0,0-1 0,-1 1 0,0-1-1,0 1 1,0 0 0,0 0 0,0 1 0,-1-1 0,0 0-1,0 1 1,0 0 0,-1-1 0,1 1 0,-1 0 0,0 0 0,0 0-1,-1 0 1,0 0 0,0 6 0,-1-1 82,0 0 1,-1 0-1,0 0 1,0-1-1,-1 1 1,-1-1-1,0 1 0,0-1 1,-1 0-1,0 0 1,0-1-1,-11 13 1,8-11 77,0-1 1,-1 1 0,-1-1-1,1-1 1,-2 0 0,1 0-1,-1-1 1,0 0 0,-17 7-1,22-12-136,0 0 0,0 0 0,-1 0 0,1-1 0,-1 0 0,1 0 0,-1-1 0,0 1 0,1-2 0,-1 1 0,-10-2 0,15 1-136,-1 0 0,0 1 0,1-1 0,-1 0-1,0 0 1,1-1 0,-1 1 0,1 0 0,0-1 0,-1 0 0,1 1-1,0-1 1,0 0 0,0 0 0,0 0 0,1-1 0,-1 1 0,0 0-1,1-1 1,0 1 0,-1-1 0,1 1 0,0-1 0,0 1 0,0-1-1,1 0 1,-1 0 0,1 1 0,-1-4 0,2-22-544,8 0-235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42.7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160 0 17012,'1'1'103,"0"0"0,0 1 0,0-1 0,0 0 0,0 0 0,-1 1 0,1-1-1,0 1 1,-1-1 0,1 0 0,-1 1 0,1-1 0,-1 1 0,0-1 0,0 1 0,1-1 0,-1 3 0,-4 26 169,-4-3 272,-21 45 0,6-18-210,12-25-169,1-6-56,-8 32 0,16-49-153,1-1 0,0 1 0,0 0-1,0-1 1,1 1 0,0 0 0,0-1 0,0 1 0,1 0 0,0 0-1,2 7 1,-2-11-6,-1-1 1,1 1-1,0-1 0,0 1 0,0-1 0,0 1 0,0-1 0,0 1 1,0-1-1,0 0 0,1 0 0,-1 1 0,1-1 0,-1 0 0,0 0 1,1 0-1,0-1 0,1 2 0,1-1-54,-1 0 0,1 0 0,-1 0 0,1-1 0,0 1-1,0-1 1,-1 0 0,6-1 0,7-1-282,-1-1 1,0 0-1,19-8 0,-24 8 205,-1 0 44,3-1-37,-1 0 0,1 1 0,0 1 0,23-2 0,-32 3 193,-1 1-1,1 0 1,0 1 0,-1-1-1,1 0 1,-1 1 0,1 0-1,0-1 1,-1 1 0,1 0-1,-1 0 1,0 1 0,1-1-1,-1 0 1,0 1 0,0-1-1,0 1 1,0 0 0,0 0-1,0 0 1,0 0 0,-1 0-1,1 0 1,-1 0 0,1 1-1,-1-1 1,0 0 0,2 4-1,-1 2 146,0 1 1,0-1-1,-1 1 0,0 0 0,0-1 0,-1 1 0,0 0 1,-1-1-1,0 1 0,0-1 0,-1 1 0,0-1 1,0 1-1,-5 9 0,3-8 98,0 0 0,-1 0 0,0 0 0,-1-1 0,0 0 0,-1 0 0,0 0 0,0-1 0,0 0 0,-17 13 0,17-16-112,0-1 1,-1 0-1,1-1 0,-1 0 0,0 0 0,0 0 0,0-1 0,0-1 0,0 1 1,0-1-1,0 0 0,-1-1 0,1 0 0,0 0 0,-16-3 0,12 0-219,0 1 0,0-2 0,0 1-1,0-2 1,1 1 0,0-2 0,-1 1-1,2-2 1,-20-14 0,29 21 20,1 0 0,0 0 0,-1 0 0,1-1 0,-1 1-1,1 0 1,0 0 0,-1 0 0,1-1 0,0 1 0,0 0 0,-1-1 0,1 1 0,0 0 0,0-1 0,-1 1-1,1 0 1,0-1 0,0 1 0,0 0 0,-1-1 0,1 1 0,0-1 0,0 1 0,0 0 0,0-1 0,0 1-1,0-1 1,0 1 0,0-1 0,0 1 0,0 0 0,0-1 0,0 1 0,0-1 0,0 1 0,1 0 0,-1-1-1,0 1 1,0 0 0,0-1 0,1 1 0,-1-1 0,0 1 0,1-1 0,21-9-239,-1 1-203,19-15-77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43.1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120 20 17348,'23'-19'1432,"-16"19"-1072,-13 9-136,-11 12 904,-5 8-535,-1 7-409,1 5-8,0 9-56,1 2-16,11-1 0,4 0-56,7-5-192,5-5-224,8-7 1736,-1-11-1336,-3-13 96,-1-10 48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43.6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77 18196,'3'2'145,"10"6"308,0-1-1,21 8 1,-28-13-450,0-1 0,-1 0 0,1 0 0,0 0 0,-1 0 0,1-1-1,0 0 1,0 0 0,10-2 0,-9 0 16,-1 0-1,1 0 1,-1 0-1,1-1 1,-1 1-1,0-2 1,0 1-1,9-7 1,-13 9-4,0-1 0,0 1 0,0-1-1,0 0 1,0 0 0,0 0 0,-1 0 0,1 0 0,-1 0 0,1 0 0,-1-1-1,0 1 1,0 0 0,0-1 0,0 1 0,0-1 0,0 1 0,-1-1 0,0 1-1,1-1 1,-1 0 0,0 1 0,0-1 0,0 0 0,-1-2 0,1 4-8,0 0 0,-1-1 0,1 1 0,0 0 0,-1 0 0,1 0-1,-1 0 1,1 0 0,-1 0 0,0 0 0,1 0 0,-1 1 0,0-1 0,0 0 0,1 0 0,-1 0 0,0 1 0,0-1 0,0 1 0,0-1 0,0 0 0,0 1 0,0 0 0,0-1 0,0 1 0,0 0 0,-1-1 0,1 1 0,0 0 0,0 0 0,0 0 0,0 0 0,0 0 0,0 0 0,-1 0 0,1 0 0,0 1 0,0-1 0,0 0 0,0 1 0,0-1 0,0 0 0,-2 2 0,-2 0 1,0 1 0,0-1 0,1 1 0,-1 0 0,0 0 0,1 1 1,-6 5-1,1 2-2,1 1 0,1-1 0,0 1 0,1 1 0,0-1 0,1 1 0,0 0 0,1 0 0,0 1 1,1-1-1,1 1 0,0 0 0,1-1 0,1 1 0,0 0 0,0 0 0,4 17 0,-3-27-1,0 1-1,0-1 1,1 1 0,-1-1-1,1 0 1,0 0-1,0 1 1,1-1 0,-1-1-1,1 1 1,0 0 0,3 3-1,-4-5 0,1 0 0,-1-1-1,0 1 1,1-1 0,-1 1-1,1-1 1,-1 0 0,1 0-1,-1 0 1,1 0 0,0 0-1,0 0 1,-1-1 0,1 0-1,0 1 1,0-1 0,0 0-1,0 0 1,-1-1 0,7 0-1,0-2 5,-1 0 0,1 0-1,0-1 1,-1 0-1,0 0 1,0-1-1,0 0 1,-1-1 0,1 0-1,-1 0 1,6-8-1,7-7 22,-1-1 0,18-30 0,-37 52-29,40-63 71,-36 57-67,0-2-1,-1 1 0,0 0 1,0-1-1,0 1 0,1-14 1,-4 21-4,0 0 0,1 0 0,-1 0 0,0 0 0,0-1 0,0 1 0,0 0 0,0 0 0,0 0 0,0 0 0,0 0 1,0 0-1,0-1 0,0 1 0,0 0 0,0 0 0,0 0 0,0 0 0,0 0 0,0-1 0,0 1 0,0 0 0,0 0 1,0 0-1,0 0 0,-1 0 0,1 0 0,0-1 0,0 1 0,0 0 0,0 0 0,0 0 0,0 0 0,0 0 0,0 0 0,0 0 1,-1 0-1,1-1 0,0 1 0,0 0 0,0 0 0,0 0 0,0 0 0,0 0 0,-1 0 0,1 0 0,0 0 0,0 0 1,0 0-1,-8 5 4,-6 11 2,4-1 1,0 1 1,1 0-1,-10 26 0,16-35-1,0 1-1,1-1 1,-1 0-1,2 1 1,-1 0 0,1-1-1,1 1 1,-1 0-1,1 0 1,1-1 0,0 9-1,0-13-28,0-1 0,-1 1 0,1-1 0,0 0 0,0 0 0,0 1 0,1-1 0,-1 0 0,0 0 0,1 0 0,0 0 0,-1-1 0,1 1 0,0 0 0,0-1-1,0 1 1,0-1 0,0 1 0,0-1 0,0 0 0,1 0 0,-1 0 0,0 0 0,1-1 0,-1 1 0,1 0 0,-1-1 0,0 0 0,1 0 0,-1 0 0,1 0 0,2 0 0,4-1-80,0 0 0,-1 0 0,1-1 0,-1 0 0,1 0 0,-1-1 0,0 0 0,8-5 0,20-11-217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44.0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151 1 17892,'-12'14'333,"0"0"0,2 1 1,0 1-1,0-1 0,-13 34 1,12-22-153,2 0 1,0 1-1,-4 30 1,12-48-151,0 0 0,0 1 1,1-1-1,0 0 0,1 1 1,0-1-1,0 0 0,1 0 1,4 11-1,-5-18-99,-1-1-1,1 1 1,0 0-1,1-1 1,-1 1-1,0-1 1,1 0-1,-1 1 1,1-1-1,0 0 1,0 0 0,-1 0-1,1 0 1,1 0-1,-1-1 1,0 1-1,0 0 1,1-1-1,-1 0 1,1 0-1,-1 0 1,1 0 0,-1 0-1,1 0 1,0 0-1,-1-1 1,1 1-1,0-1 1,0 0-1,0 0 1,-1 0-1,1 0 1,0-1 0,0 1-1,-1-1 1,1 1-1,0-1 1,3-2-1,9-4-571,-13 6 537,0-1 0,0 1 0,0 0 0,1 0 0,-1 0 0,1 0 0,-1 0 0,1 0 0,-1 1 0,1-1 0,-1 1 0,1 0 0,2 0 0,-4 1 109,0 0 0,0-1 0,0 1 0,-1 1 0,1-1 0,0 0 0,-1 0 0,1 0 0,-1 0-1,1 0 1,-1 1 0,1-1 0,-1 0 0,0 0 0,0 1 0,1-1 0,-1 0 0,0 0 0,0 1-1,0-1 1,-1 0 0,1 1 0,-1 1 0,-5 33 513,6-34-495,-4 16 448,-1 0 0,-1 0 0,-1-1 0,-17 34 0,22-46-378,-1-1 1,-1 1-1,1-1 1,-1 0-1,1 0 0,-1 0 1,0-1-1,-1 1 1,-6 4-1,8-7-90,-1 1 0,1-1 0,0 0 0,0 1 0,-1-2 0,1 1 0,-1 0 0,1-1 0,-1 1 0,1-1 0,-1 0 0,1 0 0,-1-1 0,1 1 0,-1-1 0,-4-1 0,7 2-61,0 0 0,-1-1 0,1 1 0,-1-1 0,1 1 0,0-1 0,-1 0 0,1 1 0,0-1 1,0 0-1,-1 0 0,1 0 0,0 0 0,0 0 0,0 0 0,0 0 0,0 0 0,0 0 0,1-1 0,-1 1 0,0 0 0,1-1 0,-1 1 0,1 0 0,-1-1 0,1 1 0,-1-1 0,1 1 0,0-1 0,0 1 0,0 0 0,0-1 0,0-1 0,1-2-36,0 1 1,0 0-1,0 0 1,0-1-1,1 1 1,0 0-1,0 0 1,0 0-1,0 1 1,5-6-1,21-24-560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44.4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188 1 14771,'0'3'185,"-1"1"-1,1-1 0,-1 0 1,0 0-1,-1 0 1,1 1-1,0-1 1,-1 0-1,0 0 0,-3 4 1,-1 3 144,-5 11-144,1 0 0,1 0 0,0 1 0,2 1 0,1-1 0,1 1 0,1 0 0,1 0 0,0 0 0,2 0 0,1 1 0,1-1 0,1 0 0,7 33 0,-4-32-555,-3-14-136,0-1-1,0 0 0,-1 0 1,0 1-1,0-1 0,-2 15 0,1-23 443,0-1 0,0 1 0,0-1 0,0 0-1,0 1 1,0-1 0,0 0 0,-1 1 0,1-1 0,0 1-1,0-1 1,0 0 0,-1 0 0,1 1 0,0-1-1,0 0 1,-1 1 0,1-1 0,0 0 0,-1 0-1,1 1 1,0-1 0,-1 0 0,1 0 0,0 0 0,-1 0-1,1 1 1,0-1 0,-1 0 0,1 0 0,-1 0-1,1 0 1,0 0 0,-1 0 0,1 0 0,-1 0-1,1 0 1,0 0 0,-1 0 0,1 0 0,0 0 0,-1-1-1,1 1 1,-1 0 0,1 0 0,0 0 0,-1 0-1,1-1 1,0 1 0,-1 0 0,1 0 0,0-1-1,0 1 1,-1 0 0,1-1 0,0 1 0,0 0 0,-1-1-1,-18-18-831,5 0 1454,-22-37-1,29 43 430,1-1 0,0 1 0,0-1 0,-3-16 0,8 28-882,1-1 0,-1 1 0,1 0 0,0-1 0,-1 1 0,1-1 0,0 1 0,1 0 0,-1-1 0,0 1 0,1-1 0,-1 1 0,1 0 0,0-1 0,-1 1 0,1 0 0,0 0 0,1 0 0,-1-1 0,0 1 0,0 0 0,1 1 0,0-1 0,-1 0 0,1 0 0,0 1 0,0-1 0,0 1 0,0-1 0,0 1 0,0 0 0,0 0 0,0 0 0,0 0 0,1 0 0,-1 0 0,3 0 0,10-2-159,0 0 1,0 1 0,0 0-1,27 1 1,-25 1 22,43-1-151,4 1-70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45.4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175 215 14851,'0'-1'158,"0"0"0,0 0 1,0 1-1,0-1 0,-1 0 0,1 0 0,0 0 0,0 0 1,0 0-1,-1 1 0,1-1 0,0 0 0,-1 0 0,1 1 0,-1-1 1,1 0-1,-1 0 0,1 1 0,-1-1 0,1 0 0,-1 1 1,0-1-1,1 1 0,-1-1 0,0 1 0,0-1 0,0 0 0,-2 1 20,1-1-1,0 1 1,0 0-1,0-1 1,0 1-1,-1 0 1,1 0-1,0 0 0,0 1 1,-4 0-1,-3 1 10,0 1 1,0 0-1,0 0 0,-11 7 0,11-5-169,2 0-1,-1 0 0,-10 10 0,17-14-21,-1 0-1,1 0 0,0 0 1,0 0-1,0 0 1,0 0-1,0 1 1,0-1-1,0 0 1,0 0-1,0 1 0,1-1 1,-1 1-1,1-1 1,-1 1-1,1-1 1,-1 1-1,1-1 1,0 1-1,0-1 0,-1 1 1,1-1-1,0 1 1,1-1-1,-1 1 1,0-1-1,0 1 1,1-1-1,0 3 0,0-3-2,0 1 0,0-1-1,0 0 1,0 0 0,0 0-1,0-1 1,1 1 0,-1 0-1,0 0 1,1-1 0,-1 1-1,0-1 1,1 1 0,-1-1 0,1 1-1,-1-1 1,1 0 0,-1 0-1,2 0 1,34 0-107,-23-1 64,-4 0 1,1 2 1,-1-1 0,1 1-1,-1 1 1,0-1-1,13 5 1,-18-4 27,1 0 0,-1 1 1,0 0-1,0-1 0,0 1 0,-1 1 1,1-1-1,-1 1 0,0 0 0,0 0 0,0 0 1,0 1-1,3 4 0,2 6-14,-1-1 0,-1 1-1,0 1 1,0-1 0,-2 1-1,0 1 1,-1-1 0,-1 0-1,0 1 1,-1 0 0,-1 0-1,-1 28 1,-2-26 72,0 0 1,-1 0-1,0 0 1,-2-1-1,0 0 1,-1 0-1,-1 0 1,-1-1-1,0 1 1,-1-2-1,-12 17 1,14-24 28,-1 1 0,0-1 1,-1-1-1,0 0 0,0 0 0,-1 0 1,-19 10-1,25-15-52,0-1-1,0 0 1,-1 0 0,1 0-1,0-1 1,-1 1 0,1-1 0,-1 0-1,0 0 1,1-1 0,-1 1-1,1-1 1,-1 0 0,0-1-1,1 1 1,-1-1 0,0 1 0,1-2-1,-1 1 1,1 0 0,-1-1-1,1 0 1,-4-2 0,5 2-26,0 0 1,1 0 0,-1 0 0,1 0-1,0 0 1,0 0 0,0-1 0,0 1 0,0-1-1,0 0 1,1 0 0,-1 1 0,1-1-1,0 0 1,0 0 0,0 0 0,0 0-1,0 0 1,1-1 0,-1 1 0,1 0-1,0 0 1,0 0 0,0-1 0,1 1-1,-1 0 1,1 0 0,1-5 0,1-2-24,1 0-1,0 0 1,0 0 0,1 0 0,0 1 0,1-1 0,7-8 0,72-83-85,121-114 1,42-48 203,-225 236-72,-14 18-9,0-1 1,0-1 0,-1 0 0,0 0-1,-1 0 1,0-1 0,8-21 0,-15 32-5,1 0 0,-1 0 0,0 1 0,0-1 0,0 0 0,1 0 0,-1 0 0,0 1 0,0-1 0,0 0 0,0 0 0,-1 1 0,1-1 0,0 0 0,0 0 0,0 0 0,-1 1 0,1-1 0,0 0 0,-1 1 0,1-1 0,0 0 0,-1 1 0,1-1 0,-1 0 0,1 1 1,-1-1-1,0 1 0,1-1 0,-1 1 0,1-1 0,-1 1 0,0-1 0,1 1 0,-1 0 0,0-1 0,0 1 0,1 0 0,-1 0 0,0 0 0,0-1 0,0 1 0,1 0 0,-1 0 0,-1 0 0,-2 0-7,-1 0 1,0 0-1,1 1 0,-1-1 1,-8 3-1,-4 3 9,1 1 0,0 0 0,0 1 1,1 1-1,0 0 0,0 1 0,1 1 0,0 0 0,1 1 1,0 0-1,1 1 0,1 1 0,0-1 0,0 2 0,-16 30 1,23-36 11,1 0 0,-1 0 0,1 0 0,1 1 0,-1-1 0,2 1 0,-1-1 0,1 16 0,1-22-9,0 1-1,0 0 1,1 0-1,-1-1 1,1 1 0,0-1-1,0 1 1,1 0 0,-1-1-1,1 0 1,-1 1-1,1-1 1,0 0 0,0 0-1,0 0 1,1 0 0,-1 0-1,1-1 1,0 1-1,-1-1 1,1 1 0,0-1-1,1 0 1,5 3 0,1-2-3,0 0-1,0 0 1,0-1 0,0 0 0,0 0 0,1-2 0,-1 1 0,0-1 0,1-1 0,-1 1 0,0-2 0,0 0 0,18-5 0,3-3-2,0-1 1,-1-1 0,30-18 0,-41 20 20,-1-1 1,1 0 0,-2-1 0,24-21 0,-58 73 109,13-30-126,1-1 0,0 1 1,0 1-1,1-1 0,0 0 0,1 1 0,0 17 0,0-26-4,1 1 0,0-1 0,1 0 0,-1 0 0,0 0 1,1 1-1,-1-1 0,1 0 0,-1 0 0,1 0 0,0 0 0,0 0 0,0 0 0,0 0 0,0-1 0,0 1 0,1 0 0,-1 0 0,1-1 1,-1 1-1,1-1 0,0 1 0,-1-1 0,1 0 0,0 0 0,0 0 0,0 0 0,0 0 0,0 0 0,0 0 0,0-1 0,0 1 1,0-1-1,1 1 0,-1-1 0,0 0 0,0 0 0,0 0 0,0 0 0,1 0 0,-1 0 0,3-2 0,4 0-9,1 0 0,-1-1 0,0-1 0,0 1 0,0-1-1,-1-1 1,1 0 0,-1 0 0,0-1 0,-1 1 0,1-2-1,9-10 1,-4 4-89,-1-1 0,-1 0 0,-1-1 0,0 0 0,15-30 0,-43 94-549,16-44 659,1 0-1,0 0 0,0 0 0,0 0 0,0 0 0,1 1 1,0-1-1,0 0 0,1 1 0,1 8 0,-1-13-1,0 1 1,0-1-1,0 1 0,0-1 0,0 1 0,0-1 0,0 0 0,0 0 0,1 1 0,-1-1 1,0 0-1,1 0 0,-1 0 0,1 0 0,-1-1 0,1 1 0,-1 0 0,1-1 0,0 1 1,-1-1-1,1 1 0,0-1 0,0 0 0,-1 0 0,1 0 0,0 0 0,0 0 0,-1 0 1,1 0-1,0 0 0,3-2 0,5 0-34,0 0-1,1-1 1,16-8 0,-26 11 16,8-3-224,0-1-1,-1 0 0,0 0 1,1 0-1,-1-1 0,-1-1 1,1 1-1,12-13 0,-20 17 214,0 1 0,1 0-1,-1-1 1,0 1 0,0 0-1,0-1 1,0 1 0,0 0-1,0-1 1,0 1 0,0 0-1,0-1 1,0 1 0,0-1-1,0 1 1,0 0 0,0-1-1,0 1 1,0 0 0,0-1-1,0 1 1,0 0 0,0-1-1,-1 1 1,1 0 0,0-1-1,0 1 1,0 0 0,-1-1-1,1 1 1,0 0 0,-1 0-1,1-1 1,0 1-1,0 0 1,-1 0 0,1-1-1,0 1 1,-1 0 0,1 0-1,0 0 1,-1 0 0,1 0-1,-1 0 1,1-1 0,-15-3-497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45.8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 20004,'4'-6'3097,"-2"6"-2937,5-2-888,3 2 1944,1 5-1232,1 3-56,6 4-16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46.2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230 135 15923,'-8'-1'201,"-1"0"-1,0 0 0,1 0 0,-1 1 0,1 0 0,-1 1 0,0 0 1,1 0-1,-1 1 0,1 0 0,0 0 0,-1 1 0,1 0 0,0 1 1,1 0-1,-1 0 0,1 0 0,0 1 0,-9 7 0,11-8-149,1 0-1,-1 1 0,1-1 1,-1 1-1,1 0 0,0 0 1,1 1-1,0-1 0,-1 1 1,2 0-1,-1 0 1,1 0-1,0 0 0,0 0 1,0 0-1,1 0 0,0 1 1,0-1-1,1 0 0,0 1 1,0-1-1,0 1 0,1-1 1,0 0-1,0 1 1,3 6-1,-2-9-33,-1 0-1,1 0 1,0 0 0,0 0-1,1-1 1,-1 1 0,1 0-1,0-1 1,0 0 0,0 0-1,0 0 1,1 0 0,-1 0-1,1-1 1,0 0 0,0 1 0,-1-1-1,1-1 1,1 1 0,-1 0-1,0-1 1,0 0 0,1 0-1,4 0 1,1 0-2,-1 0 1,1-1-1,0 0 0,0-1 1,-1 0-1,1 0 0,-1-1 0,1 0 1,-1-1-1,11-4 0,5-5 44,-1-1 0,-1-1-1,0-1 1,-1-1-1,0-1 1,-2-1-1,0-1 1,-1-1 0,-1 0-1,-1-2 1,0 0-1,-2 0 1,13-27 0,-22 39-27,-1 0 0,-1 0 1,0-1-1,3-12 1,-6 21-26,-1 0-1,1-1 1,-1 1 0,0 0 0,0 0 0,0-1 0,0 1-1,0 0 1,-1-1 0,1 1 0,-2-4 0,1 5-6,1 0 1,-1-1 0,0 1 0,0 0-1,0 0 1,1 0 0,-1 0 0,0 0-1,0 0 1,-1 0 0,1 1 0,0-1-1,0 0 1,0 1 0,0-1 0,-1 1-1,1-1 1,0 1 0,-1-1 0,1 1-1,-2-1 1,-4 1-9,0 0 0,0 0 0,1 0 0,-1 1-1,0 0 1,0 0 0,1 0 0,-1 1 0,1 0 0,-1 0 0,1 1-1,0 0 1,-7 4 0,-11 8-29,-40 31 1,63-46 34,-2 3-2,-30 26-8,32-28 4,-1 1 0,1 0 0,-1 0 0,1-1 0,0 1-1,-1 0 1,1 0 0,0 0 0,0 0 0,1 0 0,-1 1 0,0-1 0,1 0 0,-1 0 0,1 0 0,0 4 0,0-5-8,0 0 0,0 0 1,1 0-1,-1 0 0,1 0 1,-1 0-1,0 0 0,1-1 1,0 1-1,-1 0 0,1 0 1,-1 0-1,1-1 1,0 1-1,0 0 0,-1-1 1,1 1-1,0-1 0,0 1 1,0-1-1,0 1 0,0-1 1,0 0-1,-1 1 0,1-1 1,0 0-1,2 0 1,29 3-512,-28-3 431,93-1-1300,48 1-306,-137 1 1663,-1 0 1,1 0-1,-1 1 0,1 0 0,-1 0 0,0 0 0,0 1 0,0 0 1,0 1-1,9 6 0,-13-8 87,0 1 0,0-1 0,0 1 0,-1 0 0,1 0 0,-1 0 0,1 0 0,-1 1 0,0-1 0,0 1 0,-1-1 0,1 1 0,-1 0 0,0 0 1,0 0-1,0-1 0,0 1 0,-1 0 0,1 0 0,-1 8 0,0-7 33,0 0-75,0-1-1,-1 1 1,1-1-1,-1 1 1,1 0-1,-4 7 1,9-19-78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7:36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141 164 14859,'-19'13'1296,"-47"30"1034,59-38-2060,1 0 1,0 0-1,1 0 0,-1 1 0,1 0 0,0 0 0,-5 10 0,9-15-238,0-1 0,1 1 0,-1 0 0,1 0-1,-1 0 1,1 0 0,0-1 0,-1 1 0,1 0 0,0 0 0,0 0 0,0 0 0,0 0 0,0 0 0,-1 0 0,2 0 0,-1 0 0,0 0 0,0 0 0,0 0 0,0 0 0,1 0-1,-1 0 1,0-1 0,1 1 0,0 1 0,0-1-21,0 0-1,0 0 1,1 0-1,-1 0 1,0 0-1,1-1 1,-1 1-1,1 0 1,-1-1-1,1 1 1,-1-1-1,1 0 1,-1 0-1,4 1 1,6-1-106,1 0 1,-1-1-1,17-3 0,-26 4 90,164-36-1779,-153 36 1513,-12 7 390,-1-2 235,0-5-331,1 0 0,-1 0 0,0 0 0,1 0 0,-1 0-1,1 0 1,-1 0 0,1 0 0,-1 0 0,0 0 0,1 0 0,-1 0 0,1-1 0,-1 1-1,0 0 1,1 0 0,-1 0 0,0 0 0,1-1 0,-1 1 0,0 0 0,1 0-1,-1-1 1,0 1 0,1 0 0,-1-1 0,0 1 0,1-1 0,17-13 147,-15 11-114,7-5-109,0-1 1,-1-1 0,0 1-1,-1-2 1,0 1-1,-1-1 1,9-16 0,-5 3-72,0 0 0,11-43 0,-7 20-47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30.9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214 20 13795,'16'-20'3218,"-10"20"-1462,-7 13-710,-168 484 1403,143-429-2167,-12 24 44,38-92-319,0 1 1,-1-1 0,1 1 0,0 0 0,0-1 0,0 1 0,0-1 0,0 1-1,0 0 1,0-1 0,0 1 0,0-1 0,0 1 0,0 0 0,0-1 0,0 1-1,0-1 1,1 1 0,-1-1 0,0 1 0,0-1 0,1 1 0,-1-1 0,0 1-1,1-1 1,-1 1 0,1 0 0,0 0 10,0-1 0,1 1 0,-1-1 0,0 1 0,0-1 0,1 1 0,-1-1 0,0 0 0,1 1 0,-1-1 0,0 0 0,2 0 0,44-5 401,-39 4-335,73-11 566,-17 4-1511,1-3 1,88-27 0,-135 31 183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31.6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114 10 17612,'11'-7'1097,"-8"10"-2,-10 17 585,1-5-1339,-22 62-218,4 2 0,4 0 0,3 1 0,-7 93-1,23-171-106,1 0-1,0 0 0,0 0 0,0 0 1,0 0-1,0 0 0,0 0 0,0 0 1,1 0-1,0 2 0,-1-4-5,0 0 0,1 0-1,-1 1 1,0-1 0,0 0 0,1 0 0,-1 0 0,0 0-1,0 0 1,1 0 0,-1 0 0,0 0 0,1 0 0,-1 0-1,0-1 1,0 1 0,1 0 0,-1 0 0,0 0-1,0 0 1,0 0 0,1 0 0,-1 0 0,0-1 0,0 1-1,1 0 1,-1 0 0,0 0 0,0-1 0,0 1 0,0 0-1,1 0 1,-1 0 0,0-1 0,0 1 0,0 0-1,0 0 1,0-1 0,0 1 0,20-41 572,10-37-381,-5-2 0,-3-1-1,-3 0 1,8-89-1,-27 172-243,1 0-1,-1 0 0,1 0 1,0 0-1,-1-1 0,1 1 1,0 0-1,0 0 0,0-1 1,1 1-1,-1-1 0,0 1 1,0-1-1,1 1 1,-1-1-1,1 0 0,0 1 1,-1-1-1,1 0 0,0 0 1,2 1-1,2 1 23,-1 0 0,1-1 0,-1 0 0,1 0 0,0 0 0,0 0 0,7 0 0,-3-1 9,-1-1-1,0-1 1,0 0-1,0 0 1,0 0-1,0-1 1,0-1-1,14-5 1,3-4 118,35-20 0,-45 22 17,-16 10-121,0 0 0,1 0 0,-1 0 0,0 0 0,0 0 1,1 0-1,-1 0 0,0 0 0,0 0 0,0 0 0,1 0 1,-1 0-1,0 0 0,0 0 0,1 0 0,-1 0 0,0 0 1,0 1-1,1-1 0,-1 0 0,0 0 0,0 0 0,0 0 0,1 0 1,-1 0-1,0 1 0,0-1 0,0 0 0,0 0 0,0 0 1,1 1-1,-1-1 0,0 0 0,0 0 0,0 0 0,0 1 0,0-1 1,0 0-1,0 0 0,0 1 0,0-1 0,0 0 0,0 0 1,0 1-1,0-1 0,0 0 0,0 0 0,0 1 0,0-1 0,0 14 45,-22 96-30,-11 71 249,28-147-618,3 1 1,0-1-1,5 46 0,-2-75 283,-1 0-1,1 0 1,1 0-1,-1-1 1,1 1-1,-1 0 1,5 6-1,4 4-287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33.0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294 52 13163,'0'-1'173,"0"-1"0,0 0 0,0 1 0,0-1-1,0 0 1,0 0 0,0 1 0,0-1 0,-1 0 0,1 1 0,-1-1 0,1 1 0,-1-1 0,0 0 0,0 1 0,0-1 0,1 1 0,-1 0 0,0-1 0,-1 1-1,1 0 1,0 0 0,0-1 0,-1 1 0,1 0 0,0 0 0,-1 0 0,1 1 0,-1-1 0,1 0 0,-1 1 0,1-1 0,-1 0 0,0 1 0,-2-1 0,-2 0 101,0-1 1,-1 1 0,1 1-1,-1-1 1,1 1 0,-1 0-1,1 0 1,-7 2 0,2 1-162,0 0 0,0 0 0,1 2-1,0-1 1,0 1 0,0 1 0,0 0 0,1 0 0,0 1 0,0 0 0,-9 10 0,11-11-93,1 1-1,0 0 1,0 0 0,0 1-1,1-1 1,1 1-1,-1 0 1,1 1 0,1-1-1,-1 1 1,1-1 0,1 1-1,0 0 1,-2 11-1,4-18-17,0 0 0,0 1 0,0-1 0,0 0 0,0 0 0,1 0 0,-1 1 0,1-1 0,-1 0 0,1 0 0,0 0-1,-1 0 1,1 0 0,0 0 0,1 0 0,-1 0 0,0-1 0,0 1 0,1 0 0,-1-1 0,1 1 0,2 1 0,-2-2-1,0 1-1,1-1 1,-1 0 0,0-1 0,1 1 0,-1 0 0,1-1-1,-1 1 1,1-1 0,-1 0 0,1 0 0,-1 0 0,1 0 0,-1 0-1,1-1 1,-1 1 0,1-1 0,-1 1 0,4-2 0,3-3 5,1 0 1,-1 0 0,-1 0-1,1-1 1,-1-1-1,0 1 1,-1-1 0,1-1-1,-1 1 1,9-14 0,-7 8-46,1 0 0,-2-1 0,1 0 0,8-23 0,-29 70-19,2 0-1,2 1 0,0 0 1,-4 67-1,11-98 61,1-1 0,0 0 0,0 1 0,0-1 0,1 1 0,-1-1 0,1 1 0,-1-1 0,1 0 0,0 1 0,0-1 0,-1 0 0,2 0 0,-1 1 0,0-1 0,0 0 0,1 0 0,-1 0 0,4 2 0,-3-3 3,0 0 0,0 0-1,1 0 1,-1 0-1,0-1 1,0 1 0,1-1-1,-1 0 1,0 0-1,1 0 1,-1 0-1,0 0 1,0 0 0,1 0-1,-1-1 1,0 1-1,0-1 1,1 0 0,-1 0-1,0 0 1,2-1-1,18-9 33,0-2-1,-1 0 0,-1-2 1,0 0-1,-1-1 0,-1-1 1,29-34-1,-34 39-58,-15 24-29,-2 7 11,3-18 36,1 0 1,0 0 0,-1 0 0,1 0-1,0 0 1,0 0 0,0 0 0,0 0-1,0 0 1,0 0 0,0 0-1,0 0 1,0 0 0,0 0 0,1 0-1,-1 0 1,0-1 0,1 1 0,-1 0-1,1 0 1,-1 0 0,1 0-1,-1 0 1,1 0 0,-1-1 0,1 1-1,0 0 1,0-1 0,-1 1 0,3 1-1,-1-2 1,0 0 0,-1 0 1,1 0-1,0 0 0,0 0 0,0 0 0,0-1 0,0 1 0,0-1 0,0 1 0,0-1 0,-1 0 0,1 1 0,0-1 1,2-2-1,11-7 3,-1 0 1,12-11 0,-19 14-4,0 1 0,0 0 1,1 0-1,0 0 0,0 1 0,1 0 1,-1 1-1,1 0 0,0 0 0,13-2 1,-21 5 0,1 1-1,0 0 1,-1 0 0,1 0 0,-1 0 0,1 0 0,0 0 0,-1 0 0,1 1 0,-1-1 0,1 0 0,-1 1-1,1 0 1,-1-1 0,1 1 0,-1 0 0,0 0 0,1-1 0,-1 1 0,0 0 0,1 0 0,-1 1 0,0-1 0,0 0-1,0 0 1,0 0 0,0 1 0,-1-1 0,1 1 0,1 1 0,0 4-11,1 1 0,-1-1 0,-1 1 0,1 0 0,-1 8 0,3 9-50,-4-25 44,0 1 0,0-1 0,0 0 0,0 1 0,0-1 0,0 0 0,0 1 0,0-1-1,0 0 1,0 0 0,0 1 0,0-1 0,1 0 0,-1 1 0,0-1 0,0 0 0,0 0 0,0 1 0,1-1 0,-1 0-1,0 0 1,0 1 0,1-1 0,-1 0 0,0 0 0,0 0 0,1 0 0,-1 1 0,0-1 0,0 0 0,1 0 0,-1 0-1,0 0 1,1 0 0,-1 0 0,0 0 0,1 0 0,-1 0 0,0 0 0,0 0 0,1 0 0,-1 0 0,0 0 0,1 0-1,-1 0 1,0 0 0,1 0 0,-1 0 0,0 0 0,0-1 0,1 1 0,-1 0 0,0 0 0,0 0 0,1 0-1,-1-1 1,0 1 0,0 0 0,1 0 0,-1-1 0,0 1 0,0 0 0,0-1 0,15-18-235,-14 17 217,14-23-236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33.8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176 139 18564,'-4'-1'186,"1"1"1,-1 0-1,0 0 1,0 0-1,0 0 1,0 1-1,1 0 1,-1-1-1,0 1 1,0 1-1,1-1 1,-1 0-1,1 1 0,-1 0 1,1 0-1,0 0 1,-5 4-1,-4 3 84,2 0 0,-1 1 0,-12 15 0,15-15-223,1-1 1,0 1-1,-7 15 1,12-21-48,0 0 0,0 0 0,0 0 1,1 0-1,0 0 0,0 0 0,0 1 0,0-1 0,1 0 0,0 0 0,0 1 1,0 7-1,1-11-1,-1 0 1,0 0-1,0 0 1,0 0-1,1-1 1,-1 1-1,0 0 0,1 0 1,-1 0-1,1-1 1,-1 1-1,1 0 1,-1-1-1,1 1 1,-1 0-1,1-1 1,0 1-1,-1-1 1,1 1-1,0-1 1,0 1-1,-1-1 1,1 1-1,0-1 1,1 1-1,0-1-1,0 0-1,0 0 1,0 0 0,0 0 0,0 0-1,0 0 1,0 0 0,0-1-1,0 1 1,0-1 0,2 0-1,5-3-8,0-1 0,-1 1-1,15-11 1,7-7 14,-2-2 1,0-1-1,29-34 1,64-91 67,-102 119-67,-19 31-4,0 0 0,0 0-1,0 0 1,0 0 0,0 0 0,0 0 0,0 0 0,0 0 0,-1 0 0,1 0 0,0 0 0,0 0 0,0 0 0,0 0-1,0 0 1,0 0 0,0 0 0,0 0 0,0 0 0,0 0 0,-1 0 0,1 0 0,0 0 0,0 0 0,0 0 0,0 0 0,0 0-1,0 0 1,0 0 0,0 0 0,0-1 0,0 1 0,0 0 0,0 0 0,0 0 0,0 0 0,0 0 0,0 0 0,0 0-1,0 0 1,0 0 0,0 0 0,0 0 0,0-1 0,0 1 0,0 0 0,0 0 0,0 0 0,0 0 0,0 0 0,0 0 0,0 0-1,0 0 1,0 0 0,0 0 0,0-1 0,0 1 0,0 0 0,0 0 0,0 0 0,0 0 0,0 0 0,0 0 0,0 0-1,-16 13-2,-10 13-4,0 1-1,-33 46 1,46-54 9,0 1 1,2 0-1,0 0 0,1 1 1,-10 30-1,19-45-24,-1-1 0,1 1 0,0-1 0,0 1 1,1-1-1,0 1 0,0-1 0,0 1 0,0-1 0,1 1 0,0-1 0,0 1 0,1-1 0,0 1 1,-1-1-1,5 6 0,-4-7-67,1 0-1,-1 0 1,1 0 0,1-1 0,-1 1 0,0-1-1,1 0 1,0 0 0,0 0 0,0 0-1,0-1 1,0 0 0,0 1 0,0-2 0,1 1-1,-1 0 1,1-1 0,0 0 0,6 1-1,-2-1-22,0-1 0,1 0 0,-1 0 0,0-1 0,0 0 0,0 0-1,0-1 1,0-1 0,0 0 0,-1 0 0,1 0 0,-1-1-1,0 0 1,0-1 0,0 0 0,0 0 0,-1-1 0,0 1 0,8-10-1,-2 2 158,0-1-1,-1-1 0,0 0 1,-1-1-1,-1 0 0,0-1 1,-2 0-1,10-23 0,-17 35 3,1 1 0,-1-1 0,1 0-1,-1 1 1,-1-1 0,1 0 0,-1-7 0,0 12-41,0 0 0,0-1 0,0 1 0,0 0 1,0-1-1,0 1 0,0 0 0,0 0 0,0-1 0,0 1 1,-1 0-1,1-1 0,0 1 0,0 0 0,0 0 0,0-1 1,-1 1-1,1 0 0,0 0 0,0 0 0,-1-1 0,1 1 1,0 0-1,0 0 0,-1 0 0,1 0 0,0 0 0,-1-1 0,1 1 1,0 0-1,0 0 0,-1 0 0,1 0 0,0 0 0,-1 0 1,1 0-1,0 0 0,-1 0 0,1 0 0,0 0 0,-1 0 1,1 0-1,0 0 0,0 1 0,-1-1 0,1 0 0,0 0 1,-1 0-1,1 0 0,0 1 0,0-1 0,-1 0 0,1 0 0,0 0 1,0 1-1,-1-1 0,-13 13 139,5-4-96,1 0 1,1 1-1,-10 16 1,15-23-49,1-1 1,-1 0 0,1 0-1,0 1 1,0-1-1,0 0 1,0 1 0,0-1-1,1 1 1,-1 0-1,1-1 1,0 1-1,-1-1 1,1 1 0,0 0-1,1-1 1,-1 1-1,0-1 1,1 1 0,-1 0-1,1-1 1,0 1-1,1 2 1,0-3-2,0-1-1,-1 1 1,1 0 0,0-1-1,0 1 1,1-1 0,-1 0-1,0 0 1,0 0 0,1 0-1,-1 0 1,0 0 0,1-1-1,3 1 1,40 4-6,-31-4 5,14 1-24,0 1 1,-1 2-1,1 0 1,47 18-1,-76-23 55,1 0-1,-1 0 0,0 0 0,1 0 0,-1 0 1,1 0-1,-1 0 0,0 0 0,1 0 0,-1 0 1,0 0-1,1 0 0,-1 0 0,0 0 0,1 0 1,-1-1-1,1 1 0,-1 0 0,0 0 1,1 0-1,-1 0 0,0-1 0,0 1 0,1 0 1,-1 0-1,0-1 0,0 1 0,1 0 0,-1 0 1,0-1-1,0 1 0,1 0 0,-1-1 0,0 1 1,0 0-1,0-1 0,0 1 0,0-1 0,0 1 1,0 0-1,1-1 0,-1 1 0,0 0 1,0-1-1,0 1 0,-1 0 0,1-1 0,0 1 1,0-1-1,0 1 0,0 0 0,0-1 0,0 1 1,-1-1-1,-4-26 739,5 24-621,-42-151 1245,41 154-1414,1 0 0,0 0 0,0-1 0,0 1-1,0 0 1,0-1 0,0 1 0,0 0-1,0-1 1,1 1 0,-1 0 0,0 0-1,0-1 1,0 1 0,0 0 0,0-1-1,0 1 1,1 0 0,-1 0 0,0-1-1,0 1 1,0 0 0,1 0 0,-1 0 0,0-1-1,0 1 1,0 0 0,1 0 0,-1 0-1,0 0 1,1-1 0,-1 1 0,0 0-1,0 0 1,1 0 0,-1 0 0,0 0-1,1 0 1,-1 0 0,0 0 0,1 0-1,-1 0 1,0 0 0,0 0 0,1 0 0,-1 0-1,20 2-814,-13-1 500,59-4-531,-18-2 273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34.7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170 15 16572,'2'-14'2062,"-1"19"-544,-1 26 47,-11 106-407,4-67-1005,3 0 0,6 94 0,2-135-362,-4-29 193,-1 0 0,1 0 0,0 1-1,0-1 1,0 0 0,0 0 0,-1 0 0,1 1 0,0-1-1,0 0 1,0 0 0,-1 0 0,1 0 0,0 0 0,0 0 0,-1 0-1,1 1 1,0-1 0,0 0 0,0 0 0,-1 0 0,1 0 0,0 0-1,0 0 1,-1 0 0,1 0 0,0 0 0,0 0 0,-1-1 0,1 1-1,0 0 1,0 0 0,-1 0 0,1 0 0,0 0 0,-1 0-1,-4-4-210,0 0 0,0-1-1,0 1 1,1-1-1,-1 0 1,1 0-1,1 0 1,-7-11 0,-4-4-343,8 12 382,-8-9 49,1-1-1,0 0 1,2-1 0,-16-34 0,26 52 192,1 0 0,-1 0 1,1-1-1,-1 1 0,1 0 1,0-1-1,-1 1 0,1-1 1,0 1-1,0 0 1,0-1-1,0 1 0,0-1 1,0 1-1,1 0 0,-1-1 1,0 1-1,1 0 0,-1-1 1,1 1-1,-1 0 0,2-2 1,0 1 32,-1 1 0,1-1 1,0 1-1,0-1 1,0 1-1,0 0 0,0 0 1,0 0-1,0 0 1,1 0-1,-1 1 0,0-1 1,3 0-1,45-7-928,0 2 0,63 1 0,-43 3-246,-27-1 203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35.1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202 4 17164,'0'0'50,"0"0"1,0-1-1,0 1 1,0 0 0,-1 0-1,1 0 1,0 0-1,0-1 1,0 1-1,0 0 1,0 0-1,0 0 1,0 0 0,-1 0-1,1-1 1,0 1-1,0 0 1,0 0-1,0 0 1,-1 0 0,1 0-1,0 0 1,0 0-1,0 0 1,0 0-1,-1 0 1,1 0 0,0 0-1,0 0 1,0-1-1,-1 1 1,1 0-1,0 1 1,0-1 0,0 0-1,-1 0 1,1 0-1,0 0 1,0 0-1,0 0 1,-1 0 0,-16 3 884,-17 6 163,0 1-493,19-6-567,0 1 1,0 0-1,0 1 1,0 0-1,-15 10 1,29-16-42,1 1 0,0-1 0,0 0 0,0 0-1,-1 0 1,1 0 0,0 0 0,0 0 0,0 0 0,0 0 0,-1 1 0,1-1 0,0 0 0,0 0 0,0 0 0,0 0 0,0 0 0,0 1 0,-1-1 0,1 0 0,0 0-1,0 0 1,0 0 0,0 1 0,0-1 0,0 0 0,0 0 0,0 0 0,0 1 0,0-1 0,0 0 0,0 0 0,0 0 0,0 1 0,0-1 0,0 0 0,0 0 0,0 0 0,0 1-1,0-1 1,0 0 0,1 0 0,-1 1 0,11 3-139,19 1-136,-28-5 246,41 3-382,-11-2 111,31 7 0,-55-7 256,0 1 1,0 0-1,0 1 0,0 0 0,0 0 1,-1 1-1,1-1 0,12 10 1,-17-11 48,-1 0 1,1 1 0,0-1 0,-1 1-1,1 0 1,-1 0 0,0 0-1,0 0 1,0 0 0,0 0 0,-1 0-1,1 1 1,-1-1 0,0 1 0,0-1-1,0 1 1,1 6 0,-2-4 56,-1 0 0,1 0 1,-1 0-1,0-1 0,0 1 1,0 0-1,-1 0 0,0-1 1,0 1-1,-4 6 0,-1 1 194,-1-1 0,-1 0 0,0 0-1,0 0 1,-1-1 0,0-1 0,-1 0-1,-14 10 1,18-15-96,1-1-1,-1 0 1,0-1-1,-1 1 1,1-1-1,-16 3 1,22-5-202,-1-1 1,1 1 0,0-1 0,-1 0-1,1 1 1,-1-1 0,1 0 0,-1 0-1,1 0 1,-1 0 0,1-1-1,-1 1 1,1 0 0,-1-1 0,1 1-1,-1 0 1,1-1 0,0 0 0,-1 1-1,1-1 1,0 0 0,-1 0-1,1 0 1,0 0 0,0 0 0,0 0-1,0 0 1,0 0 0,0 0 0,0 0-1,0-1 1,0 1 0,1 0 0,-1-1-1,0 1 1,1 0 0,-1-1-1,1 1 1,0-1 0,-1 1 0,1-1-1,0-2 1,0-2-78,0 0-1,0 0 1,1-1-1,0 1 0,0 0 1,0 0-1,4-9 1,9-17-576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35.6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24 303 16115,'8'9'1825,"-6"8"-1241,-8 5-168,-1 3 776,0 5-448,-1 3-111,4-1-313,3-3-224,5-9-384,3-7-240,6-13-489,3-8-111,0-13 744,1-8-288,-1-12-72</inkml:trace>
  <inkml:trace contextRef="#ctx0" brushRef="#br0" timeOffset="1">144 50 16227,'-3'-29'1945,"-1"12"-1313,-5 14-272,2 7 1160,1 13-807,1 2-569,5 4 720,8 6-848,14 1-8,2 0 8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36.0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195 456 17068,'-17'5'472,"1"0"-1,0 2 1,1 0 0,-1 1 0,1 0 0,-24 19 0,33-22-363,0 0 1,0 1 0,1 0-1,-1 0 1,1 0-1,1 1 1,-6 8 0,8-11-49,0 1 1,0-1-1,1 0 1,-1 1-1,1 0 1,0-1-1,0 1 1,1 0-1,-1-1 1,1 1-1,0 0 1,0 0-1,1 4 1,0-5-51,0-1 0,0 0 0,0 0 0,0 0 0,1 0 0,-1 0 0,1 0 1,-1 0-1,1-1 0,0 1 0,0-1 0,0 1 0,1-1 0,-1 0 0,1 1 0,-1-1 1,1-1-1,0 1 0,-1 0 0,1-1 0,0 1 0,0-1 0,0 0 0,0 0 0,1 0 1,5 1-1,0 0-8,1-1 0,0 0 0,0-1 0,-1 0 0,1 0 0,0-1 0,19-5 0,-9 0-3,0-1 0,0-1 0,-1-1 0,0 0-1,0-2 1,-1 0 0,-1-1 0,0-1 0,0 0 0,-2-2 0,1 1 0,-2-2 0,16-20 0,-8 6 15,-2-1 1,0 0-1,-2-2 0,-2 0 1,-1-1-1,19-62 0,-28 74-1,-1 0-1,3-32 1,-7 44-10,0 1 0,-1 0 0,-1-1 0,0 1 0,0 0 0,0 0 1,-2 0-1,-3-13 0,5 19-4,0 1-1,0-1 1,0 1 0,-1-1 0,1 1-1,-1 0 1,1 0 0,-1-1 0,0 1-1,0 0 1,0 0 0,0 1 0,0-1-1,0 0 1,0 1 0,-1-1-1,1 1 1,-5-2 0,3 2-4,0 0 1,1 1-1,-1-1 1,0 1-1,0 0 1,1 0 0,-1 0-1,0 0 1,0 1-1,1 0 1,-1 0-1,-4 1 1,-5 3-12,1 1 1,0 0 0,0 0-1,0 1 1,1 1-1,-17 14 1,16-11 9,0 0 1,1 1-1,0 1 0,0 0 1,2 0-1,-1 1 0,2 0 1,-11 22-1,17-31-7,0 0-1,0 0 1,0 1-1,1-1 1,0 1 0,0-1-1,0 1 1,1-1-1,0 1 1,0 0-1,0-1 1,1 1-1,0-1 1,0 1 0,0-1-1,0 1 1,1-1-1,0 0 1,0 0-1,1 1 1,-1-2-1,1 1 1,0 0 0,1 0-1,-1-1 1,1 0-1,0 0 1,5 5-1,8 4-94,2 0-1,0-1 1,1-1-1,0 0 0,0-2 1,23 8-1,-19-8 8,-1 0 1,0 2-1,-1 1 0,29 20 0,-47-29 92,-1 0 0,1 0 1,-1 0-1,0 1 0,0-1 0,0 1 0,0 0 0,-1 0 0,1 0 1,-1 0-1,0 0 0,-1 0 0,1 1 0,-1-1 0,1 1 1,-1-1-1,0 1 0,-1 0 0,1-1 0,-1 1 0,0-1 0,0 1 1,-1 0-1,1-1 0,-2 6 0,-4 7-3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57.8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30 12779,'7'-4'140,"0"0"0,0 0 0,1 1 0,-1 0 0,1 0 0,-1 1 1,1 0-1,0 1 0,0-1 0,0 2 0,-1-1 0,1 1 0,0 0 1,15 2-1,-19-1-104,0-1 1,0 1 0,0 0 0,0 0 0,0 1-1,0-1 1,0 1 0,0 0 0,-1 0-1,1 0 1,0 1 0,-1-1 0,0 1 0,0 0-1,0 0 1,0 0 0,0 0 0,0 0 0,-1 1-1,1-1 1,-1 1 0,0 0 0,0-1-1,-1 1 1,1 0 0,-1 0 0,0 0 0,2 9-1,-3-1 28,1 0-1,-1 0 0,-1 1 0,0-1 0,-1 0 0,0 0 1,-1 0-1,-5 13 0,-41 91 380,35-86-310,-2 3-7,5-13-24,2 0-1,1 0 0,0 1 1,-6 28-1,13-44-128,0 1 1,0 0 0,1 0-1,0 0 1,0 0-1,0-1 1,1 1 0,0 0-1,0 0 1,0-1-1,1 1 1,0 0-1,0-1 1,0 1 0,1-1-1,0 0 1,0 0-1,0 0 1,1 0-1,-1-1 1,5 5 0,39 33-470,-38-36 411,0 2 0,0-1 1,-1 1-1,0 0 0,-1 1 0,1 0 1,-2 0-1,1 1 0,-1 0 1,-1 0-1,5 11 0,-5-6 82,-1 0 0,-1 1 0,-1-1 0,0 1 0,-1 0 0,-1-1 0,-1 22 0,-24 110 303,15-100-110,-4 50 0,14-83-201,1 1-1,0-1 1,1 1-1,1-1 0,0 0 1,9 24-1,-6-18-69,0 0 0,3 27 0,-7-13 144,-1-1 0,-1 0 0,-2 0 0,-10 58 0,-44 126 1716,52-206-1630,3-8-131,0 0 0,-1 1 0,1-1-1,1 0 1,-1 1 0,0-1 0,1 0 0,-1 1 0,1-1 0,0 1-1,0-1 1,1 0 0,0 6 0,-1-9-20,0 0 0,1 1 1,-1-1-1,0 0 0,0 1 0,1-1 1,-1 0-1,0 1 0,1-1 0,-1 0 0,0 1 1,1-1-1,-1 0 0,0 0 0,1 0 1,-1 0-1,1 1 0,-1-1 0,0 0 0,1 0 1,-1 0-1,1 0 0,-1 0 0,0 0 1,1 0-1,-1 0 0,1 0 0,-1 0 0,0 0 1,1 0-1,-1 0 0,1 0 0,-1 0 1,1-1-1,-1 1 0,0 0 0,1 0 0,-1 0 1,0-1-1,1 1 0,-1 0 0,11-8-119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58.3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15171,'20'17'1305,"16"-6"-881,12-6-168,15-2 336,5-3-104,10 0-248,-1-4-216,-4 0-520,-8-2-104,-27 4 416,-12 2-160,-24 9-136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7:37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52 13083,'-6'13'376,"0"0"1,1 1-1,1-1 1,0 1 0,1 0-1,-2 22 1,-1 85 1106,6-92-1078,2 0-1,4 30 1,-4-50-336,-1 0-1,2-1 1,-1 1-1,1-1 1,0 1-1,1-1 1,0 0 0,0-1-1,1 1 1,0-1-1,6 7 1,-10-12-85,1 0-1,0 0 1,0 0 0,0 0 0,0 0 0,1-1 0,-1 1-1,0-1 1,1 0 0,-1 0 0,1 1 0,-1-2 0,1 1-1,-1 0 1,5 0 0,-5-1-32,0 0 0,0 0-1,0 0 1,1-1 0,-1 1-1,0-1 1,0 1 0,-1-1 0,1 0-1,0 1 1,0-1 0,0 0-1,0-1 1,-1 1 0,1 0 0,1-2-1,2-1-126,-1-1-1,0 0 1,0 0 0,-1-1-1,1 1 1,-1-1-1,-1 1 1,1-1-1,-1 0 1,0 0 0,2-9-1,-3 11 61,6-33-751,-7 36 846,0-1 1,0 0 0,0 0-1,1 1 1,-1-1 0,-1 0-1,1 0 1,0 1 0,0-1 0,-1 0-1,1 1 1,-1-1 0,1 0-1,-1 1 1,0-1 0,-1-2-1,2 4 31,-1-1-1,1 1 0,0 0 0,0 0 1,0 0-1,0 0 0,0 0 0,0 0 1,-1 0-1,1-1 0,0 1 0,0 0 1,0 0-1,0 0 0,-1 0 0,1 0 1,0 0-1,0 0 0,0 0 0,0 0 1,-1 0-1,1 0 0,0 0 0,0 0 1,0 0-1,0 0 0,-1 0 0,1 0 1,0 0-1,0 0 0,0 0 0,0 0 1,-1 0-1,1 0 0,0 1 0,0-1 1,0 0-1,0 0 0,0 0 0,0 0 1,-1 0-1,1 0 0,0 1 0,-3 9 403,4 11 280,-1-20-647,1 1-1,-1-1 1,1 1 0,-1-1 0,1 0 0,0 1 0,-1-1 0,1 0-1,0 0 1,0 1 0,0-1 0,0 0 0,0 0 0,0 0-1,1 0 1,-1 0 0,0-1 0,0 1 0,1 0 0,-1 0-1,0-1 1,3 1 0,-1 0-6,0-1-1,0 1 1,0-1 0,0 0-1,0 0 1,0 0 0,0-1-1,0 1 1,0-1 0,4-1 0,4-2-28,0 0 1,0-1 0,-1-1 0,16-10 0,-9 3-43,-1 0 1,0-2-1,-1 0 1,-1-1-1,0 0 1,-1-1-1,-1-1 1,-1 0 0,0 0-1,-1-1 1,-1-1-1,-1 1 1,-1-1-1,-1-1 1,0 1-1,-2-1 1,0 0-1,1-33 1,-7 38 170,2 16-133,0-1-1,-1 1 1,1 0 0,0 0-1,0 0 1,0-1 0,0 1 0,0 0-1,0 0 1,0 0 0,0 0-1,-1-1 1,1 1 0,0 0-1,0 0 1,0 0 0,0 0-1,-1 0 1,1 0 0,0 0 0,0-1-1,0 1 1,0 0 0,-1 0-1,1 0 1,0 0 0,0 0-1,0 0 1,-1 0 0,1 0-1,0 0 1,0 0 0,0 0 0,-1 0-1,0 1 22,0 0 0,0 0 0,0 0 0,1 0 0,-1 0 0,0 0 0,0 0 0,1 0 0,-1 0 0,1 0 0,-1 0 0,1 1 0,-1-1 0,1 0 0,0 0 0,-1 1 0,1-1 0,0 2 0,-2 13 127,2 0 0,-1 0 1,2 0-1,0 0 0,1 0 0,7 28 0,35 96-93,-22-77-357,-15-43 139,9 31-310,-15-47 394,0 0 0,0-1 1,-1 1-1,1 0 0,-1 0 1,0-1-1,-1 1 0,1 0 1,0 0-1,-3 5 0,3-8 53,0 0 0,0-1 0,0 1-1,-1-1 1,1 1 0,0 0 0,-1-1 0,1 1 0,-1-1-1,1 1 1,-1-1 0,1 0 0,-1 1 0,1-1 0,-1 1-1,1-1 1,-1 0 0,1 1 0,-1-1 0,0 0 0,1 0-1,-1 1 1,1-1 0,-1 0 0,0 0 0,0 0 0,-20-5-222,-17-19 51,38 24 187,-63-52 208,-108-119 0,169 170-144,-13-16 224,15 16-268,0 1-1,0 0 0,-1 0 1,1 0-1,0-1 0,0 1 1,-1 0-1,1 0 0,0 0 1,0-1-1,0 1 0,-1 0 1,1-1-1,0 1 0,0 0 1,0 0-1,0-1 0,0 1 1,0 0-1,-1-1 0,1 1 1,0 0-1,0-1 0,0 1 1,0 0-1,0-1 0,0 1 1,0 0-1,1-1 0,-1 1 0,0 0 1,0-1-1,0 1 0,0 0 1,0 0-1,0-1 0,1 1 1,-1 0-1,0-1 0,0 1 1,0 0-1,1 0 0,-1-1 1,0 1-1,0 0 0,1 0 1,-1 0-1,0-1 0,0 1 1,1 0-1,-1 0 0,0 0 1,1 0-1,-1 0 0,72-4 921,-45 4-892,39-6 0,72-24-122,-63 7 29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58.7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0 495 14427,'30'1'1384,"18"-2"-904,8-5-175,11-3 439,2 2-176,2-6 256,-2 2-544,-13-2-72,-9-4-72</inkml:trace>
  <inkml:trace contextRef="#ctx0" brushRef="#br0" timeOffset="1">618 0 15515,'65'25'1249,"133"57"-243,-185-76-971,-1 1-1,0 0 0,0 1 0,-1 0 0,0 0 0,17 19 0,-24-23-33,0 0-1,-1 1 1,0-1 0,0 1-1,0-1 1,-1 1 0,1 0 0,-1 0-1,0 0 1,-1 0 0,1 0-1,-1 1 1,0-1 0,0 0 0,-1 1-1,1-1 1,-1 1 0,0-1-1,-1 0 1,-1 9 0,-1-3 23,-1 0-1,0 0 1,-1-1 0,0 0-1,-1 0 1,0 0 0,-1-1-1,0 1 1,0-2 0,-15 15-1,-8 4 200,-56 39-1,49-39-222,21-13 354,-1-2 0,0 0 1,-1-1-1,0-1 0,-33 13 0,38-21-75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59.3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106 1 14883,'1'1'131,"1"1"0,-1 0-1,0-1 1,1 1 0,-1 0 0,0 0-1,0-1 1,-1 1 0,1 0 0,0 0 0,0 0-1,-1 0 1,1 0 0,-1 0 0,0 1-1,0-1 1,0 0 0,0 0 0,0 0-1,0 2 1,-2 8 207,0-1 0,-5 18-1,2-12 82,-35 125 964,23-92-1046,3 1 0,2 0-1,-8 76 1,20-126-274,0-1-1,0 1 1,0-1-1,0 1 1,-1-1-1,1 1 1,0 0-1,0-1 1,0 1-1,0-1 1,0 1-1,0-1 1,0 1-1,0-1 1,1 1-1,-1-1 1,0 1-1,0-1 1,0 1-1,0-1 1,1 1-1,-1-1 1,0 1-1,1-1 1,-1 1-1,0-1 1,1 1-1,-1-1 1,0 0-1,1 1 1,-1-1-1,1 0 1,-1 1-1,1-1 0,-1 0 1,1 0-1,-1 1 1,1-1-1,-1 0 1,1 0-1,0 0 465,-1-1-552,0 0 1,0 0-1,0 0 1,1 0-1,-1 0 0,0 0 1,0 0-1,1 1 0,-1-1 1,0 0-1,1 0 1,-1 0-1,1 0 0,-1 0 1,1 0-1,0 1 0,-1-1 1,1 0-1,0 1 1,0-2-1,20-15-1506,-15 12 1468,6-5-517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59.8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393 28 17836,'0'-1'62,"1"0"0,-1 0 0,0 0 0,-1 1 0,1-1 0,0 0 0,0 0 0,0 0 0,0 0 0,-1 1 0,1-1 0,0 0 0,-1 0 0,1 1 0,-1-1 1,1 0-1,-1 0 0,1 1 0,-1-1 0,1 1 0,-1-1 0,1 0 0,-1 1 0,-1-1 0,0-1-6,-1 1 0,1 0 0,-1 0 0,1 0 0,-1 1 0,1-1 0,-1 1 0,-3-1 0,-6 0 164,0 1 0,-21 3 0,8 0-27,0 2 0,0 1 0,1 0 0,-33 15 1,43-16-197,2 1 1,-1 1-1,1 0 1,0 0 0,0 1-1,1 1 1,0 0-1,1 1 1,-13 14 0,21-23-10,1 1 0,0-1 0,-1 1 0,1-1 1,0 1-1,0-1 0,0 1 0,0 0 0,1-1 1,-1 1-1,0 0 0,1 0 0,-1-1 0,1 1 1,0 0-1,-1 0 0,1 0 0,0 0 0,0 0 1,0-1-1,0 1 0,1 0 0,-1 0 0,0 0 1,1 0-1,0-1 0,-1 1 0,1 0 0,0 0 1,0-1-1,0 1 0,0-1 0,0 1 0,0-1 1,0 1-1,0-1 0,2 2 0,6 3-67,-1 0 0,1-1 0,0 0 0,0 0 0,17 6 0,-2-1-11,106 59-345,-114-59 389,-1 1 0,1 0 0,-2 2 0,0-1 0,21 26 1,-31-33 34,-1-1 0,0 1 0,0-1 0,0 1 0,-1 0 0,0 0 0,1 1 0,-2-1 0,1 0 0,0 6 0,-1-8 24,-1 1-1,0-1 0,0 0 1,0 0-1,0 0 0,-1 0 1,1 0-1,-1 0 1,0 0-1,0 0 0,0 0 1,0 0-1,-1 0 0,1 0 1,-1 0-1,1-1 1,-1 1-1,-4 4 0,-3 2 103,-1-1 0,0 0 1,0-1-1,0 0 0,-1 0 0,0-1 0,0 0 0,-24 7 0,15-6 129,-1-2-1,1 0 1,-1-1-1,-32 2 1,47-6-243,0 1 1,0-1-1,0-1 0,0 1 0,0-1 1,0 0-1,0-1 0,0 1 0,1-1 1,-10-4-1,12 4-17,1 1 1,0-1 0,0 1-1,0-1 1,1 0 0,-1 0-1,0 0 1,1 0-1,-1 0 1,1 0 0,0 0-1,-1 0 1,1-1 0,0 1-1,0 0 1,1-1-1,-1 1 1,0-1 0,1 1-1,0-1 1,-1 1 0,1-1-1,0 1 1,0-1-1,1 1 1,-1-1 0,0 0-1,2-2 1,10-37-202,7-4-67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00.3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173 48 17060,'40'-1'1200,"-3"-2"-1016,1-3-80,5 2 216,4 0-232,2-2-240,-1 0-144,-2 0-320,0 1 472,-16 2-120,-10 0-128</inkml:trace>
  <inkml:trace contextRef="#ctx0" brushRef="#br0" timeOffset="1">1 278 13579,'0'25'1504,"17"-13"-736,13-9-264,20-5 785,8-2-369,10-5-160,7-1-192,1-3-664,-3-1 1264,-10-3-1080,-10 0 1,-17-3-25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00.8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173 0 17348,'-9'9'477,"0"0"1,0 0 0,1 1 0,1 0-1,-13 21 1,-23 59-48,28-50-361,2 1 0,2 0 0,1 1 0,3 0 0,1 0 0,2 0-1,2 51 1,2-84-57,1 1 1,0-1-1,0 0 0,0 1 0,6 16 0,-6-24-3,0 0 1,-1 0-1,1-1 0,0 1 0,0 0 0,0 0 0,1 0 0,-1-1 0,0 1 0,1-1 0,-1 1 0,1-1 0,0 1 0,-1-1 0,1 0 0,0 0 0,0 0 0,-1 0 0,1 0 0,0 0 0,0 0 0,0-1 1,0 1-1,0-1 0,1 1 0,-1-1 0,0 0 0,0 0 0,0 0 0,0 0 0,3-1 0,16-3 69,-1-1 0,0-1-1,0-1 1,27-13 0,8-3 66,-27 13-380,1 1-1,0 0 0,0 3 0,1 0 0,-1 2 1,37-1-1,-56 5-98,-2-3-128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01.2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30 12019,'-29'162'5494,"13"-76"-4660,-8 102-1,24-177-778,-1-5-18,0 0-1,1-1 1,0 1 0,0 0-1,0 0 1,1 0 0,0-1-1,0 1 1,4 10 0,-5-16-36,0 0 1,0 0-1,0 0 1,0 0-1,0 1 1,0-1 0,0 0-1,0 0 1,0 0-1,0 0 1,0 0-1,1 0 1,-1 0 0,0 1-1,0-1 1,0 0-1,0 0 1,0 0 0,0 0-1,0 0 1,1 0-1,-1 0 1,0 0-1,0 0 1,0 0 0,0 0-1,0 0 1,1 0-1,-1 0 1,0 0 0,0 0-1,0 0 1,0 0-1,0 0 1,0 0-1,1 0 1,-1 0 0,0 0-1,0 0 1,0 0-1,0 0 1,0 0-1,0 0 1,1 0 0,-1-1-1,0 1 1,0 0-1,0 0 1,0 0 0,0 0-1,0 0 1,0 0-1,0 0 1,1-1-1,2-8 29,8-52-133,-2 0 0,-1-96 1,7-56 479,-9 197-146,-6 16-220,0 0-1,0-1 1,0 1 0,0 0 0,1 0-1,-1 0 1,0 0 0,0-1 0,1 1-1,-1 0 1,0 0 0,0 0 0,0 0 0,1 0-1,-1 0 1,0 0 0,0-1 0,1 1-1,-1 0 1,0 0 0,1 0 0,-1 0-1,0 0 1,0 0 0,1 0 0,-1 0-1,0 0 1,0 1 0,1-1 0,-1 0 0,2 1 58,1 1 0,-1-1 1,0 1-1,0 0 0,0 0 1,-1 0-1,4 4 0,6 6-76,-5-7 20,0 0 1,1 0-1,0 0 0,0-1 1,0 0-1,1 0 0,-1-1 1,1 1-1,0-2 0,0 1 1,0-1-1,0-1 0,0 1 0,1-1 1,-1-1-1,0 0 0,0 0 1,1 0-1,-1-1 0,0 0 1,10-3-1,14-5 90,0-1 1,-1-2-1,56-29 0,-63 30-61,-18 7-36,-2 2-10,0 0 0,1 0 0,-1 0 0,0 1 0,8-2 0,-12 3 5,1 0-1,0 0 1,0 0-1,-1 0 1,1 0-1,0 0 1,-1 0-1,1 0 1,0 0-1,-1 0 1,1 1-1,-1-1 1,1 0-1,0 1 1,-1-1-1,1 0 1,-1 1-1,1-1 1,-1 1-1,1-1 1,-1 0-1,1 1 1,-1-1-1,1 1 1,-1 0-1,0-1 1,1 1-1,-1-1 1,0 1-1,1 0 1,-1-1 0,0 1-1,0-1 1,0 1-1,0 0 1,1-1-1,-1 1 1,0 0-1,0 0 1,0-1-1,0 1 1,-1 0-1,1-1 1,0 1-1,0 0 1,-14 124 238,1-4 46,10-52 292,3 1 0,10 80 0,-2-121-379,-1-12 69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04.6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0 169 15459,'4'14'424,"0"0"0,-1 0 1,-1 0-1,0 0 0,-1 18 0,-1-26-412,0 0 0,0-1 0,0 1 0,1 0 0,0 0 0,3 9 0,-4-14-11,0 0 0,1 0 0,-1 0 0,1 0 0,-1-1-1,1 1 1,0 0 0,-1 0 0,1 0 0,0-1 0,-1 1 0,1 0-1,0-1 1,0 1 0,0 0 0,0-1 0,0 1 0,1 0 0,0-1-1,-1 0 0,1 0 1,-1 0-1,1 0 0,-1 0 1,1 0-1,0 0 0,-1 0 1,1-1-1,-1 1 0,1-1 1,-1 1-1,1-1 0,-1 1 1,1-1-1,1-1 1,7-5-23,0 0 1,0 0 0,0-1 0,-1 0 0,0-1 0,-1 0-1,9-13 1,49-77-138,-57 84 138,11-19-6,30-71-1,-61 162 437,9-46-357,-17 95 326,18-94-347,0-1 0,1 1 0,0-1 0,0 1 0,2-1 0,-1 0 0,5 15 0,-6-25-34,0 0 1,1 1-1,-1-1 0,1 0 0,-1 1 0,1-1 0,-1 0 0,1 1 1,0-1-1,0 0 0,-1 0 0,1 0 0,0 0 0,0 0 0,0 0 0,0 0 1,0 0-1,1 0 0,-1 0 0,0-1 0,0 1 0,1 0 0,-1-1 0,0 1 1,1-1-1,-1 1 0,0-1 0,1 0 0,-1 0 0,1 1 0,-1-1 1,0 0-1,1 0 0,-1 0 0,1-1 0,-1 1 0,0 0 0,1 0 0,-1-1 1,1 1-1,-1-1 0,0 1 0,0-1 0,1 0 0,-1 0 0,0 1 1,0-1-1,0 0 0,0 0 0,0 0 0,0 0 0,2-2 0,21-29-58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05.4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71 0 15307,'-2'1'87,"1"-1"0,-1 1 0,0-1 0,1 1 0,-1 0 0,1-1 0,-1 1 0,1 0 0,-1 0 0,1 0 0,0 0-1,0 0 1,-1 0 0,1 1 0,0-1 0,0 0 0,0 1 0,0-1 0,-1 3 0,-16 31 680,13-21-513,-1 1-1,-3 22 1,7-32-221,1 1 1,1 0-1,-1 0 0,1 0 0,0 0 1,0 0-1,0 0 0,1 0 0,2 8 1,-2-13-27,-1 0 1,1 1-1,-1-1 0,1 0 1,0 0-1,0 0 1,0 0-1,-1 0 1,1 1-1,0-1 1,0-1-1,1 1 1,-1 0-1,0 0 0,0 0 1,0-1-1,0 1 1,1 0-1,-1-1 1,0 1-1,1-1 1,-1 0-1,0 1 0,1-1 1,-1 0-1,1 0 1,-1 0-1,0 0 1,1 0-1,-1 0 1,1 0-1,-1 0 0,0-1 1,1 1-1,-1 0 1,0-1-1,1 0 1,1 0-1,6-3 39,0 0 0,0 0 0,16-12 0,29-27 176,-39 30-83,28-19 1,-43 32-139,0 0 1,0 0 0,0 0 0,0 0-1,0 0 1,1-1 0,-1 1 0,0 0 0,0 0-1,0 0 1,0 0 0,1 0 0,-1 0-1,0 0 1,0 0 0,0 0 0,0 0 0,1 0-1,-1 0 1,0 0 0,0 0 0,0 0-1,1 0 1,-1 0 0,0 0 0,0 0 0,0 1-1,0-1 1,0 0 0,1 0 0,-1 0 0,0 0-1,0 0 1,0 0 0,0 0 0,0 1-1,1-1 1,-1 0 0,0 0 0,0 0 0,0 0-1,0 0 1,0 1 0,0-1 0,0 0-1,0 0 1,0 0 0,0 0 0,0 1 0,0-1-1,0 0 1,0 0 0,0 0 0,0 1-1,0-1 1,0 0 0,0 0 0,0 0 0,0 0-1,0 1 1,0-1 0,0 0 0,0 0-1,0 0 1,0 0 0,0 1 0,0-1 0,-1 0-1,-3 15 49,4-14-44,-11 32 64,6-19-146,0 0-1,1 0 1,0 0 0,2 0-1,-3 20 1,6-30-13,0-7-34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08.2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171 1 15707,'0'1'1260,"0"0"-1079,1 1-1,-1 0 0,0-1 1,0 1-1,0 0 0,0-1 1,0 1-1,0 0 0,-1-1 0,0 4 1,-3 7 62,0 0 1,0 0 0,1 0-1,1 1 1,0-1 0,0 26-1,3-32-242,-1 0-1,1 0 0,0 0 0,0 0 0,0 0 1,1 0-1,0 0 0,0-1 0,1 1 1,0-1-1,0 1 0,0-1 0,0 0 1,1 0-1,0 0 0,6 5 0,33 28-158,-28-27 80,-1 1-1,0 1 1,-1 0-1,22 29 1,-32-37 72,0 0 0,0-1-1,-1 1 1,0 0 0,0 0 0,0 1 0,-1-1-1,0 0 1,0 0 0,0 1 0,-1-1 0,1 1-1,-1-1 1,0 0 0,-1 1 0,0-1 0,1 1-1,-2-1 1,1 0 0,-1 0 0,-3 9 0,3-8 9,-1 0 1,0 0 0,-1 0-1,1-1 1,-1 1-1,0-1 1,0 0 0,-1 0-1,1 0 1,-1-1 0,0 0-1,-1 1 1,1-2-1,-1 1 1,1-1 0,-1 0-1,0 0 1,-1 0 0,1-1-1,0 0 1,0 0 0,-10 1-1,8-3 88,-1 1 0,1-1 0,0 0 0,-1-1 0,1 0 0,0 0 0,0-1 0,0 0 0,0 0 0,0-1 0,0 0 0,1-1 0,-1 1 0,1-2 0,0 1 0,0-1 0,-11-9 0,12 8-42,0 0 0,0 0 0,0-1 0,-5-8-1,-18-40 242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08.6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65 15187,'19'0'1673,"1"-2"-1137,4-6-256,3 1 752,11-3-800,3 0-360,2 0 232,2 0-136,-1 3-176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4:0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38 13243,'-1'0'97,"1"0"0,-1 0 0,0 0 0,0 0 1,1 0-1,-1 0 0,0 0 0,1 0 0,-1 0 0,0 0 1,1 1-1,-1-1 0,0 0 0,1 0 0,-1 1 0,0-1 1,1 1-1,-1-1 0,1 0 0,-1 1 0,1-1 0,-1 1 1,1 0-1,-1-1 0,1 1 0,-1-1 0,1 1 0,0-1 1,-1 1-1,1 0 0,-1 1 0,2-1-26,-1 0-1,1-1 1,0 1 0,-1 0 0,1 0-1,0-1 1,0 1 0,-1 0-1,1-1 1,0 1 0,0 0 0,0-1-1,0 0 1,0 1 0,0-1-1,0 1 1,0-1 0,0 0 0,0 0-1,0 1 1,0-1 0,0 0-1,2 0 1,34 2 243,1-1-1,-1-2 1,0-2-1,39-7 1,-31 4-213,289-37-1614,-316 42 1216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09.0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143 29 15611,'-19'20'409,"1"1"0,1 1-1,1 0 1,-19 37-1,29-48-333,0 0 0,1 1 0,1 0 0,0 0-1,1 0 1,0 0 0,0 0 0,2 1 0,-1 0-1,2-1 1,1 25 0,-1-33-69,1 0 1,0 0-1,0 0 0,0 0 1,0 0-1,1 0 1,-1 0-1,1 0 0,0-1 1,0 1-1,0-1 0,1 1 1,-1-1-1,1 0 0,0 0 1,0 0-1,0-1 1,0 1-1,1 0 0,-1-1 1,1 0-1,-1 0 0,1 0 1,0-1-1,0 1 0,0-1 1,0 0-1,0 0 0,0 0 1,0 0-1,0-1 1,5 1-1,2-1 20,0 0 0,0-1 1,1 0-1,-1-1 0,0 0 0,0-1 1,-1 0-1,1-1 0,-1 0 0,18-9 1,-18 7 49,-2 0 0,1-1 1,-1 0-1,0 0 0,0-1 0,-1 0 1,0-1-1,-1 1 0,1-1 0,-2 0 1,1-1-1,-1 1 0,-1-1 0,0 0 1,5-17-1,-7 21-32,-1 0 0,1-1 0,-1 1 1,-1 0-1,1-1 0,-1 1 0,0-1 0,0 1 0,-1 0 0,0-1 1,0 1-1,-1 0 0,1-1 0,-1 1 0,-1 0 0,1 0 1,-1 1-1,0-1 0,0 0 0,-1 1 0,0 0 0,0 0 0,0 0 1,0 0-1,-1 1 0,0-1 0,-7-4 0,7 6-134,-1 0 1,0 0-1,0 0 0,0 1 0,0 0 0,0 0 1,0 0-1,-1 1 0,1 0 0,-1 0 0,1 1 1,-1 0-1,1 0 0,-12 2 0,17-2 69,0 0 0,1 0 0,-1 0 0,1 0 0,-1 0 0,1 1 0,-1-1 0,1 0 0,-1 0 0,1 0 0,-1 1 0,1-1 0,-1 0 0,1 0 0,-1 1 0,1-1 0,0 1 0,-1-1 0,1 0 0,0 1 0,-1-1 0,1 1 0,0-1 0,-1 1 0,1-1 0,0 1 0,-1 0 0,13 1-355</inkml:trace>
  <inkml:trace contextRef="#ctx0" brushRef="#br0" timeOffset="1">686 29 16764,'-3'1'222,"0"0"0,0 0 0,1 0 1,-1 1-1,0-1 0,1 1 0,-1-1 1,1 1-1,-4 4 0,-26 24 337,32-30-553,-21 20 249,1 2 0,1 1 0,-18 27 0,31-41-252,1 0-1,0 0 0,0 0 1,0 1-1,2 0 1,-1 0-1,1 0 1,0 0-1,1 0 1,1 1-1,-1-1 1,1 12-1,1-19-2,0-1 0,1 1 1,-1-1-1,1 1 0,-1-1 0,1 1 0,0-1 1,0 1-1,0-1 0,0 0 0,0 1 0,1-1 0,-1 0 1,1 0-1,-1 0 0,1 0 0,0 0 0,2 2 0,-1-2 2,1 0-1,0 0 0,-1 0 0,1 0 1,0-1-1,0 0 0,0 1 0,0-1 1,0-1-1,6 2 0,4-2 6,1 0-1,0 0 1,0-1-1,-1-1 1,20-5-1,-10 1 58,0-1 0,-1-1-1,0-2 1,-1 0 0,0-1 0,-1 0 0,0-2-1,-1-1 1,0-1 0,-1 0 0,24-25 0,-39 34-10,1 0 1,-1 0 0,0 0 0,0-1 0,-1 1 0,0-1-1,0 0 1,-1 0 0,1 0 0,-2 0 0,3-11 0,-4 14-18,1 0 1,-1 0-1,0-1 1,0 1-1,-1 0 1,1 0-1,-1 0 1,0 0-1,0 0 1,-1 0-1,1 0 1,-1 0-1,1 0 1,-1 0-1,-1 1 1,1-1-1,0 1 1,-1-1-1,0 1 1,1 0-1,-7-4 1,2 1-45,-1 1 1,0 0 0,0 1 0,0 0-1,-1 0 1,1 1 0,-1 0-1,0 1 1,0 0 0,-13-2 0,-9 1-345,-53 2 1,53 2 121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09.8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93 18948,'12'6'1536,"9"-9"-1096,7-1-199,7-3 463,6 1-176,9 0-208,1-1-176,5 1-608,0 1-440,-7-11 712,-6-1-113,-9-5-119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10.2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121 0 17292,'-18'22'1568,"-1"9"-1232,-1 8-152,0 4 544,3 6-464,1 1 24,9-3-64,4 1-64,3-10-240,3-3-120,1-8-432,2-6-200,-2-6 656,-1-5-160,5-4-112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10.7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151 55 15987,'14'-1'1223,"-9"6"-82,-13 14 538,0-2-1294,7-15-365,0 0-1,0 0 1,0 0 0,1 0-1,-1 0 1,1 0-1,-1 0 1,1 1 0,0-1-1,0 0 1,0 0 0,0 0-1,0 0 1,0 0-1,1 0 1,-1 0 0,1 1-1,1 2 1,-1-3-33,1 0 0,0 0 0,0-1 0,-1 1 0,1-1-1,0 1 1,0-1 0,0 0 0,1 0 0,-1 1 0,0-1 0,0-1 0,0 1 0,1 0 0,-1-1 0,4 1 0,15 3-148,0 1 1,-1 1 0,0 1-1,0 1 1,25 13 0,-40-19 150,-1 1 0,0-1 0,-1 1 0,1 0 0,0 0 0,-1 0 0,0 0 0,1 1 0,-1-1 0,-1 1 0,1 0 0,0 0 0,-1 0 0,0 0 0,0 0 0,0 0 0,-1 1 0,1-1 0,-1 1 0,0-1 0,0 1 0,-1-1 0,1 1 0,-1 0 0,0-1 0,0 1 0,-1 0 0,1-1 0,-1 1 0,0 0 0,-2 5 0,-1-1 30,0 0 1,-1 1-1,1-1 0,-2-1 1,1 1-1,-1-1 0,-1 0 0,1 0 1,-2-1-1,1 0 0,-1 0 1,0-1-1,-9 7 0,1-3 99,-1 0-1,0-1 1,0 0-1,0-1 1,-1-2-1,-21 6 1,30-9-68,1-2 0,-1 1-1,0-1 1,-12 0 0,17-1-65,1 0 0,0-1 0,0 1 0,-1-1 0,1 0 0,0 0 0,0 0 0,0 0 0,0 0 0,0 0-1,0-1 1,0 0 0,1 1 0,-1-1 0,-3-4 0,1 0 7,0 0-1,1-1 1,0 1 0,0-1-1,1-1 1,0 1 0,0 0-1,1-1 1,-3-11 0,-4-35-127</inkml:trace>
  <inkml:trace contextRef="#ctx0" brushRef="#br0" timeOffset="1">224 0 16892,'27'0'1448,"2"2"-1064,2 1-176,9 0 472,6 1-240,3 0-752,4-2 1584,-1-1-1191,-2 1-25,3-2 16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11.1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211 1 15195,'-22'11'560,"0"2"0,1 0-1,0 2 1,-33 29-1,47-37-456,0-1 0,1 1 0,0 1-1,1-1 1,0 1 0,0 0 0,0 0-1,1 0 1,0 1 0,1-1 0,0 1-1,0 0 1,1 0 0,0 0 0,0 0-1,1 11 1,1-15-82,0 0 1,0 0-1,0 0 0,1 0 1,0 0-1,0 0 0,0 0 0,1 0 1,0 0-1,0-1 0,0 1 0,0-1 1,1 1-1,-1-1 0,1 0 1,0 0-1,1 0 0,-1 0 0,1-1 1,-1 0-1,1 1 0,0-1 0,0 0 1,1-1-1,-1 1 0,1-1 1,-1 0-1,1 0 0,0 0 0,-1-1 1,9 2-1,-2-1-6,0 0 0,0-1 1,1 0-1,-1-1 0,0 0 1,0-1-1,0 0 0,1-1 1,-1 0-1,-1-1 0,1 0 0,0-1 1,12-5-1,-10 2 38,0-1 1,-1 0-1,0-1 1,0 0-1,-1-1 0,0 0 1,-1 0-1,10-14 0,-15 19-13,-1 0 1,-1-1-1,1 1 0,-1-1 0,0 0 0,0 0 0,-1 0 0,1-1 0,-1 1 1,-1 0-1,1-1 0,-1 1 0,-1-1 0,1 0 0,-1 1 0,0-1 1,0 0-1,-1 1 0,0-1 0,-2-7 0,2 10-17,-1-1 0,0 1-1,0 0 1,-1 0 0,1 0 0,-1 1-1,1-1 1,-1 1 0,0-1 0,-1 1-1,1 0 1,-1 0 0,1 0 0,-1 1-1,0-1 1,0 1 0,0 0 0,0 0-1,0 0 1,-9-2 0,5 2-68,-1 0 0,0 1 0,1 0 0,-1 0 0,0 1 1,1 0-1,-1 0 0,0 1 0,0 0 0,-8 3 0,15-4-42,-1 1 1,1 0-1,0-1 1,-1 1-1,1 0 1,0 1-1,0-1 0,0 0 1,0 1-1,0-1 1,0 1-1,0-1 1,0 1-1,1 0 0,-1 0 1,-1 2-1,3-3 46,0-1-1,-1 1 0,1-1 1,0 1-1,0-1 0,0 1 0,0-1 1,0 1-1,0 0 0,0-1 1,0 1-1,0-1 0,0 1 0,0-1 1,0 1-1,0-1 0,0 1 1,0 0-1,1-1 0,-1 1 1,0-1-1,0 1 0,1-1 0,-1 1 1,0-1-1,1 1 0,0 0-4,1 1 1,-1-1-1,1 0 0,0 0 0,-1 0 0,1-1 0,0 1 0,0 0 1,-1-1-1,1 1 0,0-1 0,3 1 0,29 4-562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11.6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241 0 16484,'-47'27'1345,"-39"26"-179,75-45-1046,0 1-1,0 0 1,1 1-1,1 0 1,-13 16-1,18-20-79,0 0 0,0 1 0,1-1-1,0 1 1,0 0 0,0 0 0,1 0 0,0 0-1,0 1 1,1-1 0,0 1 0,0-1-1,1 15 1,0-18-34,1 0 0,0 0-1,-1 0 1,1 0 0,1 0-1,-1 0 1,1 0 0,0 0-1,-1 0 1,2-1 0,-1 1 0,0-1-1,1 1 1,-1-1 0,1 0-1,0 0 1,0 0 0,0 0-1,1-1 1,-1 1 0,1-1 0,-1 0-1,1 0 1,0 0 0,0-1-1,4 2 1,0-1 13,0 0-1,1-1 1,-1 0 0,0 0-1,1-1 1,-1 0 0,1-1-1,-1 0 1,1 0 0,-1 0-1,0-1 1,0-1 0,0 1-1,0-1 1,0-1 0,0 1-1,-1-1 1,9-7 0,-1 2 78,-2-1 1,1-1-1,-1 0 1,0-1-1,-1-1 1,-1 1-1,0-2 1,9-14-1,-16 22-53,0-1 0,-1 0 0,0 1 0,0-1 1,-1 0-1,0 0 0,0-1 0,-1 1 0,1 0 0,-2-1 0,1 1 0,-1 0 0,0-1 0,-2-10 0,2 14-62,-1 0-1,0 1 1,0-1-1,-1 0 1,1 1-1,-1-1 1,1 1-1,-1 0 1,0-1-1,-1 1 1,1 0 0,0 0-1,-1 0 1,0 1-1,1-1 1,-1 1-1,0-1 1,-1 1-1,1 0 1,0 0-1,-1 0 1,1 1-1,-1-1 1,1 1 0,-1 0-1,0 0 1,1 0-1,-9-1 1,12 2 12,-1 0 1,0 0 0,0-1-1,0 1 1,0 0 0,1 0-1,-1 0 1,0 0 0,0 0-1,0 0 1,0 0 0,0 1-1,1-1 1,-1 0 0,0 0-1,0 1 1,0-1 0,1 0-1,-1 1 1,0-1 0,0 1-1,0 0 1,3 8-168</inkml:trace>
  <inkml:trace contextRef="#ctx0" brushRef="#br0" timeOffset="1">833 24 16195,'-4'13'1569,"-14"7"-905,0 5-240,-4 5 504,5 4-192,1 2-63,5 1-89,11-2-312,5-7-88,13-9-360,2-6-248,3-16 344,-2-11-16,-2-14-24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12.1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12 20324,'0'8'1545,"-3"-8"-1209,1 0 416,4 0-608,2 0 40,-2-8-112,-7-4-88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12.7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18 15491,'12'-3'1497,"12"0"-913,6-1-256,16 0 784,7 1-376,10 3-304,6 0-136,-2 3-456,-2 2-400,-12 1 456,-10 0-80,-27 0-80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13.1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 16428,'7'7'1336,"16"-7"-928,9 0-184,8 0 416,6 0-144,4 1-616,-2 2-232,-5-6 392,-11-3-128,-8-4-168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13.7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138 0 14403,'0'0'149,"0"1"1,0-1-1,1 0 1,-1 1-1,0-1 1,0 0-1,0 1 0,0-1 1,0 1-1,0-1 1,0 0-1,0 1 0,0-1 1,0 0-1,0 1 1,0-1-1,0 1 1,0-1-1,0 0 0,0 1 1,0-1-1,-1 0 1,1 1-1,0-1 0,0 0 1,0 1-1,-1-1 1,1 0-1,0 0 0,-1 1 1,-10 22 1335,1-5-710,9-16-757,1 1-1,-1-1 0,0 0 1,0 1-1,1-1 0,-1 1 1,1-1-1,0 1 0,0-1 1,0 0-1,0 1 1,0-1-1,1 1 0,-1-1 1,1 1-1,-1-1 0,1 0 1,0 1-1,0-1 0,0 0 1,0 0-1,1 0 0,-1 0 1,0 0-1,1 0 1,-1 0-1,1 0 0,0 0 1,0-1-1,4 4 0,4 1-25,1 0 0,0-1 0,0 0-1,1-1 1,14 4 0,22 9 10,-45-15-8,1 0 0,0 0-1,-1 0 1,1 0 0,-1 1 0,0 0 0,0-1-1,0 1 1,0 0 0,3 5 0,-5-6 1,0 0 0,0 0 1,0 0-1,0 1 0,0-1 0,0 1 0,-1-1 1,1 0-1,-1 1 0,0-1 0,0 1 1,0-1-1,0 1 0,0-1 0,0 1 1,-1-1-1,1 1 0,-2 3 0,-3 8 4,-1 0-1,0-1 0,-1 0 1,-1 0-1,0-1 0,0 0 1,-1 0-1,-1-1 0,0 0 1,-1-1-1,0 0 1,0 0-1,-1-1 0,0-1 1,-1 0-1,-21 10 0,31-17-13,0 0 1,-1 0-1,1 0 0,0 0 0,-1 0 0,1-1 0,-1 1 0,1-1 1,0 0-1,-1 0 0,1 0 0,-1-1 0,1 1 0,-1-1 0,1 0 1,0 0-1,-1 0 0,1 0 0,0 0 0,0-1 0,-5-2 0,4 0-7,0 1-1,1 0 0,-1-1 1,1 0-1,0 0 0,0 0 1,0 0-1,0-1 0,1 1 1,0-1-1,0 1 0,0-1 1,0 0-1,-1-6 0,-4-31-105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4:01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15099,'3'-9'796,"1"0"0,-1-1 0,-1 1 0,3-15 0,5 60-796,-1 1 0,-2 0 0,4 49 0,-5-31-322,-1-22-19,-1-11-118,-1 0-1,-1 1 1,-1-1 0,-3 28-1,-3-31-88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14.1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16 16179,'19'0'1609,"7"0"-1049,7-1-232,10 1 624,6 0-312,5-3-896,3-1 560,1 1-320,-5-1-136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14.6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124 17 14275,'-12'10'364,"1"-1"0,1 1 0,0 1 0,0 0 0,1 0 0,0 1 0,1 1 0,0-1 0,-11 26 0,16-30-333,0 0 1,0-1-1,1 1 1,0 0 0,0 0-1,1 0 1,0 0-1,1 1 1,-1-1 0,2 0-1,-1 0 1,1 0-1,0 0 1,1 0 0,0 0-1,0 0 1,0 0-1,1 0 1,5 7 0,-7-12-18,0-1 0,1 1 0,-1-1 0,1 0 0,0 0 0,0 1 0,0-1 0,0-1 0,0 1 0,0 0 0,0 0 0,1-1 0,-1 1 0,0-1 0,1 0 0,0 0 0,-1 0 0,1 0 0,3 1 0,-2-2 36,0 0 1,0 0 0,0 0-1,0-1 1,0 1-1,-1-1 1,1 0 0,0 0-1,0 0 1,-1 0 0,1-1-1,4-2 1,5-4 177,-2 0 0,1-1 1,-1 0-1,0 0 0,-1-1 1,14-17-1,-17 18-66,0 0 1,-1-1-1,0 1 0,-1-1 1,0 0-1,-1-1 0,0 1 1,0-1-1,-1 1 0,2-20 1,-4 24-219,0 1 0,-1-1 0,0 0 1,0 1-1,-1-1 0,0 0 0,0 1 1,0-1-1,0 1 0,-1-1 0,0 1 0,0 0 1,0-1-1,-1 1 0,0 0 0,0 1 0,0-1 1,-1 1-1,1-1 0,-1 1 0,0 0 1,0 0-1,-5-3 0,8 6-23,0 0 0,0 0 0,0 0 1,-1 0-1,1 0 0,0 1 0,0-1 0,-1 0 1,1 1-1,-1-1 0,1 1 0,0-1 0,-1 1 0,1 0 1,-1-1-1,1 1 0,-1 0 0,1 0 0,-1 0 0,1 0 1,-1 1-1,1-1 0,-1 0 0,1 0 0,0 1 1,-1-1-1,1 1 0,-3 1 0,-4 10-697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15.0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182 9 15931,'-3'0'237,"1"-1"0,0 0-1,-1 1 1,1 0 0,0 0-1,-1-1 1,1 1 0,0 0-1,-1 1 1,1-1 0,-1 0-1,1 1 1,0-1 0,-1 1-1,1 0 1,0 0-1,-4 2 1,-34 22 866,29-17-1034,1 0 0,1 1 0,0 1 0,0-1 0,1 2 0,0-1 0,-10 18 0,16-24-71,0 0-1,0 0 1,1 0 0,-1 0-1,1 1 1,0-1 0,0 0 0,1 1-1,-1-1 1,1 1 0,0 5-1,1-7 8,-1 0-1,1 0 0,0 0 0,0 0 0,0 0 0,0 0 0,1 0 0,-1 0 1,1-1-1,0 1 0,-1-1 0,1 1 0,0-1 0,1 1 0,-1-1 0,0 0 1,5 3-1,-2-2 19,0 0 1,0 0 0,0-1-1,0 1 1,1-1 0,-1 0-1,1-1 1,-1 1 0,1-1-1,0 0 1,-1-1 0,1 1-1,0-1 1,0 0 0,0-1-1,-1 1 1,1-1 0,0-1-1,-1 1 1,1-1 0,-1 1-1,1-2 1,-1 1 0,8-5-1,-6 3-11,0 0 0,0 0 0,-1-1 0,1 0 0,-1-1 0,0 1 0,-1-1 0,0 0 0,0 0 0,0-1 0,0 1 0,-1-1 0,0 0 0,-1-1 0,1 1 0,-2 0 0,4-10 0,-5 9-158,0 0 0,0 0 0,0 0 0,-1 0 0,0-1 0,-3-11 0,3 17 76,-1 0-1,1 0 1,-1-1 0,0 1 0,0 1 0,0-1-1,0 0 1,-1 0 0,1 0 0,-1 1 0,0-1-1,0 0 1,0 1 0,0 0 0,0-1-1,0 1 1,-1 0 0,1 0 0,-5-2 0,-5 2-440</inkml:trace>
  <inkml:trace contextRef="#ctx0" brushRef="#br0" timeOffset="0.37">503 12 17556,'4'-7'1264,"-5"13"-1048,-5 1-104,-1 6 624,0 3-472,1 9-200,2 1-16,-1 6-16,4 1 8,1-2-32,3 1-80,1-6-528,0-5 2145,-4-11-1489,0-8 96,-5-5 32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15.5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10 250 16235,'-10'-9'1513,"10"2"-1017,6 3-208,10-1 624,5 2-200,11 2-352,2-2-552,11 2 216,-2-2-56,10 0-88,-2-1-96</inkml:trace>
  <inkml:trace contextRef="#ctx0" brushRef="#br0" timeOffset="0.09">604 0 15707,'-2'1'124,"-5"4"417,-1 0 0,1 1 0,0 0 0,1 0 0,-12 13 0,17-18-513,0 1 1,0 0-1,0-1 1,1 1 0,-1-1-1,0 1 1,1 0-1,-1-1 1,1 1-1,0 0 1,-1 0 0,1 0-1,0-1 1,0 1-1,0 0 1,0 0 0,0 0-1,1-1 1,-1 1-1,1 0 1,-1 0-1,1-1 1,-1 1 0,1 0-1,0-1 1,0 1-1,0-1 1,0 1 0,0-1-1,0 1 1,0-1-1,0 0 1,1 1-1,-1-1 1,3 2 0,9 6-51,0 0 1,0 0 0,0-2 0,18 8 0,-17-9-26,-2 0 1,1 1 0,-1 1-1,0 0 1,18 16 0,-28-23 37,0 1 0,-1 0 1,1-1-1,-1 1 0,1 0 1,-1 0-1,0 0 0,0 0 1,0 0-1,0 0 0,0 0 1,0 0-1,0 0 1,-1 1-1,1-1 0,-1 0 1,0 0-1,0 1 0,0-1 1,0 3-1,-1-2 8,1 0 1,-1 0-1,-1 0 0,1 0 1,0 0-1,-1 0 0,1-1 1,-1 1-1,0 0 0,0-1 0,0 1 1,-5 3-1,-4 3 31,-1 0 0,0 0 0,-1-2-1,-26 13 1,29-15-37,-1 0 0,0-2-1,-12 4 1,20-6-12,0-1 0,0 1 0,0-1 0,0 1 0,0-1 0,0 0 0,0 0 0,0-1 0,0 1 0,0 0 0,0-1 0,0 0 0,0 0 0,0 0 0,0 0 0,-3-2 0,5 3 15,0-1 0,1 0 0,-1 1 0,0-1 0,1 0 0,-1 1 0,0-1 0,1 0 0,-1 0 0,1 1 0,-1-1 0,1 0 0,-1 0 0,1 0 0,-1-1 0,1-17-112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15.9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14075,'10'0'1024,"9"3"-760,4 0-280,5 3 376,2-2-136,3 2-136</inkml:trace>
  <inkml:trace contextRef="#ctx0" brushRef="#br0" timeOffset="1">374 59 12227,'-15'5'833,"0"1"0,0 0 1,0 1-1,-17 12 1,28-16-662,-1 0 1,1 0 0,0 0 0,0 0-1,1 1 1,-1 0 0,1 0-1,0 0 1,0 0 0,0 0 0,1 1-1,-1-1 1,1 1 0,0-1 0,0 1-1,1 0 1,-2 7 0,2-9-144,2 0 0,-1 0 0,0 0 0,1 0 0,-1 0 0,1 0-1,0-1 1,0 1 0,0 0 0,0 0 0,0-1 0,1 1 0,-1-1 0,1 1 0,0-1 0,0 0 0,0 0 0,0 1 0,0-1 0,0-1 0,0 1 0,1 0 0,-1 0 0,6 2 0,-1 0-28,0-1 1,0 1-1,0-1 1,1-1-1,-1 1 1,1-1-1,0-1 1,9 2-1,-11-3 5,0 0 1,1 0-1,-1 0 0,0-1 0,0 0 0,0 0 0,0 0 0,0-1 0,0 0 1,0 0-1,0-1 0,-1 0 0,1 0 0,-1 0 0,0 0 0,0-1 1,6-5-1,-8 5 8,0 1-1,0 0 1,0-1 0,-1 0 0,0 0 0,0 1 0,0-1 0,0 0-1,0-1 1,-1 1 0,0 0 0,0 0 0,0-1 0,0 1 0,-1-1-1,1 1 1,-1-1 0,0 1 0,-1 0 0,1-1 0,-1 1 0,0-1 0,0 1-1,0 0 1,-2-5 0,-1 1 6,1 1 1,-1 1-1,0-1 0,-1 1 1,0-1-1,0 1 0,0 0 1,0 1-1,-12-10 0,12 11-108,0 0 1,-1 1-1,1-1 0,-1 1 0,1 0 0,-1 0 0,0 1 0,0 0 1,0 0-1,0 0 0,0 1 0,-11-1 0,16 2 68,-1 0-1,1 0 1,-1 0-1,1 0 1,-1 1-1,1-1 1,0 0-1,-1 1 1,1-1-1,-1 1 1,1 0-1,0-1 1,0 1-1,-1 0 1,1 0-1,0 0 1,0 0-1,0 0 1,0 0-1,0 0 1,0 0-1,0 1 1,0 0-1,-4 16-311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16.4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195 70 14003,'-5'-1'170,"-1"1"-1,0 0 1,0 0-1,1 1 1,-1 0 0,0 0-1,1 0 1,-1 0-1,1 1 1,-1 0-1,1 0 1,0 1 0,0-1-1,-6 4 1,-1 2 72,0 0 0,1 1 0,0 0 0,-14 17 0,21-23-209,0 2 1,1-1-1,-1 0 0,1 0 1,1 1-1,-1 0 0,1 0 0,-1 0 1,1 0-1,1 0 0,-3 8 1,4-10-24,0-1 0,0 1 0,0 0 0,0-1 0,0 1 1,1 0-1,-1-1 0,1 1 0,0 0 0,0-1 0,0 1 0,0-1 1,0 0-1,0 1 0,1-1 0,-1 0 0,1 0 0,-1 1 1,1-1-1,0-1 0,0 1 0,0 0 0,0 0 0,5 2 1,2 1-2,0 0 1,0 0-1,0-1 1,1-1 0,0 0-1,0 0 1,0-1-1,0 0 1,0 0 0,0-1-1,0-1 1,15 0 0,-9-1 25,-1-1 1,1 0 0,-1-1-1,0 0 1,0-1 0,-1-1 0,24-11-1,-33 14 15,0-1 0,0 0 0,-1 0 0,1-1 0,-1 1 0,1-1 0,-1 0 0,0 0 0,-1 0 0,1-1 0,-1 1 0,0-1 0,0 0 0,0 0 0,-1 0 0,1 0 0,-1 0 0,0-1 0,-1 1 0,0-1 0,1 1 0,-2-1 0,1-10-1,-1 9 6,0 0 0,-1 1 0,0-1-1,-1 0 1,1 1 0,-1-1 0,-1 1-1,1 0 1,-1 0 0,0 0 0,-1 0-1,1 0 1,-1 0 0,0 1 0,0 0-1,-1 0 1,0 0 0,0 0-1,-11-7 1,10 8-108,0 0 1,0 1-1,0-1 0,-1 2 0,0-1 0,1 1 0,-1 0 1,0 0-1,0 0 0,-9 0 0,13 2 32,0 0 0,1 0-1,-1 0 1,0 0 0,1 0-1,-1 1 1,0-1 0,1 1-1,-1 0 1,1 0 0,-1 0-1,1 0 1,-1 0 0,1 0 0,0 1-1,-1-1 1,1 1 0,0-1-1,0 1 1,0 0 0,0 0-1,1 0 1,-1 0 0,0 0-1,1 1 1,0-1 0,-1 0 0,1 1-1,0-1 1,-1 3 0,-3 21-273</inkml:trace>
  <inkml:trace contextRef="#ctx0" brushRef="#br0" timeOffset="1">555 93 15123,'-20'13'1361,"4"5"-881,0 0-208,6 4 512,2 4-288,5 0-48,3-2-48,14-2-184,4-2-216,0-7-400,1-6 376,2-7-72,-2-1-16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16.8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4 18580,'-19'-3'1256,"18"6"-1040,2 2 8,15 4 144,-3-2-24,2 0-239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19.6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75 14499,'16'3'1352,"10"-2"-936,14-4-95,9-5 455,15-4-360,11-1-8,5 0 0,3 2-32,-12 2-520,-6 3-368,-23 4 440,-10 0-96,-28 4-48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20.1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0 13275,'-6'15'1024,"16"-8"-656,11 0-104,20-3 368,6-2-120,12-2-103,8 0-57,6-3-112,0-1-328,-4-2 136,-4 2-40,-10-6-88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20.5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237 0 14931,'10'1'164,"1"0"0,-1 1 0,-1 0 0,1 0 0,0 1 0,0 0 0,-1 1 0,0 0 0,11 7 0,-3-2-96,-2 1-1,0 1 1,0 0-1,14 15 1,-21-18-38,0 0 0,-1 1 0,0 0 0,0 0 0,-1 1 0,0 0 0,0 0 0,-1 0 0,-1 0 0,0 1 0,0 0 0,-1 0 0,0 0 0,-1 0 0,-1 0 0,0 1 0,0-1 0,-1 1 0,0-1 0,-1 0 0,0 1 0,-1-1-1,0 0 1,-5 13 0,-1-5 55,-1 0 0,-1-1 0,-1-1 0,0 0 0,-1 0 0,-1-1-1,0-1 1,-20 17 0,-17 13 11,-64 43 1,88-68-382,-2-2 1,0-2 0,0 0-1,-48 18 1,41-25-89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4:01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8 135 13211,'-7'-11'1024,"7"1"-800,4-1-80,18 0 368,5 0-80,15-2-168,3 0-56,8-1-240,3-2-104,2 5 168,-1 3-24,-5 3-88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24.1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478 31 14699,'-4'-3'159,"-1"-1"0,0 1 0,0 0 1,-1 0-1,1 0 0,-1 1 0,1 0 0,-1 0 0,0 1 0,0-1 0,0 1 1,0 0-1,0 1 0,0 0 0,0 0 0,0 0 0,0 0 0,0 1 0,0 0 0,0 0 1,1 1-1,-10 3 0,-1 1-32,0 1 1,0 0 0,1 1-1,0 1 1,0 0-1,-20 18 1,12-7-48,1 1 0,0 2 0,2 0 0,1 1 0,-32 52 0,43-63-51,1 1 0,0 0-1,1 0 1,0 1-1,1 0 1,1 0-1,1 0 1,0 0-1,1 1 1,0-1 0,1 1-1,1-1 1,3 24-1,-2-32-10,0-1-1,1 0 1,0 1 0,0-1-1,0 0 1,1-1-1,0 1 1,0 0-1,0-1 1,1 0-1,0 1 1,0-1-1,0-1 1,9 8 0,-5-6 18,0 0 1,0-1 0,0-1 0,1 1 0,0-1 0,0-1 0,0 1 0,19 3 0,-3-3 60,0-2 1,0 0 0,0-1-1,0-2 1,0 0 0,45-9-1,-43 4 44,-1 0-1,0-2 1,0-1-1,-1 0 0,0-2 1,33-20-1,-48 25-72,-1 0 0,0-1 0,0 0 0,0-1 0,-1 0-1,0 0 1,0 0 0,-1-1 0,0 0 0,-1-1 0,0 0 0,0 0-1,-1 0 1,-1 0 0,1-1 0,-2 0 0,5-20 0,-6 15-78,-2 1 1,0-1-1,0 0 1,-2 1-1,0-1 1,0 1 0,-2 0-1,0-1 1,0 1-1,-2 1 1,0-1-1,0 1 1,-1 0-1,-1 0 1,-1 1-1,0 0 1,0 1-1,-1 0 1,-1 0 0,0 1-1,-16-13 1,21 20-138,1 1 1,0-1-1,-1 1 1,-11-4-1,15 6 107,-1 0 0,1 0 0,0 1 0,-1 0 0,1-1 0,0 1 0,-1 0 0,1 0-1,0 0 1,-1 0 0,1 0 0,-1 1 0,1-1 0,0 1 0,0 0 0,-4 1 0,-4 8-437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24.6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 15835,'5'15'1641,"5"-5"-1105,25-7-128,11-3 520,22 0-288,8 0-40,20-6-87,5-1-145,-4-1-296,-4 1-200,-17 4-361,-8 3-223,-24 4-224,-12 5 648,-31 2-208,-9 2-128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25.1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31 15491,'9'0'1545,"21"0"-833,7-3-272,14-3 664,4 1-216,10-1-208,2 2-191,2 1-617,-2 0-393,-8 4 433,-3 5-104,-7-2-112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26.5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14 194 15011,'-1'-1'113,"0"1"0,0-1 0,0 0 0,0 0-1,0 0 1,0 0 0,1 1 0,-1-1 0,0 0 0,0 0 0,1-1-1,-1 1 1,1 0 0,-1 0 0,1 0 0,0 0 0,-1 0-1,1-1 1,0 1 0,0 0 0,0-2 0,0 0-12,1 1 1,-1 0-1,1 0 0,-1 0 1,1-1-1,0 1 1,0 0-1,0 0 0,0 0 1,1 0-1,0-1 0,5-5 191,1 0 0,-1 0 0,1 1 0,10-7 0,-1 2-93,1 0 0,-1 1 0,2 1 0,-1 1 0,1 0 0,1 1 0,0 2 0,0 0 0,0 1 0,30-4 0,-47 9-192,0-1 1,1 1-1,-1 0 0,0 0 0,0 0 0,1 1 0,-1-1 0,0 1 0,0 0 0,0 0 0,1 0 0,-1 0 0,0 0 0,-1 1 0,1-1 0,0 1 0,0 0 0,3 3 0,-4-2-5,0-1 0,0 1-1,-1 0 1,0-1 0,1 1 0,-1 0-1,0 0 1,0 0 0,-1 0-1,1 0 1,-1 0 0,1 0 0,-1 0-1,0 0 1,0 0 0,0 0-1,0 0 1,-1 0 0,-1 5-1,-2 7-9,0 0-1,-2 0 1,0 0-1,0-1 0,-1 0 1,-1 0-1,-16 21 1,-78 86 4,81-98 23,5-6-10,11-12-8,0 0 1,0 0-1,0 0 1,1 1-1,0 0 0,0 0 1,0 0-1,-4 11 0,8-17-8,0 1-1,0 0 0,0-1 0,-1 1 0,1 0 0,0-1 0,0 1 0,0 0 0,0-1 0,0 1 0,1 0 0,-1-1 0,0 1 0,0 0 0,0-1 0,0 1 1,1-1-1,-1 1 0,0 0 0,1-1 0,-1 1 0,0-1 0,1 1 0,-1-1 0,1 1 0,-1-1 0,1 1 0,-1-1 0,1 0 0,-1 1 0,1-1 0,-1 0 0,1 1 1,0-1-1,-1 0 0,1 0 0,1 1 0,27 4-211,-27-5 231,25-1 243,1 0-1,-1-2 0,46-10 0,-71 13-246,70-16 41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27.0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268 76 13499,'0'-1'62,"0"0"0,0 0 1,0 0-1,0 0 0,0 0 0,-1-1 0,1 1 1,0 0-1,-1 0 0,1 0 0,-1 0 0,1 0 1,-1 0-1,0 0 0,1 0 0,-1 0 1,0 1-1,0-1 0,1 0 0,-1 0 0,0 1 1,0-1-1,0 0 0,0 1 0,0-1 1,0 1-1,0-1 0,0 1 0,0-1 0,0 1 1,-1 0-1,1 0 0,0 0 0,0-1 0,0 1 1,0 0-1,0 0 0,0 0 0,-2 1 1,-4 0 217,0-1 1,0 2 0,0-1-1,0 1 1,-10 4 0,4 0-175,1 0 1,0 1-1,1 0 1,0 1-1,0 0 1,1 1-1,0 0 1,0 0-1,1 1 1,0 1-1,1-1 1,0 2-1,1-1 1,0 1-1,1 0 1,0 0-1,1 1 1,0-1-1,1 1 1,0 0-1,-2 19 1,6-28-93,-1 0 0,1 1 0,0-1 0,0 1 0,1-1 0,-1 0 0,1 1 0,0-1 0,0 0 0,0 0 0,0 1 0,1-1 0,0 0-1,0 0 1,0-1 0,0 1 0,1 0 0,0-1 0,-1 1 0,1-1 0,0 0 0,1 0 0,-1 0 0,0 0 0,1-1 0,0 1 0,-1-1 0,1 0 0,0 0 0,0 0 0,0-1 0,1 1 0,-1-1 0,0 0 0,7 0 0,2 0 12,0 0 0,0-1 0,0-1 0,0 0 0,0-1 0,0 0 0,0-1 0,-1-1 0,1 0 0,-1-1 0,0 0 0,-1 0 0,18-12 0,-16 9 48,-1 0 1,0-1-1,-1 0 1,0-1 0,0-1-1,-1 1 1,-1-2-1,0 1 1,0-1-1,-1 0 1,11-24 0,-16 30-30,-1 0 1,0 0 0,0-1 0,-1 1 0,1-1-1,-1 1 1,-1-1 0,1 0 0,-1 1-1,0-1 1,-1 1 0,0-1 0,0 0 0,0 1-1,-1-1 1,1 1 0,-2 0 0,1 0-1,-5-9 1,3 9-22,0 0-1,0 0 0,-1 0 1,0 1-1,0-1 0,-1 1 1,1 0-1,-1 1 0,0-1 1,0 1-1,-1 0 0,1 1 1,-1-1-1,0 1 0,0 1 1,-12-4-1,7 3-72,0 1 0,0 1 0,0 0 0,0 0 0,-21 2 0,30-1-31,-1 1 0,1-1 0,-1 0 0,1 1 0,-1 0 0,1 0 0,0 0 0,-1 0 0,1 0 0,0 1 1,0 0-1,0-1 0,0 1 0,0 0 0,0 0 0,1 1 0,-1-1 0,1 1 0,-1-1 0,1 1 0,0 0 0,0 0 0,-3 5 0,4-6 22,1-1 0,0 1-1,-1-1 1,1 1 0,0-1-1,0 1 1,0-1 0,0 1-1,0-1 1,0 1 0,0-1-1,0 1 1,1-1 0,-1 1-1,0-1 1,1 1 0,0-1-1,-1 0 1,1 1 0,0-1-1,1 2 1,0-1-5,0 1 0,0-1 0,0 0 0,1 0-1,-1 0 1,1 0 0,-1-1 0,1 1 0,0-1 0,4 2 0,33 9-568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27.4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288 17 16604,'-2'-1'97,"0"0"0,0 0 1,0 0-1,0 0 0,0 0 0,-1 1 1,1-1-1,0 1 0,0 0 1,-1 0-1,1 0 0,0 0 1,0 0-1,-1 0 0,1 0 1,-3 2-1,-36 11 153,26-6-93,0 1 1,1 0-1,0 1 0,1 1 1,0 0-1,0 1 0,1 0 1,1 1-1,0 0 0,-11 16 1,16-20-108,-1 1 0,2 1 0,-1-1 1,1 1-1,1 0 0,-1 0 0,2 1 1,0-1-1,0 1 0,1-1 0,0 1 0,0 0 1,2 0-1,-1 0 0,1 0 0,2 13 1,-1-19-24,0 0 1,0 0 0,1 0 0,-1-1 0,1 1 0,0-1 0,0 1 0,1-1 0,-1 0 0,1 0 0,0 0 0,0 0 0,1 0 0,-1-1 0,1 1 0,-1-1 0,1 0 0,0 0 0,0-1 0,9 5 0,-6-4 5,0-1 0,0 0 0,0 0 0,0-1 0,0 1 1,1-2-1,-1 1 0,0-1 0,0 0 0,1-1 0,-1 1 0,0-1 0,13-4 0,-9 1 49,1 0-1,0-1 0,-1 0 0,0-1 0,-1 0 0,1-1 0,-1 0 1,0 0-1,-1-1 0,0-1 0,0 1 0,0-2 0,-2 1 0,1-1 1,-1 0-1,0-1 0,7-15 0,-11 19-41,1-1 1,-1 1-1,-1-1 0,0 1 0,0-1 1,0 0-1,-1 1 0,0-1 1,-1 0-1,0 0 0,0 0 0,0 0 1,-1 0-1,0 0 0,-1 1 0,0-1 1,0 0-1,-1 1 0,1 0 1,-2-1-1,1 1 0,-1 0 0,0 0 1,-1 1-1,1 0 0,-1-1 0,0 1 1,-7-5-1,4 4-165,0 1 0,0 0-1,-1 0 1,0 1 0,1 0 0,-2 1-1,1 0 1,0 0 0,-1 1 0,0 0 0,0 1-1,0 0 1,0 1 0,0 0 0,0 0-1,0 1 1,0 0 0,-14 3 0,21-3 78,1 1-1,0 0 1,-1-1 0,1 1 0,0 0 0,0 0 0,0 1-1,0-1 1,0 0 0,0 1 0,0-1 0,0 1 0,-2 2 0,4-3 40,-1 0 1,0 0 0,1 0-1,-1 0 1,1 0 0,-1 0-1,1 0 1,0 0 0,-1 0-1,1 0 1,0 0 0,0 0-1,0 0 1,0 0 0,0 0-1,0 1 1,0-1 0,0 0-1,0 0 1,0 0 0,1 0-1,-1 0 1,0 0 0,1 0 0,-1 0-1,1 0 1,-1 0 0,1 0-1,0 0 1,1 1 0,13 11-246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27.9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300 26 16628,'1'-1'33,"-1"1"0,1-1 0,-1 1 0,0-1 0,1 0 0,-1 1 0,0-1 0,0 0 0,1 1 0,-1-1 0,0 0 0,0 1 0,0-1 0,0 0 0,0 1 0,0-1 0,0 0 0,0 1 0,0-1 0,0 0 0,0 1 0,-1-1 0,1 0 0,0 1 0,0-1 0,-1 1 0,1-1 0,0 0 0,-1 1 0,1-1 0,-1 1 1,1-1-1,-1 1 0,1-1 0,-1 1 0,1-1 0,-1 1 0,1 0 0,-1-1 0,1 1 0,-1 0 0,0-1 0,1 1 0,-1 0 0,0 0 0,1-1 0,-1 1 0,0 0 0,1 0 0,-1 0 0,0 0 0,1 0 0,-1 0 0,0 0 0,0 1 0,-6-2 79,-1 1 0,1 1 0,0-1 0,-11 3 0,6 0-14,-1 1-1,1 0 0,0 1 0,1 0 0,-1 1 0,1 0 1,1 1-1,-1 0 0,1 1 0,0 0 0,0 0 0,-11 15 1,12-13-48,0 2 1,0-1 0,1 1 0,1 0 0,0 1 0,0 0 0,2 0 0,-1 0 0,2 1 0,-6 25-1,9-34-18,1 1-1,-1-1 1,1 1-1,0-1 1,0 1-1,1-1 1,0 1-1,0-1 1,0 1-1,1-1 1,-1 0-1,1 1 1,4 5-1,-4-7-4,0-1 0,1 1 0,-1-1 0,1 1 0,0-1 0,0 0 0,0 0 0,1-1 0,-1 1 0,0 0 0,1-1 0,0 0 0,0 0 0,0 0 0,-1-1 0,2 1 0,5 1 0,0-2 20,0 0 0,-1 0-1,1-1 1,0 0-1,0-1 1,-1 0 0,1-1-1,-1 0 1,1 0 0,-1-1-1,0 0 1,0-1-1,12-6 1,0-1 117,-1-1 0,-1-1 0,1 0 0,24-25 0,-36 31-92,0-1 1,-1 0-1,0 0 1,-1 0-1,0-1 1,0 0-1,0-1 1,-2 1-1,6-13 1,-9 19-59,0-1 0,0 0 0,0 0 0,0 0 1,-1 0-1,1 0 0,-1 0 0,0 0 0,0 0 0,-1 0 1,1 0-1,-1 0 0,0 1 0,0-1 0,0 0 0,0 0 1,-1 0-1,1 1 0,-1-1 0,0 1 0,0-1 0,-1 1 0,1 0 1,-1 0-1,1 0 0,-1 0 0,-5-3 0,0 0-108,1 1 0,-1 1 0,0-1 0,-1 1 0,1 1 0,-1 0 0,1 0-1,-1 1 1,0 0 0,-13-2 0,9 3-102,0 0 0,0 0 0,-1 2-1,1-1 1,0 2 0,-20 4 0,1 3-348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28.9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79 1 17980,'-3'2'519,"0"-1"1,1 1-1,0 0 1,-1 0-1,1 1 1,0-1-1,-3 4 1,-29 45 893,30-44-1359,1 0 0,0 0-1,0 0 1,1 1 0,0-1 0,0 0 0,1 1 0,0 0-1,0-1 1,1 1 0,0 0 0,2 12 0,-2-15-42,2 0 0,-1 0 0,0 0 0,1-1 0,0 1 0,0 0 0,1-1 0,-1 1 0,1-1 0,0 0 0,0 0 0,0 0 0,1 0 0,-1-1 0,1 1 0,0-1 0,0 0 0,0 0 0,0-1 0,7 4 0,-3-2-44,1-1 0,-1 0 0,1 0 0,0-1 0,0 0 0,0 0 0,0-1 0,0 0 0,0-1 0,0 0 0,0 0 0,0-1 0,0 0 0,0-1 0,16-5 0,-18 5-50,0-1 0,0 0 0,0 0 0,-1-1 0,1 0 1,-1 0-1,1 0 0,-1-1 0,-1 0 0,1 0 0,-1-1 0,0 1 1,0-1-1,0 0 0,-1-1 0,0 1 0,0-1 0,-1 0 0,3-8 0,5-23-376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29.3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0 20764,'-10'10'1641,"0"1"-1249,-2-7-128,6 0 240,2-1-368,7-6 144,3-3-72,17-5-216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33.9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0 16884,'-2'8'5533,"1"23"-3550,-2 11-1598,-5 33 31,-7 88 67,14-133-439,1 1-1,2-1 1,6 39 0,-6-61-42,-1 0 1,1 0 0,1 0-1,-1 0 1,1-1-1,1 0 1,4 8 0,-7-13-5,0 0 1,1 0 0,0 0 0,-1 0-1,1-1 1,0 1 0,0 0-1,0-1 1,0 0 0,0 1 0,0-1-1,0 0 1,0 0 0,0 0 0,1 0-1,-1-1 1,0 1 0,1-1 0,-1 1-1,1-1 1,-1 0 0,0 0 0,1 0-1,-1 0 1,1 0 0,-1 0-1,4-2 1,4-1-92,-1 0-1,1-1 1,-1 0-1,0-1 1,0 0 0,0 0-1,-1-1 1,0 0-1,0 0 1,0-1-1,8-10 1,3-4-667,0-2-1,26-41 1,-35 48 458,-1-1 0,-1 0 0,12-35 0,-9 6-536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4:56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190 174 11803,'-15'-11'826,"10"8"-575,0-1 0,0 1 0,0-1 0,1 1 0,0-1 0,0-1 0,-7-8-1,11 12-211,-1 1 0,1 0-1,0 0 1,0-1 0,0 1-1,0 0 1,0-1 0,0 1-1,0 0 1,0 0 0,0-1-1,0 1 1,0 0 0,0-1-1,0 1 1,0 0 0,0-1-1,0 1 1,0 0 0,0-1-1,0 1 1,0 0 0,0 0-1,0-1 1,1 1-1,-1 0 1,0-1 0,0 1-1,0 0 1,1 0 0,-1-1-1,0 1 1,1 0 0,13-5 610,22 4-217,-32 1-324,234 9 666,156-1-684,108-40-51,-343 12-68,179-46 0,-319 61-11,-25 4-39,-36 6-55,-1224 155-18,756-122 221,497-38-99,29-1 0,4 0 9,1621-123-1240,-1613 122 994,-25 3 136,-16 1-39,-57 5-11,-33 4-70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34.6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0 649 16796,'0'-1'129,"0"0"1,0 0 0,0 0 0,0 0-1,0 0 1,0 0 0,0 1 0,1-1 0,-1 0-1,0 0 1,0 0 0,1 0 0,-1 1-1,0-1 1,1 0 0,-1 0 0,1 1 0,-1-1-1,1 0 1,-1 0 0,1 1 0,1-2-1,18-14 309,-13 10 54,232-210 1758,-178 153-2219,87-117 0,-139 168-25,32-49 29,-37 54-21,0 0 1,-1 0-1,0 0 0,0 0 0,-1 0 0,0-1 1,2-8-1,-5 8 45,-4 15-39,-3 19 12,4-1-67,2 1 0,1 1 1,0-1-1,2 0 0,2 0 1,0 0-1,1 0 0,9 26 1,3 1-1641,2-2 0,46 90 0,-49-116 664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35.0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2 15323,'-23'-1'1817,"10"1"-1169,19 1-240,14 3 1792,20-1-1535,10 0-177,15-2-128,8-1-56,8 0-144,4-1-152,-12-2-432,-6 0-424,-19 2 703,-17 2-143,-24 5-72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35.4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15 14467,'27'13'1512,"16"-3"-791,4-6-257,15-4 592,5 0-240,6-6-280,2-1-512,-1-3 216,4 0-144,-8 2-232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35.9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645 135 13507,'-10'-12'383,"-1"-1"0,-1 2 0,0 0 0,-1 0 0,0 1 1,0 1-1,-1 0 0,0 1 0,-1 0 0,-21-7 0,24 11-232,-1 0 1,0 1-1,0 1 1,-1 0-1,1 1 0,0 0 1,-1 1-1,1 0 0,0 1 1,-1 1-1,1 0 1,0 1-1,-14 5 0,8-2-79,1 2 1,1 0-1,0 1 0,0 1 0,0 1 0,1 0 0,1 1 1,0 0-1,1 2 0,0 0 0,-18 24 0,23-27-30,1 0-1,0 1 0,1 0 1,1 0-1,0 1 0,0-1 0,1 1 1,1 1-1,0-1 0,1 0 1,1 1-1,0 0 0,0 0 1,2 0-1,0-1 0,0 1 1,3 15-1,-2-21-8,1-1-1,0 0 1,1 0 0,-1 1 0,1-2-1,1 1 1,-1 0 0,1-1 0,0 1-1,1-1 1,-1 0 0,11 9 0,-7-8 1,0 0 0,1-1 0,-1 0 0,1-1 1,0 0-1,1-1 0,-1 0 0,16 5 0,-3-4 17,1 0 1,-1-2-1,1 0 0,-1-1 0,1-2 0,0 0 1,44-7-1,-38 2 26,0-1 1,0-2-1,0 0 0,-1-2 1,-1-2-1,1 0 0,-2-1 1,0-2-1,-1-1 0,34-27 1,-51 36-51,0-1 1,0 0-1,-1 0 1,-1 0 0,1-1-1,-2 0 1,1-1-1,-1 1 1,0-1 0,-1 0-1,0 0 1,3-14-1,-5 17-41,-1 1-1,0-1 1,-1 0-1,0 1 1,0-1-1,0 0 1,0 0-1,-1 1 0,0-1 1,-1 1-1,0-1 1,0 1-1,0-1 1,-1 1-1,1 0 1,-1 0-1,-1 0 1,1 1-1,-1-1 0,0 1 1,-6-5-1,4 3-109,-1 1 0,0 0 0,-1 0 0,0 1-1,0 0 1,0 0 0,0 1 0,-1 0 0,1 1-1,-1-1 1,0 2 0,0-1 0,0 1 0,-1 1-1,1 0 1,-16 0 0,13 1-52,0 1 0,1 0 1,-1 1-1,0 0 0,1 1 0,-1 0 0,1 1 0,0 0 1,0 1-1,1 0 0,-1 1 0,-16 11 0,-12 18-473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36.4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780 255 15939,'-26'35'1761,"-11"7"-1153,-16 5-240,-9 3 1008,-6 6-792,-3 2-79,5-2-41,3-6-136,15-10-240,10-6-144,15-9-392,9-5-249,7-15 553,4-5-96,2-7-80</inkml:trace>
  <inkml:trace contextRef="#ctx0" brushRef="#br0" timeOffset="1">260 8 15915,'-23'-7'1457,"-9"7"-1121,-3 3-88,2 5 472,2 10-304,1 3 8,6 6-72,3 2-40,5 1-88,6 0-32,5-7-200,5-4-120,15-14-568,5-7 624,7-11-96,2-3-96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37.0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298 37 14243,'-6'-4'227,"0"-1"0,0 2 0,0-1-1,-1 1 1,1 0 0,-1 0 0,0 0 0,0 1 0,0 0-1,0 1 1,0 0 0,0 0 0,0 0 0,-1 1 0,1 0-1,0 0 1,0 1 0,-1 0 0,1 0 0,0 1 0,0 0 0,-12 4-1,11-3-186,1 0-1,-1 1 0,1 0 0,-1 0 0,1 0 0,0 1 0,1 0 0,-1 0 1,1 1-1,0 0 0,0 0 0,1 0 0,0 1 0,0 0 0,0 0 0,1 0 1,0 0-1,0 1 0,-3 11 0,5-10 4,1 1 1,0-1-1,0 0 1,1 0-1,0 1 0,0-1 1,1 0-1,1 0 0,0 1 1,0-1-1,0 0 1,1-1-1,1 1 0,-1 0 1,1-1-1,1 0 1,0 0-1,0 0 0,0-1 1,1 1-1,13 11 1,-14-14-12,0 0 0,0-1 0,0 0 0,1 0 0,-1-1 0,1 1 0,0-1 0,0 0 0,1-1 1,-1 1-1,1-1 0,-1-1 0,1 1 0,-1-1 0,1 0 0,0-1 0,0 1 0,-1-1 0,1-1 1,0 1-1,0-1 0,-1 0 0,1-1 0,-1 0 0,1 0 0,-1 0 0,0-1 0,0 0 1,0 0-1,10-6 0,-10 5-10,-1-1 1,1 1 0,0-1-1,-1 0 1,0 0 0,0-1-1,-1 1 1,0-1 0,1 0-1,-2 0 1,1-1 0,-1 1-1,0-1 1,0 1 0,-1-1-1,0 0 1,0 0 0,-1 0-1,0-1 1,0 1 0,0 0 0,-1 0-1,0-1 1,-1 1 0,0 0-1,0 0 1,0 0 0,-1 0-1,0 0 1,0 0 0,-1 0-1,0 0 1,0 1 0,0 0-1,-1-1 1,0 1 0,0 0-1,-1 1 1,0-1 0,0 1-1,0 0 1,0 0 0,-1 1-1,0-1 1,0 1 0,0 1-1,0-1 1,-14-5 0,12 7-185,0 0 1,0 0 0,0 0 0,0 1 0,0 0-1,0 1 1,0 0 0,-11 1 0,17-1 93,0 0 0,0 0 1,0 1-1,-1-1 1,1 1-1,0-1 0,0 1 1,0 0-1,0-1 0,0 1 1,0 0-1,0 0 0,0 1 1,0-1-1,1 0 1,-1 1-1,0-1 0,1 1 1,-1-1-1,1 1 0,0 0 1,-1 0-1,1 0 1,0-1-1,0 1 0,0 0 1,0 0-1,0 1 0,1-1 1,-1 0-1,1 0 0,-1 0 1,1 0-1,0 3 0,1 15-565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37.5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265 3 18044,'-12'-1'259,"0"0"1,0 0-1,-1 1 0,1 1 1,0 0-1,0 1 0,0 0 1,0 1-1,0 0 1,-18 8-1,22-8-164,1 0-1,-1 1 1,1 0-1,0 1 1,1-1-1,-1 1 1,1 1 0,0-1-1,0 1 1,0 0-1,1 0 1,0 1-1,0-1 1,1 1 0,0 0-1,-6 13 1,9-16-66,-1 1 0,1-1-1,0 1 1,0 0 0,1-1 0,-1 1 0,1 0 0,0-1-1,0 1 1,1 0 0,0-1 0,-1 1 0,1-1 0,1 1 0,-1-1-1,1 1 1,0-1 0,0 0 0,0 0 0,0 0 0,1 0-1,-1 0 1,1 0 0,0-1 0,0 1 0,1-1 0,-1 0 0,8 5-1,-2-1-9,1-1-1,0 0 1,0-1-1,0 0 0,1 0 1,-1-1-1,1 0 1,0-1-1,1-1 0,21 3 1,-19-4-5,0-1 1,0-1 0,0 0-1,-1-1 1,1 0-1,0-1 1,25-10 0,-29 10 18,0-2 1,-1 1 0,0-1 0,0-1 0,0 1 0,-1-2-1,0 1 1,0-1 0,0 0 0,-1-1 0,9-11-1,-14 16-17,1-1 0,-1 1 0,0-1 0,0 0-1,-1 0 1,1 1 0,-1-1 0,0 0-1,0-1 1,0 1 0,0 0 0,-1 0 0,0 0-1,0 0 1,0-1 0,0 1 0,0 0-1,-1 0 1,0 0 0,0 0 0,0 0 0,0 0-1,-1 0 1,0 0 0,1 0 0,-1 1-1,-1-1 1,1 1 0,0-1 0,-1 1 0,0 0-1,0 0 1,0 0 0,0 0 0,0 0-1,-1 1 1,1 0 0,-1-1 0,1 1 0,-8-2-1,2 0-152,0 0-1,-1 1 0,1 0 0,0 1 0,-1 0 1,0 0-1,1 1 0,-1 0 0,0 1 1,0 0-1,1 0 0,-17 4 0,14 4-190,7 0-133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5:26.5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6476 114 14051,'30'7'51,"-95"-10"143,-283-33-79,-47-4-92,-650-2 9,-7 68-526,823-15 301,-961 40-717,-1-28 1016,219-38 889,954 13-980,20 1-7,25-2-7,-26 3-1,353-47-218,-209 19 205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47.0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 17860,'-3'10'1560,"2"7"-1088,4-1-160,10 7 545,2 2-329,6 3-96,4 0-24,4 0-248,4-5-80,1-6-200,2-6-168,-3-9-424,2-5-265,-5-13 369,-2-7 288,0-8-176,-3-4-200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47.5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208 12 14395,'-10'21'1520,"-13"17"-823,-2 5-209,-3 13 768,0 4-288,-1 6-232,3 0-88,8-5-520,2-5-328,12-13-480,4-8 584,2-15-160,6-6-112</inkml:trace>
  <inkml:trace contextRef="#ctx0" brushRef="#br0" timeOffset="1">724 15 18396,'12'-5'1880,"2"3"-1384,6-1-216,6 1 1433,11 2-1305,2-1-112,10 1-88,1-2-136,-1 2-360,-5 0-296,-8 0 1264,-9 2-752,-13 1-16,-3 1-8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5:03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913 81 7850,'-38'-15'653,"0"3"0,-1 1 0,0 2 0,0 1 0,-1 3 0,-57-2 0,78 8-540,0 0 0,1 1-1,-1 1 1,1 1-1,0 0 1,0 2 0,0 0-1,1 1 1,0 1 0,0 0-1,1 1 1,0 1 0,1 0-1,-24 22 1,9-5 0,2 1 1,1 2-1,1 1 0,2 1 1,-36 62-1,43-62-76,2 0 0,1 2 0,1-1 0,2 2 0,2 0 0,1 0 0,2 1 0,1-1 1,2 1-1,1 0 0,6 68 0,0-62-84,2-1 0,2-1 0,1 1 0,3-1 0,1-1 0,2 0 0,1-1 0,2 0 0,2-2 0,25 36 0,-34-56 7,2 0-1,-1-2 1,2 1-1,0-2 0,20 16 1,-22-21 17,-1 0 1,1-1-1,1 0 0,-1-1 1,1-1-1,0 0 1,1-1-1,14 3 0,-3-2 15,0-2-1,0-1 1,0-1-1,0-1 0,0-1 1,48-8-1,-40 2 68,-1-1-1,-1-2 0,0-2 1,52-25-1,-34 8 113,-1-1 0,-1-2 0,-2-3 0,-2-1 0,77-83 0,-79 71-17,-2-2 1,-3-1-1,-1-2 1,31-67-1,-30 43 10,-3 0-1,35-131 1,-60 181-137,-2 0 0,-1 0 0,-1-1 0,-2 0 0,-1 1 0,-2-29 0,0 44-18,0 1 0,-2-1 0,1 1-1,-2 0 1,1 0 0,-1 0 0,-8-13 0,8 16-6,0 1-1,-1 1 0,0-1 1,0 1-1,-1-1 0,0 2 0,0-1 1,0 1-1,-1 0 0,0 0 1,-9-5-1,2 3-11,-1 1-1,-1 1 1,1 0 0,-1 1 0,0 0-1,1 1 1,-2 1 0,-19 0-1,-18 2 13,-58 7-1,48 1 943,-96 23 0,102-16-601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47.9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0 13435,'-4'15'1376,"10"-1"-640,8-2-192,16-5 1153,9-2-729,11-2-256,3 2-24,4-5-248,1-2-336,-5-8 56,-5-1-96,-12-5-144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48.4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162 0 13427,'-2'0'352,"-1"1"1,1-1 0,-1 1-1,1-1 1,0 1 0,-1 0-1,1 0 1,0 0-1,0 0 1,-1 0 0,1 1-1,0-1 1,0 1-1,-2 1 1,-25 29 397,19-20 524,6-8-1068,0 0-1,1 1 0,0-1 0,-1 1 0,2-1 0,-1 1 0,-3 8 0,6-11-190,0-1 0,-1 0 1,1 0-1,0 1 0,0-1 0,0 0 0,0 0 0,0 1 0,0-1 0,0 0 1,1 0-1,-1 0 0,0 1 0,1-1 0,-1 0 0,1 0 0,-1 0 0,1 0 1,0 0-1,-1 0 0,1 0 0,0 0 0,0 0 0,0 0 0,0 0 0,0 0 1,0 0-1,0-1 0,0 1 0,0 0 0,0-1 0,0 1 0,0-1 1,0 1-1,0-1 0,1 0 0,-1 1 0,0-1 0,3 0 0,22 6-156,0-2-1,1-1 1,33 1 0,-34-4-41,0 2 1,0 1 0,38 9-1,-59-11 144,-1 0 1,1 1-1,0 0 0,-1 0 0,0 0 0,1 1 0,-1 0 1,0-1-1,0 1 0,6 7 0,-8-8 34,-1 0 0,1 0 0,-1 0 0,0 0 0,1 1 1,-1-1-1,0 1 0,0-1 0,-1 0 0,1 1 0,0 0 0,-1-1 0,0 1 0,1-1 0,-1 1 0,0 0 0,0-1 0,-1 1 0,1-1 0,0 1 0,-2 3 1,-1 1 42,1 1 0,-2-1 0,1 0 0,-1 0 0,0 0 0,-1-1 0,1 1 1,-1-1-1,-1 0 0,1-1 0,-12 10 0,2-3 134,-1-1 0,1-1 0,-34 17 0,39-23-143,1 0-1,-1-1 1,0 1-1,-1-2 1,1 0-1,0 0 1,-1-1-1,1 0 0,-1 0 1,1-1-1,-1-1 1,-17-3-1,22 3-82,-1-1 0,0 0 0,1 0-1,0-1 1,0 0 0,0 0-1,0 0 1,0-1 0,1 0-1,-1 0 1,1 0 0,0-1-1,0 0 1,1 0 0,-1 0-1,1 0 1,0-1 0,0 0 0,1 1-1,-5-12 1,-2-21-312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48.8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94 16043,'16'-6'1465,"11"6"-1057,5-1-160,14 1 496,3-3-464,11 1-696,3 0 72,4-6 200,1 4-176,-7-3-112</inkml:trace>
  <inkml:trace contextRef="#ctx0" brushRef="#br0" timeOffset="1">751 1 12987,'-29'8'1099,"-1"1"0,1 1 0,-45 23 0,63-27-934,0 0-1,1 1 0,-1 0 0,2 0 0,-1 1 0,1 0 1,0 1-1,1 0 0,0 1 0,0-1 0,-10 19 0,16-25-136,0 0-1,1 0 1,-1 0-1,1 0 0,0 1 1,0-1-1,0 0 0,1 0 1,-1 1-1,1-1 0,-1 1 1,1-1-1,0 0 0,1 1 1,-1-1-1,0 0 1,1 1-1,0-1 0,0 0 1,0 0-1,0 1 0,1-1 1,-1 0-1,1 0 0,3 5 1,-1-4-13,1 0 0,-1 0 0,1 0 0,0 0 0,0-1 0,0 0 0,0 0 0,1 0 0,-1 0 0,1-1 0,-1 0 0,1 0 0,9 1 0,2 0-25,1-1 0,0-1 1,0-1-1,0 0 0,-1-1 0,1-1 1,0-1-1,-1 0 0,1-1 0,-1-1 0,0-1 1,0 0-1,-1-1 0,0-1 0,0 0 1,-1-2-1,16-11 0,-28 18 18,0 1 0,0-1 0,0 0-1,0 0 1,-1 0 0,0 0 0,1-1 0,-1 1 0,0 0 0,-1-1-1,1 0 1,-1 1 0,1-1 0,-1 0 0,1-5 0,-2 6 3,0 0 1,0 0-1,0 0 1,0 0-1,-1-1 0,1 1 1,-1 0-1,0 0 1,0 0-1,0 0 1,0 0-1,-1 1 1,1-1-1,-1 0 0,1 0 1,-1 1-1,0-1 1,0 1-1,-4-3 1,-1-2-31,-1 2 1,0-1-1,0 1 1,-1 0-1,0 1 0,0 0 1,0 0-1,0 1 1,0 1-1,-1-1 1,1 1-1,-1 1 1,0 0-1,1 0 1,-1 1-1,0 0 0,1 0 1,-1 1-1,0 1 1,-10 2-1,-1 7-542,21-10 545,-1-1 1,1 1-1,-1-1 0,1 1 0,-1-1 1,1 1-1,-1 0 0,1-1 1,-1 1-1,1 0 0,0 0 0,-1-1 1,1 1-1,0 0 0,0 0 0,0-1 1,-1 1-1,1 0 0,0 0 1,0 0-1,0-1 0,0 1 0,0 0 1,1 0-1,-1 0 0,0-1 0,0 2 1,8 10-300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49.3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243 25 12939,'0'-1'246,"-1"0"0,1 0 1,0 0-1,-1 0 0,1 0 0,-1 0 1,1 0-1,-1 0 0,0 0 0,1 0 1,-1 0-1,0 0 0,0 0 0,0 0 1,0 1-1,-1-2 0,-20-5 658,12 7-965,1 0 0,-1 0 0,-12 3 0,20-3 193,-9 2-28,-1 0 0,0 1 0,1 1 0,0 0 0,0 0 1,0 1-1,-12 8 0,19-11-72,1 0 1,-1 0 0,1 0 0,-1 1 0,1-1-1,0 1 1,0 0 0,0 0 0,1 0 0,-1 0-1,1 1 1,-1-1 0,1 1 0,0 0 0,1-1-1,-1 1 1,1 0 0,-1 0 0,1 0 0,0 0-1,1 0 1,-1 0 0,1 0 0,-1 5 0,2-6-15,0 0 1,0 0-1,0 1 0,0-1 1,0 0-1,1-1 1,-1 1-1,1 0 1,0 0-1,-1-1 1,1 1-1,1-1 1,-1 1-1,0-1 1,1 0-1,-1 0 1,1 0-1,-1 0 1,1-1-1,0 1 1,0-1-1,4 2 1,6 2 7,0 0 0,0-1-1,1-1 1,13 2 0,6-1-6,-1-1 1,1-1-1,-1-2 0,36-5 0,-43 2 66,0-1 1,-1-1-1,1-1 0,-1-1 1,44-20-1,-65 26-52,0-1 0,0 1-1,0-1 1,0 0 0,0 0-1,-1 0 1,1 0 0,0-1 0,-1 1-1,0-1 1,1 0 0,-1 1 0,0-1-1,-1 0 1,3-4 0,-3 5-14,-1 0 1,0 0 0,0 0 0,0 1-1,0-1 1,0 0 0,0 0 0,0 0-1,-1 1 1,1-1 0,-1 0 0,1 1-1,-1-1 1,0 0 0,0 1 0,1-1-1,-1 1 1,0-1 0,0 1 0,-1-1 0,1 1-1,0 0 1,0-1 0,-1 1 0,1 0-1,-1 0 1,1 0 0,-1 0 0,1 0-1,-3 0 1,-11-8 77,-1 1 0,0 1 0,0 0 0,0 1 0,-34-7 0,21 7-394,0 2 0,-53-1 0,77 5 252,0 0 0,0 0 0,0 0 1,-1 1-1,1 0 0,0 0 0,0 0 0,-9 4 0,3 6-207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49.7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12 14099,'9'2'2144,"5"3"-1087,12-4-377,8 1 1920,12-2-1607,6-2-73,11-2-480,-1 0-416,-5-1 120,-4 1-152,-14 1-160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50.1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0 16323,'-5'24'1593,"-2"8"-985,-3 1-224,0 6 648,-2 2-272,6 4-199,3-1-49,5-5-280,2-5-240,9-10-600,4-5-289,2-12 737,2-1-152,-1-7-96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50.5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94 73 18388,'-1'2'177,"1"-1"1,0 1-1,-1-1 1,1 0-1,-1 1 1,1-1-1,-1 0 1,0 0-1,1 1 1,-1-1-1,0 0 0,-1 2 1,1-3-152,0 1 0,1-1-1,-1 1 1,0 0 0,1-1 0,-1 1 0,1 0-1,-1-1 1,1 1 0,-1 0 0,1 0 0,0-1-1,-1 1 1,1 0 0,0 0 0,-1 0 0,1 0-1,0 0 1,0-1 0,0 1 0,0 0-1,0 0 1,0 0 0,0 0 0,0 0 0,0-1-1,1 1 1,-1 0 0,0 0 0,1 0 0,-1 0-1,0-1 1,1 1 0,-1 0 0,1 0 0,-1-1-1,1 1 1,-1 0 0,1-1 0,0 2 0,4 2-14,1 0 0,-1-1 1,1 1-1,0-1 0,0 0 1,0-1-1,10 4 0,53 11-151,-36-9 76,-6-1-3,54 16-131,-73-21 170,-2 1 1,1 0 0,0 0-1,0 1 1,-1 0 0,0 0-1,0 1 1,9 8 0,-14-12 23,1 1 0,-1-1 1,1 1-1,-1 0 1,0-1-1,0 1 1,0 0-1,0 0 1,0 0-1,0 0 1,-1 0-1,1 0 1,0 0-1,-1 0 1,0 0-1,1 0 0,-1 0 1,0 1-1,0-1 1,0 0-1,-1 0 1,0 3-1,0-2 10,0 1-1,-1-1 0,0 0 1,1 1-1,-2-1 0,1 0 1,0 0-1,0 0 0,-1 0 1,0 0-1,-4 3 0,-5 3 58,-1 0 0,0-1-1,-1 0 1,-28 11 0,27-13 10,-1-1 1,0 0 0,-1-1 0,1 0 0,-1-1-1,1-1 1,-33-1 0,43-1-100,0-1 0,0 1 0,0-1 0,0-1 0,0 1 1,0-1-1,1 0 0,-1 0 0,1-1 0,0 1 0,-1-1 0,1-1 0,0 1 0,1-1 0,-1 1 0,1-2 0,-1 1 1,1 0-1,0-1 0,1 1 0,-1-1 0,1 0 0,0-1 0,0 1 0,-2-7 0,-8-29-176,6-10-101</inkml:trace>
  <inkml:trace contextRef="#ctx0" brushRef="#br0" timeOffset="1">131 0 14483,'29'10'1528,"6"-4"-887,5-4-273,12-1 704,7 0-448,5 2-656,4 0-1248,-2-6 1240,1 2-296,-5-3-272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50.9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303 0 16027,'-40'14'1070,"1"1"-1,-41 22 1,67-31-844,0 2 0,0 0 0,1 0 0,0 1 0,1 0 0,0 1 0,1 1 0,0 0 1,-13 17-1,21-26-181,1 1 0,-1 0 0,0 0 0,1 0 0,-1 0 0,1 0 0,0 0 0,0 1 1,0-1-1,1 0 0,-1 0 0,1 1 0,0-1 0,0 0 0,0 1 0,1 3 0,-1-4-19,1 0 0,1 0 0,-1 0 0,0 0-1,1-1 1,-1 1 0,1 0 0,0-1 0,0 0-1,0 1 1,0-1 0,0 0 0,0 0 0,4 3-1,5 1-6,-1 0 0,1 0-1,0-1 1,1-1 0,-1 0-1,1 0 1,16 2 0,-1-1-38,1-1 1,-1-1 0,0-2 0,31-2 0,-40 0 0,1-2-1,-1 1 1,0-2 0,0-1-1,0 0 1,32-15 0,-44 17 11,-1 0 0,1 0 0,-1-1-1,0 0 1,0 0 0,0 0 0,-1 0 0,0-1 0,1 0 0,-2 0 0,1 0 0,0 0-1,-1-1 1,0 1 0,0-1 0,-1 0 0,3-10 0,-4 11-1,0 1-1,0-1 1,-1 0 0,1 0-1,-1 1 1,0-1 0,-1 0-1,1 0 1,-1 0 0,0 1-1,0-1 1,-1 1 0,1-1-1,-1 1 1,0-1-1,0 1 1,-1 0 0,1 0-1,-1 0 1,0 0 0,0 0-1,0 1 1,-6-6 0,3 5-5,1 0 0,-1 0-1,0 0 1,-1 1 0,1 0 0,0 0 0,-1 1 0,0 0 0,0 0 0,1 0 0,-1 1-1,0 0 1,0 0 0,0 1 0,-14 1 0,16-1-71,0 0 0,1 1 0,-1 0 0,0 0-1,0 0 1,0 1 0,1-1 0,-1 1 0,0 0 0,1 0 0,0 1 0,0 0 0,0-1-1,0 1 1,0 1 0,0-1 0,1 0 0,-1 1 0,1 0 0,0 0 0,0 0 0,0 0-1,-1 5 1,3-8 19,0 0 0,1 1-1,-1-1 1,1 0 0,0 1-1,-1-1 1,1 0 0,0 1-1,0-1 1,0 1-1,0-1 1,0 0 0,0 1-1,0-1 1,1 1 0,-1-1-1,0 0 1,1 1 0,-1-1-1,1 0 1,0 2 0,1-1 9,-1 0 1,1 0 0,0 0 0,0-1-1,-1 1 1,1-1 0,0 1-1,0-1 1,1 0 0,-1 0-1,0 0 1,2 1 0,31 9-689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51.4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229 0 16412,'-31'14'1099,"0"1"1,-45 28 0,69-38-982,0 0 0,0 1 0,0-1 0,1 1 0,-1 0 1,1 1-1,1 0 0,0 0 0,0 0 0,0 0 0,1 1 0,0 0 0,0 0 0,1 0 1,-4 12-1,6-17-92,1-1 1,0 0 0,-1 1 0,1-1-1,0 1 1,0-1 0,0 1 0,0-1-1,1 0 1,-1 1 0,1-1-1,-1 0 1,1 1 0,0-1 0,0 0-1,0 0 1,0 0 0,1 1 0,-1-1-1,3 3 1,-1-2-16,0 0 0,1-1 0,-1 1 1,1-1-1,0 1 0,0-1 0,-1 0 0,2 0 0,-1-1 0,7 2 0,5 1-39,0-1 0,0-1-1,0 0 1,0-2-1,20-1 1,-21 0-4,-1-1 1,1 0-1,-1-1 0,0-1 1,0 0-1,23-10 0,-32 11 27,1 0-1,-1 0 0,0-1 0,0 1 1,0-1-1,0 0 0,-1-1 1,5-4-1,-7 6 9,0 0 1,0 0 0,0 0-1,-1 0 1,1 0 0,-1 0-1,0-1 1,0 1 0,0 0-1,0-1 1,0 1 0,-1-1-1,0 1 1,1 0 0,-2-5-1,1 4 10,0 1 0,-1-1-1,0 1 1,0-1-1,0 1 1,0 0 0,0-1-1,-1 1 1,0 0 0,1 0-1,-1 0 1,0 0-1,0 0 1,-5-4 0,2 2-30,0 1 1,0 0-1,-1 1 1,0-1-1,1 1 1,-1 0-1,-9-4 1,-1 2-94,0 1 0,0 0 0,0 1 0,0 0 0,-27 1 0,-1 4-54,4 8-53</inkml:trace>
  <inkml:trace contextRef="#ctx0" brushRef="#br0" timeOffset="1">766 104 16171,'-2'11'1929,"-8"6"-1217,-9 6-288,-1 2 1449,3 5-1121,3 4-176,8 3-176,6 1-72,17-7-168,6-4-64,12-8-224,2-5-120,0-14-648,-2-4 800,-8-13-136,-7-6-112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51.8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19 20172,'-5'11'1545,"3"-9"-1209,4-2-248,10-5 344,3-7-16,8-2-136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9:44.0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22 19020,'1'1'864,"5"-5"-632,-3-15-64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36.6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18548,'0'2'1784,"7"8"-1312,0 0-151,0 3 839,6 5-640,1 1-96,6 4-112,3 1-40,2-1-192,-2-3-104,1-2-328,0-6-192,-4-4-480,-1-7-201,-5-7 849,1-5-280,-2-6-104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37.1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194 0 14435,'-10'2'1760,"-5"12"-791,-1 6-337,-3 6 1416,1 7-695,-2 13-417,-2 4-144,2 6-248,3 2-104,2 0-296,4-4-168,4-6-560,4-5-504,3-15 880,4-5-152,5-21-128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37.7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58 18028,'8'-3'1744,"12"-1"-1104,8-3-264,16 0 673,5 1-145,17-1-280,5-2-152,11 3-312,0 2-200,-6 0-472,-9 4-328,-17 0 696,-14 3-160,-23 2-128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38.1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69 14699,'-4'10'1624,"23"-2"-783,8-7-297,20-4 824,9-3-328,11-2-144,7-2-63,-1-3-369,-2-2-304,-6 1-1048,-2 4 872,-4 4-168,-2 4-96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40.0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241 135 13051,'27'-36'2016,"19"-24"667,-20 21 2391,-81 125-2903,21-34-2058,-52 109-1,84-158-149,1 0 1,0 0-1,0 0 0,0 0 1,0 0-1,1 0 0,-1 0 1,1 1-1,0-1 0,0 0 1,0 7-1,1-9 6,-1 0 0,1 0 0,-1 0 0,1 1 0,0-1 0,-1 0-1,1 0 1,0 0 0,0 0 0,0 0 0,0 0 0,0 0 0,0-1 0,0 1 0,0 0 0,0 0 0,0-1 0,0 1 0,1-1-1,-1 1 1,0-1 0,0 0 0,1 1 0,-1-1 0,0 0 0,0 0 0,1 0 0,-1 0 0,2 0 0,71-2-1218,-59 0 1058,0 1 0,-1 1-1,1 0 1,0 1 0,28 5-1,-40-5 193,-1-1 0,0 1 1,1 0-1,-1-1 0,0 1 0,0 0 0,1 1 0,-1-1 0,0 0 0,0 1 1,0-1-1,0 1 0,-1-1 0,1 1 0,0 0 0,-1 0 0,1 0 0,-1 0 0,1 0 1,-1 0-1,0 0 0,0 1 0,0-1 0,0 0 0,-1 1 0,1-1 0,0 0 0,-1 1 1,0-1-1,1 1 0,-1-1 0,0 1 0,-1-1 0,1 0 0,0 1 0,-1-1 1,1 1-1,-1-1 0,0 0 0,1 1 0,-1-1 0,0 0 0,-1 0 0,1 1 0,0-1 1,-1 0-1,1 0 0,-3 2 0,-6 6 121,0 0-1,-2 0 1,1-1-1,-1 0 1,0-1-1,-20 10 1,4-4 173,0-2 0,-33 10 0,51-19-230,-1 0-1,0-1 0,0 0 1,0 0-1,0-1 0,0-1 1,0 0-1,-11-1 0,18 1-133,0-1-1,0 0 1,0 0-1,0 0 1,0 0-1,1-1 1,-1 0-1,0 1 1,1-1-1,-1-1 1,1 1-1,0 0 1,0-1-1,0 0 1,0 1-1,0-1 1,1 0-1,-1-1 1,1 1-1,0 0 1,0-1-1,0 1 1,0-1-1,0 0 1,0-4-1,0 1-32,0-1-1,1 1 0,0-1 1,0 0-1,1 0 1,0 1-1,2-9 1,3-21-480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40.4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0 105 14515,'25'-15'2057,"2"0"-953,3 0-464,3 2 1920,3 1-1223,3 4-593,-1 2-368,1 5-1032,-3-1 1744,0-2-1112,-1-2-16,-2-1-80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40.8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247 0 15987,'-26'18'894,"0"1"-1,1 1 0,1 1 0,-37 42 1,51-51-761,1 0-1,0 1 1,1 0 0,1 0 0,0 1 0,0 0-1,1 0 1,1 0 0,1 1 0,0 0 0,-3 28-1,6-39-112,1 1 0,-1 0-1,1-1 1,1 1-1,-1 0 1,1-1 0,-1 1-1,1-1 1,1 1 0,-1-1-1,1 1 1,-1-1-1,1 0 1,1 0 0,-1 0-1,0 0 1,1 0-1,3 3 1,-2-3-7,0-1 0,0 1 0,1-1 1,-1 0-1,1-1 0,0 1 0,-1-1 0,1 0 0,0 0 0,1 0 1,-1-1-1,0 0 0,0 0 0,1 0 0,5 0 0,4-1 25,-1-1 1,0 0-1,0 0 0,0-1 1,0-1-1,0-1 0,0 0 0,-1 0 1,1-2-1,-1 0 0,-1 0 0,1-1 1,-1 0-1,0-1 0,17-15 1,-20 15 18,0 0 1,-1 0-1,0-1 1,-1 0-1,0-1 1,0 1-1,-1-1 1,0-1-1,-1 1 1,0-1-1,0 0 1,-1 0-1,-1 0 1,0-1 0,-1 1-1,0-1 1,0 1-1,-1-1 1,-1-15-1,0 22-46,-1 0 0,0 0 0,0 0 0,0 0 0,0 0 0,-1 0 0,0 0-1,0 0 1,0 1 0,0-1 0,-1 1 0,0-1 0,0 1 0,0 0 0,-1 0 0,1 0 0,-1 1 0,0-1-1,0 1 1,0 0 0,0 0 0,0 0 0,-8-3 0,6 4-50,0 0 0,-1 0 1,1 1-1,0-1 0,0 1 0,-1 1 0,1-1 0,-1 1 0,1 0 1,0 0-1,-1 1 0,1 0 0,0 0 0,-1 1 0,1 0 1,0 0-1,0 0 0,-10 6 0,7-3-143,1 0-1,0 0 1,0 1-1,0 1 1,-11 11-1,15-14 17,1 0 1,0 0-1,0 0 0,0 0 1,1 1-1,-1-1 0,1 1 1,0-1-1,0 1 0,1 0 1,0 0-1,-2 8 0,3-11 121,0-1 0,0 1 0,0 0 0,0-1 0,0 1-1,0-1 1,0 1 0,1-1 0,-1 1 0,1 0-1,-1-1 1,1 0 0,0 1 0,-1-1 0,1 1 0,0-1-1,0 0 1,0 1 0,0-1 0,0 0 0,0 0-1,1 0 1,-1 0 0,2 1 0,18 5-594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41.3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224 46 14667,'6'-5'449,"-2"3"-201,-1-1-1,1 1 1,-1-1 0,0 0-1,0 0 1,-1 0 0,1 0-1,3-6 1,-6 9-223,0-1-1,1 1 1,-1 0-1,0 0 1,0 0 0,0 0-1,0-1 1,0 1-1,0 0 1,1 0 0,-1-1-1,0 1 1,0 0-1,0 0 1,0 0 0,0-1-1,0 1 1,0 0-1,0 0 1,0-1 0,0 1-1,0 0 1,0 0 0,0 0-1,0-1 1,0 1-1,0 0 1,0 0 0,0-1-1,0 1 1,0 0-1,-1 0 1,1 0 0,0-1-1,0 1 1,0 0-1,0 0 1,0 0 0,-1 0-1,1-1 1,0 1-1,-12 3 976,-17 15 240,2 8-832,1 0 0,1 2 0,-23 32 0,34-40-367,1 0 0,1 1 0,0 0-1,2 0 1,-14 45 0,22-59-22,0 0 0,1-1-1,-1 1 1,2 0 0,-1 0-1,1 1 1,0-1 0,0 0-1,3 12 1,-2-16-6,0 0 1,0 0 0,0 0-1,0 0 1,1-1 0,0 1-1,-1 0 1,1-1-1,0 1 1,0-1 0,0 1-1,1-1 1,-1 0 0,0 0-1,1 0 1,0 0 0,-1-1-1,1 1 1,0-1-1,0 1 1,0-1 0,0 0-1,3 1 1,7 0 41,-1 1 0,1-2 1,0 0-1,-1 0 0,1-1 0,0-1 1,-1 0-1,1 0 0,-1-2 0,1 1 0,16-7 1,-12 3 46,0-1 1,0 0-1,-1-1 1,0-1-1,0-1 1,-1 0-1,19-17 1,-28 22-75,-1 0 1,1-1-1,-1 0 1,0 0-1,0 0 1,0-1-1,-1 1 1,0-1-1,-1 0 1,1-1-1,-1 1 1,-1 0-1,1-1 1,-1 0-1,-1 0 1,1 1-1,-1-1 1,-1 0-1,1 0 1,-1 0-1,-1 0 1,0 0-1,0 0 1,0 0-1,-1 1 1,0-1-1,0 0 1,-1 1-1,0 0 1,-1-1-1,1 1 1,-1 0-1,-1 1 1,1-1-1,-1 1 1,0 0-1,-11-10 1,8 10-146,0-1 0,0 1 1,0 0-1,-1 1 0,0 0 0,0 0 1,-1 1-1,1 0 0,-20-5 1,24 8-5,0 0-1,0 1 1,0-1 0,0 1 0,0 0 0,0 0 0,0 1 0,0-1 0,-9 3 0,11-2 59,0 0 0,0 1 0,0-1 0,0 1 0,0 0 1,1-1-1,-1 1 0,0 0 0,1 1 0,0-1 0,-1 0 0,1 1 0,0-1 0,0 1 0,1 0 1,-3 3-1,-6 22-542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41.7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 1 17092,'1'0'76,"-1"0"1,0 1-1,1-1 1,-1 0 0,1 1-1,-1-1 1,0 0 0,1 1-1,-1-1 1,0 1-1,1-1 1,-1 0 0,0 1-1,0-1 1,1 1-1,-1-1 1,0 1 0,0-1-1,0 1 1,0-1-1,0 1 1,0-1 0,0 1-1,1-1 1,-2 1 0,1 0-1,0-1 1,0 1-1,0 0 1,-2 21 393,-23 102 2020,-12 87-1942,37-210-547,-2 30 36,1 47 0,1-69-88,1 0 0,0-1 1,1 1-1,0 0 0,0-1 0,1 0 0,0 1 1,0-1-1,1 0 0,6 10 0,-9-17-33,0 0 0,0 1 0,1-1 0,-1 1 0,0-1 0,0 0 0,1 0 0,-1 0 0,1 0 0,-1 0 0,4 1 0,3-4-553,-7-11 1126,-2 7-515,-1 1 0,1-1 1,-1 1-1,0 0 0,-6-10 0,-5-11-153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42.1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1 107 16363,'7'3'1713,"16"-3"-945,6 0-232,12 0 744,9-5-183,6 1-265,3-2-40,1-5-560,-1-2-368,-10-6 208,-9-4-88,-6-5-128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1:11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92 11010,'0'-1'92,"-1"0"-1,1 0 1,-1 0 0,1 0-1,-1 0 1,1 1-1,0-1 1,0 0 0,-1 0-1,1 0 1,0 0-1,0 0 1,0 0-1,0 0 1,0 0 0,0 0-1,0 0 1,0 0-1,1 0 1,-1 0-1,0 0 1,1-1 0,0 0 77,1 0 1,-1 0 0,1 0 0,-1 0 0,1 0 0,0 0 0,-1 0 0,5-2 0,1-1 92,1 0-1,0 1 0,0-1 0,9-2 1,0 2-125,0 0 1,1 1 0,-1 1 0,1 0-1,0 1 1,-1 1 0,32 3-1,-25 0-88,0 1 0,0 1-1,-1 1 1,1 2 0,26 10-1,-43-14-44,-1 0 0,1 0 0,0 0 0,-1 1-1,0 0 1,0 1 0,0-1 0,0 1 0,-1 0-1,1 1 1,-1-1 0,-1 1 0,1 0 0,-1 0-1,0 1 1,-1-1 0,1 1 0,-1 0 0,0 0-1,-1 0 1,0 0 0,0 0 0,-1 1 0,1-1-1,-2 0 1,1 1 0,-1-1 0,0 1 0,0-1-1,-1 1 1,0-1 0,-2 8 0,-2-1 6,0 0 1,0 0 0,-1 0-1,-1-1 1,0 0 0,-1 0-1,-1-1 1,0 0-1,0 0 1,-1-1 0,-1 0-1,-18 14 1,11-10 82,-1-2-1,0 0 1,-2-1 0,1-1 0,-1 0-1,-1-2 1,-28 9 0,38-15 36,0 0-1,0-1 1,0 0-1,0-1 1,-21-1 0,28 0-104,0 0 1,1-1-1,-1 1 1,0-1 0,1-1-1,-1 1 1,1-1-1,-1 1 1,1-1-1,-1-1 1,1 1 0,0 0-1,0-1 1,0 0-1,1 0 1,-1 0 0,-3-4-1,6 6-67,0 0 0,1 0 0,-1 0 0,0 0 1,1 0-1,-1 0 0,1 0 0,-1 0 0,1 0 0,-1 0 0,1 0 0,0 0 0,-1 0 0,1 0 0,0 0 0,0 0 0,0-1 1,0 1-1,0 0 0,0 0 0,0 0 0,0 0 0,0 0 0,1-2 0,0 2-19,0 0 1,-1 0-1,1 1 1,0-1-1,0 0 0,0 0 1,0 0-1,0 1 1,0-1-1,0 0 0,0 1 1,0-1-1,0 1 1,0-1-1,0 1 1,1-1-1,-1 1 0,0 0 1,0 0-1,0 0 1,1 0-1,1 0 0,12-2-421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0:38.2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1586 292 9298,'-41'-37'757,"-2"1"0,-1 3 0,-2 1 0,-75-39 1,91 57-469,-1 1 0,0 1 0,-1 2 1,0 1-1,-1 1 0,1 2 1,-1 1-1,-62 0 0,71 6-240,-1 0-1,0 2 0,1 1 1,0 1-1,0 1 0,0 1 1,1 1-1,0 1 0,0 1 1,1 1-1,0 1 0,1 1 1,1 0-1,0 2 1,-21 20-1,-35 37 109,3 5 1,3 2-1,-87 129 0,129-168-128,3 1-1,1 1 1,2 1-1,1 1 0,-21 70 1,37-94-23,0 0 1,2 0-1,0 1 1,2-1-1,0 1 1,3 31-1,0-36-1,1 0-1,0 0 1,2 0 0,0-1-1,0 1 1,1-1 0,1 0 0,1-1-1,11 17 1,-1-7 0,1 0 0,1-2 0,1 0-1,1-1 1,1-1 0,0-1 0,2-2 0,0 0 0,1-2-1,1 0 1,0-2 0,0-1 0,55 16 0,-42-18 7,0-1 0,1-2 0,0-1 0,-1-3 0,2-1 0,-1-2 0,0-2 0,0-1 0,69-16 0,-49 3 55,-1-2 0,0-3 0,-2-3 0,0-2 0,-2-2-1,-1-3 1,-2-3 0,-1-1 0,-1-3 0,-2-2 0,58-63 0,-51 43 132,84-117 1,-122 151-159,-2-1 0,0 0-1,-2-2 1,-1 1 0,-1-2 0,-2 0 0,11-49-1,-19 68-44,0 1 0,-1-1 0,-1 0 0,1 1 0,-2-1 0,1 1 0,-2-1 0,1 1-1,-2-1 1,-6-19 0,6 23-6,-1 0 0,1 0-1,-2 1 1,1-1 0,-1 1-1,0 0 1,0 0-1,-1 0 1,1 1 0,-1 0-1,0 0 1,-1 1 0,1 0-1,-1 0 1,-11-5 0,-7-1-52,-1 0-1,-1 2 1,0 1 0,0 1 0,0 2 0,-32-2-1,-171 4-509,172 4 526,-7-2-83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42.7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276 0 17540,'3'3'1446,"-7"4"-823,-11 11-399,8-11 71,-16 23 854,-36 56 1,50-70-1033,0 1 1,1 0-1,1 0 1,1 0-1,-8 30 1,14-44-119,-1-1 0,1 1 0,-1-1 0,1 0 0,0 1 1,0-1-1,0 1 0,0-1 0,0 1 0,1-1 0,-1 0 1,1 1-1,0-1 0,-1 0 0,1 1 0,0-1 0,0 0 1,1 0-1,-1 0 0,0 0 0,1 0 0,-1 0 0,1 0 1,0 0-1,-1-1 0,1 1 0,0-1 0,0 1 0,0-1 1,0 0-1,5 2 0,4 1-59,0 0 1,1-1-1,0-1 1,-1 0-1,19 1 1,15 2-95,-37-3 112,0 1 0,0-1 0,0 1 0,-1 1-1,1-1 1,-1 1 0,12 9 0,-17-12 40,0 0-1,-1 1 1,1-1-1,-1 0 1,1 1-1,-1-1 1,0 1-1,0-1 0,0 1 1,0-1-1,0 1 1,0 0-1,0 0 1,0-1-1,0 1 1,-1 0-1,1 0 1,-1 0-1,0 0 1,1 0-1,-1 0 1,0 0-1,0 0 1,0 0-1,0 0 1,-1 0-1,1 0 1,0 0-1,-1-1 1,1 1-1,-1 0 1,0 0-1,0 0 1,0 0-1,0-1 1,0 1-1,0 0 1,-2 1-1,-2 3 54,-2 1 0,1-1 0,-1-1-1,1 1 1,-1-1 0,-1-1-1,1 1 1,-1-1 0,0 0 0,-16 5-1,7-4 130,0 0 0,-1-1 0,1-1 0,-26 2 0,33-5-179,0 1 0,0-1 0,1-1 0,-1 0 0,0 0 0,0-1 0,0-1 0,-14-4 0,20 5 3,1 0-1,-1 0 1,1 0-1,-1 0 1,1-1-1,0 1 0,0-1 1,0 0-1,0 0 1,1 0-1,-1 0 1,1-1-1,0 1 1,0 0-1,0-1 0,0 0 1,0 1-1,1-1 1,0 0-1,0 0 1,0 0-1,0 0 1,0-7-1,0-34-190,5-6-58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43.1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50 15771,'31'-8'1905,"2"-2"-1233,0 1-312,3 2 968,2 3-552,0 2-287,4 2-818,-4 0-463,7-3 640,-1 0-176,2-1-128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43.5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270 13 14875,'-26'14'831,"2"1"0,0 1 0,1 1 0,0 1 0,-24 26 0,36-32-656,0 0 1,1 1-1,0 0 0,1 0 1,1 1-1,0 0 1,1 1-1,0-1 0,1 1 1,-6 28-1,11-38-155,0 0 1,0 0-1,1 0 0,-1 0 1,1 0-1,1 0 0,-1 0 1,1 0-1,0 0 0,0 0 0,0 0 1,1 0-1,-1-1 0,1 1 1,0 0-1,1-1 0,-1 1 1,1-1-1,0 0 0,0 0 1,7 6-1,-4-4-15,1 0 0,1-1 0,-1 0-1,1 0 1,0 0 0,0-1 0,0-1 0,0 0 0,1 0 0,0 0 0,14 2-1,-7-3-4,1 0-1,-1-1 0,0-1 0,1-1 1,-1 0-1,1-1 0,-1 0 1,0-2-1,0 0 0,0-1 0,-1 0 1,0-1-1,15-8 0,-22 10 22,-1 0-1,0-1 1,0 0-1,0 0 1,0 0 0,-1-1-1,0 0 1,0 0-1,0-1 1,-1 1 0,0-1-1,-1 0 1,1-1-1,-1 1 1,-1-1-1,1 0 1,-1 0 0,-1 0-1,1 0 1,-1 0-1,-1-1 1,0 1 0,0-1-1,0 1 1,-1-1-1,-2-13 1,1 15-2,0 1-1,0-1 1,-1 1-1,0-1 1,-1 1 0,1-1-1,-1 1 1,0 0 0,-1 0-1,0 1 1,0-1 0,0 1-1,-7-7 1,4 5 3,0 1 0,0 1-1,-1-1 1,1 1 0,-1 0 0,-1 1 0,1 0-1,-1 0 1,-10-3 0,8 4-61,1 1 0,0 0 1,-1 0-1,1 1 0,-1 0 0,0 0 1,1 2-1,-1-1 0,1 1 0,-1 1 1,1 0-1,-1 0 0,1 1 0,0 0 0,0 1 1,0 0-1,-17 11 0,25-14-35,0 1 0,0-1 0,0 1 0,0-1 0,1 1 0,-1 0 0,1 0 0,-1 0 1,1 0-1,-1 0 0,0 3 0,2-5 55,-1 1 1,1 0 0,0-1 0,0 1 0,0 0 0,0-1 0,0 1-1,0 0 1,0-1 0,0 1 0,0-1 0,1 1 0,-1 0 0,0-1-1,0 1 1,1 0 0,-1-1 0,0 1 0,0-1 0,1 1 0,-1-1-1,1 1 1,-1-1 0,1 1 0,-1-1 0,1 1 0,-1-1 0,1 1-1,-1-1 1,1 0 0,-1 1 0,1-1 0,-1 0 0,1 0 0,0 1-1,-1-1 1,1 0 0,0 0 0,-1 0 0,1 0 0,0 0-1,30 4-366,14-6-134</inkml:trace>
  <inkml:trace contextRef="#ctx0" brushRef="#br0" timeOffset="1">955 0 14675,'-21'5'512,"0"0"0,0 2 1,0 0-1,1 1 0,1 1 0,-1 1 0,1 1 1,1 0-1,-21 18 0,23-17-323,1 2 0,1-1 0,0 2 1,1 0-1,1 1 0,0 0 0,1 0 0,0 1 1,2 1-1,-9 20 0,15-30-137,0-1-1,1 2 1,0-1 0,1 0-1,-1 0 1,1 1 0,1-1-1,0 0 1,0 1-1,1-1 1,2 14 0,-2-18-35,0 1 0,1-1 0,-1 0 0,1 0 1,0 0-1,0 0 0,1 0 0,-1-1 0,1 1 1,0 0-1,0-1 0,0 0 0,0 0 0,1 0 0,-1 0 1,1-1-1,-1 1 0,1-1 0,0 0 0,0 0 1,0 0-1,9 2 0,-2-1 11,1-1 0,0 0 0,0-1 0,0 0 0,1-1 0,-1-1 0,0 1 0,0-2 0,0 0 0,0 0 1,-1-1-1,1-1 0,15-6 0,-7 1 86,-1-1 0,1 0 0,-2-1 0,0-1 0,0-1 0,24-23 0,-33 27-34,-1 1 1,0-1-1,-1-1 1,0 1-1,0-1 1,-1-1-1,-1 1 1,1-1-1,-2 0 1,1 0 0,4-20-1,-8 25-62,0 0 0,0-1 0,-1 1 0,0 0 0,0 0 0,0 0 0,-1-1 0,1 1 0,-2 0 0,1 0 0,-1 0 0,0 0 0,0 0 0,0 1 0,-1-1 0,0 1 0,0-1 0,-1 1 0,1 0 0,-1 0 0,0 0-1,0 1 1,-9-8 0,6 7-112,0 0 0,0 0 0,-1 1 0,1 0-1,-1 0 1,0 1 0,0-1 0,-16-2 0,19 5-82,0 0 1,0 0 0,0 0 0,0 1-1,0 0 1,0 0 0,0 1-1,0-1 1,0 1 0,0 0 0,0 0-1,0 1 1,0-1 0,1 1 0,-1 0-1,-4 3 1,8-4 130,0-1 0,0 1 1,0 0-1,0-1 0,0 1 0,0 0 1,0-1-1,0 1 0,0 0 0,1 0 1,-1 0-1,0 0 0,0 0 0,1 0 0,-1 0 1,1 0-1,-1 0 0,1 0 0,0 0 1,-1 0-1,1 0 0,0 1 0,0-1 1,-1 0-1,1 0 0,0 0 0,0 0 1,1 1-1,-1 1 0,15 11-702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44.0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165 229 16724,'1'1'89,"-1"0"1,1 0 0,0 0-1,0 0 1,0 0 0,-1 1-1,1-1 1,-1 0 0,1 1 0,-1-1-1,1 0 1,-1 1 0,0-1-1,0 1 1,1-1 0,-1 1-1,0-1 1,0 0 0,-1 1 0,1-1-1,0 1 1,0-1 0,-1 1-1,1-1 1,-1 0 0,1 1-1,-1-1 1,1 0 0,-1 0 0,0 1-1,0-1 1,-1 1 0,-5 10 335,-1-1 0,-15 17 1,9-11 601,-3 4-584,2 0 0,1 0 0,0 2-1,2 0 1,1 0 0,-14 39 0,24-58-406,0 0 1,0 1-1,0-1 1,1 0-1,-1 1 0,1-1 1,0 0-1,1 1 1,-1-1-1,2 8 1,-1-9-34,0-1-1,0 1 1,1 0 0,-1-1 0,1 1-1,-1-1 1,1 1 0,0-1 0,0 0-1,0 1 1,0-1 0,1 0 0,-1-1 0,0 1-1,1 0 1,4 2 0,2 0-124,1 0 1,-1 0-1,1-1 1,0-1-1,0 0 1,1 0-1,-1-1 1,0 0-1,19-1 1,-16 0 72,0-2 0,0 1 0,0-2 0,0 1 0,-1-2 0,1 0 0,16-7 0,-21 6 17,0 0 0,0 0 0,0-1 0,0 0 1,-1 0-1,0-1 0,0 0 0,-1 0 0,0-1 1,7-10-1,20-38-285</inkml:trace>
  <inkml:trace contextRef="#ctx0" brushRef="#br0" timeOffset="1">226 15 18420,'-20'-9'2272,"7"5"-1471,9 3 1375,14 2-1224,1 3-432,9-1-248,2 3-96,4-7-192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5:47.6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1 278 12611,'37'1'1809,"336"2"457,86-3-1951,-89-26-306,354-10-6,3 6 118,71-38 116,-340 33-46,-165 18 49,-81 6 70,-54-11 156,-106 13-314,83-5-1,-77 15-465,84 10-1,-141-11 258,0 1 29,0-1 0,-1 0 0,1 0 0,0 0 1,0 1-1,0-1 0,0 0 0,0 0 0,0 0 0,0-1 0,0 1 0,0 0 1,0 0-1,0 0 0,0-1 0,0 1 0,0-1 0,0 1 0,0-1 0,0 1 1,0-1-1,-1 1 0,1-1 0,0 0 0,0 1 0,-1-1 0,2-1 0,5-16-238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5:49.1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19 340 10578,'-15'-1'1746,"12"1"-401,10 0-627,215 4 581,-103-4-1115,1261-7-203,-1027 0 20,774-37-28,-81-68 600,-527 51-3,-127 32-286,-76 8-362,-304 20 45,-1 1-27,-1-1 0,0-1 1,12-3-1,-20 5 48,0-1 0,1 0 0,-1 0 0,0 1 0,0-2 0,0 1 0,0 0 1,0 0-1,-1-1 0,1 1 0,0-1 0,-1 1 0,1-1 0,0 0 0,-1 1 0,0-1 0,0 0 0,1 0 0,0-3 1,1-17-137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5:35.3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15 13803,'-9'3'706,"11"-9"-554,-2 5-154,1 0 0,0 0 0,-1 0 0,1 1 0,0-1 0,0 0 1,0 1-1,-1-1 0,1 0 0,0 1 0,0-1 0,0 1 0,0-1 0,0 1 0,0 0 0,0 0 0,0-1 1,0 1-1,0 0 0,0 0 0,0 0 0,0 0 0,2 0 0,5 2 5,-1 1 0,1 0 0,-1 0 0,0 0 0,0 1 0,0 0 0,12 10 0,8 4-38,9 2-55,1-2-1,1-1 0,50 14 1,126 22-530,-94-32 54,152 5 0,128-17-211,261-28 395,0-21 672,-285 15-79,-87 7 1,716-37 609,-5 52 42,-377 65-677,-598-58-440,1 1 0,29 10 0,-43-8 98,-13-3-45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5:36.6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1 109 14211,'0'0'36,"0"-1"1,0 1-1,0-1 0,0 1 1,0 0-1,-1-1 0,1 1 1,0-1-1,0 1 0,0 0 1,0-1-1,0 1 0,1 0 1,-1-1-1,0 1 0,0-1 1,0 1-1,0 0 0,0-1 1,0 1-1,1 0 0,-1-1 1,0 1-1,0 0 0,1-1 1,-1 1-1,0 0 0,0-1 1,1 1-1,-1 0 0,0 0 1,1 0-1,-1-1 0,0 1 1,1 0-1,-1 0 0,0 0 1,1 0-1,-1-1 0,0 1 1,1 0-1,-1 0 0,1 0 1,24-7 224,-24 7-221,160-32 1124,1 8 0,298-6 0,-425 29-1179,6 0-254,-1 1 0,0 1 0,58 11 0,-81-6-325,-14-1 230,-12 2 15,-16 1-124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5:37.1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83 145 11562,'-48'26'1297,"24"-3"-753,14-3-192,26-16 1408,19-7-1040,33-13-119,12-5-65,30-3-136,9-4-40,9 0-344,-2-5-272,-10 4 264,-7 8-80,-21 6-104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5:37.5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76 16796,'2'-3'106,"-1"0"0,1 0 0,0 1 0,1-1 0,-1 1 0,0 0 0,1-1 0,-1 1 0,1 0 1,0 0-1,0 1 0,0-1 0,-1 1 0,6-2 0,45-14 214,-53 16-307,32-6 27,0 1 0,0 1 0,1 2 0,-1 1 0,1 1 0,0 2 0,-1 1 0,1 2 0,-1 1 0,0 2 0,42 14 0,-60-16-38,0 1 0,-1 1 0,0 0 0,0 0 0,-1 2 0,0-1 0,0 2 0,13 13 0,-20-18 2,0 1 1,0-1-1,-1 1 0,0 0 0,0 0 1,-1 0-1,0 1 0,0-1 1,0 1-1,-1 0 0,1-1 1,-2 1-1,1 0 0,-1 1 1,0-1-1,-1 0 0,1 0 0,-2 0 1,0 11-1,-2-6 41,0 0 1,-1-1-1,-1 1 0,0-1 1,0 0-1,-1 0 0,0-1 1,-1 0-1,0 0 0,0-1 1,-1 1-1,-15 12 0,-12 9 289,-73 49 1,92-69-271,-315 231 383,326-237-477,0-1 1,-1 0 0,0 0 0,1-1-1,-1 1 1,-1-1 0,1 0 0,0-1 0,-9 3-1,14-5 15,0 0 0,0 0-1,0 0 1,0 0-1,0 0 1,0-1-1,0 1 1,0 0 0,0 0-1,0-1 1,0 1-1,0-1 1,-1 0-1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0:45.2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134 97 15083,'23'-25'1206,"-16"19"-851,0-1 1,-1 0-1,0 0 1,0-1 0,-1 1-1,0-1 1,7-14-1,-48 66 934,4 10-1252,2 2 1,-35 93 0,51-113 23,-9 41-1,20-63-31,0 1 1,1 0-1,0-1 1,1 1-1,2 28 0,0-40-18,-1 1 0,1-1 0,0 1 0,-1-1 0,1 1 0,1-1 0,-1 0 0,1 1 0,-1-1-1,1 0 1,0 0 0,0 0 0,0 0 0,0 0 0,1-1 0,-1 1 0,6 3 0,-4-3 5,1-1 1,-1 0-1,0 0 1,1 0 0,0 0-1,-1-1 1,1 0-1,0 0 1,0 0-1,0 0 1,7-1 0,5-1-29,0 0-1,0-2 1,0 0 0,-1-1 0,1 0 0,20-10 0,-25 10-95,0 0 0,-1-1 1,0-1-1,0 0 0,-1 0 0,0-1 0,0-1 0,0 0 0,-1 0 1,0 0-1,-1-2 0,0 1 0,0-1 0,12-20 0,1-15-253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5:39.8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75 113 12243,'-14'-12'1154,"6"4"-347,-1 0 0,0 1 0,-17-10 0,26 16-754,0 1 0,0 0 1,0 0-1,-1 0 0,1 0 0,0-1 1,0 1-1,-1 0 0,1 0 0,0 0 0,0 0 1,-1 0-1,1 0 0,0 0 0,0 0 1,-1 0-1,1 0 0,0 0 0,0 0 1,-1 0-1,1 0 0,0 0 0,0 0 1,-1 0-1,1 0 0,0 0 0,-1 0 1,1 0-1,0 0 0,0 0 0,0 1 0,-1-1 1,1 0-1,0 0 0,-1 0 0,2 11 923,9 11 73,3-4-754,0-1 0,2 0 0,0-1 1,1-1-1,0 0 0,1-1 0,1-1 1,24 13-1,-9-7-348,1-2 1,0-2-1,73 23 1,-99-36-191,1 1 1,-1-1 0,1-1-1,0 0 1,-1 0-1,1-1 1,0 0-1,17-2 1,-22 1 78,1 0 1,-1-1-1,0 1 1,1-1-1,-1 0 1,0-1-1,0 1 1,-1-1-1,1 1 1,0-1-1,-1 0 0,0 0 1,1-1-1,-1 1 1,0-1-1,-1 0 1,1 1-1,3-8 1,11-25-1679,23-66 1,-29 69 2102,1 1 1,27-49 0,-92 171 4994,-33 70-3723,-18 68-490,82-174-949,3 2 0,-15 72 1,19-45-2621,17-107 1995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5:40.5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17 639 14779,'-17'11'2302,"52"-25"-1520,0-2 0,-1-1 1,56-38-1,-53 32-509,86-54 427,205-169-1,-245 170-539,55-45 101,-138 120-259,0 1 0,1 0 0,-1-1 0,1 1 0,-1 0 0,0-1 0,1 1 0,-1 0 0,1-1 0,-1 1 0,1 0 0,0 0 0,-1 0 0,1-1 0,-1 1 0,1 0 0,-1 0 0,1 0 0,-1 0 0,1 0 0,-1 0 0,1 0 0,0 0 0,1 11 18,-11 21-9,7-27-3,-15 49 23,-12 69-1,26-103-51,0 0 0,1 1 0,1-1 0,1 1 1,1-1-1,6 39 0,-5-53-88,-1 0-1,1-1 1,0 1 0,0-1-1,1 1 1,-1-1 0,1 0 0,0 1-1,1-2 1,-1 1 0,8 7 0,-7-8 39,0-1 1,0-1 0,0 1-1,0 0 1,0-1 0,0 0-1,1 0 1,-1 0 0,1-1-1,0 1 1,-1-1 0,1 0-1,0 0 1,9-1 0,23 0-401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5:52.7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64 11819,'-18'-16'1520,"14"4"-704,13-3-304,18 3 1873,13 5-1577,13 6-136,4 2-104,9 6-184,5 3-72,6 0-280,2 2-128,-6-5-288,-4-3-112,-11-1 368,-7-3-40,-30 1-88,-17 4-112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5:53.2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30 108 13267,'-27'18'1296,"24"-8"-608,16-7-224,23-10 713,13-6-313,20-4-152,9-2-64,14-1-304,-2-1-264,-1 5-576,-6 3 632,-7 7-224,-5 2-96,-15 1-96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5:53.7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255 35 16956,'-13'9'331,"1"1"0,1 0 0,-1 0 0,2 1 0,-16 20 0,22-25-295,0 1 1,0-1-1,0 0 0,1 1 1,0 0-1,0 0 0,1 0 1,-1 0-1,2 0 0,-1 0 1,1 0-1,0 1 0,0 11 1,2-15-30,0 0 0,-1 0 1,1 0-1,1 0 0,-1 0 0,1 0 1,0 0-1,-1 0 0,2-1 1,-1 1-1,0 0 0,1-1 0,-1 0 1,1 0-1,0 0 0,0 0 1,1 0-1,-1-1 0,0 1 0,1-1 1,4 3-1,9 3-8,0 0-1,0-1 1,27 7-1,-33-11 7,56 14-16,29 10-3,-83-23 0,0 1 1,0 1-1,-1 0 0,22 14 0,-31-18 10,0 0 1,0 0-1,0 1 0,0-1 0,-1 1 0,1 0 0,-1 0 1,0-1-1,0 2 0,0-1 0,0 0 0,0 0 1,-1 0-1,0 1 0,1-1 0,-1 1 0,0-1 1,-1 1-1,2 5 0,-3-4 3,1-1 1,-1 1-1,1-1 1,-1 0-1,-1 1 1,1-1-1,0 0 0,-1 0 1,0 0-1,0 0 1,0 0-1,-1-1 1,1 1-1,-1 0 0,-6 5 1,-5 5 76,-2 0 0,0-1 0,0-1 0,-1 0 0,0-1 0,-1-1 0,-36 15 0,26-15 113,1-1 1,-1-1-1,-1-2 0,-57 7 1,73-12-163,-1-1 1,1 0-1,-1-1 1,0 0-1,1-1 1,-17-5-1,26 6-96,0 0 0,0 0 0,0-1 0,0 1-1,1-1 1,-1 0 0,1 0 0,-1-1 0,1 1 0,-1-1 0,1 1-1,0-1 1,0 0 0,1 0 0,-1 0 0,1-1 0,-1 1 0,1-1-1,0 1 1,0-1 0,0 0 0,1 0 0,0 0 0,-2-5-1,2-3-75,1 1-1,0-1 0,1 0 0,0 1 1,1-1-1,0 1 0,1-1 0,1 1 1,8-21-1,11-24-506</inkml:trace>
  <inkml:trace contextRef="#ctx0" brushRef="#br0" timeOffset="1">170 83 14675,'4'-26'1721,"3"3"-1073,5 8-192,4 4 648,8 7-200,6 2-176,13 1-328,6 1-232,17 4-552,7 2-264,11-5 496,7-1-120,0-7-128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5:54.1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447 1 14179,'-37'12'480,"0"1"-1,1 2 1,1 2-1,0 1 1,-34 25-1,51-31-319,1 1 0,1 1 0,0 0 0,1 1 0,0 1 0,1 0 0,1 1 0,1 1 0,0 0 0,-15 33 0,23-41-100,0 1 1,0 0-1,1-1 1,1 1-1,0 0 0,0 0 1,1 0-1,0 1 1,1-1-1,1 0 0,2 21 1,-1-25-46,0-1 0,0 1 1,0 0-1,1-1 0,0 0 1,0 1-1,0-1 0,1 0 1,0-1-1,0 1 0,1-1 1,0 1-1,0-1 1,0-1-1,0 1 0,1-1 1,-1 0-1,1 0 0,0 0 1,8 2-1,3 1-10,-1-1 0,1-1 0,0-1 0,1-1 0,-1 0 0,1-1 0,19 0 0,-7-2-1,-1-2 0,0 0 0,45-11 0,-57 9 13,0-1 0,0 0 0,-1-1 0,0-1 0,0-1-1,0 0 1,-1-1 0,0-1 0,-1 0 0,17-16 0,-25 21-6,-1-1 1,0 1-1,0-1 1,0-1-1,-1 1 1,0-1-1,0 1 1,-1-1-1,0 0 1,0 0-1,0-1 1,-1 1-1,0-1 0,-1 1 1,1-1-1,-1 0 1,-1 1-1,0-1 1,0 0-1,0 0 1,-1 1-1,0-1 1,-1 1-1,1-1 1,-5-10-1,0 4 5,0 1 0,-1 0 0,0 0 0,-1 1 0,0 0 0,-1 0 0,-1 1 0,0 0 0,-12-11 0,12 13-17,0 1 0,0 0 1,-1 1-1,0 0 0,0 0 1,-1 1-1,0 1 0,0 0 0,0 1 1,-20-5-1,27 8-8,0 0 0,1 1-1,-1 0 1,0 0 0,1 0 0,-1 1 0,1 0 0,-1-1-1,-6 4 1,9-4-2,1 1-1,-1-1 1,1 1-1,-1 0 0,1-1 1,0 1-1,0 0 1,-1 0-1,1 0 1,0 0-1,0 0 0,0 0 1,0 1-1,0-1 1,0 0-1,1 0 1,-1 1-1,0-1 1,0 1-1,1-1 0,-1 0 1,1 1-1,0-1 1,-1 1-1,1-1 1,0 1-1,0-1 0,0 1 1,0-1-1,0 1 1,0 0-1,0 1 1,2 1-56,-1 1 1,0-1 0,1 0-1,0 0 1,0 0 0,0 0-1,1 0 1,-1 0 0,1-1 0,0 1-1,0-1 1,0 0 0,0 0-1,0 0 1,8 5 0,0-1-133,0 0 0,1 0-1,0-1 1,14 5 0,-6-4 76,0-2 0,0 0 1,0-1-1,1-1 0,-1-1 0,25-1 0,57-2-470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5:54.5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350 83 13643,'-27'14'317,"0"2"0,1 0 1,0 2-1,1 1 0,2 1 0,0 1 0,1 1 0,1 1 1,1 0-1,1 2 0,1 1 0,-20 37 0,32-52-181,1 1-1,0 0 0,0-1 0,1 2 1,-4 21-1,7-29-88,1 1 1,-1-1-1,1 1 1,0-1-1,1 1 1,-1-1-1,1 1 1,0-1-1,0 1 1,1-1-1,0 0 1,0 0-1,0 0 1,0 0-1,6 9 0,-2-8-18,0 1 1,0-1-1,0-1 0,1 1 0,0-1 0,0 0 0,1-1 0,-1 1 0,1-1 0,0-1 0,0 0 0,0 0 0,0 0 0,1-1 0,15 2 0,4-1-3,0 0 1,1-2 0,46-5-1,-44 1 3,-1-1 0,0-2 0,0-1 0,0-1 0,-1-2 0,-1-1 0,44-22 0,-57 24 4,0 0 0,-1-1 0,0-1-1,-1 0 1,0-1 0,16-19 0,-21 21-4,-1 0 1,0 0-1,-1-1 1,0 0 0,-1 0-1,0 0 1,0-1 0,-1 0-1,4-22 1,-7 22-5,0 0 0,-1 0 1,0 0-1,-1 0 0,0 0 1,-1 0-1,-1 0 0,0 0 1,0 0-1,-1 1 0,-1-1 1,0 1-1,0 0 0,-1 1 1,0-1-1,-1 1 0,0 0 1,-9-8-1,7 7-49,-1 1 1,0 0-1,-1 0 1,1 1-1,-2 1 1,1 0 0,-1 0-1,-1 1 1,1 1-1,-1 0 1,0 0-1,-1 2 1,1-1-1,-1 2 1,-16-3-1,28 6 15,1 0 0,-1-1 0,0 1 0,0-1 0,0 1 0,0 0-1,0 0 1,0 0 0,0 0 0,0 0 0,0 1 0,0-1 0,0 1 0,0-1 0,1 1-1,-1 0 1,0-1 0,0 1 0,0 0 0,1 0 0,-1 0 0,-2 3 0,0 8-117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6:32.3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15 849 12003,'0'-1'36,"-1"1"1,0-1 0,0 1 0,0-1 0,0 1 0,0-1 0,1 0-1,-1 1 1,0-1 0,0 0 0,1 0 0,-1 1 0,1-1-1,-1 0 1,1 0 0,-1 0 0,1 0 0,-1 0 0,1 0 0,0 0-1,-1 0 1,1 0 0,0 0 0,0 0 0,0 0 0,0 0-1,0 0 1,0 0 0,0 0 0,0 0 0,0 0 0,1 0 0,-1 0-1,0 0 1,1 0 0,-1-1 0,2-4 22,0 0 1,0 1-1,0-1 0,1 1 0,4-8 1,13-12 99,1 0 1,1 2 0,1 0 0,1 1-1,28-18 1,-21 14-90,520-396 354,-495 379-397,-24 18 17,1 2 1,44-25-1,-94 73 59,-262 250 83,0-11 44,-18 16 350,251-239-412,34-26-55,13-13-46,8-7 24,56-42-66,68-61-1,55-70-98,45-38 5,-115 115 57,110-121-1,-227 222 13,-1 0 1,0 0-1,1-1 1,-1 1-1,0 0 1,1 0-1,-1-1 0,0 1 1,0 0-1,1 0 1,-1-1-1,0 1 1,0 0-1,1-1 1,-1 1-1,0 0 0,0-1 1,0 1-1,0 0 1,0-1-1,0 1 1,1-1-1,-1 1 1,0 0-1,0-1 0,0 1 1,0 0-1,0-2 1,-11 6 6,-19 12 1,-147 117 107,93-65-29,-193 161 409,243-194-372,33-35-116,0 1-1,0 0 1,1 0 0,-1 0 0,0 0 0,1 0-1,-1 0 1,1 0 0,-1 0 0,1 0-1,-1 0 1,1 0 0,0 0 0,-1 2 0,2-3-5,-1 0 1,1 0 0,-1 1 0,0-1 0,1 0-1,-1 0 1,1 1 0,-1-1 0,1 0 0,-1 0 0,1 0-1,-1 0 1,1 0 0,-1 0 0,1 0 0,-1 0-1,1 0 1,-1 0 0,1 0 0,-1 0 0,1 0-1,-1 0 1,1 0 0,-1-1 0,0 1 0,1 0-1,-1 0 1,1 0 0,-1-1 0,1 1 0,-1 0 0,0-1-1,1 0 1,24-11 6,36-26-1,-33 20-21,181-112-158,150-98-411,-342 216 526,21-14-290,69-36-1,-64 45-98,-42 17 439,-1 0 1,0 0-1,0 0 0,0 0 0,0 0 1,0 0-1,1 0 0,-1 0 0,0 0 1,0 0-1,0 0 0,0 0 0,1 0 1,-1 0-1,0 0 0,0 0 0,0 0 1,0 0-1,1 0 0,-1 0 0,0 0 1,0 0-1,0 0 0,0 0 1,0 0-1,1 0 0,-1 1 0,0-1 1,0 0-1,0 0 0,0 0 0,0 0 1,0 0-1,0 0 0,0 1 0,1-1 1,-1 0-1,0 0 0,0 0 0,0 1 1,-5 7-235,-7 5 59,0 0 0,-1-1 0,-18 13 0,-1 2-3,-95 80 113,-123 107 423,172-142-221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6:35.0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236 758 12555,'31'-46'723,"2"1"-1,2 1 1,71-68 0,-91 99-638,-10 9 8,1-1 0,-1 0-1,0 0 1,0 0 0,7-10-1,-2-18 697,-8 26-690,3-22 248,-5 28-342,0 1-1,0 0 0,-1-1 0,1 1 1,0-1-1,0 1 0,0-1 0,0 1 1,0-1-1,-1 1 0,1-1 1,0 1-1,0 0 0,-1-1 0,1 1 1,0-1-1,-1 1 0,1 0 0,-1-1 1,1 1-1,0 0 0,-1 0 0,1-1 1,-1 1-1,1 0 0,0 0 0,-1 0 1,1-1-1,-1 1 0,1 0 0,-1 0 1,1 0-1,-1 0 0,1 0 0,-1 0 1,1 0-1,-1 0 0,1 0 0,-1 0 1,1 0-1,-1 0 0,1 0 0,-1 1 1,1-1-1,-1 0 0,1 0 0,0 1 1,-1-1-1,1 0 0,-1 0 0,0 1 1,-16 8 10,-1 1 1,2 1-1,-1 1 1,-24 21-1,11-8-8,-140 115 50,127-101-21,-68 79 0,87-83-17,23-35-20,1 1 1,-1 0-1,1-1 1,0 1-1,0-1 1,-1 1-1,1-1 1,0 1-1,0 0 1,0-1-1,0 1 1,0 0-1,0-1 1,0 1 0,0 0-1,0-1 1,0 1-1,0-1 1,0 2-1,1-2-1,-1 0 0,1 1 0,0-1 0,-1 0 0,1 0 0,-1 0 0,1 1 0,0-1 0,-1 0 0,1 0 0,-1 0 0,1 0 0,0 0 0,-1 0 0,1 0 0,-1 0 0,1-1 0,0 1 0,-1 0 0,1 0 0,-1 0 0,1-1 0,-1 1 0,2-1 0,27-12-40,-1-2-1,0 0 1,-1-2 0,-1-1 0,27-24-1,263-238-305,-191 163 214,-78 74 71,80-76-126,-108 99 96,-1 0-1,-1-2 1,28-44-1,-45 65 84,1 0 1,0 1-1,-1-1 0,1 0 1,-1 0-1,0 0 0,1 0 1,-1 0-1,0 0 0,1 1 1,-1-1-1,0 0 0,0 0 1,0 0-1,0 0 0,0 0 1,0-2-1,-1 3 4,1 0-1,-1 0 0,0 0 1,1-1-1,-1 1 1,1 0-1,-1 0 0,0 0 1,1 0-1,-1 0 1,1 0-1,-1 0 0,0 1 1,1-1-1,-1 0 1,1 0-1,-1 0 0,1 1 1,-1-1-1,1 0 1,-1 0-1,1 1 0,-1-1 1,1 1-1,-1-1 1,0 1-1,-112 82-217,59-41 244,-331 279 701,341-284-610,-23 19 55,25-22-7,-62 66-1,100-97-164,1 1 0,0 0 0,0 0 0,0 0 0,0 0 0,1 1 1,0-1-1,-3 8 0,5-12 3,0 0 0,0 1 0,0-1 1,0 0-1,0 1 0,-1-1 1,1 0-1,0 1 0,0-1 0,0 0 1,0 0-1,0 1 0,1-1 1,-1 0-1,0 1 0,0-1 0,0 0 1,0 1-1,0-1 0,0 0 1,0 0-1,1 1 0,-1-1 0,0 0 1,0 0-1,0 1 0,1-1 1,-1 0-1,0 0 0,0 0 0,0 1 1,1-1-1,-1 0 0,0 0 0,0 0 1,1 0-1,-1 0 0,1 1 1,14-3-91,5-4 39,-2-1 0,1-1 0,-1 0 0,0-2 0,21-14 0,84-70-174,248-238-207,-264 215 151,-105 115 273,12-13-71,-11 15 33,-6 11-20,-11 16 55,0-1 0,-34 45 0,-50 52 130,68-86-58,-362 458 1463,392-495-1520,-19 25 43,1 1 1,-26 48-1,40-66-44,-5 12 39,9-20-38,0 0-1,0 0 0,0 0 1,0 0-1,0 0 1,0 0-1,0 0 0,0 0 1,0 0-1,0 0 0,0 0 1,0 0-1,0 0 1,0 0-1,0 0 0,1 0 1,-1 0-1,0 0 0,0 0 1,0 0-1,0 0 1,0 0-1,0 0 0,0 0 1,0 0-1,0 0 0,0 0 1,0 0-1,0 0 1,0 0-1,0 0 0,0 0 1,0 0-1,0 0 0,0 0 1,0 0-1,1 0 0,-1 1 1,0-1-1,0 0 1,0 0-1,0 0 0,0 0 1,0 0-1,0 0 0,0 0 1,0 0-1,0 0 1,0 0-1,0 0 0,0 0 1,0 0-1,0 0 0,0 0 1,0 0-1,0 0 1,0 0-1,0 1 0,0-1 1,0 0-1,0 0 0,0 0 1,0 0-1,0 0 1,0 0-1,9-9 15,22-22-24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8:47.4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1732 165 11538,'-15'-13'224,"0"0"0,-1 1 0,-1 1 0,0 1-1,0 0 1,-1 1 0,0 1 0,-1 0 0,-32-8-1,-14 1 455,-100-10-1,86 17-334,0 3-1,-1 4 1,0 3-1,-94 15 0,121-9-245,2 3 0,-1 2 0,2 2-1,0 3 1,1 1 0,1 3-1,-61 36 1,82-40-77,1 1-1,1 1 0,1 2 1,0 0-1,2 1 1,0 1-1,2 1 1,1 1-1,1 1 1,1 1-1,1 0 0,2 1 1,1 1-1,1 0 1,1 0-1,2 1 1,1 1-1,2-1 1,1 1-1,1 0 1,2 1-1,1-1 0,7 58 1,-2-58-36,2 0 1,2 0-1,1-1 1,1 0-1,2-1 1,1 0-1,1 0 0,33 48 1,-35-61 3,1 0 1,1-2-1,0 1 0,1-2 1,1 0-1,0-1 1,1 0-1,0-2 1,1 0-1,0-1 0,1 0 1,0-2-1,0 0 1,1-1-1,34 7 0,1-3-9,-1-3-1,1-2 1,108-2-1,169-37-52,-211 12 63,0-5-1,-2-5 0,-1-5 0,-3-6 0,-1-4 0,-2-6 0,-2-4 1,179-124-1,-249 152 14,-2-3 0,-1-1 0,-2-1-1,-1-2 1,-2-2 0,-1-1 0,-2-1 0,46-84 0,-68 111 5,-2-1 1,0 1-1,-1-1 1,0 0-1,0 0 1,-2 0-1,2-19 0,-3 24 0,-1 0 0,-1-1 0,1 1 0,-2 0-1,1 0 1,-1 0 0,0 0 0,0 1 0,-1-1 0,0 0-1,-1 1 1,0 0 0,-6-10 0,1 6 2,-1 0 0,0 0 0,0 0 1,-1 2-1,-1-1 0,1 1 0,-1 1 0,-1 0 1,0 1-1,0 0 0,0 1 0,-1 1 0,-15-5 1,-12-1 10,0 2 1,-1 1-1,-56-2 0,-320 10-349,250 6 273,32-5-13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0:45.7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0 13467,'-8'45'1312,"-1"-4"-952,2 0-192,4 0 512,3-2-288,3 0-119,7-8-449,4-5-177,7-9 297,4-5-104,11-11-24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4:41.8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472 116 14827,'1'-8'451,"0"-1"-1,0 1 1,-1 0 0,-1-1-1,1 1 1,-4-14 0,3 19-354,1 1 1,-1-1-1,0 1 1,-1 0 0,1 0-1,0-1 1,0 1 0,-1 0-1,0 0 1,1 0 0,-1 1-1,0-1 1,0 0-1,0 1 1,0-1 0,0 1-1,0 0 1,0-1 0,-1 1-1,1 0 1,0 0 0,-1 1-1,1-1 1,-1 0-1,1 1 1,-4-1 0,-2 1-17,-1-1 0,0 2 1,0-1-1,0 1 0,0 1 0,1-1 1,-1 1-1,1 1 0,-1 0 0,1 0 1,0 1-1,0 0 0,0 0 0,0 1 1,1-1-1,-11 11 0,-4 3-58,2 1 0,0 1 0,-32 42 0,29-31-1,2 1 0,1 1 0,-21 46-1,32-59-10,1 0 0,1 1-1,1 0 1,1 0 0,1 0-1,0 1 1,0 26-1,4-40-3,1 1-1,-1 0 1,1 0-1,1-1 1,-1 1-1,2-1 1,-1 1-1,1-1 1,7 14-1,-7-17-4,0 0 1,0 0-1,1 0 0,0-1 0,0 1 1,0-1-1,0 0 0,1 0 0,0 0 1,-1-1-1,1 0 0,1 0 1,-1 0-1,11 4 0,-5-4 2,0 0 0,0-1 0,0 0 0,1-1 0,-1 0 1,0-1-1,0 0 0,1 0 0,-1-2 0,0 1 0,0-1 0,22-7 0,-25 6 3,0 0 0,0 0 0,0-1 0,0 0 0,-1-1 0,0 1 0,1-1 0,-2-1 1,1 1-1,-1-1 0,1 0 0,-2-1 0,1 1 0,-1-1 0,0 0 0,0-1 0,5-10 0,-9 15-4,0 0 0,-1 0 0,1 0-1,0 0 1,-1 0 0,0 0 0,1 0 0,-1 0-1,0 0 1,-1 0 0,1 0 0,-1 0 0,0-4 0,1 6-4,-1 0 1,1 0-1,-1 0 1,1 1-1,-1-1 1,1 0-1,-1 0 1,1 0-1,-1 1 1,1-1-1,-1 0 1,0 1-1,0-1 1,1 0-1,-1 1 1,0-1-1,0 1 1,0-1-1,1 1 1,-1 0-1,0-1 1,0 1-1,0 0 1,0 0-1,0 0 1,0-1-1,0 1 1,0 0-1,0 0 1,0 0-1,0 0 1,0 1-1,0-1 1,0 0-1,1 0 1,-1 0-1,0 1 1,0-1-1,0 1 1,0-1-1,0 0 1,1 1-1,-1 0 1,-1 0-1,0 0-2,1 0-1,0 0 1,-1 0-1,1 0 0,0 0 1,0 1-1,0-1 1,0 0-1,0 1 0,0-1 1,0 0-1,0 1 1,0 0-1,1-1 0,-1 1 1,1-1-1,-2 4 0,2-5 2,0 1 1,0-1-1,0 1 0,0 0 0,0-1 0,0 1 0,0-1 0,0 1 0,1-1 0,-1 1 0,0-1 0,0 1 0,0-1 0,0 1 0,1-1 0,-1 1 0,0-1 0,0 0 0,1 1 0,-1-1 0,0 1 0,1 0 0,0-1-2,0 0 1,0 1 0,0-1 0,0 0 0,0 1 0,0-1-1,-1 0 1,1 0 0,0 0 0,0 0 0,0 0 0,0 0-1,0 0 1,0 0 0,0 0 0,0 0 0,1-1-1,4-1-4,-1 0 0,0-1-1,1 1 1,-1-1 0,0 0-1,-1 0 1,8-7-1,-8 7 4,0 0 0,0 0-1,0 0 1,0 0-1,1 0 1,-1 1-1,1 0 1,0 0 0,9-2-1,-14 4 8,1 0-1,-1 0 0,1 0 1,0 0-1,-1 0 1,1 0-1,-1 0 0,1 1 1,-1-1-1,1 0 1,0 0-1,-1 1 0,1-1 1,-1 0-1,1 1 1,-1-1-1,0 1 1,1-1-1,-1 0 0,1 1 1,-1-1-1,0 1 1,1-1-1,-1 1 0,0-1 1,1 1-1,-1-1 1,0 1-1,0 0 0,0-1 1,0 1-1,1-1 1,-1 1-1,0-1 1,0 1-1,0 0 0,0-1 1,0 1-1,0-1 1,-1 2-1,-1 29 60,1-26-51,-5 34 42,1-12-142,-1 45-1,6-72 89,0 1-1,0 0 0,0-1 1,0 1-1,0-1 1,-1 1-1,1-1 1,1 1-1,-1-1 0,0 1 1,0-1-1,0 1 1,0-1-1,0 1 1,0 0-1,1-1 0,-1 1 1,0-1-1,0 1 1,1-1-1,-1 0 1,0 1-1,1-1 0,-1 1 1,0-1-1,1 0 1,-1 1-1,1-1 1,-1 0-1,1 1 0,-1-1 1,0 0-1,2 1 1,-1-1 6,0-1 1,0 1 0,0 0-1,0-1 1,0 1 0,0-1-1,0 1 1,0-1 0,0 1-1,0-1 1,0 0 0,-1 0-1,1 1 1,0-1 0,0 0-1,1-2 1,8-10-102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4:42.3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1 350 16099,'6'2'233,"-1"0"0,1 0 0,0-1 0,0 0-1,0 0 1,0 0 0,0-1 0,0 0 0,0 0 0,0 0-1,1-1 1,-1 0 0,0 0 0,-1-1 0,1 1-1,0-1 1,9-5 0,7-3-161,-2-1 0,1-1 0,22-18 0,-33 22 11,0 0 0,17-18 0,-23 23-36,-1-1 0,0 0-1,0 0 1,0-1 0,-1 1 0,1-1 0,-1 1-1,0-1 1,-1 0 0,2-6 0,-2 11-39,-1 0 1,0 0-1,0-1 0,0 1 1,0 0-1,0 0 0,0-1 1,1 1-1,-1 0 1,0-1-1,0 1 0,0 0 1,0 0-1,0-1 0,0 1 1,0 0-1,0-1 0,0 1 1,0 0-1,0 0 1,-1-1-1,1 1 0,0 0 1,0 0-1,0-1 0,0 1 1,0 0-1,0 0 1,-1-1-1,1 1 0,0 0 1,0 0-1,0-1 0,-1 1 1,1 0-1,0 0 0,0 0 1,0 0-1,-1-1 1,1 1-1,0 0 0,-1 0 1,1 0-1,0 0 0,-1 0 1,-14 7 241,-15 19 0,13-7-161,1 0 0,1 0 0,-14 26 0,22-33-76,0 1 0,1-1 1,1 1-1,0 0 1,1 0-1,0 1 1,-2 16-1,6-28-12,-1 0-1,1 0 0,0 0 1,0 0-1,-1 0 0,1 0 1,1 0-1,-1 0 0,0-1 1,0 1-1,1 0 0,-1 0 1,1 0-1,0 0 0,-1 0 1,1-1-1,0 1 0,0 0 1,0 0-1,0-1 0,1 1 1,-1-1-1,0 1 0,1-1 1,-1 0-1,1 1 0,-1-1 1,1 0-1,-1 0 0,1 0 1,0 0-1,0-1 0,-1 1 1,1 0-1,0-1 0,0 1 1,0-1-1,0 1 0,0-1 1,0 0-1,0 0 0,0 0 1,0 0-1,0 0 0,-1 0 1,5-2-1,3 1-5,0-1 0,-1-1 0,1 0 0,-1 0 0,1 0 0,-1-1 0,0-1 0,-1 1 0,1-1 0,-1 0 0,0-1-1,8-7 1,3-5 0,-1 0-1,-1-1 0,15-23 0,-13 16 2,-2 1 0,-1-2-1,-1 0 1,-1-1 0,-1 0 0,-2 0 0,-1-2 0,7-34-1,-15 30-8,-1 34 13,0-1 0,0 1-1,0-1 1,0 1-1,0-1 1,0 1-1,0-1 1,0 0-1,0 1 1,0-1-1,-1 1 1,1-1 0,0 1-1,0-1 1,0 1-1,-1-1 1,1 1-1,0-1 1,-1 1-1,1 0 1,0-1 0,-1 1-1,1-1 1,-1 1-1,1 0 1,-1-1-1,1 1 1,0 0-1,-1 0 1,1-1-1,-1 1 1,1 0 0,-1 0-1,0 0 1,1-1-1,-1 1 1,1 0-1,-1 0 1,1 0-1,-1 0 1,1 0 0,-1 0-1,1 0 1,-1 0-1,1 1 1,-1-1-1,0 0 1,1 0-1,-1 0 1,1 1 0,-1-1-1,1 0 1,-1 0-1,1 1 1,0-1-1,-2 1 1,-5 6-4,-1 0 0,1 0 0,0 1 0,1 0 0,0 0 1,0 1-1,-8 16 0,5-10 3,-8 14 42,1 0 0,-15 42 1,26-58-75,1-1 1,0 1-1,1 0 0,1 1 1,0-1-1,0 0 1,2 1-1,0 22 0,1-33-63,-1 0 0,1 0-1,0 0 1,0 1-1,0-1 1,0 0 0,1 0-1,-1 0 1,1 0-1,0-1 1,-1 1-1,1 0 1,1-1 0,-1 1-1,0-1 1,0 0-1,1 0 1,0 0-1,3 3 1,-1-2-53,1-1-1,0 1 1,-1-1 0,1 0-1,0 0 1,0-1-1,0 0 1,0 0 0,10 1-1,21-3-587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4:43.3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209 232 14931,'0'-4'259,"1"0"0,-1 0 1,0 0-1,-1 0 0,1 0 0,-1 0 0,1 0 0,-3-6 1,2 9-208,0 0 0,1 0 0,-1 0 0,0 0 0,0 0 0,0 0 0,0 0 0,0 0 0,0 0 1,0 1-1,0-1 0,0 0 0,0 1 0,0-1 0,0 0 0,-1 1 0,1 0 0,0-1 0,0 1 1,-1 0-1,1-1 0,0 1 0,-1 0 0,1 0 0,0 0 0,-1 0 0,1 1 0,0-1 0,0 0 1,-1 0-1,0 1 0,-5 1 92,0 0 0,1 1 1,-1-1-1,1 1 1,0 1-1,0-1 0,0 1 1,0 0-1,0 1 0,1-1 1,0 1-1,-6 7 1,0 1-33,0 0 0,1 1 0,-17 29 1,23-35-92,0-1 1,1 1 0,0 0 0,0 0 0,1 0-1,-3 17 1,5-23-18,0-1 0,0 1 0,0 0-1,0-1 1,0 1 0,1-1 0,-1 1 0,0 0-1,1-1 1,-1 1 0,1-1 0,0 1 0,-1-1-1,1 1 1,0-1 0,0 0 0,1 3 0,0-3-2,0 0 1,-1 0-1,1 0 1,0 0 0,0 0-1,-1-1 1,1 1 0,0-1-1,0 1 1,0-1-1,0 1 1,0-1 0,0 0-1,0 0 1,0 0-1,0 0 1,0 0 0,3-1-1,5-2 2,1 1 1,-1-1-1,0-1 0,1 0 0,-2 0 0,1-1 1,0 0-1,-1-1 0,0 0 0,-1-1 0,10-8 1,2-3 3,-1-1 0,-1-1 1,20-29-1,-23 28-2,-1-1-1,-1 1 0,-1-2 1,-1 0-1,-1 0 0,-1-1 1,7-31-1,-12 26-22,-4 29 16,1-1 1,-1 1-1,0 0 1,0-1-1,0 1 1,0-1 0,0 1-1,0 0 1,0-1-1,0 1 1,0 0-1,0-1 1,0 1 0,-1 0-1,1-1 1,0 1-1,0 0 1,0 0-1,0-1 1,0 1 0,-1 0-1,1-1 1,0 1-1,0 0 1,0 0-1,-1-1 1,1 1-1,0 0 1,-1 0 0,1 0-1,0-1 1,0 1-1,-1 0 1,1 0-1,-1 0 1,-10 7-7,0 8 30,1 1 1,1-1-1,0 1 0,-8 23 1,-21 75 255,36-109-274,-2 8 62,1 0 0,0 1 0,1-1 0,-2 26 0,4-37-66,0 0 0,0 1-1,0-1 1,1 0 0,-1 0-1,0 0 1,1 1 0,0-1-1,-1 0 1,1 0 0,0 0-1,0 0 1,0 0 0,0 0-1,0 0 1,1 0 0,-1-1-1,1 1 1,-1 0 0,1-1-1,-1 1 1,1-1-1,0 1 1,0-1 0,0 0-1,0 0 1,0 0 0,0 0-1,0 0 1,0 0 0,0-1-1,0 1 1,0-1 0,1 1-1,-1-1 1,0 0 0,4 0-1,3-1-86,0 0 0,0 0 0,0-1-1,0 0 1,0-1 0,0 0 0,-1 0-1,15-8 1,-15 6-24,0 1 0,1 1 0,-1-1 0,1 1 0,0 1 1,0 0-1,0 0 0,10 0 0,-18 2 96,0 0 1,0 0-1,1 0 1,-1 1-1,0-1 1,0 0-1,1 1 0,-1-1 1,0 1-1,0-1 1,0 1-1,0-1 1,0 1-1,0 0 1,0 0-1,0-1 1,0 1-1,2 2 1,11 22 10,-13-22 13,1 0 1,-1 0-1,1 0 1,0 0-1,0 0 1,0-1-1,5 6 1,-5-7 0,1 1 0,0-1 0,-1 1 0,1-1 0,0 0 0,0 0 0,0-1 0,0 1 0,0-1 0,0 1 0,0-1 0,0 0 0,0 0 0,0 0-1,0 0 1,0-1 0,0 1 0,0-1 0,0 0 0,5-2 0,6-3-27,1 0 0,23-15 0,-19 10-69,3-1-27,-15 7 31,0 0 1,1 1-1,0 0 0,0 1 1,0-1-1,0 1 1,0 1-1,1 0 0,-1 0 1,11-1-1,-17 3 76,-1 1-1,0-1 1,1 0-1,-1 1 1,0-1-1,1 1 1,-1-1-1,0 1 1,0 0 0,0 0-1,0-1 1,0 1-1,1 0 1,-1 0-1,-1 0 1,1 0-1,1 2 1,-1-2 20,0 0 0,0 0 0,0 0 0,-1 0 1,1 0-1,0-1 0,0 1 0,0 0 0,1 0 0,-1-1 0,0 1 1,0 0-1,0-1 0,0 1 0,1-1 0,-1 0 0,0 1 1,0-1-1,1 0 0,-1 0 0,0 0 0,0 0 0,1 0 0,-1 0 1,0 0-1,3-1 0,9-2-20,0-2 0,-1 0 0,23-12 0,-28 12-139,1 1-1,0 0 1,0 0 0,0 1-1,1 0 1,-1 0-1,1 1 1,0 0-1,-1 1 1,18-1 0,-24 2 109,0 0 1,0 1 0,0-1-1,0 1 1,0-1 0,0 1-1,-1 0 1,1 0 0,0 0-1,0 0 1,-1 0 0,1 0 0,-1 0-1,1 0 1,-1 1 0,1-1-1,-1 0 1,0 1 0,0 0-1,1-1 1,-1 1 0,0-1-1,-1 1 1,1 0 0,1 3 0,0 3 85,1 1 1,-2 0 0,1 0-1,0 13 1,1 11 454,-3-32-483,1 0 0,-1 0 0,0 0 0,0 0 0,1 0 1,-1-1-1,0 1 0,1 0 0,-1 0 0,0 0 0,1-1 1,0 1-1,-1 0 0,1-1 0,-1 1 0,1 0 0,0-1 1,-1 1-1,1-1 0,0 1 0,0-1 0,-1 1 0,1-1 1,0 0-1,1 1 0,0-1-29,-1 0 0,1 0 0,0 0 0,0 0 0,-1 0-1,1 0 1,0 0 0,0-1 0,-1 1 0,1-1 0,0 0 0,1 0 0,6-4-233,-1 0 0,0 0 0,12-10 0,5-8-400,-9 9-179,29-20 1,-40 31 780,-1 0 1,1 0-1,-1 1 1,1 0-1,0 0 1,0 0-1,0 1 1,0-1-1,1 1 1,-1 0-1,10 0 1,-10 2 170,0 0 1,1 0-1,-1 0 0,0 1 1,-1 0-1,1 0 0,6 3 1,23 9 650,-23-12-673,0-1 1,-1 0-1,1 0 0,0-1 0,-1 0 0,1-1 0,0 0 0,-1-1 0,0 0 1,1-1-1,12-5 0,-12 4-90,1-1 0,-1-1 0,0 1 0,0-2 1,-1 0-1,0 0 0,0-1 0,0 0 0,11-13 0,-20 20-18,0-1-1,1 1 1,-1-1-1,0 0 1,0 1-1,0-1 1,0 0-1,0 0 1,0 0-1,-1 0 1,1 0-1,-1 0 1,1 0-1,-1 0 1,0 0-1,1 0 1,-1 0-1,0 0 1,-1 0-1,1-2 1,-1 2 3,1 1-1,-1 0 1,1 0 0,-1 0 0,0 0 0,0 0 0,1 0 0,-1 0 0,0 1 0,0-1 0,0 0-1,0 0 1,0 1 0,0-1 0,0 1 0,0-1 0,-1 1 0,1-1 0,0 1 0,0-1 0,0 1-1,0 0 1,-1 0 0,1 0 0,0 0 0,0 0 0,-1 0 0,1 0 0,0 0 0,0 0 0,0 0 0,-1 1-1,-1 0 1,-6 1 116,0 1 0,1 0 0,-1 0 1,1 1-1,-1 0 0,1 0 0,0 1 0,1 1 0,-11 7 0,13-9-2,0 1 1,0-1 0,1 1-1,0 0 1,-1 0-1,1 0 1,1 0-1,-1 1 1,1 0-1,0 0 1,1 0 0,-1 0-1,1 0 1,-2 7-1,4-11-101,0-1 0,0 1 0,0-1-1,0 1 1,0-1 0,0 1 0,1-1-1,-1 1 1,0-1 0,1 1 0,-1-1-1,1 0 1,-1 1 0,1-1 0,0 1 0,0-1-1,0 0 1,-1 0 0,3 2 0,-1-1-153,1 0 0,-1 1 1,1-2-1,0 1 1,0 0-1,0 0 1,0-1-1,5 2 1,3 1-327,2-1 0,-1-1-1,20 2 1,-3-3-206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4:44.9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208 72 14931,'0'-3'209,"-1"0"0,0 0 0,0 0 0,1 0-1,-2 1 1,1-1 0,0 0 0,0 1 0,-1-1 0,0 1 0,1-1-1,-1 1 1,0 0 0,0 0 0,0 0 0,-1 0 0,1 0 0,-4-2-1,2 1 37,0 0 0,0 1-1,0-1 1,0 1-1,-1 0 1,1 0 0,-1 1-1,1-1 1,-1 1-1,-8-1 1,9 3-183,0-1 0,-1 1 0,1 0 0,0 0-1,0 0 1,0 1 0,0 0 0,0-1 0,0 1 0,0 1 0,0-1 0,1 0 0,0 1 0,-1 0-1,1 0 1,0 0 0,0 0 0,0 1 0,1-1 0,-1 1 0,1-1 0,-3 6 0,-1 2-59,1-1 0,0 1 1,0 0-1,1 1 1,1-1-1,0 1 1,-2 13-1,5-22-8,-1 1-1,1 0 1,0-1 0,0 1 0,0 0 0,1-1-1,-1 1 1,1 0 0,0-1 0,0 1 0,2 5-1,-2-7-2,1-1 1,-1 1-1,0-1 0,0 1 0,0-1 1,1 1-1,-1-1 0,1 0 0,-1 0 0,1 0 1,-1 0-1,1 0 0,0 0 0,-1 0 0,1-1 1,0 1-1,0-1 0,-1 1 0,1-1 0,0 0 1,0 1-1,0-1 0,0 0 0,2 0 1,20-2-94,-17 1 56,-1 1 1,1 0 0,-1 0-1,12 1 1,-16 0 33,0-1-1,0 1 1,0-1 0,-1 1 0,1 0 0,0 0-1,0 0 1,0 0 0,-1 0 0,1 0 0,-1 1-1,1-1 1,-1 0 0,1 1 0,-1-1 0,0 1-1,1-1 1,-1 1 0,1 3 0,3 4-9,-2 1 1,1 0-1,-1 0 1,-1 1-1,0-1 1,1 15-1,1 66-34,-4-70 57,1 8 82,-2 0 1,0 0-1,-3 0 1,0 0-1,-2-1 1,-12 39 0,16-62-45,0 0 0,0 0 0,-1 0 0,0-1 0,0 0 0,0 1 1,-5 4-1,7-8-33,0 0 1,0 0-1,0 0 1,1 0-1,-1-1 1,0 1-1,0 0 1,0-1 0,0 1-1,-1-1 1,1 1-1,0-1 1,0 1-1,0-1 1,0 0-1,0 0 1,0 1-1,-1-1 1,1 0-1,0 0 1,0 0-1,0 0 1,-1 0 0,1-1-1,0 1 1,0 0-1,0-1 1,0 1-1,0 0 1,0-1-1,0 1 1,-1-1-1,1 0 1,0 1-1,1-1 1,-1 0-1,-2-1 1,-1-3-5,0 0-1,1 0 1,0 0-1,0 0 1,0-1 0,0 1-1,1-1 1,0 0-1,0 1 1,0-1 0,1 0-1,0 0 1,-1-10-1,1 3-30,1 1 0,0 0 0,0-1 0,1 1 0,6-24 0,-4 25 19,2-1 0,-1 1 1,1 0-1,1 0 0,0 0 0,0 1 1,1 0-1,1 0 0,0 1 0,0 0 1,11-10-1,14-8-47,69-45-1,-64 48 34,38-34 0,-72 55 22,14-12 31,27-31 0,-41 42-26,-1 0 0,1-1 0,-1 0 1,0 0-1,0 0 0,0 0 0,-1 0 0,0-1 0,0 1 0,0-1 0,-1 1 0,2-9 0,-3 13-4,0 1 0,0-1 0,1 0 0,-1 0 1,0 1-1,0-1 0,0 0 0,0 0 0,0 1 0,0-1 0,0 0 1,0 0-1,0 1 0,-1-1 0,1 0 0,0 1 0,0-1 0,-1 0 1,1 0-1,0 1 0,-1-1 0,1 1 0,-1-1 0,1 0 0,-1 1 1,1-1-1,-1 1 0,1-1 0,-1 1 0,1-1 0,-1 1 0,0 0 0,1-1 1,-1 1-1,0 0 0,1-1 0,-1 1 0,0 0 0,0 0 0,1 0 1,-1-1-1,0 1 0,0 0 0,1 0 0,-1 0 0,0 0 0,0 0 1,1 1-1,-1-1 0,0 0 0,0 0 0,1 0 0,-1 1 0,0-1 1,-4 2 3,0 0 1,1 0 0,-1 1 0,1-1 0,0 1 0,-8 6 0,3 0-2,1 0 0,0 0 1,0 1-1,1 0 0,-11 18 0,15-21-5,0-1 0,0 1 1,0-1-1,1 1 0,0 0 0,0 0 0,1 0 0,0 0 0,0 1 0,1-1 1,0 9-1,0-14-30,1 1 0,-1-1 0,1 1 0,0-1 0,-1 0 0,1 1 0,0-1 0,1 0 1,-1 0-1,0 0 0,1 1 0,-1-1 0,1-1 0,0 1 0,-1 0 0,1 0 0,0-1 1,0 1-1,0-1 0,0 1 0,0-1 0,1 0 0,-1 0 0,0 0 0,1 0 0,-1 0 1,1-1-1,1 1 0,8 2-99,-1-2-1,0 0 1,1 0 0,21-2 0,8-3-162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4:45.7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0 15763,'-2'4'584,"0"0"0,0 0 0,1 0 0,-1 0-1,1 0 1,0 0 0,-1 8 0,-1 3-70,1 1-1,0 0 1,1 19 0,1-30-495,0-1 0,1 1 0,-1 0 0,1-1 0,0 1 1,0-1-1,0 1 0,1-1 0,-1 1 0,1-1 0,0 0 0,0 0 0,1 0 0,-1 0 0,5 5 0,-5-8-14,1 1-1,-1-1 1,1 1-1,-1-1 1,1 0-1,0 0 1,-1 0-1,1 0 0,0-1 1,0 1-1,0-1 1,-1 0-1,1 1 1,0-1-1,0-1 1,0 1-1,0 0 1,0-1-1,-1 1 1,1-1-1,0 0 1,0 0-1,-1 0 1,1 0-1,3-3 0,8-3 15,-1-1 0,1 0-1,13-12 1,-26 19-18,27-22 46,-22 17-35,0 0 0,0 0 0,1 1 1,0 0-1,0 0 0,1 1 0,-1-1 0,1 2 0,12-5 0,-19 8-12,1 0-1,-1 0 1,0 0-1,0 0 1,0 0-1,1 0 1,-1 1-1,0-1 1,0 0-1,0 1 1,1-1-1,-1 1 1,0-1 0,0 1-1,0 0 1,0-1-1,0 1 1,0 0-1,0 0 1,0 0-1,-1 0 1,1 0-1,0 0 1,0 0-1,-1 0 1,1 0-1,-1 0 1,1 1-1,13 38-8,-11-28 19,1 2 6,0 1 1,1-1-1,1 0 0,0 0 1,12 18-1,-16-29 0,0 0 0,1 0 0,-1-1 0,1 1 0,-1 0 0,1-1 0,0 0 0,0 1 0,0-1 0,0 0 0,1-1 0,-1 1 0,1-1 0,-1 1 0,1-1 0,-1 0 0,1 0 0,-1 0 0,1-1 0,0 1-1,0-1 1,-1 0 0,1 0 0,0-1 0,-1 1 0,1-1 0,4 0 0,5-3 34,-1 0 0,0-1 0,0 0 0,-1-1 0,0-1 0,13-8 0,23-13 55,-46 28-108,0-1-1,0 0 0,0 1 1,0-1-1,0 1 1,1-1-1,-1 1 1,0 0-1,0-1 0,1 1 1,-1 0-1,0 0 1,1 0-1,-1 0 0,0 0 1,1 0-1,-1 0 1,0 0-1,0 1 1,1-1-1,-1 0 0,0 1 1,0-1-1,1 1 1,-1 0-1,0-1 0,0 1 1,0 0-1,0-1 1,0 1-1,0 0 1,1 2-1,1 1-18,0 2 0,0-1 1,0 0-1,-1 0 0,0 1 0,2 6 1,7 18-30,-9-28 51,-1 1 0,1-1 0,-1 0 0,1 1 0,0-1 0,0 0 0,0 0 0,0 0 0,0 0 0,0 0 0,1-1 0,-1 1 0,1-1 0,-1 1 0,1-1 0,-1 0 0,1 0 0,0 0 0,0-1 0,0 1 0,-1 0 0,1-1 0,0 0 1,0 0-1,0 0 0,0 0 0,0 0 0,-1 0 0,1-1 0,4-1 0,8-2 19,-1-1 0,1-1 0,-1-1 0,22-12 0,-4 1-17,-31 17-1,10-4-16,-1 0-1,2 0 1,-1 1-1,0 0 1,16-2-1,-25 5 3,1 1 0,-1 0 0,1 0 0,-1 0 0,1 0 0,-1 0 1,1 0-1,-1 1 0,1-1 0,-1 1 0,1 0 0,-1 0 0,0 0 0,1 0 0,-1 0 0,0 0 0,0 1 0,0-1 0,0 1 0,0-1 0,0 1 0,0 0 0,0 0 1,-1 0-1,1 0 0,-1 0 0,1 0 0,-1 0 0,0 0 0,2 5 0,-3-6-21,0-1 0,0 1-1,1 0 1,-1-1 0,0 1 0,0-1-1,1 1 1,-1-1 0,0 1 0,1-1-1,-1 1 1,1-1 0,-1 1 0,1-1-1,-1 1 1,1-1 0,-1 0 0,1 1-1,-1-1 1,1 0 0,-1 1 0,1-1-1,-1 0 1,1 0 0,0 0 0,0 1-1,0-2 11,0 1-1,0 0 0,0-1 1,0 1-1,0 0 0,0-1 1,0 1-1,-1-1 0,1 1 1,0-1-1,0 0 0,-1 1 0,1-1 1,0 0-1,-1 0 0,2-1 1,11-13-212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4:46.3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21 16676,'14'-5'910,"-1"1"1,1 1 0,-1 0 0,1 1-1,27-1 1,-39 3-855,1 0-1,0 0 0,0 0 1,-1 0-1,1 1 0,0-1 1,-1 1-1,1 0 1,0 0-1,-1 0 0,1 0 1,-1 0-1,1 0 0,-1 1 1,0-1-1,1 1 1,-1-1-1,0 1 0,0 0 1,0 0-1,0 0 0,-1 0 1,1 0-1,-1 1 1,1-1-1,-1 0 0,0 1 1,1-1-1,-1 1 1,0 0-1,-1-1 0,1 1 1,0 0-1,-1-1 0,0 1 1,1 3-1,-2 4-47,1-1 0,-1 0 1,0 0-1,-1 0 0,0 0 0,0 0 0,-1-1 0,0 1 0,-1-1 0,0 1 0,-7 11 1,-8 8-7,-40 46 0,41-53 7,17-19-11,0-1 1,0 0-1,0 0 0,0 1 1,0-1-1,0 1 0,0-1 1,0 0-1,1 1 0,-1 0 1,1-1-1,-1 1 1,1-1-1,0 1 0,-1 2 1,1-3-1,1 0 1,-1 0-1,1 0 0,-1 0 1,1 0-1,-1 0 1,1-1-1,-1 1 1,1 0-1,0 0 1,0-1-1,-1 1 0,1 0 1,0-1-1,0 1 1,0-1-1,0 1 1,-1-1-1,1 1 1,0-1-1,0 0 0,0 1 1,0-1-1,0 0 1,2 0-1,12 3-149,1-1 0,0 0-1,0-1 1,0-1 0,-1-1 0,1 0-1,0-1 1,-1-1 0,1-1 0,-1 0-1,16-6 1,23-13-174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4:46.7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215 1 18292,'-15'14'477,"0"2"1,0 0-1,2 0 0,0 1 0,1 1 1,1 0-1,0 0 0,2 2 1,-9 23-1,14-35-428,1 1-1,0 0 1,1 0 0,0 0 0,1 0 0,-2 12-1,3-19-64,0 0 0,0 1-1,1-1 1,-1 0-1,0 0 1,1 1 0,-1-1-1,1 0 1,0 0-1,0 1 1,0-1 0,0 0-1,0 0 1,0 0-1,0 0 1,1-1 0,-1 1-1,1 0 1,-1 0-1,1-1 1,0 1 0,0-1-1,-1 0 1,1 1 0,0-1-1,0 0 1,1 0-1,-1 0 1,0 0 0,3 0-1,10 2-215,0 0-1,0-1 0,25 0 1,-21-2 31,-1 1 1,25 5 0,-38-5 179,0 0 0,0 1 0,0 0 0,0 0 0,0 0 0,-1 0 0,1 1 0,-1 0 0,1 0 0,-1 0 0,0 0 0,6 6 0,-9-7 19,0-1 0,0 0 0,0 1-1,0-1 1,0 1 0,0-1 0,-1 1 0,1 0 0,0-1 0,-1 1 0,0 0-1,1 0 1,-1-1 0,0 1 0,0 0 0,1 0 0,-1 0 0,-1-1 0,1 1 0,0 0-1,0 0 1,-1-1 0,1 1 0,-1 0 0,1-1 0,-1 1 0,0 0 0,0-1 0,0 1-1,0-1 1,0 1 0,0-1 0,0 0 0,0 1 0,0-1 0,-1 0 0,-1 2 0,-4 3 8,0-1 1,0 1-1,-1-1 1,1 0-1,-1-1 1,-11 4-1,7-3-202,-1 0 0,0-2 0,0 1 0,0-2-1,0 0 1,-25 1 0,31-3 110,-1 0-1,0-1 1,1 0-1,-1 0 0,1 0 1,-1-1-1,1 0 1,0-1-1,0 0 1,0 0-1,0 0 1,0-1-1,-9-6 1,6 0-72,0 1 1,-10-15 0,19 23 150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4:47.1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40 19764,'20'2'1665,"6"-4"-1241,6-4-168,5-1 360,3 0-576,3 0 232,-1 1-120,2-1-264</inkml:trace>
  <inkml:trace contextRef="#ctx0" brushRef="#br0" timeOffset="1">1269 44 17940,'-2'-4'1872,"-11"3"-1328,-8 6-280,-5 8 1769,-3 13-1777,-4 9-24,-1 5-80,3 4-136,-1 1-32,5-1-96,7-7-304,4-4-320,6-11 616,3-8-128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4:47.6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204 37 18308,'-28'7'1141,"-45"17"1,62-19-906,1 0 0,-1 0 0,1 1 1,0 0-1,1 1 0,-17 14 1,25-20-199,-1 0 1,1 1 0,-1-1 0,1 1-1,0 0 1,0-1 0,0 1-1,0 0 1,0-1 0,0 1-1,0 0 1,1 0 0,-1 0 0,0 2-1,1-3-26,0 0-1,0 0 0,0 0 0,0 0 1,1-1-1,-1 1 0,0 0 1,0 0-1,1 0 0,-1 0 0,1-1 1,-1 1-1,0 0 0,1 0 1,-1-1-1,1 1 0,0 0 0,-1-1 1,1 1-1,0 0 0,-1-1 1,2 1-1,1 1-8,1 0 0,-1-1 0,1 1 0,0-1 0,0 0 0,-1 0 0,1 0 1,0-1-1,0 1 0,0-1 0,0 0 0,4 0 0,7-2-4,-1 0 1,0 0-1,0-2 1,0 0-1,-1 0 0,1-1 1,-1-1-1,0 0 1,-1-1-1,0-1 1,0 1-1,0-2 0,-1 0 1,0 0-1,13-15 1,-23 22 0,1 1 0,-1-1 0,0 0 1,1 0-1,-1 0 0,0 0 1,0 0-1,-1 0 0,1 0 1,0 0-1,-1 0 0,1 0 0,-1 0 1,1 0-1,-1 0 0,0-1 1,0 1-1,0 0 0,0 0 0,-1-4 1,0 4-6,0 0 0,0 1 0,0-1 0,0 1 0,-1-1-1,1 1 1,0-1 0,-1 1 0,1 0 0,-1 0 0,1-1 0,-1 1 0,1 1 0,-1-1 0,0 0 0,0 0 0,1 0 0,-1 1 0,0-1 0,0 1 0,0 0 0,0-1 0,0 1 0,-3 0 0,0 0-51,0 0 0,0 0 1,0 0-1,1 1 1,-1-1-1,0 1 1,0 0-1,0 1 1,1-1-1,-1 1 0,0 0 1,1 0-1,0 1 1,-1-1-1,1 1 1,0 0-1,0 0 0,1 0 1,-6 6-1,6-6-29,1 0-1,0 0 1,0 0 0,0 0-1,1 0 1,-1 1-1,1-1 1,0 1-1,0-1 1,0 1 0,0-1-1,0 1 1,1 0-1,-1-1 1,1 1-1,0 0 1,1-1-1,-1 1 1,0 0 0,1-1-1,0 1 1,0-1-1,0 1 1,0-1-1,1 1 1,-1-1 0,3 3-1,14 19-490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4:48.0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132 0 14819,'-25'29'1241,"9"-11"-635,0 0-1,1 1 0,2 1 1,-1 1-1,-14 31 0,28-51-571,-1 0 1,0 0-1,1 1 0,-1-1 0,1 0 0,0 0 1,-1 0-1,1 0 0,0 1 0,0-1 1,0 0-1,0 0 0,0 1 0,0-1 0,0 0 1,0 0-1,0 1 0,0-1 0,1 0 0,-1 0 1,1 0-1,-1 1 0,1-1 0,-1 0 1,2 1-1,-1-1-14,1 0-1,-1 0 1,1 0 0,-1-1 0,1 1-1,-1 0 1,1-1 0,-1 0 0,1 1 0,0-1-1,-1 0 1,1 0 0,-1 0 0,1 0 0,0 0-1,2 0 1,6-2 3,1 0 0,-1-1 1,0 0-1,17-7 0,-11 3 22,-1-1 1,19-12-1,-31 18-6,0 0 0,0 0 0,0-1 0,0 0 0,0 1 0,0-1 0,0 0-1,-1 0 1,0-1 0,1 1 0,-1 0 0,0-1 0,-1 1 0,1-1 0,-1 0-1,2-4 1,-3 7-16,0-1 0,0 1 0,1 0 0,-1-1 1,-1 1-1,1 0 0,0 0 0,0-1 0,0 1 0,-1 0 0,1-1 0,0 1 0,-1 0 0,1 0 0,-1 0 0,0-1 0,1 1 0,-1 0 0,0 0 0,0 0 0,-1-1 0,0 0 17,0 1-1,0-1 1,0 1 0,-1 0-1,1 0 1,0 0-1,-1 0 1,1 0 0,-1 0-1,-3 0 1,-2 0-12,0 0 0,0 0 0,0 1 0,0 0 0,0 1 0,-10 1 0,13 0 35,0-1 0,-1 1-1,1 0 1,0 0 0,0 0-1,1 1 1,-1-1 0,1 1-1,-1 0 1,1 1 0,0-1-1,-4 5 1,8-4-3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0:46.1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269 12 11538,'-4'0'63,"0"-1"0,0 1-1,0 0 1,1 0-1,-1 1 1,0-1-1,0 1 1,0-1-1,1 1 1,-1 0-1,1 1 1,-1-1 0,1 1-1,-1-1 1,1 1-1,0 0 1,-1 0-1,1 1 1,1-1-1,-5 5 1,-7 6 116,1 0-1,-20 27 1,13-12 131,1 1-1,1 0 1,-18 42-1,29-56-179,1 1-1,0 1 0,1-1 1,1 1-1,1 0 0,0 0 0,1 0 1,0 25-1,3-37-80,-1 1-1,1 0 1,0 0-1,0-1 1,0 1-1,1 0 1,0-1-1,0 1 1,0-1-1,1 0 1,0 0-1,0 0 1,0 0-1,6 6 1,-6-8-2,1 0 0,-1 0 0,1 0 0,0 0 0,0-1 0,0 0 0,0 0 0,1 0 0,-1 0 0,1-1 0,-1 1 0,1-1 0,-1 0 0,1-1-1,0 1 1,-1-1 0,1 0 0,6 0 0,6-2 108,1-1-1,0-1 1,-1 0 0,0-1-1,0-1 1,0 0-1,-1-2 1,0 0-1,0 0 1,-1-2-1,21-15 1,-19 11 22,0 0 0,-1-1 0,-1-1 0,0 0 0,-1-1 0,-1 0 0,0-1 0,-2-1 0,10-20 0,-17 30-133,0-1-1,0 0 1,-1 0 0,-1 0-1,0 0 1,0 0-1,-1 0 1,0 0-1,-1-1 1,0 1 0,-1 0-1,0-1 1,-1 1-1,1 0 1,-7-17 0,5 21-91,1 0 1,-1 0 0,0 0 0,-1 0 0,0 1 0,0-1 0,0 1 0,0 0 0,-1 0 0,0 0 0,0 1 0,0 0 0,0 0 0,-1 0 0,0 1 0,1-1 0,-1 2 0,-1-1 0,1 0 0,0 1 0,-1 0 0,1 1 0,-1-1 0,-12 0 0,13 2-36,-1-1 0,1 1 0,-1 1 0,1-1 0,-1 1 1,1 0-1,0 1 0,0-1 0,-1 1 0,1 0 0,0 1 0,0 0 0,1 0 1,-1 0-1,1 0 0,-1 1 0,-5 5 0,-7 11-390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4:48.5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507 244 20396,'0'31'1425,"-16"18"-1185,-2 5-88,-4 11 440,2 2-352,2 2-80,3-3-8,5-10-224,6-9-216,4-14-360,0-9-280,0-12 712,0-11-185,-7 4-143</inkml:trace>
  <inkml:trace contextRef="#ctx0" brushRef="#br0" timeOffset="1">4 418 19188,'-4'2'1458,"6"-4"-449,11-9 55,25-13-21,80-49-454,-3-5-1,153-134 0,-246 194-607,-22 18 18,0 0 0,0 0 0,0-1 0,1 1 0,-1 0 0,0 0 0,0 0 0,0 0 0,0 0 0,0 0 0,1 0 0,-1 0 0,0 0 0,0 0 0,0 0 0,0-1 0,1 1 0,-1 0 0,0 0 0,0 0 0,0 0 0,0 0 0,1 0 0,-1 1 0,0-1 0,0 0 0,0 0 0,0 0 0,1 0 0,-1 0 0,0 0 0,0 0 0,0 0 0,0 0 0,0 0 0,1 0 0,-1 1 0,0-1 0,2 8-26,-4 15-8,2-18 24,-2 15-18,2 1 0,1-1-1,0 1 1,1-1 0,2 0-1,5 23 1,-4-29-71,-1 1-1,2-1 1,0 0-1,0-1 1,1 1-1,1-1 1,1-1-1,-1 0 1,12 12 0,-16-20 73,0 1 1,0-1-1,0 0 1,1-1-1,0 1 1,0-1 0,0 0-1,0 0 1,0 0-1,1-1 1,-1 0-1,1 0 1,-1 0 0,1-1-1,7 1 1,32 0-245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7:37.7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81 166 11658,'10'-27'7891,"-14"36"-6609,2-3-1421,-20 65 327,3 1 0,2 0 0,-5 77-1,18-109-8,4-28 181,3-26 39,9-66-93,-3-1-1,-4 0 1,-6-87 0,-1 156-326,2 9 9,-1 1 0,0-1 1,1 0-1,0 1 0,-1-1 1,1 0-1,0 1 0,1-1 1,-1 1-1,1-6 0,21 31-79,-15-15 72,1 0 1,0 0-1,1-1 0,0-1 1,0 1-1,0-2 1,1 1-1,0-1 1,0 0-1,0-1 1,20 5-1,-15-6 9,1 0 0,-1-1 0,0-1 1,1 0-1,-1-1 0,1-1 0,-1-1 0,16-3 0,-13 2 16,0-2-1,0 0 1,0-1 0,-1-1-1,0-1 1,0 0 0,-1-1-1,0-1 1,-1 0 0,0-1-1,-1-1 1,0 0 0,0-1-1,19-25 1,-6-7-6,-38 74-57,1 1 0,-6 35 0,11-45 32,-3 13 9,1 1 0,2 0-1,-1 36 1,6-54 20,1 0 0,0 0 1,1 0-1,0 0 0,2 0 0,-1-1 0,2 1 0,11 25 1,-6-18-24,-6-14-130,0 0 1,0 0-1,0-1 0,1 1 0,8 9 0,-13-18 142,0 0 0,0 0 0,0 0 0,1 1 0,-1-1-1,0 0 1,0 0 0,0 0 0,1 1 0,-1-1 0,0 0-1,0 0 1,1 0 0,-1 0 0,0 0 0,0 1 0,1-1-1,-1 0 1,0 0 0,0 0 0,1 0 0,-1 0 0,0 0-1,1 0 1,-1 0 0,0 0 0,0 0 0,1 0 0,-1 0-1,0 0 1,0 0 0,1 0 0,-1-1 0,0 1 0,1 0-1,5-10-139,1-8-76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7:41.3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19 594 12691,'-3'4'467,"0"1"0,1 0 1,-1 1-1,1-1 0,-3 7 0,5-11-385,0 0-1,0-1 1,0 1-1,0-1 1,0 1-1,0 0 1,-1-1-1,1 1 1,1 0-1,-1 0 1,0-1-1,0 1 0,0-1 1,0 1-1,0 0 1,1-1-1,-1 1 1,0 0-1,0-1 1,1 1-1,0 0 1,0 0-10,-1-1-1,1 1 1,0-1 0,0 0 0,0 0 0,0 1 0,0-1 0,0 0 0,0 0-1,0 0 1,0 0 0,0 0 0,0 0 0,0 0 0,0 0 0,0-1 0,0 1-1,0 0 1,-1 0 0,3-1 0,4-2 126,0 0 0,0-1 0,0 0 0,-1 0 0,1 0 0,-1 0 0,11-11 0,39-44 516,-43 44-545,251-266 1082,-158 169-1113,-35 48-47,-47 43 39,27-28 1,-50 48-126,0 1 0,0-1 1,0 1-1,0-1 0,0 1 1,0-1-1,0 1 1,0 0-1,0 0 0,0-1 1,0 1-1,0 0 0,0 0 1,0 0-1,0 0 0,0 0 1,0 0-1,0 1 1,0-1-1,0 0 0,0 0 1,0 1-1,0-1 0,0 1 1,0-1-1,-1 0 0,1 1 1,0 0-1,0-1 1,0 1-1,-1 0 0,2 0 1,29 28-78,-27-25 88,4 5-14,0 1 0,-1 0-1,0 0 1,-1 0 0,0 1 0,9 22 0,17 71-143,-29-91 80,-2-9 167,0 0 1,0-1 0,0 0 0,1 1 0,-1-1 0,3 4-1,-3-6-94,0 0-1,-1-1 0,1 1 0,0 0 1,-1 0-1,1-1 0,0 1 0,0-1 1,0 1-1,-1-1 0,1 1 0,0-1 0,0 1 1,0-1-1,0 0 0,0 0 0,0 1 1,0-1-1,0 0 0,0 0 0,0 0 1,0 0-1,0 0 0,0 0 0,0 0 0,0 0 1,0-1-1,1 1 0,16-10 121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7:42.3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54 16099,'-9'-4'1841,"18"2"-1521,15 1 600,8-4-120,18 0-160,6-3-95,10 1-201,1 0-16,1 0-136,-7 3-176,-12 1-280,-8 3-272,-20 1 1856,-14 4-1352,-26 5 32,-10 0-16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7:42.7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68 15251,'11'4'1649,"17"-5"-921,10-5-272,17-4 496,8 0-80,7-1-16,-1-1-263,-2 2-753,-2 3-497,-9 4 553,-6 2-120,-19 1-96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7:43.7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227 13 15707,'9'-4'641,"13"-4"476,-21 8-1089,-1 0-1,1 0 1,-1 0-1,1 0 1,-1 0 0,1 0-1,-1 0 1,1 0-1,-1 0 1,1 0 0,-1 0-1,1 1 1,-1-1-1,0 0 1,1 0 0,-1 1-1,1-1 1,-1 0-1,0 0 1,1 1 0,-1-1-1,0 0 1,1 1-1,-1-1 1,0 1 0,0-1-1,1 0 1,-1 1-1,0-1 1,0 1-1,0-1 1,1 1 0,-1-1-1,0 1 1,0-1-1,0 1 1,0-1 0,0 1-1,0-1 1,0 0-1,0 2 1,-1 11 253,0 1-1,-1 0 1,0-1 0,-6 19-1,-5 29-148,13-60-131,-1 6 5,1 0 1,-1 1 0,1-1-1,0 0 1,2 9-1,-1-14-6,-1 0-1,1 1 1,0-1-1,0 0 0,0 0 1,0 1-1,0-1 1,1 0-1,-1 0 1,1 0-1,-1 0 1,1-1-1,0 1 1,0 0-1,0-1 0,0 1 1,0-1-1,0 0 1,3 2-1,11 4-18,1-1 0,-1-1 0,1 0-1,27 3 1,-19-3-28,35 11-1,-53-14 40,0 1-1,0 0 1,0 0 0,0 1-1,-1 0 1,0 0 0,0 1-1,0 0 1,7 6 0,-11-9 8,-1 0 1,1 0-1,0 0 1,-1 0-1,1 0 1,-1 0 0,1 0-1,-1 0 1,0 0-1,0 1 1,0-1-1,0 0 1,-1 1-1,1-1 1,-1 1 0,1-1-1,-1 1 1,0-1-1,0 1 1,0-1-1,0 1 1,0 0-1,-1-1 1,1 0 0,-1 1-1,0-1 1,0 1-1,1-1 1,-2 0-1,1 1 1,0-1 0,0 0-1,-1 0 1,1 0-1,-1 0 1,1 0-1,-3 2 1,-4 3 67,1-1 0,-2 1 0,1-1 0,0-1 0,-1 0 0,0 0 0,-18 7 0,2-4 184,0 0 0,0-1 0,-1-2-1,-51 5 1,60-9-221,0-1 1,-1 0-1,1-2 0,-1 0 0,1 0 1,0-2-1,0 0 0,-23-9 0,34 10-96,0 0-1,0 0 1,0 0-1,0-1 1,1 1-1,-1-1 1,1-1-1,0 1 1,0-1-1,1 0 1,-1 0-1,1 0 1,0-1-1,0 1 1,1-1-1,-6-12 1,-5-28-269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7:44.1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26 15291,'23'-4'1809,"4"-2"-1145,6-1-288,7 1 1120,12 3-784,7 3-296,8 3-592,6 7-400,6 2 504,-2-2-176,4-6-104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7:44.5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397 56 15235,'-14'4'398,"0"0"0,0 1-1,0 1 1,1 0-1,0 0 1,-13 10 0,-68 54 840,73-53-1131,0 1-1,2 1 0,0 1 0,1 1 1,1 0-1,1 1 0,1 1 0,-18 35 1,31-52-92,-1 1 1,1-1 0,0 0-1,0 1 1,1-1-1,0 1 1,0 0 0,0-1-1,1 1 1,0 0 0,1 11-1,0-14-11,0 1 0,1-1 0,-1 1 0,1-1 0,0 0-1,0 0 1,1 0 0,-1 0 0,1 0 0,-1 0 0,1 0 0,1-1 0,-1 0 0,0 1-1,1-1 1,-1-1 0,7 5 0,1-1 3,0-1 0,0 0 0,0-1-1,1 0 1,0 0 0,0-1 0,0-1 0,0 0 0,0-1 0,0 0 0,0-1-1,21-2 1,-12 0 47,1-1 0,-1-1 1,0-1-1,0-1 0,-1-1 0,28-13 0,-32 11 44,1 0-1,-1-2 1,-1 0 0,0 0-1,-1-1 1,0-1 0,-1 0-1,14-18 1,-21 23-40,0 1 0,-1-1 0,0 0 0,0 0 0,-1-1 0,0 1 0,0-1 0,-1 0 0,0 0 0,-1 0 0,0 0 0,0 0 0,-1-1 0,0 1 0,-1-1 0,0 1 0,0 0 0,-3-11 0,2 15-39,0 0 0,-1 1 0,1-1 1,-1 1-1,0-1 0,-1 1 0,1 0 0,-1 0 1,1 0-1,-1 0 0,0 0 0,-1 1 1,1-1-1,-1 1 0,-6-5 0,4 4-15,0 1-1,-1 0 0,0-1 1,1 2-1,-1-1 0,0 1 1,0 0-1,-1 1 0,-11-2 1,7 3-154,0-1 1,0 1 0,0 1-1,1 0 1,-1 1 0,0 1-1,0-1 1,1 2 0,0-1-1,0 2 1,0-1 0,-17 11-1,0 11-1018,21-11 670,7-15 480,0 0 0,0 1 0,0-1 0,0 0 1,1 1-1,-1-1 0,0 1 0,0-1 0,0 0 0,0 1 0,1-1 1,-1 0-1,0 0 0,0 1 0,1-1 0,-1 0 0,0 1 1,0-1-1,1 0 0,-1 0 0,0 0 0,1 1 0,-1-1 0,0 0 1,1 0-1,-1 0 0,1 0 0,-1 0 0,0 1 0,1-1 0,-1 0 1,1 0-1,-1 0 0,1 0 0,21 1-686</inkml:trace>
  <inkml:trace contextRef="#ctx0" brushRef="#br0" timeOffset="1">1230 16 15019,'34'-10'1258,"-23"4"-784,-18 7 11,-10 6-222,-1 0 1,1 1-1,0 1 1,0 0 0,1 1-1,-15 13 1,-86 80-22,95-81-227,1 0 1,-29 42-1,44-55-9,0 0-1,0 1 1,1-1-1,1 1 1,-1 1 0,2-1-1,-1 0 1,1 1 0,1 0-1,-2 20 1,4-27-1,0 0 0,0 0 0,0 0 0,1 0 0,0 0 0,0 0 0,0 0 0,0 0 0,0 0 0,1 0 0,0-1 0,0 1 0,0 0 0,0-1 0,0 0 0,1 1 0,0-1 0,-1 0 0,1 0 0,0-1 0,0 1 0,1 0 0,-1-1 0,1 0 0,-1 0 0,1 0 0,0 0 0,-1-1 0,1 1 0,8 1 0,6 1 30,0-1 0,0-1-1,0 0 1,0-1 0,30-3 0,-15 0 69,0-3-1,-1 0 1,1-2 0,-1-1-1,51-21 1,-62 20 1,-1 0-1,0-2 1,-1 0-1,0-1 1,-1 0 0,-1-2-1,1 0 1,-2-1 0,20-24-1,-32 35-66,-1-1-1,1 0 1,-1 0-1,0-1 1,0 1-1,-1 0 1,1-1-1,-1 0 1,0 0-1,-1 1 1,0-1 0,0 0-1,0 0 1,0 0-1,-1-11 1,-1 12-17,0 1 1,0-1 0,0 1 0,-1-1 0,0 1 0,1 0-1,-2-1 1,1 1 0,0 0 0,-1 0 0,1 1 0,-1-1-1,0 0 1,-1 1 0,1 0 0,0 0 0,-1 0 0,0 0-1,0 0 1,-7-3 0,-2 0-20,1 0 0,-1 2 0,-1-1 0,1 1 0,-1 1 0,1 1 0,-1-1 0,-25 1 0,7 2-169,-1 2 1,-52 9 0,44-5 46,16-5-28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5:51.2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468 104 15627,'0'6'234,"-1"1"-1,0-1 1,0 0-1,-1 1 1,1-1 0,-2 0-1,1 0 1,0 0-1,-1 0 1,-5 7-1,-6 8 122,-23 25 0,30-37-261,-11 13-42,-316 364 839,308-360-827,18-20-153,15-19-368,90-134-2342,47-66-818,-129 193 3303,95-124-1812,-84 113 2744,2 1 0,45-38 0,-69 65-440,-1 0-45,0 0-1,1 1 0,-1-1 1,0 1-1,1 0 1,0 0-1,-1 0 0,1 0 1,0 1-1,7-2 1,-10 2-80,-1 1 0,1 0 0,-1 0 0,1 0 1,-1 0-1,1 0 0,-1 1 0,1-1 1,-1 0-1,1 0 0,-1 0 0,1 0 0,-1 0 1,1 1-1,-1-1 0,0 0 0,1 0 0,-1 1 1,1-1-1,-1 0 0,0 1 0,1-1 0,-1 0 1,0 1-1,1-1 0,-1 1 0,0-1 0,1 1 1,-1-1-1,0 0 0,0 1 0,0-1 0,1 1 1,-1-1-1,0 1 0,0-1 0,0 1 0,0-1 1,0 1-1,0-1 0,0 1 0,0-1 0,0 1 1,0-1-1,-1 1 0,-5 31 699,4-24-491,-12 53 739,-12 113 1,24-144-932,1-1 1,2 0 0,0 0 0,3 0-1,0 0 1,10 35 0,-9-50-261,5 20-564,-10-32 719,1-1 0,-1 1 0,0-1 0,0 1 0,1 0 0,-1-1-1,-1 1 1,1-1 0,0 1 0,0 0 0,0-1 0,-1 1 0,1-1 0,-1 1 0,0-1 0,1 1 0,-2 1 0,-9 7-320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5:51.6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55 148 12843,'-36'33'1392,"21"-6"-672,12-8-192,24-18 1313,11-8-905,27-15 8,9-6-32,24-5-144,3 0-111,5 1-297,-1 2-256,-15 10-520,-5 6-329,-16 8 593,-8 3-168,-17 3-152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0:55.4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1297 359 10962,'-19'-34'2019,"14"23"-1657,0 1 0,-1 1 1,0-1-1,-14-16 1,2 10-140,0-1 0,-1 2 0,0 1 1,-1 0-1,-40-20 0,-118-42 33,151 65-246,-7-2 27,-1 1-1,-1 2 1,0 2 0,0 1-1,-43-3 1,56 9-30,-1 0 0,0 2 0,0 1 0,1 1 0,-1 1 0,1 1 0,0 1 0,0 1 0,-22 10 0,31-10-7,1 1 1,-1 0-1,2 0 1,0 1-1,0 1 1,0 0 0,1 1-1,1 0 1,0 0-1,0 1 1,1 1-1,-9 16 1,-7 18 13,1 2 1,-19 59 0,3-5-13,16-55 5,10-22 4,-11 30 0,22-49-9,1 0-1,0-1 1,0 1 0,1 0-1,0 0 1,0 0-1,1 0 1,-1 0 0,3 13-1,-1-15-3,0 0-1,1 0 1,-1-1 0,1 1-1,0-1 1,0 1-1,1-1 1,0 0-1,-1 0 1,1 0 0,6 6-1,-2-4 1,0 1-1,1-1 1,0-1-1,0 1 1,12 5-1,8 2-5,1-2 1,49 13-1,-71-23 6,119 28-16,179 16 0,-178-31-116,1-6-1,167-11 1,-262 1 152,1-2 0,0-1 0,-1-2 0,0 0 0,0-3 0,-1-1-1,-1-1 1,0-1 0,0-2 0,-1-1 0,28-21 0,-26 13 214,0-2 1,42-43 0,-63 57-106,-1-1 0,1 1 1,-2-2-1,0 1 0,-1-1 1,0-1-1,-1 0 0,0 0 1,4-17-1,-10 27-82,0-1 0,0 1 0,-1-1-1,1 1 1,-2-1 0,1 1 0,0-1 0,-1 1 0,0-1 0,0 1 0,-1 0 0,0 0-1,1-1 1,-2 1 0,1 0 0,-1 1 0,1-1 0,-1 0 0,-1 1 0,1-1-1,-1 1 1,1 0 0,-1 0 0,-5-3 0,-7-6 42,-1 0-1,-1 1 1,0 0-1,-37-15 1,-92-37-445,-2 8-1,-165-40 1,267 84 114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5:52.1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122 34 13323,'0'9'848,"1"1"1,-1-1-1,-1 1 1,-2 16-1,-13 59-125,7-38-128,-85 407 1462,104-468-1915,-1-8-188,-2 0 0,0-1 0,5-33 0,-2 9-108,84-408-1606,-89 435 1670,-5 20 92,0 0 0,0 0 0,0 0 0,0 0-1,0 0 1,0-1 0,0 1 0,0 0-1,0 0 1,0 0 0,0 0 0,0 0 0,0 0-1,1 0 1,-1 0 0,0-1 0,0 1 0,0 0-1,0 0 1,0 0 0,0 0 0,0 0 0,0 0-1,0 0 1,1 0 0,-1 0 0,0 0 0,0 0-1,0 0 1,0 0 0,0 0 0,0 0-1,0 0 1,0 0 0,1 0 0,-1 0 0,0 0-1,0 0 1,0 0 0,0 0 0,0 0 0,0 0-1,0 0 1,1 0 0,-1 0 0,0 0 0,0 0-1,0 0 1,0 0 0,0 0 0,0 0 0,0 0-1,0 0 1,0 1 0,0-1 0,1 0-1,-1 0 1,0 0 0,0 0 0,0 0 0,8 30 389,-6-21-333,2 7 80,0-1 0,1 1-1,0-1 1,1 0 0,15 27 0,-18-38-113,0 1 1,1-1 0,-1 0 0,1 1-1,0-2 1,0 1 0,0 0 0,1-1-1,-1 0 1,1 0 0,0 0 0,-1 0-1,1-1 1,1 0 0,-1 0 0,0 0-1,0-1 1,1 0 0,-1 0 0,10 1-1,-2-2 4,1-1-1,0 0 0,0-1 0,-1-1 0,1 0 0,-1-1 1,1 0-1,-1-1 0,-1 0 0,19-11 0,7-7 67,67-52 1,-36 14 0,-25 22-48,-48 56 67,-13 27 35,2-3 3,-43 148 506,49-155-494,2 0-1,2 1 1,-2 55 0,7-77-182,1-1 1,0 1-1,0-1 0,2 1 0,4 16 1,-6-25 4,0 0-1,1 0 1,0-1 0,-1 1 0,1-1 0,0 1 0,1-1 0,-1 0 0,0 0-1,1 0 1,0 0 0,0 0 0,0 0 0,0-1 0,0 0 0,0 1 0,1-1 0,-1 0-1,1-1 1,4 3 0,22-1-149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5:52.6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50 14467,'3'0'1336,"10"0"-784,7 3-207,11-3 1095,7 0-912,15 0-216,7-1-128,16-2-512,1-3-152,1-4 384,-5-1-136,-13-11-88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5:53.1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15827,'35'14'1009,"50"13"-1,-50-17-945,54 23-1,-79-28-42,1 0 0,-1 1 0,0 0 0,-1 1 0,1 0-1,-1 1 1,-1-1 0,1 2 0,7 9 0,-13-13 24,1 0 1,0 1-1,-1-1 0,0 1 1,-1 0-1,1-1 1,-1 1-1,0 0 0,0 1 1,-1-1-1,0 0 0,0 0 1,0 9-1,-1-7 47,-1 1 1,0 0-1,-1-1 0,1 1 0,-2-1 1,1 1-1,-1-1 0,-7 13 0,-3 2 183,0-2 0,-2 1 0,-1-2-1,-1 0 1,-27 26 0,-45 36 535,73-69-803,0 0 0,-1-2 0,-35 19 0,21-20-15,31-10 8,0 0 0,-1 0 0,1 0 0,-1 0 0,1 0 0,0 0-1,-1 0 1,1 0 0,-1 0 0,1 0 0,-1 0 0,1 0 0,0 0 0,-1 0 0,1 0 0,-1 0 0,1 0 0,0 0 0,-1 0 0,1-1 0,-1 1 0,1 0 0,0 0 0,-1-1 0,1 1 0,0 0 0,-1 0 0,1-1 0,0 1 0,-1-1 0,5-10-111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01.4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14875,'12'13'1641,"11"1"-1089,13-1-192,8 1 792,18-7-608,9-4-48,7-6-104,-1-2-160,-4-7-376,-5 1-216,-17-1-368,-11 2-104,-25 2 560,-11 6-176,-21 4-104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01.9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39 13739,'-20'11'1376,"14"-5"-768,8-5-136,19-1 697,11-5-33,18-1-192,10-4-64,13 0-264,6 1-79,3 1-489,-3 2-432,-8 5 360,-3-1-97,-15 2-87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02.2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8 433 16756,'-8'16'1932,"27"-23"-1207,484-298 2224,-296 169-2853,-219 145-96,1 0 1,0 1-1,1 0 0,-16 21 1,-31 53 30,27-36-4,-28 60-1,51-91-26,0 0 0,1 0 0,0 0 0,1 1-1,2 0 1,0 0 0,-2 30 0,5-45-39,0 1 0,0 0 0,1-1 0,-1 1 0,1 0 0,0-1 0,0 1 0,0 0 0,3 3-1,-4-5 13,1-1 0,0 0 0,0 1 0,0-1 0,0 0 0,0 0 0,0 1 0,0-1 0,1 0 0,-1 0 0,0 0 0,1-1 0,-1 1 0,1 0 0,-1 0 0,3 0 0,-1-1 3,0 1 0,1-1-1,-1 0 1,0 0-1,0-1 1,1 1 0,-1-1-1,0 1 1,0-1 0,0 0-1,1 0 1,-1-1-1,0 1 1,0-1 0,-1 1-1,1-1 1,0 0 0,-1 0-1,6-5 1,35-35-258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02.7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156 34 14971,'-22'18'800,"2"1"-1,0 1 1,-32 43-1,47-55-702,0 0-1,0 1 1,0-1 0,1 1-1,1 0 1,-1 0 0,2 0-1,-1 1 1,1-1 0,0 1-1,1-1 1,0 1 0,1 0-1,1 17 1,0-22-72,-1-1-1,1 1 1,0-1-1,1 1 1,-1-1 0,1 1-1,-1-1 1,1 0 0,1 0-1,-1 0 1,1 0 0,-1 0-1,1-1 1,0 1 0,0-1-1,1 1 1,-1-1 0,1 0-1,-1-1 1,1 1-1,0-1 1,0 1 0,0-1-1,1 0 1,-1-1 0,0 1-1,1-1 1,-1 1 0,1-2-1,5 2 1,0-1 23,0-1 0,0 1-1,1-2 1,-1 1 0,0-2 0,0 1 0,0-1-1,0-1 1,0 0 0,0 0 0,-1-1 0,17-9-1,-11 4 61,0-1 0,-1 0 0,-1-2 0,0 1 0,0-1 0,14-19 0,-21 24-57,-1 1 0,0-1 1,-1 0-1,0-1 0,0 1 0,0-1 0,-1 0 0,0 0 0,-1 0 0,1 0 1,-2 0-1,1 0 0,-1-1 0,0 1 0,-1-10 0,-1 14-38,1 0-1,-1 0 1,0 0-1,0 0 1,-1 0 0,1 0-1,-1 0 1,0 0-1,0 0 1,0 1-1,0-1 1,-1 1 0,1 0-1,-1 0 1,0 0-1,0 0 1,0 0 0,-1 0-1,1 1 1,-1-1-1,1 1 1,-1 0-1,0 0 1,0 1 0,1-1-1,-1 1 1,0 0-1,-1 0 1,1 0-1,-5 0 1,3 0-58,-1 0 1,0 1-1,1 0 1,-1 0-1,0 0 1,0 1-1,1 0 1,-1 0-1,0 1 1,1 0-1,-1 0 1,1 0-1,0 1 1,0 0-1,0 0 1,0 1-1,1 0 1,-7 5-1,10-8-14,1 1 1,-1-1-1,1 1 0,0-1 0,-1 1 1,1-1-1,0 1 0,0 0 1,0 0-1,0-1 0,0 1 0,1 0 1,-1 0-1,1 0 0,-1 0 1,1 0-1,0 0 0,-1 0 0,1 0 1,0 0-1,0 0 0,1 0 1,-1 0-1,0 0 0,1 0 0,0 3 1,0-3-12,0 1 0,1-1-1,-1 0 1,1 1 0,0-1 0,0 0 0,-1 0 0,1 0 0,1 0 0,-1-1 0,0 1 0,0 0 0,1-1 0,-1 0 0,0 1 0,1-1 0,0 0 0,4 1-1,34 5-459,10-6-69</inkml:trace>
  <inkml:trace contextRef="#ctx0" brushRef="#br0" timeOffset="1">1018 1 15019,'-10'1'207,"0"1"-1,0 0 0,1 0 1,-1 1-1,0 1 1,1 0-1,0 0 0,0 1 1,-10 6-1,1-1 84,-17 9 360,1 1-1,-59 48 1,80-58-546,1 1 1,0 1 0,1 0-1,0 0 1,1 1 0,1 0-1,0 1 1,1 0 0,-13 29-1,19-39-89,1 0-1,0 0 0,0 0 0,0 0 0,0 1 1,0-1-1,1 0 0,0 0 0,0 1 0,0-1 1,0 0-1,1 1 0,-1-1 0,1 0 0,0 0 1,1 0-1,-1 1 0,1-1 0,0-1 0,0 1 1,0 0-1,0 0 0,0-1 0,1 1 0,0-1 1,0 0-1,0 0 0,0 0 0,0 0 0,1 0 1,-1-1-1,1 1 0,6 2 0,0-1-15,0 0-1,0-1 1,0 0-1,0-1 1,1 0-1,-1-1 1,0 0-1,1 0 1,-1-1-1,1-1 1,-1 0-1,1 0 1,-1-1-1,0 0 1,13-5-1,-1 0 13,0-2 1,-1 0-1,0-1 0,-1-1 0,37-27 0,-42 27 42,0-2 0,0 0 1,-1-1-1,19-24 0,-28 31-19,0 1-1,-1-1 1,0-1-1,0 1 0,0 0 1,-1-1-1,0 0 1,0 0-1,-1 0 1,0 0-1,-1 0 1,0 0-1,1-11 1,-2 16-20,0 0 0,-1 0 1,1 1-1,0-1 1,-1 0-1,0 1 1,1-1-1,-1 0 0,0 1 1,-1-1-1,1 1 1,0 0-1,-1-1 0,1 1 1,-1 0-1,0 0 1,1 0-1,-1 0 1,-3-2-1,2 2 0,0 0-1,-1 0 1,1 0-1,-1 1 1,1 0 0,-1-1-1,0 1 1,0 0-1,1 1 1,-1-1 0,0 1-1,0 0 1,-6 0-1,-1 1-51,0 1 0,1 0-1,-1 1 1,1 0 0,0 1-1,0 0 1,0 1-1,0 0 1,1 0 0,-1 1-1,1 0 1,1 0 0,-1 1-1,1 1 1,0-1 0,-8 12-1,0 5-139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7:35.0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88 15115,'1'0'894,"-1"0"-856,0 1 1,0-1 0,0 0 0,0 0 0,0 0 0,0 0 0,0 0-1,0 0 1,0 0 0,0 0 0,0 0 0,0 0 0,0 0-1,0 0 1,0 0 0,0 0 0,0 0 0,0 0 0,0 0 0,0 0-1,0 1 1,0-1 0,0 0 0,0 0 0,11 0 618,17-4-29,76-22 82,1 5 0,0 4 0,186-5 0,-281 22-912,12 2-973,-45 4-643,-5-5 1160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7:35.5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67 12371,'-17'18'1400,"2"-1"-912,12-4-48,5-1 760,14-4-231,11-3-25,20-5-88,11-5-72,10-2-128,5-3-48,5-1-360,-4-2-224,-3 0-704,-10-3-176,-13-4 664,-8-1-208,-9-2-176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7:35.9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16756,'37'1'2764,"111"10"-1172,58 8-859,-203-19-732,0 0 0,0 1 0,0-1 1,0 1-1,-1 0 0,1 0 0,0 0 1,0 0-1,-1 1 0,1-1 0,-1 1 1,1 0-1,-1-1 0,0 1 0,0 0 1,0 0-1,2 3 0,-3-3-2,0 0 0,0 0 0,-1 1-1,1-1 1,-1 0 0,1 0 0,-1 1 0,0-1-1,0 0 1,0 1 0,0-1 0,-1 0-1,1 1 1,-1-1 0,1 0 0,-1 1 0,0-1-1,0 0 1,0 0 0,0 0 0,0 0 0,-2 2-1,-14 23 34,-2-1 0,0-1 0,-2-1 0,-43 39 0,38-38 48,-151 139 503,174-161-522,-24 16 331,26-19-385,1 1 0,-1-1 0,1 0 1,-1 1-1,1-1 0,-1 0 1,1 1-1,-1-1 0,1 0 0,-1 0 1,0 0-1,1 1 0,-1-1 1,1 0-1,-1 0 0,0 0 0,1 0 1,-1 0-1,1 0 0,-1 0 0,0 0 1,1-1-1,-1 1 0,1 0 1,-1 0-1,1 0 0,-1-1 0,0 1 1,1 0-1,-1 0 0,1-1 1,-1 1-1,1-1 0,-1 1 0,1 0 1,0-1-1,-1 1 0,1-1 0,0 1 1,-1-2-1,-4-15 81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1:05.1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16155,'5'118'5334,"10"88"-5507,-12-171 270,6-93-852,-6 25 541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8:48.7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2557 541 15331,'-312'-115'865,"12"4"-600,-4 23-326,235 74 2,-1 2 0,-101-2 0,118 14 43,0 2-1,0 2 1,0 2-1,-52 15 1,30 0-39,2 4 0,0 2 0,2 4 0,2 3-1,0 3 1,-66 49 0,85-52 13,1 3-1,2 2 0,-77 82 1,103-98 22,2 1 0,0 1 0,2 0 1,1 1-1,1 1 0,1 0 0,2 1 1,0 1-1,-11 46 0,19-60 1,2 1-1,-1-1 0,2 1 0,0-1 1,1 1-1,1 0 0,0-1 0,1 1 1,1-1-1,0 0 0,1 0 0,1 0 1,0 0-1,1 0 0,0-1 0,2 0 1,-1-1-1,2 0 0,16 21 1,-6-14-10,1 0 0,1-2 0,0 0 0,2-1 0,0-1 1,1-2-1,0 0 0,1-1 0,35 12 0,7-2-24,0-3-1,108 17 0,-47-18 3,2-7 0,-1-4 0,1-7 1,209-24-1,-168-1 82,-1-8 0,326-106 0,-308 67 247,237-128 0,-338 153-10,122-87 1,-173 106-134,-2-1 0,-1-1 0,-2-1 0,0-2 0,46-65 0,-66 81-64,-1 0-1,-1-1 1,0 0 0,-2-1-1,0 1 1,9-33 0,-14 39-44,0 1 0,-1 0 0,0-1 0,-1 1 0,0-1 0,-1 1 1,0-1-1,0 1 0,-1 0 0,-1-1 0,0 1 0,0 0 0,-1 1 0,-5-11 0,-1 3-4,0-1-1,-2 2 1,0 0 0,-1 0-1,-1 1 1,0 1-1,-1 0 1,-1 1-1,-19-13 1,-4 1-39,-1 2 0,0 2 1,-47-18-1,8 10-105,0 4 1,-2 3-1,-1 4 1,-132-12-1,36 18 33,-196 12 0,31 21-65,-21 15-21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5:55.7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 26 16059,'-31'-4'1281,"14"4"-841,22 0-136,31 0 448,12-3-96,22-1-160,13-1-72,20 3-128,6-1-40,0 0-264,-4 1-160,-17 5-392,-10 4-248,-27 2-1184,-18 0 1624,-28 2-337,-15-1-223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5:56.3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131 304 11482,'-54'11'1449,"15"2"-737,10 0-248,21-5 1600,12 0-1135,26-6-97,12 0-72,18-2-160,10-2-88,13 1-152,3 1-168,0-1-448,0 1-288,-8 0-776,-8-2 1080,-10-1-240,-10-2-208</inkml:trace>
  <inkml:trace contextRef="#ctx0" brushRef="#br0" timeOffset="1">891 7 14859,'17'-3'463,"0"1"-1,1 1 1,-1 0-1,29 3 1,-10 0 63,28 0 114,71 11-1,-114-10-604,-1 1-1,1 1 0,-1 1 1,0 1-1,0 0 0,-1 2 1,26 15-1,-42-23-34,0 1 0,0 0 0,0 0 0,0 0 1,-1 1-1,1-1 0,-1 1 0,1-1 0,-1 1 0,0 0 0,0 0 0,0 0 0,0 0 0,-1 0 0,1 1 0,-1-1 0,0 0 1,0 1-1,0-1 0,0 1 0,-1-1 0,1 1 0,-1 0 0,0-1 0,0 1 0,0-1 0,-1 1 0,1-1 0,-1 1 1,0-1-1,0 1 0,-1 3 0,-4 6 74,0 0 1,-1-1 0,0 0-1,-1-1 1,0 1 0,-18 17 0,-66 58 604,80-76-592,-47 41 377,-95 79 85,151-128-545,0 0 0,0-1 0,-1 1 1,0-1-1,1 0 0,-1 0 0,0 0 1,0 0-1,0-1 0,0 0 1,-1 1-1,1-2 0,0 1 0,-5 0 1,8-1-13,-1-1 0,1 1 0,0-1 0,0 1 0,-1-1 0,1 0 0,0 1 0,0-1 0,0 0 0,0 0 0,0 0 0,-2-2 0,3 3 8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5:56.8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379 0 15243,'1'1'49,"0"-1"1,0 0-1,0 1 0,0-1 0,0 0 0,0 1 1,0 0-1,0-1 0,-1 1 0,1-1 1,0 1-1,0 0 0,0 0 0,-1-1 0,1 1 1,0 0-1,-1 0 0,1 0 0,-1 0 0,1 0 1,-1 0-1,0 0 0,1 0 0,-1 0 0,0 0 1,0 0-1,1 0 0,-1 0 0,0 0 0,0 0 1,0 0-1,0 0 0,0 0 0,-1 0 0,1 0 1,0 0-1,0 0 0,-1 0 0,1 0 0,-1 0 1,1 0-1,-1 0 0,1 0 0,-1 1 0,-5 8 130,1 0-1,-2 0 0,-9 12 0,6-10 227,-28 42 296,-272 403 1162,376-580-4174,-29 54 1839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5:57.2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363 16 13019,'21'-16'1168,"-14"28"-680,-7 12-168,-13 20 528,-2 9-103,-4 6-217,3 1-32,9-1-56,7-7-96,7-11-152,9-5-16,4-7-80,0-5-160,0-1-488,-1-3-120,-10-3 520,-8-1-120,-8-4-72</inkml:trace>
  <inkml:trace contextRef="#ctx0" brushRef="#br0" timeOffset="1">16 585 14131,'-12'4'1384,"8"2"-936,8-2 1,9-1 615,19-1-288,12-2-48,19-5-144,9 0-40,8-4-168,5 0-232,1 2-528,-2 1-288,-9 1 544,-9 2-152,-16 3-120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5:57.7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32 13667,'0'20'1440,"3"-5"-728,3 3-232,12-3 1129,8 0-817,14 0-192,3-2-32,10-3-288,3-4-216,6-6-648,-2-3-184,-7-7 592,-4-6-168,-12-19-120</inkml:trace>
  <inkml:trace contextRef="#ctx0" brushRef="#br0" timeOffset="1">559 0 17188,'-28'52'1520,"-4"-2"-960,-2 1-248,9 4 496,4-2-103,9-4-377,5-3-232,9-8 1424,6-6-1352,6-22-32,2-7 80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5:58.2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43 14979,'-3'16'1665,"22"-13"-849,16-3-320,31-7 1216,12-3-792,13-3-279,5 1-65,2 2-368,-1 0-264,-18 10-640,-14 2-209,-34 8 689,-14 4-192,-19 5-160</inkml:trace>
  <inkml:trace contextRef="#ctx0" brushRef="#br0" timeOffset="1">61 192 14291,'2'8'1816,"13"-1"-1071,33-6-225,15 1 704,20-2-296,7-3-56,6-3-360,4 0-343,-4-2-33,-10 2-80,-24-3-120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6:00.2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182 2 14635,'2'-1'211,"0"1"1,0 0-1,0 0 0,0 0 0,1 0 1,-1 0-1,0 0 0,0 1 0,0-1 0,2 1 1,-3 0-161,-1-1 0,1 1 0,0 0 0,-1-1 0,1 1 0,0-1 0,-1 1 0,1 0 0,-1 0 0,1-1 0,-1 1 0,0 0 0,1 0 0,-1-1 0,0 1 0,1 0 0,-1 0 0,0 0 0,0 0 0,0 0 0,0-1 0,0 1 0,0 0 0,0 0 0,0 0 1,0 0-1,0 0 0,-1 1 0,-3 20 615,-1-1 1,-13 34-1,11-37-531,1 1 1,1 0-1,-6 38 0,11-55-138,0 0 1,0 0-1,0 0 0,0 0 1,0 0-1,0 0 0,0-1 1,1 1-1,-1 0 0,1 0 1,-1 0-1,1 0 0,0 0 1,0-1-1,-1 1 0,1 0 1,1-1-1,-1 1 0,0 0 1,0-1-1,0 0 0,1 1 1,-1-1-1,1 0 0,-1 0 1,1 1-1,0-1 0,-1 0 1,1-1-1,3 2 0,3 1-68,1-1-1,0-1 1,0 0-1,0 0 1,14-1 0,16 2-173,-33-1 203,0 0-1,0 1 0,-1-1 0,1 1 1,-1 0-1,1 0 0,-1 1 0,0 0 1,0 0-1,0 0 0,0 0 0,-1 1 1,1-1-1,-1 1 0,7 9 0,-8-9 44,0 1 0,0 0-1,-1 0 1,0 0 0,0 0-1,0 0 1,0 0 0,-1 0 0,0 1-1,0-1 1,0 0 0,-1 1-1,0-1 1,0 1 0,0-1-1,-1 1 1,-1 5 0,1-4 64,-1-1 0,0 0 1,0 1-1,0-1 0,-1 0 0,0 0 1,0 0-1,0-1 0,-1 1 0,0-1 1,0 0-1,0 0 0,-1 0 0,-8 7 1,5-6 62,0-1 0,0 0-1,-1 0 1,1-1 0,-1 0 0,0-1 0,0 0 0,0 0 0,-16 2 0,13-3-57,-1-1 1,1 0-1,0-1 1,0 0-1,0-1 1,0-1-1,-18-3 1,21 2-177,1 1 1,-1-1 0,1-1 0,0 1 0,0-1 0,1-1 0,-1 1 0,1-1-1,0-1 1,-9-7 0,12 8 64,0 1 0,1 0 0,0-1 1,0 1-1,0-1 0,0 0 0,1 0 0,0 0 0,0-1 0,0 1 0,0 0 0,1-1 0,0 1 0,0-1 0,0-8 0,1-44-369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6:00.7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16 13523,'5'-6'2208,"1"2"-1199,-3-2 2327,8 8-2351,4 2-249,13 3-768,8 2-480,16-5 440,5 0-145,11-1-87</inkml:trace>
  <inkml:trace contextRef="#ctx0" brushRef="#br0" timeOffset="1">550 16 15779,'-36'22'756,"2"2"-1,1 1 0,-60 57 1,80-68-618,0 1 1,1 0 0,1 1-1,0 0 1,1 0-1,1 1 1,0 0 0,1 1-1,1 0 1,-8 32 0,14-43-101,-1 1 0,1-1 0,1 1 0,0-1-1,0 1 1,0-1 0,1 1 0,2 10 0,-2-14-28,0 0 0,1 0 1,0 1-1,-1-1 0,2 0 0,-1 0 0,0-1 0,1 1 0,0 0 0,0-1 0,0 0 0,0 1 0,0-1 0,1 0 0,4 3 0,1-1-7,-1-1 0,1 1 0,-1-2 0,1 1 0,0-1 0,1 0 0,-1-1 0,0 0 1,1-1-1,-1 0 0,1 0 0,-1-1 0,1 0 0,0-1 0,-1 0 0,1 0 0,-1-1 0,0 0 0,0-1 0,17-7 0,-13 4 13,0 0 1,0-1-1,0-1 1,-1 0 0,0-1-1,-1 0 1,0-1-1,0 0 1,-1-1-1,-1 0 1,0 0 0,16-26-1,-17 21 36,0-1 1,-1 0-1,-1 0 0,0-1 1,-1 1-1,4-33 0,-8 41-29,0 1 1,-1-1-1,1 0 1,-2 0-1,1 0 0,-1 0 1,-1 0-1,1 1 1,-2-1-1,1 1 0,-1-1 1,0 1-1,-1 0 1,0 0-1,-8-13 0,8 17-12,1 0-1,0 1 0,-1 0 0,0-1 0,0 1 1,0 0-1,0 1 0,0-1 0,-1 1 0,1 0 1,-1 0-1,0 0 0,1 1 0,-1 0 0,0 0 1,0 0-1,0 0 0,0 1 0,0-1 0,0 1 1,0 1-1,1-1 0,-7 2 0,5-1-71,0 0 0,-1 1 0,1 0 0,0 0-1,1 1 1,-1 0 0,0 0 0,1 0 0,0 0-1,-1 1 1,1 0 0,1 0 0,-1 0 0,0 1 0,1 0-1,0 0 1,-5 8 0,8-11-14,-1 0 1,1 0-1,0 1 0,0-1 0,0 1 1,1-1-1,-1 1 0,0-1 1,1 1-1,0 0 0,-1 4 0,1-6 57,1 0 0,-1 0 0,0 1 0,0-1 0,1-1 0,-1 1 0,1 0 0,-1 0 0,1 0 0,-1 0 0,1 0 0,-1 0 0,1 0 0,0-1 0,0 1 0,-1 0 0,1-1 0,0 1 0,0 0 0,0-1 0,0 1 0,-1-1 0,1 1 0,0-1 0,0 0 0,0 1 0,0-1 0,0 0 0,0 0 0,2 1 0,25 1-458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6:01.2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298 0 15627,'-29'18'485,"1"2"-1,1 0 1,1 2 0,-30 32-1,39-34-330,0-1-1,1 2 0,1 0 1,1 1-1,1 0 1,-11 28-1,21-43-113,0 0 0,1 1 0,0 0 0,0-1 0,0 1 0,1 0 0,1 0 0,-1-1 0,1 1 0,1 9 0,0-12-28,0 0 0,0-1 1,0 1-1,1-1 0,0 1 1,0-1-1,0 0 0,0 0 1,0 0-1,1 0 0,0 0 1,0-1-1,0 1 0,0-1 1,1 0-1,-1 1 0,8 3 1,-2-2 7,1 0 0,-1 0 0,1-1 0,0-1 0,0 0 0,0 0 0,0-1 0,1 0 1,-1-1-1,1 0 0,-1 0 0,1-1 0,-1-1 0,1 0 0,19-4 0,-13 1 78,1-1-1,-1 0 0,-1-1 1,1-1-1,-1-1 0,0 0 1,-1-1-1,24-17 0,-26 14 31,0 0 0,0-1 1,-1 0-1,-1-1 0,0 0 0,-1-1 0,14-27 0,-19 33-70,-1-1 0,0 1 0,0-1 0,-1 0-1,0 0 1,-1-1 0,0 1 0,-1-1 0,0 1-1,0-1 1,-1 1 0,-1-1 0,0 1 0,-3-14 0,3 19-47,-1 0-1,1 0 1,-1 0 0,0 1 0,-1-1 0,1 0 0,-1 1 0,0 0 0,0 0 0,0 0 0,-1 0 0,0 0 0,1 0 0,-9-5 0,6 6-9,0-1-1,0 1 1,0 0 0,-1 1-1,1 0 1,-1 0 0,0 0-1,1 1 1,-1 0 0,-8-1-1,1 2-13,0 0 0,0 1 0,0 1-1,0 0 1,0 1 0,1 0 0,-1 1-1,1 1 1,0 0 0,-20 11 0,21-8-31,-1 0 0,2 1 1,-1 0-1,1 0 1,-18 21-1,25-25-20,0 1-1,0-1 1,1 1 0,0 0-1,0-1 1,-4 13 0,6-15 10,0 0-1,0 1 1,1-1 0,-1 0 0,1 0 0,0 1 0,0-1-1,0 1 1,0-1 0,1 0 0,-1 0 0,1 1 0,0-1-1,2 4 1,-2-4 101,1 0-1,-1 0 0,1-1 1,0 1-1,0 0 1,0-1-1,0 1 0,1-1 1,-1 0-1,1 0 0,-1 0 1,1 0-1,0 0 1,-1-1-1,1 1 0,6 1 1,-1 0-63,1 0 0,0-1 1,0-1-1,0 1 0,11-1 1,37-1-94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1:05.6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1 106 12763,'12'-13'878,"1"0"0,0 1 1,28-20-1,-33 27-608,0 1-1,0-1 1,0 1 0,0 1 0,1 0-1,-1 0 1,1 0 0,0 1 0,14-1-1,-21 2-216,0 1-1,1 0 0,-1 0 0,0 0 0,0 1 0,0-1 0,1 0 0,-1 1 0,0 0 1,3 0-1,-4 0-28,-1-1 1,1 1-1,0-1 1,-1 1-1,1-1 1,0 1-1,-1-1 1,1 1-1,-1 0 1,1-1-1,-1 1 1,1 0-1,-1-1 1,1 1-1,-1 0 1,0 0-1,1 0 1,-1-1-1,0 2 1,0 1 18,0 0 0,0-1 1,0 1-1,-1 0 0,1-1 1,-1 1-1,0-1 0,0 1 1,1-1-1,-2 1 0,1-1 0,0 0 1,-1 1-1,1-1 0,-4 4 1,-12 14 481,-38 33 0,41-40-340,0 0 0,0 0 1,1 2-1,1-1 0,-13 21 1,24-34-175,0 0 0,1 0 1,-1 1-1,0-1 1,1 0-1,-1 0 0,1 0 1,-1 1-1,1-1 1,0 0-1,0 0 0,-1 1 1,1-1-1,0 0 1,0 0-1,0 1 0,0-1 1,0 0-1,1 1 0,-1-1 1,0 0-1,0 0 1,2 3-1,-1-3-10,0 0 1,0 0-1,0 0 0,0 0 0,1 0 0,-1-1 1,0 1-1,1 0 0,-1-1 0,0 1 0,1-1 1,-1 1-1,1-1 0,-1 1 0,1-1 1,-1 0-1,2 0 0,9 0-113,-1 0 0,1 0-1,22-5 1,-1-2-1018,58-19 0,-77 22 629,-1-2 0,1 0 0,-1 0 0,0-2 1,-1 1-1,20-17 0,-21 11-236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6:01.6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 38 13731,'-22'8'1512,"11"-3"-832,1 0-248,14 1 913,8-1-393,12-4-200,6 0-160,6-1-216,0-4-160,4 0-384,0-5-264,-10-4 400,-3-4-104,-10-4-128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6:02.1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 1 17844,'-2'2'402,"0"0"0,0 0 1,0 0-1,0 0 0,0 0 1,1 0-1,-1 0 0,-1 4 1,-20 45 904,18-40-1216,1 1 0,1 1 0,0-1 0,1 0 0,0 1 0,1-1 0,0 1 0,1 0 0,0-1 0,4 20 1,-3-24-106,1 0 1,0-1 0,1 1 0,0-1-1,0 0 1,0 0 0,1 0 0,0 0 0,1 0-1,-1-1 1,1 0 0,1 0 0,-1 0 0,1-1-1,0 0 1,0 0 0,13 8 0,-12-9-143,1 1 1,0-2 0,0 1-1,0-1 1,0 0-1,0-1 1,1 0 0,-1 0-1,1-1 1,0 0 0,10-1-1,-15 0-91,1 0 0,0-1 0,-1 0 0,1 0 0,0 0 0,-1 0 0,0-1 0,1 0 0,-1 0 0,0 0 0,0-1 0,0 1 0,0-1 0,0 0 0,-1 0 0,1 0 0,-1 0 0,0-1 0,0 1 0,0-1 0,4-7 0,-3 4-197,0 0-1,-1 0 1,0-1 0,-1 1 0,1-1 0,-1 0-1,-1 1 1,1-1 0,-2 0 0,1 0 0,-1-9-1,0 16 451,0 0-1,0 0 0,0 0 0,0 1 0,0-1 0,-1 0 1,1 0-1,0 0 0,-1 0 0,1 1 0,0-1 0,-1 0 1,1 0-1,-1 1 0,1-1 0,-1 0 0,1 1 0,-1-1 1,0 0-1,0 1 25,1 0 0,-1-1 0,0 1 1,1 0-1,-1 0 0,1 0 0,-1 0 1,0 0-1,1 0 0,-1 0 0,1 0 0,-1 0 1,0 0-1,1 0 0,-1 0 0,1 1 1,-1-1-1,1 0 0,-1 0 0,0 1 0,-3 1 239,1 0-1,0 1 0,0-1 0,0 1 0,0 0 0,1 0 0,-3 3 1,-4 6 504,1 1 0,0 0 0,1 1 0,0-1 0,1 1 0,-5 21 0,9-28-617,0 1 0,1-1 1,0 1-1,0 0 0,1-1 1,1 12-1,-1-15-129,1 0 0,-1 0 0,1-1 0,0 1 0,1 0 0,-1-1 0,0 1 0,1-1 0,0 1 0,0-1-1,0 0 1,0 0 0,5 5 0,-3-5-53,1 1 0,-1-1 1,1-1-1,0 1 0,0-1 0,0 1 0,0-1 0,1-1 0,-1 1 0,0-1 0,1 0 0,-1 0 0,1 0 0,-1-1 0,1 0 0,-1 0 0,1-1 0,7 0 0,32-12-189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6:17.2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97 88 15347,'13'-11'425,"0"1"0,0 1 1,2 1-1,-1 0 0,1 0 0,0 1 0,0 1 0,1 1 0,0 0 0,0 1 0,20-2 0,-34 6-359,1-1 0,0 1 0,0 1 0,-1-1-1,1 0 1,0 0 0,0 1 0,3 1 0,-5-2-55,0 1 0,-1-1 0,1 0 0,0 1 1,-1-1-1,1 1 0,0 0 0,-1-1 0,1 1 1,-1-1-1,1 1 0,-1 0 0,1-1 0,-1 1 1,1 0-1,-1 0 0,0-1 0,0 1 0,1 0 1,-1 0-1,0 0 0,0-1 0,0 1 0,0 0 1,0 0-1,0 0 0,0 0 0,0-1 0,0 1 1,0 0-1,0 0 0,0 0 0,-1-1 0,0 3 1,-3 7 4,-1 0 1,0 1-1,-1-1 1,0-1-1,0 1 0,-1-1 1,-14 13-1,5-3-2,-66 75 31,-47 59-5,126-148-38,-2 0 0,1 0-1,0 1 1,0-1-1,1 1 1,-1 0-1,1 0 1,0 0-1,1 0 1,0 1-1,0-1 1,0 1-1,-1 8 1,3-14 3,1 1 0,-1 0 1,0-1-1,1 0 1,-1 1-1,1-1 0,0 1 1,-1-1-1,1 0 0,0 1 1,0-1-1,0 0 1,0 0-1,0 1 0,0-1 1,0 0-1,0 0 1,1 0-1,-1-1 0,0 1 1,0 0-1,1 0 1,-1-1-1,1 1 0,-1 0 1,1-1-1,-1 0 0,1 1 1,2-1-1,6 2 31,1 0 0,-1-1 0,13-1-1,-20 0-25,41 1-250,78-10-1,-106 7 135,0-1 1,0-1-1,-1 0 0,1-1 1,-1-1-1,0 0 0,0-2 1,15-8-1,16-20-233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6:17.6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1 17068,'-5'1'300,"-1"1"0,1 1 0,0-1 0,0 1 0,0 0 0,-9 6 1,13-8-277,0-1 0,0 1 0,0-1 0,1 1 0,-1-1 1,0 1-1,1 0 0,-1-1 0,0 1 0,1 0 0,-1-1 1,1 1-1,-1 0 0,1 0 0,-1 0 0,1 0 1,0-1-1,-1 1 0,1 0 0,0 0 0,0 0 0,-1 0 1,1 0-1,0 0 0,0 0 0,0 0 0,0-1 1,0 1-1,1 0 0,-1 0 0,0 0 0,0 0 0,0 0 1,1 0-1,-1 0 0,1-1 0,-1 1 0,0 0 0,1 0 1,-1 0-1,1-1 0,0 1 0,-1 0 0,1-1 1,0 1-1,-1-1 0,1 1 0,0 0 0,0-1 0,-1 0 1,3 2-1,40 20-208,-34-19 128,-1 1 1,1 0-1,-1 1 1,-1 0 0,1 0-1,-1 1 1,0-1-1,13 14 1,-12-7 39,0 0 0,-1 0 1,0 0-1,0 1 0,-2 0 1,0 0-1,0 0 0,-1 1 0,-1 0 1,0 0-1,-1 0 0,0 0 1,-1 21-1,-1-19 47,-1-1 0,0 0 0,-1 0 0,-1 0 0,0 0 0,-1 0 0,-1-1 0,0 0 0,-1 0 0,0 0 0,-1 0 0,-13 18 0,16-27 5,-1 0-1,0 0 1,0 0 0,0 0 0,0-1 0,0 0 0,-1 0 0,-10 5 0,14-8-53,0 0 0,0 0-1,0 0 1,-1 0 0,1-1-1,0 1 1,0-1 0,0 1-1,-1-1 1,1 0 0,0 0-1,0 0 1,-1 0 0,1 0-1,0-1 1,0 1 0,0 0-1,-1-1 1,1 0 0,0 0-1,0 1 1,0-1 0,0 0-1,0-1 1,0 1 0,0 0 0,1-1-1,-1 1 1,0-1 0,-1-2-1,-2-2-8,2 0 0,-1-1 0,1 1 0,0-1 0,0 0 0,1 0 0,0 0 0,0 0 0,-1-15 0,-2-37-182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6:18.1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34 17732,'0'-12'1648,"9"10"-1104,2-1-192,16 1 681,10-1-161,17 2-536,4-2-304,10 0 64,5 0-64,-2 2-72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6:18.5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16 14563,'29'4'1672,"2"-4"-1015,11-3-241,7-1 568,6 0-272,7-2-64,1 5-152,-1-1-136,-9 5-408,-4 0-312,-8 4-328,-4-1-32,-14-2 496,-7-2-176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6:18.9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9 115 15523,'-8'7'1537,"22"-8"-793,16-12-232,22-4 600,6-2-72,18-1-287,7 0-97,15 4-408,-1 3-416,-8 10-1665,-4 3 1641,-11 2-232,-5-2-240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6:19.4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22 15699,'0'0'47,"0"0"1,0 0-1,-1 0 0,1 0 0,0-1 0,0 1 0,-1 0 0,1 0 0,0 0 0,0 0 0,0 0 0,-1 0 1,1 0-1,0-1 0,0 1 0,0 0 0,-1 0 0,1 0 0,0 0 0,0-1 0,0 1 0,0 0 1,0 0-1,0 0 0,-1-1 0,1 1 0,0 0 0,0 0 0,0 0 0,0-1 0,0 1 0,0 0 0,0 0 1,0-1-1,0 1 0,0 0 0,0-1 0,9-3 591,20 1-106,-28 3-410,89-6 467,0 4-1,165 18 1,-243-14-618,39 8-78,-49-9 94,1-1 0,0 1 0,-1 0 0,1 1 0,-1-1 1,1 0-1,-1 1 0,0-1 0,0 1 0,1 0 0,-1-1 0,0 1 0,-1 0 1,4 4-1,-4-4 8,0-1 1,-1 0 0,1 1-1,-1-1 1,0 1 0,1-1-1,-1 0 1,0 1 0,0-1-1,0 1 1,0-1 0,0 1-1,0-1 1,-1 1 0,1-1-1,0 0 1,-1 1 0,1-1-1,-1 0 1,1 1 0,-1-1-1,-1 3 1,-23 26 60,23-27-47,-81 81 425,-74 82 672,124-128-753,3 1 0,-41 67 0,66-97-476,0 1 0,0 0 0,1 1-1,-4 15 1,3-50-2616,-3 0 2052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6:19.8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81 13483,'0'-8'1960,"4"0"-1080,9 4-319,5 1 1463,17 0-984,9 2-160,15 0-295,6-1-137,5 1-408,3-1-240,0-2-553,-3-3-183,-10-5 712,-7 2-176,-12-4-168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6:20.2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306 106 13427,'0'0'47,"0"0"-1,0 0 1,0 0 0,0-1-1,-1 1 1,1 0 0,0 0 0,0 0-1,0 0 1,0 0 0,-1 0-1,1-1 1,0 1 0,0 0 0,0 0-1,0 0 1,-1 0 0,1 0-1,0 0 1,0 0 0,0 0 0,-1 0-1,1 0 1,0 0 0,0 0-1,-1 0 1,1 0 0,0 0 0,0 0-1,0 0 1,-1 0 0,1 0-1,0 0 1,0 1 0,0-1 0,0 0-1,-1 0 1,1 0 0,0 0-1,0 0 1,0 0 0,0 1 0,0-1-1,-1 0 1,-10 10 386,8-8-106,-13 12 1027,7-8-1000,0 1-1,1 1 0,0 0 0,0 0 0,1 0 0,0 1 0,-8 13 0,15-22-338,0 1 0,-1 0 0,1 0 0,0-1 0,0 1 0,0 0 0,-1 0 0,1 0 0,0-1 0,0 1 0,0 0 0,0 0 0,1 0 0,-1-1 0,0 1-1,0 0 1,0 0 0,1 0 0,-1-1 0,0 1 0,1 0 0,-1-1 0,0 1 0,1 0 0,-1 0 0,1-1 0,-1 1 0,1-1 0,0 1 0,-1-1 0,1 1 0,0-1-1,-1 1 1,1-1 0,0 1 0,-1-1 0,1 0 0,0 1 0,0-1 0,-1 0 0,1 0 0,0 0 0,1 1 0,5 0-27,1 1-1,-1-1 1,13 1 0,-16-2 5,44 2-206,85 7-526,-109-5 482,0 0 1,-1 1-1,33 12 1,-50-15 203,0 0 0,0 0-1,-1 1 1,1 0 0,-1 1 0,0-1-1,0 1 1,0 0 0,0 0 0,6 8 0,-9-9 63,-1-1 1,1 0 0,-1 0-1,0 0 1,0 1 0,0-1-1,-1 1 1,1-1 0,0 1-1,-1-1 1,0 1 0,1-1-1,-1 1 1,0-1 0,0 1-1,-1-1 1,1 1 0,0-1-1,-1 1 1,0-1 0,1 1-1,-1-1 1,0 0 0,0 1-1,0-1 1,-1 0 0,1 0-1,0 0 1,-3 3 0,-6 8 206,-1-1 0,0 0 1,-1-1-1,-1 0 0,1-1 1,-20 13-1,-91 43 1304,104-56-1302,0-2 0,-1 0 1,0-2-1,0 0 1,-1-1-1,-40 4 0,53-8-267,1-1 0,-1 0-1,0-1 1,1 1-1,-1-1 1,1-1-1,-1 1 1,1-1-1,0-1 1,-1 1-1,1-1 1,0-1 0,1 1-1,-1-1 1,1 0-1,-1-1 1,1 1-1,1-1 1,-1-1-1,1 1 1,0-1 0,-7-9-1,3 1-179,2 0 0,0-1 0,0 0 1,1 0-1,1-1 0,1 1 0,-5-32 0,1-9-451</inkml:trace>
  <inkml:trace contextRef="#ctx0" brushRef="#br0" timeOffset="1">113 108 13555,'36'-12'1672,"8"-1"-752,0 2-311,12-1 863,9 2-280,11 5-272,8-1-103,2 4-409,0 0-440,-2-1 80,-3-4-72,-11-18-72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1:06.1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146 13 15395,'-1'-2'102,"0"1"-1,0 0 1,0 0-1,-1 0 1,1 0-1,0 0 1,-1 1-1,1-1 1,-1 0-1,1 1 1,-1-1-1,1 1 1,-1-1-1,1 1 1,-1 0-1,1 0 1,-1-1-1,1 1 1,-1 0-1,0 0 1,1 1-1,-1-1 1,1 0-1,-1 0 1,1 1-1,-1-1 1,1 1-1,-1-1 1,1 1-1,-1 0 1,-1 1-1,-3 1 51,1 0-1,-1 1 1,1-1 0,-1 2-1,1-1 1,-6 6-1,4-2-19,0 1 1,1 0-1,-1 0 0,-8 19 0,13-25-85,0 1 0,1-1 0,-1 1 0,1 0 0,0-1 0,0 1 0,1 0 0,-1 0 0,1 0 0,0-1 0,0 1 0,0 0 0,0 0 0,0 0 0,1-1 0,0 1 0,2 5 0,-2-7-22,0 0 0,0-1-1,0 1 1,0-1 0,1 1-1,-1-1 1,0 0 0,1 1-1,-1-1 1,1 0 0,0 0 0,-1 0-1,1 0 1,0 0 0,0-1-1,0 1 1,-1 0 0,1-1-1,0 0 1,0 1 0,0-1 0,0 0-1,0 0 1,0 0 0,0 0-1,0 0 1,0 0 0,0-1-1,-1 1 1,1-1 0,2 0 0,6-2 46,0 0 1,0-1 0,0 0 0,11-6 0,-10 3 3,0 0 1,0 0-1,-1-1 1,11-10-1,-17 14-50,0 0 1,0 0-1,-1 0 0,1-1 0,-1 1 1,0-1-1,0 0 0,-1 0 0,1 0 1,-1 0-1,-1 0 0,3-7 0,-4 10-20,0 1 0,0-1 0,1 1 0,-1-1 0,0 0 0,-1 1 1,1-1-1,0 1 0,0-1 0,-1 1 0,1-1 0,-1 1 0,1-1 0,-1 1 0,1-1 0,-1 1 0,0-1 0,0 1 0,0 0 0,-1-2 0,0 1-11,0 0 0,-1 1 0,1-1 0,0 1 0,-1-1 1,1 1-1,-1 0 0,1 0 0,-1 0 0,-4-1 0,-2 0-94,1 1 0,0 0 0,0 0-1,0 1 1,0 0 0,-17 3 0,19-1-144,0-1 0,0 2 0,-1-1 0,1 1 0,-10 5 0,15-7 183,-1 0 0,1-1 0,0 1-1,0 0 1,-1 0 0,1 0 0,0-1 0,0 1 0,0 0 0,0 1 0,0-1 0,0 0 0,0 0 0,0 0-1,1 1 1,-1-1 0,0 0 0,1 1 0,-1-1 0,1 0 0,-1 1 0,1-1 0,0 1 0,-1-1 0,1 1 0,0-1-1,0 1 1,0-1 0,0 1 0,1 2 0,7 8-543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9:00.9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2464 153 11450,'-14'-13'99,"-1"1"0,-1 0 0,0 1 0,0 1 0,-1 0-1,0 1 1,-1 1 0,0 1 0,-37-10 0,-2 4 7,0 3 0,-60-3 0,-20 6 347,-270 19 0,-133 55 332,436-52-616,0 4-1,-117 38 1,184-45-127,1 2-1,0 2 1,1 1 0,1 1 0,1 2-1,1 1 1,0 2 0,2 1 0,-35 35-1,49-40-44,1 0-1,1 0 1,0 2-1,1-1 1,1 2-1,2 0 1,0 0-1,1 0 1,-11 45-1,16-49 1,0-1-1,1 1 1,1 0-1,1 1 1,1-1-1,0 0 1,1 0-1,1 0 1,1 0-1,0 0 1,2 0-1,0-1 1,13 31-1,-11-36-3,0 0 0,0 0 0,2-1 0,-1 1-1,2-2 1,-1 0 0,1 0 0,21 16 0,-12-13-2,0-2 0,0 0 0,1-1 0,0 0 1,22 5-1,15 1-1,0-2 1,1-3 0,78 5 0,383-2 27,-1-49 2,-392 22-30,227-54-1,-287 48 9,0-2-1,-2-3 1,0-3-1,-2-3 1,61-39-1,68-63 68,-160 108 59,-1-2 1,-1-1-1,45-55 0,-67 72-48,0 1 1,0-2 0,-2 1 0,1 0-1,5-16 1,-9 21-36,-1 0 1,0 1-1,0-1 0,0 0 0,0 0 1,-1 0-1,1 0 0,-1 0 0,-1 0 0,1 0 1,-1 0-1,0 0 0,0 0 0,0 1 1,-3-9-1,-1 6 17,1 0 1,-1 0-1,0 0 0,0 1 1,-1-1-1,0 1 1,0 0-1,0 1 0,-1-1 1,-11-6-1,-5-2 95,0 2 0,-29-12 0,1 4-12,-1 3-1,-1 2 0,-85-13 0,-165-2-34,161 21 288,-1 7 0,-202 22 0,315-16-192,-111 10 200,75-16-105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2:44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1 424 12467,'14'3'108,"-1"-1"0,1 0 0,0-1 0,0 0 1,27-3-1,-26 1 32,-1 0-1,1 1 1,-1 1 0,1 0 0,22 5 0,-6 2-15,0-3 0,0 0-1,1-2 1,0-1 0,59-4 0,159-34-225,-151 19 118,88-9-8,268-3 1,46 32-1,-13 0 12,222-57-5,-330 15 1,3 23-42,-178 19 3,439-14-9,-454-5 41,940-56 35,205 24-39,-381 7-16,2 26-6,-74 2 8,-395-2 17,144-3-9,0 27-5,-126 19 2,685 29-3,-875-47 4,578 15-10,0-36-10,369 18-38,-45 65 93,-336-24-57,-325-6 110,-367-26-61,671 8 86,-580-36-187,149 4 20,36 7 103,-262-4-38,-95 5-4,230-15 19,-203-3-12,171-19 40,-242 31 5,0-2 0,-1-4 1,0-2-1,97-35 1,-130 38-46,1 1 1,0 1-1,1 1 1,-1 3-1,65-5 1,-89 11 9,0 0 1,0 0-1,-1 0 0,1 1 1,-1 0-1,8 3 0,-7-2 10,0-1-1,0 0 0,1 0 0,13 2 0,39-6 100,-61 7-70,0-1-1,-1 1 1,1-1 0,-1 0 0,0 0-1,-4 7 1,5-10-54,-11 25 0,0 0-1,2 1 1,-10 40 0,-13 86 10,31-139-18,1-11 0,-40 244-40,31-168 20,1 92-1,10-119 19,2 0-1,3-1 1,14 59 0,-5-32-3,8 148 1,-18 82 10,-1-24 3,6 199 68,-9-310-83,-3 81 26,7 178 19,71 159-47,53 359 144,-118-856-117,4-1 0,4 0 0,52 149 0,-16-74-6,-47-136 0,-2 0-1,-1 1 0,2 44 1,-14 116 280,-1-7 177,9-152-348,1-1 0,2 0 0,12 51-1,1-19-318,-3 1 0,6 74-1,-16-111-150,-4-28 334,0 0 0,0 0 0,0 0 0,0 0 1,0 0-1,0-1 0,1 1 0,-1 0 0,0 0 1,1 0-1,-1 0 0,1 0 0,-1 0 0,1-1 1,-1 1-1,1 0 0,-1 0 0,1-1 0,0 1 0,0 0 1,-1-1-1,1 1 0,1 0 0,7-10-221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58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71 190 14227,'-70'-8'5672,"124"10"-4978,1-2 1,91-13-1,110-31-325,-182 29-255,548-86-9,-562 91-176,-76 19 15,-81 18 9,-139 22 0,-104-5-128,182-26 98,146-16 69,-23 2 5,-34 9 0,60-11-2,0 1 1,1 0-1,-1 0 0,1 0 1,0 1-1,0 1 1,0-1-1,1 1 0,-9 7 1,15-11 0,0-1 0,1 1 0,-1-1 0,0 1 0,1-1 0,-1 1 0,1 0 0,-1-1 0,0 1 0,1 0 0,0-1 0,-1 1 0,1 0 0,-1-1 0,1 1 0,0 0 0,-1 0 0,1 0 0,0-1 0,0 1 0,0 0 0,0 0 0,0 0 0,0 0 0,0 1 0,0-1 0,1-1-1,0 1 0,-1-1 1,1 1-1,0 0 1,0-1-1,-1 1 0,1-1 1,0 0-1,0 1 1,0-1-1,0 0 0,-1 1 1,1-1-1,0 0 1,0 0-1,0 0 0,2 0 1,5 1-22,0-1 0,1 0 0,16-3 0,264-70-106,-24 4-433,-230 62 312,-11 1-269,1 1-1,-1 1 1,26 0 0,-70 13 207,-62 4 922,-133 4 1,127-12-296,-277 10-59,343-12-1002,15 0 119,16-1 56,7-2 115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25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5883 414 9970,'0'-10'488,"0"4"-193,1 0-1,-2 0 0,1 1 0,-1-1 0,1 0 0,-2 0 0,-1-6 1,2 9-242,-1 1 1,1 0 0,-1 0 0,1-1 0,-1 1 0,0 0-1,0 1 1,0-1 0,0 0 0,0 0 0,-1 1 0,1-1-1,0 1 1,-1 0 0,1 0 0,-1 0 0,1 0 0,-1 0-1,-2 0 1,-40-9 150,0 2 1,0 2-1,-77-1 0,34 3-115,-199-18-29,-142-8-11,-1 24-10,-25 30 42,-11 0 74,376-23-123,0-3 1,0-4 0,1-4-1,-99-25 1,85 10-28,-1 4-1,-150-11 1,103 26-9,-251-16 55,-193-38-12,200 9 1,365 48-18,0 2-1,0 2 1,-1 0 0,1 2 0,-57 13 0,-141 56 44,201-63-56,1 2 0,0 2 0,1 0 1,1 1-1,0 2 0,1 0 0,-32 30 0,38-29-10,1 0 0,0 1 0,2 1 0,0 1 0,1 0 0,1 1-1,1 0 1,1 0 0,-10 31 0,20-52 0,-7 19 9,1 1-1,1 0 0,0 0 0,-3 37 1,8-52-9,0 0 1,0 1 0,1-1 0,-1 0-1,1 0 1,1 1 0,-1-1 0,0 0 0,1 0-1,0 0 1,1 0 0,-1-1 0,1 1-1,-1 0 1,2-1 0,-1 0 0,0 0-1,1 0 1,0 0 0,-1 0 0,2-1 0,-1 0-1,8 6 1,170 80 121,-52-28-9,-60-24-75,164 78 31,-199-101-54,1-2 0,0-1 0,1-2 0,73 9 0,-45-14 50,120-10-1,63-24 131,-17 1-2,-162 24-115,93 4 1,-123 4-69,0 3 0,-1 1 0,0 2 0,0 2 0,-1 1 1,51 24-1,-63-24-8,0-2 1,1-1 0,0-1-1,0-2 1,1 0 0,0-2-1,0 0 1,49-1 0,204-37 119,-17 2 20,161 38-36,-279 0-107,20-2 11,89 4 49,-59 10-70,63 2-8,-142-20 40,0-4 0,0-6 0,-1-4 0,134-36 0,-107 16-16,222-23 1,-332 52 14,-1-1 0,0-1 0,0-1 1,-1-2-1,47-22 0,-24 5 175,-2-2 0,53-39-1,-102 67-166,1-1 1,-1 1-1,0-1 0,0 0 0,0 0 0,0 0 1,-1 0-1,1 0 0,0 0 0,-1 0 0,1-1 1,1-3-1,-3 4-12,0 1-1,0-1 1,1 1 0,-1-1-1,-1 1 1,1-1 0,0 1 0,0-1-1,-1 1 1,1-1 0,0 1 0,-1-1-1,0 1 1,1-1 0,-1 1 0,0 0-1,1 0 1,-1-1 0,0 1-1,0 0 1,0 0 0,0 0 0,-3-2-1,-15-14 96,-1 2 0,0 0 0,-32-17 0,5 2-33,-54-41 17,60 39-360,-1 3 0,-64-33 0,98 58 231,0 0 1,0 1 0,0 0-1,-1 0 1,1 1 0,-1 1-1,1-1 1,-1 1 0,-15 0-1,13 3-37,1-1 0,-18 7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5:49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582 91 10218,'-8'-3'281,"0"0"0,-1 0-1,1 1 1,0 1-1,-17-2 1,21 3-236,0 0 0,-1 1 0,1 0 1,0 0-1,0 0 0,0 0 0,0 0 0,0 1 0,0 0 0,1 0 0,-1 0 0,0 0 0,1 0 1,-4 4-1,-10 10 20,0 1 0,1 0 0,-25 37 0,6-6 65,-2-1-32,3 1-1,1 2 1,3 1-1,-38 90 0,39-71-52,2 1 0,4 1-1,-19 96 1,40-152-13,0 0 0,1 1 0,1-1 0,1 0 1,0 0-1,4 21 0,2-8 54,1-1 1,18 43-1,14 37 81,4 11-66,-44-117-96,1-1-1,-1 1 1,1-1 0,-1 1 0,1-1-1,0 0 1,0 1 0,-1-1-1,1 0 1,0 1 0,0-1 0,1 0-1,-1 0 1,0 0 0,0 0-1,0 0 1,1 0 0,-1 0 0,1 0-1,-1-1 1,0 1 0,1 0-1,-1-1 1,1 1 0,0-1-1,-1 0 1,1 1 0,-1-1 0,1 0-1,0 0 1,-1 0 0,1 0-1,-1 0 1,1-1 0,-1 1 0,1 0-1,0-1 1,-1 1 0,1-1-1,1 0 1,4-3 32,-1 0 0,1-1 0,-1 1 0,0-1 0,0 0-1,0-1 1,5-6 0,53-62 192,-3-3-1,-4-2 0,83-150 1,-126 199-222,-2 0 0,0-1 0,-2 0 0,-1 0 0,8-63 0,-2-164 137,-11 121 31,8 26-25,-6 75-125,-2 0-1,-2-62 1,-2 95-37,0 0 1,-1 0-1,1 0 0,-1 0 0,0 0 0,0 0 1,0 0-1,0 1 0,0-1 0,0 0 0,-1 1 0,0-1 1,1 1-1,-4-4 0,3 4 10,1 1 0,-1 0 1,1 0-1,-1 0 0,0 0 0,1 0 0,-1 1 0,0-1 1,0 0-1,0 1 0,1-1 0,-1 1 0,0 0 1,0-1-1,0 1 0,0 0 0,0 0 0,0 0 0,0 1 1,0-1-1,1 0 0,-1 1 0,0-1 0,-2 2 0,-9 3 367,0 1 0,1 0-1,0 1 1,-15 11-1,1-1-178,-9 4 162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21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1001 14899,'7'-3'250,"0"0"1,0 0-1,-1-1 0,1 0 1,-1 0-1,0 0 0,7-8 1,11-6 172,131-91 511,100-67-632,441-288-212,-647 430-115,7-6-66,114-59 1,-170 99 88,0 0 0,0 0 0,0 0 0,0 0 0,0 0 0,0 0 0,1-1 0,-1 1 0,0 0 0,0 0-1,0 0 1,0 0 0,0-1 0,0 1 0,0 0 0,0 0 0,0 0 0,0 0 0,0-1 0,0 1 0,0 0 0,0 0 0,0 0-1,0 0 1,0-1 0,0 1 0,0 0 0,0 0 0,0 0 0,0-1 0,0 1 0,0 0 0,0 0 0,0 0 0,-1 0 0,1 0-1,0-1 1,0 1 0,0 0 0,0 0 0,0 0 0,0 0 0,-1 0 0,1 0 0,0-1 0,-6-4-17,-16-7-36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22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6 189 14443,'-1'-1'59,"1"1"1,-1-1-1,1 1 0,0-1 0,-1 0 0,1 1 1,-1-1-1,1 0 0,0 0 0,0 1 1,-1-1-1,1 0 0,0 0 0,0 1 1,0-1-1,0 0 0,0 0 0,0 1 1,0-1-1,0 0 0,0 0 0,0 1 0,0-1 1,1 0-1,-1 0 0,0 1 0,1-2 1,0 0 12,1 0 0,-1 0 0,1 0 1,-1 1-1,1-1 0,0 0 0,0 1 1,0-1-1,3-1 0,6-3 89,1 0 0,21-6 0,-29 10-44,91-28 74,1 3 0,2 5 0,134-13 0,-207 32-188,-16 1-1,0 1-1,-1 0 0,1 0 0,1 1 1,-1 0-1,0 0 0,0 1 0,-1 0 1,18 5-1,-24-5-1,-1 0 0,0-1 0,0 1 0,0 0 0,0 0 0,0-1 0,0 1 1,0 0-1,0 0 0,0 0 0,0 1 0,-1-1 0,1 0 0,0 0 0,-1 0 0,1 0 0,-1 1 0,1-1 0,-1 0 0,0 0 1,1 1-1,-1-1 0,0 0 0,0 1 0,0-1 0,0 0 0,0 1 0,0-1 0,0 0 0,-1 1 0,1-1 0,-1 3 1,-2 5 0,0 0 1,0 0-1,-8 14 1,5-12 0,-136 268 51,96-201-120,-81 105 1,86-132 31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30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1 241 10322,'3'-9'746,"16"-37"948,-18 42-1298,1 0 0,0 0 0,0 1 0,1-1 0,-1 1 0,1-1 0,0 1 0,5-5 0,-8 8-353,0 1 0,1-1 0,-1 0 0,0 0 0,1 0 0,-1 1 0,0-1 0,1 0 0,-1 1 1,0-1-1,0 0 0,0 0 0,1 1 0,-1-1 0,0 0 0,0 1 0,0-1 0,0 0 0,1 1 0,-1-1 0,0 1 0,0-1 0,0 0 0,0 1 0,0-1 0,0 0 0,0 1 0,0-1 0,0 1 0,0-1 0,0 0 0,-1 1 0,1-1 0,0 19 387,-6 69 433,-3 97-135,10-164-654,0 19 181,10 58 0,-6-84 106,-3-22-123,0-27 46,-2 32-246,0-14 79,-7-401 550,6 410-674,-1-10-7,3 18 13,-1-1 0,0 1-1,0 0 1,0 0 0,0-1-1,1 1 1,-1 0 0,0 0-1,0-1 1,1 1 0,-1 0 0,0 0-1,0-1 1,1 1 0,-1 0-1,0 0 1,0 0 0,1 0-1,-1 0 1,0-1 0,1 1-1,-1 0 1,0 0 0,1 0 0,-1 0-1,0 0 1,1 0 0,-1 0-1,0 0 1,1 0 0,-1 0-1,0 0 1,1 0 0,-1 1-1,0-1 1,0 0 0,1 0-1,-1 0 1,0 0 0,1 0 0,-1 1-1,0-1 1,0 0 0,1 0-1,-1 0 1,0 1 0,1-1-1,26 16-33,-15-9 20,1 0 0,0-1 0,18 7 0,-26-12 12,1 0 0,-1 0 0,0 0 0,0 0 0,1-1 0,-1 0 0,0 0 1,0 0-1,1-1 0,-1 0 0,0 0 0,0 0 0,6-2 0,0-3-10,0 0 1,0 0-1,0-1 0,-1-1 0,0 0 0,-1 0 0,0-1 0,0 0 0,-1 0 0,0-1 0,0 0 0,-1-1 0,-1 0 0,1 0 1,4-14-1,-9 17-66,-8 13 26,-9 17 7,5-3 56,0 1-1,2 0 1,0 1-1,1 0 1,2 0-1,0 0 1,1 1-1,1 0 1,0 39-1,3-49-1,1 0-1,1 0 0,0 0 1,0 0-1,2 0 0,-1 0 1,1-1-1,8 15 0,-8-18-35,1 1-1,1-2 0,-1 1 1,1 0-1,1-1 0,-1 0 1,1-1-1,1 1 0,-1-2 1,1 1-1,13 7 1,-14-9-116,0-1 1,-1 0-1,1-1 1,10 3-1,-15-4 127,-1-1-1,1 1 1,0-1 0,0 0-1,-1 0 1,1 1 0,0-1-1,-1 0 1,1-1 0,0 1-1,0 0 1,-1 0 0,1-1-1,0 1 1,-1-1 0,1 1-1,-1-1 1,1 0 0,-1 0-1,1 0 1,-1 0 0,1 0-1,1-1 1,4-14-278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30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15 294 13171,'-15'12'2151,"16"-12"-2054,0 1 0,0-1-1,0 0 1,0 1 0,0-1 0,0 0 0,0 1 0,1-1-1,-1 0 1,0 0 0,0 0 0,0 0 0,0 0 0,0 0-1,0 0 1,0-1 0,2 1 0,28-3 839,0-1-1,50-14 1,62-26 183,-69 20-691,-25 8-294,56-16-984,171-76 1,-275 108 834,32-21-1157,-32 21 1134,0-1 0,-1 1 0,1-1 0,0 1 0,-1 0 0,1-1 0,0 0 0,-1 1 0,1-1 0,-1 1 0,1-1-1,-1 0 1,1 1 0,-1-1 0,1 0 0,-1 1 0,0-1 0,1 0 0,-1 0 0,0 0 0,0 1 0,1-1 0,-1 0 0,0 0 0,0 0-1,0 1 1,0-1 0,0 0 0,0 0 0,0 0 0,0 0 0,-1 1 0,1-1 0,0 0 0,0 0 0,-1 1 0,1-1 0,-1 0 0,1 0-1,0 1 1,-1-1 0,0 0 0,-12-7-548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31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82 13595,'6'121'4370,"0"-14"-3140,3 119-102,-10-233-973,0 1 0,0-1 0,-1 0-1,-2-6 1,-3-9 25,2-5-98,1 0 1,1 0 0,2 0-1,0 0 1,6-47 0,1 30-98,2-1 1,23-71 0,-29 110 11,0-1-5,0 1 0,1 0 1,-1 0-1,1 0 0,4-6 1,-7 11 5,1 1 1,-1-1-1,1 0 1,-1 0-1,1 1 1,0-1-1,-1 0 0,1 1 1,0-1-1,0 1 1,-1-1-1,1 1 1,0-1-1,0 1 1,0 0-1,0-1 0,-1 1 1,1 0-1,0 0 1,0 0-1,0-1 1,0 1-1,0 0 1,0 0-1,0 0 0,0 0 1,0 1-1,0-1 1,-1 0-1,1 0 1,0 1-1,0-1 1,0 0-1,0 1 1,0-1-1,-1 1 0,1-1 1,0 1-1,0-1 1,-1 1-1,1-1 1,0 1-1,0 1 1,16 13-14,-2 0 1,0 1-1,0 1 1,21 34 0,-34-47 15,0-1-1,-1 1 1,0 0 0,0-1 0,0 1 0,0 0 0,-1 0 0,1 0 0,-1-1 0,0 1 0,0 0 0,0 0 0,-1 0 0,1 0-1,-1 0 1,0-1 0,0 1 0,0 0 0,-1-1 0,1 1 0,-1-1 0,0 1 0,0-1 0,0 0 0,0 0 0,-1 0-1,1 0 1,-1 0 0,-6 5 0,4-4 24,0 0 0,0 1 0,0-2 0,-1 1 0,1-1 0,-1 0 0,0 0 0,0 0 0,-1-1 0,1 0 0,0 0 0,-1-1 0,1 1 0,-1-1 0,1-1 0,-13 0 0,16 0-89,1-1 1,0 1 0,0-1-1,0 0 1,0 1-1,0-1 1,0 0 0,0 0-1,0-1 1,0 1 0,0 0-1,0-1 1,1 1 0,-1-1-1,0 0 1,1 1-1,0-1 1,-1 0 0,1 0-1,0 0 1,0 0 0,0 0-1,0 0 1,0 0-1,0 0 1,1 0 0,-1-1-1,1 1 1,0 0 0,-1 0-1,1-1 1,0 1 0,0 0-1,1-1 1,-1 1-1,0 0 1,1 0 0,-1 0-1,1-1 1,0 1 0,0 0-1,-1 0 1,2 0-1,-1 0 1,0 0 0,0 0-1,1 1 1,-1-1 0,0 0-1,1 0 1,0 1 0,-1-1-1,1 1 1,0 0-1,0 0 1,0-1 0,0 1-1,0 0 1,4-1 0,12 0-646,2 2-217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1:09.7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50 174 9810,'-49'16'6606,"68"-26"-5199,-1-1 0,29-23 1,-23 14-2096,0-1 1,-2-1-1,24-31 1,-34 35-1171,-10 17 1239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32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22 115 9258,'-18'-9'3204,"15"4"-675,12 3-382,73 0-110,107-18 0,79-28-2154,-202 36-110,-34 5-190,21-2-1391,-50 9 750,-7 3 567,-14 4-46,-11 1-89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32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35 191 12203,'-8'6'305,"6"-4"-197,-1 0 0,1-1 0,0 1 0,-1 1 0,1-1 1,0 0-1,0 0 0,0 1 0,1-1 0,-1 1 0,-1 3 1,3-5-85,0-1 0,0 0 0,-1 1 0,1-1 0,0 0 0,0 1 0,0-1 0,0 0 0,0 1 0,1-1 0,-1 0 0,0 1 0,0-1 1,0 0-1,0 0 0,0 1 0,0-1 0,0 0 0,1 1 0,-1-1 0,0 0 0,0 0 0,0 1 0,1-1 0,-1 0 0,0 0 0,0 1 0,1-1 0,-1 0 1,0 0-1,0 0 0,1 0 0,-1 1 0,1-1 0,15 4 614,20-5 301,12-5-87,0-2 1,0-1-1,70-26 0,-49 10-155,109-58-1,-156 71-1489,30-22 0,-51 33 744,-1 1-1,1 0 1,-1 0-1,1-1 1,-1 1-1,1 0 1,-1-1-1,0 1 1,1 0-1,-1-1 1,1 1-1,-1-1 1,0 1-1,1-1 1,-1 1-1,0-1 1,1 1-1,-1-1 1,0 1-1,0-1 1,0 1-1,1-1 1,-1 1-1,0-1 1,0 0-1,0 1 1,0-1-1,0 1 1,0-1-1,0 1 1,0-1-1,0 0 1,-1 1-1,1-1 0,0 1 1,0-1-1,0 1 1,-1-1-1,-3-8-656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33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31 15251,'-3'3'380,"0"0"-1,0 0 1,1 1-1,-1-1 1,-3 7-1,5-9-343,0 0 0,1 0 0,-1 0 0,1 0 0,0 0 0,-1-1-1,1 1 1,-1 0 0,1 0 0,0 0 0,0 0 0,0 0 0,0 0-1,0 0 1,0 0 0,0 0 0,0 0 0,0 0 0,0 0 0,0 0-1,0 0 1,1 0 0,-1 0 0,0 0 0,1 0 0,-1 0 0,1-1 0,-1 1-1,1 0 1,-1 0 0,2 0 0,-1 0-24,0-1 0,0 1 0,0-1 0,1 1 0,-1-1-1,0 0 1,0 0 0,0 0 0,1 0 0,-1 0 0,0 0 0,0 0 0,1 0 0,-1 0 0,0-1 0,0 1-1,0 0 1,1-1 0,-1 1 0,0-1 0,0 1 0,0-1 0,0 0 0,0 1 0,0-1 0,0 0 0,0 0 0,0 0-1,0 0 1,1-1 0,1-2 25,1 1 0,-1-1 0,0 0 0,-1 0 0,1 0 0,3-7 0,-5 9-15,-1 1 0,1-1 0,-1 1 0,1-1 0,-1 1 0,1-1 0,-1 1 0,0-1 0,0 0 0,0 1 0,0-1 0,0 0 0,0 1 0,0-1 1,0 1-1,-1-1 0,1 1 0,-1-1 0,0-1 0,0 2 2,1 0 1,-1 0 0,0 0-1,0 0 1,0 1 0,0-1-1,0 0 1,0 1 0,0-1-1,0 1 1,0-1 0,0 1-1,0-1 1,0 1 0,0 0 0,0 0-1,-1-1 1,1 1 0,0 0-1,-2 0 1,-1 0 24,0 1 0,0-1 0,0 1 0,0 0 0,0 0 0,0 0 0,0 0 0,0 1 0,0-1 0,0 1 0,1 0 0,-1 0 0,-3 4-1,-10 14 110,17-20-151,-1 1 0,1-1 0,0 1 0,-1-1 0,1 1 0,-1 0 0,1-1-1,0 1 1,0 0 0,-1-1 0,1 1 0,0 0 0,0-1 0,0 1 0,0 0 0,0 0 0,0-1 0,0 1 0,0 0 0,0-1 0,0 1 0,0 0 0,1-1 0,-1 1 0,0 0 0,0-1 0,1 1-1,-1 0 1,0-1 0,1 1 0,-1-1 0,1 2 0,-12-1-2347,-4 6 1421,10 0 271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3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32 14643,'-21'-1'3746,"20"0"-3650,1 1 0,-1 0 0,1 0 0,-1 0 0,1 0 0,-1 0 0,0 0 0,1 0 0,-1 0 0,1 0 0,-1 0 0,1 0 0,-1 0 0,1 0 0,-1 0 0,1 1 1,-1-1-1,1 0 0,-1 0 0,1 1 0,-1-1 0,1 0 0,-1 0 0,1 1 0,0-1 0,-1 1 0,1-1 0,-1 0 0,1 1 0,0-1 0,0 1 0,-1 0 0,1-1-91,1 1 0,-1-1-1,1 1 1,0-1 0,-1 1 0,1-1 0,-1 1-1,1-1 1,0 0 0,-1 1 0,1-1 0,0 0 0,-1 0-1,1 0 1,0 1 0,0-1 0,-1 0 0,1 0-1,0 0 1,0 0 0,-1 0 0,1 0 0,0 0-1,-1 0 1,1-1 0,0 1 0,0 0 0,1-1 0,21-6 59,-3-10 84,-20 16-144,0 1 1,0 0-1,1-1 1,-1 1-1,0 0 1,0-1-1,1 1 1,-1 0-1,0-1 1,0 1-1,0-1 1,0 1-1,0 0 1,0-1-1,0 1 1,0-1-1,0 1 1,0 0-1,0-1 1,0 1-1,0-1 1,0 1-1,0 0 1,0-1-1,0 1 0,0-1 1,0 1-1,-1 0 1,1-1-1,0 1 1,0 0-1,0-1 1,-1 1-1,1 0 1,0-1-1,0 1 1,-1 0-1,1 0 1,0-1-1,-1 1 1,1 0-1,0 0 1,-1-1-1,1 1 1,-1 0-1,1 0 1,0 0-1,-1 0 1,1 0-1,-1 0 1,1 0-1,0 0 0,-1 0 1,1 0-1,-1 0 1,1 0-1,0 0 1,-1 0-1,1 0 1,-1 0-1,0 0 0,0 0-1,0 0 0,1 0 0,-1 0 0,0 0 0,0 0 0,0 0 0,0 0 1,0 0-1,1 0 0,-1 1 0,0-1 0,0 0 0,0 1 0,1-1 1,-1 1-1,0-1 0,0 0 0,1 1 0,-1 0 0,0-1 0,1 1 1,-1-1-1,1 1 0,-1 0 0,1-1 0,-1 1 0,1 0 0,-1 0 1,1-1-1,0 1 0,-1 0 0,1 0 0,0 0 0,0-1 0,-1 1 0,1 0 1,0 0-1,0 0 0,0 0 0,0 0 0,0-1 0,0 1 0,1 0 1,-1 0-1,0 0 0,1 1 0,-1-2-1,0 1 0,0 0 0,0 0 1,0 0-1,1-1 0,-1 1 0,0 0 0,1-1 1,-1 1-1,0 0 0,1-1 0,-1 1 0,1 0 0,-1-1 1,1 1-1,-1-1 0,1 1 0,0-1 0,-1 1 1,1-1-1,-1 1 0,1-1 0,0 0 0,0 1 1,-1-1-1,1 0 0,0 0 0,-1 1 0,1-1 0,0 0 1,0 0-1,0 0 0,-1 0 0,1 0 0,0 0 1,0 0-1,-1 0 0,1 0 0,0-1 0,0 1 0,-1 0 1,1 0-1,0-1 0,0 1 0,-1 0 0,1-1 1,0 1-1,-1-1 0,1 1 0,-1-1 0,2 0 0,-2 1 1,0 0-1,1 0 0,-1 0 1,0 0-1,0 0 0,1-1 1,-1 1-1,0 0 0,0 0 0,0 0 1,1 0-1,-1 0 0,0-1 1,0 1-1,0 0 0,1 0 0,-1 0 1,0 0-1,0-1 0,0 1 1,0 0-1,0 0 0,0-1 0,1 1 1,-1 0-1,0 0 0,0-1 1,0 1-1,0 0 0,0 0 1,0-1-1,0 1 0,0 0 0,0 0 1,0-1-1,0 1 0,0 0 1,0 0-1,0-1 0,0 1 0,0 0 1,-1 0-1,1-1 0,0 1 1,0 0-1,0 0 0,0 0 1,0-1-1,-1 1 0,1 0 0,0 0 1,0 0-1,0 0 0,0-1 1,-1 1-1,1 0 0,0 0 0,0 0 1,-1 0-1,1 0 0,0 0 1,0-1-1,-1 1 0,-3 1-201,9 5-565,0-4 577,0-1 1,0 1-1,0-1 0,0 0 0,0 0 0,10 1 1,-7-2 58,20 2-280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35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13939,'0'9'3679,"-3"43"-2217,2 20-724,0-29-408,1-1 1,1 1-1,14 69 0,-15-112-329,1 6 80,0 1 0,1-1 0,0 0 0,6 10 0,-8-15-61,0 0 0,1 0-1,-1-1 1,1 1 0,-1 0-1,1 0 1,-1-1 0,1 1-1,0 0 1,-1-1 0,1 1-1,0-1 1,-1 1 0,1-1-1,0 1 1,0-1 0,0 0-1,-1 1 1,1-1 0,0 0 0,0 1-1,0-1 1,0 0 0,0 0-1,0 0 1,0 0 0,-1 0-1,1 0 1,0 0 0,0 0-1,0 0 1,0-1 0,0 1-1,0 0 1,-1 0 0,1-1-1,0 1 1,0-1 0,0 1-1,-1-1 1,1 1 0,1-2-1,3-2 69,-1 0-1,1 0 0,-1 0 0,0-1 0,0 0 0,-1 0 0,1 0 0,4-10 0,20-51 383,-20 44-335,89-238 297,-92 248-479,-2 13-17,-2 20-35,-1-11 101,0 2-6,6 55-25,-6-63 28,1 0 0,0 0-1,0 0 1,0 0 0,1 0 0,-1 0-1,1 0 1,0 0 0,0 0-1,1-1 1,-1 1 0,6 5-1,-7-8 3,0 0-1,1-1 1,-1 1-1,0 0 1,0-1-1,1 1 1,-1-1-1,1 1 1,-1-1-1,0 0 1,1 1-1,-1-1 1,1 0-1,-1 0 1,1 0-1,-1 0 1,1 0-1,-1-1 1,1 1-1,-1 0 1,0-1-1,1 1 1,-1-1-1,0 1 1,3-2-1,3-2 6,0 0-1,0 0 1,9-8-1,-12 8-2,65-55 34,-43 35-20,56-39 1,-82 62-19,1 1 0,0-1 0,-1 1 1,1 0-1,0-1 0,0 1 0,0 0 1,-1-1-1,1 1 0,0 0 0,0 0 0,0-1 1,-1 1-1,1 0 0,0 0 0,0 0 0,0 0 1,1 0-1,-2 1 0,1-1 1,-1 0 0,0 1-1,1-1 1,-1 0 0,0 1-1,1-1 1,-1 0-1,0 1 1,1-1 0,-1 1-1,0-1 1,0 0-1,0 1 1,1-1 0,-1 1-1,0-1 1,0 1-1,0-1 1,0 1 0,0-1-1,0 0 1,0 2 0,-5 34-18,2-26 6,1 3-45,0 0-1,0 1 0,1 0 0,1-1 0,0 1 0,1 0 0,0-1 0,1 1 1,7 22-1,-9-35 52,0-1 0,0 1 0,0-1 0,0 1 0,1-1-1,-1 1 1,0-1 0,0 1 0,0-1 0,1 1 0,-1-1 0,0 0 0,1 1 0,-1-1 0,0 1 0,1-1 0,-1 0 0,0 1 0,1-1 0,-1 0 0,1 1 0,-1-1 0,1 0 0,-1 0 0,1 1 0,-1-1 0,1 0 0,-1 0 0,1 0 0,-1 0 0,1 1 0,-1-1 0,1 0 0,-1 0 0,1 0-1,-1 0 1,1 0 0,-1-1 0,1 1 0,-1 0 0,2 0 0,5-11-135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31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26 14483,'-3'-3'177,"0"0"0,-1 1 0,1-1-1,-1 1 1,1 0 0,-1 0 0,0 1 0,0-1 0,0 1 0,0-1-1,0 1 1,0 1 0,0-1 0,0 0 0,0 1 0,-7 0 0,-9 1 232,1 0 0,-23 5 0,37-6-301,-18 4 115,1 1-1,-1 1 0,1 1 1,1 1-1,-1 1 0,1 0 1,-32 21-1,44-24-151,1 1 0,-1 0 0,1 0 0,0 1 0,1 0 1,0 0-1,0 1 0,-6 9 0,10-12-42,-1 1 0,1-1 0,1 1 0,-1 0 0,1 0 1,0-1-1,1 2 0,0-1 0,0 0 0,0 0 0,1 0 0,0 0 0,1 9 0,0-12-47,0 0 0,0 0 0,0 0 0,0-1 0,1 1 0,-1 0-1,1-1 1,0 0 0,0 1 0,1-1 0,-1 0 0,1 0 0,-1 0 0,1 0 0,0 0-1,0-1 1,0 1 0,0-1 0,1 0 0,-1 0 0,1 0 0,-1-1 0,1 1-1,0-1 1,-1 1 0,8 0 0,5 1-286,0 0 1,1-1-1,-1 0 0,1-1 1,17-2-1,1-2-200,0-2-1,43-11 0,-34 6-101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32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14339,'-29'25'2814,"23"-20"-2535,-1 1 0,1-1 1,0 1-1,0 0 0,1 1 0,-7 9 0,8-9-181,0 1 0,0-1 0,1 0 0,1 1 0,-1 0 0,1 0 0,0 0 0,0 12 0,1-18-72,1 1 1,0 0-1,0-1 0,0 1 0,0-1 0,0 1 0,1-1 0,-1 1 0,1-1 0,0 1 0,0-1 0,0 0 0,0 1 0,0-1 0,0 0 0,1 0 0,-1 0 0,1 0 0,-1 0 0,1 0 1,0 0-1,0 0 0,0-1 0,0 1 0,0-1 0,0 1 0,0-1 0,0 0 0,1 0 0,-1 0 0,3 1 0,2-1 21,-1 0 0,1 0 0,-1 0-1,1-1 1,-1 0 0,1-1 0,-1 1 0,1-1-1,-1-1 1,1 1 0,-1-1 0,0 0 0,11-5-1,-11 4 14,0 1-1,-1-1 0,0-1 1,1 1-1,-1-1 1,0 1-1,-1-2 0,1 1 1,-1 0-1,0-1 0,0 0 1,0 0-1,-1 0 0,6-10 1,-8 13-35,0-1 1,-1 0-1,1 0 1,-1 0-1,1 0 1,-1 1-1,0-1 1,0 0 0,0 0-1,-1 0 1,1 0-1,-1 0 1,1 0-1,-1 1 1,0-1-1,0 0 1,0 1-1,0-1 1,-1 0-1,1 1 1,-1 0-1,1-1 1,-1 1-1,0 0 1,0 0-1,0 0 1,0 0 0,-1 0-1,-3-2 1,-1-2-269,-1 1-1,0 1 1,0-1 0,0 1 0,0 1 0,-1 0 0,0 0 0,-9-2 0,12 1-520,8 2 271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32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11346,'1'2'6560,"6"12"-4778,1 20-852,-2-1 0,2 56 0,1 1-2700,-9-90 1764,1 6-888,0-13 54,-2-8 260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33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13507,'0'0'1624,"6"4"-696,8-1-327,12 0 1271,0 0-736,11-1-280,0 0-71,2 1-385,0-3-264,-6 0-752,-6-5-1321,-8 1 1657,-5-2-280,-7-1-232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35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15683,'3'-3'369,"0"0"0,0 1 0,1-1-1,-1 1 1,0-1 0,1 1 0,5-3-1,-9 6-209,1 0-1,-1 1 1,1-1-1,-1 0 1,0 0-1,0 0 1,1 0-1,-1 0 1,0 0-1,0 0 1,0 1 0,0-1-1,-1 0 1,1 2-1,-1 2 61,2 16-14,0 0-1,1 1 1,6 25 0,-5-36-455,0 1 1,1-1-1,0 0 0,1 0 0,0 0 0,1-1 1,9 14-1,-34-22 38,1-5-119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1:16.0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0 137 12963,'168'-49'1477,"-132"39"-1327,0 2-1,49-4 0,76 1 33,-149 10-161,589 13 361,-224 2-309,-54-19 122,360-51 1,-642 53-163,-29 2-60,0 0 0,22-4 0,-156 29-785,89-18 642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3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13419,'7'9'1928,"4"-4"-1072,14-9-279,6 0 1463,12-5-1096,3-2-128,4-2-175,-1 0-145,0-1-312,-8 1-152,-9 4-288,-9 1-192,-10 5-345,-5 0-151,-9-3 128,-8 5 192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36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15315,'7'-15'1849,"5"5"-1169,8 0-224,7 2 896,10 0-456,9 3-127,3-1-217,3 2-232,-1 4-440,-4 0-240,-4-2-593,-5-1 121,-7 1 552,-8 0-216,-6-5-216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37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144 220 14403,'0'-2'138,"-1"0"-1,1 1 1,-1-1 0,0 1 0,0-1-1,0 1 1,0-1 0,0 1-1,0 0 1,0-1 0,0 1-1,0 0 1,-1 0 0,1 0 0,0 0-1,-1 0 1,1 0 0,-1 0-1,0 0 1,1 1 0,-1-1-1,1 0 1,-1 1 0,0 0 0,0-1-1,1 1 1,-1 0 0,0 0-1,1 0 1,-1 0 0,0 0-1,0 0 1,1 1 0,-1-1-1,0 0 1,-2 2 0,0 0-51,-1-1 1,1 1-1,0 1 0,0-1 1,0 1-1,0-1 0,1 1 1,-1 0-1,1 1 1,-1-1-1,1 0 0,-4 7 1,1 0-54,1 1 0,0-1 0,1 1 0,0-1 0,0 1 0,2 0 0,-1 1 0,0 10 0,2-15-21,1-1 0,0 1 0,0-1 0,1 1 0,-1-1 0,1 0 0,2 7 1,-2-10-3,0 0 1,1 0 0,-1 0 0,1 0 0,-1 0 0,1 0 0,0-1 0,0 1 0,0-1 0,0 1 0,0-1-1,1 0 1,-1 0 0,4 3 0,-2-3 12,-1-1-1,0 1 1,0-1 0,0 0-1,1 0 1,-1 0-1,1 0 1,-1-1 0,1 1-1,-1-1 1,1 0-1,-1 0 1,1 0 0,-1-1-1,1 1 1,-1-1 0,0 0-1,1 0 1,-1 0-1,0 0 1,1 0 0,-1-1-1,0 0 1,0 1-1,5-6 1,0 1 60,0 0 0,0-1 0,-1 0 1,0-1-1,0 1 0,-1-2 0,10-13 0,-12 13-31,0 0 0,0 0 0,0 0 0,-1 0 0,-1-1 1,0 1-1,0-1 0,-1 1 0,0-1 0,0 0 0,-1 1 0,0-1 0,-3-11 0,3 17-149,-1 0-1,1 0 0,-1 1 1,-1-1-1,1 0 1,0 1-1,-1-1 0,0 1 1,0-1-1,0 1 1,0 0-1,0 0 1,-1 0-1,1 0 0,-1 0 1,0 1-1,0-1 1,0 1-1,0-1 1,0 1-1,-1 0 0,1 0 1,-1 1-1,1-1 1,-1 1-1,0 0 0,1 0 1,-1 0-1,0 0 1,0 1-1,0-1 1,0 1-1,1 0 0,-1 0 1,-5 1-1,0 0-499</inkml:trace>
  <inkml:trace contextRef="#ctx0" brushRef="#br0" timeOffset="1">493 0 14851,'-5'5'1561,"0"3"-1089,-1 5-160,-1 2 640,4 6-344,2 2-88,1 3-168,4 1-104,3-1-240,0-3-120,0-3-208,-1-2-120,-3-6-320,-3-5 328,-3-7 152,-6-4-152,-3-6 24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37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 13603,'-4'-2'1568,"7"2"-816,10 0-255,5 0 1047,10 0-520,5 0-264,5 0-208,5 0-592,-1-2-280,1 1 328,-6-1-112,-4 1-128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39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17 11530,'7'-17'7635,"-12"26"-6362,0 1-978,-3 5-186,1-1 0,0 1 0,1 0 0,1 1 0,0-1 1,-4 28-1,9-42-101,-1 1 1,1 0-1,0 0 1,0 0 0,1 0-1,-1 0 1,0 0-1,1 0 1,-1 0 0,1-1-1,-1 1 1,1 0-1,0 0 1,0-1 0,0 1-1,0 0 1,0-1-1,0 1 1,0-1 0,1 1-1,1 1 1,-1-2-21,1 1 1,-1-1 0,1 0-1,-1 1 1,1-1 0,0-1-1,-1 1 1,1 0 0,0 0-1,0-1 1,-1 0-1,1 0 1,4 0 0,-2 0-45,-1 0 1,1 0 0,0-1 0,0 0-1,0 0 1,0 0 0,-1-1 0,1 0-1,-1 0 1,1 0 0,-1 0-1,0 0 1,0-1 0,0 0 0,0 0-1,6-6 1,0-7-141,-5-5-71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40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14971,'-5'0'1625,"5"2"-1153,0-1-240,2 1 872,1 0-648,1 4-192,-1 0-560,0 5-280,0 2 336,-2 2 56,2-1-104,-2 3-176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4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15467,'-12'19'4561,"-4"16"-3723,11-21-927,1 0 0,0 1 0,-3 21 0,6-29 88,1-1 0,0 1 0,1 0-1,-1 0 1,1 0 0,1-1 0,-1 1 0,1-1 0,4 9 0,-6-14-25,1 1 1,0 0-1,0-1 0,-1 1 0,1-1 1,0 1-1,1-1 0,-1 0 0,0 1 0,0-1 1,1 0-1,-1 0 0,0 0 0,1 0 1,-1 0-1,1 0 0,0 0 0,-1 0 1,1 0-1,0-1 0,-1 1 0,1-1 1,0 0-1,0 1 0,-1-1 0,1 0 1,0 0-1,0 0 0,0 0 0,-1 0 0,1 0 1,0-1-1,0 1 0,-1-1 0,1 1 1,0-1-1,-1 0 0,1 1 0,0-1 1,1-1-1,12-10-138,-3-7-63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41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 13123,'0'-3'1480,"-1"3"-896,-4 1 1113,5 1-1049,0 1-544,0-2-280,5 2 160,-2 0-112,1-2-88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42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14507,'2'0'305,"0"0"0,0-1 0,0 1 0,0 0 0,0 0 0,-1 0 0,1 0 0,0 0 1,0 1-1,0-1 0,0 1 0,-1-1 0,1 1 0,0-1 0,0 1 0,-1 0 0,1 0 0,2 2 0,-1-2-137,-1 1 0,1-1-1,0 0 1,0 0 0,-1 0 0,1 0 0,4 0-1,-6-1-150,0 0 0,0 0 0,0 0 0,0 0-1,0-1 1,0 1 0,0 0 0,0-1 0,0 1 0,-1-1-1,1 1 1,0-1 0,0 1 0,0-1 0,0 1-1,-1-1 1,1 0 0,0 1 0,-1-1 0,1 0 0,0 0-1,-1 1 1,1-1 0,-1 0 0,1 0 0,0-2-1,-2 3-12,1 0 0,0 0-1,0 0 1,0-1-1,0 1 1,0 0-1,0 0 1,0 0 0,-1 0-1,1 0 1,0-1-1,0 1 1,0 0-1,0 0 1,-1 0 0,1 0-1,0 0 1,0 0-1,0 0 1,-1 0 0,1-1-1,0 1 1,0 0-1,0 0 1,-1 0-1,1 0 1,0 0 0,0 0-1,0 0 1,-1 0-1,1 0 1,0 0-1,0 0 1,0 1 0,-1-1-1,1 0 1,0 0-1,0 0 1,0 0 0,-1 0-1,1 0 1,0 0-1,0 0 1,0 1-1,0-1 1,-1 0 0,-10 4-5,8-3-3,2-1 2,-1 1 1,1-1-1,-1 1 1,1 0-1,-1 0 1,1 0 0,-1 0-1,1 0 1,0 0-1,-1 0 1,1 0-1,0 0 1,0 1-1,-2 1 1,6 0 12,4-5-15,7-4 23,-15 6-18,1 0-1,0 0 0,-1 0 0,1 0 0,0 0 0,0 0 1,-1 0-1,1 0 0,0 0 0,0 0 0,-1 0 0,1-1 0,0 1 1,0 0-1,-1 0 0,1 0 0,0 0 0,0-1 0,0 1 1,-1 0-1,1 0 0,0 0 0,0-1 0,0 1 0,0 0 1,0 0-1,-1-1 0,1 1 0,0 0 0,0 0 0,0-1 1,0 1-1,0 0 0,0 0 0,0-1 0,0 1 0,0 0 0,0 0 1,0-1-1,0 1 0,0 0 0,0 0 0,0-1 0,0 1 1,0 0-1,1-1 0,-1 1 0,0 0 0,0 0 0,0 0 1,0-1-1,0 1 0,1 0 0,-1 0 0,0 0 0,0-1 0,0 1 1,1 0-1,-1 0 0,0 0 0,0 0 0,0-1 0,1 1 1,-1 0-1,0 0 0,0 0 0,1 0 0,-1 0 0,-22-1-9,-2 13 15,23-11-7,1-1 0,-1 1 0,0-1 0,0 1 0,0 0 0,1-1 0,-1 1 1,0 0-1,1 0 0,-1-1 0,0 1 0,1 0 0,-1 0 0,1 0 0,0 0 0,-1 0 0,1 0 0,0 0 0,-1 0 0,1 0 0,0 0 0,0 0 0,0 0 0,0 1 0,0-1-11,1 0-1,-1-1 0,0 1 0,1-1 0,-1 0 0,1 1 1,-1-1-1,1 1 0,0-1 0,-1 0 0,1 1 0,-1-1 1,1 0-1,0 0 0,-1 1 0,1-1 0,-1 0 0,1 0 0,0 0 1,-1 0-1,1 0 0,0 0 0,-1 0 0,1 0 0,0 0 1,-1 0-1,1 0 0,0-1 0,27-4 741,-17 3-746,4 1 66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42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15 16291,'7'-15'4885,"-13"23"-3959,-1 5-846,0-1 0,1 0 0,0 1 0,1 0 0,1 1-1,0-1 1,1 1 0,0 0 0,1 0 0,-1 23 0,4-34-107,0 0 1,0 0-1,0 0 0,0-1 1,0 1-1,0 0 0,1-1 1,-1 1-1,1-1 1,0 1-1,0-1 0,0 0 1,0 1-1,0-1 0,0 0 1,1-1-1,-1 1 0,1 0 1,-1-1-1,1 1 1,0-1-1,-1 0 0,1 0 1,0 0-1,0 0 0,0 0 1,3 0-1,-4-1-87,0 1-1,1-1 1,-1 1-1,0-1 1,1 0-1,-1 0 1,0 0-1,1 0 1,-1 0 0,1 0-1,-1-1 1,0 0-1,0 1 1,1-1-1,-1 0 1,0 0-1,0 0 1,0 0-1,0 0 1,0 0 0,0-1-1,0 1 1,0-1-1,-1 1 1,1-1-1,0 0 1,-1 0-1,0 0 1,1 0-1,-1 0 1,0 0 0,0 0-1,0 0 1,1-4-1,2-17-750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1:12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14251,'3'23'1024,"-2"4"-760,2 3-88,0 6 192,0 2-104,-2 5-47,2-1-153,-2-3-809,2 1 745,-1-7-168,-2-5-88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1:41.7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1688 275 8762,'-332'-162'2796,"221"112"-1829,82 37-773,-1 1-1,0 1 0,-39-8 0,55 16-174,0 1 1,0 1-1,1 0 1,-1 0-1,0 1 1,0 1-1,0 1 1,0 0-1,0 0 1,-15 6-1,2 3-14,0 1-1,0 1 1,2 1 0,-28 19-1,-91 78-7,137-106 3,-113 95 48,-151 163-1,244-231-27,1 0-1,1 1 1,1 2 0,3 0 0,-23 50-1,34-65-5,2 1-1,1 0 0,0 0 0,2 0 1,0 1-1,1 0 0,2-1 0,0 1 1,1 1-1,1-1 0,5 36 0,-1-43-4,0 0-1,1 0 0,0-1 0,1 0 0,1 0 1,0 0-1,1-1 0,1 0 0,0 0 1,0-1-1,1-1 0,1 1 0,0-2 1,0 1-1,17 10 0,1-1 10,0-2 0,1-1 0,1-1 0,0-2 0,61 19 0,-24-15 24,0-3-1,1-3 0,0-3 0,1-4 0,0-2 0,0-3 0,87-11 1,-20-9 103,-1-5 0,223-72 1,-273 69 36,-2-3-1,120-63 1,-184 82-116,0-1 0,0 0 0,-1-2 0,-1 0 0,0-1 0,-1 0 0,-1-2 0,-1 0 0,23-35-1,-31 42-33,-1-2 0,0 1 0,0 0 0,-1-1 0,-1 0 0,0 0-1,-1-1 1,0 1 0,-1-1 0,-1 1 0,0-1 0,-1 0-1,0 0 1,-1 1 0,-1-1 0,0 1 0,-1-1 0,-4-13 0,-3 2-10,0 1 1,-2 0-1,-1 1 0,0 1 1,-2 0-1,-1 0 1,0 2-1,-2 0 1,-38-34-1,-7 2-73,-130-81-1,139 99-112,-163-112-498,177 115 474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43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 15283,'-6'-4'1753,"4"4"-1049,1 0-296,1 3 1112,3 1-592,1 2-431,0 1-345,-1-1 1344,2-2-1376,-1-2 64,-3-2 56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44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56 248 12307,'-13'2'671,"8"-2"-519,1 1 0,0-1 1,0 1-1,0 0 0,0 0 0,0 0 1,1 1-1,-6 2 0,9-4-131,0 0 0,-1 0 0,1 0 0,0 1 0,0-1 0,0 0 0,0 0 0,0 0 0,0 0 0,0 0 0,0 1 0,0-1 0,0 0 0,0 0 0,0 0 0,0 0 0,0 0 0,0 1 0,0-1 0,0 0 0,0 0 0,0 0 0,0 0 0,0 0 0,0 1 0,0-1 0,0 0 0,1 0 0,-1 0 0,0 0 0,0 0 0,0 0 0,0 0 0,0 1 0,0-1 0,0 0 0,0 0 0,1 0 0,-1 0 0,0 0 0,0 0 0,0 0 0,0 0 0,0 0 0,1 0 0,-1 0 0,0 0 0,0 0 0,0 0 0,0 0 0,0 0 0,1 0 0,-1 0 0,0 0 0,0 0 0,12 3 413,36 2 475,1-2 1,67-5-1,-66 1-574,657-37 1005,-339 14-953,230-7-332,344-21 153,0-22-41,-604 58 100,-315 19-260,-4 0-61,-19-4-6,-10-3-28,-25-5-538,26 8 458,1-1 1,-1 0-1,1-1 1,0 0-1,-14-7 1,10 0-160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45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14 352 13419,'-13'22'1919,"13"-21"-1874,0-1 1,0 1-1,0-1 0,0 1 1,0-1-1,-1 1 1,1-1-1,0 0 0,0 1 1,0-1-1,0 1 1,1-1-1,-1 1 0,0-1 1,0 1-1,0-1 1,0 1-1,0-1 0,1 0 1,-1 1-1,0-1 1,0 1-1,1-1 0,-1 0 1,0 1-1,0-1 1,1 0-1,-1 1 0,0-1 1,1 0-1,-1 0 1,1 1-1,-1-1 0,0 0 1,1 0-1,-1 0 1,1 1-1,-1-1 0,1 0 1,-1 0-1,1 0 1,-1 0-1,0 0 0,1 0 1,-1 0-1,1 0 0,-1 0 1,1 0-1,-1 0 1,1 0-1,9-1 291,-1 0-1,0-1 1,0 0 0,0 0-1,-1-1 1,1 0 0,12-6-1,58-34 711,-72 39-943,53-34 345,-1-2 0,-3-3 0,81-78-1,-71 44-27,-79 100-325,1 0-1,-11 26 0,15-30-99,-36 87 52,39-90-90,0 0 0,1 0-1,1 1 1,-3 29-1,6-45-34,0 1-1,0-1 0,0 0 1,0 0-1,0 1 0,0-1 1,0 0-1,1 0 0,-1 1 1,0-1-1,1 0 0,-1 0 1,1 0-1,-1 1 0,1-1 1,0 0-1,-1 0 0,1 0 1,0 0-1,0 0 0,0 0 1,-1 0-1,1 0 0,0-1 1,0 1-1,1 0 0,-1-1 1,0 1-1,1 0 0,2 0-104,-1 0-1,0-1 1,1 1 0,-1-1-1,1 0 1,-1 0-1,1 0 1,-1 0 0,7-2-1,14-4-624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45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17812,'6'2'1744,"0"6"-1304,4-4-176,7-4 737,9 0-537,5-2-56,9-2-432,3-2-144,3-1-512,-1 0-257,-5-2 697,0 4-176,-9-4-176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45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0 17348,'-25'0'1237,"-93"5"1659,104-3-2827,-1 0 1,0 1-1,0 1 1,1 1-1,-26 12 1,21-8-58,2 1 0,-1 1 0,2 1 0,-1 0 0,2 1 0,-15 16 1,21-20 1,0 1 0,1 0 1,1 0-1,0 1 0,0 0 1,1 0-1,1 0 1,-1 1-1,2 0 0,-6 22 1,9-31-8,0 0 0,1 0 0,0 0 0,-1 0 0,1 0 0,0 0 0,1 0 0,-1 0 0,0 0 0,1 0 0,0-1 0,-1 1 0,1 0 0,0 0 0,1 0 0,-1-1 0,0 1 0,1 0 0,2 2 0,-1-2-27,0 0-1,0 0 1,1 0-1,-1-1 1,1 1-1,0-1 1,-1 0-1,1 0 1,0 0-1,0-1 1,8 3-1,8-1-282,-1 0 0,1-1 0,0-1 0,32-2 0,56-8-342,-55 2 182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46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 14075,'-4'14'2120,"2"-1"-1151,4-2-289,2 1 1376,6-4-879,1 0-97,5-4-352,3 0-240,1-4-552,1 0-256,-2-4-752,1-2-1265,-1 0 1889,-4 1-328,3-3-304</inkml:trace>
  <inkml:trace contextRef="#ctx0" brushRef="#br0" timeOffset="1">353 0 12795,'-6'7'1856,"-13"9"-832,-1 1-368,-7 5 1905,-2 1-1385,-4 8-376,-2 4-119,3 5-257,2 1-144,4 5-248,5 0-184,3-1-496,4-2-193,6-6 665,2-1-144,3-8-152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51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94 9314,'53'-62'5446,"-40"46"-3824,-13 15-1570,0 1-1,0 0 1,0 0-1,1 0 1,-1-1-1,0 1 1,0 0 0,1 0-1,-1-1 1,0 1-1,0 0 1,0 0-1,0-1 1,0 1-1,0 0 1,1-1-1,-1 1 1,0 0 0,0 0-1,0-1 1,0 1-1,0 0 1,0-1-1,0 1 1,0 0-1,0-1 1,0 1-1,0 0 1,-1-1 0,1 1-1,0 0 1,0 0-1,0-1 1,0 1-1,0 0 1,0 0-1,-1-1 1,1 1-1,0 0 1,-1-1 0,-14-2 875,-19 6-275,23 1-578,1 0 1,0 1-1,0 0 0,1 1 0,-1 0 1,1 1-1,1-1 0,-1 2 1,1-1-1,0 1 0,1 0 0,0 1 1,0 0-1,1 0 0,0 0 1,-6 15-1,5-12-28,1 1-1,1 1 1,0-1-1,1 1 1,1 0-1,0 0 1,0 0-1,2 0 1,0 0-1,0 1 1,1-1-1,3 20 1,-1-26-44,0 0 0,1 0 0,0 0 1,0-1-1,0 1 0,1-1 0,0 0 0,1 0 0,0 0 0,0-1 0,9 10 1,-12-14-1,0 0 1,0 0 0,0 0 0,0 0 0,1-1 0,-1 1 0,1-1-1,-1 1 1,1-1 0,-1 0 0,1 0 0,0 0 0,0 0-1,-1-1 1,1 1 0,0-1 0,0 1 0,0-1 0,0 0 0,0 0-1,-1 0 1,1-1 0,0 1 0,0-1 0,0 1 0,-1-1-1,1 0 1,0 0 0,0 0 0,-1-1 0,1 1 0,-1-1-1,0 1 1,1-1 0,3-4 0,-4 5 1,-1 0 0,1 0 0,-1-1 0,1 1 1,-1-1-1,0 1 0,0-1 0,1 0 0,-1 0 0,0 1 0,0-1 0,-1 0 0,1 0 0,0 0 0,-1 0 1,1 0-1,-1 0 0,0 0 0,1 0 0,-1 0 0,0 0 0,0 0 0,0 0 0,-1 0 0,1-2 0,-1 1 5,-1 0 0,1 1 0,0-1 0,-1 1 0,0 0 0,1-1 0,-1 1 0,0 0 0,0 0 0,0 0 0,0 0 0,-1 1 0,1-1 0,0 1 0,-1-1 0,1 1 0,-5-2 0,-40-12 108,44 14-112,-1 1-1,1-1 0,0 1 0,0 0 0,0-1 1,0 1-1,0 1 0,0-1 0,0 0 0,0 1 1,0 0-1,-1 0 0,-3 1 0,7-2-4,0 0 0,-1 0-1,1 0 1,0 0 0,0 0 0,-1 0-1,1 1 1,0-1 0,-1 0 0,1 0-1,0 0 1,0 0 0,-1 0 0,1 0-1,0 0 1,0 1 0,0-1 0,-1 0-1,1 0 1,0 0 0,0 1 0,0-1-1,-1 0 1,1 0 0,0 1 0,0-1-1,0 0 1,0 0 0,0 1 0,0-1-1,0 0 1,0 0 0,0 1 0,-1-1-1,1 0 1,0 0 0,0 1 0,0-1-1,1 0 1,-1 1 0,0-1 0,0 0-1,0 0 1,0 1 0,0-1 0,0 0-1,0 0 1,0 1 0,0-1 0,1 0-1,-1 0 1,0 1 0,0-1 0,0 0-1,0 0 1,1 0 0,-1 1 0,0-1-1,0 0 1,1 0 0,-1 0 0,0 0-1,0 0 1,1 0 0,-1 1 0,0-1-1,0 0 1,1 0 0,20 2 1,-13-5 2,1-1-1,-1 0 1,1 0 0,-1-1-1,-1 0 1,1 0-1,10-9 1,4-3-7,-22 17 3,0 0 0,0-1 0,0 1 0,0 0 0,0 0-1,0 0 1,1 0 0,-1 0 0,0 0 0,0 0 0,0 0-1,0 0 1,0 0 0,0 0 0,0 0 0,0 0 0,1 0-1,-1 0 1,0 0 0,0 0 0,0 0 0,0 0 0,0 0-1,0 0 1,0 0 0,0 0 0,0 0 0,1 0 0,-1 0-1,0 0 1,0 0 0,0 0 0,0 0 0,0 1 0,0-1-1,0 0 1,0 0 0,0 0 0,0 0 0,0 0 0,0 0-1,1 0 1,-1 0 0,0 0 0,0 0 0,0 1 0,0-1-1,0 0 1,0 0 0,0 0 0,0 0 0,0 0 0,0 0-1,0 0 1,0 1 0,0 9-29,-3 11 7,3-20 21,-3 15-12,-6 52 149,8-63-94,1 1 0,0-1 0,0 1 1,1 0-1,0-1 0,0 1 0,0-1 0,1 1 0,3 7 1,3-3-621,-8-10 555,0 0 0,0 0 0,0 0 0,0 0 0,0 0 0,0-1 0,-1 1 0,1 0 0,0 0 0,0 0 0,0 0 0,0 0 0,0-1 1,0 1-1,0 0 0,0 0 0,1 0 0,-1 0 0,0 0 0,0-1 0,0 1 0,0 0 0,0 0 0,0 0 0,0 0 0,0 0 0,0-1 0,0 1 0,0 0 0,1 0 0,-1 0 0,0 0 0,0 0 0,0 0 0,0 0 0,0 0 0,0 0 0,1-1 0,-1 1 0,0 0 0,0 0 0,0 0 0,0 0 0,0 0 0,1 0 0,-1 0 1,0 0-1,0 0 0,0 0 0,0 0 0,0 0 0,1 0 0,-1 0 0,0 0 0,0 0 0,0 0 0,0 0 0,0 1 0,1-1 0,-1 0 0,0 0 0,0 0 0,0 0 0,0 0 0,-1-8-415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52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14491,'1'4'603,"0"1"0,-1 0-1,1-1 1,-1 1 0,0 0-1,0-1 1,-1 1 0,-1 6-1,1 10 309,1-10-860,1 0 0,0 0 1,0-1-1,2 1 1,-1 0-1,1-1 0,1 1 1,0-1-1,8 15 0,-58-85-8542,-4 5 10342,50 55-1769,0 0-1,0 0 1,-1 0 0,1 0-1,0-1 1,0 1 0,0 0-1,0 0 1,0 0 0,0-1-1,0 1 1,0 0 0,0 0-1,0-1 1,0 1 0,0 0-1,0 0 1,0 0 0,0-1-1,0 1 1,1 0 0,-1 0-1,0 0 1,0 0 0,0-1-1,0 1 1,0 0 0,0 0-1,0 0 1,1 0 0,-1-1-1,0 1 1,0 0 0,0 0-1,0 0 1,1 0 0,-1 0-1,0 0 1,0 0 0,0 0-1,1-1 1,-1 1 0,0 0-1,0 0 1,0 0 0,1 0-1,-1 0 1,0 0 0,0 0-1,0 0 1,1 0 0,-1 0-1,0 0 1,0 0 0,0 1-1,1-1 1,-1 0 0,18-2 759,-16 2-470,193-19 971,-182 18-1551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05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16812,'27'1'1680,"5"0"-1248,7-3-192,4-7 584,11 0-368,3 2-56,7 1-111,-4-1-153,-6 7-280,-4 2-145,-12 2-367,-5 0-136,-10-1 1408,-8-3-816,-25-1-360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05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13179,'-3'10'1576,"8"0"-952,15-4-112,7-3 577,14-3-209,11-2-72,5-1-192,6-2-192,1 0-520,-1 0-288,-9-2 312,-4 5-80,-8 4-112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1:42.8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372 1 11995,'-12'1'118,"0"0"0,0 1 0,0 0 0,0 1 0,0 0 0,1 1 0,-1 0 0,1 1 0,-16 9 0,12-4-16,0 0 0,1 1 0,1 0 0,-1 1 1,2 0-1,-13 16 0,10-7 3,-1 0-1,2 1 1,1 1 0,1 0 0,1 0-1,1 2 1,1-1 0,-11 51 0,16-57-53,1 1 0,1 0 0,1 0 0,0 1 0,4 22 0,-3-36-38,1-1 1,-1 1 0,2-1-1,-1 0 1,0 0 0,1 1-1,0-1 1,0 0 0,1 0-1,0-1 1,-1 1 0,1 0-1,1-1 1,-1 0 0,1 0-1,0 0 1,0 0 0,0 0-1,0-1 1,0 0 0,1 0-1,0 0 1,5 2 0,-1-2 45,0 0 1,1-1-1,-1 0 1,1-1-1,0 0 1,0 0-1,-1-1 1,1 0-1,0-1 1,0 0-1,12-3 1,-8 1 90,-1-1 0,0 0 0,1-1 0,-2 0 0,1-1 0,-1-1 1,16-10-1,-22 13-54,0-1 1,-1 1-1,0-1 0,0 0 1,-1-1-1,1 1 1,-1-1-1,0 0 0,0 0 1,-1 0-1,0-1 1,0 1-1,2-9 1,-4 11-50,0 0 0,0 0-1,-1 0 1,1 0 0,-1 0 0,0 0 0,0 0 0,-1 1 0,1-1 0,-1 0 0,0 0 0,0 0 0,0 0 0,0 1 0,-1-1 0,0 1 0,1-1 0,-1 1 0,0-1 0,-1 1 0,1 0 0,-1 0 0,1 0 0,-1 0 0,-5-3 0,2 1-11,-1 1 0,0 0 0,1 1 0,-2-1 0,1 1 0,0 1 0,0-1 0,-1 1 0,1 1 0,-1-1 0,0 1 0,0 0 0,1 1 0,-13 1 0,14-1-49,0 0-1,0 1 0,0 0 0,1 0 1,-1 1-1,1-1 0,-1 1 0,1 0 1,-1 1-1,1-1 0,0 1 1,0 0-1,1 0 0,-1 1 0,0 0 1,1-1-1,0 2 0,0-1 0,0 0 1,-3 6-1,5-8-27,1 0-1,0 0 1,0 0 0,0 0-1,0 0 1,0 0 0,1 0-1,-1 0 1,0 0 0,1 1-1,0-1 1,-1 0 0,1 0-1,0 1 1,0-1 0,1 0 0,-1 0-1,0 0 1,1 1 0,0 1-1,0-2-34,0 0 1,1 1-1,-1-2 0,1 1 0,-1 0 0,1 0 0,0 0 1,0-1-1,0 1 0,0-1 0,0 1 0,0-1 1,0 0-1,0 0 0,4 1 0,5 2-158,1 0 0,1-2 1,-1 1-1,0-1 0,24 0 0,34-4-366,9-10-73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06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50 16852,'-3'19'1400,"6"1"-968,2-3-160,8 10 472,3 2-168,10 3-200,5-2-64,8-2-312,5-3-176,4-9-448,1-5-200,1-11 608,-3-7-144,-3-16-168</inkml:trace>
  <inkml:trace contextRef="#ctx0" brushRef="#br0" timeOffset="1">531 0 14459,'-17'26'1280,"-3"13"-768,-5 2-135,-5 11 647,-1 4-256,-6 8-160,-1 2-16,2 4-128,2 1-88,4-3-368,1 3-280,8-7 264,1 3-72,4-5-64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5:54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8 14739,'-1'-1'52,"0"0"0,0 1 0,0-1 0,0 0-1,0 1 1,0-1 0,0 1 0,0-1 0,0 1 0,0-1 0,0 1-1,-1 0 1,1 0 0,0-1 0,0 1 0,0 0 0,0 0 0,-1 0 0,1 0-1,0 1 1,0-1 0,0 0 0,0 0 0,-1 1 0,1-1 0,0 1-1,0-1 1,-2 2 0,-31 19 323,24-11-267,-1 1 0,1 0 0,1 0 0,0 1 0,0 0-1,2 0 1,-1 1 0,1 0 0,1 1 0,1 0 0,0 0 0,-5 23 0,1 0 53,3 0 1,1 1-1,0 66 1,5-85-83,1 0 0,0 0 1,1-1-1,1 1 0,7 24 1,-9-39-101,1 0 0,-1 1 0,1-1 0,0 0 1,0 0-1,1 0 0,-1 0 0,1 0 0,0 0 1,0-1-1,0 1 0,0-1 0,1 0 1,-1 0-1,1 0 0,0 0 0,0-1 0,0 0 1,0 1-1,0-2 0,0 1 0,1 0 0,-1-1 1,1 0-1,-1 0 0,9 1 0,-5-2-32,0 0 1,0 0-1,-1-1 0,1 0 0,13-4 0,5-4-167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5:54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52 320 15067,'3'21'1369,"-3"-1"-865,-3 0-200,0 3 440,2 4-128,0-4-88,-1 1-152,1-4-304,1-1-184,0-8-368,0-2-160,3-13 208,-3-8 48</inkml:trace>
  <inkml:trace contextRef="#ctx0" brushRef="#br0" timeOffset="1">1 61 14139,'0'-13'2000,"0"0"-1207,0 3-361,1 2 1608,3 0-1496,2 4-360,-1 1 849,-1 2-881,-4 2-168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5:5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14563,'1'1'69,"1"-1"0,-1 0 0,0 1 0,0-1-1,0 1 1,1-1 0,-1 1 0,0 0 0,0-1 0,0 1 0,0 0 0,0 0-1,0 0 1,0 0 0,-1-1 0,1 1 0,0 0 0,0 1 0,-1-1-1,1 0 1,0 0 0,-1 0 0,1 0 0,-1 0 0,0 1 0,1-1 0,-1 2-1,11 42 335,-10-42-336,19 116 820,8 165 1,-27-269-857,-1 0 0,0 0 0,-1 0 0,-1 0 0,0 0 0,-1-1 0,0 1 0,-1-1 0,-1 0 0,0 0 0,-1 0 1,-1-1-1,0 0 0,-1 0 0,0-1 0,-1 0 0,-13 14 0,11-14-58,-2 0 0,0-1 0,0 0 1,-1-1-1,0 0 0,-1-2 0,0 1 0,-20 7 0,-11-3-22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2:54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14507,'17'1'1744,"6"-1"-1127,13-4-225,4 1 728,11-1-424,8-3-56,4 2-240,0 0-208,-10 2-552,-5 3-216,-14 3-296,-7-2-720,-20 6 1192,-8 5-297,-18 1-143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2:55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12099,'-13'11'1248,"13"-1"-512,11-2-208,15-2 920,8-3-543,11-3-113,2-2-56,9-2-400,1-3-336,-2 0 120,-4 0-104,-8 1-136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2:55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16323,'35'8'829,"116"31"776,-127-31-1590,0 0-1,-1 2 1,0 1-1,22 14 0,-40-22-25,0 1 0,0-1-1,-1 1 1,1-1 0,-1 1 0,0 1-1,0-1 1,-1 1 0,1-1-1,-1 1 1,4 6 0,-6-8 7,-1 0 0,1-1 0,0 1 0,0-1 1,-1 1-1,0 0 0,1 0 0,-1-1 0,0 1 1,-1 0-1,1-1 0,0 1 0,-1 0 0,1-1 1,-1 1-1,0 0 0,0-1 0,0 1 0,0-1 0,0 1 1,-1-1-1,1 0 0,-1 0 0,1 1 0,-3 1 1,-6 7 60,-1-1 1,0 0 0,0-1 0,-1 0 0,-20 11 0,-69 32 471,89-47-478,9-3-33,-12 6-14,-1-1 0,1 0 0,-1-2-1,-1 0 1,-18 4 0,36-9-5,-1 0-1,0 0 1,0 0 0,0 0 0,0 0-1,0 0 1,0 0 0,0 0 0,0 0 0,0-1-1,0 1 1,0 0 0,0 0 0,0 0-1,0 0 1,0 0 0,0 0 0,0 0 0,0 0-1,0 0 1,0 0 0,0 0 0,0 0-1,0 0 1,0 0 0,0 0 0,0 0-1,0 0 1,0 0 0,0 0 0,0 0 0,0 0-1,-1 0 1,1 0 0,0 0 0,0-1-1,0 1 1,0 0 0,0 0 0,0 0-1,0 0 1,0 0 0,0 0 0,0 0 0,0 0-1,0 0 1,0 0 0,0 0 0,0 0-1,0 0 1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2:52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 16155,'-8'-11'1917,"16"10"-444,19 15 21,32 39-708,-28-24-815,62 44-1,-91-71-16,1-1 0,-1 1 0,0-1-1,1 0 1,-1 1 0,1-1 0,0 0 0,-1-1 0,1 1-1,0 0 1,0-1 0,-1 0 0,1 1 0,0-1 0,0 0-1,-1-1 1,6 0 0,-6 0 61,1 0 0,0 0-1,-1-1 1,1 1 0,-1-1-1,1 1 1,-1-1 0,0 0-1,1 0 1,-1 0 0,0 0-1,-1-1 1,1 1 0,0 0-1,-1-1 1,3-4 0,10-24-123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2:52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0 14307,'-6'16'599,"0"-1"0,-1 0 0,-1-1 0,0 0 0,-17 22 0,-3 7 415,6-3-855,1 1 1,2 0-1,2 2 1,2 0 0,-11 52-1,20-71-879,-1 0-1,-11 23 0,13-36 223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2:5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16251,'0'0'1801,"7"0"-1217,6-6-248,3 0 840,8-4-456,6 0-103,6-1-265,3 2-104,0 1-280,-1 5-168,-3 1-336,-5 2-257,-12 2 617,-6 2-144,-15 1-144</inkml:trace>
  <inkml:trace contextRef="#ctx0" brushRef="#br0" timeOffset="1">3 180 13787,'0'8'1432,"10"-2"-672,4-3-247,9-2 551,6 1-96,4-2-168,1-2-160,5-1-616,-2-1-312,1-2 264,-4 1-136,-3 0-96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1:43.2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425 112 13315,'-5'-4'128,"-1"0"1,0 0 0,0 0-1,-1 1 1,1 0-1,-1 0 1,0 1-1,1 0 1,-1 0 0,0 1-1,0-1 1,0 2-1,-1-1 1,1 1 0,0 0-1,0 0 1,0 1-1,-13 2 1,0 1 20,1 1 0,0 1 0,0 0 0,1 2 0,-29 15 0,35-16-117,1 0 1,0 1-1,0 0 1,1 1 0,0 0-1,1 1 1,0 0 0,0 1-1,1 0 1,1 0 0,-10 18-1,14-23-26,0-1-1,1 1 0,-1 0 1,2 0-1,-1 0 1,0 0-1,1 0 0,0 1 1,1-1-1,-1 0 1,1 0-1,1 1 0,-1-1 1,1 0-1,0 0 1,0 1-1,1-1 0,0 0 1,0 0-1,0-1 1,1 1-1,-1 0 0,2-1 1,-1 1-1,0-1 1,8 8-1,-6-8 3,0 0-1,1 0 1,0 0-1,0-1 1,0 0-1,0 0 1,0-1-1,1 1 1,-1-1-1,1-1 1,8 3-1,-4-3 30,0 1 0,-1-2-1,1 0 1,1 0 0,-1-1-1,19-2 1,-8-2 81,0-1 0,0 0 0,0-2 0,-1 0 0,0-2 1,32-16-1,-24 8 140,0-1 0,-2-1 0,45-40 0,-61 49-145,0-1 0,-1 0 0,-1 0 0,0-1 0,0 0 0,-2-1 0,1 0 0,-1 0 0,-1 0 0,8-27 0,-12 35-90,-1 1 0,0-1 0,0 1 0,-1-1 0,1 0 0,-1 1 0,0-1 0,-1 0 1,1 1-1,-1-1 0,0 0 0,0 1 0,0-1 0,0 1 0,-1-1 0,0 1 0,0 0 0,0 0 0,0 0 0,-1 0 1,0 0-1,-5-6 0,3 6-16,-1-1 0,0 1 1,0 0-1,0 0 0,-1 1 1,0-1-1,1 2 0,-1-1 1,0 1-1,0 0 0,0 0 1,0 1-1,-14-1 0,9 1-53,1 0 1,-1 2-1,0-1 0,0 1 0,-13 4 0,20-4-9,1 0-1,-1 0 1,1 1-1,0-1 1,0 1-1,-1 0 1,1 0-1,1 1 1,-1-1-1,0 1 0,1 0 1,-1 0-1,1 0 1,0 0-1,0 1 1,-4 4-1,6-6 0,0 0-1,0 0 0,0 0 1,0 0-1,1 0 0,-1 0 1,1 0-1,-1 0 0,1 1 0,0-1 1,-1 0-1,1 0 0,0 0 1,0 0-1,1 1 0,-1-1 1,0 0-1,1 0 0,0 0 1,-1 0-1,1 0 0,0 0 1,0 0-1,0 0 0,0 0 1,0 0-1,1 0 0,-1-1 1,0 1-1,1 0 0,2 1 0,1 2-67,1-1-1,0 1 1,0-1-1,0-1 0,1 1 1,-1-1-1,1 0 1,10 3-1,-6-3-58,1 0 1,19 2-1,34-3-375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2:53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23 15339,'-15'25'1305,"17"-7"-921,2-3-184,9-2 416,3 1-176,7-3-344,5-5-224,7-4-168,3-2 240,1-13-144,-2-6-48</inkml:trace>
  <inkml:trace contextRef="#ctx0" brushRef="#br0" timeOffset="1">413 0 13499,'-11'35'1216,"-8"1"-744,3 2-200,-4 1 504,1 3-111,2-2-193,1-3-72,4 0-168,0-4-160,6-7-416,1-3 2208,2-10-1752,1-5 408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2:54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57 15739,'0'5'1337,"-3"5"-1089,-4 10-128,-3 4 472,-2 10-304,2 4-112,-1 3-120,-1-1 32,4-2-80,2-5-80,3-11-264,0-4-136,3-17 384,-7-1-72,3-19-64</inkml:trace>
  <inkml:trace contextRef="#ctx0" brushRef="#br0" timeOffset="1">1 17 14635,'6'-2'311,"0"-1"1,1 1-1,-1 1 0,1 0 0,0-1 0,-1 2 1,15-1-1,-4 0 249,34-2 227,77 4 1,-101 1-785,0 2 1,0 0-1,-1 2 1,40 14-1,-59-18-21,0 1 0,0 0 1,0 1-1,0 0 0,-1 0 0,0 0 0,0 1 0,0 0 0,10 9 0,-15-11 16,1-1 1,0 1 0,-1-1-1,1 1 1,-1-1 0,0 1-1,0 0 1,0 0 0,0-1-1,0 1 1,-1 0 0,1 0-1,-1 0 1,0 0 0,0 0-1,0 0 1,0 0-1,0 0 1,-1 0 0,1-1-1,-1 1 1,0 0 0,0 0-1,0 0 1,0-1 0,0 1-1,-3 4 1,-4 4 99,0 1 1,-1-1-1,0-1 0,-1 0 0,0 0 1,0 0-1,-1-2 0,-21 14 0,6-6 258,0-2 0,-1 0 1,-30 9-1,46-19-239,0 0 0,0-2 0,0 1 0,-1-1 0,-12 1 0,22-3-135,-1 0 0,1 0 0,-1 0 0,1 0-1,-1 0 1,1 0 0,-1-1 0,1 1 0,-1-1 0,1 1 0,-1-1 0,1 0 0,0 0 0,-1 0 0,1-1 0,0 1 0,0 0 0,0-1-1,0 1 1,0-1 0,0 0 0,1 0 0,-1 0 0,0 0 0,1 0 0,-1 0 0,1 0 0,0 0 0,-2-5 0,1-23-145,4-3-86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15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14067,'-7'37'3331,"-3"8"-2589,2 0 0,-3 59-1,7 93-97,5-162-567,1 0-1,1 0 1,16 65 0,-20-104-404,0-1 0,0 0 0,1 1 0,-1-1 0,2-6 0,2-9-49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16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40 14083,'9'-11'1286,"-6"9"-888,-1-1 0,1 0 0,-1 0 0,0 0-1,0 0 1,0 0 0,1-5 0,-18 17 2021,-6 11-2248,1 1 1,1 1-1,-16 24 0,29-38-179,0 0 0,1 0 0,1 1-1,-1 0 1,2 0 0,-1 0 0,1 0 0,0 1 0,1-1-1,0 1 1,1 0 0,-1 16 0,2-21 1,1 0 1,0 0-1,0 0 0,1-1 0,-1 1 1,1 0-1,0-1 0,0 0 1,0 1-1,1-1 0,0 0 0,-1 0 1,6 5-1,5 4-16,0-1 0,21 15 1,9 9-52,-36-29 44,0 0 0,0 0 0,-1 1 0,0-1 0,-1 2 1,1-1-1,5 13 0,-10-17 34,0-1 0,0 0 0,0 1 0,0-1 0,0 0 0,-1 1 0,1-1 0,-1 1 0,0-1 0,0 1 0,-1-1 0,1 1 0,-1-1 0,0 0 0,0 1 0,0-1 0,0 0 0,0 1 0,-1-1 0,1 0 0,-1 0 0,0 0 0,0 0 0,-3 3 0,-1 0 145,-1 1-1,0-1 0,0-1 1,0 1-1,-1-1 1,0 0-1,0-1 1,0 0-1,-1 0 0,-8 2 1,12-5-63,0 1 1,-1-1 0,1 0-1,0-1 1,0 1-1,0-1 1,-1 0 0,-7-1-1,10 0-81,0 1 1,1-1-1,-1 0 0,0 0 1,1 0-1,-1 0 0,1 0 0,0-1 1,-1 1-1,1-1 0,0 1 1,0-1-1,0 0 0,0 0 0,0 0 1,-3-4-1,3 3-86,1 0-1,0 0 1,0 0 0,0-1 0,0 1-1,0 0 1,0 0 0,1-1-1,0 1 1,0 0 0,0-1-1,0 1 1,0 0 0,1 0 0,-1-1-1,1 1 1,0 0 0,0 0-1,0 0 1,0 0 0,1 0-1,-1 0 1,1 0 0,0 0 0,-1 0-1,4-2 1,14-18-469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16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17044,'2'7'1496,"-4"-4"-1088,0 3-184,0-2 544,1-1-288,1 3-888,3-2 552,1 3-224,0 3-120</inkml:trace>
  <inkml:trace contextRef="#ctx0" brushRef="#br0" timeOffset="1">26 237 15963,'-7'17'1713,"-2"-6"-1001,4-1-240,2-4 648,1-3 585,7-10-1305,-1-2-208,-4 1-72,-1 1-96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2:57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15123,'13'12'1657,"2"1"-1121,3 3-200,0-2 640,8 4-376,3-1-80,4 1-144,-3-2-192,0-3-448,-2-1-232,-3-4-352,-2-4-504,-9-8 1016,3 0-256,-1-10-201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2:5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22 14875,'-11'31'1352,"-8"8"-855,-5 4-185,-2 7 456,-1-1-80,0 5-136,2-2-104,8-6-240,3-3-208,4-12-512,4-5 2144,7-15-1576,8-3 96,4-13 33</inkml:trace>
  <inkml:trace contextRef="#ctx0" brushRef="#br0" timeOffset="1">548 0 15571,'18'13'1793,"2"1"-1169,7-9-256,6-1 1464,9 0-1360,5 1-15,3-3-249,2 1-136,-5 0-400,-3-1-201,-11-2-383,-7 0-1568,-17-3 1984,-9-2-369,-10 0-175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2:58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 13939,'-4'12'1520,"17"-4"-752,7-5-255,13-6 719,5-1-296,7-2-248,1 0-176,0-1-840,-3 2 472,-13 3-232,-4 4-104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2:59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68 14395,'1'-1'75,"0"-1"0,-1 0 0,1 0 0,-1 0 0,0 0 0,1 0 0,-1 0 0,0 0 0,0 1 0,0-1 0,0 0 0,0 0 0,-1 0 0,1 0 0,-1 0 0,1 0 0,-1 0 0,0 1 0,1-1 0,-1 0 0,0 0 0,0 1 0,0-1 0,0 1 0,-1-1 0,1 1 0,0-1 0,-1 1 0,1 0 0,-1 0 0,1-1 0,-1 1 0,0 0-1,1 1 1,-1-1 0,0 0 0,-3-1 0,-1 1 14,1-1-1,-1 1 0,0 0 0,1 0 0,-1 1 1,0-1-1,0 1 0,0 1 0,1-1 0,-1 1 0,-11 3 1,6 0-72,0 1 1,1 0 0,0 0 0,0 1 0,0 1 0,1 0 0,-1 0 0,2 1 0,-1 0 0,1 0 0,-13 19 0,12-15 23,0 0 1,2 1-1,0 0 1,0 0 0,1 1-1,0 0 1,2 0-1,-7 29 1,10-40-26,1 1 0,-1-1 0,1 1 0,0-1 0,0 1 0,0-1 0,1 0 0,-1 1 0,1-1 0,0 1 0,0-1 0,0 0 1,0 1-1,1-1 0,-1 0 0,1 0 0,0 0 0,3 4 0,-1-3-3,-1-1 1,1 0 0,0 0-1,0 0 1,1 0 0,-1 0-1,0-1 1,1 0-1,0 0 1,-1 0 0,9 1-1,7 1-382,1-1 0,0-1 1,1 0-1,40-4 0,-35 0-27,47-10 1,-25-2-135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00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27 13795,'-1'-2'172,"0"1"-1,0-1 1,0 0 0,-1 1 0,1-1-1,-1 1 1,1 0 0,-1-1 0,1 1-1,-1 0 1,0 0 0,0 0-1,0 0 1,1 0 0,-1 1 0,0-1-1,0 0 1,0 1 0,0-1 0,0 1-1,-5 0 1,3 0-30,0 0 0,0 1 0,0-1 0,0 1 1,0 0-1,0 0 0,0 1 0,0-1 0,0 1 0,-6 4 0,5-3-106,1-1-1,0 2 1,0-1 0,1 0-1,-1 1 1,1-1 0,-1 1-1,1 0 1,-3 5-1,5-7-26,0 0-1,0 0 0,0 0 1,0 1-1,0-1 0,0 0 0,1 1 1,-1-1-1,1 0 0,-1 1 0,1-1 1,0 1-1,0-1 0,0 0 0,1 1 1,-1-1-1,0 1 0,2 2 1,-1-3 8,0 1 1,0-1-1,1 0 1,-1 0-1,1 0 1,0 0-1,-1-1 1,1 1 0,0 0-1,0-1 1,0 1-1,0-1 1,0 0-1,0 0 1,1 1-1,-1-1 1,0-1 0,1 1-1,-1 0 1,1-1-1,-1 1 1,1-1-1,-1 1 1,1-1-1,3 0 1,1 0 80,0-1-1,0 1 1,0-1 0,-1 0-1,1 0 1,0-1 0,13-5-1,-16 5-10,1-1-1,-1 1 0,0-1 1,0 0-1,0-1 1,0 1-1,-1-1 1,1 1-1,-1-1 0,0 0 1,0-1-1,0 1 1,3-7-1,-5 10-68,-1-1-1,1 0 1,0 0 0,0 0 0,-1 0-1,1 0 1,-1 0 0,0 0-1,1 0 1,-1 0 0,0 0-1,0 0 1,-1 0 0,1 0 0,0 0-1,0 0 1,-1 0 0,0 0-1,1 0 1,-1 0 0,0 0-1,0 1 1,0-1 0,0 0 0,0 1-1,0-1 1,0 0 0,-1 1-1,1-1 1,-1 1 0,1 0-1,-1-1 1,1 1 0,-1 0-1,-3-2 1,4 3-77,-1-1 0,0 0-1,0 1 1,1-1-1,-1 1 1,0-1 0,0 1-1,0 0 1,0 0 0,1 0-1,-1 0 1,-2 0 0,3 0 51,0 1 1,0-1 0,0 0-1,0 0 1,1 0-1,-1 0 1,0 1 0,0-1-1,0 1 1,1-1 0,-1 0-1,0 1 1,1-1-1,-1 1 1,0-1 0,1 1-1,-1 0 1,0-1-1,1 1 1,-1 0 0,1-1-1,-1 1 1,1 0-1,0 0 1,-1-1 0,0 3-1,1-3 6,0 1-1,0-1 0,1 1 0,-1 0 0,0-1 1,0 1-1,0-1 0,0 1 0,0-1 0,1 1 1,-1-1-1,0 1 0,0-1 0,1 1 0,-1-1 1,0 1-1,1-1 0,-1 1 0,1-1 1,-1 0-1,1 1 0,-1-1 0,0 0 0,1 1 1,-1-1-1,1 0 0,-1 0 0,1 1 0,0-1 1,-1 0-1,1 0 0,0 0 0,13 4-143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1:43.7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358 63 12643,'11'-10'510,"-6"7"-340,0 0-1,-1 0 1,1-1 0,-1 0 0,0 0-1,0 0 1,0-1 0,4-6-1,-8 10-154,0 1 0,0-1 0,0 1 0,0 0 0,0-1-1,0 1 1,0-1 0,0 1 0,-1-1 0,1 1-1,0 0 1,0-1 0,0 1 0,0-1 0,-1 1 0,1 0-1,0-1 1,0 1 0,-1 0 0,1-1 0,0 1-1,-1 0 1,1-1 0,0 1 0,-1 0 0,1 0 0,0-1-1,-1 1 1,1 0 0,-1 0 0,1 0 0,0 0-1,-1 0 1,1-1 0,-1 1 0,1 0 0,-1 0 0,1 0-1,0 0 1,-1 0 0,1 0 0,-2 1 0,-24 0 766,7 3-593,1 1-1,-1 0 0,1 2 0,1 0 0,-1 1 1,1 1-1,0 0 0,1 1 0,-22 18 0,19-12-126,1 0 0,0 1 0,2 1 0,0 1 0,0 0 0,2 1 0,-13 23 0,22-33-35,0 0 1,1 0 0,0 1-1,1-1 1,0 1 0,0 0 0,1 0-1,-1 20 1,3-26-16,0 1 0,0 0 0,1 0-1,0-1 1,0 1 0,0 0 0,1-1 0,-1 1 0,1-1 0,1 1-1,-1-1 1,1 0 0,0 0 0,0 0 0,0 0 0,1-1 0,0 1 0,5 4-1,-3-4 0,0-1 0,0 0 0,0-1 0,1 1-1,-1-1 1,1 0 0,0-1 0,0 0 0,0 0 0,0 0-1,0-1 1,0 0 0,0 0 0,0-1 0,1 0-1,-1 0 1,0-1 0,0 0 0,1 0 0,-1 0 0,10-4-1,0-1 33,1-1 0,-2 0-1,1-1 1,-1-1 0,0 0-1,0-1 1,19-18 0,-18 14 22,-1-1-1,-1-1 1,0-1 0,-1 0 0,-1-1 0,0 0 0,14-28-1,-23 36-33,0 0 0,0 0 0,-1 0 0,0-1 0,-1 1 0,0-1 0,1-15 0,-3 18-15,0 0 0,-1 1 0,0-1 0,0 1 0,-1-1 1,0 1-1,0-1 0,0 1 0,-1 0 0,-1 0 0,-5-9 0,6 11-29,0 1 1,0 0-1,-1-1 1,1 2 0,-1-1-1,0 0 1,0 1-1,-1 0 1,1 0 0,-1 0-1,1 0 1,-1 1-1,0 0 1,0 0-1,0 0 1,0 0 0,-1 1-1,1 0 1,0 0-1,0 1 1,-1-1 0,1 1-1,0 0 1,-1 1-1,1-1 1,0 1-1,-1 0 1,1 0 0,0 1-1,0-1 1,0 1-1,-7 4 1,-9 8-86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00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14979,'9'9'1409,"-8"5"-857,-2 1-192,-4 3 824,0 4-440,2 1-288,3 4-88,0 0-192,0-3-112,3-2-240,0-1-152,-1-6-256,-2-1-176,-5-5 512,-4-5-160,-5-1-40</inkml:trace>
  <inkml:trace contextRef="#ctx0" brushRef="#br0" timeOffset="1">1 119 15467,'9'0'1393,"8"2"-945,7 2-176,12-3 464,1-1-168,12 0-584,1-4-304,3-4 320,3-5-120,-4-7-136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01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8 14755,'0'-1'84,"-1"1"-1,1-1 1,0 1-1,-1-1 1,1 1-1,0 0 1,0-1-1,-1 1 1,1-1-1,-1 1 1,1 0-1,0-1 1,-1 1-1,1 0 1,-1 0-1,1-1 1,-1 1-1,1 0 1,-1 0-1,1 0 1,-1-1-1,1 1 1,-1 0-1,1 0 1,-1 0-1,1 0 1,-1 0-1,1 0 1,-1 0-1,1 0 1,-1 0-1,1 0 1,-2 1-1,-21-1 771,14 3-805,1 0 0,0 0 0,0 1 0,0 0 0,0 0 0,1 1-1,0 0 1,0 0 0,0 1 0,0-1 0,1 2 0,-8 9 0,5-5-45,1 0 0,0 0 1,1 1-1,0 0 0,0 1 0,2 0 0,-5 14 0,8-23 0,1 0 1,0 1-1,0-1 0,0 1 0,1-1 0,0 1 0,0-1 0,0 1 0,0-1 0,1 1 0,-1-1 0,1 1 0,0-1 0,1 0 0,-1 1 1,3 4-1,-2-6 49,0-1 1,-1 1 0,1-1-1,0 0 1,0 0 0,1 0 0,-1 0-1,0 0 1,1 0 0,-1-1-1,1 1 1,0-1 0,-1 1 0,1-1-1,0 0 1,0 0 0,0 0-1,0-1 1,0 1 0,0-1 0,0 0-1,0 0 1,0 0 0,0 0-1,3 0 1,29-7 150,4-10 78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01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25 15603,'-4'6'273,"1"-1"-1,-1 1 1,1 0-1,0 0 1,-3 10-1,6-15-240,-1 1 0,1-1 0,0 0 0,-1 1-1,1-1 1,0 1 0,0-1 0,0 0 0,0 1 0,0-1 0,1 1 0,-1-1 0,0 0 0,1 1-1,-1-1 1,1 0 0,-1 1 0,1-1 0,0 0 0,-1 0 0,1 1 0,0-1 0,0 0 0,0 0-1,0 0 1,0 0 0,0 0 0,0 0 0,0 0 0,1-1 0,-1 1 0,0 0 0,3 0 0,1 1-78,0 0 1,1-1 0,-1 0-1,0 0 1,1 0 0,-1-1-1,1 0 1,-1 0 0,1 0 0,-1-1-1,1 1 1,-1-2 0,0 1-1,1 0 1,5-3 0,1-1-340,-1 0 1,1 0-1,-1-1 1,0-1 0,15-11-1,4-10-1386,-28 26 1601,0-1 0,0 1 0,0 0 1,-1-1-1,1 1 0,-1-1 0,0 1 1,1-1-1,-1 0 0,0 1 0,0-5 0,-3 6-26,-3 5 261,-5 6 297,-5 7 430,2 0 1,0 2-1,0 0 0,2 0 1,0 1-1,2 0 0,0 1 1,-9 33-1,14-23-708,4-30-94,0 0 0,0 1-1,1-1 1,-1 0 0,0 1-1,1-1 1,-1 0-1,1 0 1,-1 1 0,1-1-1,0 0 1,0 0 0,-1 0-1,1 0 1,0 0 0,0 0-1,0 0 1,0 0 0,2 1-1,9 7-162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01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16083,'0'9'1737,"2"2"-1193,4 2-232,4 2 984,5 5-704,5 1-79,8 2-313,0-1-184,8-4-481,-1-5-295,0-7 608,3-8-128,-2-12-128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0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14779,'-18'30'1248,"-2"7"-807,0 3-129,-1 6 416,2 2-80,2-3-168,6-2-88,2-7-504,0-7-152,5-6 264,4-3-104,1-7-88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02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15619,'0'11'1161,"-2"9"-865,-3 5-160,2 9 392,-4 5-208,2 4-120,2 0-32,5-2-200,2-3-136,2-8-304,0-6-80,-4-11 432,1-6-120,-7-5-112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0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1 270 15259,'11'8'1489,"12"-5"-841,6 0-224,9-2 528,5 1-136,9-5-184,1-3-232,-1 1-688,-7-3-352,-7 0 528,-4-2-168,-8-6-136</inkml:trace>
  <inkml:trace contextRef="#ctx0" brushRef="#br0" timeOffset="1">954 0 16676,'1'7'1304,"-8"8"-952,-2 2-144,1 7 440,-1 4-160,3 7-216,1 3-72,2 2-232,-1 0-152,4-1-416,0-2-152,-3-7 568,-2-3-136,-6-5-152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03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108 417 13459,'18'3'1672,"4"-1"-1024,9-1-192,4 1 825,6-2-457,1 0-96,2-6-296,-2 2-240,-6-5-584,-5-4-168,-11-5 432,-4-3-152,-9-6-96</inkml:trace>
  <inkml:trace contextRef="#ctx0" brushRef="#br0" timeOffset="1">0 5 14643,'2'-2'1881,"6"2"-1113,15 0-216,7 0 776,12 0-360,5 0-88,9 0-207,4-1-169,-1 1-560,-3 0-264,-7 0-633,-8-2-1823,-9 4 2328,-4 2-376,-9 0-329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04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25 13235,'-9'12'751,"-1"0"1,-15 14-1,17-19-367,0 1-1,0 0 1,1 0 0,1 1-1,-1 0 1,-5 11 0,12-19-360,-1-1 0,1 1 0,0-1 1,0 1-1,-1-1 0,1 1 1,0-1-1,0 1 0,0 0 0,0-1 1,0 1-1,0-1 0,0 1 1,0-1-1,0 1 0,0 0 0,0-1 1,0 1-1,0-1 0,0 1 1,1 0-1,-1-1 0,0 1 1,0-1-1,1 1 0,-1-1 0,0 1 1,1-1-1,-1 1 0,0-1 1,1 0-1,-1 1 0,1 0 0,1 0 21,1 0-1,-1 0 0,0 0 0,0-1 0,0 1 0,0 0 0,1-1 0,-1 1 1,3-1-1,6 0 99,0 1 0,21-4 0,-13 0-8,1-2 0,-1 0 0,21-8 0,-32 10-89,0-1 0,0 0 0,0 0 0,-1 0 0,0-1 0,0 0 0,0-1 0,0 0 0,9-10 0,-15 15-35,0 0 0,0 0 0,0 0 0,0-1 1,0 1-1,0 0 0,-1-1 0,1 1 0,0-1 0,-1 1 0,1-1 0,-1 1 0,1-1 0,-1 1 0,0-1 0,0 0 0,1 1 1,-1-1-1,0 1 0,-1-1 0,1 0 0,0 1 0,0-1 0,-1 1 0,1-1 0,-1 1 0,1-1 0,-1 1 0,0-1 1,1 1-1,-1-1 0,0 1 0,0 0 0,0-1 0,0 1 0,0 0 0,0 0 0,-1 0 0,1 0 0,0 0 0,0 0 0,-1 0 1,1 0-1,-3 0 0,-3-3 23,-1 1 0,1-1 0,-1 2 0,0-1 0,0 1 0,0 0 0,-13-1 0,-30 3-159,47 0 57,1 0 1,-1 1-1,1 0 0,-1 0 0,1 0 1,0 0-1,-1 0 0,1 0 0,0 1 1,0 0-1,0-1 0,-4 4 0,6-4 56,1-1 0,-1 1-1,1-1 1,-1 1-1,1-1 1,-1 1-1,1-1 1,-1 1-1,1 0 1,0-1 0,-1 1-1,1 0 1,0-1-1,-1 1 1,1 0-1,0-1 1,0 1-1,0 0 1,0 0-1,0-1 1,0 1 0,0 0-1,0 0 1,0-1-1,0 1 1,0 0-1,0-1 1,0 1-1,1 1 1,10 7-255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04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13243,'3'3'1680,"0"1"-840,-1 4-336,-1 6 1105,2 6-505,0 4-248,1 6-128,2 5-328,1 2-103,1-1-345,0-6-281,0-7-471,-2-7 664,-5-13-32,1 2-144,-6-18-104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5:14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1739 256 11787,'-13'-14'245,"-1"0"0,-1 1 1,1 0-1,-2 1 1,0 1-1,-33-17 0,-112-43 370,154 68-582,-36-13 33,-2 1 0,0 2 0,0 2-1,-62-6 1,76 14-62,0 2 0,1 1-1,-1 1 1,0 2 0,1 1 0,-1 1-1,-46 16 1,9 2 0,2 4 1,0 3-1,2 3 0,1 2 0,-71 54 0,102-64-5,1 2 0,2 1-1,1 2 1,1 1 0,2 0 0,1 2-1,1 1 1,2 1 0,2 1-1,-27 67 1,26-46 2,2 1 1,3 1-1,2 0 1,3 0-1,3 1 1,0 97-1,9-92 3,2-1-1,4 0 0,24 101 0,-18-114-8,2-1-1,2-1 1,3-1 0,48 84 0,-53-106 3,2 0 0,2-1 0,0-1 0,1-1 0,1-1 0,1-1 0,1-1 0,1-1 0,1-1 0,35 19 0,-27-21-1,0-1 0,0-2 0,1-1-1,1-2 1,0-1 0,1-2 0,-1-1 0,52 0-1,-19-4 6,-1-3 0,106-16 0,-130 10-3,1-3 0,-1-2 0,-1-2 0,79-36-1,-35 3 49,-1-4 0,96-74-1,-136 87 37,-2-1 0,-2-2-1,-1-3 1,-3 0-1,-1-3 1,-2-1-1,-3-1 1,-2-2-1,32-73 1,-53 103-37,0-2 1,-1 1-1,-2-1 1,0 0-1,-2-1 0,3-30 1,-6 37-38,-1 0 0,-1 0-1,0 1 1,-2-1 0,0 1 0,0-1 0,-2 1 0,0 0 0,-12-26-1,3 16-38,-1 1 0,-1 0 0,-2 0-1,0 2 1,-23-23 0,-117-101-304,81 79 269,-58-65-132,87 75 90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05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13147,'3'10'1904,"7"-3"-1016,8-4-263,5-1 1263,7-2-872,5 0-144,4-6-632,3 0-512,-6-5 352,-6-2-152,-10-1-224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05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52 139 12771,'-11'22'1540,"1"1"-1,-11 39 1,18-54-1378,1 1-1,0 0 1,1 0-1,0 0 1,1 0-1,0 1 1,0-1-1,1 0 1,0 0-1,3 13 1,-3-20-147,-1 0 0,1 1 0,0-1 0,0 0 1,0 0-1,1 0 0,-1 0 0,0-1 0,1 1 0,-1 0 1,1 0-1,0-1 0,-1 1 0,1-1 0,0 1 0,0-1 1,0 0-1,0 0 0,0 0 0,0 0 0,0 0 0,1 0 1,-1-1-1,0 1 0,0-1 0,1 0 0,3 1 0,-3-1-46,0 0 1,1 0-1,-1-1 0,0 1 0,1-1 0,-1 0 0,0 0 0,0 0 0,0 0 0,0 0 0,0-1 0,0 1 1,0-1-1,0 0 0,0 0 0,-1 0 0,1 0 0,3-4 0,-1-2 111,1 0 0,-1 0-1,-1-1 1,1 0 0,-2 0-1,1 0 1,-1 0 0,3-13 0,0-14-142</inkml:trace>
  <inkml:trace contextRef="#ctx0" brushRef="#br0" timeOffset="0.51">65 6 14163,'-12'-6'1592,"6"6"-911,-1 0 1111,10 2-944,7-1-584,2 2-384,1 1 192,1 4-112,2 4-160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05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14195,'-2'6'496,"1"1"0,-1-1 0,0 0 0,-1 0 0,0 0 0,0 0 0,0 0 0,0-1 0,-1 1 0,-5 4 0,6-5-374,-1-1-1,0 1 1,1 0-1,0 0 1,1 0 0,-1 0-1,1 0 1,0 1-1,0-1 1,0 1-1,1 0 1,-1 7-1,2-12-141,0 1 0,0-1 0,0 0 1,0 0-1,0 0 0,0 0 0,1 0 0,-1 0 0,1 0 0,-1 0 0,1 0 0,-1 0 0,1 0 1,-1 0-1,1 0 0,0 0 0,-1 0 0,1-1 0,0 1 0,0 0 0,0 0 0,1 0 0,1 1-98,-1-1-1,1 0 0,0 0 0,-1 0 0,1-1 0,0 1 0,0-1 0,5 1 0,-1-1-111,1 0 0,-1 0 0,0-1-1,1 0 1,-1 0 0,9-3 0,1-3-194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0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17308,'3'2'6001,"-2"-3"-6041,3-2-752,-1 0 704,-1-2-176,-2-1-80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07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 15083,'14'-1'2645,"-10"7"-625,-16 17-828,0-6-1053,2 1-1,0 0 0,0 0 0,2 1 0,0 1 0,2-1 0,-6 25 0,11-42-128,1-1 0,0 1 1,0-1-1,-1 1 0,1 0 1,0-1-1,1 1 1,-1 0-1,0-1 0,0 1 1,1 0-1,-1-1 0,1 1 1,-1-1-1,1 1 0,-1-1 1,1 1-1,0-1 0,0 0 1,0 1-1,0-1 1,0 0-1,0 1 0,0-1 1,0 0-1,1 0 0,-1 0 1,0 0-1,1 0 0,-1-1 1,1 1-1,-1 0 0,1-1 1,-1 1-1,1 0 1,-1-1-1,1 0 0,3 1 1,0-1-24,1 1 0,0-1 0,0 0 0,-1-1 0,1 1 0,0-1 0,0 0 0,-1-1 0,1 1 0,5-4 0,2 0-187,0-2 0,-1 0 0,0 0 1,0-1-1,-1-1 0,0 0 0,16-17 0,-8 4-199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08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 17580,'-1'-3'1824,"3"0"-1088,1-2-296,0-1 865,0 2-265,0 1-400,-2 3-272,2-3-448,-1 3-248,2 3-512,0 3-232,1-1 528,-3 0 159,7-4-199,0 0-112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15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17388,'1'-2'1536,"-1"-1"-1264,3 8-152,-3 5 520,1 7-376,1 4-32,1 7-120,2 3-56,0 2-56,3-1-32,-2-7-120,1-2-64,0-10-280,-1-6-168,0-8 504,-5-8-144,1-9-72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16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14451,'13'3'1648,"4"-2"-1071,8-2-169,2-2 704,9-2-416,4 1-56,3-3-288,0 0-256,-1 0-720,-5-1 616,-4 3-176,-4-2-64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16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23 14867,'0'-1'80,"0"0"-1,0 0 1,0 0-1,0 0 1,0 0-1,-1 1 1,1-1-1,0 0 1,-1 0 0,1 0-1,-1 0 1,1 0-1,-1 1 1,1-1-1,-1 0 1,1 0-1,-1 1 1,0-1-1,1 0 1,-1 1 0,0-1-1,0 1 1,0-1-1,-1 0 1,0 1 10,0-1-1,0 1 1,0-1 0,0 1 0,0 0 0,0 0 0,0 0-1,0 0 1,0 0 0,-4 1 0,-4 2 164,1 0 1,-1 0-1,-15 9 0,4-1-189,1 0 0,1 2 0,0 0 0,1 2 0,0 0-1,1 1 1,1 0 0,0 1 0,1 1 0,1 1 0,1 0-1,-14 27 1,24-39-55,0 1-1,0-1 1,0 0-1,1 1 0,1 0 1,-1-1-1,1 1 1,0 0-1,1 0 1,0-1-1,2 15 1,-2-17 5,1 0 1,1-1-1,-1 1 1,0-1-1,1 1 1,0-1-1,0 1 1,1-1-1,-1 0 1,1 0-1,0 0 1,0 0-1,0-1 1,1 1-1,-1-1 1,1 0-1,0 0 1,-1 0-1,2-1 0,4 4 1,-1-3 18,1 0 0,-1 0 0,1 0 0,0-1 0,-1-1 0,1 1 0,0-1 0,0-1 0,0 0 0,0 0 0,0-1 0,12-2 0,-9 1 13,-1-1-1,1 0 1,-1 0 0,0-1 0,0-1 0,-1 0-1,1 0 1,18-14 0,-27 17-38,0 1 0,0-1-1,1 1 1,-1-1 0,-1 0 0,1 0 0,0 0 0,0 0-1,-1 0 1,1-1 0,-1 1 0,0 0 0,1-1 0,-1 1 0,0-1-1,-1 1 1,1-1 0,0 1 0,-1-1 0,1 0 0,-1 1-1,0-1 1,0 0 0,0 1 0,0-1 0,-1 0 0,1 1-1,-2-6 1,0 4 6,0 0-1,0 0 0,-1 0 1,1 0-1,-1 1 0,0-1 0,0 1 1,-1 0-1,1-1 0,-1 2 1,1-1-1,-1 0 0,0 1 1,0-1-1,-8-2 0,7 2 2,0 1-1,0 0 1,-1 0-1,1 1 0,0 0 1,-1 0-1,1 0 1,0 0-1,-1 1 1,1 0-1,-9 1 1,13-1-16,1 0 1,0 0 0,-1 0 0,1 0-1,0 0 1,0 0 0,-1 0-1,1 0 1,0 0 0,-1 0 0,1 0-1,0 1 1,0-1 0,-1 0-1,1 0 1,0 0 0,0 0 0,0 1-1,-1-1 1,1 0 0,0 0-1,0 0 1,0 1 0,-1-1 0,1 0-1,0 0 1,0 1 0,0-1-1,0 0 1,0 1 0,0-1 0,7 5 6,17-1-3,5-6-19,-1-1 0,54-13 0,-24 4-84,-56 12 90,0-1 1,1 1-1,-1 0 0,1-1 0,-1 1 1,0 0-1,1 0 0,-1 1 0,1-1 0,-1 0 1,0 1-1,5 1 0,-6-1 5,0-1 0,0 1-1,-1 0 1,1 0 0,0 0 0,-1 0 0,1 0 0,-1 0-1,1 0 1,-1 0 0,1 0 0,-1 0 0,0 0-1,1 0 1,-1 0 0,0 0 0,0 0 0,0 0-1,0 0 1,0 0 0,0 0 0,0 1 0,0-1-1,0 0 1,-1 0 0,1 0 0,0 0 0,-1 0-1,0 2 1,-8 22 15,-1 0 0,-1-1-1,-24 37 1,-10 24-367,44-82 321,-4 8-12,3-9 27,3-5-32,2-12-44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22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 13531,'-7'-3'2379,"14"3"-216,204-6 1861,-1 1-6422,-208 5 1958,-3 4-167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7:22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1722 275 11482,'-4'-9'222,"-1"0"0,0 0 0,-1 1 0,0 0 0,-1 0 0,0 0 0,0 1 0,0 0 0,-1 0-1,0 1 1,0 0 0,-1 0 0,1 1 0,-1 0 0,-1 1 0,1 0 0,0 0 0,-14-3 0,-17-3-189,0 2 1,0 2-1,-50-2 1,78 7 19,-108-6 51,-1 5 0,1 6 0,-199 31 0,295-31-89,0 1 0,0 2-1,1 0 1,-1 1 0,1 1 0,1 2-1,0 0 1,1 1 0,0 1 0,1 1-1,0 1 1,1 1 0,1 0 0,0 2-1,1 0 1,1 1 0,-14 21 0,-2 13 23,2 1 1,2 1 0,3 2 0,2 0 0,3 2 0,3 0 0,-16 94 0,19-55-16,4 1 1,5-1-1,15 196 1,-6-252-9,3-1-1,1 0 1,1 0-1,3-1 1,1 0-1,35 71 1,-35-86 3,2 0 1,1-1-1,0-1 1,2 0-1,1-1 1,0-1-1,2-1 1,0-1-1,1-1 1,46 29-1,-27-25 8,0-1-1,1-3 0,56 16 1,137 21-28,-185-48-13,0-3 0,1-1 0,-1-3 0,0-3 0,0-1 0,58-13 0,-10-5 2,-1-4 0,101-43 0,-182 63 11,0-2 0,0 0 0,0 0-1,-1-2 1,-1 0 0,0 0 0,14-15 0,-5 2 39,-2-1 1,37-52-1,-10 2 135,-2-2 0,-4-1 1,36-92-1,-55 107-105,-2-1 1,-3-1-1,-3 0 0,13-122 1,-23 124-57,-3 0 0,-9-104 0,3 138-15,-1 1 0,-1-1-1,-1 2 1,-1-1 0,-1 1-1,-2 0 1,-1 1 0,-20-34-1,14 33-4,-1 1-1,-1 0 0,-1 1 1,-1 1-1,-1 2 0,-1 0 1,-47-31-1,39 32 1,0 3 1,-2 0-1,0 2 1,0 2-1,-2 1 0,-50-10 1,8 8 11,0 4 1,-1 3-1,0 4 1,0 3-1,0 3 0,-144 26 1,191-23-4,0 2 0,0 1 0,0 2 0,1 1 0,-30 17 0,40-18 0,1 1 0,1 2 0,0 0 0,1 0 0,1 2 0,0 0 0,-28 37 0,2 6-29,-37 73 0,-27 72-68,56-104 68,-66 142-99,87-172 93,-32 118 0,52-147 21,1 1 1,3 0-1,1 0 0,1 56 1,5-67-5,2 0 1,1 0 0,1 0-1,1 0 1,2-1-1,20 51 1,-17-57-8,0 0 0,2-1 0,0 0 0,2-1 0,0 0 1,2-1-1,25 25 0,-28-33 7,0 0 0,1-2 0,1 0 0,0 0 0,0-2 1,1 0-1,0-1 0,1 0 0,0-2 0,0 0 0,21 4 0,7-3-29,1-2 0,0-1-1,-1-3 1,1-2 0,83-12-1,229-63-539,-328 68 521,28-8 66,0-2 0,-2-3 0,0-2-1,-2-3 1,-1-3 0,-1-1 0,-1-3 0,-2-2 0,-2-2 0,-1-3 0,-2-1 0,-1-2 0,-3-2 0,-2-2 0,35-54-1,-51 66 31,-2-1-1,-2-1 0,26-69 0,-38 84-32,0 0 0,-2-1-1,0 0 1,-2 0 0,-1 0-1,0 0 1,-2-1 0,-3-29-1,-3 17 20,-1 1 1,-2 0-1,-2 0 0,-1 1 0,-2 1 1,-1 0-1,-37-58 0,-8 0 113,-96-106-1,72 98-71,-112-102 1,157 166-63,-1 1 1,-2 3-1,-1 1 0,-1 3 0,-88-41 1,110 59 2,0 1 1,0 1-1,-28-5 1,43 11 70,1 0 0,0 0 1,-1 0-1,1 1 1,-1 0-1,1 0 0,-1 1 1,1 0-1,0 0 0,-1 0 1,1 1-1,0 0 1,0 0-1,0 0 0,0 1 1,-7 4-1,11-6-53,0 1 1,0-1-1,1 1 0,-1 0 0,0 0 1,1-1-1,-1 1 0,1 0 0,0 0 1,-2 3-1,0 23 228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22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14171,'5'9'1496,"11"-4"-840,7-5-223,14-1 575,9 0-200,9-4-112,0 2-80,1-1-576,-1 1-416,-11-1 360,-5 0-112,-12 1-56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23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5 12635,'0'0'73,"0"-1"0,1 1 1,-1 0-1,0-1 0,1 1 1,-1 0-1,1 0 0,-1-1 1,0 1-1,1 0 0,-1 0 1,1 0-1,-1-1 0,0 1 1,1 0-1,-1 0 0,1 0 1,-1 0-1,1 0 0,-1 0 1,0 0-1,1 0 0,-1 0 1,1 0-1,-1 0 0,1 0 1,18 4 262,-11-2 82,81 11 2085,130 27-1216,-214-39-1276,-1 0 1,1 1-1,0-1 1,0 1-1,-1 1 1,1-1-1,7 6 1,-11-8-11,-1 1 1,1 0-1,0 0 1,0 0-1,-1 0 1,1-1 0,-1 1-1,1 0 1,0 0-1,-1 0 1,0 0-1,1 1 1,-1-1-1,0 0 1,1 0-1,-1 0 1,0 0-1,0 0 1,0 0-1,0 0 1,0 0 0,0 1-1,0-1 1,-1 0-1,1 0 1,0 0-1,-1 0 1,1 0-1,0 0 1,-1 0-1,1 0 1,-1 0-1,0 0 1,1 0-1,-1 0 1,0 0-1,1-1 1,-1 1 0,-2 1-1,-8 10 21,-2 0-1,1-1 1,-1-1-1,-16 10 1,-8 6 22,-28 22-19,3 3 0,-103 108 0,156-148-40,0 0-1,1 1 1,0 0-1,1 0 1,-10 24 0,5-2-36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24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12347,'38'-21'3110,"-26"13"-2608,0 2 1,1-1 0,23-7 0,20-1 166,106-13 0,63 8-522,-163 16-85,266-6-66,-307 14-136,-18-3-95,0 0-1,0-1 0,1 1 1,-1-1-1,0 0 1,0 1-1,3-2 0,1-2-122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17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11682,'2'6'462,"0"1"0,0 0 0,-1 0 0,0 0-1,0 0 1,0 0 0,-1 0 0,-1 11-1,-10 56 1587,11-73-2026,-83 310 3115,20-95-2587,63-214-548,-1 2 10,0 0 1,0 0-1,0 0 1,1 0-1,-1 0 1,1 6-1,0-9-4,1-1 0,-1 1 0,0 0-1,0 0 1,1 0 0,-1 0 0,1 0 0,-1 0 0,1-1-1,-1 1 1,1 0 0,-1 0 0,1-1 0,0 1-1,-1 0 1,1-1 0,0 1 0,0-1 0,-1 1 0,1-1-1,0 1 1,0-1 0,0 0 0,0 1 0,-1-1-1,1 0 1,0 1 0,0-1 0,0 0 0,0 0 0,0 0-1,0 0 1,1 0 0,24 0-17,1-1 0,-1-1 0,0-1 0,0-2 0,-1 0 0,1-2 0,-1-1 0,28-12 0,-46 17-50,-1-1 1,1 0-1,-1 0 1,0-1-1,0 1 1,8-9-1,7-12-227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17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24 17676,'-2'14'2955,"-11"65"-2276,-5 8-605,3-13-15,-8 84 0,37-190 152,14-74-173,22-175 1,-50 280-352,0 11 170,0-9 139,0 0 0,0 0 0,0 1 0,0-1 0,1 0 0,-1 0 0,1 0 0,-1 0 1,0 0-1,1 0 0,0 0 0,-1 0 0,1 0 0,0 0 0,-1 0 0,1 0 0,0-1 0,0 1 1,0 0-1,-1 0 0,1-1 0,0 1 0,0-1 0,0 1 0,0-1 0,0 1 0,2 0 1,2 0 2,0-1 1,0 1-1,0-1 1,0 0 0,0 0-1,1 0 1,-1-1-1,0 1 1,0-1 0,7-3-1,6-2 24,26-15 0,-9 5 24,-34 15-46,-1 1-1,1 0 1,0-1 0,-1 1 0,1 0 0,-1 0 0,1-1 0,0 1 0,-1 0 0,1 0 0,0 0 0,-1 0 0,1 0 0,0 0 0,-1 0 0,1 0 0,-1 0 0,1 0 0,0 0 0,-1 1 0,1-1-1,0 0 1,0 1 0,-1-1 0,1 1 0,-1-1-1,0 1 1,1 0 0,-1-1-1,0 1 1,0-1 0,0 1-1,0 0 1,1-1 0,-1 1-1,0 0 1,0-1-1,0 1 1,0 0 0,-1-1-1,1 1 1,0 0 0,0 0-1,-17 41 22,12-30-7,-57 155 252,51-131-434,1 0-1,-8 64 1,18-93 3,1-13 32,-1-10-78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18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 18780,'-4'14'2128,"8"-14"-1511,3-1-337,3-4 0,2-3-88,-1-4-232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18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51 15491,'-5'14'2081,"-1"-4"-1273,3-8 1448,3-11-1671,3-1-441,3-4 160,1-2-120,-2-11-312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42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 15235,'-2'-8'2608,"-2"19"-1426,-3 20-607,1 34-280,2 0 0,5 76-1,-1-140-272,0 0 0,0 0 0,0-1-1,0 1 1,0 0 0,0 0-1,0-1 1,0 1 0,0 0-1,0 0 1,1-1 0,-1 1 0,0 0-1,0-1 1,1 1 0,-1 0-1,1-1 1,-1 1 0,0-1 0,1 1-1,-1-1 1,1 1 0,0-1-1,0 2 1,0-2-1,0 0 1,-1-1-1,1 1 0,0 0 0,0 0 0,-1 0 1,1-1-1,0 1 0,-1 0 0,1-1 1,0 1-1,-1 0 0,1-1 0,0 1 1,-1-1-1,1 1 0,-1-1 0,1 1 0,0-2 1,28-39 512,-24 34-455,155-215 1086,-159 221-1159,16-19 28,-17 20-33,1-1 0,-1 0-1,1 1 1,0-1 0,-1 1-1,1-1 1,-1 0 0,1 1-1,0-1 1,-1 1 0,1 0-1,0-1 1,0 1 0,-1 0-1,1-1 1,0 1 0,0 0-1,0 0 1,-1 0 0,1-1-1,0 1 1,0 0 0,1 0-1,-1 2-1,0-1-1,-1 1 0,1-1 1,-1 1-1,1 0 1,-1-1-1,0 1 0,0-1 1,1 1-1,-1 0 0,0-1 1,-1 1-1,1 0 1,0-1-1,0 1 0,-1-1 1,0 4-1,0 2-2,-1 9-4,0 6-36,-1 30-1,3-51 45,0-1 1,0 1 0,0 0-1,0 0 1,0 0-1,0 0 1,0 0 0,1 0-1,-1-1 1,0 1 0,0 0-1,1 0 1,-1 0 0,1-1-1,-1 1 1,1 0 0,-1 0-1,1-1 1,-1 1-1,1 0 1,-1-1 0,1 1-1,0-1 1,-1 1 0,1-1-1,0 1 1,0-1 0,-1 1-1,1-1 1,0 0-1,0 1 1,0-1 0,0 0-1,-1 0 1,1 0 0,0 0-1,0 1 1,0-1 0,0 0-1,0 0 1,0-1 0,-1 1-1,1 0 1,0 0-1,0 0 1,0-1 0,0 1-1,-1 0 1,2-1 0,6-2 15,0-1 0,0 0 0,15-9 0,-18 10-14,30-20 48,-19 12-27,1 0 0,0 1 0,1 1 0,34-13 1,-50 21-28,-1 1 1,0 0-1,0-1 1,0 1 0,1 0-1,-1 0 1,0 0-1,0 0 1,1 0 0,-1 0-1,0 0 1,0 1-1,0-1 1,1 0 0,-1 1-1,0-1 1,0 0-1,0 1 1,0 0 0,0-1-1,0 1 1,0 0-1,0-1 1,0 1 0,0 0-1,0 0 1,0 0-1,0 0 1,-1 0 0,1 0-1,0 0 1,-1 0-1,1 0 1,-1 0 0,1 0-1,-1 0 1,1 1-1,-1-1 1,0 0 0,1 2-1,0 7-16,0-1 1,0 0-1,-1 1 0,-1 12 1,0-9-3,-4 79-508,18-116 1480,-6 7-901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42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16564,'25'1'3726,"34"-6"-2547,-28 2-583,49-5-51,175-10-1334,-238 19-69,-7 2-178,-19 0 369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43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16932,'26'5'1768,"7"-9"-1024,4-2-272,8 1 552,1-3-55,-2 1-185,1-3-392,-10 3-1064,-2 0-400,-14 0 864,-6-2-249,-10 2-127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7:29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1137 310 9090,'31'-63'3370,"25"-79"0,-55 140-3309,0 0-1,0-1 1,0 1-1,-1 0 1,1-1-1,-1 1 1,0-1-1,0 1 1,0-1-1,0 1 1,0-1-1,0 1 1,0-1 0,-1 1-1,0-1 1,1 1-1,-3-4 1,2 3-24,-1 1 0,0 0 0,0 0 1,-1 0-1,1 0 0,0 0 0,-1 0 1,1 0-1,-1 1 0,1-1 0,-1 1 1,0 0-1,0 0 0,-4-1 0,-15-5 74,-2 1 0,1 2 0,-33-3 0,-73 1 177,121 6-266,-44-1 126,1 3-1,0 2 1,0 2 0,1 2 0,0 3-1,-72 24 1,90-23-83,1 1 1,1 2-1,0 1 0,1 1 0,1 1 1,1 2-1,0 1 0,2 1 1,0 1-1,-39 48 0,46-46-43,0 2-1,2 0 1,1 0 0,2 2-1,0 0 1,2 0-1,1 1 1,1 0 0,2 1-1,1 0 1,1 0-1,2 0 1,1 1 0,2-1-1,3 35 1,0-40-24,1 1 1,2-1 0,0 0-1,2 0 1,0-1-1,2 0 1,24 45 0,-22-51-8,0 0 0,2-1 0,0 0 0,1-2 0,1 1 0,0-2 0,1 0 0,1-1 1,38 24-1,-36-27-25,1-1 0,0-1 1,0-1-1,1-1 0,0 0 1,1-2-1,23 3 0,-16-5 5,1-1 0,-1-2 0,1-1 0,56-9 0,-45 2 62,0-3 1,-1-1-1,0-2 1,-1-2-1,0-2 1,-2-1-1,62-41 1,-70 39 3,-1-1 1,-1-2-1,-1 0 1,-1-2-1,-1-1 0,-2-1 1,22-33-1,-35 46-29,-1-1-1,0-1 1,-1 1-1,-1-1 1,0-1-1,-1 1 0,-1-1 1,-1 0-1,-1-1 1,0 1-1,-1-1 1,-1 1-1,-1-1 1,-1 1-1,-4-32 1,-4 14 18,0 1 1,-23-52-1,-37-65 36,35 81-90,15 27-62,-11-26-315,26 63 223,0 0 0,-1 0 0,1 0 0,-1 1 0,-1-1-1,-9-8 1,13 13 144,-1 0 0,1 0-1,-1 1 1,0-1 0,1 1-1,-1 0 1,0-1-1,0 1 1,0 0 0,0 1-1,0-1 1,-1 1 0,1-1-1,0 1 1,0 0 0,-3 0-1,-33 2-382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4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16 16211,'-1'-16'2133,"-1"34"-936,-1 1-936,-24 91 308,18-82-321,2 0 1,0 1-1,-2 35 1,9-61-215,-1 0 1,1 0 0,0 0 0,1-1 0,-1 1 0,0 0 0,1 0-1,0 0 1,-1 0 0,1-1 0,0 1 0,0 0 0,1-1-1,-1 1 1,1 0 0,-1-1 0,1 0 0,0 1 0,3 3 0,-1-4 0,-1 1 1,1-1 0,0 0 0,0 0 0,-1-1 0,1 1 0,0-1-1,1 0 1,-1 0 0,0 0 0,0 0 0,6 0 0,6-1-293,0-1 1,0 0-1,0-1 1,0 0-1,-1-2 1,18-5-1,14-9-503,-30 9 248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45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14459,'0'9'662,"-1"0"0,-1 0 0,-3 11 0,3-11-309,0 1-1,0-1 0,0 10 0,2-16-290,0 0 0,1 0-1,-1 0 1,0 0 0,1 0 0,0 0 0,0 0 0,0 0-1,0 0 1,0 0 0,0-1 0,1 1 0,3 4-1,-4-5-79,0-1-1,1 0 1,0 1-1,-1-1 1,1 0-1,0 0 0,0 0 1,0 0-1,-1 0 1,1 0-1,0-1 0,0 1 1,0-1-1,0 1 1,1-1-1,-1 0 1,0 0-1,0 0 0,0 0 1,0 0-1,0 0 1,0 0-1,0-1 0,0 1 1,0-1-1,0 1 1,0-1-1,0 0 1,2-1-1,6-3-571,0 0-1,0 0 1,17-13-1,-6 1 52,-14 10-214,1 1-1,0 1 1,0-1-1,12-5 1,-20 11 746,0 0 1,1-1-1,-1 1 1,1 0-1,-1 0 1,0 0-1,1 0 1,-1 0-1,0 0 0,1 0 1,-1 0-1,1 0 1,-1 0-1,0 0 1,1 0-1,-1 0 1,1 0-1,-1 0 0,0 0 1,1 0-1,-1 0 1,0 1-1,1-1 1,-1 0-1,0 0 1,1 0-1,-1 1 1,0-1-1,1 0 0,-1 1 1,0-1-1,0 0 1,1 0-1,-1 1 1,0-1-1,0 0 1,0 1-1,1-1 1,-1 1-1,0-1 0,0 0 1,0 1-1,0-1 1,0 0-1,0 1 1,0-1-1,0 1 1,0-1-1,0 0 0,0 1 1,0-1-1,0 1 1,0-1-1,-3 24 1533,-25 75 1962,17-67-2638,2 1 0,1-1 0,-6 68 0,13-96-889,2 1 0,-1-1 0,0 0 0,1 1 0,2 5 0,1 6-211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45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 21020,'3'-2'1993,"-4"5"-1521,-3-2-232,1 2 832,0-1-664,3-1-168,-2 2-456,2-1-232,3-2-504,0 0-304,0 0 872,-6 5-1041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46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50 17804,'0'2'1680,"-1"11"-992,0 2-256,1 3 1113,1 2-673,5 3-320,4 0-152,4-2-136,6-4-96,7-5-264,-1-5-144,4-6-296,2-2-216,-1-8-464,-1-4-113,-4-7 833,0-3-240,-6-4-88</inkml:trace>
  <inkml:trace contextRef="#ctx0" brushRef="#br0" timeOffset="1">375 4 11666,'2'-4'1641,"-4"13"-601,-6 7-328,-6 8 1833,-5 3-1129,-2 8-264,-3 5-95,-4 7-193,-2 7-96,3 1-256,1-1-88,8-2-272,0-2-160,7-5-504,1-5-320,6-15 672,5-7-152,8-18-120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47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17028,'1'1'1504,"-2"16"-1008,-5 5-184,-1 6 704,0 7-311,1 5-217,0 4-152,3 1-112,3 1-80,2-8-80,3-3-72,1-7-208,0-3-200,-2-12-409,-2-12-119,-1 0 656,-5-11-144,-3-7-184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47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15843,'3'0'1625,"10"3"-857,4-1-272,7 0 632,4 1-208,6 0-127,3-1-201,1 0-640,-1-2-448,-4 0 1296,-2 0-856,-9-2-32,-4 2-48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48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7 17452,'2'-7'2116,"0"7"-744,-1 13-213,-3 21-640,-9 24-241,-3-2 0,-32 86 0,8-30 92,36-104-315,-1 1-1,1 0 0,0-1 1,1 1-1,0 0 0,0 14 1,1-21-43,1 0 1,-1 0-1,0 0 1,1 1-1,-1-1 1,1 0-1,0 0 1,0 0-1,0 0 1,0 0 0,0-1-1,0 1 1,0 0-1,1 0 1,-1-1-1,1 1 1,-1-1-1,1 1 1,0-1-1,-1 1 1,1-1 0,0 0-1,0 0 1,0 0-1,0 0 1,0 0-1,0-1 1,0 1-1,0-1 1,0 1-1,3-1 1,8 2-164,-1-1-1,1-1 1,-1 0-1,0-1 1,1 0 0,-1-1-1,0 0 1,19-6 0,-11 1-645,1-1 1,-1-1 0,37-22-1,-37 18-52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48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52 199 17332,'-4'1'1800,"-2"9"-1048,-1 0-304,-1 3 977,0 1-345,0 5-384,3 0-224,1 1-352,3 1-128,2-5-304,2-2-152,3-4-400,-1-5-192,1-7 1944,-3-5-1216,1-10 24,-1-2 0</inkml:trace>
  <inkml:trace contextRef="#ctx0" brushRef="#br0" timeOffset="1">47 34 18372,'0'-13'1992,"0"6"-1159,1 2-361,-1 0 1000,3 2 296,1 3-1648,-1 1-1760,-9 1 944,-4-4 72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4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72 19108,'0'-1'109,"0"0"0,0 1 0,1-1 1,-1 0-1,0 0 0,0 1 0,0-1 0,0 0 0,1 0 0,-1 0 0,0 1 1,-1-1-1,1 0 0,0 0 0,0 0 0,0 1 0,0-1 0,-1 0 1,1 0-1,0 1 0,-1-1 0,0-1 0,1 2-22,-1-1 0,0 1 1,1 0-1,-1 0 0,1-1 0,-1 1 0,0 0 1,1 0-1,-1 0 0,0 0 0,1 0 1,-1 0-1,0 0 0,1 0 0,-1 0 0,0 0 1,1 0-1,-1 0 0,0 0 0,0 1 0,-2 0 19,0 0-1,0 0 0,0 1 0,1-1 0,-1 1 0,1 0 0,-1-1 0,1 1 0,0 0 0,0 0 1,-3 4-1,4-5-107,1-1 1,-1 1-1,0 0 0,1 0 1,-1 0-1,0 0 1,1 0-1,0 1 1,-1-1-1,1 0 1,0 0-1,-1 0 1,1 0-1,0 0 1,0 0-1,0 1 1,0-1-1,0 0 1,0 1-1,1-1 0,-1-1 0,0 1 0,1-1 0,-1 1 0,1-1 1,-1 1-1,1-1 0,-1 0 0,1 1 0,-1-1 0,1 0 0,0 0 0,-1 1 0,1-1 0,-1 0 0,1 0 1,-1 0-1,1 0 0,0 0 0,-1 1 0,1-1 0,0 0 0,-1 0 0,2-1 0,3 1-2,0-1 0,-1 0 0,1 0 0,0 0 0,-1-1 0,1 0 0,7-3 0,-4 0 47,0 0 0,0-1 1,10-8-1,-16 12-22,0 0 0,0-1 0,0 1 0,0 0 0,0 0-1,-1-1 1,1 1 0,-1-1 0,1 0 0,-1 1 0,0-1 0,0 0 0,0 0 0,-1 0 0,2-3 0,-2 6-13,0-1-1,0 1 0,0-1 1,0 0-1,0 1 1,0-1-1,0 1 1,0-1-1,0 0 1,-1 1-1,1-1 1,0 1-1,0-1 1,0 1-1,-1-1 1,1 1-1,0-1 1,0 1-1,-1-1 1,1 1-1,-1-1 1,1 1-1,0-1 1,-1 1-1,1 0 1,-1-1-1,1 1 1,-2-1-1,1 1 3,0-1-1,0 1 0,-1 0 1,1 0-1,0 0 1,0 0-1,-1 0 1,1 0-1,0 1 1,0-1-1,-1 0 1,-1 1-1,-2 1-10,1 0 0,0 0 1,-1 0-1,1 1 0,0-1 1,-6 6-1,8-6-98,0 0 1,-1 1 0,1-1-1,0 1 1,0 0-1,1 0 1,-1 0 0,0-1-1,1 1 1,0 1-1,0-1 1,0 0 0,-1 4-1,2-7 66,0 0-1,0 0 0,0 1 1,0-1-1,0 0 1,0 1-1,0-1 0,1 0 1,-1 0-1,0 1 0,0-1 1,0 0-1,0 0 1,0 0-1,1 1 0,-1-1 1,0 0-1,0 0 1,0 0-1,1 1 0,-1-1 1,0 0-1,0 0 1,1 0-1,-1 0 0,0 0 1,0 0-1,1 1 1,-1-1-1,0 0 0,1 0 1,-1 0-1,0 0 1,0 0-1,1 0 0,-1 0 1,0 0-1,0 0 1,1 0-1,-1 0 0,0-1 1,1 1-1,-1 0 1,0 0-1,0 0 0,1 0 1,-1 0-1,0 0 1,0-1-1,1 1 0,-1 0 1,0 0-1,5-1-360,0-1-171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49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14 16668,'10'-13'2326,"-11"23"-660,-13 28 109,-44 64-222,35-65-1378,2 1 0,-26 63 0,47-98-169,-1-1 0,0 0-1,0 0 1,1 1-1,-1-1 1,1 0 0,0 1-1,-1-1 1,1 0 0,0 1-1,1-1 1,-1 0 0,0 1-1,1-1 1,-1 0 0,1 0-1,0 1 1,0-1 0,1 3-1,-1-3-3,1-1 0,-1 1-1,1-1 1,0 1 0,0-1 0,-1 0-1,1 0 1,0 0 0,0 1 0,0-2-1,0 1 1,0 0 0,1 0-1,-1-1 1,0 1 0,0-1 0,0 0-1,1 0 1,-1 1 0,4-2 0,1 1-127,0-1 1,0 0-1,-1 0 1,1-1 0,0 0-1,-1 0 1,1 0-1,-1-1 1,0 0 0,0 0-1,0-1 1,0 0 0,0 0-1,-1 0 1,0-1-1,0 1 1,0-1 0,0-1-1,-1 1 1,0 0-1,7-13 1,1-13-397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8:0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0 194 14011,'1'-5'211,"0"1"0,1 0 0,-1-1 0,1 1 0,0 0 1,0 0-1,0 0 0,1 1 0,-1-1 0,1 0 0,0 1 0,0 0 0,6-5 0,4-3 245,0 0 0,19-10-1,-4 4-89,1 1-1,34-14 1,-48 24-292,0 1 0,0 0 0,0 2 0,1-1 0,-1 2 0,26-2 0,-37 4-68,-1 0 0,0 0 1,0 1-1,1-1 0,-1 1 0,0-1 0,1 1 0,-1 0 0,0 0 0,0 1 0,0-1 1,0 1-1,0-1 0,0 1 0,-1 0 0,1 0 0,3 3 0,-5-3-4,1 1 1,-1-1-1,1 0 0,-1 0 0,0 1 1,0-1-1,0 1 0,0-1 0,-1 1 1,1-1-1,-1 1 0,1 0 0,-1-1 0,0 1 1,0 0-1,0-1 0,0 1 0,0 0 1,-1-1-1,1 1 0,-1-1 0,-1 4 1,-2 7 23,-2-1 0,1 1 0,-2-1 0,0 0 0,0 0 0,-15 17 0,-61 62 366,63-70-266,-9 7 99,-28 31 301,51-51-400,0 0 0,0 0 0,0 0 1,1 1-1,-7 16 0,11-23-107,1 0-1,-1-1 1,1 1 0,-1-1-1,1 1 1,0 0 0,0-1-1,0 1 1,0 0 0,0-1-1,0 1 1,0 0 0,1-1-1,-1 1 1,0-1 0,1 1-1,0 0 1,-1-1-1,1 1 1,0-1 0,0 1-1,-1-1 1,1 0 0,0 1-1,0-1 1,1 0 0,-1 0-1,0 0 1,0 0 0,3 2-1,4 2 20,-1-1-1,1 0 0,0 0 1,15 4-1,-8-3-7,3 2-60,1 0 1,0-2-1,0 0 1,0-1-1,0-1 0,1-1 1,-1-1-1,1 0 1,-1-2-1,35-4 1,7-12-82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5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 20988,'-8'-1'1833,"5"1"-1337,0 0 752,4 0-688,5 1-640,0 1-456,2 1 432,2 1-152,3-1-112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5:25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16 13163,'-1'-2'195,"-1"1"0,1 0 0,-1 0 0,0 0 0,1 1 0,-1-1 0,0 0 1,0 1-1,0-1 0,1 1 0,-1-1 0,0 1 0,-3 0 0,58 11 2187,38-2-1987,105-4 0,94-18-36,-162 6-214,-59 4-90,133-5 81,-151 9-268,95 12-1,-137-11 27,-1 0 1,1 0-1,-1 1 0,0 0 1,0 0-1,13 8 0,-20-10 95,1 0-1,-1-1 1,0 1 0,1 0-1,-1 0 1,0 0-1,0 0 1,0 0-1,0 0 1,0 0-1,0 0 1,0 1 0,0-1-1,0 0 1,-1 1-1,1-1 1,-1 0-1,1 1 1,-1-1 0,1 1-1,-1-1 1,0 1-1,1-1 1,-1 1-1,0-1 1,0 1-1,0-1 1,0 1 0,-1-1-1,1 1 1,0-1-1,0 1 1,-1-1-1,1 0 1,-1 1-1,0-1 1,1 1 0,-1-1-1,0 0 1,0 0-1,0 1 1,0-1-1,0 0 1,0 0-1,0 0 1,-1 1 0,0 0 19,0-1 0,1 1 0,-1 0 1,0-1-1,0 0 0,0 1 0,0-1 1,0 0-1,0 0 0,-3 1 0,-7 1 71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5:2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60 12595,'-2'1'105,"1"0"-1,-1 0 1,1 1 0,0-1 0,-1 1 0,1-1 0,0 1 0,0-1 0,0 1 0,0 0-1,0-1 1,0 1 0,0 3 0,1-4-75,0 0 0,0 0 1,0-1-1,0 1 0,1 0 0,-1 0 0,0 0 1,1-1-1,-1 1 0,1 0 0,-1 0 0,1-1 0,-1 1 1,1 0-1,0-1 0,-1 1 0,1 0 0,0-1 1,-1 1-1,1-1 0,0 1 0,0-1 0,-1 0 1,1 1-1,0-1 0,0 0 0,0 1 0,0-1 0,-1 0 1,1 0-1,0 0 0,1 0 0,8 2 154,1 0 0,-1-1 0,0 0-1,0 0 1,18-3 0,54-9 401,-61 7-447,171-35 774,59-9-1203,-237 46 96,0 0 0,22 1 0,-27 4-57,-6 2-118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57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66 15491,'-7'-4'1337,"6"4"-769,8-2-160,16 2 480,6-4-104,14-3-120,10 0-112,7-3-159,3 0-73,-2 1-296,0 3-192,-14 0-457,-7 5-215,-18 2 648,-12 8-144,-15 5-144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57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15019,'0'0'1585,"16"-2"-865,7-2-264,15-2 568,11-1-112,13-1-176,4-1-216,5 0-600,1 2-424,-8 0 1849,-6 1-1345,-11 4 0,-10 0-32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58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15643,'1'3'172,"0"0"1,0 0-1,0 0 0,0 0 0,1 0 0,-1 0 0,1 0 0,0-1 1,0 1-1,0-1 0,0 1 0,0-1 0,1 0 0,-1 0 0,1 0 0,4 2 1,9 7 449,26 12 1,-28-16-192,29 14 265,-27-14-555,0 1 0,-1 0 0,16 12 0,-29-19-146,-1 0 1,1 1-1,0 0 0,0-1 1,-1 1-1,1 0 0,-1 0 1,0 0-1,1 0 1,-1 0-1,0 0 0,0 0 1,0 1-1,0-1 0,-1 0 1,1 0-1,0 5 0,-1-3-7,0-1 0,0 1 0,-1 0-1,1-1 1,-1 1 0,0-1 0,0 1-1,0-1 1,-1 1 0,-2 4 0,-4 6-35,0-1 1,-2 0 0,1-1-1,-16 14 1,20-21 37,-60 65-8,-147 172 1517,200-226-1248,10-9 91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5:07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36 16620,'-10'-8'1776,"7"1"-1024,1-1-328,0 3 912,1 0 49,2 3-1257,1 3-968,-1 3 792,5 5-240,1-1-105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5:06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93 13867,'55'-92'5474,"-124"215"-2900,47-81-2378,13-26-163,-35 73 113,39-77-111,1 1 0,0 0 0,0 0 1,1 0-1,-1 17 0,4-27-27,-1-1 1,1 0-1,0 1 0,0-1 1,0 0-1,1 1 1,-1-1-1,1 0 0,-1 1 1,1-1-1,0 0 0,0 1 1,-1-1-1,2 0 1,-1 0-1,0 0 0,0 0 1,1 0-1,-1 0 1,1 0-1,-1-1 0,1 1 1,0-1-1,0 1 0,0-1 1,0 1-1,0-1 1,0 0-1,0 0 0,0 0 1,1 0-1,-1 0 1,0-1-1,0 1 0,1-1 1,-1 1-1,1-1 0,-1 0 1,4 0-1,5 0-3,-1 0-1,1-1 0,0 0 0,0-1 0,-1 0 1,1-1-1,16-6 0,-18 5-146,1 1-1,-1-2 0,0 1 0,0-1 1,0 0-1,-1-1 0,0 0 1,0 0-1,0-1 0,12-14 1,-13 5-195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5:0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17636,'1'3'2064,"8"-2"-1336,12-2-248,8-2 897,12-4-457,7 0-88,6 0-248,5-1-168,-2 4-296,-2-2-136,-8 5-304,-8 1-200,-15 6-504,-8 2-272,-16 4 920,-7-1-265,-22 2-143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5:08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17396,'17'5'1880,"16"-5"-1056,7 0-320,7-3 753,5 0-121,1 0-344,0-1-320,-4 1-616,-6 0-776,-10 4 784,-6 2-160,-10 0-120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9:31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25 14667,'4'-19'1373,"-8"14"-763,-9 7-254,1 5-72,0 0-1,1 0 0,0 1 1,0 1-1,-10 10 0,-49 56 234,49-49-495,0 1-1,2 1 1,1 1 0,1 0 0,-24 62 0,34-75-17,2 2 0,0-1 1,0 0-1,2 1 1,0 0-1,1 0 1,1 0-1,1 0 0,0 0 1,1 0-1,1 0 1,9 33-1,-8-42-27,0 0 0,1 0 0,0-1 1,0 0-1,1 0 0,0 0 0,0 0 0,1-1 0,0 0 0,0 0 0,1 0 0,8 6 0,-10-10 3,0 1 0,0-1-1,0 0 1,1 0-1,-1-1 1,1 1-1,0-1 1,0 0 0,0-1-1,0 1 1,0-1-1,0-1 1,0 1-1,0-1 1,0 0-1,1 0 1,-1-1 0,0 0-1,8-2 1,-6 0-10,1 0 0,-1 0 1,13-9-1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5:13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53 9970,'17'-31'3387,"-16"29"-3025,0 0 1,0 1 0,0-1-1,0 1 1,0-1 0,1 1 0,-1 0-1,1 0 1,-1-1 0,1 1 0,-1 0-1,1 0 1,-1 1 0,1-1-1,0 0 1,0 0 0,1 0 0,-3 6-69,0 0 0,0-1 0,-1 1 0,0 0 0,-2 6 0,-11 45-16,2 0 1,-8 104-1,19-153-265,1 0 1,0 0 0,1 0-1,0 0 1,0 0 0,3 11-1,-4-17-7,0 0-1,1 0 1,-1 0-1,1 0 0,-1 0 1,1 0-1,0 0 1,-1 0-1,1 0 0,0 0 1,0 0-1,0 0 0,0-1 1,-1 1-1,1 0 1,0 0-1,0-1 0,0 1 1,2 0-1,-1-1 3,-1 0 0,1 0 0,0 0 1,-1 0-1,1 0 0,0 0 0,-1 0 0,1-1 0,0 1 0,-1-1 0,1 1 1,-1-1-1,1 0 0,0 1 0,-1-1 0,0 0 0,3-2 0,15-12 64,-1-1 0,-1-1-1,-1 0 1,24-33 0,-23 28-19,32-42 94,-31 38-102,1 1 1,2 0 0,0 2 0,26-22 0,-46 43-46,1 1-1,-1 0 0,0 0 1,1 0-1,-1 0 0,1 0 1,-1 1-1,1-1 1,-1 0-1,1 1 0,-1-1 1,4 0-1,-5 1 0,0 1 0,0-1 0,1 0 0,-1 0 0,0 0 1,1 0-1,-1 1 0,0-1 0,0 0 0,1 0 0,-1 0 0,0 1 0,0-1 1,0 0-1,0 1 0,1-1 0,-1 0 0,0 0 0,0 1 0,0-1 0,0 0 0,0 1 1,0-1-1,0 0 0,0 1 0,0-1 0,0 0 0,0 1 0,0-1 0,0 0 1,0 1-1,0-1 0,0 0 0,0 0 0,0 1 0,0 0 0,-2 7-11,-1 1 0,0-1 0,-4 10-1,3-9 22,-1 4-9,1-6 7,1 1 1,0 0 0,1 0 0,0 0 0,0 0 0,0 0 0,0 14 0,2-22-7,0 1 0,0 0 1,0 0-1,0 0 1,0-1-1,1 1 0,-1 0 1,0 0-1,0 0 0,1-1 1,-1 1-1,0 0 0,1-1 1,-1 1-1,0 0 0,1-1 1,-1 1-1,1 0 1,0-1-1,-1 1 0,1-1 1,-1 1-1,1-1 0,0 1 1,-1-1-1,1 1 0,0-1 1,-1 0-1,2 1 1,0-1 1,0 1 0,1-1 0,-1 0 0,0 0 0,0 0 0,1 0 0,-1-1 0,0 1 0,0-1 0,4 0 0,4-3 8,-1 0 0,1 0 0,14-10 0,-7 2-10,-12 8-14,-1 1 0,1-1 0,0 1-1,0 0 1,1 1 0,8-4-1,-13 5 11,-1 1 0,0 1-1,0-1 1,0 0 0,1 0-1,-1 0 1,0 0 0,0 0 0,0 0-1,1 0 1,-1 0 0,0 0-1,0 0 1,0 0 0,1 0-1,-1 0 1,0 1 0,0-1-1,0 0 1,0 0 0,0 0-1,0 0 1,1 1 0,-1-1-1,0 0 1,0 0 0,0 0-1,0 0 1,0 1 0,0-1-1,0 0 1,0 0 0,0 0 0,0 1-1,0-1 1,0 0 0,0 0-1,0 0 1,0 1 0,0-1-1,0 0 1,-1 17-80,-7 14-27,-1-5 117,7-16-176,-1 0 1,-1 1-1,0-2 0,0 1 0,-1 0 1,0-1-1,-12 16 0,16-24 164,1 0-1,-1 0 1,0-1-1,0 1 1,1 0-1,-1-1 1,0 1-1,0-1 1,0 1-1,0-1 1,0 1-1,0-1 1,0 0-1,0 1 1,0-1-1,0 0 1,0 0-1,0 0 1,0 0-1,0 0 1,-1 0-1,-11-1-151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5:14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15835,'14'-2'5885,"22"4"-3807,0-1-1300,210-20 1368,-95 3-1844,-150 16-325,0 0 0,1-1-1,-1 1 1,0 0 0,1 0-1,-1 0 1,0 1-1,1-1 1,-1 0 0,0 0-1,1 1 1,1 0-1,-3-1-8,0 0 0,0 1-1,0-1 1,0 0 0,0 0-1,0 0 1,0 1 0,0-1 0,0 0-1,0 0 1,0 1 0,0-1-1,0 0 1,0 0 0,0 0-1,0 1 1,0-1 0,0 0-1,0 0 1,0 1 0,0-1-1,0 0 1,0 0 0,0 0-1,0 1 1,-1-1 0,1 0-1,0 0 1,0 0 0,0 0-1,0 1 1,-1-1 0,1 0-1,0 0 1,0 0 0,0 0-1,0 0 1,-1 0 0,1 1-1,-3 0-60,1 1 1,-1 0-1,1-1 0,-1 0 1,0 0-1,0 1 0,1-2 0,-1 1 1,-6 1-1,0-2-40,1-1 0,-1 1 0,-13-4 0,-6-2-198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5:15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15179,'-1'0'172,"0"0"0,0 0 0,0 1 0,0-1 1,1 0-1,-1 0 0,0 1 0,0-1 0,1 0 0,-1 1 0,0-1 0,0 0 0,1 1 0,-1-1 0,0 1 0,1 0 0,-1-1 0,1 1 0,-1-1 0,0 2 0,-14 14 814,9-9-769,-25 30 940,-38 57 0,62-83-998,0 1 0,0 1 0,1-1 0,1 1 0,0 0 0,1 0 0,0 1 1,1-1-1,-2 25 0,5-35-119,-1 1 0,1-1-1,0 0 1,1 1 0,-1-1 0,1 1 0,-1-1 0,1 0 0,0 0 0,0 1 0,1-1 0,-1 0-1,1 0 1,-1 0 0,1 0 0,0 0 0,0-1 0,0 1 0,4 3 0,-2-3 0,0 0-1,0-1 1,0 1 0,1-1 0,-1 0-1,1 0 1,0-1 0,-1 1 0,1-1 0,0 0-1,0 0 1,5 0 0,10-1 35,0 0 0,0-2 0,0 0-1,0-1 1,27-8 0,-30 7-320,0 0 0,-1-2-1,0 0 1,0-1 0,0 0 0,-1-1 0,23-16-1,-36 22 173,0 0 0,0 0-1,0 0 1,0-1 0,0 1-1,0-1 1,2-4 0,-1-6-414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5:16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14555,'0'6'1865,"0"4"-1113,-6 6-280,0 3 1408,2 4-1064,1 2-55,3 3-121,0-3-152,1 0-192,5-4-64,4-6-88,2-4-128,2-10-432,0-2-272,2-9 1880,1-6-1248,1-5 16,0-5-32</inkml:trace>
  <inkml:trace contextRef="#ctx0" brushRef="#br0" timeOffset="1">248 62 15107,'-13'24'1641,"-10"11"-889,-4 1-272,-5 8 832,-1 2-272,5 3-279,-1-2-137,10-7-272,2-4-240,9-12-472,2-4-272,6-10 536,0-4-121,3-7-103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5:1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18 18236,'-1'1'175,"0"-1"1,-1 1-1,1-1 1,0 1-1,0 0 1,0 0-1,0-1 1,0 1-1,0 0 1,1 0-1,-1 0 1,0 0-1,0 0 1,1 0-1,-1 0 1,0 0-1,1 0 1,-1 0-1,1 1 0,-1-1 1,1 0-1,0 0 1,0 0-1,-1 1 1,1 1-1,0-2-130,1 0 0,-1 0 0,0 0 0,1 0 0,-1 0 0,1 0 0,-1 0 0,1-1 0,0 1 0,-1 0 0,1 0 0,0-1 0,-1 1 0,1 0 0,0-1 0,0 1 0,-1-1 0,1 1 0,0-1 0,0 1 0,0-1 0,0 0 0,0 1 0,0-1 0,0 0 0,0 0 0,0 1 0,0-1 0,0 0 0,0 0 0,0 0 0,1-1 0,5 1-8,0-1 1,-1 0-1,0 0 1,1 0-1,9-5 1,-14 6-35,-1 0 1,1-1-1,-1 1 0,1-1 1,-1 0-1,0 1 1,1-1-1,-1 0 0,0 0 1,1 0-1,-1 1 0,0-1 1,0-1-1,0 1 1,0 0-1,0 0 0,0 0 1,0-1-1,0 1 0,-1 0 1,1-1-1,0 1 1,-1 0-1,1-1 0,-1 1 1,1-1-1,-1 1 0,0-1 1,0-2-1,0 3-1,-1 0-1,0 0 1,1 0-1,-1 0 1,0 0-1,0 0 1,0 0-1,1 0 1,-1 0-1,0 0 1,0 0-1,-1 1 1,1-1-1,0 0 1,0 1-1,0-1 1,0 1-1,0-1 1,-1 1-1,1 0 1,0-1-1,-1 1 1,1 0-1,0 0 1,0 0-1,-1 0 1,1 0-1,0 0 0,-3 1 1,-3-1-5,-1 1 0,1 0 0,0 0 0,-8 3 0,-15 9 16,28-12-14,1-1 1,0 1-1,-1 0 0,1-1 1,0 1-1,0 0 1,0 0-1,0 0 1,0 0-1,0 0 0,0 0 1,0 0-1,0 0 1,0 1-1,1-1 1,-1 0-1,0 1 1,1-1-1,-1 0 0,0 2 1,2-3-9,-1 1 1,0-1-1,0 1 1,0-1-1,1 0 0,-1 1 1,0-1-1,1 0 1,-1 0-1,0 1 0,1-1 1,-1 0-1,0 0 1,1 1-1,-1-1 0,1 0 1,-1 0-1,0 0 1,1 0-1,-1 0 1,1 1-1,-1-1 0,1 0 1,-1 0-1,0 0 1,1 0-1,-1 0 0,1 0 1,-1-1-1,1 1 1,-1 0-1,1 0 0,16-3-1311,15-7-2331,-23 9 2710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5:17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10 15843,'-2'4'1873,"-30"43"1703,28-42-3386,1 0-1,0 0 1,1 1-1,-1 0 1,1-1 0,0 1-1,0 0 1,-1 9-1,3-13-153,0 0 0,0-1 0,1 1 0,-1 0 0,0-1-1,1 1 1,-1 0 0,1-1 0,-1 1 0,1-1 0,0 1 0,0-1 0,0 1-1,-1-1 1,1 1 0,1-1 0,-1 0 0,0 0 0,0 1 0,2 0-1,0 0-19,0-1-1,0 1 0,0 0 0,0-1 1,0 0-1,1 0 0,-1 0 0,0 0 1,6 1-1,0-2-207,1 1 0,-1-1 0,1 0 0,0-1 0,-1 0 0,15-4-1,-12 1-463,1-1-1,-1-1 0,0 0 1,-1 0-1,1-1 0,-1-1 0,-1 0 1,17-15-1,19-25-739,-13 8 4567,-170 223 1922,112-144-5041,2 1 1,-35 83-1,47-92-588,7-18 339,-1 0 1,-11 22 0,6-22-124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5:18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 11594,'6'2'492,"1"-1"0,-1 1-1,0-1 1,0-1 0,0 1-1,0-1 1,1 0 0,-1-1-1,0 1 1,9-3-1,9 0 221,464-18 2730,3 23-2821,274-7-688,219-75 591,-297 17 694,-683 63-1208,32-4 112,1 3 0,0 1 0,52 6 0,-84-5-1333,-7-1 223,-9-3 141,3-1 291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5:19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6 17684,'20'-5'1669,"-19"4"-1634,-1 1 1,0 0-1,0 0 1,1 0-1,-1 0 1,0 0-1,1 0 1,-1 0-1,0 1 1,0-1-1,1 0 1,-1 0-1,0 0 1,0 0-1,1 0 1,-1 0-1,0 0 1,0 1-1,1-1 1,-1 0-1,0 0 1,0 0-1,1 1 1,-1-1-1,0 0 1,0 0-1,0 1 1,0-1-1,1 0 1,-1 0-1,0 1 1,0-1-1,0 4 114,-1-1-1,0 1 1,1 0 0,-1-1-1,0 1 1,-1-1 0,1 1-1,-3 4 1,-40 80 488,-68 104 1,24-45-279,86-144-340,-3 6 47,0-1 1,1 1 0,-6 16 0,10-24-50,-1 1 0,1-1 1,0 0-1,-1 0 0,1 0 0,0 0 0,0 0 0,-1 1 0,1-1 0,0 0 0,0 0 1,1 1-1,-1-1 0,0 0 0,0 0 0,0 0 0,1 0 0,-1 1 0,1-1 0,-1 0 1,1 0-1,-1 0 0,1 0 0,-1 0 0,1 0 0,0 0 0,0 0 0,0 0 1,-1-1-1,1 1 0,0 0 0,0 0 0,0-1 0,0 1 0,0 0 0,1-1 0,-1 1 1,0-1-1,0 0 0,2 1 0,9 0 65,0-1 1,1 0-1,-1 0 0,1-1 1,-1-1-1,0 0 0,18-6 1,-2 1-51,76-17-726,89-17-3113,-157 36 2913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5:2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14019,'-3'3'4125,"-12"9"-849,-29 31-1715,31-28-1271,1 0 0,-15 25 0,23-34-220,1 0 0,0 0 0,0 0 0,1 1 0,0-1 0,0 1 0,0-1 0,1 1 0,0 0 0,0 11 0,1-16-44,0 0 0,0-1 0,0 1 0,0 0 0,0-1 0,1 1 0,-1-1-1,0 1 1,1 0 0,0-1 0,-1 1 0,1-1 0,0 1 0,0-1 0,0 0 0,0 1 0,0-1-1,0 0 1,0 1 0,0-1 0,1 0 0,-1 0 0,2 1 0,0-1-7,-1 0-1,1 0 1,0-1 0,-1 1 0,1-1 0,0 1-1,0-1 1,-1 0 0,1 0 0,0 0-1,0 0 1,-1-1 0,4 0 0,3-1-179,-1 0 0,1-1 0,-1 0 0,1-1 0,-1 0 0,0 0 0,13-10 1,-16 10 171,0-1 0,0 0 1,0 0-1,-1 0 0,0 0 1,0 0-1,-1-1 0,1 0 1,-1 0-1,3-8 1,1-10-315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5:21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18828,'-6'5'1792,"-4"-1"-1183,0 0-297,1 2 848,2 1-336,3 0-440,2 1-384,2-4-928,-1-8 560,1-5 32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9:31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 16396,'-3'-1'1424,"-2"12"-968,1 1-184,-2 5 768,2 3-400,-3 7-272,1 3-80,2 6-120,0 0-39,4-3-97,1-4-152,2-5-513,0-8 169,7-12 328,0-4-112,3-9-88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5:44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41 13667,'-1'-3'138,"1"0"0,-1 0 0,0 0 0,0-1 0,0 1 1,0 0-1,-1 0 0,1 0 0,-3-2 0,4 4-123,-1 0 1,1 1-1,-1-1 1,1 1-1,0-1 1,-1 1-1,1 0 0,-1-1 1,1 1-1,-1-1 1,0 1-1,1 0 1,-1-1-1,1 1 0,-1 0 1,0 0-1,1 0 1,-1-1-1,0 1 1,0 0-1,0 0 18,0 1-1,0-1 1,0 0-1,0 1 1,0-1-1,1 1 1,-1-1 0,0 1-1,0-1 1,1 1-1,-1-1 1,0 1-1,1 0 1,-1-1 0,1 1-1,-1 0 1,1 0-1,-1 0 1,0 1-1,-5 13 46,0 0-1,1 0 0,1 0 0,0 1 0,1 0 0,1 0 0,-1 24 1,0-1-30,-89 729 279,91-762-342,-25 243-229,22-192 195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5:45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1736 13755,'1'-1'924,"6"4"-701,9 4-88,-2 4-106,1-1 0,1 0 1,0-2-1,0 0 0,1 0 1,0-2-1,0 0 0,35 7 1,23-8 8,1-3 1,101-9-1,-21-1 15,268 21 61,0 26-124,18 1-2,-193-23 14,442 33-8,538 34 46,-1034-75-27,452-1 44,-153-66-57,-3-30 0,-125 21 3,219-41 32,-572 106-35,-9 0 1,1 1-1,-1 1 1,0-1-1,1 0 1,-1 1-1,1 0 1,-1 0-1,1 1 1,-1-1-1,0 1 1,5 1-1,-8-1 8,0 0-1,0 0 0,-1 0 1,1 0-1,0 1 0,-1-1 1,1 0-1,-1 0 0,1 1 1,-1-1-1,0 0 0,1 1 0,-1-1 1,0 0-1,0 1 0,0-1 1,0 0-1,0 1 0,0-1 1,-1 0-1,1 1 0,0-1 1,-1 0-1,1 1 0,-1-1 1,1 0-1,-1 0 0,0 0 0,1 1 1,-1-1-1,0 0 0,-1 1 1,2-2-4,0 0 0,-1 0-1,1 0 1,0 0 0,0 1 0,0-1 0,0 0 0,0 0 0,-1 0 0,1 0 0,0 0-1,0 0 1,0 0 0,0 0 0,-1 0 0,1 0 0,0-1 0,0 1 0,0 0 0,0 0-1,0 0 1,-1 0 0,1 0 0,0 0 0,0 0 0,0 0 0,0 0 0,0 0 0,0 0 0,-1-1-1,1 1 1,0 0 0,0 0 0,0 0 0,0 0 0,0 0 0,0-1 0,0 1 0,0 0-1,0 0 1,0 0 0,0 0 0,0-1 0,-4-11 58,2-14-98,-1-110-607,-8-132 75,-24 38 592,-3-50-141,32 146-126,-10-105-330,14 228 547,1 0 0,-2 0 0,1 0 0,-2 0 0,1 0 0,-1 0 0,-1 1 0,0 0 0,-1 0 0,0 0 0,0 1 0,-1 0 1,0 0-1,0 0 0,-1 1 0,-1 0 0,-14-11 0,6 8 38,-1 1 1,-1 1-1,1 1 1,-1 0-1,-1 1 1,0 1-1,-24-4 1,-146-11 278,130 17-143,-82-16 1,-19-22-94,94 22-61,0 3 0,-73-8 0,-379-5-336,261 20 164,-789-10-75,496 38 313,-923 15 257,1034-40-57,-61 0 248,425 8-434,1 2-1,-1 4 1,1 3-1,-82 23 0,124-27-78,1-6-22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6:0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13715,'-2'37'838,"-1"0"0,-2-1 0,-16 62 0,1-29-755,-32 73 0,50-139-56,1 0 18,0-1-1,-1 1 1,1 0 0,0-1 0,1 1-1,-1 0 1,0 0 0,1 0 0,0 0-1,-1-1 1,1 1 0,0 0 0,1 5-1,-1-8-16,1 1 0,-1-1 0,1 1 0,-1-1 0,0 1 0,1-1 0,-1 0 0,1 1-1,-1-1 1,1 0 0,-1 1 0,1-1 0,0 0 0,-1 0 0,1 0 0,-1 1 0,1-1-1,0 0 1,-1 0 0,1 0 0,-1 0 0,1 0 0,0 0 0,-1 0 0,1 0 0,-1 0-1,1 0 1,0-1 0,0 1 0,21-7 560,-21 7-523,26-12 531,19-8 161,-43 19-779,0 0 0,0 0 1,1 1-1,-1-1 0,0 0 0,1 1 1,-1 0-1,0 0 0,1 0 0,5 1 1,-8 0-85,0-1 0,-1 0 1,1 0-1,-1 1 0,1-1 1,0 1-1,-1-1 0,1 1 1,-1-1-1,1 1 0,-1-1 1,1 1-1,-1-1 0,0 1 0,1-1 1,-1 1-1,1 0 0,4 6-1095,-3-6 507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6:09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26 14291,'2'-1'441,"14"-11"697,-16 11-1106,1 1 1,-1 0 0,1 0-1,-1-1 1,0 1-1,1 0 1,-1-1 0,0 1-1,1 0 1,-1-1 0,0 1-1,0 0 1,1-1-1,-1 1 1,0-1 0,0 1-1,0-1 1,1 1-1,-1-1 1,0 1 0,0 0-1,0-1 1,0 1 0,0-1-1,0 1 1,0-1-1,0 1 1,0-2 0,-1 2-3,1 0 1,0 0 0,-1 0 0,1 0 0,-1 0 0,1 0 0,-1 0 0,1 0 0,0 0 0,-1 0 0,1 0-1,-1 1 1,1-1 0,0 0 0,-1 0 0,1 0 0,-1 0 0,1 1 0,0-1 0,-1 0 0,1 0 0,0 1 0,-1-1-1,1 0 1,0 1 0,0-1 0,-1 0 0,1 1 0,0-1 0,0 0 0,-1 1 0,-10 14 249,10-14-237,-13 22 110,0 1 0,2 0 0,0 0 0,2 1 0,-12 43 0,11-25 58,3 1 0,-6 75 0,13-99-137,0 0-1,2 1 1,5 32 0,-5-47-91,0-1 1,0 1-1,1 0 0,-1 0 1,1-1-1,1 1 1,-1-1-1,1 0 1,0 0-1,0 0 1,1 0-1,-1 0 0,1-1 1,0 1-1,0-1 1,10 7-1,-12-9-45,1-1-1,-1 0 0,1 0 0,0 0 1,-1 0-1,1 0 0,0-1 1,-1 1-1,1-1 0,0 1 1,0-1-1,-1 0 0,1 0 1,0 0-1,0-1 0,-1 1 1,1-1-1,0 1 0,-1-1 1,1 0-1,0 0 0,-1 0 1,1 0-1,-1-1 0,0 1 1,1-1-1,2-2 0,9-10-334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6:09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14427,'6'4'1224,"-5"6"-800,-1 2-144,0 6 537,3 1-137,3 2-208,0 2-72,2 0-136,2-3-16,2-5-104,-1-4-96,2-5-320,1-6-240,1-6-232,-2-4-1209,-2-7 1601,1-5-304,-1-1-272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6:09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67 268 12907,'-2'12'1312,"-3"6"-688,-3 5-200,-2 7 592,0 0-159,0 2-145,2-1-96,2-3-168,0-3-216,5-3-704,1-5 120,1-8 280,3-4-128,5-5-80</inkml:trace>
  <inkml:trace contextRef="#ctx0" brushRef="#br0" timeOffset="1">210 0 13307,'0'24'1216,"1"4"-936,5 6-72,1 3 312,2 9-168,1 3 16,-6 2-103,-2 0-49,-9 6-64,-9 3-40,-11 8-136,-9 2-128,-12-3 144,-6-2-24,-6-7-24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6:15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15219,'9'-6'2417,"6"-6"-1537,-2 1-248,-1 1-296,-1 0 1729,-2 1-1665,-2 2-336,-6 7-616,1-4-281,-2 7 713,-3 1-264,-6 2-144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6:17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1181 138 8562,'2'-9'213,"-1"1"0,0-1 0,-1 0 1,0 1-1,0-1 0,-1 1 0,0-1 1,-2-10-1,2 16-128,0 0 1,-1 0-1,1 1 1,0-1-1,-1 0 0,0 1 1,1-1-1,-1 1 1,0 0-1,0-1 1,0 1-1,-1 0 1,1 0-1,0 0 1,-1 1-1,0-1 0,1 1 1,-1-1-1,0 1 1,1 0-1,-1 0 1,0 0-1,0 0 1,0 1-1,0-1 0,0 1 1,-5 0-1,-6-1 10,0 2 0,0 0-1,-1 1 1,1 0 0,0 1-1,1 0 1,-16 7 0,-95 43 67,114-48-135,-65 34 170,-76 55 0,105-64-119,-7 5 104,1 3 0,3 3 0,1 1 0,2 2 0,1 2 0,3 3 0,3 1 0,-47 74 0,68-93-34,2 1 0,1 0-1,1 2 1,2-1 0,1 1 0,1 1 0,3 0-1,0 0 1,3 0 0,1 1 0,2 64 0,3-77-83,1-1 0,0 1 0,2 0 1,1-1-1,1 0 0,0 0 0,2-1 0,15 29 1,-14-35-50,0 1 1,1-2-1,0 1 0,1-2 1,1 1-1,0-2 1,1 0-1,0 0 1,1-1-1,1-1 0,23 12 1,-23-14-14,1-1 1,0 0-1,1-2 1,-1 0-1,1-1 0,0 0 1,0-2-1,0 0 1,0-1-1,26-1 0,-19-3 0,-1 0 0,0-2-1,0-1 1,0-1 0,-1 0-1,1-2 1,21-12 0,-3-2 8,-1-3 1,-1-1 0,-1-2-1,-2-1 1,0-3 0,-3 0-1,44-55 1,-45 44 41,-1 0-1,-3-2 1,-2-2 0,-2 0 0,-2-1-1,-2-2 1,-2 0 0,-3-1 0,-2-1-1,14-102 1,-25 130-34,-2 0 1,0 0-1,-2-1 1,-5-37-1,4 55-59,0 0 0,0-1 0,-1 1 0,0 0 1,0 1-1,-1-1 0,-7-10 0,8 13-24,0 1 0,-1 0 0,1 0 0,-1 1 0,0-1 0,0 1 0,-1-1-1,1 1 1,-1 1 0,0-1 0,1 1 0,-11-4 0,1 2 0,0 1-1,0 0 1,0 1 0,0 1-1,0 0 1,-25 2-1,-33 6-245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6:19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3787 10394,'-11'2'655,"11"1"-271,1-3-338,1 1 0,-1 0 0,1-1-1,-1 1 1,1-1 0,-1 0 0,1 1 0,-1-1 0,1 0-1,3 0 1,39-3 417,0-1-1,61-14 0,-7 0-214,82 0-174,210 5 0,-316 12-58,-10 0 1,0-4-1,-1-2 1,0-3 0,0-2-1,-1-4 1,117-45-1,169-104 325,0-1 85,74 4-114,115-50-156,56-32-141,-374 162-10,208-89 23,101-97 47,-452 227-66,502-226 7,-373 178-2,58-30-7,305-128 16,-467 208-30,299-119 1,-12-27-10,-50 10 16,14 26-9,-252 114 2,394-158 7,-364 130 0,293-132 6,-330 159-4,2 3 0,162-33 0,-105 43-16,1 7-1,1 7 1,228 15 0,-329-4 20,0 3 0,73 17 0,-111-19 7,-1 1 0,1 1-1,-1 0 1,0 1 0,-1 0 0,0 1-1,0 1 1,0 0 0,-1 1 0,0 0 0,0 1-1,-1 0 1,13 17 0,10 22 165,51 100-1,-71-121-135,-6-14-27,-1 0 0,-1 1 0,7 22 0,-12-33 7,1 1 1,-2 0-1,1-1 1,0 1-1,-1 0 0,0 0 1,0 0-1,-1 0 0,1-1 1,-1 1-1,0 0 0,0-1 1,-1 1-1,1 0 0,-5 7 1,-1-1 84,0 0 1,-1-1-1,0-1 1,0 1-1,-13 9 0,-53 42 419,32-29-233,-5 8-88,2 1 1,1 3-1,3 1 0,-50 69 1,78-89-387,13-15-248,0-10 400,1 0-1,-1 0 1,1 0-1,-1 0 0,1 0 1,-1 1-1,1-1 0,-1 0 1,1 0-1,-1 0 1,1 0-1,-1-1 0,1 1 1,-1 0-1,0 0 1,1 0-1,-1 0 0,1 0 1,-1-1-1,1 1 0,-1 0 1,1 0-1,-1-1 1,1 1-1,11-7-329,0-1 0,0 0 1,17-15-1,-29 22 343,28-23-471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6:20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25 11410,'-22'-15'1558,"22"14"-1538,-1 1 0,1 0 0,0 0 0,0 0-1,0 0 1,0 0 0,0 0 0,0-1 0,0 1 0,-1 0 0,1 0 0,0 0 0,0 0 0,0-1 0,0 1 0,0 0-1,0 0 1,0 0 0,0 0 0,0-1 0,0 1 0,0 0 0,0 0 0,0 0 0,0-1 0,0 1 0,0 0 0,0 0-1,0 0 1,0 0 0,0-1 0,0 1 0,0 0 0,1 0 0,-1 0 0,0 0 0,0 0 0,0-1 0,0 1 0,16-3 771,-15 3-740,0 0-1,0 0 0,0 0 0,0 1 0,1-1 0,-1 0 0,0 0 1,0 1-1,0-1 0,0 0 0,0 1 0,0-1 0,0 1 0,0-1 1,0 1-1,0 0 0,0-1 0,0 1 0,-1 0 0,1 0 0,0 0 0,0 0 1,-1-1-1,1 1 0,0 0 0,-1 0 0,1 0 0,-1 0 0,1 0 1,-1 1-1,0-1 0,1 0 0,-1 0 0,0 0 0,0 0 0,0 0 1,0 0-1,0 1 0,0-1 0,0 0 0,-1 2 0,1 4 108,-2 0-1,1 0 0,-1 0 1,0 0-1,-5 10 0,-89 179 1583,-1 1-684,92-187-989,1 0 1,0 0-1,1 0 1,0 0 0,-1 15-1,3-23-57,1-1-1,0 0 1,0 0-1,0 0 1,0 0 0,0 0-1,1 0 1,-1 0-1,0 0 1,0 0-1,1 0 1,-1 0 0,0 0-1,1 0 1,-1 0-1,1 0 1,0 0 0,-1 0-1,1 0 1,0 0-1,-1 0 1,1-1-1,0 1 1,1 1 0,0-1 5,0 0 1,0-1-1,0 1 1,0 0 0,0 0-1,1-1 1,-1 0 0,0 1-1,0-1 1,0 0 0,4 0-1,5-1 42,1 0 0,0-1 1,17-6-1,-27 8-53,100-33-150,-2-4 1,112-58-1,-205 91 21,42-22-489,-46 23 565,1 1 0,-1-1 0,0 1 0,0-1 0,0 0 0,0 0 0,-1-1 0,1 1 0,-1 0 0,4-8 0,-2-7-347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1:1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14859,'3'-4'132,"-1"0"-1,1 0 1,0 0-1,0 0 1,1 1-1,-1-1 1,1 1-1,-1 0 1,1 0-1,0 0 1,1 1-1,-1-1 1,0 1-1,1 0 1,-1 0-1,10-2 1,-10 4-72,1-1 0,-1 1 0,1 0 0,-1 0 0,1 1 0,-1-1 0,0 1 0,1 0 0,-1 0 0,0 0 0,1 1 0,-1 0 0,0 0 1,0 0-1,0 0 0,-1 0 0,1 1 0,5 5 0,-2-2-40,-1 0 1,-1 0-1,1 1 0,-1 0 1,0 0-1,-1 1 0,0-1 1,0 1-1,0 0 0,-1 0 1,0 0-1,-1 1 0,0-1 1,0 0-1,-1 1 1,0 0-1,0-1 0,-2 14 1,1-9-42,-1 0 1,-1 0 0,0 0-1,-1 0 1,0 0 0,-1 0-1,-1-1 1,0 1 0,0-1-1,-1-1 1,-11 18 0,3-12-1,10-12 17,0 0 0,0 0-1,0 1 1,0-1-1,-2 8 1,5-11 3,0 0 0,1-1 0,-1 1 0,1 0 0,0 0 0,0-1 1,-1 1-1,1 0 0,0 0 0,1 0 0,-1-1 0,0 1 0,0 0 0,1 0 0,-1-1 0,1 1 0,0 0 1,-1-1-1,1 1 0,0-1 0,0 1 0,0-1 0,0 1 0,1 1 0,15 17-19,-4-5-35,0 1 0,-1 0 0,-1 1 0,16 30 1,-15-14-102,-1 1 0,-2 0 1,-1 0-1,-2 1 1,-1 0-1,-2 0 1,-1 51-1,-3-75 110,-1-1 0,0 1 0,0 0 0,-6 14 0,-1 8 51,-3 11 67,6-24 85,1 1 0,1-1 0,-3 42 0,7-62-160,0 1 0,0-1-1,0 1 1,0-1 0,0 1 0,0-1 0,0 1-1,0-1 1,0 1 0,0-1 0,0 0 0,1 1-1,-1-1 1,0 1 0,0-1 0,1 1 0,-1-1-1,0 0 1,1 1 0,-1-1 0,0 0 0,1 1-1,-1-1 1,1 0 0,-1 0 0,0 1 0,1-1-1,-1 0 1,1 0 0,-1 0 0,1 1 0,-1-1-1,1 0 1,-1 0 0,0 0 0,1 0 0,-1 0-1,1 0 1,-1 0 0,1 0 0,-1 0 0,1 0-1,-1 0 1,1 0 0,-1-1 0,1 1 0,-1 0-1,1 0 1,-1 0 0,0-1 0,1 1 0,-1 0-1,1 0 1,0-1 0,13-8-86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9:31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11 15667,'6'-10'1962,"-18"18"-789,0 2-886,-16 9-139,1 2 0,1 1 1,-31 34-1,55-54-144,0 0 1,1 0 0,-1 0 0,1 0 0,0 0 0,-1 0 0,1 0 0,0 1 0,0-1 0,1 0 0,-1 1 0,0 2 0,1-3-1,0-1 0,0 1 0,0-1 0,0 1 0,0-1 0,1 1 1,-1-1-1,1 0 0,-1 1 0,1-1 0,-1 1 0,1-1 0,0 0 0,0 1 0,0-1 1,0 0-1,-1 0 0,2 0 0,-1 0 0,0 0 0,2 2 0,18 12 34,0-1 0,35 18 0,-38-24-29,-1 2 0,0 0 0,0 1 0,-1 1 0,27 25 0,-40-34 3,-1 0 0,1 0 0,-1 0 0,1 0 0,-1 1 0,0-1 0,0 1 0,-1-1-1,1 1 1,-1 0 0,0 0 0,0-1 0,0 1 0,0 0 0,-1 0 0,0 0 0,1 0 0,-1 0 0,-1 0-1,1 0 1,-1 0 0,1 0 0,-1-1 0,0 1 0,0 0 0,-1 0 0,1-1 0,-1 1 0,0-1 0,0 1-1,0-1 1,0 0 0,-1 0 0,1 0 0,-1 0 0,0 0 0,0 0 0,0-1 0,0 1 0,0-1 0,-4 2-1,-3 1 99,-1 0 0,1-1 0,-1 0 0,0 0 0,0-2 0,0 1 0,-23 1 0,25-4-50,1 1 1,-1-1-1,0-1 1,0 0 0,0 0-1,1-1 1,-1 0-1,0 0 1,1-1-1,-15-7 1,21 9-70,0 0 1,0 0-1,1 0 0,-1 0 0,0-1 0,1 1 1,-1-1-1,1 1 0,-1-1 0,1 1 1,0-1-1,0 0 0,0 0 0,0 0 1,0 0-1,0 1 0,0-1 0,1 0 1,-1-1-1,1 1 0,-1 0 0,1 0 0,0 0 1,0 0-1,0 0 0,0 0 0,0 0 1,0 0-1,0 0 0,1-1 0,-1 1 1,1 0-1,0 0 0,1-3 0,19-18-129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6:21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907 94 10954,'0'-4'46,"-1"1"-1,1-1 0,-1 0 0,-1 0 0,1 0 0,0 1 1,-1-1-1,0 1 0,0-1 0,0 1 0,0 0 1,0-1-1,-1 1 0,1 0 0,-1 0 0,-4-3 1,2 2-12,-1 1 0,1 0 1,-1 0-1,0 0 0,0 0 1,0 1-1,0 0 1,0 1-1,-9-2 0,-4 1 29,1 0-1,-1 2 0,1 0 1,-1 1-1,1 1 0,-23 5 1,15 0 85,-1 1 0,2 2 0,-1 0 1,1 2-1,1 0 0,0 2 0,1 1 1,0 0-1,-29 28 0,13-7 311,2 2 0,1 1 0,-59 86 0,67-83-261,3 1-1,1 1 1,-21 56 0,34-71-151,2-1 0,0 2 0,2-1-1,2 1 1,0 0 0,0 48 0,5-65-29,1 0 0,0 0 1,1 0-1,0 0 1,1 0-1,0 0 0,1-1 1,1 1-1,0-1 0,0 0 1,1-1-1,1 1 1,0-1-1,0 0 0,1-1 1,1 0-1,-1 0 0,2-1 1,-1 0-1,1 0 1,1-1-1,15 9 0,-6-6 82,1-1 0,0-1 0,0-1 0,1-1 0,0 0 0,0-2 0,0-1 0,1 0 0,0-2 0,0-1 0,0 0-1,-1-2 1,1 0 0,0-2 0,0-1 0,-1 0 0,31-11 0,-24 5-35,0-1 0,-1-2-1,0 0 1,-1-2 0,-1-1 0,0-2-1,-2 0 1,1-1 0,-2-2 0,-1 0-1,-1-1 1,27-36 0,-29 30-55,0-1 1,-2-1-1,-1 0 0,-1-1 1,12-38-1,-21 49-61,-1 0 0,0-1-1,-1 1 1,-2-1 0,0 1 0,-1-1 0,0 0 0,-2 0 0,-6-35 0,4 43-63,-1 1 1,0-1-1,-1 1 1,0 1-1,0-1 1,-2 1-1,1 0 1,-11-13-1,0 4-47,0 0-1,-1 1 0,-22-17 0,-18-11-223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6:47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2826 244 9346,'-24'-19'501,"0"1"1,-2 2-1,0 0 0,0 2 1,-2 1-1,1 1 0,-2 1 1,1 1-1,-41-7 0,-26 0-489,-154-6-1,70 9 287,87 4-216,-199-18 154,198 23-183,-107 8-1,36 13-5,-182 41 0,194-29-13,-41 8 183,156-27-88,1 2 0,0 1 1,-38 19-1,61-24-78,-1 1 0,1 0-1,0 1 1,1 1 0,0 0 0,0 1 0,-13 15 0,11-7-11,0 0 0,0 0 0,2 2 0,-13 27-1,7-4 2,2 1 0,2 1 0,1 0 0,-7 57 0,16-69 10,2 0 0,1 1 1,1-1-1,2 0 1,10 56-1,53 167 124,-31-134-177,-12-46 28,54 129 0,-52-155-4,2 0 0,3-1-1,42 56 1,-53-85-9,0 0 1,1-2 0,1 0 0,1-1 0,39 27-1,124 58 214,-146-84-167,207 134 181,-15-8-216,-144-100-1,2-3 1,2-5 0,1-4 0,2-3 0,96 16 0,-84-25-49,270 41 90,-315-56-48,0-3 1,0-3-1,0-2 1,81-14 0,372-96 63,-478 104-90,41-17-1,-63 20 10,0-1 0,-1 0 0,0-1 0,0 0 0,0-1 0,12-12 0,18-22-16,-3-1 1,66-94 0,4-6 61,-96 128-38,-1 2-11,0 0 0,-2-1 0,1 0 0,-2 0 0,15-30 0,-22 35 8,0-1 1,-1 1-1,0 0 0,-1 0 1,0-1-1,0 1 0,-4-18 0,1-9 8,2 22-19,0-1 0,-1 0-1,-1 1 1,-1 0 0,0-1 0,0 1 0,-2 1-1,0-1 1,0 1 0,-16-23 0,7 14-4,-2 2 1,-1 0-1,0 1 1,-1 0-1,-25-17 1,-10-11 10,-51-57 1,64 61-3,-2 2-1,-69-53 1,88 77 3,0-1 0,-36-37 0,49 43-2,0-1 1,2 0 0,-1 0 0,1-1 0,1 0-1,-11-27 1,7 6 10,-12-63-1,-6-14 15,25 98-23,0 0 0,-2 1 0,1-1 0,-2 2 0,0-1 0,-9-11 0,-5-3-2,5 7 40,-21-31 0,33 42-24,1 1-1,-1-1 1,1 0-1,1 0 1,0 0 0,0-1-1,-2-13 1,3 1 4,1-1 0,2-25 0,0 31-14,0 0 0,-2 0 0,0 0-1,-1 0 1,-4-18 0,5 30-5,-1 1 0,0-1 0,0 0 1,-1 1-1,1-1 0,-1 1 1,0 0-1,0 0 0,0 0 0,-1 0 1,1 1-1,-9-6 0,-1-1 33,-1 1-1,-25-11 0,25 13-239,0 0 0,-21-15 0,34 21 171,0 1-1,0-1 1,0 0-1,0 1 1,1-1 0,-1 0-1,0 0 1,0 0-1,0 1 1,1-1 0,-1 0-1,0 0 1,1 0-1,-1 0 1,1 0 0,-1 0-1,1 0 1,0 0 0,-1 0-1,1-1 1,0 1-1,0 0 1,-1 0 0,1 0-1,0 0 1,0 0-1,1-1 1,-1 1 0,0 0-1,0 0 1,0 0 0,1 0-1,-1 0 1,0 0-1,1 0 1,0-2 0,10-9-310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13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1485 159 7290,'-12'-14'469,"-1"1"0,-1 0 0,0 1 0,-1 0 0,0 2 1,-1 0-1,0 0 0,-1 2 0,-27-11 0,21 10-292,0 2-1,-1 1 0,0 1 1,0 1-1,0 1 1,-47 0-1,17 6-90,1 3-1,-1 2 1,-56 17 0,-154 58 533,244-76-540,-51 18 221,-97 48-1,147-62-284,1 1 1,0 0 0,1 2-1,1 0 1,0 2 0,1-1-1,0 2 1,-27 36 0,29-31 0,2 1 1,0 0 0,2 1 0,0 0-1,1 0 1,2 1 0,1 1 0,-7 43-1,11-53-5,2 0-1,0 0 1,1 0-1,0 0 0,1-1 1,1 1-1,1 0 1,0 0-1,1-1 0,0 0 1,2 0-1,0 0 1,0 0-1,1-1 1,15 21-1,22 21 8,81 76 0,-49-56 3,-43-41-13,69 69 16,-81-85-16,1 0 0,1-2-1,28 16 1,-20-16 1,0-1 0,44 16 0,-57-26 50,0-1 0,0-1 1,0 0-1,1-1 0,0-1 0,20-1 0,-9-2 58,0-2 0,0-1 0,-1-1 0,0-1 0,1-2 0,28-12-1,-22 5-42,0-1-1,-1-3 0,-1 0 0,37-29 0,-27 13-59,-1-2-1,-2-2 1,-1-2-1,-2-1 0,-2-2 1,46-75-1,-64 90-19,-2-1-1,-1 0 1,-1-1 0,-2 0 0,-1-1-1,-1-1 1,10-62 0,-18 72 3,0 0 1,-2 1 0,0-1-1,-2 0 1,0 0-1,-2 0 1,0 1 0,-1 0-1,-2 0 1,0 0-1,-1 1 1,-17-31 0,-42-49-400,35 57 329,12 15-16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15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2536 434 7834,'1'-4'212,"0"0"1,-1 1 0,1-1 0,-1 0-1,1 0 1,-1 0 0,0 0 0,-1 1-1,1-1 1,-1 0 0,1 0 0,-1 1-1,-3-7 1,2 4 42,-1 0 0,-1 1 0,1 0 0,-1 0 0,0 0 0,0 0 0,-9-7 0,-13-10-54,0 1 0,-2 2 0,0 1 0,-2 1 0,1 1 0,-2 2 0,-52-18 0,-234-47-85,309 77-93,-158-31 188,-188-14 0,286 43-195,1 3 0,0 2 0,0 4 0,0 3 0,-121 29 0,115-15-17,0 3 0,1 4 0,-114 63 1,133-61 2,1 3 1,3 2 0,0 2-1,3 2 1,-47 52 0,82-80-4,0 0 1,1 1-1,1 1 1,0 0-1,1 0 0,0 0 1,2 1-1,-1 0 1,2 1-1,-5 15 1,8-20-1,1 0 1,-1 0-1,2 1 0,0-1 1,0 0-1,1 0 1,0 1-1,1-1 1,0 0-1,1 0 1,0-1-1,1 1 1,0-1-1,0 1 1,9 13-1,-1-5 2,2 1 0,0-2-1,0 0 1,2 0 0,0-2-1,26 22 1,-15-18 2,1-1 0,1-1 0,57 26 0,-23-19 2,1-3 1,0-3-1,128 21 1,-36-20 17,170 1 1,159-33 10,-252-14-8,-179 16-34,-1-2 0,75-27 1,-100 28 15,-1 0 0,-1-2 0,0-1 0,-1-1 0,46-37 0,-55 39 16,-2-2-1,0 0 1,0 0 0,-1-1 0,-1-1 0,-1 0 0,0-1 0,-2 0 0,13-29 0,-17 30 32,0 0 0,-1 0 0,0 0 0,-2-1 1,0 1-1,-1-1 0,-1 0 0,0 1 0,-1-1 0,-1 1 1,-1-1-1,-1 1 0,0 0 0,-1 0 0,-14-31 0,1 9-13,-2 2-1,-2 0 1,-2 1-1,-1 1 1,-42-45-1,35 45-286,-36-31 0,43 47 113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33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5662 534 12043,'-36'-2'2605,"20"0"-2450,-1-1-1,2-1 0,-1 0 0,0-2 0,1 1 0,0-2 0,-19-10 0,-49-20-60,-41 2-89,-178-28-1,13 5 34,85 6 150,-419-89 526,516 123-682,-226-34 21,-4 25-68,-434 64-7,672-29 22,-304 32 1,-476 107 0,805-129-36,1 3 0,-114 49 0,136-46 11,2 2 1,1 2-1,1 3 0,-54 44 0,62-44 0,3 2 0,0 2 0,2 1 0,-47 65 0,71-85 16,0 0-1,1 1 1,1 1-1,1-1 1,0 2-1,-5 22 1,9-26 2,1-1 0,0 1 0,1-1-1,1 1 1,0 0 0,1-1 0,1 1 0,0-1 0,5 18 0,-2-15 3,1 0 1,1-1-1,1 0 0,0 0 0,1-1 0,1 0 1,0-1-1,13 14 0,16 15-6,50 41 1,-43-41 14,11 11-5,191 167-11,-204-186 7,1-3 0,2-1 0,98 46 0,365 99 99,-408-145-80,421 112 72,-366-110-69,222 20 1,611-40 25,-854-20-28,0-6 0,-2-7 0,0-5-1,-1-5 1,169-65 0,-99 26 122,107-42 107,-225 76-96,128-73-1,-115 46-63,129-107 0,73-92 122,-296 258-204,15-15 9,9-6 45,-2 0 0,0-2 0,-2-1 1,21-30-1,-39 48-32,-1 0 0,0-1 0,0 1 0,-1-1 0,-1 0 0,1 0 0,3-19 0,-7 22-11,1-1 0,-1 1 0,0-1 0,0 1-1,-1-1 1,0 1 0,0-1 0,-1 1-1,0 0 1,-1-1 0,1 1 0,-5-8 0,1 5-8,-1-1 1,0 1-1,-1 1 1,1-1 0,-2 1-1,0 1 1,0-1-1,0 2 1,-1-1-1,-10-5 1,-14-7-60,-66-29-1,-2 10-201,-2 5 0,-124-25-1,99 31 65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8:19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308 95 9858,'40'-76'4690,"-30"57"1718,-96 200-4196,33-63-2142,-27 42 38,-41 88 246,118-242-283,0 1 0,0 0 0,1-1 0,0 1 0,1 0 1,-1 0-1,0 10 0,2-16-50,0 1 0,0-1 0,0 1-1,1-1 1,-1 0 0,0 1 0,1-1 0,-1 0 0,1 1 0,-1-1 0,1 0-1,0 1 1,-1-1 0,1 0 0,0 0 0,0 0 0,1 2 0,0-2-4,0 0 0,-1 0 0,1 0 0,0 0 0,0 0-1,0-1 1,0 1 0,0 0 0,0-1 0,0 0 0,0 1 0,0-1 0,0 0 0,1 0 0,2 0 0,17-3 93,1-1 0,-1-1 0,-1 0 0,40-17 0,-31 12-69,48-12 0,-75 21-42,6-1 3,0 0-1,1 1 1,-1 0 0,0 0-1,0 1 1,11 1 0,-20-1-2,0 0 0,-1 0-1,1 0 1,0 0 0,0 0 0,0 1 0,-1-1 0,1 0 0,0 0 0,0 0-1,0 0 1,-1 0 0,1 0 0,0 1 0,0-1 0,0 0 0,0 0 0,-1 0-1,1 0 1,0 1 0,0-1 0,0 0 0,0 0 0,0 0 0,0 1-1,0-1 1,0 0 0,0 0 0,0 1 0,0-1 0,0 0 0,0 0 0,0 0-1,0 1 1,0-1 0,0 0 0,0 0 0,0 1 0,0-1 0,0 0 0,0 0-1,0 0 1,0 1 0,0-1 0,0 0 0,0 0 0,1 0 0,-1 1 0,0-1-1,0 0 1,0 0 0,0 0 0,1 0 0,-1 0 0,0 1 0,0-1 0,0 0-1,0 0 1,1 0 0,-1 0 0,0 0 0,0 0 0,1 0 0,-1 0 0,0 0-1,0 0 1,0 0 0,1 0 0,-16 9 1,-71 9 57,-17 6-36,98-23-21,-3 2 0,0-1-1,0 0 0,0 0 1,-1-1-1,-14 1 0,20-2 0,0 0 0,-1-1 0,1 1 0,0-1 0,0 0 0,0 0 0,0 0 0,0 0 0,0-1 0,0 1 0,0-1 1,0 0-1,1 1 0,-1-1 0,0-1 0,1 1 0,0 0 0,0-1 0,-1 1 0,1-1 0,-1-2 0,2 3-10,0-1 0,0 1 0,0 0 0,0-1 0,1 1 0,-1-1 0,1 1 0,0 0 1,-1-1-1,1 1 0,0-1 0,1 1 0,-1-1 0,0 1 0,1-1 0,-1 1 0,1-1 0,0 1 0,1-3 1,4-9-26,0 1 1,10-15 0,-6 10-3,44-92-187,62-181-1,-110 275 223,0 0 0,2 1 1,0 0-1,0 1 0,15-19 0,-19 27-1,0 0-1,0 0 0,-1-1 0,0 1 0,4-10 1,-17 38-7,-20 38 0,-10 19 20,-2 22-31,-101 176 0,136-267 32,-19 35 14,24-43-24,1 1 0,-1 0 0,1 1 1,0-1-1,0 0 0,0 0 0,1 0 0,-1 1 1,1-1-1,0 0 0,0 6 0,0-7 0,1-1 0,0 1 0,0-1 0,0 1-1,0-1 1,0 1 0,0-1 0,0 0-1,0 0 1,0 1 0,1-1 0,-1 0 0,1 0-1,-1 0 1,1 0 0,-1-1 0,1 1 0,-1 0-1,1-1 1,2 1 0,35 10 27,-36-11-25,26 3 5,0-1-1,1-1 0,-1-1 1,1-2-1,-1-1 0,0-2 1,37-9-1,-66 14-7,0 0 0,0 0 1,0 0-1,0 0 0,0 0 0,0 0 0,0 0 1,0 0-1,0 0 0,0 0 0,0 0 0,0 0 1,0 0-1,0 0 0,0 0 0,0 1 0,0-1 1,0 0-1,0 0 0,0 0 0,0 0 0,0 0 0,1 0 1,-1 0-1,0 0 0,0 0 0,0 0 0,0 0 1,0 0-1,0 0 0,0 0 0,0 0 0,0 0 1,0 0-1,0 0 0,0 0 0,0 0 0,0 0 1,0 0-1,0 0 0,0 0 0,0 0 0,0 0 1,1 0-1,-1 0 0,0 0 0,0 0 0,0 0 1,0 0-1,0 0 0,0 0 0,0 0 0,0 0 1,0 0-1,0 0 0,-6 5 12,-11 6-7,-2-7-14,0 0 0,0 0 0,0-2 1,-1-1-1,1 0 0,-35-4 0,-8 1-77,62 2 83,-1 0-1,0 0 1,1 0 0,-1-1 0,0 1-1,1 0 1,-1 0 0,1 0-1,-1-1 1,1 1 0,-1 0 0,1-1-1,-1 1 1,1-1 0,-1 1 0,1-1-1,-1 1 1,1 0 0,-1-1-1,1 0 1,0 1 0,-1-1 0,1 1-1,0-1 1,0 1 0,-1-1 0,1 0-1,0 1 1,0-1 0,0 1-1,0-1 1,0 0 0,0 1 0,0-1-1,0 0 1,0 1 0,0-1 0,0-1-1,5-28-21,-3 26 17,11-46-34,32-72 1,-7 23-54,90-259-430,-200 515 552,25-59-12,16-32-18,-75 175 28,106-239-24,-4 6-2,1 1-1,1-1 0,-1 1 0,1 0 1,-1 11-1,3-19 2,0 1 1,0-1-1,0 1 1,0 0-1,1-1 0,-1 1 1,0-1-1,1 1 1,-1-1-1,1 0 1,-1 1-1,1-1 0,-1 1 1,1-1-1,0 0 1,0 1-1,0-1 0,0 0 1,0 0-1,0 0 1,0 0-1,0 0 1,1 0-1,-1 0 0,0 0 1,0 0-1,1-1 1,-1 1-1,1 0 1,-1-1-1,0 1 0,1-1 1,-1 0-1,1 1 1,0-1-1,2 0 0,13 1 39,-1-1 0,1-1 0,-1 0 0,1-1 0,-1-1 0,21-6-1,-17 4-29,0 1 1,0 1-1,27-1 0,-47 4-61,1 0 0,-1 0 1,1 0-1,-1 0 1,1 0-1,-1 0 1,1 0-1,-1 0 0,1 0 1,-1 1-1,1-1 1,-1 0-1,1 0 1,-1 0-1,1 1 0,-1-1 1,0 0-1,1 1 1,-1-1-1,0 0 1,1 1-1,-1-1 0,0 1 1,1-1-1,-1 0 1,0 1-1,0-1 1,1 1-1,-1-1 0,0 1 1,0-1-1,0 1 1,0-1-1,0 1 1,1-1-1,-1 1 0,0-1 1,0 1-1,0-1 1,-1 1-1,1-1 0,0 1 1,0-1-1,0 1 1,0 0-1,0 3-29,0 0-399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8:38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2027 143 9978,'-15'-20'1869,"-19"-32"1,15 22-1125,17 28-719,0 0-1,0-1 1,0 1 0,0 0 0,-1 0 0,1 0-1,-1 0 1,1 1 0,-1-1 0,0 1-1,0-1 1,1 1 0,-1 0 0,0 0 0,0 0-1,-5 0 1,-6-1 11,-1 0 0,-19 1-1,-1 0 147,-11-4 99,-1 3 0,-85 6 0,115-2-252,-1 1 0,0 0 0,1 1 1,0 1-1,0 0 0,0 2 0,1 0 1,0 0-1,0 2 0,-22 15 0,20-8-20,2 0-1,0 2 0,1 0 0,-21 33 0,-1 0 28,-14 15 59,-112 135 103,150-185-170,0 1 0,0 1 0,2 0 0,0 0 0,2 1 1,0 1-1,0-1 0,-6 27 0,-1 17 88,-11 87 0,17-81 3,6-49-76,-1-1 0,-1 1 0,-1-1 0,-17 35 0,-48 69 65,11-22-74,-12 46 60,43-83-18,-2-2 0,-72 105 0,-86 90 8,114-167-45,42-53 11,2 2 1,1 2-1,-49 86 0,78-124-39,0 1-1,1 0 0,-1-1 0,1 1 0,0 0 1,0 0-1,1 0 0,-1 0 0,1-1 1,-1 1-1,1 0 0,1 0 0,-1 0 1,0 0-1,1 0 0,2 6 0,0-2-3,0-1 0,1 0-1,1 0 1,-1 0-1,1 0 1,0-1 0,6 7-1,14 14-8,2-1 0,0-1 0,2-2 0,1 0-1,40 22 1,-12-13 0,2-2-1,66 22 0,-107-46-2,0 0-1,0-1 1,0-1-1,0-1 1,1-1-1,-1-1 1,1 0-1,37-4 1,-17-3-8,0-2 1,0-2 0,47-18 0,-43 12-3,156-48-78,-167 56 44,-1 2 0,1 1 0,0 1 0,45 1 1,18 8-52,-36-2 50,1-1 0,114-14 0,38-12 26,-188 22 29,0-1-1,-1-1 0,1-1 1,-1-2-1,0 0 0,0-1 0,-1-2 1,0 0-1,0-2 0,-2 0 1,1-1-1,-2-2 0,0 0 0,0-1 1,-1-1-1,-2 0 0,1-2 0,-2 0 1,-1-1-1,0 0 0,-1-1 1,11-25-1,6-16-17,57-109 96,-66 133-43,2 2-1,39-48 0,-30 47-18,71-90 22,-91 107-42,0 1 1,-1-2 0,-2 1-1,0-2 1,8-24 0,23-78 41,56-198 79,-86 273-118,-1-1 1,-3-1 0,-2 1 0,-3-78 0,-2 111 41,-2 1 0,0-1 0,-2 1 0,1 0 1,-10-23-1,9 28-7,-1 1 1,0-1-1,-1 1 0,0 1 1,-1-1-1,0 1 1,-1 0-1,-15-14 0,-33-21 47,-1 3 0,-103-56 0,129 80-94,-186-92-92,174 92 37,0 2 0,-1 2 0,-60-10 0,84 20-44,5 1-58,0-1 0,-26-7 0,37 8 140,-1 0 1,0 0-1,1-1 1,-1 1-1,1-1 1,0 0 0,0 0-1,0 0 1,0-1-1,0 0 1,1 1 0,-4-6-1,-11-24-141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8:56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539 16 12931,'-15'-4'73,"-1"0"1,1 1-1,-1 1 0,0 1 1,0 0-1,0 1 1,0 0-1,0 2 0,0 0 1,0 0-1,1 2 1,-1 0-1,1 1 0,0 0 1,0 1-1,1 1 1,-1 0-1,2 1 0,-1 0 1,1 2-1,0-1 1,1 1-1,0 1 0,1 0 1,-12 15-1,5-2-48,1 0 0,1 1 0,2 1 0,0 0 0,2 1 0,0 0 1,2 1-1,2 0 0,0 0 0,2 1 0,1 0 0,1 0 0,0 38 0,4-30 22,1 0 1,2 0-1,1 0 1,2-1 0,2 0-1,1 0 1,2-1-1,1 0 1,2 0-1,21 37 1,-25-55 50,0 0 0,1-2 0,25 30 0,-31-40-50,0 0-1,0-1 1,0 1 0,1-1-1,-1 0 1,1-1 0,0 1-1,1-1 1,-1 0-1,0-1 1,1 1 0,0-1-1,-1-1 1,11 2 0,-4-3 36,-1 0 1,1-1 0,-1-1 0,0 0 0,1 0 0,-1-2-1,0 1 1,-1-2 0,1 1 0,-1-2 0,22-12 0,9-9 171,60-52 0,-93 72-230,198-174 304,-181 155-348,-2-1 0,0-1 0,-2-1 0,-1-1-1,25-48 1,-38 61-65,-1 0-1,-1 0 1,0-1 0,-1 0-1,-1 0 1,-1 0-1,0-1 1,-2 1-1,0-1 1,-1 1 0,0-1-1,-2 0 1,0 1-1,-1 0 1,-7-20-1,-10-13-150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44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16876,'2'9'1672,"8"-5"-848,5-3-272,23-1 833,5-2-145,17-4-272,10-1-176,12-1-232,1-2-104,2 3-408,-4 0-136,-13 4-520,-8 2-320,-19 2-448,-12 1-513,-28-2 1289,-5 1-368,-27-2-120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45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43 15651,'-11'18'1745,"16"-8"-897,7-4-280,15-6 968,8 0-295,16-6-281,5-2-80,10-1-320,1-2-128,-2 0-232,-5 1-168,-8 3-440,-8 2-336,-15 0 632,-5 4-160,-14-2-96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9:32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17 15611,'3'-2'138,"0"0"-1,-1 0 1,1 1-1,0-1 1,1 1-1,-1-1 1,0 1-1,0 0 0,1 0 1,-1 1-1,0-1 1,1 1-1,-1-1 1,1 1-1,-1 0 1,0 1-1,1-1 0,-1 0 1,1 1-1,-1 0 1,5 1-1,4 2 122,0 1-1,0 0 0,0 1 1,16 11-1,-7-4-181,0 2 1,-1 0-1,0 2 1,-2 0-1,0 1 0,-1 0 1,-1 2-1,19 29 1,-27-37-70,-1 0 1,-1 0 0,0 1 0,-1 0 0,-1 0 0,0 0 0,0 1 0,-1 0 0,-1-1 0,0 1 0,-1 0 0,-1 0-1,0 0 1,-1 0 0,0 0 0,-6 24 0,1-20-10,-1 0 0,0-1 0,-1 0 0,-1 0 0,-1-1 0,0 0 0,-1 0 0,-1-2 0,0 1 0,-23 20 0,-3-2-564,-1-1 0,-75 45 0,-50 11-191,99-59 295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45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18844,'-1'10'1720,"8"6"-1111,3 2-201,9 5 704,3 3-176,9 0-248,4 0-160,7-2-224,2-4-64,1-6-264,-1-2-216,-4-8-408,-4-4-336,-7-10 760,-2-6-176,-8-5-168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46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412 0 16043,'-25'23'2081,"-1"10"-1201,-12 16-288,-4 8 1401,-7 10-905,1 5-136,2 1-304,4-3-152,9-5-400,5-9-328,10-15-776,7-8 1432,7-13-568,2-2-128,2-7-96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55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565 39 9882,'0'-1'121,"-1"-1"0,0 1 0,0 0 0,1-1 0,-1 1 0,0 0 0,0-1 0,-1 1 0,1 0 0,0 0 0,0 0 0,-1 0 0,1 0 0,0 0 0,-1 0 0,1 0 0,-1 1 0,-2-2 0,1 1 67,-1 0 0,0 1 0,0-1 0,0 1-1,0 0 1,0 0 0,-6 0 0,-2 2 55,0 1 0,-1 0 0,1 0 0,-12 7 0,2 0-206,0 0 0,1 2-1,0 1 1,1 1 0,0 0-1,1 2 1,1 0 0,1 1-1,0 0 1,1 2 0,1 0-1,1 0 1,-23 43 0,7-4 12,3 2 0,3 1 0,-32 123 0,52-166-45,0-1 1,1 1 0,1-1-1,1 1 1,1 0 0,0 0 0,1-1-1,6 32 1,-4-40-1,-1 1-1,2-1 1,-1 0 0,1 0-1,1 0 1,-1-1 0,2 1-1,-1-1 1,1 0 0,0-1-1,1 1 1,-1-1-1,2-1 1,-1 1 0,1-1-1,0 0 1,10 5 0,-8-6 20,-1 0-1,1 0 1,1-1 0,-1-1 0,0 0 0,1 0 0,0-1 0,-1 0 0,1-1 0,0-1-1,0 1 1,0-2 0,0 1 0,-1-1 0,1-1 0,0 0 0,-1-1 0,1 0 0,15-7-1,-5 0 11,0-1 0,-1 0-1,0-2 1,-1-1-1,0 0 1,-2-1 0,1-1-1,16-20 1,50-57 133,105-152 1,-174 222-118,0-1 0,-2-1 0,0 0 0,13-43 1,-23 59-39,0 0 0,-1 0 0,0 0 0,-1 0 0,0 0 0,0-1 0,-1 1 0,-1 0 0,1 0 0,-1-1 0,-1 1 0,0 0 0,0 0 0,-1 0 1,0 1-1,0-1 0,-8-13 0,4 12-6,0-1-1,-1 2 1,-1-1 0,1 1 0,-2 0 0,1 0-1,-1 2 1,-17-12 0,-8-1-297,-50-21 0,21 12-600,62 28 615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56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841 200 11795,'0'-10'171,"-1"-1"0,0 1 0,0 0 0,-1 0 0,-1 0 0,1 0 0,-2 0 0,-8-18 0,9 22-89,-1 0 0,0 1 0,-1-1 0,1 1 0,-1 0-1,0 0 1,0 1 0,-1-1 0,0 1 0,1 0 0,-1 1 0,-1-1 0,-11-4-1,7 4-17,1 0 0,-1 1 0,0 0 0,1 1 1,-1 0-1,0 1 0,0 0 0,0 1 0,-1 0 0,1 0 0,0 1 0,0 1 0,0 0 0,1 1 0,-1 0 0,1 0 0,-1 1 0,1 0 0,0 1 0,0 0 0,1 1 0,-16 12 0,-17 18-40,2 1 1,1 3-1,3 1 0,1 1 1,2 2-1,-47 83 0,50-74-25,3 2 0,2 2 0,-30 98 0,46-125 1,2 1 0,2 0 0,0 0 0,2 1-1,2-1 1,0 1 0,2-1 0,2 1 0,7 34 0,-2-36 6,0 0 1,3 0-1,0-2 0,2 1 0,1-1 1,1-1-1,1-1 0,2 0 0,0-1 0,2-1 1,1-1-1,35 31 0,-39-39 3,1-2-1,0 0 0,1-1 1,1-1-1,0-1 1,0-1-1,40 13 1,-42-18-4,0 0 0,1-1 0,-1-1 0,1 0 0,-1-2 0,1 0 0,-1-1 0,1-1 0,-1 0 0,23-7 0,-8-1 50,-1-2 0,0 0 0,-1-3-1,-1 0 1,50-35 0,-39 21 55,-1-3 0,-2-1-1,44-48 1,-47 40-43,-2-1 0,-2-2 0,-1-1 0,-3-1-1,-2-2 1,-1 0 0,-3-2 0,22-79 0,-37 106-117,-1-1 1,-1 1 0,-1-1-1,-1 0 1,-1 0-1,-1 0 1,-5-28 0,3 35-19,-1 1 1,-1 0 0,-1 0-1,0 0 1,-1 1 0,-1 0-1,0 0 1,-1 0 0,-1 1-1,0 1 1,-15-18 0,8 14-69,-1 0 0,-1 2 1,0-1-1,-2 2 0,1 1 1,-28-14-1,-8-1-172,-71-23 0,60 27 132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8:53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34 12891,'-8'45'988,"1"0"0,3 1 0,3 77 1,1-111-937,2 30 87,-2-40-133,0 0 0,1 0-1,-1 0 1,1 0 0,-1 0-1,1 0 1,0 0 0,0 0-1,0-1 1,0 1 0,0 0 0,0-1-1,0 1 1,0 0 0,4 2-1,-5-4-3,1 1-1,0-1 0,0 0 1,0 0-1,0 1 0,0-1 1,0 0-1,0 0 0,-1 0 1,1 0-1,0 0 0,0 0 1,0 0-1,0-1 0,0 1 1,0 0-1,0 0 0,0-1 1,-1 1-1,1 0 0,0-1 1,0 1-1,0-1 0,-1 1 1,1-1-1,0 1 1,-1-1-1,1 0 0,0 1 1,-1-1-1,1 0 0,0-1 1,21-29-18,-18 26 7,19-38-98,0-1-1,20-60 1,14-29-52,-51 124 220,-5 13 73,-5 22 137,4-24-257,-20 90 527,7-36-228,2 0 1,-5 73 0,17-118-262,4-32-23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6:52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50 14123,'4'-13'1105,"-3"8"-765,1 1 0,-1-1 1,1 1-1,0-1 1,0 1-1,3-5 0,-4 11-160,0 0 0,-1 0-1,1 0 1,-1 0 0,1 0-1,-1 0 1,0 0 0,0 0 0,0 0-1,0 3 1,-2 45 221,-18 94 0,11-95-605,-4 96 1,13-144 189,1 9-503,-1-9 507,0-1 0,1 0 0,-1 0 1,0 0-1,0 1 0,0-1 0,0 0 0,1 0 1,-1 0-1,0 0 0,0 0 0,0 0 0,1 1 1,-1-1-1,0 0 0,0 0 0,1 0 1,-1 0-1,0 0 0,0 0 0,1 0 0,-1 0 1,0 0-1,0 0 0,1 0 0,-1 0 0,0 0 1,0 0-1,1 0 0,-1 0 0,0 0 0,0 0 1,0-1-1,1 1 0,-1 0 0,0 0 1,0 0-1,1 0 0,-1 0 0,0-1 0,0 1 1,0 0-1,1 0 0,8-8-278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6:53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13 15811,'1'0'86,"0"0"0,-1 0 0,1 0 0,-1-1 0,1 1 0,0 0 0,-1-1 0,1 1 0,-1 0 0,1-1 0,-1 1 0,1-1 0,-1 1 0,1-1 0,-1 1-1,0-1 1,1 1 0,-1-1 0,0 0 0,1 1 0,-1-2 0,-11 0 1089,-23 6-84,22 0-976,0 1 0,0 0-1,-15 10 1,22-12-122,-1 0 0,1 1-1,0-1 1,1 1 0,-1 0 0,1 1 0,0-1-1,0 1 1,-4 5 0,7-8-2,0 0 0,1-1 1,-1 1-1,0 0 0,1 0 0,-1 0 0,1 0 1,0 0-1,-1 0 0,1 0 0,0 0 0,0 0 1,0 0-1,0 0 0,1 0 0,-1 0 0,0 0 1,1-1-1,0 1 0,-1 0 0,1 0 0,0 0 1,0 0-1,0-1 0,0 1 0,0-1 0,0 1 1,1 0-1,-1-1 0,0 0 0,3 2 0,5 5-30,0-1-1,1 0 1,0-1-1,12 7 1,-8-6 9,1 1 11,-1 1 0,-1 0 0,1 1 0,-1 1 1,-1 0-1,15 16 0,-25-24 16,0-1 0,0 1 0,0 0 0,0 0 0,0-1 0,0 1 1,-1 0-1,0 1 0,1-1 0,-1 0 0,-1 0 0,1 0 0,0 1 0,-1-1 0,1 0 0,-1 1 0,0-1 0,0 0 1,0 1-1,-1-1 0,1 0 0,-1 1 0,0-1 0,0 0 0,0 0 0,0 0 0,-1 0 0,1 0 0,-1 0 0,0 0 1,1 0-1,-1 0 0,-1-1 0,1 1 0,0-1 0,-1 1 0,1-1 0,-4 2 0,-4 3 31,0 0 0,0 0-1,-1-1 1,0-1 0,0 1 0,-1-2-1,0 0 1,1 0 0,-1-1 0,0-1-1,-1 0 1,1 0 0,0-1 0,-25-2-1,35 1 42,0 0-1,-1-1 0,1 1 0,0-1 1,0 0-1,0 0 0,0 0 1,0 0-1,-3-2 0,5 3-46,-1 0-1,1-1 0,-1 1 1,1 0-1,0-1 1,-1 1-1,1-1 0,0 1 1,-1 0-1,1-1 1,0 1-1,0-1 1,0 1-1,-1-1 0,1 1 1,0-1-1,0 1 1,0-1-1,0 1 1,0 0-1,0-1 0,0 1 1,0-1-1,0 1 1,0-1-1,0 1 0,0-1 1,0 1-1,0-1 1,0 1-1,0-1 1,1 1-1,-1-1 0,0 1 1,0-1-1,1 1 1,-1 0-1,0-1 0,1 1 1,-1-1-1,0 1 1,1 0-1,-1-1 1,0 1-1,1 0 0,-1 0 1,1-1-1,0 1 1,15-10 218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6:53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17252,'9'7'1448,"1"-7"-1048,1-4-168,14-2 456,4 2-184,8-2-272,4 0-200,2 0-336,-3 2-264,-4 3-288,-6 3-120,-12 1 608,-8 3-224,-10-2-24</inkml:trace>
  <inkml:trace contextRef="#ctx0" brushRef="#br0" timeOffset="1">5 168 11482,'-2'13'1649,"2"-3"-849,10-4-176,6 0 1457,10-3-1121,4-2-64,9-1-336,2-1-272,4-4-696,1-1 632,-2-5-288,-4 1-128,-6-9-128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6:54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0 13027,'-1'5'184,"0"1"0,-1-1 0,1 0 0,-1 0 0,0 0 0,-1 0 0,1 0 0,-1 0 0,0-1 0,-1 1 0,1-1 0,-5 4 0,-10 18 702,-4 10-22,-31 69 0,46-89-793,2-1 0,-1 1 0,2 1 0,0-1 0,1 1 0,1-1 0,0 26 0,2-39-66,0 0-1,0 0 0,1 0 1,0 0-1,-1-1 1,1 1-1,0 0 0,0 0 1,1 0-1,-1-1 1,0 1-1,1-1 0,0 1 1,0-1-1,0 0 0,0 0 1,0 0-1,0 0 1,0 0-1,0 0 0,1 0 1,-1-1-1,1 1 0,0-1 1,-1 1-1,1-1 1,0 0-1,0 0 0,0-1 1,-1 1-1,1-1 1,6 1-1,2 0-89,-1 0-1,1-1 1,0 0 0,-1-1 0,1 0-1,-1-1 1,1 0 0,9-4 0,19-9-66,5-6-81</inkml:trace>
  <inkml:trace contextRef="#ctx0" brushRef="#br0" timeOffset="1">559 34 11931,'-4'15'1168,"-5"8"-728,1 4-192,-4 7 912,-1 4-704,-1 6-160,0 2-32,2-2-112,2-2-56,3-8-32,1-5-16,5-9-320,1-4-88,4-9 312,2-7-72,3-10-24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6:54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49 14667,'-1'1'82,"1"0"-1,-1 0 0,1 1 1,-1-1-1,1 0 0,0 1 1,0-1-1,-1 0 0,1 1 1,0-1-1,0 1 1,0-1-1,1 0 0,-1 1 1,0-1-1,0 0 0,1 1 1,0 1-1,10 25 326,-9-24-359,-1-1 1,1 0 0,0 0 0,0-1-1,0 1 1,0 0 0,1-1 0,-1 1-1,1-1 1,-1 0 0,1 0 0,0 0-1,0 0 1,0 0 0,0-1-1,0 1 1,0-1 0,0 0 0,1 0-1,-1 0 1,0 0 0,1 0 0,-1-1-1,1 0 1,-1 1 0,0-1 0,1-1-1,-1 1 1,1 0 0,-1-1 0,1 0-1,-1 0 1,0 0 0,0 0 0,1 0-1,-1-1 1,5-2 0,5-5 214,0 1 0,0-2 0,-1 0 0,0-1 0,-1 0 0,20-24 0,9-10 343,-40 45-603,0 0-1,0 0 1,1 0-1,-1 0 1,0 0-1,0 0 1,0 0-1,1 0 1,-1 0 0,0 0-1,0 0 1,0 0-1,0 1 1,1-1-1,-1 0 1,0 0-1,0 0 1,0 0-1,0 0 1,1 0-1,-1 1 1,0-1 0,0 0-1,0 0 1,0 0-1,0 0 1,0 0-1,0 1 1,0-1-1,1 0 1,-1 0-1,0 0 1,0 1 0,0-1-1,0 0 1,0 0-1,0 0 1,0 1-1,0-1 1,0 0-1,0 0 1,0 0-1,0 0 1,0 1-1,0-1 1,-1 0 0,1 0-1,0 0 1,0 1-1,0-1 1,0 0-1,0 0 1,-33 126-18,13 2-79,18-110 260,1 0-1,1 1 1,1-1-1,6 36 1,-6-51-61,-1-1 46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7:14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19364,'9'9'1328,"-5"-11"-1336,-1 2-256,-2 3 768,1-6-1896,2 1 1192,3-4-192,2-3-144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6:55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 14699,'-7'13'342,"0"0"0,1 0 0,1 1 0,1 0-1,0 0 1,0 0 0,1 1 0,0 19 0,2-33-348,1 0 0,0 1 0,0-1 1,0 0-1,0 0 0,0 1 0,0-1 1,0 0-1,0 0 0,1 1 0,-1-1 1,0 0-1,1 0 0,-1 0 0,1 0 0,-1 1 1,1-1-1,0 0 0,-1 0 0,1 0 1,0 0-1,0 0 0,0 0 0,0-1 1,0 1-1,0 0 0,0 0 0,0-1 0,0 1 1,0 0-1,0-1 0,0 1 0,1-1 1,-1 0-1,0 1 0,0-1 0,0 0 1,1 0-1,-1 0 0,0 0 0,0 0 0,1 0 1,-1 0-1,0 0 0,0 0 0,1 0 1,-1-1-1,2 0 0,3-1-210,0 0 1,-1 0-1,1-1 1,-1 1-1,0-1 0,0-1 1,0 1-1,9-9 1,-2 0-813,17-26 0,-15 19 362,-19 30 1095,0 0 0,1 0 0,-4 16 0,4-13-138,1-1 0,0 1 0,2 0 0,-1 17 0,2-21-146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6:55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28 12819,'-1'0'55,"-1"-1"0,1 1 0,0 0 0,0 0 0,-1 0 0,1 0 0,0 0 0,-1 1 0,1-1 0,0 0 0,0 1 1,-1-1-1,1 1 0,0-1 0,0 1 0,0-1 0,0 1 0,0 0 0,-1-1 0,1 1 0,1 0 0,-1 0 0,0 0 0,0 0 0,0 0 0,0 0 1,1 0-1,-1 0 0,0 0 0,1 1 0,-1-1 0,1 0 0,-1 0 0,1 1 0,0-1 0,0 0 0,-1 0 0,1 1 0,0-1 0,0 0 1,0 1-1,1 1 0,-2-1-18,1-1 1,1 1 0,-1 0-1,0-1 1,0 1-1,1 0 1,-1 0 0,1-1-1,-1 1 1,1 0 0,0-1-1,-1 1 1,1-1-1,0 1 1,0-1 0,0 0-1,0 1 1,0-1 0,1 0-1,-1 1 1,0-1 0,1 0-1,-1 0 1,1 0-1,-1 0 1,1-1 0,-1 1-1,1 0 1,0-1 0,-1 1-1,1-1 1,0 1 0,2-1-1,3 0 32,1-1 0,-1 0 0,0 0 0,0-1 0,0 0 0,0 0 0,0 0 0,-1-1 0,1 0 1,-1-1-1,7-4 0,11-8 271,29-25 0,-45 33-291,4-1 122,-10 11-76,-3 8-13,-1-4-110,1-1 1,0 1-1,0 0 0,1 0 1,0 9-1,0-13 12,0-1 1,0 1-1,1-1 1,-1 1-1,1 0 0,-1-1 1,1 1-1,0-1 0,-1 0 1,1 1-1,0-1 1,0 1-1,0-1 0,0 0 1,0 0-1,0 0 0,0 1 1,1-1-1,-1 0 1,0-1-1,1 1 0,-1 0 1,0 0-1,1 0 0,1 0 1,13 3-85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6:56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9866,'-9'20'1320,"14"-4"-487,5-2-193,13-2 1832,10-5-1232,15 0-215,8-1-65,15-2-104,-1 2-72,4-2-368,1 3-240,-11 0-696,-5 1-296,-20 0 632,-11 1-144,-20 1-152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6:56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13051,'-4'7'1344,"15"-2"-552,11-4-240,16-1 505,10 0-121,12-1-64,6-1-128,6 2-472,-2 0-336,-4 2 1697,-6-2-1537,-10 1 16,-8-1 64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6:57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1 15555,'10'2'259,"137"29"1872,-125-25-2053,0 2-1,0 0 1,-1 1 0,29 18-1,-44-24-78,0 1 0,-1 0 0,1 0 0,-1 0 0,-1 1 0,1 0 0,7 10 0,-10-13 0,-1 0 0,0 0-1,0 0 1,0 1-1,0-1 1,0 0 0,0 1-1,0-1 1,-1 1-1,0-1 1,1 1 0,-1-1-1,0 1 1,0-1-1,0 1 1,0-1 0,-1 1-1,1-1 1,-1 0 0,0 1-1,1-1 1,-1 1-1,0-1 1,-2 3 0,-2 3 9,0 0 0,-1-1 0,0 1-1,0-1 1,-1 0 0,0 0 0,-12 8 0,-62 38 102,60-41-77,-104 60 15,-26 16-233,125-70 125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6:58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313 77 11562,'2'-2'328,"1"0"-1,-1-1 0,0 1 0,0-1 0,0 1 1,0-1-1,-1 0 0,1 1 0,-1-1 0,0 0 1,0 0-1,0 0 0,1-4 0,-2 6-195,0 0 0,0 0 0,0 0 0,0 0 0,0 0 0,0 0 0,-1 0 0,1 0 0,0 0 0,0 0 0,-1 0 0,1 0 0,-1 1-1,1-1 1,-1 0 0,0 0 0,0-1 0,-1 1-8,1-1 0,-1 1 0,0-1 0,0 1 0,0 0 0,0 0 0,0 0 0,0 0 0,0 0 0,-4 0 0,-1-1-51,0 1 0,0 0 0,0 1 1,0 0-1,0 0 0,0 0 0,0 1 1,0 0-1,0 0 0,1 1 0,-1 0 1,0 0-1,0 1 0,-9 5 0,-1 0-68,1 2-1,0 0 1,1 1 0,-18 16-1,23-18 9,0 1-1,1-1 0,0 1 1,1 1-1,1 0 1,-1 0-1,1 0 0,1 1 1,-5 14-1,9-21-48,0 0-1,0 1 1,1-1-1,0 1 1,0 0-1,0-1 1,1 1-1,0 0 1,0-1 0,0 1-1,1 0 1,0-1-1,0 1 1,0-1-1,1 1 1,0-1-1,0 0 1,0 1 0,1-1-1,-1 0 1,1-1-1,1 1 1,5 7-1,-4-7-52,0 1-1,1-1 0,0-1 0,0 1 1,0-1-1,0 0 0,1 0 1,-1-1-1,1 0 0,0 0 1,0-1-1,0 1 0,1-1 0,9 1 1,26 0-318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6:58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23 15371,'-6'0'144,"0"0"-1,0 1 1,0 0 0,0 0-1,0 0 1,0 0-1,0 1 1,0 0-1,0 0 1,1 1-1,-1 0 1,1 0 0,0 0-1,0 0 1,0 1-1,0 0 1,1 0-1,-1 0 1,1 1-1,-5 5 1,5-5-134,0 0-1,0 0 1,1 1-1,0-1 1,0 1-1,0 0 1,0 0 0,1 0-1,0 0 1,0 1-1,1-1 1,0 0 0,0 1-1,0-1 1,1 1-1,0-1 1,0 1-1,2 12 1,-1-17-4,0 0 0,0 0 0,-1 0 0,2 0 0,-1 0 0,0 0 0,0 0 1,0 0-1,1 0 0,-1-1 0,1 1 0,0-1 0,-1 1 0,1-1 0,0 1 0,0-1 0,0 0 0,0 0 0,0 0 0,0 0 0,0 0 1,0 0-1,0-1 0,1 1 0,-1-1 0,0 1 0,0-1 0,1 0 0,-1 0 0,0 0 0,4-1 0,3 0 62,0 0 0,0 0 0,0-1 1,0-1-1,-1 1 0,14-7 0,-12 4 55,0-1-1,0 0 1,-1-1 0,0 1 0,0-2 0,-1 1 0,1-2 0,-2 1 0,8-10-1,-13 14-67,1 1-1,-1-1 0,0 0 0,0 1 0,0-1 0,-1 0 0,1-1 1,-1 1-1,0 0 0,0 0 0,0-8 0,-1 9-39,0 0 0,-1 0 0,1 0 0,-1 0 0,0 0 0,0 0 0,0 1-1,0-1 1,0 0 0,-1 1 0,1-1 0,-1 1 0,1-1 0,-1 1 0,0 0 0,0-1 0,0 1 0,-5-3 0,-15-6-510,20 10 542,0 0 0,0 0-1,-1 1 1,1-2 0,0 1 0,0 0-1,0 0 1,0-1 0,0 1 0,0-1-1,1 1 1,-1-1 0,-1-2 0,5-2-107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6:59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1 16540,'-5'8'1176,"-6"10"-880,-3 3-96,1 5 288,-3 4-144,4 3-72,2 0 0,6-3-48,3-3-48,2-4-128,3-4-88,2-6-328,0-6-176,-3-10-1920,-3-4 2135,-3-8-295,-3 0-256</inkml:trace>
  <inkml:trace contextRef="#ctx0" brushRef="#br0" timeOffset="1.02">4 114 15139,'-3'-3'2193,"6"3"-1761,7 0 776,5-1-280,7 1-248,5-2-119,8 1-465,6-2-232,6 0-625,5-1 689,1-2-168,2-1-96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6:59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302 0 16259,'-5'15'1337,"-5"2"-905,2 3-184,-2 3 392,1 1-128,2 3-160,1-4-8,5 0-176,1-1-32,1-4-344,3 1-256,-1 0 576,-1-2-168,-2-3-32,0-1-56</inkml:trace>
  <inkml:trace contextRef="#ctx0" brushRef="#br0" timeOffset="1">3 402 15499,'-2'1'1513,"10"-5"-913,11-2-224,10-4 688,3-2-216,9 0-240,6-4-144,7 1-263,1 3-97,-4 0-489,-2 1-359,-9 1 624,-2 0-96,-11-2-96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00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15411,'6'-3'1345,"8"3"-849,8 5-176,6 0 456,10 4-72,7 3-176,6-2-48,0 4-344,-2-1-288,-2 0-424,1-2 528,-7-1-136,1 0-96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7:14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18500,'4'15'984,"-2"-5"-1440,-2-13 584,0-7-1392,0-12 1368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00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 12891,'-10'39'1683,"-1"0"-1,-18 39 1,-3 9 36,29-78-1566,0 1 1,1-1 0,0 1 0,1 0 0,0 16 0,1-24-125,0 0-1,0 0 0,1 0 0,-1 0 1,0 0-1,1-1 0,-1 1 1,1 0-1,0 0 0,0-1 1,-1 1-1,1 0 0,0-1 1,1 1-1,0 1 0,0-2-8,-1 0 0,0 0 0,0-1 0,1 1 0,-1-1 0,0 1 0,1-1 1,-1 1-1,1-1 0,-1 0 0,0 0 0,1 0 0,-1 0 0,1 0 0,-1 0 0,1 0 0,-1 0 0,1 0 0,-1-1 0,0 1 0,1 0 0,-1-1 0,2 0 0,5-3 29,0 1-1,0-1 0,-1-1 0,1 0 1,-1 0-1,0 0 0,0-1 1,-1 0-1,0 0 0,0-1 1,7-9-1,-8 10-30,-1 0 0,0 0 0,-1-1 0,1 0 1,-1 1-1,0-1 0,-1 0 0,1-1 0,-2 1 0,1 0 0,-1 0 1,0-1-1,0-12 0,-1 17-42,-1-1 0,0 1-1,1-1 1,-1 1 0,0-1 0,-1 1 0,1 0 0,-1 0 0,1-1 0,-1 1 0,0 0-1,0 0 1,-1 1 0,1-1 0,0 0 0,-1 1 0,0-1 0,1 1 0,-1 0-1,0 0 1,0 0 0,-1 0 0,1 1 0,0-1 0,0 1 0,-1 0 0,1 0 0,-1 0-1,1 0 1,-1 1 0,1-1 0,-1 1 0,-5 0 0,4 0 20,1 0 1,-1 0 0,1 0-1,0 1 1,-1 0-1,1 0 1,0 0-1,-1 0 1,1 0 0,0 1-1,0 0 1,0 0-1,0 0 1,1 0-1,-1 1 1,0-1-1,1 1 1,0 0 0,0 0-1,0 0 1,0 1-1,0-1 1,0 1-1,1-1 1,0 1-1,0 0 1,-2 5 0,1 8-49,6-5 108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01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15 15427,'6'-15'1900,"-12"23"-485,-9 24-122,7-7-1214,1 0-1,2 1 1,1 0 0,0 0-1,2 1 1,1-1 0,4 40-1,0-46-131,-2-11-114,1-1-1,-2 1 1,1-1-1,-1 1 1,0-1-1,-1 1 1,1-1 0,-5 15-1,5-22 151,0 0-1,-1-1 1,1 1 0,0 0-1,-1 0 1,1-1 0,-1 1-1,1-1 1,-1 1 0,1 0-1,-1-1 1,1 1 0,-1-1-1,0 1 1,1-1 0,-1 0-1,0 1 1,1-1 0,-1 1-1,0-1 1,1 0 0,-1 0-1,0 1 1,0-1 0,1 0-1,-1 0 1,0 0 0,0 0-1,0 0 1,1 0 0,-1 0-1,0 0 1,0 0 0,0-1-1,-19-4-387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01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15419,'2'-6'1569,"3"3"-977,5 0-280,12 3 696,5-3-176,13 2-416,5-2-344,12-1-736,0-1 608,6 0-160,3-1-56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02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349 46 12467,'1'-2'117,"5"-26"1300,-6 27-1389,0 0 0,0 1 1,0-1-1,0 1 0,0-1 0,0 1 0,0-1 0,-1 0 1,1 1-1,0-1 0,0 1 0,0-1 0,-1 1 0,1-1 1,0 1-1,-1-1 0,1 1 0,0-1 0,-1 1 1,1 0-1,-1-1 0,1 1 0,0-1 0,-1 1 0,1 0 1,-1 0-1,1-1 0,-1 1 0,1 0 0,-1 0 0,0-1 1,1 1-1,-1 0 0,1 0 0,-1 0 0,1 0 1,-1 0-1,0 0 0,1 0 0,-1 0 0,1 0 0,-1 0 1,1 0-1,-1 0 0,1 0 0,-1 1 0,0-1 0,1 0 1,-1 0-1,0 1 0,-8 2 307,1 1 1,-1 0-1,1 1 0,0-1 1,0 1-1,1 1 0,-12 10 0,-50 53-42,59-59-169,-23 25 6,-50 70-1,74-93-95,2 0 0,-1 0 0,2 1 1,-1 0-1,2 0 0,0 1 0,1-1 0,0 1 0,1 0 0,-3 23 0,6-32-16,0 0 0,0-1 0,1 1 0,-1 0 0,1 0 0,0-1 0,0 1 0,1 0 0,-1-1 0,1 1 0,0-1 0,0 0 0,1 1 0,-1-1 0,1 0 0,0 0 0,0-1 0,0 1 0,7 5 0,-5-5 7,0-1 0,1 1 0,0-1 0,0 0 0,0 0 0,0-1 0,0 1 0,1-2 0,-1 1 0,1-1 0,-1 1-1,1-2 1,7 1 0,-6-1 8,-1 0-1,1-1 0,-1 1 1,0-2-1,1 1 0,-1-1 1,0 0-1,0-1 0,0 1 1,0-1-1,11-7 0,-14 7-7,1 0 0,-1 0 0,-1-1 0,1 1 0,0-1 0,-1 0 0,0 1 0,0-2 0,0 1 0,0 0 0,-1-1 0,0 1 0,0-1 0,0 1 0,0-1 0,-1 0 0,1 0 0,0-6 0,-2 9-21,0 0 0,0 0 0,0-1-1,0 1 1,0 0 0,0 0 0,-1 0 0,1 0-1,-1 0 1,1 0 0,-1 0 0,0 0 0,0 0-1,1 0 1,-2 1 0,1-1 0,0 0 0,0 0-1,0 1 1,-1-1 0,1 1 0,-1-1 0,1 1 0,-1 0-1,0-1 1,0 1 0,1 0 0,-1 0 0,0 0-1,0 0 1,0 1 0,0-1 0,0 1 0,0-1-1,0 1 1,0-1 0,0 1 0,0 0 0,0 0 0,0 0-1,-1 0 1,1 1 0,0-1 0,0 0 0,0 1-1,0-1 1,0 1 0,-3 1 0,5-2-5,0 0 1,0 1 0,-1-1-1,1 0 1,0 0-1,0 0 1,-1 0 0,1 0-1,0 0 1,0 0-1,0 1 1,-1-1 0,1 0-1,0 0 1,0 0-1,0 0 1,0 1 0,0-1-1,-1 0 1,1 0-1,0 0 1,0 1 0,0-1-1,0 0 1,0 0-1,0 1 1,0-1-1,0 0 1,0 0 0,0 1-1,0-1 1,0 0-1,0 0 1,0 1 0,0-1-1,0 0 1,0 0-1,0 1 1,10 4-24,15-1-8,-4-6 32,1 0 1,0-2-1,-1 0 1,34-12-1,-23 6 2,-31 10-2,0-1 0,0 1 0,0 0-1,0 0 1,1-1 0,-1 1 0,0 0 0,0 0 0,0 0 0,0 0 0,1 0 0,-1 0 0,0 1 0,0-1-1,0 0 1,0 0 0,2 1 0,-2 0 1,-1-1-1,0 1 0,1-1 0,-1 1 1,1 0-1,-1-1 0,0 1 1,1-1-1,-1 1 0,0-1 0,1 1 1,-1 0-1,0-1 0,0 1 1,0 0-1,0-1 0,0 1 0,0 0 1,0-1-1,0 1 0,0 0 1,0 0-1,-1 6 4,-1 0 0,0 0 0,0 0 1,-6 11-1,2-3 0,1-2 73,0-2 85,1 0-1,1 1 1,-1 0 0,2 0-1,0 0 1,-1 17 0,5-19 170,-2-10-325,0 0 1,1 0-1,-1 0 0,0 1 0,0-1 0,1 0 0,-1 0 1,0 0-1,0 0 0,1 0 0,-1 0 0,0 0 0,0 0 0,1 0 1,-1 0-1,0 0 0,1 0 0,-1 0 0,0 0 0,0 0 1,1 0-1,-1 0 0,0-1 0,0 1 0,1 0 0,-1 0 0,0 0 1,0 0-1,0 0 0,1-1 0,-1 1 0,12-10 304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02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2 134 12563,'-1'2'1515,"4"1"-1108,8 3-53,16 1 305,0-1 1,1-2-1,45 3 0,-35-5-345,576 22 1496,2-41-1496,227-48-354,-153 8 56,2 42 202,-640 17-195,143-1 46,-193-1-69,1 0 2,1 0-1,0-1 0,0 1 1,0-1-1,0 0 0,5-2 1,-9 3-7,0 0 1,1 0 0,-1 0-1,0 0 1,0 0 0,0 0 0,0 0-1,0 0 1,0 0 0,0 0-1,0 0 1,0 0 0,0 0 0,0 0-1,0 0 1,0 0 0,0-1-1,0 1 1,1 0 0,-1 0 0,0 0-1,0 0 1,0 0 0,0 0-1,0 0 1,0 0 0,0 0 0,0 0-1,0 0 1,0-1 0,0 1-1,0 0 1,0 0 0,0 0-1,0 0 1,0 0 0,0 0 0,0 0-1,0 0 1,0 0 0,-1 0-1,1 0 1,0-1 0,0 1 0,0 0-1,0 0 1,0 0 0,0 0-1,0 0 1,0 0 0,0 0 0,0 0-1,0 0 1,0 0 0,0 0-1,0 0 1,-8-4 79,-8-2 309,-41-7-208,27 2-124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03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50 370 10282,'-5'5'537,"-24"20"479,28-23-819,-1-1 0,1 1 0,-1 0 0,1 0 0,0-1 0,0 1-1,0 0 1,0 0 0,0 0 0,0 0 0,1 0 0,-1 0 0,1 1 0,-1 1-1,1-3-160,0-1-1,0 0 0,0 0 1,0 0-1,0 1 0,0-1 1,0 0-1,1 0 0,-1 0 1,0 0-1,0 0 0,0 1 1,0-1-1,0 0 0,1 0 1,-1 0-1,0 0 1,0 0-1,0 0 0,0 0 1,1 0-1,-1 1 0,0-1 1,0 0-1,0 0 0,1 0 1,-1 0-1,0 0 0,0 0 1,0 0-1,1 0 0,-1 0 1,0 0-1,0 0 0,0 0 1,0-1-1,1 1 0,-1 0 1,0 0-1,0 0 0,0 0 1,1 0-1,-1 0 0,0 0 1,0 0-1,0-1 0,12-5 493,17-16 520,0-1 1,48-53-1,-65 64-836,208-245 1902,-201 233-2049,-6 11-26,-13 13-39,0 0 1,1 0-1,-1 0 1,0 0 0,0 0-1,0 0 1,0 0-1,0 0 1,0 0-1,1 0 1,-1 0 0,0 0-1,0 0 1,0 0-1,0 1 1,0-1-1,0 0 1,1 0 0,-1 0-1,0 0 1,0 0-1,0 0 1,0 0-1,0 0 1,0 0 0,0 0-1,0 0 1,1 1-1,-1-1 1,0 0-1,0 0 1,0 0-1,0 0 1,0 0 0,0 0-1,0 0 1,0 1-1,0-1 1,0 0-1,0 0 1,0 0 0,0 0-1,0 0 1,0 0-1,0 1 1,0-1-1,0 0 1,0 0 0,0 0-1,0 0 1,0 0-1,0 1 1,0-1-1,-8 32 32,-39 149-19,38-140-120,3 1-1,-3 60 1,9-93-90,1 0 1,0 0-1,2 12 1,-2-19 145,-1-1 1,0 1-1,1-1 0,0 1 1,-1 0-1,1-1 1,0 1-1,0-1 1,0 1-1,0-1 1,1 2-1,-1-3 38,-1 1-1,1-1 1,-1 0 0,1 0-1,-1 1 1,1-1 0,-1 0-1,1 0 1,0 0 0,-1 0 0,1 1-1,-1-1 1,1 0 0,-1 0-1,1 0 1,0 0 0,-1 0-1,1-1 1,-1 1 0,1 0-1,0 0 1,-1 0 0,1 0-1,-1-1 1,1 1 0,-1 0-1,1-1 1,-1 1 0,1 0-1,-1-1 1,1 0 0,14-12-365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03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16420,'5'0'1192,"7"2"-952,2 1-120,9 0 368,3 0-160,10 0-152,1-3-168,6 0-512,1-6 496,1 0-96,-1 1-32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04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338 45 16660,'4'-3'321,"-1"0"1,0 0 0,0 0 0,0-1 0,-1 0 0,4-5 0,-5 8-281,-1 1-1,0-1 1,0 1 0,0 0 0,1-1-1,-1 1 1,0-1 0,0 1-1,0 0 1,0-1 0,0 1 0,0-1-1,0 1 1,0-1 0,0 1-1,0-1 1,0 1 0,0 0-1,0-1 1,0 1 0,0-1 0,-1 1-1,1 0 1,0-1 0,0 1-1,0-1 1,-1 1 0,1-1 0,-1 1 33,-1-1 1,1 1-1,0-1 1,0 1 0,0 0-1,-1 0 1,1 0-1,0 0 1,0 0 0,-1 0-1,1 0 1,0 0-1,0 0 1,-1 0 0,1 1-1,-1-1 1,-12 4 24,0 1 0,1-1-1,0 2 1,0 0 0,0 1 0,1 0 0,0 1 0,-18 15-1,-2 5 163,-45 50 0,62-61-265,2-1 0,0 2 0,-11 19 0,19-29 1,1 1 1,0-1 0,0 1-1,1 0 1,0 0-1,1 0 1,0 0 0,0 0-1,0 14 1,2-20-17,0-1 0,0 1 0,0-1 0,0 1 0,1-1 0,-1 1 0,1-1 0,0 0 0,0 1 0,0-1 0,0 0 0,0 1 0,0-1 0,1 0 0,-1 0 0,1 0 0,-1 0 0,1 0 0,0-1 0,0 1 0,0 0 0,0-1 0,0 1 0,0-1-1,0 0 1,1 0 0,-1 0 0,0 0 0,1 0 0,-1 0 0,0 0 0,1-1 0,-1 1 0,6-1 0,3 1-168,0-1 0,0 0 0,0-1 0,0 0 0,0 0 0,17-6 0,13-5-113,-3-2-98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04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15987,'3'2'885,"1"1"0,-1-1 0,0 1-1,0 0 1,6 6 0,-3-2-391,-1-2-451,1 0 0,0 0-1,0-1 1,1 0 0,-1 0 0,1-1 0,0 1 0,0-1 0,0-1-1,0 1 1,1-1 0,-1-1 0,1 1 0,-1-1 0,1 0-1,-1-1 1,10 0 0,-10-1-344,1 0 0,-1-1-1,0 1 1,0-2 0,0 1 0,0-1 0,0 0 0,0 0-1,-1 0 1,1-1 0,-1 0 0,0-1 0,0 1-1,0-1 1,-1 0 0,0-1 0,7-8 0,-9 10-10,1 0 1,-2-1 0,1 1 0,0 0-1,2-8 1,-7 10 1351,-5 7-399,-5 6 245,-14 25 131,2 2 0,1 1 0,-32 77 0,37-76-1139,-44 111-670,45-107 555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09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 11963,'23'-26'1824,"-17"19"-1157,0 0 0,0 0 0,1 0 0,-1 1 0,13-8 0,-19 14-614,1 0 1,-1-1-1,1 1 0,0 0 0,-1 0 1,1 0-1,0 0 0,-1-1 0,1 1 1,0 0-1,0 0 0,-1 0 0,1 1 1,0-1-1,-1 0 0,1 0 0,0 0 0,-1 0 1,1 1-1,0-1 0,-1 0 0,1 1 1,-1-1-1,1 0 0,0 1 0,-1-1 1,1 1-1,-1-1 0,1 1 0,-1-1 1,0 1-1,1-1 0,-1 1 0,1-1 1,-1 1-1,0 0 0,0-1 0,1 1 1,-1 0-1,0-1 0,0 1 0,0 0 0,1-1 1,-1 1-1,0 1 0,6 35 477,-5-35-463,4 241 734,-4-79-1218,-1-157 232,0-1-1081,-5-15 578,5 8 704,-9-15-492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8:15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 12779,'-4'-6'1144,"5"5"-704,4-1-112,5 2 504,1 0-88,5 2-215,3-1-97,4 1-104,2-1-24,1-1-216,3 2-184,-3-4-384,-1 2-168,-6-4 512,-6 0-105,-12 4-119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09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 13923,'3'0'1648,"7"1"-1024,10-1-111,7-3 759,15 1-368,8-1-64,10-3-136,2 3-96,1-3-199,-3 1-153,-5-5-552,-4 4-281,-11-4 513,-5-2-120,-9-2-88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19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13 15107,'0'-6'1857,"-1"2"-953,-3 1 1216,2 3-1015,1 2-209,1 1-208,0 2-384,0 1-184,0 1-368,1 0-288,2 0 1640,-1-1-1096,-2 1 8,-3 1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18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21 10970,'8'-9'1999,"2"-3"871,-7 12-1249,-4 7 88,-8 22-945,-14 32-1,15-41-743,0-1 1,2 1-1,0 1 0,1-1 0,-3 24 1,8-42-9,0 0 1,0 0 0,0 0 0,0-1-1,0 1 1,0 0 0,0 0-1,1 0 1,-1-1 0,1 1-1,-1 0 1,1-1 0,-1 1 0,1 0-1,0-1 1,0 1 0,0-1-1,0 1 1,0-1 0,0 0-1,1 1 1,1 1 0,-1-2 13,1 0 0,-1 1 0,1-1 0,0 0 0,-1 0 0,1-1 0,0 1 0,0-1 0,-1 1 0,1-1 0,0 0 0,5 0 0,4-1-39,-1-1 0,0 0 1,1-1-1,-1 0 1,0 0-1,10-6 0,-13 6-77,-1-1-1,1 0 1,-1 0-1,-1-1 1,1 0-1,-1 0 0,1-1 1,8-10-1,-2-5-177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19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7 12499,'12'-7'2455,"-9"8"-17,-15 13 1223,-4 6-3549,9-10-83,1 0 1,0 0 0,0 0-1,1 1 1,1-1 0,-1 1 0,2 1-1,0-1 1,-3 19 0,6-29-19,0 0 0,-1 0 0,1 0 0,0 0 0,1 1 0,-1-1 1,0 0-1,0 0 0,0 0 0,1 0 0,-1 0 0,0 1 0,1-1 0,-1 0 0,1 0 0,-1 0 0,1 0 1,0 0-1,-1 0 0,1-1 0,0 1 0,0 0 0,0 0 0,1 1 0,0-1 3,0-1 0,0 1-1,-1-1 1,1 1 0,0-1-1,0 0 1,0 0 0,0 0 0,0 0-1,-1 0 1,1 0 0,0 0 0,0-1-1,2 0 1,3-1-111,0 0 1,-1 0-1,1-1 1,-1-1-1,1 1 1,-1-1-1,7-4 1,-8 3-43,0 0 1,1-1-1,-1 1 1,-1-1-1,1 0 1,-1 0 0,0-1-1,-1 1 1,4-10-1,0-9-341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20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 15883,'-4'-6'2257,"4"4"-1913,1 1 784,2 1-328,0 3-784,-2 0 1737,3 5-1609,-1 4 16,2-1 40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20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 10410,'-76'25'5793,"76"-25"-5743,-1 0 0,1 0 0,0 0 0,-1 0 0,1 0 0,0 1 0,-1-1-1,1 0 1,0 0 0,-1 1 0,1-1 0,0 0 0,-1 1 0,1-1-1,0 0 1,0 1 0,-1-1 0,1 0 0,0 1 0,0-1 0,0 0 0,-1 1-1,1-1 1,0 1 0,0-1 0,0 0 0,0 1 0,0-1 0,0 1-1,0-1 1,0 1 0,0-1 0,0 0 0,0 1 0,0-1 0,0 1-1,0-1 1,1 0 0,-1 1 0,0-1 0,0 1 0,0-1 0,1 0 0,-1 1-1,0-1 1,0 0 0,1 1 0,-1-1 0,0 0 0,1 0 0,-1 1-1,0-1 1,1 0 0,-1 0 0,0 1 0,1-1 0,-1 0 0,0 0 0,1 0-1,0 0 1,25 14 1067,-12-11-770,1 0 0,0-1 0,0 0 0,31-1 0,62-10 222,-83 7-454,82-10 59,215-17 82,-246 26-266,1 3 0,92 12 0,61 4-151,-85-10-110,-136-3 108,-11 0-469,1-3 601,1 0 0,-1 0 0,0 0 0,0 0 0,1 0 0,-1 0 0,0 0-1,0 0 1,1 0 0,-1 0 0,0 0 0,1 0 0,-1 0 0,0-1 0,0 1 0,1 0 0,-1-1 0,0 1 0,1 0 0,-1-1 0,1 1 0,-1-1 0,0 0 0,-7-11-168,3-4-23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24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0 484 13411,'1'0'54,"-1"0"0,0 0 1,0 1-1,0-1 0,0 0 1,0 1-1,0-1 0,0 0 0,1 1 1,-1-1-1,0 0 0,0 0 0,0 1 1,1-1-1,-1 0 0,0 0 1,0 0-1,1 1 0,-1-1 0,0 0 1,1 0-1,-1 0 0,0 0 0,0 0 1,1 0-1,-1 1 0,0-1 1,1 0-1,-1 0 0,0 0 0,1 0 1,-1 0-1,14-5 710,13-13-59,-24 16-482,41-35 490,0-2-1,-3-2 0,-1-1 1,-2-3-1,-3-1 0,45-73 1,-38 32-303,-38 78-372,-4 9-37,0 0 0,1 0 0,-1 1 0,0-1 0,0 0 0,0 0 0,0 0 0,0 0 1,0 0-1,0 0 0,0 1 0,0-1 0,0 0 0,0 0 0,0 0 0,1 0 0,-1 0 0,0 0 0,0 0 1,0 0-1,0 0 0,0 0 0,0 0 0,0 0 0,1 1 0,-1-1 0,0 0 0,0 0 0,0 0 0,0 0 0,0 0 1,1 0-1,-1 0 0,0 0 0,0 0 0,0 0 0,0 0 0,0 0 0,0-1 0,1 1 0,-1 0 0,0 0 0,0 0 1,0 0-1,0 0 0,0 0 0,0 0 0,0 0 0,1 0 0,-1 0 0,0 0 0,0-1 0,1 15 2,-9 52 20,-16 70 0,11-72 1,-7 80 0,20-139-98,-1 0 0,2 1-1,-1-1 1,0 0 0,2 7-1,-2-11 26,0-1 0,1 1 0,-1-1 0,0 0 0,0 1 0,0-1 0,0 1 0,1-1-1,-1 0 1,0 1 0,0-1 0,1 0 0,-1 1 0,0-1 0,1 0 0,-1 1 0,0-1 0,1 0 0,-1 0 0,0 1-1,1-1 1,-1 0 0,1 0 0,-1 0 0,0 0 0,2 1 0,-1-2-89,0 1 0,0 0 0,0-1 1,0 1-1,0 0 0,0-1 0,0 1 0,0-1 0,0 0 1,0 1-1,0-1 0,-1 0 0,1 0 0,0 1 0,1-3 1,10-11-477,2-1-203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25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15059,'5'2'1953,"0"2"-1153,2-1-256,3-2 888,4 2-328,5 0-79,4-2-393,1 1-160,6-1-264,-1-1-184,0-1-440,-8-1-400,5 2 672,-3 3-152,-6 2-96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25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316 63 15219,'1'0'76,"28"-22"2454,-29 21-2436,1 1 0,0-1 0,0 0 0,-1 1 0,1-1 0,-1 0 0,1 0 0,0 0 0,-1 1 0,0-1 0,1 0 1,-1 0-1,1 0 0,-1 0 0,0 0 0,0 0 0,0 0 0,1 0 0,-1 0 0,0 0 0,0 0 0,0 0 0,0 0 0,-1 0 1,1 0-1,0 0 0,0 0 0,-1 0 0,1 0 0,0 0 0,-1 1 0,1-1 0,-2-2 0,1 2-21,0 0 0,-1 0 0,1 0-1,-1 1 1,1-1 0,-1 0 0,1 1 0,-1-1-1,1 1 1,-1-1 0,1 1 0,-1 0 0,0-1-1,1 1 1,-1 0 0,1 0 0,-1 0 0,0 1-1,1-1 1,-1 0 0,-1 1 0,-35 9 211,19-1-257,-1 0 0,1 1 1,1 1-1,0 1 0,0 0 0,1 1 0,1 1 1,0 1-1,1 0 0,1 1 0,0 1 0,1 0 1,1 1-1,-14 27 0,22-37-9,1-1 1,0 1-1,0-1 1,1 1-1,0 0 0,0 0 1,1 0-1,0 1 0,0 9 1,1-15-12,0 1 1,1-1 0,-1 1-1,1-1 1,0 1-1,0-1 1,0 1-1,0-1 1,1 0-1,-1 1 1,1-1 0,0 0-1,0 0 1,0 0-1,0-1 1,1 1-1,-1 0 1,1-1 0,-1 1-1,1-1 1,0 0-1,0 0 1,4 2-1,2 0-79,0 0-1,0-1 0,0 0 0,0-1 1,1 0-1,-1 0 0,1-1 1,-1 0-1,1-1 0,0 0 0,14-2 1,-1-1-309,1-2 0,-1 0 1,33-13-1,-25 8-94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26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2 14731,'-6'27'4341,"4"-19"-3802,1-1-1,0 1 0,0-1 1,1 1-1,1 12 1,-1-18-506,0-1 0,1 1-1,-1-1 1,1 1 0,-1-1 0,1 1 0,0-1 0,-1 1 0,1-1 0,0 0 0,0 1 0,0-1 0,0 0 0,0 0 0,0 0 0,0 0 0,0 0 0,1 0 0,-1 0 0,0 0-1,0 0 1,1 0 0,-1-1 0,1 1 0,-1-1 0,1 1 0,-1-1 0,1 1 0,-1-1 0,1 0 0,-1 0 0,1 0 0,0 0 0,1 0 0,3 0-314,0-1 0,0 0 1,0-1-1,0 1 0,0-1 1,0 0-1,0-1 0,-1 1 0,1-1 1,-1 0-1,0 0 0,0-1 1,0 0-1,0 0 0,-1 0 1,7-7-1,3-3-655</inkml:trace>
  <inkml:trace contextRef="#ctx0" brushRef="#br0" timeOffset="1">256 0 14075,'-7'13'1776,"-2"3"-1079,-5 4-201,-2 6 840,-4 5-320,0 8-128,-5 10-192,3 4-143,-1 1-201,1 1-56,5-2-72,0-3-80,4-10-328,0-4-240,6-15-1889,1-5 2057,3-3-280,2-3-208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8:15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12011,'-3'7'1336,"3"-2"-848,10-5-64,3 1 824,8-1-536,3 0-111,9 0-153,5 0-224,5-1-456,0-2-448,3 1 568,-5 1-169,1-2-95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8:51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8378,'0'11'178,"0"-1"1,1 1 0,0 0-1,1 0 1,0-1 0,0 1-1,1-1 1,1 0-1,0 0 1,0 0 0,1 0-1,0-1 1,1 1 0,0-2-1,0 1 1,9 9-1,7 5 183,2-1-1,0 0 0,1-2 0,1-1 0,52 28 0,-36-26-76,1-1 0,1-2-1,62 16 1,-37-18-86,1-3 1,121 7 0,145-15 68,-293-6-251,449-21 165,-1-23-59,68-5-23,133 39 492,-609 14-129,128 22-1,-182-20-373,-1 2 0,0 1 0,0 2 0,-1 0 0,-1 2 0,0 1 0,0 1 0,26 19 0,-17-5 76,-21-16-207,0-1-1,28 17 1,-38-25 15,1-1-1,0 0 1,-1 0 0,1-1 0,0 1-1,0-1 1,0 0 0,0 0-1,0-1 1,0 1 0,0-1-1,0 0 1,0 0 0,8-2-1,14-8-89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8:52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97 351 13211,'-9'3'280,"3"-1"-160,0 1 0,0-2 0,-1 1 0,1-1 0,0 0 0,-1 0-1,1-1 1,-1 0 0,1 0 0,-8-1 0,13 1-98,1 0-1,-1 0 1,1-1 0,-1 1 0,1 0-1,-1 0 1,1-1 0,-1 1 0,1 0-1,-1-1 1,1 1 0,0 0 0,-1-1-1,1 1 1,0-1 0,-1 1 0,1-1-1,0 1 1,-1-1 0,1 1 0,0-1-1,0 1 1,0-1 0,-1 1 0,1-1-1,0 1 1,0-1 0,0 1 0,0-1-1,0 0 1,0 1 0,0-1 0,0 1-1,0-1 1,0 1 0,0-1 0,1 1-1,-1-1 1,0 1 0,0-1 0,1 0 0,13-20 479,-3 12-363,1 0-1,0 1 1,1 0 0,0 1 0,0 0 0,18-5 0,2-3 42,66-28 212,174-49-1,116 6-149,-315 74-215,0 4 0,117 1 0,-152 8-20,-1 2 0,1 2 0,-1 1 0,0 2 0,-1 2 0,65 26 0,-47-9 9,-2 3 0,-1 1-1,74 61 1,-100-73 69,1 0-1,0-2 1,1 0-1,1-2 1,0-2 0,1 0-1,1-2 1,0-1 0,0-2-1,46 7 1,-30-10 113,0-2 0,1-2 0,-1-2 0,0-2 0,56-11 1,-77 9-152,-1-1 0,0-1 0,0-1 0,-1-1 0,0-1 0,0-2 0,-1 0 0,-1-1 0,0-2 0,38-32 0,-52 39-150,0 0 1,-1 0 0,0-1-1,0 0 1,-1 0 0,0-1-1,9-19 1,-14 26 65,1 0-1,-1 0 1,0-1 0,-1 1 0,1 0-1,0-1 1,-1 1 0,0-1 0,0 1-1,0-1 1,0 1 0,-1-1 0,1 1-1,-1 0 1,0-1 0,0 1 0,0 0-1,0-1 1,-1 1 0,1 0 0,-1 0-1,0 0 1,0 0 0,0 1 0,0-1-1,0 0 1,-1 1 0,-5-5-1,-27-18-379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37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27 14683,'-9'-15'2752,"9"15"-2686,0 0 0,0 0-1,0 0 1,0-1 0,-1 1-1,1 0 1,0 0 0,0 0-1,-1 0 1,1 0 0,0 0-1,0 0 1,0 0 0,-1 0-1,1 0 1,0 0 0,0 0-1,0 0 1,-1 0 0,1 0-1,0 0 1,0 0-1,0 0 1,-1 0 0,1 0-1,0 1 1,0-1 0,0 0-1,-1 0 1,1 0 0,0 0-1,0 0 1,0 0 0,0 1-1,-1-1 1,1 0 0,0 0-1,-1 2 31,0 0 0,1-1 0,-1 1 0,1 0-1,-1-1 1,1 1 0,0 0 0,-1-1 0,1 1-1,0 0 1,0 0 0,0-1 0,0 1 0,1 0-1,-1 2 1,1-3-80,-1 0 0,1-1 0,-1 1-1,1 0 1,-1-1 0,1 1 0,0 0-1,-1-1 1,1 1 0,0-1 0,-1 1 0,1-1-1,0 1 1,0-1 0,-1 1 0,1-1-1,0 0 1,0 1 0,0-1 0,0 0 0,-1 0-1,1 0 1,0 0 0,0 0 0,0 0-1,0 0 1,0 0 0,0 0 0,0 0 0,-1 0-1,1 0 1,0-1 0,0 1 0,0 0-1,1-1 1,2-1 68,0 1-1,0 0 1,0-1-1,0 0 1,0 0-1,4-3 1,-7 5-62,0-1 0,-1 1 0,1-1 0,0 0 1,0 1-1,-1-1 0,1 0 0,0 1 0,-1-1 1,1 0-1,0 0 0,-1 0 0,1 0 1,-1 0-1,0 1 0,1-1 0,-1 0 0,0 0 1,1 0-1,-1 0 0,0-1 0,0 1-8,-1 0-1,1 1 1,0-1-1,-1 0 0,1 1 1,0-1-1,-1 1 1,1-1-1,-1 1 0,1-1 1,-1 1-1,1-1 0,-1 1 1,0 0-1,1-1 1,-1 1-1,1 0 0,-1-1 1,0 1-1,1 0 1,-1 0-1,-1 0 0,-2-1 8,0 0 0,1 0-1,-1 1 1,0 0-1,0 0 1,0 0 0,0 0-1,0 1 1,-5 0-1,6 0-14,-1 1 0,1-1 0,-1 1 0,1 0-1,0 0 1,0 0 0,-5 5 0,6-6-4,1 0 0,0 0 0,0 0 0,0 1 0,0-1 0,0 0 0,0 1 0,0-1 0,0 1 0,0-1 0,1 1 0,-1-1 0,1 1 0,-1 0 0,1-1-1,0 1 1,-1 0 0,1 2 0,0-3-1,1-1-1,-1 1 1,0 0-1,0-1 1,1 1-1,-1-1 0,1 1 1,-1-1-1,0 1 1,1-1-1,-1 1 0,1-1 1,-1 0-1,1 1 1,-1-1-1,1 1 1,0-1-1,-1 0 0,1 0 1,-1 1-1,1-1 1,0 0-1,-1 0 1,1 0-1,0 0 0,-1 0 1,1 0-1,0 0 1,-1 0-1,1 0 1,-1 0-1,1 0 0,0 0 1,-1 0-1,1 0 1,0-1-1,-1 1 0,2-1 1,26-8 14,-21 5 4,0 0-1,0 0 1,0 0-1,-1-1 1,1 0-1,-1 0 1,9-11-1,-12 8 66,-9 8-8,-13 11-54,15-8 12,-28 26-1060,32-28 984,-1 0 1,0 0-1,0 0 0,0 0 1,0 0-1,1 0 0,-1 0 1,0 0-1,1 1 0,-1-1 1,1 0-1,0 0 1,-1 1-1,1-1 0,0 0 1,0 1-1,-1-1 0,1 0 1,0 1-1,0-1 0,1 0 1,-1 0-1,0 1 1,0-1-1,1 0 0,-1 1 1,1 0-1,8 5-403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38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25 13123,'1'-20'2046,"-1"16"-470,0 12-647,-4 216 2822,4-220-3703,0 0 1,1 0-1,-1-1 1,1 1-1,0 0 0,0 0 1,1 4-1,-1-8-34,-1 1-1,0 0 0,1 0 0,-1-1 0,1 1 0,0 0 1,-1-1-1,1 1 0,0 0 0,-1-1 0,1 1 0,0-1 1,0 1-1,-1-1 0,1 0 0,0 1 0,0-1 0,0 0 1,0 1-1,-1-1 0,1 0 0,0 0 0,0 0 0,0 0 1,0 0-1,0 0 0,0 0 0,0 0 0,0 0 0,-1 0 0,1-1 1,0 1-1,0 0 0,0 0 0,0-1 0,1 0 0,5-2 53,1-1-1,-1 0 0,0-1 1,0 1-1,-1-1 0,1-1 0,8-8 1,40-49 246,-34 38-200,0-1-4,-13 14-40,1 2 0,0-1 0,20-16 0,-27 29 15,-3 6-56,-4 9-9,-3 3 19,-8 30-14,15-47-20,0 0 0,0 0 0,1 0-1,0 0 1,-1 0 0,1 0 0,0 0 0,1 0 0,-1 0 0,0 1 0,1-1 0,0 0 0,1 3-1,-1-5 0,0 0 0,0 0 0,0 0 0,0 0 0,1 0 0,-1 0 0,0 0 0,0 0 0,1-1 0,-1 1 0,0-1 0,1 1 0,-1-1 0,1 1 0,-1-1 0,1 0 0,-1 0 0,1 1 0,-1-1-1,1 0 1,-1 0 0,1-1 0,-1 1 0,1 0 0,-1 0 0,1-1 0,-1 1 0,1-1 0,1-1 0,45-17 33,-48 19-35,25-15 27,30-22-1,-34 22-15,0 1 0,24-11-1,-44 24-10,0 0 0,1 1 0,-1-1 0,0 1 1,1-1-1,-1 1 0,0-1 0,1 1 0,-1 0 0,0 0 0,1 0 0,-1 0 0,0 0 0,2 0 0,-3 0 0,1 0 0,-1 1 0,1-1-1,-1 0 1,0 0 0,1 1 0,-1-1 0,0 0-1,1 1 1,-1-1 0,0 0 0,0 1-1,1-1 1,-1 0 0,0 1 0,0-1-1,1 1 1,-1-1 0,0 0 0,0 1 0,0-1-1,0 1 1,0-1 0,0 1 0,0-1-1,0 0 1,0 2 0,0 3-1,-1 0 0,0 0 1,0 1-1,-1-1 0,-2 7 1,1-6 4,-12 35 9,6-20 33,2 1-1,-9 35 0,16-56-63,0-1 0,-1 1 0,1-1 0,0 1 0,0-1-1,0 1 1,-1-1 0,1 1 0,0 0 0,0-1 0,0 1 0,0-1 0,0 1 0,0 0-1,0-1 1,1 1 0,-1-1 0,0 1 0,0-1 0,0 1 0,0 0 0,1-1 0,-1 1-1,0-1 1,1 1 0,-1-1 0,1 1 0,0-1 0,0 0-1,0-1 1,0 1-1,0-1 1,-1 0-1,1 1 1,0-1-1,0 1 1,-1-1-1,1 0 1,0 0-1,-1 0 1,1 1-1,0-1 1,0-1-1,8-13-150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39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18 12715,'-1'0'102,"1"0"1,0 0-1,-1 0 1,1 0 0,0 0-1,0 0 1,-1 1-1,1-1 1,0 0-1,0 0 1,-1 0-1,1 0 1,0 1 0,0-1-1,0 0 1,-1 0-1,1 1 1,0-1-1,0 0 1,0 0-1,0 1 1,0-1 0,0 0-1,-1 1 1,1-1-1,0 0 1,0 1-1,0-1 1,0 0-1,0 0 1,0 1 0,0-1-1,0 0 1,0 1-1,11 5 2246,22-2-204,-30-4-1986,62 3 1123,1-4 1,0-2 0,102-19-1,-165 22-1636,1-1 1,0 0-1,0 0 0,-1-1 1,1 1-1,-1-1 0,6-2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39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17 13675,'8'-3'1313,"8"-4"223,-7 0 2504,-26 9-1644,-11 8-2115,0 1 1,0 2-1,1 1 1,-31 21-1,40-22-136,0 0-1,1 2 1,0-1-1,2 2 1,0 0-1,-20 28 1,31-38-101,1-1 1,-1 1-1,1 0 0,1 0 1,-1 0-1,1 0 1,0 1-1,0-1 1,1 0-1,0 1 0,-1 9 1,2-12-31,0-1 1,1 0 0,-1 1-1,1-1 1,0 0-1,-1 1 1,2-1-1,-1 0 1,0 0 0,1 0-1,-1 1 1,1-2-1,0 1 1,0 0-1,0 0 1,0-1 0,0 1-1,1-1 1,-1 1-1,1-1 1,0 0-1,0 0 1,4 2 0,3 1-129,0-1 1,0 0 0,0-1-1,0 0 1,1-1 0,-1 0-1,1 0 1,0-1-1,0 0 1,-1-1 0,20-2-1,-13 0-363,1-1-1,-1-1 0,0 0 0,0-1 0,0-1 0,22-11 1,-11 1-420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39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48 16876,'-3'5'610,"1"1"0,-1-1 1,1 1-1,0-1 0,0 1 1,0 0-1,0 6 0,1-11-526,1 0-1,0 0 1,0 0-1,0 0 1,1 0-1,-1 0 0,0 0 1,0 0-1,0 0 1,1 0-1,-1 0 1,0 0-1,1 0 1,-1 0-1,1 0 1,-1 0-1,1 0 0,0-1 1,0 2-1,1-1-57,-1 0-1,1 0 1,-1 0-1,1-1 1,0 1-1,-1 0 0,1-1 1,0 0-1,-1 1 1,1-1-1,0 0 1,-1 0-1,1 0 1,0 0-1,3 0 0,5-2-338,0 0-1,0 0 0,0 0 1,0-2-1,0 1 0,9-6 0,57-32-2497,-72 39 2635,28-18-1223,-15 9-1,31-15 0,-48 26 1411,0 0-1,0 0 0,0 0 1,0 0-1,1-1 0,-1 1 0,0 0 1,0 0-1,0 0 0,0 0 0,0 0 1,1 0-1,-1 0 0,0 0 1,0 0-1,0 0 0,0 0 0,1 0 1,-1 0-1,0 0 0,0 0 1,0 0-1,1 0 0,-1 0 0,0 0 1,0 0-1,0 0 0,0 0 1,1 0-1,-1 0 0,0 0 0,0 0 1,0 0-1,0 1 0,0-1 0,1 0 1,-1 0-1,0 0 0,0 0 1,0 0-1,0 0 0,0 1 0,0-1 1,0 0-1,0 0 0,1 0 1,-4 11 532,-9 9 468,-39 51 2072,-51 83 523,91-135-3608,2 1 1,0 0-1,1 1 0,1-1 1,1 2-1,-5 32 1,11-49 84,0-4-94,0 0 0,0 0 1,0 0-1,-1 0 0,1 0 0,0 0 0,0 0 1,0 0-1,-1 0 0,1 0 0,-1 0 1,1 0-1,-1 0 0,1 0 0,-1 0 0,1 0 1,-2 1-1,-2-1-225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40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11 19092,'-7'7'1920,"1"2"-1215,0-2-297,2-2 1080,2 1-528,2 0-464,3-2-256,4-4-592,2-3-248,0-5-632,1-2-664,-3 1 1423,-3-2-391,2-2-224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40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17004,'-3'4'313,"0"0"-1,1 1 1,0-1 0,0 1 0,0-1 0,1 1 0,-1 0 0,1 0 0,0 0 0,0 0 0,1 0 0,0 0-1,0 0 1,0 0 0,0 0 0,2 9 0,0-7-31,0 0 0,1 0 0,-1 0 0,1 0 0,0 0 0,1-1 0,0 1 0,0-1 0,0 0 0,11 11 0,-11-13-260,0 0 0,1 0 0,0 0 0,0 0 0,0-1 1,0 0-1,0 0 0,1 0 0,-1-1 0,1 0 0,0 0 0,0 0 0,7 1 0,-9-3-174,1 0-1,-1 1 0,1-2 0,-1 1 0,1 0 0,-1-1 0,1 0 0,-1 0 1,0 0-1,1-1 0,-1 0 0,0 1 0,0-1 0,0-1 0,0 1 0,-1-1 0,1 1 1,0-1-1,3-4 0,3-5-289,0 0 1,-1 0-1,-1-1 0,0 0 1,7-16-1,3-8-589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41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1 13915,'-2'12'864,"0"0"1,0 0-1,-1 0 0,-1 0 0,0-1 1,-9 21-1,1-6 173,-64 150 2275,37-91-3421,-45 143 0,84-226-38,-3 13-755,3-15 884,0 0 1,0 0-1,-1 0 1,1 1-1,0-1 0,0 0 1,0 0-1,0 0 1,0 1-1,1-1 0,-1 0 1,0 0-1,0 0 1,0 0-1,0 1 0,0-1 1,0 0-1,0 0 1,0 0-1,0 1 1,0-1-1,1 0 0,-1 0 1,0 0-1,0 0 1,0 0-1,0 1 0,0-1 1,1 0-1,-1 0 1,0 0-1,0 0 0,0 0 1,0 0-1,1 0 1,-1 0-1,0 0 1,0 0-1,0 0 0,1 1 1,-1-1-1,0 0 1,0 0-1,0 0 0,1-1 1,-1 1-1,0 0 1,0 0-1,0 0 0,1 0 1,-1 0-1,0 0 1,0 0-1,0 0 1,1 0-1,-1 0 0,0 0 1,0-1-1,0 1 1,1 0-1,8-7-735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8:16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12731,'18'-2'605,"1"0"0,-1 2 0,27 2 1,-34-1-519,-1 0 1,1 1-1,-1 0 0,1 1 1,-1 1-1,0-1 1,12 7-1,-21-9-82,1 0 0,-1-1 0,0 1 0,0 0 0,0-1-1,1 1 1,-1 0 0,0 0 0,0 0 0,0 0 0,0 0-1,-1 0 1,1 1 0,0-1 0,0 0 0,-1 0 0,1 0-1,0 1 1,-1-1 0,0 0 0,1 1 0,-1-1 0,0 0 0,1 1-1,-1-1 1,0 1 0,0-1 0,0 1 0,0-1 0,0 0-1,-1 1 1,1-1 0,0 0 0,-1 1 0,1-1 0,-1 0-1,1 1 1,-1-1 0,0 0 0,1 0 0,-1 1 0,0-1-1,0 0 1,0 0 0,-1 1 0,-6 7 85,0-1 0,-1 0-1,0 0 1,-14 8 0,15-10-16,-17 11 121,19-13-155,-1 0 1,1 1 0,-1-1-1,1 1 1,0 0 0,1 1 0,-1 0-1,1-1 1,0 2 0,-3 6 0,7-13-3,1 1 0,-1-1-1,1 1 1,0-1 0,-1 1 0,1 0 0,0-1 0,-1 1 0,1 0 0,0-1 0,0 1 0,0 0 0,0-1 0,-1 1 0,1 0 0,0-1 0,0 1-1,0 0 1,1 0 0,-1-1 0,0 1 0,0 0 0,0-1 0,0 1 0,1 0 0,-1-1 0,0 1 0,1 0 0,-1-1 0,0 1 0,1-1 0,-1 1 0,1-1-1,-1 1 1,1-1 0,-1 1 0,1-1 0,-1 1 0,1-1 0,-1 0 0,1 1 0,0-1 0,-1 0 0,1 1 0,0-1 0,-1 0 0,1 0 0,0 0-1,-1 0 1,1 0 0,0 0 0,-1 0 0,2 0 0,18 1 318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41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1 413 13579,'37'-1'4680,"36"-6"-2675,35-3-1387,348-7 680,226-17-1217,437-101 211,-918 98 467,326-105-1,-473 127-69,-53 15-848,-20-6-1870,9 2 1657,1 0-110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43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157 123 10666,'13'-27'1382,"-2"2"1634,28-46 1,-46 91 487,-3 7-3011,-58 123 727,-53 129-21,119-272-1136,-1 1-1,1 0 0,0-1 1,0 1-1,0 11 0,2-17-45,0 0-1,0 0 0,0 1 1,0-1-1,1 0 0,-1 0 1,1 0-1,0 0 0,-1 0 1,1 0-1,0 0 1,0 0-1,0 0 0,0 0 1,1 0-1,-1-1 0,0 1 1,1 0-1,-1-1 0,1 1 1,0-1-1,-1 1 0,1-1 1,3 2-1,3 0 8,0 0 0,0 0-1,0 0 1,0-1 0,0 0 0,1-1 0,13 1 0,61-3-478,-51-2-308,1-2 0,39-11 0,-21 4 157,-18 5-28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43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0 18180,'-7'17'3239,"-7"16"-1380,-9 37-1,20-61-1874,0 0 0,1 1 0,1-1 0,0 1 0,0 0-1,1-1 1,0 1 0,0-1 0,4 20 0,-3-28 5,-1 1 1,0 0 0,1-1 0,-1 1-1,1-1 1,0 1 0,0-1-1,0 1 1,-1-1 0,1 1-1,0-1 1,1 0 0,-1 1 0,0-1-1,0 0 1,1 0 0,-1 0-1,0 0 1,1 0 0,-1 0 0,1 0-1,-1-1 1,1 1 0,-1 0-1,1-1 1,0 1 0,-1-1 0,1 0-1,0 0 1,0 1 0,-1-1-1,1 0 1,0 0 0,-1-1 0,1 1-1,0 0 1,-1-1 0,1 1-1,2-2 1,2 0-174,0 0 0,-1-1 0,1 1 0,-1-2 0,0 1 0,0 0 0,0-1 0,0 0 0,7-8 1,-5 3 11,0 0 0,-1-1 0,-1 1 0,10-21 1,-2-9-417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44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19052,'-6'3'2129,"0"3"-1449,1 1-328,2 0 1160,1 1-744,2-3-376,2-3-1096,2-5 704,-1-7-160,1-2-144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01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578 166 8258,'6'-24'751,"7"-35"562,-13 58-1252,0 1-1,0-1 1,0 0 0,0 0-1,0 0 1,0 0-1,0 0 1,0 0 0,-1 0-1,1 0 1,0 0-1,-1 0 1,1 0 0,0 0-1,-1 1 1,1-1-1,-1 0 1,0 0 0,1 1-1,-1-1 1,1 0 0,-1 1-1,0-1 1,0 0-1,1 1 1,-1-1 0,0 1-1,0-1 1,0 1-1,0 0 1,0-1 0,1 1-1,-1 0 1,0-1-1,0 1 1,0 0 0,-2 0-1,-4-1 211,-1 1 0,0 0 0,-14 1 0,8 0-28,-2-1 17,1-2 0,-1 0 0,1 0 0,-1-2 0,1 0 0,0 0-1,-21-11 1,28 12-166,3 1-40,-1 0-1,0 0 1,1 1 0,-1-1 0,0 1-1,0 1 1,0-1 0,1 1 0,-1 0-1,0 0 1,0 1 0,0 0 0,0 0 0,1 0-1,-11 4 1,7 0-29,0 0 0,0 0 0,0 1 0,0 0 0,1 0 0,0 1 0,0 0 0,-6 9 0,-5 6 1,0 1 0,2 1-1,1 0 1,0 1-1,2 1 1,1 1-1,2 0 1,0 0 0,2 1-1,0 0 1,2 1-1,-3 33 1,6-25 4,1 1 0,2-1 0,2 1 0,2 0 0,1-1 0,2 0 0,1 0 0,2-1 0,14 39-1,-10-40-33,1-1 0,1 0-1,2-1 1,25 35-1,-34-57-1,0 0-1,1 0 0,1-1 1,-1 0-1,2-1 1,-1 0-1,1 0 0,1-1 1,0-1-1,0 0 1,0 0-1,1-2 0,0 1 1,17 4-1,-8-5 3,1-1 0,-1-1 0,1-1 0,-1 0 1,1-2-1,38-5 0,-29 1-2,-1-3 0,0-1 1,0-1-1,34-15 0,-7-2 22,-3-4 0,0-1-1,-2-3 1,64-53 0,-60 41 38,-2-2 0,-2-2 0,47-59 0,-93 100-38,1 0 0,-2 0 0,1-1 0,-2 0 0,1 0-1,-1 0 1,0-1 0,-1 1 0,-1-1 0,0 0 0,0-1 0,-1 1 0,0 0 0,-1-1 0,0 1 0,-1-1 0,0 1 0,-1-1 0,-4-17 0,-1 5 8,-2 1 1,-1-1 0,-1 2-1,0-1 1,-2 1 0,-1 1 0,-17-23-1,6 13-17,-2 0-1,-1 2 0,-52-45 0,62 61-30,-1-1 1,0 2-1,0 1 0,-37-17 0,46 24-33,-1 0 0,0 1 1,-1 0-1,1 1 0,0 0 0,-1 1 0,1 0 0,-1 0 0,1 1 0,-1 1 0,1 0 0,-12 2 0,-3 5-181,0 1-1,1 0 0,1 2 1,-1 1-1,-27 19 0,8-6-9,-2 0-151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03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946 48 10362,'-15'-7'109,"0"0"-1,0 0 1,0 1-1,-1 1 1,0 1-1,0 0 0,0 1 1,0 1-1,-1 0 1,1 1-1,0 1 1,-1 1-1,1 0 1,-1 1-1,1 1 1,0 0-1,0 1 1,0 1-1,1 1 1,0 0-1,0 1 0,0 0 1,-25 18-1,13-5 12,2 1-1,0 1 0,2 1 0,0 1 0,-27 40 0,-83 146 349,95-138-334,4 2 0,3 1 0,3 2 1,3 1-1,-27 153 0,39-135-85,3 1 0,5-1 1,4 1-1,19 159 0,-5-168-42,4 0 0,4-1 0,43 115 1,-36-133-5,3 0 0,3-2 0,3-1 0,60 80 0,-78-120-1,2-1 0,0-1 0,2-1-1,1 0 1,0-2 0,2-1 0,0-1 0,1-2 0,1 0-1,0-2 1,2-1 0,-1-1 0,57 15 0,-45-18 19,0-2 0,0-2 0,1-2 0,0-1 0,66-5 1,-55-3 82,0-2 0,-1-3-1,101-31 1,-124 31-53,-2-2-1,0 0 0,0-1 0,-1-2 0,-1-1 1,-1-1-1,0-1 0,-1-1 0,-1-1 0,-1-1 1,-1 0-1,0-2 0,19-30 0,13-28 64,69-147-1,19-99 22,-110 248-115,-3-1 0,32-161 1,-49 173-8,-3 1 1,-2-1-1,-4-1 0,-8-76 1,-1 75 0,-3 1 0,-4 1 0,-2 0 0,-3 1 0,-31-70 0,29 88-11,-2 2 0,-2 0 0,-2 1 0,-2 2 1,-2 1-1,-1 2 0,-50-48 0,68 75-48,-1 0 0,0 1 0,-1 1 0,0 1 0,-1 0 0,0 1 0,-1 1 0,0 0 0,-1 2 0,1 0-1,-1 1 1,-1 2 0,1 0 0,-1 0 0,1 2 0,-1 1 0,-21 1 0,19 2-30,-31 5-1,-10 11-136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05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 15307,'3'10'324,"0"-1"-1,-1 1 0,0 0 1,-1 1-1,0-1 0,0 0 1,-1 13-1,-13 73 695,2-17-627,10-62-287,-1 7 15,1 29 0,1-48-112,0 0 1,1 0-1,0 0 0,-1 0 1,2 0-1,-1 0 1,1 0-1,-1 0 0,1 0 1,1-1-1,4 9 1,1-6-62,-8-13-469,-11-17 587,-17-17-84,12 15-113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06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92 16315,'0'-5'1569,"3"3"-993,4-1-208,8-4 784,7 0-216,8-2-359,4-2-89,4 0-280,0 2-136,3 2-320,-4 1-320,-6 5 488,-3-2-120,-3-7-89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06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8 15155,'11'-8'2135,"-10"23"-876,-2-12-1228,-5 71 982,3-52-753,0-1 1,2 0 0,1 1-1,0-1 1,7 41 0,-7-60-247,1 0 1,-1 0-1,1 0 1,-1 0-1,1-1 1,-1 1 0,1 0-1,0-1 1,0 1-1,0 0 1,0-1 0,0 1-1,0-1 1,1 1-1,-1-1 1,0 0 0,1 0-1,-1 1 1,1-1-1,0 0 1,-1 0-1,1-1 1,0 1 0,-1 0-1,4 0 1,-3-1-33,0 0 1,0 0 0,0 0 0,0 0-1,0-1 1,0 1 0,0-1-1,0 0 1,0 0 0,-1 1-1,1-1 1,0 0 0,0 0 0,-1-1-1,1 1 1,-1 0 0,1 0-1,-1-1 1,1 1 0,-1-1-1,0 0 1,0 1 0,0-1-1,1-2 1,4-6-20,-1 0 0,0-1 0,-1 1 0,5-19 0,4-20-189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07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16 19276,'-13'-11'1785,"3"8"-1441,3 1-168,3 2 744,5 5-672,2-1-288,6 3-712,-1-1-265,4 5 753,4 4-152,-1 5-184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8:26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14059,'0'62'4353,"2"79"-1962,0-122-2470,1-1-1,1-1 0,0 1 0,1 0 0,14 31 0,-17-46-3,2 8-911,-4-11 979,0 0 0,0 1-1,0-1 1,0 0 0,0 0 0,0 0 0,0 1-1,-1-1 1,1 0 0,0 0 0,0 0-1,0 1 1,0-1 0,0 0 0,0 0 0,0 0-1,-1 1 1,1-1 0,0 0 0,0 0-1,0 0 1,0 0 0,-1 0 0,1 1 0,0-1-1,0 0 1,0 0 0,0 0 0,-1 0-1,1 0 1,0 0 0,0 0 0,-1 0 0,1 0-1,0 0 1,0 0 0,0 0 0,-1 0-1,1 0 1,0 0 0,0 0 0,-1 0 0,1 0-1,0 0 1,0 0 0,0 0 0,-1 0-1,1-1 1,-11-1-418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07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0 379 14771,'2'-1'258,"-1"1"-1,0-1 1,1 1-1,-1-1 0,1 1 1,-1 0-1,1-1 1,-1 1-1,1 0 1,-1 0-1,1 0 1,0 0-1,-1 0 1,1 1-1,-1-1 0,3 1 1,-3 0-167,-1 0 0,1 0 1,-1 0-1,1-1 0,0 1 0,-1 0 0,0 0 1,1 0-1,-1 0 0,0 0 0,1 1 1,-1-1-1,0 0 0,0 0 0,0 0 1,0 0-1,0 0 0,0 0 0,0 0 0,0 0 1,-1 0-1,1 0 0,0 0 0,-1 2 1,-2 8 306,0 0-107,1 0-1,0 0 0,1 0 0,0 16 1,1-26-303,-1 0 0,1 0 0,0 1-1,1-1 1,-1 0 0,0 0 0,0 1 0,0-1 0,1 0 0,-1 0 0,1 0 0,-1 1 0,1-1 0,-1 0 0,1 0 0,0 0 0,-1 0 0,1 0 0,0 0 0,0 0 0,0-1 0,0 1 0,0 0 0,0 0 0,0 0 0,0-1 0,0 1 0,0-1 0,0 1 0,1-1 0,-1 1 0,0-1 0,0 0 0,0 0 0,1 1 0,-1-1 0,0 0 0,0 0 0,1 0 0,-1 0 0,0 0 0,0-1 0,1 1 0,-1 0 0,0 0 0,0-1 0,0 1 0,3-2 0,3-1-214,-1 0 0,1-1 0,0 1 0,-1-1 0,0-1 0,0 1 0,0-1 0,0 0 0,-1-1 0,0 1 0,7-10 0,8-16-420</inkml:trace>
  <inkml:trace contextRef="#ctx0" brushRef="#br0" timeOffset="1">108 4 16812,'-13'-3'1632,"9"3"-1136,2 0-200,2 4 736,3 0-264,6 2-631,-1 1-506,4-1 345,-2-2-136,4-1-40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08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12059,'0'1'144,"-1"0"0,0 1 1,1-1-1,-1 1 0,1 0 1,0-1-1,-1 1 1,1-1-1,0 1 0,0-1 1,0 1-1,0 0 1,0-1-1,0 1 0,1-1 1,-1 1-1,1-1 0,-1 1 1,1-1-1,-1 1 1,2 2-1,0-3 63,0 1-1,0-1 1,-1 0 0,1 1 0,0-1-1,0 0 1,0-1 0,0 1 0,0 0-1,1 0 1,-1-1 0,0 1-1,0-1 1,0 0 0,1 0 0,2 0-1,15 0 550,0-1-1,32-5 1,10-1 18,15 4-158,83 8 0,76 19-435,-92-8-231,-119-14-13,-6 1-103,1-1-1,0-1 0,0-1 0,32-4 1,-51 4 180,0 0 1,1-1-1,-1 1 1,0-1-1,0 1 0,1-1 1,-1 1-1,0-1 1,0 0-1,0 1 1,0-1-1,0 0 1,0 0-1,0 0 1,0 0-1,0 0 0,0 0 1,0 0-1,-1 0 1,1 0-1,0 0 1,-1-1-1,1 1 1,-1 0-1,1 0 1,-1-1-1,0 1 0,1 0 1,-1-1-1,0 1 1,0 0-1,0-1 1,0 1-1,0 0 1,0-1-1,0 1 0,-1 0 1,1 0-1,0-1 1,-1 1-1,1 0 1,-2-2-1,-5-16-7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08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22 500 14667,'-12'21'1670,"2"-5"473,21-31-217,126-202 235,24-37-1827,-153 242-326,-6 8-8,1 1 1,-1 0 0,0-1 0,1 1 0,0 0 0,-1 0 0,1 0 0,0 0-1,1 1 1,5-4 0,-9 5 0,0 1-1,1 0 1,-1 0-1,0 0 1,0 0-1,1 0 1,-1 0-1,0-1 1,1 1-1,-1 0 1,0 0-1,1 0 0,-1 0 1,0 0-1,0 0 1,1 0-1,-1 0 1,0 0-1,1 1 1,-1-1-1,0 0 1,1 0-1,-1 0 1,0 0-1,0 0 1,1 0-1,-1 1 1,0-1-1,0 0 1,1 0-1,-1 0 1,0 1-1,0-1 1,1 0-1,-1 0 1,0 1-1,3 15 6,-6 26-1,2-34 1,-28 144 17,-1 23 99,27-147-99,1-21-86,1 1 1,0-1-1,0 0 0,1 0 0,0 1 0,0-1 0,1 0 1,0 0-1,0 0 0,3 8 0,-4-13 61,1-1-1,0 0 1,0 0-1,0 0 1,1 0-1,-1 0 1,0 0-1,0 0 1,0 0-1,1-1 1,-1 1-1,0 0 1,1-1-1,-1 1 1,1-1-1,-1 1 1,1-1 0,-1 0-1,1 0 1,-1 0-1,1 1 1,-1-1-1,1-1 1,-1 1-1,1 0 1,-1 0-1,2-1 1,13-5-186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09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16307,'7'22'1545,"7"-7"-1041,2-4-216,6-6 824,5 1-448,2-3-296,1-3-95,-3 0-482,0 0-319,-2 0 0,-5-3 392,-6-6-144,0-2-88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09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1 17972,'-7'22'5025,"-20"22"-4160,-60 76-1,46-66-734,30-39-137,3-6-32,0 1 0,1 0 1,0 0-1,1 1 1,0 0-1,1 0 0,0 0 1,-5 20-1,9-30-26,1 0 0,0 0 0,0 0-1,0 1 1,0-1 0,0 0 0,0 0-1,0 0 1,0 0 0,0 0 0,1 0 0,-1 0-1,0 0 1,1 0 0,-1 0 0,1 0-1,-1 0 1,1 0 0,-1 0 0,1 0-1,0 0 1,0 0 0,-1-1 0,1 1 0,0 0-1,0 0 1,0-1 0,0 1 0,0-1-1,0 1 1,0-1 0,0 1 0,0-1 0,0 1-1,0-1 1,0 0 0,0 0 0,0 1-1,0-1 1,0 0 0,0 0 0,0 0 0,2-1-1,2 1-121,1 0-1,-1 0 0,0-1 0,1 0 1,-1 0-1,0-1 0,8-2 1,12-10-507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10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11602,'16'40'5759,"-12"-25"-5168,0-1-1,2 0 1,-1 1 0,2-2-1,0 1 1,0-1 0,1 0-1,14 16 1,-21-27-617,1-1 0,-1 0-1,1 1 1,-1-1 0,1 0 0,0 0 0,-1 0 0,1 0 0,0 0 0,0 0-1,-1 0 1,1-1 0,0 1 0,0-1 0,0 1 0,0-1 0,0 0-1,0 0 1,0 0 0,0 0 0,0 0 0,0 0 0,0 0 0,0-1-1,0 1 1,0-1 0,0 1 0,0-1 0,-1 0 0,4-2 0,0 0-102,0-1 1,0 1 0,-1-1 0,0 0-1,0-1 1,0 1 0,0-1-1,0 0 1,3-7 0,12-22-351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10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1 16756,'-14'40'1688,"-2"4"-1080,-4 2-224,0 4 864,2 3-343,0 0-433,0-5-192,6-10-664,4-3-416,0-19 695,7-13-191,-8 1-64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12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1 144 17020,'0'0'53,"0"0"0,0 1 0,0-1 0,0 1 0,0-1 0,0 1 0,0-1 0,0 0 0,1 1 0,-1-1 0,0 1 0,0-1 0,0 0 0,1 1 0,-1-1 0,0 0 0,0 1 0,1-1 0,-1 0 1,0 1-1,1-1 0,-1 0 0,0 0 0,1 1 0,-1-1 0,0 0 0,1 0 0,-1 0 0,1 1 0,-1-1 0,0 0 0,1 0 0,-1 0 0,1 0 0,-1 0 0,1 0 0,-1 0 0,0 0 0,1 0 0,-1 0 0,1 0 1,-1 0-1,0 0 0,1-1 0,-1 1 0,1 0 0,-1 0 0,0 0 0,1 0 0,-1-1 0,1 1 0,-1 0 0,0 0 0,1-1 0,-1 1 0,25-21 910,-18 15-825,46-43 279,-48 44-352,-1 1 0,0-2 0,0 1-1,0 0 1,0-1 0,-1 0 0,0 0 0,4-9-1,-7 14-49,0 1-1,0-1 0,1 1 1,-1-1-1,0 1 0,0-1 1,0 1-1,0-1 0,0 0 1,0 1-1,0-1 0,0 1 1,0-1-1,0 1 0,0-1 1,0 1-1,0-1 0,0 1 1,0-1-1,-1 1 0,1-1 1,0 1-1,0-1 0,0 1 1,-1-1-1,1 1 0,0 0 1,-1-1-1,0 0 6,0 1 0,0 0-1,1 0 1,-1 0 0,0 0 0,0 0-1,0 0 1,1 0 0,-1 0 0,0 0 0,0 0-1,1 0 1,-1 0 0,0 1 0,0-1-1,-1 1 1,-2 1 41,0 0-1,-1 0 1,1 1-1,0 0 1,-5 4-1,1 1-16,0 0 1,1 1-1,0 0 0,-10 18 0,14-21-39,0-1 0,0 1 0,1 0 0,0 0 0,0 0 0,0 0-1,1 0 1,0 1 0,0-1 0,0 8 0,1-13-3,0 0 1,0 0-1,0-1 0,0 1 1,0 0-1,1 0 1,-1 0-1,0 0 0,0 0 1,0 0-1,1 0 0,-1 0 1,1-1-1,-1 1 0,0 0 1,1 0-1,0 0 1,-1-1-1,1 1 0,-1 0 1,1-1-1,0 1 0,0 0 1,0 0 1,0-1 1,0 0 0,0 0-1,0 0 1,0 0 0,0 0-1,0 0 1,0 0 0,0 0-1,0 0 1,0 0 0,0-1-1,0 1 1,-1 0 0,1-1-1,0 1 1,0 0 0,1-1-1,3-3 28,0 1 0,1-1 0,-1 0-1,-1 0 1,6-5 0,-2-1 46,0 0 0,0 0 0,7-13 0,-12 20-45,-1-1-1,0 0 1,-1 0 0,1 0 0,-1 0 0,1 0 0,-1 0 0,0 0-1,-1-1 1,1 1 0,-1 0 0,0-9 0,0 13-28,0-1 0,0 0 1,-1 1-1,1-1 0,0 0 0,0 1 0,-1-1 1,1 0-1,0 1 0,-1-1 0,1 1 1,0-1-1,-1 1 0,1-1 0,-1 1 0,1-1 1,-1 1-1,1-1 0,-1 1 0,0-1 1,1 1-1,-1 0 0,1 0 0,-1-1 0,0 1 1,1 0-1,-1 0 0,0-1 0,1 1 1,-1 0-1,0 0 0,0 0 0,1 0 0,-1 0 1,0 0-1,1 0 0,-1 1 0,0-1 1,1 0-1,-1 0 0,0 0 0,1 1 0,-1-1 1,0 0-1,0 1 0,-4 1 6,1 0 0,-1 1 1,1-1-1,-8 7 0,4-2-244,0 1 1,1 0-1,0 0 0,1 1 0,0 0 1,0 0-1,1 0 0,0 1 1,-3 10-1,5-14-1661,2-11 1001,4-14 48,3-5-180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15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14755,'2'50'3395,"0"9"-3085,-3 23-44,-1-24 175,7 76 0,-4-130-382,-1-1 0,1 0-1,-1 0 1,1 0 0,0 0-1,0 0 1,0 0 0,0 0-1,3 3 1,-4-5-38,1-1 0,-1 1 0,1-1 1,-1 0-1,0 1 0,1-1 0,-1 0 0,1 1 0,-1-1 0,1 0 0,-1 0 0,1 1 1,-1-1-1,1 0 0,-1 0 0,1 0 0,-1 0 0,1 1 0,0-1 0,-1 0 1,2 0-1,-1-1 15,0 1 0,0 0 1,1-1-1,-1 1 1,0-1-1,0 0 0,1 1 1,-1-1-1,0 0 0,0 0 1,0 1-1,2-3 1,17-19 245,-1-1 1,-1 0 0,-1-1 0,16-31 0,-6 10-72,-5 10-92,-7 10-46,1 1 1,25-30 0,-41 53-73,0 1 0,0-1-1,1 1 1,-1-1 0,0 1-1,1-1 1,-1 1 0,0-1-1,1 1 1,-1-1 0,1 1 0,-1 0-1,1-1 1,-1 1 0,1 0-1,-1-1 1,1 1 0,0 0-1,-1 0 1,1-1 0,-1 1-1,1 0 1,0 0 0,-1 0-1,1 0 1,-1 0 0,1 0 0,0 0-1,-1 0 1,1 0 0,-1 0-1,1 0 1,0 0 0,-1 0-1,1 1 1,-1-1 0,1 0-1,0 1 1,0 0 2,0 1-1,0 0 1,0 0-1,0-1 1,0 1-1,-1 0 1,1 0-1,-1 0 1,1 0 0,-1 0-1,0 3 1,2 17 11,-1-10-12,0 0 1,1 1 0,0-1 0,7 20 0,-9-31-3,1-1 1,-1 1 0,0 0-1,0-1 1,1 1 0,-1 0 0,1-1-1,-1 1 1,0-1 0,1 1-1,-1 0 1,1-1 0,-1 1-1,1-1 1,0 1 0,-1-1 0,1 0-1,0 1 1,-1-1 0,1 0-1,0 1 1,-1-1 0,1 0-1,0 0 1,-1 0 0,2 1-1,0-1 0,-1-1-1,1 1 0,-1 0 1,1-1-1,-1 1 0,0-1 1,1 0-1,-1 1 0,0-1 1,1 0-1,-1 0 0,2-1 1,4-5-6,-1 1 0,0-1-1,8-10 1,-13 14 7,32-42-10,52-65 18,-83 108-10,-1 0 0,1 0 0,1 0 1,-1 1-1,0-1 0,0 0 0,1 1 0,-1-1 0,1 1 0,-1 0 0,4-1 0,-5 2 1,-1-1 0,1 1-1,0 0 1,0 0 0,0 0 0,0 1 0,0-1-1,0 0 1,-1 0 0,1 0 0,0 1 0,0-1-1,0 0 1,-1 1 0,1-1 0,0 0 0,0 1-1,-1-1 1,1 1 0,0-1 0,-1 1 0,1 0 0,0-1-1,-1 1 1,1 0 0,-1-1 0,1 1 0,-1 0-1,1 0 1,-1-1 0,0 1 0,0 0 0,1 0-1,-1 0 1,0 0 0,0 0 0,0 1 0,4 18 3,-1 1 0,-1 0 0,-1-1 0,-3 36 0,1-9 14,-2 101 197,8-138-2053,-4-4 1469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16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37 14555,'-5'3'580,"3"-2"-384,0 0 0,1 0-1,-1 0 1,0 0 0,1 0 0,-1 0 0,0 0 0,0-1-1,0 1 1,-2-1 0,74-5 4866,-20-1-4475,248-9 981,-131 7-1333,-79 3-190,136-2 37,-215 7-75,32 3 10,-38-2-16,-1-1 0,0 0 1,0 1-1,0-1 0,0 1 0,0 0 0,0 0 0,0 0 0,0 0 1,0 0-1,0 0 0,-1 0 0,1 1 0,3 2 0,-5-4-3,0 0 0,0 0 0,0 0 0,0 1 0,0-1 0,0 0 0,0 0 0,0 0 0,0 0 0,0 0 0,0 1 0,0-1 0,0 0 0,0 0 0,0 0 0,0 0 0,0 0 0,0 1 0,0-1 0,0 0 0,0 0 0,0 0 0,0 0 0,0 0 0,0 1 0,0-1 0,0 0 0,0 0 0,0 0 0,0 0 0,0 0 0,0 0 0,0 0 0,0 1 0,0-1 0,-1 0 0,1 0 0,0 0 0,0 0 0,0 0 0,0 0 0,0 0 0,0 0 0,-1 0 0,1 0 0,0 1 0,0-1 0,0 0 0,0 0 0,-1 0 0,-11 1-270,-15-2-1026,17-1 584,-1 0 0,1 0 1,0-1-1,-12-5 0,-1-2-246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8:2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16147,'0'-7'1409,"7"8"-977,3 4-160,6 2 656,4 3-192,7 3-304,4-3-128,2-2-80,2-2-112,1-6-528,-3-7-16,-8-9 352,-10-7-96,-9-1-80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17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21 13267,'7'-5'420,"17"-11"3495,-24 16-3881,0 0 0,0 0-1,0 0 1,0 0 0,0 0-1,0 1 1,0-1 0,0 0-1,1 0 1,-1 0 0,0 0-1,0 0 1,0 0-1,0 0 1,0 0 0,0 0-1,0 0 1,0 0 0,0 0-1,0 0 1,0 0 0,0 0-1,0 0 1,0 0 0,0 1-1,0-1 1,0 0-1,0 0 1,0 0 0,1 0-1,-1 0 1,0 0 0,0 0-1,0 0 1,0 0 0,0 0-1,0 0 1,0 0 0,0 0-1,0 0 1,0 0-1,0 0 1,0 0 0,0 0-1,0 0 1,1 0 0,-1 0-1,0 0 1,0 0 0,0-1-1,0 1 1,0 0 0,0 0-1,0 0 1,0 0-1,0 0 1,0 0 0,0 0-1,0 0 1,-10 14 987,-22 20-769,3 2-1,1 1 1,2 2 0,1 0 0,2 2-1,2 0 1,2 2 0,1 0 0,-18 72 0,34-105-188,-1 1 1,2 0-1,-1 1 1,1-1 0,1 0-1,0 0 1,2 12 0,-1-20-52,-1 0 0,1-1 0,0 1 1,0 0-1,0 0 0,0-1 0,0 1 1,1 0-1,-1-1 0,1 1 1,-1-1-1,1 0 0,0 0 0,0 1 1,0-1-1,1 0 0,-1-1 0,0 1 1,1 0-1,-1-1 0,1 1 0,-1-1 1,1 0-1,0 0 0,-1 0 1,1 0-1,0 0 0,0-1 0,0 1 1,0-1-1,5 0 0,4 0-174,1 0 1,-1-1-1,1-1 0,-1 0 0,24-7 0,61-27-3520,-47 15 2515,-12 7 81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17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3 13355,'0'0'133,"0"0"-1,0 0 1,1 0 0,-1-1-1,0 1 1,0 0 0,1 0 0,-1 0-1,0 0 1,0-1 0,1 1-1,-1 0 1,0 0 0,0 0 0,1 0-1,-1 0 1,0 0 0,1 0-1,-1 0 1,0 0 0,0 0 0,1 0-1,-1 0 1,0 0 0,1 0-1,-1 0 1,0 0 0,0 0 0,1 0-1,-1 0 1,0 1 0,0-1-1,1 0 1,-1 0 0,0 0 0,0 0-1,1 1 1,-1-1 0,0 0-1,0 0 1,0 0 0,1 1 0,-1-1-1,0 0 1,0 0 0,0 1-1,-3 17 1903,-14 20-1431,17-37-469,-36 59 894,24-41-724,0 0-1,-12 28 0,24-46-293,-1 0 1,1 1-1,-1-1 1,1 0-1,-1 0 1,1 0-1,0 0 1,0 0-1,0 0 1,0 0-1,-1 1 1,2-1-1,-1 0 1,0 0-1,0 0 1,0 2-1,1-3-9,-1 0-1,0 1 0,1-1 0,-1 0 1,0 0-1,1 1 0,-1-1 0,0 0 1,1 0-1,-1 0 0,0 1 0,1-1 1,-1 0-1,1 0 0,-1 0 0,0 0 0,1 0 1,-1 0-1,1 0 0,-1 0 0,0 0 1,1 0-1,-1 0 0,1 0 0,-1 0 1,0 0-1,1 0 0,0-1 0,3 0-54,0-1 0,0 0 0,0 0-1,0 0 1,0 0 0,5-5-1,6-6-483,0-1 0,-1-1 0,-1 0 0,0 0 0,-1-1 0,-1-1 0,0 0 0,14-33 0,-11 12-264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18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8 12355,'-7'-7'2072,"0"7"-824,-2 4-471,2 10 2127,1 3-1336,2 6-423,2 2-161,2 1-432,2-3-152,2-5-264,2-6-168,-1-12-584,1-9-640,1-11 1040,-1-4-208,-2-5-129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24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327 146 4425,'10'-27'701,"-2"6"1236,0-1 0,8-43 0,-15 65-1880,-1-1 1,0 1-1,0 0 0,0-1 0,0 1 1,0-1-1,-1 1 0,1-1 0,0 1 1,0 0-1,0-1 0,0 1 0,0 0 1,0-1-1,-1 1 0,1-1 0,0 1 1,0 0-1,-1-1 0,1 1 0,0 0 1,0 0-1,-1-1 0,1 1 0,0 0 1,-1 0-1,1-1 0,0 1 0,-1 0 1,1 0-1,-1 0 0,1 0 0,0-1 1,-1 1-1,1 0 0,0 0 0,-1 0 1,1 0-1,-1 0 0,1 0 1,-1 0-1,1 0 0,0 0 0,-1 0 1,1 0-1,-1 0 0,1 1 0,0-1 1,-1 0-1,1 0 0,-1 1 0,-23 7 480,23-8-428,-23 11 87,0 1 0,1 2-1,1 0 1,0 1 0,1 1-1,0 1 1,2 0 0,0 2-1,1 0 1,1 1 0,-23 35-1,32-42-128,0 0 0,1 1 0,1-1-1,0 2 1,1-1 0,0 0 0,1 1-1,1 0 1,0 0 0,1 0 0,1 1 0,0-1-1,1 0 1,0 1 0,2-1 0,0 0-1,0 0 1,2 0 0,0 0 0,0-1-1,9 19 1,-1-8-22,1-1 0,0-1 0,20 25 0,-24-36-24,1-1 0,0 0-1,1-1 1,-1 0 0,2 0-1,0-1 1,17 10 0,-25-17-2,1 0 1,-1 0 0,0 0-1,0-1 1,1 0 0,-1 0 0,1 0-1,-1 0 1,1-1 0,0 0-1,-1 0 1,1 0 0,-1 0-1,1-1 1,-1 0 0,1 0-1,-1 0 1,1 0 0,-1-1-1,0 0 1,0 1 0,1-2 0,-1 1-1,-1 0 1,1-1 0,0 0-1,-1 0 1,5-4 0,8-9 98,-1-1 1,-1 0 0,0-1 0,15-28-1,-29 46-117,23-36 161,-2-1 1,-2 0-1,28-79 0,-42 101-152,-1 0 0,0-1 0,-1 0-1,0 0 1,-2 0 0,0-1 0,0 1 0,-2 0 0,0 0 0,-1 0-1,0 0 1,-2 0 0,-6-21 0,8 31-70,0 0 0,-1 1 0,1-1-1,-1 1 1,0-1 0,-1 1 0,1 0 0,-1 0 0,0 0-1,0 1 1,-1 0 0,0-1 0,1 2 0,-1-1 0,0 0-1,-1 1 1,1 0 0,-1 0 0,1 1 0,-1-1 0,0 1-1,0 1 1,0-1 0,0 1 0,-12-1 0,-17 1-255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35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96 14019,'1'3'315,"0"-1"0,0 1 0,0-1 0,0 1-1,0-1 1,1 1 0,-1-1 0,1 0 0,-1 0 0,1 1 0,0-1 0,0-1 0,4 4-1,-6-4-237,1-1 0,0 0 1,-1 1-1,1-1 0,-1 0 0,1 1 0,0-1 0,-1 0 0,1 0 0,0 0 0,-1 0 0,1 0 0,-1 0 0,1 0 0,0 0 0,-1 0 0,1 0 0,0 0 0,-1 0 0,1 0 0,0 0 1,0-1-1,0 0-26,0 1 1,0-1 0,0 0 0,0 0 0,0 0-1,0 0 1,-1 0 0,1 0 0,0 0 0,-1 0 0,1-1-1,-1 1 1,1 0 0,-1 0 0,1 0 0,-1-2 0,2-6 194,0 0 0,0 0 0,-1 0 0,-1-13 0,0 19-194,0 1-1,0-1 1,0 0 0,0 0-1,-1 0 1,1 1 0,-1-1 0,0 0-1,0 1 1,0-1 0,0 1-1,0-1 1,0 1 0,-1 0-1,1-1 1,-1 1 0,0 0-1,-3-4 1,4 6-36,-1-1 0,1 1 0,0-1 1,-1 1-1,1-1 0,-1 1 0,1 0 0,-1 0 0,1 0 0,-1 0 1,1 0-1,-1 0 0,1 0 0,0 0 0,-1 0 0,1 1 1,-1-1-1,1 0 0,0 1 0,-1 0 0,1-1 0,0 1 0,-1 0 1,1-1-1,0 1 0,0 0 0,0 0 0,0 0 0,-1 0 1,2 0-1,-1 0 0,-1 2 0,-3 2 7,1 1 0,0-1 1,0 1-1,0 0 0,-4 9 0,6-9-20,0 0-1,0 1 1,0-1 0,1 0-1,0 1 1,0-1 0,0 1-1,1 8 1,0-13-2,0-1 0,0 0 1,0 1-1,1-1 1,-1 0-1,0 1 0,0-1 1,1 0-1,-1 0 0,1 1 1,-1-1-1,1 0 0,0 0 1,-1 0-1,1 0 0,0 0 1,0 0-1,0 0 0,0 0 1,0 0-1,0 0 0,0 0 1,0 0-1,0-1 0,0 1 1,0 0-1,0-1 0,0 1 1,1-1-1,-1 0 0,0 1 1,1-1-1,-1 0 0,0 0 1,0 1-1,1-1 0,-1 0 1,0 0-1,1 0 0,-1-1 1,0 1-1,1 0 0,-1-1 1,0 1-1,0 0 0,1-1 1,1 0-1,0-1 27,1 0 0,-1 0 0,1 0 0,-1 0 0,0 0 0,0 0 0,0-1 0,0 1 0,0-1 0,2-3 0,-4 4 0,1 1 0,-1-1 0,0 1-1,0-1 1,0 1 0,0-1 0,0 0 0,0 0 0,0 1-1,-1-1 1,1 0 0,-1 0 0,1 0 0,-1 0 0,0 0-1,0 0 1,0 0 0,0 1 0,0-1 0,0 0 0,0 0-1,-1-2 1,1 3-13,-1 0-1,1 1 0,0-1 1,-1 0-1,1 1 1,0-1-1,-1 0 0,1 1 1,-1-1-1,1 1 0,-1-1 1,1 1-1,-1-1 1,1 1-1,-1 0 0,0-1 1,1 1-1,-1 0 1,0-1-1,1 1 0,-1 0 1,0 0-1,1-1 0,-1 1 1,-1 0-1,0 0 4,1 0 0,-1 1 0,0-1 1,1 0-1,-1 1 0,1-1 0,-1 1 0,0-1 0,1 1 0,-3 1 0,0 1-20,0-1-1,1 1 1,-1 0-1,1 0 1,0 0 0,-1 0-1,-2 6 1,0 2-661,8-13-364,12-24 242,-3-16 318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36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1197 110 11522,'-41'-9'1168,"-51"-5"0,54 9-757,-67-17-1,65 9-291,-1 0 47,0 2 1,-55-8-1,82 17-127,-1 1 0,1 0 0,0 2 0,-1 0 0,1 0 0,-1 1 0,1 1 0,0 0 0,0 1 0,-22 10 0,18-6-17,1 1-1,1 1 1,0 0 0,0 1-1,1 1 1,1 1 0,0 0-1,0 0 1,-12 18-1,10-9 2,0 1-1,2 0 0,1 1 0,1 1 0,-16 47 0,-106 417 222,96-335-54,-31 178 420,59-259-399,4 0 0,4 121 0,27 73 91,-16-212-73,2-1-1,34 97 1,-15-74 62,75 143-1,-94-203-284,1 0 0,0-1 0,1 0 0,0-1 0,1 0 0,1-1 0,1-1 0,24 17 0,-14-14 11,0-2 0,1 0 1,1-2-1,0-1 0,32 8 1,3-2 56,1-3 0,68 7-1,-88-17-73,0-2 0,0-2-1,0-2 1,45-8 0,-44 2-11,-1-1-1,1-3 1,48-19 0,-73 23 13,0-1 0,-1-1 0,0-1-1,-1 0 1,0-2 0,-1 0 0,0-1 0,27-28 0,1-17 1,-2-1 0,44-81 0,-42 64 21,-4 7-38,-4-2 0,-3-2 0,-3-1 0,21-82 0,-28 74-138,-3-1 1,18-159 0,-36 208 109,-2 0 1,-1 1-1,-2-1 0,-2 1 1,0-1-1,-3 1 0,-1 0 0,-1 1 1,-2 0-1,-16-34 0,-14-8-1,-3 3-1,-85-105 0,40 57 45,35 40 11,-28-37 53,65 94-95,-2 2 0,-40-37-1,52 52 20,-1 0 0,0 0 0,0 1 0,0 1-1,-1-1 1,1 2 0,-1-1 0,0 1 0,0 0 0,-13-2-1,6 3 85,0 1 0,0 0 0,0 1-1,0 1 1,-21 3 0,-6 3-72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21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14979,'13'-2'1593,"15"2"-889,3 0-224,12 0 1080,10-1-608,10-5-304,3 0-31,4-1-217,1 0-144,-11 3-216,-6 1-200,-16 3-392,-10 3-217,-16 5-279,-9 1 40,-12 1 552,-10-1-240,-5 1-104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21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15491,'0'17'1561,"12"-6"-809,6-5-216,15-4 728,9-1-160,7-1-191,4-3-105,3 2-272,-1-1-120,-6 5-392,-4 0-264,-12 3-104,-6-5 240,-9-8-56,-3-5-88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23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15411,'-1'1'136,"1"0"0,-1 0 0,1 0 0,-1 0 1,1 0-1,0 1 0,0-1 0,-1 0 0,1 0 0,0 1 0,0-1 0,0 0 0,0 0 0,0 1 0,1-1 0,-1 0 0,0 0 0,1 0 0,-1 1 0,0-1 0,2 2 0,16 25 1145,-13-22-879,17 24 104,2-1-1,1-2 1,2 0 0,33 26 0,130 79-612,-190-131 31,0-1-1,1 0 0,-1 0 1,0 1-1,1-1 0,-1 0 1,0 0-1,1 0 0,-1 0 1,0 1-1,1-1 1,-1 0-1,1 0 0,-1 0 1,0 0-1,1 0 0,-1 0 1,0 0-1,1 0 0,-1 0 1,1 0-1,-1 0 1,0 0-1,1-1 0,-1 1 1,0 0-1,1 0 0,-1 0 1,0 0-1,1-1 0,-1 1 1,1 0-1,6-13-1596,-4 6 1626,4-9-870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23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0 15251,'-1'0'97,"0"1"0,0-1-1,1 0 1,-1 0-1,0 1 1,0-1 0,1 1-1,-1-1 1,0 1 0,1-1-1,-1 1 1,0-1-1,1 1 1,-1 0 0,1-1-1,-1 1 1,1 0 0,-1-1-1,1 1 1,0 0-1,-1 0 1,1 0 0,0-1-1,-1 1 1,1 0 0,0 0-1,0 1 1,-8 25 778,-82 512 2246,54-300-2659,30-206-486,1-3-846,-3 53-1,10-79-759,4-8 1083,4-9 3,1-8-333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8:27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14051,'10'-7'478,"0"0"0,0 1 0,1 0 0,0 1 0,0 0 0,1 0 1,-1 1-1,1 1 0,24-4 0,-28 6-352,0 0 0,1 0 1,-1 1-1,0 0 1,1 1-1,-1 0 0,0 0 1,1 1-1,-1 0 1,0 0-1,0 1 0,0 0 1,-1 1-1,1 0 0,9 6 1,-13-7-125,0 0 0,-1 0 1,1 0-1,-1 1 0,0 0 1,0-1-1,0 1 0,0 0 1,-1 0-1,0 1 0,1-1 1,-2 0-1,1 1 0,0 0 1,-1-1-1,0 1 0,0 0 1,0-1-1,-1 1 0,1 0 1,-1 0-1,0 0 0,-1 0 1,1-1-1,-1 1 0,0 0 1,-2 4-1,-1 5-45,-1 0-1,-1 0 1,0-1 0,0 0-1,-2 0 1,0 0 0,-15 19-1,-11 6-24,-2-1-1,-1-2 0,-44 33 1,73-63 89,6-4-12,1 0 0,-1 0 0,1 0 0,0 0 0,-1 0 0,1 1 0,0-1 0,-1 0 0,1 1 0,0-1 0,0 1 0,-1 2 0,2-4-2,1 1-1,-1-1 0,1 1 1,-1-1-1,1 1 0,-1-1 1,1 0-1,-1 1 0,1-1 0,-1 0 1,1 0-1,0 1 0,-1-1 1,1 0-1,-1 0 0,1 0 1,0 0-1,-1 0 0,1 0 1,0 0-1,-1 0 0,1 0 0,-1 0 1,1 0-1,0 0 0,1-1 1,21 0 5,26-8-409,56-17 1,-61 13 230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29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91 11883,'12'-25'1478,"-8"18"-803,-1 0 0,1 0-1,0 0 1,0 0 0,1 1 0,0-1 0,8-7 0,-12 13-623,-1 1 0,0 0 0,0 0 0,1-1 0,-1 1 0,0 0 0,0 0-1,1 0 1,-1-1 0,0 1 0,1 0 0,-1 0 0,0 0 0,1 0 0,-1 0 0,0 0 0,1 0 0,-1 0 0,0 0 0,1-1 0,-1 1-1,0 1 1,1-1 0,-1 0 0,1 0 0,-1 0 0,0 0 0,1 0 0,-1 0 0,0 0 0,1 0 0,-1 1 0,0-1 0,0 0 0,1 0-1,-1 0 1,0 1 0,1-1 0,-1 0 0,0 0 0,0 1 0,1-1 0,-1 0 0,0 1 0,0-1 0,0 0 0,0 0 0,1 1 0,-1-1 0,0 0-1,0 1 1,0-1 0,0 1 0,0-1 0,0 0 0,0 1 0,0-1 0,0 0 0,0 1 0,0-1 0,0 0 0,0 1 0,0 32 536,-1-27-391,-12 181 594,-2 140-731,18-308-363,-3-14-1498,-7-14-247,-11-13 759,6 10 562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29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0 141 14123,'0'-2'2032,"6"-3"-1079,5 0-265,8-3 1536,7-2-919,3-3-177,8-1-280,3-2-144,3 1-232,0 3-152,-3 3-320,0 4-200,-5 3-520,-5 2-440,-9-3 920,-8-4-224,-9-7-176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37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19 14867,'10'-7'1118,"7"-4"2367,-12 15-2094,-4 12-891,-4 8 54,0-1 0,-14 47 1,11-52-341,1 0 1,1 1 0,1 0 0,0 0 0,1 36 0,2-52-195,0 1 0,1-1-1,-1 0 1,1 1 0,0-1 0,0 0-1,0 1 1,0-1 0,1 0 0,-1 0-1,1 0 1,0 0 0,0 0 0,0-1-1,0 1 1,0-1 0,1 1 0,-1-1-1,1 0 1,-1 1 0,1-1-1,0-1 1,0 1 0,0 0 0,5 1-1,-3-1-10,0-1-1,1 0 0,-1 0 1,0 0-1,0-1 0,0 0 1,0 0-1,0 0 0,1-1 1,-1 0-1,0 0 0,0 0 1,0 0-1,0-1 0,0 0 1,7-4-1,-5 2-15,-1 0 0,0 0-1,0-1 1,0 1 0,0-1 0,-1-1 0,0 1-1,0-1 1,-1 0 0,1 0 0,-1 0 0,3-8 0,1-2 60,-2 0 0,0 0 1,-1 0-1,4-21 0,1-15-53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38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20284,'-7'11'1561,"1"-10"-1209,-3-1-168,12 0 496,4 0-248,3 0-272,2 0-232,-1 3-480,1 2-272,2 3-393,0 2 905,-1 5-248,2 2-208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38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13395,'7'-4'696,"-1"0"-1,1 0 1,-1-1 0,0 0 0,5-6 0,24-18 3843,-35 29-4510,1 0 1,-1 0 0,0-1 0,0 1-1,0 0 1,0 0 0,0 0-1,0 0 1,1 0 0,-1 0 0,0 0-1,0 0 1,0 0 0,0 0-1,0 0 1,1 0 0,-1 0 0,0 0-1,0 0 1,0 0 0,0 0-1,0 0 1,1 0 0,-1 0 0,0 0-1,0 0 1,0 0 0,0 0-1,0 0 1,1 0 0,-1 0 0,0 0-1,0 0 1,0 0 0,0 0-1,0 0 1,0 0 0,1 1 0,-1-1-1,0 0 1,0 0 0,0 0-1,0 0 1,0 0 0,0 0 0,0 1-1,0-1 1,0 0 0,0 11 534,-6 13-245,-7 14-110,6-21-175,2 0 0,-1 0 0,2 0 0,-4 34 0,7-50-34,1 0 0,0 0 0,0 1 0,0-1 0,0 0 0,0 0 0,0 1 0,1-1 0,-1 0 0,0 0 0,0 1 0,1-1 0,-1 0 0,1 0 0,-1 0 0,1 0 0,0 1 0,-1-1 0,1 0 0,0 0 0,0-1 0,0 1 0,0 0 0,0 0 0,0 0 0,0 0 0,0-1 0,0 1 0,0 0 0,0-1 0,0 1 0,0-1 0,1 0 0,-1 1 0,0-1 0,0 0 0,1 1 0,-1-1 0,0 0 0,0 0 0,1 0 0,-1 0 0,0-1 0,3 1 1,2-1-111,-1-1 0,1 1 0,0-1 0,-1 0 0,1 0 0,-1-1 0,0 1 0,9-7 0,-6 2-46,0 1 0,-1-2 0,0 1-1,0-1 1,-1-1 0,0 1-1,0-1 1,-1 0 0,0 0 0,6-16-1,8-31-365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39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17420,'-2'0'2000,"2"3"-1320,2 4-312,0 0 1417,7 2-1129,-3 2-368,0-2-728,-6-1 512,-5-2-168,-3-3-120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39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52 114 14467,'-51'9'4358,"69"-4"-1545,32-1-2025,0-2 1,-1-2-1,54-8 0,-74 5-560,290-35 897,141-7-805,-436 44-330,-1 2 0,0 1-1,38 8 1,-64-12-357,-1 0 1,1 0-1,0 0 0,0 0 1,1 0-1,-5-4 0,-5-4-31,-4-2-99,-1 1-147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40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31 419 11618,'-8'13'1344,"-10"17"571,18-28-1699,-1-1-1,0 1 1,1-1-1,-1 1 1,1-1-1,-1 1 1,1-1-1,0 1 1,0-1 0,-1 1-1,1 0 1,0-1-1,0 1 1,1-1-1,-1 1 1,1 1-1,-1-2-160,0-1 0,0 0 0,0 0 0,1 1 0,-1-1 0,0 0 0,1 0 0,-1 0 0,0 1 0,1-1 0,-1 0 0,0 0 0,1 0 0,-1 0 0,0 0 0,1 1 0,-1-1 0,0 0 0,1 0 0,-1 0 0,1 0 0,-1 0 0,0 0 0,1 0 0,-1 0 0,0-1 0,1 1 0,-1 0 0,0 0 0,1 0 0,-1 0 0,0 0 0,1-1 0,-1 1 0,0 0 0,1 0 0,-1 0 0,0-1 0,0 1 0,1 0 0,-1-1 0,15-12 770,-15 13-747,43-48 1110,-3-2-1,50-79 1,-52 72-838,-1 0-147,-17 24-174,2 2 1,26-31-1,-47 61-31,-1 1 1,1-1-1,-1 1 1,1-1 0,-1 0-1,1 1 1,-1-1 0,1 1-1,-1-1 1,1 1 0,0 0-1,-1-1 1,1 1-1,0 0 1,-1-1 0,1 1-1,0 0 1,-1 0 0,1-1-1,0 1 1,0 0-1,-1 0 1,2 0 0,-1 0-1,-1 1 0,1-1 1,-1 1-1,1 0 0,-1-1 1,0 1-1,1-1 0,-1 1 1,0 0-1,1-1 0,-1 1 0,0 0 1,0-1-1,0 1 0,0 0 1,0-1-1,0 1 0,0 0 1,0-1-1,0 2 0,-5 46-52,4-43 50,-42 187-66,-5 32 117,47-216-77,-3 36-100,4-41 18,0 0 0,0 0 1,0 0-1,0-1 0,0 1 1,1 0-1,0 0 0,-1-1 1,1 1-1,0 0 0,0-1 1,2 4-1,-3-6 71,1 0-1,-1 1 1,0-1 0,1 1 0,-1-1 0,0 0 0,1 1-1,-1-1 1,1 0 0,-1 0 0,1 1 0,-1-1 0,1 0-1,-1 0 1,1 0 0,-1 0 0,1 1 0,-1-1-1,1 0 1,-1 0 0,1 0 0,-1 0 0,1 0 0,-1 0-1,1 0 1,-1-1 0,1 1 0,-1 0 0,1 0-1,-1 0 1,1 0 0,-1-1 0,1 1 0,-1 0 0,1 0-1,-1-1 1,1 1 0,-1 0 0,0-1 0,1 1 0,-1-1-1,0 1 1,1 0 0,-1-1 0,0 1 0,0-1-1,1 1 1,-1-1 0,6-10-644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40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 14347,'-1'8'1736,"8"-3"-735,3-1-297,4-1 1680,3-2-1111,3 2-417,3 0-104,0 1-200,2-1-96,-4 3-464,-1-2-320,-3-2-728,-2-4 208,-5-5 560,-2-6-176,-3-16-185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41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314 15 16123,'10'-14'6150,"-11"14"-5990,1 0-1,-1 0 0,1 0 0,-1 0 0,0 0 1,1 0-1,-1 0 0,1 0 0,-1 1 1,1-1-1,-1 0 0,1 0 0,-1 1 1,0-1-1,1 0 0,0 1 0,-1-1 1,1 0-1,-1 1 0,1-1 0,-1 1 0,1-1 1,-1 1-1,-53 46 460,-60 65-1,92-88-545,2 1 0,1 0-1,0 2 1,3 1 0,-16 32 0,29-56-168,1 1 0,0 0 0,1 0 0,-1 0 1,1 0-1,0 0 0,0 1 0,0-1 0,1 0 1,0 8-1,0-12 47,0-1 1,0 1-1,0-1 1,1 1 0,-1-1-1,0 1 1,0-1-1,0 1 1,1-1-1,-1 1 1,0-1-1,1 1 1,-1-1 0,0 0-1,1 1 1,-1-1-1,1 1 1,-1-1-1,1 0 1,-1 0 0,1 1-1,-1-1 1,0 0-1,1 0 1,0 1-1,-1-1 1,1 0-1,-1 0 1,1 0 0,-1 0-1,1 0 1,-1 0-1,1 0 1,-1 0-1,1 0 1,0 0 0,-1 0-1,1 0 1,-1 0-1,1 0 1,-1-1-1,1 1 1,-1 0-1,1-1 1,29-13-1969,-25 11 1552,80-40-2842,-54 30 2361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1:13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2 15155,'3'-1'1401,"-12"4"-1073,-18 15-120,-6 8 888,-4 13-856,-2 2-64,2 11-120,-2-1-72,9 0-296,7-6-144,10-13-232,6-9 104,9-23 327,5-9-183,6-26-64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8:28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11 17204,'-8'0'108,"1"1"1,-1 1-1,0-1 1,0 1-1,1 1 1,-1-1-1,1 1 1,0 0-1,0 1 1,0 0-1,0 0 1,1 0-1,-1 1 1,1 0-1,-6 7 1,1-1-47,0 1-1,1 0 1,0 0 0,1 1 0,1 0-1,-12 24 1,16-27-34,0-1-1,1 1 1,0 0-1,0 0 1,1 0 0,1 1-1,0-1 1,0 0-1,1 1 1,0-1 0,2 14-1,-1-20-10,0 1 0,0-1 0,0 1 0,1-1 0,-1 0 0,1 1-1,0-1 1,0 0 0,1 0 0,-1 0 0,1-1 0,0 1 0,0 0 0,0-1 0,0 0 0,1 0-1,-1 0 1,1 0 0,0 0 0,0-1 0,0 0 0,0 0 0,0 0 0,0 0 0,1 0 0,-1-1-1,6 1 1,0-1 63,-1 0 1,1 0-1,0-1 0,0-1 0,-1 0 0,1 0 0,0-1 0,-1 0 0,1 0 0,-1-1 1,0 0-1,0-1 0,0 0 0,0-1 0,-1 0 0,1 0 0,-1-1 0,12-11 0,-11 10 24,-1-1-1,0 0 1,0 0-1,-1-1 1,0 0-1,-1-1 1,0 1-1,0-1 1,-1 0-1,0-1 1,-1 1-1,0-1 1,-1 0-1,0 0 1,3-21-1,-6 23-124,0 1-1,0-1 0,-1 0 0,0 1 1,0-1-1,-1 1 0,-1 0 0,1-1 1,-1 1-1,0 0 0,-1 0 0,-7-11 1,9 15-58,-1 0 0,0 1 0,0-1 0,0 1 0,-1 0 0,1 0 0,-1 0 0,1 0 0,-1 0 0,0 1 0,0 0 0,0 0 0,0 0 0,-1 0 0,1 1 0,0-1 0,-1 1 0,1 0 0,-1 1 0,1-1 0,-1 1 0,0 0 0,1 0 0,-1 0 0,-5 1 0,-17 6-439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41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13659,'0'0'194,"1"0"1,-1 0-1,0 0 0,0-1 1,1 1-1,-1 0 0,0 0 1,0 0-1,1 0 0,-1 0 1,0 0-1,1 0 0,-1 0 1,0 0-1,1 0 0,-1 0 1,0 0-1,1 0 0,-1 0 1,0 0-1,1 0 0,-1 0 1,0 0-1,0 0 0,1 0 0,-1 0 1,0 0-1,1 1 0,-1-1 1,0 0-1,1 0 0,14 7 1104,-13-6-922,17 7 489,2 0 0,-1-1 0,41 8 0,-54-14-847,0 1 0,1-2 0,-1 1 0,0-1 0,0 0 0,0 0 0,0-1 0,1 0 1,-1-1-1,0 1 0,0-1 0,-1 0 0,1-1 0,0 0 0,9-6 0,-6-1-922,-9 10 856,-1-1 0,0 1 0,0 0 0,0-1 0,0 1 1,0 0-1,-1-1 0,1 1 0,0 0 0,0-1 0,0 1 0,0 0 0,0-1 0,0 1 0,0 0 1,-1-1-1,1 1 0,0 0 0,0 0 0,0-1 0,-1 1 0,1 0 0,0 0 0,-1-1 1,1 1-1,0 0 0,0 0 0,-1 0 0,1-1 0,0 1 0,-1 0 0,1 0 0,0 0 0,-1 0 1,-3-4-468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42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20940,'-5'49'3070,"3"-37"-2704,0-1 1,1 1-1,0-1 1,1 1-1,2 15 1,-2-24-360,1-1 1,-1 1 0,1-1-1,0 1 1,0-1 0,0 0-1,0 1 1,0-1 0,1 0-1,-1 0 1,1 0 0,-1 0-1,1 0 1,0 0 0,0 0-1,0 0 1,0-1 0,0 1-1,0-1 1,0 1 0,0-1-1,1 0 1,-1 0 0,1 0-1,-1 0 1,1 0 0,-1-1-1,5 1 1,-1 0-306,0-1 0,0 0 0,1-1 0,-1 1 0,0-1 1,0-1-1,0 1 0,0-1 0,0 0 0,0 0 0,0 0 0,0-1 0,-1 0 0,0 0 0,1-1 0,-1 0 1,0 0-1,-1 0 0,1 0 0,-1 0 0,0-1 0,0 0 0,0 0 0,-1 0 0,5-9 0,1-6-879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42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282 0 15171,'3'5'2137,"-2"0"-1241,-4 15-312,-5 2 1432,-5 12-839,-6 7-217,-4 9-304,-5 3-160,-2 7-352,-2 2-96,0-9-344,5-2-192,4-11-552,3-7-16,7-14 703,3-9-263,6-12-80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44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5 105 18404,'0'1'137,"-1"0"0,0 0 0,1 1 0,0-1 0,-1 0 1,1 0-1,0 0 0,-1 0 0,1 0 0,0 1 0,0-1 0,0 0 0,0 0 0,0 1 0,0-1 0,0 0 1,0 0-1,1 0 0,0 2 0,0-3-93,1 1 1,-1-1-1,0 0 1,1 0 0,-1-1-1,1 1 1,-1 0-1,1 0 1,-1-1-1,1 1 1,-1-1-1,0 1 1,1-1-1,-1 1 1,0-1-1,0 0 1,2-1-1,12-5 172,0 0 0,-1-2 0,0 0 1,0 0-1,-1-2 0,0 1 0,0-2 0,16-19 0,-24 18 322,-5 13-515,0-1 1,0 1 0,-1 0 0,1-1-1,0 1 1,0 0 0,0 0 0,0 0-1,-1-1 1,1 1 0,0 0-1,0 0 1,-1 0 0,1-1 0,0 1-1,0 0 1,-1 0 0,1 0 0,0 0-1,0 0 1,-1 0 0,1 0 0,0 0-1,-1 0 1,1-1 0,0 1-1,-1 0 1,1 1 0,-3-1 70,0 0 0,0 0 1,0 1-1,0 0 0,1-1 1,-1 1-1,-5 2 0,-3 3 42,0 0-1,1 1 0,-1 0 1,-16 15-1,23-19-130,1 0 0,-1 1 0,1 0-1,-1 0 1,1 0 0,0 0 0,1 0 0,-1 1 0,1-1-1,0 1 1,0-1 0,0 1 0,0 0 0,-1 8 0,3-13-6,0 0 1,0 0-1,0 0 0,0 1 1,0-1-1,0 0 1,0 0-1,0 1 1,0-1-1,0 0 0,0 0 1,0 0-1,0 1 1,0-1-1,0 0 1,0 0-1,0 1 1,0-1-1,0 0 0,0 0 1,1 0-1,-1 1 1,0-1-1,0 0 1,0 0-1,0 0 0,0 1 1,0-1-1,1 0 1,-1 0-1,0 0 1,0 0-1,0 0 0,1 1 1,-1-1-1,8-5-226,5-12-1110,-13 15 1235,1 1-1,-1-1 1,1 1-1,-1-1 1,0 0-1,1 1 1,-1-1-1,0 1 0,0-1 1,0 1-1,-1-1 1,1 0-1,0 1 1,-1-1-1,1 1 1,-1-1-1,1 1 0,-2-2 1,-3-5-550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45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65 15603,'11'-16'1458,"-9"11"-1138,0 1 0,1 0-1,-1-1 1,1 1 0,0 1 0,1-1-1,-1 0 1,0 1 0,1 0-1,0 0 1,5-4 0,-9 7-282,0 0 1,1 0-1,-1 0 1,0 0-1,0 0 1,1 0-1,-1 1 1,0-1-1,1 0 1,-1 0-1,0 0 0,0 0 1,1 0-1,-1 0 1,0 1-1,0-1 1,1 0-1,-1 0 1,0 0-1,0 0 1,1 1-1,-1-1 1,0 0-1,0 0 1,0 1-1,0-1 1,1 0-1,-1 0 0,0 1 1,0-1-1,0 0 1,0 1-1,0-1 1,0 0-1,0 1 1,0-1-1,0 0 1,0 0-1,0 1 1,0-1-1,0 1 1,0 14 338,0-14-306,-3 27 176,-2 0 0,-1 0 0,-1-1-1,-1 0 1,-16 34 0,3-3 34,17-46-223,-39 124 517,39-118-484,1-1 0,0 1 0,1 0 0,1 0 0,2 33 0,0-47-75,-1 1 0,1-1 0,0 0 0,0 1 0,0-1-1,0 0 1,1 0 0,0 0 0,0 0 0,0 0 0,0 0 0,1-1 0,-1 1 0,1-1 0,0 1 0,5 3 0,-4-4-8,0 0 1,0-1-1,1 0 1,-1 0-1,1 0 1,-1 0-1,1-1 1,0 1-1,0-1 1,-1-1-1,1 1 1,0 0 0,0-1-1,7-1 1,12-1-180,0-2 0,-1-1 1,0-1-1,0 0 0,0-2 0,-1-1 1,0 0-1,38-25 0,-32 16-99,-8 1-84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46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15443,'-1'2'287,"0"-1"0,-1 1 0,1 0 0,0 0 0,1-1 0,-1 1-1,0 0 1,0 0 0,1 0 0,-1 0 0,1 0 0,0 0 0,0 0 0,-1 0-1,1 0 1,1 4 0,0-2 63,0 1 0,0 0-1,0-1 1,1 0-1,-1 1 1,1-1 0,3 4-1,3 6 112,1-1 0,1 0 0,14 14 0,-19-22-435,0 1 0,0-1 0,0-1 0,1 1 0,0-1 0,0 0 0,0 0 0,13 5 0,-17-8-140,1 0 0,0-1 0,-1 1 0,1-1 0,0 1 1,0-1-1,0 0 0,-1 0 0,1 0 0,0-1 0,0 1 0,-1-1 0,1 1 0,0-1 0,-1 0 0,1 0 1,0 0-1,-1 0 0,0-1 0,1 1 0,-1 0 0,0-1 0,1 0 0,-1 0 0,0 0 0,2-2 0,3-5-205,0 0 0,0 0-1,8-17 1,2-7-535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46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0 18500,'-19'30'1800,"-8"15"-1136,0 3-263,0 7 855,1 4-280,4-1-368,4 0-144,6-8-328,2-7-176,9-13-424,-1-7-224,4-12-576,1-4 992,0-4-224,1 0-233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47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98 15331,'-1'0'110,"1"1"0,-1-1-1,1 1 1,-1-1-1,1 1 1,0-1 0,-1 1-1,1 0 1,-1-1-1,1 1 1,0-1 0,0 1-1,-1 0 1,1-1 0,0 1-1,0 0 1,0-1-1,0 1 1,-1 0 0,1-1-1,0 1 1,1 0-1,-1 0 1,0-1 0,0 1-1,0 0 1,0-1 0,0 1-1,1 0 1,-1-1-1,1 2 1,0-1 45,0 0 0,0 0 0,1 0 0,-1 0 0,1 0 0,-1-1 0,1 1 0,-1 0 0,1-1 0,-1 1 0,1-1 0,3 1 0,9 1 386,0-1 0,21-1 0,-27 0-333,54-2 826,88-13 1,61-25-263,-108 19-686,174-14 1,-251 33-291,-26 2 188,0 0-1,0 0 0,0 0 0,0 0 1,0 0-1,0 0 0,0 0 0,1 0 0,-1 0 1,0 0-1,0 0 0,0-1 0,0 1 1,0 0-1,0 0 0,0 0 0,0 0 0,1 0 1,-1 0-1,0 0 0,0 0 0,0 0 1,0 0-1,0 0 0,0 0 0,0 0 1,0 0-1,0-1 0,0 1 0,0 0 0,0 0 1,0 0-1,0 0 0,0 0 0,0 0 1,1 0-1,-1 0 0,0-1 0,0 1 0,0 0 1,0 0-1,0 0 0,0 0 0,0 0 1,-1 0-1,1 0 0,0 0 0,0-1 0,0 1 1,0 0-1,0 0 0,0 0 0,0 0 1,-14-7-1648,-16 3 621,10 2 349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47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48 16612,'17'-14'1192,"-12"9"-827,1 0 1,-1 1-1,1-1 0,0 1 1,0 1-1,8-4 1,-9 8 1339,-7 6-1019,-5 8-258,-5 2-116,-1-1 0,0 0 0,-18 17 0,-25 28 204,28-24-274,2 1-1,1 2 0,-37 81 1,54-103-209,1 1 0,1-1 0,0 2 0,2-1 0,0 0 0,1 1 1,1 0-1,1-1 0,1 1 0,1 0 0,6 38 0,-6-54-23,0 1-1,0 0 0,1-1 1,0 0-1,-1 1 0,2-1 1,-1 0-1,1 0 0,-1 0 1,1 0-1,0-1 0,0 1 1,1-1-1,4 5 0,-2-4 19,0-1-1,0 1 1,1-1-1,-1 0 1,0 0-1,1-1 1,0 0-1,12 2 1,4-1-72,1-1-1,0-1 1,-1-2 0,40-4 0,-42 2-729,0-1 1,0 0-1,0-2 0,-1 0 0,0-2 1,26-12-1,-19 5-337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48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3 17812,'0'0'69,"0"0"-1,0 0 1,0 0 0,1-1 0,-1 1-1,0 0 1,0 0 0,0 0 0,0 0-1,0 0 1,1-1 0,-1 1 0,0 0-1,0 0 1,0 0 0,0 0 0,1 0-1,-1 0 1,0 0 0,0-1 0,0 1-1,1 0 1,-1 0 0,0 0 0,0 0-1,1 0 1,-1 0 0,0 0 0,0 0-1,0 0 1,1 0 0,-1 0 0,0 0 0,0 1-1,0-1 1,1 0 0,-1 0 0,0 0-1,0 0 1,0 0 0,1 0 0,-1 0-1,0 0 1,0 1 0,0-1 0,0 0-1,1 0 1,-1 0 0,0 0 0,0 1-1,0-1 1,0 0 0,0 0 0,0 0-1,0 1 1,0-1 0,-3 19 1693,-17 27-814,18-42-734,-18 38 343,-23 54 322,37-82-697,1 1-1,1-1 1,0 1-1,-2 26 1,6-40-161,-1 1 1,1 0-1,0 0 0,0 0 0,0 0 1,0-1-1,0 1 0,1 0 0,-1 0 0,1 0 1,-1-1-1,1 1 0,-1 0 0,1 0 1,0-1-1,0 1 0,0-1 0,0 1 1,0-1-1,0 1 0,3 1 0,-2-2-48,-1 0-1,1 0 1,0 0-1,0 0 0,0-1 1,0 1-1,0-1 1,1 1-1,-1-1 1,0 0-1,0 0 0,0 0 1,0 0-1,0 0 1,4-1-1,4-1-378,-1-1 0,0 0 0,0 0 0,-1-1 0,1 0 0,-1-1 0,10-7 0,-11 7 127,0 0-1,0-1 0,-1 0 1,9-11-1,-2-6-614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8:4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27 166 10906,'-17'6'1401,"7"-4"-681,10-4-240,14-7 1368,9-1-1048,15-4-127,10-1-49,17-3-192,6-1-104,14 0-128,2 2-40,1 3-144,-4 1-136,-10 4-360,-11 4-144,-16-1 464,-11 3-112,-20 3-80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48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20180,'1'0'3049,"-2"1"-2641,1 2 1408,0 1-1007,0-1-169,3 2-352,-1-1-192,0 0-552,-2-2-312,0 0 632,-4 0-129,-4-2-95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50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14475,'0'0'105,"0"0"1,-1 0-1,1-1 1,0 1-1,0 0 0,0 0 1,0 0-1,0-1 1,0 1-1,0 0 0,0 0 1,0 0-1,0-1 1,0 1-1,0 0 0,1 0 1,-1-1-1,0 1 1,0 0-1,0 0 0,0 0 1,0-1-1,0 1 0,0 0 1,1 0-1,-1 0 1,0 0-1,0-1 0,0 1 1,0 0-1,1 0 1,-1 0-1,0 0 0,0 0 1,0 0-1,0 0 1,1-1-1,-1 1 0,9 7 2187,16 26-850,-9-11-795,11 5-284,0-1-1,1-1 1,61 41 0,-36-33-258,89 41 1,-130-68-288,-8-4 14,-1 0-1,1-1 0,0 1 0,-1-1 1,1 1-1,0-1 0,0-1 0,0 1 1,0 0-1,4-1 0,-7 0 148,-1 0 0,0 0-1,1 0 1,-1 0 0,1 0-1,-1 0 1,0-1 0,1 1-1,-1 0 1,0 0 0,1-1-1,-1 1 1,0 0 0,1 0-1,-1-1 1,0 1 0,0 0-1,1-1 1,-1 1 0,0 0-1,0-1 1,0 1 0,1-1 0,-1 1-1,0 0 1,0-1 0,0 1-1,0-1 1,0 1 0,0 0-1,0-1 1,0 1 0,0-1-1,1-2-118,1-12-420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9:50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55 14939,'5'-9'673,"-2"4"-337,-1-1 0,1 1 0,0 0 0,1 0 1,-1 0-1,1 0 0,5-5 0,-4 11 949,-3 7-631,-3 9-96,-2-1-196,-2 0 0,1 0 1,-2 0-1,-7 15 1,1 0 91,-277 744 1805,279-750-2667,7-16-104,-1 0-1,1 0 0,-3 14 1,6-16-348,2-6 427,6-10 170,-4 3 45,9-6-221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308 95 9858,'40'-76'4690,"-30"57"1718,-96 200-4196,33-63-2142,-27 42 38,-41 88 246,118-242-283,0 1 0,0 0 0,1-1 0,0 1 0,1 0 1,-1 0-1,0 10 0,2-16-50,0 1 0,0-1 0,0 1-1,1-1 1,-1 0 0,0 1 0,1-1 0,-1 0 0,1 1 0,-1-1 0,1 0-1,0 1 1,-1-1 0,1 0 0,0 0 0,0 0 0,1 2 0,0-2-4,0 0 0,-1 0 0,1 0 0,0 0 0,0 0-1,0-1 1,0 1 0,0 0 0,0-1 0,0 0 0,0 1 0,0-1 0,0 0 0,1 0 0,2 0 0,17-3 93,1-1 0,-1-1 0,-1 0 0,40-17 0,-31 12-69,48-12 0,-75 21-42,6-1 3,0 0-1,1 1 1,-1 0 0,0 0-1,0 1 1,11 1 0,-20-1-2,0 0 0,-1 0-1,1 0 1,0 0 0,0 0 0,0 1 0,-1-1 0,1 0 0,0 0 0,0 0-1,0 0 1,-1 0 0,1 0 0,0 1 0,0-1 0,0 0 0,0 0 0,-1 0-1,1 0 1,0 1 0,0-1 0,0 0 0,0 0 0,0 0 0,0 1-1,0-1 1,0 0 0,0 0 0,0 1 0,0-1 0,0 0 0,0 0 0,0 0-1,0 1 1,0-1 0,0 0 0,0 0 0,0 1 0,0-1 0,0 0 0,0 0-1,0 0 1,0 1 0,0-1 0,0 0 0,0 0 0,1 0 0,-1 1 0,0-1-1,0 0 1,0 0 0,0 0 0,1 0 0,-1 0 0,0 1 0,0-1 0,0 0-1,0 0 1,1 0 0,-1 0 0,0 0 0,0 0 0,1 0 0,-1 0 0,0 0-1,0 0 1,0 0 0,1 0 0,-16 9 1,-71 9 57,-17 6-36,98-23-21,-3 2 0,0-1-1,0 0 0,0 0 1,-1-1-1,-14 1 0,20-2 0,0 0 0,-1-1 0,1 1 0,0-1 0,0 0 0,0 0 0,0 0 0,0 0 0,0-1 0,0 1 0,0-1 1,0 0-1,1 1 0,-1-1 0,0-1 0,1 1 0,0 0 0,0-1 0,-1 1 0,1-1 0,-1-2 0,2 3-10,0-1 0,0 1 0,0 0 0,0-1 0,1 1 0,-1-1 0,1 1 0,0 0 1,-1-1-1,1 1 0,0-1 0,1 1 0,-1-1 0,0 1 0,1-1 0,-1 1 0,1-1 0,0 1 0,1-3 1,4-9-26,0 1 1,10-15 0,-6 10-3,44-92-187,62-181-1,-110 275 223,0 0 0,2 1 1,0 0-1,0 1 0,15-19 0,-19 27-1,0 0-1,0 0 0,-1-1 0,0 1 0,4-10 1,-17 38-7,-20 38 0,-10 19 20,-2 22-31,-101 176 0,136-267 32,-19 35 14,24-43-24,1 1 0,-1 0 0,1 1 1,0-1-1,0 0 0,0 0 0,1 0 0,-1 1 1,1-1-1,0 0 0,0 6 0,0-7 0,1-1 0,0 1 0,0-1 0,0 1-1,0-1 1,0 1 0,0-1 0,0 0-1,0 0 1,0 1 0,1-1 0,-1 0 0,1 0-1,-1 0 1,1 0 0,-1-1 0,1 1 0,-1 0-1,1-1 1,2 1 0,35 10 27,-36-11-25,26 3 5,0-1-1,1-1 0,-1-1 1,1-2-1,-1-1 0,0-2 1,37-9-1,-66 14-7,0 0 0,0 0 1,0 0-1,0 0 0,0 0 0,0 0 0,0 0 1,0 0-1,0 0 0,0 0 0,0 0 0,0 0 1,0 0-1,0 0 0,0 0 0,0 1 0,0-1 1,0 0-1,0 0 0,0 0 0,0 0 0,0 0 0,1 0 1,-1 0-1,0 0 0,0 0 0,0 0 0,0 0 1,0 0-1,0 0 0,0 0 0,0 0 0,0 0 1,0 0-1,0 0 0,0 0 0,0 0 0,0 0 1,0 0-1,0 0 0,0 0 0,0 0 0,0 0 1,1 0-1,-1 0 0,0 0 0,0 0 0,0 0 1,0 0-1,0 0 0,0 0 0,0 0 0,0 0 1,0 0-1,0 0 0,-6 5 12,-11 6-7,-2-7-14,0 0 0,0 0 0,0-2 1,-1-1-1,1 0 0,-35-4 0,-8 1-77,62 2 83,-1 0-1,0 0 1,1 0 0,-1-1 0,0 1-1,1 0 1,-1 0 0,1 0-1,-1-1 1,1 1 0,-1 0 0,1-1-1,-1 1 1,1-1 0,-1 1 0,1-1-1,-1 1 1,1 0 0,-1-1-1,1 0 1,0 1 0,-1-1 0,1 1-1,0-1 1,0 1 0,-1-1 0,1 0-1,0 1 1,0-1 0,0 1-1,0-1 1,0 0 0,0 1 0,0-1-1,0 0 1,0 1 0,0-1 0,0-1-1,5-28-21,-3 26 17,11-46-34,32-72 1,-7 23-54,90-259-430,-200 515 552,25-59-12,16-32-18,-75 175 28,106-239-24,-4 6-2,1 1-1,1-1 0,-1 1 0,1 0 1,-1 11-1,3-19 2,0 1 1,0-1-1,0 1 1,0 0-1,1-1 0,-1 1 1,0-1-1,1 1 1,-1-1-1,1 0 1,-1 1-1,1-1 0,-1 1 1,1-1-1,0 0 1,0 1-1,0-1 0,0 0 1,0 0-1,0 0 1,0 0-1,0 0 1,1 0-1,-1 0 0,0 0 1,0 0-1,1-1 1,-1 1-1,1 0 1,-1-1-1,0 1 0,1-1 1,-1 0-1,1 1 1,0-1-1,2 0 0,13 1 39,-1-1 0,1-1 0,-1 0 0,1-1 0,-1-1 0,21-6-1,-17 4-29,0 1 1,0 1-1,27-1 0,-47 4-61,1 0 0,-1 0 1,1 0-1,-1 0 1,1 0-1,-1 0 1,1 0-1,-1 0 0,1 0 1,-1 1-1,1-1 1,-1 0-1,1 0 1,-1 0-1,1 1 0,-1-1 1,0 0-1,1 1 1,-1-1-1,0 0 1,1 1-1,-1-1 0,0 1 1,1-1-1,-1 0 1,0 1-1,0-1 1,1 1-1,-1-1 0,0 1 1,0-1-1,0 1 1,0-1-1,0 1 1,1-1-1,-1 1 0,0-1 1,0 1-1,0-1 1,-1 1-1,1-1 0,0 1 1,0-1-1,0 1 1,0 0-1,0 3-29,0 0-399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2027 143 9978,'-15'-20'1869,"-19"-32"1,15 22-1125,17 28-719,0 0-1,0-1 1,0 1 0,0 0 0,-1 0 0,1 0-1,-1 0 1,1 1 0,-1-1 0,0 1-1,0-1 1,1 1 0,-1 0 0,0 0 0,0 0-1,-5 0 1,-6-1 11,-1 0 0,-19 1-1,-1 0 147,-11-4 99,-1 3 0,-85 6 0,115-2-252,-1 1 0,0 0 0,1 1 1,0 1-1,0 0 0,0 2 0,1 0 1,0 0-1,0 2 0,-22 15 0,20-8-20,2 0-1,0 2 0,1 0 0,-21 33 0,-1 0 28,-14 15 59,-112 135 103,150-185-170,0 1 0,0 1 0,2 0 0,0 0 0,2 1 1,0 1-1,0-1 0,-6 27 0,-1 17 88,-11 87 0,17-81 3,6-49-76,-1-1 0,-1 1 0,-1-1 0,-17 35 0,-48 69 65,11-22-74,-12 46 60,43-83-18,-2-2 0,-72 105 0,-86 90 8,114-167-45,42-53 11,2 2 1,1 2-1,-49 86 0,78-124-39,0 1-1,1 0 0,-1-1 0,1 1 0,0 0 1,0 0-1,1 0 0,-1 0 0,1-1 1,-1 1-1,1 0 0,1 0 0,-1 0 1,0 0-1,1 0 0,2 6 0,0-2-3,0-1 0,1 0-1,1 0 1,-1 0-1,1 0 1,0-1 0,6 7-1,14 14-8,2-1 0,0-1 0,2-2 0,1 0-1,40 22 1,-12-13 0,2-2-1,66 22 0,-107-46-2,0 0-1,0-1 1,0-1-1,0-1 1,1-1-1,-1-1 1,1 0-1,37-4 1,-17-3-8,0-2 1,0-2 0,47-18 0,-43 12-3,156-48-78,-167 56 44,-1 2 0,1 1 0,0 1 0,45 1 1,18 8-52,-36-2 50,1-1 0,114-14 0,38-12 26,-188 22 29,0-1-1,-1-1 0,1-1 1,-1-2-1,0 0 0,0-1 0,-1-2 1,0 0-1,0-2 0,-2 0 1,1-1-1,-2-2 0,0 0 0,0-1 1,-1-1-1,-2 0 0,1-2 0,-2 0 1,-1-1-1,0 0 0,-1-1 1,11-25-1,6-16-17,57-109 96,-66 133-43,2 2-1,39-48 0,-30 47-18,71-90 22,-91 107-42,0 1 1,-1-2 0,-2 1-1,0-2 1,8-24 0,23-78 41,56-198 79,-86 273-118,-1-1 1,-3-1 0,-2 1 0,-3-78 0,-2 111 41,-2 1 0,0-1 0,-2 1 0,1 0 1,-10-23-1,9 28-7,-1 1 1,0-1-1,-1 1 0,0 1 1,-1-1-1,0 1 1,-1 0-1,-15-14 0,-33-21 47,-1 3 0,-103-56 0,129 80-94,-186-92-92,174 92 37,0 2 0,-1 2 0,-60-10 0,84 20-44,5 1-58,0-1 0,-26-7 0,37 8 140,-1 0 1,0 0-1,1-1 1,-1 1-1,1-1 1,0 0 0,0 0-1,0 0 1,0-1-1,0 0 1,1 1 0,-4-6-1,-11-24-141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539 16 12931,'-15'-4'73,"-1"0"1,1 1-1,-1 1 0,0 1 1,0 0-1,0 1 1,0 0-1,0 2 0,0 0 1,0 0-1,1 2 1,-1 0-1,1 1 0,0 0 1,0 1-1,1 1 1,-1 0-1,2 1 0,-1 0 1,1 2-1,0-1 1,1 1-1,0 1 0,1 0 1,-12 15-1,5-2-48,1 0 0,1 1 0,2 1 0,0 0 0,2 1 0,0 0 1,2 1-1,2 0 0,0 0 0,2 1 0,1 0 0,1 0 0,0 38 0,4-30 22,1 0 1,2 0-1,1 0 1,2-1 0,2 0-1,1 0 1,2-1-1,1 0 1,2 0-1,21 37 1,-25-55 50,0 0 0,1-2 0,25 30 0,-31-40-50,0 0-1,0-1 1,0 1 0,1-1-1,-1 0 1,1-1 0,0 1-1,1-1 1,-1 0-1,0-1 1,1 1 0,0-1-1,-1-1 1,11 2 0,-4-3 36,-1 0 1,1-1 0,-1-1 0,0 0 0,1 0 0,-1-2-1,0 1 1,-1-2 0,1 1 0,-1-2 0,22-12 0,9-9 171,60-52 0,-93 72-230,198-174 304,-181 155-348,-2-1 0,0-1 0,-2-1 0,-1-1-1,25-48 1,-38 61-65,-1 0-1,-1 0 1,0-1 0,-1 0-1,-1 0 1,-1 0-1,0-1 1,-2 1-1,0-1 1,-1 1 0,0-1-1,-2 0 1,0 1-1,-1 0 1,-7-20-1,-10-13-150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16876,'2'9'1672,"8"-5"-848,5-3-272,23-1 833,5-2-145,17-4-272,10-1-176,12-1-232,1-2-104,2 3-408,-4 0-136,-13 4-520,-8 2-320,-19 2-448,-12 1-513,-28-2 1289,-5 1-368,-27-2-120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43 15651,'-11'18'1745,"16"-8"-897,7-4-280,15-6 968,8 0-295,16-6-281,5-2-80,10-1-320,1-2-128,-2 0-232,-5 1-168,-8 3-440,-8 2-336,-15 0 632,-5 4-160,-14-2-96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18844,'-1'10'1720,"8"6"-1111,3 2-201,9 5 704,3 3-176,9 0-248,4 0-160,7-2-224,2-4-64,1-6-264,-1-2-216,-4-8-408,-4-4-336,-7-10 760,-2-6-176,-8-5-168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412 0 16043,'-25'23'2081,"-1"10"-1201,-12 16-288,-4 8 1401,-7 10-905,1 5-136,2 1-304,4-3-152,9-5-400,5-9-328,10-15-776,7-8 1432,7-13-568,2-2-128,2-7-96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8:16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 12739,'-4'8'1272,"1"2"-728,2 2-192,-1 2 864,2 2-439,6 1-249,6 2-48,9-6-120,5-1-80,7-4-136,4-4-168,6-4-384,0-4-200,3-6 544,-5-3-88,-3-3-96,-4-3-104</inkml:trace>
  <inkml:trace contextRef="#ctx0" brushRef="#br0" timeOffset="1">479 0 13323,'-3'2'1552,"-5"5"-1000,-8 6-208,-1 2 841,-5 7-401,-4 2-160,2 6-256,-2 6-48,2 6-120,-1 1-32,4 5-72,1 3-104,3-5-336,2-3-232,8-11 488,4-11-96,5-21-80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565 39 9882,'0'-1'121,"-1"-1"0,0 1 0,0 0 0,1-1 0,-1 1 0,0 0 0,0-1 0,-1 1 0,1 0 0,0 0 0,0 0 0,-1 0 0,1 0 0,0 0 0,-1 0 0,1 0 0,-1 1 0,-2-2 0,1 1 67,-1 0 0,0 1 0,0-1 0,0 1-1,0 0 1,0 0 0,-6 0 0,-2 2 55,0 1 0,-1 0 0,1 0 0,-12 7 0,2 0-206,0 0 0,1 2-1,0 1 1,1 1 0,0 0-1,1 2 1,1 0 0,1 1-1,0 0 1,1 2 0,1 0-1,1 0 1,-23 43 0,7-4 12,3 2 0,3 1 0,-32 123 0,52-166-45,0-1 1,1 1 0,1-1-1,1 1 1,1 0 0,0 0 0,1-1-1,6 32 1,-4-40-1,-1 1-1,2-1 1,-1 0 0,1 0-1,1 0 1,-1-1 0,2 1-1,-1-1 1,1 0 0,0-1-1,1 1 1,-1-1-1,2-1 1,-1 1 0,1-1-1,0 0 1,10 5 0,-8-6 20,-1 0-1,1 0 1,1-1 0,-1-1 0,0 0 0,1 0 0,0-1 0,-1 0 0,1-1 0,0-1-1,0 1 1,0-2 0,0 1 0,-1-1 0,1-1 0,0 0 0,-1-1 0,1 0 0,15-7-1,-5 0 11,0-1 0,-1 0-1,0-2 1,-1-1-1,0 0 1,-2-1 0,1-1-1,16-20 1,50-57 133,105-152 1,-174 222-118,0-1 0,-2-1 0,0 0 0,13-43 1,-23 59-39,0 0 0,-1 0 0,0 0 0,-1 0 0,0 0 0,0-1 0,-1 1 0,-1 0 0,1 0 0,-1-1 0,-1 1 0,0 0 0,0 0 0,-1 0 1,0 1-1,0-1 0,-8-13 0,4 12-6,0-1-1,-1 2 1,-1-1 0,1 1 0,-2 0 0,1 0-1,-1 2 1,-17-12 0,-8-1-297,-50-21 0,21 12-600,62 28 615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841 200 11795,'0'-10'171,"-1"-1"0,0 1 0,0 0 0,-1 0 0,-1 0 0,1 0 0,-2 0 0,-8-18 0,9 22-89,-1 0 0,0 1 0,-1-1 0,1 1 0,-1 0-1,0 0 1,0 1 0,-1-1 0,0 1 0,1 0 0,-1 1 0,-1-1 0,-11-4-1,7 4-17,1 0 0,-1 1 0,0 0 0,1 1 1,-1 0-1,0 1 0,0 0 0,0 1 0,-1 0 0,1 0 0,0 1 0,0 1 0,0 0 0,1 1 0,-1 0 0,1 0 0,-1 1 0,1 0 0,0 1 0,0 0 0,1 1 0,-16 12 0,-17 18-40,2 1 1,1 3-1,3 1 0,1 1 1,2 2-1,-47 83 0,50-74-25,3 2 0,2 2 0,-30 98 0,46-125 1,2 1 0,2 0 0,0 0 0,2 1-1,2-1 1,0 1 0,2-1 0,2 1 0,7 34 0,-2-36 6,0 0 1,3 0-1,0-2 0,2 1 0,1-1 1,1-1-1,1-1 0,2 0 0,0-1 0,2-1 1,1-1-1,35 31 0,-39-39 3,1-2-1,0 0 0,1-1 1,1-1-1,0-1 1,0-1-1,40 13 1,-42-18-4,0 0 0,1-1 0,-1-1 0,1 0 0,-1-2 0,1 0 0,-1-1 0,1-1 0,-1 0 0,23-7 0,-8-1 50,-1-2 0,0 0 0,-1-3-1,-1 0 1,50-35 0,-39 21 55,-1-3 0,-2-1-1,44-48 1,-47 40-43,-2-1 0,-2-2 0,-1-1 0,-3-1-1,-2-2 1,-1 0 0,-3-2 0,22-79 0,-37 106-117,-1-1 1,-1 1 0,-1-1-1,-1 0 1,-1 0-1,-1 0 1,-5-28 0,3 35-19,-1 1 1,-1 0 0,-1 0-1,0 0 1,-1 1 0,-1 0-1,0 0 1,-1 0 0,-1 1-1,0 1 1,-15-18 0,8 14-69,-1 0 0,-1 2 1,0-1-1,-2 2 0,1 1 1,-28-14-1,-8-1-172,-71-23 0,60 27 132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34 12891,'-8'45'988,"1"0"0,3 1 0,3 77 1,1-111-937,2 30 87,-2-40-133,0 0 0,1 0-1,-1 0 1,1 0 0,-1 0-1,1 0 1,0 0 0,0 0-1,0-1 1,0 1 0,0 0 0,0-1-1,0 1 1,0 0 0,4 2-1,-5-4-3,1 1-1,0-1 0,0 0 1,0 0-1,0 1 0,0-1 1,0 0-1,0 0 0,-1 0 1,1 0-1,0 0 0,0 0 1,0 0-1,0-1 0,0 1 1,0 0-1,0 0 0,0-1 1,-1 1-1,1 0 0,0-1 1,0 1-1,0-1 0,-1 1 1,1-1-1,0 1 1,-1-1-1,1 0 0,0 1 1,-1-1-1,1 0 0,0-1 1,21-29-18,-18 26 7,19-38-98,0-1-1,20-60 1,14-29-52,-51 124 220,-5 13 73,-5 22 137,4-24-257,-20 90 527,7-36-228,2 0 1,-5 73 0,17-118-262,4-32-23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313 77 11562,'2'-2'328,"1"0"-1,-1-1 0,0 1 0,0-1 0,0 1 1,0-1-1,-1 0 0,1 1 0,-1-1 0,0 0 1,0 0-1,0 0 0,1-4 0,-2 6-195,0 0 0,0 0 0,0 0 0,0 0 0,0 0 0,0 0 0,-1 0 0,1 0 0,0 0 0,0 0 0,-1 0 0,1 0 0,-1 1-1,1-1 1,-1 0 0,0 0 0,0-1 0,-1 1-8,1-1 0,-1 1 0,0-1 0,0 1 0,0 0 0,0 0 0,0 0 0,0 0 0,0 0 0,-4 0 0,-1-1-51,0 1 0,0 0 0,0 1 1,0 0-1,0 0 0,0 0 0,0 1 1,0 0-1,0 0 0,1 1 0,-1 0 1,0 0-1,0 1 0,-9 5 0,-1 0-68,1 2-1,0 0 1,1 1 0,-18 16-1,23-18 9,0 1-1,1-1 0,0 1 1,1 1-1,1 0 1,-1 0-1,1 0 0,1 1 1,-5 14-1,9-21-48,0 0-1,0 1 1,1-1-1,0 1 1,0 0-1,0-1 1,1 1-1,0 0 1,0-1 0,0 1-1,1 0 1,0-1-1,0 1 1,0-1-1,1 1 1,0-1-1,0 0 1,0 1 0,1-1-1,-1 0 1,1-1-1,1 1 1,5 7-1,-4-7-52,0 1-1,1-1 0,0-1 0,0 1 1,0-1-1,0 0 0,1 0 1,-1-1-1,1 0 0,0 0 1,0-1-1,0 1 0,1-1 0,9 1 1,26 0-318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23 15371,'-6'0'144,"0"0"-1,0 1 1,0 0 0,0 0-1,0 0 1,0 0-1,0 1 1,0 0-1,0 0 1,1 1-1,-1 0 1,1 0 0,0 0-1,0 0 1,0 1-1,0 0 1,1 0-1,-1 0 1,1 1-1,-5 5 1,5-5-134,0 0-1,0 0 1,1 1-1,0-1 1,0 1-1,0 0 1,0 0 0,1 0-1,0 0 1,0 1-1,1-1 1,0 0 0,0 1-1,0-1 1,1 1-1,0-1 1,0 1-1,2 12 1,-1-17-4,0 0 0,0 0 0,-1 0 0,2 0 0,-1 0 0,0 0 0,0 0 1,0 0-1,1 0 0,-1-1 0,1 1 0,0-1 0,-1 1 0,1-1 0,0 1 0,0-1 0,0 0 0,0 0 0,0 0 0,0 0 0,0 0 1,0 0-1,0-1 0,1 1 0,-1-1 0,0 1 0,0-1 0,1 0 0,-1 0 0,0 0 0,4-1 0,3 0 62,0 0 0,0 0 0,0-1 1,0-1-1,-1 1 0,14-7 0,-12 4 55,0-1-1,0 0 1,-1-1 0,0 1 0,0-2 0,-1 1 0,1-2 0,-2 1 0,8-10-1,-13 14-67,1 1-1,-1-1 0,0 0 0,0 1 0,0-1 0,-1 0 0,1-1 1,-1 1-1,0 0 0,0 0 0,0-8 0,-1 9-39,0 0 0,-1 0 0,1 0 0,-1 0 0,0 0 0,0 0 0,0 1-1,0-1 1,0 0 0,-1 1 0,1-1 0,-1 1 0,1-1 0,-1 1 0,0 0 0,0-1 0,0 1 0,-5-3 0,-15-6-510,20 10 542,0 0 0,0 0-1,-1 1 1,1-2 0,0 1 0,0 0-1,0 0 1,0-1 0,0 1 0,0-1-1,1 1 1,-1-1 0,-1-2 0,5-2-107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1 16540,'-5'8'1176,"-6"10"-880,-3 3-96,1 5 288,-3 4-144,4 3-72,2 0 0,6-3-48,3-3-48,2-4-128,3-4-88,2-6-328,0-6-176,-3-10-1920,-3-4 2135,-3-8-295,-3 0-256</inkml:trace>
  <inkml:trace contextRef="#ctx0" brushRef="#br0" timeOffset="1">4 114 15139,'-3'-3'2193,"6"3"-1761,7 0 776,5-1-280,7 1-248,5-2-119,8 1-465,6-2-232,6 0-625,5-1 689,1-2-168,2-1-96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302 0 16259,'-5'15'1337,"-5"2"-905,2 3-184,-2 3 392,1 1-128,2 3-160,1-4-8,5 0-176,1-1-32,1-4-344,3 1-256,-1 0 576,-1-2-168,-2-3-32,0-1-56</inkml:trace>
  <inkml:trace contextRef="#ctx0" brushRef="#br0" timeOffset="1">3 402 15499,'-2'1'1513,"10"-5"-913,11-2-224,10-4 688,3-2-216,9 0-240,6-4-144,7 1-263,1 3-97,-4 0-489,-2 1-359,-9 1 624,-2 0-96,-11-2-96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15411,'6'-3'1345,"8"3"-849,8 5-176,6 0 456,10 4-72,7 3-176,6-2-48,0 4-344,-2-1-288,-2 0-424,1-2 528,-7-1-136,1 0-96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 12891,'-10'39'1683,"-1"0"-1,-18 39 1,-3 9 36,29-78-1566,0 1 1,1-1 0,0 1 0,1 0 0,0 16 0,1-24-125,0 0-1,0 0 0,1 0 0,-1 0 1,0 0-1,1-1 0,-1 1 1,1 0-1,0 0 0,0-1 1,-1 1-1,1 0 0,0-1 1,1 1-1,0 1 0,0-2-8,-1 0 0,0 0 0,0-1 0,1 1 0,-1-1 0,0 1 0,1-1 1,-1 1-1,1-1 0,-1 0 0,0 0 0,1 0 0,-1 0 0,1 0 0,-1 0 0,1 0 0,-1 0 0,1 0 0,-1-1 0,0 1 0,1 0 0,-1-1 0,2 0 0,5-3 29,0 1-1,0-1 0,-1-1 0,1 0 1,-1 0-1,0 0 0,0-1 1,-1 0-1,0 0 0,0-1 1,7-9-1,-8 10-30,-1 0 0,0 0 0,-1-1 0,1 0 1,-1 1-1,0-1 0,-1 0 0,1-1 0,-2 1 0,1 0 0,-1 0 1,0-1-1,0-12 0,-1 17-42,-1-1 0,0 1-1,1-1 1,-1 1 0,0-1 0,-1 1 0,1 0 0,-1 0 0,1-1 0,-1 1 0,0 0-1,0 0 1,-1 1 0,1-1 0,0 0 0,-1 1 0,0-1 0,1 1 0,-1 0-1,0 0 1,0 0 0,-1 0 0,1 1 0,0-1 0,0 1 0,-1 0 0,1 0 0,-1 0-1,1 0 1,-1 1 0,1-1 0,-1 1 0,-5 0 0,4 0 20,1 0 1,-1 0 0,1 0-1,0 1 1,-1 0-1,1 0 1,0 0-1,-1 0 1,1 0 0,0 1-1,0 0 1,0 0-1,0 0 1,1 0-1,-1 1 1,0-1-1,1 1 1,0 0 0,0 0-1,0 0 1,0 1-1,0-1 1,0 1-1,1-1 1,0 1-1,0 0 1,-2 5 0,1 8-49,6-5 108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15 15427,'6'-15'1900,"-12"23"-485,-9 24-122,7-7-1214,1 0-1,2 1 1,1 0 0,0 0-1,2 1 1,1-1 0,4 40-1,0-46-131,-2-11-114,1-1-1,-2 1 1,1-1-1,-1 1 1,0-1-1,-1 1 1,1-1 0,-5 15-1,5-22 151,0 0-1,-1-1 1,1 1 0,0 0-1,-1 0 1,1-1 0,-1 1-1,1-1 1,-1 1 0,1 0-1,-1-1 1,1 1 0,-1-1-1,0 1 1,1-1 0,-1 0-1,0 1 1,1-1 0,-1 1-1,0-1 1,1 0 0,-1 0-1,0 1 1,0-1 0,1 0-1,-1 0 1,0 0 0,0 0-1,0 0 1,1 0 0,-1 0-1,0 0 1,0 0 0,0-1-1,-19-4-387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8:17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13803,'0'-2'1328,"12"2"-736,6 0-208,14 0 1065,4-3-761,8 2-232,6-2-48,-1 2-64,1-1-200,-8 1-480,-8 1-224,-17 1 480,-15-1-136,-5 6-88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15419,'2'-6'1569,"3"3"-977,5 0-280,12 3 696,5-3-176,13 2-416,5-2-344,12-1-736,0-1 608,6 0-160,3-1-56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349 46 12467,'1'-2'117,"5"-26"1300,-6 27-1389,0 0 0,0 1 1,0-1-1,0 1 0,0-1 0,0 1 0,0-1 0,-1 0 1,1 1-1,0-1 0,0 1 0,0-1 0,-1 1 0,1-1 1,0 1-1,-1-1 0,1 1 0,0-1 0,-1 1 1,1 0-1,-1-1 0,1 1 0,0-1 0,-1 1 0,1 0 1,-1 0-1,1-1 0,-1 1 0,1 0 0,-1 0 0,0-1 1,1 1-1,-1 0 0,1 0 0,-1 0 0,1 0 1,-1 0-1,0 0 0,1 0 0,-1 0 0,1 0 0,-1 0 1,1 0-1,-1 0 0,1 0 0,-1 1 0,0-1 0,1 0 1,-1 0-1,0 1 0,-8 2 307,1 1 1,-1 0-1,1 1 0,0-1 1,0 1-1,1 1 0,-12 10 0,-50 53-42,59-59-169,-23 25 6,-50 70-1,74-93-95,2 0 0,-1 0 0,2 1 1,-1 0-1,2 0 0,0 1 0,1-1 0,0 1 0,1 0 0,-3 23 0,6-32-16,0 0 0,0-1 0,1 1 0,-1 0 0,1 0 0,0-1 0,0 1 0,1 0 0,-1-1 0,1 1 0,0-1 0,0 0 0,1 1 0,-1-1 0,1 0 0,0 0 0,0-1 0,0 1 0,7 5 0,-5-5 7,0-1 0,1 1 0,0-1 0,0 0 0,0 0 0,0-1 0,0 1 0,1-2 0,-1 1 0,1-1 0,-1 1-1,1-2 1,7 1 0,-6-1 8,-1 0-1,1-1 0,-1 1 1,0-2-1,1 1 0,-1-1 1,0 0-1,0-1 0,0 1 1,0-1-1,11-7 0,-14 7-7,1 0 0,-1 0 0,-1-1 0,1 1 0,0-1 0,-1 0 0,0 1 0,0-2 0,0 1 0,0 0 0,-1-1 0,0 1 0,0-1 0,0 1 0,0-1 0,-1 0 0,1 0 0,0-6 0,-2 9-21,0 0 0,0 0 0,0-1-1,0 1 1,0 0 0,0 0 0,-1 0 0,1 0-1,-1 0 1,1 0 0,-1 0 0,0 0 0,0 0-1,1 0 1,-2 1 0,1-1 0,0 0 0,0 0-1,0 1 1,-1-1 0,1 1 0,-1-1 0,1 1 0,-1 0-1,0-1 1,0 1 0,1 0 0,-1 0 0,0 0-1,0 0 1,0 1 0,0-1 0,0 1 0,0-1-1,0 1 1,0-1 0,0 1 0,0 0 0,0 0 0,0 0-1,-1 0 1,1 1 0,0-1 0,0 0 0,0 1-1,0-1 1,0 1 0,-3 1 0,5-2-5,0 0 1,0 1 0,-1-1-1,1 0 1,0 0-1,0 0 1,-1 0 0,1 0-1,0 0 1,0 0-1,0 1 1,-1-1 0,1 0-1,0 0 1,0 0-1,0 0 1,0 1 0,0-1-1,-1 0 1,1 0-1,0 0 1,0 1 0,0-1-1,0 0 1,0 0-1,0 1 1,0-1-1,0 0 1,0 0 0,0 1-1,0-1 1,0 0-1,0 0 1,0 1 0,0-1-1,0 0 1,0 0-1,0 1 1,10 4-24,15-1-8,-4-6 32,1 0 1,0-2-1,-1 0 1,34-12-1,-23 6 2,-31 10-2,0-1 0,0 1 0,0 0-1,0 0 1,1-1 0,-1 1 0,0 0 0,0 0 0,0 0 0,0 0 0,1 0 0,-1 0 0,0 1 0,0-1-1,0 0 1,0 0 0,2 1 0,-2 0 1,-1-1-1,0 1 0,1-1 0,-1 1 1,1 0-1,-1-1 0,0 1 1,1-1-1,-1 1 0,0-1 0,1 1 1,-1 0-1,0-1 0,0 1 1,0 0-1,0-1 0,0 1 0,0 0 1,0-1-1,0 1 0,0 0 1,0 0-1,-1 6 4,-1 0 0,0 0 0,0 0 1,-6 11-1,2-3 0,1-2 73,0-2 85,1 0-1,1 1 1,-1 0 0,2 0-1,0 0 1,-1 17 0,5-19 170,-2-10-325,0 0 1,1 0-1,-1 0 0,0 1 0,0-1 0,1 0 0,-1 0 1,0 0-1,0 0 0,1 0 0,-1 0 0,0 0 0,0 0 0,1 0 1,-1 0-1,0 0 0,1 0 0,-1 0 0,0 0 0,0 0 1,1 0-1,-1 0 0,0-1 0,0 1 0,1 0 0,-1 0 0,0 0 1,0 0-1,0 0 0,1-1 0,-1 1 0,12-10 304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2 134 12563,'-1'2'1515,"4"1"-1108,8 3-53,16 1 305,0-1 1,1-2-1,45 3 0,-35-5-345,576 22 1496,2-41-1496,227-48-354,-153 8 56,2 42 202,-640 17-195,143-1 46,-193-1-69,1 0 2,1 0-1,0-1 0,0 1 1,0-1-1,0 0 0,5-2 1,-9 3-7,0 0 1,1 0 0,-1 0-1,0 0 1,0 0 0,0 0 0,0 0-1,0 0 1,0 0 0,0 0-1,0 0 1,0 0 0,0 0 0,0 0-1,0 0 1,0 0 0,0-1-1,0 1 1,1 0 0,-1 0 0,0 0-1,0 0 1,0 0 0,0 0-1,0 0 1,0 0 0,0 0 0,0 0-1,0 0 1,0-1 0,0 1-1,0 0 1,0 0 0,0 0-1,0 0 1,0 0 0,0 0 0,0 0-1,0 0 1,0 0 0,-1 0-1,1 0 1,0-1 0,0 1 0,0 0-1,0 0 1,0 0 0,0 0-1,0 0 1,0 0 0,0 0 0,0 0-1,0 0 1,0 0 0,0 0-1,0 0 1,-8-4 79,-8-2 309,-41-7-208,27 2-124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50 370 10282,'-5'5'537,"-24"20"479,28-23-819,-1-1 0,1 1 0,-1 0 0,1 0 0,0-1 0,0 1-1,0 0 1,0 0 0,0 0 0,0 0 0,1 0 0,-1 0 0,1 1 0,-1 1-1,1-3-160,0-1-1,0 0 0,0 0 1,0 0-1,0 1 0,0-1 1,0 0-1,1 0 0,-1 0 1,0 0-1,0 0 0,0 1 1,0-1-1,0 0 0,1 0 1,-1 0-1,0 0 1,0 0-1,0 0 0,0 0 1,1 0-1,-1 1 0,0-1 1,0 0-1,0 0 0,1 0 1,-1 0-1,0 0 0,0 0 1,0 0-1,1 0 0,-1 0 1,0 0-1,0 0 0,0 0 1,0-1-1,1 1 0,-1 0 1,0 0-1,0 0 0,0 0 1,1 0-1,-1 0 0,0 0 1,0 0-1,0-1 0,12-5 493,17-16 520,0-1 1,48-53-1,-65 64-836,208-245 1902,-201 233-2049,-6 11-26,-13 13-39,0 0 1,1 0-1,-1 0 1,0 0 0,0 0-1,0 0 1,0 0-1,0 0 1,0 0-1,1 0 1,-1 0 0,0 0-1,0 0 1,0 0-1,0 1 1,0-1-1,0 0 1,1 0 0,-1 0-1,0 0 1,0 0-1,0 0 1,0 0-1,0 0 1,0 0 0,0 0-1,0 0 1,1 1-1,-1-1 1,0 0-1,0 0 1,0 0-1,0 0 1,0 0 0,0 0-1,0 0 1,0 1-1,0-1 1,0 0-1,0 0 1,0 0 0,0 0-1,0 0 1,0 0-1,0 1 1,0-1-1,0 0 1,0 0 0,0 0-1,0 0 1,0 0-1,0 1 1,0-1-1,-8 32 32,-39 149-19,38-140-120,3 1-1,-3 60 1,9-93-90,1 0 1,0 0-1,2 12 1,-2-19 145,-1-1 1,0 1-1,1-1 0,0 1 1,-1 0-1,1-1 1,0 1-1,0-1 1,0 1-1,0-1 1,1 2-1,-1-3 38,-1 1-1,1-1 1,-1 0 0,1 0-1,-1 1 1,1-1 0,-1 0-1,1 0 1,0 0 0,-1 0 0,1 1-1,-1-1 1,1 0 0,-1 0-1,1 0 1,0 0 0,-1 0-1,1-1 1,-1 1 0,1 0-1,0 0 1,-1 0 0,1 0-1,-1-1 1,1 1 0,-1 0-1,1-1 1,-1 1 0,1 0-1,-1-1 1,1 0 0,14-12-365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16420,'5'0'1192,"7"2"-952,2 1-120,9 0 368,3 0-160,10 0-152,1-3-168,6 0-512,1-6 496,1 0-96,-1 1-32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338 45 16660,'4'-3'321,"-1"0"1,0 0 0,0 0 0,0-1 0,-1 0 0,4-5 0,-5 8-281,-1 1-1,0-1 1,0 1 0,0 0 0,1-1-1,-1 1 1,0-1 0,0 1-1,0 0 1,0-1 0,0 1 0,0-1-1,0 1 1,0-1 0,0 1-1,0-1 1,0 1 0,0 0-1,0-1 1,0 1 0,0-1 0,-1 1-1,1 0 1,0-1 0,0 1-1,0-1 1,-1 1 0,1-1 0,-1 1 33,-1-1 1,1 1-1,0-1 1,0 1 0,0 0-1,-1 0 1,1 0-1,0 0 1,0 0 0,-1 0-1,1 0 1,0 0-1,0 0 1,-1 0 0,1 1-1,-1-1 1,-12 4 24,0 1 0,1-1-1,0 2 1,0 0 0,0 1 0,1 0 0,0 1 0,-18 15-1,-2 5 163,-45 50 0,62-61-265,2-1 0,0 2 0,-11 19 0,19-29 1,1 1 1,0-1 0,0 1-1,1 0 1,0 0-1,1 0 1,0 0 0,0 0-1,0 14 1,2-20-17,0-1 0,0 1 0,0-1 0,0 1 0,1-1 0,-1 1 0,1-1 0,0 0 0,0 1 0,0-1 0,0 0 0,0 1 0,0-1 0,1 0 0,-1 0 0,1 0 0,-1 0 0,1 0 0,0-1 0,0 1 0,0 0 0,0-1 0,0 1 0,0-1-1,0 0 1,1 0 0,-1 0 0,0 0 0,1 0 0,-1 0 0,0 0 0,1-1 0,-1 1 0,6-1 0,3 1-168,0-1 0,0 0 0,0-1 0,0 0 0,0 0 0,17-6 0,13-5-113,-3-2-98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15987,'3'2'885,"1"1"0,-1-1 0,0 1-1,0 0 1,6 6 0,-3-2-391,-1-2-451,1 0 0,0 0-1,0-1 1,1 0 0,-1 0 0,1-1 0,0 1 0,0-1 0,0-1-1,0 1 1,1-1 0,-1-1 0,1 1 0,-1-1 0,1 0-1,-1-1 1,10 0 0,-10-1-344,1 0 0,-1-1-1,0 1 1,0-2 0,0 1 0,0-1 0,0 0 0,0 0-1,-1 0 1,1-1 0,-1 0 0,0-1 0,0 1-1,0-1 1,-1 0 0,0-1 0,7-8 0,-9 10-10,1 0 1,-2-1 0,1 1 0,0 0-1,2-8 1,-7 10 1351,-5 7-399,-5 6 245,-14 25 131,2 2 0,1 1 0,-32 77 0,37-76-1139,-44 111-670,45-107 555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 11963,'23'-26'1824,"-17"19"-1157,0 0 0,0 0 0,1 0 0,-1 1 0,13-8 0,-19 14-614,1 0 1,-1-1-1,1 1 0,0 0 0,-1 0 1,1 0-1,0 0 0,-1-1 0,1 1 1,0 0-1,0 0 0,-1 0 0,1 1 1,0-1-1,-1 0 0,1 0 0,0 0 0,-1 0 1,1 1-1,0-1 0,-1 0 0,1 1 1,-1-1-1,1 0 0,0 1 0,-1-1 1,1 1-1,-1-1 0,1 1 0,-1-1 1,0 1-1,1-1 0,-1 1 0,1-1 1,-1 1-1,0 0 0,0-1 0,1 1 1,-1 0-1,0-1 0,0 1 0,0 0 0,1-1 1,-1 1-1,0 1 0,6 35 477,-5-35-463,4 241 734,-4-79-1218,-1-157 232,0-1-1081,-5-15 578,5 8 704,-9-15-492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 13923,'3'0'1648,"7"1"-1024,10-1-111,7-3 759,15 1-368,8-1-64,10-3-136,2 3-96,1-3-199,-3 1-153,-5-5-552,-4 4-281,-11-4 513,-5-2-120,-9-2-88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13 15107,'0'-6'1857,"-1"2"-953,-3 1 1216,2 3-1015,1 2-209,1 1-208,0 2-384,0 1-184,0 1-368,1 0-288,2 0 1640,-1-1-1096,-2 1 8,-3 1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8:17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13091,'0'5'1400,"14"-4"-672,6-1-256,9-3 721,4-1-329,2-2-120,3 2-48,-1 0-600,-1 1-400,-15 3 296,-6 1-88,-11 2-128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21 10970,'8'-9'1999,"2"-3"871,-7 12-1249,-4 7 88,-8 22-945,-14 32-1,15-41-743,0-1 1,2 1-1,0 1 0,1-1 0,-3 24 1,8-42-9,0 0 1,0 0 0,0 0 0,0-1-1,0 1 1,0 0 0,0 0-1,1 0 1,-1-1 0,1 1-1,-1 0 1,1-1 0,-1 1 0,1 0-1,0-1 1,0 1 0,0-1-1,0 1 1,0-1 0,0 0-1,1 1 1,1 1 0,-1-2 13,1 0 0,-1 1 0,1-1 0,0 0 0,-1 0 0,1-1 0,0 1 0,0-1 0,-1 1 0,1-1 0,0 0 0,5 0 0,4-1-39,-1-1 0,0 0 1,1-1-1,-1 0 1,0 0-1,10-6 0,-13 6-77,-1-1-1,1 0 1,-1 0-1,-1-1 1,1 0-1,-1 0 0,1-1 1,8-10-1,-2-5-177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7 12499,'12'-7'2455,"-9"8"-17,-15 13 1223,-4 6-3549,9-10-83,1 0 1,0 0 0,0 0-1,1 1 1,1-1 0,-1 1 0,2 1-1,0-1 1,-3 19 0,6-29-19,0 0 0,-1 0 0,1 0 0,0 0 0,1 1 0,-1-1 1,0 0-1,0 0 0,0 0 0,1 0 0,-1 0 0,0 1 0,1-1 0,-1 0 0,1 0 0,-1 0 0,1 0 1,0 0-1,-1 0 0,1-1 0,0 1 0,0 0 0,0 0 0,1 1 0,0-1 3,0-1 0,0 1-1,-1-1 1,1 1 0,0-1-1,0 0 1,0 0 0,0 0 0,0 0-1,-1 0 1,1 0 0,0 0 0,0-1-1,2 0 1,3-1-111,0 0 1,-1 0-1,1-1 1,-1-1-1,1 1 1,-1-1-1,7-4 1,-8 3-43,0 0 1,1-1-1,-1 1 1,-1-1-1,1 0 1,-1 0 0,0-1-1,-1 1 1,4-10-1,0-9-341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 15883,'-4'-6'2257,"4"4"-1913,1 1 784,2 1-328,0 3-784,-2 0 1737,3 5-1609,-1 4 16,2-1 40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 10410,'-76'25'5793,"76"-25"-5743,-1 0 0,1 0 0,0 0 0,-1 0 0,1 0 0,0 1 0,-1-1-1,1 0 1,0 0 0,-1 1 0,1-1 0,0 0 0,-1 1 0,1-1-1,0 0 1,0 1 0,-1-1 0,1 0 0,0 1 0,0-1 0,0 0 0,-1 1-1,1-1 1,0 1 0,0-1 0,0 0 0,0 1 0,0-1 0,0 1-1,0-1 1,0 1 0,0-1 0,0 0 0,0 1 0,0-1 0,0 1-1,0-1 1,1 0 0,-1 1 0,0-1 0,0 1 0,0-1 0,1 0 0,-1 1-1,0-1 1,0 0 0,1 1 0,-1-1 0,0 0 0,1 0 0,-1 1-1,0-1 1,1 0 0,-1 0 0,0 1 0,1-1 0,-1 0 0,0 0 0,1 0-1,0 0 1,25 14 1067,-12-11-770,1 0 0,0-1 0,0 0 0,31-1 0,62-10 222,-83 7-454,82-10 59,215-17 82,-246 26-266,1 3 0,92 12 0,61 4-151,-85-10-110,-136-3 108,-11 0-469,1-3 601,1 0 0,-1 0 0,0 0 0,0 0 0,1 0 0,-1 0 0,0 0-1,0 0 1,1 0 0,-1 0 0,0 0 0,1 0 0,-1 0 0,0-1 0,0 1 0,1 0 0,-1-1 0,0 1 0,1 0 0,-1-1 0,1 1 0,-1-1 0,0 0 0,-7-11-168,3-4-23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0 484 13411,'1'0'54,"-1"0"0,0 0 1,0 1-1,0-1 0,0 0 1,0 1-1,0-1 0,0 0 0,1 1 1,-1-1-1,0 0 0,0 0 0,0 1 1,1-1-1,-1 0 0,0 0 1,0 0-1,1 1 0,-1-1 0,0 0 1,1 0-1,-1 0 0,0 0 0,0 0 1,1 0-1,-1 1 0,0-1 1,1 0-1,-1 0 0,0 0 0,1 0 1,-1 0-1,14-5 710,13-13-59,-24 16-482,41-35 490,0-2-1,-3-2 0,-1-1 1,-2-3-1,-3-1 0,45-73 1,-38 32-303,-38 78-372,-4 9-37,0 0 0,1 0 0,-1 1 0,0-1 0,0 0 0,0 0 0,0 0 0,0 0 1,0 0-1,0 0 0,0 1 0,0-1 0,0 0 0,0 0 0,0 0 0,1 0 0,-1 0 0,0 0 0,0 0 1,0 0-1,0 0 0,0 0 0,0 0 0,0 0 0,1 1 0,-1-1 0,0 0 0,0 0 0,0 0 0,0 0 0,0 0 1,1 0-1,-1 0 0,0 0 0,0 0 0,0 0 0,0 0 0,0 0 0,0-1 0,1 1 0,-1 0 0,0 0 0,0 0 1,0 0-1,0 0 0,0 0 0,0 0 0,0 0 0,1 0 0,-1 0 0,0 0 0,0-1 0,1 15 2,-9 52 20,-16 70 0,11-72 1,-7 80 0,20-139-98,-1 0 0,2 1-1,-1-1 1,0 0 0,2 7-1,-2-11 26,0-1 0,1 1 0,-1-1 0,0 0 0,0 1 0,0-1 0,0 1 0,1-1-1,-1 0 1,0 1 0,0-1 0,1 0 0,-1 1 0,0-1 0,1 0 0,-1 1 0,0-1 0,1 0 0,-1 0 0,0 1-1,1-1 1,-1 0 0,1 0 0,-1 0 0,0 0 0,2 1 0,-1-2-89,0 1 0,0 0 0,0-1 1,0 1-1,0 0 0,0-1 0,0 1 0,0-1 0,0 0 1,0 1-1,0-1 0,-1 0 0,1 0 0,0 1 0,1-3 1,10-11-477,2-1-203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15059,'5'2'1953,"0"2"-1153,2-1-256,3-2 888,4 2-328,5 0-79,4-2-393,1 1-160,6-1-264,-1-1-184,0-1-440,-8-1-400,5 2 672,-3 3-152,-6 2-96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316 63 15219,'1'0'76,"28"-22"2454,-29 21-2436,1 1 0,0-1 0,0 0 0,-1 1 0,1-1 0,-1 0 0,1 0 0,0 0 0,-1 1 0,0-1 0,1 0 1,-1 0-1,1 0 0,-1 0 0,0 0 0,0 0 0,0 0 0,1 0 0,-1 0 0,0 0 0,0 0 0,0 0 0,0 0 0,-1 0 1,1 0-1,0 0 0,0 0 0,-1 0 0,1 0 0,0 0 0,-1 1 0,1-1 0,-2-2 0,1 2-21,0 0 0,-1 0 0,1 0-1,-1 1 1,1-1 0,-1 0 0,1 1 0,-1-1-1,1 1 1,-1-1 0,1 1 0,-1 0 0,0-1-1,1 1 1,-1 0 0,1 0 0,-1 0 0,0 1-1,1-1 1,-1 0 0,-1 1 0,-35 9 211,19-1-257,-1 0 0,1 1 1,1 1-1,0 1 0,0 0 0,1 1 0,1 1 1,0 1-1,1 0 0,1 1 0,0 1 0,1 0 1,1 1-1,-14 27 0,22-37-9,1-1 1,0 1-1,0-1 1,1 1-1,0 0 0,0 0 1,1 0-1,0 1 0,0 9 1,1-15-12,0 1 1,1-1 0,-1 1-1,1-1 1,0 1-1,0-1 1,0 1-1,0-1 1,1 0-1,-1 1 1,1-1 0,0 0-1,0 0 1,0 0-1,0-1 1,1 1-1,-1 0 1,1-1 0,-1 1-1,1-1 1,0 0-1,0 0 1,4 2-1,2 0-79,0 0-1,0-1 0,0 0 0,0-1 1,1 0-1,-1 0 0,1-1 1,-1 0-1,1-1 0,0 0 0,14-2 1,-1-1-309,1-2 0,-1 0 1,33-13-1,-25 8-94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2 14731,'-6'27'4341,"4"-19"-3802,1-1-1,0 1 0,0-1 1,1 1-1,1 12 1,-1-18-506,0-1 0,1 1-1,-1-1 1,1 1 0,-1-1 0,1 1 0,0-1 0,-1 1 0,1-1 0,0 0 0,0 1 0,0-1 0,0 0 0,0 0 0,0 0 0,0 0 0,0 0 0,1 0 0,-1 0 0,0 0-1,0 0 1,1 0 0,-1-1 0,1 1 0,-1-1 0,1 1 0,-1-1 0,1 1 0,-1-1 0,1 0 0,-1 0 0,1 0 0,0 0 0,1 0 0,3 0-314,0-1 0,0 0 1,0-1-1,0 1 0,0-1 1,0 0-1,0-1 0,-1 1 0,1-1 1,-1 0-1,0 0 0,0-1 1,0 0-1,0 0 0,-1 0 1,7-7-1,3-3-655</inkml:trace>
  <inkml:trace contextRef="#ctx0" brushRef="#br0" timeOffset="1">256 0 14075,'-7'13'1776,"-2"3"-1079,-5 4-201,-2 6 840,-4 5-320,0 8-128,-5 10-192,3 4-143,-1 1-201,1 1-56,5-2-72,0-3-80,4-10-328,0-4-240,6-15-1889,1-5 2057,3-3-280,2-3-208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8378,'0'11'178,"0"-1"1,1 1 0,0 0-1,1 0 1,0-1 0,0 1-1,1-1 1,1 0-1,0 0 1,0 0 0,1 0-1,0-1 1,1 1 0,0-2-1,0 1 1,9 9-1,7 5 183,2-1-1,0 0 0,1-2 0,1-1 0,52 28 0,-36-26-76,1-1 0,1-2-1,62 16 1,-37-18-86,1-3 1,121 7 0,145-15 68,-293-6-251,449-21 165,-1-23-59,68-5-23,133 39 492,-609 14-129,128 22-1,-182-20-373,-1 2 0,0 1 0,0 2 0,-1 0 0,-1 2 0,0 1 0,0 1 0,26 19 0,-17-5 76,-21-16-207,0-1-1,28 17 1,-38-25 15,1-1-1,0 0 1,-1 0 0,1-1 0,0 1-1,0-1 1,0 0 0,0 0-1,0-1 1,0 1 0,0-1-1,0 0 1,0 0 0,8-2-1,14-8-89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97 351 13211,'-9'3'280,"3"-1"-160,0 1 0,0-2 0,-1 1 0,1-1 0,0 0 0,-1 0-1,1-1 1,-1 0 0,1 0 0,-8-1 0,13 1-98,1 0-1,-1 0 1,1-1 0,-1 1 0,1 0-1,-1 0 1,1-1 0,-1 1 0,1 0-1,-1-1 1,1 1 0,0 0 0,-1-1-1,1 1 1,0-1 0,-1 1 0,1-1-1,0 1 1,-1-1 0,1 1 0,0-1-1,0 1 1,0-1 0,-1 1 0,1-1-1,0 1 1,0-1 0,0 1 0,0-1-1,0 0 1,0 1 0,0-1 0,0 1-1,0-1 1,0 1 0,0-1 0,1 1-1,-1-1 1,0 1 0,0-1 0,1 0 0,13-20 479,-3 12-363,1 0-1,0 1 1,1 0 0,0 1 0,0 0 0,18-5 0,2-3 42,66-28 212,174-49-1,116 6-149,-315 74-215,0 4 0,117 1 0,-152 8-20,-1 2 0,1 2 0,-1 1 0,0 2 0,-1 2 0,65 26 0,-47-9 9,-2 3 0,-1 1-1,74 61 1,-100-73 69,1 0-1,0-2 1,1 0-1,1-2 1,0-2 0,1 0-1,1-2 1,0-1 0,0-2-1,46 7 1,-30-10 113,0-2 0,1-2 0,-1-2 0,0-2 0,56-11 1,-77 9-152,-1-1 0,0-1 0,0-1 0,-1-1 0,0-1 0,0-2 0,-1 0 0,-1-1 0,0-2 0,38-32 0,-52 39-150,0 0 1,-1 0 0,0-1-1,0 0 1,-1 0 0,0-1-1,9-19 1,-14 26 65,1 0-1,-1 0 1,0-1 0,-1 1 0,1 0-1,0-1 1,-1 1 0,0-1 0,0 1-1,0-1 1,0 1 0,-1-1 0,1 1-1,-1 0 1,0-1 0,0 1 0,0 0-1,0-1 1,-1 1 0,1 0 0,-1 0-1,0 0 1,0 0 0,0 1 0,0-1-1,0 0 1,-1 1 0,-5-5-1,-27-18-379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8:18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15659,'4'35'3947,"-3"-31"-3935,0 0 0,0 0 1,1 0-1,-1-1 0,1 1 0,0 0 0,-1-1 0,2 1 1,-1-1-1,0 0 0,1 0 0,4 5 0,1-3-8,-1-1-1,1 0 0,0 0 1,0-1-1,0 0 1,1-1-1,-1 0 0,1 0 1,-1 0-1,13-1 1,-10 1-17,1-1 1,0 1 0,-1 1 0,22 8-1,-32-11 10,1 1 0,-1-1 0,0 1 0,1 0 0,-1 0 0,0-1 0,1 1 0,-1 0 0,0 0 0,0 0 0,0 0 0,0 1 0,0-1 0,0 0 0,0 0 0,0 1 0,0-1 0,0 0 0,-1 1 0,1-1 0,-1 1 0,1-1 0,-1 1 0,1-1 0,-1 1 0,0-1 0,0 1 0,0-1 0,0 1 0,0-1 0,0 1 0,0 0 0,-1-1 0,1 1 0,0-1 0,-1 1 0,1-1 0,-1 0 0,0 1 0,1-1 0,-1 1 0,-1 0 0,-2 4 32,1 0 0,-2-1 1,1 0-1,-1 0 0,0 0 1,0 0-1,0-1 1,-9 6-1,1-2 51,0-1 0,0 0 1,-1-1-1,0-1 0,0 0 1,-1-1-1,1 0 0,-1-1 0,0-1 1,1 0-1,-1-1 0,0-1 1,0 0-1,-15-3 0,27 3-137,1 0 0,-1-1 0,1 1 0,-1-1-1,0 0 1,1 1 0,0-1 0,-1-1 0,1 1 0,0 0 0,-1 0-1,1-1 1,0 1 0,0-1 0,0 0 0,0 0 0,0 0 0,1 0-1,-4-4 1,2-5-315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27 14683,'-9'-15'2752,"9"15"-2686,0 0 0,0 0-1,0 0 1,0-1 0,-1 1-1,1 0 1,0 0 0,0 0-1,-1 0 1,1 0 0,0 0-1,0 0 1,0 0 0,-1 0-1,1 0 1,0 0 0,0 0-1,0 0 1,-1 0 0,1 0-1,0 0 1,0 0-1,0 0 1,-1 0 0,1 0-1,0 1 1,0-1 0,0 0-1,-1 0 1,1 0 0,0 0-1,0 0 1,0 0 0,0 1-1,-1-1 1,1 0 0,0 0-1,-1 2 31,0 0 0,1-1 0,-1 1 0,1 0-1,-1-1 1,1 1 0,0 0 0,-1-1 0,1 1-1,0 0 1,0 0 0,0-1 0,0 1 0,1 0-1,-1 2 1,1-3-80,-1 0 0,1-1 0,-1 1-1,1 0 1,-1-1 0,1 1 0,0 0-1,-1-1 1,1 1 0,0-1 0,-1 1 0,1-1-1,0 1 1,0-1 0,-1 1 0,1-1-1,0 0 1,0 1 0,0-1 0,0 0 0,-1 0-1,1 0 1,0 0 0,0 0 0,0 0-1,0 0 1,0 0 0,0 0 0,0 0 0,-1 0-1,1 0 1,0-1 0,0 1 0,0 0-1,1-1 1,2-1 68,0 1-1,0 0 1,0-1-1,0 0 1,0 0-1,4-3 1,-7 5-62,0-1 0,-1 1 0,1-1 0,0 0 1,0 1-1,-1-1 0,1 0 0,0 1 0,-1-1 1,1 0-1,0 0 0,-1 0 0,1 0 1,-1 0-1,0 1 0,1-1 0,-1 0 0,0 0 1,1 0-1,-1 0 0,0-1 0,0 1-8,-1 0-1,1 1 1,0-1-1,-1 0 0,1 1 1,0-1-1,-1 1 1,1-1-1,-1 1 0,1-1 1,-1 1-1,1-1 0,-1 1 1,0 0-1,1-1 1,-1 1-1,1 0 0,-1-1 1,0 1-1,1 0 1,-1 0-1,-1 0 0,-2-1 8,0 0 0,1 0-1,-1 1 1,0 0-1,0 0 1,0 0 0,0 0-1,0 1 1,-5 0-1,6 0-14,-1 1 0,1-1 0,-1 1 0,1 0-1,0 0 1,0 0 0,-5 5 0,6-6-4,1 0 0,0 0 0,0 0 0,0 1 0,0-1 0,0 0 0,0 1 0,0-1 0,0 1 0,0-1 0,1 1 0,-1-1 0,1 1 0,-1 0 0,1-1-1,0 1 1,-1 0 0,1 2 0,0-3-1,1-1-1,-1 1 1,0 0-1,0-1 1,1 1-1,-1-1 0,1 1 1,-1-1-1,0 1 1,1-1-1,-1 1 0,1-1 1,-1 0-1,1 1 1,-1-1-1,1 1 1,0-1-1,-1 0 0,1 0 1,-1 1-1,1-1 1,0 0-1,-1 0 1,1 0-1,0 0 0,-1 0 1,1 0-1,0 0 1,-1 0-1,1 0 1,-1 0-1,1 0 0,0 0 1,-1 0-1,1 0 1,0-1-1,-1 1 0,2-1 1,26-8 14,-21 5 4,0 0-1,0 0 1,0 0-1,-1-1 1,1 0-1,-1 0 1,9-11-1,-12 8 66,-9 8-8,-13 11-54,15-8 12,-28 26-1060,32-28 984,-1 0 1,0 0-1,0 0 0,0 0 1,0 0-1,1 0 0,-1 0 1,0 0-1,1 1 0,-1-1 1,1 0-1,0 0 1,-1 1-1,1-1 0,0 0 1,0 1-1,-1-1 0,1 0 1,0 1-1,0-1 0,1 0 1,-1 0-1,0 1 1,0-1-1,1 0 0,-1 1 1,1 0-1,8 5-403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25 13123,'1'-20'2046,"-1"16"-470,0 12-647,-4 216 2822,4-220-3703,0 0 1,1 0-1,-1-1 1,1 1-1,0 0 0,0 0 1,1 4-1,-1-8-34,-1 1-1,0 0 0,1 0 0,-1-1 0,1 1 0,0 0 1,-1-1-1,1 1 0,0 0 0,-1-1 0,1 1 0,0-1 1,0 1-1,-1-1 0,1 0 0,0 1 0,0-1 0,0 0 1,0 1-1,-1-1 0,1 0 0,0 0 0,0 0 0,0 0 1,0 0-1,0 0 0,0 0 0,0 0 0,0 0 0,-1 0 0,1-1 1,0 1-1,0 0 0,0 0 0,0-1 0,1 0 0,5-2 53,1-1-1,-1 0 0,0-1 1,0 1-1,-1-1 0,1-1 0,8-8 1,40-49 246,-34 38-200,0-1-4,-13 14-40,1 2 0,0-1 0,20-16 0,-27 29 15,-3 6-56,-4 9-9,-3 3 19,-8 30-14,15-47-20,0 0 0,0 0 0,1 0-1,0 0 1,-1 0 0,1 0 0,0 0 0,1 0 0,-1 0 0,0 1 0,1-1 0,0 0 0,1 3-1,-1-5 0,0 0 0,0 0 0,0 0 0,0 0 0,1 0 0,-1 0 0,0 0 0,0 0 0,1-1 0,-1 1 0,0-1 0,1 1 0,-1-1 0,1 1 0,-1-1 0,1 0 0,-1 0 0,1 1 0,-1-1-1,1 0 1,-1 0 0,1-1 0,-1 1 0,1 0 0,-1 0 0,1-1 0,-1 1 0,1-1 0,1-1 0,45-17 33,-48 19-35,25-15 27,30-22-1,-34 22-15,0 1 0,24-11-1,-44 24-10,0 0 0,1 1 0,-1-1 0,0 1 1,1-1-1,-1 1 0,0-1 0,1 1 0,-1 0 0,0 0 0,1 0 0,-1 0 0,0 0 0,2 0 0,-3 0 0,1 0 0,-1 1 0,1-1-1,-1 0 1,0 0 0,1 1 0,-1-1 0,0 0-1,1 1 1,-1-1 0,0 0 0,0 1-1,1-1 1,-1 0 0,0 1 0,0-1-1,1 1 1,-1-1 0,0 0 0,0 1 0,0-1-1,0 1 1,0-1 0,0 1 0,0-1-1,0 0 1,0 2 0,0 3-1,-1 0 0,0 0 1,0 1-1,-1-1 0,-2 7 1,1-6 4,-12 35 9,6-20 33,2 1-1,-9 35 0,16-56-63,0-1 0,-1 1 0,1-1 0,0 1 0,0-1-1,0 1 1,-1-1 0,1 1 0,0 0 0,0-1 0,0 1 0,0-1 0,0 1 0,0 0-1,0-1 1,1 1 0,-1-1 0,0 1 0,0-1 0,0 1 0,0 0 0,1-1 0,-1 1-1,0-1 1,1 1 0,-1-1 0,1 1 0,0-1 0,0 0-1,0-1 1,0 1-1,0-1 1,-1 0-1,1 1 1,0-1-1,0 1 1,-1-1-1,1 0 1,0 0-1,-1 0 1,1 1-1,0-1 1,0-1-1,8-13-150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18 12715,'-1'0'102,"1"0"1,0 0-1,-1 0 1,1 0 0,0 0-1,0 0 1,-1 1-1,1-1 1,0 0-1,0 0 1,-1 0-1,1 0 1,0 1 0,0-1-1,0 0 1,-1 0-1,1 1 1,0-1-1,0 0 1,0 0-1,0 1 1,0-1 0,0 0-1,-1 1 1,1-1-1,0 0 1,0 1-1,0-1 1,0 0-1,0 0 1,0 1 0,0-1-1,0 0 1,0 1-1,11 5 2246,22-2-204,-30-4-1986,62 3 1123,1-4 1,0-2 0,102-19-1,-165 22-1636,1-1 1,0 0-1,0 0 0,-1-1 1,1 1-1,-1-1 0,6-2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17 13675,'8'-3'1313,"8"-4"223,-7 0 2504,-26 9-1644,-11 8-2115,0 1 1,0 2-1,1 1 1,-31 21-1,40-22-136,0 0-1,1 2 1,0-1-1,2 2 1,0 0-1,-20 28 1,31-38-101,1-1 1,-1 1-1,1 0 0,1 0 1,-1 0-1,1 0 1,0 1-1,0-1 1,1 0-1,0 1 0,-1 9 1,2-12-31,0-1 1,1 0 0,-1 1-1,1-1 1,0 0-1,-1 1 1,2-1-1,-1 0 1,0 0 0,1 0-1,-1 1 1,1-2-1,0 1 1,0 0-1,0 0 1,0-1 0,0 1-1,1-1 1,-1 1-1,1-1 1,0 0-1,0 0 1,4 2 0,3 1-129,0-1 1,0 0 0,0-1-1,0 0 1,1-1 0,-1 0-1,1 0 1,0-1-1,0 0 1,-1-1 0,20-2-1,-13 0-363,1-1-1,-1-1 0,0 0 0,0-1 0,0-1 0,22-11 1,-11 1-420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48 16876,'-3'5'610,"1"1"0,-1-1 1,1 1-1,0-1 0,0 1 1,0 0-1,0 6 0,1-11-526,1 0-1,0 0 1,0 0-1,0 0 1,1 0-1,-1 0 0,0 0 1,0 0-1,0 0 1,1 0-1,-1 0 1,0 0-1,1 0 1,-1 0-1,1 0 1,-1 0-1,1 0 0,0-1 1,0 2-1,1-1-57,-1 0-1,1 0 1,-1 0-1,1-1 1,0 1-1,-1 0 0,1-1 1,0 0-1,-1 1 1,1-1-1,0 0 1,-1 0-1,1 0 1,0 0-1,3 0 0,5-2-338,0 0-1,0 0 0,0 0 1,0-2-1,0 1 0,9-6 0,57-32-2497,-72 39 2635,28-18-1223,-15 9-1,31-15 0,-48 26 1411,0 0-1,0 0 0,0 0 1,0 0-1,1-1 0,-1 1 0,0 0 1,0 0-1,0 0 0,0 0 0,0 0 1,1 0-1,-1 0 0,0 0 1,0 0-1,0 0 0,0 0 0,1 0 1,-1 0-1,0 0 0,0 0 1,0 0-1,1 0 0,-1 0 0,0 0 1,0 0-1,0 0 0,0 0 1,1 0-1,-1 0 0,0 0 0,0 0 1,0 0-1,0 1 0,0-1 0,1 0 1,-1 0-1,0 0 0,0 0 1,0 0-1,0 0 0,0 1 0,0-1 1,0 0-1,0 0 0,1 0 1,-4 11 532,-9 9 468,-39 51 2072,-51 83 523,91-135-3608,2 1 1,0 0-1,1 1 0,1-1 1,1 2-1,-5 32 1,11-49 84,0-4-94,0 0 0,0 0 1,0 0-1,-1 0 0,1 0 0,0 0 0,0 0 1,0 0-1,-1 0 0,1 0 0,-1 0 1,1 0-1,-1 0 0,1 0 0,-1 0 0,1 0 1,-2 1-1,-2-1-225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11 19092,'-7'7'1920,"1"2"-1215,0-2-297,2-2 1080,2 1-528,2 0-464,3-2-256,4-4-592,2-3-248,0-5-632,1-2-664,-3 1 1423,-3-2-391,2-2-224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17004,'-3'4'313,"0"0"-1,1 1 1,0-1 0,0 1 0,0-1 0,1 1 0,-1 0 0,1 0 0,0 0 0,0 0 0,1 0 0,0 0-1,0 0 1,0 0 0,0 0 0,2 9 0,0-7-31,0 0 0,1 0 0,-1 0 0,1 0 0,0 0 0,1-1 0,0 1 0,0-1 0,0 0 0,11 11 0,-11-13-260,0 0 0,1 0 0,0 0 0,0 0 0,0-1 1,0 0-1,0 0 0,1 0 0,-1-1 0,1 0 0,0 0 0,0 0 0,7 1 0,-9-3-174,1 0-1,-1 1 0,1-2 0,-1 1 0,1 0 0,-1-1 0,1 0 0,-1 0 1,0 0-1,1-1 0,-1 0 0,0 1 0,0-1 0,0-1 0,0 1 0,-1-1 0,1 1 1,0-1-1,3-4 0,3-5-289,0 0 1,-1 0-1,-1-1 0,0 0 1,7-16-1,3-8-589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1 13915,'-2'12'864,"0"0"1,0 0-1,-1 0 0,-1 0 0,0-1 1,-9 21-1,1-6 173,-64 150 2275,37-91-3421,-45 143 0,84-226-38,-3 13-755,3-15 884,0 0 1,0 0-1,-1 0 1,1 1-1,0-1 0,0 0 1,0 0-1,0 0 1,0 1-1,1-1 0,-1 0 1,0 0-1,0 0 1,0 0-1,0 1 0,0-1 1,0 0-1,0 0 1,0 0-1,0 1 1,0-1-1,1 0 0,-1 0 1,0 0-1,0 0 1,0 0-1,0 1 0,0-1 1,1 0-1,-1 0 1,0 0-1,0 0 0,0 0 1,0 0-1,1 0 1,-1 0-1,0 0 1,0 0-1,0 0 0,1 1 1,-1-1-1,0 0 1,0 0-1,0 0 0,1-1 1,-1 1-1,0 0 1,0 0-1,0 0 0,1 0 1,-1 0-1,0 0 1,0 0-1,0 0 1,1 0-1,-1 0 0,0 0 1,0-1-1,0 1 1,1 0-1,8-7-735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1 413 13579,'37'-1'4680,"36"-6"-2675,35-3-1387,348-7 680,226-17-1217,437-101 211,-918 98 467,326-105-1,-473 127-69,-53 15-848,-20-6-1870,9 2 1657,1 0-110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157 123 10666,'13'-27'1382,"-2"2"1634,28-46 1,-46 91 487,-3 7-3011,-58 123 727,-53 129-21,119-272-1136,-1 1-1,1 0 0,0-1 1,0 1-1,0 11 0,2-17-45,0 0-1,0 0 0,0 1 1,0-1-1,1 0 0,-1 0 1,1 0-1,0 0 0,-1 0 1,1 0-1,0 0 1,0 0-1,0 0 0,0 0 1,1 0-1,-1-1 0,0 1 1,1 0-1,-1-1 0,1 1 1,0-1-1,-1 1 0,1-1 1,3 2-1,3 0 8,0 0 0,0 0-1,0 0 1,0-1 0,0 0 0,1-1 0,13 1 0,61-3-478,-51-2-308,1-2 0,39-11 0,-21 4 157,-18 5-28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8:19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15723,'15'-14'1737,"5"1"-1177,4 0-240,6 0 680,6 6-352,1 1-184,5 6-752,-1 2-312,1 6 496,-3 1-160,2 2-120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0 18180,'-7'17'3239,"-7"16"-1380,-9 37-1,20-61-1874,0 0 0,1 1 0,1-1 0,0 1 0,0 0-1,1-1 1,0 1 0,0-1 0,4 20 0,-3-28 5,-1 1 1,0 0 0,1-1 0,-1 1-1,1-1 1,0 1 0,0-1-1,0 1 1,-1-1 0,1 1-1,0-1 1,1 0 0,-1 1 0,0-1-1,0 0 1,1 0 0,-1 0-1,0 0 1,1 0 0,-1 0 0,1 0-1,-1-1 1,1 1 0,-1 0-1,1-1 1,0 1 0,-1-1 0,1 0-1,0 0 1,0 1 0,-1-1-1,1 0 1,0 0 0,-1-1 0,1 1-1,0 0 1,-1-1 0,1 1-1,2-2 1,2 0-174,0 0 0,-1-1 0,1 1 0,-1-2 0,0 1 0,0 0 0,0-1 0,0 0 0,7-8 1,-5 3 11,0 0 0,-1-1 0,-1 1 0,10-21 1,-2-9-417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19052,'-6'3'2129,"0"3"-1449,1 1-328,2 0 1160,1 1-744,2-3-376,2-3-1096,2-5 704,-1-7-160,1-2-144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578 166 8258,'6'-24'751,"7"-35"562,-13 58-1252,0 1-1,0-1 1,0 0 0,0 0-1,0 0 1,0 0-1,0 0 1,0 0 0,-1 0-1,1 0 1,0 0-1,-1 0 1,1 0 0,0 0-1,-1 1 1,1-1-1,-1 0 1,0 0 0,1 1-1,-1-1 1,1 0 0,-1 1-1,0-1 1,0 0-1,1 1 1,-1-1 0,0 1-1,0-1 1,0 1-1,0 0 1,0-1 0,1 1-1,-1 0 1,0-1-1,0 1 1,0 0 0,-2 0-1,-4-1 211,-1 1 0,0 0 0,-14 1 0,8 0-28,-2-1 17,1-2 0,-1 0 0,1 0 0,-1-2 0,1 0 0,0 0-1,-21-11 1,28 12-166,3 1-40,-1 0-1,0 0 1,1 1 0,-1-1 0,0 1-1,0 1 1,0-1 0,1 1 0,-1 0-1,0 0 1,0 1 0,0 0 0,0 0 0,1 0-1,-11 4 1,7 0-29,0 0 0,0 0 0,0 1 0,0 0 0,1 0 0,0 1 0,0 0 0,-6 9 0,-5 6 1,0 1 0,2 1-1,1 0 1,0 1-1,2 1 1,1 1-1,2 0 1,0 0 0,2 1-1,0 0 1,2 1-1,-3 33 1,6-25 4,1 1 0,2-1 0,2 1 0,2 0 0,1-1 0,2 0 0,1 0 0,2-1 0,14 39-1,-10-40-33,1-1 0,1 0-1,2-1 1,25 35-1,-34-57-1,0 0-1,1 0 0,1-1 1,-1 0-1,2-1 1,-1 0-1,1 0 0,1-1 1,0-1-1,0 0 1,0 0-1,1-2 0,0 1 1,17 4-1,-8-5 3,1-1 0,-1-1 0,1-1 0,-1 0 1,1-2-1,38-5 0,-29 1-2,-1-3 0,0-1 1,0-1-1,34-15 0,-7-2 22,-3-4 0,0-1-1,-2-3 1,64-53 0,-60 41 38,-2-2 0,-2-2 0,47-59 0,-93 100-38,1 0 0,-2 0 0,1-1 0,-2 0 0,1 0-1,-1 0 1,0-1 0,-1 1 0,-1-1 0,0 0 0,0-1 0,-1 1 0,0 0 0,-1-1 0,0 1 0,-1-1 0,0 1 0,-1-1 0,-4-17 0,-1 5 8,-2 1 1,-1-1 0,-1 2-1,0-1 1,-2 1 0,-1 1 0,-17-23-1,6 13-17,-2 0-1,-1 2 0,-52-45 0,62 61-30,-1-1 1,0 2-1,0 1 0,-37-17 0,46 24-33,-1 0 0,0 1 1,-1 0-1,1 1 0,0 0 0,-1 1 0,1 0 0,-1 0 0,1 1 0,-1 1 0,1 0 0,-12 2 0,-3 5-181,0 1-1,1 0 0,1 2 1,-1 1-1,-27 19 0,8-6-9,-2 0-151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946 48 10362,'-15'-7'109,"0"0"-1,0 0 1,0 1-1,-1 1 1,0 1-1,0 0 0,0 1 1,0 1-1,-1 0 1,1 1-1,0 1 1,-1 1-1,1 0 1,-1 1-1,1 1 1,0 0-1,0 1 1,0 1-1,1 1 1,0 0-1,0 1 0,0 0 1,-25 18-1,13-5 12,2 1-1,0 1 0,2 1 0,0 1 0,-27 40 0,-83 146 349,95-138-334,4 2 0,3 1 0,3 2 1,3 1-1,-27 153 0,39-135-85,3 1 0,5-1 1,4 1-1,19 159 0,-5-168-42,4 0 0,4-1 0,43 115 1,-36-133-5,3 0 0,3-2 0,3-1 0,60 80 0,-78-120-1,2-1 0,0-1 0,2-1-1,1 0 1,0-2 0,2-1 0,0-1 0,1-2 0,1 0-1,0-2 1,2-1 0,-1-1 0,57 15 0,-45-18 19,0-2 0,0-2 0,1-2 0,0-1 0,66-5 1,-55-3 82,0-2 0,-1-3-1,101-31 1,-124 31-53,-2-2-1,0 0 0,0-1 0,-1-2 0,-1-1 1,-1-1-1,0-1 0,-1-1 0,-1-1 0,-1-1 1,-1 0-1,0-2 0,19-30 0,13-28 64,69-147-1,19-99 22,-110 248-115,-3-1 0,32-161 1,-49 173-8,-3 1 1,-2-1-1,-4-1 0,-8-76 1,-1 75 0,-3 1 0,-4 1 0,-2 0 0,-3 1 0,-31-70 0,29 88-11,-2 2 0,-2 0 0,-2 1 0,-2 2 1,-2 1-1,-1 2 0,-50-48 0,68 75-48,-1 0 0,0 1 0,-1 1 0,0 1 0,-1 0 0,0 1 0,-1 1 0,0 0 0,-1 2 0,1 0-1,-1 1 1,-1 2 0,1 0 0,-1 0 0,1 2 0,-1 1 0,-21 1 0,19 2-30,-31 5-1,-10 11-136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 15307,'3'10'324,"0"-1"-1,-1 1 0,0 0 1,-1 1-1,0-1 0,0 0 1,-1 13-1,-13 73 695,2-17-627,10-62-287,-1 7 15,1 29 0,1-48-112,0 0 1,1 0-1,0 0 0,-1 0 1,2 0-1,-1 0 1,1 0-1,-1 0 0,1 0 1,1-1-1,4 9 1,1-6-62,-8-13-469,-11-17 587,-17-17-84,12 15-113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92 16315,'0'-5'1569,"3"3"-993,4-1-208,8-4 784,7 0-216,8-2-359,4-2-89,4 0-280,0 2-136,3 2-320,-4 1-320,-6 5 488,-3-2-120,-3-7-89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8 15155,'11'-8'2135,"-10"23"-876,-2-12-1228,-5 71 982,3-52-753,0-1 1,2 0 0,1 1-1,0-1 1,7 41 0,-7-60-247,1 0 1,-1 0-1,1 0 1,-1 0-1,1-1 1,-1 1 0,1 0-1,0-1 1,0 1-1,0 0 1,0-1 0,0 1-1,0-1 1,1 1-1,-1-1 1,0 0 0,1 0-1,-1 1 1,1-1-1,0 0 1,-1 0-1,1-1 1,0 1 0,-1 0-1,4 0 1,-3-1-33,0 0 1,0 0 0,0 0 0,0 0-1,0-1 1,0 1 0,0-1-1,0 0 1,0 0 0,-1 1-1,1-1 1,0 0 0,0 0 0,-1-1-1,1 1 1,-1 0 0,1 0-1,-1-1 1,1 1 0,-1-1-1,0 0 1,0 1 0,0-1-1,1-2 1,4-6-20,-1 0 0,0-1 0,-1 1 0,5-19 0,4-20-189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16 19276,'-13'-11'1785,"3"8"-1441,3 1-168,3 2 744,5 5-672,2-1-288,6 3-712,-1-1-265,4 5 753,4 4-152,-1 5-184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0 379 14771,'2'-1'258,"-1"1"-1,0-1 1,1 1-1,-1-1 0,1 1 1,-1 0-1,1-1 1,-1 1-1,1 0 1,-1 0-1,1 0 1,0 0-1,-1 0 1,1 1-1,-1-1 0,3 1 1,-3 0-167,-1 0 0,1 0 1,-1 0-1,1-1 0,0 1 0,-1 0 0,0 0 1,1 0-1,-1 0 0,0 0 0,1 1 1,-1-1-1,0 0 0,0 0 0,0 0 1,0 0-1,0 0 0,0 0 0,0 0 0,0 0 1,-1 0-1,1 0 0,0 0 0,-1 2 1,-2 8 306,0 0-107,1 0-1,0 0 0,1 0 0,0 16 1,1-26-303,-1 0 0,1 0 0,0 1-1,1-1 1,-1 0 0,0 0 0,0 1 0,0-1 0,1 0 0,-1 0 0,1 0 0,-1 1 0,1-1 0,-1 0 0,1 0 0,0 0 0,-1 0 0,1 0 0,0 0 0,0 0 0,0-1 0,0 1 0,0 0 0,0 0 0,0 0 0,0-1 0,0 1 0,0-1 0,0 1 0,1-1 0,-1 1 0,0-1 0,0 0 0,0 0 0,1 1 0,-1-1 0,0 0 0,0 0 0,1 0 0,-1 0 0,0 0 0,0-1 0,1 1 0,-1 0 0,0 0 0,0-1 0,0 1 0,3-2 0,3-1-214,-1 0 0,1-1 0,0 1 0,-1-1 0,0-1 0,0 1 0,0-1 0,0 0 0,-1-1 0,0 1 0,7-10 0,8-16-420</inkml:trace>
  <inkml:trace contextRef="#ctx0" brushRef="#br0" timeOffset="1">108 4 16812,'-13'-3'1632,"9"3"-1136,2 0-200,2 4 736,3 0-264,6 2-631,-1 1-506,4-1 345,-2-2-136,4-1-40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12059,'0'1'144,"-1"0"0,0 1 1,1-1-1,-1 1 0,1 0 1,0-1-1,-1 1 1,1-1-1,0 1 0,0-1 1,0 1-1,0 0 1,0-1-1,0 1 0,1-1 1,-1 1-1,1-1 0,-1 1 1,1-1-1,-1 1 1,2 2-1,0-3 63,0 1-1,0-1 1,-1 0 0,1 1 0,0-1-1,0 0 1,0-1 0,0 1 0,0 0-1,1 0 1,-1-1 0,0 1-1,0-1 1,0 0 0,1 0 0,2 0-1,15 0 550,0-1-1,32-5 1,10-1 18,15 4-158,83 8 0,76 19-435,-92-8-231,-119-14-13,-6 1-103,1-1-1,0-1 0,0-1 0,32-4 1,-51 4 180,0 0 1,1-1-1,-1 1 1,0-1-1,0 1 0,1-1 1,-1 1-1,0-1 1,0 0-1,0 1 1,0-1-1,0 0 1,0 0-1,0 0 1,0 0-1,0 0 0,0 0 1,0 0-1,-1 0 1,1 0-1,0 0 1,-1-1-1,1 1 1,-1 0-1,1 0 1,-1-1-1,0 1 0,1 0 1,-1-1-1,0 1 1,0 0-1,0-1 1,0 1-1,0 0 1,0-1-1,0 1 0,-1 0 1,1 0-1,0-1 1,-1 1-1,1 0 1,-2-2-1,-5-16-7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8:19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 13899,'-68'53'2167,"-17"16"-1219,76-61-919,1 0 0,1 1 0,0-1 0,0 2 0,1-1 0,0 1 0,-7 15 0,12-22-17,-1 0 0,1 0 0,0 0 0,0 0 0,1 0 0,-1 0 0,0 1 0,1-1 0,0 0 0,0 0 0,0 1 0,0-1 0,0 0 0,1 0 0,0 0 0,-1 1 0,1-1 0,2 3 0,-2-4-1,1 1 0,-1-1-1,1 0 1,0 0 0,0 0-1,0 0 1,0 0 0,1-1-1,-1 1 1,0-1 0,1 1-1,-1-1 1,1 0 0,-1 0-1,1 0 1,0 0 0,-1 0-1,1-1 1,0 1 0,0-1-1,3 1 1,7-1 95,0-1 0,0 0 0,-1 0 0,1-1 0,0-1 0,-1 0 0,1-1 0,-1 0 0,0-1 0,-1 0 0,1-1 0,-1 0 0,0-1 0,0 0 0,-1-1 0,0 0 0,0-1 1,-1 0-1,0 0 0,-1-1 0,8-12 0,-13 18-33,-1 0 0,0 0 1,0 0-1,-1 0 1,1 0-1,-1-1 0,0 1 1,0 0-1,0-1 1,-1 1-1,1-1 0,-1 1 1,-1-6-1,1 8-55,-1 0-1,1-1 1,-1 1-1,1 0 1,-1 0-1,0 0 1,0 0 0,0 0-1,0 0 1,-1 0-1,1 0 1,-1 0-1,1 0 1,-1 1-1,1-1 1,-1 1 0,0-1-1,0 1 1,0 0-1,1-1 1,-1 1-1,-1 0 1,1 0-1,0 1 1,0-1 0,0 0-1,-4 0 1,1 0-99,-1 0 0,1 1 0,-1 0 0,0 0 1,1 0-1,-1 0 0,1 1 0,0 0 0,-1 0 1,1 1-1,0-1 0,-8 4 0,10-3 42,0-1 1,-1 1-1,1 0 1,0 0-1,0 0 0,0 0 1,0 1-1,0-1 0,0 1 1,1 0-1,-1 0 1,1 0-1,0 0 0,0 0 1,0 0-1,0 1 0,1-1 1,-3 8-1,3 9-269</inkml:trace>
  <inkml:trace contextRef="#ctx0" brushRef="#br0" timeOffset="1">742 83 15515,'0'1'1241,"-3"13"-865,-7 4-168,0 3 528,2 5-352,-1 1-144,3 3-8,2-1-96,4-2-120,0-1-160,3-2-152,-3-5 1824,0-3-1456,-2-9 72,-3-3 56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22 500 14667,'-12'21'1670,"2"-5"473,21-31-217,126-202 235,24-37-1827,-153 242-326,-6 8-8,1 1 1,-1 0 0,0-1 0,1 1 0,0 0 0,-1 0 0,1 0 0,0 0-1,1 1 1,5-4 0,-9 5 0,0 1-1,1 0 1,-1 0-1,0 0 1,0 0-1,1 0 1,-1 0-1,0-1 1,1 1-1,-1 0 1,0 0-1,1 0 0,-1 0 1,0 0-1,0 0 1,1 0-1,-1 0 1,0 0-1,1 1 1,-1-1-1,0 0 1,1 0-1,-1 0 1,0 0-1,0 0 1,1 0-1,-1 1 1,0-1-1,0 0 1,1 0-1,-1 0 1,0 1-1,0-1 1,1 0-1,-1 0 1,0 1-1,3 15 6,-6 26-1,2-34 1,-28 144 17,-1 23 99,27-147-99,1-21-86,1 1 1,0-1-1,0 0 0,1 0 0,0 1 0,0-1 0,1 0 1,0 0-1,0 0 0,3 8 0,-4-13 61,1-1-1,0 0 1,0 0-1,0 0 1,1 0-1,-1 0 1,0 0-1,0 0 1,0 0-1,1-1 1,-1 1-1,0 0 1,1-1-1,-1 1 1,1-1-1,-1 1 1,1-1 0,-1 0-1,1 0 1,-1 0-1,1 1 1,-1-1-1,1-1 1,-1 1-1,1 0 1,-1 0-1,2-1 1,13-5-186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16307,'7'22'1545,"7"-7"-1041,2-4-216,6-6 824,5 1-448,2-3-296,1-3-95,-3 0-482,0 0-319,-2 0 0,-5-3 392,-6-6-144,0-2-88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1 17972,'-7'22'5025,"-20"22"-4160,-60 76-1,46-66-734,30-39-137,3-6-32,0 1 0,1 0 1,0 0-1,1 1 1,0 0-1,1 0 0,0 0 1,-5 20-1,9-30-26,1 0 0,0 0 0,0 0-1,0 1 1,0-1 0,0 0 0,0 0-1,0 0 1,0 0 0,0 0 0,1 0 0,-1 0-1,0 0 1,1 0 0,-1 0 0,1 0-1,-1 0 1,1 0 0,-1 0 0,1 0-1,0 0 1,0 0 0,-1-1 0,1 1 0,0 0-1,0 0 1,0-1 0,0 1 0,0-1-1,0 1 1,0-1 0,0 1 0,0-1 0,0 1-1,0-1 1,0 0 0,0 0 0,0 1-1,0-1 1,0 0 0,0 0 0,0 0 0,2-1-1,2 1-121,1 0-1,-1 0 0,0-1 0,1 0 1,-1 0-1,0-1 0,8-2 1,12-10-507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11602,'16'40'5759,"-12"-25"-5168,0-1-1,2 0 1,-1 1 0,2-2-1,0 1 1,0-1 0,1 0-1,14 16 1,-21-27-617,1-1 0,-1 0-1,1 1 1,-1-1 0,1 0 0,0 0 0,-1 0 0,1 0 0,0 0 0,0 0-1,-1 0 1,1-1 0,0 1 0,0-1 0,0 1 0,0-1 0,0 0-1,0 0 1,0 0 0,0 0 0,0 0 0,0 0 0,0 0 0,0-1-1,0 1 1,0-1 0,0 1 0,0-1 0,-1 0 0,4-2 0,0 0-102,0-1 1,0 1 0,-1-1 0,0 0-1,0-1 1,0 1 0,0-1-1,0 0 1,3-7 0,12-22-351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1 16756,'-14'40'1688,"-2"4"-1080,-4 2-224,0 4 864,2 3-343,0 0-433,0-5-192,6-10-664,4-3-416,0-19 695,7-13-191,-8 1-64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1 144 17020,'0'0'53,"0"0"0,0 1 0,0-1 0,0 1 0,0-1 0,0 1 0,0-1 0,0 0 0,1 1 0,-1-1 0,0 1 0,0-1 0,0 0 0,1 1 0,-1-1 0,0 0 0,0 1 0,1-1 0,-1 0 1,0 1-1,1-1 0,-1 0 0,0 0 0,1 1 0,-1-1 0,0 0 0,1 0 0,-1 0 0,1 1 0,-1-1 0,0 0 0,1 0 0,-1 0 0,1 0 0,-1 0 0,1 0 0,-1 0 0,0 0 0,1 0 0,-1 0 0,1 0 1,-1 0-1,0 0 0,1-1 0,-1 1 0,1 0 0,-1 0 0,0 0 0,1 0 0,-1-1 0,1 1 0,-1 0 0,0 0 0,1-1 0,-1 1 0,25-21 910,-18 15-825,46-43 279,-48 44-352,-1 1 0,0-2 0,0 1-1,0 0 1,0-1 0,-1 0 0,0 0 0,4-9-1,-7 14-49,0 1-1,0-1 0,1 1 1,-1-1-1,0 1 0,0-1 1,0 1-1,0-1 0,0 0 1,0 1-1,0-1 0,0 1 1,0-1-1,0 1 0,0-1 1,0 1-1,0-1 0,0 1 1,0-1-1,-1 1 0,1-1 1,0 1-1,0-1 0,0 1 1,-1-1-1,1 1 0,0 0 1,-1-1-1,0 0 6,0 1 0,0 0-1,1 0 1,-1 0 0,0 0 0,0 0-1,0 0 1,1 0 0,-1 0 0,0 0 0,0 0-1,1 0 1,-1 0 0,0 1 0,0-1-1,-1 1 1,-2 1 41,0 0-1,-1 0 1,1 1-1,0 0 1,-5 4-1,1 1-16,0 0 1,1 1-1,0 0 0,-10 18 0,14-21-39,0-1 0,0 1 0,1 0 0,0 0 0,0 0 0,0 0-1,1 0 1,0 1 0,0-1 0,0 8 0,1-13-3,0 0 1,0 0-1,0-1 0,0 1 1,0 0-1,1 0 1,-1 0-1,0 0 0,0 0 1,0 0-1,1 0 0,-1 0 1,1-1-1,-1 1 0,0 0 1,1 0-1,0 0 1,-1-1-1,1 1 0,-1 0 1,1-1-1,0 1 0,0 0 1,0 0 1,0-1 1,0 0 0,0 0-1,0 0 1,0 0 0,0 0-1,0 0 1,0 0 0,0 0-1,0 0 1,0 0 0,0-1-1,0 1 1,-1 0 0,1-1-1,0 1 1,0 0 0,1-1-1,3-3 28,0 1 0,1-1 0,-1 0-1,-1 0 1,6-5 0,-2-1 46,0 0 0,0 0 0,7-13 0,-12 20-45,-1-1-1,0 0 1,-1 0 0,1 0 0,-1 0 0,1 0 0,-1 0 0,0 0-1,-1-1 1,1 1 0,-1 0 0,0-9 0,0 13-28,0-1 0,0 0 1,-1 1-1,1-1 0,0 0 0,0 1 0,-1-1 1,1 0-1,0 1 0,-1-1 0,1 1 1,0-1-1,-1 1 0,1-1 0,-1 1 0,1-1 1,-1 1-1,1-1 0,-1 1 0,0-1 1,1 1-1,-1 0 0,1 0 0,-1-1 0,0 1 1,1 0-1,-1 0 0,0-1 0,1 1 1,-1 0-1,0 0 0,0 0 0,1 0 0,-1 0 1,0 0-1,1 0 0,-1 1 0,0-1 1,1 0-1,-1 0 0,0 0 0,1 1 0,-1-1 1,0 0-1,0 1 0,-4 1 6,1 0 0,-1 1 1,1-1-1,-8 7 0,4-2-244,0 1 1,1 0-1,0 0 0,1 1 0,0 0 1,0 0-1,1 0 0,0 1 1,-3 10-1,5-14-1661,2-11 1001,4-14 48,3-5-180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14755,'2'50'3395,"0"9"-3085,-3 23-44,-1-24 175,7 76 0,-4-130-382,-1-1 0,1 0-1,-1 0 1,1 0 0,0 0-1,0 0 1,0 0 0,0 0-1,3 3 1,-4-5-38,1-1 0,-1 1 0,1-1 1,-1 0-1,0 1 0,1-1 0,-1 0 0,1 1 0,-1-1 0,1 0 0,-1 0 0,1 1 1,-1-1-1,1 0 0,-1 0 0,1 0 0,-1 0 0,1 1 0,0-1 0,-1 0 1,2 0-1,-1-1 15,0 1 0,0 0 1,1-1-1,-1 1 1,0-1-1,0 0 0,1 1 1,-1-1-1,0 0 0,0 0 1,0 1-1,2-3 1,17-19 245,-1-1 1,-1 0 0,-1-1 0,16-31 0,-6 10-72,-5 10-92,-7 10-46,1 1 1,25-30 0,-41 53-73,0 1 0,0-1-1,1 1 1,-1-1 0,0 1-1,1-1 1,-1 1 0,0-1-1,1 1 1,-1-1 0,1 1 0,-1 0-1,1-1 1,-1 1 0,1 0-1,-1-1 1,1 1 0,0 0-1,-1 0 1,1-1 0,-1 1-1,1 0 1,0 0 0,-1 0-1,1 0 1,-1 0 0,1 0 0,0 0-1,-1 0 1,1 0 0,-1 0-1,1 0 1,0 0 0,-1 0-1,1 1 1,-1-1 0,1 0-1,0 1 1,0 0 2,0 1-1,0 0 1,0 0-1,0-1 1,0 1-1,-1 0 1,1 0-1,-1 0 1,1 0 0,-1 0-1,0 3 1,2 17 11,-1-10-12,0 0 1,1 1 0,0-1 0,7 20 0,-9-31-3,1-1 1,-1 1 0,0 0-1,0-1 1,1 1 0,-1 0 0,1-1-1,-1 1 1,0-1 0,1 1-1,-1 0 1,1-1 0,-1 1-1,1-1 1,0 1 0,-1-1 0,1 0-1,0 1 1,-1-1 0,1 0-1,0 1 1,-1-1 0,1 0-1,0 0 1,-1 0 0,2 1-1,0-1 0,-1-1-1,1 1 0,-1 0 1,1-1-1,-1 1 0,0-1 1,1 0-1,-1 1 0,0-1 1,1 0-1,-1 0 0,2-1 1,4-5-6,-1 1 0,0-1-1,8-10 1,-13 14 7,32-42-10,52-65 18,-83 108-10,-1 0 0,1 0 0,1 0 1,-1 1-1,0-1 0,0 0 0,1 1 0,-1-1 0,1 1 0,-1 0 0,4-1 0,-5 2 1,-1-1 0,1 1-1,0 0 1,0 0 0,0 0 0,0 1 0,0-1-1,0 0 1,-1 0 0,1 0 0,0 1 0,0-1-1,0 0 1,-1 1 0,1-1 0,0 0 0,0 1-1,-1-1 1,1 1 0,0-1 0,-1 1 0,1 0 0,0-1-1,-1 1 1,1 0 0,-1-1 0,1 1 0,-1 0-1,1 0 1,-1-1 0,0 1 0,0 0 0,1 0-1,-1 0 1,0 0 0,0 0 0,0 1 0,4 18 3,-1 1 0,-1 0 0,-1-1 0,-3 36 0,1-9 14,-2 101 197,8-138-2053,-4-4 1469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37 14555,'-5'3'580,"3"-2"-384,0 0 0,1 0-1,-1 0 1,0 0 0,1 0 0,-1 0 0,0 0 0,0-1-1,0 1 1,-2-1 0,74-5 4866,-20-1-4475,248-9 981,-131 7-1333,-79 3-190,136-2 37,-215 7-75,32 3 10,-38-2-16,-1-1 0,0 0 1,0 1-1,0-1 0,0 1 0,0 0 0,0 0 0,0 0 0,0 0 1,0 0-1,0 0 0,-1 0 0,1 1 0,3 2 0,-5-4-3,0 0 0,0 0 0,0 0 0,0 1 0,0-1 0,0 0 0,0 0 0,0 0 0,0 0 0,0 0 0,0 1 0,0-1 0,0 0 0,0 0 0,0 0 0,0 0 0,0 0 0,0 1 0,0-1 0,0 0 0,0 0 0,0 0 0,0 0 0,0 0 0,0 1 0,0-1 0,0 0 0,0 0 0,0 0 0,0 0 0,0 0 0,0 0 0,0 0 0,0 1 0,0-1 0,-1 0 0,1 0 0,0 0 0,0 0 0,0 0 0,0 0 0,0 0 0,0 0 0,-1 0 0,1 0 0,0 1 0,0-1 0,0 0 0,0 0 0,-1 0 0,-11 1-270,-15-2-1026,17-1 584,-1 0 0,1 0 1,0-1-1,-12-5 0,-1-2-246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21 13267,'7'-5'420,"17"-11"3495,-24 16-3881,0 0 0,0 0-1,0 0 1,0 0 0,0 0-1,0 1 1,0-1 0,0 0-1,1 0 1,-1 0 0,0 0-1,0 0 1,0 0-1,0 0 1,0 0 0,0 0-1,0 0 1,0 0 0,0 0-1,0 0 1,0 0 0,0 0-1,0 0 1,0 0 0,0 1-1,0-1 1,0 0-1,0 0 1,0 0 0,1 0-1,-1 0 1,0 0 0,0 0-1,0 0 1,0 0 0,0 0-1,0 0 1,0 0 0,0 0-1,0 0 1,0 0-1,0 0 1,0 0 0,0 0-1,0 0 1,1 0 0,-1 0-1,0 0 1,0 0 0,0-1-1,0 1 1,0 0 0,0 0-1,0 0 1,0 0-1,0 0 1,0 0 0,0 0-1,0 0 1,-10 14 987,-22 20-769,3 2-1,1 1 1,2 2 0,1 0 0,2 2-1,2 0 1,2 2 0,1 0 0,-18 72 0,34-105-188,-1 1 1,2 0-1,-1 1 1,1-1 0,1 0-1,0 0 1,2 12 0,-1-20-52,-1 0 0,1-1 0,0 1 1,0 0-1,0 0 0,0-1 0,0 1 1,1 0-1,-1-1 0,1 1 1,-1-1-1,1 0 0,0 0 0,0 1 1,0-1-1,1 0 0,-1-1 0,0 1 1,1 0-1,-1-1 0,1 1 0,-1-1 1,1 0-1,0 0 0,-1 0 1,1 0-1,0 0 0,0-1 0,0 1 1,0-1-1,5 0 0,4 0-174,1 0 1,-1-1-1,1-1 0,-1 0 0,24-7 0,61-27-3520,-47 15 2515,-12 7 81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3 13355,'0'0'133,"0"0"-1,0 0 1,1 0 0,-1-1-1,0 1 1,0 0 0,1 0 0,-1 0-1,0 0 1,0-1 0,1 1-1,-1 0 1,0 0 0,0 0 0,1 0-1,-1 0 1,0 0 0,1 0-1,-1 0 1,0 0 0,0 0 0,1 0-1,-1 0 1,0 0 0,1 0-1,-1 0 1,0 0 0,0 0 0,1 0-1,-1 0 1,0 1 0,0-1-1,1 0 1,-1 0 0,0 0 0,0 0-1,1 1 1,-1-1 0,0 0-1,0 0 1,0 0 0,1 1 0,-1-1-1,0 0 1,0 0 0,0 1-1,-3 17 1903,-14 20-1431,17-37-469,-36 59 894,24-41-724,0 0-1,-12 28 0,24-46-293,-1 0 1,1 1-1,-1-1 1,1 0-1,-1 0 1,1 0-1,0 0 1,0 0-1,0 0 1,0 0-1,-1 1 1,2-1-1,-1 0 1,0 0-1,0 0 1,0 2-1,1-3-9,-1 0-1,0 1 0,1-1 0,-1 0 1,0 0-1,1 1 0,-1-1 0,0 0 1,1 0-1,-1 0 0,0 1 0,1-1 1,-1 0-1,1 0 0,-1 0 0,0 0 0,1 0 1,-1 0-1,1 0 0,-1 0 0,0 0 1,1 0-1,-1 0 0,1 0 0,-1 0 1,0 0-1,1 0 0,0-1 0,3 0-54,0-1 0,0 0 0,0 0-1,0 0 1,0 0 0,5-5-1,6-6-483,0-1 0,-1-1 0,-1 0 0,0 0 0,-1-1 0,-1-1 0,0 0 0,14-33 0,-11 12-264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8:20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13611,'16'-5'1712,"2"2"-1080,8 0-296,6 0 1761,5-1-1889,4 1-368,4-1 224,-1 1-48,-4 1-152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8 12355,'-7'-7'2072,"0"7"-824,-2 4-471,2 10 2127,1 3-1336,2 6-423,2 2-161,2 1-432,2-3-152,2-5-264,2-6-168,-1-12-584,1-9-640,1-11 1040,-1-4-208,-2-5-129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327 146 4425,'10'-27'701,"-2"6"1236,0-1 0,8-43 0,-15 65-1880,-1-1 1,0 1-1,0 0 0,0-1 0,0 1 1,0-1-1,-1 1 0,1-1 0,0 1 1,0 0-1,0-1 0,0 1 0,0 0 1,0-1-1,-1 1 0,1-1 0,0 1 1,0 0-1,-1-1 0,1 1 0,0 0 1,0 0-1,-1-1 0,1 1 0,0 0 1,-1 0-1,1-1 0,0 1 0,-1 0 1,1 0-1,-1 0 0,1 0 0,0-1 1,-1 1-1,1 0 0,0 0 0,-1 0 1,1 0-1,-1 0 0,1 0 1,-1 0-1,1 0 0,0 0 0,-1 0 1,1 0-1,-1 0 0,1 1 0,0-1 1,-1 0-1,1 0 0,-1 1 0,-23 7 480,23-8-428,-23 11 87,0 1 0,1 2-1,1 0 1,0 1 0,1 1-1,0 1 1,2 0 0,0 2-1,1 0 1,1 1 0,-23 35-1,32-42-128,0 0 0,1 1 0,1-1-1,0 2 1,1-1 0,0 0 0,1 1-1,1 0 1,0 0 0,1 0 0,1 1 0,0-1-1,1 0 1,0 1 0,2-1 0,0 0-1,0 0 1,2 0 0,0 0 0,0-1-1,9 19 1,-1-8-22,1-1 0,0-1 0,20 25 0,-24-36-24,1-1 0,0 0-1,1-1 1,-1 0 0,2 0-1,0-1 1,17 10 0,-25-17-2,1 0 1,-1 0 0,0 0-1,0-1 1,1 0 0,-1 0 0,1 0-1,-1 0 1,1-1 0,0 0-1,-1 0 1,1 0 0,-1 0-1,1-1 1,-1 0 0,1 0-1,-1 0 1,1 0 0,-1-1-1,0 0 1,0 1 0,1-2 0,-1 1-1,-1 0 1,1-1 0,0 0-1,-1 0 1,5-4 0,8-9 98,-1-1 1,-1 0 0,0-1 0,15-28-1,-29 46-117,23-36 161,-2-1 1,-2 0-1,28-79 0,-42 101-152,-1 0 0,0-1 0,-1 0-1,0 0 1,-2 0 0,0-1 0,0 1 0,-2 0 0,0 0 0,-1 0-1,0 0 1,-2 0 0,-6-21 0,8 31-70,0 0 0,-1 1 0,1-1-1,-1 1 1,0-1 0,-1 1 0,1 0 0,-1 0 0,0 0-1,0 1 1,-1 0 0,0-1 0,1 2 0,-1-1 0,0 0-1,-1 1 1,1 0 0,-1 0 0,1 1 0,-1-1 0,0 1-1,0 1 1,0-1 0,0 1 0,-12-1 0,-17 1-255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96 14019,'1'3'315,"0"-1"0,0 1 0,0-1 0,0 1-1,0-1 1,1 1 0,-1-1 0,1 0 0,-1 0 0,1 1 0,0-1 0,0-1 0,4 4-1,-6-4-237,1-1 0,0 0 1,-1 1-1,1-1 0,-1 0 0,1 1 0,0-1 0,-1 0 0,1 0 0,0 0 0,-1 0 0,1 0 0,-1 0 0,1 0 0,0 0 0,-1 0 0,1 0 0,0 0 0,-1 0 0,1 0 0,0 0 1,0-1-1,0 0-26,0 1 1,0-1 0,0 0 0,0 0 0,0 0-1,0 0 1,-1 0 0,1 0 0,0 0 0,-1 0 0,1-1-1,-1 1 1,1 0 0,-1 0 0,1 0 0,-1-2 0,2-6 194,0 0 0,0 0 0,-1 0 0,-1-13 0,0 19-194,0 1-1,0-1 1,0 0 0,0 0-1,-1 0 1,1 1 0,-1-1 0,0 0-1,0 1 1,0-1 0,0 1-1,0-1 1,0 1 0,-1 0-1,1-1 1,-1 1 0,0 0-1,-3-4 1,4 6-36,-1-1 0,1 1 0,0-1 1,-1 1-1,1-1 0,-1 1 0,1 0 0,-1 0 0,1 0 0,-1 0 1,1 0-1,-1 0 0,1 0 0,0 0 0,-1 0 0,1 1 1,-1-1-1,1 0 0,0 1 0,-1 0 0,1-1 0,0 1 0,-1 0 1,1-1-1,0 1 0,0 0 0,0 0 0,0 0 0,-1 0 1,2 0-1,-1 0 0,-1 2 0,-3 2 7,1 1 0,0-1 1,0 1-1,0 0 0,-4 9 0,6-9-20,0 0-1,0 1 1,0-1 0,1 0-1,0 1 1,0-1 0,0 1-1,1 8 1,0-13-2,0-1 0,0 0 1,0 1-1,1-1 1,-1 0-1,0 1 0,0-1 1,1 0-1,-1 0 0,1 1 1,-1-1-1,1 0 0,0 0 1,-1 0-1,1 0 0,0 0 1,0 0-1,0 0 0,0 0 1,0 0-1,0 0 0,0 0 1,0 0-1,0-1 0,0 1 1,0 0-1,0-1 0,0 1 1,1-1-1,-1 0 0,0 1 1,1-1-1,-1 0 0,0 0 1,0 1-1,1-1 0,-1 0 1,0 0-1,1 0 0,-1-1 1,0 1-1,1 0 0,-1-1 1,0 1-1,0 0 0,1-1 1,1 0-1,0-1 27,1 0 0,-1 0 0,1 0 0,-1 0 0,0 0 0,0 0 0,0-1 0,0 1 0,0-1 0,2-3 0,-4 4 0,1 1 0,-1-1 0,0 1-1,0-1 1,0 1 0,0-1 0,0 0 0,0 0 0,0 1-1,-1-1 1,1 0 0,-1 0 0,1 0 0,-1 0 0,0 0-1,0 0 1,0 0 0,0 1 0,0-1 0,0 0 0,0 0-1,-1-2 1,1 3-13,-1 0-1,1 1 0,0-1 1,-1 0-1,1 1 1,0-1-1,-1 0 0,1 1 1,-1-1-1,1 1 0,-1-1 1,1 1-1,-1-1 1,1 1-1,-1 0 0,0-1 1,1 1-1,-1 0 1,0-1-1,1 1 0,-1 0 1,0 0-1,1-1 0,-1 1 1,-1 0-1,0 0 4,1 0 0,-1 1 0,0-1 1,1 0-1,-1 1 0,1-1 0,-1 1 0,0-1 0,1 1 0,-3 1 0,0 1-20,0-1-1,1 1 1,-1 0-1,1 0 1,0 0 0,-1 0-1,-2 6 1,0 2-661,8-13-364,12-24 242,-3-16 318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1197 110 11522,'-41'-9'1168,"-51"-5"0,54 9-757,-67-17-1,65 9-291,-1 0 47,0 2 1,-55-8-1,82 17-127,-1 1 0,1 0 0,0 2 0,-1 0 0,1 0 0,-1 1 0,1 1 0,0 0 0,0 1 0,-22 10 0,18-6-17,1 1-1,1 1 1,0 0 0,0 1-1,1 1 1,1 1 0,0 0-1,0 0 1,-12 18-1,10-9 2,0 1-1,2 0 0,1 1 0,1 1 0,-16 47 0,-106 417 222,96-335-54,-31 178 420,59-259-399,4 0 0,4 121 0,27 73 91,-16-212-73,2-1-1,34 97 1,-15-74 62,75 143-1,-94-203-284,1 0 0,0-1 0,1 0 0,0-1 0,1 0 0,1-1 0,1-1 0,24 17 0,-14-14 11,0-2 0,1 0 1,1-2-1,0-1 0,32 8 1,3-2 56,1-3 0,68 7-1,-88-17-73,0-2 0,0-2-1,0-2 1,45-8 0,-44 2-11,-1-1-1,1-3 1,48-19 0,-73 23 13,0-1 0,-1-1 0,0-1-1,-1 0 1,0-2 0,-1 0 0,0-1 0,27-28 0,1-17 1,-2-1 0,44-81 0,-42 64 21,-4 7-38,-4-2 0,-3-2 0,-3-1 0,21-82 0,-28 74-138,-3-1 1,18-159 0,-36 208 109,-2 0 1,-1 1-1,-2-1 0,-2 1 1,0-1-1,-3 1 0,-1 0 0,-1 1 1,-2 0-1,-16-34 0,-14-8-1,-3 3-1,-85-105 0,40 57 45,35 40 11,-28-37 53,65 94-95,-2 2 0,-40-37-1,52 52 20,-1 0 0,0 0 0,0 1 0,0 1-1,-1-1 1,1 2 0,-1-1 0,0 1 0,0 0 0,-13-2-1,6 3 85,0 1 0,0 0 0,0 1-1,0 1 1,-21 3 0,-6 3-72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14979,'13'-2'1593,"15"2"-889,3 0-224,12 0 1080,10-1-608,10-5-304,3 0-31,4-1-217,1 0-144,-11 3-216,-6 1-200,-16 3-392,-10 3-217,-16 5-279,-9 1 40,-12 1 552,-10-1-240,-5 1-104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15491,'0'17'1561,"12"-6"-809,6-5-216,15-4 728,9-1-160,7-1-191,4-3-105,3 2-272,-1-1-120,-6 5-392,-4 0-264,-12 3-104,-6-5 240,-9-8-56,-3-5-88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15411,'-1'1'136,"1"0"0,-1 0 0,1 0 0,-1 0 1,1 0-1,0 1 0,0-1 0,-1 0 0,1 0 0,0 1 0,0-1 0,0 0 0,0 0 0,0 1 0,1-1 0,-1 0 0,0 0 0,1 0 0,-1 1 0,0-1 0,2 2 0,16 25 1145,-13-22-879,17 24 104,2-1-1,1-2 1,2 0 0,33 26 0,130 79-612,-190-131 31,0-1-1,1 0 0,-1 0 1,0 1-1,1-1 0,-1 0 1,0 0-1,1 0 0,-1 0 1,0 1-1,1-1 1,-1 0-1,1 0 0,-1 0 1,0 0-1,1 0 0,-1 0 1,0 0-1,1 0 0,-1 0 1,1 0-1,-1 0 1,0 0-1,1-1 0,-1 1 1,0 0-1,1 0 0,-1 0 1,0 0-1,1-1 0,-1 1 1,1 0-1,6-13-1596,-4 6 1626,4-9-870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0 15251,'-1'0'97,"0"1"0,0-1-1,1 0 1,-1 0-1,0 1 1,0-1 0,1 1-1,-1-1 1,0 1 0,1-1-1,-1 1 1,0-1-1,1 1 1,-1 0 0,1-1-1,-1 1 1,1 0 0,-1-1-1,1 1 1,0 0-1,-1 0 1,1 0 0,0-1-1,-1 1 1,1 0 0,0 0-1,0 1 1,-8 25 778,-82 512 2246,54-300-2659,30-206-486,1-3-846,-3 53-1,10-79-759,4-8 1083,4-9 3,1-8-333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91 11883,'12'-25'1478,"-8"18"-803,-1 0 0,1 0-1,0 0 1,0 0 0,1 1 0,0-1 0,8-7 0,-12 13-623,-1 1 0,0 0 0,0 0 0,1-1 0,-1 1 0,0 0 0,0 0-1,1 0 1,-1-1 0,0 1 0,1 0 0,-1 0 0,0 0 0,1 0 0,-1 0 0,0 0 0,1 0 0,-1 0 0,0 0 0,1-1 0,-1 1-1,0 1 1,1-1 0,-1 0 0,1 0 0,-1 0 0,0 0 0,1 0 0,-1 0 0,0 0 0,1 0 0,-1 1 0,0-1 0,0 0 0,1 0-1,-1 0 1,0 1 0,1-1 0,-1 0 0,0 0 0,0 1 0,1-1 0,-1 0 0,0 1 0,0-1 0,0 0 0,0 0 0,1 1 0,-1-1 0,0 0-1,0 1 1,0-1 0,0 1 0,0-1 0,0 0 0,0 1 0,0-1 0,0 0 0,0 1 0,0-1 0,0 0 0,0 1 0,0 32 536,-1-27-391,-12 181 594,-2 140-731,18-308-363,-3-14-1498,-7-14-247,-11-13 759,6 10 562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0 141 14123,'0'-2'2032,"6"-3"-1079,5 0-265,8-3 1536,7-2-919,3-3-177,8-1-280,3-2-144,3 1-232,0 3-152,-3 3-320,0 4-200,-5 3-520,-5 2-440,-9-3 920,-8-4-224,-9-7-176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8:2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46 14443,'0'-3'165,"-1"1"0,0 0 0,1 0-1,-1 0 1,0 0 0,0 0 0,0 0 0,0 0 0,-1 0-1,1 0 1,0 0 0,-1 1 0,1-1 0,-1 0 0,0 1 0,1 0-1,-1-1 1,-3-1 0,1 2 2,1-1 0,-1 1-1,1 0 1,-1 0 0,0 0 0,0 1 0,0-1-1,1 1 1,-1 0 0,-5 0 0,-3 1-9,1 1 1,-1 1 0,0 0-1,1 0 1,-1 1 0,-11 5-1,10-2-140,0 0 0,0 1 0,0 0 0,-16 15 0,23-18-18,0 1-1,0-1 0,1 1 0,0 1 0,0-1 1,1 0-1,0 1 0,0 0 0,0 0 1,-2 9-1,5-14-1,0 0 0,1-1 0,-1 1 0,1 0 0,-1 0 0,1 0 0,0 0 1,0 0-1,0 0 0,0 0 0,0 0 0,1 0 0,-1 0 0,0 0 0,1 0 0,0 0 0,-1 0 1,1 0-1,0 0 0,2 2 0,-2-2 1,1 0 1,0 0 0,0 0-1,0-1 1,1 1-1,-1-1 1,0 1 0,1-1-1,-1 0 1,0 0-1,1 0 1,0 0 0,3 1-1,3-1 4,1 1 1,-1-2-1,1 1 0,-1-1 0,1 0 0,-1-1 1,17-3-1,-13 0 21,-1 1-1,0-2 1,0 0 0,0 0 0,0-1 0,-1 0-1,11-9 1,-17 12-6,-1 0 0,0 0-1,0-1 1,0 1 0,-1-1 0,1 0-1,-1 0 1,0 0 0,0-1 0,0 1-1,-1-1 1,1 1 0,-1-1-1,0 0 1,-1 0 0,1 0 0,-1 0-1,0 0 1,0 0 0,0-8 0,-1 12-43,0-1 0,-1 1 0,1-1 1,0 0-1,-1 1 0,0-1 0,1 1 1,-1-1-1,0 1 0,0-1 1,1 1-1,-1 0 0,0-1 0,-1 1 1,1 0-1,0 0 0,0 0 0,0 0 1,-1 0-1,1 0 0,-1 0 1,1 0-1,0 0 0,-1 1 0,0-1 1,1 0-1,-1 1 0,1 0 1,-3-1-1,2 0-40,0 1 0,0 0 0,1 0 1,-1 0-1,0 0 0,0 0 0,0 0 1,0 0-1,0 0 0,0 1 0,0-1 1,1 1-1,-1-1 0,0 1 0,0 0 0,0 0 1,1-1-1,-1 1 0,1 1 0,-1-1 1,1 0-1,-1 0 0,1 1 0,-1-1 0,0 2 1,-1 9-379</inkml:trace>
  <inkml:trace contextRef="#ctx0" brushRef="#br0" timeOffset="1">454 193 12491,'-6'17'1736,"-1"5"-1056,0 4-336,-2 1 1881,6-1-1985,3-3-184,7-9-976,6-8 880,2-9-264,0-7-129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19 14867,'10'-7'1118,"7"-4"2367,-12 15-2094,-4 12-891,-4 8 54,0-1 0,-14 47 1,11-52-341,1 0 1,1 1 0,1 0 0,0 0 0,1 36 0,2-52-195,0 1 0,1-1-1,-1 0 1,1 1 0,0-1 0,0 0-1,0 1 1,0-1 0,1 0 0,-1 0-1,1 0 1,0 0 0,0 0 0,0-1-1,0 1 1,0-1 0,1 1 0,-1-1-1,1 0 1,-1 1 0,1-1-1,0-1 1,0 1 0,0 0 0,5 1-1,-3-1-10,0-1-1,1 0 0,-1 0 1,0 0-1,0-1 0,0 0 1,0 0-1,0 0 0,1-1 1,-1 0-1,0 0 0,0 0 1,0 0-1,0-1 0,0 0 1,7-4-1,-5 2-15,-1 0 0,0 0-1,0-1 1,0 1 0,0-1 0,-1-1 0,0 1-1,0-1 1,-1 0 0,1 0 0,-1 0 0,3-8 0,1-2 60,-2 0 0,0 0 1,-1 0-1,4-21 0,1-15-53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20284,'-7'11'1561,"1"-10"-1209,-3-1-168,12 0 496,4 0-248,3 0-272,2 0-232,-1 3-480,1 2-272,2 3-393,0 2 905,-1 5-248,2 2-208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13395,'7'-4'696,"-1"0"-1,1 0 1,-1-1 0,0 0 0,5-6 0,24-18 3843,-35 29-4510,1 0 1,-1 0 0,0-1 0,0 1-1,0 0 1,0 0 0,0 0-1,0 0 1,1 0 0,-1 0 0,0 0-1,0 0 1,0 0 0,0 0-1,0 0 1,1 0 0,-1 0 0,0 0-1,0 0 1,0 0 0,0 0-1,0 0 1,1 0 0,-1 0 0,0 0-1,0 0 1,0 0 0,0 0-1,0 0 1,1 0 0,-1 0 0,0 0-1,0 0 1,0 0 0,0 0-1,0 0 1,0 0 0,1 1 0,-1-1-1,0 0 1,0 0 0,0 0-1,0 0 1,0 0 0,0 0 0,0 1-1,0-1 1,0 0 0,0 11 534,-6 13-245,-7 14-110,6-21-175,2 0 0,-1 0 0,2 0 0,-4 34 0,7-50-34,1 0 0,0 0 0,0 1 0,0-1 0,0 0 0,0 0 0,0 1 0,1-1 0,-1 0 0,0 0 0,0 1 0,1-1 0,-1 0 0,1 0 0,-1 0 0,1 0 0,0 1 0,-1-1 0,1 0 0,0 0 0,0-1 0,0 1 0,0 0 0,0 0 0,0 0 0,0 0 0,0-1 0,0 1 0,0 0 0,0-1 0,0 1 0,0-1 0,1 0 0,-1 1 0,0-1 0,0 0 0,1 1 0,-1-1 0,0 0 0,0 0 0,1 0 0,-1 0 0,0-1 0,3 1 1,2-1-111,-1-1 0,1 1 0,0-1 0,-1 0 0,1 0 0,-1-1 0,0 1 0,9-7 0,-6 2-46,0 1 0,-1-2 0,0 1-1,0-1 1,-1-1 0,0 1-1,0-1 1,-1 0 0,0 0 0,6-16-1,8-31-365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17420,'-2'0'2000,"2"3"-1320,2 4-312,0 0 1417,7 2-1129,-3 2-368,0-2-728,-6-1 512,-5-2-168,-3-3-120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52 114 14467,'-51'9'4358,"69"-4"-1545,32-1-2025,0-2 1,-1-2-1,54-8 0,-74 5-560,290-35 897,141-7-805,-436 44-330,-1 2 0,0 1-1,38 8 1,-64-12-357,-1 0 1,1 0-1,0 0 0,0 0 1,1 0-1,-5-4 0,-5-4-31,-4-2-99,-1 1-147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31 419 11618,'-8'13'1344,"-10"17"571,18-28-1699,-1-1-1,0 1 1,1-1-1,-1 1 1,1-1-1,-1 1 1,1-1-1,0 1 1,0-1 0,-1 1-1,1 0 1,0-1-1,0 1 1,1-1-1,-1 1 1,1 1-1,-1-2-160,0-1 0,0 0 0,0 0 0,1 1 0,-1-1 0,0 0 0,1 0 0,-1 0 0,0 1 0,1-1 0,-1 0 0,0 0 0,1 0 0,-1 0 0,0 0 0,1 1 0,-1-1 0,0 0 0,1 0 0,-1 0 0,1 0 0,-1 0 0,0 0 0,1 0 0,-1 0 0,0-1 0,1 1 0,-1 0 0,0 0 0,1 0 0,-1 0 0,0 0 0,1-1 0,-1 1 0,0 0 0,1 0 0,-1 0 0,0-1 0,0 1 0,1 0 0,-1-1 0,15-12 770,-15 13-747,43-48 1110,-3-2-1,50-79 1,-52 72-838,-1 0-147,-17 24-174,2 2 1,26-31-1,-47 61-31,-1 1 1,1-1-1,-1 1 1,1-1 0,-1 0-1,1 1 1,-1-1 0,1 1-1,-1-1 1,1 1 0,0 0-1,-1-1 1,1 1-1,0 0 1,-1-1 0,1 1-1,0 0 1,-1 0 0,1-1-1,0 1 1,0 0-1,-1 0 1,2 0 0,-1 0-1,-1 1 0,1-1 1,-1 1-1,1 0 0,-1-1 1,0 1-1,1-1 0,-1 1 1,0 0-1,1-1 0,-1 1 0,0 0 1,0-1-1,0 1 0,0 0 1,0-1-1,0 1 0,0 0 1,0-1-1,0 2 0,-5 46-52,4-43 50,-42 187-66,-5 32 117,47-216-77,-3 36-100,4-41 18,0 0 0,0 0 1,0 0-1,0-1 0,0 1 1,1 0-1,0 0 0,-1-1 1,1 1-1,0 0 0,0-1 1,2 4-1,-3-6 71,1 0-1,-1 1 1,0-1 0,1 1 0,-1-1 0,0 0 0,1 1-1,-1-1 1,1 0 0,-1 0 0,1 1 0,-1-1 0,1 0-1,-1 0 1,1 0 0,-1 0 0,1 1 0,-1-1-1,1 0 1,-1 0 0,1 0 0,-1 0 0,1 0 0,-1 0-1,1 0 1,-1-1 0,1 1 0,-1 0 0,1 0-1,-1 0 1,1 0 0,-1-1 0,1 1 0,-1 0 0,1 0-1,-1-1 1,1 1 0,-1 0 0,0-1 0,1 1 0,-1-1-1,0 1 1,1 0 0,-1-1 0,0 1 0,0-1-1,1 1 1,-1-1 0,6-10-644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 14347,'-1'8'1736,"8"-3"-735,3-1-297,4-1 1680,3-2-1111,3 2-417,3 0-104,0 1-200,2-1-96,-4 3-464,-1-2-320,-3-2-728,-2-4 208,-5-5 560,-2-6-176,-3-16-185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314 15 16123,'10'-14'6150,"-11"14"-5990,1 0-1,-1 0 0,1 0 0,-1 0 0,0 0 1,1 0-1,-1 0 0,1 0 0,-1 1 1,1-1-1,-1 0 0,1 0 0,-1 1 1,0-1-1,1 0 0,0 1 0,-1-1 1,1 0-1,-1 1 0,1-1 0,-1 1 0,1-1 1,-1 1-1,-53 46 460,-60 65-1,92-88-545,2 1 0,1 0-1,0 2 1,3 1 0,-16 32 0,29-56-168,1 1 0,0 0 0,1 0 0,-1 0 1,1 0-1,0 0 0,0 1 0,0-1 0,1 0 1,0 8-1,0-12 47,0-1 1,0 1-1,0-1 1,1 1 0,-1-1-1,0 1 1,0-1-1,0 1 1,1-1-1,-1 1 1,0-1-1,1 1 1,-1-1 0,0 0-1,1 1 1,-1-1-1,1 1 1,-1-1-1,1 0 1,-1 0 0,1 1-1,-1-1 1,0 0-1,1 0 1,0 1-1,-1-1 1,1 0-1,-1 0 1,1 0 0,-1 0-1,1 0 1,-1 0-1,1 0 1,-1 0-1,1 0 1,0 0 0,-1 0-1,1 0 1,-1 0-1,1 0 1,-1-1-1,1 1 1,-1 0-1,1-1 1,29-13-1969,-25 11 1552,80-40-2842,-54 30 2361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13659,'0'0'194,"1"0"1,-1 0-1,0 0 0,0-1 1,1 1-1,-1 0 0,0 0 1,0 0-1,1 0 0,-1 0 1,0 0-1,1 0 0,-1 0 1,0 0-1,1 0 0,-1 0 1,0 0-1,1 0 0,-1 0 1,0 0-1,1 0 0,-1 0 1,0 0-1,0 0 0,1 0 0,-1 0 1,0 0-1,1 1 0,-1-1 1,0 0-1,1 0 0,14 7 1104,-13-6-922,17 7 489,2 0 0,-1-1 0,41 8 0,-54-14-847,0 1 0,1-2 0,-1 1 0,0-1 0,0 0 0,0 0 0,0-1 0,1 0 1,-1-1-1,0 1 0,0-1 0,-1 0 0,1-1 0,0 0 0,9-6 0,-6-1-922,-9 10 856,-1-1 0,0 1 0,0 0 0,0-1 0,0 1 1,0 0-1,-1-1 0,1 1 0,0 0 0,0-1 0,0 1 0,0 0 0,0-1 0,0 1 0,0 0 1,-1-1-1,1 1 0,0 0 0,0 0 0,0-1 0,-1 1 0,1 0 0,0 0 0,-1-1 1,1 1-1,0 0 0,0 0 0,-1 0 0,1-1 0,0 1 0,-1 0 0,1 0 0,0 0 0,-1 0 1,-3-4-468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20940,'-5'49'3070,"3"-37"-2704,0-1 1,1 1-1,0-1 1,1 1-1,2 15 1,-2-24-360,1-1 1,-1 1 0,1-1-1,0 1 1,0-1 0,0 0-1,0 1 1,0-1 0,1 0-1,-1 0 1,1 0 0,-1 0-1,1 0 1,0 0 0,0 0-1,0 0 1,0-1 0,0 1-1,0-1 1,0 1 0,0-1-1,1 0 1,-1 0 0,1 0-1,-1 0 1,1 0 0,-1-1-1,5 1 1,-1 0-306,0-1 0,0 0 0,1-1 0,-1 1 0,0-1 1,0-1-1,0 1 0,0-1 0,0 0 0,0 0 0,0 0 0,0-1 0,-1 0 0,0 0 0,1-1 0,-1 0 1,0 0-1,-1 0 0,1 0 0,-1 0 0,0-1 0,0 0 0,0 0 0,-1 0 0,5-9 0,1-6-879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1:14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11 12035,'20'-10'1240,"-10"10"-776,-3 6-216,-7 6 1440,-3 6-1256,3 5-240,0 2-79,5 8-33,0 0-24,3 3-136,2 1-137,0 1-215,1-1-1160,-4-4 1344,0-2-176,-7-3-168</inkml:trace>
  <inkml:trace contextRef="#ctx0" brushRef="#br0" timeOffset="1">0 428 14219,'5'-9'1264,"12"5"-832,2 0-200,9-2 673,5 0-401,7 1-448,5-5-240,3-3-800,3-3 887,-4-10-215,0-4-104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8:21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174 126 14107,'-4'0'82,"1"1"0,-1-1-1,1 0 1,0 1 0,0 0 0,-1 0-1,1 0 1,0 0 0,0 1 0,0-1 0,0 1-1,0 0 1,1-1 0,-1 1 0,0 1-1,1-1 1,-1 0 0,1 1 0,0-1 0,0 1-1,0-1 1,0 1 0,-1 3 0,1-3-72,1-1 0,0 1 0,0-1 0,0 1 0,1 0 0,-1-1 0,1 1 0,-1 0 0,1 0 0,0-1 0,0 1 0,0 0 0,1 0 0,-1-1 0,0 1 0,1 0 0,0-1 0,0 1 0,0-1 0,0 1 1,0-1-1,0 1 0,1-1 0,-1 1 0,1-1 0,-1 0 0,1 0 0,3 3 0,7 4 12,0 1 0,0-2 0,1 0 1,0 0-1,24 9 0,-21-10-4,0 1 0,0 0 0,21 17 0,-35-24-11,0 1-1,0-1 1,0 1-1,0 0 1,0 0-1,-1 0 1,1 0 0,0 0-1,-1 0 1,0 0-1,0 0 1,1 1-1,-1-1 1,-1 0-1,1 1 1,0-1-1,0 1 1,-1-1 0,0 1-1,1-1 1,-1 1-1,0 0 1,0-1-1,0 1 1,-1-1-1,1 1 1,-1-1 0,1 1-1,-1-1 1,0 0-1,0 1 1,0-1-1,0 0 1,0 1-1,-1-1 1,1 0-1,-1 0 1,1 0 0,-1 0-1,0 0 1,0-1-1,0 1 1,-3 2-1,-4 3 15,0-1 0,0 0 0,-1 0 0,0-1 0,0 0 0,-1-1 0,1 0 0,-1-1 0,0 0 0,0-1 0,-14 2 0,18-3 39,-1-1 0,0 1 1,0-1-1,1-1 0,-1 1 0,0-1 1,1-1-1,-1 1 0,1-1 0,-1-1 1,1 1-1,0-1 0,0-1 0,0 1 1,0-1-1,1 0 0,-7-6 1,10 8-33,1 0 1,0 0 0,0 0-1,0-1 1,0 1 0,0 0 0,0-1-1,0 0 1,1 1 0,-1-1-1,1 0 1,0 0 0,0 0 0,0 0-1,0 0 1,1 0 0,-1 0-1,1 0 1,0 0 0,0 0 0,0 0-1,0 0 1,0 0 0,1 0-1,-1-1 1,1 1 0,0 0-1,0 1 1,0-1 0,0 0 0,0 0-1,1 0 1,2-3 0,1-1-33,0 1 0,0-1 0,1 1 0,0 1 0,0-1 0,1 1 0,-1 0 0,1 0 0,0 1 0,0 0 0,11-4 0,15-4-68,64-13 0,-67 19 195,-1-2 0,0-1 1,31-13-1,-56 21-84,-1-1 0,0 0 0,1 0 1,-1 0-1,0 0 0,0-1 0,0 1 0,-1-1 0,1 0 0,-1 1 0,1-1 0,-1 0 0,0-1 1,0 1-1,0 0 0,0-1 0,-1 1 0,3-7 0,-4 7-7,1-1-1,-1 1 0,0-1 1,0 1-1,0-1 1,0 1-1,-1 0 1,1-1-1,-1 1 0,0-1 1,0 1-1,0 0 1,-1 0-1,1 0 1,-1-1-1,0 1 0,1 1 1,-1-1-1,-1 0 1,-3-4-1,-3-2-40,0 0-1,0 1 1,-1 0-1,0 1 0,-1 0 1,1 0-1,-1 1 1,-1 1-1,1 0 1,-1 0-1,0 1 1,0 1-1,-23-4 1,31 7-105,0 0 1,0 0-1,1 1 1,-1-1-1,0 1 1,-7 2 0,10-3 84,0 1 0,0-1 0,0 0 1,0 1-1,0-1 0,0 1 1,0 0-1,0-1 0,0 1 0,0 0 1,0-1-1,0 1 0,0 0 0,1 0 1,-1 0-1,0 0 0,1 0 1,-1 0-1,1 0 0,-1 0 0,1 0 1,-1 0-1,1 0 0,0 0 1,-1 0-1,1 2 0,3 10-327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282 0 15171,'3'5'2137,"-2"0"-1241,-4 15-312,-5 2 1432,-5 12-839,-6 7-217,-4 9-304,-5 3-160,-2 7-352,-2 2-96,0-9-344,5-2-192,4-11-552,3-7-16,7-14 703,3-9-263,6-12-80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5 105 18404,'0'1'137,"-1"0"0,0 0 0,1 1 0,0-1 0,-1 0 1,1 0-1,0 0 0,-1 0 0,1 0 0,0 1 0,0-1 0,0 0 0,0 0 0,0 1 0,0-1 0,0 0 1,0 0-1,1 0 0,0 2 0,0-3-93,1 1 1,-1-1-1,0 0 1,1 0 0,-1-1-1,1 1 1,-1 0-1,1 0 1,-1-1-1,1 1 1,-1-1-1,0 1 1,1-1-1,-1 1 1,0-1-1,0 0 1,2-1-1,12-5 172,0 0 0,-1-2 0,0 0 1,0 0-1,-1-2 0,0 1 0,0-2 0,16-19 0,-24 18 322,-5 13-515,0-1 1,0 1 0,-1 0 0,1-1-1,0 1 1,0 0 0,0 0 0,0 0-1,-1-1 1,1 1 0,0 0-1,0 0 1,-1 0 0,1-1 0,0 1-1,0 0 1,-1 0 0,1 0 0,0 0-1,0 0 1,-1 0 0,1 0 0,0 0-1,-1 0 1,1-1 0,0 1-1,-1 0 1,1 1 0,-3-1 70,0 0 0,0 0 1,0 1-1,0 0 0,1-1 1,-1 1-1,-5 2 0,-3 3 42,0 0-1,1 1 0,-1 0 1,-16 15-1,23-19-130,1 0 0,-1 1 0,1 0-1,-1 0 1,1 0 0,0 0 0,1 0 0,-1 1 0,1-1-1,0 1 1,0-1 0,0 1 0,0 0 0,-1 8 0,3-13-6,0 0 1,0 0-1,0 0 0,0 1 1,0-1-1,0 0 1,0 0-1,0 1 1,0-1-1,0 0 0,0 0 1,0 0-1,0 1 1,0-1-1,0 0 1,0 0-1,0 1 1,0-1-1,0 0 0,0 0 1,1 0-1,-1 1 1,0-1-1,0 0 1,0 0-1,0 0 0,0 1 1,0-1-1,1 0 1,-1 0-1,0 0 1,0 0-1,0 0 0,1 1 1,-1-1-1,8-5-226,5-12-1110,-13 15 1235,1 1-1,-1-1 1,1 1-1,-1-1 1,0 0-1,1 1 1,-1-1-1,0 1 0,0-1 1,0 1-1,-1-1 1,1 0-1,0 1 1,-1-1-1,1 1 1,-1-1-1,1 1 0,-2-2 1,-3-5-550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65 15603,'11'-16'1458,"-9"11"-1138,0 1 0,1 0-1,-1-1 1,1 1 0,0 1 0,1-1-1,-1 0 1,0 1 0,1 0-1,0 0 1,5-4 0,-9 7-282,0 0 1,1 0-1,-1 0 1,0 0-1,0 0 1,1 0-1,-1 1 1,0-1-1,1 0 1,-1 0-1,0 0 0,0 0 1,1 0-1,-1 0 1,0 1-1,0-1 1,1 0-1,-1 0 1,0 0-1,0 0 1,1 1-1,-1-1 1,0 0-1,0 0 1,0 1-1,0-1 1,1 0-1,-1 0 0,0 1 1,0-1-1,0 0 1,0 1-1,0-1 1,0 0-1,0 1 1,0-1-1,0 0 1,0 0-1,0 1 1,0-1-1,0 1 1,0 14 338,0-14-306,-3 27 176,-2 0 0,-1 0 0,-1-1-1,-1 0 1,-16 34 0,3-3 34,17-46-223,-39 124 517,39-118-484,1-1 0,0 1 0,1 0 0,1 0 0,2 33 0,0-47-75,-1 1 0,1-1 0,0 0 0,0 1 0,0-1-1,0 0 1,1 0 0,0 0 0,0 0 0,0 0 0,0 0 0,1-1 0,-1 1 0,1-1 0,0 1 0,5 3 0,-4-4-8,0 0 1,0-1-1,1 0 1,-1 0-1,1 0 1,-1 0-1,1-1 1,0 1-1,0-1 1,-1-1-1,1 1 1,0 0 0,0-1-1,7-1 1,12-1-180,0-2 0,-1-1 1,0-1-1,0 0 0,0-2 0,-1-1 1,0 0-1,38-25 0,-32 16-99,-8 1-84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15443,'-1'2'287,"0"-1"0,-1 1 0,1 0 0,0 0 0,1-1 0,-1 1-1,0 0 1,0 0 0,1 0 0,-1 0 0,1 0 0,0 0 0,0 0 0,-1 0-1,1 0 1,1 4 0,0-2 63,0 1 0,0 0-1,0-1 1,1 0-1,-1 1 1,1-1 0,3 4-1,3 6 112,1-1 0,1 0 0,14 14 0,-19-22-435,0 1 0,0-1 0,0-1 0,1 1 0,0-1 0,0 0 0,0 0 0,13 5 0,-17-8-140,1 0 0,0-1 0,-1 1 0,1-1 0,0 1 1,0-1-1,0 0 0,-1 0 0,1 0 0,0-1 0,0 1 0,-1-1 0,1 1 0,0-1 0,-1 0 0,1 0 1,0 0-1,-1 0 0,0-1 0,1 1 0,-1 0 0,0-1 0,1 0 0,-1 0 0,0 0 0,2-2 0,3-5-205,0 0 0,0 0-1,8-17 1,2-7-535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0 18500,'-19'30'1800,"-8"15"-1136,0 3-263,0 7 855,1 4-280,4-1-368,4 0-144,6-8-328,2-7-176,9-13-424,-1-7-224,4-12-576,1-4 992,0-4-224,1 0-233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98 15331,'-1'0'110,"1"1"0,-1-1-1,1 1 1,-1-1-1,1 1 1,0-1 0,-1 1-1,1 0 1,-1-1-1,1 1 1,0-1 0,0 1-1,-1 0 1,1-1 0,0 1-1,0 0 1,0-1-1,0 1 1,-1 0 0,1-1-1,0 1 1,1 0-1,-1 0 1,0-1 0,0 1-1,0 0 1,0-1 0,0 1-1,1 0 1,-1-1-1,1 2 1,0-1 45,0 0 0,0 0 0,1 0 0,-1 0 0,1 0 0,-1-1 0,1 1 0,-1 0 0,1-1 0,-1 1 0,1-1 0,3 1 0,9 1 386,0-1 0,21-1 0,-27 0-333,54-2 826,88-13 1,61-25-263,-108 19-686,174-14 1,-251 33-291,-26 2 188,0 0-1,0 0 0,0 0 0,0 0 1,0 0-1,0 0 0,0 0 0,1 0 0,-1 0 1,0 0-1,0 0 0,0-1 0,0 1 1,0 0-1,0 0 0,0 0 0,0 0 0,1 0 1,-1 0-1,0 0 0,0 0 0,0 0 1,0 0-1,0 0 0,0 0 0,0 0 1,0 0-1,0-1 0,0 1 0,0 0 0,0 0 1,0 0-1,0 0 0,0 0 0,0 0 1,1 0-1,-1 0 0,0-1 0,0 1 0,0 0 1,0 0-1,0 0 0,0 0 0,0 0 1,-1 0-1,1 0 0,0 0 0,0-1 0,0 1 1,0 0-1,0 0 0,0 0 0,0 0 1,-14-7-1648,-16 3 621,10 2 349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48 16612,'17'-14'1192,"-12"9"-827,1 0 1,-1 1-1,1-1 0,0 1 1,0 1-1,8-4 1,-9 8 1339,-7 6-1019,-5 8-258,-5 2-116,-1-1 0,0 0 0,-18 17 0,-25 28 204,28-24-274,2 1-1,1 2 0,-37 81 1,54-103-209,1 1 0,1-1 0,0 2 0,2-1 0,0 0 0,1 1 1,1 0-1,1-1 0,1 1 0,1 0 0,6 38 0,-6-54-23,0 1-1,0 0 0,1-1 1,0 0-1,-1 1 0,2-1 1,-1 0-1,1 0 0,-1 0 1,1 0-1,0-1 0,0 1 1,1-1-1,4 5 0,-2-4 19,0-1-1,0 1 1,1-1-1,-1 0 1,0 0-1,1-1 1,0 0-1,12 2 1,4-1-72,1-1-1,0-1 1,-1-2 0,40-4 0,-42 2-729,0-1 1,0 0-1,0-2 0,-1 0 0,0-2 1,26-12-1,-19 5-337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3 17812,'0'0'69,"0"0"-1,0 0 1,0 0 0,1-1 0,-1 1-1,0 0 1,0 0 0,0 0 0,0 0-1,0 0 1,1-1 0,-1 1 0,0 0-1,0 0 1,0 0 0,0 0 0,1 0-1,-1 0 1,0 0 0,0-1 0,0 1-1,1 0 1,-1 0 0,0 0 0,0 0-1,1 0 1,-1 0 0,0 0 0,0 0-1,0 0 1,1 0 0,-1 0 0,0 0 0,0 1-1,0-1 1,1 0 0,-1 0 0,0 0-1,0 0 1,0 0 0,1 0 0,-1 0-1,0 0 1,0 1 0,0-1 0,0 0-1,1 0 1,-1 0 0,0 0 0,0 1-1,0-1 1,0 0 0,0 0 0,0 0-1,0 1 1,0-1 0,-3 19 1693,-17 27-814,18-42-734,-18 38 343,-23 54 322,37-82-697,1 1-1,1-1 1,0 1-1,-2 26 1,6-40-161,-1 1 1,1 0-1,0 0 0,0 0 0,0 0 1,0-1-1,0 1 0,1 0 0,-1 0 0,1 0 1,-1-1-1,1 1 0,-1 0 0,1 0 1,0-1-1,0 1 0,0-1 0,0 1 1,0-1-1,0 1 0,3 1 0,-2-2-48,-1 0-1,1 0 1,0 0-1,0 0 0,0-1 1,0 1-1,0-1 1,1 1-1,-1-1 1,0 0-1,0 0 0,0 0 1,0 0-1,0 0 1,4-1-1,4-1-378,-1-1 0,0 0 0,0 0 0,-1-1 0,1 0 0,-1-1 0,10-7 0,-11 7 127,0 0-1,0-1 0,-1 0 1,9-11-1,-2-6-614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20180,'1'0'3049,"-2"1"-2641,1 2 1408,0 1-1007,0-1-169,3 2-352,-1-1-192,0 0-552,-2-2-312,0 0 632,-4 0-129,-4-2-95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14475,'0'0'105,"0"0"1,-1 0-1,1-1 1,0 1-1,0 0 0,0 0 1,0 0-1,0-1 1,0 1-1,0 0 0,0 0 1,0 0-1,0-1 1,0 1-1,0 0 0,1 0 1,-1-1-1,0 1 1,0 0-1,0 0 0,0 0 1,0-1-1,0 1 0,0 0 1,1 0-1,-1 0 1,0 0-1,0-1 0,0 1 1,0 0-1,1 0 1,-1 0-1,0 0 0,0 0 1,0 0-1,0 0 1,1-1-1,-1 1 0,9 7 2187,16 26-850,-9-11-795,11 5-284,0-1-1,1-1 1,61 41 0,-36-33-258,89 41 1,-130-68-288,-8-4 14,-1 0-1,1-1 0,0 1 0,-1-1 1,1 1-1,0-1 0,0-1 0,0 1 1,0 0-1,4-1 0,-7 0 148,-1 0 0,0 0-1,1 0 1,-1 0 0,1 0-1,-1 0 1,0-1 0,1 1-1,-1 0 1,0 0 0,1-1-1,-1 1 1,0 0 0,1 0-1,-1-1 1,0 1 0,0 0-1,1-1 1,-1 1 0,0 0-1,0-1 1,0 1 0,1-1 0,-1 1-1,0 0 1,0-1 0,0 1-1,0-1 1,0 1 0,0 0-1,0-1 1,0 1 0,0-1-1,1-2-118,1-12-420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8:2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15123,'0'6'1513,"0"4"-1121,-5 4-128,1 4 704,1 3-368,0 3-120,0 5-216,2 1-80,1 0-32,0-3-16,6-2-112,-1-4-56,0-2-312,0-3-208,0-6 456,-4-3-96,-1-6-72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0:56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55 14939,'5'-9'673,"-2"4"-337,-1-1 0,1 1 0,0 0 0,1 0 1,-1 0-1,1 0 0,5-5 0,-4 11 949,-3 7-631,-3 9-96,-2-1-196,-2 0 0,1 0 1,-2 0-1,-7 15 1,1 0 91,-277 744 1805,279-750-2667,7-16-104,-1 0-1,1 0 0,-3 14 1,6-16-348,2-6 427,6-10 170,-4 3 45,9-6-221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2:20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7766 641 11426,'-40'-21'170,"-1"1"0,-1 3-1,-1 1 1,0 2 0,0 2-1,-2 2 1,1 2 0,-78-4-1,-32 15-747,-218 33-1,248-21 393,-491 36 476,451-40-27,-15 3-191,-1 8 1,-234 61 0,-140 87-178,354-103 167,-2-8 0,-404 62 1,-317-50-317,421-40 269,187 6 171,240-22-132,2 3-1,-83 32 1,-205 108-36,11 23 1,206-104 1,103-56-17,0 3 0,2 2 0,1 1 0,1 1 0,2 3 0,1 0 0,1 3 0,2 0 0,1 2 0,2 2 0,1 0 0,-33 67 0,34-48 22,4 0 1,2 2 0,2 0-1,3 1 1,-9 75-1,-11 311-34,34-424 7,-3 64-32,11 144 1,-4-204 33,1-1 1,1 1 0,1-1 0,1 0 0,2 0 0,0-1 0,1 0 0,2-1 0,28 44 0,-18-40 11,1 0 0,2-2 0,0-1 0,2 0 1,33 22-1,154 86 87,-96-67-222,4-6 1,2-5 0,236 68-1,-169-77-16,2-8 0,245 15 0,395-24 146,484-87-356,-1059 26 313,-1-11 0,-3-11 0,263-94 0,272-157 647,-580 209-80,327-206 0,-421 222-420,-4-4-1,-3-6 1,-5-4 0,181-214-1,-242 255-73,-1-1 0,-4-2 1,-2-2-1,-2-1 0,29-76 0,-43 85 6,-3 0 1,-2-1-1,-2-1 0,-2 0 1,-3 0-1,-2-1 0,-3-62 1,-6 40 98,-4 0 1,-4 1 0,-27-100 0,-88-214 751,-100-157 85,197 482-1069,-3 1-1,-57-83 1,65 113 50,-1 0-1,-1 2 1,-2 1 0,-1 2-1,-56-42 1,-71-26-94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2:50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1937 879 10938,'1'14'944,"-8"-13"-315,-13-15-305,11 4-238,-1 2-1,0-1 1,-1 1 0,0 1 0,0 0 0,-1 0-1,0 1 1,0 1 0,-22-7 0,-11 0 114,-66-10 0,77 17-154,-322-67 144,278 51-149,2-3-1,-114-52 1,102 31-20,2-5-1,2-2 1,-89-75 0,108 75 22,-3 3 0,-1 3 1,-88-42-1,151 85-17,0 0 0,0 0 1,1-1-1,0 0 0,-1 0 0,1 0 0,1 0 0,-1-1 0,-6-8 1,10 12 102,-7 1 39,6 1-186,0 0 368,0-7 178,1 4-451,1 1-87,-2 4-66,2-2 58,0-1 0,0 0 0,0 0 0,0 1-1,0-1 1,-1 0 0,1 0 0,0 1 0,0-1 0,0 0 0,0 0 0,0 0-1,0 1 1,0-1 0,0 0 0,-1 0 0,1 0 0,0 1 0,0-1-1,0 0 1,0 0 0,-1 0 0,1 0 0,0 0 0,0 1 0,0-1 0,-1 0-1,1 0 1,0 0 0,0 0 0,-1 0 0,1 0 0,0 0 0,-8-5-146,0-3-58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2:51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891 1749 8938,'-8'-2'180,"0"0"1,0-1-1,1 0 0,-1 0 1,1 0-1,0-1 0,0 0 1,0-1-1,1 1 0,-1-1 1,1-1-1,0 1 1,1-1-1,-1 0 0,1 0 1,0-1-1,1 1 0,0-1 1,0 0-1,0 0 0,1-1 1,0 1-1,0-1 1,-3-13-1,2 1-136,-1 0 0,0 1 0,-2 0 1,0 0-1,-10-17 0,-56-89 68,21 39 171,-24-79 487,45 89-576,0 19-137,22 44-42,1-2-1,1 1 1,-9-24-1,-15-70-4,17 52 38,-3 0 1,-46-100-1,43 119-23,6 12-1,2-1-1,0 1 1,-13-43 0,12 12-1,6 23-18,-2 0 0,-20-50 0,25 74-26,0 0 1,-1 0-1,0 1 0,-1-1 1,1 1-1,-2 0 0,1 1 1,-1 0-1,0 0 1,-1 0-1,0 1 0,0 0 1,-11-6-1,17 11-61,1 0 1,-1 0-1,1 0 1,-1 0-1,0 1 1,1-1-1,-1 1 1,0-1-1,0 1 0,0 0 1,-2 0-1,4 0 36,-1 0 0,0 0 1,1 1-1,-1-1 0,1 0 0,-1 1 0,1-1 0,-1 0 0,1 1 0,-1-1 0,1 1 0,0-1 0,-1 1 0,1-1 1,0 1-1,-1-1 0,1 1 0,0 0 0,-1-1 0,1 1 0,0-1 0,0 1 0,0 0 0,0-1 0,0 1 0,0-1 1,-1 1-1,2 0 0,-1-1 0,0 1 0,0 0 0,0 0 0,0 2-82,-1-2 7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2:56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10391 4016 11626,'-4'-10'238,"-1"1"-1,-1-1 1,0 1-1,0 0 1,-1 1-1,-9-11 1,11 15-195,0 0 1,0 1-1,-1-1 0,1 1 1,-1 0-1,0 0 0,1 0 1,-1 1-1,0 0 0,-1 0 1,1 1-1,-7-1 0,-42-4 112,-84 3 0,79 3 7,-62-8 0,-139-42 449,2-1-290,-348-4-261,304 31 17,-97 11 239,125 8-305,-521-59-48,317-47 85,440 100-20,1-2 0,-1-1 0,2-1 0,0-3 1,1-1-1,1-1 0,1-2 0,-48-40 0,-191-189 313,255 234-339,-1-1-9,1-2 1,1 0 0,1-1-1,1 0 1,1-1-1,1-1 1,1 0-1,1-1 1,-8-26-1,3 0-38,3 0 0,2-1 0,-7-81-1,6-63-149,8 103 103,-26-158 1,25 230 71,-1 0 0,-1 0 0,-1 0 0,0 1 0,-2 0 0,0 1 0,-17-24 0,-11-8 23,-50-49-1,-14-18 114,-4-23-95,-108-131 211,190 240-180,2-1 0,1-1-1,2-1 1,-28-64 0,-24-43-269,60 123 147,-1-1 0,-1 1-1,-1 1 1,-1 1 0,-20-19-1,-13-3 4,-2 2 0,-62-33 0,-2-2 99,34 21-75,-3 4 0,-149-61 0,-190-36 67,345 120-25,0 4-1,-1 4 1,-1 3 0,-123-4 0,-239 38-17,122-2 12,198-17-26,-197 11-246,252-7 192,-1 3-1,-113 32 1,114-19-137,1 3-1,-84 45 1,-115 84-176,159-91 336,60-34 23,1 1 0,1 2 1,-62 64-1,-99 130-186,95-100 109,-10 22 66,101-122 52,1 0 0,2 2 0,-23 57 0,21-30 1,1 0 0,4 1 0,-11 113 0,19 177-39,61 290-443,-26-350 341,-7-84 120,8-2 0,9-2 0,8-2 0,116 293-1,1-129-56,-131-298 64,3-1 1,2-2-1,71 80 1,-26-54-25,99 76 1,-126-114 36,21 18-12,2-5 0,3-3 0,3-3 1,101 45-1,563 224-666,-554-250 767,2-8-1,4-10 0,1-8 0,232 24 0,-314-60-163,530 83-430,-484-62 490,270 19-1,-253-38 102,190 11 79,-132-15-181,32 1 14,101 12 91,-76-2 349,-215-20-372,-1-4 0,1-3 0,-1-4 0,138-35 1,-95 8-38,-62 17-26,1 3 0,73-10 0,1 10-94,182 4 0,-262 17 121,89 19 1,-6-1 5,260-6 162,-1-40-42,-46 13-159,-63 5 3,-82-1 268,-97 5-125,218-31-1,-43-7-97,-121 21-193,-135 13 157,1-1 1,-1-1 0,-1-2-1,0-1 1,0-2-1,-1-1 1,-1-1-1,0-2 1,-1-1 0,-1-1-1,-1-2 1,0 0-1,29-32 1,-41 35-4,0 0 0,0-1 1,-2-1-1,0 0 0,-2-1 0,0 0 1,-1-1-1,-1 0 0,-2 0 1,0-1-1,-1 0 0,-1 0 0,-1 0 1,-1-1-1,-1 1 0,-2-1 0,0 0 1,-1 0-1,-6-30 0,-7-2 1,-2 1-1,-34-76 1,-60-102 95,11 29-45,12 3 71,-69-152 128,-32 13-112,126 242-141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24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7579 425 6361,'19'-24'1197,"-15"20"-846,-1 0 0,1 1 1,-1-1-1,0 0 0,0-1 0,-1 1 0,1 0 1,-1-1-1,0 0 0,1-5 0,-3 9-248,0 0-1,0 0 1,-1 0-1,1 0 1,-1 0-1,1 0 1,-1 0-1,1 0 1,-1 0-1,1 0 1,-1 0-1,0 0 1,0 1-1,1-1 0,-1 0 1,0 0-1,0 1 1,0-1-1,0 0 1,0 1-1,0-1 1,0 1-1,0 0 1,-2-1-1,-32-11 617,28 10-492,-46-16-119,1-2 0,-57-31 1,83 38-144,-2 2 0,1 1-1,-1 1 1,-1 2 0,0 0 0,0 2 0,0 1 0,-43 0-1,-24 6-218,-120 17-1,75-4 31,-476 13-77,-538 40 87,732-37 229,402-30-6,-804 83 276,141 46-272,9 43-133,476-108 114,4 9-1,3 9 1,4 7-1,-215 140 1,312-168 16,2 3 1,2 4-1,4 4 1,-127 145-1,139-129 1,4 3 0,4 2 0,-88 177 0,130-228-16,3 2-1,1 0 1,2 0-1,2 2 1,2-1-1,-5 60 1,13-82 1,2 0 1,1 0 0,1 1 0,1-1 0,1 0-1,1 0 1,1 0 0,1-1 0,1 0-1,2 0 1,0 0 0,1-1 0,1 0 0,16 22-1,-12-25-2,0 0-1,1-1 0,2-1 1,-1-1-1,2 0 0,0-1 0,1-1 1,0-1-1,31 14 0,18 5-8,119 36 0,1013 245-1457,-917-257-41,456 32 0,-571-81 1824,1-8-1,-1-7 0,0-7 1,184-41-1,68-60 821,-8-30-599,163-111-231,-17-38-121,-457 240-129,302-197 288,-18-30 222,-266 192-355,192-167 317,-88 66-274,312-269 124,-438 367-345,229-236-129,-284 279 44,-1-2 0,-3-1 0,-3-3 1,56-113-1,-83 149 20,-1 0 1,-1 0-1,-1-1 0,-1 0 1,3-25-1,-7 33 20,0 1 1,-1-1-1,0 0 1,-1 0-1,-1 0 1,0 1-1,-1-1 1,0 1-1,-9-21 0,3 13 4,0 1-1,-2 1 0,-13-20 1,-54-58-18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1:49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6605 252 10922,'-26'-21'131,"-1"1"1,-1 1-1,0 1 0,-2 2 0,0 1 0,0 1 0,-2 2 0,1 0 0,-48-9 0,-28 1-308,-168-11-1,217 26-29,-763-23 972,651 39-444,-179 36-1,-163 60-597,-616 213-4965,576-159 4147,-10-45 1694,377-92-232,-73 13 498,175-22-360,-82 27 1,112-24-173,1 2 1,1 3-1,-70 42 1,54-23 128,-110 93 1,122-87-375,3 2 0,1 3 0,-59 81 0,83-96-68,2 1 0,1 1 1,2 1-1,2 1 1,2 1-1,-18 62 1,14-10 1,-18 175 1,24 101-10,17-292 69,3 0 0,18 107 1,-14-148-34,1-1 0,2 0 0,2 0 0,1-1 1,1-1-1,2 0 0,22 31 0,-8-23-4,1-2-1,2-1 1,2-2-1,1-1 1,2-2 0,1-2-1,68 43 1,-23-25-3,3-3 0,1-5 0,100 34 0,-48-30-37,3-7 1,0-6 0,258 27 0,456-17-44,-829-43 39,769 23 31,393 7 51,-280-56 3,-744 8 71,-1-7 0,-1-8-1,229-74 1,-253 56 27,-3-5-1,-3-6 1,-2-6-1,124-85 1,-107 47-39,-3-6 0,169-169 0,-226 189-105,-5-4 1,-3-4-1,-5-3 1,74-131-1,-119 173-7,-3-2-1,-2-1 0,-3-2 1,-3 0-1,-3-1 0,-3-1 1,-2 0-1,-4-1 0,-2 0 1,-4-1-1,-2 1 0,-4-1 1,-2 1-1,-16-71 0,7 74-6,-2 0 0,-3 2 0,-3 0-1,-3 1 1,-2 2 0,-43-71 0,39 82-53,-2 1 0,-3 2 0,-1 1 0,-2 2 1,-2 2-1,-1 2 0,-72-51 0,47 45-50,-2 3 0,-2 3 0,-1 4 0,-142-50 0,17 31-21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1:50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2 687 16003,'-2'-13'1721,"18"-8"-977,10-9-320,16-6 1320,11-6-951,20-3-289,8-6-120,12-4-264,1-1-176,-7-5-392,-2 3-240,-15-2-353,-11 1 793,-24 7-208,-10 5-152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1:50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537 1 14435,'-13'8'313,"1"0"0,0 1 0,0 1 1,1 0-1,0 0 0,1 1 0,0 1 0,-10 14 0,-5 13 320,-27 55 0,24-41-191,-54 96 280,-119 230-26,198-373-690,-5 11-10,0 0 0,-5 21 1,12-34-5,0 0 0,0 0 0,0 0 1,0 0-1,1 0 0,0 0 0,0 0 0,0 0 1,0 0-1,0 0 0,1 0 0,0-1 1,0 1-1,0 0 0,0 0 0,3 5 1,-3-7 1,1 0 1,-1 0-1,1-1 1,0 1-1,-1 0 1,1-1 0,0 1-1,0-1 1,0 0-1,0 1 1,0-1-1,1 0 1,-1 0 0,0-1-1,0 1 1,1 0-1,-1-1 1,3 1-1,6 0-8,0 0 0,20-2-1,-18 0 8,336-17-1312,-208 12 786,-69 1 181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1:50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14643,'-3'14'1688,"2"3"-1143,4 0-249,4 3 2096,4 5-2072,2 1-160,9-2-80,5 0 16,14-7-144,5-7-88,7-14-432,3-6-168,0-14 2288,-1-9-1608,-11-16 24,-8-3-32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8:22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15595,'0'-3'1369,"13"4"-913,0 1-184,9 1 504,1 0-264,4-1-200,4 1-256,2 0-600,0-1 1376,-4-1-872,-3 0-32,-5 1-8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1:51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1 12795,'-24'47'1704,"-1"10"-1056,-5 12-248,-1 5 1473,5 7-1113,6-2-136,10-9-608,7-7-336,14-10 320,7-10-24,15-26-128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1:57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1 376 13163,'13'-9'1120,"23"-5"-680,17-3-136,27-13 312,9-3-112,8-9 33,1-1-129,-4 0-456,-5 0-256,-19 5 296,-14 2-112,-26 9-104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1:58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259 16 11803,'-9'-2'512,"7"2"-414,0 0-1,0 0 0,1 0 0,-1-1 0,0 1 1,1-1-1,-1 1 0,1-1 0,-1 0 1,1 1-1,-1-1 0,1 0 0,-1 0 1,1 0-1,-2-2 0,4 3 17,-1 0 1,1-1-1,0 1 0,-1 0 0,1-1 1,0 1-1,0 0 0,0 0 0,-1 0 1,1 0-1,0 0 0,0 0 0,0 0 1,-1 0-1,1 0 0,0 0 1,0 0-1,1 1 0,5 0-43,-1 1 0,1 0 0,-1 0 0,1 0 0,-1 1 0,0 0 0,0 0 0,0 1 0,0 0 0,-1 0 0,1 0 0,-1 0 0,0 1 0,0 0 0,-1 0 0,1 1-1,-1-1 1,0 1 0,-1 0 0,1 0 0,-1 0 0,-1 0 0,4 10 0,-2-4-58,-2-1 1,1 1-1,-1 0 0,-1 0 0,0 0 1,-1 0-1,0 0 0,-1 0 0,-1 0 1,1-1-1,-2 1 0,-7 22 0,-1-5 45,-2-1-1,-2 0 0,0-1 1,-21 28-1,-84 94 302,52-81-154,-2 4 44,69-70-242,0-1-1,0 0 0,0 0 0,0 1 1,0-1-1,0 1 0,0-1 1,1 1-1,-1-1 0,1 1 0,-2 2 1,2-3-5,0-1 1,0 1-1,0 0 1,1-1-1,-1 1 1,0-1-1,0 1 1,0-1-1,0 1 1,0-1-1,1 1 1,-1-1-1,0 1 1,1-1-1,-1 1 1,0-1-1,1 1 1,-1-1-1,0 1 1,1-1-1,-1 0 1,1 1-1,0 0 1,2 0 1,1 1 0,0-1 0,0 0 0,0 0-1,0 0 1,0 0 0,0-1 0,7 1 0,165 1-75,27 2-174,-120 3 969,93 6-205,-94-12-326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1:52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316 183 15643,'5'-9'277,"-1"-1"0,0 0 0,-1 0 0,0-1-1,0 1 1,-1-1 0,1-17 0,-3 24-208,0 1 1,0 0-1,0 0 1,-1 0 0,1 0-1,-1-1 1,0 1-1,1 0 1,-1 0-1,-1 0 1,1 0-1,0 0 1,-1 1-1,1-1 1,-1 0-1,0 1 1,0-1 0,0 1-1,0-1 1,-1 1-1,1 0 1,-1 0-1,1 0 1,-1 0-1,1 1 1,-1-1-1,0 1 1,0-1 0,0 1-1,-6-1 1,3 0 33,0 1 0,-1 0 1,1 0-1,0 1 1,-1 0-1,1 0 1,-1 0-1,1 1 0,-1 0 1,1 0-1,0 0 1,-8 4-1,4-1-25,1 0 0,-1 1 0,1 0 0,-1 1 0,2 0 0,-17 14 0,13-9-58,1 0-1,0 2 1,1-1-1,0 1 1,1 0-1,1 1 1,0 0-1,1 1 1,-10 27-1,14-34-12,1 1-1,0 1 1,0-1-1,1 0 1,0 0-1,1 1 1,1 14-1,-1-21-3,0 0 0,1 0-1,0 0 1,0 0-1,0 0 1,0 0 0,0 0-1,0-1 1,1 1 0,-1 0-1,1-1 1,0 1-1,0-1 1,0 1 0,0-1-1,0 0 1,0 0-1,1 0 1,-1 0 0,1-1-1,0 1 1,-1-1 0,1 1-1,0-1 1,0 0-1,3 1 1,3 0 5,0 0-1,0-1 1,0-1 0,0 1-1,1-1 1,-1-1 0,0 0-1,0 0 1,0-1 0,0 0-1,0 0 1,0-1 0,0 0-1,-1-1 1,1 0 0,14-9-1,-3-1 20,0 0-1,-1 0 0,0-2 1,-1-1-1,20-24 0,-32 34-8,0 0 0,0 0 1,0 0-1,-1-1 0,-1 0 0,1 0 0,-1-1 0,-1 1 1,1-1-1,-1 0 0,-1 0 0,2-11 0,-3 19-12,-1 0 0,0-1-1,0 1 1,0 0 0,0 0-1,0 0 1,0 0 0,0-1-1,0 1 1,0 0 0,-1 0-1,1 0 1,0 0 0,-1 0-1,0-2 1,0 3-4,1 0 0,0 0 0,-1-1 1,1 1-1,0 0 0,-1 0 0,1 0 0,0 0 0,-1 0 1,1 0-1,0 0 0,-1 0 0,1 0 0,-1 0 0,1 1 0,0-1 1,-1 0-1,1 0 0,0 0 0,0 0 0,-1 0 0,1 1 0,0-1 1,-1 0-1,1 0 0,0 0 0,0 1 0,-1-1 0,1 0 0,0 1 1,-1-1-1,-2 3 8,1 1 1,-1-1-1,0 1 0,1 0 1,0 0-1,-4 7 0,3 0-3,0-1 0,0 1 0,1 0-1,0 0 1,1 0 0,1 0 0,-1 0-1,2 0 1,-1 0 0,4 14 0,-4-21-6,1-1 0,0 1 0,0-1 1,0 1-1,1-1 0,-1 0 1,1 0-1,0 1 0,0-1 1,0 0-1,0 0 0,0-1 1,1 1-1,-1 0 0,1-1 0,-1 1 1,1-1-1,0 0 0,0 0 1,0 0-1,1 0 0,-1-1 1,0 1-1,1-1 0,-1 0 1,1 0-1,-1 0 0,1-1 0,-1 1 1,1-1-1,-1 1 0,1-1 1,0-1-1,4 1 0,4-2 5,-1 0 0,0-1 0,0 0 0,0-1 0,0 0 0,-1-1 0,1 0 0,-1 0 0,0-1 0,-1-1 0,17-13 0,-14 9 7,0 0 0,-1 0-1,0-1 1,-1-1 0,0 0 0,-1 0 0,13-26 0,-29 59-14,1-1 1,1 1-1,1 1 0,1-1 1,1 0-1,0 1 0,3 31 1,-1-50 3,0 0 1,0 0-1,1 0 1,-1 0-1,1 0 1,-1 0 0,1 0-1,0 0 1,0 0-1,-1 0 1,1 0-1,1 0 1,-1 0-1,0-1 1,0 1 0,1 0-1,-1-1 1,1 1-1,2 1 1,-2-2 3,-1-1-1,1 1 1,-1-1 0,1 0-1,0 1 1,-1-1 0,1 0 0,0 0-1,0 0 1,-1 0 0,1 0-1,0 0 1,-1-1 0,1 1 0,0 0-1,-1-1 1,1 1 0,2-2-1,3-2 29,0 0 0,-1 0-1,1-1 1,-1 1 0,-1-1-1,1 0 1,0-1 0,-1 0-1,6-7 1,0-5 130,17-32 0,-25 44-136,0-1-1,-1 0 1,1 1-1,-1-1 1,-1 0-1,1 0 1,-1 0-1,0-13 1,-3 16-76,-1 9-32,-2 12-110,4-12 79,1-1-1,0 1 0,0-1 1,0 1-1,0-1 0,1 1 1,-1-1-1,1 1 1,1-1-1,-1 1 0,0-1 1,1 0-1,0 0 1,0 0-1,4 6 0,-4-7 4,1-1 0,-1 0 0,0 0 0,0-1-1,1 1 1,-1 0 0,1-1 0,-1 0 0,1 1 0,0-1-1,-1 0 1,1 0 0,0-1 0,0 1 0,0-1-1,0 1 1,0-1 0,-1 0 0,1 0 0,0 0 0,0 0-1,0-1 1,0 1 0,0-1 0,0 1 0,3-2-1,6-3-122,1 0-1,-1-1 0,0 0 0,-1 0 0,19-14 0,18-18-569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1:52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0 17372,'-17'10'600,"1"1"1,1 1 0,0 1 0,0 0-1,1 0 1,-22 30 0,35-43-590,0 1 1,1-1 0,-1 1-1,0 0 1,1-1 0,-1 1-1,1 0 1,-1 0 0,1 0 0,0-1-1,-1 1 1,1 0 0,0 0-1,0 0 1,-1 0 0,1-1-1,0 1 1,0 0 0,0 0 0,0 0-1,0 0 1,0 0 0,0 0-1,0 0 1,1-1 0,-1 1-1,0 0 1,0 0 0,1 0-1,-1 0 1,1 1 0,2-1-14,-1 1-1,0-1 1,1 0 0,-1 0-1,1 0 1,-1 0 0,1 0 0,5 1-1,2 0-58,2 2 0,0 1 1,-1 0 0,1 1-1,-1 0 1,0 0 0,-1 1-1,1 1 1,-1-1 0,12 14-1,-15-14 26,-1 0 0,1 0 0,-1 1 0,-1 0 0,1 0 0,-1 1 0,-1-1 0,0 1 0,0 0 0,0 1 0,-1-1 0,3 17 0,-6-23 53,0 0 1,0 1 0,0-1-1,0 0 1,0 0-1,-1 0 1,1 0-1,-1 1 1,0-1 0,0 0-1,0 0 1,0 0-1,-1-1 1,1 1-1,-1 0 1,1 0 0,-1-1-1,0 1 1,0-1-1,-1 0 1,1 1-1,0-1 1,-1 0 0,1 0-1,-1-1 1,0 1-1,1 0 1,-1-1-1,0 0 1,0 1 0,-5 0-1,-7 3 172,0-2 0,0 1-1,0-2 1,0 0-1,-19 0 1,27-2-179,0 0-1,-1 0 1,1-1-1,-1 0 1,1-1 0,-9-2-1,15 4-41,0 0-1,0-1 1,0 1 0,0 0-1,0-1 1,0 1 0,0-1-1,0 1 1,0-1-1,0 0 1,0 1 0,0-1-1,0 0 1,0 0 0,1 1-1,-1-1 1,0 0-1,0 0 1,1 0 0,-1 0-1,1 0 1,-1 0 0,1 0-1,0 0 1,-1 0 0,1 0-1,0-1 1,-1 1-1,1 0 1,0 0 0,0 0-1,0 0 1,0 0 0,0 0-1,1-1 1,-1 1 0,0 0-1,0 0 1,1 0-1,-1 0 1,0 0 0,1 0-1,-1 0 1,1 0 0,0 0-1,-1 0 1,1 0 0,1-1-1,14-17-384,7-3-123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1:53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 16492,'1'2'148,"0"0"0,0 0 0,0 0 0,0 0 0,0 0 0,-1 0 0,1 0 1,-1 0-1,0 1 0,1-1 0,-1 0 0,0 0 0,0 3 0,-5 35 373,2-22 73,3-15-552,-21 234 2336,18-175-1911,10 114-1,-6-171-446,0 7 44,1 0-1,0 0 0,7 21 1,-9-32-47,1 1 1,-1 0-1,1-1 1,0 1-1,-1-1 0,1 1 1,0 0-1,0-1 1,0 0-1,0 1 1,0-1-1,1 0 1,-1 1-1,0-1 0,1 0 1,-1 0-1,0 0 1,1 0-1,-1 0 1,1 0-1,0-1 1,-1 1-1,1 0 0,0-1 1,-1 1-1,1-1 1,0 0-1,0 0 1,-1 1-1,1-1 0,0 0 1,0 0-1,3-1 1,0-1 34,1 0 0,0 0 0,-1 0 0,0-1 0,1 1 0,-1-1 0,0-1 0,8-6 0,35-38 231,-32 30-163,56-60-142,-3-3 1,63-98 0,-129 174-185,0 1 0,0-1 0,0 0 0,-1 0 0,1 0 0,-2-1 0,4-9 1,-5 15 190,0 0-1,0-1 1,0 1 0,0 0 0,0-1 0,0 1 0,0 0 0,0 0 0,0-1 0,0 1 0,0 0 0,-1 0 0,1-1 0,0 1 0,0 0 0,0 0-1,0-1 1,0 1 0,0 0 0,-1 0 0,1-1 0,0 1 0,0 0 0,0 0 0,-1 0 0,1 0 0,0-1 0,0 1 0,-1 0 0,1 0 0,0 0-1,0 0 1,-1 0 0,1 0 0,0-1 0,0 1 0,-1 0 0,1 0 0,0 0 0,-1 0 0,1 0 0,0 0 0,0 0 0,-1 0 0,1 0 0,0 1-1,0-1 1,-1 0 0,1 0 0,0 0 0,0 0 0,-1 0 0,1 1 0,-1-1-36,-11 3-555</inkml:trace>
  <inkml:trace contextRef="#ctx0" brushRef="#br0" timeOffset="1">246 477 13083,'-8'47'1976,"9"-2"-944,8-4-439,8-7 2151,3-3-1736,3-8-512,0-6-343,1-9-810,-2-3 617,-1-10-208,-1-5-128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1:53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 17500,'-14'34'1488,"-9"6"-976,2 5-176,1 9 448,2 5-167,7 3-57,5 1-48,9-6-408,3-1-200,7-12-592,-2-5-265,3-17 729,1-12-152,-1-18-152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1:54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1 15747,'-9'1'342,"0"2"0,0-1-1,0 1 1,0 0 0,1 1-1,-1 0 1,1 0 0,0 1-1,0 0 1,-13 12-1,16-12-238,0-1 0,1 2 0,0-1 0,0 0 0,1 1 0,0 0 0,0 0 0,0 0 1,0 0-1,1 0 0,0 0 0,0 1 0,1-1 0,0 1 0,0-1 0,0 9 0,1-12-87,0 1 0,0-1 0,0 1 0,0-1 0,1 0 0,-1 1 0,1-1 0,0 1 0,0-1 0,1 0 0,-1 0 0,0 1 0,1-1 0,0 0 0,0 0 0,0-1 0,4 5 0,-4-5-14,0-1-1,0 1 0,0-1 1,0 0-1,1 1 0,-1-1 1,0 0-1,1 0 1,-1-1-1,1 1 0,-1-1 1,1 1-1,-1-1 0,1 0 1,0 0-1,-1 0 0,1 0 1,-1 0-1,1 0 0,0-1 1,-1 1-1,1-1 1,-1 0-1,4-2 0,6-2 0,0-1-1,0 0 0,-1-1 0,0-1 1,-1 1-1,1-2 0,-2 1 1,18-20-1,-17 16-4,1-2 1,-2 1-1,0-1 0,0 0 1,-2-1-1,11-26 1,-15 24-33,-3 17 34,0 0 1,0 0 0,0-1-1,0 1 1,0 0-1,0 0 1,-1 0 0,1 0-1,0-1 1,0 1 0,0 0-1,0 0 1,0 0-1,0 0 1,-1 0 0,1 0-1,0-1 1,0 1 0,0 0-1,0 0 1,0 0 0,-1 0-1,1 0 1,0 0-1,0 0 1,0 0 0,0 0-1,-1 0 1,1 0 0,0 0-1,0 0 1,0 0-1,-1 0 1,1 0 0,0 0-1,0 0 1,0 0 0,0 0-1,-1 0 1,1 0 0,0 0-1,0 0 1,-2 2-4,0-1 0,0 0 0,0 1 0,0-1 0,0 1 0,1-1 0,-1 1 0,1 0 0,-1 0 0,1 0 0,-2 2 0,-6 13 26,0 1 1,0 1-1,2-1 1,-6 23-1,10-30 14,0 1 0,1-1 0,0 1 0,1 0 0,0 0 0,1 0 0,1 0-1,1 14 1,-1-23-22,-1 0 0,1 0 0,0-1-1,0 1 1,0 0 0,0 0 0,0 0 0,1-1-1,-1 1 1,1-1 0,0 1 0,0-1 0,0 0-1,0 0 1,0 0 0,0 0 0,1 0-1,-1 0 1,4 2 0,-1-2 1,-1-1 0,1 1 0,-1-1 0,1 0 1,-1 0-1,1 0 0,-1-1 0,1 0 0,0 0 0,-1 0 0,8-1 0,3-2 10,1-1-1,-1 0 1,0-1-1,0-1 1,0 0-1,18-11 1,16-15-168,90-74 1,-103 76-90,-35 29 213,1-1 0,-1 1 0,0 0 0,0 0 1,1 0-1,-1 0 0,0 1 0,1-1 0,-1 0 1,1 1-1,-1-1 0,1 1 0,0-1 0,-1 1 1,4-1-1,-5 2 11,1-1 1,-1 0 0,1 0 0,-1 1-1,1-1 1,-1 0 0,0 1-1,1-1 1,-1 0 0,1 1-1,-1-1 1,0 1 0,1-1 0,-1 1-1,0-1 1,0 0 0,1 1-1,-1-1 1,0 1 0,0 0-1,0-1 1,0 1 0,0-1 0,1 1-1,-1-1 1,0 1 0,0-1-1,0 1 1,-1 0 0,1 7-14,-1 1 1,0-1-1,0 0 1,-4 10-1,0 0 65,-7 27 133,11-41-139,1-1 0,-1 0 0,1 1 0,0-1 0,0 1 0,0-1 0,1 1 0,-1-1 0,1 1 0,1 3 0,-2-7-24,0 1 0,0 0 0,1-1 0,-1 1 0,0-1 0,1 1 0,-1-1 0,1 1 0,-1 0 0,1-1 0,-1 0 0,1 1 0,-1-1 0,1 1 0,-1-1 0,1 0 0,0 1 0,-1-1 0,1 0 0,0 1 0,-1-1 0,1 0 0,0 0 0,-1 0 0,1 0 0,1 0-1,0 0 12,0 0-1,1 0 1,-1-1-1,0 1 0,0-1 1,1 1-1,-1-1 1,3-2-1,6-2 34,-1-2 0,14-9 0,-19 12-44,111-88-327,-52 40-325,-62 50 570,1 0 0,-1 0 0,1 0 1,0 1-1,-1-1 0,1 1 0,5-2 1,-8 3 56,0 0 1,1-1-1,-1 1 0,0 0 1,1 0-1,-1 0 1,0 0-1,1 0 1,-1 0-1,0 0 0,0 0 1,1 1-1,-1-1 1,0 0-1,1 0 1,-1 0-1,0 0 0,0 0 1,1 0-1,-1 1 1,0-1-1,0 0 1,1 0-1,-1 0 0,0 0 1,0 1-1,0-1 1,1 1-1,-1 14-116,-4 3 120,2-13 59,1 0 0,0-1 0,0 1 1,0 0-1,0 0 0,1 0 0,0 0 0,0 5 1,1-9-32,-1-1 1,0 1-1,0 0 1,1 0-1,-1 0 1,1 0-1,-1 0 1,1 0-1,-1 0 1,1-1-1,-1 1 1,1 0-1,0 0 1,-1-1-1,1 1 1,0-1-1,0 1 1,1 0-1,0 0 16,0 0-1,1 0 1,-1-1-1,0 1 0,0-1 1,1 0-1,-1 1 0,0-1 1,1 0-1,-1 0 1,3-1-1,8-1 79,0 0 0,0-1 0,-1-1-1,24-9 1,50-29 88,-9 3-401,-73 37 157,0 0-1,0 1 1,0-1-1,1 1 1,-1 0-1,0 0 1,0 1 0,8-1-1,-11 1 26,0 1 0,1-1-1,-1 0 1,0 1 0,0-1-1,0 0 1,1 1 0,-1 0 0,0-1-1,0 1 1,0 0 0,0-1-1,0 1 1,0 0 0,0 0 0,0 0-1,-1 0 1,1 0 0,0 0 0,-1 0-1,1 0 1,0 0 0,-1 0-1,1 1 1,-1-1 0,1 0 0,-1 0-1,0 0 1,0 1 0,0-1-1,1 0 1,-1 2 0,0 9-68,0-1 0,0 1 0,-3 16 0,1-20-5,1 1 0,0-1 0,1 0 1,0 1-1,0-1 0,1 0 0,0 1 0,3 11 1,-4-19 55,0 0 1,1 0 0,-1 0 0,1 0 0,-1 0-1,1 0 1,-1 0 0,1 0 0,0 0-1,-1 0 1,1 0 0,0 0 0,0-1 0,0 1-1,0 0 1,-1 0 0,1-1 0,0 1-1,0-1 1,0 1 0,1-1 0,-1 1 0,0-1-1,0 0 1,0 1 0,1-1 0,1 0 61,-1 0 0,1 0 0,-1-1 0,1 1 0,-1-1 0,1 0 0,-1 1 1,0-1-1,1 0 0,-1-1 0,3-1 0,5-3 1,0-1 0,-1 0 0,0-1 0,9-11 0,14-19-188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1:54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 15555,'-6'14'788,"-34"96"3193,35-94-3502,1 1 0,1 0 1,0 0-1,0 28 1,3-42-435,0 0-1,0 0 1,0 0 0,0 0 0,1 0 0,-1 0-1,1 0 1,0 0 0,0 0 0,0-1 0,0 1-1,0 0 1,1-1 0,-1 1 0,1-1 0,0 1-1,0-1 1,0 0 0,3 3 0,-3-3-39,0-1 0,1 0 0,-1 0 1,0 0-1,1-1 0,-1 1 0,0 0 1,1-1-1,-1 0 0,1 1 0,-1-1 1,1 0-1,-1 0 0,1 0 0,-1-1 1,1 1-1,-1-1 0,1 1 0,-1-1 0,0 0 1,1 0-1,-1 0 0,4-2 0,6-4-35,-1 0 0,-1 0-1,1-1 1,-1-1 0,-1 0-1,13-14 1,-9 7-98,0 0 1,-1-1-1,13-25 0,-16 27-141,-16 33 185,0 1 113,5-14-11,1-1 0,0 1-1,0-1 1,0 1 0,0-1 0,1 1 0,0-1-1,0 1 1,1 8 0,-1-11-8,1-1-1,-1 1 0,1-1 1,0 1-1,-1 0 1,1-1-1,0 1 1,0-1-1,0 0 0,0 1 1,0-1-1,0 0 1,0 0-1,1 1 1,-1-1-1,0 0 1,1 0-1,-1 0 0,1-1 1,-1 1-1,1 0 1,-1-1-1,1 1 1,-1 0-1,1-1 1,0 0-1,-1 1 0,1-1 1,2 0-1,3 0 6,1 0-1,0 0 0,0-1 0,-1 0 1,1-1-1,-1 0 0,1 0 0,13-6 1,60-32-180,-57 27 77,2-2-35,18-11-132,-41 25 212,0-1 1,0 1-1,0 0 0,0 0 0,0 0 0,1 0 0,-1 1 0,1-1 0,-1 1 1,7 0-1,-9 0 31,0 1 0,0-1 1,0 1-1,0-1 1,0 1-1,0-1 0,0 1 1,0 0-1,-1 0 0,1-1 1,0 1-1,0 0 0,0 0 1,-1 0-1,1 0 0,0 0 1,-1 0-1,1 0 0,-1 0 1,0 0-1,1 0 1,-1 0-1,0 1 0,1-1 1,-1 0-1,0 0 0,0 0 1,0 3-1,-1 42 62,0-27 0,1-15-37,0 0-1,0-1 1,1 1 0,-1 0-1,1-1 1,0 1 0,0-1 0,0 1-1,0-1 1,1 1 0,-1-1-1,1 0 1,0 0 0,0 1-1,4 3 1,-4-5-54,1 0-1,-1-1 1,1 1-1,-1 0 1,1-1-1,0 0 1,0 1-1,0-1 1,0 0 0,0 0-1,0-1 1,0 1-1,0-1 1,1 1-1,-1-1 1,0 0-1,0 0 1,5-1 0,4-1-67,1-1 0,-1 0 0,0-1 0,0 0 0,-1-1 0,1 0 0,-1-1 0,17-11 0,19-12-271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1:55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49 166 15883,'86'-85'4274,"-60"57"-3001,-22 25-1099,-1-2 1,1 1-1,-1 0 0,0 0 1,0-1-1,2-6 0,-4 11-156,-1-1-1,0 1 1,0-1-1,0 1 0,0-1 1,1 1-1,-1-1 1,0 1-1,0-1 0,0 1 1,0-1-1,0 1 0,0-1 1,0 1-1,0-1 1,0 1-1,-1 0 0,1-1 1,0 1-1,0-1 1,0 1-1,0-1 0,-1 1 1,1-1-1,0 1 0,-1 0 1,1-1-1,-1 0 1,0 1-8,0-1 1,0 1 0,-1 0 0,1-1 0,0 1 0,-1 0-1,1 0 1,-1 0 0,1 0 0,0 0 0,-1 0-1,1 0 1,0 0 0,-1 0 0,-1 2 0,-9 1 9,1 0 1,0 1-1,0 1 1,0 0-1,0 1 1,1 0-1,0 0 0,0 1 1,1 0-1,0 1 1,0 0-1,1 0 1,-12 15-1,19-22-18,0 1-1,0-1 0,1 0 0,-1 1 0,0-1 0,1 1 0,-1-1 0,0 0 1,1 1-1,0 0 0,-1-1 0,1 1 0,0-1 0,0 1 0,0-1 0,0 1 1,0 0-1,0-1 0,1 3 0,-1-2 2,1-1-1,0 0 1,0 0-1,0 0 1,-1 0 0,1 0-1,0 0 1,0 0 0,1 0-1,-1 0 1,0 0-1,0 0 1,0-1 0,1 1-1,-1 0 1,0-1-1,3 1 1,5 2 8,0-2 1,0 1-1,0-1 0,0-1 0,15 0 1,17-3-53,75-17 1,-78 12 1,1 1 0,44-1 0,-80 7 36,-1 1 0,1 0-1,0 0 1,-1 0-1,1 0 1,0 1 0,-1-1-1,1 1 1,-1 0-1,1-1 1,-1 1 0,1 0-1,-1 1 1,0-1-1,1 0 1,-1 1 0,0-1-1,0 1 1,3 3 0,-3-2 9,0-1 0,-1 2 0,0-1 0,1 0 0,-1 0 0,0 0 0,-1 1 1,1-1-1,0 0 0,-1 1 0,0-1 0,0 0 0,0 1 0,-1 4 0,1-3 14,0-1 1,-1 1-1,2 0 0,-1 0 0,1 0 0,-1 0 0,2 0 0,-1 0 0,0 0 0,3 5 0,-3-8-8,1 0-1,-1-1 1,0 1-1,1 0 1,-1 0-1,1-1 1,0 1-1,0-1 1,-1 1 0,1-1-1,0 0 1,0 0-1,0 0 1,0 0-1,1 0 1,-1 0-1,0 0 1,0-1 0,0 1-1,1-1 1,-1 0-1,0 0 1,0 0-1,4 0 1,6-1 15,1 0 0,-1-1 0,0-1 0,0 0 0,0-1 0,-1 0 0,1 0 1,-1-1-1,0-1 0,-1 0 0,1 0 0,-1-1 0,16-14 0,-3 0-74,-1-1-1,0-1 1,-2 0 0,21-32 0,-41 55 41,0 0 0,0-1 1,1 1-1,-1-1 1,0 1-1,0 0 0,1-1 1,-1 1-1,0 0 1,1-1-1,-1 1 1,1 0-1,-1 0 0,0-1 1,1 1-1,-1 0 1,1 0-1,-1 0 1,0 0-1,1 0 0,-1-1 1,1 1-1,-1 0 1,1 0-1,-1 0 1,1 0-1,-1 0 0,1 0 1,-1 0-1,1 0 1,-1 1-1,0-1 0,1 0 1,0 0-1,13 12-15,-4-3 13,-1-4-10,0-1 0,1 0 0,0-1 0,0 0 0,0 0 0,0-1 0,0 0 0,0-1 0,17 0 0,10-1-280,47-8 0,113-27-1090,-196 35 1404,0 0 1,-1 0-1,1 0 0,0 0 0,0-1 1,0 1-1,-1 0 0,1 0 1,0 0-1,0 1 0,0-1 1,-1 0-1,1 0 0,0 0 0,0 1 1,-1-1-1,1 0 0,0 1 1,0-1-1,-1 0 0,2 2 0,-1 11 1157,-2-12-1124,1 0-1,0 0 1,0 0-1,-1-1 1,1 1-1,0 0 1,0 0-1,0 0 1,0 0-1,0 0 1,0 0-1,0 0 1,0-1-1,1 1 1,-1 0-1,0 0 1,0 0-1,1 0 1,-1 0-1,1-1 1,-1 1 0,1 0-1,-1 0 1,1-1-1,-1 1 1,1 0-1,-1-1 1,1 1-1,0-1 1,0 1-1,-1-1 1,1 1-1,1 0 1,17 11-3763,-18-12 2953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8:23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17100,'39'2'1829,"-26"-2"-1447,0 1 0,-1 0 0,1 1 0,21 5 1,-32-6-357,1 0 1,0 0 0,0 0 0,-1 0-1,1 1 1,-1-1 0,0 1 0,1 0-1,-1-1 1,0 1 0,0 0 0,0 1-1,0-1 1,0 0 0,0 0 0,-1 1-1,1-1 1,-1 1 0,0-1 0,0 1-1,0 0 1,0 0 0,0-1 0,0 1 0,0 5-1,-1-3-26,0-1 0,0 1 0,-1 0-1,1-1 1,-1 1 0,0-1 0,0 1-1,-1-1 1,1 1 0,-1-1 0,0 0-1,0 0 1,-1 0 0,1 0 0,-1 0-1,0 0 1,0-1 0,-6 7 0,-3 1 7,0-1 1,-1 0-1,-1-1 1,-16 10 0,30-18-14,0-1 0,0 1 0,0-1 0,0 1 0,0-1 0,0 1 0,0-1 0,0 1 0,1-1 0,-1 1 0,0-1 0,0 1 0,1-1 0,-1 1 0,0-1 0,1 0 0,-1 1 0,0-1 0,1 1 0,-1-1 0,1 0 0,-1 0 0,0 1 0,1-1 0,-1 0 0,1 1 0,-1-1 0,1 0 0,-1 0 0,1 0 0,0 0 0,29 19-275,-12-8 63,-6-4 14,-1 1 0,-1 1 0,1 0 0,-2 0 0,1 1 0,10 14 0,-18-20 134,0-1 0,0 0 0,0 1 0,0 0 0,-1-1 0,1 1 1,-1 0-1,0 0 0,0 0 0,0 0 0,0 4 0,-2-5 46,1 0-1,0 0 0,0-1 1,-1 1-1,0 0 1,0 0-1,1-1 1,-2 1-1,1-1 1,0 1-1,0-1 1,-1 1-1,1-1 0,-1 0 1,0 1-1,0-1 1,-3 3-1,-1 0 127,-1 0-1,0 0 1,0 0-1,0-1 1,0 0-1,-1-1 1,0 1-1,0-2 0,-10 4 1,13-5-35,-1 1-1,1-1 1,-1-1 0,1 1-1,-1-1 1,0 0 0,1 0-1,-1 0 1,1-1 0,-1 0 0,0 0-1,1 0 1,0-1 0,-9-3-1,13 4-105,-1 1 1,1-1-1,0 1 0,0-1 0,0 0 0,0 0 1,0 1-1,1-1 0,-1 0 0,0 0 0,0 0 0,0 0 1,1 0-1,-1 0 0,0 0 0,1 0 0,-1 0 1,1 0-1,-1 0 0,1 0 0,0 0 0,-1-1 0,1 1 1,0 0-1,0 0 0,0 0 0,0-1 0,0 1 1,0 0-1,0 0 0,0 0 0,1-1 0,-1 1 0,0 0 1,1 0-1,-1 0 0,1 0 0,-1 0 0,1 0 1,-1 0-1,1 0 0,0 0 0,0 0 0,-1 0 0,3-2 1,15-7-477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1:58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16556,'11'12'1520,"5"2"-1008,0 3-232,8 6 880,5-1-544,7 4-320,0-2 25,4-3-281,1-2-144,5-8-433,0-5-279,-1-9 648,-4-2-136,-5-11-112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1:59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0 14939,'-13'35'1785,"-2"2"-1137,-6 6-256,0 4 1304,1 14-1056,1 4-112,3 13-192,4-1-248,7-2-744,5-5 632,9-14-128,5-17-72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1:59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357 8 17676,'10'-7'1572,"-17"15"-517,-10 13-406,-36 64-349,5 2 0,3 1-1,4 3 1,4 1 0,-38 151-1,62-194-227,2 1 1,3 0-1,1 1 0,3 0 0,4 72 1,2-99-90,1-1 0,1 1 1,1 0-1,1-1 0,16 38 0,-15-45-119,1-1-1,1 1 1,1-1-1,0-1 0,0 1 1,2-2-1,0 0 1,21 18-1,-27-25 83,0 0 0,1-1 0,0 0 0,0-1 0,1 0 0,-1 0 0,1 0 0,0-1 0,0 0 0,12 2 1,-12-4-43,-1-1 1,1 0 0,12-2-1,-20 2 93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2:00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7 694 12971,'-1'1'131,"0"0"0,0 1 0,1-1 1,-1 0-1,1 0 0,-1 0 0,1 1 0,-1-1 1,1 0-1,0 0 0,0 1 0,-1-1 0,1 0 1,0 0-1,0 1 0,0-1 0,1 0 0,-1 2 1,1-2-47,-1-1 0,1 0 0,-1 1 0,1-1 1,-1 0-1,1 0 0,-1 1 0,1-1 0,-1 0 1,1 0-1,0 0 0,-1 0 0,1 0 0,-1 0 1,1 0-1,0 0 0,-1 0 0,1 0 0,-1 0 1,1 0-1,-1 0 0,1 0 0,0-1 1,-1 1-1,1 0 0,0-1 0,7-2 374,0-1 0,-1 0-1,1-1 1,8-7 0,83-70 566,-5-5 1,-3-3-1,118-153 1,-179 206-956,-15 19-20,0 0-1,-1-2 1,-2 1 0,18-35 0,-25 33 7,-5 21-57,0 0 1,0 0-1,0-1 1,0 1-1,0 0 1,0 0-1,0 0 1,0 0-1,0 0 1,0 0 0,0 0-1,0 0 1,-1 0-1,1 0 1,0 0-1,0 0 1,0-1-1,0 1 1,0 0-1,0 0 1,0 0 0,0 0-1,0 0 1,0 0-1,0 0 1,0 0-1,0 0 1,0 0-1,0 0 1,0 0-1,0 0 1,0 0 0,-1 0-1,1 0 1,0 0-1,0 0 1,0 0-1,0 0 1,0 0-1,0 0 1,0 0-1,0 0 1,0 0-1,0 0 1,0 0 0,0 0-1,-1 0 1,1 0-1,0 0 1,0 0-1,0 0 1,0 0-1,0 0 1,0 0-1,0 0 1,0 0 0,0 0-1,0 0 1,0 0-1,0 0 1,0 0-1,0 0 1,-8 12 21,-15 37-24,2 1 0,2 1 0,3 1 0,-15 79 1,25-107-278,2 1-1,0-1 1,2 1 0,1 0 0,1-1 0,0 1 0,6 31 0,2-30-102,-7-25 353,-1 1 0,0-1 0,1 0 0,0 0 0,-1 0-1,1 0 1,0 0 0,-1 0 0,1 0 0,0 0 0,0 0 0,0 0 0,0-1 0,0 1 0,0 0-1,0 0 1,1 0 0,15-3-551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2:00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15643,'3'23'1641,"-3"9"-1105,-6 12-200,2 11 752,1 13-592,0 7 0,6 1-48,4-3-112,4-9-207,1-5-129,1-13-185,0-7-263,-6-23-296,-6-14-168,-5-4 648,-10-11-192,-12-19-144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2:01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24 13491,'-3'-6'1832,"8"6"-1008,10 1-135,10 2 1791,13 2-1360,10-1-175,11-1-201,5-2-168,1-2-592,-2-4-624,-3-3 616,-7-1-200,-13-2-160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2:01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6 15763,'11'-6'1073,"-7"8"-41,-11 16 418,2-9-1282,-16 35 549,12-28-621,1 0-1,1 1 1,0 0 0,1 1-1,1 0 1,-4 20-1,9-35-79,0 0 0,0 0 0,0 0 0,0 0 0,0-1 0,0 1 0,1 0 0,0 0 0,-1 0 0,1-1 0,0 1 0,0 0 0,1-1 0,-1 1 0,0-1 0,1 1 0,2 3 0,-1-4 10,0 1 1,0 0-1,1-1 1,-1 1 0,1-1-1,-1 0 1,1 0-1,0 0 1,-1-1 0,1 1-1,5 0 1,0 0-126,1 0 0,-1-1 0,1 0 0,-1 0 0,1-1 0,0-1 0,-1 1 1,1-1-1,17-5 0,-22 4 57,0 1 0,0-1 0,0 0 0,-1 0 0,1 0 0,-1 0 0,1-1 0,-1 0 0,0 0 0,5-4 0,9-22-310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2:02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20404,'0'-7'1721,"0"3"-1289,0-2-216,4 2 408,3 1-368,0 3-744,2 3-496,-3 4 736,-6 4-232,-3 2-193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2:02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18 453 16580,'8'-5'3395,"-6"10"-1685,-7 20-1092,1-7-396,3-7-214,0 0 0,1 0 1,0 0-1,0 0 0,1 0 1,4 14-1,-5-23-16,1 0 0,-1 0 1,1 1-1,0-1 0,-1 0 1,1 0-1,0 0 0,1-1 0,-1 1 1,0 0-1,0 0 0,1-1 1,-1 1-1,1 0 0,-1-1 0,1 1 1,0-1-1,0 0 0,0 0 1,-1 0-1,1 0 0,0 0 1,0 0-1,1 0 0,-1-1 0,0 1 1,0-1-1,0 1 0,0-1 1,0 0-1,1 0 0,-1 0 0,0 0 1,0 0-1,0 0 0,1-1 1,-1 1-1,2-2 0,0 1-79,0 0 0,-1-1 0,1 0 0,-1 1 1,0-2-1,1 1 0,-1 0 0,0-1 0,0 1 0,0-1 0,-1 0 0,1 0 0,-1 0 0,1 0 0,-1 0 0,0 0 1,0-1-1,-1 1 0,1-1 0,-1 0 0,1 1 0,0-5 0,1-22-344</inkml:trace>
  <inkml:trace contextRef="#ctx0" brushRef="#br0" timeOffset="1">15 36 14923,'-4'-19'1905,"0"11"-1009,-2-1 2304,7 13-2455,4 4-289,-1-1-984,2 3-105,-6-4 441,-3-2-120,-3-3-80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2:03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5 346 14323,'0'0'41,"0"0"0,-1 1 0,1-1 1,0 0-1,-1 0 0,1 1 0,0-1 0,-1 1 0,1-1 0,0 0 0,0 1 1,-1-1-1,1 0 0,0 1 0,0-1 0,0 1 0,0-1 0,0 1 0,0-1 0,0 0 1,0 1-1,0-1 0,0 1 0,0-1 0,0 1 0,0-1 0,0 1 0,0-1 1,0 0-1,0 1 0,0-1 0,0 1 0,1-1 0,-1 1 0,0-1 0,0 0 1,1 1-1,-1-1 0,0 0 0,0 1 0,1-1 0,-1 0 0,0 1 0,1-1 0,-1 0 1,1 0-1,-1 1 0,0-1 0,1 0 0,-1 0 0,1 0 0,-1 0 0,1 0 1,-1 1-1,0-1 0,1 0 0,-1 0 0,1 0 0,-1 0 0,1 0 0,-1 0 1,1-1-1,33-1 987,-32 2-929,531-124 4330,-396 87-4101,-4 1-154,232-59 34,2 31-921,-352 62 555,-8 1 6,0 0 0,0 0 1,-1 1-1,1-1 0,0 2 0,0-1 0,0 1 1,0 0-1,0 0 0,7 3 0,-14-4 136,0 0-1,0 0 0,0 0 1,0 0-1,0 0 1,0 0-1,0 0 0,0 0 1,1 0-1,-1 0 1,0 0-1,0 0 1,0 0-1,0 0 0,0 1 1,0-1-1,0 0 1,0 0-1,0 0 0,0 0 1,0 0-1,0 0 1,1 0-1,-1 0 1,0 0-1,0 1 0,0-1 1,0 0-1,0 0 1,0 0-1,0 0 1,0 0-1,0 0 0,0 0 1,0 0-1,0 1 1,0-1-1,0 0 0,0 0 1,0 0-1,0 0 1,0 0-1,-1 0 1,1 0-1,0 0 0,0 1 1,0-1-1,0 0 1,0 0-1,0 0 1,0 0-1,0 0 0,0 0 1,0 0-1,0 0 1,0 0-1,-1 0 0,1 0 1,0 0-1,0 1 1,0-1-1,0 0 1,-12 4-354,-15 0 9,-10-3-195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8:23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37 15827,'0'-1'35,"1"0"0,-1 0-1,1 0 1,-1-1-1,0 1 1,0 0 0,0 0-1,0 0 1,0 0-1,0 0 1,0 0 0,0 0-1,0-1 1,0 1-1,0 0 1,-1 0 0,1 0-1,-1 0 1,1 0-1,-1 0 1,1 0 0,-1 0-1,1 0 1,-1 0-1,0 0 1,1 1 0,-1-1-1,0 0 1,0 0-1,0 1 1,0-1-1,0 0 1,1 1 0,-1-1-1,0 1 1,0-1-1,-1 1 1,1-1 0,0 1-1,0 0 1,0 0-1,0 0 1,0-1 0,0 1-1,0 0 1,0 0-1,-1 0 1,1 1 0,0-1-1,0 0 1,-2 1-1,-4 0 67,-1 1-1,1 0 1,-1 0-1,1 1 1,0 0-1,0 0 1,0 1-1,0 0 1,1 0-1,-1 0 1,-10 11-1,1-1-32,2 1 1,0 0-1,-16 22 0,25-30-49,0 1-1,0 0 0,0 1 1,1-1-1,0 1 0,1 0 0,-4 13 1,7-19-10,-1-1 0,1 1 0,-1 0 0,1 0 0,0 0 1,0 0-1,0 0 0,0 0 0,1 0 0,-1 0 0,1 0 1,-1 0-1,1 0 0,0 0 0,1-1 0,-1 1 0,0 0 1,1-1-1,-1 1 0,1-1 0,0 1 0,0-1 0,0 0 1,0 0-1,0 0 0,0 0 0,4 2 0,0 0 32,1-1 0,0 0 0,0 0 0,0-1 0,0 0-1,1 0 1,-1-1 0,1 0 0,-1 0 0,1 0 0,-1-1 0,1 0 0,-1-1-1,1 0 1,10-2 0,-9 1 51,-1 0 0,1 0 0,-1-1 0,1 0 0,-1-1-1,0 0 1,0 0 0,0-1 0,-1 0 0,0 0 0,0-1 0,11-10 0,-15 11-33,0 0 0,0 0 0,-1 0 0,1-1 0,-1 1 0,0-1 0,0 1 1,-1-1-1,0 0 0,0 0 0,0 0 0,-1 1 0,0-1 0,0 0 0,0 0 1,-1 0-1,1 0 0,-2 0 0,-1-6 0,2 8-110,0 0 0,-1 0 0,0 0 0,0 0 0,0 0 0,0 0 0,0 0 0,-1 0 0,0 1 0,0-1 0,-5-3 0,6 5-118,0 0 0,-1 0 0,0 1 0,1-1 1,-1 1-1,0-1 0,0 1 0,0 0 0,0 0 1,0 1-1,0-1 0,0 1 0,0-1 0,0 1 0,0 0 1,0 0-1,-6 1 0,-4 3-474,2 1-206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2:03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5 356 15435,'-4'14'1460,"4"-13"-1411,0-1-1,0 0 1,0 0 0,0 1 0,0-1-1,0 0 1,0 0 0,0 1 0,0-1-1,0 0 1,1 0 0,-1 0-1,0 1 1,0-1 0,0 0 0,0 0-1,0 0 1,1 0 0,-1 1 0,0-1-1,0 0 1,0 0 0,1 0 0,-1 0-1,0 0 1,0 0 0,0 0 0,1 1-1,-1-1 1,0 0 0,0 0 0,1 0-1,1 0 138,0-1-1,0 1 0,0-1 0,0 1 0,0-1 1,-1 1-1,1-1 0,0 0 0,0 0 1,-1 0-1,1 0 0,3-3 0,21-17 941,0-1 0,38-45-1,38-60-54,-17 20-624,-68 90-407,-17 17-40,0 0 0,0-1 0,0 1 0,0 0 0,0 0 0,0 0 0,0 0 0,1 0 0,-1 0 0,0-1 0,0 1 1,0 0-1,0 0 0,0 0 0,0 0 0,1 0 0,-1 0 0,0 0 0,0 0 0,0 0 0,0 0 0,0 0 0,1 0 1,-1 0-1,0 0 0,0 0 0,0 0 0,0 0 0,0 0 0,1 0 0,-1 0 0,0 0 0,0 0 0,0 0 0,0 0 1,0 0-1,1 0 0,-1 0 0,0 0 0,0 0 0,0 0 0,0 0 0,0 1 0,0-1 0,0 0 0,1 0 0,-1 0 1,0 0-1,0 0 0,0 0 0,0 1 0,0-1 0,0 0 0,0 0 0,0 0 0,0 0 0,0 0 0,0 0 0,0 1 1,0-1-1,0 0 0,0 0 0,0 0 0,0 0 0,0 1 0,0-1 0,-1 11-9,-23 100-114,-5 29 140,26-119-132,1-1 0,1 1-1,0 0 1,6 37 0,-5-53-112,1 1-1,0-1 1,1 0 0,0 1 0,-1-1-1,4 6 1,-4-10 172,-1 0 0,1 0 1,-1-1-1,1 1 0,0 0 0,-1 0 0,1-1 0,0 1 1,-1 0-1,1-1 0,0 1 0,0-1 0,0 1 0,0-1 1,-1 1-1,1-1 0,0 0 0,0 1 0,0-1 0,0 0 1,0 0-1,0 0 0,0 1 0,0-1 0,0 0 0,0 0 1,0 0-1,0-1 0,0 1 0,0 0 0,0 0 0,0-1 1,0 1-1,0 0 0,-1-1 0,1 1 0,0-1 0,0 1 1,0-1-1,0 1 0,-1-1 0,2 0 0,16-13-792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2:04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1 383 17444,'2'0'1560,"7"0"-1064,1 0-232,6 0 576,1 0-319,3-1-529,2-3-457,-1-5-1159,2 0 1376,-3 1-304,0-1-192</inkml:trace>
  <inkml:trace contextRef="#ctx0" brushRef="#br0" timeOffset="1">752 1 17068,'0'0'1720,"-5"1"-1280,-9 10-216,-2 4 928,-7 8-631,0 3-121,-1 2-256,0 4-80,4 1-8,0-2-16,5-4-104,2 1-224,6-7 1664,1-2-1296,6-3 88,0-8 48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2:04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44 13443,'-2'10'6588,"-6"40"-3875,8-47-2643,0-1-1,0 1 1,0-1 0,0 1 0,1 0 0,-1-1 0,1 1 0,0-1 0,-1 1 0,1-1 0,0 0 0,1 1 0,-1-1 0,0 0 0,1 0 0,1 3 0,0-3-28,-1 0 0,0-1 0,1 1 0,-1-1 0,1 1 0,0-1 1,-1 0-1,1 0 0,0 0 0,0 0 0,0-1 0,-1 1 0,1-1 0,5 1 0,4-1-42,0-1 0,0 1 1,-1-2-1,1 0 0,0 0 1,-1-1-1,1 0 0,-1-1 0,11-6 1,-8 4-370,-1-1 0,0-1 1,0 0-1,-1 0 0,0-1 1,19-20-1,-11 2-1202,-19 26 1426,0 0 0,0 0 0,-1-1-1,1 1 1,0 0 0,-1-1 0,1 1-1,-1-1 1,0 1 0,0 0 0,1-1-1,-1 1 1,0-1 0,0 1 0,0-1-1,0 1 1,-1-1 0,1 1 0,-1-3-1,1 3 111,0 1-1,-1 0 0,1-1 0,0 1 0,-1 0 0,1-1 0,0 1 0,-1 0 0,1-1 1,0 1-1,-1 0 0,1 0 0,-1-1 0,1 1 0,0 0 0,-1 0 0,1 0 1,-1 0-1,1 0 0,-1-1 0,1 1 0,-1 0 0,1 0 0,0 0 0,-1 0 1,1 0-1,-1 1 0,1-1 0,-1 0 0,1 0 0,-1 0 0,1 0 0,0 0 0,-1 1 1,1-1-1,-1 0 0,1 0 0,0 1 0,-1-1 0,1 0 0,0 0 0,-1 1 1,1-1-1,0 0 0,-1 1 0,1-1 0,0 1 0,0-1 0,-1 1 0,-1 1 127,1 0 0,-1 0 0,1 0 0,0 0 0,-1 0 0,1 0-1,0 1 1,-1 4 0,-5 18 754,0 1 0,-2-1 1,-1 0-1,-14 26 0,-4 10-26,-17 63-745,42-120-165,-3-4-66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2:05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7 19556,'-4'2'414,"0"0"-1,0 1 1,1-1-1,-1 1 0,1 0 1,-1 0-1,1 0 1,0 0-1,0 1 1,1 0-1,-1-1 1,1 1-1,-1 0 1,-1 5-1,3-8-399,1 0-1,-1 1 1,0-1 0,1 0-1,-1 1 1,1-1 0,0 1-1,-1-1 1,1 0 0,0 1-1,0-1 1,0 1-1,0-1 1,0 1 0,0-1-1,1 1 1,-1-1 0,0 1-1,1-1 1,-1 0 0,1 1-1,-1-1 1,1 0 0,0 1-1,0-1 1,-1 0-1,1 0 1,0 0 0,0 1-1,0-1 1,0 0 0,1 0-1,-1-1 1,0 1 0,0 0-1,0 0 1,1 0-1,-1-1 1,0 1 0,1-1-1,-1 1 1,1-1 0,-1 0-1,0 1 1,3-1 0,1 1-1,0-1 1,0 0-1,-1 0 0,1 0 1,0 0-1,0-1 1,0 0-1,-1 0 1,1 0-1,0-1 1,-1 1-1,1-1 0,-1 0 1,7-4-1,-8 4 13,0 0-1,0 0 0,0 0 0,0-1 1,0 1-1,-1 0 0,1-1 0,-1 0 1,0 0-1,0 0 0,0 0 0,0 0 1,0 0-1,-1 0 0,1 0 0,-1-1 1,0 1-1,0-1 0,0 1 1,0-5-1,-1 7-18,0-1 1,0 1-1,0 0 0,0 0 1,0 0-1,0-1 0,-1 1 1,1 0-1,0 0 0,-1 0 1,1 0-1,-1 0 1,0 0-1,1 0 0,-1 0 1,0 0-1,1 0 0,-1 0 1,0 0-1,0 0 0,0 0 1,0 1-1,0-1 1,0 0-1,0 1 0,0-1 1,0 1-1,0-1 0,0 1 1,0-1-1,-1 1 0,1 0 1,0 0-1,0-1 1,0 1-1,-1 0 0,1 0 1,0 0-1,0 0 0,0 1 1,-1-1-1,1 0 0,0 0 1,-2 1-1,1 0-115,0-1 0,-1 0 0,1 1 1,0 0-1,-1 0 0,1-1 0,0 1 0,0 1 0,-1-1 0,1 0 1,0 0-1,0 1 0,0-1 0,1 1 0,-1 0 0,0 0 0,1-1 1,-1 1-1,1 0 0,-1 0 0,-1 4 0,5-12-387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2:06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0 16732,'1'2'153,"0"-1"1,0 1-1,0-1 1,0 1-1,0 0 1,0 0-1,0-1 1,-1 1-1,1 0 1,0 0-1,-1 0 1,0 0-1,0-1 1,1 1-1,-1 0 1,0 0-1,0 0 1,-1 3-1,-6 40 854,5-37-663,-16 63 590,12-53-809,0 1-1,2 0 1,0 0 0,1 0 0,1 0-1,1 36 1,2-49-106,0-1 0,0 0 0,0-1 1,1 1-1,0 0 0,0 0 0,0-1 0,1 1 0,-1-1 0,1 1 0,0-1 0,0 0 0,1 0 0,-1-1 0,1 1 0,0-1 1,0 0-1,0 0 0,0 0 0,0 0 0,1-1 0,0 1 0,-1-1 0,1 0 0,0-1 0,10 3 0,2 0 29,0-1 0,0-1 0,0-1 0,1 0 0,-1-2 0,30-3 0,-30 2-242,0-1 1,0-1-1,29-11 0,-39 12-140,1 0 0,-1-1 0,0 0-1,0 0 1,-1 0 0,1-1-1,-1 0 1,0 0 0,0-1 0,7-9-1,-3-3-438,-7 1-271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2:07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19068,'11'44'2582,"-8"-39"-2547,1-1-1,0 1 1,0-1 0,0 0 0,0 0-1,1 0 1,-1 0 0,1-1 0,0 1-1,0-2 1,0 1 0,0 0-1,1-1 1,-1 0 0,1 0 0,-1 0-1,1-1 1,0 0 0,8 1 0,1-1-308,0 1 0,0-2 1,0 0-1,0-1 1,0 0-1,21-6 0,-24 4-121,0-1-1,0 0 0,-1 0 1,0-2-1,0 1 0,13-10 0,-18 12 181,-1-1 0,0-1-1,0 1 1,0-1 0,0 0-1,-1 0 1,0 0 0,0-1-1,0 1 1,-1-1 0,1 0 0,3-11-1,-8 13 1255,-5 8-353,-5 9 203,-1 7 28,1-1 1,1 2-1,-9 26 0,15-38-859,1 0 0,1 0 0,0 0 0,0 0 0,1 1-1,0-1 1,0 1 0,1-1 0,1 0 0,1 14 0,-2-22-63,1 0 0,-1 0 0,0 0 0,0 1 1,1-1-1,-1 0 0,0 0 0,1 0 0,-1 0 1,1 0-1,-1 0 0,1-1 0,0 1 0,-1 0 0,1 0 1,0 0-1,0 0 0,0-1 0,0 1 0,-1 0 1,1-1-1,0 1 0,0-1 0,0 1 0,0-1 0,0 1 1,0-1-1,2 1 0,12-1-153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2:07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13 200 17020,'-12'1'3580,"12"-1"-3500,28 0 2052,468-71 1314,-4-36-6971,-484 105 3188,5-1-463,0 0 0,21-9 0,-36 10-72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2:08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39 11955,'0'-1'-6,"8"-31"4622,-8 27-1080,-6 20-1922,-13 31-768,-44 75 0,41-81-768,0 2 0,-17 49 0,38-87-72,0 0 1,-1 0-1,1 1 1,1-1-1,-1 1 0,0-1 1,1 1-1,0-1 0,0 1 1,1 4-1,0-6 4,0-1 1,-1 0-1,1 1 0,0-1 1,0 0-1,1 0 0,-1 0 1,0 0-1,1 0 0,-1 0 1,1 0-1,-1 0 0,1-1 1,0 1-1,0-1 0,0 1 1,0-1-1,0 0 0,0 1 0,3 0 1,7 2 22,-1 0 1,1-1-1,-1 0 1,1-1 0,0 0-1,0-1 1,17-1-1,-5 0-333,1-2 0,40-8 0,-32 3-241,-1-2 1,37-16-1,-36 10-8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2:08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17476,'-2'4'1480,"0"11"-992,-1-1-216,-2 3 688,1 3-455,1 3-89,2 0-56,2 0-224,4-2-112,2-3-200,1-3-128,4-6-409,-1-5-239,-1-9 672,-1-5-144,-5-8-104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2:09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8 19972,'-1'4'2129,"-1"2"2408,2-5-4569,3-1-969,-3-10 457,0 2 64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8:24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16067,'3'-2'1969,"2"1"-1265,9-4-328,2-2 912,5-1-439,5 2-105,7 3-488,3-4-304,1 4-824,-1 0-1841,0 2 2337,-3 1-344,0-5-272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2:10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397 0 12507,'24'16'782,"0"2"1,34 31 0,-24-18-257,39 33 588,106 119 1,-155-154-955,0 1 0,-3 1 0,0 1 0,-2 1 1,-1 1-1,-2 1 0,15 47 0,-22-51-82,-2 2 0,-1-1 1,-1 1-1,-2 0 1,-1 0-1,-2 0 0,-5 45 1,-1-36 3,-2 0 1,-2-1-1,-1 0 0,-3 0 1,-20 43-1,6-26 62,-3-1 1,-68 95-1,42-79 77,-86 86 0,-39 21-28,-118 122-759,234-228 416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37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55 12211,'9'-13'2467,"13"-27"0,-21 39-1939,-19 20 826,-18 24-1201,2 3 0,-46 82 0,50-80-81,18-27-44,-3 1 37,1 1-1,1 1 0,2 0 1,-17 49-1,27-69-43,0 1 1,1-1-1,-1 0 0,1 0 0,0 1 0,1-1 1,-1 0-1,1 1 0,-1-1 0,1 0 0,1 0 0,-1 0 1,1 0-1,-1 0 0,1 0 0,0 0 0,0-1 0,6 7 1,-6-7-13,0 0 0,1-1 0,-1 1 0,1-1-1,-1 0 1,1 1 0,0-1 0,0-1 0,0 1 0,0 0 0,1-1 0,-1 0 0,0 1 0,1-1 0,-1 0 0,0-1 0,1 1 0,-1-1 0,1 1 0,-1-1 0,1 0 0,0-1 0,3 1 0,-4-2-304,1 1-1,-1-1 1,1 0 0,-1 0 0,0 0-1,0 0 1,0 0 0,0-1 0,3-3-1,-2 3 200,3-6-545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4:27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3 113 19852,'33'22'1353,"-29"-5"-1201,-8-7-112,-6-7 888,4 0-1264,-1 0 0,1-2-72,5-1-153,-5 3-79,6-9-288,2-12 2056,5-23-1296,-3-6 32,-7-16 144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5:28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656 1 10274,'-37'0'532,"-1"2"-1,0 1 0,1 2 1,0 2-1,-56 17 0,71-16-334,0 1-1,1 1 1,0 0-1,0 2 1,1 0-1,1 2 1,0 0-1,1 1 0,1 0 1,-18 21-1,19-18-119,1 2 1,1 0-1,0 1 0,2 0 0,0 1 0,2 0 0,0 1 0,1 0 0,-6 29 0,10-31-61,2 0 0,0 0-1,1 1 1,2-1-1,0 1 1,1-1 0,1 0-1,1 1 1,1-1 0,12 38-1,-1-17-15,2-2 0,1 0-1,3-1 1,1 0 0,2-2-1,1-1 1,43 47 0,-51-66-2,0-1 0,1-1 1,1-1-1,0-1 1,1 0-1,0-2 1,1 0-1,0-1 1,1-2-1,0 0 1,0-1-1,1-1 0,0-1 1,37 3-1,-9-4 37,1-3-1,0-2 0,0-3 1,-1-1-1,79-20 0,-87 14 55,0-1 0,-1-2 0,0-3 0,-1-1 0,39-24 0,-52 26 20,-1-2-1,-1-1 0,0-2 0,-2 0 1,0-1-1,-2-1 0,34-45 1,-44 50-67,-2 0 1,0 0-1,-1-1 1,0 0 0,-2-1-1,0 1 1,-2-2-1,0 1 1,-1 0 0,-1-1-1,-1 0 1,-1 0-1,-1-27 1,-1 30-39,-1 0-1,-1 0 1,-1 0 0,0 1-1,-1-1 1,-1 1 0,0 0-1,-2 0 1,0 1-1,0 0 1,-2 1 0,0 0-1,-1 0 1,0 1 0,-21-21-1,16 22-7,0 0 0,0 0 0,-1 2 0,-1 0 0,0 1 0,-1 1 0,1 0 0,-2 2 0,-34-10 0,26 11-48,-1 2-1,1 1 0,-1 1 1,1 1-1,-1 1 1,-38 7-1,17 1-119,0 2-1,-90 31 1,-80 53-319,156-62 214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5:43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1154 279 9650,'-1'-6'242,"-1"0"0,0 0 0,0 0-1,0 0 1,-1 0 0,0 1 0,0-1 0,-1 1 0,0 0 0,1 0-1,-2 0 1,1 0 0,0 1 0,-10-7 0,-7-6 435,-47-28-1,44 32-448,0 1-1,-1 1 1,-36-11-1,-83-16 279,69 20-358,57 13-122,0 1-1,-1 1 1,1 1-1,-1 1 1,1 0-1,-1 1 1,-26 4-1,32-2-8,1 1 0,0 0 1,-1 1-1,1 1 0,1 0 1,-1 0-1,1 1 0,0 0 0,0 1 1,1 1-1,-16 13 0,-6 10 48,1 2-1,1 1 1,2 1-1,2 1 1,-37 67-1,47-69-45,1 1-1,2 0 1,-14 59 0,-11 113 20,37-203-38,-2 16 21,1 0 0,0 0 1,2 0-1,2 30 0,-1-41-1,1 0-1,0 0 0,0 0 1,1 0-1,0-1 1,0 1-1,1-1 0,1 1 1,-1-1-1,1 0 0,11 13 1,4-1 30,0 0 0,1-2 0,1 0 1,38 23-1,-23-19-21,1-2 1,53 21 0,-64-32-27,-1-1 1,1-1-1,1-2 1,-1 0-1,1-2 0,44 0 1,165-24 31,-185 14-27,4 2 6,1 2 0,0 2 0,62 9 0,-85-4-4,1-2-1,-1-1 1,39-5 0,-63 3-7,-1 0 0,1-1 0,0 0 0,-1-1 0,0 0 0,0-1 0,0 0 0,0 0 0,0-1 0,-1 0 0,0 0 0,0-1 0,0 0 0,-1-1 0,11-12 0,-4 1-25,-1-1 0,-1 0 0,-1-1 1,-1 0-1,-1-1 0,-1 0 1,0 0-1,-2-1 0,5-27 1,-3 1-117,-2 1 0,-3-1 0,-2-62 0,-2 88 66,0 0 0,-2 1 0,-1-1 0,0 1 0,-14-38 0,13 47 42,0 1 0,-1-1 1,0 1-1,-1 0 0,-1 1 0,1-1 1,-2 1-1,1 1 0,-2 0 0,1 0 1,-14-9-1,-16-8-7,-1 1 1,-52-23-1,-92-29 172,136 59-161,-1 2-1,0 2 1,-1 2-1,0 3 1,-1 1-1,-74 0 1,91 7-64,5-5-39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7:25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7830 539 10474,'-6'-8'248,"-14"-18"525,-26-25-1,38 42-630,-2 1-1,1 1 0,-1 0 0,0 0 1,0 0-1,-17-6 0,0 3-117,0 1-1,-1 1 0,0 1 1,0 2-1,-51-3 1,-145 7-492,210 1 430,-321 19-943,-9 1-796,-276-47-1422,4-51 2208,361 43 1185,-790-127 883,536 90 859,398 63-1227,0 5-1,-179 17 1,-298 97 481,14 50-755,546-152-423,-595 180 244,336-79-219,226-80-55,1 3 1,-83 60-1,82-48 1,3 3-1,1 3 0,2 2 1,3 2-1,3 2 0,-62 91 0,82-103 21,2 1 0,2 2 0,2 1 0,-22 65 0,38-93-9,2-1 0,0 1 0,1 0 0,1 1-1,1-1 1,1 0 0,1 1 0,1-1 0,0 1 0,2-1 0,0 0-1,1 0 1,1 0 0,9 21 0,-5-21-9,2 0-1,0-1 1,1 0-1,1-1 1,0 0 0,2-1-1,0-1 1,0 0-1,2-1 1,27 20 0,-3-8-45,1-1 0,1-2 0,77 30 0,-31-21-48,2-4 1,113 21-1,195 15-124,-398-65 232,425 54 16,2-19 1,604-27-1,-420-50 30,942-187 0,-447-69 204,-906 221 63,-4-9 1,288-171 0,-218 82 203,-234 149-404,-1-1 0,-1-1 0,-2-1 0,-1-2 0,38-54 0,-58 74-69,-1-2-1,0 1 1,0-1 0,-1 0-1,-1 0 1,6-21-1,-10 29-32,0 0 0,-1 0-1,1 0 1,-1 0 0,0 0-1,0 0 1,0 0-1,-1 0 1,0 0 0,0 1-1,0-1 1,-1 0-1,1 0 1,-1 0 0,0 1-1,-1-1 1,1 1-1,-1 0 1,0 0 0,0 0-1,0 0 1,-4-4 0,-1 1-10,1 1 0,-2 0 0,1 0 0,0 1 0,-1 0 0,0 1 0,-16-6 0,4 3-39,1 1 0,-1 1 1,-25-2-1,-8 3-130,-61 3 0,-104 15 37,-63 27-24,-29 14-78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7:32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18023 2192 12491,'-4'-13'116,"0"1"-1,-1 0 1,0 0 0,-1 0 0,0 1 0,-1-1 0,-1 2 0,1-1 0,-2 1 0,-14-15-1,-11-6-12,-64-44 0,67 52-14,-177-144-121,14 10-97,142 118 71,-107-57 0,-134-30-86,-12 24 68,101 36 117,-118-46 41,-164-55 140,-10 28-95,-622-46-373,-13 86-102,894 82 318,-3683-220-246,1269 90 439,2613 145-170,-750-49 113,-5 37 215,7 76-117,587-30-327,-371 111 0,-780 393-3332,890-284 3613,374-196 18,3 4 0,3 4 0,-79 82 1,-64 98 24,164-170-164,-72 119-1,102-145-32,3 1 0,1 2-1,3 0 1,2 1 0,3 2 0,2-1-1,2 2 1,2 0 0,-5 97 0,16-92-27,4 1 0,1 0 0,4-1 0,2 0 1,3-1-1,2 0 0,39 92 0,-9-48-52,4-3 1,5-2-1,83 114 0,122 124 214,-186-253 51,155 134 0,276 146 361,-349-267-458,5-7 1,179 71-1,355 102-20,-1-60-105,13-50-49,401 17-66,7-56 271,-740-77 4,851 58 374,2-63-138,103-69-109,-5-43-183,-156-17-432,-16-75-82,6-111 485,-799 170 308,395-183 1,-506 173-328,-5-10 0,369-269 1,-528 340-138,-4-5 0,-2-2 0,-4-5 1,96-119-1,-130 139-268,-3-2 1,-2-2 0,-2-1 0,-3-2 0,-3-1-1,-3-1 1,33-122 0,-41 102-60,-3-1 1,4-98-1,-17 124 420,-2 0 0,-3 0 0,-21-115 0,15 137 123,-1 2 0,-2-1-1,-2 2 1,-1-1 0,-1 2 0,-26-38 0,13 28 55,-2 1 0,-2 2 0,-71-67 0,-40-18 46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40:30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778 18 12459,'-12'-7'898,"9"5"-840,0 1 1,0-1 0,0 1-1,-1 0 1,1 0-1,0 0 1,-7 0 0,-15 2 78,-1 1 0,1 1 0,0 2 1,-39 11-1,-95 44 15,132-48-72,1 1 0,-47 31 0,60-34-52,0 1-1,0 0 1,1 0 0,1 1 0,0 1-1,-15 22 1,2 4 7,3 1-1,1 1 1,-19 58 0,-25 135 183,58-202-205,1-1-1,2 1 1,1 0-1,1 0 1,6 45-1,-3-56-7,2 0 0,0-1 0,1 0 0,1 0 0,1 0 0,1-1 0,0 1 0,2-2-1,14 23 1,-18-33-2,0-1-1,0 1 0,1-2 1,0 1-1,0-1 0,0 0 1,1 0-1,0-1 0,0 0 1,1 0-1,-1-1 0,1 0 1,0-1-1,0 0 0,10 2 1,-3-2 3,1 0 1,-1-2 0,1 0-1,0-1 1,-1-1 0,1 0-1,31-7 1,-19 0 12,0 0 1,0-2-1,-1-2 1,0 0-1,-1-2 0,-1 0 1,0-2-1,-1-1 0,32-29 1,-4-3 32,-1-3 0,77-102-1,-97 112-9,-2-1-1,-3-1 0,33-69 0,-49 89-26,-1 0 1,-1-1 0,-2-1-1,-1 1 1,0-1 0,-2 0-1,-1 0 1,-1-47 0,-2 65-12,0 0 0,-1 0 0,0 0 1,-1 1-1,0-1 0,0 0 0,-1 0 0,0 1 1,0 0-1,-1 0 0,0-1 0,0 2 0,0-1 1,-1 1-1,0-1 0,0 1 0,-1 1 0,0-1 1,0 1-1,0 0 0,-1 0 0,1 1 0,-1-1 1,0 2-1,0-1 0,-11-3 0,-8-1 4,1 1-1,-2 1 1,-27-3 0,24 5-1042,-48-14 1,77 18 1001,0-1 1,0 1 0,0 0 0,0 0-1,0-1 1,0 1 0,0-1 0,0 1-1,0-1 1,0 1 0,0-1-1,1 1 1,-1-1 0,0 0 0,0 0-1,0 1 1,1-1 0,-1 0 0,1 0-1,-1 0 1,0 0 0,1 0 0,-1 0-1,1 0 1,0 0 0,-1 0-1,1 0 1,0-1 0,1-22-517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11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0 17196,'-11'38'764,"2"1"1,2 0 0,-2 46-1,8-62-672,1 0-1,1 1 1,2-1-1,0 0 1,1 0 0,13 38-1,-12-45-145,1 0-514,8 35 1,-14-50 491,0 0 0,1-1 0,-1 1 0,0 0 0,0-1 0,0 1 0,0 0 0,0 0 0,0-1 0,0 1 1,0 0-1,0 0 0,0-1 0,0 1 0,0 0 0,-1-1 0,1 1 0,0 0 0,0 0 0,-1-1 1,1 1-1,-1-1 0,1 1 0,0 0 0,-1-1 0,1 1 0,-1-1 0,0 1 0,0 0-33,0-1-1,-1 0 0,1 0 0,0 0 1,0 0-1,0 0 0,0 0 0,0-1 1,0 1-1,0 0 0,0 0 0,0-1 1,0 1-1,0-1 0,0 1 0,-1-2 1,-37-25-1587,-84-94-4134,49 35 10429,73 85-4446,-1-1 0,1 1 0,0-1 0,0 0-1,0 1 1,0-1 0,0 0 0,0 0 0,0-2 0,1 3-68,0 1 1,0-1-1,0 1 0,0 0 1,0-1-1,0 1 0,0 0 1,0-1-1,0 1 1,0-1-1,0 1 0,0 0 1,1-1-1,-1 1 1,0 0-1,0-1 0,0 1 1,0 0-1,1-1 1,-1 1-1,0 0 0,0 0 1,1-1-1,-1 1 1,0 0-1,1 0 0,-1-1 1,0 1-1,1 0 1,3-1 393,0 0-1,-1 0 1,1 1 0,0-1 0,0 1 0,0 0 0,6 1 0,-1-1-525,50 2 1604,234 0-1000,-267-3-769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11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25 16652,'9'-10'1331,"1"-3"-401,-8 12-67,-3 5 607,-7 16-972,-52 136 984,51-127-1385,1 0 0,2 0 0,-5 47 0,10-68-66,1 0-1,0 0 0,1 0 0,0 0 0,0 0 1,0 0-1,1 0 0,0-1 0,1 1 1,0-1-1,0 1 0,5 8 0,-5-12-17,-1-1 0,1 1 0,0-1 0,0 1 0,0-1 0,0 0 0,1 0-1,0-1 1,-1 1 0,1-1 0,0 1 0,0-1 0,0 0 0,0-1 0,0 1 0,1-1-1,-1 0 1,1 0 0,-1 0 0,0 0 0,1-1 0,7 0 0,-7 0-87,0 0-1,1-1 1,-1 1 0,0-1 0,0-1-1,0 1 1,0-1 0,0 1-1,0-1 1,0-1 0,-1 1 0,1-1-1,-1 0 1,1 0 0,-1 0 0,0 0-1,0-1 1,-1 0 0,1 0-1,-1 0 1,6-8 0,-4 2-87,0-1 1,0 0 0,-1 0-1,0 0 1,-1 0-1,0 0 1,-1-1-1,1-22 1,-1-26-454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8:24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14739,'5'-5'417,"2"0"0,-1 1 0,0 0 0,1 0 1,0 0-1,0 1 0,0 0 0,0 0 0,1 1 0,-1 0 0,1 0 0,15-1 0,-16 2-346,-1 1 1,1-1-1,0 1 0,0 1 0,0-1 1,0 1-1,-1 0 0,1 1 0,0 0 1,-1 0-1,1 0 0,-1 1 0,0 0 1,10 6-1,-14-8-72,0 1 0,0-1-1,0 1 1,-1 0 0,1 0 0,0-1 0,-1 1 0,1 0 0,-1 1 0,0-1 0,0 0-1,0 0 1,0 0 0,0 1 0,0-1 0,-1 0 0,1 1 0,0 4 0,-1-4-12,-1 1 1,1 0 0,-1-1 0,1 1 0,-1-1 0,0 1 0,0-1 0,-1 0 0,1 1 0,-1-1 0,-3 5 0,-2 3-53,-2-1 1,1 1-1,-2-2 1,1 1-1,-19 13 0,6-8-51,16-12 46,1 1-1,-1 0 0,1 0 1,-1 1-1,1-1 0,-7 9 1,12-13 55,0 1 1,0 0 0,0-1 0,0 1 0,0-1 0,0 1-1,0 0 1,0-1 0,0 1 0,0 0 0,0-1 0,0 1-1,0-1 1,0 1 0,1-1 0,-1 1 0,0 0 0,0-1-1,1 1 1,-1-1 0,0 1 0,1-1 0,-1 1 0,1-1-1,-1 1 1,1-1 0,-1 0 0,0 1 0,1-1-1,-1 0 1,1 1 0,0-1 0,-1 0 0,2 1 0,24 12-217,-20-10 177,16 7-27,48 25-4,-62-30 64,0 0 0,0 1 0,-1 0-1,0 0 1,13 13 0,-19-17 12,1-1 0,-1 0 0,0 1 0,0-1 0,0 1 0,0-1 0,0 1 0,-1-1 0,1 1 0,0 0 0,-1-1 0,1 1-1,-1 0 1,1 0 0,-1 0 0,0-1 0,0 1 0,0 0 0,0 0 0,0 0 0,0-1 0,-1 4 0,0-3 14,-1 1-1,1-1 1,0 0-1,-1 0 1,1 0 0,-1-1-1,0 1 1,1 0-1,-1 0 1,0-1 0,0 0-1,0 1 1,0-1-1,-4 2 1,-5 2 114,-1-1 0,1 0 0,-1 0 0,0-2 0,-16 3 0,21-4-56,-34 2 464,39-2-529,0-1 0,-1 0 0,1-1-1,0 1 1,-1 0 0,1-1 0,0 1 0,0-1-1,-1 0 1,1 0 0,0 0 0,0 0 0,0 0-1,-2-2 1,4 3-17,-1-1 0,1 1 0,-1-1 0,1 1 0,0-1 0,-1 1 0,1-1 0,0 1 0,-1-1 0,1 0 0,0 1-1,0-1 1,0 0 0,0 1 0,-1-1 0,1 1 0,0-1 0,0 0 0,0 1 0,0-1 0,0 0 0,1 1 0,-1-1 0,0 0 0,0 1-1,0-1 1,1 0 0,-1 1 0,1-2 0,14-16-174,9 4-98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12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5 17252,'-4'-4'1896,"4"5"-1296,2-1-272,2-1 1049,3 4-785,2 0-296,-1 1-608,2 0 360,3 8-136,0-2-112</inkml:trace>
  <inkml:trace contextRef="#ctx0" brushRef="#br0" timeOffset="1">416 636 17700,'0'0'82,"1"0"0,-1 0 0,1 0 0,-1 0 1,1 0-1,-1 0 0,1 0 0,0 0 0,-1 0 0,1 0 1,-1 0-1,1 0 0,-1 1 0,0-1 0,1 0 0,-1 0 1,1 1-1,-1-1 0,1 0 0,-1 1 0,0-1 0,1 0 1,-1 1-1,0-1 0,1 1 0,-1-1 0,1 1 0,-1 0 35,0 0 1,0 0-1,0 1 0,0-1 0,0 0 0,0 0 0,0 0 0,0 0 0,0 0 0,0 0 0,-1 0 0,1 0 0,-1 1 0,-23 40 1580,13-25-1428,7-10-230,1 0-1,0 0 1,0 0-1,1 0 1,0 1-1,0-1 1,1 1-1,-2 12 1,3-18-43,0 1 0,1-1 0,-1 0 0,0 0 0,1 0 0,-1 0 0,1 0 0,0 1 0,-1-1 0,1 0 0,0-1 0,0 1 0,0 0 0,1 0 0,-1 0 0,0-1 0,1 1 1,-1 0-1,1-1 0,0 1 0,-1-1 0,1 0 0,0 0 0,0 0 0,0 1 0,0-2 0,0 1 0,0 0 0,0 0 0,0-1 0,0 1 0,0-1 0,0 1 0,4-1 0,0 1-187,0-1-1,-1 0 0,1 0 1,0-1-1,-1 1 1,1-1-1,0 0 0,-1-1 1,1 1-1,-1-1 1,0 0-1,1-1 1,-1 1-1,0-1 0,0 0 1,-1 0-1,1-1 1,-1 1-1,1-1 1,-1 0-1,0 0 0,4-6 1,-1-4-628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12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18956,'9'7'2008,"-4"-2"-1199,-3-5-377,6-3 1336,0-2-784,2 0-704,-2-1-424,4-3 200,-4 2-112,-8 1-176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13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0 149 12819,'1'2'168,"1"0"-1,-1 0 1,0 0 0,1 0 0,0-1-1,-1 1 1,1 0 0,0-1 0,0 1 0,0-1-1,0 1 1,0-1 0,0 0 0,0 0-1,0 0 1,0 0 0,1 0 0,-1 0 0,4 0-1,5 1 417,1 0-1,22-1 1,-22 0 54,52-1 1016,87-11 1,66-19-187,-164 21-1224,93-13 216,652-83-52,-676 99-1519,-119 7-599,-12 1 935,-20 2 113,-4-5 100,-2-4-74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14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1 450 15803,'0'0'63,"0"0"-1,0 1 1,0-1-1,0 0 1,0 1-1,0-1 1,0 0-1,0 1 0,0-1 1,0 1-1,1-1 1,-1 0-1,0 1 1,0-1-1,0 0 1,0 1-1,1-1 1,-1 0-1,0 0 0,0 1 1,1-1-1,-1 0 1,0 0-1,1 1 1,-1-1-1,0 0 1,0 0-1,1 0 1,-1 1-1,1-1 0,-1 0 1,0 0-1,1 0 1,-1 0-1,17-2 854,14-13 173,6-10-39,-1-1 1,35-32-1,60-67-100,-83 77-645,-15 16-169,81-76 160,-111 106-291,0-1 0,0 1 0,0-1 0,1 1 0,-1 0 0,8-3 0,-11 5-5,0 0 0,1 0 0,-1-1 1,0 1-1,1 0 0,-1 0 0,0 0 0,0 0 0,1 0 1,-1 0-1,0 0 0,1 0 0,-1 0 0,0 1 0,0-1 1,1 0-1,-1 0 0,0 0 0,0 0 0,1 0 1,-1 0-1,0 1 0,0-1 0,1 0 0,-1 0 0,0 0 1,0 0-1,0 1 0,1-1 0,-1 0 0,0 1 0,1 16-19,-43 144-69,29-121 36,1 1 1,3 1-1,-9 82 1,18-123 7,-1 0-1,1 1 1,0-1 0,0 0 0,0 0 0,0 0 0,0 1 0,1-1 0,-1 0 0,0 0 0,1 1 0,-1-1 0,0 0 0,1 0 0,-1 0 0,1 0 0,0 0 0,-1 0-1,1 0 1,0 0 0,1 2 0,-1-3 10,0 0 0,1 0-1,-1 1 1,0-1 0,0 0-1,0 0 1,1 0 0,-1 0 0,0-1-1,0 1 1,1 0 0,-1 0-1,0-1 1,0 1 0,0-1-1,0 1 1,0-1 0,0 1-1,0-1 1,2-1 0,18-11-342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14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0 318 15755,'6'6'2009,"1"-1"-1057,3-2-432,2-3 1793,2 2-1177,5-1-600,4-2-320,5-5-784,7-3-304,3-6 664,5-7-160,3-2-177</inkml:trace>
  <inkml:trace contextRef="#ctx0" brushRef="#br0" timeOffset="1">826 10 15875,'14'-8'2713,"-17"7"-38,-26 12-193,11-2-2403,1 0 1,0 1-1,0 1 0,1 1 0,1 0 0,0 1 1,1 1-1,0 0 0,1 1 0,1 0 1,0 1-1,1 0 0,1 1 0,0 0 1,2 1-1,-10 24 0,17-38-602,0 0-1,0 0 1,0 0 0,1 0 0,-1 1-1,1-1 1,1 8 0,-1-12 458,0 0 1,0 0-1,0 0 0,1 1 1,-1-1-1,0 0 1,0 0-1,0 0 0,1 0 1,-1 0-1,0 0 1,0 1-1,1-1 0,-1 0 1,0 0-1,0 0 1,1 0-1,-1 0 0,0 0 1,0 0-1,1 0 1,-1 0-1,0 0 1,0 0-1,1 0 0,-1 0 1,0-1-1,0 1 1,1 0-1,-1 0 0,0 0 1,0 0-1,1 0 1,-1 0-1,0-1 0,0 1 1,0 0-1,1 0 1,-1 0-1,0-1 0,1 1-115,6-4-765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15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383 78 13867,'2'-4'457,"0"1"1,0-1-1,0 0 0,0 0 0,-1 1 1,0-1-1,1-1 0,-2 1 1,2-5-1,-2 7-343,0 1 1,0 0-1,0 0 1,0-1-1,0 1 1,-1 0-1,1 0 1,0-1-1,-1 1 0,1 0 1,-1 0-1,1 0 1,-1-1-1,0 1 1,1 0-1,-1 0 1,0 0-1,0 0 1,0 0-1,0 0 0,0 1 1,0-1-1,0 0 1,0 0-1,0 1 1,0-1-1,0 0 1,0 1-1,0-1 1,-1 1-1,1 0 1,0-1-1,-3 1 0,-2-1-51,-1 1-1,0-1 0,1 1 0,-1 1 0,0 0 0,1 0 0,-1 0 0,1 0 1,-1 1-1,1 0 0,0 1 0,-1-1 0,1 1 0,0 0 0,1 1 0,-1-1 1,1 1-1,0 0 0,-8 8 0,-7 7-30,1 1 0,1 1-1,-20 30 1,-39 63 337,63-91-232,1 0 1,1 1 0,-9 29 0,19-48-104,0 0-1,1 0 1,0 1-1,0-1 1,0 0-1,0 0 1,1 1-1,1 7 1,-1-11-26,0 0 0,1 0 0,-1-1 0,1 1-1,0 0 1,-1 0 0,1-1 0,0 1 0,0-1 0,0 1 0,0-1 0,0 1 0,1-1 0,-1 0-1,0 1 1,1-1 0,-1 0 0,1 0 0,-1 0 0,1 0 0,-1 0 0,1-1 0,0 1-1,0 0 1,-1-1 0,1 1 0,2 0 0,9 1-42,-1 0 1,1-1-1,0 0 1,0-1-1,0-1 1,0 0-1,0 0 0,16-5 1,99-32-2150,-121 35 1989,16-5-626,0-2 0,42-24 1,-44 20-95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15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46 16916,'-9'17'2272,"5"2"-1352,0-3-336,4 0 1529,5-1-1033,8 0-200,9-4-304,4-2-272,9-8-416,3-1-304,5-7-536,0-7-360,-2-8 960,-2-5-216,-3-5-248</inkml:trace>
  <inkml:trace contextRef="#ctx0" brushRef="#br0" timeOffset="1">446 0 16259,'-8'30'1873,"-7"5"-961,1-2-352,-2 3 1057,2 1-369,1-3-344,3-2-208,6-8-544,2-4-336,2-7-736,6-4 824,3-8-192,-1-1-96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16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74 19268,'-7'18'2161,"3"-1"1135,15-19-2824,4-6-112,5 0-240,3-5-192,1-3-288,-1 0-176,-3-1-344,-4 3-192,-12 5 144,-4 4 440,-10 7-129,-6 3-127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17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14 13451,'-2'-13'2267,"-1"20"-571,-4 23-439,-3 47-492,2 0 1,5 0 0,8 114 0,-5-185-721,1 6 68,1 1 0,-1-1 1,2 0-1,4 13 0,-7-23-94,1 0 1,-1 0 0,1 0-1,0 0 1,0 0 0,0-1-1,0 1 1,0 0 0,0 0-1,0-1 1,0 1-1,1-1 1,-1 1 0,1-1-1,-1 0 1,1 0 0,0 1-1,-1-1 1,1 0 0,0 0-1,0-1 1,0 1 0,0 0-1,0-1 1,0 1-1,0-1 1,0 1 0,0-1-1,0 0 1,0 0 0,0 0-1,3 0 1,4-3 18,0 1 0,0-1 0,1-1 0,-2 0 0,1 0 1,0-1-1,-1 0 0,0 0 0,0-1 0,11-11 0,9-9 77,32-41-1,71-104 135,-105 132-213,-1-2 0,27-63-1,-62 155 28,-5 77-1,15-118-59,0-1 0,1 0 0,0 0 0,0 0 0,1 0-1,0 0 1,5 12 0,-6-18-1,0-1 0,0 0-1,0 0 1,0 0 0,0 0 0,1-1-1,-1 1 1,0 0 0,1 0 0,0-1-1,-1 1 1,1-1 0,0 1 0,0-1-1,0 0 1,0 0 0,0 0-1,0 0 1,0 0 0,0 0 0,0 0-1,1-1 1,-1 1 0,0-1 0,0 0-1,1 0 1,-1 1 0,0-2 0,1 1-1,-1 0 1,0 0 0,0-1 0,1 1-1,-1-1 1,3-1 0,3 0-3,-1-1 0,0 0 0,0-1 1,0 0-1,0 0 0,-1 0 0,9-9 0,38-40-49,-40 38 9,0 1 0,25-19 0,-38 33 38,0-1 1,0 1-1,1 0 1,-1-1-1,0 1 0,0 0 1,1-1-1,-1 1 1,0 0-1,1 0 1,-1 0-1,0-1 0,0 1 1,1 0-1,-1 0 1,0 0-1,1 0 1,-1-1-1,1 1 1,-1 0-1,0 0 0,1 0 1,-1 0-1,0 0 1,1 0-1,-1 0 1,0 0-1,1 0 0,-1 0 1,1 0-1,-1 1 1,0-1-1,1 0 1,-1 0-1,0 0 0,1 0 1,-1 0-1,0 1 1,1-1-1,-1 0 1,0 0-1,0 1 1,1-1-1,-1 0 0,0 0 1,0 1-1,1-1 1,-1 0-1,0 1 1,0-1-1,0 0 0,0 1 1,1-1-1,-1 0 1,0 1-1,0-1 1,0 1-1,0 21-53,-1-22 57,-29 140-12,20-105-120,2 0-1,1 1 0,-3 41 0,10-76 52,1 17-516,-1-18 580,0 1 1,0-1-1,1 1 1,-1-1-1,0 1 1,0-1-1,0 0 1,0 1-1,1-1 1,-1 1-1,0-1 1,0 0-1,1 1 0,-1-1 1,0 1-1,1-1 1,-1 0-1,0 0 1,1 1-1,-1-1 1,1 0-1,-1 0 1,0 1-1,1-1 1,-1 0-1,1 0 0,-1 0 1,1 0-1,-1 1 1,0-1-1,2 0 1,5-2-341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18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1 205 14723,'0'1'106,"0"0"0,0 1 0,0-1 0,1 0 0,-1 1 0,0-1 0,1 0 0,-1 0 0,1 1-1,-1-1 1,1 0 0,0 0 0,0 0 0,-1 0 0,1 0 0,0 0 0,0 0 0,0 0 0,0 0 0,0 0 0,0 0 0,0-1 0,1 1 0,-1 0-1,0-1 1,0 1 0,0-1 0,1 1 0,1-1 0,4 2 191,1-2 0,-1 1 0,0-1 0,14-2 0,-16 2-19,107-14 1934,203-52 0,-162 30-1667,-132 31-496,287-60 507,4 21-531,-298 42-85,-8 1-40,0 0 1,0 1-1,-1 0 1,1 0-1,0 0 1,0 0-1,6 2 1,-12-2 76,0 1 0,0-1 1,1 0-1,-1 0 0,0 0 1,0 1-1,0-1 0,0 0 1,0 0-1,0 0 0,0 1 1,0-1-1,0 0 0,0 0 1,0 0-1,0 1 0,0-1 0,0 0 1,0 0-1,0 1 0,0-1 1,0 0-1,0 0 0,0 0 1,0 1-1,-1-1 0,1 0 1,0 0-1,0 0 0,0 0 1,0 1-1,0-1 0,-1 0 1,1 0-1,0 0 0,0 0 1,0 0-1,0 1 0,-1-1 1,1 0-1,0 0 0,0 0 1,0 0-1,-1 0 0,1 0 1,0 0-1,0 0 0,-1 0 1,-9 7 408,-16 0-584,14-5 39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8:25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95 15283,'-6'-2'102,"0"0"-1,0 0 1,0 1-1,-1 0 1,1 0-1,-1 1 1,1 0-1,-1 0 1,1 0 0,0 1-1,-1 0 1,1 0-1,0 1 1,-1-1-1,1 1 1,0 1-1,0-1 1,1 1-1,-1 0 1,0 1-1,1-1 1,0 1-1,-5 4 1,3-3-89,1 1 1,0-1-1,0 1 1,0 0-1,1 0 1,0 1-1,0-1 1,1 1-1,0 0 1,0 1-1,1-1 1,-1 0-1,2 1 1,-1 0-1,1 0 1,0 0-1,-1 14 0,3-19-9,0-1 0,0 0 0,0 1-1,1-1 1,-1 0 0,1 0-1,-1 1 1,1-1 0,0 0 0,0 0-1,0 0 1,0 0 0,0 0 0,0 0-1,1 0 1,-1 0 0,1-1-1,2 3 1,-1-1 2,0-1 1,0 0-1,0-1 0,0 1 0,0-1 1,1 1-1,-1-1 0,0 0 0,1 0 1,6 1-1,1-1 6,0-1 0,0 0 0,0 0-1,0-1 1,-1-1 0,21-5 0,-19 4 10,-1-1-1,0 0 0,0-1 0,0 0 1,0-1-1,-1 0 0,0-1 1,0 0-1,-1-1 0,0 0 1,9-9-1,-14 12-11,1-1-1,-1 1 1,0-1 0,-1 0 0,1 0-1,-1-1 1,0 1 0,-1-1-1,0 1 1,0-1 0,0 0 0,-1 0-1,0 0 1,0 0 0,-1 0 0,1 0-1,-2 0 1,1 0 0,-1 0 0,-2-8-1,2 9-48,-1 0 1,-1 0-1,1 0 0,-1 1 0,0-1 0,-1 1 0,1 0 1,-1 0-1,0 0 0,0 0 0,-10-7 0,13 10 42,0 1 0,-1 0 0,1-1 0,-1 1 1,1 0-1,-1 0 0,0 0 0,1 1 0,-1-1 0,0 0 0,0 1 0,1-1 0,-1 1 0,0-1 0,0 1 0,0 0 0,0 0 0,0 0 0,1 0 0,-1 0 0,0 0 0,0 0 0,0 1 1,0-1-1,0 1 0,1-1 0,-1 1 0,0 0 0,0 0 0,1 0 0,-1 0 0,1 0 0,-1 0 0,1 0 0,-1 0 0,1 1 0,0-1 0,-1 0 0,1 1 0,0-1 0,0 1 0,-1 3 1,0-2 8,0 1 0,0-1 0,1 1 0,0 0 0,-1 0 0,1 0 0,1 0 0,-1 0 1,1 0-1,-1 0 0,1 4 0,1 21 48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21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27 13979,'30'-22'3131,"-25"17"701,-130 185-1120,100-142-2426,-45 79 378,64-105-601,1-1 1,0 1-1,1 0 1,0 0-1,1 0 0,0 1 1,1-1-1,0 18 1,2-27-50,0 0 0,0 0 0,1-1-1,-1 1 1,1 0 0,0 0 0,0 0 0,0-1 0,0 1 0,0 0 0,1-1 0,-1 1 0,1-1 0,0 1 0,-1-1 0,1 0 0,0 0 0,0 0 0,1 0-1,-1 0 1,0 0 0,1-1 0,-1 1 0,1-1 0,-1 0 0,1 1 0,0-1 0,4 1 0,5 1 21,0 0-1,1-1 1,-1 0 0,0-1-1,17-1 1,2 0-93,1-2 0,40-8 0,-54 7 28,-1-1 0,0-1 0,0-1 0,-1 0 0,27-15 0,-36 17-86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21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15907,'0'17'1254,"-1"1"-1,0-1 1,-1 1-1,-9 32 1,6-30-641,1 0 1,1 0 0,-1 24-1,4-41-623,0-1-1,0 0 1,0 0-1,0 0 1,0 0-1,0 0 1,1 0-1,-1 0 1,1 0-1,0 0 1,0 0-1,0 0 1,0 0-1,0-1 1,0 1-1,0 0 1,0-1-1,1 1 1,-1 0-1,0-1 1,1 0-1,0 1 1,-1-1-1,1 0 1,0 0-1,0 0 1,-1 0-1,1 0 1,0 0-1,0 0 1,0-1-1,0 1 1,0-1-1,0 1 1,3-1-1,-3 0-87,1 0-1,0 0 1,-1-1-1,1 1 0,-1-1 1,1 1-1,-1-1 0,1 0 1,-1 0-1,1 0 1,-1 0-1,0-1 0,1 1 1,-1-1-1,0 1 0,0-1 1,0 0-1,0 1 1,-1-1-1,1 0 0,0 0 1,-1-1-1,1 1 0,-1 0 1,0 0-1,0-1 0,0 1 1,1-4-1,5-26-640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21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21213,'-3'1'1856,"-6"6"-1336,4 2-216,2 0 616,3 1-536,1-3 857,-1-2-761,-3-2-344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50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611 296 13371,'-60'-13'752,"7"-3"-792,0-7-64,11-4-40,2-4-48,-3-4-136,-4-1-136,-12 0-656,-4 5 879,-10 4-127,-4 7-40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52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10429 387 8386,'-597'-58'-472,"26"2"-2869,-40 42 3242,0 23 3486,-199 0-391,-245-51-3080,3-42 323,1039 83-218,-1110-96 1191,-4 45-460,477 52-442,1 50-295,544-34-33,-146 42 0,191-40 11,2 4 1,0 2 0,-99 56-1,93-40 7,1 3 1,3 3-1,1 2 0,3 3 1,-87 101-1,101-99 3,2 2-1,3 2 1,1 1-1,4 1 1,2 2 0,-36 109-1,28-42-17,6 1-1,6 2 1,-13 191 0,32-165 54,16 186 0,39 157 50,-11-149-60,8 329-15,11 113-48,-36-630-37,8-1 0,6-2 1,7-1-1,8-2 0,6-3 1,80 158-1,22-32 43,20-13 2,-171-257 25,78 108-10,6-3 0,4-4 0,6-4 0,219 182-1,-224-219-3,3-5 0,2-3 0,4-5 0,1-5 0,171 59-1,-42-36-16,393 71-1,-311-93 45,1-15-1,3-13 0,622-33 1,50-111 104,-9-56-8,754-229-16,-123-118-114,-913 231 139,-20-36 205,122-132 224,-428 234-353,-136 74-131,426-351 0,-459 301-69,-17-17 14,-56 61-8,0 3 21,-7-6 1,161-270-1,-252 366 8,-3-2-1,-2-1 1,-4-1 0,-3-1-1,-2-1 1,-4-1-1,14-124 1,-26 136-7,-2 0 0,-4 0-1,-1-1 1,-4 1 0,-2 1-1,-2-1 1,-3 1 0,-3 1-1,-44-108 1,24 91-25,-4 2-1,-3 1 0,-2 2 1,-4 2-1,-3 3 1,-2 2-1,-3 2 0,-75-61 1,36 41-21,-3 5 0,-4 3 0,-2 6 0,-227-106-1,106 84 30,-3 10 0,-303-63 0,422 118-93,-312-83-1244,374 90 1161,1-1 0,1-3 0,1-2 0,0-2-1,2-2 1,-60-46 0,22-2-311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53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0 606 14899,'2'-8'1472,"8"-4"-1007,16-9-129,11-3 440,27-11-152,14-5-88,16-7-104,11-5-40,8-5-328,5-1-208,-9 4-496,-9 0-120,-28 5 568,-14-1-168,-28 5-136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53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641 0 12043,'-32'28'673,"2"1"0,1 2 0,-48 65 1,27-33-59,-69 79 229,-119 157 446,228-284-1223,-1 1-1,2 1 1,0 0 0,-8 24-1,15-35-53,0 0 0,0-1-1,1 1 1,0 0-1,0 0 1,1 0 0,-1 0-1,1 0 1,1 0-1,-1 0 1,1-1 0,0 1-1,0 0 1,1 0-1,-1 0 1,1-1 0,5 10-1,0-5-12,0-1-1,0 0 1,1-1 0,0 0-1,1 0 1,-1 0-1,1-1 1,1-1 0,-1 1-1,1-2 1,0 1-1,1-1 1,-1-1-1,21 6 1,11 1-20,0-1 0,66 6-1,-37-9 574,1-4-1,-1-2 0,91-11 0,-70-4-167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4:53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313 2 9786,'-6'0'290,"-1"-1"0,1 1-1,-1 0 1,0 0 0,1 0-1,-1 1 1,1 0 0,-1 1 0,1-1-1,0 1 1,-12 6 0,9-4-103,0 1 1,1 1-1,0 0 1,0 0-1,0 0 1,1 1-1,-8 9 0,0 3-90,2-1 0,0 2 0,1 0 0,1 0 0,1 1 0,-8 24 0,5-5-89,1 0 1,1 0 0,3 1 0,1 0-1,-2 71 1,9-85-22,1 1-1,1-1 1,2 0-1,0 0 1,2-1-1,1 1 1,0-1-1,3-1 0,21 45 1,-13-38-6,1-2-1,1 0 1,1-1 0,43 43-1,-51-59 14,0-1-1,1-1 1,0 0-1,1-1 0,1 0 1,-1-1-1,1-1 0,1-1 1,0 0-1,0-1 1,23 5-1,-15-7-13,0-2 0,0 0 0,0-2-1,1-1 1,-1-1 0,0 0 0,0-2 0,0-2 0,-1 0 0,0-1 0,44-20-1,-31 10-31,0-3-1,-2 0 0,0-3 0,-1 0 1,-2-3-1,46-44 0,-63 55 33,-1-1 0,0-1-1,-1 0 1,-1 0 0,-1-1 0,0-1 0,-2 0-1,14-35 1,-20 43 13,0 0 0,0-1-1,-1 1 1,-1-1 0,0 1-1,0-1 1,-1 1 0,-1-1-1,0 1 1,0-1 0,-1 1 0,-1-1-1,0 1 1,0 0 0,-1 0-1,-1 0 1,-8-14 0,-2 0-24,-1 2 0,-1-1 1,-1 2-1,-2 1 0,-25-24 1,-18-5-17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4:54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353 1 10858,'-16'8'447,"0"1"0,1 0 0,0 1 0,1 1 0,-17 16-1,5-1 17,-37 46-1,46-48-367,1 1 0,1 0 0,1 1 0,2 0-1,0 1 1,-14 55 0,12-27 27,3 1 0,-6 91 0,15-113-105,1 0 0,2 0 0,1-1 0,9 45 0,-6-57-10,1 0 0,0 0-1,2-1 1,0 0 0,2 0-1,0-1 1,22 31 0,-20-33-17,1-1 1,1 0 0,0-1 0,1-1 0,1 0 0,30 20-1,-36-28 2,1 0 1,0 0-1,0-1 0,0-1 0,1 0 0,-1 0 0,1-1 0,0 0 0,0-1 1,0-1-1,0 0 0,24-1 0,-17-3-14,0-1 0,1 0 0,-2-1 0,1-1 1,-1-1-1,1-1 0,-2 0 0,1-1 0,-2-1 0,26-19 0,-10 3-45,-1-1 0,-1-1-1,-1-1 1,26-36 0,-29 30 32,-2-1 1,-1-1 0,-2-2 0,-1 0 0,-3 0 0,-1-2-1,-2 0 1,-1-1 0,-3 0 0,-1-1 0,-2 0 0,1-50-1,-9-24-22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4:56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455 29 9594,'-2'-2'92,"0"-1"1,0 1-1,0 0 0,-1 0 0,1 0 0,-1 0 1,0 0-1,0 0 0,1 1 0,-1-1 1,0 1-1,0 0 0,-1 0 0,1 0 1,0 0-1,0 0 0,0 1 0,-1-1 1,1 1-1,0 0 0,0 0 0,-1 0 1,1 1-1,0-1 0,0 1 0,-1 0 1,1 0-1,0 0 0,0 0 0,0 0 0,-3 2 1,-8 5 48,1 0 1,-1 0-1,2 1 1,-1 1-1,-12 13 1,-5 6-12,1 1 0,1 2 0,2 1 0,1 1 0,2 1 0,2 1 1,1 1-1,-18 45 0,32-67-88,1 0 1,1 1-1,0 0 1,1 0-1,1 0 1,1 0-1,0 23 1,1-28-26,1 0 0,1 0 0,0 0 0,1 0 0,0-1 0,0 1 0,1-1 0,0 0 0,1 0 0,0 0 0,12 16 0,-4-11-12,0-1 1,1 0-1,0 0 0,1-2 1,1 0-1,0-1 0,0 0 1,1-1-1,1-1 0,-1-1 1,1-1-1,33 10 0,-20-9-24,0-1 0,0-2 0,1-1 0,0-2 0,-1-1 0,1-1 0,34-5 0,-29 0-92,-1-3-1,0 0 0,0-2 0,-1-2 1,-1-1-1,0-2 0,0-2 1,39-25-1,-50 26-19,-1 0 1,0-2 0,-1-1-1,33-38 1,-41 41 73,-1 0 0,0-1 0,-2-1 0,0 0 0,-1 0 1,0-1-1,5-22 0,-9 26 76,-2 0-1,1 0 1,-2 0 0,0 0 0,-1-1 0,-1 1 0,0-1 0,-1 1 0,-1 0-1,-5-22 1,5 28-4,-1-1 0,0 1 0,-1 0 1,0 0-1,-1 0 0,0 0 0,0 1 0,-1 0 0,0 0 0,0 1 0,-1-1 0,0 1 0,0 1 0,0-1 0,-1 1 0,0 1 0,-12-8 1,-2 4 9,1 0 1,-1 1-1,-1 1 1,-41-7 0,-23 3 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8:25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14 12939,'-1'0'77,"0"0"-1,1 0 1,-1 0 0,1 0 0,-1 0 0,0 0-1,1 0 1,-1 0 0,0 0 0,1 0 0,-1 0-1,1 0 1,-1 0 0,0 1 0,1-1 0,-1 0-1,1 0 1,-1 1 0,1-1 0,-1 0 0,1 1-1,-1-1 1,1 1 0,-2 0 0,-15 12 318,7-4-233,0 1-1,0 1 1,1-1-1,0 2 1,1-1 0,0 1-1,1 0 1,1 1 0,0 0-1,0 0 1,1 0 0,1 1-1,0-1 1,-3 27-1,7-37-145,0 0 0,0 0-1,0 0 1,0 0 0,1 0-1,-1 0 1,1 0 0,0 0-1,0 0 1,0 0 0,0-1 0,0 1-1,1 0 1,-1 0 0,1-1-1,0 1 1,-1-1 0,1 0-1,0 1 1,1-1 0,-1 0-1,0 0 1,1 0 0,-1 0-1,1-1 1,-1 1 0,1-1-1,0 0 1,0 1 0,0-1-1,0 0 1,-1-1 0,1 1-1,1 0 1,-1-1 0,0 0-1,3 0 1,1 1 70,0-1 0,0 0 0,1-1 0,-1 0 0,0 0 0,0 0 0,0-1 0,0 0 0,-1-1 0,1 1 0,0-1 0,-1-1 0,0 1 0,0-1 0,6-4 0,-7 3-22,-1 0 1,1 0-1,-1 0 1,-1-1-1,1 1 1,-1-1-1,0 0 1,0 0-1,0 0 1,-1 0-1,0-1 1,0 1-1,-1 0 1,0-1-1,0 0 1,0 1 0,-1-1-1,0 1 1,0-1-1,-1 0 1,0 1-1,0-1 1,-3-9-1,2 9-88,0 0-1,-1 0 1,0 0-1,0 0 1,0 0-1,-1 1 1,0 0-1,0 0 0,0 0 1,-1 0-1,0 1 1,0-1-1,0 1 1,-1 0-1,0 1 1,0 0-1,0 0 1,0 0-1,-1 0 1,-12-4-1,15 7-72,0 0 0,0 0 0,0 1-1,0 0 1,0 0 0,0 0 0,0 0 0,0 0-1,0 1 1,0 0 0,0 0 0,0 0 0,0 0-1,-4 3 1,6-4 40,0 2 0,-1-1 0,1 0-1,0 0 1,0 1 0,0-1 0,1 1-1,-1-1 1,0 1 0,1 0 0,-1 0-1,1 0 1,-1 0 0,1 0 0,0 0 0,0 0-1,0 0 1,0 1 0,0-1 0,0 0-1,1 1 1,-1-1 0,1 0 0,-1 5-1,6 15-444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54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430 29 14667,'-12'-5'160,"1"0"0,-1 1 0,0 0 0,0 1 0,-1 0-1,1 1 1,0 1 0,-1 0 0,0 1 0,1 0 0,-1 1 0,1 0 0,-19 4 0,8 1-86,1 0 0,0 1 0,0 1 0,1 1 1,0 1-1,-27 18 0,45-26-71,-33 24 47,34-24-49,0-1 1,0 1-1,0 0 1,1 0-1,-1 0 1,1 0-1,-1 0 1,1 0-1,0 1 0,0-1 1,0 0-1,0 1 1,0-1-1,0 5 1,1-6-8,0 0 0,0 0 0,0 1 0,0-1 1,1 0-1,-1 0 0,0 0 0,1 0 0,-1 0 1,1 0-1,-1 0 0,1 0 0,-1 0 0,1 0 0,0 0 1,-1 0-1,1 0 0,0 0 0,0 0 0,0-1 1,0 1-1,0 0 0,0-1 0,0 1 0,0 0 1,0-1-1,0 0 0,0 1 0,0-1 0,2 1 0,5 1-43,1 0 0,-1 0 0,12 0 0,-6 0-10,7 1-2,0 1 1,0 2 0,-1 0 0,0 1 0,0 1-1,-1 1 1,0 0 0,0 2 0,22 16 0,-32-21 55,-1 1 1,1 1-1,-1 0 0,-1 0 1,1 0-1,-2 1 1,1 0-1,-1 0 1,0 0-1,-1 1 0,0 0 1,-1 0-1,0 1 1,0-1-1,-1 1 0,0 0 1,-1-1-1,-1 1 1,1 18-1,-2-23 9,0 0 0,-1 0-1,0 0 1,0 0 0,-1 0 0,1 0 0,-1-1-1,-1 1 1,1 0 0,-1-1 0,-5 9-1,2-6 21,0 0 0,-1 0-1,0-1 1,-1 1-1,1-1 1,-12 7 0,0-2 53,0 0 1,-1-2-1,0 0 1,-1-1 0,-34 9-1,44-15-55,0 0 0,1-1 0,-1 0 0,-15 0 0,24-2-41,0 0 1,0 0 0,0-1-1,0 1 1,0 0-1,0-1 1,0 1 0,0-1-1,0 0 1,0 1 0,0-1-1,1 0 1,-4-2-1,4 2-10,0-1-1,0 1 0,0 0 1,1 0-1,-1 0 1,0 0-1,1 0 0,-1-1 1,1 1-1,0 0 1,-1-1-1,1 1 0,0 0 1,0-1-1,-1 1 0,1 0 1,0-1-1,0 1 1,1 0-1,-1-1 0,0 1 1,0 0-1,1-2 0,4-11-38,1 0 0,0 1 0,1-1 0,1 1-1,0 1 1,16-20 0,35-41-287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54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4 14523,'-21'52'959,"9"-22"-543,-15 54 1,25-75-359,0 0 0,1 0 0,0 0 0,0 0 0,1 1 1,0-1-1,1 0 0,0 0 0,1 0 0,3 15 0,-4-21-45,1 0 0,-1 0 1,0-1-1,1 1 0,-1 0 0,1-1 0,0 1 0,0-1 0,0 0 0,0 1 0,0-1 0,0 0 0,1 0 1,-1-1-1,1 1 0,-1 0 0,1-1 0,0 0 0,0 1 0,-1-1 0,1 0 0,0-1 0,0 1 0,0 0 0,0-1 1,0 0-1,0 1 0,0-1 0,0 0 0,6-1 0,3-1 17,0 0-1,0-1 1,0 0 0,0-1-1,-1 0 1,17-9 0,12-8 124,-2-3 1,-1-1 0,-1-1 0,-1-2-1,-2-2 1,55-62 0,-79 82-21,-1 0 1,0-1 0,7-13-1,-35 50 523,13-13-629,2 0 0,0 0 1,0 0-1,1 1 1,1 0-1,0-1 1,1 1-1,-1 25 1,3-38-30,0 1 1,0 0 0,0-1 0,0 1 0,0 0 0,0-1 0,0 1-1,0 0 1,1-1 0,-1 1 0,1 0 0,0-1 0,-1 1 0,1-1-1,0 1 1,0-1 0,0 1 0,0-1 0,0 1 0,0-1 0,0 0-1,0 0 1,1 0 0,-1 0 0,0 1 0,1-2 0,-1 1 0,1 0-1,-1 0 1,1 0 0,-1-1 0,1 1 0,0-1 0,-1 1 0,1-1-1,0 0 1,-1 0 0,1 1 0,0-1 0,0 0 0,-1-1 0,1 1-1,0 0 1,-1 0 0,3-1 0,10-2 0,-1 0-1,0-1 1,0 0 0,0-1 0,18-10 0,62-39-1,-69 38 2,20-13 6,26-16 6,-62 41-19,1-1 0,-1 2 1,1-1-1,0 1 1,0 0-1,10-1 1,-18 4 3,0-1 1,-1 1-1,1 0 1,0 0-1,0 0 1,-1 0-1,1 0 1,0 0-1,0 0 1,-1 0-1,1 1 1,0-1-1,-1 0 1,1 0-1,0 1 1,-1-1-1,1 0 1,0 1-1,-1-1 1,1 1-1,-1-1 1,1 0-1,0 1 1,-1 0-1,1-1 1,-1 1-1,1-1 1,-1 1-1,0-1 1,1 1-1,-1 0 1,0-1-1,1 1 1,-1 0-1,0 0 1,0-1-1,0 1 1,1 1-1,-3 28-36,2-27 35,-18 78-15,11-52-284,-4 34 0,11-63 300,0 0 0,0 0-1,0 0 1,0 0-1,0 0 1,0 0-1,1 0 1,-1 0 0,0 0-1,0 0 1,0 0-1,0 0 1,0 0-1,0 0 1,1 0 0,-1 0-1,0 0 1,0 0-1,0 0 1,0 0-1,0 0 1,0 0 0,0 0-1,0 0 1,1 0-1,-1 0 1,0 1-1,0-1 1,0 0 0,0 0-1,0 0 1,0 0-1,0 0 1,0 0-1,0 0 1,0 0 0,0 1-1,0-1 1,0 0-1,0 0 1,0 0 0,1 0-1,-1 0 1,0 0-1,0 0 1,0 1-1,0-1 1,0 0 0,0 0-1,-1 0 1,1 0-1,0 0 1,0 0-1,0 0 1,0 1 0,0-1-1,0 0 1,0 0-1,0 0 1,0 0-1,0 0 1,0 0-1,5-8-72,0-16-70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55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 14995,'-22'29'1080,"2"5"-928,-3 0 1881,7-11-1185,6-8-336,15-14-24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55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277 492 11530,'-8'-16'933,"5"8"-447,0 1-1,-1 0 1,-1-1 0,-7-9 0,11 16-390,0 0 0,0 0 0,0 0 0,0 0-1,0 0 1,-1 0 0,1 0 0,0 0 0,-1 0 0,1 0 0,-1 1 0,1-1 0,-1 0 0,1 1 0,-1 0 0,1-1 0,-1 1 0,0 0 0,1 0 0,-1 0 0,1 0 0,-1 0 0,0 0 0,1 0 0,-1 0 0,1 1 0,-1-1-1,-2 2 1,-4 2 16,1 0-1,0 0 1,0 1-1,0 0 1,0 1-1,1-1 1,0 1-1,0 1 1,-7 8-1,-4 8 22,-20 35 0,-6 24-70,38-71-53,0 1-1,1-1 1,0 1-1,1 0 0,-2 14 1,5-24-4,0 0 0,0 1-1,-1-1 1,1 0 0,1 0 0,-1 0 0,0 0 0,0 0 0,1 0 0,-1 0-1,1 0 1,0 0 0,-1 0 0,1 0 0,0 0 0,0 0 0,0-1 0,0 1-1,1 0 1,-1-1 0,3 3 0,-2-2 5,0-1-1,1 1 1,-1-1-1,1 0 1,0 0-1,-1 0 1,1 0-1,0-1 1,0 1-1,0-1 1,-1 0 0,1 1-1,0-1 1,3-1-1,7 0 36,0-1 0,0-1-1,0 0 1,0 0 0,23-11-1,-4-2 44,-1 0-1,-1-3 0,0 0 1,53-47-1,93-111 349,-132 126-254,47-69 0,-74 94-124,0-2-1,-2 0 0,-1 0 0,16-52 1,-19 36 22,-11 42-75,0 0 0,1 0 1,-1 0-1,0 0 0,0 0 0,0-1 0,0 1 0,-1 0 0,1 0 0,0 0 0,-1 0 0,1 0 0,-1 0 0,0 0 0,-1-2 0,1 4-4,1-1-1,-1 1 1,1 0-1,-1-1 1,1 1 0,-1 0-1,0 0 1,1 0-1,-1 0 1,0-1-1,1 1 1,-1 0-1,0 0 1,1 0-1,-1 0 1,1 0-1,-1 0 1,0 1 0,1-1-1,-1 0 1,0 0-1,1 0 1,-1 1-1,1-1 1,-1 0-1,0 0 1,1 1-1,-1-1 1,1 1 0,-1-1-1,1 0 1,0 1-1,-1-1 1,0 2-1,-19 20 35,7 2-62,0 0 1,2 1 0,0 0 0,2 0 0,1 1 0,1 0 0,1 1 0,1-1 0,2 1-1,0 0 1,2 30 0,2-43-83,0-1-1,1 1 0,0 0 0,7 22 1,-6-29 83,-1 0 0,1-1 0,0 1 0,1-1 0,-1 0 0,1 0 0,1 0 0,-1 0 1,1-1-1,9 9 0,-7-8-30,1-1 1,0-1 0,16 8-1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55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240 134 14779,'3'-2'151,"-1"1"-135,1-1-1,-1 1 1,1-1-1,-1 1 0,0-1 1,0 0-1,1 0 1,-1 0-1,0 0 1,-1 0-1,1-1 0,0 1 1,-1-1-1,1 1 1,-1-1-1,2-3 1,-3 5-13,0 1 1,0 0-1,0 0 0,0-1 1,0 1-1,0 0 1,0 0-1,0-1 1,0 1-1,0 0 1,0-1-1,0 1 1,0 0-1,0 0 1,-1-1-1,1 1 1,0 0-1,0 0 1,0 0-1,0-1 1,0 1-1,-1 0 1,1 0-1,0 0 1,0-1-1,0 1 1,-1 0-1,1 0 1,0 0-1,0 0 0,-1-1 1,1 1-1,0 0 1,0 0-1,-1 0 1,1 0-1,-15-1 197,-16 8 269,19-2-305,0 1-1,0 0 1,0 1 0,1 0-1,0 1 1,1 0-1,-1 1 1,2 0 0,-10 11-1,2-2-8,2 2-1,1-1 1,0 2-1,-11 22 1,21-36-140,1 0 0,0 0 0,0 0 1,1 1-1,0-1 0,0 1 1,1-1-1,0 1 0,0 0 1,0-1-1,2 13 0,-1-17-11,1-1 0,-1 0-1,1 1 1,0-1 0,0 0 0,0 1-1,0-1 1,0 0 0,0 0 0,0 0-1,1 0 1,-1 0 0,1 0 0,-1-1-1,1 1 1,3 2 0,-2-2 2,0-1 1,1 1-1,-1-1 1,1 1-1,-1-1 1,1 0 0,-1 0-1,1-1 1,0 1-1,-1-1 1,1 0-1,0 0 1,-1 0-1,5-1 1,8-1 24,-1-1-1,1-1 1,-1-1 0,1 0 0,-1 0-1,0-2 1,25-15 0,-5 1 71,-2-2 0,31-28 0,-32 23 82,47-53 0,-66 66-118,-1-2-1,0 1 1,-1-1 0,0-1-1,10-27 1,-18 39-35,-1 0 1,-1 0 0,1-1 0,0-11 0,-2 17-26,0 0 0,0 0 0,0 0 1,0 0-1,0 0 0,0 0 0,0 0 0,0 0 1,-1 0-1,1 0 0,0 0 0,-1 0 0,1 0 0,-2-1 1,2 1-5,0 1 1,-1 0 0,1-1 0,-1 1 0,1 0-1,-1 0 1,1-1 0,-1 1 0,1 0 0,-1 0-1,1 0 1,-1 0 0,0 0 0,1 0 0,-1 0-1,1 0 1,-1 0 0,1 0 0,-1 0 0,1 0-1,-1 0 1,1 0 0,-1 0 0,1 0 0,-1 1-1,1-1 1,-1 0 0,1 0 0,-1 1 0,-3 1 3,0 1 1,1-1-1,-1 1 1,1 0-1,0 0 1,-1 0-1,2 0 1,-1 0 0,0 1-1,1 0 1,-3 3-1,-21 47 17,22-46-36,1 1-1,0 0 1,1 0 0,0 1 0,0-1-1,1 0 1,0 1 0,0-1-1,1 1 1,2 17 0,-1-23-14,0 0-1,0 0 1,0 0 0,0-1 0,1 1 0,0 0-1,-1-1 1,1 0 0,0 1 0,1-1 0,-1 0-1,1 0 1,-1 0 0,1 0 0,0 0 0,0-1 0,0 1-1,0-1 1,1 0 0,-1 0 0,1 0 0,-1 0-1,1-1 1,0 1 0,-1-1 0,1 0 0,0 0-1,5 0 1,-1 0 123,-1-1 0,1 1 0,0-2 0,-1 1 0,1-1 0,-1 0 0,1-1 0,-1 1 0,1-2 0,-1 1 0,8-4 1,6-5-93,0-1 0,25-17 1,24-23 9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56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117 151 14043,'-37'83'1160,"17"-40"-688,-25 76 0,41-104-423,1-1 1,0 1-1,1 0 0,1 0 1,0 0-1,1 0 1,0 0-1,1 0 0,5 22 1,-5-32-53,0 0 1,0 0-1,1 0 0,-1-1 1,1 1-1,0 0 1,1-1-1,-1 0 1,1 0-1,0 1 0,0-1 1,0-1-1,0 1 1,1 0-1,0-1 0,-1 0 1,1 0-1,0 0 1,1 0-1,-1-1 0,0 1 1,1-1-1,-1 0 1,1-1-1,0 1 0,0-1 1,0 0-1,0 0 1,-1 0-1,1-1 0,0 0 1,0 0-1,0 0 1,0 0-1,0-1 0,0 0 1,8-2-1,-1-1-50,0-2 0,1 1 0,-2-1 0,1-1 0,-1 0 0,0-1 0,0 0-1,-1 0 1,0-1 0,-1-1 0,0 0 0,15-21 0,-2-1-74,-1-1-1,-3-1 0,19-42 1,-18 28 296,-3 1 0,-1-2 0,-2 0 0,7-63 0,-18 66 391,-2 45-535,0 1-1,0-1 1,-1 0 0,1 0-1,0 0 1,0 1-1,0-1 1,-1 0-1,1 0 1,0 0 0,-1 1-1,1-1 1,0 0-1,-1 1 1,1-1-1,-2-1 1,2 2-7,-1 0 1,1 0-1,-1 0 1,0 0-1,1 0 1,-1 0-1,1 1 1,-1-1-1,1 0 1,-1 0-1,1 0 1,-1 0-1,1 1 1,-1-1-1,1 0 1,-1 1-1,1-1 1,-1 0-1,1 1 1,0-1-1,-1 0 1,1 1-1,0-1 1,-1 1-1,1-1 1,0 1-1,-1-1 1,1 1-1,-9 12 137,1-1 1,1 1-1,0 0 1,1 1-1,-6 18 0,-20 76 67,32-106-218,-9 35 17,1 0 0,3 0 0,-2 41 0,6-60-57,1 0-1,1 0 1,1 0 0,1 0 0,0-1 0,1 1 0,1-1-1,11 27 1,-13-37-54,0 0-1,1-1 0,0 0 0,8 11 0,-10-15 78,0 0 0,-1-1 0,1 1 0,0-1 0,0 1 0,0-1 1,0 0-1,0 1 0,0-1 0,0 0 0,0 0 0,0-1 0,1 1 0,-1 0 0,0-1 0,1 1 0,-1-1 0,0 0 0,3 0 0,22-7-183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56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0 173 13827,'2'5'122,"1"0"0,-1 0 0,1 0-1,0 0 1,0 0 0,1-1 0,0 0 0,-1 0 0,1 0 0,1 0 0,-1 0 0,0-1-1,1 0 1,0 0 0,7 4 0,-4-4-50,0 0-1,0-1 0,0 0 1,0 0-1,0-1 1,1 0-1,-1-1 1,0 0-1,16-1 1,-8-1-1,0 0 1,1-2 0,-1 0 0,0 0 0,-1-2 0,1 0 0,20-11 0,-29 14-56,-1-1 1,1 0 0,-1 0 0,0-1-1,0 0 1,-1 0 0,1 0 0,-1-1-1,0 1 1,0-1 0,-1 0 0,0-1-1,0 1 1,0-1 0,-1 0 0,0 0 0,0 0-1,1-9 1,-3 13-12,0-1 0,-1 1 1,0 0-1,1-1 0,-2 1 0,1-1 0,0 1 0,0 0 1,-1-1-1,0 1 0,0 0 0,0-1 0,0 1 1,0 0-1,-1 0 0,1 0 0,-1 0 0,-4-5 0,4 5 5,-1 0 0,0 1 0,0-1-1,0 1 1,-1 0 0,1 0 0,0 0-1,-1 0 1,1 1 0,-1 0 0,0-1-1,1 1 1,-1 0 0,0 1 0,0-1-1,-5 1 1,-4 0 34,0 0 0,1 1 1,-1 1-1,1 0 0,-1 1 0,1 1 0,0 0 0,0 0 0,0 1 1,1 0-1,0 1 0,0 1 0,-17 12 0,20-13 1,0 0 0,1 0 0,-1 1-1,1 0 1,0 1 0,1 0 0,0 0 0,0 0-1,1 1 1,0-1 0,0 1 0,1 0-1,0 1 1,1-1 0,0 1 0,0 0 0,-1 15-1,4-19-32,0 0 0,0 0 1,1-1-1,0 1 0,0-1 0,1 1 0,-1-1 0,1 1 0,0-1 0,1 0 0,-1 0 0,1 0 0,0 0 0,0 0 0,1-1 0,0 1 0,-1-1 0,1 0 0,1 0 0,-1-1 0,0 1 0,8 3 0,-1 0-42,0 0 1,0-1-1,1-1 0,0 0 0,0-1 0,0 0 0,1-1 0,22 3 0,-19-4 8,-1-1-1,20-2 0,30-9-82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57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258 103 15627,'5'-5'235,"-1"0"-1,1 0 1,-1-1-1,0 1 0,-1-1 1,1 0-1,2-8 1,-5 13-192,-1 0 0,1 0 0,-1-1 1,1 1-1,-1-1 0,0 1 0,0 0 0,1-1 0,-1 1 1,0-1-1,0 1 0,0 0 0,-1-1 0,1 1 1,0-1-1,-1 1 0,1 0 0,0-1 0,-1 1 1,0 0-1,1-1 0,-1 1 0,0 0 0,1 0 1,-1 0-1,0 0 0,0 0 0,0 0 0,0 0 1,0 0-1,0 0 0,-1 0 0,1 0 0,0 1 1,0-1-1,0 0 0,-1 1 0,1-1 0,0 1 1,-1-1-1,1 1 0,-3 0 0,-4-2 35,0 1-1,0 0 1,0 1-1,0 0 1,0 0 0,0 1-1,0 0 1,0 0-1,0 1 1,0 0-1,-9 4 1,-1 1-36,0 0-1,1 2 1,-28 17 0,39-22-41,0 1 0,0-1 0,0 1 0,1 0 0,0 1 0,0-1 0,0 1 0,1 0 0,-6 10 0,9-15-6,0 1 0,0 0 0,1 0 0,-1-1 0,1 1 1,-1 0-1,1 0 0,0 0 0,0 0 0,0 0 0,0 0 0,0 0 0,0-1 0,0 1 0,0 0 0,2 4 0,-1-4-4,0 0-1,1 0 1,-1 0 0,1 0-1,-1 0 1,1 0 0,0 0-1,0 0 1,0-1 0,0 1 0,0-1-1,0 1 1,0-1 0,1 0-1,-1 0 1,3 1 0,9 3-55,1 0 0,0-1 1,0 0-1,27 2 0,67 0-201,-23-3 63,-72-2 167,8 1-15,0 1 1,21 5-1,-38-8 43,-1 1-1,0 1 1,0-1 0,1 1-1,-1-1 1,0 1-1,-1 0 1,1 1 0,0-1-1,0 1 1,-1-1 0,0 1-1,1 0 1,-1 0 0,0 1-1,3 4 1,-5-5 7,1 0 1,-2-1-1,1 1 1,0 0 0,0-1-1,-1 1 1,1 0-1,-1 0 1,0 0-1,0-1 1,0 1-1,-1 0 1,1 0 0,0 0-1,-1-1 1,0 1-1,0 0 1,0-1-1,0 1 1,0 0-1,0-1 1,-1 0 0,1 1-1,-4 3 1,-1 2 17,-1 0 1,0-1 0,0 0 0,-1 0 0,-13 9-1,8-7 13,-1 0 0,0-2 0,0 0 0,0 0 0,-1-1-1,0-1 1,-31 7 0,39-11 5,0 0-1,0 0 1,0 0 0,-1-1-1,1 0 1,0-1 0,0 0-1,0 0 1,0 0 0,0-1 0,0 0-1,0 0 1,0-1 0,1 1-1,-1-2 1,1 1 0,0-1-1,0 0 1,-10-8 0,14 10-29,0 0 1,0 0 0,1 0-1,-1 0 1,0 0 0,1 0-1,-1-1 1,1 1 0,0 0-1,0-1 1,-1-3 0,1 2 3,1 1 0,0-1 1,0 1-1,0-1 1,1 1-1,-1-1 1,1 1-1,1-4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57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37 368 14515,'-3'-1'141,"0"1"0,0-1-1,0 1 1,0 0 0,0 0 0,0 1 0,-1-1-1,-2 1 1,6-1-125,-1 0 0,1 0 0,0 1 0,0-1 0,-1 0-1,1 0 1,0 0 0,0 0 0,-1 0 0,1 0 0,0 1 0,0-1-1,0 0 1,-1 0 0,1 0 0,0 1 0,0-1 0,0 0 0,0 0-1,-1 1 1,1-1 0,0 0 0,0 0 0,0 1 0,0-1 0,0 0-1,0 0 1,0 1 0,0-1 0,0 0 0,0 0 0,0 1 0,0-1-1,11 14 485,-3-9-323,0 0 0,0 0 0,0-1 0,0 0 1,1-1-1,0 0 0,-1 0 0,1-1 0,17 2 0,-9-2 25,1-1 0,-1 0 1,0-1-1,23-4 0,-26 2-106,-1-1 1,0 0-1,0-1 1,0 0-1,-1-1 1,0-1-1,1 0 1,-2-1-1,1 0 1,19-16-1,-24 17-72,0 0 0,-1-1 0,0 0 0,0 0 0,0-1 0,-1 0 0,0 0 0,0 0 0,-1-1 0,-1 1 0,1-1 0,-1 0-1,0 0 1,-1 0 0,0 0 0,0-13 0,-1 17-23,-1 1 1,0-1-1,0 0 0,-1 0 1,1 0-1,-1 1 0,0-1 1,0 0-1,-1 1 0,1-1 1,-1 1-1,0-1 0,0 1 1,-1 0-1,1 0 0,-6-7 0,4 8-1,1 0 0,0 0 0,-1 1 0,1-1 0,-1 1 0,0 0 0,0 0 0,0 0-1,0 0 1,0 1 0,0 0 0,0 0 0,-1 0 0,1 0 0,0 0 0,-1 1-1,1 0 1,-9 1 0,2 0-2,1 1 0,-1 1-1,0 0 1,1 0 0,0 1-1,-1 0 1,2 1 0,-1 0-1,0 1 1,-15 12 0,4-1-2,1 0 1,0 2-1,-22 27 0,30-31 0,0 1 1,1 0-1,-10 20 0,17-28 1,0 0-1,1 0 0,0 0 1,1 1-1,-1-1 0,2 1 0,-1-1 1,1 1-1,0 11 0,1-16-22,1 0 0,-1 0 1,1 0-1,-1-1 0,1 1 0,0 0 0,1-1 0,-1 1 0,1-1 1,-1 1-1,1-1 0,0 0 0,0 1 0,1-1 0,-1 0 0,1-1 0,-1 1 1,1 0-1,0-1 0,0 1 0,0-1 0,0 0 0,1 0 0,-1 0 1,0-1-1,7 3 0,3 0-62,1 0-1,-1-1 1,1-1 0,-1 0-1,1-1 1,17 0 0,52-4-132,11-12-71</inkml:trace>
  <inkml:trace contextRef="#ctx0" brushRef="#br0" timeOffset="1">1017 1 14995,'-20'24'1288,"-4"11"-1015,-15 9-73,-8 6 784,-6 10-768,-1 3-56,0-1 16,7-5-32,8-9 8,7-10-152,14-13-368,10-11 2136,6-12-1656,2-4 136,0-17 40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58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84 13931,'12'14'1264,"9"8"-728,8 2-168,13 7 561,2 4-321,13 1-112,4-1-32,5-2-600,-1-4-16,-1-5 128,-7-2-104,-7-12-48</inkml:trace>
  <inkml:trace contextRef="#ctx0" brushRef="#br0" timeOffset="1">819 22 13651,'-13'4'204,"1"1"0,0 0 0,0 1 0,0 0 0,1 1 0,-1 0 0,2 1 0,-1 0 0,-16 17 0,21-18-137,0 0-1,0 0 1,0 1-1,1 0 1,0 0-1,1 0 1,0 1-1,0-1 1,1 1-1,0 0 1,0 0-1,1 1 1,0-1-1,0 13 1,1-16-47,1-1 0,0 0 0,1 1 0,-1-1-1,1 0 1,0 1 0,1-1 0,-1 0 0,1 0 0,0 0 0,0 0 0,1-1 0,-1 1 0,1 0 0,0-1 0,4 5-1,-2-4 5,0 0-1,1 0 0,-1-1 0,1 1 0,1-1 0,-1-1 1,0 1-1,1-1 0,0 0 0,11 3 0,-5-2 26,0-1 0,0-1 1,0 0-1,0-1 0,0-1 0,0 1 0,0-2 0,0 0 1,0-1-1,0 0 0,0-1 0,21-7 0,-26 7-15,0-1 1,-1 0-1,1 0 0,-1-1 0,0 0 0,0 0 1,-1 0-1,1-1 0,-1 0 0,0 0 0,-1-1 1,0 0-1,0 0 0,0 0 0,-1 0 0,0-1 1,0 0-1,-1 0 0,0 0 0,0 0 0,-1 0 1,0-1-1,0 1 0,-1-1 0,0 1 1,-1-1-1,0 1 0,0-1 0,-1 1 0,0-1 1,-1 1-1,1-1 0,-2 1 0,1 0 0,-1 0 1,-8-15-1,8 15-62,-2 1 0,1 0 0,-1 0-1,0 1 1,-1-1 0,0 1 0,0 0 0,0 1 0,0-1 0,-13-7 0,15 11-35,1 0 0,-1 0 1,0 0-1,0 0 0,0 1 0,0 0 1,0-1-1,0 1 0,0 1 0,0-1 0,-1 1 1,1-1-1,0 1 0,0 1 0,-1-1 1,1 0-1,0 1 0,0 0 0,0 0 1,0 0-1,0 1 0,-6 2 0,8-3 32,0 0-1,0 1 1,1-1-1,-1 0 1,0 1-1,1-1 1,-1 1-1,1-1 1,0 1-1,0 0 1,-1 0-1,1 0 1,0-1-1,0 1 1,1 0-1,-1 0 1,0 0-1,1 0 0,-1 1 1,1-1-1,-1 2 1,10 14-355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8:25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108 306 15211,'-27'42'1708,"-27"51"69,49-84-1673,1 1 1,0 0 0,1 0-1,0 1 1,1-1-1,0 0 1,-2 18-1,4-24-94,0-1-1,1 0 1,-1 0 0,0 0-1,1 0 1,0 0 0,-1 0-1,1 0 1,1 0 0,-1-1-1,0 1 1,1 0 0,-1 0-1,1-1 1,0 1 0,0-1-1,0 0 1,0 1 0,0-1-1,0 0 1,1 0 0,-1 0-1,1-1 1,-1 1 0,1-1-1,0 1 1,0-1 0,0 0-1,-1 0 1,1 0 0,0 0-1,0-1 1,6 1 0,-3 0-59,0 0 0,0-1 0,0 0 0,0 0 0,0 0 0,0-1 0,0 0 0,0 0 1,0-1-1,-1 0 0,1 0 0,0 0 0,-1 0 0,0-1 0,1 0 0,7-6 0,7-13-99,-2-12-57</inkml:trace>
  <inkml:trace contextRef="#ctx0" brushRef="#br0" timeOffset="1">102 10 16107,'-14'-7'1585,"7"4"-1097,5 3-280,4 0 624,4 3 1297,7 3-1793,1 1 40,2 0-144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58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65 14131,'0'-1'40,"0"1"1,0-1-1,0 0 0,0 0 1,0 1-1,0-1 1,0 0-1,0 1 0,0-1 1,-1 0-1,1 1 0,0-1 1,-1 0-1,1 1 0,0-1 1,-1 1-1,1-1 0,-1 0 1,1 1-1,-1-1 1,1 1-1,-1-1 0,1 1 1,-1 0-1,1-1 0,-1 1 1,0-1-1,1 1 0,-1 0 1,0 0-1,1-1 0,-1 1 1,0 0-1,1 0 1,-1 0-1,0 0 0,1 0 1,-1 0-1,0 0 0,0 0 1,1 0-1,-1 0 0,0 0 1,1 0-1,-1 1 0,0-1 1,1 0-1,-1 0 1,0 1-1,0 0 0,-2 0 28,0 1-1,0-1 1,0 1 0,1 0-1,-1 0 1,1 1 0,-1-1-1,1 0 1,0 1-1,-2 3 1,1-2-39,1 0 0,0 1 1,0-1-1,0 1 0,1 0 0,-1-1 0,1 1 0,1 0 1,-1 0-1,0-1 0,1 1 0,1 7 0,0-4-12,0 0-1,1 0 0,0 0 0,0 0 0,1 0 0,6 13 1,5 3-19,1-1 1,1 0 0,25 27-1,-32-39 20,28 33-11,-9-13-4,-2 1 0,-1 1 0,-1 1 0,27 54 0,-48-82-3,0-1 0,-1 1 1,0 0-1,0 0 0,0 0 0,-1 0 1,0 0-1,0 0 0,-1 1 1,1-1-1,-1 0 0,-1 0 1,1 0-1,-1 1 0,0-1 0,-1 0 1,1 0-1,-1 0 0,0-1 1,-1 1-1,1 0 0,-1-1 0,0 1 1,-1-1-1,1 0 0,-1 0 1,0 0-1,0-1 0,0 1 0,-1-1 1,-6 4-1,0 0 19,-1-1-1,0 0 1,0-1 0,-1 0 0,1-1-1,-1 0 1,0-1 0,-1-1-1,1 0 1,-20 2 0,25-5 9,0 0 0,0 0 1,0 0-1,1-1 1,-1 0-1,0-1 1,0 1-1,-12-6 0,15 5-7,1 0-1,0 0 1,-1-1-1,1 0 0,0 0 1,0 0-1,1 0 0,-1 0 1,1-1-1,0 1 0,-1-1 1,2 0-1,-1 0 1,-4-9-1,5 8-2,0 0-1,0-1 1,1 1 0,-1-1-1,1 1 1,1-1 0,-1 1-1,1-1 1,0 0 0,0 1-1,1-1 1,-1 0 0,1 1-1,0-1 1,1 1 0,0-1-1,3-7 1,2-3-6,1 1 1,1 0-1,0 0 1,17-20-1,9-6-35,2 1 0,45-38 0,90-62-43,67-63-8,-229 194 69,16-18-17,-25 25 17,1 1-1,-1-1 1,0 0-1,0 0 1,0 0-1,0 0 1,0 0-1,0 0 1,0 0 0,-1 0-1,1 0 1,0-4-1,-1 5 4,0 1 1,-1-1-1,1 1 0,0-1 1,0 1-1,-1-1 0,1 1 0,0-1 1,0 1-1,-1 0 0,1-1 0,0 1 1,-1-1-1,1 1 0,-1 0 0,1-1 1,-1 1-1,1 0 0,0 0 0,-1-1 1,1 1-1,-1 0 0,1 0 0,-1 0 1,0-1-1,1 1 0,-1 0 0,1 0 1,-1 0-1,1 0 0,-1 0 0,1 0 1,-1 0-1,1 0 0,-1 0 1,1 1-1,-1-1 0,1 0 0,-1 0 1,1 0-1,-1 1 0,0-1 0,-27 10-27,13-3 24,1 1 0,-1 1 0,2 0 0,-1 1 0,-12 11-1,19-15 13,1 0 0,0 1 1,0-1-1,0 1 0,1 1 0,0-1 0,0 1 0,1 0 0,0 0 0,-6 16 0,10-22-1,-1-1-1,1 1 1,0 0-1,-1-1 1,1 1 0,0 0-1,0-1 1,0 1 0,0 0-1,0-1 1,0 1 0,1 0-1,-1-1 1,0 1 0,1-1-1,-1 1 1,1-1-1,0 1 1,0-1 0,-1 1-1,1-1 1,2 3 0,-1-2 2,0-1 1,0 0-1,0 1 1,0-1-1,1 0 1,-1 0-1,0 0 1,1 0-1,-1 0 1,0-1-1,1 1 1,-1-1-1,5 0 1,4 1 25,0-2 0,0 1 1,0-2-1,0 1 0,18-6 1,1-3 17,-1-2 0,0-1 0,-1-1 1,-1-1-1,0-2 0,-1 0 1,-1-2-1,0-1 0,27-29 0,-44 39 0,-15 14-8,-13 13-8,16-13-26,0 1-1,1 0 0,0 0 0,0 0 0,0 0 0,1 0 0,0 1 1,0-1-1,0 1 0,-1 11 0,2-15-3,1 0 1,0 0-1,1 0 1,-1 0-1,0 0 1,1 0-1,-1 0 1,1 0-1,-1 0 1,1 0-1,0 0 1,0-1-1,0 1 0,0 0 1,0 0-1,0-1 1,1 1-1,-1 0 1,0-1-1,1 0 1,-1 1-1,1-1 1,0 0-1,-1 1 1,1-1-1,0 0 0,0-1 1,0 1-1,0 0 1,0 0-1,0-1 1,0 1-1,0-1 1,2 1-1,13 2 30,0-1-1,0-1 0,0 0 1,0-1-1,0-1 0,0 0 1,32-8-1,-9 0 0,-1-3-1,45-19 1,-56 18-110,-28 14 33,-1 0 2,1 0-1,-1 0 1,1 0 0,-1 0 0,1 0 0,0 0 0,-1 0 0,1 0 0,0 0-1,0 0 1,0 0 0,0 0 0,0 0 0,0 0 0,0 0 0,0 0 0,1 0 0,-1 0-1,0 0 1,0 0 0,1 0 0,-1 0 0,1 0 0,-1 0 0,1 0 0,-1 0-1,1 0 1,0 0 0,-1-1 0,1 1 0,0 0 0,0 0 0,-1-1 0,1 1 0,0-1-1,1 2 1,5-1-67,0 0 0,0-1 0,0 1 0,1-1 0,-1 0 0,0-1 0,0 0 0,0 0 0,0-1 0,0 1 0,8-5 0,30-8-358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59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71 15827,'2'-1'286,"1"-1"0,0 1 0,-1 0 0,1 0 0,0 0 0,0 1 0,-1-1 0,1 1 0,0-1 0,0 1 0,6 0 0,11-2-100,-19 2-180,57-14 229,-54 13-223,-1 0 1,0 0-1,0-1 0,0 1 1,0-1-1,0 0 0,0 0 1,0 0-1,0 0 0,-1 0 1,1-1-1,-1 1 0,1-1 1,2-4-1,-5 6-10,1 1 1,-1-1-1,0 1 0,0 0 1,0-1-1,0 1 1,0-1-1,0 1 0,0 0 1,-1-1-1,1 1 0,0-1 1,0 1-1,0 0 1,0-1-1,0 1 0,-1-1 1,1 1-1,0 0 0,0-1 1,-1 1-1,1 0 0,0-1 1,0 1-1,-1 0 1,1 0-1,0-1 0,-1 1 1,1 0-1,0 0 0,-1 0 1,1-1-1,-1 1 1,1 0-1,0 0 0,-1 0 1,1 0-1,-1 0 0,1 0 1,0 0-1,-1 0 1,1 0-1,-1 0 0,1 0 1,0 0-1,-1 0 0,1 0 1,-1 0-1,-25 1 62,16 1-47,0 1 0,0-1 0,1 2 0,-1-1 0,1 1 0,0 1 0,0 0 0,0 0 0,1 0 0,-1 1 0,2 1 1,-12 11-1,15-15-9,0 1 0,1 0 0,0 0 0,0 0 0,0 0 0,0 1 0,1-1 0,0 1 0,0-1 0,0 1 1,0 0-1,1 0 0,0 0 0,0 0 0,0 0 0,1 0 0,-1 0 0,1 0 0,0 0 0,1 1 0,-1-1 1,1 0-1,0 0 0,1 0 0,-1 0 0,3 6 0,-1-5-33,1 0-1,-1 0 0,1-1 1,0 1-1,0-1 1,0 0-1,1 0 1,-1-1-1,1 1 1,1-1-1,-1 0 1,11 6-1,-7-6 1,0 0 0,0 0 0,0-1 0,1 0 0,-1-1 0,1 0 0,-1 0 0,12 0 0,29-1-81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4:00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37 15859,'5'-25'1329,"-2"14"-985,-3 15-160,-1 26 544,-1 13-120,1 22-320,-2 8-184,2 7-80,-1 3 0,2-4 24,2-5-64,1-16-392,-1-10-224,-2-22-1545,0-11 1889,-4-15-288,-4-9-208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4:00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0 419 15259,'0'-8'157,"1"1"-1,0 0 1,0 0 0,0 0-1,1-1 1,-1 1-1,2 1 1,-1-1-1,1 0 1,0 1-1,1-1 1,-1 1 0,8-9-1,3-3 236,2 1 0,33-30 0,-15 18 21,1 2-1,1 1 1,1 1 0,57-26 0,-66 38-324,1 1-1,0 1 1,1 2 0,0 0-1,0 3 1,1 0 0,33-1 0,-51 7-85,-1 0 0,1 1 1,-1 0-1,0 1 1,0 1-1,0 0 0,0 0 1,0 1-1,0 1 1,10 6-1,-16-8-10,0 0-1,-1 0 1,1 1 0,-1 0 0,0 0 0,0 1-1,0-1 1,-1 1 0,1 0 0,-1 0-1,0 0 1,-1 1 0,1-1 0,-1 1-1,0 0 1,-1 0 0,0 0 0,1 0-1,-2 1 1,3 9 0,-4-10 0,0 0 0,-1 1 1,0-1-1,0 0 0,0 0 0,0 0 0,-1 0 1,0 0-1,-1 0 0,1 0 0,-1-1 1,0 1-1,0-1 0,-1 0 0,0 0 0,0 0 1,0 0-1,0-1 0,-9 7 0,-7 6-1,-1-1-1,0-1 0,-31 16 0,-62 24 69,29-15-462,78-37 232,5-2 118,1-1 1,-1 1 0,1-1-1,-1 1 1,1 0 0,-1-1 0,1 1-1,0 0 1,-1 0 0,1 0-1,0 0 1,0 0 0,0 1-1,0-1 1,0 0 0,0 1 0,-2 1-1,3-3 46,0 1 0,0-1 1,0 0-1,1 0 0,-1 0 0,0 1 0,0-1 0,0 0 0,0 0 0,0 0 0,0 0 0,0 1 1,0-1-1,0 0 0,0 0 0,0 0 0,0 0 0,0 0 0,1 0 0,-1 1 0,0-1 0,0 0 1,0 0-1,0 0 0,0 0 0,1 0 0,-1 0 0,0 0 0,0 0 0,0 0 0,0 1 0,1-1 1,-1 0-1,0 0 0,0 0 0,0 0 0,0 0 0,1 0 0,-1 0 0,0 0 0,0 0 0,0 0 1,0 0-1,1 0 0,-1-1 0,25 1-269,12-2-99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4:00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244 174 13611,'-7'0'190,"0"0"-1,0 0 1,0 0-1,0 1 1,0 1-1,0-1 1,0 1 0,0 0-1,1 0 1,-1 1-1,1 0 1,-1 0 0,1 1-1,0 0 1,1 0-1,-1 0 1,-5 6 0,-5 5 81,2 0 1,0 2-1,-18 25 1,25-32-183,2 0 0,-1 0 0,1 0 0,1 1 0,0-1 1,0 1-1,1 0 0,-2 15 0,4-25-70,1 1-1,0-1 1,0 1-1,-1 0 1,1-1 0,0 1-1,1-1 1,-1 1-1,0 0 1,0-1-1,1 1 1,-1-1 0,1 1-1,-1-1 1,1 1-1,0-1 1,-1 1-1,1-1 1,0 0 0,0 1-1,2 1 1,-2-2 0,1-1 1,0 1-1,-1 0 1,1-1 0,0 1-1,0-1 1,0 0-1,-1 0 1,1 1-1,0-1 1,0 0-1,0-1 1,-1 1 0,1 0-1,0 0 1,0-1-1,0 1 1,-1-1-1,1 0 1,0 1-1,2-2 1,18-10 109,0 0-1,0-1 1,38-31 0,-27 18-53,32-23 62,-25 18-68,2 1 1,46-26-1,-82 53-69,-1 1 0,1-1-1,0 1 1,0 0 0,0 0-1,0 1 1,12-2 0,-16 3-2,-1 0 0,1 0 0,-1 0 1,1 0-1,-1 0 0,0 1 0,1-1 0,-1 0 0,1 1 1,-1-1-1,0 1 0,1 0 0,-1-1 0,0 1 1,0 0-1,0 0 0,1 0 0,-1 0 0,0 0 0,0 0 1,0 0-1,0 0 0,-1 0 0,1 1 0,0-1 1,0 0-1,-1 0 0,1 1 0,-1-1 0,1 0 0,-1 1 1,1-1-1,-1 1 0,0-1 0,0 1 0,0-1 1,0 3-1,0 10-15,0-1 1,-1 0-1,-1 1 1,-6 23-1,0-1-2,18-43 87,12-25 64,-1 0 0,-2-1 0,-1-1 0,-2-1 0,-1 0 0,15-54 0,-28 79-101,2-3-33,-3 13-8,-1 0 1,0-1-1,0 1 0,0 0 0,1 0 1,-1 0-1,0 0 0,0-1 1,1 1-1,-1 0 0,0 0 0,0 0 1,1 0-1,-1 0 0,0 0 0,0 0 1,1 0-1,-1 0 0,0 0 1,1 0-1,-1 0 0,0 0 0,0 0 1,1 0-1,-1 0 0,0 0 0,0 0 1,1 0-1,-1 1 0,0-1 1,0 0-1,1 0 0,-1 0 0,0 0 1,0 1-1,0-1 0,1 0 0,-1 0 1,0 0-1,0 1 0,0-1 1,1 0-1,3 4-21,1-1 1,0 1-1,0-1 1,0-1-1,1 1 1,-1-1-1,1 0 1,-1 0-1,1 0 1,9 1-1,4-1 179,37 0 0,-8-2-247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4:01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74 14459,'-33'18'774,"2"2"0,-33 25 0,55-38-602,0 1 0,0 0 1,1 0-1,0 1 1,0 1-1,1-1 1,0 1-1,1 0 0,0 1 1,-7 16-1,13-26-148,-1 0 0,1 0 0,-1 1 0,1-1 0,0 0 0,-1 1 0,1-1 0,0 1 0,0-1 0,0 0 0,0 1 0,0-1-1,0 1 1,0-1 0,1 0 0,-1 1 0,0-1 0,1 0 0,-1 1 0,1-1 0,0 0 0,0 2 0,1-2-4,-1 1 1,1-1 0,-1 0-1,1 0 1,-1 0-1,1 0 1,-1 0 0,1-1-1,0 1 1,0 0 0,-1-1-1,1 1 1,0-1-1,3 1 1,5-1 10,0 0 1,0 0-1,1 0 1,-1-2-1,12-2 1,1-2-9,-1-1 1,0-1-1,0-1 1,-1 0-1,0-2 1,0-1-1,-1 0 1,26-23-1,-20 14 57,-2-2-1,0 0 0,-1-2 1,-2 0-1,25-38 1,-30 39 133,-20 40 13,-9 19-223,6-8-19,1 1 0,-3 29-1,8-50-76,1 0-1,-1-1 1,1 1-1,0 0 1,1 0-1,0 0 1,0 0-1,0-1 0,1 1 1,0 0-1,0-1 1,1 0-1,0 1 1,5 7-1,-6-12 65,0 1 0,0-1 0,0 0 0,1 0 0,-1 0 0,1 0 0,5 3 0,22 7-291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4:01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0 14899,'0'35'536,"-1"0"0,-1 0 0,-9 41 0,-3 36 86,13-94-508,1 0 0,1 0 0,0 0 0,5 21 0,-6-36-94,1 0 0,-1-1 0,1 1 0,-1-1 0,1 1 0,0-1 0,0 1 1,0-1-1,1 1 0,-1-1 0,0 0 0,1 0 0,0 1 0,-1-1 0,1 0 1,0-1-1,0 1 0,0 0 0,0-1 0,0 1 0,1-1 0,-1 1 0,0-1 1,1 0-1,-1 0 0,1 0 0,-1 0 0,1-1 0,0 1 0,-1-1 0,1 1 1,0-1-1,-1 0 0,1 0 0,0 0 0,-1 0 0,1-1 0,0 1 0,-1-1 1,1 0-1,-1 1 0,1-1 0,2-2 0,7-2 40,0-1 0,-1-1 0,0 1 0,0-2 0,0 0 0,-1 0 0,0-1 0,-1 0 0,0-1 0,-1 0 0,12-16 0,7-15 212,36-73 1,-61 108-255,9-15 40,-1 2 49,13-33 0,-32 83-92,1 0-1,-8 59 1,15-88-13,1-1-1,0 1 0,0 0 1,0 0-1,0 0 1,0 0-1,0 0 1,0 0-1,1 0 0,-1 0 1,1-1-1,-1 1 1,1 0-1,0 0 1,0-1-1,0 1 0,0 0 1,0-1-1,2 4 1,-2-4 0,1-1 1,-1 1 0,1 0-1,-1-1 1,0 1 0,1-1 0,-1 1-1,1-1 1,0 0 0,-1 0-1,1 0 1,-1 0 0,1 0-1,-1 0 1,1 0 0,-1 0 0,1 0-1,2-2 1,8-2 13,-1 0 0,-1-1 0,1 0 0,18-13 0,196-157 157,-191 146-170,-30 26-10,0-1 0,0 1 1,0 0-1,1 0 0,-1 0 0,1 1 0,5-3 0,-10 5 6,0 0 0,1 0-1,-1 0 1,0 0-1,1 0 1,-1 0 0,0 0-1,1 0 1,-1 0-1,0 0 1,1 0 0,-1 0-1,0 0 1,1 0-1,-1 0 1,0 1 0,0-1-1,1 0 1,-1 0-1,0 0 1,1 0 0,-1 1-1,0-1 1,0 0 0,0 0-1,1 0 1,-1 1-1,0-1 1,0 0 0,0 0-1,1 1 1,-1-1-1,0 0 1,0 1 0,0-1-1,0 1 1,1 1-4,-1 0 1,0 1-1,0-1 1,0 0-1,0 1 0,-1-1 1,1 0-1,0 0 1,-2 3-1,-18 62-62,13-48 63,1-1 1,1 1-1,0 0 1,2 0-1,0 1 1,0 36-1,3-54-8,0 0 0,0-1 1,0 1-1,0 0 0,1-1 0,-1 1 0,0 0 1,1-1-1,0 1 0,-1-1 0,1 1 0,0-1 1,0 1-1,0-1 0,0 1 0,0-1 0,0 0 0,0 0 1,0 1-1,1-1 0,-1 0 0,0 0 0,1 0 1,-1 0-1,4 1 0,-2-1-25,1-1 1,0 1-1,-1-1 1,1 1-1,0-1 0,0 0 1,-1 0-1,1-1 1,0 1-1,6-3 1,13-2-94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4:02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0 611 11074,'2'3'165,"-1"0"0,1 0 0,0-1-1,0 1 1,0 0 0,0-1 0,1 1 0,-1-1-1,1 0 1,-1 0 0,1 0 0,0 0-1,0 0 1,0 0 0,0-1 0,0 1-1,0-1 1,0 0 0,0 0 0,0 0-1,1-1 1,-1 1 0,6 0 0,5 0 268,1 0-1,-1-1 1,0-1 0,18-2 0,-17 0-208,-1 0-1,1 0 1,-1-2 0,0 0 0,0 0-1,-1-2 1,16-8 0,-22 11-157,0-1 0,0 0 1,-1 0-1,0 0 0,0 0 1,0-1-1,-1 0 0,1-1 0,-2 1 1,1-1-1,-1 0 0,0 0 0,0 0 1,4-13-1,-7 18-59,0 0-1,-1 0 1,1 0 0,0-1-1,-1 1 1,0 0 0,1 0-1,-1-1 1,0 1 0,0 0 0,-1 0-1,1-1 1,0 1 0,-1 0-1,1 0 1,-1 0 0,0-1-1,0 1 1,0 0 0,0 0-1,0 0 1,0 0 0,0 1-1,-1-1 1,1 0 0,-1 0 0,1 1-1,-1-1 1,0 1 0,1-1-1,-1 1 1,0 0 0,0 0-1,0 0 1,-4-2 0,1 1-2,0 1 0,-1 0-1,1 0 1,0 0 0,-1 1 0,1-1 0,-1 1 0,1 0 0,0 1 0,-1 0-1,1-1 1,0 2 0,0-1 0,-9 4 0,-2 3-4,0 1 0,1 0 0,0 1 0,1 1-1,0 1 1,1 0 0,0 0 0,1 1 0,0 1 0,1 0 0,0 1 0,2 0 0,-1 0-1,2 1 1,0 0 0,1 1 0,-6 22 0,11-30-4,0 0 1,0-1-1,1 1 0,1 0 1,-1 0-1,2 0 0,-1 0 0,1-1 1,0 1-1,1 0 0,3 10 1,-3-14-3,0 0 0,0 0 1,0 0-1,1-1 0,0 1 1,0-1-1,0 0 0,0 1 1,1-2-1,-1 1 0,1 0 1,0-1-1,0 1 1,1-1-1,-1 0 0,1-1 1,-1 1-1,1-1 0,0 0 1,5 2-1,-1-2-25,1 0-1,-1-1 1,1 1-1,-1-2 1,1 1 0,0-1-1,-1-1 1,1 0-1,-1 0 1,1-1 0,-1 0-1,0-1 1,0 0-1,12-6 1,3-2-179,0-2 1,-1 0-1,41-33 1,-31 19-225,-2-2 0,-1 0 0,-1-3 0,-2 0 0,-1-1 0,25-43 0,-13 9-846,-2-1 0,38-107 0,-71 168 1221,29-89-339,-30 87 428,0 0 1,-1 0 0,1 0-1,-2-1 1,1 1 0,-1 0-1,-1-1 1,-2-10 0,3 19-8,0-1-1,0 1 1,0 0 0,0-1 0,-1 1 0,1 0 0,-1 0 0,1-1 0,-1 1 0,1 0 0,-1 0 0,0 0-1,1 0 1,-1-1 0,0 1 0,0 0 0,0 0 0,0 1 0,0-1 0,0 0 0,0 0 0,0 0 0,-1 1-1,1-1 1,-2 0 0,1 1 50,0 0 1,0 0-1,0 0 0,0 0 1,0 1-1,0-1 0,0 1 0,1-1 1,-1 1-1,0 0 0,0-1 0,0 1 1,1 0-1,-1 0 0,-2 2 0,-6 6 473,0 0-1,0 0 1,-15 20-1,9-8-392,1 0-1,1 1 1,0 1 0,2 1-1,1 0 1,1 0-1,1 1 1,1 0 0,1 0-1,1 1 1,2 0 0,0 0-1,2 0 1,1 1-1,3 38 1,35 214 549,-26-244-363,-11-34-334,0-1-1,0 0 0,0 1 0,0-1 1,0 0-1,1 0 0,-1 1 0,0-1 1,0 0-1,0 0 0,0 0 0,1 1 0,-1-1 1,0 0-1,0 0 0,1 0 0,-1 1 1,0-1-1,0 0 0,1 0 0,-1 0 1,0 0-1,0 0 0,1 0 0,-1 0 1,0 0-1,1 0 0,-1 0 0,0 0 1,1 0-1,-1 0 0,0 0 0,1 0 1,0-1 6,0 1 0,0-1 0,0 0 0,-1 0 0,1 0 0,0 0 0,0 0 0,-1 0 0,1-1 1,-1 1-1,1 0 0,-1 0 0,1-2 0,5-14 5,-1-1 0,0 0 0,-2 0 0,0 0 1,-1-1-1,-1 1 0,0 0 0,-2-1 0,0 1 0,-1 0 0,-7-30 0,7 42-37,0 1-1,0-1 1,0 1-1,-1 0 1,0 0-1,0 0 0,0 1 1,-1-1-1,0 1 1,0-1-1,-9-6 1,13 10-16,-1 0-1,1 0 1,-1 0 0,1 0 0,0 0 0,-1 0 0,1 0 0,0 0 0,0 0-1,0 0 1,0 0 0,0-1 0,0 1 0,0 0 0,0 0 0,0 0 0,0 0 0,1 0-1,-1 0 1,1-2 0,0-7-295,-1 6 174,0 0-1,-1 0 1,0 0-1,0 0 1,0 0 0,-1 0-1,1 1 1,-1-1-1,0 0 1,0 1 0,0-1-1,0 1 1,-1 0-1,1 0 1,-1 0 0,-3-3-1,-7-3-231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4:03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 13659,'0'2'1216,"7"-4"-800,9-3-120,14-1 601,3 0-225,13 0-216,4 1-88,9-1-520,2 0 2112,4 2-1728,-1 1 88,-8 2 64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4:03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2 220 15083,'-1'1'52,"1"-1"-1,0 1 0,0-1 1,0 1-1,0 0 1,0-1-1,0 1 0,0 0 1,0-1-1,0 1 1,0-1-1,0 1 0,0 0 1,0-1-1,1 1 1,-1-1-1,0 1 0,0-1 1,1 1-1,-1-1 1,0 1-1,1-1 0,-1 1 1,1-1-1,-1 1 1,0-1-1,1 1 0,-1-1 1,1 0-1,-1 1 1,1-1-1,-1 0 0,1 1 1,0-1-1,1 0 22,0 0-1,0 0 1,0 0 0,0 0-1,0 0 1,0-1-1,0 1 1,-1-1 0,1 1-1,0-1 1,2-1 0,8-4 280,-1 0 1,16-12 0,-13 8-114,0-1 1,-1-1-1,15-17 0,-24 25-206,1-1 0,-1-1-1,-1 1 1,1-1 0,-1 1-1,0-1 1,0 0 0,-1 0-1,1-1 1,-1 1 0,2-12-1,-4 16-32,0 1 0,0 0 0,0 0 0,0 0 0,0 0 0,0 0 0,0 0 0,0 0 0,0 0 0,0 0 0,-1 0-1,1 0 1,0 0 0,-1 0 0,1 0 0,-1 0 0,1 0 0,-1 0 0,1 0 0,-1 0 0,0 1 0,0-1 0,1 0 0,-1 0 0,-2 0-1,2 0 2,-1 0-1,0 0 0,0 1 1,0-1-1,0 1 0,0 0 1,0 0-1,0-1 0,0 1 1,0 0-1,0 1 0,-4 0 1,-1 0 0,1 1 1,-1-1-1,0 2 1,1-1-1,0 1 1,-1 0-1,-7 5 1,9-3-4,0-1 1,0 1-1,0 0 1,0 0 0,1 0-1,0 1 1,0-1-1,1 1 1,-6 12 0,8-16 0,0 0 0,0 0 0,0 0 0,1 1 1,-1-1-1,1 0 0,-1 0 0,1 0 0,0 1 1,0-1-1,0 0 0,0 1 0,0-1 0,1 0 1,-1 0-1,1 0 0,-1 1 0,1-1 1,0 0-1,0 0 0,0 0 0,0 0 0,0 0 1,0 0-1,1 0 0,-1-1 0,0 1 0,1 0 1,0-1-1,-1 1 0,1-1 0,3 3 0,3 0 2,0 0-1,1-1 1,-1 1-1,1-2 0,0 1 1,0-1-1,0 0 0,0-1 1,10 0-1,86-2 25,-94 0-22,103-9-33,17-2-186,-115 13 135,-16-1 79,0 0 0,0 0 0,1 0 1,-1 0-1,0 0 0,0 0 0,0 0 0,1 0 0,-1 0 1,0 0-1,0 0 0,1 0 0,-1 0 0,0 1 0,0-1 1,1 0-1,-1 0 0,0 0 0,0 0 0,0 0 0,1 0 1,-1 1-1,0-1 0,0 0 0,0 0 0,0 0 0,1 1 1,-1-1-1,0 0 0,0 0 0,0 0 0,0 1 0,0-1 1,0 0-1,0 0 0,0 1 0,0-1 0,0 0 0,0 0 1,0 1-1,0-1 0,0 0 0,0 0 0,0 1 0,0-1 1,0 0 7,0 0 0,0 0 1,0 1-1,0-1 1,0 0-1,0 0 0,0 0 1,0 0-1,0 0 1,0 0-1,0 0 0,0 0 1,0 1-1,0-1 1,0 0-1,0 0 0,-1 0 1,1 0-1,0 0 1,0 0-1,0 0 0,0 0 1,0 0-1,0 0 1,0 0-1,0 0 0,-1 0 1,1 0-1,0 0 1,0 0-1,0 0 0,0 0 1,0 0-1,0 0 1,0 0-1,0 0 0,-1 0 1,1 0-1,0 0 1,0 0-1,0 0 0,0 0 1,0 0-1,0 0 1,0 0-1,-1 0 0,1 0 1,0 0-1,0 0 1,-4-7 283,0-8 90,4-5-126,1-1-1,1 0 0,0 1 1,2 0-1,10-35 0,-14 54-228,1-1 0,-1 1 0,0 0 0,1 0 0,-1 0 0,1 0 0,-1 0 0,1 0 0,-1 1 0,1-1 0,0 0 0,-1 0 0,1 0 0,0 0 0,0 1 0,0-1 0,-1 0 0,1 1 0,0-1 0,0 1 0,0-1 0,0 1 0,1-1 0,1 1 27,0 0 1,0 0 0,0 0 0,0 0-1,-1 0 1,1 1 0,5 1 0,16 3 99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1:14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 13155,'-15'1'150,"0"0"-1,0 1 1,1 1 0,-1 0 0,1 1 0,0 1-1,0 0 1,0 1 0,-21 12 0,20-9-58,0 1-1,1 0 1,0 1 0,1 0 0,0 1 0,1 1-1,-21 26 1,28-30-37,-1 0-1,1 1 0,1 0 1,0 0-1,0 0 1,1 1-1,0-1 0,1 1 1,0 0-1,1 0 1,0-1-1,1 1 0,1 13 1,-1-18-26,1 0 0,-1 0 0,1 0 0,1 0 0,-1 0-1,1-1 1,0 1 0,0 0 0,1-1 0,0 1 0,-1-1 0,2 0 0,-1 0 0,1 0 0,0-1 0,0 1 0,0-1 0,0 0 0,1 0 0,0 0 0,0-1 0,0 1 0,0-1 0,10 4 0,-11-6 15,1 0 0,-1 0 0,0 0 0,1 0 0,-1-1 0,1 1 0,-1-1 0,0-1 0,1 1 0,-1 0-1,1-1 1,-1 0 0,0 0 0,0-1 0,1 1 0,-1-1 0,0 0 0,0 0 0,-1 0 0,1 0 0,0-1 0,-1 1 0,1-1 0,-1 0 0,0 0 0,0 0 0,0-1 0,0 1 0,-1-1 0,3-4 0,-1 2 38,0 0 0,-1 0 0,0 0 0,0 0 0,-1-1 0,1 0 0,-1 1 0,-1-1 0,1 0 0,-1 0 0,-1 0 0,1 0 0,-1 1 1,0-1-1,-1 0 0,0 0 0,0 0 0,-3-11 0,3 16-57,0 0-1,0 0 1,0 0 0,-1 0-1,1 0 1,-1 0-1,1 1 1,-1-1 0,1 0-1,-5-2 1,6 4-21,-1-1 0,1 1 0,-1 0 0,0-1 0,1 1 0,-1 0 0,1-1 0,-1 1 0,0 0 0,1 0 0,-1-1 0,0 1 0,1 0 0,-1 0 0,0 0 0,1 0 0,-1 0 1,0 0-1,1 0 0,-1 0 0,0 0 0,1 0 0,-1 1 0,0-1 0,1 0 0,-1 0 0,0 1 0,1-1 0,-1 0 0,1 1 0,-1-1 0,1 0 0,-1 1 0,1-1 0,-1 1 0,1-1 0,-1 1 0,1-1 0,-1 2 0,0-1-4,1 0-1,0-1 1,-1 1-1,1 0 1,0 0-1,-1 0 1,1 0-1,0 0 1,0 0-1,0 0 1,0 0 0,0 0-1,0 0 1,0 0-1,0 0 1,0 0-1,1 0 1,-1-1-1,0 1 1,1 0 0,-1 0-1,0 0 1,1 0-1,-1 0 1,1-1-1,-1 1 1,1 0-1,0 0 1,-1-1 0,1 1-1,0 0 1,0-1-1,-1 1 1,1-1-1,0 1 1,0-1-1,0 1 1,0-1-1,1 1 1,3 2-4,0-1 0,1 0 0,-1 0 0,0-1-1,9 3 1,3-2-35,-1-1-1,1-1 1,0 0 0,-1-1-1,1 0 1,28-7-1,94-36-828,-80 23 123,-86 55-134,6-11 719,-29 44 0,45-60 129,1 1-1,-1 0 0,1 0 0,1 0 0,-1 0 0,2 1 1,-1-1-1,1 1 0,0 0 0,-1 14 0,5-18-30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8:46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13339,'75'-17'967,"1"3"0,86-5-1,-72 10-716,54-9-121,154-15-901,-262 32 468,-26 3 69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4:04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23 15419,'0'-2'48,"-1"1"-1,1 0 0,0 0 0,-1 0 0,0 0 1,1-1-1,-1 1 0,1 0 0,-1 0 0,0 0 1,0 1-1,0-1 0,0 0 0,1 0 0,-1 0 1,0 0-1,0 1 0,-1-1 0,1 1 1,0-1-1,0 1 0,0-1 0,0 1 0,0-1 1,-1 1-1,1 0 0,0 0 0,0 0 0,0-1 1,-1 1-1,1 0 0,-2 1 0,-44 0 317,34 0-213,0 1-1,0 1 1,-15 5 0,23-6-140,0-1 0,0 1 0,0 1 0,0-1 0,1 1 1,-1 0-1,1 0 0,-1 0 0,1 0 0,-6 7 1,10-10-10,0 0 1,0 0-1,0 0 1,0 0 0,0 0-1,0 0 1,-1 0-1,1 0 1,0 0 0,0 0-1,0 0 1,0 0-1,0 1 1,0-1 0,0 0-1,0 0 1,0 0-1,-1 0 1,1 0 0,0 0-1,0 0 1,0 0-1,0 0 1,0 0 0,0 1-1,0-1 1,0 0-1,0 0 1,0 0 0,0 0-1,0 0 1,0 0-1,0 0 1,0 1 0,0-1-1,0 0 1,0 0-1,0 0 1,0 0 0,0 0-1,0 0 1,0 0-1,0 0 1,0 1 0,0-1-1,0 0 1,0 0-1,0 0 1,1 0 0,-1 0-1,0 0 1,0 0 0,0 0-1,0 0 1,0 0-1,0 1 1,0-1 0,0 0-1,0 0 1,0 0-1,1 0 1,-1 0 0,0 0-1,0 0 1,0 0-1,11-3 224,12-9 231,-4 4-181,-12 8-432,-14 6-261,-4 0 256,-3 2-66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4:04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0 16412,'-12'38'1616,"6"10"-992,1 4-272,0 4 608,3 0-96,2-2-295,-2-5-321,2-12 208,6-7-360,5-13-80,1-14 24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4:05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220 218 14027,'-3'-1'106,"0"0"-1,0 0 1,-1 0 0,1 0 0,0 0-1,0 1 1,-1-1 0,1 1-1,0 0 1,-1 0 0,1 0-1,0 0 1,0 1 0,-1-1 0,1 1-1,0 0 1,0 0 0,0 0-1,0 0 1,0 1 0,-5 2-1,-3 2 124,0 1 0,0 1-1,0 0 1,-9 10 0,12-12-142,1 0 0,1 1 1,-1 0-1,1 0 0,0 1 0,1 0 1,0 0-1,0 0 0,0 1 0,1-1 1,1 1-1,0 0 0,0 0 1,0 1-1,-1 9 0,4-17-70,0 0-1,0 0 1,0 1 0,0-1-1,0 0 1,0 0 0,0 0-1,1 0 1,-1 0 0,1 0-1,-1 0 1,1 0 0,0 0-1,0 0 1,0 0-1,0 0 1,0 0 0,0-1-1,1 1 1,1 2 0,-1-3 0,1 1 1,-1-1-1,0 1 1,1-1-1,-1 0 1,1 0 0,-1 0-1,1-1 1,0 1-1,-1 0 1,1-1-1,0 0 1,5 0-1,3 0 21,0-1-1,0-1 0,-1 0 0,1 0 1,0-1-1,18-9 0,-9 3 8,-1-1 0,-1-1 0,1 0 0,-2-2 0,0 0-1,-1-1 1,0 0 0,-1-1 0,15-20 0,-18 20-16,-1-1 1,-1 0-1,0 0 0,-1-1 1,-1-1-1,-1 1 1,0-1-1,-1 0 1,-1-1-1,4-29 0,-8 41-14,-1 0 0,0 0 0,0 0 0,-1 0 0,1 0 0,-4-11-1,4 17-10,-1 0-1,1 0 0,-1 0 0,1 0 0,-1-1 0,1 1 0,-1 0 0,1 0 1,-1 1-1,0-1 0,0 0 0,1 0 0,-1 0 0,0 0 0,0 1 1,0-1-1,0 0 0,-2 0 0,2 0-1,0 1 0,-1 0 0,1 0 0,0 0 0,-1 0-1,1 0 1,0 1 0,-1-1 0,1 0 0,0 1 0,-1-1 0,1 1 0,0-1 0,0 1-1,0-1 1,0 1 0,-1 0 0,1 0 0,0-1 0,0 1 0,-1 1 0,-4 4 2,0 1 0,0 0 0,1-1 1,0 2-1,0-1 0,0 0 0,1 1 0,0 0 0,-2 9 1,-3 6 12,-10 48 0,16-59-10,1-1 0,1 1 0,-1 0-1,2-1 1,0 1 0,2 19 0,-1-28-4,-1 0 0,1 1 0,0-1 0,0 0 0,0 0 0,0 0 0,1 0 0,-1 0 0,1 0 0,0 0-1,0-1 1,0 1 0,0 0 0,0-1 0,0 0 0,1 1 0,-1-1 0,1 0 0,0 0 0,-1-1 0,1 1 0,0-1 0,0 1 0,0-1-1,0 0 1,1 0 0,-1 0 0,5 0 0,4 1 5,0-2 0,0 1 0,0-2 0,0 1 0,0-2 0,1 0 1,-2 0-1,1-1 0,0-1 0,18-7 0,-17 5-16,-1 0 0,1 0 1,-1-1-1,-1-1 0,1 0 1,-1-1-1,-1 0 0,1 0 1,8-12-1,-18 20 4,0 0 0,0 0 0,-1 0 0,1 0 0,0 1 0,-1-1-1,1 0 1,-1 0 0,1 0 0,-1 0 0,1-1 0,-1 1 0,0 0 0,1-1 0,-2 1 1,1 1 0,0 0 1,0 0-1,0 0 0,-1-1 0,1 1 1,0 0-1,0 0 0,0 0 1,-1 0-1,1 0 0,0 0 1,0-1-1,-1 1 0,1 0 1,0 0-1,0 0 0,-1 0 1,1 0-1,0 0 0,-1 0 0,1 0 1,0 0-1,0 0 0,-1 0 1,1 0-1,0 0 0,0 0 1,-1 0-1,1 1 0,0-1 1,0 0-1,-1 0 0,1 0 1,-3 1-7,0 1 1,0-1 0,1 0-1,-1 1 1,1-1 0,-1 1 0,1 0-1,-1 0 1,1 0 0,-2 3-1,2-2 5,0-1 0,0 1 0,0 0 0,1 0 0,-1 0 0,1 0 0,0 1-1,0-1 1,0 0 0,0 0 0,0 1 0,1-1 0,0 1 0,0-1 0,0 6-1,0-7 6,1 0 0,-1 0 0,1-1 0,0 1-1,-1 0 1,1 0 0,0 0 0,0 0 0,0-1-1,1 1 1,-1-1 0,0 1 0,1-1-1,-1 1 1,1-1 0,-1 0 0,1 1 0,-1-1-1,1 0 1,0 0 0,0 0 0,-1-1-1,1 1 1,0 0 0,0-1 0,0 1 0,3 0-1,5 0 7,1 0 1,-1 0-1,1-1 0,0 0 0,-1-1 0,1 0 0,-1-1 0,0 0 0,1-1 0,-1 0 0,14-6 0,-3 0 11,-1-1 0,1-1 0,-2-1 0,23-17 0,-41 28-16,51-42 20,-47 38-20,0 1 1,-1-1-1,1-1 1,-1 1 0,0-1-1,-1 1 1,5-10-1,-7 9 8,-4 9-2,-7 11 5,8-9-11,0 0 0,0 0 1,0 1-1,0-1 0,1 1 0,0-1 1,0 1-1,1 0 0,-1-1 1,1 1-1,1 0 0,0 9 0,0-12 2,0 0-1,0 0 0,0 0 1,0 0-1,1 0 1,-1 0-1,1-1 0,-1 1 1,1 0-1,0-1 0,0 1 1,0-1-1,1 0 0,-1 1 1,0-1-1,1 0 0,0 0 1,-1-1-1,1 1 0,0-1 1,0 1-1,0-1 0,0 0 1,3 1-1,3 0-32,0 0 0,-1 0 0,1-1 0,0-1 0,0 1 0,0-1 0,-1-1 0,1 0 0,0 0 0,0 0 0,-1-1 0,13-5 0,-16 5-1,0 0-1,-1 0 1,1 0-1,-1-1 1,0 0-1,0 1 1,0-1-1,0-1 1,0 1-1,-1-1 0,1 1 1,-1-1-1,0 0 1,0 0-1,-1-1 1,1 1-1,-1 0 1,0-1-1,0 0 1,0 1-1,-1-1 1,0 0-1,2-8 1,-2-46-196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4:05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16908,'-8'8'1472,"6"0"-1248,11-6-304,7 0 672,8-2-368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4:06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190 323 15123,'0'-1'92,"1"1"-1,-1-1 1,0 0 0,0 0-1,0 0 1,0 0-1,0 0 1,0 0 0,0 0-1,0 1 1,0-1-1,0 0 1,-1 0-1,1 0 1,0 0 0,-1 0-1,1 1 1,0-1-1,-2-1 1,1 1-48,1 1 1,-1 0-1,0 0 1,0 0-1,0-1 1,0 1-1,0 0 0,0 0 1,0 0-1,0 0 1,0 1-1,0-1 1,0 0-1,0 0 0,0 1 1,1-1-1,-1 0 1,0 1-1,0-1 0,0 1 1,0-1-1,1 1 1,-2 0-1,-12 8 169,1 1 0,0 0 0,1 1 0,0 1 0,1-1-1,0 2 1,1 0 0,0 0 0,1 1 0,1 0 0,0 0 0,1 1 0,0 0-1,1 0 1,-4 20 0,9-33-206,0 1 0,1 0 0,-1 0 0,1-1 0,-1 1 0,1 0 0,0 0 0,0 0 0,1 0 0,-1-1 0,0 1 0,1 0 0,0 0 0,0-1-1,0 1 1,0 0 0,0-1 0,0 1 0,1-1 0,2 4 0,-2-4-2,1 0 0,-1 0 0,1 0 0,-1-1 0,1 1 0,0-1 0,0 0 0,-1 0 0,1 0 0,0 0 0,0 0 0,0-1 0,0 1 0,0-1 0,0 0 0,4 0-1,5-1 2,0 0-1,0-1 0,0 0 0,-1-1 1,1 0-1,-1-1 0,1 0 0,15-8 1,-13 3 6,0 0-1,0-1 1,-1 0 0,0-1 0,-1 0 0,0-1 0,-1-1 0,0 0 0,-1 0 0,0-1 0,-1-1 0,-1 1 0,-1-1-1,11-27 1,-15 10 69,-2 32-78,-1-1 0,0 1 1,0-1-1,0 1 0,0-1 1,0 1-1,0-1 0,0 0 1,0 1-1,0-1 0,0 1 1,-1-1-1,1 1 0,0-1 1,0 1-1,0-1 0,-1 1 1,1-1-1,0 1 0,-1 0 1,1-1-1,0 1 0,-1-1 1,1 1-1,0 0 0,-1-1 1,1 1-1,-1 0 0,1-1 1,-1 1-1,1 0 0,0 0 1,-1-1-1,1 1 0,-1 0 0,0 0 1,1 0-1,-1 0 0,1 0 1,-1 0-1,1 0 0,-1 0 1,1 0-1,-1 0 0,1 0 1,-1 0-1,1 0 0,-1 0 1,1 0-1,-1 0 0,1 1 1,-1-1-1,0 1 0,-2 0 8,0 1 0,1 0-1,-1 0 1,1 0 0,0 0-1,-1 0 1,1 0 0,0 1-1,0-1 1,1 1-1,-4 4 1,-15 37 74,15-30-62,-1 0 8,1 0-1,0 0 0,1 0 1,1 0-1,-2 21 0,5-32-46,0 1 1,0-1-1,0 0 0,0 1 0,1-1 0,-1 1 0,1-1 1,0 0-1,0 1 0,0-1 0,0 0 0,4 5 0,-4-6-25,0 0-1,1-1 0,0 1 1,-1-1-1,1 1 0,0-1 1,0 0-1,0 0 1,0 0-1,0 0 0,0 0 1,0 0-1,0 0 0,0 0 1,0-1-1,0 0 0,0 1 1,1-1-1,-1 0 1,0 0-1,4 0 0,0-1 0,-1 1-1,1-1 1,-1 0-1,1-1 1,-1 1-1,0-1 1,0 0 0,0 0-1,0-1 1,6-3-1,-1-1-38,0 0 0,0-1-1,13-14 1,20-29-282</inkml:trace>
  <inkml:trace contextRef="#ctx0" brushRef="#br0" timeOffset="1">677 1 16227,'-17'28'1881,"-6"14"-1193,-1 12-256,0 7 728,5 9-335,3 2-73,8-2-264,5-3-128,8-12-216,5-10-96,5-16-176,2-7-144,-4-17-552,0-5-1,-6-7 609,0-3-208,-3-3-112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4:06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451 14 18316,'-12'-3'305,"-1"0"0,1 0 0,0 1 0,-1 0 0,0 2 0,1-1 0,-1 1 0,0 1 0,-12 2 0,15-1-242,1 0 0,0 0 0,0 1 0,0 0 1,0 1-1,0 0 0,1 0 0,-1 1 0,1 0 0,0 0 0,1 1 0,-11 9 0,16-13-60,1 0 1,-1-1-1,1 1 1,-1 0-1,1 0 0,0 0 1,-1-1-1,1 2 1,0-1-1,0 0 0,1 0 1,-1 0-1,0 0 1,1 0-1,-1 1 0,1-1 1,0 0-1,-1 1 0,1-1 1,0 0-1,1 3 1,0-1-13,0-1 1,0 0 0,1 0 0,-1 0 0,1 0 0,0 0 0,0-1-1,0 1 1,0 0 0,0-1 0,0 1 0,1-1 0,2 2-1,10 7-73,0-1 0,1-1 0,0-1 0,22 9 0,-35-16 69,20 9-61,-2-2-87,34 19 1,-50-24 146,-1 0-1,1 0 1,-1 0 0,0 0 0,0 1 0,0 0-1,0 0 1,-1 0 0,1 0 0,-1 0 0,0 1-1,4 8 1,-7-11 25,1 0 0,0 0-1,0 0 1,-1 0 0,0 0 0,1 1 0,-1-1-1,0 0 1,0 0 0,0 1 0,0-1-1,0 0 1,-1 0 0,1 0 0,-1 1-1,1-1 1,-1 0 0,-1 2 0,0 0 8,0-1 0,0 0 1,-1 0-1,1 0 0,-1 0 1,0-1-1,0 1 1,1-1-1,-7 5 0,-5 0 46,1 0-1,-1-1 0,1-1 1,-21 6-1,-24 3-795,0-3 0,-77 5-1,95-12 589,-5 1-331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4:07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14219,'24'48'1496,"-4"8"-1080,-8 5-208,-1 8 1201,4 10-1225,-4 0 16,2-3 16,-2-5-168,-2-10 1752,-6-8-1648,-4-20 152,-11-15 105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4:07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0 160 16412,'3'-8'156,"-1"1"1,1-1-1,1 0 1,-1 1-1,1 0 1,1 0-1,-1 0 1,1 0-1,1 1 1,-1 0-1,1 0 1,0 0-1,0 1 1,1 0-1,-1 0 1,1 1-1,0-1 1,0 2-1,1-1 1,-1 1-1,9-3 1,9-2 53,0 2 0,1 0 0,0 2 0,-1 1 0,1 0 1,39 3-1,-30 2-179,-1 1 0,0 2 0,0 2 1,46 14-1,-68-17-42,0 0-1,0 1 1,0 0 0,20 14 0,-29-17 8,0 0 1,0 0-1,0 1 1,0-1-1,-1 1 1,0 0-1,1 0 1,-1 0-1,0 0 1,0 0-1,0 0 1,-1 1 0,1-1-1,-1 0 1,0 1-1,0-1 1,0 1-1,0 0 1,-1-1-1,1 1 1,-1 4-1,0 0 0,-1 0 0,-1-1-1,1 1 1,-1-1 0,-1 1 0,1-1-1,-8 14 1,-32 49 26,23-40-2,10-15-10,-10 14 22,-16 39 0,30-59-24,2 1 1,-1-1-1,1 1 0,1 0 1,0-1-1,0 1 0,1 0 1,0 20-1,1-26-16,1 0 1,-1 0-1,1 0 0,0-1 1,0 1-1,0 0 0,1 0 1,-1 0-1,1-1 1,0 1-1,0-1 0,0 1 1,0-1-1,1 0 0,2 3 1,0-2-150,-1 0 0,1 0 0,0-1 0,0 0 0,0 0 0,1 0 1,-1-1-1,1 0 0,6 2 0,10 1-349,0 0 1,0-2-1,1-1 1,28-1-1,12-1-293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4:08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50 13067,'-5'-1'131,"-1"0"0,0 1 0,0-1 0,0 1 0,1 0 0,-1 0 0,0 1 0,0 0 0,1 0 0,-1 0 0,0 1 0,1-1 0,-1 1 0,1 1 0,0-1 0,0 1 0,0 0 0,0 0 0,0 1-1,1-1 1,-1 1 0,1 0 0,0 0 0,0 0 0,-5 8 0,4-5-38,0 0 0,1 0 0,0 1-1,0-1 1,1 1 0,0 0-1,0-1 1,1 1 0,0 1 0,0-1-1,1 0 1,0 0 0,0 1-1,1-1 1,0 0 0,1 1 0,2 12-1,-3-18-60,1 0 0,0 0 0,-1-1 0,1 1 0,0 0 0,1 0 0,-1-1 0,0 1 0,1 0 0,-1-1 0,1 0 0,0 1 0,0-1 0,0 0 0,0 0 0,0 0 0,0 0 0,1 0 0,-1-1 0,1 1 0,-1-1 0,1 1 0,0-1 0,-1 0 0,1 0 0,0 0 0,0 0 0,0-1 0,0 1 0,-1-1 0,1 0 0,0 0 0,6 0 0,-3-1 31,1 0 1,0-1 0,-1 0 0,0 0-1,1 0 1,-1-1 0,0 0-1,0 0 1,-1 0 0,1-1 0,0 0-1,-1 0 1,0 0 0,5-6-1,-2 0 26,1 0 0,-2-1 0,1 0 0,-2-1-1,1 0 1,-2 0 0,8-19 0,-7 11-14,-1 1 0,0-1 0,-2 0 0,2-24 0,-6 15-20,-2 20-23,2 9-32,1 0 1,0 0-1,-1 0 1,1 0-1,0 0 1,-1 1 0,1-1-1,0 0 1,-1 0-1,1 0 1,0 1-1,0-1 1,-1 0-1,1 0 1,0 0-1,0 1 1,-1-1 0,1 0-1,0 1 1,0-1-1,0 0 1,-1 1-1,1-1 1,0 0-1,0 1 1,0-1 0,0 0-1,0 1 1,-4 7 2,1 1 0,0 0 0,1 0 1,0-1-1,1 1 0,-2 16 1,3 58-5,0-74-3,0 5-22,1 1 0,0-1 0,1 1 0,1-1 0,5 15 0,-7-26-17,0 1 1,0-1-1,1 0 1,0 0 0,-1 0-1,1 0 1,0 0-1,1-1 1,-1 1-1,0 0 1,6 3-1,-6-4-14,1-1-1,-1 0 0,0 0 0,1 0 0,-1 0 0,0 0 0,1-1 0,-1 1 0,1-1 0,-1 0 0,1 0 0,0 0 0,-1 0 0,1 0 0,-1 0 0,1 0 0,-1-1 0,5-1 0,1-1-4,0 0 0,0 0-1,-1-1 1,1-1 0,-1 1-1,0-1 1,0 0 0,0-1-1,-1 0 1,7-7 0,32-46-385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4:08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0 14867,'-49'192'2835,"44"-158"-2362,1-1-1,2 1 1,3 62-1,2-66-96,2 1 0,14 53-1,-14-67-290,1 0-1,0-1 0,2 0 1,0 0-1,0-1 1,15 20-1,-21-32-70,0-1 1,1 1 0,-1 0-1,1-1 1,0 1-1,-1-1 1,1 0-1,0 0 1,0 0-1,0-1 1,1 1-1,5 2 1,-7-4-8,0 0 0,0 1 0,0-1 0,-1 0 0,1 0-1,0 0 1,0-1 0,0 1 0,-1 0 0,1-1 0,0 1 0,0-1 0,-1 0 0,1 1 0,-1-1 0,1 0 0,0 0-1,-1 0 1,1 0 0,-1 0 0,0 0 0,1-1 0,-1 1 0,0 0 0,0-1 0,0 1 0,1-3 0,6-8 16,-2 0 1,1 0-1,-2 0 1,8-23 0,12-59 7,-16 55-30,9-46-17,-11 49-40,13-42-1,-16 72 17,-1 8 19,1 11-2,14 108-20,0 0 58,-14-102-2,0 0 0,2 0-1,1-1 1,9 20 0,-15-36-5,0 1 0,0 0 0,1-1 0,0 0 0,-1 1 0,1-1 0,0 0 1,0 0-1,0 0 0,0 0 0,1-1 0,-1 1 0,3 1 0,-3-2 0,-1-1-1,1 1 1,0-1-1,0 1 1,0-1-1,0 0 1,0 1-1,-1-1 1,1 0-1,0-1 1,0 1-1,0 0 1,0 0-1,0-1 1,0 1 0,-1-1-1,1 0 1,0 1-1,0-1 1,-1 0-1,3-2 1,6-3 13,-1-1 0,0-1 0,0 0 0,0 0 1,-1 0-1,12-18 0,39-66 35,-47 72-47,-2 3-9,20-31-103,30-70 1,-81 176-60,17-42 190,-13 60 84,15-67-85,1 0 0,1 0 0,-1-1 0,1 1 0,1 0 0,1 13-1,-1-20-17,-1-1-1,0 1 0,1 0 0,-1 0 0,1 0 1,-1-1-1,1 1 0,0 0 0,0-1 1,0 1-1,0 0 0,0-1 0,0 1 0,0-1 1,0 0-1,1 1 0,-1-1 0,1 0 1,-1 0-1,1 0 0,-1 0 0,1 0 0,-1 0 1,1 0-1,0 0 0,0-1 0,-1 1 1,1-1-1,0 1 0,0-1 0,0 0 0,0 0 1,-1 0-1,1 0 0,0 0 0,0 0 1,0 0-1,0-1 0,-1 1 0,1 0 0,0-1 1,0 0-1,0 1 0,1-2 0,8-3 15,-1 0 0,0-1 0,0 0 0,0 0 0,14-13 1,91-95-58,-44 41-157,-70 71 182,0 1-1,0 0 0,0 0 1,1-1-1,-1 1 1,0 0-1,1 0 0,-1 0 1,1 1-1,-1-1 0,1 0 1,0 1-1,-1-1 0,1 1 1,2-1-1,-3 1 6,-1 0-1,1 0 1,-1 0 0,1 1-1,-1-1 1,1 0-1,0 0 1,-1 1 0,1-1-1,-1 1 1,1-1 0,-1 0-1,0 1 1,1-1 0,-1 1-1,1-1 1,-1 1-1,0-1 1,1 1 0,-1-1-1,0 1 1,0-1 0,1 1-1,-1 0 1,0-1 0,0 1-1,0 0 1,2 8-13,-2-1 0,1 0-1,-1 1 1,-2 13 0,2-16 27,-3 21 23,-2 28 63,5-51-69,0 0 0,0 1 0,1-1 0,-1 0-1,1 0 1,0 0 0,0 0 0,1 0 0,2 7 0,-3-10-18,-1 0 0,1-1 0,-1 1 0,1 0 0,-1-1 0,1 1 0,-1 0 0,1-1 0,0 1 0,-1-1 0,1 1 0,0-1 0,-1 1 0,1-1 0,0 0 0,0 1 0,0-1 0,-1 0 0,1 0 0,0 1 0,0-1 0,0 0 0,-1 0 0,2 0 0,1 0 6,-1-1 1,0 1 0,0-1 0,0 1-1,0-1 1,0 0 0,0 0 0,0 0 0,3-2-1,4-3 49,0-2-1,16-15 0,-20 18-36,66-70 163,25-24-250,-95 98 51,1-1 0,0 1 0,0-1 0,-1 1 0,1 0-1,0 0 1,0-1 0,1 1 0,-1 1 0,0-1 0,0 0-1,0 0 1,3 0 0,-4 2 5,0-1-1,0 0 1,0 0 0,-1 1-1,1-1 1,0 0-1,0 1 1,0-1 0,-1 1-1,1-1 1,0 1-1,0 0 1,-1-1 0,1 1-1,0 0 1,-1-1 0,1 1-1,-1 0 1,1 0-1,-1-1 1,0 1 0,1 0-1,-1 0 1,1 0-1,-1 0 1,0-1 0,0 1-1,0 0 1,0 0-1,0 0 1,1 0 0,-1 0-1,-1 1 1,5 51-85,-3-31 77,4 28 0,-3-36-13,-2-11-26,0 0-1,0 0 1,1 0-1,-1-1 1,1 1 0,-1 0-1,1 0 1,0-1-1,0 1 1,0 0 0,1-1-1,-1 1 1,3 3-1,-4-6 48,0 0 0,0 0 0,0 0 0,0 0-1,1 0 1,-1-1 0,0 1 0,0 0 0,0 0-1,0 0 1,0 0 0,0 0 0,0 0 0,1 0-1,-1 0 1,0 0 0,0 0 0,0 0-1,0-1 1,0 1 0,0 0 0,0 0 0,0 0-1,0 0 1,0 0 0,0 0 0,0 0 0,0-1-1,0 1 1,0 0 0,0 0 0,0 0 0,0 0-1,0 0 1,0 0 0,0-1 0,0 1 0,0 0-1,0 0 1,0 0 0,0 0 0,0 0 0,0 0-1,0 0 1,0-1 0,0 1 0,0 0 0,0 0-1,0 0 1,0 0 0,0 0 0,-1 0 0,1 0-1,0 0 1,0 0 0,0-1 0,0 1-1,0 0 1,-4-11-81,-6-11-132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8:47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51 116 11610,'-23'1'937,"-4"0"1138,47-6-638,-18 5-1409,517-81 1878,-424 60-1866,-65 10-109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4:09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0 388 13723,'1'3'134,"0"-1"1,0 1 0,0-1-1,0 0 1,0 1-1,1-1 1,-1 0-1,1 0 1,-1 0-1,1 0 1,0 0 0,0 0-1,0-1 1,0 1-1,0 0 1,4 1-1,-3-2 0,0 0 0,1 0-1,-1 0 1,0 0 0,0-1 0,1 0-1,-1 0 1,0 0 0,1 0 0,-1 0-1,0 0 1,0-1 0,5-1-1,6-2 231,-1-1-1,0 0 0,0-1 1,-1 0-1,1-1 0,-1-1 0,18-14 1,-10 5-2,0-1 0,-2 0 1,20-26-1,-27 30-266,0-1-1,-2 0 1,0 0 0,0-1-1,5-17 1,-11 25-79,0 0-1,-1 1 1,0-1-1,0 0 1,-1 0-1,0 0 1,0 0-1,-1-1 1,0 1-1,0 0 1,-1 0 0,0 0-1,-3-10 1,3 16-14,1 0 0,-1 0 0,1 1 1,-1-1-1,0 0 0,0 0 1,0 1-1,0-1 0,0 0 0,0 1 1,0-1-1,0 1 0,-1-1 0,1 1 1,-1 0-1,1 0 0,-1-1 1,1 1-1,-1 0 0,0 0 0,0 1 1,1-1-1,-1 0 0,0 0 0,0 1 1,0 0-1,0-1 0,0 1 1,0 0-1,1 0 0,-1 0 0,0 0 1,0 0-1,0 0 0,0 0 0,0 1 1,-3 0-1,-1 1 2,0 1-1,1-1 1,-1 1 0,1 0-1,0 0 1,0 1-1,0-1 1,0 1 0,0 0-1,1 1 1,-5 4 0,-2 5-3,1 1 0,1 0 0,0 1 0,1 0 0,0 0 1,1 0-1,1 1 0,1 0 0,0 0 0,1 1 0,1-1 0,-1 24 1,4-36-4,0 0 0,0-1 0,1 1 1,0 0-1,-1 0 0,2 0 1,-1-1-1,0 1 0,1-1 0,4 9 1,-5-11-1,0 0 0,1-1 0,-1 1 0,1-1 0,-1 1 1,1-1-1,-1 1 0,1-1 0,0 0 0,0 1 0,0-1 1,0 0-1,0-1 0,0 1 0,0 0 0,0 0 0,0-1 0,0 1 1,0-1-1,0 0 0,0 0 0,1 1 0,-1-2 0,0 1 1,0 0-1,3-1 0,5-1-4,0 0 0,1-1 1,-1-1-1,0 1 0,-1-2 0,1 1 0,-1-2 1,0 1-1,16-13 0,7-9-23,33-36 0,-35 33 4,-19 19 15,-6 5-2,0 1 1,0 0 0,0 1 0,0-1-1,1 1 1,-1 0 0,1 0-1,0 1 1,7-4 0,-12 7 7,-1 0 1,1 0-1,-1 0 0,1 0 1,-1 0-1,1 0 0,-1 0 1,1 0-1,-1 0 0,1 0 1,-1 1-1,1-1 0,-1 0 1,1 0-1,-1 0 0,1 0 0,-1 1 1,1-1-1,-1 0 0,1 1 1,-1-1-1,0 0 0,1 1 1,-1-1-1,0 0 0,1 1 1,-1-1-1,0 1 0,1-1 1,-1 1-1,0-1 0,0 1 1,0-1-1,1 1 0,-1-1 1,0 1-1,0-1 0,0 1 1,2 22-44,-2-21 41,0 9-4,1-1-1,0 1 0,0-1 1,1 0-1,0 0 0,6 17 1,-6-24 10,-1 0 0,1-1 0,-1 1 0,1 0 1,0 0-1,0-1 0,0 0 0,0 1 0,1-1 0,-1 0 0,1 0 1,-1 0-1,1 0 0,0 0 0,0-1 0,-1 1 0,1-1 1,0 0-1,1 0 0,-1 0 0,0 0 0,0 0 0,0-1 1,0 0-1,6 1 0,0-1 5,0-1 1,1 0-1,-1 0 0,0-1 1,0 0-1,0-1 1,0 0-1,0 0 0,-1-1 1,10-5-1,11-8-7,40-31 0,-11 7 4,-56 40-5,1-1 0,-1 1 1,0 0-1,0 0 1,1 0-1,-1 0 1,6-1-1,-8 2 1,1 0-1,-1 0 1,1 0 0,-1 0-1,1 0 1,0 0 0,-1 0-1,1 0 1,-1 0-1,1 0 1,-1 0 0,1 1-1,-1-1 1,1 0-1,-1 0 1,1 1 0,-1-1-1,0 0 1,1 0 0,-1 1-1,1-1 1,-1 1-1,0-1 1,1 1 0,0 1-3,0 1 0,0-1 0,-1 1 0,1 0 0,-1-1 0,0 1 0,0-1 0,0 1 0,0-1 0,0 1 0,0 0 0,-1-1 0,-1 4 0,-20 86-1568,22-91 1549,0-1 0,0 0 1,0 0-1,0 1 1,0-1-1,0 0 0,0 0 1,-1 1-1,1-1 1,0 0-1,0 1 0,0-1 1,0 0-1,0 0 1,0 1-1,0-1 1,0 0-1,0 1 0,1-1 1,-1 0-1,0 0 1,0 1-1,0-1 0,0 0 1,0 0-1,0 1 1,1-1-1,-1 0 0,0 0 1,0 0-1,1 1 1,2-6-372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4:10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265 401 14723,'-5'-6'309,"-1"1"0,1 0 0,-1 0 0,0 1 0,-1 0 0,1 0 0,-1 0 0,1 1 0,-1 0 0,0 0 0,-1 0 0,-13-2 0,15 5-210,1-1-1,-1 1 1,0 1 0,1-1-1,-1 1 1,1 0 0,-1 0-1,1 1 1,-1-1 0,1 1 0,0 0-1,-1 1 1,1-1 0,1 1-1,-1 0 1,0 1 0,-7 6-1,5-4-77,2-1-1,-1 1 0,1 1 0,0-1 1,0 1-1,1 0 0,0 0 0,0 0 1,0 1-1,1-1 0,0 1 0,1 0 1,0 0-1,0 0 0,1 0 0,-2 16 0,3-21-20,0-1 0,0 0 0,0 0 0,1 1 0,-1-1 0,0 0 0,1 0-1,-1 0 1,1 1 0,0-1 0,0 0 0,0 0 0,0 0 0,0 0-1,0 0 1,0-1 0,1 1 0,-1 0 0,1 0 0,-1-1 0,1 1 0,0-1-1,-1 0 1,1 1 0,0-1 0,0 0 0,0 0 0,0 0 0,3 1-1,1-1 2,0 1-1,-1-1 1,1-1-1,0 1 0,0-1 1,0 0-1,0 0 0,0-1 1,-1 0-1,10-2 0,-1-1 5,1-1-1,-2-1 0,1 0 0,-1-1 0,0 0 1,0-1-1,-1-1 0,0 0 0,0 0 0,17-20 1,-9 7 10,0-1 0,-2-1 1,-1 0-1,19-36 0,-25 39 5,-1-1 0,-1 0-1,0 0 1,-2-1 0,0 0 0,-2-1-1,-1 1 1,0-1 0,-1-45 0,-3 66-13,0-1 0,0 1 0,-1-1 0,0 1 0,0-1 0,0 1 0,0-1 0,0 1 0,-1 0 1,-2-5-1,4 8-5,-1-1 1,1 1-1,-1-1 0,1 1 1,-1-1-1,1 1 1,-1-1-1,1 1 1,-1-1-1,0 1 1,1 0-1,-1 0 1,1-1-1,-1 1 0,0 0 1,1 0-1,-1-1 1,0 1-1,0 0 1,0 0-1,0 0 1,-1 1 0,1-1 0,0 0 0,0 1 0,0-1 0,-1 1 0,1-1 0,0 1 0,0 0 0,0-1 0,0 1 0,0 0 0,0 0 0,0 0 0,0 1 0,-6 7 9,0 0 0,1 0 0,1 1 0,0 0 0,0 0 0,1 1 0,0-1 0,1 1 0,-4 19 0,1-6 20,-8 29 141,-10 87 0,21-110-73,2-1-1,0 0 0,2 0 0,9 50 1,-8-69-101,1 0-1,0-1 1,0 1 0,1-1 0,0 0 0,1 0 0,0 0-1,1-1 1,-1 0 0,2 0 0,-1 0 0,13 10-1,-15-14-56,0 0 0,1 0 0,-1-1 0,1 0 0,0 0 0,0 0 0,0-1 0,0 0 0,1 0 0,-1 0 0,1 0 0,-1-1 0,1 0-1,0 0 1,-1-1 0,1 1 0,0-1 0,-1 0 0,1-1 0,0 1 0,0-1 0,10-3 0,-1-3 13,-1 1 1,1-2-1,-1 0 1,0-1-1,-1 0 0,0-1 1,-1 0-1,0-1 1,0-1-1,13-17 1,-10 10 125,-1-1 1,-1 0 0,0-1-1,-2-1 1,0 0 0,8-28-1,-14 36-7,-1-1 1,0-1-1,-1 1 0,0-16 0,-2 26-45,-1 1 0,0-1 0,0 1 0,0-1 0,0 1 0,-1-1 0,0 1 0,0-1 0,0 1 0,-1 0 0,1 0 0,-1-1 0,0 1 0,0 0 0,-1 0-1,1 1 1,-6-7 0,7 8-21,-1 1-1,1 0 0,-1 0 1,0-1-1,1 1 0,-1 0 1,0 0-1,0 1 0,0-1 1,0 0-1,1 1 0,-1-1 0,0 1 1,0-1-1,0 1 0,0 0 1,0 0-1,0 0 0,-4 1 1,2-1-2,0 2 0,1-1 0,-1 0-1,0 1 1,1-1 0,-1 1 0,1 0 0,0 0 0,-6 5 0,-1 3 6,0 0-1,0 1 0,1 0 1,-11 17-1,3-3-18,2 2 0,0 0 0,2 0 0,1 1 0,-12 40-1,24-68 5,-1 1-1,1-1 1,0 1-1,0 0 0,0-1 1,-1 1-1,1 0 1,0-1-1,0 1 1,0 0-1,0-1 0,0 1 1,0 0-1,0-1 1,0 1-1,1 0 0,-1-1 1,0 1-1,0 0 1,0-1-1,1 1 1,-1 0-1,0-1 0,1 1 1,-1-1-1,1 1 1,0 0-1,-1-1-23,1 0 0,-1 0-1,1 0 1,-1 0 0,1-1 0,0 1-1,-1 0 1,1 0 0,-1-1 0,1 1-1,-1 0 1,1-1 0,-1 1 0,1 0-1,-1-1 1,0 1 0,1-1 0,-1 1-1,1 0 1,-1-1 0,0 1 0,0-1-1,1 1 1,-1-1 0,0 0 0,0 1-1,1-1 1,-1 1 0,0-1 0,0 1-1,0-2 1,1-1-23,0-1-1,0 1 1,0-1-1,-1 0 1,0 1-1,1-1 1,-2-4-1,0-15-204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4:11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1 15563,'-1'0'54,"1"0"0,-1 0 0,1 0 0,0 0 0,-1 0-1,1 0 1,0 0 0,-1 0 0,1 0 0,-1 0 0,1 0 0,0 0-1,-1 0 1,1 1 0,0-1 0,-1 0 0,1 0 0,0 0 0,-1 1-1,1-1 1,0 0 0,-1 0 0,1 1 0,0-1 0,0 0 0,-1 1-1,1-1 1,0 0 0,0 1 0,0-1 0,-1 0 0,1 1 0,-7 14 191,-7 36 1026,-12 79 0,9-38-669,-84 347 2074,94-410-2520,4-17-76,2-9-54,-1 1 0,1-1-1,1 0 1,-1 1 0,0-1 0,1 1 0,0-1 0,0 1 0,0-1 0,0 1 0,0-1 0,2 6-1,-2-9-21,0 1 0,0-1 0,1 0 0,-1 1 0,0-1 0,0 1 0,1-1 0,-1 0 0,0 1 0,1-1 0,-1 0 0,1 1 0,-1-1 0,0 0 0,1 1-1,-1-1 1,1 0 0,-1 0 0,1 0 0,-1 1 0,1-1 0,-1 0 0,0 0 0,1 0 0,-1 0 0,1 0 0,-1 0 0,1 0 0,0 0 0,17-7 43,13-21-6,-6-4-54,-2-2 0,-2 0 0,-1-1 0,17-42-1,-22 47-27,24-61-96,-27 58 23,3 1 0,19-34 1,-33 65 104,-1 0-1,1-1 1,0 1 0,-1 0 0,1 0 0,0 0 0,0 1 0,0-1 0,0 0 0,0 0-1,0 0 1,0 1 0,0-1 0,0 0 0,0 1 0,0-1 0,0 1 0,1-1-1,0 1 1,-1 0 3,0 0-1,0 0 0,0 0 1,0 0-1,0 1 0,0-1 1,0 0-1,0 1 0,0-1 1,0 1-1,0-1 0,0 1 0,-1-1 1,1 1-1,0-1 0,0 1 1,-1 0-1,2 1 0,3 4-18,-1 0-1,0 1 0,0-1 0,5 14 0,-7-15 19,8 17-27,-1 1-1,-1 1 1,-1 0-1,-1 0 1,6 48-1,-11-61 55,-1-1 0,0 0-1,0 1 1,-1-1 0,-1 1-1,0-1 1,0 0-1,-1 0 1,0 0 0,-1 0-1,0-1 1,0 1-1,-1-1 1,0 0 0,-1 0-1,-13 15 1,8-13 62,0 0 0,0-1 0,-1 0 0,0-1 0,-1 0 0,0-1 0,-1-1 0,-17 8 0,25-13-77,0 1 0,0-1-1,0 0 1,0-1-1,0 0 1,0 0-1,-1 0 1,1 0-1,0-1 1,0 0-1,-1-1 1,1 1-1,0-1 1,0-1 0,0 1-1,-1-1 1,1 0-1,1 0 1,-1-1-1,0 1 1,1-1-1,-10-7 1,14 9-52,0 1 0,0-1 0,-1 0 1,1 0-1,0 0 0,0 0 0,0 0 0,0 0 1,0 0-1,1 0 0,-1-1 0,0 1 1,0 0-1,1 0 0,-1-1 0,1 1 0,-1-1 1,1 1-1,0 0 0,-1-1 0,1 1 0,0-1 1,0 1-1,0-1 0,0 1 0,0 0 0,1-3 1,-1 2-57,1 1 1,0 0-1,0-1 1,1 1 0,-1 0-1,0 0 1,0-1 0,0 1-1,1 0 1,-1 0-1,1 0 1,-1 1 0,1-1-1,-1 0 1,1 0 0,-1 1-1,1-1 1,0 1 0,-1 0-1,1-1 1,0 1-1,2 0 1,21-2-720,0 1 0,28 2 0,-12 3 145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4:11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82 381 15899,'3'0'211,"-1"0"0,1 0 0,0 0-1,0 0 1,0 0 0,-1 0-1,1-1 1,0 0 0,0 1 0,-1-1-1,1 0 1,0 0 0,-1-1-1,1 1 1,-1-1 0,5-2-1,35-32 827,-40 33-944,10-9 31,-1 0 0,-1-1 0,0 0 0,-1-1 0,0 0 0,9-21 0,-13 23-106,0 1 1,-1-1 0,-1 0 0,0 0 0,0 0 0,-1 0 0,-1-1 0,0 1-1,-1-14 1,0 22-14,0 0-1,-1 0 0,1 0 0,-1 0 1,0 1-1,0-1 0,-1 0 1,1 0-1,-1 1 0,0-1 1,0 1-1,0 0 0,0-1 0,-1 1 1,1 0-1,-1 0 0,0 1 1,-5-6-1,5 7-1,1 0 0,-1-1-1,0 1 1,0 0 0,0 0 0,0 0-1,0 1 1,0-1 0,0 1 0,0 0-1,0-1 1,0 1 0,0 0 0,0 1-1,0-1 1,0 1 0,0-1 0,0 1-1,1 0 1,-1 0 0,0 0 0,0 0-1,0 1 1,1-1 0,-4 4 0,-6 3 1,1 1 1,1 0-1,0 0 1,0 1-1,1 1 0,0 0 1,1 0-1,0 1 1,1 0-1,-9 18 1,5-5 8,1 0 1,1 0 0,2 1-1,-8 40 1,13-53 1,0-1 0,1 1 1,1 0-1,0-1 0,0 1 0,1 0 1,1-1-1,4 17 0,-5-24-51,1-1-1,-1 1 1,1-1 0,0 0-1,1 0 1,-1 0 0,1 0-1,0 0 1,0 0 0,0-1 0,0 1-1,1-1 1,-1 0 0,1 0-1,0 0 1,0 0 0,0-1-1,0 1 1,0-1 0,0 0-1,1-1 1,-1 1 0,1-1-1,9 2 1,-6-2-104,1 0-1,0-1 0,0 0 1,0 0-1,0-1 0,0 0 1,0-1-1,13-4 1,12-4-246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4:12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220 314 14971,'-12'4'173,"0"2"1,0 0-1,0 0 0,1 1 0,0 0 0,0 1 0,1 1 1,0-1-1,0 1 0,1 1 0,0 0 0,1 0 0,-13 22 1,12-17-33,1 1 0,0 0 0,1 0 1,1 1-1,0 0 0,1 0 0,1 1 1,1-1-1,-2 33 0,4-44-98,1 1 0,1-1-1,-1 0 1,1 1 0,0-1 0,2 6 0,-2-10-30,-1 0 1,1 0 0,0 0 0,0-1-1,0 1 1,0 0 0,0-1 0,0 1-1,0-1 1,1 1 0,-1-1-1,0 1 1,1-1 0,-1 0 0,1 0-1,0 0 1,-1 0 0,1 0-1,0 0 1,0 0 0,-1 0 0,1-1-1,0 1 1,3 0 0,2-1 8,-1 0 1,1 0 0,0-1-1,0 0 1,0 0 0,0-1-1,-1 1 1,1-1 0,-1-1-1,1 1 1,-1-1 0,0 0-1,0-1 1,11-7 0,7-8 53,0 0 0,22-24 0,-11 7 56,-1-2 0,-2-1 0,-2-1 1,-2-2-1,-1-1 0,-2-1 0,-3-1 0,-1-1 0,25-80 1,-44 117-101,1 0 1,-1 0 0,0 0 0,-1 0-1,0 0 1,0 0 0,-1 0 0,-2-17-1,2 26-30,0-1 0,-1 0 0,1 0 0,-1 0 0,1 0 0,-1 0 0,0 0 0,1 1 0,-1-1 0,0 0 0,1 1 0,-1-1 0,0 0 0,0 1 0,0-1 0,1 1-1,-1-1 1,0 1 0,0 0 0,0-1 0,0 1 0,0 0 0,0-1 0,0 1 0,0 0 0,0 0 0,0 0 0,0 0 0,0 0 0,0 0 0,0 0 0,0 0 0,0 1 0,0-1 0,0 0 0,0 1 0,0-1 0,0 0-1,1 1 1,-1-1 0,0 1 0,-1 0 0,-5 4 6,1-1-1,0 1 1,0 0-1,0 1 1,1-1-1,0 1 1,0 0-1,-4 7 1,-33 59 78,34-58-64,-12 25 67,1 1-1,-21 63 0,34-83-43,1 0 0,0 1 0,2 0 1,0 0-1,1 0 0,1 0 0,3 28 0,-1-41-29,0-1 1,0 1 0,1-1-1,0 0 1,0 0-1,1 0 1,0 0 0,0 0-1,1-1 1,-1 1-1,7 6 1,-7-10-13,-1 0 0,2 0 0,-1 0-1,0 0 1,1-1 0,-1 1 0,1-1 0,0 0 0,0 0 0,-1 0-1,1-1 1,1 1 0,-1-1 0,0 0 0,0 0 0,0-1-1,1 1 1,-1-1 0,0 0 0,6 0 0,1-2-14,0 0 0,-1 0 1,1 0-1,-1-2 0,0 1 0,0-1 0,0-1 1,0 1-1,-1-2 0,16-11 0,6-7-136,45-46 1,-40 35 20,-32 31 98,1 0 0,-1 1 0,0-1 1,1 1-1,0 0 0,7-4 0,-11 7 22,0 0-1,-1 0 1,1-1-1,0 1 1,0 0-1,0 0 1,0 0-1,-1 0 1,1 0-1,0 0 1,0 0-1,0 0 1,0 0-1,-1 0 1,1 1-1,0-1 0,0 0 1,0 1-1,0-1 1,0 1 0,1 0 1,-1 0-1,0 0 1,0 1-1,-1-1 1,1 0-1,0 0 0,0 0 1,-1 1-1,1-1 1,0 0-1,-1 1 1,1-1-1,-1 0 1,1 2-1,6 44-21,-5-35 42,-1 1 1,2-1-1,0 0 0,6 17 1,-8-26-9,1 0-1,-1 1 1,1-1 0,0 0 0,0 0 0,1-1 0,-1 1 0,0 0 0,1-1 0,0 1 0,-1-1 0,1 0 0,0 0 0,0 0 0,0 0 0,1 0 0,-1-1 0,0 1 0,1-1 0,3 1 0,3-1 9,0 0 1,0 0 0,0-1 0,0 0-1,0 0 1,0-1 0,0-1-1,0 0 1,-1 0 0,1-1-1,13-5 1,15-8-117,49-28-1,-83 42 76,55-34-345,-32 19-212,48-22 0,-74 39 546,0-1 1,0 1-1,-1 0 1,1-1-1,0 1 1,0 0-1,0-1 0,0 1 1,0 0-1,0 0 1,0 0-1,0 0 0,0 0 1,0 0-1,0 0 1,0 0-1,0 0 0,0 0 1,-1 1-1,1-1 1,0 0-1,0 1 0,1 0 1,-1 0 6,-1-1 0,1 1 1,-1 0-1,0 0 0,1-1 0,-1 1 1,0 0-1,0 0 0,1 0 0,-1 0 1,0-1-1,0 1 0,0 0 0,0 0 1,0 0-1,0 0 0,0 0 0,0 0 1,-1-1-1,1 1 0,0 0 0,0 0 0,-1 1 1,-3-9-180,4-13 176,3-5-26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4:12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15307,'-3'13'1297,"2"4"-1049,5-2-96,6 1 472,7-3-896,6 0-192,6-4 424,2-1-104,4 1-80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4:13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241 209 10570,'-5'107'3076,"-35"190"-1,34-264-2683,-1 8 437,-17 57 0,19-84-656,0 0 0,0-1 0,-2 1 1,1-2-1,-2 1 0,0-1 0,-15 19 0,21-29-145,0 1 0,0-1 0,-1 0 0,1 0 0,0 0 0,-1-1 0,1 1 0,-1-1 0,0 1 0,1-1 0,-1 0 0,0 0 0,0 0 0,0 0 0,-4 0 1,6-1-20,-1 0 1,1 0-1,-1 0 1,0-1-1,1 1 1,-1-1-1,0 1 1,1-1-1,-1 1 1,1-1 0,-1 0-1,1 0 1,0 0-1,-1 0 1,1 0-1,0 0 1,0 0-1,0 0 1,-1-1 0,1 1-1,0 0 1,1-1-1,-1 1 1,0-1-1,0 1 1,1-1-1,-1 1 1,0-1 0,1-1-1,-3-7-15,0 0-1,1-1 1,1 1-1,0-1 1,0 1-1,1 0 1,1-1 0,-1 1-1,2-1 1,-1 1-1,2 0 1,3-13-1,4-6-143,1 0 0,27-52-1,-5 24-121,2 1-1,45-53 0,96-91-397,-162 185 641,23-24-30,-34 36 58,1 1-1,-1-1 1,0 1 0,0 0 0,1 0 0,0 0-1,-1 0 1,1 1 0,0-1 0,4 0 0,-7 2 9,0 0 0,0 0 0,0 0 0,0 0 0,0 0 0,0 0 0,0 1 0,0-1 1,0 0-1,0 1 0,0-1 0,0 1 0,0-1 0,0 1 0,0-1 0,0 1 0,-1 0 0,1-1 0,0 1 1,0 0-1,-1 0 0,1 0 0,0-1 0,-1 1 0,1 0 0,-1 0 0,0 0 0,1 0 0,0 2 1,9 36 259,-7-26-154,0-3-34,0 0 1,1-1-1,0 1 1,1-1-1,5 9 0,-7-14-49,-1 0 0,1-1 0,0 1 0,0-1-1,1 0 1,-1 0 0,1 0 0,0 0 0,-1 0-1,1-1 1,0 0 0,1 1 0,6 1 0,1-1-5,-1-1 0,1 0 1,0-1-1,0-1 1,0 0-1,-1 0 0,1-1 1,0-1-1,-1 0 1,1 0-1,20-8 0,1-2-8,0-2-1,51-29 0,47-42-6,-110 69-2,-1-1 0,0-1 1,31-36-1,-40 31 48,-10 17 7,-8 11 47,5-2-101,0-1 0,0 1 0,0 0 0,0 1-1,1-1 1,-1 0 0,1 0 0,0 1 0,0-1 0,0 1 0,0-1 0,0 1 0,1-1 0,0 1 0,-1-1 0,2 1 0,-1-1 0,0 1-1,1 0 1,-1-1 0,1 1 0,0-1 0,0 0 0,0 1 0,3 4 0,4 7-3,0 1 1,1-1-1,21 26 0,-29-39-6,146 164-337,-99-116-77,77 103 0,-121-146 377,1 0-1,-1 0 1,-1 0-1,1 0 1,-1 0-1,4 15 1,-7-19 33,1 1 0,-1-1 0,0 1 0,0-1 0,0 1 0,0-1 0,0 1 1,-1-1-1,0 0 0,1 1 0,-1-1 0,-1 1 0,1-1 0,0 0 0,-1 0 0,1 0 0,-5 5 0,-3 3 56,-1 0 0,0 0 0,-1-1-1,-1-1 1,1 0 0,-1 0 0,-1-1-1,0-1 1,0 0 0,0 0 0,-1-2-1,0 0 1,-19 5 0,31-9-21,0-1 1,-1 1-1,1-1 0,-1 1 0,1-1 0,-1 0 1,0 0-1,1 0 0,-1 0 0,1-1 1,-1 1-1,1 0 0,-1-1 0,1 0 1,-1 0-1,1 0 0,0 0 0,-1 0 1,1 0-1,0-1 0,0 1 0,0-1 0,-3-2 1,3 1 2,0 0 0,1 0 0,-1 0 1,1 0-1,-1-1 0,1 1 0,0 0 0,0-1 1,0 1-1,1-1 0,-1 1 0,1-1 0,0 0 1,0 1-1,0-1 0,1-4 0,2-14 13,1 0-1,1 1 1,1-1-1,1 1 1,1 0-1,14-28 0,-2 12-95,2 0 0,38-47-1,-37 55 33,2 1 1,55-47-1,68-34 690,-113 84-518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4:14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0 287 14779,'19'-22'380,"0"1"-1,2 1 1,0 1 0,2 0-1,-1 2 1,2 1 0,1 0-1,0 2 1,0 1 0,1 1-1,37-11 1,-53 20-265,0 0-1,0 1 1,1 1 0,-1 0-1,18 0 1,-25 1-105,-1 0 0,0 0 0,0 1 0,1-1 0,-1 0 0,0 1 0,0 0-1,0-1 1,0 1 0,0 0 0,0 0 0,0 0 0,0 0 0,0 1 0,0-1 0,-1 1 0,1-1 0,0 1-1,-1-1 1,1 1 0,-1 0 0,0 0 0,1-1 0,-1 1 0,0 0 0,0 0 0,0 0 0,-1 1 0,1-1 0,0 0-1,0 4 1,0 10-6,-1 1-1,-1-1 1,0 1-1,-1-1 1,-1 0 0,0 0-1,-8 22 1,-7 41 38,15-64-27,2 0 1,0 0-1,0 0 0,3 22 0,-1-33-5,-1 0 1,1 0-1,0 0 0,1 0 0,-1 0 0,1-1 0,-1 1 0,1 0 0,4 4 0,-5-6 0,1 0-1,0 0 0,0 0 0,-1-1 1,1 1-1,0-1 0,0 0 0,0 1 1,1-1-1,-1 0 0,0 0 1,0 0-1,1-1 0,-1 1 0,0 0 1,1-1-1,2 1 0,3-1 16,0-1 0,0 1 0,0-1 0,0 0 0,0-1 1,0 0-1,0 0 0,-1-1 0,1 0 0,-1 0 0,11-7 0,10-7 115,37-29-1,-58 41-112,20-17 152,0-1 0,40-44-1,-57 56-106,-1 0-1,0-1 0,-1 0 0,0-1 0,-1 1 0,0-2 1,-1 1-1,-1 0 0,5-18 0,-9 26-41,-1 0 1,1-1-1,-1 1 0,0-1 0,-1 1 0,1 0 1,-1 0-1,0-1 0,0 1 0,-1 0 0,1 0 1,-1 0-1,-1 0 0,1 0 0,0 0 0,-1 1 1,0-1-1,0 1 0,-1 0 0,1 0 0,-1 0 1,-5-4-1,5 4-34,0 0 0,-1 1 0,1 0 0,-1 0 0,0 0-1,0 1 1,0-1 0,0 1 0,0 0 0,-1 1 0,1-1 0,0 1 0,-1 0 0,1 0 0,-1 1 0,1 0 0,-1 0 0,1 0 0,-1 0 0,1 1 0,-8 2 0,10-2-52,1-1 0,0 1 0,0 0 0,0 0 0,0 0 0,0 0 1,0 1-1,0-1 0,0 0 0,0 1 0,1-1 0,-1 1 0,0 0 0,1 0 1,0-1-1,-1 1 0,1 0 0,0 0 0,0 0 0,0 0 0,0 1 0,0-1 1,1 0-1,-1 0 0,1 0 0,-1 1 0,1 2 0,0-1-47,0-1 0,0 1-1,1-1 1,-1 1 0,1-1-1,0 0 1,0 1 0,0-1 0,1 0-1,-1 0 1,1 1 0,0-1 0,-1-1-1,1 1 1,1 0 0,-1 0-1,5 4 1,1-1-26,-1-1 0,1 1-1,0-2 1,1 1-1,-1-1 1,1 0 0,12 3-1,33 6-503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4:14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69 14555,'2'-3'179,"0"1"1,-1-1-1,1 0 1,-1 0-1,0 0 0,0 0 1,0-1-1,-1 1 1,1 0-1,-1 0 0,1 0 1,-1-5-1,0 7-130,0 0 0,0 1 0,0-1 0,-1 0 1,1 0-1,0 1 0,0-1 0,0 0 0,-1 0 0,1 1 0,0-1 0,-1 0 0,1 1 0,-1-1 0,1 0 1,-1 1-1,1-1 0,-1 1 0,1-1 0,-1 0 0,-1 0 0,1 1 17,0 0-1,0-1 1,0 1-1,-1 0 1,1 0-1,0 0 1,0 0-1,0 0 1,-1 0-1,1 0 1,0 1-1,0-1 1,0 0-1,-1 1 1,1-1-1,0 1 1,0-1-1,0 1 1,-1 0-1,-11 8 128,0 0-1,0 1 1,1 0-1,0 1 1,1 0-1,0 1 1,1 0-1,0 1 0,-8 15 1,15-24-173,1-1 1,-1 1-1,1 0 0,0 0 1,1 1-1,-1-1 1,1 0-1,0 0 0,0 1 1,0-1-1,0 1 1,1-1-1,0 1 0,0-1 1,0 1-1,1 6 0,0-7-19,0-1-1,1 0 0,-1 0 0,1 0 0,0 0 0,-1 0 0,2 0 0,-1 0 0,0 0 0,0-1 0,1 1 0,-1-1 0,1 1 0,0-1 0,0 0 1,0 0-1,0-1 0,0 1 0,0 0 0,0-1 0,6 2 0,-2-1 1,0 0 0,1-1 0,-1 0 1,0 0-1,1-1 0,-1 0 0,0 0 0,1 0 0,-1-1 1,0 0-1,0-1 0,0 0 0,1 0 0,-1 0 0,-1-1 1,1 0-1,0 0 0,7-6 0,-1 1 23,-1-1 0,0 0 0,0-1 0,-1 0 0,0-1-1,-1 0 1,17-25 0,-27 36-11,0 0 0,0-1 0,0 1 0,1 0 0,-1-1 0,0 1 0,0 0 0,0-1 0,0 1 0,0 0 1,1 0-1,-1-1 0,0 1 0,0 0 0,0 0 0,1-1 0,-1 1 0,0 0 0,0 0 0,1 0 0,-1 0 0,0-1 0,0 1 0,1 0 0,-1 0 0,0 0 0,1 0 0,-1 0 0,0 0 0,1 0 0,-1 0 0,0 0 0,1 0 0,-1 0 0,0 0 0,0 0 0,1 0 0,-1 0 0,0 0 0,1 0 0,-1 0 0,0 0 0,1 0 0,-1 0 0,0 1 0,0-1 0,1 0 0,-1 0 0,0 0 0,1 1 0,13 4 83,-8-5-101,0 0 0,0-1 0,1 0 0,-1 0 0,0 0 0,0-1 0,0 0 0,0 0 0,-1-1-1,1 1 1,0-1 0,-1-1 0,0 1 0,0-1 0,0 1 0,0-2 0,4-3 0,2-4-26,-1 1 0,0-1 1,-1 0-1,0-1 0,11-24 0,-20 37 28,0 0 0,1-1 0,-1 1 0,0 0 0,0-1 0,0 1 0,0 0 0,1-1 0,-1 1 0,0 0 0,0-1 0,0 1 0,1 0 0,-1-1 0,0 1 0,1 0 0,-1 0 0,0-1 0,1 1 0,-1 0 0,0 0 0,1 0 0,-1 0 0,0-1 0,1 1 0,-1 0 0,0 0 0,1 0 0,-1 0 0,1 0 0,-1 0 0,0 0 0,1 0 0,-1 0 0,0 0 0,1 0 0,0 1 0,12 10-391,3 3-20,-12-13 496,1 1 1,0-1 0,0 0-1,0 0 1,0-1 0,0 1-1,0-1 1,0 0 0,0-1-1,0 1 1,6-3 0,20-4-67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4:15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42 13867,'-1'0'44,"1"0"1,0 0-1,0-1 0,0 1 0,0 0 1,-1 0-1,1 0 0,0 0 0,0 0 1,0 0-1,-1-1 0,1 1 0,0 0 1,0 0-1,0 0 0,-1 0 1,1 0-1,0 0 0,0 0 0,-1 0 1,1 0-1,0 0 0,0 0 0,-1 0 1,1 0-1,0 0 0,0 0 1,0 0-1,-1 1 0,1-1 0,0 0 1,0 0-1,0 0 0,-1 0 0,1 0 1,0 0-1,0 1 0,0-1 0,-1 0 1,-6 12 801,0 14 62,6-16-836,1 0-1,0 0 1,0 0 0,1 0 0,1 0 0,0 0 0,0 0 0,7 17 0,3 3-76,24 40 0,8 18 2,-36-67 20,-1-1 0,-1 1 0,-1 0-1,-1 0 1,-1 0 0,-1 1 0,0 42-1,-3-52 78,0 0 0,-1 0-1,0 0 1,-1 0 0,-1 0-1,1-1 1,-2 1-1,0-1 1,0 0 0,-1 0-1,0-1 1,-1 1 0,0-2-1,0 1 1,-15 13 0,20-20-32,-1-1 0,0 0 0,0 1 0,0-1 0,0 0 0,0 0 0,-1-1 0,1 1 0,0-1 0,-1 0 0,-6 2 0,8-3-43,0 0 1,1 0 0,-1 0 0,0 0 0,1 0 0,-1 0 0,1-1 0,-1 1 0,0-1 0,1 1-1,-1-1 1,1 0 0,-1 1 0,1-1 0,0 0 0,-1 0 0,1 0 0,0 0 0,-1 0 0,1-1-1,0 1 1,0 0 0,0 0 0,0-1 0,0 1 0,0-1 0,1 1 0,-1-1 0,0-1 0,-3-5-4,2-1 0,-1 0 0,1 0 1,0 0-1,1 0 0,0-1 0,0 1 1,1 0-1,1-15 0,2 1-78,0 0 0,13-41 0,-7 35-7,2 1 1,1 1-1,2 0 1,0 0 0,29-39-1,-5 18-64,75-76 1,-88 99 148,30-31 53,-50 50-52,0 1-1,-1-2 0,0 1 1,0 0-1,0-1 1,-1 0-1,4-11 0,-6 17-12,-1 0 0,1-1 0,-1 1 0,1 0 0,-1 0 0,0 0 0,0 0 0,1 0 0,-1 0 0,0-1 0,0 1 1,0 0-1,0 0 0,0 0 0,-1 0 0,1 0 0,0-1 0,0 1 0,-1 0 0,1 0 0,-1 0 0,1 0 0,-1 0 0,1 0 0,-1 0 0,0 0 0,1 0 0,-1 0 0,0 1 0,0-1 0,0 0 0,0 0 0,1 1 0,-1-1 0,0 0 0,0 1 0,0-1 0,-1 1 0,1-1 0,0 1 0,0 0 0,0-1 0,0 1 0,0 0 0,0 0 0,-2 0 0,-2 0 10,1 0 0,-1 0 0,1 1 0,-1-1 0,1 1 0,0 0 0,0 1 1,-1-1-1,1 1 0,-7 3 0,4 0 10,1 0 1,-1 0 0,1 1-1,0 0 1,0 0 0,1 1-1,0-1 1,0 1 0,0 0-1,1 1 1,0-1-1,1 1 1,-1 0 0,1-1-1,-2 11 1,4-14-47,0 0 0,0 0 0,1 0 0,-1 0 0,1 0 0,0 0 0,0 0 0,0 0 0,0 0 0,1 0 1,0 0-1,0 0 0,0 0 0,0 0 0,0 0 0,1 0 0,0-1 0,0 1 0,0-1 0,0 1 0,0-1 0,1 0 0,0 0 0,-1 0 0,1 0 0,0 0 0,1-1 0,-1 1 0,0-1 0,1 0 0,-1 0 0,7 3 0,0-2-92,-1 0 0,1-1-1,-1 0 1,1-1 0,-1 0-1,1 0 1,0-1 0,0 0-1,-1-1 1,1 0 0,13-4-1,26-7-314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8:51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15379,'0'0'38,"0"0"1,-1 0-1,1 0 0,0 0 0,0 0 1,0-1-1,0 1 0,0 0 0,0 0 0,0 0 1,0 0-1,0 0 0,0 0 0,0-1 0,0 1 1,0 0-1,0 0 0,0 0 0,1 0 0,-1 0 1,0 0-1,0 0 0,0-1 0,0 1 0,0 0 1,0 0-1,0 0 0,0 0 0,0 0 0,0 0 1,0 0-1,1 0 0,-1 0 0,0-1 0,0 1 1,0 0-1,0 0 0,0 0 0,0 0 0,0 0 1,1 0-1,-1 0 0,0 0 0,0 0 0,0 0 1,0 0-1,0 0 0,0 0 0,1 0 0,-1 0 1,0 0-1,0 0 0,0 0 0,0 0 1,0 0-1,0 0 0,0 0 0,1 0 0,-1 1 1,10 7 965,13 22-752,-19-24-124,8 10-111,-8-10-47,0 0 1,-1-1-1,2 1 1,-1-1-1,1 0 1,0 0-1,0-1 1,0 1-1,0-1 1,11 6-1,-15-10-8,0 0 0,-1 0-1,1 0 1,0 1 0,0-1 0,0 0 0,-1 0 0,1 0-1,0 0 1,0 0 0,0-1 0,0 1 0,-1 0 0,1 0-1,0 0 1,0-1 0,-1 1 0,1 0 0,0-1 0,0 1-1,-1-1 1,1 1 0,0-1 0,-1 1 0,1-1 0,-1 1-1,2-2 1,9-20-484,-6 5 137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4:15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20 17156,'-1'-2'60,"0"1"1,0 0 0,0 0-1,1-1 1,-1 1 0,-1 0-1,1 0 1,0 0-1,0 0 1,0 0 0,0 0-1,-1 0 1,1 1 0,0-1-1,-1 0 1,1 1 0,-1-1-1,1 1 1,0-1 0,-1 1-1,1 0 1,-1 0-1,1-1 1,-1 1 0,0 0-1,1 0 1,-1 1 0,1-1-1,-1 0 1,1 0 0,-1 1-1,1-1 1,0 1 0,-1-1-1,1 1 1,-1 0 0,1-1-1,0 1 1,0 0-1,-1 0 1,-1 2 0,-3 3 104,0 0 0,0 0 0,0 1 1,1 0-1,0 0 0,-5 10 0,2-4-67,2 1-1,0 0 1,0 0 0,2 0-1,-6 25 1,8-30-95,1 1 1,0-1-1,0 1 1,1 0 0,1 0-1,-1-1 1,1 1-1,1 0 1,5 16 0,-6-22-29,1 0 0,0 0 1,0 0-1,0-1 0,0 1 1,1-1-1,-1 0 0,1 1 0,0-1 1,0 0-1,0-1 0,0 1 1,1 0-1,-1-1 0,1 0 1,0 0-1,-1 0 0,1 0 1,8 2-1,5 0-155,1 0 0,-1-1 0,30 1 0,-31-4 28,0 2 0,-1-1 0,29 9 0,-38-8 128,1 1-1,-1 0 1,1 0 0,-1 1-1,0-1 1,0 1 0,0 1-1,-1-1 1,1 1 0,-1 0-1,0 0 1,-1 1 0,1-1-1,-1 1 1,0 0 0,3 7-1,-4-5 39,0-1-1,0 1 1,-1 0-1,0 0 1,0 0 0,-1 0-1,0 0 1,-1 0-1,0 0 1,0 0-1,0 0 1,-1 0-1,-4 16 1,1-8 135,-2 0-1,0 0 1,0-1 0,-2 1 0,-13 20 0,15-26 0,-1 0 0,0-1 0,-1 0 0,0 0 0,-1-1 1,1 0-1,-1 0 0,-16 10 0,23-17-132,1 0 0,-1 0 0,0 0-1,1 0 1,-1 0 0,0 0 0,0-1 0,1 1 0,-1-1 0,0 1-1,0-1 1,0 1 0,0-1 0,0 0 0,0 0 0,0 0-1,0 0 1,1 0 0,-1-1 0,0 1 0,0 0 0,0-1 0,0 0-1,0 1 1,1-1 0,-1 0 0,0 0 0,0 0 0,1 0 0,-1 0-1,1 0 1,-1-1 0,1 1 0,0 0 0,-1-1 0,1 1 0,0-1-1,0 1 1,0-1 0,0 0 0,0 0 0,0 1 0,1-1 0,-1 0-1,0-3 1,-2-5-63,0 0-1,1-1 1,1 1 0,-1 0-1,2-1 1,-1 1-1,2-13 1,2 5-51,0-1 0,2 1 0,0 0 0,1 1 0,0-1 0,1 1 0,2 1 0,-1-1 0,2 1 0,0 1 0,14-16 0,19-21-145,87-78-1,-77 80 344,-32 29-4,41-41 239,-55 54-252,-1 1 1,0-2 0,0 1-1,-1 0 1,0-1 0,4-12-1,-8 20-60,0-1 0,-1 0 0,1 0 0,0 1 0,-1-1-1,0 0 1,1 0 0,-1 0 0,0 1 0,0-1 0,0 0-1,0 0 1,0 0 0,-1 0 0,1 1 0,0-1 0,-1 0 0,0-2-1,0 3-11,0 0 0,0 0 0,1 1 0,-1-1 0,0 0 0,0 1 0,0-1 0,0 0-1,0 1 1,0-1 0,0 1 0,0-1 0,0 1 0,0 0 0,0-1 0,0 1 0,0 0-1,-1 0 1,1 0 0,0 0 0,-2 0 0,-2 0-4,1 1 1,-1 0-1,0 0 1,0 0-1,1 1 1,-1-1-1,1 1 0,0 0 1,-1 1-1,1-1 1,0 1-1,-5 3 0,1 2-2,1 0-1,0 1 0,0 0 0,0 0 1,1 0-1,1 1 0,0 0 0,0 0 1,0 0-1,-2 12 0,5-16-34,1 0 0,0-1 0,0 1 0,0 0 0,1-1 0,0 1 0,0 0 0,1-1 0,1 10 0,-1-11-35,0-1-1,0 0 1,0 1-1,1-1 0,0 0 1,-1 0-1,1 0 1,0 0-1,1 0 1,-1 0-1,0-1 1,1 1-1,-1-1 0,1 0 1,0 1-1,4 2 1,-4-4 0,0 1-1,0-1 1,0 0 0,0 0 0,0 0-1,0 0 1,0-1 0,0 1 0,0-1-1,0 1 1,0-1 0,0 0 0,0 0-1,0-1 1,0 1 0,6-2 0,-2 0-4,0-1 1,-1 1-1,1-2 1,-1 1-1,0 0 1,9-7-1,29-27-465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4:16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0 15683,'-13'16'321,"1"0"-1,0 1 0,2 0 1,0 1-1,1 0 0,1 1 1,0 0-1,2 0 0,0 0 1,1 1-1,1 0 0,1 0 1,1 0-1,0 37 0,2-50-262,1 0 0,0-1-1,0 1 1,0 0-1,1 0 1,0-1-1,0 1 1,1-1 0,5 11-1,-5-13-44,0 0 0,0 0 0,0-1-1,0 1 1,0-1 0,1 0 0,0 0 0,-1 0 0,1 0-1,0-1 1,1 1 0,-1-1 0,0 0 0,9 2 0,2-1-173,0 0 0,0-1 0,0-1 0,0-1 1,0 0-1,0-1 0,0 0 0,25-7 1,-13 4-537,33-2 0,-57 6 661,-1 0 0,1 0 1,-1 0-1,1 0 1,-1 0-1,1 0 0,0 1 1,-1-1-1,0 1 1,1 0-1,-1 0 0,1 0 1,-1 0-1,0 0 1,1 0-1,-1 1 0,0-1 1,0 1-1,0-1 0,0 1 1,0 0-1,-1 0 1,1 0-1,-1 0 0,1 0 1,-1 0-1,1 0 1,-1 1-1,0-1 0,0 0 1,0 1-1,-1-1 1,1 1-1,0-1 0,-1 1 1,0-1-1,1 1 1,-1 3-1,-1 2 137,1 0-1,-1 0 1,-1 1-1,1-1 1,-1 0-1,-1 0 1,1-1-1,-2 1 1,1 0-1,-1-1 1,0 0-1,-5 7 1,1-1 225,-1-1 0,-1-1 1,0 0-1,-1 0 0,-21 17 0,29-26-260,0 1-1,-1-1 0,1 0 1,-1 0-1,1 0 0,-1-1 0,0 1 1,1-1-1,-1 0 0,0 0 1,0 0-1,-5 0 0,7-1-8,-1 0 0,1-1 0,0 1 0,0-1 0,0 1 0,0-1 0,0 1 0,0-1 0,0 0 0,0 0 0,0 0-1,0 0 1,0-1 0,0 1 0,1 0 0,-1-1 0,1 1 0,-1-1 0,1 0 0,-1 1 0,1-1 0,0 0 0,-1-2 0,-3-5 23,1 1 0,1 0 0,0-1 0,0 0 1,1 0-1,-3-16 0,1-20 95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4:16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1 239 13939,'18'4'504,"0"-1"0,1-1-1,0-1 1,0 0 0,-1-2 0,1 0-1,0-1 1,21-5 0,-28 4-362,-1 0 0,0 0-1,0-1 1,0 0 0,-1-1 0,0 0 0,0-1 0,0 0-1,0-1 1,-1 0 0,0-1 0,0 1 0,-1-2 0,9-10-1,-14 15-125,-1 1-1,0-1 0,0 0 0,0 0 0,0 0 0,0 0 1,-1 0-1,0 0 0,0 0 0,0 0 0,0-1 0,-1 1 1,0 0-1,0-8 0,0 9-13,-1 0 0,1 0 0,-1 0 0,0 0 0,0 0 0,0 1 0,0-1 0,-1 0 0,1 0 0,-1 1 0,0-1 0,1 1 0,-1-1 0,0 1 0,-1 0 0,1 0 0,0 0 0,-1 0 0,1 0 0,-6-2 0,0 0 3,0 1 1,0 0-1,-1 0 1,0 1-1,1 0 1,-1 1-1,0 0 1,0 0 0,0 1-1,0 0 1,1 1-1,-1 0 1,0 0-1,0 1 1,1 0-1,-1 0 1,1 1-1,-1 0 1,-10 6-1,11-5 18,1 0 0,-1 0 0,1 0 0,0 1 0,0 0 0,1 1 0,-1-1 0,1 1 0,0 0 0,1 1 0,-1 0 0,1-1 0,1 2 0,-1-1 0,1 0 0,1 1 0,-1 0 0,1 0 0,0 0 0,-1 10 0,3-14-11,1-1-1,0 1 0,-1-1 0,1 1 1,1-1-1,-1 1 0,0-1 0,1 0 1,0 1-1,0-1 0,0 0 0,0 1 1,0-1-1,1 0 0,0 0 0,-1 0 1,1 0-1,0 0 0,0 0 0,1-1 1,-1 1-1,0-1 0,1 1 0,0-1 1,0 0-1,-1 0 0,1 0 0,0-1 1,0 1-1,1-1 0,-1 1 1,0-1-1,7 2 0,3-1-7,-1 1 0,1-1 0,-1-1 1,1 0-1,-1-1 0,1 0 0,0-1 0,14-3 0,-6-1-10,0 0-1,-1-2 1,37-16 0,54-36-65,-106 56 65,-3 2 6,0-1 1,0 1-1,1 0 1,-1 0 0,0 0-1,0 0 1,1 1-1,-1-1 1,1 0-1,-1 1 1,5-1 0,-7 1 1,1 1 0,-1-1 1,0 0-1,1 0 0,-1 0 1,1 0-1,-1 1 1,0-1-1,1 0 0,-1 0 1,1 1-1,-1-1 0,0 0 1,1 1-1,-1-1 1,0 0-1,0 1 0,1-1 1,-1 0-1,0 1 0,0-1 1,1 1-1,-1 0 1,1 18 86,-9 28 134,4-32-88,1 1-1,1 0 0,1 0 0,0-1 0,1 1 1,2 21-1,-2-36-114,0 1 0,1 0-1,-1 0 1,0 0 0,1-1 0,-1 1-1,1 0 1,0-1 0,0 1 0,-1 0 0,1-1-1,0 1 1,0-1 0,1 1 0,-1-1-1,0 0 1,0 1 0,1-1 0,-1 0 0,0 0-1,1 0 1,0 0 0,-1 0 0,1 0 0,-1-1-1,1 1 1,0 0 0,-1-1 0,1 1-1,0-1 1,0 0 0,0 1 0,-1-1 0,1 0-1,0 0 1,0 0 0,0-1 0,-1 1 0,4-1-1,3-1 22,0-1-1,0 1 0,0-2 1,0 1-1,0-1 0,12-9 1,94-73-117,-70 51-280,50-32-1,-88 64 301,-1 0 0,1 0 0,-1 1 0,1-1 0,7-1 0,-12 4 50,-1 0-1,1-1 1,0 1 0,0 0-1,0 0 1,0 0 0,0 0-1,0 0 1,0 0-1,0 0 1,0 0 0,0 0-1,0 0 1,0 1 0,0-1-1,0 0 1,-1 0-1,1 1 1,0-1 0,0 1-1,0-1 1,0 1 0,-1-1-1,1 1 1,0 0-1,0-1 1,-1 1 0,1 0-1,-1-1 1,1 1 0,0 0-1,-1 0 1,0 0-1,1 0 1,-1-1 0,1 1-1,-1 0 1,0 0 0,0 0-1,1 1 1,1 12 105,-1 1-1,0-1 1,-3 22 0,1-21-17,1-1 0,0 1 0,4 20 0,-4-33-85,0-1 1,1 1 0,-1 0 0,1 0-1,0 0 1,-1-1 0,1 1-1,0 0 1,0-1 0,0 1-1,2 1 1,-3-2 2,1-1-1,0 1 1,0-1 0,-1 1-1,1-1 1,0 1-1,0-1 1,0 0 0,0 1-1,0-1 1,0 0-1,0 0 1,0 1 0,0-1-1,0 0 1,-1 0-1,1 0 1,0 0 0,0 0-1,0 0 1,0-1 0,0 1-1,0 0 1,1-1-1,16-7-48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4:17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403 57 17388,'-3'-5'147,"0"1"0,-1 0 0,0 0 0,0 0 0,0 0 0,-1 0 0,1 1 1,-1 0-1,1 0 0,-1 0 0,0 0 0,-1 1 0,1 0 0,0 0 0,0 0 0,-1 1 0,1 0 1,-1 0-1,0 0 0,1 1 0,-1-1 0,-8 2 0,-5 0 12,1 1-1,-1 1 1,1 0-1,0 2 0,-28 9 1,21-4-142,-25 13-1,42-19-20,-1 1 0,1 0 0,0 0 0,1 1-1,-1 0 1,-7 9 0,14-15-3,1 0-1,-1 1 1,1-1-1,-1 1 1,1-1-1,-1 1 1,1-1-1,-1 1 1,1 0 0,0-1-1,-1 1 1,1-1-1,0 1 1,0 0-1,-1-1 1,1 1-1,0 0 1,0-1-1,0 1 1,0 0 0,0-1-1,0 1 1,0 0-1,0 0 1,0-1-1,0 1 1,0 0-1,0-1 1,0 1 0,0 0-1,1-1 1,-1 1-1,0 0 1,1-1-1,-1 1 1,0-1-1,1 1 1,-1-1 0,1 1-1,-1-1 1,1 1-1,-1-1 1,1 1-1,-1-1 1,1 1-1,-1-1 1,1 0 0,0 1-1,-1-1 1,1 0-1,1 1 1,4 1-96,0 0 0,0-1 0,0 0 1,10 1-1,-13-1 44,68 5-754,-30-3 155,54 11-1,-84-11 576,1 0-1,-1 0 0,0 1 0,-1 0 0,1 1 1,-1 1-1,0-1 0,0 1 0,13 11 0,-20-15 87,-1 1 0,1-1 0,-1 1 0,0-1 0,1 1 0,-1 0 0,0 0 0,-1 0 0,1 0 0,0 0 0,-1 0 0,0 0 0,0 0 0,0 1 0,0-1 0,0 5 0,-1-5 35,0 0 0,0 0 1,0-1-1,-1 1 0,0 0 1,1-1-1,-1 1 0,0-1 1,0 1-1,-1-1 0,1 1 1,0-1-1,-1 0 0,1 1 0,-1-1 1,0 0-1,0 0 0,0 0 1,0-1-1,-4 4 0,-7 4 224,0-1-1,0-1 0,-1 0 0,0-1 1,0-1-1,-21 6 0,8-4 252,-1-2-1,-43 4 0,46-10-457,24 1-71,1 0-1,-1 0 1,1-1-1,-1 1 1,1 0-1,0 0 1,-1 0-1,1-1 1,-1 1-1,1 0 1,0 0-1,-1-1 1,1 1-1,0 0 1,-1-1-1,1 1 1,0 0-1,-1-1 1,1 1-1,0-1 1,0 1-1,0 0 1,-1-1-1,1 1 1,0-1-1,0 1 1,0-1-1,0 1 1,0 0-1,0-1 1,0 1-1,0-1 1,0 1-1,0-1 1,0 1-1,0-1 1,0 1-1,0-1 1,0 1-1,0-1 1,0 1-1,1 0 1,-1-1-1,0 1 1,0-1-1,1 1 1,-1 0-1,0-1 1,1 1-1,-1 0 1,0-1-1,1 1 1,0-1-1,5-7-96,2 1 1,-1 0-1,1 0 0,16-11 0,21-12-262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4:17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0 16572,'0'11'387,"0"-1"1,-1 1 0,-1-1 0,1 1 0,-2-1-1,-4 16 1,2-13 19,2 1-1,-4 21 1,6-27-264,1 0 0,0-1 1,0 1-1,0 0 0,1 0 1,0 0-1,1 0 0,-1 0 1,2-1-1,4 14 0,-5-18-108,0 1 0,1-1-1,-1 0 1,1 1-1,-1-1 1,1 0 0,0-1-1,0 1 1,0 0-1,1-1 1,-1 0 0,1 0-1,-1 0 1,1 0-1,0 0 1,0-1 0,-1 1-1,1-1 1,0 0-1,0-1 1,0 1 0,8 0-1,1-1-30,-1 0-1,1-1 0,0-1 1,-1 0-1,1 0 0,-1-2 1,1 1-1,-1-1 0,0-1 1,-1 0-1,1-1 0,-1 0 1,11-9-1,1-1-103,0-2 0,-2 0 0,-1-1 0,35-42 0,-42 36-105,-13 18 63,-10 15 99,4-1 104,1-1-1,0 2 0,0-1 1,0 0-1,1 1 1,0 0-1,-3 11 0,6-16-29,0-1 0,1 1 0,-1-1 0,1 1 0,-1-1 0,1 1-1,0 0 1,0-1 0,0 1 0,1 0 0,-1-1 0,2 5 0,-2-5-10,1-1 0,0 1 0,0-1 0,0 1 0,0-1 0,0 0 0,0 0 0,0 1 0,0-1 0,1 0 0,-1 0 0,0 0 0,1 0 0,-1 0 0,1-1 0,-1 1 0,1 0 0,-1-1 1,1 1-1,0-1 0,-1 1 0,3-1 0,6 2 10,0-1 1,0-1 0,1 0-1,-1 0 1,0-1-1,1-1 1,-1 1 0,0-2-1,12-3 1,5-3-103,0-2 0,26-14-1,-38 18 16,-7 2-20,1 0 1,0 1-1,1 0 0,14-4 1,-23 8 68,-1 0 0,1 0 0,0 0 0,-1 0 0,1-1 0,0 1 0,-1 1 0,1-1 0,-1 0 0,1 0 0,0 0 0,-1 0 0,1 0 0,-1 0 0,1 1 0,0-1 0,-1 0 0,1 1 0,-1-1 0,1 0 0,-1 1 0,1-1 0,-1 0 0,1 1 0,-1-1 0,1 1 0,-1-1 0,0 1 0,1-1 0,-1 1 0,0-1 0,1 1 0,-1 0 0,0-1 0,0 1 0,0-1 0,1 1 0,-1 0 0,0 0 0,-1 29-28,1-23 40,-2 10 74,1 1 0,3 32 0,-2-46-65,1 0 1,-1-1-1,1 1 0,0 0 1,0 0-1,0-1 0,0 1 1,1-1-1,0 1 0,-1-1 1,1 0-1,0 1 0,1-1 0,-1 0 1,0 0-1,1-1 0,0 1 1,0 0-1,0-1 0,3 3 1,-4-4-43,0-1 0,0 1-1,1-1 1,-1 1 0,0-1 0,0 0 0,0 0 0,0 0 0,1 0 0,-1 0 0,0 0 0,0-1 0,0 1 0,0-1 0,0 0-1,1 1 1,-1-1 0,0 0 0,-1 0 0,1 0 0,0 0 0,0-1 0,0 1 0,-1 0 0,1-1 0,0 1 0,-1-1 0,0 0-1,1 1 1,-1-1 0,0 0 0,0 0 0,0 0 0,0 0 0,0 0 0,0 0 0,-1 0 0,2-3 0,0-28-212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4:18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13427,'0'5'936,"2"8"-920,1 2 424,5 3 24,4 4-328,8 9-32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4:18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195 334 13611,'-8'0'232,"1"1"1,0-1-1,0 1 1,0 0-1,0 1 0,-1 0 1,2 0-1,-1 1 1,0-1-1,0 2 1,1-1-1,0 1 0,0 0 1,0 0-1,0 0 1,0 1-1,1 0 0,0 0 1,0 0-1,-5 8 1,3-4-7,1 0-1,0 0 1,0 1 0,1 0 0,0 0 0,1 0-1,1 0 1,-1 1 0,1 0 0,1-1 0,0 1-1,-1 20 1,3-27-192,0 0-1,0 0 0,1 0 1,-1 0-1,1-1 1,0 1-1,0 0 0,0 0 1,0 0-1,1-1 1,0 1-1,-1-1 0,1 1 1,0-1-1,1 0 1,-1 0-1,1 0 0,-1 0 1,1 0-1,0 0 1,0-1-1,0 1 0,0-1 1,1 0-1,-1 0 1,1 0-1,-1-1 0,1 1 1,0-1-1,-1 0 1,1 0-1,0 0 0,0 0 1,7 0-1,-1 0-26,1-1 0,0 0 0,0 0 0,0-2 0,0 1 0,0-1 0,-1 0 0,1-1 0,-1-1 0,1 0 0,13-7 0,-11 3-14,0-1 0,-1 0 0,0-1 0,-1 0 1,0-1-1,0-1 0,-1 1 0,-1-2 0,0 1 1,10-19-1,-3-1-27,0 0 0,-2-1 0,13-45 0,5-60-80,-28 115 113,-1 1 0,-2-1-1,-2-45 1,1 65 5,0 1-1,0-1 1,-1 1-1,1 0 1,-1-1-1,1 1 1,-1 0-1,0 0 1,0 0-1,0 0 1,0-1-1,-2-1 1,2 4-1,1-1 1,-1 1 0,1-1 0,-1 1-1,1 0 1,-1-1 0,0 1 0,1 0-1,-1-1 1,0 1 0,1 0 0,-1 0-1,0-1 1,1 1 0,-1 0 0,0 0 0,1 0-1,-1 0 1,0 0 0,0 0 0,1 0-1,-1 0 1,0 0 0,1 0 0,-2 1-1,-2 1 10,1 0 0,0 0-1,0 0 1,0 0-1,0 1 1,0-1 0,1 1-1,-1 0 1,1-1 0,0 1-1,-1 0 1,1 1 0,-2 4-1,-7 15 46,1 0-1,1 1 0,1 0 1,-7 37-1,-9 105-9,20-94 605,7 76 1,-2-115-457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4:19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897 300 2465,'-114'29'625,"-177"49"2494,6 21 2935,222-73-4185,-65 39 0,114-54-1415,14-11-436,0 0 0,-1 0 0,1 0 0,0 0 1,0 1-1,0-1 0,0 0 0,0 0 0,0 0 1,-1 0-1,1 1 0,0-1 0,0 0 1,0 0-1,0 0 0,0 1 0,0-1 0,0 0 1,0 0-1,0 1 0,0-1 0,0 0 0,0 0 1,0 0-1,0 1 0,0-1 0,0 0 1,0 0-1,0 0 0,1 1 0,-1-1 0,0 0 1,0 0-1,0 0 0,0 1 0,0-1 0,3 1 65,-1 0 0,0-1 0,0 1 0,1-1 0,-1 1 0,1-1 0,-1 0 0,0 0 0,1 0 0,-1 0 0,5 0 0,115-17 1092,-96 12-1013,1311-192 2004,-259 42-2035,-719 97-109,669-96-7,-748 126-84,-193 24-263,91 6 1,-136 4-190,-32-2 96,-11-2 161,-17-1-6,-21-4-65,-12-3-93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5:07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0 396 10914,'0'-3'56,"0"0"0,1-1 0,-1 1-1,1 0 1,-1 0 0,1 0-1,0 0 1,0 0 0,0 0 0,1 0-1,-1 0 1,1 0 0,0 0 0,-1 1-1,1-1 1,0 1 0,1-1 0,-1 1-1,0 0 1,6-4 0,5-4 45,2 0 1,28-13 0,-12 6 176,-9 5-122,1 1 0,1 1 1,0 0-1,0 2 0,1 2 0,0 0 0,31-3 0,182-5 516,-209 13-626,91-1 148,775-30 647,247-81-620,-820 79-175,-241 30-344,162 12 0,-151-4 107,-50-5 36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5:08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1163 12283,'123'0'644,"159"-23"0,555-94 40,-5-46-605,81-97 327,-13-41 821,-693 229-822,-199 70-393,358-118 780,4 32-546,-325 81-369,51-2-1,-77 9 88,-1 0-1,0 1 1,0 1 0,0 1-1,27 8 1,3 9-213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8:52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12315,'-2'14'1488,"-2"3"-896,-7 6-144,-2 4 832,-5 9-527,0 4-65,-4 12-144,2 2-176,-1 5-552,-1-3 400,5 3-216,0-2-40,5-7-48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5:12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37 16171,'-12'0'713,"10"0"-549,-1 0 1,1 0 0,-1 0 0,1 1-1,-1-1 1,1 1 0,-1-1 0,-2 2 0,5-2-149,0 0 1,0 0-1,0 0 1,0 0 0,0 0-1,0 0 1,0 0 0,0 0-1,0 0 1,0 0 0,0 0-1,0 0 1,0 0-1,0 0 1,0 0 0,0 0-1,0 0 1,1 1 0,-1-1-1,0 0 1,0 0-1,0 0 1,0 0 0,0 0-1,0 0 1,0 0 0,0 0-1,0 0 1,0 0-1,0 0 1,0 0 0,0 0-1,0 0 1,0 0 0,0 0-1,0 0 1,0 0-1,0 0 1,0 0 0,0 1-1,0-1 1,0 0 0,0 0-1,0 0 1,0 0-1,0 0 1,0 0 0,0 0-1,0 0 1,0 0 0,0 0-1,0 0 1,0 0 0,0 0-1,0 0 1,0 0-1,0 0 1,0 0 0,0 0-1,9 2 576,15-1 52,315-23 2017,101-1-3765,-397 26-695,-43-3 1786,0 0 1,0 0 0,0 0 0,0 0 0,1 0 0,-1 0-1,0 0 1,0 0 0,0 0 0,0 0 0,0 0-1,0 0 1,0 0 0,0 0 0,0 0 0,1 0-1,-1 0 1,0 0 0,0 0 0,0 1 0,0-1-1,0 0 1,0 0 0,0 0 0,0 0 0,0 0-1,0 0 1,0 0 0,0 0 0,0 0 0,0 1-1,0-1 1,0 0 0,0 0 0,0 0 0,0 0-1,0 0 1,0 0 0,0 0 0,0 1 0,0-1-1,0 0 1,0 0 0,0 0 0,0 0 0,0 0-1,0 0 1,0 0 0,0 0 0,0 0 0,0 1-1,0-1 1,0 0 0,0 0 0,-1 0 0,1 0-1,0 0 1,0 0 0,0 0 0,0 0 0,0 0-1,0 0 1,0 0 0,-7 5-310,-13 3-401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5:12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62 14851,'-24'24'1769,"10"-2"-1137,15-14-64,15-2 1064,18-7-576,11-8-79,11-5-177,7 1-88,10-3-296,4-1-256,1 2-728,0 3-480,-7 3 824,-4 3-208,-4-4-153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5:13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0 16804,'24'2'2010,"32"7"1,-13-2-1582,2-1-117,75 22 0,-105-24-268,-1 1 0,0 0 0,-1 2 0,0-1 1,0 1-1,0 1 0,-1 0 0,0 1 0,14 13 0,-22-18-44,-1-1 0,0 1 0,0 0-1,0 0 1,-1 0 0,0 1-1,1-1 1,-2 0 0,1 1 0,0 0-1,-1-1 1,0 1 0,0 0-1,0 0 1,0-1 0,-1 1 0,0 0-1,0 0 1,0 0 0,-1 0-1,0-1 1,0 1 0,0 0 0,0 0-1,-1-1 1,-2 6 0,-4 7-1,-1-1 1,0 0 0,-1-1 0,-1 0-1,-20 21 1,-175 170 95,-17-16-1440,158-137 221,14-12 732,6-9-116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40:46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13835,'13'-4'350,"0"0"0,-1 1 0,1 0 0,0 1 0,18 0 1,-25 2-268,0 1 0,0 0 1,1 0-1,-1 0 0,0 1 1,0-1-1,0 1 0,0 1 1,0-1-1,-1 1 0,1 0 1,-1 1-1,7 5 0,-3-2-26,0 2 0,-1-1 0,-1 1 0,1 1-1,-1-1 1,-1 1 0,0 0 0,0 1 0,-1-1 0,7 22-1,-2-1 61,-2 0 0,8 56 1,-11-27 52,-2 0 0,-2 0 1,-4 0-1,-1 0 1,-18 81-1,-89 286-575,83-319 94,23-76 82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40:49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822 80 11442,'-1'-4'82,"0"1"-1,0-1 0,0 0 0,0 1 0,-1-1 0,1 1 0,-1 0 1,0-1-1,0 1 0,0 0 0,-1 0 0,1 0 0,-1 1 0,1-1 1,-1 1-1,0-1 0,0 1 0,0 0 0,0 0 0,-1 0 0,1 0 1,0 1-1,-1-1 0,1 1 0,-1 0 0,-6-1 0,-8-1 113,0 0 0,-1 1 0,1 1 0,-21 2 0,27-1-103,-11 0 1,1 2 0,0 0 1,0 1-1,1 1 0,-1 0 0,1 2 1,0 1-1,0 1 0,0 0 0,1 2 1,1 0-1,0 1 0,0 1 0,1 1 1,0 1-1,-20 20 0,5 3 23,1 1 0,2 1-1,2 2 1,2 0 0,1 2-1,-25 63 1,43-91-84,1 0 1,1 1-1,0 0 0,2 0 0,-1 1 1,2-1-1,0 1 0,1 21 0,2-24-15,1 0 0,0 0 0,1 0 0,0 0 0,1 0 0,1-1 0,0 1 0,1-1 0,15 24 0,-1-7 0,2 0 0,1-1 0,1-1 0,1-2 0,37 31 0,-28-30-8,2 0-1,1-3 1,0-1-1,42 18 1,-62-33-1,-1-1 0,1-1 0,1-1 0,-1 0 0,1-1 0,23 2 0,-30-6-5,0 1 1,0-2 0,0 0-1,0 0 1,0-1-1,-1 0 1,1 0-1,-1-1 1,0-1 0,1 0-1,16-9 1,-7-1 6,-1 0 0,0-1 1,-1 0-1,0-2 0,-2 0 0,0-1 0,0-1 1,16-28-1,-1-2 4,-3-2 0,30-72 0,17-82-19,-63 165-7,-3 0-1,-1-1 1,4-52-1,-11 81 0,-1 0-1,0 0 1,-1 0-1,0 0 1,-1 0-1,0 0 0,-1 0 1,0 0-1,-9-20 1,9 26 7,0 1 1,0 0 0,-1 0 0,0 0-1,1 0 1,-2 1 0,1-1-1,0 1 1,-1 0 0,0 0 0,0 0-1,0 1 1,0 0 0,-1 0-1,1 0 1,-1 1 0,0 0 0,1 0-1,-1 0 1,0 1 0,-7-1-1,-13-1-11,-1 2 0,0 1-1,-27 3 1,26 0-164,0-2 0,-40-4 1,50-1 93,5-1-28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27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0 338 11050,'379'-46'1079,"-246"34"-1007,1018-63 1398,5 49-958,-449 21-485,638-9 351,-616-6-70,1415-18-5,-1060 49-314,21 0 41,-3-28 435,-79-30 732,30-1 52,-1030 47-1261,103-4-166,148 15 0,-273-10 177,12 0-88,-13 0 87,1 0 0,-1 0 0,0 0 0,0 0-1,0 0 1,0 0 0,0 0 0,1 0 0,-1 0 0,0 0 0,0 0 0,0 0 0,0 0 0,1 0 0,-1 0 0,0 0 0,0 0 0,0 0 0,0 0 0,0 0 0,1 0 0,-1 0 0,0 0 0,0 0 0,0-1 0,0 1 0,0 0 0,0 0 0,0 0 0,1 0 0,-1 0 0,0 0 0,0-1 0,0 1 0,0 0 0,0 0 0,0 0 0,0 0 0,0 0 0,0-1 0,0 1 0,0 0 0,0 0 0,0 0 0,0 0 0,0-1 0,0 1 0,0 0 0,0 0 0,0 0 0,0 0 0,0 0 0,0-1 0,0 1 0,-9-10-106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28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0 822 15267,'1'0'61,"-1"1"-1,0-1 0,1 1 0,-1-1 1,0 1-1,1-1 0,-1 1 0,1-1 1,-1 1-1,0-1 0,1 1 0,-1-1 1,1 0-1,0 1 0,-1-1 1,1 0-1,-1 1 0,1-1 0,-1 0 1,1 0-1,0 0 0,-1 0 0,1 1 1,-1-1-1,1 0 0,0 0 0,-1 0 1,1 0-1,0 0 0,-1-1 1,1 1-1,-1 0 0,2 0 0,27-5 390,-6-3-12,0-1-1,0-1 0,-1 0 1,37-26-1,-43 26-276,70-46 639,131-112 1,59-89-329,-58 20-192,-199 216-264,-12 18-6,-7 11-5,-5 12 6,5-19-10,-29 105-179,5 1 0,5 1 0,5 1 1,-1 202-1,15-311 148,0 0 0,0 0 1,0 0-1,0 0 0,0 0 1,1 0-1,-1 1 0,0-1 1,0 0-1,0 0 0,0 0 1,0 0-1,1 0 0,-1 0 1,0 0-1,0 0 0,0 0 1,0 0-1,0 0 0,1 0 1,-1 0-1,0 0 0,0 0 1,0 0-1,0 0 0,0 0 1,1 0-1,-1 0 0,0-1 1,0 1-1,0 0 0,0 0 1,0 0-1,0 0 0,1 0 1,-1 0-1,0 0 0,0 0 1,0-1-1,0 1 0,0 0 1,0 0-1,0 0 0,0 0 1,0 0-1,0 0 0,1-1 1,-1 1-1,0 0 0,0 0 1,0 0-1,0 0 0,0-1 0,0 1 1,0 0-1,0 0-95,7-8-433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29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4 15931,'3'-1'291,"0"0"-69,-1 1 0,1-1 0,-1 1 1,1 0-1,0-1 0,-1 1 0,5 1 0,-6-1-169,0 0-1,0 1 0,-1-1 0,1 0 0,0 1 0,-1-1 1,1 1-1,0-1 0,-1 1 0,1-1 0,0 1 0,-1 0 1,1-1-1,-1 1 0,1 0 0,-1-1 0,0 1 0,1 0 0,-1-1 1,0 1-1,1 0 0,-1 0 0,0 0 0,0-1 0,1 1 1,-1 0-1,0 0 0,0 0 0,0 1 0,1 36 634,-2 1-1,-1 0 1,-10 52-1,2-9-311,6-51-329,-1 8-140,2 1 0,1-1 1,7 67-1,-5-106 64,0 0 1,0 0-1,0 0 1,0 0-1,0 0 0,0 1 1,0-1-1,0 0 0,0 0 1,-1 0-1,1 0 0,0 0 1,0 0-1,0 1 0,0-1 1,0 0-1,0 0 0,0 0 1,0 0-1,0 0 0,0 0 1,-1 0-1,1 1 1,0-1-1,0 0 0,0 0 1,0 0-1,0 0 0,0 0 1,0 0-1,-1 0 0,1 0 1,0 0-1,0 0 0,0 0 1,0 0-1,0 0 0,-1 0 1,1 0-1,0 0 0,0 0 1,0 0-1,0 0 1,0 0-1,-1 0 0,1 0 1,0 0-1,0 0 0,0 0 1,0 0-1,0 0 0,0 0 1,-1 0-1,1-1 0,0 1 1,0 0-1,0 0 0,0 0 1,0 0-1,0 0 0,0 0 1,0 0-1,0-1 1,0 1-1,-1 0 0,-8-7-776,-29-26-488,10 8 454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29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86 11787,'-15'-20'1816,"7"9"-720,6 2-384,7 5 1985,10 4-1369,10 1-240,6 2-103,9 1-313,3 2-136,7-1-224,0-3-144,-1 0-328,-2-2-248,-10-4 128,1-9 168,-11-9-88,-3-4-112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30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25 17508,'2'-1'184,"-1"-1"1,0 1 0,1 0 0,-1 0-1,0-1 1,0 1 0,0-1 0,-1 1-1,1-1 1,0 0 0,0 1 0,-1-1-1,1 0 1,0-1 0,-26 44 2164,8-3-2168,-22 68 0,34-90-130,1 1 1,0 0 0,2 1-1,0-1 1,0 1 0,3 30 0,-1-45-37,1 0 1,-1 0-1,1 0 0,-1 0 1,1 0-1,0 0 1,0 0-1,0 0 1,1 0-1,-1 0 1,1 0-1,-1-1 0,1 1 1,0-1-1,0 1 1,0-1-1,1 0 1,-1 0-1,0 0 1,1 0-1,-1 0 0,1 0 1,0-1-1,0 1 1,0-1-1,-1 0 1,1 0-1,0 0 1,0 0-1,1 0 0,-1-1 1,0 1-1,0-1 1,0 0-1,6 0 1,-2-1-119,0 0 1,1 0 0,-1 0-1,0-1 1,0 0 0,-1 0-1,1-1 1,0 0 0,-1 0-1,1 0 1,-1-1 0,0 0-1,0 0 1,9-10 0,-10 8 26,0-1 0,0 0 0,0 0 0,-1-1 0,-1 1 1,1-1-1,-1 0 0,3-11 0,4-30-409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8:55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954 32 9210,'-47'-10'470,"-1"1"-1,0 2 1,-1 3-1,-84 2 1,108 4-350,0 0 0,0 2 0,0 1 0,0 1 0,1 1 0,-1 1 0,2 1 0,-1 1 0,2 2-1,-41 25 1,36-17-61,0 2 0,2 1-1,0 1 1,2 1 0,0 2-1,2 0 1,1 1 0,1 1-1,1 0 1,2 2-1,-15 39 1,21-43-50,1 1 0,1 1 1,1 0-1,2 0 0,1 0 0,1 0 0,1 1 1,2-1-1,1 1 0,2-1 0,0 0 0,2 0 0,13 42 1,-10-45-3,2 0 1,1 0-1,1-1 1,1-1-1,1 0 1,1-1-1,1 0 1,1-1-1,22 22 1,-24-30 4,1 0 0,1-1 0,0 0 1,0-1-1,1-1 0,1-1 0,0-1 0,0 0 0,1-2 1,0 0-1,0-1 0,35 5 0,-17-6 51,0-3-1,1-1 1,-1-2 0,0-1 0,0-2 0,-1-2-1,1-2 1,-1-1 0,-1-1 0,0-3-1,63-30 1,-52 19 78,-2-3 0,0-1 0,-2-3 0,-1-1 0,-2-2 0,-1-2 0,-2-1 0,33-44 0,-49 56-57,-2-2 1,-2 0-1,0 0 1,-2-2-1,0 0 0,14-45 1,-25 60-76,-1 0 0,0 0 0,0 0 0,-2-1 0,0 1 0,0 0 0,-3-19 0,1 23-26,-1 0 1,0 0 0,-1 0 0,0 1-1,-1-1 1,1 1 0,-2-1 0,0 1 0,0 0-1,0 1 1,-9-10 0,2 3-73,-2 1-1,0 1 1,-1 0-1,0 1 1,-1 0 0,0 1-1,-21-10 1,-128-50-598,153 67 659,-45-19-236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30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9 18420,'-3'-4'1584,"3"1"-1168,3 3-208,4-2 505,-1 2-241,2 0-704,2 0-449,2 5 545,1 2-176,-2 6-120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31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23 335 17284,'9'-8'853,"22"-13"1286,-31 21-2099,0 0 0,0 0 0,1 0 0,-1 0 0,0 0 0,0 1 0,0-1 0,1 0 0,-1 0-1,0 0 1,0 0 0,0 0 0,0 1 0,1-1 0,-1 0 0,0 0 0,0 0 0,0 0 0,0 1 0,0-1 0,0 0-1,0 0 1,0 0 0,1 1 0,-1-1 0,0 0 0,0 0 0,0 1 0,0-1 0,0 0 0,0 0 0,0 0-1,0 1 1,0-1 0,0 0 0,0 0 0,-1 1 0,1-1 0,0 0 0,0 0 0,0 0 0,0 1 0,0-1-1,0 0 1,0 0 0,0 0 0,-1 0 0,1 1 0,-4 13 600,-10 13-401,2 2 0,1-1 1,-10 38-1,21-64-236,-1 1-1,1-1 0,-1 0 1,1 1-1,0-1 1,0 0-1,0 1 0,0-1 1,0 1-1,1-1 1,-1 0-1,1 1 1,-1-1-1,1 0 0,0 1 1,0-1-1,0 0 1,0 0-1,0 0 0,3 3 1,-3-4-60,1 0 0,-1 0 0,1 1 0,0-1 0,0-1 1,-1 1-1,1 0 0,0 0 0,0-1 0,0 1 0,0-1 0,0 0 0,0 1 0,0-1 1,0 0-1,0 0 0,0 0 0,0 0 0,0-1 0,0 1 0,0-1 0,0 1 0,0-1 1,0 1-1,2-2 0,-1 0-53,1 0 1,0 0-1,-1 0 0,1 0 1,-1-1-1,0 1 1,1-1-1,-1 0 0,-1 0 1,1 0-1,0 0 1,-1-1-1,1 1 0,-1-1 1,2-4-1,13-24-509</inkml:trace>
  <inkml:trace contextRef="#ctx0" brushRef="#br0" timeOffset="1">102 41 16307,'-7'-19'1801,"1"7"-1081,2 3-312,1 9 752,3 3-111,1 5-553,4 2-472,-2 3-1985,2 0 1769,-2-4-296,-3 1-168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31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0 112 14475,'4'3'192,"0"1"-1,-1-1 1,1 0-1,0 0 1,1-1-1,-1 1 1,0-1-1,1 0 1,-1 0-1,1 0 1,0-1 0,0 0-1,0 0 1,6 1-1,7-1 200,0 0 0,31-4 0,-31 2 108,336-54 2478,-184 24-2483,286-22 15,-327 48-601,200 18 0,-320-13 46,19 3-57,-27-2 80,0-1 0,0 0 0,1 0 0,-1 1-1,0-1 1,0 1 0,1-1 0,-1 1 0,0-1 0,0 1 0,0 0 0,0 0 0,0-1-1,0 1 1,0 0 0,1 2 0,-2-3-18,0 0 0,0 1 0,0-1 0,0 0 0,0 1 0,0-1 0,0 1 0,0-1 0,0 0-1,0 1 1,0-1 0,0 0 0,0 1 0,0-1 0,0 1 0,-1-1 0,1 0 0,0 1 0,0-1 0,0 0 0,-1 0 0,1 1 0,0-1 0,0 0 0,-1 1-1,1-1 1,0 0 0,-1 0 0,1 0 0,0 1 0,-1-1 0,1 0 0,0 0 0,-1 0 0,1 0 0,0 0 0,-1 1 0,1-1 0,-1 0 0,1 0 0,0 0 0,-1 0-1,1 0 1,0 0 0,-1-1 0,-22 3-1305,1-7 838,-5-4-163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32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41 425 14427,'-14'22'1098,"10"-17"-832,1 0-1,0 0 0,0 0 1,0 1-1,1-1 0,0 1 1,0-1-1,-2 9 0,4-13-216,0-1 1,0 1-1,0-1 0,0 1 0,0-1 0,0 1 0,0-1 1,0 1-1,1-1 0,-1 1 0,0-1 0,0 1 0,0-1 1,1 1-1,-1-1 0,0 0 0,1 1 0,-1-1 0,0 0 1,1 1-1,-1-1 0,0 0 0,1 1 0,-1-1 1,1 0-1,-1 0 0,1 1 0,-1-1 0,1 0 0,-1 0 1,1 0-1,-1 0 0,1 1 0,-1-1 0,1 0 0,-1 0 1,1 0-1,-1 0 0,1-1 0,26-3 943,-12-2-669,-1 0 0,1-1-1,-1-1 1,25-17 0,53-48 453,-70 54-610,343-320 730,-335 313-957,-30 25 61,0 1-1,0 0 0,0 0 0,0 0 0,0 0 0,1 0 0,-1 0 0,0 0 1,0 0-1,0 0 0,0 0 0,0-1 0,1 1 0,-1 0 0,0 0 0,0 0 0,0 0 1,0 0-1,0 0 0,1 0 0,-1 0 0,0 0 0,0 0 0,0 0 0,0 0 1,0 0-1,1 1 0,-1-1 0,0 0 0,0 0 0,0 0 0,0 0 0,0 0 1,1 0-1,-1 0 0,0 0 0,0 0 0,0 0 0,0 1 0,0-1 0,0 0 1,0 0-1,0 0 0,1 0 0,-1 0 0,0 0 0,0 1 0,0-1 0,0 0 1,0 0-1,0 0 0,0 0 0,0 1 0,-5 20-50,-73 167-86,54-126 15,2 2 0,-23 121 0,44-179-19,-2 23-677,3-28 775,0 0-1,0-1 1,0 1 0,0 0 0,0 0 0,0 0 0,1 0 0,-1 0 0,0 0 0,0-1 0,1 1 0,-1 0 0,1 0 0,-1 0 0,1-1 0,-1 1-1,1 0 1,-1 0 0,1-1 0,-1 1 0,1-1 0,0 1 0,-1 0 0,2 0 0,7 0-402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32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16500,'11'16'1648,"9"-8"-968,3-2-232,12-3 632,1-2-247,2-1-177,4 0-248,-3 0-488,-4-1-360,-10-2 368,-5-1-152,-9-8-80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39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432 14 14731,'0'0'138,"1"0"1,-1 0-1,1-1 1,-1 1-1,0 0 0,1-1 1,-1 1-1,0 0 0,1-1 1,-1 1-1,0-1 0,0 1 1,0-1-1,1 1 0,-1 0 1,0-1-1,0 1 0,0-1 1,0 1-1,0-1 0,0 1 1,0-1-1,0 1 0,0-1 1,0 1-1,0-1 0,0 1 1,0-1-1,0 1 0,0 0 1,0-1-1,-1 0 0,-14 2 1809,-22 15-968,12-2-813,0 1 0,1 1 0,1 1 0,1 1-1,-25 25 1,15-9-48,1 1 1,-38 57-1,69-92-118,-19 30 105,-23 43 0,38-65-84,0 0 1,1 0 0,0 0-1,0 1 1,1-1-1,0 1 1,0-1 0,1 1-1,0 0 1,1 0 0,1 14-1,-1-21-11,1 1-1,0 0 1,0 0 0,0-1-1,0 1 1,0-1-1,0 1 1,1-1-1,-1 1 1,1-1 0,-1 0-1,1 1 1,0-1-1,0 0 1,0 0 0,4 2-1,-1-1 2,-1 0-1,1-1 0,0 0 1,0 0-1,0 0 1,0 0-1,1-1 0,5 1 1,7 0-18,0-1-1,0-1 1,0 0 0,22-4-1,-20 1-243,0-1-1,0-1 1,0 0 0,20-10-1,-19 6-967,0-1-1,-1-1 1,27-19 0,-36 21 160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39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14467,'0'0'129,"0"-1"0,1 0 0,-1 1 0,0-1 1,0 1-1,1-1 0,-1 0 0,1 1 0,-1-1 0,0 1 0,1-1 0,-1 1 0,1 0 0,-1-1 0,1 1 0,0-1 1,-1 1-1,1 0 0,-1-1 0,1 1 0,0 0 0,-1 0 0,1 0 0,0-1 0,-1 1 0,2 0 0,-2 0 4,1 1-1,0-1 0,-1 1 1,1-1-1,0 1 0,-1-1 1,1 1-1,-1 0 0,1-1 1,-1 1-1,0 0 0,1-1 1,-1 1-1,0 0 1,1-1-1,-1 1 0,0 0 1,1 1-1,6 39 2164,-7-39-2259,1 6 268,0 10-19,2-1-1,0 0 1,0 0-1,8 21 1,-9-35-325,-1 1 0,1 0 0,0-1 0,0 1 0,0-1-1,1 1 1,-1-1 0,1 0 0,0 0 0,4 4 0,-5-6-29,1 1 0,-1-1 1,0 0-1,1 0 0,-1 0 0,0 0 0,1 0 0,-1-1 0,1 1 0,-1-1 0,1 0 0,0 1 0,-1-1 0,1 0 1,-1 0-1,1-1 0,0 1 0,2-1 0,-1 0 17,0 0 0,0-1 0,-1 1 0,1-1 1,0 0-1,-1 0 0,7-5 0,11-10-310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39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0 15819,'-9'25'1497,"-4"2"-905,-1 3-208,-2 6 592,0 3-112,-2 2-168,-1 2-167,3 2-209,2-2-56,3-5-208,-1 0-144,5-5-344,0-3-193,5-6-359,2-4 200,-4-10 432,3-8-256,-12-1-88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40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80 16195,'0'3'537,"-1"-1"-1,1 1 1,-1-1-1,0 0 0,0 0 1,0 1-1,0-1 0,0 0 1,-3 3-1,-5 14 290,8-14-737,0 0 0,0 0 0,1 1 0,-1 9 1,1-14-85,0-1 1,0 1-1,0-1 1,0 1 0,0-1-1,0 1 1,0 0-1,0-1 1,0 1 0,0-1-1,1 1 1,-1-1-1,0 1 1,0-1-1,0 1 1,1-1 0,-1 1-1,0-1 1,1 1-1,-1-1 1,0 1 0,1-1-1,-1 1 1,1-1-1,-1 0 1,0 1 0,1-1-1,-1 0 1,1 1-1,-1-1 1,1 0 0,-1 0-1,1 1 1,-1-1-1,1 0 1,0 0 0,-1 0-1,1 0 1,-1 0-1,1 0 1,-1 0 0,1 0-1,0 0 1,-1 0-1,1 0 1,-1 0 0,1 0-1,-1 0 1,1-1-1,-1 1 1,1 0 0,-1 0-1,1-1 1,-1 1-1,1 0 1,-1-1 0,1 1-1,-1 0 1,1-1-1,5-3 59,-1-1-1,0 0 1,0 0 0,0 0-1,0 0 1,-1-1-1,0 0 1,0 0-1,4-7 1,-3 3 92,0-1 0,-1 0 0,1 1 0,3-22 1,-7 30-138,-1 0 1,1 1 0,-1-1 0,0 0 0,0 0 0,0 1-1,0-1 1,0 0 0,0 1 0,-1-1 0,1 0 0,0 1-1,-1-1 1,1 0 0,-1 1 0,-1-3 0,1 3-8,1 0 0,-1 1 0,0-1 0,1 1 0,-1-1 0,0 0 0,0 1 0,1 0 0,-1-1 0,0 1 0,0 0 0,0-1 0,0 1 0,0 0 0,0 0 0,1-1 0,-1 1 0,0 0 0,0 0 0,0 0 0,0 0 0,-1 1 0,-2-1 4,0 1 1,1 0 0,-1 1 0,0-1-1,1 1 1,-1-1 0,1 1 0,-1 0-1,1 1 1,0-1 0,0 0 0,-4 5-1,2-2-98,0 0-1,0 1 0,1 0 1,0 0-1,0 0 0,1 0 1,0 0-1,0 1 0,0 0 1,1 0-1,0 0 0,0 0 1,-1 9-1,3-15 49,0-1 1,0 1-1,-1-1 1,1 1-1,0-1 1,0 1-1,0-1 1,0 1-1,0-1 1,0 1 0,0-1-1,0 1 1,0 0-1,1-1 1,-1 1-1,0-1 1,0 1-1,0-1 1,1 1-1,-1-1 1,0 1-1,0-1 1,1 0-1,-1 1 1,0-1-1,1 1 1,-1-1-1,1 0 1,-1 1-1,0-1 1,1 0-1,-1 1 1,1-1-1,0 0 1,0 0 3,0 0 0,0 0 0,0 0 1,0 0-1,0-1 0,0 1 0,0 0 0,0-1 1,-1 1-1,1-1 0,0 1 0,0-1 0,0 1 1,0-1-1,-1 0 0,1 1 0,0-2 0,15-15-512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41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37 12811,'39'-37'5896,"-35"38"-3469,-4 7-1539,-4 7-409,-61 147 843,40-106-1152,3 1 0,1 2 0,-12 64 0,32-117-155,-1 0 1,2 0-1,-1 0 1,1 0-1,0 1 1,0-1-1,0 0 1,1 0-1,2 9 1,-2-13-7,0 0 0,0 1 0,1-1 0,-1 0 0,1 1 1,-1-1-1,1 0 0,0 0 0,-1 0 0,1-1 0,0 1 1,1 0-1,-1-1 0,0 1 0,0-1 0,1 0 0,-1 0 1,0 1-1,1-2 0,-1 1 0,1 0 0,0 0 0,-1-1 0,5 1 1,29 2-94,-1-1 0,1-2 0,67-8 0,12-1-911,-88 9 684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9:06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479 128 7290,'2'-5'477,"0"-1"0,0 0 1,-1 0-1,1 0 0,-1 0 0,0 0 1,-1 0-1,0 0 0,0 0 1,0 0-1,-2-12 0,1 16-368,1-1-1,-1 1 0,0 0 0,0-1 0,-1 1 1,1 0-1,0 0 0,-1-1 0,1 1 0,-1 0 1,0 0-1,0 1 0,1-1 0,-1 0 0,0 1 1,-1-1-1,1 1 0,0 0 0,0-1 0,-1 1 1,1 0-1,0 0 0,-1 1 0,1-1 0,-1 0 1,1 1-1,-1 0 0,0-1 0,-3 1 0,-5 0-15,0 1-1,0 0 0,0 0 0,1 1 0,-1 1 0,1 0 0,-1 0 0,-11 6 0,-2 2-51,0 1 0,-26 19-1,26-14-36,0 0 0,2 2 0,0 1 0,-26 30-1,39-40-5,0 1 0,1 0-1,0 0 1,1 1 0,1 0-1,0 0 1,0 1-1,1 0 1,1-1 0,0 2-1,-4 21 1,8-32 3,-1 0-1,1 0 1,0 0 0,0 1 0,0-1-1,0 0 1,1 0 0,-1 0 0,1 1-1,0-1 1,0 0 0,0 0 0,0 0-1,0 0 1,1-1 0,-1 1 0,1 0-1,0 0 1,0-1 0,0 1-1,0-1 1,0 0 0,0 1 0,1-1-1,-1 0 1,1-1 0,0 1 0,-1 0-1,1-1 1,0 1 0,0-1 0,0 0-1,0 0 1,0 0 0,0 0 0,0-1-1,4 1 1,9 1 53,-1-1 0,1 0 1,0-1-1,-1-1 0,1-1 0,-1 0 0,0-1 1,1 0-1,-1-2 0,-1 1 0,20-10 0,-15 5 93,0 0-1,-1-2 0,0 0 0,-1-1 1,-1 0-1,1-1 0,26-30 0,-35 33-42,0 0-1,-1-1 1,0 0-1,-1 0 1,0-1-1,0 1 1,6-25-1,-10 31-72,-1 0 0,0 0 1,-1-1-1,1 1 0,-1 0 0,0-1 0,0 1 0,-1 0 0,-1-9 0,1 10-29,0 1-1,0 0 0,-1 0 1,1 0-1,-1 0 0,0 0 1,0 1-1,0-1 0,0 0 1,0 1-1,0-1 0,-1 1 1,1 0-1,-1 0 0,0 0 1,-4-3-1,3 3-68,0 1 0,0-1 0,0 1 0,-1 0 0,1 0 0,0 0 0,-1 0 0,1 1 1,-1-1-1,1 1 0,0 0 0,-1 1 0,1-1 0,-1 1 0,1 0 0,0 0 0,0 0 0,-1 1 0,-3 1 0,2 0-36,1-1-1,-1 1 0,1 0 1,0 1-1,0-1 0,0 1 1,1 0-1,-1 0 0,1 1 1,0-1-1,0 1 0,1 0 1,-5 8-1,-4 17-373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41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15555,'-2'13'1665,"-2"3"-945,1 0-296,-1 4 1368,2 4-976,2 2-367,0 0-17,6-1-168,4 0-96,4-7-72,3-2-48,5-10-104,1-3-88,3-6-352,-2-6-337,2-8 673,-3-4-112,-2-8-168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42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0 16916,'-17'36'1640,"-3"-5"-1056,-1 0-224,2 1 648,3 0-159,3-2-313,2-1-280,2-2-664,3-1-313,2-6 593,-2-4-152,2-5-104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42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68 14979,'-1'1'93,"1"0"1,-1 1-1,1-1 0,-1 0 0,1 0 0,0 0 0,-1 0 0,1 0 1,0 0-1,0 1 0,0-1 0,0 0 0,0 0 0,0 0 1,0 0-1,0 1 0,0-1 0,1 0 0,-1 0 0,0 0 1,1 0-1,0 2 0,1-1 36,0-1 0,0 0-1,0 1 1,0-1 0,0 0 0,0 0 0,0-1 0,0 1 0,0 0 0,0-1 0,0 1-1,3 0 1,16 2 413,0 0-1,1-2 0,-1 0 0,26-2 0,86-16 473,-84 10-691,121-17 293,296-34-146,-411 52-511,1 3 0,0 2 0,-1 3 0,73 12 0,-127-14 39,42 11-89,-41-10 62,0 0-1,-1-1 0,1 1 0,0 0 1,0 0-1,0 0 0,-1 0 0,1 1 0,-1-1 1,1 0-1,-1 1 0,1-1 0,-1 1 1,0-1-1,0 1 0,0 0 0,0 0 0,0-1 1,1 4-1,-2-5 4,1 0 0,-1 0 1,0 0-1,0 1 0,0-1 0,0 0 1,0 0-1,0 1 0,1-1 0,-1 0 1,0 0-1,0 1 0,0-1 0,0 0 1,0 0-1,0 1 0,0-1 0,0 0 1,0 0-1,0 1 0,0-1 0,0 0 0,0 1 1,0-1-1,-1 0 0,1 0 0,0 1 1,0-1-1,0 0 0,0 0 0,0 0 1,0 1-1,-1-1 0,1 0 0,0 0 1,0 0-1,0 1 0,-1-1 0,1 0 1,0 0-1,0 0 0,-1 0 0,1 0 1,0 1-1,0-1 0,-1 0 0,1 0 0,0 0 1,0 0-1,-1 0 0,1 0 0,0 0 1,0 0-1,-1 0 0,1 0 0,0 0 1,0 0-1,-1 0 0,1 0 0,0 0 1,0 0-1,-1-1 0,1 1 0,0 0 1,-2-1-59,1 1 0,-1-1 1,1 0-1,-1 0 1,1 0-1,0 0 0,0 0 1,-1 0-1,1 0 1,-1-2-1,-8-15-379,2-6-141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43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19 17316,'11'-5'724,"-8"3"-512,0 0 0,1 1 1,-1-1-1,1 1 0,0-1 1,0 1-1,-1 0 1,9-1-1,-12 2-179,1 1 0,-1-1 0,0 0 0,0 0 0,1 0 1,-1 0-1,0 0 0,1 0 0,-1 0 0,0 1 0,1-1 0,-1 0 0,0 0 0,0 0 0,1 1 1,-1-1-1,0 0 0,0 0 0,1 1 0,-1-1 0,0 0 0,0 1 0,0-1 0,0 0 1,0 1-1,1-1 0,-1 0 0,0 1 0,0-1 0,0 0 0,0 1 0,0-1 0,0 0 0,0 1 1,0-1-1,0 0 0,0 1 0,0-1 0,0 0 0,0 1 0,-1-1 0,1 0 0,0 1 1,0-1-1,0 0 0,0 0 0,0 1 0,-1-1 0,1 0 0,-10 18 597,9-17-581,-120 156 1183,-17 27-1024,137-183-206,-57 100 211,52-90-165,1 0 0,1 1 1,0-1-1,0 1 0,1 0 0,1 0 0,-2 18 0,4-28-36,0 0 1,0 1-1,0-1 0,0 0 0,0 1 1,1-1-1,0 0 0,-1 1 0,1-1 1,0 0-1,0 0 0,0 0 0,0 0 1,0 0-1,1 0 0,-1 0 0,1 0 1,-1 0-1,1-1 0,0 1 0,-1 0 1,1-1-1,0 0 0,0 1 0,0-1 1,0 0-1,0 0 0,0 0 0,1 0 1,-1-1-1,3 2 0,7 0 25,0 0 0,0 0 1,0-1-1,22-2 0,-26 1-25,45-2-535,-1-3 0,1-2 0,-1-2 1,0-2-1,72-27 0,-94 26-42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43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13 13435,'12'-7'2180,"-3"1"1503,-13 14-1014,-34 39-738,-29 38-835,61-76-1032,0 1 1,1 0 0,0 0 0,0 0 0,1 0-1,1 1 1,-4 13 0,7-22-57,-1-1 0,1 0 0,0 0-1,0 1 1,0-1 0,0 0 0,0 1 0,0-1 0,0 0 0,0 0-1,0 1 1,0-1 0,1 0 0,-1 0 0,1 1 0,-1-1-1,1 0 1,-1 0 0,1 0 0,0 0 0,-1 0 0,1 0 0,0 0-1,0 0 1,0 0 0,2 2 0,-1-2-9,0 0-1,1 0 1,-1 0 0,1-1 0,0 1-1,-1-1 1,1 1 0,-1-1 0,1 0-1,0 0 1,-1 0 0,5 0 0,8-3-258,0 0 0,0 0 0,20-8 0,-16 3 4,0 0 0,-1 0 0,-1-2 0,1 0-1,-1-2 1,18-14 0,-3-4-298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44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17060,'-4'2'2040,"0"2"-1328,1 3-280,1 0 1201,2 1-761,0-1-160,0-3-672,2-1-480,5-5 432,-7-2-104,3-4-112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12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448 5 15931,'0'0'31,"0"0"0,1 0 0,-1-1-1,0 1 1,0 0 0,0-1-1,1 1 1,-1 0 0,0 0 0,0 0-1,1-1 1,-1 1 0,0 0-1,0 0 1,1 0 0,-1 0 0,0-1-1,1 1 1,-1 0 0,0 0-1,1 0 1,-1 0 0,0 0-1,1 0 1,-1 0 0,0 0 0,1 0-1,-1 0 1,0 0 0,1 0-1,-1 0 1,0 0 0,1 0 0,-1 1-1,0-1 1,1 0 0,-1 0-1,0 0 1,0 0 0,1 1 0,-1-1-1,0 0 1,0 0 0,1 1-1,-1-1 1,0 1-9,1 1-1,-1-1 1,0 0 0,0 1-1,0-1 1,0 0 0,0 0-1,0 1 1,0-1 0,-1 0-1,1 1 1,0-1 0,-1 0-1,0 2 1,-9 19 272,-1-1-1,-18 28 1,-1 2-101,-207 380 181,208-380-332,-47 63-1,58-96-125,17-18 73,1 1 1,0-1-1,-1 0 1,1 1-1,0-1 0,-1 0 1,1 0-1,-1 0 1,1 1-1,0-1 1,-1 0-1,1 0 1,-1 0-1,1 0 1,-1 0-1,1 0 0,-1 0 1,1 0-1,0 0 1,-1 0-1,1 0 1,-1 0-1,1 0 1,-1 0-1,1 0 1,0 0-1,-1-1 0,1 1 1,-1 0-1,1 0 1,0 0-1,-1-1 1,1 1-1,-1 0 1,1-1-1,0 1 1,0 0-1,-1 0 0,1-1 1,0 1-1,-1-1 1,1 1-1,0 0 1,0-1-1,0 1 1,0-1-1,-1 1 1,1 0-1,0-1 0,0 1 1,0-1-1,0 1 1,0-1-1,0 1 1,0-1-1,0 0 1,0-8-252,0 0 1,1-1-1,0 1 1,0-1 0,1 1-1,0 0 1,0 0-1,7-15 1,-2 5-264,90-238-3984,23 9 4029,-110 229 779,16-28 700,-24 43-830,1 1 0,0-1 0,0 1 0,0-1 0,0 1 0,0 0 0,0 1 0,1-1 0,5-2 0,-8 4-112,1 0 0,-1 1 0,1-1 0,-1 1 0,1 0-1,0 0 1,-1-1 0,1 1 0,-1 0 0,1 1 0,0-1 0,-1 0 0,1 0-1,0 1 1,-1-1 0,1 0 0,-1 1 0,1 0 0,-1-1 0,1 1 0,-1 0-1,1 0 1,-1 0 0,0 0 0,0 0 0,1 0 0,-1 0 0,0 0-1,0 1 1,1 1 0,5 5 138,-1 1 1,-1-1-1,8 16 0,-11-21-148,17 36 265,-2 1 0,-2 1 0,-1 0 0,13 65 0,-16-38-131,-3 0 0,0 79 1,0 11-757,-8-158 564,0 0 0,0 0 0,0 0 0,0 0 0,-1 0 1,1 0-1,0 0 0,0 0 0,0 0 0,0 0 0,0-1 0,0 1 0,0 0 0,-1 0 1,1 0-1,0 0 0,0 0 0,0 0 0,0 0 0,0 0 0,0 0 0,-1 0 0,1 0 1,0 0-1,0 0 0,0 0 0,0 0 0,0 0 0,0 0 0,0 0 0,-1 0 1,1 0-1,0 0 0,0 1 0,0-1 0,0 0 0,0 0 0,0 0 0,0 0 0,-1 0 1,1 0-1,0 0 0,0 0 0,0 0 0,0 0 0,0 1 0,0-1 0,0 0 1,0 0-1,0 0 0,0 0 0,0 0 0,0 0 0,0 1 0,0-1 0,-84-98-777,-60-50 3194,142 146-2299,0 0-1,1 0 1,-1 0-1,0 0 1,1 0-1,0-1 1,-1 1-1,1-1 1,-2-3 0,3 5-79,0 0 0,0 0 1,0 0-1,0 0 0,0 0 1,1 1-1,-1-1 1,0 0-1,0 0 0,1 0 1,-1 0-1,0 1 0,1-1 1,-1 0-1,1 0 1,-1 1-1,1-1 0,-1 0 1,1 1-1,-1-1 0,1 0 1,0 1-1,-1-1 0,1 1 1,0-1-1,0 1 1,-1 0-1,1-1 0,0 1 1,0 0-1,0-1 0,0 1 1,21-8 101,-1 1 1,44-8-1,-13 4-124,-3-1-18,157-35-117,-199 46 109,-1 0 1,0 1-1,1-1 1,-1 1-1,0 0 0,7 1 1,-11 0 14,0-1 0,-1 1 0,1-1 1,-1 1-1,1-1 0,-1 1 0,1 0 0,-1 0 0,1 0 1,-1 0-1,0 0 0,0 0 0,1 0 0,-1 0 0,0 0 1,0 0-1,0 1 0,0-1 0,0 1 0,-1-1 1,1 0-1,0 1 0,-1-1 0,1 1 0,-1 0 0,1-1 1,-1 3-1,5 52 95,-5-56-86,0 1 0,0-1-1,0 0 1,0 1 0,0-1-1,1 0 1,-1 1 0,0-1-1,0 1 1,0-1-1,1 0 1,-1 1 0,0-1-1,0 0 1,1 1 0,-1-1-1,0 0 1,1 0 0,-1 1-1,0-1 1,1 0-1,-1 0 1,0 0 0,1 1-1,-1-1 1,1 0 0,-1 0-1,0 0 1,1 0-1,-1 0 1,1 0 0,-1 0-1,0 0 1,1 0 0,-1 0-1,1 0 1,-1 0 0,0 0-1,1 0 1,-1 0-1,1 0 1,-1 0 0,0-1-1,1 1 1,-1 0 0,0 0-1,1-1 1,26-12 96,-17 7-69,-1 2-58,0 0 0,-1 1 0,1 0 0,1 1-1,-1-1 1,0 2 0,0-1 0,18 1 0,-22 1 4,-1 1-1,1-1 0,-1 1 1,1 0-1,-1 0 0,1 1 1,-1-1-1,0 1 0,0 0 1,1 0-1,-2 0 0,1 1 1,0-1-1,0 1 1,-1 0-1,1 0 0,-1 0 1,0 1-1,0-1 0,2 5 1,4 6-38,-1 1 0,-1-1 0,0 2-1,-1-1 1,-1 1 0,5 23 0,-7-25-10,-3-14 69,0 0 0,0 1 0,0-1-1,0 1 1,0-1 0,0 0 0,0 1 0,1-1 0,-1 0 0,0 1 0,0-1 0,0 1-1,0-1 1,1 0 0,-1 1 0,0-1 0,0 0 0,1 0 0,-1 1 0,0-1 0,1 0-1,-1 0 1,0 1 0,1-1 0,-1 0 0,0 0 0,1 0 0,0 1 0,-2-11-16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12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18 15251,'-8'-16'843,"8"16"-828,0 0 1,0 0-1,0 0 0,0 0 0,-1-1 0,1 1 0,0 0 0,0 0 1,0 0-1,0 0 0,-1 0 0,1 0 0,0 0 0,0 0 0,0 0 1,0 0-1,-1 0 0,1 0 0,0 0 0,0 0 0,0 0 0,0 0 1,-1 0-1,1 0 0,0 0 0,0 0 0,0 0 0,0 0 0,-1 0 1,1 0-1,0 0 0,0 0 0,0 0 0,0 0 0,0 1 0,-1-1 1,1 0-1,0 0 0,0 0 0,0 0 0,0 0 0,0 0 0,0 1 1,-2 2 94,0 1 0,1-1 0,-1 1 0,1 0 0,0 0 1,-1 5-1,-9 53 462,-4 85 0,10 63 164,4-179-565,1 1 0,2 0-1,1-1 1,8 33 0,-10-60-145,0-1 0,0 0-1,0 1 1,0-1 0,1 0 0,0 0 0,-1 0 0,1 0 0,0 0 0,3 3 0,-4-5-17,0 0 0,0-1-1,0 1 1,0 0 0,0-1 0,0 1 0,0-1 0,1 1 0,-1-1 0,0 0 0,0 1-1,0-1 1,0 0 0,1 0 0,-1 0 0,0 0 0,0 0 0,1 0 0,-1 0-1,0 0 1,0-1 0,0 1 0,1 0 0,-1-1 0,0 1 0,0-1 0,0 1 0,2-2-1,9-6 53,0 0 0,-1 0 0,0-1-1,14-15 1,-14 13-6,1 0 1,0 1-1,14-9 1,-25 17-53,0 2 0,0-1 1,1 0-1,-1 0 0,0 0 1,1 1-1,-1-1 0,0 0 0,1 1 1,-1-1-1,0 1 0,1 0 0,-1-1 1,1 1-1,-1 0 0,1 0 0,-1 0 1,1 0-1,-1 0 0,1 0 1,-1 1-1,1-1 0,-1 0 0,1 1 1,-1-1-1,0 1 0,1-1 0,-1 1 1,0 0-1,1 0 0,-1-1 1,0 1-1,0 0 0,0 0 0,0 0 1,0 0-1,0 1 0,0-1 0,0 0 1,0 0-1,0 0 0,-1 1 0,1-1 1,0 2-1,3 7 0,-1 0 0,0 1 0,-1-1 0,0 0 0,0 13 0,-1-11-7,2 11 6,-3-14-12,1 1-1,1-1 0,-1 0 0,5 11 0,-6-20-11,0 1-1,1 0 1,-1 0-1,0-1 0,1 1 1,-1 0-1,1-1 1,-1 1-1,1 0 1,-1-1-1,1 1 1,-1-1-1,1 1 0,-1-1 1,1 1-1,0-1 1,-1 1-1,1-1 1,0 0-1,0 1 1,-1-1-1,1 0 0,0 1 1,0-1-1,-1 0 1,1 0-1,0 0 1,0 0-1,0 0 1,-1 0-1,1 0 0,0 0 1,0 0-1,0 0 1,-1-1-1,1 1 1,0 0-1,0 0 1,-1-1-1,1 1 0,1-1 1,3-2-315,1 0-1,-1 0 1,0-1 0,6-4 0,-7 5 114,62-45-954,-23 23 395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13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158 255 12659,'0'0'102,"0"1"1,0-1-1,0 0 1,0 1 0,0-1-1,0 1 1,0-1-1,0 0 1,0 1-1,0-1 1,-1 0 0,1 1-1,0-1 1,0 0-1,0 1 1,0-1 0,-1 0-1,1 0 1,0 1-1,0-1 1,-1 0-1,1 1 1,0-1 0,-1 0-1,1 0 1,0 0-1,0 1 1,-1-1-1,1 0 1,0 0 0,-1 0-1,1 0 1,-1 0-1,1 0 1,0 0-1,-1 0 1,1 0 0,0 0-1,-1 0 1,1 0-1,0 0 1,-1 0 0,0 0-1,-28 3 1372,11-2-756,9 1-618,1 1 0,0 0-1,-1 0 1,1 1 0,0-1 0,-10 9 0,15-11-95,1 0 1,0 1-1,0-1 1,0 1-1,0 0 1,0-1-1,0 1 1,1 0-1,-1 0 1,1 0-1,-1 0 1,1 1-1,0-1 1,0 0-1,0 0 1,0 1-1,0-1 1,0 1-1,1-1 1,-1 1-1,1-1 0,0 1 1,-1-1-1,1 1 1,0 0-1,1 3 1,-1-5-6,1 0 1,-1 0-1,1 1 1,-1-1-1,1 0 1,-1 0-1,1 0 0,0 0 1,-1 0-1,1 0 1,0 0-1,0 0 1,0 0-1,0-1 0,0 1 1,0 0-1,0-1 1,0 1-1,0 0 1,2 0-1,0 0 0,0 0 0,0 0 0,0-1-1,0 1 1,1-1 0,-1 0 0,6 0 0,3-1-11,0-1-1,-1 0 1,15-4 0,-9 0 0,0-1-1,0-1 1,16-10 0,-2 1 100,-30 17-87,-1 0 0,0 0 0,0 0 0,0 0 0,0 0 0,1 0 0,-1 0 0,0 0 0,0 0 0,0 0 1,0 0-1,1 0 0,-1 0 0,0 0 0,0 0 0,0 0 0,0 0 0,1 0 0,-1 0 0,0 0 0,0 0 0,0 0 1,0 0-1,1 0 0,-1 0 0,0 0 0,0 1 0,0-1 0,0 0 0,0 0 0,1 0 0,-1 0 0,0 0 0,0 0 0,0 1 1,0-1-1,0 0 0,0 0 0,0 0 0,0 0 0,1 1 0,-1-1 0,0 0 0,0 0 0,0 0 0,0 0 0,0 1 1,0-1-1,0 0 0,0 0 0,0 0 0,0 1 0,0-1 0,0 0 0,-1 0 0,1 0 0,0 0 0,0 1 0,0-1 0,0 0 1,0 0-1,0 0 0,0 0 0,0 1 0,-4 10 63,0-3-26,1 0 1,0 0-1,0 0 1,1 0-1,0 0 1,0 1-1,1-1 0,0 1 1,0 12-1,1-20-37,0-1 0,1 1-1,-1 0 1,0 0 0,0-1-1,1 1 1,-1 0 0,0-1-1,1 1 1,-1-1-1,0 1 1,1 0 0,-1-1-1,1 1 1,-1-1 0,1 1-1,0-1 1,-1 0 0,1 1-1,-1-1 1,1 1 0,0-1-1,-1 0 1,1 0-1,0 1 1,-1-1 0,1 0-1,0 0 1,0 0 0,-1 0-1,1 0 1,0 0 0,-1 0-1,1 0 1,0 0 0,0 0-1,-1 0 1,1 0-1,0-1 1,-1 1 0,1 0-1,0-1 1,32-13-151,-33 14 142,22-13-650,1 2 0,0 0 0,1 2 0,36-10 0,-46 16-59,1 0 0,-1 2 0,1-1 0,-1 2 1,1 0-1,0 1 0,-1 0 0,1 1 0,16 5 1,-20-5 185,3 2 131,1 0 1,-1-1 0,25 1 0,-34-4 607,0-1 0,1 1 0,-1-1 0,0 0-1,1 0 1,-1 0 0,0-1 0,0 0 0,0 0 0,0-1 0,0 1 0,-1-1 0,7-4 0,-8 5 89,1-1-1,-1 1 1,0-1-1,0 1 0,0-1 1,0 0-1,0 0 1,-1 0-1,1-1 0,-1 1 1,0 0-1,0-1 1,0 0-1,0 1 0,1-7 1,-3 10-267,0 0 0,0 0 0,0-1 1,0 1-1,0 0 0,0-1 1,0 1-1,0 0 0,0 0 0,0-1 1,0 1-1,0 0 0,0-1 0,0 1 1,0 0-1,0 0 0,-1-1 0,1 1 1,0 0-1,0 0 0,0-1 0,0 1 1,-1 0-1,1 0 0,0 0 0,0-1 1,0 1-1,-1 0 0,1 0 0,0 0 1,0 0-1,-1-1 0,1 1 0,0 0 1,0 0-1,-1 0 0,1 0 0,0 0 1,-1 0-1,1 0 0,0 0 1,-1 0-1,-16 5 622,-15 17-74,27-17-491,0 0 0,0 0 0,1 1 0,0 0 0,-6 12 0,9-17-75,0 1 1,0 0-1,0 0 1,0 0-1,0 0 0,1 0 1,-1 0-1,1 0 1,-1 0-1,1 0 0,0 0 1,0 0-1,0 0 1,0 0-1,0 0 0,0 0 1,0 0-1,1 0 1,-1 0-1,1 0 0,0 0 1,-1 0-1,1 0 1,2 2-1,-2-3-7,0 0 0,0 0 0,1 0 0,-1 0 0,0 0 0,1-1 0,-1 1 0,0-1 0,1 1 0,-1-1 0,1 1 0,-1-1 0,1 0 0,-1 0 0,1 1 0,-1-1-1,1 0 1,-1-1 0,1 1 0,-1 0 0,1 0 0,2-1 0,34-14 65,-20 5-64,-1-1 0,0-1 0,-1 0 1,0-1-1,-1-1 0,0-1 0,-1 0 0,14-20 0,-13 15-1,-1-2 0,-1 0-1,0 0 1,-2-1 0,-1 0-1,9-31 1,-19 54-6,2-7 0,1 0 0,-2 0 0,1-1 0,-1 1 0,0 0 0,-1 0 0,0-14 0,-6 7 3,6 14-3,-1-1 1,1 1-1,0 0 0,-1 0 1,1 0-1,0 0 0,-1-1 1,1 1-1,-1 0 1,1 0-1,0 0 0,-1 0 1,1 0-1,0 0 0,-1 0 1,1 0-1,-1 0 0,1 0 1,0 0-1,-1 1 0,1-1 1,-1 0-1,1 0 1,-1 0-1,-1 2 4,0-1-1,0 1 1,0 0 0,0 0 0,0 0-1,0 0 1,0 0 0,1 0 0,-3 4 0,-4 8 38,1-1 0,1 1 1,1 0-1,0 1 1,1-1-1,-4 22 1,6-27-44,1 0 0,0 0 0,0 1 0,1-1 0,0 0 0,1 0 0,0 1 0,1-1 0,-1 0 0,2 0 0,5 16 0,-5-20-48,0-1-1,0 1 1,1-1 0,0 0-1,-1 0 1,1 0 0,1 0-1,-1-1 1,0 1-1,1-1 1,0 0 0,0-1-1,0 1 1,0-1 0,9 3-1,22 7-175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14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264 494 12731,'0'-2'124,"0"1"0,1-1 1,-1 1-1,0-1 0,0 1 0,0 0 1,0-1-1,0 1 0,-1-1 0,1 1 1,0-1-1,-1 1 0,1 0 0,-1-1 1,1 1-1,-1 0 0,-1-2 0,-15-26 973,12 22-624,-1-2-146,0 1 0,-1 0 0,1 0 0,-2 1 0,1-1 0,-1 1 0,0 1 1,-1 0-1,1 0 0,-16-7 0,21 11-291,-1 1 1,1-1-1,-1 1 0,1 0 1,-1 0-1,0 0 0,1 1 1,-1-1-1,0 1 1,1 0-1,-1 0 0,0 0 1,0 1-1,1-1 0,-1 1 1,0 0-1,1 0 1,-1 0-1,1 0 0,-1 1 1,1-1-1,0 1 0,-1 0 1,1 0-1,0 0 1,0 1-1,1-1 0,-1 1 1,0-1-1,1 1 0,-1 0 1,-2 5-1,1-2-32,1 0 0,0 0 0,0 0 0,0 0 0,1 0 0,0 0 0,0 1 0,1-1 1,-2 11-1,3-15-6,0 0 0,0 0 0,0-1 0,0 1 1,0 0-1,0 0 0,0-1 0,0 1 0,1 0 1,-1 0-1,1-1 0,-1 1 0,1 0 0,0-1 1,-1 1-1,1-1 0,0 1 0,0-1 0,0 1 1,0-1-1,1 0 0,-1 0 0,0 1 0,0-1 1,1 0-1,-1 0 0,1 0 0,-1 0 0,1-1 1,-1 1-1,1 0 0,0 0 0,-1-1 0,1 1 1,0-1-1,-1 0 0,1 0 0,0 1 0,0-1 1,1 0-1,5-1-1,0 0 0,0 0 0,-1-1 0,1 1-1,-1-2 1,0 1 0,1-1 0,-1 0 0,0-1 0,-1 1 0,1-1 0,7-6 0,5-5 2,-1 0-1,29-31 1,-17 13 45,-3-2 0,32-49 0,-44 59 13,-1 0 1,-1-1 0,-1 0-1,12-43 1,-22 61-26,-1 1 1,0-1-1,1-13 1,-2 20-28,0 0 0,0 0 0,0 0 0,0 0 0,-1 0 0,1 0 0,0 0 0,0 0 0,-1 1-1,1-1 1,0 0 0,-1 0 0,1 0 0,-1 0 0,0 0 0,1 1-2,-1 0 0,1-1 0,0 1 0,-1 0-1,1 0 1,-1 0 0,1 0 0,-1 0 0,1 0 0,-1 0-1,1 0 1,-1 0 0,1 1 0,-1-1 0,1 0 0,0 0-1,-1 0 1,1 0 0,-1 1 0,1-1 0,-1 0 0,1 0 0,0 1-1,-1-1 1,1 0 0,0 1 0,-1-1 0,1 0 0,0 1-1,0-1 1,-1 1 0,-5 7 13,0-1 0,0 1 0,1 0 0,1 0 1,-1 1-1,1-1 0,0 1 0,-2 10 0,-19 78 60,24-93-72,-3 14 11,1 0 0,0 0 0,1 0 0,2 0 0,-1 1 0,2-1 0,3 19 0,-3-32-10,0-1 1,0 1-1,0-1 0,0 1 0,1-1 1,0 0-1,0 0 0,0 1 0,0-1 0,0-1 1,1 1-1,0 0 0,0-1 0,0 1 1,0-1-1,1 0 0,-1 0 0,1 0 0,0-1 1,0 1-1,0-1 0,0 0 0,0 0 1,0 0-1,1-1 0,-1 1 0,0-1 0,1 0 1,-1 0-1,1-1 0,0 1 0,8-1 0,-4-1 6,-1 1 0,1-1 0,-1-1-1,1 0 1,-1 0 0,0 0-1,0-1 1,14-7 0,-17 7-5,1 0 1,-1 0 0,0-1-1,0 0 1,0 1 0,-1-2-1,1 1 1,-1-1 0,0 1-1,0-1 1,-1 0 0,6-10-1,-11 22-17,1-1 1,0 1-1,0-1 0,0 1 0,1 0 0,0-1 0,0 1 0,1 0 1,0-1-1,0 1 0,0 0 0,1-1 0,4 11 0,-5-15 12,-1 1-1,1-1 0,0 0 0,0 1 0,1-1 0,-1 0 0,0 0 0,1 1 0,-1-1 1,1 0-1,0-1 0,0 1 0,0 0 0,0 0 0,0-1 0,0 1 0,0-1 1,0 0-1,1 0 0,-1 1 0,0-1 0,1-1 0,-1 1 0,1 0 0,-1-1 0,1 1 1,-1-1-1,1 0 0,0 0 0,-1 0 0,1 0 0,-1 0 0,1 0 0,-1-1 1,1 0-1,-1 1 0,1-1 0,-1 0 0,1 0 0,-1 0 0,0 0 0,4-3 0,7-4 14,-1-1 0,-1 0 0,0-1 0,0 0 0,-1-1 0,0 0 0,0 0 0,-2-1 0,1 0-1,-2-1 1,13-26 0,-14 17-22,-8 19-2,-6 11-1,3 1 8,0 0 1,1 0 0,0 1-1,-5 13 1,8-17 8,-1-1 1,1 1-1,0 0 0,0 0 0,0-1 1,1 1-1,0 0 0,0 0 0,2 7 1,-2-12-21,1 0 1,-1 1 0,1-1 0,0 0 0,-1 1-1,1-1 1,0 0 0,0 0 0,0 0 0,0 0-1,0 0 1,0 0 0,1 0 0,-1 0 0,0 0 0,0 0-1,1-1 1,-1 1 0,0 0 0,1-1 0,-1 1-1,1-1 1,-1 0 0,1 1 0,-1-1 0,1 0 0,-1 0-1,1 0 1,-1 0 0,1 0 0,-1 0 0,3-1-1,2 0 54,1 0-1,-1 0 1,1-1-1,-1 0 0,12-5 1,-16 6-29,1 0 0,-1-1-1,0 1 1,0 0 0,0-1 0,0 1 0,0-1 0,0 0 0,0 0 0,-1 0-1,1 0 1,2-4 0,1-13-60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9:06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13587,'2'5'1448,"-4"8"-1016,-3 12-192,-2 7 1209,-1 11-1145,0 4-88,2 6-184,0 0-144,6-7-312,0-6-104,6-17-233,1-10 537,2-22-208,1-12-152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15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9 18380,'-18'-9'1464,"6"9"-1208,1 2-280,9 5 56,2 0 368,7-4-448,3-3-152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15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166 113 10930,'20'-28'1687,"-8"12"-235,-1-1-1,13-25 1,-22 33 218,-9 9-571,-10 11-85,17-11-986,-33 23 374,2 1-1,1 1 1,1 2 0,-36 43 0,62-66-411,0-1 1,1 1 0,-1 0-1,1 0 1,0 0 0,0 0-1,1 0 1,-1 0 0,0 5-1,2-7 2,0 0 0,-1-1 0,1 1-1,0 0 1,0-1 0,1 1 0,-1 0-1,0-1 1,0 1 0,1-1 0,-1 1-1,1 0 1,0-1 0,-1 1 0,1-1-1,0 1 1,0-1 0,0 0 0,0 1 0,0-1-1,0 0 1,0 0 0,0 0 0,1 0-1,-1 0 1,3 2 0,10 4-55,0-1 0,1-1 0,-1 0 0,1-1 0,0 0 0,0-1 0,29 1-1,23 6-246,-57-8 231,-1 0 0,0 1 0,0 0 0,0 0-1,0 1 1,9 6 0,-16-9 71,-1 0 0,1 0 0,-1 0-1,1 0 1,-1 0 0,1 0 0,-1 0 0,0 1 0,0-1-1,1 1 1,-1-1 0,0 1 0,0-1 0,0 1 0,-1 0-1,1-1 1,0 1 0,-1 0 0,1 0 0,-1-1 0,1 1-1,-1 0 1,0 0 0,0 0 0,0 0 0,0-1 0,0 1-1,0 0 1,-1 0 0,1 0 0,0 0 0,-1-1 0,0 1-1,1 0 1,-1-1 0,0 1 0,0 0 0,-2 2-1,-1 2 67,-1-1-1,1 0 0,-1 0 0,0 0 0,-1 0 1,1-1-1,-1 0 0,0 0 0,0-1 0,0 1 0,0-2 1,-1 1-1,-11 3 0,11-4-17,1 0 0,-1 0 0,0-1 0,1 0 0,-1-1 0,0 0-1,0 0 1,1 0 0,-1 0 0,0-1 0,0 0 0,1-1 0,-1 0 0,-8-3 0,14 5-76,0-1 1,-1 1-1,1-1 0,0 0 1,0 1-1,-1-1 0,1 0 1,0 0-1,0 0 0,0 0 1,0 0-1,0 0 1,0 0-1,0 0 0,1 0 1,-1-1-1,0 1 0,1 0 1,-1 0-1,0-1 1,1 1-1,0 0 0,-1-1 1,1 1-1,0-1 0,0 1 1,-1 0-1,1-1 1,0 1-1,1-3 0,0 2-66,-1 0-1,1 0 0,0 0 0,0 0 1,0 1-1,0-1 0,0 0 0,1 1 1,-1-1-1,0 1 0,1-1 0,-1 1 1,1 0-1,0-1 0,-1 1 0,1 0 1,0 0-1,0 0 0,0 1 0,3-2 1,7-2-340,1 1-1,-1 1 1,1 0 0,-1 1 0,1 0 0,12 1 0,78 10-1437,-4 0 2204,-92-10-86,0-1 0,1 0 0,-1 0 0,0-1 0,0 0 0,0 0-1,0-1 1,0 1 0,-1-2 0,1 1 0,-1-1 0,0 0 0,0 0 0,11-10 0,-3 1 259,-1-1 1,0 0-1,-1-1 1,16-24-1,-24 32-388,0 0 0,0 0-1,-1 0 1,0-1 0,0 1 0,-1-1-1,2-8 1,-4 14-102,1 1-1,-1-1 0,0 1 1,0-1-1,0 1 1,0-1-1,0 1 0,0-1 1,0 1-1,-1-1 1,1 1-1,-1 0 0,1-1 1,-1 1-1,1-1 1,-1 1-1,0 0 0,1-1 1,-1 1-1,0 0 1,0 0-1,0 0 0,0 0 1,0 0-1,0 0 1,-1 0-1,1 0 0,0 0 1,0 0-1,-1 1 1,1-1-1,0 0 1,-1 1-1,1-1 0,-1 1 1,1 0-1,-1-1 1,1 1-1,-1 0 0,1 0 1,-1 0-1,1 0 1,-1 0-1,-2 1 0,-3-1-3,-1 2 0,0-1-1,1 1 1,-1 0-1,1 0 1,-1 1 0,1 0-1,0 1 1,0-1-1,1 1 1,-1 1 0,1-1-1,-6 6 1,6-5-5,1-1 0,0 0 1,1 1-1,-1 0 0,1 0 0,0 1 0,0-1 1,1 1-1,-1 0 0,1 0 0,0 0 0,1 0 1,0 0-1,0 1 0,-2 8 0,4-13 0,0 0-1,0 0 1,0 0-1,0 0 1,0 0-1,1 0 1,-1 0-1,0 0 1,1 0-1,0 0 0,-1 0 1,1-1-1,0 1 1,0 0-1,0-1 1,0 1-1,0 0 1,0-1-1,1 1 1,1 1-1,0-1-1,0 0 0,0 0-1,1 0 1,-1 0 0,0-1 0,1 1-1,-1-1 1,1 0 0,-1 0 0,5 0-1,8 1-9,0-1 0,0-1 0,0 0 0,17-3 0,127-30-88,-119 23-17,0 1 1,0 2-1,60-3 1,-99 10 109,-1 0 8,0-1 0,1 1-1,-1 0 1,0 0 0,1 0-1,-1 0 1,0 0 0,1 0-1,-1 0 1,0 1 0,0-1-1,1 0 1,-1 1 0,0-1-1,0 1 1,0-1 0,1 1-1,-1-1 1,0 1 0,0 0-1,0 0 1,0 0 0,0-1 0,0 1-1,0 0 1,-1 0 0,1 0-1,1 2 1,-2-3 8,0 1 1,0-1 0,0 0-1,0 0 1,0 0 0,0 1-1,0-1 1,0 0-1,0 0 1,0 1 0,0-1-1,0 0 1,0 0 0,0 1-1,0-1 1,0 0-1,0 0 1,0 0 0,0 1-1,0-1 1,0 0 0,-1 0-1,1 0 1,0 1-1,0-1 1,0 0 0,0 0-1,0 0 1,-1 0-1,1 1 1,0-1 0,0 0-1,0 0 1,-1 0 0,1 0-1,-11 0 307,-11-10 209,10-2-415,-1 0 0,2-1 0,0 0 0,0-1 0,1-1 0,1 1 0,-8-17 0,17 30-140,0 1 0,-1 0 0,1-1 0,0 1 0,-1-1-1,1 1 1,0 0 0,0-1 0,0 1 0,-1-1 0,1 1 0,0-1 0,0 1 0,0-1 0,0 1 0,0-1 0,0 1-1,0-1 1,0 1 0,0 0 0,0-1 0,0 1 0,0-1 0,0 1 0,0-1 0,0 1 0,0-1 0,1 1-1,-1-1 1,0 1 0,0 0 0,0-1 0,1 1 0,-1-1 0,0 1 0,1 0 0,-1-1 0,0 1 0,1 0 0,-1-1-1,1 1 1,-1 0 0,0 0 0,1-1 0,-1 1 0,2 0 0,26 1-512,-13 0 360,35-1-285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18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 15179,'1'0'71,"-1"1"0,1-1-1,-1 1 1,1-1-1,-1 1 1,0 0 0,1-1-1,-1 1 1,0 0 0,1-1-1,-1 1 1,0 0 0,0-1-1,0 1 1,0 0-1,0-1 1,1 1 0,-1 0-1,0-1 1,0 1 0,-1 0-1,1 0 1,0-1 0,0 1-1,-1 1 1,1 2 115,-8 151 2351,-2 33-1825,15 25-735,-31-281-2134,10 24 1722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18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4 120 15203,'-1'0'71,"1"-1"-1,0 1 0,0 0 1,-1 0-1,1-1 0,0 1 1,0 0-1,0 0 0,-1-1 1,1 1-1,0 0 0,0-1 1,0 1-1,0 0 0,0-1 1,-1 1-1,1 0 0,0-1 1,0 1-1,0 0 0,0-1 1,0 1-1,0 0 0,0-1 1,0 1-1,0 0 0,1-1 1,-1 1-1,0 0 0,0-1 1,0 1-1,0 0 0,0 0 1,1-1-1,12-8 1316,30-2-154,-34 9-839,301-63 2359,-241 55-3212,0 3 1,108 2 0,-166 5 275,33 4-1539,-42-4 1543,1 1 0,-1-1 1,1 1-1,-1 0 0,0-1 0,1 1 1,-1 0-1,0 1 0,0-1 0,0 0 1,0 1-1,0-1 0,4 4 0,-6-5 141,1 1 0,-1-1 0,0 0 0,0 1 0,1-1 0,-1 1 0,0-1 0,0 1 0,0-1 0,1 0 0,-1 1 0,0-1 0,0 1 0,0-1 0,0 1 0,0-1 0,0 1 0,0-1 0,0 1-1,0-1 1,0 1 0,0-1 0,0 0 0,-1 2 0,-11 12-1136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18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0 15843,'-24'27'1497,"18"-5"-897,9-6-160,17-8 656,9-3-112,11-5-191,9-5-161,8 1-168,5-2-112,5-1-344,-1 3-216,-6 4-560,-3 0 656,-2 0-136,-5 0-113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19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56 8954,'4'-4'642,"0"0"0,-1 0 0,1 0 0,6-10-1,-10 13-453,1 0-1,0 0 1,-1-1-1,1 1 1,-1 0-1,1 0 0,-1-1 1,0 1-1,1 0 1,-1 0-1,0-3 0,0 3-110,0 1 0,0 0 0,-1-1 0,1 1 0,0-1 0,0 1 0,0 0 0,-1-1 0,1 1 0,0-1 0,-1 1 0,1 0 0,0 0 0,-1-1 0,1 1 0,0 0 0,-1-1 0,1 1 0,0 0 0,-1 0 0,1 0 0,-1 0 0,1-1 0,-1 1 0,1 0 0,0 0 0,-1 0 0,1 0 0,-1 0-1,1 0 1,-1 0 0,1 0 0,-1 0 0,0 0 0,-2 1 99,0-1 0,0 1-1,0 0 1,0 0-1,0 0 1,0 0-1,0 0 1,0 0 0,0 1-1,1 0 1,-1 0-1,1-1 1,-5 6 0,-30 32 787,33-34-848,-15 17 188,2 1 0,-23 41 1,33-52-261,1 0 1,1 1 0,0 0 0,0 0 0,1 0 0,1 0-1,-3 24 1,6-35-37,0 0 0,0 0 0,0 0 0,0 1 0,0-1 0,0 0 0,1 0 0,-1 0 0,1 1 0,-1-1 0,1 0 0,0 0 0,0 0 0,0 0 0,0 0 0,0 0 0,0-1 0,1 1 0,-1 0 0,2 1 0,-1-2-1,0 0 0,-1 0-1,1 0 1,0 0 0,0 0 0,0-1 0,0 1 0,0-1-1,0 1 1,0-1 0,0 0 0,0 0 0,0 0 0,0 0-1,1 0 1,-1 0 0,0-1 0,0 1 0,0-1-1,0 1 1,3-2 0,8-4 7,0 0 0,-1 0 0,1-2 0,-1 1 0,11-11 0,54-48 39,-70 60-45,24-24 16,-20 17-23,1 1 0,1 1 1,0 0-1,1 0 0,0 2 0,29-17 0,-41 26-1,0-1 0,0 0 0,0 0 0,0 1 0,0-1 0,0 1 0,0 0 0,0-1 0,0 1 0,0 0 0,0 0-1,0 0 1,0 1 0,0-1 0,0 0 0,0 1 0,-1-1 0,1 1 0,0 0 0,3 1 0,-2 0-3,-1 0 1,0 1-1,0-1 1,0 0-1,0 1 1,0-1-1,0 1 1,-1 0-1,1-1 0,-1 1 1,0 0-1,0 0 1,1 3-1,3 14-37,0 1-1,2 30 1,-3-17 4,-4-34 37,0 1 1,0-1-1,0 1 0,0-1 0,0 1 0,0 0 1,0-1-1,0 1 0,0-1 0,1 1 1,-1-1-1,0 1 0,0 0 0,1-1 0,-1 1 1,0-1-1,1 1 0,-1-1 0,1 0 1,-1 1-1,0-1 0,1 1 0,-1-1 0,1 0 1,-1 1-1,1-1 0,-1 0 0,1 0 1,-1 1-1,1-1 0,0 0 0,-1 0 1,1 0-1,-1 0 0,1 1 0,-1-1 0,1 0 1,0 0-1,-1 0 0,1 0 0,-1-1 1,1 1-1,0 0 0,-1 0 0,1 0 0,-1 0 1,1-1-1,-1 1 0,2-1 0,29-19 30,-22 13-12,-4 3-14,28-19 14,51-28-1,-73 46-27,0-1 1,0 2-1,1 0 1,0 0-1,-1 1 1,1 0-1,0 1 1,0 1-1,16-1 1,-24 3 2,0-1 0,0 0 0,0 1 0,0 0 0,0 0 0,0 0 0,0 0 0,0 1 0,0 0 1,-1 0-1,1 0 0,-1 0 0,1 0 0,-1 0 0,0 1 0,0 0 0,0 0 0,0 0 0,0 0 0,-1 0 1,0 0-1,1 1 0,-1-1 0,0 1 0,-1 0 0,3 6 0,-3-10 7,-1 1 0,0 0 0,1 0 0,-1-1 0,1 1 0,-1 0 0,1-1 1,-1 1-1,1-1 0,-1 1 0,1-1 0,-1 1 0,1-1 0,0 1 0,-1-1 0,1 1 0,0-1 0,0 0 0,-1 1 0,1-1 0,0 0 0,0 0 0,0 0 0,-1 1 1,1-1-1,2 0 0,23-6-60,-23 5 39,1 0 0,-1 0 1,0 1-1,1-1 1,-1 1-1,6-1 0,-4 2-9,-1 1-1,1-1 1,-1 0-1,0 1 1,0 0-1,1 0 1,-1 1-1,0-1 1,-1 1-1,1 0 1,0 0-1,-1 0 1,5 6-1,-4-5 8,-1-1-1,1 0 0,-1 0 0,1 0 1,0 0-1,0 0 0,0-1 0,0 1 0,1-1 1,-1 0-1,7 1 0,-9-2 16,1-1 1,0 0-1,0 0 0,0-1 1,0 1-1,0-1 0,0 1 1,-1-1-1,1 0 0,0 0 0,-1 0 1,1-1-1,0 1 0,-1-1 1,5-2-1,37-34-104,-32 27 74,22-22-81,-24 23 65,0 0 0,0 0-1,1 1 1,1 0 0,23-13 0,-35 22 52,1-1 0,0 1 0,0-1 0,0 1 0,-1-1 0,1 1 0,0 0 0,0-1 0,0 1 0,0 0 0,0 0 0,0 0 0,0 0 0,0 0 0,0 0 0,0 0 0,0 0 0,0 0 0,0 0 0,0 0 0,0 1 0,-1-1 0,1 0 0,0 1 0,0-1 0,0 0 0,0 1 0,0-1 0,-1 1 0,1 0 0,0-1 0,0 1 0,-1 0 0,1-1 0,-1 1 0,1 0 0,0 0 0,-1-1 0,1 1 0,-1 0 0,0 0 0,1 0 0,-1 0 0,0 0 0,1 0 0,-1 0 0,0 0 0,0 0 0,0 1 0,1 7 46,0 1 0,-1-1 0,0 0-1,-2 12 1,1-14-13,-4 28 128,3-27-130,0 0 0,1 0 0,0 0 1,1 1-1,0-1 0,1 9 0,-1-17-57,0 0 0,0 1 0,0-1 0,0 0 0,0 0 0,0 0 0,0 1 0,0-1 0,0 0 0,1 0 0,-1 1 0,0-1 0,0 0 0,0 0 0,0 0 0,1 0 0,-1 1 0,0-1 0,0 0 0,0 0 0,0 0 0,1 0 0,-1 0 0,0 0 0,0 0 0,1 0 0,-1 1-1,0-1 1,0 0 0,1 0 0,-1 0 0,0 0 0,0 0 0,0 0 0,1 0 0,-1 0 0,0 0 0,0-1 0,1 1 0,-1 0 0,0 0 0,0 0 0,0 0 0,1 0 0,-1 0 0,0 0 0,0 0 0,0-1 0,1 1 0,-1 0 0,0 0 0,0 0 0,0 0 0,0-1 0,1 1 0,-1 0 0,0 0 0,0 0 0,0-1 0,0 1 0,11-13-435,-11 13 469,14-22-418,0-6-137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20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0 667 16267,'1'1'98,"-1"1"0,1-1 0,-1 0 0,1 1 0,-1-1 1,1 0-1,0 0 0,0 0 0,-1 1 0,1-1 0,0 0 0,0 0 0,0 0 0,0 0 0,0-1 0,1 1 0,-1 0 0,0 0 0,0-1 0,0 1 0,3 0 0,-1 0-18,0 0 1,0-1 0,0 0 0,0 1-1,0-1 1,0 0 0,0-1 0,0 1 0,5-2-1,4-1-20,-1-1 0,1 0 0,-1-1 0,13-7 0,-3-1-29,0 0 0,-1-1 1,-1-1-1,22-22 0,-32 28-11,-1 0 1,0-1-1,0 0 0,0 0 0,-2 0 0,1-1 1,-1 0-1,-1-1 0,0 1 0,3-13 1,-7 20-9,0 1 1,0 0-1,-1 0 1,1-1 0,-1 1-1,0 0 1,0-1-1,0 1 1,-1 0 0,1-1-1,-1 1 1,1 0 0,-1 0-1,0 0 1,-2-4-1,2 5-3,-1 1 0,1-1 0,0 0 0,-1 1 0,1-1 0,-1 1 0,1-1 0,-1 1 0,0 0 0,0 0 0,1 0 0,-1 0 0,0 0 0,0 0 0,0 0 0,0 1 0,0-1 0,0 1 0,0-1 0,0 1 0,-1 0 0,1 0 0,0 0 0,-2 0 0,-4 1 15,1 0 0,-1 1 0,1 0 1,-1 0-1,1 0 0,0 1 0,0 0 0,0 1 0,0 0 0,1 0 0,-1 0 0,1 1 0,-9 8 0,0 0 38,1 2 1,1 0 0,-23 32-1,25-30 6,1 0 0,1 1 0,-9 22 0,15-33-44,1 0 0,-1-1-1,2 1 1,-1 0 0,1 0 0,0 1 0,0-1 0,1 0 0,0 0 0,1 0 0,-1 0 0,3 9 0,-2-14-17,0 1 0,0-1 0,0 1 1,0-1-1,0 0 0,1 1 0,-1-1 0,1 0 0,-1 0 1,1 0-1,0 0 0,0 0 0,0-1 0,0 1 0,0 0 0,0-1 1,1 0-1,-1 1 0,0-1 0,1 0 0,-1 0 0,1 0 1,0-1-1,-1 1 0,1-1 0,-1 1 0,1-1 0,0 0 1,-1 0-1,1 0 0,2 0 0,5-1 4,0-1-1,0 1 1,0-2 0,-1 1 0,1-1-1,-1-1 1,12-5 0,14-10-2,-1-1 0,-1-2 1,-1-2-1,-1 0 0,33-35 0,-27 21 20,-1-2 0,-2-2 0,39-62-1,-3-26 69,-63 115-76,0-1 0,-2 1 0,0-1 0,0 0 0,-2-1 0,3-26 0,-6 41-16,1 0-1,-1 0 0,0 0 1,0 0-1,0 0 0,0 0 1,-1 0-1,1 0 1,0 0-1,-1 0 0,0 0 1,1 0-1,-1 0 0,0 0 1,0 0-1,0 0 0,0 1 1,0-1-1,0 0 0,-1 1 1,1-1-1,-1 1 0,1-1 1,-1 1-1,1 0 0,-1 0 1,0-1-1,0 1 0,1 0 1,-3 0-1,0 0-1,1 1 1,-1-1-1,1 1 0,-1 0 0,1 0 1,0 1-1,-1-1 0,1 1 0,-1-1 1,1 1-1,0 0 0,-1 0 1,1 1-1,0-1 0,0 1 0,0-1 1,-3 3-1,-9 7 5,0 0 0,2 1-1,-1 1 1,1 0 0,1 0 0,1 1 0,-17 27 0,11-14 1,2 0 1,1 2 0,-17 50-1,23-55-16,1 0-1,2 1 1,0-1-1,-1 35 1,5-51-61,1 1 1,0 0-1,0 0 1,1 0-1,0-1 1,1 1 0,0 0-1,1-1 1,-1 1-1,1-1 1,1 0 0,0 0-1,0 0 1,0-1-1,11 14 1,-13-19 47,0 0 1,0 0 0,0 0-1,0 0 1,0 0-1,1-1 1,-1 1-1,1-1 1,-1 1-1,1-1 1,-1 0 0,1 0-1,0 0 1,0 0-1,-1-1 1,1 1-1,0-1 1,0 1-1,0-1 1,0 0-1,0 0 1,-1 0 0,5-1-1,29-16-299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21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146 112 15939,'-2'3'185,"-1"-1"-1,0 1 0,1 0 1,0-1-1,-1 1 0,1 1 1,0-1-1,0 0 0,1 0 1,-1 1-1,-1 5 0,-11 47 363,8-28-274,-29 96 25,-24 111 252,59-231-526,-4 34 280,3-38-287,1 1 1,0 0 0,0-1-1,0 1 1,0 0-1,0-1 1,0 1-1,0 0 1,0-1-1,1 1 1,-1 0-1,0-1 1,0 1-1,1 0 1,-1-1-1,0 1 1,1 0-1,-1-1 1,0 1 0,1-1-1,-1 1 1,1-1-1,-1 1 1,1-1-1,-1 1 1,1-1-1,-1 0 1,1 1-1,-1-1 1,1 0-1,0 1 1,-1-1-1,1 0 1,0 0 0,-1 0-1,1 1 1,0-1-1,-1 0 1,1 0-1,0 0 1,-1 0-1,1 0 1,0 0-1,-1 0 1,1 0-1,0-1 1,1 1-1,3-2 81,1-1 0,-1 0 0,1 0 0,-1 0 0,0 0 0,0-1 0,0 0 0,8-9 0,34-43 437,-31 36-373,357-484 1928,-371 501-2136,0 0 0,0 0 0,0 0 0,0 0 0,0 0 0,-1-1 0,0 1 0,2-6 0,-3 8 47,0 1 0,0 0 0,0 0 0,0 0 0,0-1 0,0 1 0,0 0 0,-1 0 0,1 0 0,0-1 0,0 1 0,0 0 0,0 0 0,-1 0 0,1 0 0,0 0 0,0-1 0,0 1 0,-1 0 0,1 0 0,0 0 0,0 0 0,0 0 0,-1 0 0,1 0 0,0 0 0,0 0 0,-1 0 0,1 0 0,0 0 0,0 0 0,-1 0 0,1 0 0,0 0 0,-1 0 0,-18 5 161,-5 2-274,-1 0-52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21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16235,'3'38'1553,"3"-3"-1217,3-4-136,2-1 568,6-2-504,3-7-256,10-5-560,6-9 480,9-7-128,1-7-64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21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68 12915,'0'-1'99,"0"0"1,-1-1 0,1 1 0,-1 0-1,1 0 1,-1 0 0,0 0-1,1 0 1,-1 1 0,0-1-1,1 0 1,-1 0 0,0 0 0,0 0-1,0 1 1,0-1 0,0 1-1,0-1 1,0 0 0,0 1 0,0 0-1,-2-1 1,0 0 36,0 1 1,0-1 0,0 1-1,0 0 1,0 0-1,0 0 1,0 0-1,-4 1 1,-4 2 137,0 0 1,0 0-1,-18 9 0,6-1 221,-41 26 0,58-33-424,0 1 0,-1 0 0,2 0 0,-1 1 0,0-1 0,1 1-1,0 0 1,1 1 0,-1-1 0,-4 11 0,8-16-57,1 0 0,-1-1 1,1 1-1,-1 0 0,1 0 0,-1 0 0,1 0 0,0 0 0,-1 0 1,1 0-1,0 0 0,0 0 0,0 0 0,0 0 0,0 1 1,0-1-1,0 0 0,0 0 0,0 0 0,1 0 0,-1 0 0,0 0 1,1 0-1,-1 0 0,1 0 0,-1-1 0,1 1 0,-1 0 1,1 0-1,-1 0 0,1 0 0,0-1 0,0 1 0,-1 0 0,1-1 1,0 1-1,0 0 0,0-1 0,0 1 0,0-1 0,0 1 1,0-1-1,0 0 0,0 1 0,1-1 0,3 1 22,0 0 0,1-1 0,-1 0 0,0 0 0,0 0 0,0-1 0,1 1 0,5-3 0,3-1-12,1-1 1,-1 0-1,0-1 0,-1-1 0,1 0 1,-1-1-1,-1 0 0,1-1 1,19-19-1,-4-1 10,0-1 1,33-48 0,-61 78-35,0 0 0,0 0 0,0 0 0,0 0 0,0 0 0,0 0 0,0 0 0,0 0 1,0 0-1,0 0 0,0 0 0,0 0 0,0 1 0,0-1 0,0 0 0,0 0 0,0 0 0,0 0 0,0 0 0,0 0 1,0 0-1,1 0 0,-1 0 0,0 0 0,0 0 0,0 0 0,0 0 0,0 0 0,0 0 0,0 0 0,0 0 1,0 0-1,0 0 0,0 0 0,0 0 0,0 0 0,0 0 0,1 0 0,-1 0 0,0 0 0,0 0 0,0 0 1,0 0-1,0 0 0,0 0 0,0 0 0,0 0 0,0 0 0,0 0 0,0 0 0,0 0 0,0 0 0,0 0 0,0 0 1,1 0-1,-1 0 0,0-1 0,0 1 0,0 0 0,0 0 0,0 0 0,0 0 0,0 0 0,0 0 0,0 0 1,0 0-1,0 0 0,0 0 0,0 0 0,0 9 3,-2 12-2,-7 24 47,5-29 5,1 0 1,1 1 0,0-1 0,1 34-1,0-50-45,1 1 0,0 0 0,0-1 0,0 1 0,0 0-1,1-1 1,-1 1 0,0 0 0,0-1 0,0 1-1,0 0 1,1-1 0,-1 1 0,0-1 0,1 1-1,-1 0 1,0-1 0,1 1 0,-1-1 0,1 1-1,-1-1 1,1 0 0,-1 1 0,1-1 0,-1 1 0,1-1-1,-1 0 1,1 1 0,0-1 0,-1 0 0,1 0-1,-1 1 1,1-1 0,0 0 0,-1 0 0,1 0-1,0 0 1,-1 0 0,1 0 0,0 0 0,-1 0 0,1 0-1,0 0 1,-1 0 0,1 0 0,0-1 0,-1 1-1,1 0 1,-1 0 0,1-1 0,0 0 0,5-1 41,-1-2 1,0 1 0,0 0-1,6-6 1,-10 8-48,34-30 169,-26 21-151,0 1 0,2 0 0,-1 0 0,1 1 0,0 1 1,1 0-1,22-10 0,-33 16-21,0 1 0,1 0 0,-1-1-1,0 1 1,0 0 0,1 0 0,-1 0 0,0 0 0,0 0 0,1 0 0,-1 0 0,0 0 0,0 1 0,0-1 0,1 0 0,-1 1 0,0-1 0,0 1-1,0 0 1,0-1 0,0 1 0,0 0 0,0-1 0,0 1 0,0 0 0,0 0 0,0 0 0,0 0 0,-1 0 0,1 0 0,0 0 0,-1 0 0,1 0 0,-1 0-1,1 0 1,-1 1 0,1-1 0,-1 0 0,0 0 0,0 0 0,1 1 0,-1 1 0,1 8-3,0 0 0,-1 0 0,-1 21 0,0-19 3,1-11 12,0 0 0,0 1 0,0-1 0,0 0 0,0 0 0,0 1 0,1-1 0,-1 0 0,1 0 0,0 0 0,-1 0 0,1 0 0,0 1-1,2 0 1,-2-2 0,0 0-1,0 0 1,0-1-1,0 1 1,0-1-1,0 1 0,0-1 1,0 1-1,0-1 1,0 0-1,1 1 0,-1-1 1,0 0-1,0 0 1,0 0-1,1 0 1,-1 0-1,0 0 0,0 0 1,0 0-1,1-1 1,-1 1-1,0 0 0,0-1 1,0 1-1,0-1 1,2 0-1,12-7 75,-1 0-1,1 0 1,-2-1 0,1-1-1,15-15 1,-15 13-108,0 0 0,1 1 0,29-15 0,-42 24 4,0 1 0,0 0 0,1 1 0,-1-1 0,0 0 0,1 1 0,-1-1 0,0 1 0,1 0 0,-1 0 0,4 0-1,-5 0-3,0 0 0,0 0-1,0 1 1,0-1-1,0 0 1,0 1-1,0-1 1,0 1-1,0-1 1,0 1-1,0 0 1,0-1-1,-1 1 1,1 0-1,0 0 1,0-1-1,-1 1 1,2 2-1,-1 0-44,1 0 0,-1 1 0,0-1-1,-1 0 1,1 1 0,-1-1 0,1 1 0,-1-1 0,0 1-1,0-1 1,0 1 0,-1-1 0,-1 7 0,-3 5 676,4-12-556,0-1 0,1 0 1,-1 1-1,0-1 0,1 1 0,-1 0 1,1-1-1,0 1 0,0 4 0,2 0 78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9:07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20 15211,'5'-3'121,"0"1"1,0-1-1,0 1 0,0 0 0,1 0 0,-1 1 1,1-1-1,-1 1 0,1 1 0,-1-1 0,1 1 0,-1 0 1,1 0-1,0 0 0,-1 1 0,1 0 0,-1 0 1,1 1-1,-1-1 0,0 1 0,0 0 0,0 1 0,0-1 1,0 1-1,0 0 0,0 0 0,-1 0 0,0 1 1,1 0-1,-1 0 0,-1 0 0,1 0 0,0 0 0,-1 1 1,0 0-1,0-1 0,3 10 0,-3-8-95,-1 0 0,0 1 0,0-1-1,0 1 1,-1 0 0,0 0 0,0-1 0,-1 1-1,0 0 1,0 0 0,0 0 0,-1-1 0,-3 12-1,2-9-14,-2 0 1,1 0-1,-1-1 0,-1 1 0,1-1 0,-2 0 0,1 0 0,-12 13 0,1-4-3,-2-1 0,0-1 0,-1 0 0,0-2 0,-1 0-1,-41 20 1,56-31-3,-18 10-4,19-5 4,13-2 16,14-1-50,1-1 1,0 0-1,0-2 0,26-3 0,-22 1-668,0 2 1,52 6 0,-62-4 225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22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14 15803,'-3'6'273,"-1"-1"0,1 1 0,0 1 0,1-1 0,0 0-1,0 1 1,0-1 0,0 1 0,0 8 0,2-13-247,0-1 1,0 1-1,0-1 1,0 1-1,0 0 1,0-1-1,0 1 1,0-1-1,0 1 1,1 0-1,-1-1 1,1 1-1,0-1 1,-1 1-1,1-1 1,0 0-1,0 1 1,-1-1-1,1 0 1,0 1-1,1-1 1,-1 0-1,0 0 1,0 0-1,0 0 1,1 0-1,-1 0 1,0 0-1,1 0 1,-1-1-1,1 1 1,-1-1-1,1 1 1,-1-1-1,1 1 1,0-1-1,-1 0 1,1 0-1,-1 0 1,1 1-1,0-2 1,-1 1-1,4 0 1,2-1 3,-1-1-1,0 1 1,1-1 0,-1 0 0,0 0 0,0-1 0,0 1 0,0-2 0,6-3 0,52-41 234,-25 17-27,-38 30-229,34-19 157,-34 20-161,-1-1 1,1 1-1,-1 0 1,1 0-1,0-1 1,-1 1-1,1 0 1,0 0-1,0 0 1,-1-1-1,1 1 1,0 0-1,0 0 1,-1 0-1,1 0 1,0 0-1,-1 1 0,1-1 1,0 0-1,0 0 1,-1 0-1,1 1 1,0-1-1,-1 0 1,1 1-1,-1-1 1,1 0-1,0 1 1,-1-1-1,1 1 1,-1-1-1,1 1 1,-1-1-1,1 1 1,-1 0-1,1-1 1,-1 1-1,0-1 1,1 1-1,-1 0 1,0-1-1,0 1 1,1 0-1,-1 0 1,0-1-1,0 2 1,1 8 28,0 0 0,-1 1 0,-1-1 1,0 0-1,-4 20 0,-18 50-815,22-76 709,1-4 60,0 1 1,0 0-1,0-1 1,0 1 0,-1 0-1,1-1 1,0 1-1,-1-1 1,1 1-1,0 0 1,-1-1 0,1 1-1,-1-1 1,1 1-1,0-1 1,-1 1-1,0-1 1,0 1 0,-6 3-182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23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135 355 17340,'0'-1'53,"0"0"1,0 1 0,0-1 0,0 0 0,0 1-1,-1-1 1,1 0 0,0 1 0,0-1 0,0 0-1,-1 1 1,1-1 0,0 0 0,-1 1 0,1-1-1,0 1 1,-1-1 0,1 1 0,-1-1-1,1 1 1,-1-1 0,1 1 0,-1-1 0,1 1-1,-1-1 1,1 1 0,-1 0 0,0-1 0,1 1-1,-1 0 1,0 0 0,1 0 0,-1-1-1,0 1 1,1 0 0,-1 0 0,0 0 0,1 0-1,-1 0 1,0 0 0,1 0 0,-1 0 0,0 0-1,0 1 1,-3 0 40,1-1 0,0 1 0,0 0 0,0 0 0,0 1 0,0-1-1,1 1 1,-1-1 0,-3 3 0,-2 4-12,0 0 0,0 0 0,0 1 0,1 0 0,-11 19 0,14-22-87,1 0 0,0 0 0,1 0 0,-1 0 0,1 0 0,0 0 0,1 1 0,-1-1 0,1 1 0,1-1 0,-1 12 0,1-17 2,0-1 0,0 1 1,0 0-1,0 0 0,0 0 0,1 0 0,-1-1 0,0 1 0,0 0 1,1 0-1,-1-1 0,1 1 0,-1 0 0,0 0 0,1-1 0,0 1 0,-1 0 1,1-1-1,-1 1 0,1-1 0,0 1 0,-1-1 0,1 1 0,0-1 1,-1 1-1,1-1 0,0 0 0,0 1 0,-1-1 0,1 0 0,0 0 0,0 0 1,0 1-1,0-1 0,-1 0 0,1 0 0,0 0 0,0 0 0,1-1 1,2 1-6,-1-1 1,1 0 0,0 0 0,-1 0 0,1-1 0,-1 0-1,4-1 1,11-8-20,-2-1 0,1-1 0,-2 0 0,25-26 0,50-68 31,-78 92 10,16-20 77,-1 0 0,-2-2 0,-2-1 0,36-80 0,-49 84 41,-10 34-130,1 0 1,-1-1-1,0 1 1,0 0-1,0 0 1,0-1-1,0 1 1,0 0-1,0 0 1,0 0-1,0-1 1,0 1-1,0 0 1,0 0-1,0-1 1,0 1-1,0 0 1,0 0-1,0-1 1,0 1-1,0 0 1,0 0-1,0 0 1,0-1-1,0 1 1,0 0-1,0 0 1,-1-1-1,1 1 1,0 0-1,0 0 1,0 0-1,0 0 1,-1-1-1,1 1 1,0 0 0,0 0-1,0 0 1,-1 0-1,1 0 1,0 0-1,0-1 1,0 1-1,-1 0 1,1 0-1,0 0 1,0 0-1,-1 0 1,1 0-1,0 0 1,0 0-1,-1 0 1,1 0-1,0 0 1,0 0-1,0 0 1,-1 0-1,1 0 1,0 1-1,0-1 1,-1 0-1,1 0 1,0 0-1,-14 12 72,4 1-55,1 1 1,1 0-1,0 1 0,1 0 0,-7 22 0,-23 84 10,30-93-2,1 1-1,-3 39 0,8-58-18,0-1-1,1 0 1,1 0 0,-1 0 0,1 0 0,1 0-1,0 0 1,0 0 0,1 0 0,0 0 0,6 12-1,-7-18-2,-1-1-1,1 0 0,-1 0 0,1 1 1,0-1-1,0 0 0,0 0 0,0-1 1,0 1-1,1 0 0,-1-1 0,0 1 0,1-1 1,-1 0-1,1 0 0,-1 0 0,1 0 1,0 0-1,0-1 0,-1 1 0,1-1 1,0 1-1,0-1 0,-1 0 0,1 0 1,0 0-1,0-1 0,-1 1 0,1-1 1,0 1-1,-1-1 0,1 0 0,0 0 1,-1 0-1,5-3 0,3-1 7,-1-1 0,0 0-1,-1 0 1,1-1 0,-1 0 0,-1 0-1,14-17 1,-10 10-20,-2 0-1,1 0 1,-2-1 0,0 0-1,-1-1 1,-1 0 0,0 0-1,-1 0 1,-1-1 0,0 0-1,1-22 1,-5 35-126,-3 11 80,-1 14 2,2 6-25,2 47-1,0-65 82,1 0-1,0 1 1,1-1 0,0 0 0,1 0 0,-1-1 0,2 1-1,7 14 1,-10-21 4,0 0 0,0 0-1,1-1 1,-1 1 0,1 0-1,-1-1 1,1 1 0,0-1-1,-1 1 1,1-1 0,0 0-1,0 0 1,0 0 0,0 0 0,0 0-1,1 0 1,-1-1 0,0 1-1,0-1 1,0 1 0,1-1-1,-1 0 1,0 0 0,0 0-1,1 0 1,-1 0 0,0 0-1,0-1 1,0 1 0,1-1-1,-1 0 1,0 1 0,0-1-1,0 0 1,3-2 0,4-2 22,1-1 0,-1 0 1,0-1-1,-1 0 0,14-14 0,-9 8-14,-1-1 0,0 0 0,-2-1 0,1 0 0,-2-1 0,0 0 0,-1 0 0,-1-1 0,0 0 0,-1-1 0,3-18 0,-8 34-18,-1 1-1,1-1 0,-1 0 0,0 1 0,0-1 0,0 0 0,0 1 1,0-1-1,0 0 0,0 1 0,-1-1 0,1 0 0,0 1 0,-1-1 0,1 1 1,-1-1-1,0 1 0,-1-3 0,2 4 3,0 0 0,-1-1-1,1 1 1,0 0 0,-1 0 0,1 0-1,0 0 1,-1 0 0,1 0 0,0 0-1,-1 0 1,1 0 0,0 0 0,-1 0-1,1 0 1,-1 0 0,1 0 0,0 0-1,-1 0 1,1 0 0,0 0 0,0 0-1,-1 1 1,1-1 0,0 0 0,-1 0 0,1 0-1,0 0 1,-1 1 0,-12 16-19,5-3 27,2 0 1,-1 1-1,2 0 0,0 0 1,-4 25-1,7-29 22,0 0-1,1 0 1,0 1-1,1-1 1,0 0-1,0 0 1,2 0 0,4 21-1,-6-31-37,1 1 0,-1 0 0,1 0-1,0-1 1,-1 1 0,1-1 0,0 1 0,0-1 0,0 1-1,0-1 1,1 1 0,-1-1 0,0 0 0,1 0-1,-1 0 1,0 0 0,1 0 0,-1 0 0,1 0 0,0 0-1,-1 0 1,1-1 0,0 1 0,-1-1 0,4 1-1,-3-1-36,0 0-1,0 0 1,0 0-1,1-1 1,-1 1-1,0-1 1,0 1-1,0-1 0,0 0 1,0 0-1,0 0 1,-1 0-1,1 0 1,0 0-1,0 0 1,-1-1-1,1 1 0,-1-1 1,1 1-1,-1-1 1,2-2-1,3-5-27,-1 0 0,0 0 0,-1 0 0,0-1 0,-1 1 0,0-1 0,2-11 0,3-35-333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23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0 18460,'-9'23'1344,"-1"-6"-1512,2-1 112,3-5 712,5-2-464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24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215 321 14499,'0'-2'165,"0"0"0,0 0 0,0 0 0,0 0 0,-1 1 0,1-1-1,0 0 1,-1 0 0,1 0 0,-1 1 0,0-1 0,1 0 0,-1 1 0,0-1 0,0 0 0,0 1-1,0-1 1,0 1 0,-1 0 0,1-1 0,0 1 0,-1 0 0,1 0 0,-1 0 0,1 0 0,-1 0-1,1 0 1,-3-1 0,1 2-9,0-1 0,0 0-1,-1 1 1,1 0-1,0 0 1,0 0 0,0 0-1,-1 0 1,1 1 0,0-1-1,0 1 1,0 0-1,0 0 1,0 0 0,-6 3-1,1 1-65,0 0 0,0 1 0,0 0 0,0 0 0,1 1 0,0 0 0,0 0 0,1 1 0,0-1 0,1 1 0,-9 16 0,7-11-78,1 0-1,1 0 0,0 1 0,0 0 0,2 0 1,0 0-1,-2 19 0,4-27-18,1-1 0,0 1 0,0-1 0,1 1 0,-1-1 0,3 9 0,-2-13 5,-1 0 1,0 1-1,1-1 1,-1 0-1,1 0 1,-1 0-1,1 0 1,0 1-1,0-1 0,-1 0 1,1 0-1,0 0 1,0 0-1,0-1 1,0 1-1,0 0 1,0 0-1,0-1 1,0 1-1,0 0 1,1-1-1,-1 1 0,0-1 1,0 1-1,1-1 1,-1 0-1,0 0 1,0 1-1,1-1 1,-1 0-1,0 0 1,1 0-1,1-1 1,2 0-1,1 0 0,-1-1 1,1 0-1,-1 0 1,0 0-1,0-1 0,0 0 1,0 0-1,0 0 1,6-7-1,7-6-2,18-21-1,-27 27 8,35-40 89,-3-3 0,-1-1 1,-3-2-1,-3-1 1,46-105-1,-66 125 3,-13 37-92,-1-1 0,0 1-1,0-1 1,0 1 0,1 0-1,-1-1 1,0 1 0,0-1 0,0 1-1,0 0 1,0-1 0,0 1 0,0-1-1,0 1 1,0-1 0,0 1 0,0 0-1,0-1 1,0 1 0,0-1 0,0 1-1,0-1 1,0 1 0,-1 0 0,1-1-1,0 1 1,0-1 0,0 1 0,-1 0-1,1-1 1,-1 1 0,0 0-1,1 1 1,-1-1-1,0 0 1,1 0-1,-1 1 1,0-1-1,1 0 1,-1 1 0,1-1-1,-1 0 1,1 1-1,-1-1 1,1 1-1,-1-1 1,1 1-1,-1-1 1,0 2-1,-9 11 7,1 1-1,0 1 0,0-1 1,-11 33-1,-22 71 32,41-115-38,-37 133 102,35-121-85,1 0 1,0 0-1,0 0 0,2 0 1,0 1-1,1-1 1,2 17-1,-2-29-15,-1 0 0,1 0 0,-1-1-1,1 1 1,0-1 0,0 1 0,0-1 0,1 1 0,-1-1 0,0 0-1,1 1 1,0-1 0,-1 0 0,1 0 0,0 0 0,0 0-1,0-1 1,0 1 0,3 1 0,-2-2 0,0 0-1,-1 0 1,1 0 0,0-1-1,-1 1 1,1-1-1,0 0 1,0 0 0,-1 0-1,1 0 1,0-1 0,-1 1-1,1-1 1,0 1 0,4-3-1,4-1 3,0-2 0,0 1 0,0-2 0,-1 1 0,0-2 0,17-14 0,4-9-78,-2 0 0,-1-2 0,39-60 0,-64 90-43,-3 10 84,-1-6 17,-9 53-37,4-26 19,1 1 0,-2 47-1,7-73 35,0 0 1,0 1-1,0-1 0,1 0 0,-1 0 0,1 0 0,0 0 0,0 0 0,0 0 0,0 0 0,1 0 0,-1 0 0,1 0 0,2 3 0,-2-5-1,-1 0 1,0 0-1,0 0 0,0 0 0,1 0 0,-1 0 0,0-1 0,1 1 0,-1-1 1,1 1-1,-1-1 0,1 1 0,-1-1 0,1 0 0,-1 0 0,1 0 0,-1 0 1,1 0-1,-1 0 0,1 0 0,-1 0 0,1-1 0,-1 1 0,1-1 0,-1 1 1,1-1-1,-1 1 0,0-1 0,1 0 0,-1 1 0,0-1 0,2-1 0,9-7 12,0 0 0,0 0 0,-1-1 0,-1-1 0,1 0-1,-2 0 1,14-20 0,-10 10 4,0 0 0,-2-1 0,17-42 0,-28 63-17,3-6-1,-1-1 1,1 1-1,-2-1 1,3-13-1,-4 21 1,-1 0-1,1 0 1,0 1-1,0-1 0,0 0 1,0 0-1,-1 0 0,1 0 1,0 0-1,0 0 1,0 0-1,-1 0 0,1 0 1,0 1-1,0-1 1,-1 0-1,1 0 0,0 0 1,0 0-1,0 0 0,-1 0 1,1-1-1,0 1 1,0 0-1,-1 0 0,1 0 1,0 0-1,0 0 0,0 0 1,-1 0-1,1 0 1,0 0-1,0-1 0,0 1 1,0 0-1,-1 0 1,1 0-1,0 0 0,0 0 1,0-1-1,0 1 0,0 0 1,0 0-1,-1 0 1,1-1-1,0 1 0,0 0 1,0 0-1,0 0 0,0-1 1,0 1-1,0 0 1,0 0-1,0-1 0,0 1 1,0 0-1,0 0 1,0 0-1,0-1 0,0 1 1,0 0-1,0 0 0,0-1 1,1 1-1,-1 0 1,-13 16-44,6 1 37,1 0 0,1 0 0,0 0 0,1 1 0,1 0 0,0 0 0,2 0 0,0 0 0,3 27 0,-2-39 12,1 0 0,0-1 1,0 1-1,1 0 0,-1 0 1,6 9-1,-7-14-11,0 0 0,1 0 0,-1 0 0,1 0 0,0 0 0,-1 0 0,1 0 0,0 0 0,-1 0 0,1 0 0,0 0 0,0-1 0,0 1 0,0 0 0,0-1 0,0 1 0,0-1 0,0 1-1,0-1 1,0 1 0,0-1 0,0 0 0,0 1 0,0-1 0,0 0 0,1 0 0,-1 0 0,0 0 0,0 0 0,0 0 0,0 0 0,0 0 0,1 0 0,-1-1 0,0 1 0,0 0 0,0-1 0,0 1 0,0-1 0,0 1 0,2-2 0,1-2-135,1 0 0,0 0 0,-1-1 1,0 1-1,0-1 0,0 0 0,-1 0 1,1-1-1,-1 1 0,0-1 1,-1 1-1,1-1 0,2-11 0,0-2-152,-1 0 0,0-1 1,1-24-1,-4-9-373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24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17060,'-10'14'1496,"1"-2"-1432,7-5-152,4-6 896,7-11-624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24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41 125 13083,'4'-93'4065,"-5"97"-595,-6 26-2719,-2 36-99,-15 137-141,22-160-514,1 0 1,7 70 0,-6-108 4,1-1 1,0 1-1,-1-1 1,2 1-1,-1-1 1,0 0-1,1 1 0,0-1 1,0 0-1,0 0 1,1 0-1,-1 0 1,1-1-1,6 8 1,-7-10 1,1 1-1,-1-1 1,1 0 0,0 1 0,-1-1 0,1-1 0,0 1 0,0 0 0,0-1 0,0 1 0,-1-1 0,1 0 0,0 0-1,0 0 1,0 0 0,0-1 0,0 1 0,0-1 0,-1 1 0,1-1 0,0 0 0,0 0 0,-1-1 0,5-1 0,6-4 23,1-1 0,-1-1 0,-1 0 0,1 0 1,-2-2-1,1 1 0,-1-1 0,12-16 1,69-107 312,-87 128-323,37-66 349,51-113-1,-90 178-152,-6 14-169,-8 19-49,-9 39-9,2 1 0,3 0-1,-6 77 1,20-135 11,1 0 0,0 1-1,1-1 1,-1 1 0,1-1 0,5 17 0,-6-24 5,1 1 1,0 0 0,-1 0-1,1-1 1,0 1-1,0 0 1,0-1-1,0 1 1,0-1 0,0 1-1,1-1 1,-1 0-1,0 0 1,1 1-1,-1-1 1,1 0 0,0 0-1,-1 0 1,1 0-1,0-1 1,-1 1 0,1 0-1,0-1 1,0 1-1,-1-1 1,1 0-1,0 1 1,0-1 0,0 0-1,0 0 1,0 0-1,-1-1 1,1 1-1,0 0 1,0-1 0,2 0-1,3-1 16,0-1 0,0 0 0,0-1 0,0 0 0,-1 0 0,1 0-1,-1-1 1,0 0 0,0 0 0,-1 0 0,0-1 0,0 0 0,8-11 0,1-4 39,-1 0 0,-1-1 0,9-24 0,-4 7-89,-2-1 0,-2-1 0,-1 0 1,-2-1-1,-3 0 0,5-61 0,-14 69-435,2 34 437,0-1-1,0 1 0,0-1 0,0 1 0,0-1 1,0 1-1,0 0 0,0-1 0,0 1 0,-1-1 0,1 1 1,0 0-1,0-1 0,0 1 0,0 0 0,-1-1 0,1 1 1,0 0-1,0-1 0,-1 1 0,1 0 0,0-1 0,-1 1 1,1 0-1,0 0 0,-1-1 0,1 1 0,0 0 1,-1 0-1,1 0 0,-1-1 0,1 1 0,0 0 0,-1 0 1,1 0-1,-1 0 0,1 0 0,-1 0 0,1 0 0,0 0 1,-1 0-1,1 0 0,-1 0 0,1 0 0,0 0 1,-1 0-1,1 1 0,-1-1 0,1 0 0,0 0 0,-1 0 1,1 1-1,0-1 0,-1 0 0,1 0 0,0 1 0,-1-1 1,1 0-1,0 1 0,-1-1 0,1 0 0,0 1 0,0-1 1,0 0-1,-1 1 0,1-1 0,0 1 0,0-1 1,0 1-1,-9 16-674,0 1 0,2 0 0,0 0 0,-5 25 0,-3 9-355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25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18 137 15523,'-6'28'1731,"3"-17"-1157,0 1 1,1 0-1,0 0 0,0 22 1,2-34-542,0 1 0,0 0 1,0 0-1,0 0 1,1-1-1,-1 1 0,0 0 1,0 0-1,0 0 1,1-1-1,-1 1 0,0 0 1,1-1-1,-1 1 1,1 0-1,-1-1 0,1 1 1,-1 0-1,1-1 1,-1 1-1,1-1 0,0 1 1,-1-1-1,1 1 1,0-1-1,-1 1 0,1-1 1,0 0-1,0 1 1,-1-1-1,1 0 0,0 0 1,0 0-1,0 0 1,-1 1-1,1-1 0,0 0 1,0 0-1,0-1 1,-1 1-1,1 0 0,1 0 1,4-2 59,-1 1-1,0-1 1,0 0 0,0 0-1,6-4 1,42-28 274,30-15-23,-75 45-339,0 0 0,0 1 1,0 0-1,1 1 0,-1-1 1,1 2-1,0-1 1,12 0-1,-19 2-9,0 0 0,1 0 1,-1 1-1,0-1 0,1 0 1,-1 1-1,0-1 0,0 1 1,0 0-1,0 0 0,0 0 0,1 0 1,-1 0-1,-1 0 0,1 0 1,0 1-1,0-1 0,0 1 0,-1-1 1,1 1-1,-1 0 0,1 0 1,-1 0-1,0-1 0,0 1 0,0 1 1,0-1-1,0 0 0,0 0 1,0 0-1,0 4 0,1 5-16,-1 0 1,0 0-1,0 0 0,-1 1 0,-2 11 0,1-10 9,1-13 11,0 0 1,0 1 0,0-1 0,0 0 0,0 0 0,-1 1 0,1-1 0,0 0 0,0 0 0,0 1 0,0-1 0,0 0 0,0 1 0,0-1 0,0 0 0,1 0 0,-1 1 0,0-1 0,0 0 0,0 0 0,0 1 0,0-1 0,0 0 0,0 0 0,1 1 0,-1-1 0,0 0 0,0 0 0,0 0 0,0 1 0,1-1 0,-1 0 0,0 0 0,0 0 0,1 0 0,-1 1 0,9-8 12,6-18 8,16-44 41,-22 44-179,2 1 0,16-27 0,-24 48-47,0 0 0,-1 0 0,2 0 0,-1 0 0,0 1 0,0-1 0,1 1 0,0 0 0,-1 0 0,1 0 0,0 0 0,0 1 0,7-2 0,19-9-354,-3-5 55,1-6-89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26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53 12875,'0'-10'639,"0"6"-413,0 1-1,0-1 1,0 0 0,-1 0 0,1 1-1,-1-1 1,0 1 0,0-1 0,-2-6-1,2 11-83,0 0-1,0 0 0,0 0 0,1 0 0,-1-1 0,0 1 1,1 0-1,-1 0 0,1 0 0,-1 0 0,1 0 0,-1 1 1,1 0-1,-26 87 1543,-23 159 0,42-208-1387,3-18-170,0 1 16,0 0 0,1 1 1,1-1-1,1 1 0,5 45 0,-4-67-133,0 0-1,0 0 0,0-1 0,1 1 0,-1 0 1,1 0-1,0-1 0,-1 1 0,1-1 0,0 1 1,0 0-1,0-1 0,0 0 0,0 1 0,0-1 1,1 1-1,-1-1 0,0 0 0,1 0 0,-1 0 1,1 0-1,-1 0 0,1 0 0,-1 0 0,1-1 1,0 1-1,-1 0 0,1-1 0,0 1 0,0-1 1,-1 0-1,1 0 0,0 1 0,0-1 0,-1 0 1,1-1-1,0 1 0,0 0 0,0 0 0,-1-1 1,1 1-1,0-1 0,-1 0 0,1 1 0,0-1 1,-1 0-1,3-1 0,5-5 19,0 1 0,0-1 0,-1 0 0,0-1-1,0 0 1,0 0 0,-1-1 0,-1 0 0,0 0 0,7-14 0,6-15 88,19-51-1,-35 81-102,24-64-75,28-113 0,-50 145-259,-5 40 315,0 0 0,0 0-1,0 0 1,0-1 0,0 1 0,0 0-1,0 0 1,0 0 0,0 0-1,0-1 1,0 1 0,0 0-1,0 0 1,0 0 0,0 0 0,0-1-1,0 1 1,0 0 0,0 0-1,0 0 1,0 0 0,0 0 0,0-1-1,0 1 1,-1 0 0,1 0-1,0 0 1,0 0 0,0 0 0,0 0-1,0-1 1,0 1 0,0 0-1,-1 0 1,1 0 0,0 0-1,0 0 1,0 0 0,0 0 0,-1 0-1,1 0 1,0 0 0,0 0-1,0 0 1,0 0 0,-1 0 0,-9 15-361,-12 35-347,2 1 1,3 0-1,-19 91 1,35-140 692,-4 24-354,-2 28 1,6-46 276,1 0 1,0-1-1,0 1 1,1-1-1,0 1 1,1-1 0,-1 1-1,5 9 1,-5-14 65,0-1 0,0 0 0,0 0 0,0 0 0,1 0 1,-1 0-1,1 0 0,0 0 0,-1 0 0,1-1 0,0 1 0,0-1 0,0 1 0,0-1 1,0 0-1,0 1 0,4 0 0,-2-1-9,0 0 0,1 0 0,-1 0 0,1 0 0,-1-1 0,1 0 0,-1 0 0,9-1 0,1-2 0,0 0-1,0-1 0,-1 0 0,0-1 0,14-7 0,24-15 822,71-52 1,-120 78-712,-1 0 1,1 0 0,0-1 0,0 1 0,0 1 0,0-1 0,0 0 0,0 0 0,0 1 0,0-1 0,0 1 0,0 0-1,0 0 1,0-1 0,0 1 0,0 1 0,1-1 0,-1 0 0,0 0 0,2 1 0,10 1 222,-7-1-245,-1-1 0,0-1 0,0 1-1,1-1 1,-1 0 0,0-1 0,0 1 0,0-1 0,0 0 0,6-4 0,10-6-10,26-17 0,-13 7-70,-19 12-7,41-21-143,-53 30 151,0-1 0,0 0 1,0 1-1,0 0 0,0 0 0,1 0 0,-1 0 0,0 1 0,0 0 1,1 0-1,6 0 0,-9 1 16,0 0 1,-1-1 0,1 1-1,0 0 1,-1 0-1,1 0 1,-1 0-1,1 0 1,-1 0 0,0 0-1,1 1 1,-1-1-1,0 0 1,0 1-1,0-1 1,0 1 0,0 0-1,0-1 1,0 1-1,-1-1 1,1 1-1,-1 0 1,2 3 0,0 4-9,-1 1 0,1-1 1,-1 12-1,-1-13 29,3 17 40,0 1 0,1-1 0,2 0 1,1 0-1,0 0 0,2-1 0,13 25 0,-4-11-130,-2 1-1,-1 0 1,-2 1-1,-2 1 1,-2 0-1,-1 1 1,-2-1-1,0 74 1,-6-107 124,0-1 1,-1 0-1,0 0 1,0 0 0,0 0-1,-1 1 1,0-2-1,-1 1 1,0 0 0,-3 7-1,4-12-6,1 0-1,-1 0 1,0 0-1,1 0 0,-1 0 1,0-1-1,0 1 1,0 0-1,-1-1 1,1 1-1,0-1 1,0 0-1,-1 0 1,1 0-1,-1 0 0,1 0 1,-1 0-1,1-1 1,-1 1-1,0-1 1,1 0-1,-1 0 1,0 0-1,1 0 1,-1 0-1,1-1 1,-1 1-1,0-1 0,1 1 1,-5-3-1,-1 0 29,0 0 0,0-1-1,0 0 1,1 0-1,-1-1 1,1 0-1,0-1 1,1 1 0,-1-1-1,1 0 1,0-1-1,0 0 1,1 0 0,0 0-1,0 0 1,1-1-1,-6-13 1,6 11-25,0 0 0,0-1 0,1 0 0,1 0 0,-1 0 0,2 0 0,0 0 0,0 0 0,1-1 0,0 1 0,1 0 0,0 0 0,4-15 0,-1 14-15,1-1-1,0 1 0,1 0 1,0 0-1,1 1 1,0 0-1,0 0 0,2 0 1,-1 1-1,1 0 0,20-16 1,7-1 369,0 1 0,48-24 0,-53 32-210,12-10 79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27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1 166 15003,'-1'-6'163,"2"0"-1,-1 0 1,1 0-1,0 0 1,0-1-1,1 1 1,0 1 0,0-1-1,0 0 1,1 0-1,-1 1 1,2 0-1,-1-1 1,4-4-1,0 2-11,-1 1 0,1-1 0,0 2 0,0-1-1,1 1 1,0 0 0,0 1 0,11-6 0,-16 9-122,-1 1 0,1 0 0,0 0 0,0 0 0,-1 0 0,1 0 0,0 1 0,0-1 0,0 1 0,0 0 0,0 0 0,-1 0 0,1 0 0,0 0 0,0 1 0,0-1 0,0 1 0,0 0 0,-1 0 0,5 1 0,-4 0-15,0 0 0,0 0 0,0 1 0,0-1 0,-1 1 0,1-1 0,-1 1 0,1 0 0,-1 0 0,0 0 0,0 0 0,0 0 0,-1 1 0,1-1 0,1 7 0,1 7-23,-1 0 1,-1 0-1,0 0 0,-2 0 0,0 0 0,-1 0 0,0 0 1,-5 21-1,2-12-34,1 1 0,2 36 0,1-60 41,0 0-1,0 0 1,1-1-1,-1 1 1,1 0-1,0 0 1,0 0-1,0-1 1,0 1-1,0 0 1,0-1-1,1 1 1,0-1-1,-1 0 1,1 1-1,0-1 1,0 0-1,2 2 1,-1-2 7,0-1 0,0 1 0,-1-1 0,1 1 0,0-1 0,0 0 0,0-1 0,1 1 0,-1 0 0,0-1 0,0 0 0,0 1 1,0-1-1,1 0 0,-1-1 0,5 0 0,5-2 33,0 0-1,0-1 1,0-1 0,-1 0 0,1-1-1,-2 0 1,1 0 0,0-1 0,-1-1 0,-1 0-1,17-16 1,-13 10 50,0-1 0,-1-1 0,0 0 0,-2 0 0,0-1 0,-1 0 0,9-21 0,-15 29-30,-1 0-1,-1 0 1,1 0-1,-2 0 1,2-16-1,-3 23-44,1-1 0,-2 1 0,1-1 0,0 1 0,0-1 0,-1 1 0,1 0 0,-1-1 0,0 1 0,0 0 0,-2-4 0,3 5-14,-1 0 0,0 0 1,0 0-1,0 0 0,0 0 1,0 1-1,0-1 0,0 0 0,0 1 1,0-1-1,0 1 0,0-1 1,0 1-1,0-1 0,0 1 1,0 0-1,-1 0 0,1-1 0,0 1 1,0 0-1,0 0 0,-1 0 1,1 0-1,-2 1 0,-1 0-46,1 0-1,0 0 0,-1 0 1,1 1-1,0 0 0,0-1 1,0 1-1,0 0 1,0 1-1,0-1 0,1 0 1,-1 1-1,1 0 1,0-1-1,-3 6 0,3-7 62,1 0-1,0 0 1,0 0 0,1 1-1,-1-1 1,0 1 0,0-1-1,1 1 1,-1-1-1,1 1 1,-1-1 0,1 1-1,-1-1 1,1 1-1,0-1 1,0 1 0,0 0-1,0-1 1,0 1-1,0 0 1,1-1 0,-1 1-1,0-1 1,1 1-1,-1-1 1,1 1 0,0-1-1,-1 1 1,1-1-1,0 0 1,0 1 0,0-1-1,0 0 1,0 1 0,1 0-1,16 7-96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27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 16091,'-16'35'1162,"7"-17"-869,1 0-1,0 0 1,1 0-1,1 1 1,1 0-1,1 0 1,-2 21 0,5-37-258,1-1 0,0 1 0,0-1 0,0 1 0,0-1 0,1 1 0,-1-1 0,1 1 0,0-1 0,-1 1 0,1-1 0,0 0 0,0 1 0,1-1 0,-1 0 1,0 0-1,1 0 0,-1 0 0,3 3 0,-2-4-15,0 0 0,1 0 0,-1 0 0,0 0 0,0 0 1,0 0-1,1-1 0,-1 1 0,0-1 0,1 1 0,-1-1 0,0 0 1,1 0-1,-1 0 0,1 0 0,-1-1 0,0 1 0,1-1 0,-1 1 1,5-3-1,6-2 13,-1-1-1,1 0 1,-1-1 0,0-1 0,0 0 0,11-11-1,-13 10-22,0 1-1,1 1 0,0 0 0,0 0 0,1 1 0,-1 0 0,19-6 0,-27 12-9,-1-1 0,0 1 0,0 0-1,0-1 1,1 1 0,-1 0 0,0 0-1,0 1 1,1-1 0,-1 0-1,0 1 1,0 0 0,0-1 0,0 1-1,0 0 1,0 0 0,0 0-1,0 0 1,0 0 0,0 1 0,0-1-1,-1 0 1,3 4 0,2 2-4,0 0 0,-1 0 0,0 1 0,6 13 0,4 6 14,-15-26-5,1 0-1,0 0 0,-1 0 0,1 0 0,0-1 0,-1 1 0,1 0 0,0 0 0,0 0 0,0-1 0,-1 1 0,1 0 0,0-1 0,0 1 0,0-1 0,0 1 0,0-1 0,0 1 0,1-1 0,-1 0 0,0 0 0,0 1 0,0-1 0,0 0 0,0 0 1,0 0-1,0 0 0,1 0 0,-1 0 0,0-1 0,0 1 0,0 0 0,0 0 0,0-1 0,0 1 0,0-1 0,0 1 0,0-1 0,0 0 0,0 1 0,0-1 0,1-1 0,5-4 26,-1 0-1,0-1 1,-1 1-1,9-13 1,-8 11-15,3-5 14,25-31 26,-33 42-57,1-1 0,0 1 0,0 0-1,1 1 1,-1-1 0,0 0-1,0 0 1,1 1 0,-1 0 0,1-1-1,0 1 1,-1 0 0,1 0 0,5-1-1,-7 2-1,0 1 0,0-1 0,0 0 0,0 0 0,0 1 0,0-1 0,0 1 0,0-1 0,0 1 0,0-1 0,0 1 0,0-1 0,0 1 0,-1 0 0,1-1 0,0 1 0,-1 0 0,1 0 0,0 0 0,-1 0 0,1-1 0,-1 1 0,1 0 0,-1 0 0,1 0 0,-1 0 0,0 0 0,1 2 0,5 32-215,-6-32 166,2 10-63,-1-1 0,-1 1 0,0 0 0,-1 0 0,-4 21 0,-1-16-35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9:07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15571,'2'4'1361,"1"7"-881,-2 2-168,2 6 584,1-2-160,2 5-256,4-1-128,1 1-120,5-2-48,3-7-120,5-3-56,6-6-120,2 0-144,2-4-352,1-4-192,0-6 592,0-3-136,-5-6-96</inkml:trace>
  <inkml:trace contextRef="#ctx0" brushRef="#br0" timeOffset="0.49">423 32 12315,'-7'12'1432,"-9"8"-632,-2 1-280,-7 5 1129,-1 4-649,2 0-232,-3 2-40,5 1-240,1-2-80,5-1-344,3-1-160,3-2-448,3-2-160,-3-10 544,1-5-128,1-7-128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28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313 114 15115,'0'-5'146,"-2"-1"0,1 0 0,-1 1 0,0-1-1,0 1 1,0 0 0,-1 0 0,0-1 0,0 2 0,0-1 0,-1 0-1,1 1 1,-1-1 0,0 1 0,0 0 0,-1 1 0,1-1 0,-1 1-1,0-1 1,0 1 0,0 1 0,0-1 0,-1 1 0,1 0 0,0 0-1,-1 1 1,0-1 0,1 1 0,-1 0 0,0 1 0,0 0 0,1-1-1,-1 2 1,0-1 0,0 1 0,1 0 0,-1 0 0,0 0-1,1 1 1,-9 4 0,4-1-98,1 0-1,0 1 1,0 0 0,0 1-1,1 0 1,0 1 0,1-1-1,-1 2 1,2-1 0,-10 14-1,13-17-41,-1 1 0,1-1-1,0 1 1,0 0-1,1 0 1,0 0 0,0 1-1,0-1 1,1 1-1,0-1 1,0 1 0,1-1-1,-1 1 1,1-1 0,1 1-1,-1-1 1,1 1-1,3 9 1,-3-13-3,1 1 1,-1-1-1,1 0 0,-1 0 1,1 0-1,0-1 0,1 1 0,-1 0 1,0-1-1,1 1 0,-1-1 1,1 0-1,0 0 0,0 0 1,-1 0-1,2 0 0,-1-1 1,0 1-1,0-1 0,0 0 1,1 0-1,-1 0 0,0 0 1,1-1-1,-1 1 0,1-1 0,-1 0 1,1 0-1,5-1 0,1 0 7,0 0 0,0-1 0,0 0 0,0-1-1,-1 0 1,1-1 0,-1 0 0,0 0 0,10-6-1,0-4 31,1-1 1,-2 0-1,0-2 0,-1 0 0,0 0 0,-2-2 0,0 0 0,-1-1 1,13-24-1,-27 44-36,0 0 0,0 0-1,0-1 1,0 1 0,0 0 0,0 0 0,0 0 0,0-1 0,0 1 0,0 0 0,0 0-1,0 0 1,0-1 0,0 1 0,0 0 0,0 0 0,0 0 0,0 0 0,1-1 0,-1 1-1,0 0 1,0 0 0,0 0 0,0 0 0,0-1 0,1 1 0,-1 0 0,0 0-1,0 0 1,0 0 0,0 0 0,1 0 0,-1 0 0,0 0 0,0 0 0,0 0 0,1 0-1,-1 0 1,0 0 0,0 0 0,0 0 0,1 0 0,-1 0 0,0 0 0,0 0 0,0 0-1,1 0 1,-1 0 0,0 0 0,0 0 0,0 0 0,1 0 0,1 16 89,-6 39-65,3-38-10,-1 6-8,0 1-1,1 0 0,1 0 0,0 0-1,2 0 1,5 24 0,-6-46-10,-1 0 0,0 0 0,1 0 0,-1-1 0,1 1 0,0 0 0,0-1 0,-1 1 0,1 0 1,0-1-1,0 1 0,1-1 0,-1 0 0,0 1 0,0-1 0,1 0 0,-1 0 0,1 1 0,-1-1 0,1 0 0,-1 0 0,3 0 0,-3-1-17,1 0 0,0 1 0,-1-1-1,1-1 1,0 1 0,0 0 0,-1 0-1,1-1 1,0 1 0,-1-1-1,1 1 1,-1-1 0,1 1 0,-1-1-1,1 0 1,-1 0 0,1 0-1,-1 0 1,0 0 0,1 0 0,-1 0-1,0-1 1,2-1 0,4-7-47,0 1 1,0-1 0,-1 0-1,-1 0 1,1-1-1,-2 1 1,6-17-1,-1-6-16,7-41-1,-3 0-139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28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44 144 15707,'-19'79'1907,"12"-60"-1581,2 1 1,0 1-1,2-1 1,0 1-1,1-1 1,2 36-1,0-52-317,1 0 0,0 0 1,-1 0-1,1 0 0,1 0 1,-1 0-1,1 0 0,-1-1 0,1 1 1,0-1-1,0 1 0,1-1 1,-1 0-1,1 0 0,-1 0 0,1 0 1,0 0-1,0 0 0,0-1 0,1 0 1,-1 1-1,7 2 0,-5-3-25,0-1-1,-1 0 0,1 1 0,0-2 1,0 1-1,0-1 0,0 1 1,0-1-1,-1-1 0,1 1 1,0-1-1,0 1 0,0-2 0,-1 1 1,1 0-1,0-1 0,-1 0 1,8-4-1,-2 0 22,-1-1 0,1 0 1,-2 0-1,1-1 0,-1-1 0,0 1 1,0-1-1,-1-1 0,-1 1 0,1-1 1,-2 0-1,1 0 0,-1-1 0,-1 0 1,6-19-1,0-9 357,-2 0-1,-1 0 1,2-50 0,-8 77-232,0 4 1,0 0-1,0 0 1,-1 0-1,0 0 1,-1 0-1,0 0 0,0 0 1,-4-12-1,5 20-120,0 0 1,0-1-1,0 1 0,0 0 0,0-1 1,0 1-1,-1 0 0,1-1 0,0 1 0,0 0 1,0 0-1,-1-1 0,1 1 0,0 0 1,0 0-1,0-1 0,-1 1 0,1 0 1,0 0-1,-1 0 0,1-1 0,0 1 0,0 0 1,-1 0-1,1 0 0,0 0 0,-1 0 1,1 0-1,0 0 0,-1 0 0,1 0 0,-1 0 1,-7 8 155,-2 15-68,0 13-70,3 1 0,0-1 0,-1 45 0,7 110-91,2-184 28,-1 8-175,1-1 0,4 20 0,-4-31 183,-1-1-1,1 0 1,-1 1 0,1-1-1,0 0 1,0 0-1,0 1 1,0-1 0,0 0-1,0 0 1,1 0 0,-1 0-1,1 0 1,-1-1 0,1 1-1,0 0 1,0-1-1,-1 1 1,1-1 0,0 0-1,4 2 1,11-3-246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29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17 161 14067,'-1'0'114,"0"1"1,0-1-1,1 1 1,-1-1-1,0 1 1,0-1-1,1 1 0,-1 0 1,1-1-1,-1 1 1,0 0-1,1 0 1,-1-1-1,1 1 0,0 0 1,-1 0-1,1 0 1,0 0-1,-1 0 1,1-1-1,0 1 0,0 0 1,0 0-1,0 1 1,-4 25 1253,4-20-1049,0 0 0,0 0 0,0 0 0,1 0 1,0 0-1,0 0 0,1 0 0,4 10 0,-5-15-275,-1 0-1,1 0 1,0-1-1,0 1 1,1 0-1,-1-1 1,0 1-1,0-1 1,1 1-1,-1-1 1,1 0-1,0 0 1,-1 1-1,1-1 1,0 0-1,-1-1 1,1 1 0,0 0-1,0 0 1,0-1-1,0 1 1,0-1-1,0 1 1,0-1-1,0 0 1,0 0-1,0 0 1,0 0-1,0 0 1,0-1-1,0 1 1,0 0-1,-1-1 1,4 0 0,3-3 2,1 1 1,-1-1 0,0 0 0,0-1 0,0 0 0,-1 0 0,0-1 0,0 0 0,0 0 0,-1 0 0,7-9 0,-2 1-18,0 0 0,-1-1 0,-1 0 1,13-29-1,-18 34-19,0 1 1,-1-1-1,-1 0 1,1-1-1,0-12 1,-3 21-12,1-1 1,-1 1-1,0 0 1,0-1 0,0 1-1,0 0 1,0-1-1,-1 1 1,1 0 0,-1 0-1,1-1 1,-1 1-1,0 0 1,0 0 0,0 0-1,0 0 1,0 0-1,0 0 1,-1 0 0,1 0-1,-1 0 1,1 1-1,-1-1 1,0 1 0,0-1-1,1 1 1,-1 0-1,0-1 1,-3 0 0,3 1-3,-1 1 1,0 0-1,0-1 0,1 1 1,-1 0-1,0 0 1,0 0-1,0 1 1,1-1-1,-1 1 1,0-1-1,0 1 1,1 0-1,-1 0 0,1 0 1,-1 1-1,1-1 1,-1 0-1,1 1 1,0 0-1,-1-1 1,1 1-1,0 0 1,-2 4-1,-4 1-4,1 2 0,1-1-1,0 1 1,0 0 0,-6 12 0,5-6-6,0 1 1,1 0-1,1 1 0,-6 30 0,9-40 13,1 0 0,0 0 0,1 0-1,0 0 1,0 0 0,1 1-1,-1-1 1,1-1 0,1 1-1,0 0 1,0 0 0,0 0 0,0-1-1,6 10 1,-6-14 1,-1 0 0,1 0 0,-1 0 0,1 0 0,0 0 0,-1-1 0,1 1 1,0-1-1,0 0 0,0 1 0,0-1 0,1 0 0,-1 0 0,0 0 0,0 0 0,1-1 0,-1 1 0,0-1 0,1 1 0,-1-1 0,1 0 0,-1 0 1,1 0-1,-1 0 0,0 0 0,1-1 0,-1 1 0,0-1 0,1 1 0,-1-1 0,0 0 0,1 0 0,1-1 0,9-4 8,-1-1-1,1-1 1,-2 0 0,16-12-1,-22 16-8,22-19-3,31-22-85,-52 41 62,0 0 0,1 0 0,0 1 0,0-1 0,0 1-1,14-3 1,-18 5 14,-1 1 0,1 0 0,-1 0 0,1 0 0,-1 0 0,1 0 0,-1 0 0,0 1 0,1-1 0,-1 1 0,1 0 0,-1 0 0,0 0 0,0 0 0,1 0 0,-1 0 0,0 1 0,0-1 0,0 1 0,0-1 0,0 1 0,-1 0 0,1-1 0,0 1 0,-1 0 0,2 3 0,3 5-30,0 1 1,-1 0 0,0-1 0,4 15 0,-4-12 18,-3-6 36,1 0 1,-1-1-1,1 0 1,1 1-1,-1-1 0,8 9 1,-10-14-6,0 0 0,0 0 1,0 0-1,-1-1 0,1 1 0,0-1 0,0 1 0,0 0 1,0-1-1,0 1 0,0-1 0,1 0 0,-1 1 1,0-1-1,0 0 0,0 0 0,0 0 0,0 0 1,2 0-1,-1 0 3,0-1 1,0 0-1,0 1 1,0-1-1,0 0 1,0 0-1,0-1 1,0 1-1,-1 0 1,1 0 0,0-1-1,-1 1 1,1-1-1,1-2 1,10-14 95,0 0 0,16-33 0,-22 36-130,1 1 0,0-1 0,1 2 0,1-1 0,0 1 0,18-17 0,-27 29 13,0 1 0,-1-1 0,1 0 1,0 1-1,-1-1 0,1 1 1,0-1-1,0 1 0,0-1 1,0 1-1,-1 0 0,1-1 0,0 1 1,0 0-1,0-1 0,0 1 1,0 0-1,0 0 0,0 0 0,0 0 1,0 0-1,0 0 0,0 0 1,0 1-1,1-1 0,-1 1-8,0 0 1,0-1-1,-1 1 0,1 0 1,0 0-1,0 0 0,0 0 0,-1 0 1,1 0-1,0 0 0,-1 0 0,1 0 1,-1 1-1,1-1 0,-1 0 1,1 2-1,0 5-288,1 1-1,-1 0 1,-1 16 0,0-24 244,0 0-13,1 2-46,-1-1 0,0 1 0,0-1-1,0 0 1,-1 1 0,1-1 0,0 1-1,-1-1 1,0 0 0,0 1 0,1-1-1,-3 4 1,2-6 111,1 0 0,0 0 0,0 1 0,0-1 0,0 0 0,0 0 0,0 0 0,0 0 0,-1 0 0,1 0 0,0 0 0,0 1 0,0-1 0,0 0-1,0 0 1,-1 0 0,1 0 0,0 0 0,0 0 0,0 0 0,0 0 0,-1 0 0,1 0 0,0 0 0,0 0 0,0 0 0,0 0 0,-1 0 0,1 0 0,0 0 0,0 0 0,0 0 0,0 0 0,-1 0-1,1 0 1,0-1 0,0 1 0,0 0 0,0 0 0,-1 0 0,1 0 0,0 0 0,-5-12-550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29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1 206 16043,'0'3'158,"0"0"0,0 1 0,1-1 0,-1 0 0,1 0 0,0 0-1,0 1 1,0-1 0,0 0 0,0 0 0,1 0 0,0-1 0,-1 1-1,1 0 1,0-1 0,4 5 0,-2-4-19,0 1 1,1-1-1,-1 0 1,1 0-1,0 0 1,0-1-1,0 0 1,0 0-1,7 2 1,-1-1-43,1-1 1,-1 0-1,0-1 0,1 0 1,0-1-1,-1 0 0,1 0 0,21-5 1,-20 1-66,0 0 1,1-1-1,-2-1 1,1 0-1,-1 0 1,1-1 0,-2-1-1,21-16 1,-26 19-16,1-1 0,-1 0 1,0-1-1,-1 0 0,0 1 1,0-2-1,0 1 1,-1 0-1,0-1 0,0 0 1,-1 0-1,0 0 0,0-1 1,-1 1-1,2-12 1,-4 17-7,0-1 0,0 1 0,0 0 0,0-1 0,0 1 0,0 0 0,-1-1 0,0 1 0,0 0 0,0-1 0,0 1 0,0 0 0,0 0 0,-1 0 0,0 0 0,0 0 0,1 1 0,-2-1 0,1 0 0,0 1 0,0-1 0,-1 1 0,1 0 0,-1 0 0,0 0 0,0 0 0,0 0 0,0 1 0,0-1 0,0 1 0,-6-2 0,-1 1 9,1 0-1,-1 0 0,1 1 1,-1 0-1,0 1 0,0 0 1,1 0-1,-1 1 0,0 1 1,-11 2-1,7 0 2,1 1-1,-1 0 1,1 1 0,0 1-1,1 0 1,-1 0-1,1 1 1,1 1 0,-15 13-1,18-14 10,0 0 0,0 1 0,0-1 0,1 2-1,1-1 1,0 1 0,0 0 0,1 1 0,0-1 0,1 1-1,-7 22 1,10-30-53,1 1-1,-1-1 1,1 1-1,-1-1 1,1 0-1,0 1 1,0-1-1,1 1 1,-1-1-1,1 1 1,-1-1-1,1 0 1,0 1-1,0-1 1,1 0-1,-1 0 1,1 0-1,0 0 1,-1 0-1,1 0 0,0 0 1,1-1-1,-1 1 1,0-1-1,1 1 1,0-1-1,-1 0 1,1 0-1,0 0 1,0 0-1,0-1 1,0 1-1,0-1 1,1 0-1,-1 0 1,0 0-1,1 0 1,-1-1-1,0 1 1,1-1-1,-1 0 1,6 0-1,1 0-16,0-1 0,0 0 0,-1 0-1,1-1 1,0-1 0,0 0 0,10-4 0,63-35-325,-81 41 352,66-39-427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30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373 1 14299,'0'8'1400,"-25"17"-848,-5 10-159,-13 11 1175,0 4-832,2 2-232,2-2 56,7-7-304,10-8-160,4-18-496,7-13-272,5-18-760,0-14 1104,-1-13-248,-1-6-265</inkml:trace>
  <inkml:trace contextRef="#ctx0" brushRef="#br0" timeOffset="1">0 18 14595,'6'0'1801,"5"10"-1153,6 11-208,4 5 1168,7 6-704,5 2-256,7-2-384,5-4-296,3-8-672,4-3 704,1-11-208,2-4-80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30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11 15059,'-5'-2'220,"-1"1"1,0-1-1,0 1 0,0 0 0,0 1 0,0-1 0,0 1 1,0 0-1,0 1 0,0-1 0,0 1 0,0 0 0,0 1 1,0-1-1,0 1 0,1 1 0,-1-1 0,1 1 1,-10 5-1,12-5-162,-1 0 1,1 0-1,-1 0 1,1 0 0,0 1-1,0-1 1,1 1-1,-1-1 1,1 1 0,-1 0-1,1 0 1,1 1-1,-1-1 1,0 0-1,1 0 1,0 1 0,0-1-1,0 1 1,1-1-1,-1 1 1,1-1 0,0 1-1,1 0 1,-1-1-1,1 1 1,1 6-1,-1-7-38,0 0 0,0 0-1,1 0 1,-1 0-1,1 0 1,0 0-1,0-1 1,0 1-1,1-1 1,-1 1-1,1-1 1,0 0-1,0 0 1,0 0-1,0 0 1,0 0-1,1-1 1,-1 1 0,1-1-1,0 0 1,-1 0-1,1-1 1,0 1-1,0-1 1,0 0-1,1 0 1,-1 0-1,0 0 1,6-1-1,0 1 4,-1-2 0,1 0 0,0 0 0,-1 0 0,1-1 0,-1-1 0,1 0 0,-1 0 0,0-1 0,0 0 0,15-9 0,-12 5-5,0 0 1,-1-1-1,16-16 1,-24 22-14,1 0 1,-1-1 0,0 1 0,-1-1-1,1 0 1,-1 0 0,1 0 0,-1-1-1,0 1 1,-1 0 0,1-1 0,-1 1 0,0-1-1,1-7 1,-2 9-3,0 1-1,-1-1 1,1 1-1,-1-1 1,0 1-1,1-1 1,-1 1-1,0-1 1,0 1 0,-1-1-1,1 1 1,0 0-1,-1 0 1,0 0-1,1 0 1,-1 0-1,0 0 1,0 0 0,0 1-1,0-1 1,0 1-1,-1-1 1,1 1-1,0 0 1,-1 0-1,1 0 1,0 0 0,-6-1-1,-1-1-28,-1 1 0,1 0 0,-1 1 0,0 0 0,0 0 0,-15 1 0,14 2-100,0-1 0,1 1 0,-22 7 0,27-7 89,1-1-1,0 1 0,0 0 0,0 0 1,0 0-1,0 1 0,0 0 1,0-1-1,1 1 0,0 0 1,-6 7-1,5 4-168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32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53 17396,'-12'3'426,"0"1"-1,0 0 1,0 1 0,1 0 0,-1 0 0,-16 13 0,24-16-368,0 1 0,1-1 0,-1 1 0,1 0 0,-1 1 0,1-1 0,0 1 0,1-1 0,-1 1 0,0 0 0,1 0 0,0 0 1,0 0-1,0 0 0,1 1 0,-1-1 0,1 1 0,0-1 0,0 1 0,1-1 0,-1 7 0,1-9-56,0 0-1,1 0 1,-1 0-1,1 0 1,-1 0-1,1-1 1,0 1 0,-1 0-1,1 0 1,0 0-1,0-1 1,0 1-1,1-1 1,-1 1 0,0-1-1,0 1 1,3 1-1,0 0 2,0 0-1,0-1 0,0 0 1,0 0-1,1 0 1,-1 0-1,6 1 0,5 1-25,0-2-1,0 1 0,24-1 0,-30-2-3,1 0 1,-1 0-1,12-3 1,-18 3 29,-1-1 0,0 1-1,0-1 1,0 1 0,0-1 0,0 0-1,0 0 1,0 0 0,-1 0 0,1 0-1,0 0 1,0 0 0,-1-1 0,1 1-1,0 0 1,-1-1 0,0 0 0,1 1-1,-1-1 1,2-3 0,-2-3 251,-7 9-50,-7 11 59,8 1-184,8-9-32,-2-4-40,-1-1 0,1 1 0,0-1 0,-1 1 1,1-1-1,-1 1 0,1-1 0,-1 0 0,1 1 1,-1-1-1,1 0 0,-1 1 0,0-1 0,1 0 1,-1 0-1,0 1 0,1-1 0,-1 0 1,0 0-1,0 0 0,0 1 0,0-1 0,0 0 1,0-1-1,0-2 8,-1 1 0,1-1 1,-1 1-1,0-1 0,0 1 1,0 0-1,-1-1 0,1 1 1,-1 0-1,1 0 0,-1 0 1,0 0-1,0 0 0,-1 0 1,1 1-1,-1-1 0,1 1 0,-4-3 1,-4-4-37,0 1 0,-1 0 0,-19-10 0,23 15 43,0 0 1,-1 0 0,0 0 0,0 1 0,0 0 0,0 1 0,0 0 0,0 0 0,0 1 0,0-1 0,0 2-1,0-1 1,-14 4 0,18-3-18,1-1 0,-1 1 0,1 0 0,-1 1 0,1-1-1,-1 1 1,1 0 0,0-1 0,0 1 0,0 1 0,0-1 0,0 0-1,0 1 1,1-1 0,-1 1 0,1 0 0,0 0 0,0 0 0,0 0-1,0 0 1,0 0 0,1 1 0,-1-1 0,1 1 0,0-1 0,0 1-1,0-1 1,1 1 0,-1 0 0,1-1 0,0 8 0,0-7-6,0 0 1,1 0 0,-1-1-1,1 1 1,0 0 0,0 0-1,0 0 1,0 0 0,1-1-1,-1 1 1,1-1 0,0 1-1,0-1 1,1 1 0,-1-1-1,1 0 1,-1 0 0,1 0-1,0-1 1,0 1 0,0-1-1,1 0 1,-1 1 0,1-1-1,-1-1 1,1 1 0,-1 0-1,8 1 1,-2-1-44,0 0-1,-1-1 1,1 0-1,0 0 1,0-1-1,0 0 1,0-1 0,0 0-1,-1 0 1,1-1-1,17-5 1,-12 1-89,1 0 0,-1 0 0,0-1 0,0-1 0,-1-1 0,0 0 0,-1 0 0,0-1 0,0-1 0,10-12 0,-29 35 196,1 1-1,0-1 1,0 1 0,2 0 0,-1 1-1,2-1 1,-4 21 0,-14 118 742,17-94-555,-9 62 253,10-108-471,1 0 0,-2-1 0,1 1 0,-2-1-1,0 0 1,0 0 0,-12 17 0,16-26-34,0 0 1,0 0-1,0 0 0,-1-1 1,1 1-1,-1 0 0,1-1 0,-1 1 1,0-1-1,0 0 0,0 1 1,1-1-1,-1 0 0,0 0 1,0 0-1,-1 0 0,1-1 0,0 1 1,0-1-1,0 1 0,0-1 1,-1 0-1,1 1 0,0-1 1,0-1-1,-1 1 0,-2 0 0,3-2-8,-1 1-1,0 0 0,1-1 1,0 1-1,-1-1 0,1 0 1,0 1-1,0-1 0,0 0 1,0 0-1,0-1 0,0 1 0,0 0 1,1-1-1,-1 1 0,1-1 1,0 1-1,0-1 0,0 0 1,-1-5-1,-1-2-30,1 0 0,0 0 1,0-1-1,1 1 0,1 0 0,0-1 1,0 1-1,1-1 0,0 1 0,5-18 1,-2 14 11,1 1 0,1 0 0,-1 0 0,2 1 0,0-1-1,1 1 1,9-11 0,15-12 21,0 2 0,2 1-1,69-48 1,-66 52 38,-11 8-6,84-70 62,-97 78-57,-1 0-1,-1-1 1,0 0 0,-1 0-1,0-1 1,9-18 0,-18 31-22,-1 0 1,1-1 0,0 1 0,0 0 0,-1 0 0,1-1 0,-1 1 0,1 0-1,-1-1 1,0 1 0,1 0 0,-1-1 0,0 1 0,0-1 0,0 1 0,0 0 0,0-1-1,0 1 1,-1-1 0,1 1 0,0 0 0,-1-1 0,1 1 0,-1 0 0,1-1-1,-1 1 1,-1-2 0,1 2 0,-1 1-1,1-1 1,-1 0 0,0 1-1,1 0 1,-1-1 0,0 1-1,1 0 1,-1 0-1,0 0 1,1 0 0,-1 0-1,0 0 1,1 0 0,-1 1-1,0-1 1,1 0 0,-1 1-1,0 0 1,1-1-1,-1 1 1,-2 1 0,-4 3 11,1-1-1,-1 1 1,1 1 0,0-1 0,0 1 0,1 0 0,0 1 0,0 0 0,-10 14-1,9-11-6,1 0 0,1 0 0,0 1 0,0-1 0,1 1 0,0 0 0,-2 13 0,5-21-10,0-1 0,1 1-1,-1-1 1,1 1 0,0-1 0,0 1 0,0 0 0,0-1 0,0 1 0,0-1 0,1 1 0,-1-1-1,1 1 1,0-1 0,0 1 0,0-1 0,0 1 0,0-1 0,0 0 0,1 0 0,-1 0 0,1 0 0,-1 0-1,1 0 1,0 0 0,0 0 0,3 2 0,-2-2-1,1-1 1,0 1-1,0-1 0,0 0 1,0 0-1,0 0 0,1-1 1,-1 0-1,0 1 0,0-1 1,0-1-1,0 1 0,0 0 1,1-1-1,-1 0 0,5-2 1,9-3-37,1-2 1,-1 0-1,-1-1 1,27-18-1,23-12-231,-65 38 253,-1 0 0,0 0 0,1 1 0,-1-1 0,1 0 0,-1 1 1,1-1-1,-1 1 0,1-1 0,-1 1 0,1 0 0,-1 0 0,1 0 0,-1 0 0,1 0 0,0 0 0,-1 0 1,1 0-1,-1 1 0,1-1 0,-1 0 0,1 1 0,-1 0 0,1-1 0,1 2 0,-1 0 6,-1 0 0,0 0-1,1 0 1,-1 0 0,0 0 0,0 0-1,0 0 1,-1 0 0,1 1 0,0-1-1,-1 0 1,1 0 0,-1 1-1,0-1 1,0 5 0,0-3 28,0 0 1,0 0-1,1 0 1,0 0-1,-1 0 0,1 0 1,1-1-1,-1 1 1,3 5-1,-4-8-6,1 0-1,0 0 1,0 0 0,0-1-1,0 1 1,0 0-1,0 0 1,0 0 0,0-1-1,0 1 1,0-1-1,0 1 1,0-1 0,0 1-1,1-1 1,-1 0-1,0 1 1,0-1 0,1 0-1,-1 0 1,0 0-1,0 0 1,1 0 0,-1 0-1,0 0 1,0-1 0,0 1-1,1 0 1,-1-1-1,0 1 1,0 0 0,0-1-1,0 0 1,2 0-1,14-8 97,-1 0 0,0-1 0,0-1 0,16-14-1,-21 15-108,0 1 0,1 0 0,1 0 0,-1 2 0,1-1 0,1 2 0,24-10 0,-37 16-8,1-1 1,-1 1 0,0 0-1,1-1 1,-1 1 0,0 0-1,1 0 1,-1 0 0,1 0-1,-1 0 1,0 0 0,1 0-1,-1 0 1,0 0 0,1 1-1,-1-1 1,0 1 0,1-1-1,-1 1 1,0-1 0,0 1-1,0 0 1,1-1 0,-1 1-1,0 0 1,0 0 0,0 0-1,0 0 1,0 0 0,0 0-1,-1 0 1,1 0-1,0 1 1,-1-1 0,1 0-1,0 0 1,-1 1 0,0-1-1,1 0 1,-1 1 0,0-1-1,1 0 1,-1 1 0,0-1-1,0 2 1,0 4-73,0-1 0,0 1-1,-1-1 1,0 1 0,0-1 0,-1 1 0,0-1-1,-3 8 1,5-14 74,0 0-1,0 0 0,0 1 0,0-1 1,0 0-1,0 0 0,0 0 1,1 0-1,-1 0 0,0 0 1,0 1-1,0-1 0,0 0 0,0 0 1,0 0-1,0 0 0,0 0 1,0 0-1,0 0 0,0 0 1,1 1-1,-1-1 0,0 0 0,0 0 1,0 0-1,0 0 0,0 0 1,0 0-1,0 0 0,1 0 0,-1 0 1,0 0-1,0 0 0,0 0 1,0 0-1,0 0 0,1 0 1,-1 0-1,0 0 0,0 0 0,0 0 1,0 0-1,0 0 0,0 0 1,1 0-1,-1 0 0,0 0 1,0 0-1,0 0 0,0 0 0,0-1 1,0 1-1,0 0 0,0 0 1,1 0-1,-1 0 0,8-5-168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32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0 151 15379,'20'6'923,"0"-1"0,1-1 1,-1 0-1,1-2 0,-1 0 0,28-2 0,-39 0-853,1-1 0,0 0 0,0 0 0,0-1-1,-1 0 1,1-1 0,-1 0 0,0-1 0,1 0 0,-2 0 0,1-1 0,0 0 0,-1 0 0,0-1 0,7-7 0,-13 11-63,0 1 0,-1-1 0,1 1 0,-1-1 0,1 0 0,-1 0 0,0 0 0,0 1 0,0-1 0,0 0 0,0 0 0,0 0 0,-1-1 0,1 1 0,-1 0 0,1 0 0,-1 0 0,0 0 1,0 0-1,0-1 0,0 1 0,0 0 0,0 0 0,-1 0 0,1-1 0,-1 1 0,1 0 0,-1 0 0,0 0 0,0 0 0,0 0 0,0 0 0,0 0 0,0 1 0,-1-1 0,1 0 0,-3-2 0,0 0 1,-1 0-1,1 1 0,-1-1 0,0 1 1,0 0-1,0 1 0,0-1 0,0 1 1,-1 0-1,1 0 0,-1 0 0,1 1 1,-8-1-1,5 2-7,0 0 0,0 0 0,0 1 0,1 0 0,-1 1 0,0 0 1,1 0-1,-1 1 0,1 0 0,0 0 0,0 0 0,0 1 0,0 0 0,0 0 0,1 1 0,0 0 0,0 0 0,0 1 0,1-1 1,0 1-1,0 1 0,0-1 0,1 0 0,0 1 0,0 0 0,0 0 0,1 0 0,0 1 0,1-1 0,0 1 0,0-1 0,0 1 1,0 8-1,2-13-4,0-1 1,0 1 0,0 0 0,0-1-1,0 1 1,1 0 0,0-1 0,-1 1-1,1-1 1,0 1 0,0-1 0,0 1-1,0-1 1,1 1 0,-1-1-1,1 0 1,-1 0 0,4 4 0,-2-4-6,-1 0 1,1-1-1,0 1 1,0-1-1,-1 0 1,1 1-1,0-1 1,0-1-1,0 1 1,0 0-1,0-1 1,0 1-1,0-1 1,0 0-1,0 0 0,5-1 1,7 0-78,0-2-1,0 0 1,0-1 0,0 0-1,15-7 1,69-37-497,-67 31 182,65-25 1,-92 40 385,-1 1 0,1 0 0,0 0 0,0 0 1,0 0-1,0 1 0,0 0 0,6 0 0,-10 1 30,1-1 0,-1 0 0,0 1 0,1-1 0,-1 0-1,0 1 1,1 0 0,-1-1 0,0 1 0,0 0 0,0-1 0,1 1 0,-1 0 0,0 0 0,0 0 0,0 0 0,0 0 0,-1 0 0,1 1 0,0-1 0,0 0 0,-1 0 0,1 0 0,-1 1 0,1-1 0,-1 0-1,1 1 1,-1-1 0,0 1 0,0-1 0,1 3 0,-1-3 13,0 0 0,0 1 0,0-1 0,0 0 0,0 1 0,1-1 0,-1 0 0,0 1 0,1-1 0,-1 0-1,1 1 1,0-1 0,-1 0 0,1 0 0,0 0 0,0 0 0,0 0 0,0 0 0,0 0 0,1 1 0,-1-1-10,1-1 0,-1 0 0,0 1 0,1-1 0,-1 0 0,1 0 0,-1 0 0,0 0 0,1-1 0,-1 1 0,1 0 0,-1 0 0,0-1 0,1 1 0,-1-1 0,0 1 0,0-1 0,1 0 0,-1 1 0,0-1 0,1-1 0,37-25 136,-29 20-175,-1-1-1,2 2 1,-1-1-1,1 1 1,0 1 0,0 0-1,21-6 1,-30 10 7,0 1 1,0 0-1,0 0 1,0 0-1,0 0 1,-1 1-1,1-1 1,0 0 0,0 1-1,0-1 1,-1 1-1,1 0 1,0 0-1,-1-1 1,1 1-1,0 0 1,-1 0-1,1 1 1,-1-1-1,0 0 1,1 0-1,-1 1 1,0-1-1,0 1 1,0-1-1,0 1 1,0-1-1,0 1 1,0 0 0,0-1-1,0 3 1,0-2-13,0 1 1,0 0-1,-1-1 1,1 1-1,-1 0 1,1-1-1,-1 1 1,0 0 0,0-1-1,0 1 1,0 0-1,-1-1 1,1 1-1,-1 0 1,0-1-1,1 1 1,-1-1 0,0 1-1,-1-1 1,-1 5-1,-10 1-143,7-8 64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33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237 172 16492,'11'23'974,"-1"0"1,-1 0 0,10 43 0,8 76 317,-22-111-1128,22 156-967,-27-170 156,0-16 616,-1-1 0,1 0 1,0 0-1,0 0 0,0 0 1,-1 0-1,1 1 1,0-1-1,0 0 0,0 0 1,-1 0-1,1 0 0,0 0 1,0 0-1,0 0 1,-1 0-1,1 0 0,0 0 1,0 0-1,-1 0 0,1 0 1,0 0-1,0 0 1,0 0-1,-1 0 0,1 0 1,0 0-1,0 0 1,-1 0-1,1-1 0,0 1 1,0 0-1,0 0 0,0 0 1,-1 0-1,1 0 1,0-1-1,-24-24-1632,22 21 1689,-57-67-1698,-126-162-4,174 218 1846,1 0 0,0 0 0,1-1-1,-8-20 1,15 32-73,1 0 0,-1 0 0,1 0-1,0 0 1,0 0 0,1 0 0,-1-1-1,1 1 1,0 0 0,0 0 0,0-1-1,0 1 1,1 0 0,0 0 0,0 0 0,0-1-1,0 1 1,1 0 0,0 1 0,-1-1-1,1 0 1,1 0 0,4-6 0,1 2 163,1 0 0,0 0 0,0 1-1,1 1 1,-1-1 0,2 1 0,13-5 0,81-29 1018,-94 36-1167,30-9 353,51-10-1,-72 20-349,0 0 1,-1 1-1,1 1 1,38 3-1,-53-1-104,1-1 0,-1 1 0,0 0 0,0 1-1,-1-1 1,1 1 0,0 0 0,0 0 0,-1 0-1,1 1 1,-1 0 0,0 0 0,0 0 0,7 6-1,-9-6-8,1 1 0,-1-1 0,0 1 0,0-1 0,0 1-1,-1 0 1,1-1 0,-1 1 0,0 0 0,0 0 0,0 0-1,-1 0 1,1 0 0,-1 0 0,0 1 0,0-1-1,-1 0 1,-1 7 0,-1 5 9,-1-1 0,-1 0 0,-1 0 0,0 0 0,-1-1 0,0 0-1,-1 0 1,-1 0 0,-13 14 0,9-12 16,0 0 0,-2-2 0,1 0 0,-2 0-1,0-1 1,-31 18 0,38-26-38,0-1 0,-1 1 0,-13 3 0,19-7-30,1 0 1,0 0-1,-1-1 0,1 1 0,-1-1 1,1 0-1,-1 0 0,1 0 1,-1 0-1,1-1 0,-1 0 1,1 1-1,-5-3 0,8 3 48,-1 0 0,0 0-1,0-1 1,0 1 0,0 0 0,0-1-1,1 1 1,-1-1 0,0 1 0,0-1 0,1 1-1,-1-1 1,0 1 0,1-1 0,-1 0-1,0 0 1,1 1 0,-1-1 0,1 0-1,-1 0 1,1 1 0,0-1 0,-1 0-1,1 0 1,0 0 0,-1 0 0,1 0 0,0 0-1,0 0 1,0 1 0,0-1 0,0 0-1,0 0 1,0 0 0,0 0 0,0 0-1,1 0 1,-1 0 0,0 0 0,1 1 0,-1-1-1,0 0 1,1 0 0,-1 0 0,1 1-1,-1-1 1,1-1 0,2-1 12,0-1-1,0 1 1,1 0 0,-1-1-1,1 2 1,-1-1 0,1 0-1,6-3 1,27-10-119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33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196 139 15603,'-1'0'86,"1"1"1,0-1-1,0 1 0,-1-1 0,1 1 0,0-1 0,-1 1 0,1-1 0,-1 1 0,1-1 1,0 0-1,-1 1 0,1-1 0,-1 1 0,1-1 0,-1 0 0,1 0 0,-1 1 0,0-1 1,1 0-1,-1 0 0,1 0 0,-1 0 0,0 1 0,-24 5 345,17-4 66,-7 3-170,0 0 1,1 0-1,0 1 1,-18 11-1,27-14-300,0 0 0,1 0 0,0 0 0,0 0 0,0 1 0,0 0 0,0 0 0,1 0 0,-1 0 0,1 0 0,0 1 1,1-1-1,-1 1 0,1 0 0,-4 9 0,6-13-23,0-1-1,0 1 1,0-1 0,0 1 0,0 0 0,0-1-1,0 1 1,0-1 0,0 1 0,0-1 0,0 1-1,0-1 1,0 1 0,0 0 0,0-1-1,0 1 1,1-1 0,-1 1 0,0-1 0,0 1-1,1-1 1,-1 1 0,0-1 0,1 1 0,-1-1-1,0 0 1,1 1 0,-1-1 0,1 0 0,-1 1-1,1-1 1,-1 0 0,1 1 0,-1-1 0,1 0-1,-1 0 1,1 0 0,-1 1 0,1-1 0,-1 0-1,1 0 1,0 0 0,-1 0 0,2 0 0,24-3 77,8-8-36,55-26 1,8-3-28,-82 36-17,-1 0 0,1 0 0,0 2 0,30-3 1,-40 5 7,0 0 1,0 1-1,1-1 1,-1 1-1,0 0 1,0 0-1,1 1 1,-1 0-1,0 0 1,8 4-1,-11-4 20,0-1 0,0 0 0,0 1 0,0 0 0,0-1 0,0 1 0,-1 0 0,1 0 0,-1 0 0,1 0 0,-1 0-1,0 0 1,0 0 0,0 1 0,0-1 0,0 0 0,-1 1 0,1-1 0,0 0 0,-1 1 0,0-1 0,0 1 0,0-1 0,0 4 0,10-82 1400,-8 43-1458,-2 0-1,-6-51 0,5 83 8,1 1 0,0-1-1,0 0 1,-1 1 0,1-1 0,0 1 0,0-1-1,0 0 1,0 1 0,0-1 0,0 0 0,0 1-1,0-1 1,0 0 0,0 1 0,0-1 0,0 0-1,0 1 1,1-1 0,-1 1 0,0-1 0,0 0-1,1 1 1,-1-1 0,0 1 0,1-1 0,-1 1-1,1-1 1,0 0 0,1 1-81,0 0 1,0 1-1,-1-1 0,1 1 1,0-1-1,0 1 0,0-1 1,-1 1-1,1 0 1,2 2-1,11 4-302,1-1 0,-1-1 1,1 0-1,0-1 0,0 0 0,1-1 1,-1-1-1,1-1 0,26-1 0,10-2-277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9:08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15851,'-5'0'1473,"12"0"-985,11-6-200,15 2 552,5 1-104,10 3-184,3-3-168,8 3-368,-2 0-136,-7 1-408,-5 4-200,-16-3 560,-12 3-136,-14-1-128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34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2 13051,'-3'0'205,"-1"-1"0,1 1 0,0 0-1,0 0 1,-1 0 0,1 0 0,0 0 0,0 1 0,0-1 0,-1 1 0,1 0 0,0 0 0,0 0 0,0 0 0,0 1-1,0-1 1,1 1 0,-4 3 0,-7 4 382,1 0 0,-16 17 0,24-23-348,-10 10 157,1 1 1,1 0-1,0 0 0,1 1 0,1 1 1,-15 27-1,25-41-374,-1-1-1,0 0 1,1 0 0,-1 1-1,0-1 1,1 0 0,0 1 0,-1-1-1,1 1 1,0-1 0,0 0-1,0 1 1,0-1 0,0 1-1,0-1 1,0 1 0,0-1 0,0 0-1,1 1 1,-1-1 0,1 1-1,0 0 1,0-1-13,0-1-1,0 1 1,0-1 0,0 1-1,0-1 1,0 0-1,0 0 1,0 0 0,0 1-1,0-1 1,1 0-1,-1 0 1,0 0 0,0-1-1,0 1 1,0 0-1,0 0 1,0-1 0,0 1-1,0 0 1,0-1-1,0 1 1,0-1 0,0 1-1,0-1 1,0 0 0,2-1-1,20-14-53,-1 0-1,-1-2 1,0-1-1,-1 0 1,-1-2-1,-1 0 1,21-32-1,-39 53 45,0 0 0,0 0 0,0 0 0,0 0 0,0 0 0,0 0 0,0 0 0,0 0 0,1 0 0,-1 0-1,0 0 1,0 0 0,0 0 0,0 0 0,0 0 0,0 1 0,0-1 0,0 0 0,0 0 0,0 0 0,0 0 0,0 0 0,0 0 0,0 0 0,0 0 0,0 0 0,0 0 0,0 0-1,1 0 1,-1 0 0,0 0 0,0 0 0,0 0 0,0 0 0,0 0 0,0 0 0,0 0 0,0 0 0,0 0 0,0 0 0,0 0 0,0 0 0,0 0 0,0 0 0,0 0 0,1 0-1,-1-1 1,0 1 0,0 0 0,0 0 0,0 0 0,0 0 0,0 0 0,0 0 0,-1 12 6,-4 14 25,2-15 17,1 1-1,1-1 0,0 0 0,0 1 0,1-1 0,0 1 1,1-1-1,4 17 0,-5-25-3,1 1 1,0-1-1,1 0 1,-1 0-1,1 1 1,-1-1-1,1 0 0,0 0 1,0 0-1,0 0 1,1-1-1,-1 1 1,0-1-1,1 1 1,0-1-1,0 0 0,0 0 1,0 0-1,0 0 1,0-1-1,0 1 1,0-1-1,1 0 1,-1 0-1,0 0 0,1 0 1,-1 0-1,1-1 1,-1 0-1,1 1 1,4-2-1,32-2 261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34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14675,'1'0'76,"-1"-1"0,0 0-1,0 1 1,1-1 0,-1 1 0,0-1-1,1 1 1,-1-1 0,1 0 0,-1 1-1,1-1 1,-1 1 0,1 0 0,-1-1-1,1 1 1,-1-1 0,1 1 0,-1 0-1,1-1 1,0 1 0,-1 0-1,1 0 1,0 0 0,-1-1 0,1 1-1,-1 0 1,2 0 0,-1 1-2,-1-1 0,1 1 0,-1 0 0,1-1 1,-1 1-1,1 0 0,-1 0 0,1-1 0,-1 1 0,0 0 0,1 0 0,-1 0 1,0 0-1,0-1 0,1 1 0,-1 0 0,0 1 0,1 47 1679,-1-49-1737,-7 70 1434,4-50-1226,1 0 1,0 1 0,2-1-1,0 0 1,4 23 0,-4-42-218,0 0 0,0 0 1,0 0-1,0 0 0,1 0 1,-1 0-1,0 1 0,1-1 1,-1 0-1,1 0 0,-1 0 1,1 0-1,-1 0 0,1 0 1,0-1-1,-1 1 0,1 0 1,0 0-1,0 0 0,0-1 1,0 1-1,-1 0 0,1-1 0,0 1 1,0 0-1,0-1 0,1 0 1,-1 1-1,0-1 0,0 0 1,0 1-1,0-1 0,0 0 1,0 0-1,0 0 0,1 0 1,-1 0-1,0 0 0,2-1 1,1 0-3,0 0 1,1-1 0,-1 0-1,0 0 1,-1 0 0,1-1-1,0 1 1,-1-1 0,6-5-1,17-19-4,-2-2-1,0 0 1,20-34-1,-17 22-102,34-37 0,-61 78 100,25-22-119,-25 21 115,1 1 1,0-1-1,-1 1 0,1-1 0,-1 1 1,1-1-1,0 1 0,-1 0 1,1-1-1,0 1 0,0 0 1,-1 0-1,1-1 0,0 1 1,0 0-1,-1 0 0,1 0 0,0 0 1,0 0-1,-1 0 0,1 0 1,0 0-1,0 1 0,-1-1 1,1 0-1,0 0 0,0 0 0,-1 1 1,1-1-1,0 0 0,-1 1 1,1-1-1,-1 1 0,1-1 1,0 1-1,-1-1 0,1 1 1,-1-1-1,1 1 0,0 0 0,1 7-24,1 0-1,-1 0 0,0 0 1,-1 0-1,0 1 0,0-1 1,-1 0-1,-1 17 0,2 10 35,-1-29 14,0 0-1,1-1 0,0 1 0,0 0 0,4 10 0,-4-15-11,-1 0 0,0 0-1,1 0 1,0 0-1,-1 0 1,1 0-1,-1-1 1,1 1-1,0 0 1,0 0-1,0 0 1,-1-1-1,1 1 1,0 0 0,0-1-1,0 1 1,0-1-1,0 1 1,0-1-1,0 1 1,0-1-1,0 0 1,0 0-1,0 1 1,1-1-1,-1 0 1,0 0-1,0 0 1,0 0 0,0 0-1,0 0 1,0 0-1,0-1 1,0 1-1,1 0 1,-1-1-1,1 0 1,10-5 23,-1 0 0,-1-1 0,1 0 0,-1-1 0,-1 0 0,1 0 0,14-19 0,-12 15-50,-1 0-1,2 0 1,20-14 0,-32 25 14,0 0 0,0 1 0,0-1 0,0 0 0,0 1 0,0-1 0,1 0 0,-1 1 0,0 0 0,0-1 0,1 1 0,-1 0 0,0-1 0,0 1 0,1 0 0,-1 0 0,0 0 0,1 0 0,-1 0 0,0 0 0,1 1 0,-1-1 0,0 0 0,0 1 0,1-1 0,-1 1 0,0-1 0,0 1 0,0-1 0,0 1 0,0 0 0,0 0 0,0 0 0,0-1 0,0 1 1,0 0-1,0 0 0,0 0 0,-1 0 0,1 1 0,0-1 0,-1 0 0,1 0 0,-1 0 0,1 2 0,2 5-22,0 1 0,-1 0 0,0 0 1,0-1-1,-1 10 0,1 32 4,-2-33 157,1-1 0,4 26 0,-5-42-117,0 1-1,0-1 1,0 0 0,0 1 0,0-1 0,0 1 0,0-1 0,0 1-1,0-1 1,1 0 0,-1 1 0,0-1 0,0 1 0,0-1-1,1 0 1,-1 1 0,0-1 0,0 1 0,1-1 0,-1 0-1,0 0 1,1 1 0,-1-1 0,0 0 0,1 1 0,-1-1-1,1 0 1,-1 0 0,0 0 0,1 0 0,-1 1 0,1-1-1,0 0 1,0 0 7,0-1-1,0 1 1,0-1-1,0 1 1,0-1 0,-1 0-1,1 1 1,0-1-1,0 0 1,0 0-1,-1 1 1,1-1-1,1-1 1,19-35 244,-20 35-247,13-28-36,-10 20-191,0 0 1,1 1-1,0 0 0,13-17 1,-18 26 187,-1 0 0,1 0 1,0 0-1,0 1 0,0-1 0,0 0 1,0 0-1,0 0 0,0 1 1,0-1-1,0 0 0,0 0 0,0 0 1,0 1-1,0-1 0,1 0 0,-1 0 1,0 0-1,0 1 0,0-1 0,0 0 1,0 0-1,0 0 0,0 0 1,0 1-1,1-1 0,-1 0 0,0 0 1,0 0-1,0 0 0,0 0 0,1 0 1,-1 1-1,0-1 0,0 0 1,0 0-1,1 0 0,-1 0 0,0 0 1,0 0-1,0 0 0,1 0 0,-1 0 1,0 0-1,0 0 0,0 0 1,1 0-1,-1 0 0,0 0 0,0 0 1,0 0-1,1 0 0,-1 0 0,0 0 1,0 0-1,0 0 0,0-1 0,1 1 1,-1 0-1,0 0 0,0 0 1,0 0-1,0 0 0,1-1 0,-1 1 1,0 0-1,0 0 0,0-1 0,0 17-756,-15 67-1238,12-55 1597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35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24 286 13451,'-3'4'407,"0"0"0,0-1 0,1 2 0,-1-1 0,1 0 0,0 0 0,-2 7 0,4-10-334,0-1 0,-1 1 0,1 0 0,0 0 0,0-1 0,0 1 0,0 0-1,0 0 1,0 0 0,0 0 0,0-1 0,0 1 0,0 0 0,0 0 0,1 0 0,-1-1-1,0 1 1,0 0 0,1 0 0,-1-1 0,1 1 0,-1 0 0,1-1 0,-1 1 0,1 0-1,-1-1 1,1 1 0,-1-1 0,1 1 0,0-1 0,-1 1 0,1-1 0,0 1 0,-1-1 0,1 0-1,0 1 1,0-1 0,-1 0 0,1 0 0,0 1 0,0-1 0,0 0 0,-1 0 0,1 0-1,0 0 1,0 0 0,0 0 0,0 0 0,-1-1 0,1 1 0,1 0 0,10-2 138,0 0 0,0 0 0,0-1 0,0-1 0,0 0 0,0 0 0,-1-1 0,0-1 0,0 0 0,-1 0 0,11-9 0,5-5-111,-1 0 1,-1-2-1,21-26 1,-33 36-59,-2-1 0,1 0 0,8-17 0,-17 27-29,0-1 0,0 0 0,0 0 0,0 0 1,-1 0-1,1-1 0,-1 1 0,0 0 0,-1-1 0,1 1 1,-1 0-1,0-1 0,0 1 0,0-1 0,0 1 1,-3-9-1,3 11-7,-1 0 0,1 1-1,-1-1 1,0 0 0,0 1 0,0-1 0,0 0 0,0 1 0,0-1 0,0 1 0,0-1 0,-1 1-1,1 0 1,-1 0 0,1-1 0,-1 1 0,1 0 0,-1 0 0,0 1 0,-3-3 0,2 3 1,0-1 1,0 1-1,0 0 1,0-1 0,0 1-1,0 1 1,-1-1-1,1 0 1,0 1-1,0-1 1,-5 3-1,-2 1 8,1 0-1,-1 0 1,1 1-1,-1 1 1,2 0-1,-14 10 1,9-3-22,0 0 0,1 1 0,0 0 0,1 1 0,1 0 0,-15 30 0,19-33 5,0 1 1,1-1-1,1 1 1,0 1-1,0-1 1,2 1-1,-1-1 1,2 1-1,0 21 1,0-33-1,1 0 0,0 0 0,1 0 0,-1 0 1,0 0-1,0 0 0,1 0 0,-1 0 0,1 0 0,0 0 0,0 0 1,0 0-1,0 0 0,0 0 0,0 0 0,0-1 0,0 1 0,1 0 1,-1-1-1,1 0 0,-1 1 0,1-1 0,0 0 0,-1 1 0,1-1 1,0 0-1,0 0 0,0 0 0,0-1 0,0 1 0,0 0 0,0-1 1,0 1-1,0-1 0,0 0 0,0 0 0,0 0 0,4 0 0,3-1-50,-1 0 0,1-1 0,-1 0 0,0-1 0,1 1 0,-1-2-1,14-7 1,-8 3-144,0-1 0,-1-1-1,0 0 1,0-1-1,-1-1 1,-1 0 0,0 0-1,-1-1 1,0 0 0,-1-1-1,0 0 1,-1 0-1,-1-1 1,0 0 0,8-28-1,-6-16-395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36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 17044,'4'55'1427,"-2"1"-1,-11 108 1,2-62-985,6-76-326,-5 64 402,11 133 0,-5-214-492,2 0-1,-1 1 0,5 11 1,-2-52-81,-21-92-201,-1-30-98,18 152 351,0 0 1,0 0-1,0 0 0,0 0 0,0 0 0,0 0 0,0 0 0,0 0 0,1 0 0,-1 0 0,0 0 0,1 0 0,-1 1 0,0-1 0,2-1 0,-2 2 3,0-1 0,1 1 0,-1 0-1,0 0 1,0 0 0,1 0 0,-1 0-1,0-1 1,1 1 0,-1 0-1,0 0 1,1 0 0,-1 0 0,0 0-1,1 0 1,-1 0 0,0 0 0,1 0-1,-1 1 1,0-1 0,1 0 0,-1 0-1,0 0 1,1 0 0,-1 0 0,0 0-1,1 1 1,-1-1 0,25 24 46,-18-17-27,3 3 2,0-1 0,1 0 0,0-1-1,0 0 1,1-1 0,0 0 0,0-1 0,1 0 0,-1-1-1,1 0 1,0-1 0,16 2 0,-19-4 1,0-1 1,0 0-1,0-1 1,0 0-1,0-1 1,0 0-1,0-1 1,0 0-1,0 0 0,0-1 1,-1 0-1,1-1 1,-1 0-1,0-1 1,0 1-1,-1-2 0,11-7 1,-13 8 5,0-1 0,0 0 0,0 0 0,-1-1 0,0 1 0,0-1 0,-1 0 0,0 0 1,0-1-1,5-13 0,-9 19-23,1 0 1,0-1 0,0 1-1,-1 0 1,0 0 0,1-1-1,-1 1 1,0 0 0,0 0-1,0-1 1,0 1 0,0 0-1,-1 0 1,1-1 0,-1 1-1,0 0 1,1 0 0,-1 0-1,0 0 1,0 0 0,0 0-1,0 0 1,-1 0-1,1 0 1,-1 0 0,1 0-1,-1 1 1,1-1 0,-1 1-1,0-1 1,0 1 0,0 0-1,0 0 1,0 0 0,0 0-1,0 0 1,0 0 0,0 0-1,0 1 1,-1-1 0,1 1-1,-4-1 1,0 0-9,0 1-1,1 0 1,-1 0-1,0 1 1,1 0-1,-1-1 1,1 2-1,-1-1 1,1 1-1,-1 0 1,1 0-1,0 0 1,0 1-1,0 0 1,0 0-1,-6 5 1,6-4-4,-1 0 0,1 1 0,0-1 1,0 1-1,1 0 0,-1 1 0,1-1 0,1 1 0,-1 0 1,1 0-1,0 0 0,0 0 0,-2 9 0,4-14 6,1 1 0,-1 0 0,1 0 0,0-1 0,0 1 0,0 0 0,0 0 0,0 0 0,0-1 0,0 1 0,1 0 0,-1 0 0,1-1 0,-1 1 0,1 0 0,0-1 0,-1 1 0,1 0 0,0-1 0,0 1-1,0-1 1,0 1 0,1-1 0,-1 0 0,0 0 0,1 1 0,-1-1 0,0 0 0,1 0 0,0 0 0,-1 0 0,1-1 0,-1 1 0,1 0 0,0-1 0,-1 1 0,4 0 0,7 1-7,-1 0-1,1 0 1,0-1 0,18 0 0,-21-1 7,-6 0 1,167 7-263,-145-4 208,-1 1-1,0 1 0,0 0 0,42 18 1,-59-21 21,15 5 203,-21-7-151,0 0 0,-1 0 0,1-1 0,-1 1 0,1 0 0,-1 0 0,1-1 0,-1 1 0,1-1 0,-1 1 0,0 0-1,1-1 1,-1 1 0,1-1 0,-1 1 0,0-1 0,0 1 0,1-1 0,-1 1 0,0-1 0,0 1 0,1-1 0,-1 0-1,0 1 1,0-1 0,0 1 0,0-1 0,0 0 0,0 1 0,0-1 0,0 1 0,0-1 0,0 1 0,0-1 0,0 0-1,-1 0 1,0-12 236,-1-1-1,0 1 0,-1-1 0,-1 1 0,-8-20 0,-32-63 528,35 80-681,2 2-142,0 0 0,-1 0 1,-14-17-1,22 31 23,0 0-1,0 0 1,0 0 0,0 0 0,-1 0 0,1 0-1,0 0 1,0-1 0,0 1 0,0 0-1,0 0 1,0 0 0,0 0 0,0 0 0,0 0-1,0 0 1,0 0 0,0 0 0,0 0-1,0-1 1,0 1 0,0 0 0,-1 0 0,1 0-1,0 0 1,0 0 0,0 0 0,0 0 0,0 0-1,0-1 1,0 1 0,1 0 0,-1 0-1,0 0 1,0 0 0,0 0 0,0 0 0,0 0-1,0 0 1,0 0 0,0-1 0,0 1-1,0 0 1,0 0 0,0 0 0,0 0 0,0 0-1,0 0 1,0 0 0,1 0 0,-1 0 0,0 0-1,0 0 1,0 0 0,9 0-445,16 6 417,-20-5 47,62 9-458,-27-7 114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36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 17988,'-1'22'1087,"-1"1"1,-7 27-1,6-37-874,0 0 1,1 0-1,0 1 1,1-1-1,1 1 0,0-1 1,0 1-1,2-1 0,2 14 1,-3-24-202,-1-1 1,1 0 0,0 1 0,0-1 0,0 0 0,0 1-1,0-1 1,1 0 0,-1 0 0,1 0 0,-1 0-1,1-1 1,-1 1 0,1 0 0,0 0 0,0-1-1,0 0 1,0 1 0,0-1 0,1 0 0,2 2-1,-1-3-6,-1 1-1,1-1 0,-1 1 1,1-1-1,-1 0 0,1-1 1,-1 1-1,0-1 0,1 1 1,-1-1-1,1 0 0,-1 0 1,5-2-1,7-5-7,1-1 0,-1 0-1,-1-1 1,23-20 0,24-27-32,-37 32-43,36-26-1,-59 49 72,0 1 0,1 0 1,-1 0-1,1 1 0,-1-1 1,0 0-1,1 0 0,-1 1 1,1-1-1,0 1 0,-1-1 1,1 1-1,0 0 0,-1-1 0,4 1 1,-5 0 1,1 1 1,0-1-1,-1 0 0,1 0 1,0 1-1,-1-1 1,1 1-1,0-1 1,-1 1-1,1-1 0,-1 1 1,1-1-1,-1 1 1,1-1-1,-1 1 0,1-1 1,-1 1-1,1 0 1,-1-1-1,0 1 1,0 0-1,1-1 0,-1 2 1,1 4-12,0 0 0,0 0 1,-1 0-1,0 0 0,0 0 0,-1 9 1,-6 32-4,-1 32-326,8-78 312,0 0-1,0 0 1,0 0-1,0 0 0,0 0 1,0 0-1,0 0 1,0 0-1,0 0 0,0 0 1,1 0-1,-1 0 1,0 0-1,1 0 1,0 1-1,0-2 23,-1 0-1,1 0 1,0 0 0,-1 0-1,1 0 1,-1 0 0,1 0-1,0 0 1,-1 0 0,1 0-1,0 0 1,-1 0 0,1-1-1,0 1 1,-1 0 0,1 0-1,-1-1 1,1 1-1,-1 0 1,1-1 0,-1 1-1,1-1 1,-1 1 0,1-1-1,-1 1 1,1-1 0,0 0-1,17-18-175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37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356 295 12851,'2'-1'229,"1"-1"0,-1 0 1,0 0-1,-1 0 1,1 0-1,0-1 0,-1 1 1,1 0-1,-1-1 1,1 1-1,-1-1 0,0 1 1,0-1-1,0-4 0,0 6-157,-1 0 0,-1 1 0,1-1 0,0 0 0,0 1 0,0-1 0,0 0 0,0 1 0,-1-1 0,1 0 0,0 1 0,-1-1 0,1 0 0,0 1 0,-1-1 0,1 1 0,-1-1 0,1 1 0,-1-1 0,1 1 0,-1-1 0,0 0 0,-1 0 61,0 0 1,0 0-1,-1 1 0,1-1 1,0 0-1,0 1 0,0-1 0,-1 1 1,1 0-1,-3 0 0,-15 1 79,1 0-1,0 1 1,0 2-1,0 0 1,0 0-1,1 2 1,0 0-1,0 2 1,0 0-1,1 0 1,0 2-1,1 0 0,0 1 1,1 0-1,-27 27 1,38-34-206,0 1-1,0 0 1,1 1-1,-1-1 1,1 1 0,0-1-1,1 1 1,-1 0 0,-1 6-1,4-11-7,0 1-1,-1 0 1,1-1-1,0 1 1,0-1-1,0 1 1,0 0-1,0-1 1,0 1-1,0 0 1,1-1-1,-1 1 1,1-1-1,-1 1 1,1-1-1,-1 1 1,1-1-1,0 1 1,0-1-1,0 1 1,0-1-1,0 0 1,0 0-1,0 1 1,0-1-1,0 0 1,1 0-1,-1 0 1,0 0-1,1 0 1,-1-1-1,1 1 1,-1 0-1,1-1 1,-1 1-1,1-1 1,-1 1-1,3-1 1,7 2-11,-1-1 1,1 0 0,-1-1-1,1 0 1,-1-1 0,1 0-1,-1 0 1,0-1 0,1-1-1,-1 1 1,0-2 0,14-6-1,4-3-40,-1-1-1,51-36 0,-53 33 8,31-30 0,-50 42 34,0-1 0,-1 0 0,1 0 0,-2-1 1,1 0-1,-1 1 0,1-2 0,-2 1 0,1 0 0,2-10 0,-5 16 8,-1-1-1,0 1 1,0 0-1,1 0 1,-1-1-1,0 1 0,0 0 1,0 0-1,0-1 1,0 1-1,0 0 0,-1-1 1,1 1-1,0 0 1,-1-2-1,1 3 2,-1-1 0,1 1 0,-1 0 0,1-1 0,0 1 0,-1-1 0,1 1 0,-1 0 0,1-1 0,-1 1 0,1 0 0,-1-1 0,1 1 0,-1 0 0,1 0 0,-1 0 0,1-1 0,-1 1 0,1 0 0,-1 0 0,1 0 0,-1 0 0,0 0 0,-2 0 0,1 1 1,0-1-1,0 1 0,0-1 1,0 1-1,0 0 0,1 0 1,-1 0-1,0 0 0,0 0 1,0 0-1,1 0 0,-1 1 1,1-1-1,-1 0 0,-2 4 1,-4 6 13,1 1 0,0 0 1,1 1-1,0 0 0,1-1 1,0 2-1,1-1 0,1 0 0,-3 23 1,4-20 25,0 0 1,2 1-1,0-1 1,0 0-1,2 1 1,0-1 0,8 29-1,-8-40-22,-1 0 0,1 0 0,0 0 0,1 0 0,-1 0 0,1-1-1,0 0 1,0 1 0,0-1 0,1 0 0,-1 0 0,1-1 0,0 1 0,5 3 0,-6-6-3,0 1 1,1 0 0,-1-1 0,1 0 0,-1 0-1,1 0 1,0 0 0,-1 0 0,1-1 0,0 0-1,-1 0 1,1 0 0,0 0 0,0 0-1,-1-1 1,1 1 0,0-1 0,-1 0 0,1 0-1,5-3 1,3-2 10,0-1-1,-1 0 1,0-1 0,0 0-1,-1 0 1,0-1 0,0 0-1,-1-1 1,0 0-1,14-22 1,-13 16 4,-1 0 1,0 0-1,-1-1 1,-1 0-1,0-1 0,-1 1 1,4-25-1,-9 34-17,0 0 0,0 0 1,-1 0-1,-1-12 0,1 18-9,0 1 1,-1-1-1,1 1 1,-1-1 0,1 1-1,-1-1 1,1 1-1,-1 0 1,0-1-1,1 1 1,-1 0 0,-2-3-1,2 4 1,1-1-1,-1 1 1,0-1 0,1 1-1,-1 0 1,0-1-1,0 1 1,1 0 0,-1 0-1,0-1 1,0 1 0,0 0-1,1 0 1,-1 0-1,0 0 1,0 0 0,0 0-1,1 0 1,-1 1 0,0-1-1,0 0 1,0 0 0,1 0-1,-1 1 1,0-1-1,0 1 1,-3 1-5,1 1 1,-1-1-1,1 1 0,0 0 0,0 0 0,0 0 1,0 0-1,1 0 0,-1 1 0,1-1 1,0 1-1,0 0 0,0 0 0,1-1 1,-2 6-1,-3 8-2,1-1-1,-3 23 1,6-28 15,0-1 0,1 0 0,0 1 0,0-1 0,1 1 0,1-1 0,0 0 0,0 1 0,4 13 0,-4-23-4,-1 1 0,1-1 1,-1 0-1,1 1 0,-1-1 0,1 0 0,0 1 0,0-1 0,-1 0 1,1 0-1,0 0 0,0 0 0,0 0 0,0 0 0,1 0 1,-1 0-1,0 0 0,0-1 0,0 1 0,1 0 0,-1-1 1,0 1-1,1-1 0,-1 0 0,1 1 0,-1-1 0,0 0 1,1 0-1,-1 1 0,1-1 0,-1-1 0,1 1 0,-1 0 0,0 0 1,1 0-1,-1-1 0,1 1 0,-1-1 0,2 0 0,4-2 27,-1 0-1,1 0 1,-1-1-1,0 0 1,0 0-1,9-9 0,5-8-7,0 1-1,-2-2 0,0-1 0,-2 0 0,0-1 0,-2-1 1,0 0-1,18-50 0,-38 93-57,1 0 0,1 0 0,1 1 0,0-1 0,1 1 0,2-1 0,0 1 0,0 0 0,7 33 0,-7-49 38,1-1-1,0 1 1,0 0-1,0-1 1,0 1-1,0-1 1,0 1-1,1-1 1,-1 0-1,1 1 1,-1-1-1,1 0 1,0 0-1,0 0 1,0 0 0,0-1-1,0 1 1,5 2-1,-5-3 1,1-1 0,-1 1 0,1-1 0,-1 1 0,1-1 1,-1 0-1,1 0 0,-1 0 0,1-1 0,-1 1 0,1 0 0,-1-1 0,1 0 0,-1 1 0,1-1 0,-1 0 0,0 0 0,1-1 1,-1 1-1,0 0 0,2-3 0,14-9 27,-1-1-1,0-1 1,-1 0 0,0-1 0,-2-1 0,20-29 0,64-118-79,-96 160 40,52-105-147,-21 38-157,-45 118 139,-3 8 298,2 1 0,3 0 0,2 0 0,3 1 1,2 0-1,3 0 0,10 77 0,-4-85-79,2 8 6,1 76-1,-9-116-41,-1-1-1,0 1 0,-2-1 0,0 1 1,0-1-1,-1 0 0,-1 0 0,-1-1 1,-9 19-1,14-31 0,-1 0 0,0 0 0,0 0 0,0 0 1,0-1-1,-1 1 0,1-1 0,-1 1 0,1-1 0,-5 3 0,6-5-3,0 1 1,0-1-1,0 1 0,0-1 1,0 0-1,0 0 0,0 1 0,0-1 1,0 0-1,-1 0 0,1 0 0,0 0 1,0 0-1,0-1 0,0 1 0,0 0 1,0 0-1,0-1 0,0 1 0,0-1 1,-1 1-1,1-1 0,1 1 1,-1-1-1,0 0 0,0 1 0,0-1 1,0 0-1,0 0 0,1 1 0,-1-1 1,0 0-1,1 0 0,-2-2 0,-5-7 51,0-1-1,1 0 0,1-1 0,-1 1 0,-5-21 1,-12-66 144,18 71-201,2 0 0,0-1 1,2 0-1,0 1 0,7-44 0,-5 60-6,1 1 0,0-1 0,1 0 0,0 0 0,1 1 0,0 0 0,1 0 0,0 0 0,0 0 0,1 1 0,1 0 0,-1 0 0,1 1 0,1-1 0,0 1 0,15-11 1,-7 8 26,1 1 0,0 0 1,28-10-1,15-2-35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38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0 19172,'-12'29'1913,"1"11"-1393,5 16-208,6 6 1248,9 8-1136,8-3-80,16-12-56,9-9-136,16-28-216,10-13-176,8-28-368,-2-10-232,1-20-432,-5-3 2248,-17-7-1288,-6-2-80,-20 11 48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39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1 14507,'-16'33'1736,"-3"7"-1047,-5 13-153,-2 10 1136,-4 15-672,-3 5-128,0 6-199,5-1-137,3-4-336,4-9-448,9-21 304,5-17-104,7-24-120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40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274 461 13395,'5'-6'281,"-1"0"0,0 0 0,-1 0 0,1-1 0,-1 0 0,0 1 0,-1-1 0,0-1 0,0 1 1,0 0-1,0-10 0,0 7 76,-2-1 1,1 1 0,-1 0 0,-1-1-1,0 1 1,0 0 0,-5-15 0,6 23-306,0 0 1,-1 1-1,0-1 1,1 0-1,-1 0 1,0 1-1,0-1 1,0 1 0,0-1-1,0 1 1,0-1-1,0 1 1,-1 0-1,1-1 1,-1 1 0,1 0-1,-1 0 1,1 0-1,-1 0 1,1 0-1,-3 0 1,1 0-12,1 1 0,-1-1 0,0 1-1,1 0 1,-1 0 0,1 1 0,-1-1 0,1 0 0,-1 1 0,1-1 0,-1 1-1,1 0 1,-4 2 0,-5 2 17,1 1 1,1 0-1,-1 0 0,1 1 0,-13 13 0,3-1-29,1 1-1,2 0 1,0 2-1,1 0 1,1 0 0,1 1-1,1 1 1,1 0-1,-11 34 1,19-50-18,1 1 0,0 0 1,0 0-1,1 1 0,0 11 0,1-20-6,0 1 0,0 0-1,0 0 1,0 0 0,0 0-1,0 0 1,1-1 0,-1 1-1,1 0 1,-1 0-1,1-1 1,0 1 0,0 0-1,0-1 1,0 1 0,0-1-1,0 1 1,0-1 0,0 0-1,1 1 1,-1-1-1,0 0 1,1 0 0,-1 0-1,1 0 1,0 0 0,-1 0-1,1 0 1,0 0 0,-1-1-1,1 1 1,0-1-1,3 1 1,0-1 12,-1 0-1,1 0 1,0 0-1,-1-1 1,1 1-1,0-1 1,-1-1-1,1 1 1,6-3-1,43-25 159,-22 7-21,-1-1 0,-1-1 1,-1-2-1,-1-1 0,-1-1 0,24-33 0,-18 16 203,-2-1-1,-2-2 0,37-83 1,-60 118-237,0-1 1,-1 0 0,0-1-1,-2 1 1,5-31 0,-8 44-105,0-1 0,0 0 0,0 0 0,0 0 1,0 0-1,0 1 0,-1-1 0,1 0 0,-1 0 0,1 0 1,-2-2-1,2 4-11,-1 0 0,1-1 0,0 1 0,-1-1 0,1 1 0,0 0 0,-1-1 0,1 1 0,0 0 0,-1 0 0,1-1 0,-1 1 0,1 0 0,-1 0 0,1 0 0,-1-1 0,1 1 0,-1 0 0,1 0 0,-1 0 0,1 0 0,0 0 0,-1 0 0,1 0 0,-1 0 0,0 0 0,-1 1 2,-1 0-1,1 0 1,0 0-1,0 0 1,0 0 0,0 1-1,0-1 1,0 1-1,0-1 1,1 1-1,-1 0 1,0-1 0,-2 5-1,-8 13-4,1 0-1,1 0 0,1 1 1,0 0-1,-8 31 0,3 1-11,-7 56 0,19-98 9,-6 60 2,7-63-8,1 0-1,1 0 1,-1 0 0,1 0-1,1 0 1,-1 0 0,5 11 0,-6-16 4,1-1 0,0 1 0,0-1 0,-1 0 1,1 1-1,0-1 0,0 0 0,0 1 1,1-1-1,-1 0 0,0 0 0,0 0 0,1 0 1,-1 0-1,0 0 0,1-1 0,-1 1 0,1 0 1,-1-1-1,1 1 0,-1-1 0,1 1 1,0-1-1,-1 0 0,1 0 0,-1 0 0,1 0 1,0 0-1,-1 0 0,1 0 0,0 0 1,-1-1-1,1 1 0,1-1 0,4-1-9,-1-1 0,1 1-1,-1-1 1,0 0 0,0-1-1,0 1 1,5-5 0,9-10-69,-1 0 0,25-32 1,-27 31-3,0 0 1,27-22-1,-44 40 73,1 0-1,1 0 0,-1 0 1,0 0-1,0 1 1,0-1-1,0 0 0,0 1 1,1-1-1,-1 1 1,0-1-1,1 1 0,-1 0 1,0-1-1,3 1 1,-3 0 6,-1 0 0,1 1 1,-1-1-1,1 0 0,-1 0 0,1 1 1,-1-1-1,1 0 0,-1 1 1,0-1-1,1 0 0,-1 1 1,0-1-1,1 1 0,-1-1 1,0 1-1,1-1 0,-1 1 0,0-1 1,0 1-1,0-1 0,1 1 1,-1-1-1,0 1 0,0-1 1,0 2-1,1 5-11,-1 0-1,0 0 1,-1 1 0,-2 10 0,2-6 3,0-8 6,1 0 0,-1 0 0,1 0 1,0 0-1,1 0 0,-1 0 0,2 6 0,-1-9 4,-1 0-1,1 0 1,-1-1-1,1 1 1,-1 0-1,1 0 1,0-1-1,-1 1 1,1 0-1,0-1 1,0 1-1,0-1 1,-1 1-1,1-1 1,0 1-1,0-1 1,0 0-1,0 1 1,0-1-1,0 0 1,0 0-1,0 0 1,0 0-1,0 0 1,0 0-1,0 0 1,0 0-1,-1 0 1,1 0-1,0 0 1,0 0-1,0-1 1,0 1 0,0 0-1,0-1 1,1 0-1,37-16-108,-33 14 89,-1 0 0,1 0 1,0 1-1,0-1 0,0 2 0,0-1 1,0 0-1,9 0 0,-15 2 19,0 0 0,1 0 0,-1 0-1,0 0 1,1 0 0,-1 1 0,0-1 0,1 0 0,-1 0-1,0 0 1,1 0 0,-1 0 0,0 1 0,1-1-1,-1 0 1,0 0 0,0 1 0,1-1 0,-1 0-1,0 0 1,0 1 0,1-1 0,-1 0 0,0 1-1,0-1 1,0 0 0,0 1 0,1-1 0,-1 0-1,0 1 1,0-1 0,0 0 0,0 1 0,0-1-1,0 0 1,0 1 0,0-1 0,0 1 0,0-1 0,1-1-34,1-5 39,17-58 58,-15 48-14,0 1 0,0 0 0,12-23 0,-16 37-61,0 1 1,0-1 0,1 1-1,-1-1 1,0 1 0,1-1-1,-1 1 1,0-1 0,1 1-1,-1 0 1,0-1-1,1 1 1,-1 0 0,1-1-1,-1 1 1,1 0 0,-1-1-1,1 1 1,-1 0 0,1 0-1,-1 0 1,1-1 0,-1 1-1,1 0 1,-1 0 0,1 0-1,-1 0 1,1 0 0,0 0-1,16 8-155,-16-7 175,0 0 0,0 0 0,-1 0 0,1-1 0,0 1 0,1 0 0,-1-1 0,0 1 0,0-1 0,0 1 0,0-1 0,0 1 0,0-1-1,1 0 1,-1 0 0,0 0 0,0 1 0,1-1 0,-1 0 0,0 0 0,0-1 0,0 1 0,1 0 0,-1 0 0,0-1 0,0 1 0,0 0 0,1-1-1,-1 1 1,0-1 0,0 0 0,1 0 0,11-19-125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40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17108,'-11'5'1448,"2"7"-1048,2-1-192,6 4 288,1-3-424,1-3 56,3 0-152,4-5-168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1:16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39 169 13059,'-1'0'55,"1"0"0,0-1 0,-1 1 0,1 0 0,0 0 0,-1 0 0,1 0-1,0 0 1,-1-1 0,1 1 0,0 0 0,-1 0 0,1-1 0,0 1 0,0 0 0,-1 0 0,1-1 0,0 1 0,0 0 0,0-1 0,-1 1 0,1 0 0,0-1 0,0 1 0,0 0 0,0-1 0,0 1 0,0 0 0,0-1 0,0 1 0,0-1 0,0 1 0,0 0 0,0-1-1,0 0 1,13-5 1189,27 1-191,-37 5-983,23-1 42,1-2 0,0-1 0,-1-1 1,0-1-1,0-2 0,48-20 0,-72 25 317,-11 3-214,-12 4 49,10-2-127,-1 0 0,0-1 0,1 0 0,-1 0 0,1-1 0,-17-3 0,-66-15 382,33 4-219,35 12-230,15 5-67,10-2-5,1-1 1,0 0-1,0 0 0,0 1 1,0-1-1,0 0 0,-1 0 1,1 1-1,0-1 0,0 0 1,0 0-1,0 1 0,0-1 0,0 0 1,0 1-1,0-1 0,0 0 1,0 0-1,0 1 0,0-1 1,0 0-1,0 0 0,0 1 0,0-1 1,0 0-1,1 0 0,-1 1 1,0-1-1,0 0 0,0 0 1,0 1-1,1-1 0,-1 0 1,0 0-1,0 1 0,2 0-15,0 1 1,0 0-1,0-1 1,0 0-1,0 1 0,0-1 1,0 0-1,0 0 0,0 0 1,1 0-1,-1-1 0,0 1 1,1-1-1,-1 1 0,0-1 1,4 0-1,41-1-249,-17-5 35,1-1 0,-1-2 0,-1-1 0,0-2 0,-1 0 0,28-17 0,-44 24-25,-20 12 117,-20 13 172,9-9 141,-57 30 369,66-36-555,0-1 0,-1-1-1,1 1 1,-1-2 0,-18 3 0,24-5-123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9:08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13587,'31'2'1672,"9"1"-1032,15-5-224,4-1 665,4 1-241,1-1-80,-4 0-624,-7 0-408,-14 3 296,-9 0-104,-16 1-120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41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53 703 16780,'89'-54'2872,"-62"35"-2289,41-37 0,-60 48-494,1-1 0,-1 0 0,-1 0 0,0 0 0,0-1 0,0 0 0,-2-1 0,6-11 0,-10 20-68,0 0 0,0-1-1,-1 1 1,1 0-1,-1-1 1,1 1 0,-1-1-1,0 1 1,0-1 0,0 1-1,0-1 1,0 1-1,0 0 1,-1-1 0,0 1-1,0-3 1,0 3-3,0 1 0,0-1 0,0 1 0,0-1 0,0 1 0,0-1 0,-1 1 0,1 0 0,0 0 0,-1 0 0,1 0 0,-1 0 0,1 0 0,-1 0 0,0 0 1,1 1-1,-3-2 0,-2 1 11,1 0 1,-1 0 0,1 1-1,-1 0 1,1 0 0,-1 0 0,1 0-1,-1 1 1,1 0 0,0 0-1,-1 0 1,-9 5 0,0 1 9,0 1-1,0 0 1,1 1 0,0 1-1,1 1 1,0 0 0,-21 22-1,27-26-27,1 1 0,-1 0 0,1 1 0,0-1 0,1 1 1,0 0-1,1 0 0,0 1 0,0 0 0,1-1 0,0 1 0,1 0 0,-3 20 0,5-26-8,0-1 1,0 0-1,0 1 1,1-1-1,-1 0 1,1 1-1,0-1 1,0 0-1,0 0 1,0 0-1,1 0 0,-1 0 1,1 0-1,0 0 1,0 0-1,0 0 1,0-1-1,0 1 1,0-1-1,4 3 1,-2-2-27,0-1 1,0 0-1,0 0 1,0 0 0,1 0-1,-1-1 1,0 0 0,1 1-1,-1-2 1,1 1 0,0-1-1,-1 1 1,1-1 0,6-1-1,4-1-203,-1-1-1,1 0 0,-1-1 0,0 0 1,-1-1-1,1-1 0,-1 0 0,0-1 1,0-1-1,-1 0 0,0 0 1,0-1-1,15-16 0,1-3-598,-1-2 0,-2 0 1,38-61-1,30-73-1423,-79 136 2287,-2-2 0,-1 1 0,14-58-1,-25 86 12,0 0 0,1 0 0,-1-1 0,0 1 0,1-1-1,-1 1 1,0 0 0,0-1 0,0 1 0,0-1-1,0 1 1,-1 0 0,1-1 0,0 1 0,-1 0 0,1-1-1,-1 1 1,1 0 0,-1-1 0,1 1 0,-2-1 0,1 2-6,0 0 1,0-1 0,0 1 0,0 0 0,0 0-1,1 1 1,-1-1 0,0 0 0,0 0 0,0 0-1,0 1 1,0-1 0,0 0 0,0 1-1,0-1 1,1 1 0,-1-1 0,0 1 0,0-1-1,1 1 1,-1-1 0,0 1 0,1 0 0,-1-1-1,0 1 1,1 0 0,-1 0 0,0 1 0,-14 16 421,1 1 0,1 1 0,1 0 0,-14 31 0,8-10-64,-17 61 0,26-74-389,-5 41 0,13-62-76,0 0 1,0 0-1,1 1 0,0-1 1,0 0-1,1 1 0,0-1 1,0 0-1,1 0 0,-1 0 1,4 8-1,-3-13-16,-1 0 0,0 0-1,1 0 1,-1 0 0,1 0 0,-1-1 0,1 1-1,0 0 1,0-1 0,0 1 0,0-1 0,0 0-1,0 1 1,0-1 0,0 0 0,1 0-1,-1-1 1,0 1 0,1 0 0,-1-1 0,1 1-1,-1-1 1,4 0 0,5 0-466,1 0-1,0-1 1,20-5 0,-5 2-15,-20 3 654,0-1 0,0 0 0,0 0 0,-1-1 0,1 0 0,-1 0 0,1-1 0,-1 1 0,0-1 0,-1 0 0,7-6 0,8-9 246,26-29 0,-41 43-308,41-50 752,-3-2-1,-1-1 1,-4-3-1,-2-1 1,35-85-1,-59 118-379,-10 17-136,-7 17-135,-9 15-68,-2 13-38,2 2 1,-15 56-1,-9 76 4,28-123-31,3 2-1,2-1 0,2 1 1,4 82-1,-1-128-1,4 26-43,-4-25 18,0 0-1,0 0 1,1 0 0,-1 0 0,0 0 0,0 0 0,1 0-1,-1 0 1,0 0 0,1 0 0,-1 0 0,1 0-1,-1-1 1,1 1 0,-1 0 0,1 0 0,0-1 0,-1 1-1,1 0 1,0-1 0,1 2 0,-1-6-156,-1 0 1,0 0-1,0 0 1,0 1-1,0-1 1,-1 0-1,1 0 0,-3-4 1,3 8 177,-4-17-203,0 0 0,-2 1 0,0 0 0,-13-22 1,-39-61 639,26 48 237,17 26-245,-21-36 755,33 56-999,0-1 0,1 0 0,0 0 1,0 0-1,0 0 0,1-1 0,0 1 1,-1-7-1,3 12-150,-1-1 0,0 1 0,0 0 0,0 0 0,1 0 0,-1 0 0,1-1 0,-1 1 1,1 0-1,-1 0 0,1 0 0,0 0 0,-1 0 0,1 0 0,0 0 0,0 1 0,0-1 0,0 0 0,0 0 0,0 1 0,0-1 0,0 0 0,0 1 0,0-1 1,0 1-1,0-1 0,0 1 0,0 0 0,1-1 0,-1 1 0,0 0 0,2 0 0,7-1-26,-1 0 0,1 1 0,12 0 0,-6 1 1,134-7 880,-99-2-875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42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0 18860,'0'0'41,"0"0"0,-1 0 0,1 0 0,0 0 0,0 0 0,-1 1-1,1-1 1,0 0 0,0 0 0,-1 0 0,1 0 0,0 0 0,0 1 0,-1-1 0,1 0 0,0 0 0,0 0 0,0 1 0,0-1-1,-1 0 1,1 0 0,0 1 0,0-1 0,0 0 0,0 0 0,0 1 0,0-1 0,0 0 0,0 0 0,0 1 0,-1-1 0,1 0-1,0 1 1,0-1 0,1 0 0,-1 0 0,0 1 0,-2 16 48,4 301 861,-2-311-947,0 3-6,0-1-1,1 1 1,1 0 0,4 18 0,-6-27 3,0 0 0,1-1 0,-1 1 0,0-1 1,1 1-1,-1 0 0,0-1 0,1 1 0,-1-1 1,1 1-1,-1-1 0,1 1 0,-1-1 0,1 0 1,-1 1-1,1-1 0,-1 1 0,1-1 0,-1 0 1,1 0-1,0 1 0,-1-1 0,1 0 0,0 0 1,-1 0-1,1 0 0,0 0 0,-1 0 0,1 0 1,0 0-1,-1 0 0,1 0 0,0 0 0,-1 0 1,1 0-1,0 0 0,-1-1 0,1 1 0,-1 0 1,1 0-1,0-1 0,0 0 0,23-18 19,-21 17-18,10-11 2,1 1 0,0 0 1,1 1-1,0 1 0,0 1 1,1 0-1,18-7 0,-27 13-13,0 1-1,0 0 1,0 0-1,0 1 1,1 0-1,-1 0 1,0 0 0,1 1-1,-1 1 1,0-1-1,1 1 1,-1 0-1,0 1 1,0-1-1,0 2 1,0-1-1,0 1 1,0 0-1,-1 0 1,8 5-1,-5-2-8,-1 0-1,-1 0 1,1 1-1,-1 0 0,0 0 1,-1 1-1,1 0 1,-2 0-1,1 0 1,-1 1-1,0-1 0,6 19 1,-9-22 50,-1-1 0,1 0 0,-1 1 0,-1-1 0,1 1 0,-1-1 0,1 1 0,-1-1 0,-1 1 1,1-1-1,0 1 0,-1-1 0,0 1 0,0-1 0,-1 0 0,1 1 0,-1-1 0,0 0 0,0 0 0,0 0 0,0 0 0,-1-1 0,0 1 0,0 0 0,0-1 0,0 0 1,0 0-1,-1 0 0,-7 5 0,-5 1 96,0 0 1,-1-1 0,0-1 0,-1-1-1,1 0 1,-1-1 0,-1-1 0,1-1-1,0 0 1,-1-1 0,0-1-1,1-1 1,-1-1 0,1-1 0,-1 0-1,1-1 1,-26-8 0,36 8-220,-1 0 0,1-1 0,-12-7 0,18 10 18,1 1 0,-1-1 0,1 0 1,-1 0-1,1 0 0,-1-1 1,1 1-1,0 0 0,0 0 0,0-1 1,0 1-1,0 0 0,0-1 0,0 1 1,0-1-1,0 0 0,1 1 0,-1-1 1,1 0-1,-1 1 0,1-1 1,0 0-1,-1-3 0,1 5 55,1-1 0,-1 0 0,0 1 0,1-1 0,-1 1 1,1-1-1,-1 1 0,0-1 0,1 1 0,-1 0 0,1-1 0,-1 1 0,1 0 0,-1-1 0,1 1 0,0 0 1,-1-1-1,1 1 0,-1 0 0,1 0 0,0 0 0,-1 0 0,1-1 0,0 1 0,-1 0 0,1 0 0,-1 0 0,1 0 1,0 1-1,22 0 351,-20-1-494,22 4-94,4 1 64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42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19 294 13499,'15'-3'258,"-1"0"1,-1-1-1,1-1 1,0 0-1,-1-1 1,0-1-1,-1 0 1,1 0-1,-1-2 1,-1 1-1,1-1 1,-2-1-1,1 0 0,-1-1 1,-1 1-1,0-2 1,0 0-1,-1 0 1,-1 0-1,11-25 1,-16 33-156,-1-1 0,1 1 0,-1-1 1,-1 1-1,1-1 0,0 1 0,-1-1 1,0 1-1,0-1 0,-2-7 0,2 10-57,-1 0 1,1 0-1,-1 0 0,0 0 0,0 0 0,0 0 0,0 1 1,0-1-1,0 0 0,0 1 0,-1-1 0,1 1 0,-1 0 1,1-1-1,-1 1 0,1 0 0,-1 0 0,0 0 0,1 0 0,-1 0 1,0 0-1,0 0 0,0 1 0,0-1 0,0 0 0,-3 1 1,-1-1 11,-1 1 0,1 0 0,0 0 0,0 0 0,-1 1 0,1 0 0,0 1 0,0-1 0,0 1 0,0 0 0,0 1 0,1-1 0,-1 1 0,1 0 0,0 1 0,-1-1 1,1 1-1,1 0 0,-1 0 0,-5 7 0,-1 1-28,0 1-1,2 0 1,-1 0 0,2 1 0,0 0 0,-12 27 0,14-23-14,0 0 0,2 0 0,0 0 0,0 0 0,0 36 0,3-46-68,1-1-1,0 0 1,1 1 0,-1-1 0,1 0 0,1 0 0,0 0 0,0 1-1,0-2 1,0 1 0,1 0 0,1 0 0,-1-1 0,1 0-1,0 0 1,0 0 0,10 10 0,-11-13-9,1-1 0,0 0 0,0 1 0,0-1 0,0-1 0,0 1 0,0-1 0,0 1 0,1-1 0,-1 0 0,0-1 0,1 1-1,-1-1 1,1 0 0,-1 0 0,0 0 0,1-1 0,-1 1 0,1-1 0,-1 0 0,7-3 0,34-13-358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43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3 14939,'-7'-1'223,"0"0"0,0 0 0,0 1-1,0 0 1,0 0 0,1 1 0,-1 0 0,0 0-1,0 0 1,1 1 0,-1 0 0,0 0-1,1 1 1,0 0 0,-9 5 0,-2 2 109,0 0 1,0 2 0,1 0-1,-15 15 1,26-23-268,1 1-1,0 0 1,0 0-1,0 0 1,0 0-1,1 0 1,0 1 0,-3 6-1,5-10-57,1-1 1,-1 0-1,1 1 0,-1-1 1,1 1-1,0-1 0,0 0 0,0 1 1,0-1-1,0 1 0,0-1 1,0 1-1,0-1 0,1 0 1,-1 1-1,0-1 0,1 1 0,0-1 1,-1 0-1,1 1 0,-1-1 1,1 0-1,0 0 0,0 0 0,0 0 1,0 1-1,0-1 0,0 0 1,0-1-1,0 1 0,0 0 1,1 0-1,-1 0 0,0-1 0,0 1 1,1 0-1,-1-1 0,0 1 1,1-1-1,1 1 0,16 4-86,1-1 0,0-1 0,39 2-1,-33-4-84,-1 2 1,29 6-1,-47-8 120,0 1 1,0 1 0,0-1 0,0 1-1,-1 0 1,0 1 0,1-1 0,-1 1-1,0 1 1,-1-1 0,1 1-1,4 5 1,-8-7 69,1-1 1,-1 1-1,0 0 0,-1 0 0,1 0 0,0 0 1,-1 0-1,0 0 0,1 0 0,-1 0 0,-1 1 0,1-1 1,0 0-1,-1 1 0,0-1 0,0 7 0,0-5 77,-1 0 0,0 0 0,-1 0 0,1 0 0,-1 0 0,0 0 0,0 0 0,0-1-1,-1 1 1,-3 4 0,-1 1 121,-1-1-1,0 0 1,0-1-1,-1 0 0,0 0 1,-1-1-1,1 0 1,-1-1-1,-12 6 1,13-8-180,-1 0 1,-1 0-1,1-1 1,0-1-1,-17 3 0,22-5-95,0 1 0,0-1 0,0 0 0,0 0 0,0 0 0,0-1 0,1 0-1,-1 0 1,0 0 0,0-1 0,1 1 0,-1-1 0,1 0 0,-5-3 0,7 4 36,1 0 1,0 0 0,0 0 0,0 0-1,-1 0 1,1 0 0,0-1-1,0 1 1,1 0 0,-1-1 0,0 1-1,0-1 1,1 1 0,-1-1 0,1 1-1,-1-1 1,1 1 0,0-1 0,-1 1-1,1-1 1,0 0 0,0-2 0,9-21-297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43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11 14955,'-1'-1'71,"1"1"0,0-1 0,0 1 0,-1-1 1,1 0-1,0 1 0,-1-1 0,1 1 0,-1-1 0,1 1 0,0-1 0,-1 1 0,1 0 0,-1-1 0,1 1 0,-1 0 0,1-1 0,-1 1 0,0 0 0,1-1 1,-2 1-1,1 0-25,1 1 0,-1 0 0,0 0 0,1-1 0,-1 1 0,0 0 1,1 0-1,0 0 0,-1 0 0,1 0 0,-1 0 0,1 0 0,0 0 1,0 0-1,-1-1 0,1 1 0,0 2 0,-5 36 754,1 1 0,2 0 1,5 64-1,-2-74-574,11 172 1017,-6-145-631,19 85-1,-23-135-552,1 0 0,-1 0 0,1 0 0,5 8 0,-8-14-49,1 0-1,-1 0 1,1 0 0,0-1-1,0 1 1,-1 0 0,1 0 0,0 0-1,0-1 1,0 1 0,0 0-1,0-1 1,0 1 0,0 0 0,1 0-1,-1-1-5,0 0 0,-1 0 0,1-1 0,0 1 0,-1 0 0,1 0-1,0 0 1,-1-1 0,1 1 0,0 0 0,-1 0 0,1-1 0,0 1 0,-1-1 0,1 1-1,-1-1 1,1 1 0,-1-1 0,1 1 0,-1-1 0,1 1 0,-1-1 0,0 1 0,1-1-1,-1 0 1,0 1 0,1-2 0,2-5 6,-1 1-1,0-1 1,0 0-1,0 1 0,-1-1 1,0 0-1,0 0 1,-1 0-1,0-9 1,-2-7 26,-5-34 0,3 39-20,0-1 1,-2 1-1,0 0 1,-9-18-1,10 26-7,-1-1-1,0 1 0,0 0 1,-1 0-1,0 1 0,-1 0 1,-14-13-1,20 20-7,0 1 1,0-1-1,0 1 0,0 0 1,-1 0-1,1 0 0,0 0 0,-1 0 1,1 0-1,0 1 0,-1-1 0,1 1 1,-1-1-1,-4 1 0,7 0-2,-1 0 0,0 0 0,1 0 0,-1 1 0,1-1 0,-1 0 0,1 0-1,-1 0 1,1 0 0,-1 1 0,1-1 0,-1 0 0,1 1 0,-1-1 0,1 0 0,-1 1-1,1-1 1,0 1 0,-1-1 0,1 0 0,0 1 0,-1-1 0,1 1 0,-1 0 0,1 1-2,0-1 1,0 0-1,0 0 1,0 1 0,0-1-1,0 0 1,0 0 0,0 1-1,1-1 1,-1 0-1,0 0 1,1 1 0,-1-1-1,1 0 1,1 2-1,0 1-7,0 1 0,1-1-1,-1-1 1,1 1-1,0 0 1,0-1-1,0 1 1,1-1-1,-1 0 1,1 0 0,0 0-1,0 0 1,0-1-1,0 0 1,0 0-1,7 3 1,-5-4-7,1 1 0,-1-1 1,0-1-1,1 1 0,-1-1 0,1 0 1,-1 0-1,1-1 0,-1 0 0,12-3 0,0-2-3,-1-1-1,0 0 0,0-1 0,0-1 0,-1 0 0,0-2 0,19-15 0,-8 2 27,-1 0 0,38-46-1,-68 91-11,-4 5 10,1-1 1,2 1-1,0 0 1,1 0-1,2 0 1,1 0-1,3 45 1,-1-66 1,-1 0 1,1 0-1,1 0 1,-1 0 0,1 0-1,0 0 1,0 0-1,0-1 1,4 6 0,-5-9-6,0 1 0,0-1 0,0 0 0,0 0 1,0 1-1,1-1 0,-1 0 0,0 0 1,1-1-1,-1 1 0,1 0 0,-1 0 1,1-1-1,0 1 0,-1-1 0,1 1 1,-1-1-1,1 0 0,0 1 0,-1-1 0,1 0 1,0 0-1,-1 0 0,1 0 0,0-1 1,-1 1-1,1 0 0,0-1 0,-1 1 1,1-1-1,2-1 0,6-2 4,-1-2 0,0 1-1,0-1 1,0 0 0,13-13 0,38-43-21,-36 37 6,-10 10-7,3-4 2,1 1-1,1 0 1,0 1-1,1 1 1,25-15-1,-43 30 14,0-1 1,1 1-1,-1 0 0,0 0 0,0 0 0,1 1 0,-1-1 0,1 0 0,-1 1 0,0 0 1,1 0-1,-1-1 0,1 1 0,4 1 0,-6 0 2,0-1 1,1 1-1,-1 0 0,0-1 0,0 1 1,0 0-1,0 0 0,0 0 1,0 0-1,0 0 0,0 0 1,0 0-1,0 0 0,-1 0 1,1 1-1,0-1 0,-1 0 1,1 0-1,-1 1 0,1-1 0,-1 0 1,0 1-1,0-1 0,1 0 1,-1 1-1,0 1 0,1 107 30,-1-108-29,0-1 1,0 0 0,0 0-1,0 0 1,0 0 0,1 0-1,-1 1 1,0-1 0,1 0-1,-1 0 1,1 0 0,-1 0-1,1 0 1,-1 0-1,1 0 1,0 0 0,0-1-1,-1 1 1,2 1 0,-1-1-1,0-1-1,0 0 1,0 0 0,-1 0 0,1 1 0,0-1-1,0 0 1,0 0 0,0 0 0,-1 0 0,1 0-1,0-1 1,0 1 0,0 0 0,0 0 0,-1 0-1,1-1 1,0 1 0,0 0 0,0-1 0,6-4-13,-1 1 0,0-1 1,0 0-1,8-9 0,-11 12-1,18-21-95,35-31-247,-51 50 281,0 0 1,0 0-1,0 0 1,1 1-1,-1 0 1,1 0-1,0 1 1,0-1-1,9-1 0,-14 4 51,1-1 0,-1 1-1,1 0 1,0-1 0,-1 1-1,1 0 1,0 0 0,-1 1-1,1-1 1,-1 0-1,1 0 1,0 1 0,-1-1-1,1 1 1,-1-1 0,1 1-1,-1 0 1,1-1-1,-1 1 1,0 0 0,1 0-1,-1 0 1,0 0 0,0 0-1,0 1 1,0-1 0,0 0-1,0 0 1,0 1-1,0-1 1,0 1 0,0-1-1,0 3 1,1 3 17,0 1 0,0 0-1,-1 0 1,0 0 0,0 13 0,0 2 299,-1-22-281,0-1 0,0 0 0,0 1 1,1-1-1,-1 0 0,0 1 1,0-1-1,0 0 0,0 0 0,0 1 1,0-1-1,1 0 0,-1 1 0,0-1 1,0 0-1,0 0 0,1 0 0,-1 1 1,0-1-1,0 0 0,1 0 0,-1 0 1,0 1-1,1-1 0,-1 0 0,0 0 1,1 0-1,-1 0 0,0 0 1,0 0-1,1 0 0,-1 0 0,0 0 1,1 0-1,-1 0 0,0 0 0,1 0 1,-1 0-1,0 0 0,1 0 0,-1 0 1,0 0-1,1 0 0,-1 0 0,0 0 1,0-1-1,1 1 0,-1 0 0,0 0 1,1 0-1,-1-1 0,0 1 1,0 0-1,0 0 0,1-1 0,-1 1 1,0 0-1,0-1 0,21-18 174,-17 15-98,16-15 87,-7 6-130,0 0 0,20-13 0,-30 24-62,1-1 0,0 1 1,-1 0-1,1 0 0,0 0 1,0 1-1,0-1 1,1 1-1,-1 0 0,0 0 1,0 0-1,1 1 0,-1 0 1,9 0-1,-11 0 5,1 1 0,-1 0 0,0 0 0,0 0 0,1 0 0,-1 0 0,0 0 0,0 0 0,0 1 0,0-1 0,0 1 0,0 0 0,-1-1 0,1 1 0,-1 0 0,1 0 0,-1 0 0,1 0 0,-1 0 0,0 1 0,1 2 0,0-2-23,-1 0 1,0 1-1,0-1 0,0 0 0,-1 1 1,1-1-1,-1 0 0,1 1 0,-1-1 1,0 1-1,-1-1 0,1 1 0,-1-1 0,0 5 1,0-8 30,1 1 0,0-1 0,-1 1 0,1-1 0,0 1 0,-1-1 0,1 0 0,-1 1 0,1-1 0,0 0 0,-1 1 0,1-1 0,-1 0 0,1 0 0,-1 1 0,1-1 0,-1 0 0,0 0 0,1 0 0,-1 0 0,1 0 0,-1 0 0,1 0 0,-1 0 0,1 0 0,-1 0 0,0 0 0,1 0 0,-1 0 0,1 0 0,-1 0 0,1 0 0,-1-1 0,0 1 0,-12-9-96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44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62 19036,'-10'3'536,"-4"-20"-504,-2-4 8,3-5 80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44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14843,'-1'3'297,"0"0"-1,0 0 0,0 0 1,0 0-1,0 1 0,0-1 1,1 0-1,0 0 0,0 1 1,0-1-1,0 6 0,0 0 413,0 9-52,-1-2-323,0 0 0,1 0 0,1-1 0,0 1 0,1 0 0,1-1 0,8 28 0,-10-41-308,0 0 0,0 0 0,0-1-1,0 1 1,0 0 0,0-1 0,1 1 0,-1-1 0,0 1 0,1-1 0,-1 1 0,1-1 0,0 0 0,-1 0-1,1 0 1,0 0 0,0 0 0,-1 0 0,1 0 0,0-1 0,0 1 0,0-1 0,0 1 0,0-1 0,0 0-1,0 0 1,0 0 0,0 0 0,0 0 0,0 0 0,0-1 0,0 1 0,4-2 0,5-1 54,0-1 0,-1-1 0,1 0 0,16-12 0,-19 13-53,44-30 146,30-17 65,-72 46-225,-1 0 0,1 1-1,0 0 1,0 1 0,0 0 0,19-2-1,-26 4-12,-1 1 0,1 0-1,0 0 1,0 0 0,0 0 0,0 1-1,0-1 1,-1 1 0,1 0 0,0 0-1,0 0 1,-1 0 0,1 0-1,-1 0 1,1 1 0,-1 0 0,1-1-1,-1 1 1,0 0 0,0 0 0,0 0-1,0 0 1,0 0 0,0 1 0,-1-1-1,1 0 1,-1 1 0,0-1 0,1 1-1,-1 0 1,0 2 0,4 9-3,-2 0 0,0 0 0,-1 1 0,1 25 0,-2-30-2,-1-9 7,0 0 0,0 0-1,0 0 1,0 0 0,0 0-1,0 0 1,0 0 0,0 0-1,1 0 1,-1-1 0,0 1 0,0 0-1,1 0 1,-1 0 0,1 0-1,-1 0 1,1-1 0,-1 1-1,1 0 1,0-1 0,1 2-1,-2-2 1,1 0-1,0 0 1,-1 0-1,1 0 0,0 0 1,-1 0-1,1 0 0,0-1 1,-1 1-1,1 0 0,-1 0 1,1-1-1,0 1 1,-1 0-1,1-1 0,-1 1 1,1-1-1,-1 1 0,1-1 1,-1 1-1,1-1 0,-1 0 1,26-36 7,-12 12-47,20-34 19,-30 54-13,0-1 1,0 1-1,1-1 1,0 1 0,0 0-1,0 1 1,8-5-1,-12 8 18,0 0 0,0 0 0,0 0 0,0 1 0,1-1 0,-1 1 0,0-1-1,1 1 1,-1-1 0,0 1 0,1 0 0,-1 0 0,0-1 0,1 1-1,-1 0 1,1 0 0,-1 1 0,0-1 0,1 0 0,-1 0 0,0 1 0,1-1-1,-1 1 1,0-1 0,1 1 0,-1-1 0,1 2 0,2 1-34,-1 0 1,0 0-1,0 1 1,0-1-1,0 1 1,4 6-1,6 9-85,-12-18 135,-1-1-1,1 1 1,-1-1 0,1 1-1,-1-1 1,1 0 0,-1 1-1,1-1 1,0 0 0,-1 1-1,1-1 1,0 0 0,-1 0-1,1 0 1,0 1 0,-1-1 0,1 0-1,0 0 1,-1 0 0,1 0-1,0 0 1,-1 0 0,1 0-1,0 0 1,-1-1 0,1 1-1,1 0 1,18-13 92,-18 12-88,0-1 1,-1 1-1,1 0 0,0 0 1,0-1-1,0 1 1,0 1-1,0-1 0,0 0 1,0 0-1,0 1 1,3-1-1,-5 1-12,1 0 1,0 1-1,0-1 1,0 0-1,-1 1 1,1-1-1,0 1 0,-1-1 1,1 1-1,0-1 1,-1 1-1,1 0 1,0-1-1,-1 1 0,1 0 1,-1-1-1,0 1 1,1 0-1,-1 0 1,1 0-1,-1-1 0,0 1 1,0 0-1,1 0 1,-1 0-1,0-1 1,0 1-1,0 0 0,0 1 1,1 30-487,-2-28 377,1 3 41,0-1 0,-1 1 0,0-1 0,-3 11 0,-2-4-158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45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48 208 14579,'-1'2'146,"0"0"-1,0 1 1,1-1-1,-1 0 1,1 0-1,0 1 1,-1-1-1,1 0 1,0 0 0,1 1-1,-1-1 1,0 0-1,1 0 1,-1 1-1,1-1 1,-1 0-1,1 0 1,0 0-1,2 4 1,-1-4 12,0 0-1,0 1 1,0-1-1,0 0 1,1 0 0,-1-1-1,1 1 1,-1 0-1,1-1 1,0 1 0,0-1-1,-1 0 1,4 1-1,4 0 78,1 1 0,-1-2 0,1 1-1,-1-2 1,0 1 0,1-1-1,16-3 1,-8 0-87,0-1 0,0-1 0,-1 0 0,1-2 0,-1 0 1,25-15-1,-34 17-106,0 0 1,0-1-1,0-1 1,-1 1-1,0-1 1,0-1-1,-1 1 1,0-1 0,0-1-1,-1 1 1,0-1-1,-1 0 1,7-14-1,-11 20-31,0 0 0,0 0-1,0 1 1,0-1 0,-1 0 0,1 0-1,-1 0 1,0 0 0,0 0-1,0 0 1,0 0 0,0 0 0,-1 0-1,1 0 1,-1 0 0,0 0-1,0 0 1,0 0 0,0 0 0,-1 1-1,1-1 1,-1 0 0,1 1-1,-1-1 1,0 1 0,0 0 0,0 0-1,0 0 1,-1 0 0,1 0-1,0 0 1,-6-2 0,1-1 4,-1 2 0,1-1 0,-1 1 0,0 0 1,0 1-1,-1 0 0,1 0 0,0 1 0,-1 0 0,-16 1 0,10 1-5,-1 1-1,1 0 0,-1 2 0,1 0 0,0 0 0,0 2 0,1 0 0,0 0 1,0 1-1,0 1 0,-18 14 0,22-15-11,0 1 0,0 1 0,1 0 0,0 0 1,0 1-1,1 0 0,0 1 0,1-1 0,0 1 0,1 1 0,0-1 0,1 1 1,0 0-1,-3 16 0,6-23-2,1 0 0,1 0 0,-1 0 0,1 0 0,0 0 0,0 0 0,0 0 0,1 0 0,0 0 0,0 0 0,0 0 0,3 7 0,-3-10 1,0 1-1,1-1 1,-1 1 0,1-1 0,0 0 0,0 1 0,0-1 0,0 0 0,0 0-1,0-1 1,0 1 0,1 0 0,-1-1 0,1 1 0,-1-1 0,1 0 0,0 0-1,-1 0 1,1 0 0,0 0 0,0 0 0,5 0 0,4-1-19,0 1 0,0-2 0,0 0 0,0 0 1,0-1-1,0 0 0,18-7 0,81-35-237,-91 35 202,34-16-79,80-31-179,-119 51 258,0 0 0,0 1 0,0 1 0,0 1 0,0 0 0,31 0 0,-43 2 58,-1 0-1,1 0 0,0 1 0,0-1 0,-1 1 0,1-1 0,0 1 0,0 0 0,-1 0 0,1 0 0,-1 0 0,1 0 1,-1 1-1,0-1 0,1 1 0,-1-1 0,0 1 0,0 0 0,0 0 0,0 0 0,0 0 0,-1 1 0,1-1 0,-1 0 1,1 1-1,1 2 0,-1 4 40,-1-1 0,1 0 0,-1 0 0,0 1 0,-1-1 0,-1 17 0,1 21 332,0-46-366,0 1 0,0-1 0,0 0 0,0 0-1,0 1 1,0-1 0,0 0 0,0 0 0,0 1-1,0-1 1,0 0 0,1 0 0,-1 0 0,0 1 0,0-1-1,0 0 1,0 0 0,0 0 0,0 1 0,1-1-1,-1 0 1,0 0 0,0 0 0,0 0 0,0 1 0,1-1-1,-1 0 1,0 0 0,0 0 0,1 0 0,-1 0-1,0 0 1,0 0 0,0 0 0,1 0 0,-1 0 0,0 0-1,0 0 1,1 0 0,-1 0 0,0 0 0,0 0 0,1 0-1,-1 0 1,0 0 0,0 0 0,0 0 0,1 0-1,-1 0 1,0 0 0,0 0 0,1 0 0,-1-1 0,0 1-1,0 0 1,0 0 0,0 0 0,1 0 0,-1-1-1,0 1 1,0 0 0,0 0 0,0 0 0,1-1 0,12-14 140,-12 14-137,16-21 90,-2 2-41,0 1 1,32-31-1,-43 47-78,0-1-1,1 0 0,-1 1 0,1 0 0,0 0 0,0 0 0,0 0 0,0 1 0,0 0 0,1 0 0,-1 1 0,1-1 0,-1 1 0,1 0 0,-1 0 0,1 1 0,9 0 0,-12 1 4,0-1-1,1 1 1,-1 0 0,0 0 0,0 0-1,0 0 1,0 1 0,0-1-1,-1 1 1,1-1 0,0 1-1,-1 0 1,1 0 0,-1 1 0,3 2-1,-1 0 0,-1-1 0,0 1-1,0 0 1,-1 0 0,1 0 0,-1 0-1,0 0 1,1 8 0,0-1 14,-1 1 1,-1-1 0,0 1-1,-1-1 1,0 1 0,-1 0-1,-2 14 1,-6 1-266,2-22-12,6-6 275,1-1-1,-1 1 1,0 0 0,1-1 0,-1 1 0,1 0 0,-1-1-1,1 1 1,-1-1 0,1 1 0,-1-1 0,1 1 0,0-1-1,-1 0 1,1 1 0,0-1 0,-1 1 0,1-1 0,0 0-1,-6-16-147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46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18028,'22'17'1808,"-9"23"-1104,-5 9-280,-8 19 849,0 6-369,-6 5-216,-1-2-96,1-4-440,2-5-240,2-14-808,2-7 816,-4-11-144,-3-6-80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46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45 18940,'1'23'2217,"-1"-2"-1513,-7-9-376,0-8 2192,7-10-2448,3-8-424,8-11 336,4-3-144,0-4-144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9:09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1 430 13475,'0'0'53,"0"0"0,0 0 0,0-1 0,0 1-1,0 0 1,0 0 0,0 0 0,1 0 0,-1 0 0,0 0 0,0 0 0,0 0 0,0 0 0,0 1 0,0-1 0,0 0 0,0 0-1,0 0 1,0 0 0,0 0 0,1 0 0,-1 0 0,0 0 0,0 0 0,0 0 0,0 0 0,0 0 0,0 0 0,0 0 0,0 0-1,0 0 1,0 0 0,0 0 0,0 1 0,0-1 0,0 0 0,0 0 0,0 0 0,0 0 0,0 0 0,0 0 0,0 0 0,0 0-1,0 0 1,0 0 0,0 1 0,0-1 0,0 0 0,0 0 0,0 0 0,0 0 0,0 0 0,16-7 1214,18-12-247,32-21-446,-3-3 1,-1-3-1,-3-2 1,105-109-1,-111 86-211,-73 110-317,-42 90 16,52-104-125,0 2 1,1-1 0,-4 30 0,12-53-32,0 1 0,1-1 0,-1 1 0,1 0 0,0-1 0,0 1 1,1 4-1,-1-7 58,1 0 1,-1 0 0,0-1-1,1 1 1,-1 0 0,0 0-1,1-1 1,-1 1-1,1 0 1,0 0 0,-1-1-1,1 1 1,-1-1 0,1 1-1,0-1 1,0 1 0,-1-1-1,1 1 1,0-1 0,0 0-1,-1 1 1,1-1-1,0 0 1,0 1 0,0-1-1,0 0 1,-1 0 0,1 0-1,0 0 1,0 0 0,0 0-1,0 0 1,0 0 0,1-1-1,19-2-325,7-3-114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50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1 145 15771,'37'0'1561,"13"-4"-913,0-2-264,12-8 648,14-6-256,9-3-168,3-1-47,-4 2-345,-3 5-160,-9 8-352,-8 4-273,-10 8-287,-9 2-96,-16 5 640,-13 0-232,-19 8-120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50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16828,'14'6'1504,"14"1"-880,5-3-240,14-1 560,5-2-192,11-2-111,1-3-57,6-2-352,3-3-216,-4 1-712,-4-4 656,2 4-152,-4-4-88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50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1 18468,'1'2'94,"0"1"0,0-1 1,0 1-1,0-1 0,1 0 0,-1 1 0,1-1 1,0 0-1,-1 0 0,1 0 0,0 0 0,0 0 0,0-1 1,0 1-1,1-1 0,-1 1 0,0-1 0,1 0 1,4 2-1,8 2 15,0 0-1,21 3 1,-3 0 145,-29-6-247,0-1 0,1 1 0,-1 0 0,0 0 0,0 0-1,0 0 1,0 1 0,-1 0 0,1-1 0,-1 1 0,0 1-1,1-1 1,-1 0 0,-1 1 0,1 0 0,2 4 0,-2-3-16,-1 0 1,0 1-1,0-1 1,-1 1-1,0 0 0,1-1 1,-2 1-1,1 0 1,-1 0-1,0-1 1,0 1-1,-2 9 1,-2 7-25,-1 0 0,-1-1 0,-1 1 0,-1-1-1,-19 35 1,-64 95-90,80-134 114,-232 311-414,209-291 362,33-37 57,0 1 0,1 0 0,-1-1 0,0 1 0,1-1 0,-1 1 0,0-1 1,0 0-1,0 1 0,0-1 0,1 0 0,-1 1 0,0-1 0,0 0 0,0 0 0,0 0 0,-1 0 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51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15867,'7'25'1561,"3"6"-1137,-3 14-160,1 6 592,2 5-432,-3 6-40,1 0-112,-2-5-136,0-11-392,-2-9-200,-4-14 1488,0-9-1048,-7-7 32,-6-4-24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51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2 373 14043,'-1'-11'291,"1"-1"0,0 1 1,0-1-1,1 1 0,1-1 0,0 1 0,3-12 1,-2 15-128,0 0 1,1 0 0,0 1-1,0-1 1,0 1 0,1 0-1,0 0 1,1 1 0,-1-1-1,12-8 1,6-3 167,0 1 1,1 1-1,0 1 1,1 2-1,48-19 0,-31 16-114,0 3-1,1 2 0,48-7 0,-48 12-111,1 2-1,63 1 0,-91 4-105,0 0 0,0 1 0,0 1-1,0 0 1,0 1 0,0 1-1,-1 0 1,0 1 0,27 16 0,-36-19-10,-1 1 0,0 0 0,1 1 0,-2-1 0,1 1 0,0 0 0,-1 0 0,0 0 0,4 7 0,-7-10 16,0 1 0,0-1 0,0 1-1,0-1 1,0 1 0,0 0 0,0-1 0,-1 1-1,0 0 1,1-1 0,-1 1 0,0 0-1,0 0 1,-1-1 0,1 1 0,0 0 0,-1 0-1,0-1 1,0 1 0,0-1 0,0 1 0,0-1-1,0 1 1,-3 3 0,-3 3 53,0-1-1,-1 1 1,0-2 0,0 1-1,-1-1 1,0 0 0,-10 5-1,-75 40 398,73-41-354,-283 138-1153,299-147 712,6-3 170,9-4-122,16-8-272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52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74 16291,'3'-1'161,"-1"1"-1,0-1 1,1 0-1,-1 1 1,1 0-1,-1-1 1,1 1 0,-1 0-1,1 1 1,2-1-1,-4 1-108,1-1 0,-1 1 0,0-1 1,0 1-1,1 0 0,-1 0 0,0 0 0,0 0 0,0 0 0,0 0 1,0 0-1,0 0 0,0 0 0,0 0 0,0 0 0,-1 1 1,1-1-1,0 0 0,-1 0 0,1 3 0,4 8 409,-2 1 1,0 0-1,0 0 0,-1-1 1,0 26-1,-5 70 767,1-76-939,-1 1-91,1-20-131,1 0 0,1 0 0,0-1-1,2 24 1,-2-36-66,0 0-1,0 0 0,0 0 1,0 0-1,0 0 1,0 0-1,0 0 1,0 0-1,0 0 1,0 1-1,0-1 1,0 0-1,0 0 0,0 0 1,0 0-1,0 0 1,0 0-1,0 0 1,0 0-1,0 1 1,0-1-1,0 0 1,0 0-1,0 0 0,0 0 1,0 0-1,0 0 1,0 0-1,1 0 1,-1 0-1,0 0 1,0 1-1,0-1 0,0 0 1,0 0-1,0 0 1,0 0-1,0 0 1,0 0-1,0 0 1,0 0-1,1 0 1,-1 0-1,0 0 0,0 0 1,0 0-1,0 0 1,0 0-1,0 0 1,0 0-1,0 0 1,0 0-1,1 0 1,-1 0-1,0 0 0,0 0 1,0 0-1,0 0 1,0 0-1,0 0 1,0 0-1,0 0 1,1 0-1,2-9 12,2-12 4,-3-6 9,-2 23-206,0-1-1,1 1 0,-1-1 1,1 1-1,0-1 1,0 1-1,0-1 1,1 1-1,-1 0 1,5-9-1,18-24-3446,21-42-1,-19 14 1347,-23 55 2666,0-1-1,-1-1 1,2-19 0,-4 30-264,0 0 0,0 0 1,0-1-1,0 1 0,-1 0 0,1 0 1,0-1-1,-1 1 0,1 0 1,-1 0-1,1 0 0,-1 0 1,1-1-1,-1 1 0,0 0 0,0 0 1,0 0-1,1 0 0,-1 1 1,0-1-1,0 0 0,0 0 1,0 0-1,0 1 0,-1-1 0,1 1 1,0-1-1,0 1 0,0-1 1,0 1-1,-1-1 0,1 1 1,0 0-1,0 0 0,-2 0 0,-6-1 343,1 0-1,-1 1 0,0 1 0,-9 0 0,11 0-405,-5 1 49,-1 1 1,1 0-1,-1 0 0,1 1 0,1 1 0,-1 0 0,1 0 0,-1 1 0,2 1 0,-1 0 0,1 0 0,0 1 0,0 1 0,1-1 0,-15 20 0,13-16-46,2 2-1,-1-1 1,2 2-1,0-1 0,0 1 1,2 0-1,-1 0 1,2 1-1,0 0 0,1 0 1,-3 27-1,7-38-42,-1 0-1,1 0 0,0-1 0,0 1 0,1 0 1,0 0-1,0-1 0,0 1 0,0 0 1,1-1-1,3 8 0,-4-10-12,1 1 1,-1-1-1,1 0 0,0 0 1,0 0-1,0 0 0,0 0 1,1 0-1,-1 0 0,0-1 0,1 1 1,-1-1-1,1 0 0,0 1 1,-1-1-1,1-1 0,0 1 1,0 0-1,-1-1 0,5 1 1,1 0-8,-1-1 0,1 0 0,-1 0 0,1 0 0,-1-1 0,1 0 0,-1-1 1,1 0-1,-1 0 0,0 0 0,14-8 0,-11 5-8,0-1 1,-1-1-1,0 0 1,0 0-1,0-1 1,-1 0-1,10-12 1,-6 4-3,-1 1 1,-1-2-1,0 1 1,-2-2-1,0 1 1,0-1-1,-2 0 1,0 0-1,4-24 1,-8 31 16,0 0 1,-1 0 0,0-1-1,-1 1 1,-2-19 0,-4 13 39,6 17-42,0 0 0,-1-1 1,1 1-1,0 0 0,0 0 0,-1-1 1,1 1-1,0 0 0,-1 0 1,1-1-1,0 1 0,-1 0 0,1 0 1,0 0-1,-1 0 0,1 0 0,0 0 1,-1 0-1,1-1 0,0 1 1,-1 0-1,1 0 0,-1 0 0,1 1 1,0-1-1,-1 0 0,-1 1 5,1 0-1,-1 0 1,0 0-1,1 0 1,-1 0-1,1 1 1,0-1-1,-1 1 1,1-1-1,0 1 1,0-1-1,0 1 1,0 0-1,0-1 1,0 3-1,-8 16 13,2-1 0,1 1 0,0 0 1,1 0-1,1 1 0,1 0 0,1-1 0,1 1 0,1 0 1,2 22-1,-1-39-19,-1 0 1,1 0-1,0 0 0,0 0 1,1 0-1,-1 0 1,1 0-1,3 5 1,-5-8 0,1 0 0,0 0 0,0 0 1,0 0-1,0 0 0,1 0 0,-1 0 1,0 0-1,0 0 0,0 0 0,1-1 0,-1 1 1,1 0-1,-1-1 0,0 1 0,1-1 1,-1 0-1,1 1 0,-1-1 0,1 0 1,-1 0-1,1 0 0,-1 0 0,1 0 1,-1 0-1,1-1 0,1 0 0,12-4 15,-1 0-1,0-1 0,0-1 0,-1-1 1,20-13-1,23-14 17,-43 29-30,-1 0 0,0 1 0,1 0-1,0 1 1,0 0 0,1 1-1,18-1 1,-29 3 3,1 1-1,0 0 0,-1 0 1,1 0-1,0 1 1,-1 0-1,1-1 1,-1 1-1,1 0 0,-1 1 1,1-1-1,-1 0 1,0 1-1,0 0 1,0 0-1,0 0 1,0 0-1,0 0 0,0 1 1,-1-1-1,1 1 1,-1 0-1,0 0 1,0 0-1,0 0 0,0 0 1,0 0-1,0 1 1,-1-1-1,0 0 1,0 1-1,1 3 0,3 16 110,-5-22-93,0 0 1,0-1 0,1 1-1,-1 0 1,0 0-1,0 0 1,0 0 0,0 0-1,0 0 1,0-1 0,0 1-1,0 0 1,0 0 0,-1 0-1,1 0 1,0 0 0,-1-1-1,1 1 1,0 0 0,-1 0-1,0 1 1,0-4 15,0 1 1,1 0-1,-1 0 1,1 0 0,-1-1-1,1 1 1,-1 0-1,1-1 1,0 1-1,-1 0 1,1-1-1,0 1 1,0-1-1,0-1 1,-9-95 432,-35-163 0,41 246-666,7 11-167,13 15-539,-4-2 472,-6-4 236,1 0 1,0-1 0,0 0-1,1-1 1,-1 0 0,1 0-1,-1-1 1,1 0-1,0 0 1,17 0 0,24-3-447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53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 15451,'-5'11'527,"1"0"0,0 1-1,1 0 1,1 0 0,-3 21 0,2 61 962,3-59-1043,0-19-324,2 208 1068,1-174-947,2 1-1,16 66 0,-21-115-230,0-1 1,0 1-1,1-1 0,-1 1 1,1 0-1,-1-1 0,1 0 0,0 1 1,-1-1-1,1 1 0,0-1 1,0 0-1,0 1 0,0-1 0,0 0 1,0 0-1,0 0 0,1 0 0,1 1 1,-3-1-8,1-1 1,-1 0-1,1 0 1,-1 0-1,0 0 1,1 0-1,-1-1 1,1 1-1,-1 0 1,0 0-1,1 0 1,-1 0-1,1 0 1,-1 0-1,0-1 1,1 1-1,-1 0 1,0 0-1,1-1 1,-1 1-1,0 0 1,1 0-1,-1-1 1,0 1-1,1-1 1,7-18 76,-5-7-77,0 1 0,-2-1-1,-1 0 1,-1 0 0,-1 0 0,-1 0 0,-10-39 0,11 54-24,-1 0 1,0 0-1,-1 0 1,0 0-1,-1 1 0,0-1 1,0 1-1,-13-17 1,17 26 17,1 1 0,-1-1 0,0 0 0,0 0 0,1 1 1,-1-1-1,0 0 0,0 1 0,0-1 0,0 1 0,0-1 0,0 1 0,0-1 0,0 1 0,0 0 1,0-1-1,0 1 0,-1 0 0,1 0 2,0 0 1,0 0-1,1 1 1,-1-1-1,0 0 0,1 1 1,-1-1-1,1 0 1,-1 1-1,0-1 1,1 1-1,-1-1 0,1 0 1,-1 1-1,1 0 1,-1-1-1,1 1 1,-1-1-1,1 1 0,-1 0 1,0 3 11,-1-1 0,1 1 0,0-1 0,0 1 0,0 0 0,0-1 0,1 1 1,-1 5-1,1-5-3,0 0 1,1 0-1,-1-1 1,1 1 0,-1 0-1,1-1 1,0 1-1,0-1 1,1 1 0,-1-1-1,1 1 1,0-1-1,-1 0 1,1 0 0,1 0-1,-1 0 1,4 3-1,-4-4-2,1 0-1,0 0 1,0 0-1,-1-1 1,1 1-1,0-1 0,0 0 1,1 0-1,-1 0 1,0 0-1,0 0 0,0-1 1,1 1-1,-1-1 1,0 0-1,0 0 1,1 0-1,-1-1 0,0 1 1,4-2-1,5-1 6,0-1 0,-1 0-1,1-1 1,-1 0-1,0 0 1,0-2 0,-1 1-1,13-11 1,74-72 53,-54 47 5,-43 42-71,0-1 1,0 1-1,0 0 1,0 0-1,0 0 0,0 0 1,0-1-1,0 1 0,1 0 1,-1 0-1,0 0 0,0 0 1,0 0-1,0 0 1,0 0-1,1-1 0,-1 1 1,0 0-1,0 0 0,0 0 1,0 0-1,1 0 0,-1 0 1,0 0-1,0 0 1,0 0-1,1 0 0,-1 0 1,0 0-1,0 0 0,0 0 1,0 0-1,1 0 0,-1 0 1,0 0-1,0 0 1,0 0-1,0 1 0,1-1 1,-1 0-1,0 0 0,0 0 1,0 0-1,0 0 1,1 0-1,-1 0 0,0 1 1,0-1-1,0 0 0,0 0 1,0 0-1,0 1 0,2 8 17,-4 6 15,0-1 0,-1 1 0,-6 17 0,-3 15 36,-6 59 109,17-94-144,1 0-1,0-1 1,0 1-1,1 0 1,1-1-1,0 1 1,4 13 0,-5-23-23,-1 0 0,1 1 1,0-1-1,0 0 1,0 1-1,1-1 0,-1 0 1,0 0-1,1 0 1,0 0-1,-1 0 1,1 0-1,0-1 0,0 1 1,0 0-1,0-1 1,0 0-1,0 1 0,0-1 1,1 0-1,-1 0 1,0 0-1,4 0 1,-1 0-1,-1-1 0,0 0 0,1 0 0,-1 0 0,1-1 0,-1 1 0,1-1 0,-1 0 1,0 0-1,0-1 0,1 0 0,6-3 0,5-4-131,0 0 0,-1-1 1,0-1-1,-1 0 0,0-1 0,0-1 0,-2 0 1,0-1-1,0 0 0,-1 0 0,17-32 0,-26 43 91,-1-1 0,0 1 0,0-1 0,0 0 0,0 1 0,0-1 0,-1 0 0,0-6 0,0-9-265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53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0 19716,'-11'0'1320,"1"7"-1111,-2 3-169,6 2-120,2 1 232,1-3-184,-1-2-72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53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168 407 13947,'2'-15'1412,"-1"9"-1064,0 0 1,-1 1 0,0-1-1,0 0 1,0 1-1,0-1 1,-1 1-1,-2-10 1,2 15-294,1-1 0,0 0 0,-1 1 0,1-1 0,0 0 0,-1 1 0,1-1 0,-1 1 0,1-1 0,-1 1 0,1-1 0,-1 1 0,0-1 0,1 1 0,-1-1 0,1 1 0,-1 0 0,0-1 0,1 1-1,-1 0 1,0 0 0,0-1 0,1 1 0,-1 0 0,0 0 0,0 0 0,1 0 0,-1 0 0,0 0 0,0 0 0,1 0 0,-1 0 0,0 1 0,1-1 0,-1 0 0,0 0 0,0 1 0,1-1 0,-1 0 0,1 1 0,-1-1 0,0 1 0,1-1 0,-1 0 0,1 1 0,-2 0 0,-27 26 600,16-11-567,1 0 0,0 1 0,2 0 0,0 1-1,-9 20 1,13-23-101,0-1 0,1 1 0,1 1 0,0-1 0,1 0 0,1 1 0,-1 17 0,3-30 3,0 0-1,0 0 1,1 0-1,-1 0 0,1 0 1,-1 0-1,1 0 1,0 0-1,0 0 1,0 0-1,2 3 1,-2-5 4,0 0 0,0 0 0,0 0 0,0 0 0,0 0 0,0-1 0,0 1 0,0 0 0,0-1-1,1 1 1,-1-1 0,0 1 0,0-1 0,0 0 0,1 1 0,-1-1 0,0 0 0,0 0 0,1 0 0,-1 0 0,0 0 0,1 0 0,-1 0 0,0 0 0,0 0 0,1-1 0,-1 1 0,0-1 0,0 1 0,3-2 0,7-3-23,0-1-1,0 0 1,0 0 0,-1-2 0,0 1 0,0-1 0,11-12 0,60-70-90,-71 78 107,105-134 22,-102 131-9,-6 13 0,-6 4 1,-1 0-1,0 1 1,0-1-1,0 0 0,0 1 1,0-1-1,0 0 0,-1 1 1,1-1-1,-1 0 1,-1 4-1,-6 25 9,-19 96-5,25-113-12,1 0 1,0 0 0,1 0 0,1 0 0,0 0 0,1 0-1,4 17 1,-5-27 3,0-1 0,0 1 0,0 0-1,1-1 1,0 0 0,0 1 0,0-1 0,0 0-1,0 0 1,1 0 0,-1 0 0,1 0 0,0 0-1,4 2 1,-5-3 1,1-1-1,0 0 0,0 1 0,-1-1 1,1 0-1,0 0 0,0-1 0,0 1 1,0-1-1,0 0 0,1 1 0,-1-1 1,0 0-1,0-1 0,0 1 1,0-1-1,0 1 0,0-1 0,3-1 1,4-2-4,-1 0 0,1-1 0,-1 0 0,0-1-1,-1 0 1,1 0 0,-1-1 0,8-8 0,57-67 19,-48 48 16,-1-2-1,-1 0 0,-3-1 1,0-1-1,-3-1 0,-1-1 1,-2 0-1,-2-1 1,-1-1-1,7-62 0,-17 94-32,0 7-3,0-1 0,0 0 0,-1 1 0,0-1 0,1 0 0,-1 1 0,-1-1 0,1 1 0,0-1 0,-1 0 0,0 1 0,0-1 0,0 1 0,0-1 0,-3-3 0,4 7 2,0-1 0,-1 1 0,1-1 0,0 1-1,-1-1 1,1 1 0,-1 0 0,1-1 0,-1 1-1,1 0 1,-1-1 0,1 1 0,-1 0 0,0 0-1,1-1 1,-1 1 0,1 0 0,-1 0 0,0 0-1,1 0 1,-1 0 0,1 0 0,-1 0 0,0 0 0,1 0-1,-1 0 1,0 0 0,-16 12-91,12-7 69,0 1 0,0 0-1,-7 13 1,-3 10 53,2 1 0,1 0 0,1 1 0,-11 51 0,13-36 150,2 1 0,-1 76 0,7-104-104,2-1 0,0 1 0,4 18 0,-4-33-2,-1 0 0,1-1 0,0 1 0,1 0 0,-1 0 0,1 0 0,-1-1 0,1 1 0,0-1 0,0 1 0,1-1 0,-1 0 0,1 0 0,-1 0 0,1 0-1,0 0 1,0-1 0,0 1 0,8 3 0,-10-5-54,1 0 0,0-1 0,0 0 0,0 1 0,0-1 0,0 0 0,0 0 0,0 0 0,0 0 0,0 0 0,3-1 0,19-6 203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54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339 79 17180,'0'-2'109,"0"1"-1,-1-1 1,1 0 0,0 1 0,-1-1 0,1 1 0,-1-1 0,0 0 0,1 1 0,-1-1 0,0 1 0,0 0-1,0-1 1,0 1 0,0 0 0,0 0 0,-1-1 0,1 1 0,0 0 0,-1 0 0,1 0 0,-1 0 0,1 1-1,0-1 1,-1 0 0,0 1 0,1-1 0,-1 1 0,1-1 0,-4 1 0,-2-2 143,0 1 0,-1 0 0,1 1 0,0 0 1,-15 2-1,9 0-139,0 1 1,0 1 0,0 0 0,1 1-1,-1 0 1,1 1 0,0 0-1,1 1 1,-1 1 0,-19 16 0,23-17-117,-1 1 1,2 0 0,-1 0 0,1 0 0,1 1 0,-1 0 0,1 0 0,1 1 0,0 0 0,0 0 0,1 0-1,0 0 1,-4 19 0,8-23-8,-1-1 0,1 0 0,0 0 0,0 1 0,0-1 0,1 0 0,1 6 0,-2-9 7,0-1-1,1 1 1,-1 0-1,1-1 1,0 1-1,-1-1 1,1 0-1,0 1 1,0-1-1,0 0 1,0 1-1,0-1 1,0 0-1,0 0 1,1 0 0,-1 0-1,0 0 1,1 0-1,-1 0 1,0 0-1,1 0 1,-1-1-1,1 1 1,-1-1-1,1 1 1,0-1-1,1 1 1,1-1-4,0 0 0,1-1 1,-1 1-1,0-1 0,0 0 0,0 0 0,1 0 1,-1-1-1,0 1 0,-1-1 0,1 0 0,0 0 1,0 0-1,3-4 0,7-4-23,26-25-1,-18 12 34,0-1 0,-2 0-1,-1-2 1,-1 0 0,-1-1-1,-1-1 1,-1 0 0,13-38-1,-39 108-48,3 0 0,1 0 0,-3 70 0,9-94 48,0 48 36,2-60-23,-1 1 0,1-1 1,1 0-1,-1 0 0,1 0 1,0 0-1,0 0 0,4 6 1,-6-11-9,1 1 0,0-1 0,-1 0 0,1 0 1,0 0-1,0 0 0,0 0 0,0 0 0,0 0 1,0 0-1,0 0 0,1 0 0,-1-1 0,0 1 1,0 0-1,1-1 0,-1 1 0,0-1 0,1 0 1,-1 1-1,3-1 0,-1 0 3,-1 0-1,1 0 1,0-1 0,-1 1 0,1-1-1,0 1 1,-1-1 0,1 0 0,-1 0-1,5-3 1,5-3 22,-1-2 0,0 1 0,16-16 0,-20 17-15,84-86 166,-58 57-193,1 2 1,43-33 0,-73 64-3,-1 1 0,1-1 0,-1 1-1,1 0 1,0 0 0,0 1 0,4-2 0,-7 3 10,-1 0-1,1 0 1,0-1 0,-1 1-1,1 0 1,0 0 0,0 0 0,-1 0-1,1 1 1,0-1 0,-1 0 0,1 0-1,0 0 1,-1 0 0,1 1-1,0-1 1,-1 0 0,1 1 0,-1-1-1,1 1 1,0-1 0,-1 0 0,1 1-1,-1-1 1,1 1 0,-1-1-1,0 1 1,1 0 0,-1-1 0,1 1-1,-1-1 1,0 1 0,0 0-1,1-1 1,-1 1 0,0 0 0,0-1-1,0 1 1,0 0 0,0 0 0,1-1-1,-1 1 1,-1 0 0,2 14-33,-1 0 1,-1 0-1,0-1 1,-6 26 0,4-24 34,0 0 0,1 0 1,0 27-1,2-42 5,0 1 1,0-1-1,0 0 0,0 1 1,1-1-1,-1 1 0,0-1 1,0 0-1,1 1 0,-1-1 0,1 0 1,-1 1-1,1-1 0,0 0 1,-1 0-1,1 0 0,0 1 1,0-1-1,0 0 0,0 0 1,0 0-1,1 1 0,-1-2 2,0 0 0,0 0 0,1 0-1,-1 0 1,0 0 0,0 0 0,0 0-1,0 0 1,1 0 0,-1 0 0,0-1-1,0 1 1,0-1 0,0 1 0,0 0-1,0-1 1,0 0 0,0 1 0,0-1 0,1 0-1,7-6 47,-1-1 1,0 0-1,14-16 0,-22 24-53,25-33 114,-20 24-124,2 0 1,0 0-1,0 0 1,0 1-1,1 0 1,0 1-1,13-10 1,-21 17 1,1 0 0,-1 0 1,0-1-1,1 1 1,-1 0-1,1 0 0,-1 0 1,1 0-1,-1 0 0,0 0 1,1 0-1,-1 0 0,1 0 1,-1 0-1,1 0 0,-1 0 1,1 0-1,-1 0 1,0 0-1,1 0 0,-1 0 1,1 1-1,-1-1 0,0 0 1,1 0-1,-1 0 0,1 1 1,-1-1-1,0 0 0,1 1 1,-1-1-1,0 0 1,0 0-1,1 1 0,-1-1 1,0 1-1,0-1 0,1 0 1,-1 1-1,0-1 0,0 1 1,0-1-1,0 0 0,0 1 1,0-1-1,1 1 1,-1-1-1,0 1 0,0 0 1,2 27-442,-2-23 317,-5 95-3248,7-81 2767,-2-19 589,1 0 0,-1 0 0,0 1 0,0-1 0,1 0 0,-1 0 0,0 0 0,0 0 0,1 0 0,-1 1 0,0-1 0,0 0 0,1 0 0,-1 0 0,0 0 0,1 0 0,-1 0 0,0 0 0,0 0 0,1 0 0,-1 0 0,0 0 0,1 0 0,-1 0 0,0 0 0,0 0 0,1-1 0,-1 1 0,0 0 0,1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9:09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14427,'-65'65'2247,"44"-46"-1897,1 1-1,-22 28 0,37-41-315,0 0 0,0 0 0,1 1 0,0-1 0,1 1 0,-1 0 0,2 0 0,-1 1-1,1-1 1,0 0 0,-1 16 0,3-21-10,0-1 0,0 1 0,0-1 0,0 1 0,0-1 0,1 1 0,-1-1 0,1 0-1,-1 1 1,1-1 0,0 0 0,0 1 0,0-1 0,0 0 0,1 0 0,-1 0 0,1 0 0,-1 0 0,1 0 0,3 3-1,-2-3 29,0 0-1,0 0 0,0-1 0,1 1 0,-1-1 0,1 0 0,-1 0 0,1 0 0,-1 0 0,1-1 0,0 1 0,5-1 1,3 0 99,-1-1 1,0 0 0,1-1-1,-1-1 1,0 1-1,0-2 1,-1 1 0,13-7-1,-15 6-57,-1 0 0,1-1-1,-1 0 1,0 0 0,-1-1-1,1 0 1,-1 0 0,0 0 0,0-1-1,-1 0 1,0 0 0,5-10-1,-8 13-85,0 1 0,-1-1 1,1 0-1,-1 0 0,0 0 0,0 0 0,-1 0 0,1 0 0,-1 0 0,0 0 0,0 0 0,0 0 0,-1 0 0,1 0 1,-1 0-1,0 0 0,0 0 0,-1 0 0,1 0 0,-1 0 0,1 1 0,-1-1 0,0 1 0,-1-1 0,1 1 0,-1 0 1,1 0-1,-4-3 0,0 1-112,1 0 1,-1 0-1,0 1 1,0 0-1,-1 1 1,1-1-1,-1 1 1,1 0-1,-1 1 1,-13-4-1,18 6 14,-1-1 0,1 0-1,0 1 1,0 0 0,0 0 0,-1 0-1,1 0 1,0 0 0,0 0-1,-1 0 1,1 1 0,0-1 0,0 1-1,0-1 1,-1 1 0,1 0-1,0 0 1,0 0 0,0 0 0,0 0-1,1 1 1,-1-1 0,0 0-1,0 1 1,1 0 0,-1-1 0,1 1-1,-1 0 1,1 0 0,0-1-1,0 1 1,0 0 0,0 0 0,0 1-1,0-1 1,1 0 0,-1 0-1,0 3 1,1-3 43,-1 0 0,1 0 0,0 0 0,0 1 0,0-1 0,1 0 0,-1 0 0,0 0 0,1 1-1,0-1 1,-1 0 0,1 0 0,0 0 0,0 0 0,0 0 0,0 0 0,0 0 0,1 0 0,-1-1 0,0 1 0,1 0 0,0-1 0,-1 1 0,1-1 0,0 0 0,0 1 0,2 0-1,21 15-428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55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157 189 13307,'-2'-16'1527,"-4"-22"149,6 36-1564,-1 1 0,1 0 1,0 0-1,-1-1 0,1 1 0,-1 0 0,1 0 0,-1 0 0,0 0 0,1 0 0,-1 0 0,0-1 0,0 2 0,0-1 0,1 0 1,-1 0-1,0 0 0,-1 0 0,1 1 0,0-1 0,0 0 0,-1 0 0,0 1-27,1 0-1,-1 0 1,1 0 0,-1 0-1,1 0 1,0 1-1,-1-1 1,1 0 0,-1 1-1,1-1 1,0 1 0,-1 0-1,1-1 1,0 1-1,0 0 1,0 0 0,0 0-1,-1 0 1,1 0 0,0 0-1,-1 1 1,-21 29 670,21-28-630,-12 19 230,0 1 0,-15 36 0,26-51-319,0 0 0,0 0-1,0 1 1,1-1 0,0 1-1,1 0 1,0-1 0,0 1 0,1 0-1,0 0 1,2 12 0,-2-20-33,1 1 1,-1-1 0,0 0 0,1 1-1,-1-1 1,1 0 0,-1 1 0,1-1 0,0 0-1,-1 1 1,1-1 0,0 0 0,0 0-1,0 0 1,0 0 0,0 0 0,0 0-1,0 0 1,0 0 0,0 0 0,1-1-1,-1 1 1,0 0 0,3 0 0,-1 0-1,-1-1 1,1 0 0,0 0-1,-1 0 1,1 0 0,0-1-1,-1 1 1,1-1 0,0 1-1,-1-1 1,1 0 0,3-2-1,7-3 3,0-1 0,0-1 0,21-18 0,0-2 11,-2-2 0,-1-1 0,-1-2 0,-2 0 0,-1-2 0,32-57 0,-54 85-8,-1 0 0,-1-1 0,1 1 0,-1-1 0,0 0 1,2-10-1,-5 18-9,0 0 1,0 0-1,0 0 0,0-1 1,0 1-1,0 0 0,0 0 1,0 0-1,0-1 1,0 1-1,0 0 0,0 0 1,0 0-1,0-1 1,0 1-1,0 0 0,0 0 1,0 0-1,0-1 1,0 1-1,0 0 0,0 0 1,0 0-1,0-1 1,-1 1-1,1 0 0,0 0 1,0 0-1,0 0 1,0-1-1,0 1 0,-1 0 1,1 0-1,0 0 1,0 0-1,0 0 0,0 0 1,-1-1-1,1 1 1,0 0-1,0 0 0,0 0 1,-1 0-1,1 0 0,0 0 1,0 0-1,0 0 1,-1 0-1,1 0 0,0 0 1,0 0-1,-1 0 1,-10 8 6,3 2-8,0 0-1,1 0 1,0 1 0,1 0 0,0 1 0,0 0 0,-5 18 0,1 5-40,-10 53 0,17-77-66,2-1-1,-1 1 0,2-1 1,-1 1-1,2-1 1,-1 1-1,3 12 1,-3-21 68,1-1 0,-1 1 0,0-1 0,1 1 0,-1-1 0,1 1 0,-1-1 0,1 0 0,0 1 0,0-1 0,-1 0 0,1 1 0,0-1 0,0 0 0,0 0 0,1 0 0,-1 0 0,0 0 1,0 0-1,1 0 0,-1 0 0,0-1 0,3 2 0,-1-2 13,-1 0 1,0 0-1,0 0 1,1 0-1,-1 0 0,0-1 1,0 1-1,1-1 1,-1 1-1,0-1 1,0 0-1,0 0 1,0 0-1,0 0 1,0 0-1,0-1 0,1-1 1,32-27-381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56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14 16259,'0'-1'74,"1"1"-1,-1-1 1,0 1-1,0 0 1,0-1-1,0 1 1,1-1-1,-1 1 1,0-1-1,0 1 1,0-1-1,0 1 1,0-1-1,0 1 1,0-1-1,0 1 1,0-1-1,-1 1 1,1 0-1,0-1 1,0 1-1,0-1 0,0 1 1,-1-1-1,1 1 1,0 0-1,-1-1 1,-10 5 682,6-1-553,1 1-1,0 0 0,1 0 0,-7 7 0,-6 17 181,1 0 0,1 0 0,1 1-1,2 1 1,-15 57 0,16-39-262,2 1 1,2-1 0,0 55 0,6-90-101,0 0 1,1 0-1,1 0 1,0 0-1,0 0 1,6 16 0,-7-26-19,1 1 1,-1-1 0,1 0 0,-1 1 0,1-1 0,0 0 0,0 0 0,1 0 0,-1-1 0,0 1 0,1 0 0,0-1 0,0 0 0,-1 0 0,1 1 0,1-2 0,-1 1-1,0 0 1,0-1 0,1 1 0,-1-1 0,1 0 0,-1 0 0,1 0 0,-1-1 0,6 1 0,0-1-2,-1-1 0,0 0 1,0-1-1,0 0 0,0 0 0,0 0 1,-1-1-1,1-1 0,-1 1 1,0-1-1,0 0 0,0-1 0,0 1 1,6-7-1,13-11-14,43-50-1,12-27-68,-71 84 48,0 0-1,-1-1 1,0-1 0,11-32-1,-19 46 23,0 0-1,-1 1 0,1-1 0,-1 0 1,1 0-1,-1 1 0,0-1 1,0 0-1,0 0 0,0 0 1,-1-2-1,1 5 9,-1-1 0,1 1 0,0 0 0,0 0 0,0-1 0,0 1 0,0 0 0,-1 0 0,1-1 0,0 1 0,0 0 0,0 0 0,0-1 0,-1 1 0,1 0 0,0 0 0,0 0 0,-1 0 0,1-1 0,0 1 0,0 0 0,-1 0 0,1 0 0,0 0 0,-1 0 0,1 0 0,0 0 0,0 0 0,-1 0 0,1 0 0,0 0 0,-1 0 0,1 0 0,-1 0 0,0 1-3,-1-1 0,1 1-1,-1 0 1,1 0 0,0 0 0,-1 0 0,1 0-1,0 0 1,0 0 0,-2 2 0,-4 5-2,1-1 1,1 1 0,-1 0-1,1 0 1,1 0 0,0 1-1,0 0 1,0 0-1,1 0 1,0 0 0,1 1-1,-1 10 1,2-18 6,1-1 0,0 1 0,0 0 0,0-1 0,0 1 0,0-1 0,0 1 0,0-1 1,0 1-1,1-1 0,-1 1 0,1-1 0,-1 1 0,1-1 0,-1 1 0,1-1 0,0 1 0,0-1 0,2 3 0,-2-4-2,0 1-1,0 0 0,1-1 0,-1 1 1,0 0-1,0-1 0,1 0 0,-1 1 1,1-1-1,-1 0 0,0 1 0,1-1 1,-1 0-1,1 0 0,-1 0 0,0-1 1,3 1-1,4-2-25,0 0 0,-1-1 1,1 0-1,-1 0 0,1-1 1,9-6-1,5-5-146,26-24 0,13-9-535,-60 47 679,0 0 1,0 1-1,0-1 0,1 0 1,-1 1-1,0-1 0,1 0 1,-1 1-1,0 0 0,1-1 1,-1 1-1,1 0 0,1 0 1,-3 0 17,1 0 0,-1 0 0,1 0 0,-1 0 0,1 0 1,-1 1-1,1-1 0,-1 0 0,1 0 0,-1 1 0,1-1 0,-1 0 1,0 1-1,1-1 0,-1 0 0,0 1 0,1-1 0,-1 1 0,0-1 1,0 1-1,1-1 0,-1 0 0,0 1 0,0-1 0,1 1 1,0 5-49,-1-1 1,1 0 0,-1 0-1,0 0 1,-1 11 0,1-12 47,-33 253 454,11-104 491,-17 290 1305,39-436-2230,-1 12 17,0-6 16,1 0 0,-2-1 0,1 1 1,-2 0-1,0-1 0,-4 12 0,7-23-30,0 0 0,-1-1 0,1 1-1,0 0 1,0-1 0,-1 1 0,1-1 0,0 1-1,-1 0 1,1-1 0,-1 1 0,1-1-1,0 1 1,-1-1 0,1 1 0,-1-1-1,1 1 1,-1-1 0,0 0 0,1 1-1,-1-1 1,1 0 0,-1 0 0,0 1-1,1-1 1,-1 0 0,0 0 0,1 0 0,-1 0-1,0 0 1,1 0 0,-1 0 0,0 0-1,1 0 1,-1 0 0,0 0 0,1 0-1,-1 0 1,0 0 0,1-1 0,-1 1-1,0 0 1,1-1 0,-1 1 0,0-1-1,-3-2 30,1 1-1,0-1 1,1 0-1,-1 0 0,0 0 1,-1-4-1,-9-13 55,2-1 1,0 0-1,1 0 0,2-1 1,-8-25-1,5 3-140,-11-76 1,19 97-163,2-1 1,0 1 0,1-1 0,2 1-1,0 0 1,1-1 0,2 1 0,10-34-1,-9 40-2,2 0-1,0 0 0,0 1 0,2 0 0,0 0 1,1 1-1,0 0 0,1 1 0,1 0 1,0 1-1,19-14 0,24-14-427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56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377 61 14947,'1'-2'136,"1"-3"136,0 1 0,-1-1 0,0 1 0,0-1 0,1-8 0,-2 12-238,0 0 0,0 0 0,0 0 0,0 0 0,0 1 0,0-1 0,0 0 0,-1 0 0,1 0 0,0 0 0,-1 1 1,1-1-1,-1 0 0,1 0 0,-1 0 0,1 1 0,-1-1 0,1 0 0,-1 1 0,0-1 0,1 1 0,-1-1 0,0 0 0,1 1 1,-1 0-1,0-1 0,0 1 0,0-1 0,1 1 0,-1 0 0,0 0 0,0-1 0,0 1 0,0 0 0,0 0 0,1 0 1,-1 0-1,0 0 0,0 0 0,-1 0 0,-5 1 221,0 0 1,0 0-1,0 0 1,1 1-1,-1 0 0,0 0 1,-11 6-1,-46 29 678,52-30-795,-35 23 260,1 2 0,-55 51 1,100-82-398,-21 24-8,21-25 4,1 1 0,0 0 1,-1-1-1,1 1 0,0-1 0,-1 1 0,1-1 0,0 1 0,0 0 1,0-1-1,0 1 0,-1-1 0,1 1 0,0 0 0,0-1 1,0 1-1,0-1 0,0 1 0,1 0 0,-1-1 0,0 1 0,0 0 1,0-1-1,0 1 0,1-1 0,-1 1 0,0-1 0,1 1 1,-1-1-1,0 1 0,1-1 0,-1 1 0,1-1 0,-1 1 0,0-1 1,1 1-1,-1-1 0,1 0 0,0 1 0,-1-1 0,1 0 1,-1 1-1,1-1 0,-1 0 0,1 0 0,0 0 0,-1 0 0,1 1 1,0-1-1,17 2-103,-1 0 0,1 0 0,-1-2 0,1 0 0,27-4 0,7 0-132,-26 3 135,94 1-359,-107 1 412,-1 0 1,1 1 0,0 0-1,-1 1 1,1 1 0,-1 0-1,13 6 1,-22-8 58,1 0 0,-1 0 0,1 0 0,-1 0 0,0 0 0,0 1 0,0-1 0,-1 1 0,1 0 0,0 0 0,-1 0 0,0 0 0,0 0 0,0 0 0,0 1 0,0-1 0,-1 1 0,1-1 0,-1 1 0,0 0 0,1 6 0,-2-4 59,0-1 0,0 1 0,-1-1 0,0 1 0,0-1 0,0 0 0,-1 1 0,1-1 0,-1 0 0,0 0 0,-1 0 0,0 0 0,1-1 0,-7 9 0,0-3 106,1-1 0,-2 0 0,1 0 1,-1 0-1,0-1 0,-1-1 0,0 0 1,0 0-1,0-1 0,-1-1 0,0 0 0,-17 5 1,20-7-167,-1-1 0,1 0 1,-1 0-1,0-1 0,1 0 0,-1 0 1,0-1-1,1-1 0,-1 0 1,0 0-1,1-1 0,-1 0 0,1 0 1,0-1-1,-1-1 0,-16-8 0,24 11-50,-1-1-1,0 0 1,1 1-1,-1-1 1,1 0-1,-1-1 1,1 1-1,0 0 1,0-1-1,0 1 1,0-1-1,0 1 0,1-1 1,-1 0-1,1 0 1,0 0-1,0 0 1,0 0-1,0 0 1,0 0-1,1 0 1,-1 0-1,1-1 1,0 1-1,0 0 0,0 0 1,0 0-1,1-4 1,14-22-406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56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57 284 18652,'23'-2'360,"0"-1"0,1-1 0,-2-1 0,1 0 0,42-18 0,-54 17-345,1 1 0,-1-2 0,0 0 0,0 0 0,-1-1-1,0 0 1,0-1 0,-1 0 0,0 0 0,-1-1 0,0 0 0,8-14 0,-13 19-9,0 0 0,-1 0 1,1-1-1,-1 1 0,0-1 1,-1 0-1,0 0 0,1 0 0,-1-8 1,-1 12 2,0 0-1,0 0 1,0-1 0,0 1 0,-1 0 0,1 0-1,-1 0 1,1-1 0,-1 1 0,0 0 0,0 0-1,0 0 1,0 0 0,0 0 0,0 1 0,0-1-1,-1 0 1,1 0 0,-1 1 0,0-1 0,1 1-1,-1-1 1,0 1 0,0 0 0,0 0 0,0 0-1,-4-2 1,0 1 17,0 1 0,0 0 0,0 0-1,0 0 1,0 0 0,-1 1 0,1 0 0,0 1-1,0-1 1,0 1 0,-1 1 0,1-1 0,0 1-1,0 0 1,-6 3 0,-6 3 67,2 0 0,-1 1 0,-28 22-1,27-17-12,1 0-1,0 2 1,1 0-1,1 1 1,-17 23-1,27-33-57,0 0-1,0 1 0,1-1 1,0 1-1,0 0 0,1 1 0,0-1 1,0 0-1,1 1 0,0 0 1,1-1-1,0 1 0,0 0 0,1 0 1,0 0-1,1 11 0,0-16-14,0 1 1,1-1-1,-1 0 0,1 1 0,0-1 1,0 0-1,0 0 0,1 0 0,-1 0 0,1-1 1,0 1-1,0-1 0,0 0 0,4 4 1,-1-3-13,1 0 1,-1 0 0,1 0 0,-1 0-1,1-1 1,0-1 0,14 5 0,0-3-88,0-1 0,1 0 0,-1-2 0,0 0 0,25-3 0,-13-1-7,1-2 0,46-12-1,-14-4-82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6:57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0 690 18372,'1'1'52,"0"-1"0,-1 1 1,1-1-1,0 1 0,-1-1 1,1 0-1,0 1 0,-1-1 0,1 0 1,0 0-1,0 1 0,-1-1 1,1 0-1,0 0 0,0 0 0,0 0 1,-1 0-1,1 0 0,2 0 0,26-2 137,47-10 0,-30 4-106,2294-209-143,-918 189 1864,-194 6-935,-1216 22-866,1826-75-570,-1238 23-89,-434 30 21,256-69 1,-272 41-65,-129 41 620,-1-1-1,1-1 0,-2-1 1,29-22-1,-5-5-157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40:35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16235,'-2'2'153,"0"0"0,0 1-1,0-1 1,0 1 0,1-1 0,-1 1-1,1 0 1,0 0 0,0 0-1,0-1 1,0 1 0,0 0-1,0 0 1,1 1 0,-1-1-1,1 0 1,0 4 0,1 4 202,-1 1-1,1-1 1,5 16 0,-1-5-140,1 0 0,1-1-1,2 0 1,0-1 0,1 0 0,23 36 0,-27-47-197,1 0 0,0 0-1,0-1 1,1 0 0,0 0 0,1-1 0,0 0 0,0-1 0,0 0 0,0 0 0,1-1 0,0 0 0,1 0 0,-1-1 0,20 4 0,-27-7-66,1-1 0,0 1 0,0-1 0,0 0 1,0 0-1,0-1 0,0 1 0,-1-1 0,1 0 0,0 0 0,0 0 0,-1 0 0,1 0 0,0-1 1,-1 0-1,0 0 0,1 0 0,-1 0 0,0 0 0,0-1 0,0 0 0,0 1 0,-1-1 0,1 0 0,-1 0 1,0 0-1,3-5 0,2-4-49,-1-1 0,0 0 0,-1-1 0,0 1 0,-2-1 0,4-15 0,6-35-337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40:35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0 16844,'-11'51'1536,"-1"13"-952,-4 5-192,1 8 584,3 5-127,2 0-257,10-1-152,-3-6-136,1-1-112,4-6-200,2-4-160,0-9-256,-1-8-208,1-13-545,-2-9 1377,-2-24-504,0-4-128,-3-34-48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40:36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31 15147,'7'-15'989,"0"0"-167,-5 14-374,-3 8 75,-44 158 1807,-6 28-1359,-20 197 532,59-293-1127,5 0 1,6 104-1,2-170-278,2 0 0,13 59-1,-14-81-136,1 0 0,0-1 0,0 1-1,0 0 1,1-1 0,1 0 0,-1 0 0,1-1 0,1 1-1,-1-1 1,1 0 0,1 0 0,-1-1 0,11 8 0,-13-11 33,1-1 0,-1 1 0,1-1 1,-1 0-1,1-1 0,0 1 0,-1-1 0,1 0 1,0 0-1,0-1 0,0 1 0,0-1 0,0 0 1,0 0-1,0-1 0,5 0 0,0-2 6,0 1 0,-1-2 0,1 1-1,-1-1 1,0 0 0,0-1 0,8-6 0,29-21-175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40:37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413 160 14147,'5'-16'698,"0"-2"-2,5-31 0,-10 45-552,1 0 1,-1-1-1,0 1 1,0 0-1,0 0 1,0 0-1,-1 0 1,0 0-1,0 0 1,0 0-1,0 0 1,0 0-1,-4-5 1,5 8-103,-1 0 0,0 0 1,0 0-1,0 0 0,0 0 0,0 0 1,0 0-1,0 0 0,0 0 0,-1 1 1,1-1-1,0 1 0,0-1 0,-1 1 1,1-1-1,0 1 0,0 0 0,-1-1 1,1 1-1,-1 0 0,1 0 0,0 0 1,-1 0-1,1 0 0,0 0 0,-1 1 1,1-1-1,0 0 0,-1 1 0,1-1 1,0 1-1,0-1 0,-1 1 0,-1 1 1,-3 1 37,0 1-1,1 0 1,-1 0 0,1 0 0,-9 9 0,-19 24 76,1 2-1,3 1 1,1 1 0,-31 59 0,28-35 104,2 0 0,-28 98 0,46-128-151,2 1 0,2 1 0,-3 37 1,9-60-87,1 0 0,0 0 0,0 0 0,1 0 0,1 0 1,1-1-1,0 1 0,0-1 0,2 1 0,-1-1 0,8 13 0,-10-22-19,1 1-1,0 0 0,0-1 1,0 0-1,1 0 0,0 0 1,-1 0-1,1 0 0,1-1 1,-1 0-1,0 0 0,1 0 1,0 0-1,-1-1 0,1 1 1,0-1-1,0-1 0,1 1 0,-1-1 1,0 1-1,0-2 0,1 1 1,-1-1-1,0 1 0,1-1 1,-1-1-1,1 1 0,-1-1 1,0 0-1,1 0 0,-1-1 1,0 1-1,0-1 0,0 0 1,0 0-1,5-4 0,1-1 5,0 0-1,-1-1 1,0-1-1,0 0 0,0 0 1,-2 0-1,1-1 1,-1-1-1,0 0 1,-1 0-1,10-21 1,-9 16 5,-1-2 0,0 1 1,-1 0-1,-1-1 0,-1 0 1,-1-1-1,2-32 0,-5 42-7,0 0 0,0 0 0,-1 0 0,-1 0 0,1 0 0,-2 0 0,-3-10 0,5 16-3,1 1-1,-2 0 1,1-1-1,0 1 0,0 0 1,-1 0-1,1 0 0,-1-1 1,0 1-1,1 1 0,-1-1 1,0 0-1,0 0 0,0 1 1,-1-1-1,1 1 0,0 0 1,0 0-1,-1 0 0,1 0 1,-1 0-1,1 0 0,-1 0 1,1 1-1,-1-1 0,1 1 1,-1 0-1,-4 0 0,2 1 3,0 0-1,0 0 1,0 1 0,0-1-1,0 1 1,0 0-1,1 1 1,-1-1-1,1 1 1,-1 0 0,1 0-1,0 0 1,0 1-1,1-1 1,-1 1-1,-5 6 1,5-4 1,0 0 0,0 0 0,0 0 0,1 1 0,-1-1 0,2 1 1,-1-1-1,1 1 0,0 0 0,0 0 0,-1 10 0,3-15-5,0 0 0,0 0 0,0 0 1,0 0-1,0 0 0,0 0 0,1-1 0,-1 1 1,0 0-1,1 0 0,0 0 0,-1 0 0,1-1 1,0 1-1,0 0 0,0-1 0,0 1 0,3 2 1,-3-3-3,1 1 0,0-1 1,0-1-1,0 1 1,0 0-1,-1 0 1,1-1-1,0 1 1,0-1-1,0 1 1,0-1-1,1 0 1,-1 0-1,0 0 1,0 0-1,0 0 1,0-1-1,0 1 0,3-1 1,11-4-14,1 0 0,0-1 0,-1-1 0,-1-1 0,1 0 0,-1-1 0,25-19 0,92-87-155,-120 104 143,-4 3 9,21-16-22,-29 24 40,0 0-1,0 0 0,1 0 1,-1 0-1,0 0 0,0 0 1,0 1-1,0-1 0,0 0 1,1 0-1,-1 0 0,0 0 1,0 0-1,0 0 1,0 0-1,0 0 0,0 0 1,1 0-1,-1 0 0,0 1 1,0-1-1,0 0 0,0 0 1,0 0-1,0 0 1,0 0-1,0 0 0,0 1 1,0-1-1,0 0 0,0 0 1,0 0-1,0 0 0,0 0 1,0 1-1,0-1 0,0 0 1,0 0-1,0 0 1,0 0-1,0 0 0,0 1 1,0-1-1,0 0 0,0 0 1,0 0-1,0 0 0,0 0 1,0 1-1,0-1 0,0 0 1,0 0-1,0 0 1,-1 0-1,-8 25 51,8-22-48,-68 169 359,62-152-346,2 0 1,0 1 0,1-1-1,1 1 1,2 0 0,0 39-1,6-31-488,-4-28 432,-1 0 0,0 0 0,1 0 0,-1 0 0,1 0 0,-1 0 0,1 0 0,-1 0 0,1 0 0,0 0 0,0 0 0,-1-1 0,1 1 0,0 0 0,0 0 0,0-1 0,0 1 0,0 0 0,0-1 0,0 1 0,0-1 0,2 1 0,3-4-221,-1-6-103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40:59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13 17428,'4'-6'-1449,"8"8"465,-14-1 568,-8-4-88,-10-4 112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9:10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36 12291,'1'-2'282,"19"-20"1665,-19 22-1905,-1 0 0,0 0 0,0-1 0,1 1 0,-1 0 0,0-1 0,0 1 0,0 0 0,0-1-1,0 1 1,0 0 0,0-1 0,1 1 0,-1 0 0,0-1 0,0 1 0,0 0 0,0-1 0,0 1 0,-1 0 0,1-1 0,0 1 0,0 0 0,0-1 0,0 1 0,0-1 0,-1 1 55,0-1 0,1 1 1,-1 0-1,0-1 0,0 1 0,1 0 1,-1 0-1,0 0 0,0-1 1,0 1-1,1 0 0,-1 0 0,0 0 1,0 0-1,0 0 0,1 1 0,-2-1 1,-8 2 146,0 0-1,1 1 1,-1 0 0,1 0 0,0 1-1,0 0 1,-10 6 0,1 2-164,0 0 1,-21 18-1,31-22-75,0-1 0,0 2 0,0-1 0,1 1 0,1 0 0,-10 16 1,15-23-4,0 0 0,0 0 0,0 0 0,0 0 0,0 0 1,0 0-1,1 0 0,-1 1 0,1-1 0,-1 0 0,1 1 0,0-1 1,0 0-1,0 0 0,0 1 0,1-1 0,-1 0 0,0 0 1,1 1-1,0-1 0,-1 0 0,1 0 0,0 0 0,0 0 1,0 0-1,1 0 0,-1 0 0,0 0 0,1 0 0,-1-1 1,1 1-1,0 0 0,-1-1 0,1 1 0,0-1 0,0 0 1,0 0-1,3 2 0,3 0 21,0 0 1,0 0-1,0-1 0,0 0 1,1 0-1,-1-1 0,1 0 1,0 0-1,-1-1 0,1 0 1,-1-1-1,15-2 1,-5-1 76,1 0 1,-1-1-1,-1-1 1,31-15 0,-39 16-37,-1 0 0,0 0 0,0-1 0,0 0 0,0 0 0,-1-1 0,7-9 0,-12 14-56,0-1 0,0 0 0,0 1 0,-1-1 0,1 0 0,-1 1 0,0-1 0,0 0 0,0 0 0,0 0 0,0-6 0,-1 7-28,0 0-1,0 0 1,0 1-1,0-1 1,-1 0 0,1 0-1,-1 0 1,0 0-1,1 0 1,-1 0-1,0 1 1,0-1-1,0 0 1,0 1-1,0-1 1,-1 0-1,1 1 1,0 0-1,-1-1 1,-1 0-1,-1-1-45,1 0-1,-1 0 0,0 1 0,0-1 0,0 1 0,0 0 0,0 1 1,-1-1-1,1 1 0,-1 0 0,1 0 0,-1 0 0,1 0 1,-1 1-1,-7 0 0,-14 6-272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40:59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1 158 14203,'30'-2'1392,"8"-7"-1040,8-7-136,9-2 457,8-5-729,3-2 2104,-9 1-1760,-8 2 88,-16 4-24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41:00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1 349 13619,'20'-7'1256,"9"-7"-848,4-5-176,13-8 384,4-5-103,6-5-113,-2 0-72,1 0-200,-7 4-80,-9 3-88,-6 4-128,-14 10-1161,-5 4 1185,-8 1-136,-5 1-80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41:01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0 127 14515,'2'-4'113,"-1"0"0,1 1 0,0-1 0,0 1 0,1-1 0,-1 1 0,1 0 0,-1 0 0,1 0 0,0 0 0,0 0 0,1 1 0,-1-1 0,7-3 0,3-1 60,0 1-1,25-9 1,-1 3-8,1 2 1,0 2 0,0 1-1,1 2 1,-1 1 0,1 2-1,0 2 1,43 6 0,-72-5-161,-1 0 0,0 1 0,1 1 0,-1-1 0,10 6 0,-16-7 4,-1 0 1,0 0-1,0 0 1,0 0-1,0 1 0,0-1 1,0 1-1,0 0 1,0-1-1,-1 1 0,1 0 1,0 0-1,-1 0 1,0 0-1,0 0 0,1 0 1,-1 1-1,0-1 1,-1 0-1,1 1 0,0-1 1,-1 0-1,1 1 1,-1 3-1,0 4 48,-1 0 0,0-1 0,0 1-1,-1-1 1,-1 1 0,-6 15 0,-28 56 307,22-51-226,-168 295 289,170-304-504,-30 36-1,23-37-62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41:02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16307,'0'0'49,"-1"0"-1,1 0 0,-1 0 0,1 0 0,-1 0 0,1 0 0,-1 0 0,1 0 0,0 1 0,-1-1 0,1 0 1,-1 0-1,1 1 0,0-1 0,-1 0 0,1 1 0,0-1 0,-1 0 0,1 1 0,0-1 0,0 0 0,-1 1 0,1-1 1,0 1-1,0-1 0,0 0 0,0 1 0,-1-1 0,1 1 0,0-1 0,0 1 0,0-1 0,0 0 0,0 1 0,0-1 1,0 1-1,0-1 0,0 1 0,0-1 0,0 1 0,1-1 0,-1 0 0,0 1 0,0-1 0,0 1 0,0-1 0,1 0 1,-1 1-1,1 0 0,12 26 894,7 6-565,1-1 1,2-1 0,1-1-1,2-1 1,0-2 0,2 0 0,1-2-1,59 40 1,-70-54-331,1-2 1,35 14 0,-46-20-121,1 0-1,-1-1 1,1 0 0,0 0 0,0-1 0,0-1 0,0 1 0,18-3 0,-24 2-2,0-1-1,0 0 1,0 0 0,0 0-1,0 0 1,0-1-1,-1 1 1,1-1 0,0 1-1,-1-1 1,1 0-1,-1 0 1,1-1 0,-1 1-1,0 0 1,0-1-1,0 1 1,0-1 0,-1 0-1,1 1 1,-1-1 0,1 0-1,0-5 1,2-5-94,-1 1 0,0-1 1,-1-1-1,1-16 1,-1-26-466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41:03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15147,'0'14'1689,"-2"7"-1105,-2 15-232,-2 7 672,6 16-328,0 4-72,6 7-192,1 2-120,6-3-224,2-5-128,0-14-248,0-8-200,-2-18-176,-3-8 504,-5-16-128,0-10-136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41:03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17188,'-6'0'1480,"2"6"-1096,-1 4-160,5 11 560,3 5-152,3 5-320,3 4-111,3 2-145,1 0-8,0-4-80,2-4-96,-5-8-361,-2-5-247,-5-4 608,-1-4-120,-2-3-120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41:04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0 15027,'-5'3'196,"0"0"-1,0 1 1,0 0-1,0 0 1,0 0-1,1 0 1,0 1-1,0-1 1,0 1-1,0 0 1,1 0-1,0 1 1,0-1-1,0 1 1,-3 10-1,-1 5 124,0 2-1,-6 41 1,7-25-160,3 0 0,0 0 0,3 1 0,1-1 1,2 0-1,2 0 0,1 0 0,2 0 0,2-1 1,2-1-1,1 1 0,1-2 0,24 42 0,-31-66-233,0 0-1,1-1 0,0 0 1,1 0-1,0-1 0,16 15 1,-22-23 49,-1 0 0,1 0 1,0 0-1,0 0 0,0 0 1,0-1-1,0 0 0,0 1 1,0-1-1,0 0 0,0-1 1,1 1-1,-1-1 0,0 1 1,1-1-1,-1 0 0,0 0 1,1 0-1,-1-1 0,0 1 1,0-1-1,1 0 0,-1 1 1,0-2-1,0 1 1,0 0-1,0-1 0,0 1 1,0-1-1,0 0 0,-1 0 1,5-3-1,27-32-270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41:04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6 15427,'-1'0'69,"-1"-1"-1,0 0 0,1 0 1,-1 1-1,0-1 1,1 1-1,-1-1 0,0 1 1,1 0-1,-1 0 1,0 0-1,0 0 0,0 0 1,1 0-1,-1 0 1,0 0-1,1 1 0,-1-1 1,0 1-1,1-1 1,-1 1-1,0 0 0,1 0 1,-1 0-1,1 0 1,-1 0-1,-1 2 0,-1 1 8,1 1-1,0-1 0,1 1 0,-1 0 1,1 0-1,0 0 0,-2 7 0,-4 10 152,0-9 316,8-13-524,0 0 0,0 0 0,-1 0 1,1 0-1,0 0 0,0 0 0,0 0 0,-1 0 1,1 0-1,0 0 0,0 0 0,0 0 1,-1 0-1,1 0 0,0 0 0,0 0 1,0 0-1,-1 0 0,1 0 0,0 0 0,0 0 1,0 0-1,-1 0 0,1 0 0,0 0 1,0 0-1,0-1 0,0 1 0,-1 0 1,1 0-1,0 0 0,0 0 0,0 0 1,0 0-1,-1-1 0,1 0 17,-1 0-1,1-1 1,-1 1-1,1 0 1,0-1-1,-1 1 1,1 0 0,0-1-1,0 1 1,0 0-1,0-1 1,0 1 0,0 0-1,0-1 1,1 1-1,-1-3 1,2 0-46,-1 1 0,1-1 0,0 1 0,-1-1-1,1 1 1,1 0 0,-1-1 0,0 1 0,1 0 0,0 0 0,0 1 0,0-1 0,3-2-1,10-9-215,-15 11 416,-5 4-47,-7 6 43,2 5-95,1 2 1,0-1 0,1 1-1,1 0 1,0 0 0,1 1-1,-5 21 1,1-4 13,-2 3 48,-10 57-1,19-80-111,0 0-1,1 1 0,1-1 1,0 1-1,1-1 1,0 1-1,1-1 0,4 19 1,-4-27-33,-1-1 1,0 1-1,1-1 1,-1 1 0,1-1-1,0 1 1,0-1-1,1 0 1,-1 0-1,1 0 1,-1 0 0,1 0-1,0-1 1,0 1-1,0-1 1,1 0-1,-1 0 1,0 0 0,1 0-1,-1-1 1,1 1-1,0-1 1,-1 0-1,1 0 1,0 0 0,0 0-1,0-1 1,0 0-1,0 0 1,-1 0-1,1 0 1,0 0 0,0-1-1,6-1 1,-3 0-5,0 0 1,-1 0 0,1 0-1,0-1 1,-1 0 0,0-1-1,1 1 1,-1-1-1,-1-1 1,1 1 0,-1-1-1,1 0 1,-1 0 0,-1 0-1,1-1 1,-1 1-1,0-1 1,5-9 0,-7 11-2,0-1 0,-1 0 1,1 0-1,-1 1 0,0-1 0,0 0 1,0 0-1,-1 0 0,0-1 0,0 1 1,0 0-1,-2-6 0,2 9 0,-1-1-1,0 0 1,1 1-1,-1 0 1,-1-1-1,1 1 0,0 0 1,0-1-1,-1 1 1,0 0-1,1 0 1,-1 0-1,0 0 1,0 1-1,0-1 1,0 0-1,0 1 1,0-1-1,0 1 1,-1 0-1,1 0 1,-1 0-1,1 0 0,-1 0 1,-3 0-1,0 0 8,1 0-1,0 1 1,-1 0-1,1 0 0,-1 0 1,1 0-1,-1 1 0,1 0 1,0 1-1,-1-1 0,1 1 1,0 0-1,0 0 1,-5 3-1,6-3 2,0 0-1,1 1 1,-1-1 0,1 1 0,0-1 0,-1 1-1,1 0 1,0 0 0,1 1 0,-1-1 0,0 1-1,1-1 1,0 1 0,0 0 0,0 0-1,0-1 1,1 2 0,-2 4 0,3-8-8,0 0-1,-1 0 1,1 0 0,0 0 0,0 0 0,0 0-1,0 0 1,0 0 0,0 0 0,0 1 0,0-1-1,0 0 1,1 0 0,-1 0 0,0 0 0,1 0 0,-1 0-1,1 0 1,-1 0 0,1 0 0,-1 0 0,1 0-1,0 0 1,0-1 0,-1 1 0,2 1 0,0-1-1,0 0 1,0-1 0,0 1-1,0-1 1,0 1 0,0-1-1,-1 1 1,1-1 0,0 0 0,0 0-1,0 0 1,0 0 0,3-1-1,4-1 0,0 0-1,-1-1 1,1 0-1,-1 0 1,11-6-1,2-5-120,-1-1 0,0-1 0,-1-1 0,27-31 0,-35 36 2,-11 12 105,1-1 0,-1 1 0,0 0 0,0-1-1,1 1 1,-1 0 0,0-1 0,0 1 0,1 0-1,-1 0 1,0-1 0,1 1 0,-1 0 0,1 0-1,-1 0 1,0-1 0,1 1 0,-1 0 0,0 0-1,1 0 1,-1 0 0,1 0 0,-1 0 0,1 0-1,-1 0 1,0 0 0,1 0 0,-1 0 0,1 0-1,0 0 1,2 12-164,-8 28 118,4-33 45,-1 5 6,-4 53 142,5-60-140,1 1 1,1 0 0,-1-1 0,1 1-1,0 0 1,0-1 0,1 1 0,3 9-1,-5-15 24,0 1 0,1 0-1,-1-1 1,0 1-1,1-1 1,-1 1 0,0-1-1,1 1 1,-1-1 0,1 1-1,-1-1 1,1 1 0,-1-1-1,1 1 1,-1-1 0,1 0-1,-1 1 1,1-1 0,-1 0-1,1 0 1,0 1 0,-1-1-1,1 0 1,-1 0 0,1 0-1,0 0 1,-1 0-1,1 0 1,0 0 0,-1 0-1,2 0 1,-1 0 10,0-1-1,0 1 0,0-1 1,0 0-1,0 1 1,0-1-1,0 0 1,-1 1-1,1-1 0,0 0 1,0 0-1,-1 0 1,1 0-1,-1 0 1,1 0-1,0 0 0,-1 0 1,0 0-1,1-2 1,7-27 131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41:05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 18804,'-4'3'173,"0"1"1,1 1-1,0-1 1,0 0-1,0 1 0,1 0 1,-1-1-1,1 1 1,0 0-1,1 0 0,-2 8 1,2-9-129,2-1 0,-1 1 1,0-1-1,1 0 0,-1 1 1,1-1-1,0 0 0,0 1 1,1-1-1,-1 0 0,1 0 1,-1 0-1,1 0 0,0 0 1,0 0-1,0-1 0,1 1 1,4 4-1,84 74 506,-61-57-524,-1 1 1,34 40-1,-52-52-24,-2 0-1,1 1 1,-2 0 0,0 1-1,-1 0 1,0 0-1,-1 0 1,-1 1-1,6 27 1,-9-32-21,0-1 0,-1 1 0,-1 0 0,0 0 0,0 1 0,-1-1 0,-1-1 0,0 1 0,0 0 1,-1 0-1,0-1 0,-1 1 0,0-1 0,-1 0 0,-8 13 0,11-19-33,-1 0 0,1-1 0,-1 1-1,0-1 1,0 0 0,0 0 0,-1 0 0,1 0 0,-1 0-1,0-1 1,0 1 0,0-1 0,0 0 0,0 0 0,0-1-1,0 1 1,-1-1 0,1 0 0,-1 0 0,1-1 0,0 1-1,-1-1 1,1 0 0,-1 0 0,1 0 0,-1-1 0,1 1-1,-1-1 1,-6-2 0,-22-13-272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41:05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5 170 17612,'-5'-3'2136,"5"-2"-1344,12-7-376,8-2 1953,11-3-1793,7-4-280,10-1-424,4-1-264,0 4-648,-5 3-296,-10 6 919,-7 3-303,-20 8-136</inkml:trace>
  <inkml:trace contextRef="#ctx0" brushRef="#br0" timeOffset="1">81 374 17812,'14'-9'1736,"9"-11"-1256,14-10-224,8-5 745,9 0-841,5-4-280,1 6-16,3 6 144,-7 11-153,-6 2-159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9:11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13835,'0'0'1584,"4"0"-952,12 2-135,10-2 695,10-3-392,5 0-64,10-3-48,3 0-112,2-4-440,-2 0-312,-5-6 897,-4 2-681,-11-3-24,-3-3-8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41:07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249 471 13179,'1'-1'122,"-1"0"-1,1 0 1,-1 0 0,1 0 0,-1 0 0,1 0-1,-1-1 1,0 1 0,0 0 0,1 0 0,-1 0-1,0 0 1,0-1 0,0 1 0,0 0 0,-1 0-1,1 0 1,0 0 0,0 0 0,-1-1 0,1 1-1,0 0 1,-1 0 0,1 0 0,-1 0 0,0 0-1,1 0 1,-1 0 0,0 0 0,0 0 0,1 1-1,-1-1 1,0 0 0,0 0 0,0 1 0,0-1-1,0 0 1,-1 0 0,-1 0 50,0 0 1,0 0-1,0 0 0,0 0 1,0 1-1,0-1 0,0 1 1,0-1-1,0 1 0,0 0 1,0 1-1,0-1 0,-6 1 1,1 2-51,0 0 0,1 1 0,-1 0 0,1 0 0,0 0 0,0 1 0,0 0 0,0 1 0,1-1 1,-8 10-1,2-1-58,0 0 1,1 1 0,-15 28-1,18-28-21,1 0 0,0 1-1,-6 24 1,11-32-24,0-1-1,1 1 0,-1 1 1,2-1-1,-1 0 1,1 0-1,0 0 0,1 0 1,2 10-1,-3-16-13,1 0 0,-1 0 1,1 0-1,0-1 0,-1 1 0,1 0 0,0 0 1,0-1-1,0 1 0,0-1 0,1 1 0,-1-1 1,0 0-1,1 1 0,-1-1 0,1 0 0,-1 0 1,1 0-1,-1 0 0,1 0 0,0 0 0,-1 0 1,1-1-1,0 1 0,0 0 0,0-1 0,0 0 1,0 1-1,-1-1 0,1 0 0,4 0 0,-1-1 6,1 1 0,0-1 0,0-1 0,-1 1 0,1-1 0,0 0 0,-1 0 0,0-1 0,8-4 0,3-4 22,-1 0 1,0-2-1,0 0 0,-2 0 0,1-1 1,-2-1-1,0 0 0,-1-1 0,0 0 1,14-30-1,-12 16 50,0 0 0,-2-1 1,-1 0-1,-2-1 0,8-49 1,-13 52-13,-1 1 0,-1-1 0,-4-35 1,1 48-41,0 0 1,-1 0-1,-1 1 1,0-1-1,-2 1 1,1 0 0,-9-15-1,11 25-26,1 1 0,-1 0 0,0 0-1,-1 0 1,1 0 0,-1 1 0,0-1 0,1 1 0,-2 0-1,1 0 1,0 0 0,-7-3 0,9 5-5,1 1 1,-1-1-1,1 1 1,-1-1-1,1 1 1,-1 0-1,1 0 1,-1-1-1,0 1 1,1 0-1,-1 0 1,1 1 0,-1-1-1,0 0 1,1 0-1,-1 1 1,1-1-1,-1 1 1,1-1-1,-1 1 1,1 0-1,0 0 1,-1-1-1,1 1 1,0 0-1,-1 0 1,1 0-1,0 1 1,0-1-1,0 0 1,0 0-1,0 0 1,0 1-1,1-1 1,-1 1-1,0-1 1,1 1-1,-1-1 1,0 1-1,1-1 1,-1 3-1,-2 7 5,1 1 0,0-1 0,1 1 0,0-1 0,0 1 0,2-1 0,-1 1 0,1 0 0,1-1 0,0 1 0,7 19 0,2 2 19,1-1 0,29 52 0,-10-25-160,3-1 0,59 75 0,-91-130 1,1 1 0,1 1 0,-1-2 1,1 1-1,0 0 0,5 3 1,-8-6 140,0-1 0,-1 0 0,1 1 1,0-1-1,0 1 0,-1-1 0,1 0 0,0 0 1,0 1-1,0-1 0,-1 0 0,1 0 1,0 0-1,0 0 0,0 0 0,0 0 0,0 0 1,-1 0-1,1 0 0,0-1 0,0 1 0,0 0 1,-1 0-1,1-1 0,0 1 0,0-1 1,-1 1-1,1 0 0,0-1 0,-1 1 0,1-1 1,0 0-1,-1 1 0,1-1 0,-1 0 0,1 1 1,-1-1-1,1 0 0,0 0 0,9-23-223,2-10-91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41:07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37 6729,'-7'-2'1017,"-3"1"-489,-2-2-208,-2-2 712,2 3-544,1-4-224,-1-1 24,2-3-208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41:08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33 178 5857,'-7'18'840,"1"1"0,1 0-1,0 0 1,-4 35-1,9-48-503,-1 0 0,1 1 0,0-1 0,1 0 0,-1 0 0,1 0 0,0 0-1,1 0 1,-1 0 0,1 0 0,0 0 0,1-1 0,0 1 0,-1-1 0,2 0-1,-1 1 1,1-1 0,-1-1 0,7 7 0,-6-8-138,1 0-1,-1 0 1,0 0-1,1-1 1,0 0 0,0 0-1,0 0 1,0 0-1,0-1 1,0 0 0,0 0-1,0 0 1,0-1 0,1 1-1,-1-1 1,0-1-1,0 1 1,1-1 0,-1 0-1,0 0 1,0 0 0,9-4-1,-7 2-226,0 0 1,0 0-1,0 0 0,-1-1 0,0 0 1,0-1-1,0 1 0,0-1 0,0 0 0,-1-1 1,0 1-1,0-1 0,-1 0 0,1 0 1,4-11-1,-4 4 41,0 0-1,-1-1 1,-1 0 0,3-20 0,-3 13-142,6-32-205</inkml:trace>
  <inkml:trace contextRef="#ctx0" brushRef="#br0" timeOffset="1">344 0 15971,'-24'374'5348,"32"-2"-5872,-7-342-175,-1-21 266,0 0 1,0 0 0,1 0 0,2 10-1,-2-15-313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41:08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18 884 13723,'-13'15'1778,"8"-11"-984,8-11-72,3-3-231,0 1 0,0 0-1,1 0 1,1 1 0,9-10 0,48-37 368,-41 35-525,161-134 850,144-116-310,-199 164-858,164-120-2075,-294 226 2057,0 0 0,0 0 0,0 0 0,0 0 0,0 0 0,0 0 0,0 0 0,0 0 0,0 0 0,0 0 1,-1 0-1,1-1 0,0 1 0,0 0 0,0 0 0,0 0 0,0 0 0,0 0 0,0 0 0,0 0 0,0 0 0,0 0 0,0 0 0,0 0 0,0 0 0,0 0 1,0-1-1,-12 6-155,-13 4-62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41:09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305 664 11715,'3'-5'276,"-1"0"1,1-1 0,-1 1 0,0-1 0,0 1-1,-1-1 1,0 0 0,0 0 0,0 0 0,0 0 0,-1 0-1,0 1 1,-1-1 0,1 0 0,-1 0 0,0 0 0,0 0-1,-1 1 1,0-1 0,-4-8 0,4 9-125,-1 0 0,1 0 0,-1 0 0,-1 1 0,1-1 0,-1 1 0,1 0 0,-1 0 0,0 0 0,-1 0 0,1 1 0,-1 0-1,1 0 1,-1 0 0,0 0 0,0 1 0,0 0 0,0 0 0,-1 0 0,1 1 0,-9-2 0,5 3-81,1 0 0,0 0 0,-1 1 1,1 0-1,0 1 0,0-1 0,0 2 0,0-1 0,0 1 0,0 0 0,0 1 1,1 0-1,0 0 0,0 1 0,0-1 0,0 2 0,1-1 0,-7 8 0,7-8-57,1 1 0,0 0-1,0 0 1,0 0 0,1 1-1,0 0 1,0 0 0,1 0-1,0 0 1,0 0 0,1 0-1,-1 1 1,2-1 0,-1 1-1,1 0 1,0 0-1,1-1 1,0 1 0,1 14-1,0-19-7,-1 0-1,1 0 0,0 1 0,0-1 1,0 0-1,1 0 0,-1 0 0,1 0 1,0 0-1,-1 0 0,1-1 0,1 1 0,-1-1 1,0 1-1,0-1 0,1 0 0,0 0 1,-1 0-1,1 0 0,0 0 0,0 0 1,0-1-1,0 0 0,0 1 0,0-1 1,0 0-1,5 0 0,-2 0 13,0 0 0,1-1 0,-1 0 0,0 0-1,0-1 1,0 0 0,0 0 0,0 0 0,0-1 0,0 0 0,0 0 0,-1 0-1,1-1 1,8-4 0,-1-3 23,0 0 1,-1 0-1,0-1 0,-1 0 0,0-1 0,-1-1 0,0 0 0,11-19 0,-4 3 47,-2-1 0,-1-1 0,11-34 0,-14 29-43,-2-1 1,-1 0 0,-2 0-1,-1-1 1,-2 0 0,-2 1-1,-5-58 1,3 89-50,1-1 0,-1 0 0,0 0 0,-1 1 0,0-1 0,0 1 0,0-1 0,0 1 0,-1 0 0,-6-10 0,8 15 2,1 1-1,-1-1 0,1 1 1,-1-1-1,1 1 0,-1 0 1,1-1-1,-1 1 1,0-1-1,1 1 0,-1 0 1,1 0-1,-1-1 1,0 1-1,1 0 0,-1 0 1,0 0-1,1 0 1,-1 0-1,0 0 0,0 0 1,1 0-1,-1 0 0,0 0 1,1 0-1,-1 0 1,0 0-1,1 0 0,-1 1 1,0-1-1,1 0 1,-1 1-1,1-1 0,-1 0 1,0 1-1,1-1 1,-1 1-1,1-1 0,-1 1 1,1-1-1,0 1 0,-1-1 1,1 1-1,-1-1 1,1 1-1,0 0 0,-1-1 1,1 1-1,0 1 1,-3 2-8,1 1 0,0 0 0,0 0 0,-2 9 0,0 11 10,2 0 0,0 0-1,1-1 1,2 1 0,0 0 0,8 39 0,-1-28 37,1 0 1,1-1 0,29 63-1,-33-85-398,1 0-1,1 0 1,-1-1-1,2 0 1,0-1-1,0 1 1,1-2-1,20 17 0,-25-25-118,0-3 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41:09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85 11955,'1'-2'64,"2"-10"285,1 0 0,0 1 0,1-1 0,0 1-1,8-11 1,-10 20 1054,-4 9-830,-5 12-111,-9 14 223,-76 187 2628,84-195-3029,0 0 0,2 0 0,0 0-1,2 1 1,1 0 0,0-1-1,4 32 1,-1-48-223,0-1 1,1 0-1,0 1 0,0-1 1,1 0-1,0 0 0,0 0 0,8 12 1,-10-18-56,0 0 0,1 0 1,-1 0-1,1 0 0,-1 0 1,1-1-1,0 1 1,0 0-1,0-1 0,0 0 1,0 1-1,0-1 1,0 0-1,0 0 0,0 0 1,1 0-1,-1 0 0,0-1 1,1 1-1,-1-1 1,0 1-1,1-1 0,-1 0 1,1 0-1,-1 0 1,1-1-1,-1 1 0,0 0 1,1-1-1,-1 1 0,0-1 1,1 0-1,-1 0 1,3-2-1,2 0-4,-1-1 0,0-1 0,0 1 0,-1-1 0,1 0 0,-1 0 0,0-1 0,0 1 0,-1-1 0,0 0 0,0-1 0,0 1 0,-1 0 0,1-1 0,3-13 0,-5 13-6,0 1 0,0-1 0,-1 0 1,1 0-1,-2 0 0,1 0 0,-1 0 0,0 0 0,0 0 1,-1 0-1,0 0 0,0 0 0,-1 0 0,1 0 0,-2 1 1,-4-12-1,6 16-2,0-1 1,-1 1-1,1 0 1,-1-1-1,1 1 1,-1 0-1,0 0 1,0 1-1,0-1 1,0 0-1,0 0 1,0 1-1,-1 0 1,1-1-1,0 1 1,-1 0-1,-4-2 1,4 3 0,1 0 0,0 0 0,-1 0 0,1 0 0,-1 0 1,1 0-1,0 1 0,-1-1 0,1 1 0,0 0 1,0-1-1,-1 1 0,1 0 0,0 0 0,0 1 1,-3 1-1,1 0 1,0 1-1,0-1 1,0 1 0,0 0 0,1 0 0,-1 1-1,1-1 1,0 1 0,0-1 0,1 1 0,0 0 0,0 0-1,0 0 1,0 0 0,1 1 0,-2 8 0,3-10 2,-1 1 1,1-1-1,0 1 1,1-1-1,-1 1 1,1-1-1,0 1 1,0-1-1,0 0 0,1 1 1,2 3-1,-4-6 1,1 0-1,1-1 1,-1 1-1,0-1 1,0 1 0,1-1-1,-1 0 1,0 1-1,1-1 1,0 0-1,-1 0 1,1 0-1,0 0 1,-1 0-1,1-1 1,0 1-1,0 0 1,0-1-1,-1 1 1,1-1-1,0 0 1,0 0-1,0 1 1,0-1-1,0-1 1,0 1-1,0 0 1,2-1-1,5-1-15,1-1-1,0 0 1,-1-1 0,0 0-1,0 0 1,0-1-1,0 0 1,0 0 0,-1-1-1,11-11 1,6-6-148,38-46 1,3-19-452,-64 88 243,-2 5 269,-3 10 37,0-1 25,-17 68-145,19-73 162,0 0-1,0-1 1,1 1 0,0 0 0,0 0 0,1 0-1,3 11 1,-4-19 23,0 1-1,1-1 0,-1 0 1,1 0-1,-1 1 1,1-1-1,-1 0 1,1 0-1,0 0 1,-1 0-1,1 0 0,2 2 1,11-1-31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41:10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1334 7 9498,'-41'-4'664,"0"2"0,0 1-1,-78 10 1,89-4-305,-1 1 0,1 2-1,0 1 1,1 1 0,-48 24 0,9 5-18,1 2 1,3 4-1,1 2 0,3 3 1,2 3-1,2 2 1,2 2-1,4 3 0,-52 76 1,69-85-174,2 1 1,3 1 0,2 2-1,2 0 1,-23 82 0,38-103-130,1 0 0,2 1 1,1 0-1,1 0 1,3 1-1,1-1 1,1 0-1,2 0 1,1 1-1,14 51 0,-5-46-54,2-1-1,1 0 0,2-1 0,2-1 0,1-1 0,2 0 0,2-2 1,1-1-1,1-1 0,36 33 0,-34-39-45,0-2 0,2-2 1,1 0-1,0-2 0,2-2 0,0-1 0,1-1 1,1-2-1,0-2 0,1-1 0,54 10 0,-68-19 29,-1 0 0,1-2 0,0 0 0,-1-2 0,1-1 0,-1 0 0,1-2 0,-1 0-1,0-2 1,0 0 0,24-11 0,-20 5 24,-1-1 0,-1 0 0,0-2-1,-1-1 1,-1-1 0,0-1 0,-1-1 0,33-38-1,-13 4 60,-2-1 0,-3-2 0,-2-1-1,47-108 1,-45 72 81,-3-2-1,32-151 1,-48 157 60,12-177 0,-28 218-122,-2 0 0,-2 0 0,-3 0 0,-1 1 0,-20-69 0,21 96-41,-1 1 0,-1-1 0,0 2 0,-2-1 0,0 1 1,-1 0-1,-1 1 0,-15-17 0,18 24-15,0 2 0,0-1 0,-1 1 0,0 0 0,-1 1 0,1 1 0,-1-1 0,0 2 0,-1-1 0,0 2 0,0-1 0,0 2 0,0 0 0,-20-3 0,16 5-45,0 1 0,0 0 1,0 1-1,1 1 0,-1 0 0,0 1 1,1 1-1,0 1 0,0 0 1,0 1-1,1 0 0,-1 1 0,2 1 1,-1 0-1,1 1 0,0 0 0,1 1 1,0 1-1,1 0 0,0 0 1,0 1-1,-8 14 0,-8 21-137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41:11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687 1 16315,'-181'688'4296,"137"-548"-3819,-198 683 762,200-645-1176,8 1 1,-18 309-1,49-244-1223,2-242 356,-1-5 436,-4-12-269,-7-34-509,-6-55-1,2 12 613,-14-45-208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41:11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3 688 13427,'-1'-3'192,"0"-1"0,1 0 0,0 0 0,-1 0 0,2 1 0,-1-1 0,0 0-1,1 0 1,-1 0 0,1 1 0,0-1 0,1 0 0,-1 1 0,1-1 0,-1 1 0,1 0 0,0-1 0,0 1 0,0 0 0,1 0 0,-1 0 0,1 0 0,0 1 0,0-1 0,-1 1 0,2-1-1,-1 1 1,4-2 0,35-24 402,151-113 159,-112 71-662,-3-4 0,109-136-1,-141 144-15,-44 64-53,-3 8 7,-17 89 175,-2 11 54,-11 151 0,31-70-312,2-156 37,1-1-1,2 0 1,1 0-1,10 30 1,4-15-39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41:12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489 1 15419,'-51'28'2293,"-83"64"1,99-65-2013,2 3 0,0 1-1,2 1 1,2 1 0,-35 52 0,63-85-279,-5 9 11,1 0 0,0 0 0,0 0 0,-3 11-1,7-19-20,0 1-1,1 0 0,-1-1 0,0 1 0,1 0 0,0-1 1,0 1-1,-1 0 0,1 0 0,0 0 0,0-1 0,0 1 1,1 0-1,-1 0 0,0-1 0,1 1 0,-1 0 0,1 0 1,0-1-1,-1 1 0,1-1 0,0 1 0,0-1 0,0 1 1,0-1-1,0 1 0,0-1 0,1 0 0,-1 1 0,0-1 1,1 0-1,1 1 0,13 6-108,1-1-1,1-1 1,-1 0-1,25 4 1,35 12-202,-63-17 276,-1 1 0,1 1-1,-1-1 1,0 2-1,14 10 1,-24-15 58,0-1 1,0 1-1,0 0 0,0 0 0,0 0 1,-1 0-1,1 1 0,-1-1 1,0 1-1,0-1 0,0 1 0,0 0 1,-1 0-1,0 0 0,1 0 1,-1 0-1,-1 0 0,1 0 1,-1 0-1,1 0 0,-1 0 0,0 0 1,-1 6-1,-1-2 91,-1-1 0,1 1 0,-1 0 0,-1-1 0,1 0-1,-1 0 1,-1 0 0,1 0 0,-1-1 0,0 1 0,-1-1 0,1-1 0,-11 9 0,0-1 202,0-1 1,0-1 0,-1-1-1,-27 12 1,35-18-228,0 0-1,0-1 1,0 0 0,-1-1 0,1 0-1,-1-1 1,1 0 0,-1 0-1,0-1 1,1 0 0,-12-1 0,17 0-133,0 0-1,0 0 1,0 0 0,0 0 0,1-1 0,-1 0 0,0 1 0,1-1 0,-1 0 0,1-1 0,-1 1 0,1-1 0,0 1 0,0-1 0,0 0-1,0 0 1,1-1 0,-1 1 0,1 0 0,0-1 0,0 0 0,0 1 0,1-1 0,-1 0 0,1 0 0,0 0 0,0 0 0,-1-5 0,1 1-37,0-1 1,1 1 0,0-1-1,0 1 1,1-1 0,0 1-1,1-1 1,3-12 0,11-25-528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9:1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4 14027,'38'-2'4480,"-27"1"-4100,0 1 0,-1 0 0,1 0-1,0 1 1,0 0 0,10 3 0,-15-2-355,-1-1 0,0 1 1,0 0-1,0 0 0,0 1 0,-1-1 1,1 1-1,-1 0 0,1 1 1,-1-1-1,0 1 0,3 3 0,-6-5-27,0-1 0,0 1 0,0-1 0,0 1 0,0-1 0,0 1 0,-1 0 0,1 0 0,-1-1 0,1 1 0,-1 0 0,0 0 0,0-1 0,0 1 0,0 0 0,0 1 0,0 0-3,-1 0 0,0-1 0,0 1 0,0-1 0,0 1 0,0-1 0,0 0 0,-1 1 0,1-1 0,-1 0 0,0 0 0,1 0 0,-4 3 0,-13 10-27,0-2 1,-1 0-1,0 0 1,-1-2-1,-32 13 0,-43 26-95,95-50 121,-1 1 0,0-1 0,0 1 0,0-1 0,0 1 0,0-1 0,1 1 0,-1 0 0,0-1 0,1 1 0,-1 0 0,0 0 0,1-1 0,-1 1 0,1 0 0,-1 0 0,1 0 0,0 0 1,-1 1-1,1-2-1,0 1 1,0-1-1,1 1 1,-1-1 0,0 1-1,0-1 1,1 1-1,-1-1 1,0 0-1,1 1 1,-1-1 0,1 1-1,-1-1 1,0 0-1,1 1 1,-1-1 0,1 0-1,-1 0 1,1 1-1,-1-1 1,1 0 0,-1 0-1,1 0 1,0 0-1,42 6-267,-41-6 265,11 1-48,20 0-124,37 7 1,-62-6 147,0-1 1,-1 1 0,1 0-1,0 1 1,-1 0 0,0 0-1,0 0 1,0 1 0,0 0 0,11 9-1,-17-12 24,0 0-1,1 1 1,-1-1-1,0 0 1,1 1-1,-1-1 1,0 1-1,0-1 1,0 1-1,-1 0 1,1-1-1,0 1 1,0 0-1,-1 0 1,1 0-1,-1-1 1,0 1 0,0 0-1,1 0 1,-1 0-1,-1 2 1,1-2 10,-1 1 0,0-1 0,0 0 0,0 1 0,0-1 0,0 0 0,-1 0 0,1 0 0,-1 0 1,1 0-1,-1 0 0,0-1 0,-3 4 0,-6 3 100,-1-1 0,0 0 0,0-1 0,-20 8 0,10-5 47,0-1-1,-1-1 1,0-1-1,0-1 1,0-1-1,-32 1 1,30-9-1150,19-3-337,6 7 1275,0-1-1,0 1 1,0-1 0,0 0 0,1 1-1,-1-1 1,0 1 0,0-1-1,1 1 1,-1-1 0,1 1-1,-1-1 1,0 1 0,1-1 0,-1 1-1,1-1 1,-1 1 0,2-1-1,13-7-569,4 0-215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41:12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0 16428,'3'5'140,"-1"0"0,0 0 0,0 1 0,0-1 0,-1 0 0,1 1 1,-1-1-1,-1 1 0,1 0 0,-1-1 0,0 1 0,0-1 0,0 1 1,-1 0-1,-2 6 0,1 12 181,-3 67 1079,10 136 0,2-163-1286,1 0-1,34 118 0,-36-165-367,-5-22-210,-10-31-226,-7-8 378,-3 1 0,-1 0-1,-2 2 1,-2 1 0,-32-41-1,49 70 568,8 7 295,19 8 305,-16-2-862,6 1-67,-1-1 1,1 0-1,-1 0 1,1-1-1,0 0 1,0 0 0,-1-1-1,1 0 1,0-1-1,0 0 1,-1-1-1,1 0 1,0-1-1,-1 0 1,0 0 0,0-1-1,0 0 1,0 0-1,-1-1 1,1 0-1,-1-1 1,0 0-1,-1 0 1,1-1-1,8-9 1,12-21-379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41:13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1 14939,'-10'13'460,"-1"2"-1,2-1 1,0 1-1,0 1 1,2 0-1,0 0 1,-9 34-1,10-28-88,1 0-1,2 1 0,0 0 1,1 0-1,2 34 1,0-53-326,0 0-1,1 0 1,-1 0 0,1 0 0,0 0-1,0-1 1,0 1 0,1 0 0,-1-1-1,1 1 1,0-1 0,0 1-1,4 3 1,-5-5-33,0-1 0,1 0 0,-1 0 0,1 0-1,0 0 1,-1-1 0,1 1 0,-1 0 0,1-1 0,0 1-1,0-1 1,-1 1 0,1-1 0,0 0 0,0 0 0,0 0 0,-1 0-1,1 0 1,0 0 0,0 0 0,0-1 0,-1 1 0,1-1-1,0 1 1,0-1 0,-1 1 0,1-1 0,-1 0 0,1 0-1,2-2 1,5-3-3,-1 0-1,0-1 1,0 1-1,0-2 1,-1 1-1,0-1 0,-1-1 1,1 1-1,-2-1 1,1 0-1,4-11 1,5-12 2,21-67 0,-31 85-9,10-38-6,-14 48 4,0-1 0,0 1 0,-1-1-1,0 1 1,1-1 0,-2 1 0,1-1 0,-2-7-1,2 12 2,0-1-1,0 1 0,0 0 0,0 0 1,0 0-1,0 0 0,0-1 0,0 1 1,0 0-1,0 0 0,0 0 1,0 0-1,0-1 0,-1 1 0,1 0 1,0 0-1,0 0 0,0 0 0,0 0 1,0 0-1,0 0 0,-1-1 1,1 1-1,0 0 0,0 0 0,0 0 1,0 0-1,-1 0 0,1 0 0,0 0 1,0 0-1,0 0 0,0 0 0,-1 0 1,1 0-1,0 0 0,0 0 1,0 0-1,0 0 0,-1 0 0,1 0 1,0 0-1,0 0 0,0 0 0,0 0 1,0 0-1,-1 0 0,1 1 0,0-1 1,0 0-1,0 0 0,0 0 1,0 0-1,0 0 0,-1 0 0,1 0 1,0 1-1,0-1 0,0 0 0,0 0 1,0 0-1,0 0 0,0 1 0,0-1 1,0 0-1,0 0 0,-8 14 16,-1 13 41,1 2 0,1-1 1,2 1-1,1 0 0,1 0 1,1 43-1,2-65-33,0 0 1,1 0-1,0 0 1,0 0-1,1 0 0,3 10 1,-5-15-39,1-1 1,-1 0-1,1 1 1,0-1 0,-1 0-1,1 0 1,0 0 0,0 0-1,0 0 1,0 0 0,0 0-1,0 0 1,0 0-1,0 0 1,0 0 0,1-1-1,-1 1 1,0-1 0,0 1-1,1-1 1,-1 1 0,0-1-1,1 1 1,-1-1-1,0 0 1,1 0 0,-1 0-1,1 0 1,-1 0 0,0 0-1,1 0 1,-1 0 0,1-1-1,-1 1 1,0 0-1,0-1 1,1 1 0,1-2-1,3-1-73,-1 1 0,0-1 0,0 0 0,-1 0 0,1-1 0,0 0 0,-1 1 1,0-1-1,6-8 0,3-5-27,14-25 0,-23 35 55,34-61-304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41:13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 16732,'-13'34'1783,"-1"-1"1,-30 52-1,44-83-1744,0 0 1,0 0-1,0 1 1,0-1-1,1 0 0,-1 0 1,0 0-1,1 0 1,1 3-1,2 12-246,-3 5 51,-2 41 0,3-57 170,4-11-10,5-12-14,-1-8-105,10-37 0,-17 54 80,-1-1-1,-1 1 0,0-1 0,0 0 1,0 1-1,-1-1 0,0 0 1,-2-12-1,2 21 32,0-1 0,-1 0 1,1 1-1,0-1 0,0 0 0,0 1 0,0-1 1,-1 0-1,1 1 0,0-1 0,0 0 0,-1 1 1,1-1-1,-1 1 0,1-1 0,0 1 0,-1-1 1,1 1-1,-1-1 0,1 1 0,-1-1 0,0 1 1,1 0-1,-1-1 0,1 1 0,-1 0 0,0-1 1,1 1-1,-1 0 0,0 0 0,1 0 0,-1-1 1,0 1-1,1 0 0,-1 0 0,0 0 0,1 0 1,-1 0-1,0 0 0,1 1 0,-1-1 0,0 0 1,1 0-1,-1 0 0,0 1 0,1-1 0,-1 0 1,0 1-1,1-1 0,-1 0 0,1 1 0,-1-1 1,1 1-1,-1-1 0,1 1 0,-1 0 1,-4 3 19,0 1 1,0 0 0,0 0 0,-5 8 0,-7 13 144,2 1 0,1 0 0,0 0 0,3 1 0,0 1 0,2 0 0,-7 38 0,15-64-125,1 1 0,-1 0 0,1-1 1,0 1-1,0 0 0,0-1 0,1 1 0,1 6 0,-2-9-27,0-1-1,0 1 1,1 0 0,-1 0-1,1 0 1,-1-1 0,1 1 0,-1 0-1,1-1 1,0 1 0,-1 0-1,1-1 1,0 1 0,-1-1-1,1 1 1,0-1 0,-1 1-1,1-1 1,0 0 0,0 1-1,0-1 1,0 0 0,-1 0-1,1 1 1,0-1 0,0 0-1,0 0 1,0 0 0,0 0 0,0 0-1,-1 0 1,1-1 0,0 1-1,0 0 1,0 0 0,0 0-1,-1-1 1,1 1 0,1-1-1,16-8-282,-1 0-1,-1-1 0,1-1 0,-2-1 1,24-22-1,-27 24-257,-9 8 378,0 0-1,0-1 1,-1 0 0,1 1 0,-1-1-1,1 0 1,-1 0 0,0-1 0,0 1 0,0 0-1,-1-1 1,1 1 0,1-7 0,3-19-257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41:14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 13755,'13'178'5248,"-10"-78"-4354,11 225 623,-13-313-1493,4 30 56,-5-40-97,0 0 0,1 0 0,-1 0 0,1 0 0,0 0 0,-1 0 0,1 0 0,0 0 0,0 0 0,0 0 0,1 0 0,-1 0 0,0-1 0,4 4 0,-5-5 2,0 0-1,0 0 1,1 1-1,-1-1 0,0 0 1,0 0-1,1 0 1,-1 0-1,0 0 1,0 0-1,1 0 0,-1 0 1,0 0-1,0 0 1,1 0-1,-1 0 1,0 0-1,0 0 0,1 0 1,-1 0-1,0 0 1,0 0-1,1 0 1,-1 0-1,0 0 1,0 0-1,0-1 0,1 1 1,-1 0-1,0 0 1,0 0-1,0 0 1,1 0-1,-1-1 0,0 1 1,0 0-1,0 0 1,0 0-1,1-1 1,4-13-431,-2-14-178,-3 9 439,-1-1 0,-1 1 0,-1-1 0,0 1 1,-2 0-1,0 0 0,-1 1 0,0 0 0,-11-19 0,7 18 803,-1 0-1,0 1 0,-2 1 0,-23-27 0,41 47-444,0-1-1,0 1 1,0-1-1,1 0 1,-1-1-1,1 1 1,-1-1-1,1 0 1,-1-1-1,1 1 1,10-1-1,1 0-806,-1 0 0,1-1 0,28-6 0,-29 3-247,-1-1 0,0 0 0,-1-2 1,28-15-1,-35 18 552,0 0 0,0-1 1,0-1-1,-1 1 1,0-1-1,0 0 0,0 0 1,-1-1-1,0 0 0,8-13 1,-12 19 327,0 0 0,-1 0 0,1 0 0,-1-1 0,1 1 0,-1 0 0,1 0 0,-1 0 0,0-1 0,1 1 0,-1 0 0,0 0 0,0 0 0,0-1 0,0 1 0,0 0 0,0 0 0,-1-1 0,1 1 0,0 0 0,0 0 0,-1 0 0,1-1 0,-1 1 0,1 0 0,-1 0 0,0 0 0,1 0 0,-1 0 0,-2-2 0,2 2 101,-1 0-1,0 1 1,0-1-1,0 0 1,0 1-1,0-1 1,0 1-1,1 0 1,-1 0-1,0 0 0,0 0 1,0 0-1,0 0 1,0 0-1,0 0 1,0 1-1,0-1 1,0 1-1,-3 1 1,-4 2 285,0 0 1,1 1 0,-1 0-1,1 0 1,0 1-1,1 0 1,-1 0 0,1 1-1,0 0 1,1 1 0,0-1-1,-6 10 1,1-1 41,2 0-1,0 1 1,1-1 0,0 2 0,-6 24-1,12-38-351,-5 35 467,6-37-523,1-1 0,0 0 0,0 0 0,0 1 0,0-1 0,0 0 0,1 0 0,-1 1 0,0-1 0,1 0 0,-1 0 0,0 0 0,1 1 0,0-1 0,-1 0 0,1 0 0,-1 0 0,1 0 0,0 0 0,0 0 0,0 0 0,0 0 0,0-1 0,0 1 0,0 0 1,0 0-1,0-1 0,1 2 0,3-1-16,-1 0 0,0 0 0,1-1 0,-1 1 0,0-1 0,1 0 0,-1 0 0,1-1 0,4 0 0,42-11-295,-41 9 211,39-11-316,58-14-657,-92 26 776,0-1-1,1 2 1,-1 0-1,30 2 1,-42-1 242,0 0 1,-1 1 0,1-1 0,-1 1 0,1 0 0,0 0 0,-1 0 0,1 0-1,-1 0 1,0 0 0,1 0 0,-1 1 0,0 0 0,0-1 0,0 1-1,4 3 1,-6-3 48,1 0 0,0-1-1,0 1 1,-1-1 0,1 1 0,-1 0-1,0-1 1,1 1 0,-1 0-1,0-1 1,0 1 0,0 0 0,0 0-1,0-1 1,0 1 0,-1 0-1,1-1 1,-1 1 0,1 0 0,-1-1-1,0 1 1,1-1 0,-1 1-1,0-1 1,0 1 0,0-1-1,-2 3 1,-6 8 261,-1-1 0,0 0 0,-1 0 0,0-1 0,-24 16 0,7-7 528,-50 24 0,69-39-816,-1 0 1,1 0-1,-1-1 1,-16 4-1,24-7 1,0 1-1,0-1 1,0 0-1,0 0 0,0 1 1,0-1-1,0 0 1,0-1-1,0 1 0,0 0 1,0-1-1,0 1 1,0-1-1,0 1 1,0-1-1,1 0 0,-1 0 1,0 0-1,0 0 1,1 0-1,-1 0 0,1 0 1,-1-1-1,1 1 1,-1-1-1,1 1 1,0-1-1,-1 1 0,0-4 1,-8-24-247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41:14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78 20220,'26'-3'1425,"-5"-7"-1361,2-4-240,6-2 592,1-1-168,-3 0-272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41:15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10 13923,'-6'4'520,"-10"7"213,0 0 1,1 0 0,0 2 0,1 0 0,1 0 0,0 1 0,-19 28 0,23-27-579,1 1 0,1 0 0,0 0 0,1 1 1,-6 29-1,9-33-138,1 1 1,0-1 0,1 1-1,1-1 1,0 1-1,1-1 1,0 1 0,4 12-1,-5-23-18,1 0 0,0-1-1,0 1 1,0-1 0,0 1-1,0-1 1,1 0 0,-1 1-1,1-1 1,-1 0-1,3 3 1,-3-5 0,0 1-1,0 0 0,0-1 1,0 1-1,0 0 1,0-1-1,0 1 0,0-1 1,1 0-1,-1 1 1,0-1-1,0 0 0,0 0 1,0 0-1,0 0 1,1 1-1,-1-2 0,0 1 1,0 0-1,0 0 1,0 0-1,1 0 0,-1-1 1,0 1-1,0-1 1,0 1-1,0-1 0,0 1 1,1-2-1,4-2-5,-1 0 0,1-1 0,-1 0 0,0 0 0,-1 0 0,1 0 0,-1-1 0,0 0 0,-1 0 0,1 0 0,-1 0 0,3-9 0,3-8-13,-1-1 0,5-28 1,-6 18-15,4-50 1,-10 71 19,0-1 0,-2 1 1,1-1-1,-2 1 0,0-1 1,-5-20-1,6 32 11,1 1 0,-1-1-1,1 1 1,-1-1 0,1 1 0,-1-1 0,0 1 0,0-1-1,0 1 1,0 0 0,0-1 0,0 1 0,0 0 0,0 0 0,0 0-1,-2-1 1,2 1 1,0 1 0,1 0 0,-1 0-1,0 0 1,1 0 0,-1 0 0,1 0-1,-1 0 1,0 0 0,1 0 0,-1 1-1,0-1 1,1 0 0,-1 0 0,1 0-1,-1 1 1,0-1 0,1 0 0,-1 1-1,1-1 1,-1 1 0,1-1 0,-1 0-1,1 1 1,-1-1 0,0 2 0,-2 2-7,0 1 0,0 0 1,1 0-1,-1 0 0,1 0 1,0 0-1,0 0 0,-1 6 1,-1 11 30,0 1-1,1 0 1,1 0 0,1 0-1,1 1 1,1-1 0,1 0 0,1 0-1,12 44 1,-14-64-12,0 0 0,1 0 0,-1-1 0,0 1 0,1 0-1,0 0 1,0-1 0,-1 1 0,1-1 0,1 1 0,-1-1 0,0 0 0,1 0-1,-1 0 1,1 0 0,-1 0 0,1-1 0,0 1 0,3 0 0,-3-1 1,1 0-1,-1-1 1,0 1 0,1-1 0,-1 0 0,0 0-1,1 0 1,-1 0 0,1-1 0,-1 0 0,0 1-1,0-1 1,1 0 0,-1-1 0,0 1 0,0 0-1,5-4 1,2-2-8,0-1 1,0 0-1,-1 0 0,0-1 0,-1 0 0,0 0 0,-1-1 0,0 0 0,0 0 1,5-13-1,0-1-128,0-1 1,-2 0 0,10-39-1,-16 47-45,-4 17-11,-4 31-77,3 2 279,4 42 0,-2-64 25,0-1-1,1 1 1,0-1-1,1 0 0,0 1 1,1-2-1,0 1 0,5 10 1,-8-18-34,0-1 1,0 1 0,-1-1 0,1 1-1,0-1 1,0 0 0,0 1-1,1-1 1,-1 0 0,0 0 0,0 0-1,1 0 1,-1 0 0,0 0-1,1 0 1,-1 0 0,1-1 0,-1 1-1,1 0 1,0-1 0,-1 0-1,1 1 1,-1-1 0,1 0 0,0 0-1,-1 1 1,1-1 0,0-1-1,-1 1 1,1 0 0,0 0-1,-1-1 1,1 1 0,0-1 0,-1 1-1,1-1 1,-1 0 0,1 1-1,-1-1 1,1 0 0,-1 0 0,0 0-1,3-2 1,2-3 30,0 0-1,0-1 1,0 1-1,-1-1 1,1-1 0,6-13-1,1-5-29,-2-1 1,0-1-1,-2 0 0,-1 0 0,7-49 0,-16 95-593,2 1 0,0-1 0,1 0 1,7 31-1,0-34 390,-9-15 176,0 0 1,1 0-1,-1 1 0,1-1 0,-1 0 1,1 0-1,-1 0 0,1 0 0,-1 0 0,1 1 1,-1-1-1,1 0 0,-1 0 0,1 0 1,-1-1-1,1 1 0,-1 0 0,1 0 0,-1 0 1,1 0-1,-1 0 0,1-1 0,-1 1 1,1 0-1,-1 0 0,1-1 0,-1 1 0,1 0 1,0-1-1,15-12-382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41:15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 13355,'-19'34'2395,"10"-13"-1785,0 1 0,2 0 1,0 0-1,2 0 0,0 1 0,-1 28 1,6-49-588,0-1 1,1 1 0,-1-1 0,1 1 0,-1-1 0,1 0-1,-1 1 1,1-1 0,0 0 0,0 1 0,0-1 0,0 0-1,0 0 1,0 0 0,0 0 0,0 0 0,0 0 0,0 0-1,1 0 1,-1-1 0,0 1 0,1 0 0,-1-1-1,0 1 1,1-1 0,1 1 0,46 11-74,-34-9-1,14 3-74,-4-2-14,-1 1 0,0 1 0,-1 2 0,34 14 0,-56-21 147,0-1 0,1 1-1,-1 0 1,0-1 0,0 1-1,0 0 1,0 0 0,1 0-1,-1 0 1,0 0 0,-1 0 0,1 1-1,0-1 1,1 2 0,-2-2 7,0 0 0,0 0 0,0 0 0,0 0 0,0 0 0,0 0 0,0 0-1,0-1 1,-1 1 0,1 0 0,0 0 0,-1 0 0,1 0 0,-1-1 0,1 1 0,-1 0 0,1 0 0,-1-1 0,1 1 0,-1 0 0,0-1 0,1 1 0,-1-1 0,0 1 0,1-1 0,-1 1 0,-1 0 0,-11 7 125,-1 0 0,0 0 0,0-2 1,-1 0-1,0 0 0,0-1 0,0-1 0,0-1 0,-1 0 0,1-1 1,-22 0-1,33-2-113,0 0 0,0 0 1,0-1-1,0 1 0,0-1 1,0 0-1,-5-3 0,8 4-11,0 0 1,0-1-1,0 1 0,1-1 1,-1 1-1,0-1 0,0 1 0,1-1 1,-1 1-1,0-1 0,1 0 1,-1 1-1,0-1 0,1 0 1,-1 0-1,1 1 0,0-1 0,-1 0 1,1 0-1,-1 0 0,1 0 1,0 1-1,0-1 0,-1 0 0,1 0 1,0 0-1,0 0 0,0 0 1,0 0-1,0 0 0,0 0 0,1 1 1,-1-1-1,0 0 0,0 0 1,0 0-1,1-1 0,9-12-33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41:16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33 17900,'-6'-4'180,"1"0"0,-1 0 1,0 1-1,-1 0 0,1 0 0,0 0 1,-1 1-1,0 0 0,1 0 0,-11-1 1,14 3-160,0 0 1,1 0-1,-1 0 1,0 1-1,0-1 0,1 0 1,-1 1-1,0 0 1,1 0-1,-1 0 1,1 0-1,-1 0 1,1 0-1,0 1 1,-1-1-1,1 1 1,0-1-1,0 1 1,0 0-1,0 0 1,0 0-1,1 0 1,-1 0-1,0 1 1,1-1-1,0 0 1,-1 1-1,1-1 1,-1 4-1,0 1-22,-1 0 0,1 0 0,1 0 0,0 0 0,0 0 0,0 1-1,0-1 1,1 0 0,1 0 0,-1 0 0,1 1 0,0-1 0,1 0 0,0 0 0,0 0 0,0 0 0,1-1 0,0 1 0,0-1-1,1 1 1,8 10 0,7 7-84,1-1 0,1-2 0,1 0 0,25 19 0,10 10-159,-45-38 242,-1 0 0,-1 0 0,0 1 0,-1 1 1,0-1-1,-1 1 0,-1 1 0,0 0 1,-1 0-1,-1 0 0,5 18 0,-8-23 126,0 0-1,-1 0 1,0 0-1,0 0 1,-1 0-1,0 0 1,-1 0-1,0 0 1,0 0 0,-1 0-1,-1 0 1,0-1-1,0 1 1,-1-1-1,0 0 1,0 0-1,-1 0 1,-12 16-1,16-23-74,-1 1 0,0-1 0,0 0 0,0 0 0,0 0 0,-1 0 0,1 0 0,0 0 0,-1 0 0,0-1 0,1 0 0,-1 1 0,0-1 0,1 0 0,-1 0 0,0 0 0,0-1 0,0 1 0,0-1 0,0 0 0,0 1-1,0-1 1,0-1 0,0 1 0,0 0 0,0-1 0,0 1 0,0-1 0,0 0 0,1 0 0,-1 0 0,0 0 0,1-1 0,-4-1 0,-2-2-49,1-1 1,-1 0-1,2 0 1,-1 0-1,0-1 0,1 0 1,1 0-1,-1-1 1,-8-15-1,7 9-244,1 0 0,0-1 0,1 0 0,0 0 0,1 0-1,-1-16 1,3 23 102,2-1-1,-1 0 0,1 0 0,0 0 0,1 0 1,0 0-1,0 0 0,1 1 0,0-1 1,1 0-1,6-14 0,15-13-532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41:16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58 378 16884,'-1'0'79,"0"0"0,0 0 0,0 0 0,0 0 0,0 0 0,0 0 0,0 0 0,0 0 0,0 0 0,0 1 0,0-1 0,0 0 1,0 1-1,1-1 0,-1 1 0,0-1 0,0 1 0,0-1 0,0 1 0,0-1 0,1 1 0,-1 0 0,0 0 0,1-1 0,-1 1 1,0 0-1,1 0 0,-1 0 0,1 0 0,-1 1 0,-13 32 584,13-33-582,-3 15 240,0 0-1,-3 25 1,6-34-290,0 1 0,1-1 1,0 0-1,0 0 0,1 0 0,0 0 1,0 0-1,3 10 0,-4-17-31,0 0 1,0 1 0,0-1-1,0 0 1,1 1-1,-1-1 1,0 0-1,0 1 1,0-1-1,0 0 1,0 1-1,1-1 1,-1 0 0,0 0-1,0 1 1,1-1-1,-1 0 1,0 0-1,0 1 1,1-1-1,-1 0 1,0 0-1,0 0 1,1 1 0,-1-1-1,0 0 1,1 0-1,-1 0 1,0 0-1,1 0 1,-1 0-1,1 0 1,-1 0-1,0 0 1,1 0 0,-1 0-1,0 0 1,1 0-1,-1 0 1,0 0-1,1 0 1,-1 0-1,13-15-9,6-26-97,28-106-873,-39 127 671,-8 20 302,0 0 0,0 0-1,0-1 1,0 1 0,0 0 0,1 0 0,-1 0 0,0 0-1,0 0 1,0-1 0,0 1 0,0 0 0,0 0-1,0 0 1,0 0 0,1 0 0,-1 0 0,0-1 0,0 1-1,0 0 1,0 0 0,0 0 0,1 0 0,-1 0-1,0 0 1,0 0 0,0 0 0,0 0 0,1 0 0,-1 0-1,0 0 1,0 0 0,0 0 0,0 0 0,1 0 0,-1 0-1,0 0 1,0 0 0,0 0 0,0 0 0,1 0-1,-1 0 1,0 0 0,0 0 0,0 1 0,0-1 0,0 0-1,1 0 1,-1 0 0,0 0 0,0 0 0,0 0 0,0 1-1,0-1 1,0 0 0,0 0 0,0 0 0,1 0-1,-1 1 1,4 10-165,7 72-130,-9-60 145,1 0 0,11 42 0,-13-63 109,0 1 0,0-1 1,0 0-1,0 0 0,0 0 0,0 0 1,0 0-1,1 0 0,-1 0 0,0 0 0,1-1 1,2 3-1,-3-4 18,-1 1 1,1-1-1,0 0 1,0 1-1,0-1 1,0 0-1,0 0 1,0 0-1,0 0 1,0 0-1,0 0 1,0 0-1,0 0 1,0 0-1,0 0 1,-1 0-1,1 0 1,0-1-1,0 1 1,0 0-1,0-1 1,0 1-1,0-1 1,-1 1-1,1-1 1,0 1-1,0-1 1,-1 0-1,1 1 1,0-1-1,-1 0 1,1 0-1,-1 1 1,1-2-1,5-5-145,-1 0-1,0 0 0,-1-1 1,0 0-1,0 1 1,5-16-1,13-55-697,-22 78 869,10-46-195,-2-1 0,-2 1 1,-2-1-1,-2 0 1,-8-94-1,6 135 269,-1 0 0,0 0 0,0 0 0,-1 0 1,1 0-1,-1 1 0,0-1 0,-5-7 0,7 12-59,0 1 0,0 0 0,0 0 0,-1-1 1,1 1-1,0 0 0,0 0 0,-1 0 0,1 0 0,0-1 0,0 1 0,0 0 0,-1 0 0,1 0 0,0 0 1,-1 0-1,1 0 0,0 0 0,0-1 0,-1 1 0,1 0 0,0 0 0,-1 0 0,1 0 0,0 0 0,0 0 1,-1 0-1,1 1 0,0-1 0,-1 0 0,1 0 0,0 0 0,0 0 0,-1 0 0,1 0 0,0 0 0,0 1 1,-1-1-1,1 0 0,0 0 0,0 0 0,0 1 0,-1-1 0,1 0 0,0 0 0,0 0 0,0 1 0,0-1 1,-1 1-1,-6 15 415,2 16 180,1 0-1,2 0 1,0 0 0,3 0-1,8 63 1,-8-89-524,-1-1 1,1 0-1,1 0 1,-1 1-1,1-1 1,0 0-1,0-1 0,0 1 1,1 0-1,0-1 1,0 1-1,0-1 1,5 6-1,-5-8-57,0 0-1,0 0 0,0 0 1,0-1-1,0 1 0,0-1 1,0 1-1,0-1 0,1 0 1,-1 0-1,1-1 0,-1 1 0,1-1 1,-1 0-1,0 0 0,1 0 1,-1 0-1,1 0 0,-1-1 1,1 0-1,5-1 0,11-5-234,35-16-1,-43 17 28,1 0 0,-1 1 0,1 0 0,0 1 0,0 1-1,0 0 1,16-2 0,-27 5 174,0 0-1,0 0 1,0 0-1,0 0 1,0 1 0,0-1-1,0 0 1,0 1 0,0 0-1,0-1 1,0 1-1,0 0 1,0 0 0,0 0-1,0 0 1,-1 0-1,1 1 1,-1-1 0,1 0-1,-1 1 1,1-1-1,-1 1 1,0 0 0,1-1-1,-1 1 1,0 0 0,0 0-1,0 0 1,-1 0-1,1 0 1,0 0 0,-1 0-1,1 0 1,-1 0-1,0 0 1,0 0 0,1 0-1,-1 0 1,-1 3 0,1 6 212,-1-1 1,-1 0-1,1 1 1,-2-1-1,1 0 1,-8 17-1,7-19 58,-1 0 0,0 0 0,0-1 0,-1 1 0,0-1 0,0 0 0,-1 0 0,-12 11 0,16-16-225,-1 0 0,1 0 0,-1-1 0,1 1-1,-1-1 1,0 1 0,1-1 0,-1 0 0,0 0 0,0 0 0,0-1-1,0 1 1,0-1 0,0 1 0,0-1 0,0 0 0,0 0 0,0 0-1,0-1 1,0 1 0,0-1 0,0 1 0,0-1 0,0 0-1,1 0 1,-1-1 0,0 1 0,0 0 0,-2-3 0,-2-1-2,0-1 0,1 1 1,0-1-1,0-1 0,0 1 0,1-1 1,0 0-1,1 0 0,-1 0 1,1-1-1,1 1 0,-1-1 1,1 0-1,1 0 0,-1 0 1,0-9-1,-1-19-150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41:17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53 132 11442,'5'-2'344,"0"1"0,-1-2 0,1 1 0,-1 0 0,1-1 0,-1 0 0,0 0 0,0 0 0,0-1 0,-1 1 0,1-1 0,-1 0 0,5-7 0,-6 9-202,-1 0-1,0 0 1,0 0 0,0 0 0,0 0 0,0 0 0,-1 0 0,1-1 0,0 1 0,-1 0 0,0-1-1,0 1 1,1 0 0,-1 0 0,-1-1 0,1 1 0,0 0 0,-1-1 0,1 1 0,-1 0 0,1-1 0,-1 1-1,0 0 1,0 0 0,0 0 0,0 0 0,-1 0 0,1 0 0,0 0 0,-1 0 0,1 1 0,-3-3-1,3 3-89,0 0-1,-1 0 0,1 0 0,0 0 0,0 0 0,-1 0 0,1 1 0,-1-1 0,1 0 0,0 1 0,-1-1 0,1 1 0,-1-1 0,0 1 0,1 0 0,-1 0 1,1 0-1,-1 0 0,1 0 0,-1 0 0,-2 0 0,2 1 2,-1 0-1,1 0 1,-1 0 0,1 0 0,-1 1-1,1-1 1,0 1 0,0-1 0,-1 1 0,1 0-1,-2 3 1,-1 0 15,0 1 1,1 0-1,0 0 0,1 0 1,-1 0-1,1 1 0,0-1 0,-3 13 1,4-10-35,0 0-1,1 0 1,0 0 0,1 0 0,0 0 0,1 0 0,1 9 0,-2-15-32,0-1 0,1 1 1,0-1-1,-1 1 0,1-1 0,0 1 0,0-1 1,0 0-1,0 0 0,1 1 0,-1-1 0,0 0 1,1 0-1,0 0 0,-1 0 0,1-1 0,0 1 1,0 0-1,0-1 0,0 1 0,0-1 0,1 0 1,-1 0-1,0 0 0,1 0 0,-1 0 0,0 0 1,1-1-1,3 1 0,0-1-9,0 0 1,0 0-1,-1-1 0,1 0 1,0 0-1,0 0 0,-1-1 1,1 0-1,-1 0 0,0-1 1,0 1-1,7-5 0,8-6-54,29-25-1,-40 31 43,32-28-123,-19 15-98,0 1 0,44-26 0,-64 43 216,0 1-1,0 0 0,1 0 1,-1 0-1,0 0 1,1 0-1,-1 1 1,1-1-1,-1 1 0,4-1 1,-6 1 17,1 1-1,0-1 1,0 0 0,0 0-1,0 0 1,-1 0 0,1 1-1,0-1 1,0 0 0,-1 1-1,1-1 1,0 1 0,-1-1-1,1 1 1,0-1 0,-1 1-1,1-1 1,0 1 0,-1-1-1,1 1 1,-1 1-1,2 2 12,0 1 0,0-1 0,-1 1 0,0 0 0,0 0 0,0 0 0,-1 0 0,0 5 0,0-6 54,0 0-1,0 0 0,1 0 0,-1 0 0,1 0 1,0 0-1,0 0 0,0 0 0,1 0 0,-1-1 1,4 8-1,-4-10-43,0-1 0,0 1-1,0 0 1,1 0 0,-1-1 0,0 1 0,0 0 0,0-1 0,1 1 0,-1-1-1,0 0 1,0 1 0,1-1 0,-1 0 0,0 0 0,1 0 0,-1 0-1,0 0 1,1 0 0,-1 0 0,0 0 0,1-1 0,-1 1 0,0 0 0,0-1-1,1 1 1,-1-1 0,0 1 0,0-1 0,0 0 0,2-1 0,4-3-208,0 0 0,0-1 0,10-12 1,-3 5-115,-1 2 80,-2 3-85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9:12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27 15363,'-1'-2'75,"0"1"1,0-1-1,0 0 0,0 1 0,0-1 0,-1 1 0,1-1 0,0 1 0,-1 0 1,1-1-1,-1 1 0,1 0 0,-1 0 0,0 0 0,0 0 0,1 0 1,-1 1-1,0-1 0,0 0 0,0 1 0,0 0 0,0-1 0,0 1 0,1 0 1,-1 0-1,0 0 0,0 0 0,0 0 0,0 0 0,0 1 0,-3 0 0,-7 2 108,1 0 0,0 1 0,-21 9 0,8-1-35,1 1 1,0 1-1,-40 32 1,50-35-124,0 1 1,1 0-1,0 0 0,1 2 1,1-1-1,0 1 1,-9 19-1,16-28-7,1-1 1,1 0-1,-1 1 0,1 0 1,-1-1-1,1 1 0,0 8 1,1-11-5,0 0 0,0 0-1,0 0 1,0 0 0,1 0 0,-1 0 0,1 0 0,-1 0 0,1 0 0,0 0 0,0 0 0,-1 0 0,1-1 0,1 1-1,-1 0 1,0-1 0,0 1 0,1 0 0,-1-1 0,4 3 0,1-1 19,-1 1 0,1-2 0,0 1 0,1-1 0,-1 1 1,0-2-1,1 1 0,-1-1 0,1 0 0,-1 0 0,1-1 0,0 0 0,-1 0 0,1 0 0,10-3 1,2 0 42,-1-1 0,0-1 0,0-1 1,23-10-1,-28 10-34,0-1 1,0 0 0,-1-1 0,0 0-1,0-1 1,19-20 0,-25 23-55,-1 0 1,1-1-1,-2 1 1,1-1-1,-1 0 0,0 0 1,0 0-1,-1-1 1,0 1-1,-1-1 1,1 0-1,-1 0 1,1-15-1,-2 20-18,-1 1-1,0-1 1,0 1-1,0-1 1,0 1-1,0-1 1,-1 1-1,1-1 1,-1 1-1,1-1 1,-1 1-1,0 0 1,0-1-1,0 1 1,0 0 0,-1 0-1,1 0 1,0 0-1,-1 0 1,0 0-1,1 0 1,-1 0-1,0 1 1,0-1-1,0 0 1,0 1-1,0 0 1,0 0-1,-1-1 1,1 1-1,0 1 1,-3-2-1,1 1-70,1 1 0,-1 0 0,0-1 0,1 1 0,-1 1 0,1-1 0,-1 0 0,1 1 0,-1 0 0,1 0 0,-1 0 0,1 0 0,0 1 0,-1-1 0,1 1-1,0 0 1,0 0 0,0 0 0,0 0 0,1 0 0,-1 1 0,-2 2 0,2-2-1,0 0 0,0 0 0,0 0 1,0 1-1,1-1 0,0 1 0,-1-1 0,1 1 0,1 0 0,-1 0 0,0 0 0,1 0 1,0 0-1,0 0 0,0 1 0,1-1 0,-1 0 0,1 0 0,0 6 0,9 16-470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41:19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54 283 13683,'-2'0'109,"0"0"1,0 1-1,0-1 0,0 1 1,0-1-1,0 1 1,0 0-1,0 0 0,0 0 1,0 0-1,0 0 1,0 0-1,1 1 0,-1-1 1,0 0-1,1 1 1,-1-1-1,1 1 0,0 0 1,0-1-1,-1 1 1,1 0-1,0 0 0,0 0 1,1 0-1,-1 0 1,0 0-1,1 0 0,-1 0 1,0 4-1,-1 8 595,0 1 0,0-1 0,1 22 0,1-23-432,-1 72 1438,17 135 0,-15-211-1672,-1-6-28,0-1 0,0 1 0,0 0 0,1-1 0,-1 1 1,1 0-1,-1-1 0,1 1 0,0-1 0,0 1 0,0-1 0,1 1 0,-1-1 0,1 0 0,-1 0 0,1 1 0,3 2 0,-5-5-9,1 0-1,-1 1 1,1-1 0,0 0-1,-1 0 1,1 0 0,0 0-1,-1 1 1,1-1 0,-1 0-1,1 0 1,0 0 0,-1 0-1,1-1 1,0 1 0,-1 0-1,1 0 1,0 0 0,-1 0-1,1-1 1,-1 1 0,1 0-1,-1-1 1,1 1 0,-1 0-1,1-1 1,-1 1 0,1-1-1,-1 1 1,1-1 0,13-18-3,-12 16 3,16-31-13,-1-1 0,19-55-1,-19 44 10,-3 9 2,-8 19-15,0 1 0,1 0 0,16-25 0,-23 41 13,0 0 1,1 0-1,-1 0 1,1 0-1,-1 1 1,1-1 0,-1 0-1,1 0 1,0 1-1,-1-1 1,1 1-1,0-1 1,-1 0-1,1 1 1,0-1-1,0 1 1,0 0 0,-1-1-1,1 1 1,0 0-1,0-1 1,0 1-1,1 0 1,-1 0 2,0 1-1,-1-1 1,1 1-1,0-1 1,-1 1 0,1-1-1,-1 1 1,1-1 0,-1 1-1,1 0 1,-1-1-1,1 1 1,-1 0 0,1 0-1,-1-1 1,0 1 0,0 0-1,1 0 1,-1 0-1,0 0 1,2 11 6,0-1 1,0 20-1,-2-25-13,2 49 17,-2-27 66,5 33-1,-5-60-70,-1 0 0,1 0 0,0 0 0,1 0 0,-1 0 0,0 0 0,0-1 0,0 1 0,0 0 0,1 0 0,-1 0 0,1 0 0,-1 0 0,0-1 0,1 1-1,-1 0 1,1 0 0,0-1 0,-1 1 0,1 0 0,-1-1 0,1 1 0,1 0 0,-1-1 0,0 0-1,-1 0 1,1-1 0,0 1 0,0 0-1,-1-1 1,1 1 0,0 0 0,-1-1-1,1 1 1,0-1 0,-1 0-1,1 1 1,-1-1 0,1 1 0,-1-1-1,1 0 1,-1 1 0,1-1 0,0-1-1,22-48 117,-22 48-117,61-160-181,-60 159 146,-1-1 0,1 1 0,0-1 0,0 1 0,0 0 0,5-6 0,-6 9 26,-1-1 0,0 1 0,1 0 0,-1 0 0,0-1-1,1 1 1,-1 0 0,0 0 0,1 0 0,-1 0 0,0-1-1,1 1 1,-1 0 0,0 0 0,1 0 0,-1 0-1,1 0 1,-1 0 0,0 0 0,1 0 0,-1 0 0,1 0-1,-1 0 1,0 0 0,1 0 0,0 1 0,0-1-1,-1 1 0,1 0-1,0 0 1,0-1 0,-1 1 0,1 0 0,-1 0 0,1 0 0,-1 0 0,1 0 0,-1 0 0,1 0 0,-1 0 0,0 0-1,1 1 1,3 21-22,-1 0-1,0-1 1,-1 29-1,-2-26 107,2 1 0,5 28 0,-7-53-71,0 0 0,0 0 0,0 1 0,0-1 0,1 0 0,-1 0 0,0 0 0,1 1 0,-1-1 0,1 0 0,0 0 0,-1 0 0,1 0 0,0 0 0,-1 0 0,1 0 0,0 0 0,0 0 0,0-1 0,1 2 0,-1-2-1,0 0 0,0 0 0,-1 0-1,1 0 1,0 0 0,0-1-1,-1 1 1,1 0 0,0 0 0,0-1-1,-1 1 1,1 0 0,0-1-1,-1 1 1,1 0 0,0-1 0,-1 1-1,1-1 1,-1 0 0,1 1 0,-1-1-1,1 1 1,0-2 0,5-7 36,0 0 1,0-1-1,5-13 1,-7 15-36,19-37-24,43-77-516,-66 121 519,20-23-217,-20 23 219,0 0 0,1 1 0,-1-1 0,1 1-1,0-1 1,-1 1 0,1-1 0,-1 1 0,1 0 0,0-1 0,-1 1 0,1 0 0,0-1 0,-1 1 0,1 0 0,0 0 0,-1 0 0,1 0 0,0-1-1,0 1 1,-1 0 0,1 0 0,0 0 0,-1 1 0,1-1 0,0 0 0,0 0 0,-1 0 0,1 0 0,0 1 0,-1-1 0,1 0 0,0 1 0,-1-1 0,1 0-1,-1 1 1,1-1 0,1 2 0,0 2-31,1-1-1,-1 1 1,1 1-1,-1-1 1,-1 0-1,1 0 1,0 1-1,1 8 1,5 43-30,-4-31 77,-2-7 27,-1-7 19,1 0 1,0 0-1,1 0 0,0 0 0,6 15 0,-9-26-43,0 0 0,0 1-1,1-1 1,-1 1 0,0-1-1,0 1 1,0-1 0,0 1-1,1-1 1,-1 1 0,0-1-1,0 0 1,1 1 0,-1-1-1,0 1 1,1-1 0,-1 0-1,0 1 1,1-1 0,-1 0-1,0 1 1,1-1 0,-1 0-1,1 0 1,-1 0 0,1 1-1,-1-1 1,1 0 0,-1 0-1,0 0 1,1 0 0,-1 0-1,1 0 1,-1 0 0,1 0-1,-1 0 1,1 0 0,-1 0-1,1 0 1,-1 0 0,1 0-1,-1 0 1,1 0 0,-1-1-1,1 1 1,-1 0 0,0 0-1,1-1 1,-1 1 0,1 0-1,-1-1 1,0 1 0,1 0-1,-1-1 1,0 1 0,1 0-1,-1-1 1,0 1 0,0-1-1,1 1 1,-1 0 0,0-1 0,0 0-1,14-32 187,-7 4-351,-1 0-1,-1 0 1,-2-1 0,0-56-1,-4 79-33,-1 9 43,-1 15 6,2-6 120,0 10 112,0-1 1,2 1 0,0 0 0,8 40-1,-8-60-74,-1 0 0,0 1 0,1-1 0,-1 0-1,1 1 1,-1-1 0,1 0 0,0 0-1,-1 0 1,1 0 0,0 1 0,0-1-1,0 0 1,0 0 0,0 0 0,0-1 0,0 1-1,0 0 1,2 1 0,-2-2-4,0 0 0,0 0 1,0 0-1,0 0 0,0 0 0,-1-1 1,1 1-1,0 0 0,0 0 0,0-1 1,0 1-1,0 0 0,-1-1 0,1 1 1,0-1-1,0 1 0,0-1 0,-1 1 0,1-1 1,0 0-1,-1 1 0,1-1 0,-1 0 1,1 0-1,-1 1 0,1-1 0,-1 0 1,1-1-1,6-12 18,0 0 0,9-28 0,8-17-356,-24 59 312,0-1 0,0 0 1,0 1-1,1-1 0,-1 1 0,0-1 1,1 1-1,-1-1 0,0 1 0,1-1 1,-1 1-1,1 0 0,-1-1 0,0 1 1,1-1-1,-1 1 0,1 0 1,-1-1-1,1 1 0,0 0 0,-1 0 1,1 0-1,-1-1 0,1 1 0,-1 0 1,2 0-1,-1 0 1,0 1-1,-1-1 1,1 0 0,0 1 0,-1-1-1,1 1 1,0-1 0,-1 1 0,1 0-1,-1-1 1,1 1 0,-1-1 0,1 1-1,-1 0 1,0 0 0,1-1-1,-1 2 1,13 38-215,-12-35 209,5 19-21,-3-11 76,0-1 0,0 0 0,1 0 0,1 0 0,10 20 0,-15-32-25,1 1 0,-1 0 0,1 0 0,-1-1 0,0 1 0,1 0 0,0-1 0,-1 1 0,1 0 0,-1-1 0,1 1 0,0-1 0,-1 1 0,1-1 0,0 1 0,-1-1 0,1 0 0,0 1 0,0-1 0,0 0 0,-1 0 0,1 1 0,0-1 0,0 0 0,0 0 0,-1 0 0,1 0 0,0 0 0,0 0 0,1 0 0,-1-1 7,1 0-1,-1 0 0,1 0 0,-1 0 0,0 0 0,1-1 0,-1 1 0,0 0 0,0-1 0,0 1 0,0 0 0,0-1 0,1-2 0,4-8 71,-1 0 0,7-24 0,2-23-59,-3 0-1,-2-1 1,-3-1-1,-3-88 1,-3 133-51,0 1 0,-2-1 0,-5-26 0,6 40 22,1 1-1,0 0 1,0 0 0,-1 0 0,1-1 0,-1 1 0,1 0 0,-1 0 0,1 0 0,-1 0 0,0 0 0,1 0 0,-1 0 0,0 0 0,0 0 0,0 0 0,0 0 0,0 0 0,-1 0 0,1 1 1,1 0 0,-1 0 0,1 0-1,-1 0 1,0 0 0,1 0 0,-1 1 0,0-1 0,1 0 0,-1 0 0,1 1 0,-1-1 0,1 0 0,-1 1 0,1-1 0,-1 1 0,1-1 0,-1 0 0,1 1-1,-1-1 1,1 1 0,0-1 0,-1 1 0,1 0 0,-1 0 0,-3 6 10,1 0 0,0 0 0,0 0-1,-3 12 1,-2 18 108,0 1 0,3 1 0,1-1 0,2 1 0,2-1 0,8 74 0,-7-105-98,0 0 1,1-1-1,0 1 1,0 0-1,0-1 1,1 1-1,0-1 1,0 0-1,1 0 1,7 10-1,-9-14-18,0 1 0,1-1 0,0 0 0,-1 0 0,1 0 0,0 0 0,0 0 0,0 0 0,0-1 0,0 0 0,1 1 0,-1-1-1,0-1 1,1 1 0,-1 0 0,0-1 0,1 1 0,-1-1 0,1 0 0,-1 0 0,1-1 0,-1 1 0,4-2 0,4 0-32,-1-2 1,1 1 0,-1-2-1,0 1 1,0-1-1,0-1 1,-1 0 0,0 0-1,16-15 1,-11 9-30,-1-1-1,-1-1 1,0 0 0,-1 0 0,12-21-1,-13 15 20,0 0 0,-2-1 0,0 0 0,-2-1 0,0 1-1,4-29 1,-6 18 26,-1-1-1,-1 1 1,-5-54 0,1 84 33,0 12-3,0 19 23,7 36 85,2 0-1,4-1 0,2 0 0,3-1 1,2 0-1,28 60 0,-46-122-120,22 43 70,-17-38-156,-6-11-46,-7-14-90,-11-16 139,-2 0 0,-2 1-1,-1 1 1,-1 1-1,-2 2 1,-50-45 0,64 63 443,20 16 78,21 12-85,-21-13-402,0-1-1,0 0 1,0 0 0,0-1 0,0 0 0,0 0-1,1-1 1,-1 0 0,0 0 0,1-1 0,-1 0-1,0 0 1,0 0 0,9-4 0,-7 1-286,-1 0 0,1 0 1,-1 0-1,0-2 1,-1 1-1,1-1 0,-1 0 1,0 0-1,-1 0 1,11-14-1,6-12-1168,-15 20 706,0 1 1,1 0 0,15-14 0,-24 25 796,0-1 0,1 1-1,-1-1 1,1 1 0,-1-1 0,1 1 0,-1 0-1,1-1 1,0 1 0,-1 0 0,1-1 0,-1 1 0,1 0-1,-1 0 1,1 0 0,0-1 0,-1 1 0,1 0-1,0 0 1,-1 0 0,1 0 0,0 0 0,-1 0 0,1 0-1,0 0 1,-1 1 0,1-1 0,-1 0 0,2 1-1,-1 0 64,0 0-1,0 0 0,0 0 0,0 0 1,0 0-1,-1 0 0,1 0 0,0 0 0,-1 1 1,1-1-1,-1 0 0,1 1 0,-1 1 1,3 7 664,-1 1 0,0 20 0,-1-26-543,0 20 848,6 51 1093,-6-70-2039,1 0 0,-1-1 0,1 1 0,0 0 0,0-1 0,0 1 0,1-1-1,0 0 1,0 0 0,4 5 0,-5-9-120,-1 1 0,1-1 0,-1 0 0,1 0 0,0 0-1,0 0 1,-1 0 0,1 0 0,2 0 0,-3-1 22,-1 1 0,1-1-1,-1 0 1,0 0 0,1 0 0,-1 0 0,1 0-1,-1 1 1,1-1 0,-1 0 0,0 0-1,1 0 1,-1 0 0,1 0 0,-1 0 0,1 0-1,-1-1 1,0 1 0,1 0 0,-1 0 0,1 0-1,-1 0 1,1 0 0,-1-1 0,0 1 0,1 0-1,-1 0 1,0-1 0,1 1 0,-1 0 0,0-1-1,1 1 1,-1 0 0,0-1 0,0 1 0,1 0-1,-1-1 1,0 1 0,0-1 0,0 1 0,1 0-1,-1-1 1,0 1 0,0-1 0,-1-9-163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41:19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45 23021,'-3'-2'1424,"2"-5"-1608,-1-2-176,2 1 608,0-2-248,0 1-176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41:20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1 161 15883,'0'-2'252,"1"0"-1,0-1 1,-1 1-1,1-1 1,0 1-1,1 0 0,-1 0 1,0 0-1,2-3 1,-3 5-216,1 0 0,-1 0 0,0-1 1,0 1-1,1 0 0,-1 0 0,0 0 0,0 0 1,1 0-1,-1 0 0,0-1 0,0 1 0,1 0 1,-1 0-1,0 0 0,0 0 0,1 0 0,-1 0 1,0 0-1,1 0 0,-1 0 0,0 0 0,0 1 1,1-1-1,-1 0 0,0 0 0,0 0 0,1 0 1,-1 0-1,0 0 0,1 1 0,9 14 944,1 10-382,-1 1-1,12 49 0,5 60-305,-14-61-112,11 48-7,-19-112-133,-1-16-14,0-18-13,-4 23-13,14-256-325,-4 28-61,-9 217 352,0 1 1,1-1 0,0 0-1,1 1 1,5-15 0,-7 25 29,-1 0 0,1 0 0,-1 0 0,1 0-1,-1 0 1,1 0 0,0 0 0,-1 0 0,1 0 0,0 1 0,0-1 0,0 0 0,0 1 0,0-1 0,0 0 0,0 1 0,0-1 0,0 1 0,0-1 0,0 1 0,0 0 0,0 0 0,0-1 0,2 1-1,-1 0-2,0 0-1,0 1 0,0-1 0,1 1 0,-1-1 0,0 1 0,0 0 0,0 0 0,0 0 0,0 0 0,3 2 0,1 2-21,0 0 0,0 0 0,0 1 0,-1 0 0,8 10 0,-9-10 36,-1 0 0,0-1 1,0 2-1,0-1 0,-1 0 0,0 0 0,0 1 1,0-1-1,-1 1 0,0-1 0,-1 1 1,1 0-1,-1-1 0,0 1 0,-1 0 0,0-1 1,0 1-1,0-1 0,-1 1 0,0-1 0,-3 7 1,0 0 70,-2-1 1,1 0-1,-2 0 1,1-1-1,-2 0 1,1 0 0,-2-1-1,1 0 1,-15 11-1,19-17-64,-1 1 1,0-2-1,0 1 0,0 0 1,-9 2-1,14-5-37,1 0 0,-1-1 1,0 0-1,0 1 0,0-1 1,0 0-1,-1 1 0,1-1 0,0 0 1,0 0-1,0 0 0,0 0 1,0 0-1,0 0 0,0 0 1,0 0-1,0 0 0,0-1 0,0 1 1,0 0-1,0-1 0,0 1 1,0-1-1,0 1 0,0-1 0,0 1 1,0-1-1,0 0 0,1 1 1,-1-1-1,0 0 0,0 0 0,1 1 1,-1-1-1,0 0 0,1 0 1,-1 0-1,1 0 0,-1 0 1,1 0-1,0 0 0,-1-2 0,-1-11 110,0 0 0,2-1-1,-1 1 1,2 0 0,0-1-1,4-18 1,-3 18-88,9-50-159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41:20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14219,'4'2'217,"-1"0"0,1 1 0,-1-1 0,0 1 0,0 0 0,0 0 0,-1 0 0,1 0 0,-1 0 0,1 1 0,-1-1 0,0 1 0,2 5 0,2 7 358,9 31-1,-9-26-53,26 102 834,7 23-713,-36-139-630,-1 0 0,1-1 0,0 1-1,0-1 1,8 12 0,-10-18-16,-1 1 1,1 0-1,0 0 1,0 0-1,0 0 1,-1-1-1,1 1 0,0 0 1,0-1-1,0 1 1,0-1-1,0 1 1,0-1-1,1 1 1,-1-1-1,0 0 0,0 1 1,0-1-1,0 0 1,0 0-1,0 0 1,1 0-1,-1 0 1,0 0-1,0 0 1,0-1-1,0 1 0,0 0 1,1 0-1,-1-1 1,0 1-1,0-1 1,0 1-1,0-1 1,0 0-1,0 1 0,0-1 1,-1 0-1,1 1 1,0-1-1,0 0 1,0 0-1,-1 0 1,2-1-1,6-8-88,0 0 0,0-1 0,-1 0 0,-1-1 1,0 1-1,6-15 0,23-79-625,-26 51 523,-17 86 618,2 0-1,1 1 1,2-1-1,1 1 1,3 49-1,-1-81-414,3 28 267,-3-29-268,0 1 0,0 0-1,0-1 1,0 1 0,0 0-1,0-1 1,0 1 0,0 0 0,0-1-1,0 1 1,0 0 0,1-1-1,-1 1 1,0-1 0,1 1 0,-1 0-1,0-1 1,1 1 0,-1-1-1,1 1 1,-1-1 0,0 1 0,1-1-1,-1 1 1,1-1 0,0 0-1,-1 1 1,1-1 0,-1 0 0,1 1-1,0-1 1,-1 0 0,1 0-1,-1 0 1,2 1 0,0-3-43,-1 1 1,0 0-1,0-1 1,0 1 0,0-1-1,0 1 1,0-1-1,0 0 1,0 1-1,-1-1 1,1 0 0,-1 0-1,1 0 1,-1 1-1,0-1 1,1-2-1,0-1-85,3-21-252,-1-1-1,-1 0 1,-2-45 0,-3 4-118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41:21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31 17044,'0'-15'1904,"-1"8"-1104,-2 1-344,1 4 1185,1 2-497,1 5-520,0 4-168,1 1-344,2-2-168,0 4-368,0-3-200,-3 3 1648,-1 0-1072,-4 2-8,1 5-40</inkml:trace>
  <inkml:trace contextRef="#ctx0" brushRef="#br0" timeOffset="1">70 250 16652,'14'23'1007,"-1"0"1,-1 2 0,17 49-1,-8-21-239,14 36 8,49 104 520,-81-186-1223,1 0 0,0-1 0,1 1 0,-1-1 0,10 10 0,-13-15-62,0 0 1,0 0 0,0-1-1,0 1 1,0 0 0,0 0-1,0-1 1,1 1-1,-1 0 1,0-1 0,0 1-1,1-1 1,-1 0 0,0 1-1,0-1 1,1 0 0,-1 0-1,0 0 1,1 0-1,-1 0 1,0 0 0,1 0-1,-1 0 1,0 0 0,0-1-1,1 1 1,-1 0-1,0-1 1,0 1 0,1-1-1,-1 0 1,0 1 0,0-1-1,0 0 1,0 0-1,0 0 1,0 0 0,0 0-1,0 0 1,0 0 0,-1 0-1,2-1 1,4-7 27,0-1-1,-1 1 1,0-1 0,-1 0-1,0 0 1,4-17 0,13-70 77,-17 78-92,9-57-374,-3-1 1,1-132-1,-15 183-710,4 26 1031,0 0-1,0 1 1,0-1-1,0 0 1,0 0-1,0 1 1,-1-1-1,1 0 0,0 0 1,0 0-1,0 1 1,0-1-1,-1 0 1,1 0-1,0 0 1,0 0-1,-1 1 1,1-1-1,0 0 1,0 0-1,-1 0 1,1 0-1,0 0 1,0 0-1,-1 0 1,1 0-1,0 0 1,0 0-1,-1 0 1,1 0-1,0 0 1,0 0-1,-1 0 0,1 0 1,0 0-1,-1 0 1,1 0-1,0 0 1,0 0-1,0-1 1,-1 1-1,1 0 1,0 0-1,0 0 1,-1 0-1,1-1 1,0 1-1,0 0 1,0 0-1,0 0 1,-1-1-1,1 1 1,0 0-1,0 0 1,0-1-1,0 1 0,0 0 1,0-1-1,-6 15-602</inkml:trace>
  <inkml:trace contextRef="#ctx0" brushRef="#br0" timeOffset="2">395 508 13675,'9'36'1984,"1"-5"-1191,-3-8-361,3-6 2096,1-8-2024,-1-9-368,0-7-744,-1-6 880,0-9-400,-2-1-104,0 2-128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41:21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2 634 15387,'2'26'3046,"-3"4"-2088,0-21-882,0 1 0,1-1-1,0 0 1,1 1 0,0-1-1,0 1 1,1-1 0,3 10-1,-5-18-74,0-1 0,0 0 0,0 0 0,0 1-1,1-1 1,-1 0 0,0 0 0,0 0 0,0 1 0,0-1 0,0 0-1,0 0 1,1 1 0,-1-1 0,0 0 0,0 0 0,0 0-1,0 0 1,1 1 0,-1-1 0,0 0 0,0 0 0,1 0-1,-1 0 1,0 0 0,0 0 0,0 0 0,1 0 0,-1 0-1,0 1 1,0-1 0,1 0 0,-1 0 0,0 0 0,0 0 0,1 0-1,-1-1 1,0 1 0,0 0 0,1 0 0,-1 0 0,0 0-1,1 0 1,8-12-4,3-19-105,-12 31 106,18-70-456,-12 45-87,10-30 0,-16 56 523,0 0 0,0 0 0,0 0 0,1 0 0,-1 0 0,0 1 0,1-1 0,-1 0 0,1 0 1,-1 0-1,1 0 0,-1 0 0,1-1 0,0 1 0,1 2 0,-2-3 25,1 0-1,-1 1 1,1-1 0,-1 0 0,1 1-1,-1-1 1,1 0 0,-1 0 0,1 1-1,0-1 1,-1 0 0,1 0-1,-1 0 1,1 0 0,-1 0 0,1 0-1,0 0 1,-1 0 0,1 0 0,-1 0-1,1 0 1,0 0 0,-1 0-1,1 0 1,-1-1 0,1 1 0,-1 0-1,1 0 1,-1-1 0,1 1 0,-1 0-1,1-1 1,-1 1 0,1 0-1,-1-1 1,1 1 0,-1-1 0,0 1-1,1-1 1,-1 1 0,0-1 0,1 1-1,-1-1 1,0 1 0,0-1 0,1 0-1,8-17-34,0 1 0,0-1-1,-2 0 1,0-1 0,-2 0-1,7-33 1,-5 1 2,2-69 1,-7 53-122,-11-123 0,5 173 211,4 17-58,0 0 1,0 0-1,0 0 1,0 0 0,0 0-1,0 0 1,0 0-1,0 0 1,0 0 0,0 0-1,0 0 1,0 0-1,0 0 1,0 0-1,0 0 1,0 0 0,-1 0-1,1 0 1,0 0-1,0 0 1,0 0 0,0 0-1,0 0 1,0 0-1,0 0 1,0 0 0,0 0-1,0 0 1,0 0-1,0 0 1,0 0-1,0 0 1,0 0 0,0 0-1,-1 0 1,1 0-1,0 0 1,0 0 0,0 0-1,0 0 1,0 0-1,0 0 1,0 0 0,0 0-1,0 0 1,0 0-1,0 0 1,0 0-1,0 0 1,0 0 0,0 0-1,0 0 1,0 0-1,-1 26 241,62 421 4211,-59-437-4340,9 31 297,-11-40-396,1 1-1,0 0 0,0 0 1,0 0-1,0-1 1,0 1-1,0 0 0,0-1 1,0 1-1,1-1 0,-1 0 1,1 1-1,-1-1 1,1 0-1,-1 0 0,4 2 1,-4-3-39,1 0 0,-1 1 0,0-1 1,1 0-1,-1 0 0,0 0 1,1 0-1,-1 0 0,0-1 0,0 1 1,1 0-1,-1-1 0,0 1 0,1-1 1,-1 1-1,0-1 0,0 1 1,0-1-1,0 0 0,0 0 0,0 1 1,0-1-1,0 0 0,0 0 0,0 0 1,0 0-1,0 0 0,0 0 1,0-2-1,3-3-214,0-1 0,0 0 0,5-12 1,-7 13 149,0 1 1,0-1 0,0 0 0,-1 0-1,0 0 1,0 0 0,0 0 0,-1 0 0,0 0-1,0 0 1,0 0 0,-1-1 0,0 1-1,0 0 1,-1 1 0,1-1 0,-1 0 0,-1 0-1,1 1 1,-1-1 0,0 1 0,0 0-1,-1 0 1,1 0 0,-1 0 0,-6-5-1,4 7 395,7 10-88,6 9 50,-5-13-266,-1-1 0,1 0-1,0 0 1,0 0 0,0 0-1,0 0 1,1-1-1,-1 1 1,0-1 0,1 1-1,-1-1 1,1 0 0,-1 0-1,1 0 1,3 1 0,-4-2-26,1 0 0,-1 0 0,1-1 0,0 1-1,-1-1 1,1 1 0,-1-1 0,1 0 0,-1 0 0,0 0 0,1 0 0,-1-1 0,0 1 0,0 0 0,1-1 0,1-2 0,6-4-95,-4 3 135,-1 1 0,1 0 0,0 0 0,0 0 0,0 1 0,10-5 0,-14 8 9,-1-1 1,1 1-1,-1 0 0,1 0 1,-1 0-1,1 0 1,-1 0-1,1 0 0,0 0 1,-1 1-1,1-1 1,-1 0-1,1 1 0,-1-1 1,1 1-1,-1 0 0,0-1 1,1 1-1,-1 0 1,0 0-1,0 0 0,1 0 1,-1 0-1,0 0 1,0 0-1,0 1 0,0-1 1,0 0-1,0 0 0,-1 1 1,1-1-1,0 1 1,-1-1-1,1 1 0,0 1 1,8 28 415,-9-27-348,1 1-1,0 0 0,1-1 1,-1 1-1,1-1 1,0 0-1,4 8 0,-2-12 387,-2-7-259,-1-7 16,-4-62 649,1 50-682,0 1 0,2-1 0,6-43 0,-6 67-201,0 0 1,1 0-1,-1 0 0,1 0 1,0 0-1,-1 1 1,1-1-1,0 0 1,0 1-1,0-1 1,1 0-1,-1 1 1,0-1-1,1 1 1,-1 0-1,0-1 1,3 0-1,0-1 2,1 1 0,0 0 0,-1 0 0,1 1 0,5-2-1,-6 2-44,0 0-1,0 0 1,0 0-1,0 0 0,-1-1 1,1 0-1,0 1 1,-1-1-1,0-1 0,1 1 1,-1 0-1,4-5 0,1-4-1,-1 0 0,0 0 0,-1-1 0,8-20 0,-3 2-105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1:44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95 14123,'-18'5'1623,"13"-3"-1017,9-2 811,150-30 1069,56-8-2077,77 7-3014,-268 29 2094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1:44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 14507,'25'4'1456,"6"-8"-823,11-5-233,17-2 456,8-2-112,10-3-80,2 2-80,-3 2-432,0 4-304,-10 5-464,-6 3-168,-14 5-1409,-12 4 1793,-9-2-336,-5 0-280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1:45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7 17492,'36'-4'1639,"-1"2"-1448,1 2 1,0 1 0,-1 2-1,1 1 1,59 16 0,-71-14-221,-1 2 0,0 0 0,-1 2 0,0 0 1,0 1-1,-1 2 0,0 0 0,-1 1 0,23 21 0,-37-29-15,0 0-1,-1 1 1,1-1-1,-2 1 1,1 0-1,-1 0 1,6 12 0,-8-15 16,-1 1 0,1 0 0,-1-1 0,0 1 0,0 0 0,-1 0 0,1 0 0,-1 0 0,0 0 0,0-1 0,-1 1 0,1 0 0,-1 0 0,-2 6 0,-1 0-11,-1-1 0,0 1 0,0-1-1,-1 0 1,0 0 0,-11 12 0,-52 54-4,38-45 70,-57 63 134,-264 262-24,274-287-118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2:25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16251,'3'5'1401,"11"8"-913,3-1-176,9 8 480,9 4-128,6 9-128,6 7-40,5 6-191,0-1-89,-4 2-88,0 2-48,-8-5-96,-4-1-96,-11-7-336,-2-5-241,-11-9 545,-2-2-96,-7-10-120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9:12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14 14539,'8'-10'878,"-11"7"-294,-24 8 28,8 4-397,0 0-1,1 1 1,0 0 0,0 2-1,2 0 1,-1 1 0,1 1 0,1 0-1,1 1 1,0 1 0,-20 28-1,30-38-185,1 0-1,-1 1 1,1-1-1,0 1 1,0 0-1,1 0 1,0 0-1,0 0 1,0 1-1,0 7 1,2-13-19,0 1 0,0-1 1,1 0-1,-1 1 0,0-1 1,1 0-1,0 1 0,-1-1 1,1 0-1,0 0 0,0 1 1,0-1-1,0 0 0,1 0 1,-1 0-1,0 0 0,1-1 1,0 1-1,-1 0 0,1 0 1,0-1-1,0 1 0,0-1 1,0 0-1,0 0 0,0 0 1,0 0-1,0 0 0,0 0 1,1 0-1,-1 0 0,0-1 1,1 0-1,1 1 0,8 0 65,-1 0 0,1-1-1,-1 0 1,1-1 0,-1 0-1,1-1 1,-1 0-1,0-1 1,0 0 0,0-1-1,-1 0 1,1-1 0,15-9-1,-20 10-27,1 0 0,-1-1 0,0 1 0,0-2 0,0 1 0,-1-1 0,0 0 0,0 0 0,6-9 0,-9 11-42,0 0 0,1-1 0,-2 0 0,1 1 0,0-1 0,-1 0 1,0 0-1,0 0 0,-1 0 0,1 0 0,-1 1 0,0-1 0,0 0 0,-1 0 0,-1-8 1,1 8-100,-1 0 0,0 0 0,0 0 0,0 1 0,-1-1 0,1 0 1,-1 1-1,0 0 0,-1 0 0,1 0 0,-1 0 0,1 0 0,-6-3 1,7 5 8,0 0 1,-1 0 0,1 1 0,0-1 0,-1 1 0,1 0-1,-1 0 1,0 0 0,1 0 0,-1 0 0,0 0 0,0 1 0,1-1-1,-1 1 1,0 0 0,0 0 0,0 0 0,0 0 0,1 0-1,-1 1 1,0 0 0,0-1 0,0 1 0,1 0 0,-6 2 0,-8 10-551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2:26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555 1 16003,'-7'9'266,"0"1"-1,0 0 0,2 1 0,-1-1 0,1 1 0,1 0 0,0 1 1,-5 20-1,-2 5-48,-262 577 1632,222-514-1543,-103 234 195,152-329-571,-7 23-483,9-28 534,0 1 0,0-1 0,0 1-1,-1-1 1,1 1 0,0-1 0,0 1 0,0-1-1,0 1 1,0-1 0,0 1 0,0-1-1,0 1 1,1-1 0,-1 1 0,0-1 0,0 1-1,0-1 1,1 1 0,-1-1 0,0 1-1,0-1 1,1 0 0,-1 1 0,0-1 0,1 1-1,-1-1 1,0 0 0,1 1 0,-1-1-1,1 0 1,-1 1 0,1-1 0,-1 0 0,0 0-1,1 1 1,-1-1 0,1 0 0,-1 0-1,2 0 1,9-1-309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2:26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17828,'9'4'1424,"14"-7"-1032,8-2-168,17 2 432,5 0-176,10 3-87,0 6-41,4 4-304,-1 3-72,-7 1-256,-9 2-177,-16 0-207,-3-4-144,-16-4-1912,-2-3 2167,-11-5-239,1 0-264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2:27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17100,'13'4'1792,"17"-1"-1008,6-5-288,12-3 729,7 0-241,6 0-152,1-3-208,-2 3-672,-2-1-304,-14 3-416,-5 2 608,-14 5-144,-3 3-168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01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475 59 13715,'1'-1'126,"0"-1"103,0-1-1,1 1 0,-1-1 0,0 1 0,0-1 0,-1 0 1,1 1-1,0-6 0,-1 7-176,0 0 1,0 0-1,-1 0 1,1 0-1,-1 0 1,1 0-1,-1 0 0,1 0 1,-1 0-1,0 1 1,1-1-1,-1 0 1,0 0-1,1 1 1,-1-1-1,0 0 0,0 1 1,0-1-1,0 1 1,0-1-1,0 1 1,0-1-1,0 1 1,0 0-1,0-1 0,0 1 1,0 0-1,-1 0 1,-14-4 247,1 2 0,-1 0 0,1 0 0,-1 2 0,0 0 0,0 0 0,-26 6 0,10 0-44,0 2 1,-52 20 0,71-23-144,0 1 1,0 0-1,1 1 1,0 0-1,0 1 1,0 1-1,1 0 1,-19 20-1,26-25-73,1 0-1,0 0 0,0 0 1,0 1-1,0-1 1,0 1-1,1 0 1,0 0-1,0 0 0,1 0 1,-1 0-1,1 0 1,0 0-1,0 1 0,1-1 1,0 0-1,-1 0 1,2 1-1,-1-1 1,1 0-1,0 1 0,0-1 1,0 0-1,1 0 1,-1 0-1,6 9 1,-3-6-72,1 0 0,0-1 1,1 0-1,0 0 0,0 0 1,0 0-1,1-1 0,0 0 1,0-1-1,1 1 0,-1-2 1,14 8-1,-10-7 27,-1-1-1,1 0 1,0-1-1,1 1 0,-1-2 1,1 0-1,-1 0 1,1-1-1,16-1 1,17-4-123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01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25 17220,'-2'-2'256,"0"0"0,0 0 1,-1 0-1,1 0 1,0 0-1,-1 1 0,1-1 1,-1 1-1,0-1 0,0 1 1,1 0-1,-1 0 0,0 1 1,0-1-1,0 0 1,-5 0-1,2 1-84,0-1 0,0 1 0,0 0-1,0 1 1,0-1 0,1 1 0,-11 3 0,10-1-145,0 0 0,0 0 0,1 1 1,-1-1-1,1 2 0,0-1 0,0 0 0,0 1 0,0 0 1,1 0-1,0 0 0,0 1 0,0-1 0,1 1 0,0 0 1,0 0-1,-3 10 0,4-11-28,0 0 0,0 0-1,1 1 1,0-1 0,0 1 0,0-1 0,1 1-1,-1-1 1,1 1 0,1 0 0,-1-1 0,1 1-1,0-1 1,0 1 0,0-1 0,1 0 0,0 0-1,0 1 1,1-1 0,-1 0 0,5 6 0,-5-9 0,1 1 1,-1 0-1,1-1 1,-1 0-1,1 1 0,0-1 1,0 0-1,0-1 1,0 1-1,0 0 1,1-1-1,-1 0 1,0 0-1,1 0 1,4 1-1,-2-1 4,0-1-1,0 0 1,-1 0-1,1-1 1,0 1-1,-1-1 1,1 0-1,10-4 1,-6 1 10,1-1 0,-1 0 1,-1 0-1,1-1 0,-1 0 0,0-1 1,0 0-1,-1 0 0,10-11 0,-15 14-48,0 0 0,0 0-1,0 0 1,0-1 0,-1 1-1,0-1 1,0 0 0,0 0-1,0 1 1,-1-1 0,0 0-1,0 0 1,0-1 0,-1 1-1,0-10 1,0 12-62,0 0 0,-1 0 0,0 1 0,0-1 0,0 0 0,0 1 0,0-1 0,0 0 0,-1 1 0,1-1 0,-1 1 0,0 0 0,1 0 0,-1-1 0,0 1 0,0 0 0,-1 1 0,1-1 0,0 0 0,-1 1 0,1-1 0,-1 1 0,1 0 0,-1-1 0,0 2 0,1-1 0,-1 0 0,0 0 0,-5 0 0,-28-1-1003,25 2 453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02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0 16948,'2'0'1584,"-8"18"-1008,-7 0-216,2 9 752,1 4-439,1 6-161,3 0-96,6 0-328,3-2-160,4-5-320,2-3-208,0-8-457,-4-6 801,-5-18-800</inkml:trace>
  <inkml:trace contextRef="#ctx0" brushRef="#br0" timeOffset="1">6 106 16171,'-6'-7'1689,"12"2"-985,7 0-272,7 2 808,6 2-271,8-1-353,8 0-336,12-1-680,5-2-393,7 0 641,1-1-168,3-7-88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02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0 17412,'-9'36'1520,"-2"-6"-1096,-1 2-184,5 1 536,4-2-144,3-2-431,3-3-362,4-5-671,1-2 1921,-6-2-1137,-2-3-48,-7-1-57</inkml:trace>
  <inkml:trace contextRef="#ctx0" brushRef="#br0" timeOffset="1">0 410 16476,'8'6'1584,"10"-3"-1016,5-2-240,12-1 592,8 0-168,5-3-255,7-2-241,3-5-817,0-2-279,-4-4 664,-4 2-144,-8-2-192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03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16676,'21'5'1608,"18"-2"-1008,4-3-224,14 1 528,2 0-72,4 1-311,-1 2-401,-8-4 1368,-1-4-1320,-10-8 8,-4-2 16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03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42 13531,'-7'3'274,"1"0"0,-1 1 1,1 0-1,0 0 0,0 0 0,0 0 0,1 1 1,0 0-1,0 0 0,0 1 0,0-1 0,1 1 1,0 0-1,0 0 0,0 0 0,1 1 0,0-1 1,1 1-1,-1 0 0,1 0 0,0 0 0,1 0 1,-1 8-1,1-11-234,0 1 0,1-1 1,0 0-1,0 0 0,0 1 1,1-1-1,-1 0 0,1 0 0,0 0 1,0 1-1,0-1 0,1 0 1,-1 0-1,1 0 0,0-1 0,0 1 1,1 0-1,-1-1 0,1 0 1,0 1-1,-1-1 0,1 0 0,1 0 1,-1-1-1,0 1 0,1 0 1,-1-1-1,1 0 0,0 0 0,0 0 1,0-1-1,0 1 0,0-1 1,0 0-1,0 0 0,0 0 0,1-1 1,-1 1-1,5-1 0,1 0 43,0-1 0,0 0 0,0-1 0,0 0 0,0 0-1,0-1 1,-1 0 0,1-1 0,-1 0 0,0-1 0,0 1 0,0-2-1,-1 1 1,11-10 0,-13 10-13,0 0 1,0 0-1,0-1 0,-1 0 0,0 0 0,0 0 1,0 0-1,-1-1 0,0 0 0,0 0 0,-1 0 1,0 0-1,0-1 0,-1 1 0,0-1 0,0 1 0,-1-1 1,1-15-1,-2 19-60,-1 0 1,0-1-1,0 1 0,0 0 1,0 0-1,-1 0 1,0 0-1,1 0 0,-2 0 1,1 0-1,0 1 1,-1-1-1,0 1 0,1-1 1,-1 1-1,-1 0 1,1 0-1,0 1 0,-1-1 1,1 1-1,-1-1 1,0 1-1,0 0 0,-6-2 1,3 1-110,0 1 0,0 0 0,0 0 0,-1 0 0,1 1 1,-1 0-1,1 0 0,-1 1 0,1 0 0,-1 1 0,1-1 0,-1 1 0,-11 4 1,17-5 33,0 1 0,0-1 1,0 1-1,0 0 1,0 0-1,0 0 1,1 0-1,-1 0 0,0 1 1,1-1-1,-1 0 1,0 1-1,1-1 1,0 1-1,-1 0 0,1-1 1,0 1-1,0 0 1,0 0-1,0 0 1,0 0-1,0 0 0,1 0 1,-2 3-1,2-3 50,1-1 0,-1 1 0,0 0-1,0-1 1,1 1 0,-1 0 0,1-1 0,-1 1-1,1-1 1,0 1 0,-1-1 0,1 1 0,0-1-1,0 1 1,0-1 0,0 0 0,0 1 0,1-1-1,-1 0 1,0 0 0,1 0 0,-1 0 0,0 0-1,1 0 1,-1-1 0,1 1 0,-1 0-1,1-1 1,0 1 0,2 0 0,30 8-327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04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0 16283,'7'0'1385,"-7"16"-913,-3 6-160,-1 11 536,0 1-248,1 9-144,1 4-48,4-1-128,2 0-119,5-7-249,-1-4-217,1-6-495,0-6 2233,-7-13-1449,-2-7 8,-8-10-16</inkml:trace>
  <inkml:trace contextRef="#ctx0" brushRef="#br0" timeOffset="1">1 202 16428,'8'-2'1456,"9"3"-984,5 2-208,9-2 520,5 2-344,13-1-768,3-2 552,11 0-224,1-2-120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9:13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105 315 16500,'-1'1'89,"1"0"0,0 1 1,0-1-1,-1 0 0,1 1 1,-1-1-1,1 0 0,-1 0 1,1 0-1,-1 1 0,0-1 1,0 0-1,0 0 0,1 0 1,-1 0-1,0 0 1,-2 1-1,-2 5 116,-12 17 526,-27 52 0,40-67-670,0 0-1,0 0 1,1 1-1,0-1 1,1 1-1,0 0 1,0 0-1,1 0 1,1 17-1,0-25-38,0 1 0,0 0 0,1-1 0,0 1 0,-1 0 0,1-1 0,0 1 0,0 0 0,0-1 0,1 0 0,-1 1 0,1-1 0,-1 0 0,1 1 0,0-1 0,0 0 0,0 0 0,2 2 0,0-2-7,-1 0 0,0 0-1,1-1 1,0 1 0,-1-1 0,1 0 0,0 0-1,0 0 1,0 0 0,-1 0 0,8-1-1,-4 0-40,0 0 0,0 0 0,0-1 0,0 0 0,0-1 0,0 0-1,0 0 1,-1 0 0,1-1 0,-1 0 0,0 0 0,0 0-1,0-1 1,7-5 0,-9 6 11,-1-1 1,1 1-1,-1-1 0,0 0 1,4-6-1,9-33-140</inkml:trace>
  <inkml:trace contextRef="#ctx0" brushRef="#br0" timeOffset="1">136 1 15971,'-6'0'1481,"6"7"-1001,-1 2-192,4 1 672,4 0-664,4-3-56,-1-3 48,8-4-192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04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380 0 16115,'-18'2'292,"1"1"0,0 0 0,0 1 0,0 0 0,0 2 0,1 0 0,0 1-1,0 1 1,1 0 0,-1 1 0,2 0 0,0 2 0,0-1 0,-21 23 0,23-21-204,0 0 1,1 1-1,1 1 1,0 0 0,1 0-1,0 1 1,1 0-1,1 1 1,1 0 0,0 0-1,1 0 1,0 0 0,2 1-1,0 0 1,-1 18-1,3-28-59,1 0-1,1 0 0,-1 0 1,1 0-1,1 0 0,-1 0 1,1 0-1,0-1 0,0 1 1,1-1-1,7 13 0,-7-14-16,1 0 1,0-1-1,0 1 0,0-1 0,0 0 0,1-1 0,0 1 0,0-1 0,0 1 0,0-1 0,0-1 1,1 1-1,-1-1 0,10 3 0,-3-2-4,1 0 1,0-1-1,0 0 0,0-1 1,1-1-1,20-1 0,-27 0 3,-1 0-1,1 0 0,-1 0 0,1-1 1,-1 0-1,1 0 0,-1 0 0,0-1 0,0 0 1,0 0-1,0-1 0,-1 1 0,1-1 1,7-8-1,-11 11-5,-1-1 0,0 1 0,0 0 0,0-1 0,0 1 0,0-1 0,0 1 0,0-1 0,-1 0-1,1 1 1,-1-1 0,1 0 0,-1 1 0,1-1 0,-1 0 0,0 1 0,0-1 0,0 0 0,0 0 0,0 1 0,0-1 0,-1-2 0,0 2 2,0-1 0,0 1 0,0-1 0,-1 1 0,1 0 0,-1 0 0,0-1 0,1 1 0,-1 0 1,0 1-1,0-1 0,-5-3 0,0 0 8,0 1 0,-1 0 1,0 0-1,0 0 0,0 1 0,0 1 1,-17-4-1,13 4 5,0 1 1,0 1-1,-12 1 0,20-1-9,1 0-1,0 0 1,-1 1-1,1 0 1,-1 0-1,1 0 1,0 0-1,0 0 1,-1 0-1,1 1 1,0 0-1,0-1 1,0 1-1,-4 4 1,7-5-8,-1-1-1,1 0 1,0 1 0,-1-1 0,1 1 0,0-1 0,0 1 0,-1 0 0,1-1 0,0 1 0,0-1-1,0 1 1,0-1 0,0 1 0,0 0 0,-1-1 0,1 1 0,1-1 0,-1 1 0,0-1 0,0 1-1,0 0 1,0-1 0,0 1 0,0-1 0,1 1 0,-1-1 0,0 1 0,0-1 0,1 1-1,-1-1 1,0 1 0,1-1 0,-1 1 0,1-1 0,-1 1 0,0-1 0,1 0 0,-1 1 0,1-1-1,-1 0 1,1 0 0,-1 1 0,2-1 0,23 10 48,-13-7-77,1-1 0,-1 0 0,0-1 0,1 0 0,24-3 0,62-14-475,-29 4-33,-69 12 513,0 0 0,-1 0 0,1-1 0,0 1 1,0 0-1,0 0 0,0 0 0,0 1 0,-1-1 0,1 0 0,0 0 0,0 0 0,0 0 0,0 1 0,-1-1 0,1 1 1,0-1-1,1 1 0,-2 0 14,1-1 1,-1 1-1,0-1 1,0 1 0,1-1-1,-1 1 1,0-1-1,0 1 1,0-1 0,1 1-1,-1-1 1,0 1-1,0 0 1,0-1-1,0 1 1,0-1 0,0 1-1,0 0 1,0-1-1,-1 2 1,-1 4 26,0 0 0,0-1 0,-1 1 0,-5 7-1,1 1 7,-3 9 59,-12 40 0,20-57-122,1 1 0,-1-1 0,1 0-1,1 0 1,-1 0 0,1 1 0,0-1 0,0 0 0,1 1-1,0-1 1,0 0 0,2 7 0,-2-12 31,-1 1 0,1-1-1,-1 0 1,1 0 0,0 0 0,0 0 0,-1 0 0,1 0 0,0 0-1,0 0 1,0-1 0,2 3 0,14 3-135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05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0 126 14691,'0'1'62,"0"0"0,1 0 1,-1 0-1,0 0 0,1 0 0,-1-1 0,1 1 0,-1 0 0,1 0 1,-1 0-1,1-1 0,-1 1 0,1 0 0,0-1 0,-1 1 1,1 0-1,0-1 0,0 1 0,-1-1 0,1 1 0,0-1 0,0 0 1,0 1-1,0-1 0,0 0 0,-1 1 0,1-1 0,0 0 1,0 0-1,0 0 0,1 0 0,41 5 399,-32-4-133,285 12 1719,3-22-1470,-271 8-538,905-56 246,-349 17-263,1692 8 1861,-1743 47-1447,-527-15-429,23 0 46,-28 0-53,0 0-1,0 0 1,0 0-1,0 0 1,0 0-1,0-1 1,0 1-1,0 0 0,-1 0 1,1-1-1,0 1 1,0-1-1,0 1 1,0-1-1,0 1 1,0-1-1,-1 1 1,1-1-1,1-1 1,-2 2-26,0-1 0,0 1 0,-1-1 0,1 1 0,0-1 0,0 1 0,-1-1 0,1 1 0,0 0 0,-1-1 0,1 1 0,-1-1 0,1 1 0,-1 0 0,1-1 0,0 1 0,-1 0 0,1 0 0,-1-1 0,1 1 0,-1 0 0,1 0 0,-1 0 0,0 0 0,-18-6-699,16 5 581,-37-10-478,18 6 191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05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15 305 14211,'-14'11'1996,"26"-13"-380,30-14-123,24-16-658,-2-4 0,-1-2 0,-2-3 1,95-83-1,-129 102-695,-27 21-137,1 1 0,-1 0 0,0-1 0,0 1 0,1 0 0,-1 0 0,0-1 0,1 1 0,-1 0 0,0 0 0,1-1 0,-1 1 0,1 0 0,-1 0 0,0 0 0,1-1 0,-1 1 0,1 0 0,-1 0 0,0 0 0,1 0 0,-1 0 1,1 0-1,-1 0 0,1 0 0,-1 0 0,0 0 0,1 0 0,-1 0 0,1 1 0,-1-1 0,0 0 0,1 0 0,-1 0 0,1 0 0,-1 1 0,0-1 0,1 0 0,-1 0 0,0 1 0,1-1 0,-1 0 0,0 1 0,0-1 0,1 0 0,-1 1 0,0-1 0,0 0 0,0 1 0,1-1 1,-1 1-1,0-1 0,0 0 0,0 1 0,0 0 0,-1 23 47,1-22-46,-19 107 134,10-69-100,2 1 0,2-1 1,1 1-1,3 52 0,1-88-139,1 1 0,0 0 0,0-1 0,1 1 0,-1-1 1,1 1-1,3 5 0,-4-10 70,-1 0 1,1 0 0,-1 0 0,1 0 0,0 0 0,-1 0 0,1 0-1,0-1 1,0 1 0,0 0 0,-1 0 0,1-1 0,0 1 0,0-1 0,0 1-1,0-1 1,0 1 0,0-1 0,0 1 0,0-1 0,1 0 0,-1 0-1,0 1 1,0-1 0,0 0 0,0 0 0,0 0 0,0 0 0,0-1-1,1 1 1,-1 0 0,0 0 0,0-1 0,0 1 0,0 0 0,0-1-1,0 1 1,0-1 0,0 1 0,0-1 0,0 0 0,-1 1 0,2-2-1,14-13-391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06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16363,'13'0'1665,"0"2"-1025,0 2-232,7 2 744,6-2-247,7 2-265,5-3-208,10-3-504,2-2-352,3-5 392,0 1-112,-1-1-72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06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287 17 18148,'1'0'86,"-1"0"0,1-1-1,-1 1 1,0 0 0,1 0 0,-1-1 0,1 1 0,-1 0 0,1-1 0,-1 1-1,0-1 1,1 1 0,-1-1 0,0 1 0,0 0 0,1-1 0,-1 1-1,0-1 1,0 1 0,1-2 0,-8-3 949,4 4-863,1 0-1,-1 1 0,0 0 1,0-1-1,1 1 0,-1 0 0,-4 1 1,-1 1-92,-1 1-1,1 0 1,0 0 0,0 1 0,0-1-1,1 2 1,-1-1 0,1 1 0,0 1 0,1-1-1,-10 10 1,-8 10-76,-31 42 1,43-50 122,-2 1-100,2-5-135,2 0 0,0 2 1,-14 25-1,23-36-1938,7-13 741,4-5 354,-1 7 355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07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53 11634,'5'-7'948,"-3"5"-575,0-1-1,0 1 0,-1-1 0,1 0 0,0 0 0,-1 1 0,0-1 0,1-1 0,-1 1 0,0 0 1,1-6-1,-2 9-318,0-1 1,0 1-1,0 0 1,0 0-1,0 0 1,0-1-1,0 1 1,0 0-1,-1 0 1,1 0-1,0 0 1,0-1-1,0 1 1,0 0-1,0 0 1,0 0-1,0-1 1,0 1-1,0 0 1,-1 0-1,1 0 1,0 0 0,0 0-1,0-1 1,0 1-1,0 0 1,-1 0-1,1 0 1,0 0-1,0 0 1,0 0-1,-1 0 1,1 0-1,0 0 1,0 0-1,0-1 1,0 1-1,-1 0 1,1 0-1,0 0 1,0 0-1,0 0 1,-1 0-1,1 1 1,0-1-1,0 0 1,-1 0-1,-13 7 1206,-14 14-382,28-21-819,-35 30 266,2 0-1,1 3 1,2 0 0,-31 44 0,57-70-240,-1 0 0,1 0 0,1 1 0,-1-1 1,1 1-1,0 0 0,-2 11 0,5-17-67,-1 1 1,1-1 0,0 1-1,0-1 1,0 1-1,0-1 1,0 1 0,1-1-1,-1 1 1,1-1-1,-1 1 1,1-1 0,0 1-1,0-1 1,0 0-1,0 0 1,0 1 0,1-1-1,-1 0 1,1 0-1,0 0 1,-1 0 0,1-1-1,0 1 1,0 0-1,0-1 1,4 3 0,1-1-6,0 0 1,0 0 0,0-1 0,1 0-1,-1 0 1,0-1 0,1 0 0,-1 0-1,1-1 1,9 0 0,5-2-22,0 0 0,27-7 1,-14-1-1007,0-1 0,58-28 1,-67 27-73,-14 7 354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33:07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30 16628,'0'1'171,"-1"0"0,1 1 1,-1-1-1,1 0 1,0 0-1,0 0 1,-1 0-1,1 1 1,0-1-1,0 0 0,0 0 1,0 0-1,0 1 1,0-1-1,0 0 1,1 0-1,-1 0 1,0 1-1,1-1 0,-1 0 1,1 0-1,-1 0 1,1 0-1,-1 0 1,1 0-1,0 0 1,0 0-1,-1 0 0,1 0 1,0 0-1,0-1 1,0 1-1,0 0 1,0 0-1,0-1 1,2 1-1,2 3-40,0-1 0,1 0 0,-1 0 1,1-1-1,0 0 0,6 2 0,7-1-651,-1 0 0,1-2 0,-1 0 0,1-1 0,-1-1 0,1-1 0,-1 0 0,19-6 0,-6 1-1088,0-2 0,-1-2 0,53-25 0,-61 23 837,-5 5 2764,-17 9-1820,0 0-1,0 1 1,0-1 0,0 1-1,0-1 1,-1 1 0,1-1-1,0 0 1,-1 1 0,1-1-1,-1 0 1,0 1 0,1-1-1,-1 0 1,0 0 0,-1 2-1,-69 156 4350,-21 87-2347,84-224-2121,2-6-245,3-10 128,0 1 1,1 0-1,-1 0 0,1 0 0,1 0 0,-1 0 1,1 0-1,0 9 0,4-20-237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45:10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1149 86 11114,'-12'-3'160,"-1"0"0,0 1-1,0 1 1,0-1 0,1 2-1,-1 0 1,0 1-1,0 0 1,0 1 0,0 0-1,-23 8 1,-9 5 131,-79 40-1,106-46-249,-39 18 94,-81 54-1,119-68-113,0 1 0,1 1 0,1 0 1,0 1-1,2 1 0,0 1 0,-21 32 0,-5 22-31,3 2 0,4 2 0,-26 84 0,49-128-17,1 1 0,2-1 0,-7 58 0,14-73 22,1 0 0,0 0 0,1 0-1,1-1 1,0 1 0,2 0-1,0-1 1,0 0 0,10 22 0,-5-17 4,2-1 1,0 0 0,1 0-1,1-1 1,0-1 0,2 0-1,0-1 1,1 0 0,1-2-1,0 1 1,1-2 0,1-1 0,0 0-1,0-1 1,2-1 0,-1-1-1,1-1 1,1-1 0,-1-1-1,46 9 1,-38-12-11,0-1 0,0-1-1,0-2 1,1-1 0,-1-1 0,0-2-1,-1-1 1,53-15 0,-49 8-6,0 0 1,-1-2-1,-1-2 0,-1 0 0,0-2 1,-1-2-1,34-29 0,-8 1-15,-2-1-1,73-93 0,-103 113 36,-1-2 0,-1-1 0,-2 0 0,-1-1 0,-2-1 0,22-68 0,-28 68 3,-2 0 0,-1-1 1,-1 0-1,-3 0 0,0 0 0,-7-70 1,2 86-3,0 0 0,-2 0 0,0 1 0,-1-1 1,-1 1-1,-10-17 0,11 22 8,-2 1 0,0 0 1,0 0-1,-1 1 0,-1 0 0,0 1 0,0 0 0,-23-16 1,17 15 21,-2 0-1,1 2 1,-1 0 0,-1 1 0,0 0 0,0 2 0,0 0 0,-33-5 0,24 8 25,0 1 0,0 1 0,0 1 1,0 2-1,-46 8 0,25 1 53,1 3 0,0 1 0,1 3 0,1 1 0,1 3 0,-69 43 0,84-46-46,2 1 1,0 1 0,1 2-1,1 0 1,2 2-1,-23 28 1,36-39-59,1 1 0,1 0 0,0 1 0,1 0 0,0 0 0,2 0 0,0 1 0,1 0 0,0 0 0,2 1 1,0-1-1,1 1 0,0 31 0,4-22-18,1 0 1,1 0 0,1-1 0,1 1-1,2-1 1,1-1 0,1 1-1,1-1 1,1-1 0,1 0 0,1-1-1,20 24 1,0-3-87,3-2 0,1-2 0,3-1-1,86 63 1,-99-81-5,1-2-1,1-1 0,0-1 1,1-2-1,55 19 1,-70-29 61,1-1 0,-1 0 0,1-2 0,0 0 0,-1 0 0,1-2 0,0 0 0,0-1 1,0 0-1,0-1 0,-1-1 0,1-1 0,26-10 0,-21 4 22,0 0 0,-1-2 0,0 0 0,-1-1 0,0-1 0,-1-1 0,-1-1 1,0-1-1,-1 0 0,16-22 0,-16 16 30,-1-1 1,-1 0-1,-1-1 0,-1-1 1,-2 0-1,0 0 1,-2-2-1,8-36 1,-5 2 18,-2 0 0,-4-1 0,-2 1 1,-2-1-1,-4 0 0,-2 0 0,-3 1 1,-25-101-1,25 137-53,-2 1 0,0 0 0,-2 0-1,-1 1 1,0 1 0,-2 0 0,-1 0 0,-1 2-1,-29-33 1,33 43 4,0-1 0,-1 1 0,0 1 0,-1 0 0,0 1 0,-1 1 0,0 0 0,0 1-1,-1 0 1,0 1 0,0 1 0,0 1 0,-1 0 0,1 1 0,-1 1 0,-25-1 0,9 5-40,1 1-1,-1 2 1,1 1 0,0 2 0,1 1 0,-1 1 0,-48 24 0,0 6-99,-118 79 0,105-56 431,-111 98 0,162-122-29,2 1-1,1 2 0,3 1 0,-51 79 0,13 17 87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45:12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7007 852 13107,'-1'-1'28,"0"1"0,0 0 0,0-1 0,0 1 0,0 0 0,1-1 0,-1 0 0,0 1 0,0-1 0,1 1 0,-1-1 0,0 0 0,1 1 0,-1-1 0,0 0 0,1 0 0,-1 0-1,1 1 1,0-1 0,-1 0 0,1 0 0,-1-1 0,1 0-26,0-1 0,-1 1 0,1 0 0,0 0 0,0-1 0,1 1 0,-1 0 0,0 0 0,2-4 0,1-4-137,1 0 0,1 0 1,6-11-1,-8 17 112,8-15-217,-1-1 0,-1 0 0,0 0-1,-1-1 1,6-29 0,-13 44 213,0 1 0,0-1 0,0 0 1,-1 0-1,0 1 0,-1-1 0,1 0 0,-1 0 0,0 1 1,0-1-1,-1 0 0,1 1 0,-1 0 0,0-1 0,-1 1 1,0 0-1,0 0 0,0 0 0,0 0 0,0 1 0,-1-1 1,0 1-1,0 0 0,0 0 0,-1 0 0,-5-3 0,-5-3 46,-1 1-1,-1 1 1,0 0-1,-32-10 1,-78-14 138,-251-30 334,120 24-262,-30-13-83,-512-74 123,-1414 24 93,1497 142-351,583-23-18,2 6-1,0 6 0,-164 59 0,154-34-6,-231 126-1,291-133 23,2 3-1,3 4 1,-134 122 0,167-132 14,1 3 0,-68 97 0,87-108-5,2 1 1,2 1 0,1 1 0,-25 79-1,-93 478 213,132-554-390,8-26 0,-3-17 156,0 0 1,0 1 0,1-1 0,-1 0-1,0 0 1,0 0 0,0 0 0,0 1-1,1-1 1,-1 0 0,0 0 0,0 0-1,1 0 1,-1 0 0,0 0-1,0 0 1,1 1 0,-1-1 0,0 0-1,0 0 1,1 0 0,-1 0 0,0 0-1,0 0 1,1 0 0,-1 0 0,0 0-1,0-1 1,1 1 0,-1 0 0,0 0-1,0 0 1,1 0 0,-1 0 0,0 0-1,0 0 1,0 0 0,1-1-1,-1 1 1,0 0 0,0 0 0,0 0-1,1-1 1,-1 1 0,0 0 0,0-1-1,3-1-9,0-1 0,-1 0 1,0-1-1,1 1 0,-1 0 0,2-6 0,22-50-103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45:12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413 0 12995,'-1'0'49,"0"1"1,0-1-1,-1 0 1,1 0-1,0 0 1,0 1-1,0-1 1,-1 1-1,1-1 0,0 1 1,0-1-1,0 1 1,0 0-1,0-1 1,0 1-1,0 0 1,0 0-1,0 0 1,0 0-1,1 0 1,-2 1-1,-11 27-117,11-24 127,-69 255 183,46-158-232,-140 500-5,94-352-14,62-219 6,-16 68-26,22-85 20,1 0-1,1 0 1,0 0-1,0 0 1,3 15 0,-2-25 9,1 0 0,-1 0 1,1 1-1,0-1 0,1 0 1,-1 0-1,1 0 0,-1-1 1,1 1-1,0 0 0,1 0 1,-1-1-1,1 0 0,5 7 0,-5-8 2,0 0 0,0 1-1,1-1 1,-1-1-1,0 1 1,1 0-1,0-1 1,-1 0-1,1 0 1,0 0-1,-1 0 1,1-1 0,7 1-1,3-2 7,-1 0 1,1-1-1,0 0 1,0-1-1,-1-1 0,0 0 1,24-11-1,11-9 497,-2-2 0,0-1 0,65-54 0,58-55 104,28-48-203,10-22 124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7:45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23 235 13515,'-7'3'1430,"-6"3"-507,11-6-138,5-4 751,85-67-300,104-93-986,-184 159-288,-9 13 17,-10 16-15,-28 66-51,35-78-74,0 0 0,1 1 0,0-1 0,1 1 0,-1 20 0,3-30-18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45:26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17002 674 10578,'-371'-130'1172,"163"56"-791,-33-14 3,-107-36-60,-7 23-316,145 60-347,-1 9 0,-234-5 0,-434 29-1256,741 10 1426,-1182 25-771,-37 2 1647,1-49 302,837-4-766,-919-28-167,-1202 60-319,1666 43 479,684-18-277,-379 92 0,392-53-278,4 13 1,-454 205 0,581-218 288,4 5 0,-229 165 0,267-159 138,3 5-1,-133 148 1,162-152-54,4 4 0,3 3 0,-73 138 0,85-125-103,4 3-1,6 1 0,4 2 0,5 2 1,4 1-1,-20 170 0,41-198-60,3 0-1,5 1 1,3-1 0,4 1-1,4-1 1,3-1-1,4 0 1,4-1-1,48 125 1,-26-105-87,5-2 1,4-2-1,122 173 0,-86-161-80,5-3-1,5-5 1,4-5-1,4-4 0,4-5 1,4-4-1,4-6 1,3-5-1,176 80 1,-49-50-811,438 121-1,-76-78 255,9-20 1016,-9-3 657,303 97 734,-5 28 28,-523-142-1089,359 80 162,10-50-82,287-43 1,3-74-295,-333-40-353,-2-31 1,1339-275 0,-1248 127-123,-11-58 267,39-85 704,-670 266-435,-4-8-1,-4-6 1,153-121 0,-212 135-141,-4-3 1,-4-5-1,-3-3 1,-4-3-1,89-139 1,108-213 227,-44-25-273,-154 281-202,-8-4 1,49-228-1,-70 151-44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1:17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11987,'-5'63'848,"-5"6"-888,-4 14-128,3 9 48,2 11-480,2-2-305,7-8 689,4-1-168,2-9-112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7:46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14683,'1'0'159,"0"0"0,0 0-1,0 0 1,0 0 0,0 0-1,0 0 1,0 1 0,0-1-1,0 0 1,0 1 0,0-1-1,0 0 1,0 1 0,0-1 0,0 1-1,0-1 1,0 1 0,-1 0-1,1-1 1,0 1 0,0 0-1,1 1 1,20 21-73,-13-14-81,-2 1 0,1 0 0,-1 1 0,-1 0 0,0 0 0,0 0 0,-2 1 0,1 0 1,-1 0-1,4 24 0,-6-27-7,-1 1 1,-1 0-1,1-1 1,-2 1 0,1-1-1,-1 1 1,-1 0-1,0-1 1,0 0-1,-1 1 1,0-1 0,-1 0-1,1-1 1,-11 17-1,6-14-37,0 0 0,-1 0 0,-1 0-1,1-1 1,-2-1 0,1 0 0,-1 0 0,-1-1 0,0-1-1,0 0 1,0 0 0,-1-1 0,0-1 0,0 0-1,0 0 1,-1-2 0,-25 5 0,-8-6-105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7:46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0 14611,'10'12'968,"-7"11"-848,-3 6-56,-1 5 256,-1 5-152,2 2-144,-1 2 16,0-4 24,-2-3-80,3-6-264,0-4 2329,-6-8-1889,-7-3 144,-8-5 120</inkml:trace>
  <inkml:trace contextRef="#ctx0" brushRef="#br0" timeOffset="1">1 502 12451,'23'2'1304,"13"-8"-736,2-4-216,10-2 424,3 1-56,4-2-215,-1 1-153,-8 4-392,-6 1-200,-10 1 1000,-5 0-792,-10-2 16,-2 0-24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7:47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14331,'0'-5'1176,"2"4"-872,5-2-128,13 2 369,7-1-97,10-2-136,6 0-80,8-5-232,2 0-168,1 4-344,1-1 15,-7-1 377,0-2-144,-8 1-88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7:47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13147,'-12'8'427,"-23"15"526,-33 27-1,59-42-855,0 0 0,0 0 0,1 1 0,0 0 0,1 1 0,0 0 0,0 0 0,-6 14-1,13-22-96,-1-1-1,0 1 0,1-1 0,-1 1 0,1 0 0,0-1 0,0 1 0,-1 0 0,1 0 0,0-1 0,1 1 0,-1 0 0,0-1 0,0 1 0,1 0 0,-1-1 0,1 1 0,-1 0 0,1-1 0,0 1 0,-1-1 0,1 1 0,0-1 0,0 1 0,0-1 0,0 0 0,1 0 0,-1 1 0,0-1 0,0 0 0,1 0 0,-1 0 0,1 0 0,-1 0 0,1-1 0,1 2 0,9 3-84,-1 0 0,1-1 0,0 0 0,13 2 0,-8-2-32,10 4-30,60 18-333,-76-22 409,0 1-1,-1 0 1,1 1 0,-1 0-1,14 11 1,-23-17 70,1 1 0,-1 0 0,0 0 1,0 0-1,0 0 0,0 0 0,0 1 0,0-1 1,0 0-1,0 0 0,0 1 0,-1-1 1,1 0-1,0 1 0,-1-1 0,1 1 0,-1-1 1,0 1-1,1-1 0,-1 1 0,0-1 0,0 3 1,-1-2 19,1 0 1,-1-1-1,0 1 1,1 0-1,-1-1 1,0 1-1,0 0 1,0-1-1,-1 1 1,1-1-1,0 0 1,-1 1-1,1-1 1,0 0-1,-3 2 1,-7 3 165,0 0 1,0 0-1,-1-1 1,-14 4-1,25-9-171,-11 5 112,0-1 0,0-1 0,0 0 1,0-1-1,0 0 0,-1-1 0,1 0 0,0-1 1,-1 0-1,-20-4 0,31 4-125,1-1 1,0 1-1,0 0 0,0 0 0,0-1 1,0 1-1,-1-1 0,1 1 1,0-1-1,0 0 0,0 1 0,0-1 1,0 0-1,1 0 0,-1 0 1,0 0-1,0 1 0,0-1 0,1 0 1,-1 0-1,1 0 0,-1-1 1,0 1-1,0-1 0,0-10-58</inkml:trace>
  <inkml:trace contextRef="#ctx0" brushRef="#br0" timeOffset="1">543 312 14299,'6'-4'1432,"0"2"-936,-2 2-239,2 0 903,1-1-712,4 1-520,4 1-224,8 1 56,4-2 104,7 0-136,5-2-96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7:48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12683,'-31'178'1792,"12"-56"-1024,-4 12 119,23-132-871,-1-1-1,1 1 1,0-1 0,0 1 0,0-1-1,0 1 1,0-1 0,0 0-1,0 1 1,0-1 0,1 1-1,-1-1 1,1 1 0,-1-1-1,1 0 1,-1 1 0,1-1 0,1 2-1,-1-3 7,-1 1-1,1 0 1,0-1-1,0 1 1,0-1-1,0 0 1,0 1-1,-1-1 1,1 0-1,0 1 1,0-1-1,0 0 1,0 0-1,0 0 1,0 0-1,0 0 1,0 0-1,0 0 1,0 0-1,1-1 1,5-1 84,0 0 1,0-1 0,0 0-1,0 0 1,11-8 0,38-30 290,-1-2 1,75-77-1,0 1-1720,-130 119 1310,0-1 0,1 1 0,-1-1 1,0 1-1,1 0 0,-1-1 0,0 1 0,0-1 0,1 1 0,-1-1 1,0 1-1,0-1 0,0 1 0,0-1 0,1 1 0,-1-1 0,0 1 0,0-1 1,0 1-1,0-1 0,0 1 0,0-1 0,0 1 0,-1-1 0,1 1 1,0-1-1,0 1 0,0-1 0,0 1 0,-1-1 0,1 1 0,0-1 0,-1 1 1,1-1-1,-1 1 0,1-1-17,-11-6-286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7:49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12675,'0'1'74,"0"1"1,0-1 0,0 0-1,0 0 1,0 1-1,0-1 1,0 0 0,0 0-1,0 0 1,1 1 0,-1-1-1,1 0 1,-1 0-1,1 0 1,-1 0 0,1 0-1,-1 0 1,1 0 0,0 0-1,0 0 1,-1 0-1,1 0 1,2 1 0,0 0 2,-1 0 1,1-1-1,0 0 1,0 1-1,0-1 1,0 0-1,0-1 1,0 1-1,4 0 0,6 0-57,0 0 0,0-1 0,21-2-1,-10-3-181,-1 0 0,0-1-1,-1-1 1,0-1-1,0-2 1,0 0 0,37-24-1,-50 27 211,-13 8 73,-15 8 40,15-7-137,0 1 0,0 0 1,1 0-1,-1 0 0,1 0 0,0 1 1,0-1-1,0 1 0,1 0 0,-1 0 1,1 0-1,0 0 0,0 0 1,-2 7-1,4-10-22,0 0 0,0-1 0,0 1 1,0 0-1,0-1 0,1 1 0,-1 0 0,0 0 0,1-1 1,-1 1-1,0 0 0,1-1 0,-1 1 0,1 0 0,-1-1 1,1 1-1,-1-1 0,1 1 0,-1-1 0,1 1 0,-1-1 1,1 1-1,0-1 0,-1 0 0,1 1 0,0-1 0,0 0 1,-1 0-1,1 1 0,0-1 0,0 0 0,-1 0 1,1 0-1,0 0 0,0 0 0,-1 0 0,1 0 0,1 0 1,33-5 35,-20 1-32,-1-1 1,1-1 0,-1 0 0,0-1 0,0 0 0,13-10 0,-4 0 92,-1 0 0,27-28 0,-50 46-19,-42 47 833,40-44-883,0 0 0,0 0-1,1 0 1,-1 0 0,1 1 0,0-1 0,0 1 0,0 0 0,1 0 0,-1-1 0,1 1 0,-1 9 0,2-13-27,0 0 0,0 0 0,1 0 1,-1 0-1,0 0 0,0 0 0,1 0 1,-1 0-1,0 0 0,1 0 0,-1 0 0,1 0 1,-1 0-1,1 0 0,0-1 0,-1 1 1,1 0-1,0 0 0,0-1 0,-1 1 1,1 0-1,0-1 0,1 1 0,0 0-3,0 0-1,0 0 0,0-1 0,0 1 0,0-1 0,0 0 0,1 0 0,-1 1 0,0-1 1,4-1-1,0 0-9,1 0-1,0-1 1,-1 1 0,0-1 0,1-1 0,7-3 0,5-6-165,0-1 1,27-24-1,5-5-257,-47 40 427,1 0 0,-1 0 0,0 0 0,0 1 0,1 0 0,-1 0-1,1 0 1,-1 0 0,1 1 0,-1-1 0,1 1 0,0 0 0,6 1 0,-4 0-3,1-1-1,-1 0 0,13-3 0,8-4-8,-18 4 39,0 1 0,1-1 0,19 0 0,-29 3-25,-1 0 0,1 0 1,0 0-1,0 0 0,-1 0 0,1 0 1,0 0-1,-1 1 0,1-1 0,0 0 1,-1 1-1,1-1 0,-1 0 0,1 1 0,0-1 1,-1 1-1,1-1 0,-1 1 0,1-1 1,-1 1-1,1-1 0,-1 1 0,0 0 1,1-1-1,-1 1 0,0-1 0,1 1 1,-1 0-1,0 0 0,0-1 0,1 1 0,-1 0 1,0-1-1,0 1 0,0 0 0,0 0 1,0-1-1,0 1 0,0 0 0,0-1 1,-1 1-1,1 0 0,0 0 0,0-1 0,-1 1 1,1 0-1,-1 0 0,-14 37-97,13-34 108,-1 3-16,-19 45 15,21-49-1,0 1 0,0-1-1,0 0 1,1 0 0,0 0 0,-1 0 0,1 1 0,0-1-1,0 0 1,1 0 0,-1 1 0,1-1 0,-1 0-1,3 5 1,-2-7 24,0 0 0,0 0 0,0-1 0,0 1 0,0-1 0,0 1 0,1-1 0,-1 1 0,0-1 0,0 1 0,1-1 0,-1 0 0,0 0 0,0 0 0,1 0 0,-1 0 0,0 0 0,0 0 0,1 0 0,-1 0 0,0 0 0,2-1-1,29-7 205,-10 0-120,0 0 1,0-2-1,-1-1 0,0 0 0,0-2 0,-2 0 1,33-29-1,-51 41-132,0 0 0,0 0-1,0 0 1,0 1 0,0-1 0,1 0 0,-1 1 0,0-1 0,0 1 0,0-1 0,1 1 0,-1 0 0,0 0 0,0-1 0,1 1 0,-1 0-1,0 0 1,0 0 0,1 0 0,-1 0 0,0 1 0,0-1 0,1 0 0,-1 1 0,0-1 0,0 0 0,1 1 0,0 0 0,10 3 46,-10-4-28,0 1 1,-1-1 0,1 0 0,-1 1 0,1-1-1,-1 1 1,1 0 0,-1 0 0,1-1 0,-1 1-1,0 0 1,1 0 0,-1 0 0,0 1-1,0-1 1,0 0 0,0 0 0,0 0 0,0 1-1,0-1 1,0 1 0,0-1 0,-1 1 0,1-1-1,0 1 1,-1-1 0,1 4 0,-1 1 6,0-1-1,-1 1 1,0-1 0,0 1-1,0-1 1,-3 11 0,2-11-4,0 0 1,1 0-1,-1 0 0,1 1 1,1-1-1,-1 1 0,1 6 1,1-11-3,-1-1 0,1 1 0,-1 0 0,1-1 0,-1 1 1,1 0-1,0-1 0,-1 1 0,1-1 0,0 1 1,0-1-1,-1 1 0,1-1 0,0 0 0,0 1 0,0-1 1,-1 0-1,1 0 0,0 0 0,0 1 0,0-1 1,0 0-1,0 0 0,0 0 0,-1 0 0,3-1 0,26-1 43,-27 2-42,10-2 19,0 0 0,0 0 0,0-2 0,0 1 0,-1-2 0,0 1 0,14-9 0,-21 11 21,-1 0-1,0 0 0,0-1 1,0 1-1,-1-1 0,1 1 1,0-1-1,-1 0 0,0 0 1,0 0-1,0 0 1,2-5-1,-3 6 14,0-1 0,-1 1 0,1-1 0,-1 1 1,0-1-1,1 0 0,-1 1 0,0-1 0,-1 1 0,1-1 0,0 0 0,-1 1 0,1-1 1,-1 1-1,0-1 0,0 1 0,0 0 0,0-1 0,-2-2 0,3 4-74,0 1 0,1-1 0,-1 1-1,1 0 1,-1-1 0,1 1 0,0 0 0,-1 0-1,1-1 1,-1 1 0,1 0 0,-1 0-1,1 0 1,0 0 0,-1 0 0,1 0-1,-1 0 1,1 0 0,0 0 0,-1 0 0,1 0-1,-1 0 1,2 0 0,35 1-444,4 0 64,-28-2 334,0-1 0,0 0 0,0-1 0,0 0 0,-1-1 0,1 0 0,-1-1 0,0-1-1,-1 0 1,19-12 0,-29 18 74,-1-1-1,1 0 1,0 0 0,0 1-1,0-1 1,0 0-1,0 0 1,-1 0-1,1 0 1,0 0-1,-1 0 1,1 0 0,0-1-1,-1 2-1,0-1 0,0 1-1,0 0 1,0-1 0,0 1 0,0 0-1,0-1 1,0 1 0,0 0 0,0-1-1,0 1 1,-1 0 0,1-1 0,0 1-1,0 0 1,0-1 0,0 1 0,0 0-1,-1 0 1,1-1 0,0 1 0,0 0-1,0 0 1,-1-1 0,1 1 0,0 0-1,-1 0 1,1 0 0,0-1 0,-2 1 11,0-1 1,0 1-1,1-1 1,-1 1 0,0 0-1,0-1 1,0 1 0,1 0-1,-1 0 1,0 0-1,0 1 1,0-1 0,1 0-1,-1 1 1,-3 0-1,-4 3 9,0 0 0,0 0-1,0 1 1,1 0 0,-1 0-1,-8 8 1,15-11-22,0-1 0,0 1-1,-1 0 1,1 0 0,0 0-1,1 0 1,-1 0 0,0 1 0,1-1-1,-1 1 1,1-1 0,0 1-1,0-1 1,0 1 0,0 0 0,0-1-1,0 1 1,1 0 0,-1 0-1,1 0 1,0 0 0,0-1 0,0 1-1,0 0 1,2 5 0,-1-5-24,0-1 0,1 1 1,-1-1-1,1 0 0,0 1 0,0-1 1,0 0-1,0 0 0,0 0 1,0 0-1,0 0 0,1-1 0,-1 1 1,1-1-1,-1 1 0,1-1 1,-1 0-1,1 0 0,0 0 0,4 1 1,7 1-157,0-1 1,26 2-1,-33-3 150,37 1-145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7:5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 15779,'4'-2'1337,"-1"4"-1049,-3 2 408,0 3 360,-3 3-896,0 3 24</inkml:trace>
  <inkml:trace contextRef="#ctx0" brushRef="#br0" timeOffset="1">1 366 13171,'4'14'1024,"5"-12"-928,-1-8-152,1-8 424,-2-4-8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8:00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16748,'0'0'38,"0"0"0,0 0 0,0-1 0,0 1 0,0 0 0,0 0 0,0 0 0,0 0 0,0 0 0,0-1 0,0 1 0,0 0 0,0 0 1,0 0-1,0 0 0,0 0 0,0-1 0,0 1 0,0 0 0,0 0 0,0 0 0,0 0 0,0 0 0,0 0 0,0-1 0,0 1 0,0 0 1,0 0-1,1 0 0,-1 0 0,0 0 0,0 0 0,0 0 0,0 0 0,0 0 0,0-1 0,0 1 0,1 0 0,-1 0 0,0 0 0,0 0 0,0 0 1,0 0-1,0 0 0,1 0 0,-1 0 0,0 0 0,0 0 0,0 0 0,0 0 0,0 0 0,1 0 0,-1 0 0,0 0 0,0 0 0,0 0 1,0 0-1,0 0 0,0 0 0,1 1 0,-1-1 0,0 0 0,0 0 0,0 0 0,0 0 0,0 0 0,18 9 1126,20 16-354,-37-24-749,72 57 638,-47-36-678,43 30 1,-67-51-160,-1-1-1,0 1 0,1 0 1,-1 0-1,0-1 0,1 1 1,-1 0-1,1-1 0,-1 1 1,1-1-1,-1 0 0,1 0 0,-1 1 1,1-1-1,-1 0 0,1 0 1,-1-1-1,1 1 0,0 0 1,-1 0-1,1-1 0,1 0 1,0-1-236,0 0 0,0 0 1,0-1-1,-1 1 1,1-1-1,-1 0 0,1 0 1,2-4-1,6-8-818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8:01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0 16572,'-11'14'660,"1"0"0,-1 0 0,2 1 0,0 0 1,-7 17-1,3-6-321,-10 22-225,2 1-1,2 1 1,-13 57-1,-26 161-3593,57-261 3147,0-4 180,0 0-1,1 0 1,-1 0 0,1 0-1,-1 0 1,1 0 0,0 1-1,0-1 1,1 0-1,0 5 1,4-6-358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8:01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16355,'-2'0'1457,"5"0"-1001,4 2-160,5-2 608,5 0-120,4 0-176,5 0-111,7 0-209,6 0-48,5 0-32,1 0-104,-4 0-344,-3 3-296,-5-1-233,-5 3 625,-16 0-168,-12 3-88</inkml:trace>
  <inkml:trace contextRef="#ctx0" brushRef="#br0" timeOffset="1">6 119 13699,'0'3'1408,"17"-2"-640,5-1-264,8-1 953,4 0-561,11-2-232,0 0-8,1 1-280,2 0-296,-7 2-616,-1 2-216,-8 4 568,-1-2-160,-2 2-120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0:1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2084 157 11498,'-43'-22'351,"0"1"1,-2 2-1,0 3 0,-1 1 0,-1 3 0,-64-10 0,-8 7-125,-164 1 0,211 13-167,-287 2 235,272 4-174,0 3-1,-95 22 0,164-25-96,-1 0-1,1 2 0,0-1 1,1 2-1,0 1 0,0 0 1,-25 18-1,21-10-16,2 0-1,0 1 1,0 1-1,2 0 1,-16 24-1,4 0-12,2 0 0,2 1 0,2 2 1,1 0-1,3 1 0,2 1 0,2 1 0,-14 87 0,22-93 2,3 1 1,1-1-1,3 1 0,1 0 1,2-1-1,3 1 0,1-1 1,2 0-1,1-1 1,26 62-1,-28-84 5,1-1 0,0-1 0,2 1 1,0-2-1,1 0 0,1 0 0,1-1 0,0 0 1,1-1-1,0-1 0,1-1 0,1 0 0,0-1 0,33 17 1,-12-12 21,1-1 0,0-3 1,1-1-1,0-2 1,1-1-1,0-2 0,62 1 1,-15-6 54,-1-5 0,132-20 0,-69-1-1,-2-7 0,-1-6-1,197-77 1,-261 78-71,-2-3 0,105-68 0,-129 69-5,-2-3-1,-1-2 0,82-88 0,-106 97-6,-2 0 0,-1-2 0,-2-2 0,24-46 0,-36 59-10,-2-1 1,0 0-1,-2-1 0,-1 0 1,-1 0-1,-2 0 1,5-50-1,-10 63 3,0-1 1,-1 1-1,0 0 1,-2 0-1,1 0 0,-2 0 1,1 0-1,-2 1 0,-8-18 1,5 16-11,0 0 1,-2 0-1,0 1 0,0 0 1,-2 0-1,1 2 0,-19-17 1,4 9-30,-1 1 1,-1 1-1,0 2 1,-1 1 0,-1 0-1,0 3 1,-1 0-1,0 2 1,-47-9-1,-9 4-84,-1 3 0,-112 0-1,107 11 33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1:17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9898,'6'30'736,"0"-8"-1576,-3-4 864,1-6 208,2-3-208</inkml:trace>
  <inkml:trace contextRef="#ctx0" brushRef="#br0" timeOffset="1">3 622 8898,'-3'48'792,"6"-15"-576,3-5-240,2-2 216,5-2-104,-1 6-272,-2 3-88,0 12-48,-2 5 8,-2 9-40,-2 5-208,-5 4 496,-3 0-16,-2-5-24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8:01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15211,'6'30'4182,"-4"-18"-3874,0-1 1,1 0-1,0 0 0,7 16 1,-9-25-314,0 1 0,1 0 0,-1 0 0,1-1 0,0 1 0,0-1 1,0 0-1,0 1 0,0-1 0,0 0 0,1 0 0,-1 0 1,1-1-1,-1 1 0,1-1 0,0 1 0,0-1 0,0 0 0,-1 0 1,1 0-1,0 0 0,6 0 0,-2-1-16,0 0 0,0 0-1,0-1 1,0 1 0,0-2-1,0 1 1,0-1 0,12-5 0,2-3 255,27-15 1,-14 5-243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8:0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253 356 11458,'-10'13'1745,"-3"4"-929,-7 3-256,1 7 1865,-5 9-1553,-2 3-56,-1 8-144,1 2-96,4 2-216,4 2-72,3-2-128,1-7-56,6-8-304,2-5-224,4-18-376,2-11 648,-2-14-104,2-12-112</inkml:trace>
  <inkml:trace contextRef="#ctx0" brushRef="#br0" timeOffset="1">461 0 15683,'1'0'1217,"2"8"-881,-3 6-112,-2 16 448,0 4-96,-4 8-120,2 5-96,-2 2-48,0 1-72,2-7-272,-1-7-192,3-13-424,0-4-200,1-12 624,-4-7-160,1-2-200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8:02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16043,'0'-1'92,"0"0"-1,0 0 0,1 0 0,-1 0 0,1 0 0,-1 0 0,1 1 1,-1-1-1,1 0 0,-1 0 0,1 0 0,0 1 0,-1-1 0,1 0 1,0 1-1,0-1 0,0 0 0,-1 1 0,1-1 0,0 1 0,0-1 1,0 1-1,0 0 0,1-1 0,26-7 447,-27 8-431,25-4 183,1 0 1,0 2-1,-1 0 1,49 5-1,-57-1-283,1 1-1,0 0 0,-1 2 1,0 0-1,0 1 0,0 0 0,26 15 1,-37-17-3,0 0 0,-1 1 0,1-1 0,-1 1 0,0 1 0,0-1 1,-1 1-1,1 0 0,-1 0 0,-1 1 0,1-1 0,-1 1 0,0 0 0,-1 0 0,1 0 1,-2 1-1,1-1 0,-1 1 0,0 0 0,0 0 0,-1-1 0,0 1 0,-1 0 0,1 0 1,-2 0-1,1 0 0,-1 0 0,0 0 0,-1 0 0,0 0 0,0-1 0,0 1 1,-1-1-1,-4 9 0,-2-1 17,0-1 0,-1 0 1,0 0-1,-1-1 1,0 0-1,-1 0 0,-1-2 1,0 1-1,0-2 0,-21 13 1,17-12-18,-1-1 0,0-1 0,-1-1 0,0 0 0,0-2 0,-1 0 1,1-1-1,-30 3 0,44-7-52,-1 0 0,0 0 1,0-1-1,0 0 0,1 0 0,-1-1 1,0 1-1,0-1 0,1-1 0,-1 1 1,1-1-1,-1 0 0,1 0 0,-6-3 1,-2-7-119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8:07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44 17252,'-2'-2'1336,"12"0"-904,6 0-136,7 2 392,4-1-136,9-2-88,4-1-31,0-1-81,2 0-96,-9-1-152,-3 1-176,-7 3-480,-3-1-265,-11 0-1679,-8 3 2112,-5 0-352,-8 3-281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8:07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14603,'-11'10'1312,"11"-1"-791,4-3-169,8-2 664,5 0-144,9-4-120,2 0-80,7 0-136,2-3-168,2-2-456,-2-1-344,-5 0 408,-4 0-144,-8 4-104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8:08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40 14963,'1'-1'272,"1"0"-1,-1-1 1,0 1-1,1-1 0,-1 1 1,0-1-1,0 1 1,0-1-1,0 0 1,-1 1-1,1-1 0,0 0 1,0-2-1,-1 3-193,0 0-1,-1 1 0,1-1 0,0 0 0,-1 0 1,1 1-1,0-1 0,-1 0 0,1 1 1,-1-1-1,1 0 0,-1 1 0,1-1 0,-1 0 1,1 1-1,-1-1 0,0 1 0,1-1 0,-1 1 1,0 0-1,0-1 0,1 1 0,-1 0 1,0-1-1,0 1 0,1 0 0,-1 0 0,0 0 1,0 0-1,0 0 0,0 0 0,1 0 0,-1 0 1,-1 0-1,-11-1 41,1 1-1,0 1 1,0 0 0,0 0-1,0 1 1,0 1 0,0 0 0,-13 6-1,-1 1-142,1 1-1,-37 22 1,50-26 34,0 1 0,0 1 1,1 0-1,-19 19 0,28-25-8,0-1-1,0 0 1,0 1 0,1-1-1,-1 1 1,1 0-1,-1 0 1,1 0 0,0-1-1,0 1 1,0 0-1,0 6 1,1-7-1,0 0-1,0 0 1,1 0 0,-1-1-1,1 1 1,-1 0 0,1 0-1,0 0 1,-1-1 0,1 1-1,0 0 1,0-1 0,0 1-1,0-1 1,1 1 0,-1-1-1,0 1 1,1-1 0,-1 0-1,1 0 1,-1 0 0,4 2-1,3 1-92,-1 0-1,1-1 0,0 0 0,1 0 0,-1-1 0,0 0 0,1 0 0,-1-1 0,1 0 0,-1-1 0,15 0 0,8-3-436,56-11 0,-38 3 146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8:08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6 13075,'1'-6'1360,"-1"8"-848,2 2-224,-2 2 1089,-2 4-793,-1 4-136,-1 5-64,0 2-64,-2 4-48,3 0-40,-1 3-16,1-2 8,2-2-120,1-5-408,0-4-232,1-10 432,5-3-104,-3-4-72</inkml:trace>
  <inkml:trace contextRef="#ctx0" brushRef="#br0" timeOffset="1">1 149 14803,'14'2'1240,"7"-2"-831,7 0-153,5 0 312,3-4-112,4-1-152,1 0-328,-6-1 136,-5 1-80,-7 0-104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8:09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 16187,'-6'5'1249,"6"8"-945,0 0-128,0 2 304,2-1-168,-1 3-216,-1-1-176,4-2-432,-1 2 2224,-3-5-1680,-3 2 48,-5-1 24</inkml:trace>
  <inkml:trace contextRef="#ctx0" brushRef="#br0" timeOffset="1">0 256 15619,'22'0'1433,"6"-3"-937,7-3-208,12 0 632,2-1-312,7 2-136,0-1-88,-2 1-288,-4 0-216,-8 0-440,-8 1-176,-14-2 568,-5 1-120,-14-1-144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8:09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14347,'12'-7'1416,"11"-2"-840,-2 5-223,14-2 1055,3 3-816,10-1-200,2 1-112,0 0-600,2 2-144,-6 2 376,-3 1-112,-8 1-104</inkml:trace>
  <inkml:trace contextRef="#ctx0" brushRef="#br0" timeOffset="1">873 1 14555,'-5'17'1104,"0"2"-880,0 2-96,2 5 232,-2 3-71,5 1-49,-1 1-104,4-2-192,-2-3-72,4-3-128,-3-5-121,0-5 281,-1-6-80,-1-5-64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8:10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14147,'6'-6'1224,"9"2"-856,5-1-152,9 2 513,3 2-193,5 0-448,2-1-248,1-1 208,1 2-80,1 1-72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1:20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161 231 13235,'-4'3'140,"0"0"0,0 0 0,1 1-1,0 0 1,-1-1 0,1 1 0,1 0 0,-1 1 0,1-1 0,-1 0 0,1 1 0,0-1 0,1 1 0,-2 5 0,-3 5 44,-11 36-7,1 0 0,3 2 0,-8 65 0,21-103-83,0-15-90,0 1 0,0-1-1,0 0 1,0 0 0,0 0 0,0 0-1,0 0 1,0 0 0,0 0 0,0 1-1,0-1 1,0 0 0,0 0 0,0 0 0,0 0-1,0 0 1,0 0 0,0 0 0,0 0-1,0 1 1,0-1 0,0 0 0,0 0-1,1 0 1,-1 0 0,0 0 0,0 0 0,0 0-1,0 0 1,0 0 0,0 0 0,0 0-1,0 0 1,1 0 0,-1 0 0,0 0-1,0 0 1,0 0 0,0 0 0,0 0 0,0 0-1,0 0 1,1 0 0,-1 0 0,0 0-1,0 0 1,0 0 0,0 0 0,2-1 18,-1-1 0,0 1 1,1-1-1,-1 0 0,0 0 1,0 1-1,0-1 0,0 0 1,0 0-1,0-3 0,16-49 245,-3-1-1,-2 0 0,5-73 1,-8 20 121,-9 95-293,0-1 0,-1 0 0,-1 0 0,0 0 0,-7-22-1,9 34-81,0 1-1,-1 0 1,1 0-1,-1 0 1,1-1 0,-1 1-1,1 0 1,-1 0-1,1 0 1,-1 0-1,0 0 1,0 0-1,0 0 1,0 0-1,1 0 1,-1 0-1,0 1 1,0-1-1,0 0 1,-1 1 0,1-1-1,0 1 1,0-1-1,0 1 1,0-1-1,-3 0 1,3 2-4,-1-1 0,0 0 0,1 1 0,-1 0 0,1-1 0,-1 1 0,1 0 0,0-1 0,-1 1 0,1 0 0,0 0 0,-1 0 0,1 0 0,0 0 0,0 1 0,0-1 0,0 0 0,0 0 0,0 1 0,-1 2 0,-6 9-19,1 1-1,1 0 0,0 0 0,1 1 0,1-1 0,-4 19 1,4-5-87,0 1 0,1 40 0,3-60 66,-1-1-10,1 0 1,0 0-1,1 1 1,0-1 0,0 0-1,1 0 1,0 0-1,3 8 1,-5-16 35,0 1 1,0-1-1,0 1 0,0-1 1,1 0-1,-1 1 0,0-1 0,0 1 1,1-1-1,-1 0 0,0 1 1,0-1-1,1 0 0,-1 1 1,1-1-1,-1 0 0,0 1 1,1-1-1,-1 0 0,0 0 1,1 0-1,-1 1 0,1-1 1,-1 0-1,1 0 0,-1 0 1,1 0-1,-1 0 0,0 0 0,1 0 1,-1 0-1,1 0 0,0 0 1,0 0-1,0-1 0,0 0-1,0 1 1,0-1 0,-1 0 0,1 1 0,0-1 0,0 0 0,0 0 0,-1 0 0,1 0 0,1-2-1,13-32-9,-2-7 82,-2 0 0,-1 0 0,-3-1 0,-1-1 0,0-59 0,-6 100-66,-1-1 0,1 1 0,0 0-1,-1 0 1,0-1 0,0 1 0,0 0-1,0 0 1,0 0 0,-1 0 0,1 0-1,-4-3 1,5 5-1,0 1-1,-1 0 1,1-1-1,0 1 1,-1 0 0,1-1-1,-1 1 1,1 0-1,0-1 1,-1 1-1,1 0 1,-1 0 0,1 0-1,-1-1 1,1 1-1,-1 0 1,1 0-1,-1 0 1,1 0 0,-1 0-1,1 0 1,-1 0-1,0 0 1,1 0-1,-1 0 1,1 0 0,-1 0-1,0 1 1,-1 0-3,1 0 1,0 0 0,-1 1-1,1-1 1,-1 0-1,1 1 1,0-1 0,0 1-1,0-1 1,0 1-1,0 0 1,0-1 0,0 3-1,-10 27-12,1 0 0,1 0 0,2 1 0,-6 63-1,10-75 15,0 3 2,-6 65-22,8-77 20,1 1 0,0-1 0,1 0 1,1 0-1,3 17 0,-5-27 0,0-1 1,0 1 0,0-1-1,1 1 1,-1-1 0,0 1-1,0 0 1,0-1 0,1 1-1,-1-1 1,0 1 0,0-1-1,1 1 1,-1-1 0,0 0-1,1 1 1,-1-1 0,1 1-1,-1-1 1,0 1 0,1-1-1,-1 0 1,1 0 0,-1 1-1,1-1 1,-1 0 0,1 0-1,-1 1 1,1-1 0,0 0-1,-1 0 1,1 0 0,-1 0-1,1 0 1,-1 0 0,1 0-1,0 0 1,-1 0 0,1 0-1,-1 0 1,1 0 0,-1 0-1,1 0 1,-1-1 0,1 1-1,0 0 1,-1 0 0,1-1-1,-1 1 1,0 0 0,1-1-1,-1 1 1,1-1 0,-1 1-1,1 0 1,-1-1 0,0 1-1,1-1 1,4-4-7,-1-1-1,1 1 1,6-12-1,4-11 11,-1 0 0,-1-1 0,-1-1 0,-2 1-1,-1-2 1,-1 0 0,4-38 0,-12 69-3,2-7 1,-1 1-1,-1 0 1,1-1-1,-1 1 1,0 0 0,0-1-1,-1 1 1,0 0-1,0-1 1,-2-6 0,2 13-1,1-1-1,0 1 1,0-1 0,0 0 0,0 1 0,-1-1 0,1 1 0,0-1 0,-1 1 0,1-1 0,0 1 0,-1-1 0,1 1 0,0-1 0,-1 1 0,1 0-1,-1-1 1,1 1 0,-1-1 0,1 1 0,-1 0 0,1 0 0,-1-1 0,1 1 0,-1 0 0,0 0 0,1 0 0,-1 0 0,1-1 0,-1 1-1,0 0 1,1 0 0,-1 0 0,1 0 0,-1 0 0,0 1 0,1-1 0,-1 0 0,1 0 0,-1 0 0,0 0 0,1 1 0,-1-1 0,1 0-1,-1 1 1,1-1 0,-1 0 0,1 1 0,-1-1 0,1 0 0,0 1 0,-1-1 0,1 1 0,-1 0 0,-3 4-4,1-1 0,-1 1 0,1-1 0,0 1 0,-3 7 0,-7 20-8,1 0-1,2 1 1,1 1 0,-7 58 0,-3 140 550,17-166-422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8:10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1 14627,'-23'4'155,"-1"1"-1,1 1 0,0 1 1,0 1-1,1 1 1,0 1-1,0 0 1,1 2-1,1 1 0,0 1 1,1 0-1,0 1 1,1 1-1,-23 27 1,38-38-150,-1-1 0,1 1 0,0 0 0,0 0 0,1 0 0,-1 0 0,1 1 0,0-1 0,1 1 0,-1-1 0,1 1 0,0 0 0,0-1 0,1 8 0,0-10-6,0 1 1,1-1-1,0 1 0,0-1 0,0 1 1,0-1-1,0 1 0,1-1 0,-1 0 1,1 0-1,0 0 0,0 0 0,0 0 1,0 0-1,1-1 0,-1 1 0,1-1 0,-1 1 1,1-1-1,0 0 0,0 0 0,0 0 1,6 2-1,3 1-14,0-1-1,0 0 1,1 0-1,-1-2 1,1 0-1,-1 0 1,1-1-1,0 0 1,0-1-1,16-2 1,-12 0 33,-1-1 0,1 0 0,0-1 0,-1-1 0,0 0-1,0-2 1,19-9 0,-33 14 16,1 0 0,0 0 0,0 0 0,-1 0-1,1 0 1,-1 0 0,1-1 0,-1 1 0,0-1-1,2-3 1,-3 5-22,-1 0 0,0 1 1,1-1-1,-1 0 0,0 0 0,0 0 0,0 1 1,1-1-1,-1 0 0,0 0 0,0 0 0,0 1 1,0-1-1,0 0 0,-1 0 0,1 0 0,0 0 1,0 1-1,0-1 0,-1 0 0,1 0 0,0 1 0,-1-1 1,1 0-1,-1 0 0,1 1 0,-1-1 0,1 0 1,-1 1-1,0-1 0,1 1 0,-1-1 0,0 1 1,1-1-1,-1 1 0,0-1 0,1 1 0,-1 0 1,0-1-1,0 1 0,0 0 0,1 0 0,-2-1 0,-5-1 55,1 1 0,-1 0-1,1 0 1,-1 0 0,1 0-1,-1 1 1,1 0-1,-1 1 1,-11 1 0,14-1-48,0-1 1,0 1 0,0 0 0,0 1 0,0-1-1,1 1 1,-1-1 0,0 1 0,1 0 0,-1 0 0,1 1-1,0-1 1,-1 1 0,1 0 0,0 0 0,-3 5-1,5-7-12,0 0-1,0 1 0,1-1 0,-1 1 0,1-1 0,-1 1 0,1-1 0,-1 1 1,1-1-1,0 1 0,0 0 0,0-1 0,0 1 0,0-1 0,0 1 1,0-1-1,1 1 0,-1-1 0,1 1 0,-1 0 0,1-1 0,-1 0 1,1 1-1,0-1 0,0 1 0,-1-1 0,1 0 0,0 0 0,0 1 1,1-1-1,-1 0 0,0 0 0,0 0 0,0 0 0,1 0 0,2 1 1,3 2-20,0 0 0,1 0 0,-1-1 0,1 0 0,12 4 0,5-2-541,49 4 0,-32-4-288,-40-5 761,1 0 1,-1 0-1,0 1 0,0-1 1,1 1-1,-1-1 0,0 1 1,0 0-1,0 0 0,0 0 1,0 0-1,0 1 0,0-1 1,0 0-1,2 3 0,-3-3 25,0 1 0,-1-1 0,1 1 0,0 0 0,-1-1 0,1 1-1,-1-1 1,1 1 0,-1 0 0,0 0 0,0-1 0,0 1-1,0 0 1,0-1 0,0 1 0,0 0 0,-1-1 0,1 1 0,0 0-1,-1-1 1,0 3 0,-7 18-388,2-4 245,-6 31 1,8-21 171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0:12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12003,'-3'12'163,"-1"-1"0,1 1 1,1 0-1,0 0 0,1 0 1,0 0-1,1 13 1,1-18-90,1 1 0,-1 0 1,1 0-1,0-1 0,1 1 1,0-1-1,0 0 0,1 0 1,0 0-1,0 0 0,8 10 1,-4-7 89,0-1 1,0-1-1,1 1 1,0-2 0,0 1-1,1-1 1,-1 0-1,2-1 1,-1-1-1,1 1 1,0-2-1,21 7 1,-15-6 77,1-2-1,0-1 1,0 0 0,0-1 0,0-1-1,0-1 1,34-5 0,131-37 856,-27 5-655,-127 33-408,1 1-1,-1 1 0,42 2 1,-62 1-42,-1 1-1,1 0 1,-1 1 0,1-1 0,-1 2 0,0-1 0,0 1 0,0 1 0,0-1 0,0 1 0,-1 1 0,0-1 0,0 1 0,0 1 0,0-1 0,-1 1-1,0 0 1,0 1 0,9 12 0,-13-17 4,1 1 0,-1-1 0,1 0 0,0 0 0,-1 0 0,1 0 0,0-1 0,0 1-1,1-1 1,-1 1 0,0-1 0,0 0 0,1-1 0,-1 1 0,0 0 0,1-1 0,5 0 0,7 1-13,1-2 0,20-3 0,-29 3 15,153-11 35,-129 12-24,-1 2-1,0 1 1,38 8-1,-20-2-29,0-1 0,0-3 0,1-2 0,-1-2-1,1-2 1,0-3 0,-1-2 0,65-15 0,-103 18-3,71-16-191,161-18 0,-232 36-114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0:13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31 15267,'-6'-4'129,"-1"0"-1,0 1 1,0-1-1,0 1 1,-1 0-1,1 1 0,-1 0 1,1 0-1,-1 1 1,0 0-1,0 0 1,-13 1-1,8 0-47,-1 1-1,1 1 0,0 0 1,0 1-1,0 0 0,-21 9 1,15-3-38,1 1 0,1 0 0,-1 1 0,2 1 0,0 1 0,0 0 0,1 1-1,1 1 1,1 0 0,-17 23 0,17-20-26,1 1 0,1 0 0,1 1 0,1 0 0,1 0 0,0 1 0,1 0 1,2 1-1,-5 32 0,9-44-5,0 1-1,1-1 1,0 0 0,1 0 0,0 1 0,0-1 0,6 18 0,-5-22-5,0-1-1,1 0 0,-1 1 1,1-1-1,0 0 0,0-1 1,0 1-1,1 0 0,0-1 1,0 0-1,0 0 0,0 0 1,0-1-1,1 1 1,8 4-1,-2-3 12,0 0 0,1-1-1,-1 0 1,1-1 0,-1 0 0,1-1 0,0-1 0,24 1 0,-30-2 10,1-1 0,0 1-1,0-1 1,0-1 0,-1 1 0,1-1 0,10-5 0,-13 5-2,-1 0 0,0 0 0,1 0 0,-1 0 0,0-1 0,0 1 0,0-1 0,-1 0 0,1 0 0,-1 0 0,1 0 0,-1 0 0,0 0-1,2-5 1,-3 4 5,1-1 0,-1 1 0,0 0 0,-1 0 0,1-1-1,-1 1 1,0 0 0,0-1 0,0 1 0,0-1 0,-1 1-1,0 0 1,0 0 0,-2-7 0,0 2-24,-1 0 0,0 1 0,0-1 0,-1 1 0,-8-11 0,18 22-166,1 1 1,-1-1-1,0 0 1,1-1 0,-1 1-1,1-1 1,7 1 0,58 19-477,-70-22 634,0 0 0,0 0 0,0 1 0,0-1 0,0 0 1,0 1-1,0-1 0,0 1 0,0-1 0,0 1 0,0 0 0,0-1 0,0 1 0,-1 0 1,1-1-1,0 1 0,-1 0 0,1 0 0,0 0 0,-1 0 0,1 0 0,-1 0 1,1 0-1,-1 0 0,0 0 0,1 0 0,-1 0 0,0 0 0,0 0 0,0 0 0,0 0 1,0 0-1,0 0 0,0 0 0,0 0 0,0 0 0,-1 2 0,-1 4 87,0 0-1,-1 0 1,0 0-1,-6 10 1,-4 9 128,13-25-211,-1 1-1,1-1 1,-1 0-1,1 1 1,0-1 0,-1 0-1,1 1 1,0-1-1,0 1 1,0-1 0,0 0-1,0 1 1,0-1 0,0 1-1,1-1 1,-1 0-1,0 1 1,1-1 0,-1 0-1,1 1 1,0 0-1,0-1-19,0 0-1,0 0 0,0-1 0,0 1 1,1-1-1,-1 1 0,0 0 0,0-1 0,0 0 1,0 1-1,1-1 0,-1 0 0,0 0 1,0 1-1,0-1 0,1 0 0,-1 0 0,2-1 1,6 0-60,0-1 1,0 0-1,0 0 1,-1-1 0,10-4-1,15-8-120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0:14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13651,'-67'114'1544,"42"-74"-1220,2 0-1,-19 47 1,37-75-243,-5 12 115,-8 29 0,17-47-180,-1-1 0,1 1-1,0 0 1,1-1 0,-1 1 0,1 0 0,0 0 0,1-1-1,-1 1 1,1 0 0,2 6 0,-2-9-9,0-1 1,1 1-1,-1-1 0,1 1 1,-1-1-1,1 0 0,0 0 1,0 0-1,0 0 0,0 0 1,0 0-1,0-1 0,1 1 1,-1-1-1,1 1 1,-1-1-1,1 0 0,-1 0 1,1 0-1,0 0 0,-1-1 1,1 1-1,0-1 0,-1 0 1,1 1-1,0-1 0,0 0 1,0-1-1,-1 1 0,4-1 1,4 0 136,-1-1 0,0 0 0,0 0 1,-1-1-1,1 0 0,0-1 0,14-8 1,-19 10-9,-1-1 0,0 1 0,1-1 0,-1 1 0,0-1 0,0 0 0,-1 0 0,1 0 0,-1-1 0,1 1 1,-1-1-1,2-5 0,-3 7-82,-1 1 0,1-1 0,-1 1-1,0-1 1,0 1 0,0-1 0,0 1 0,0-1 0,0 1 0,0-1 0,-1 1 0,1-1 0,0 1 0,-1-1 0,1 1 0,-1-1 0,0 1 0,1 0 0,-1-1-1,0 1 1,0 0 0,0 0 0,0 0 0,0-1 0,0 1 0,0 0 0,0 0 0,-1 0 0,1 1 0,0-1 0,-1 0 0,1 0 0,0 1 0,-1-1-1,1 1 1,-3-1 0,-2-1 33,0 0 0,0 0 0,0 1 0,-13-1 0,18 1-86,-1 1 0,0 0 0,0 0 0,0 0 0,0 0 0,0 0 0,0 0 0,1 1 0,-1-1 0,0 0 0,0 1 0,0 0 0,1-1-1,-1 1 1,0 0 0,1 0 0,-1 0 0,0 0 0,1 0 0,-2 2 0,3-3-4,-1 1-1,1-1 1,0 0-1,0 1 1,0-1-1,0 0 1,0 1-1,0-1 1,0 1 0,0-1-1,0 0 1,1 1-1,-1-1 1,0 0-1,0 1 1,0-1-1,0 1 1,0-1-1,1 0 1,-1 1-1,0-1 1,0 0 0,1 0-1,-1 1 1,0-1-1,0 0 1,1 0-1,-1 1 1,0-1-1,1 0 1,-1 0-1,0 0 1,1 1-1,-1-1 1,1 0 0,-1 0-1,0 0 1,1 0-1,-1 0 1,0 0-1,1 0 1,-1 0-1,1 0 1,-1 0-1,0 0 1,1 0-1,-1 0 1,1 0 0,22 1-109,-22-1 102,19-1-94,1-1 0,-1-1 0,0-1-1,0-1 1,28-10 0,-48 15 98,0-1 1,1 1 0,-1 0-1,0 0 1,0 0-1,1 0 1,-1 0-1,0 0 1,1 0 0,-1 0-1,0 0 1,1 0-1,-1 0 1,0 0-1,0 0 1,1 1-1,-1-1 1,0 0 0,0 0-1,1 0 1,-1 0-1,0 0 1,0 1-1,1-1 1,-1 0-1,0 0 1,0 0 0,0 1-1,1-1 1,-1 0-1,0 0 1,0 0-1,0 1 1,0-1-1,1 1 1,1 13-107,-5 15 71,-2-17-149,0 1 1,0 0-1,2 0 1,0 1 0,0-1-1,-1 25 1,9-20-1238,-5-18 1385,0 0-1,1 1 0,-1-1 1,0 1-1,0-1 0,1 0 1,-1 1-1,0-1 0,1 0 1,-1 1-1,1-1 0,-1 0 1,0 0-1,1 1 1,-1-1-1,1 0 0,-1 0 1,1 0-1,-1 1 0,0-1 1,1 0-1,-1 0 0,1 0 1,-1 0-1,1 0 0,-1 0 1,1 0-1,-1 0 1,1 0-1,-1 0 0,1 0 1,-1-1-1,1 1 0,6-5-692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0:14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 14883,'-12'8'1384,"9"4"-1047,9-4-57,8 0 752,11-6-600,6-2-24,9 0-104,5-2-224,4-4-568,-1-3-192,-8-4 576,-5 2-216,-11-1-144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0:1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 11803,'0'-2'1040,"0"-2"-912,-4 4-1184,-1 0 1512,-1 0-488,-1-2-104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0:15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27 10450,'10'-7'733,"12"-8"-224,-18 11 706,-10 6 1452,-3 2-2097,-1-1 0,0-1 0,-1 1 0,1-2 0,0 1 0,-15-1 0,-10 2 38,16 1-534,0 0 0,0 2-1,1 0 1,0 1 0,0 1 0,1 0-1,0 1 1,0 1 0,1 1-1,0 1 1,1 0 0,0 0 0,1 2-1,-17 21 1,16-17-89,0 1 1,2 0-1,0 1 1,2 0-1,0 1 1,1 0-1,1 1 0,1 0 1,1 1-1,1-1 1,-5 37-1,10-55 10,1 0 0,-1 0 0,1 1 0,0-1 0,0 0 0,1 0 0,-1 1 1,1-1-1,0 0 0,0 0 0,0 0 0,0 0 0,1 0 0,0 0 0,0 0 0,0 0 0,0 0 0,0-1 0,1 1 0,0-1 0,0 0 0,0 0 0,0 0 0,0 0 0,0 0 0,1-1 0,-1 0 0,1 1 0,0-1 0,0-1 0,0 1 0,0 0 1,0-1-1,0 0 0,0 0 0,0 0 0,1 0 0,7-1 0,-1 1 21,1-1 0,-1 0 0,0-1-1,0-1 1,-1 0 0,1 0 0,0-1 0,-1 0 0,14-6 0,-19 7 27,1 0-1,-1-1 1,0 0 0,0 0 0,0 0-1,0-1 1,0 0 0,-1 0-1,1 0 1,-1 0 0,0-1 0,0 0-1,-1 1 1,0-2 0,0 1 0,0 0-1,0 0 1,2-9 0,-4 12-25,-1 1 0,1-1 1,-1 1-1,1-1 1,-1 0-1,0 1 0,0-1 1,0 0-1,0 1 1,0-1-1,0 0 0,-1 1 1,1-1-1,-1 0 1,1 1-1,-1-1 0,1 1 1,-1-1-1,0 1 1,0-1-1,0 1 0,0 0 1,-1-3-1,0 3-2,-1-1 0,1 0 0,0 1 0,-1-1 0,1 1 1,-1 0-1,0 0 0,1 0 0,-1 0 0,0 1 0,0-1 0,-5 0 0,1 1-20,-1-1 0,0 1-1,0 1 1,0 0 0,0 0 0,0 0 0,1 1-1,-1 0 1,-9 4 0,16-5-6,-1-1-1,1 1 1,0-1 0,-1 1 0,1 0-1,0 0 1,0 0 0,0 0 0,0 0-1,-1 0 1,1 0 0,0 1 0,1-2 5,0 1 1,0-1 0,0 0-1,0 0 1,0 1 0,0-1 0,0 0-1,0 0 1,0 1 0,1-1-1,-1 0 1,0 0 0,0 0-1,0 1 1,0-1 0,1 0 0,-1 0-1,0 0 1,0 1 0,0-1-1,1 0 1,-1 0 0,0 0-1,0 0 1,1 0 0,-1 0-1,0 0 1,0 0 0,1 0 0,-1 0-1,0 0 1,0 0 0,1 0-1,-1 0 1,0 0 0,0 0-1,1 0 1,5 1-47,1-1-1,-1 0 0,0-1 1,8-1-1,28-9-235,58-22-1,-10 3-144,-88 29 415,0 0 0,0 1-1,0-1 1,0 1 0,0-1 0,0 1-1,1 0 1,-1 0 0,0 0-1,0 0 1,0 0 0,0 1 0,0-1-1,4 2 1,-5-2 10,-1 1 1,1 0-1,0 0 1,-1-1-1,1 1 1,-1 0-1,1 0 0,-1 0 1,0 0-1,1 0 1,-1 0-1,0-1 1,1 1-1,-1 0 0,0 0 1,0 0-1,0 0 1,0 0-1,0 0 1,0 0-1,0 0 0,0 0 1,0 0-1,-1 0 1,1 0-1,0 0 0,-1 0 1,1 0-1,-1 0 1,1 0-1,-1 0 1,0 0-1,-13 29 54,-1 0-1,-37 53 1,51-83-58,0 1-1,1 0 1,-1-1-1,1 1 1,-1 0 0,1 0-1,0-1 1,-1 1-1,1 0 1,0 0 0,-1 0-1,1 0 1,0-1-1,0 1 1,0 0 0,0 0-1,0 1 1,0-1-10,0-1 1,0 0 0,1 0-1,-1 1 1,0-1-1,0 0 1,1 1 0,-1-1-1,0 0 1,1 0-1,-1 0 1,0 1 0,1-1-1,-1 0 1,0 0-1,1 0 1,-1 0 0,1 0-1,-1 0 1,0 0-1,1 0 1,-1 1 0,1-1-1,-1-1 1,0 1-1,1 0 1,5 0-87,-1-1 1,0 0-1,0-1 0,9-3 0,14-6-158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0:16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16924,'-27'52'1718,"21"-42"-1603,0-1 0,1 1 0,1 1 0,-1-1 0,2 1 0,-1 0 0,-3 20 0,7-30-115,0 0 1,0 0 0,-1 0-1,1 0 1,0 0 0,0 1-1,0-1 1,0 0 0,1 0-1,-1 0 1,0 0 0,0 0 0,1-1-1,-1 1 1,0 0 0,1 0-1,-1 0 1,1 0 0,-1 0-1,1 0 1,0 0 0,-1-1 0,1 1-1,0 0 1,-1-1 0,1 1-1,0 0 1,0-1 0,0 1-1,0-1 1,-1 1 0,1-1-1,0 1 1,0-1 0,0 0 0,0 0-1,0 1 1,0-1 0,0 0-1,0 0 1,0 0 0,0 0-1,0 0 1,0 0 0,2 0 0,2-1-13,0 0 1,0 0-1,0-1 1,0 1-1,-1-1 1,1 0-1,7-4 0,11-10-22,-1 0-1,0-2 0,-1 0 0,-1-1 0,26-33 0,-49 57 37,-3 3 5,1 0 0,0 1 0,1-1 0,0 1 0,0 0-1,1 0 1,0 0 0,-2 14 0,5-22-3,0 1 0,0-1 0,0 0 0,0 0 0,0 0-1,0 0 1,0 0 0,0 0 0,0 0 0,1 0 0,-1 0 0,0 0 0,1 1-1,-1-1 1,1-1 0,-1 1 0,1 0 0,0 0 0,-1 0 0,1 0 0,0 0 0,0 0-1,0-1 1,-1 1 0,1 0 0,1 0 0,1 0-25,-1 0 0,1 0 0,-1-1 1,1 1-1,-1-1 0,1 1 0,-1-1 0,1 0 1,0 0-1,4 0 0,3-2-290,0 0-1,0 0 1,0 0 0,18-9 0,-13 4-154,-1-1 0,0-1 0,0 0 0,-1-1 0,0 0-1,18-20 1,10-15-488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0:1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13787,'-61'179'3390,"8"-29"-2370,12 1-596,41-149-422,-1-1 0,1 0 0,0 0 0,-1 1 0,1-1 0,-1 0 0,1 0 0,-1 0-1,0 1 1,1-1 0,-1 0 0,0 0 0,0 0 0,0 0 0,0-1 0,0 1 0,-2 2 0,3-4-11,-1 1 0,0 0 1,1 0-1,-1-1 0,0 1 1,1 0-1,-1-1 0,0 1 1,1 0-1,-1-1 0,1 1 1,-1-1-1,1 1 0,-1-1 1,1 0-1,-1 1 0,1-1 1,-1 1-1,1-1 0,0 0 1,0 1-1,-1-1 1,1 0-1,0 1 0,0-1 1,-1 0-1,1 1 0,0-1 1,0 0-1,0 0 0,0 0 1,-4-11-181,1-1 0,0 1 0,1-1 0,1 1 0,0-1 0,0 0 0,2-20 1,-1 33 187,0 0 0,0 0 1,0-1-1,0 1 0,1 0 1,-1 0-1,0-1 0,0 1 1,0 0-1,0 0 0,0 0 1,0-1-1,1 1 0,-1 0 1,0 0-1,0 0 0,0-1 1,0 1-1,1 0 0,-1 0 1,0 0-1,0 0 1,1 0-1,-1 0 0,0 0 1,0-1-1,1 1 0,-1 0 1,0 0-1,0 0 0,1 0 1,-1 0-1,0 0 0,0 0 1,1 0-1,-1 0 0,0 0 1,0 0-1,1 0 0,-1 1 1,0-1-1,0 0 0,0 0 1,1 0-1,-1 0 0,11 8 123,-9-7-101,13 10 83,0-1 0,0-1 0,1 0 0,0-1 0,28 10 0,-37-16-83,-1 0 1,0 0-1,1-1 1,-1 1-1,1-2 1,-1 1-1,1-1 1,-1 0-1,1 0 1,-1-1 0,1 0-1,-1 0 1,1 0-1,-1-1 1,0 0-1,0 0 1,0-1-1,0 0 1,6-3 0,-10 4 4,1 0 1,-1 0 0,0 0 0,0 0 0,0 0-1,0 0 1,0-1 0,-1 1 0,1 0 0,0-1-1,-1 0 1,0 1 0,0-1 0,0 0-1,0 0 1,1-5 0,-2 7-12,0 0-1,0 0 1,0 0-1,0 0 1,0 0 0,0 0-1,0 0 1,-1-1-1,1 1 1,0 0-1,-1 0 1,1 1 0,0-1-1,-1 0 1,1 0-1,-1 0 1,0 0-1,1 0 1,-2-1 0,1 1 2,-1 0 1,1 1 0,-1-1-1,1 0 1,-1 0 0,1 1-1,-1-1 1,0 1 0,1-1-1,-1 1 1,1 0-1,-1 0 1,0-1 0,0 1-1,-2 1 1,-2-1 22,1 1 1,0 0-1,-1 1 0,1-1 0,0 1 0,0 0 1,0 0-1,0 1 0,1-1 0,-7 6 0,8-7-21,1 1-1,0-1 0,-1 1 0,1 0 0,0 0 1,0 0-1,0 1 0,0-1 0,1 0 0,-1 1 0,0-1 1,1 1-1,0 0 0,-1-1 0,1 1 0,0 0 1,1 0-1,-1-1 0,0 1 0,1 5 0,0-7-11,0 0 0,0 0 0,1 0 0,-1 0 0,1 0-1,-1 0 1,1 0 0,0 0 0,-1 0 0,1 0 0,0-1 0,-1 1-1,1 0 1,0 0 0,0 0 0,0-1 0,0 1 0,0-1 0,0 1-1,0-1 1,0 1 0,0-1 0,0 1 0,0-1 0,0 0 0,0 0-1,0 1 1,1-1 0,36 3 5,-34-3-12,56-2-38,-44 1 5,0 0-1,0 1 1,0 0-1,1 1 1,-1 1-1,16 4 1,-28-4 37,0 0 0,0 0 1,0 0-1,0 0 0,-1 0 1,6 5-1,-6-4 29,0-1-1,1 0 1,-1 1 0,1-1 0,-1 0-1,1-1 1,7 3 0,-2-2 8,0 0 0,1-1 0,-1 0 0,0-1 0,1 0-1,-1-1 1,1 0 0,-1 0 0,0-1 0,1 0 0,-1 0 0,10-5 0,-14 5-18,0 0 0,-1 0-1,1 0 1,-1-1 0,0 1 0,1-1 0,-1 0 0,-1-1-1,1 1 1,0-1 0,-1 1 0,1-1 0,-1 0 0,0 0 0,-1 0-1,1-1 1,-1 1 0,0-1 0,0 1 0,0-1 0,0 0 0,-1 0-1,2-9 1,-3 14-31,0-1 0,0 1 0,0 0 1,0-1-1,0 1 0,0 0 0,0 0 0,0-1 0,0 1 0,0 0 0,0-1 0,0 1 0,1 0 0,-1 0 0,0-1 1,0 1-1,0 0 0,0 0 0,1-1 0,-1 1 0,0 0 0,0 0 0,1 0 0,-1-1 0,0 1 0,0 0 0,1 0 0,-1 0 1,0 0-1,0 0 0,1 0 0,-1-1 0,0 1 0,1 0 0,-1 0 0,0 0 0,0 0 0,1 0 0,-1 0 0,0 0 1,1 0-1,-1 0 0,0 0 0,0 1 0,1-1 0,-1 0 0,0 0 0,1 0 0,-1 0 0,0 0 0,0 0 0,1 1 1,19 12-195,-12-7 112,16 6-42,0 0-1,0-1 1,1-1-1,1-2 0,0 0 1,0-2-1,0-1 1,1-1-1,-1-1 1,1-1-1,51-4 0,-46-4-68,-31 5 186,1 1 0,-1-1 1,1 1-1,-1-1 1,0 0-1,1 1 1,-1-1-1,0 0 1,0 0-1,1 0 0,-1 0 1,0 0-1,0 0 1,0-1-1,1-1 1,-1 0-16,-1 1 1,1 0 0,-1 0-1,0 0 1,0 0 0,0-1-1,0 1 1,0 0 0,-1 0-1,1-2 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0:17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226 116 17740,'0'-2'106,"-1"0"0,0 0 0,0 0 0,0 0 0,0 0 0,0 0 0,0 0 0,-1 1 0,1-1 0,-1 0 0,1 1-1,-1-1 1,1 1 0,-1-1 0,0 1 0,0 0 0,0 0 0,0 0 0,-3-2 0,1 2 1,0 0-1,0 0 0,1 1 0,-1 0 1,0-1-1,0 1 0,0 0 0,0 1 1,0-1-1,-5 2 0,-2 1-35,1 0 1,0 1-1,0 0 0,0 0 0,1 1 0,0 0 1,-13 10-1,20-14-69,-34 32 25,34-32-27,1 0 1,-1 1 0,1-1-1,0 1 1,-1 0-1,1-1 1,0 1-1,0 0 1,0 0-1,0 0 1,1 0 0,-1-1-1,0 1 1,1 0-1,0 0 1,-1 0-1,1 0 1,0 1-1,0 2 1,1-3-1,0-1-1,0 0 1,0 0-1,0 0 1,0 1 0,0-1-1,0 0 1,0-1 0,0 1-1,1 0 1,-1 0-1,0 0 1,1-1 0,-1 1-1,0-1 1,1 1 0,-1-1-1,1 1 1,-1-1 0,1 0-1,-1 0 1,1 0-1,-1 0 1,1 0 0,-1 0-1,1 0 1,1-1 0,45-6-59,-20-1 34,28-12 1,11-3-67,-65 22 85,-1 1 0,1-1 0,-1 1 0,1 0 0,0 0 0,0 0 0,-1 0 0,1 0 0,0 0 1,-1 0-1,1 0 0,0 1 0,-1-1 0,1 1 0,-1-1 0,1 1 0,-1 0 0,3 0 0,-1 2-9,1 0-1,-1 0 0,0 0 0,0 0 0,3 5 0,-4-5 14,0 0-1,0-1 0,0 1 1,1-1-1,-1 0 1,0 1-1,1-1 0,0 0 1,-1-1-1,1 1 0,0 0 1,0-1-1,0 1 0,5 0 1,-2 0 7,1-2 0,0 1 0,-1-1 0,1 0-1,0 0 1,-1-1 0,1 0 0,7-2 0,50-18 65,-49 15-79,-1 0 0,1 2 0,20-5-1,-33 9-148,0 0 1,-1 0-1,1 0 0,0-1 1,0 1-1,-1-1 0,1 1 0,0-1 1,-1 0-1,1 0 0,0 0 1,-1 1-1,1-2 0,-1 1 0,0 0 1,1 0-1,-1 0 0,0 0 0,1-1 1,-1 1-1,0-1 0,0 1 1,0-1-1,-1 1 0,1-1 0,0 0 1,0 1-1,-1-1 0,1-3 1,8-17-1348,11-42 0,-10 19 710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1:18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27 9090,'-4'13'1240,"0"-6"-792,0-10-272,-1-3 609,2-5-537,-1-2-48,1 0-200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0:18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46 10650,'0'2'136,"0"-1"0,0 0-1,0 0 1,0 1-1,0-1 1,-1 0 0,1 0-1,0 1 1,-1-1-1,1 0 1,-1 0 0,1 0-1,-1 0 1,1 0-1,-2 2 1,-26 44 407,2 2 1,2 1-1,3 1 0,-16 53 1,34-94-496,0 0 35,0 0 0,0 1 0,1-1 0,-1 17 1,3-26-69,0 1 0,0 0 1,0 0-1,0-1 1,0 1-1,0 0 0,1-1 1,-1 1-1,1 0 1,-1-1-1,1 1 0,-1 0 1,1-1-1,0 1 1,0-1-1,0 1 0,0-1 1,0 0-1,0 1 1,0-1-1,0 0 0,1 0 1,-1 0-1,0 0 1,1 0-1,-1 0 0,1 0 1,-1 0-1,1 0 1,-1-1-1,1 1 0,0-1 1,-1 1-1,4 0 1,3-1-1,-1 0 0,0 0 0,1-1 1,-1 0-1,0 0 0,0-1 1,0 0-1,0 0 0,0 0 1,12-7-1,4-3 31,36-24 0,-39 22 115,0-2 1,26-27 0,-49 47-53,1 0 0,0 0 0,0 0 1,0 0-1,1 0 0,-1 0 0,1 1 0,0-1 0,0 5 0,0-7-91,1 0 1,-1 0-1,1 0 0,0 0 0,0-1 0,-1 1 1,2 0-1,-1 0 0,0 0 0,0 0 0,0 0 1,1-1-1,-1 1 0,1 0 0,0 0 0,-1-1 1,1 1-1,0 0 0,0-1 0,0 1 0,0-1 1,0 1-1,1-1 0,-1 1 0,0-1 0,1 0 1,-1 0-1,3 2 0,1-1-12,0-1 1,-1 0-1,1 0 0,0-1 0,-1 1 0,1-1 1,0 0-1,0-1 0,0 1 0,-1-1 1,1 0-1,0 0 0,-1 0 0,1 0 1,-1-1-1,1 0 0,5-4 0,5-1-24,-1-2 0,-1 0-1,23-20 1,-12 7 65,0-1-1,-2-2 1,0 0 0,-2-1 0,-1-1 0,-1-1-1,-2-1 1,0 0 0,-2-1 0,14-45-1,-27 70 41,0 0-1,0 0 1,-1 1-1,0-1 1,0-6-1,0 11-72,0 0 0,0-1 0,0 1 0,0 0 1,0-1-1,0 1 0,0 0 0,0-1 0,0 1 0,0 0 0,0-1 0,0 1 0,0 0 0,0 0 0,-1-1 0,1 1 0,0 0 0,0-1 0,0 1 0,-1 0 0,1 0 0,0 0 0,0-1 0,0 1 0,-1 0 0,1 0 0,0 0 0,0-1 0,-1 1 1,0 1 15,0-1 1,1 1 0,-1-1 0,0 1 0,0-1 0,1 1-1,-1 0 1,1 0 0,-1-1 0,0 1 0,1 0 0,-1 0 0,1-1-1,0 1 1,-1 2 0,-5 9 60,1 1 0,1 0 0,0 1-1,0-1 1,2 1 0,0-1 0,0 1 0,1 16-1,1 1-154,2 0-1,8 48 0,-2-40-226,15 40 0,0-1-1168,-23-78 1427,1 1-1,-1-1 0,0 1 0,0-1 0,0 1 1,0-1-1,0 1 0,0-1 0,0 1 0,0 0 0,0-1 1,0 1-1,0-1 0,0 1 0,0-1 0,0 1 1,0 0-1,0-1 0,-1 1 0,1-1 0,0 1 0,-1-1 1,1 1-1,0-1 0,-1 0 0,1 1 0,0-1 1,-1 1-1,0 0 0,0-1 1,0 0-1,-1 1 1,1-1-1,0 0 1,0 0-1,0 1 0,0-1 1,0 0-1,0 0 1,-1 0-1,1 0 1,-1-1-1,-37-11-187,20 2 421,0 0-1,1-1 1,0-1-1,1 0 1,0-2-1,1 0 0,0 0 1,1-2-1,1 0 1,1 0-1,0-2 1,1 1-1,-19-39 0,29 52-115,0 0-1,0-1 1,1 1-1,0-1 1,-1 1-1,2-1 1,-1 0-1,0-7 1,1 10-65,0 1 1,0 0-1,1-1 0,-1 1 1,0 0-1,1 0 1,-1 0-1,1-1 1,-1 1-1,1 0 1,0 0-1,-1 0 0,1 0 1,0 0-1,0 0 1,0 0-1,-1 0 1,1 0-1,0 1 1,0-1-1,0 0 0,1 1 1,-1-1-1,0 0 1,0 1-1,0-1 1,0 1-1,1 0 1,-1-1-1,0 1 0,0 0 1,1 0-1,-1 0 1,0 0-1,3 0 1,16 0 45,0 2 0,0 0 0,0 2 0,27 7 0,17 4-755,-39-11 233,-1-1 0,1 0 0,0-2 0,0-1 0,-1-1 1,30-5-1,5-10-275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3:48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54 14523,'-2'-18'1656,"5"3"-1087,4 2-233,1 7 984,10 5-664,2 1-176,10 3-208,2-1-64,7 4-120,1-3-48,1 0-216,-2-3-136,-7-2-344,-5 0 544,-11-1-96,-5-6-80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3:51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68 248 12323,'-63'-42'3780,"63"42"-3753,0 0-1,-1 0 1,1 0-1,0 0 1,0 0-1,0 0 0,-1 0 1,1-1-1,0 1 1,0 0-1,-1 0 1,1 0-1,0 0 0,0-1 1,0 1-1,0 0 1,-1 0-1,1 0 0,0-1 1,0 1-1,0 0 1,0 0-1,0-1 1,0 1-1,0 0 0,0 0 1,0-1-1,0 1 1,0 0-1,0 0 1,0-1-1,0 1 0,0 0 1,0 0-1,0-1 1,0 1-1,0 0 1,0 0-1,0-1 0,0 1 1,0 0-1,0 0 1,0-1-1,1 1 0,-1 0 1,0 0-1,0 0 1,0-1-1,0 1 1,1 0-1,-1 0 0,0 0 1,0 0-1,0 0 1,1-1-1,-1 1 1,0 0-1,0 0 0,1 0 1,-1 0-1,0 0 1,0 0-1,1 0 1,-1 0-1,0 0 0,1 0 1,20-5 307,-19 5-286,534-36 380,-388 31-396,1371-100-172,-945 62-927,-538 43 840,-28 3 94,-8 1 32,-13 3-46,-41 7 45,0-2-1,-64 5 1,55-8 80,-1018 78 737,-3-84-90,1051-4-651,18 0-91,0 1 0,-18 2-1,33-2 110,0 0 0,0 0 0,0 0 0,0 0 0,0 0 0,0 0 0,0 1 0,0-1 0,0 0-1,0 0 1,0 0 0,0 0 0,0 0 0,0 0 0,0 0 0,0 0 0,0 0 0,0 0 0,0 0-1,0 0 1,0 0 0,0 0 0,0 0 0,0 0 0,0 0 0,0 0 0,0 0 0,-1 0 0,1 0-1,0 0 1,0 0 0,0 0 0,0 0 0,0 1 0,0-1 0,0 0 0,0 0 0,10 2-165,17 1-45,463 2-859,-337-6 957,1428-37-3456,-1421 27 3099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9:23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15091,'22'-6'1208,"6"2"-815,2 1-169,9 3 368,8 0-104,11 0-120,2-2-8,10-1-128,2-1-80,-2-4-96,-5-3-56,-11 1-224,-5-1-168,-21 0-288,-12 2 248,-27 3 240,-16 6-136,-16 6-144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9:23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12355,'23'1'1840,"4"1"-1016,19-4-216,7-2 1233,12-3-881,2 1-40,2-1-160,-2 1-136,-9 2-520,-7 3-256,-15 1-528,-7 0 616,-18 5-144,-7 3-88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9:2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14859,'0'1'1376,"4"-1"-831,5 0-185,8 3 408,4 4-112,8 2-112,4 2-32,7 2-208,5 3-104,2-2-208,2-2-144,-1-4-432,1-2-144,-2-10 576,-2-8-128,-7-8-96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9:24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15283,'-7'16'1249,"-9"8"-801,-3 3-136,-4 12 544,-2 3-208,-5 5-192,-2 4-56,5 2-40,0 1-72,8-7-152,0-6-16,6-2-192,2-3-136,2-6-512,4-6 1896,2-16-1176,3-7 0,0-4 16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9:24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17 14051,'18'-5'1285,"-8"2"-963,0 0-1,1 1 1,-1 0-1,1 1 0,-1 0 1,16 1-1,-9 3-240,0-1-1,-1 2 1,1 0-1,-1 2 1,0-1-1,0 2 1,0 0-1,-1 1 1,-1 0-1,1 1 1,-1 1-1,-1 0 0,1 1 1,-2 1-1,0 0 1,0 0-1,-1 1 1,-1 1-1,0 0 1,12 22-1,-20-32-73,0 0-1,0 1 1,0-1-1,-1 1 1,0-1 0,1 1-1,-2 0 1,1-1-1,0 1 1,-1 0-1,0-1 1,0 1-1,-1 0 1,1 0 0,-1-1-1,-2 8 1,0-5 25,0-1 0,0 0 0,-1 0 0,0 0 1,0-1-1,0 1 0,-1-1 0,0 0 0,0 0 0,-10 7 1,-139 92 578,40-29-358,71-42-313,26-19-854,0-1 0,-29 16 0,46-29 907,0 0-1,0 0 1,0 0 0,0 0 0,0 0 0,0 0 0,0 0 0,0-1-1,0 1 1,0 0 0,0 0 0,0 0 0,0 0 0,0 0-1,0 0 1,0 0 0,0 0 0,0 0 0,0 0 0,0 0-1,0 0 1,0-1 0,0 1 0,0 0 0,0 0 0,-1 0-1,1 0 1,0 0 0,0 0 0,0 0 0,0 0 0,0 0-1,0 0 1,0 0 0,0 0 0,0 0 0,0 0 0,0 0-1,0 0 1,0 0 0,0 0 0,-1 0 0,1 0 0,0 0 0,0 0-1,0 0 1,0 0 0,0 0 0,0 0 0,0 0 0,0 0-1,0 0 1,0 0 0,0 0 0,0 0 0,-1 0 0,1 0-1,0 0 1,0 0 0,0 0 0,0 0 0,5-11-589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9:25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27 13595,'-4'18'1288,"4"-5"-944,14-9-72,7-3 769,15-2-689,6-3-72,8-2-32,2 0-40,1-4-104,-5 3-144,-9 0-416,-9-2 2320,-23 5-1760,-8 0 104,-22-1 56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9:26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34 11410,'-4'5'1409,"11"0"-617,12-5-256,11 0 1600,5-5-1303,11 0-225,5 0-16,3-2-248,0 3-368,4-2 104,-5 2-72,-2-3-112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1:1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56 12779,'0'0'22,"0"1"1,0-1 0,0 0 0,0 0-1,0 0 1,-1 0 0,1 0-1,0 0 1,0 0 0,0 0 0,0 0-1,-1 1 1,1-1 0,0 0-1,0 0 1,0 0 0,0 0-1,-1 0 1,1 0 0,0 0 0,0 0-1,0 0 1,0 0 0,-1 0-1,1-1 1,0 1 0,0 0 0,0 0-1,0 0 1,-1 0 0,1 0-1,0 0 1,0 0 0,0 0 0,0 0-1,0-1 1,-1 1 0,1 0-1,0 0 1,0 0 0,0 0 0,0 0-1,0-1 1,0 1 0,0 0-1,0 0 1,0 0 0,-1 0-1,1-1 1,0 1 0,0 0 0,0 0-1,-8 16 150,3 1-82,0 0 0,2 0 0,0 1 0,1-1 0,0 33 0,2-50-86,0 0 0,0 1 0,0-1 0,-1 0 0,1 1 0,0-1 0,0 0 0,0 0 0,0 1 0,0-1 1,0 0-1,1 1 0,-1-1 0,0 0 0,0 1 0,0-1 0,0 0 0,0 0 0,0 1 0,0-1 0,1 0 0,-1 0 0,0 1 0,0-1 1,0 0-1,1 0 0,-1 0 0,0 1 0,0-1 0,0 0 0,1 0 0,-1 0 0,7-7 138,4-17 55,-2-5 123,-2 0 0,5-39 0,-13 56-143,-3 14-35,-6 15 16,8-11-117,-4 13 10,0-1-1,-3 22 1,10-60-457,-2 1 0,-5-36 0,4 33 428,-1-9-324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9:26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80 16748,'-2'1'1090,"-14"8"-926,1 0 0,0 0 0,1 1 0,0 1 0,1 1 0,0 0 0,1 0 0,0 1 0,1 1 0,0 0 0,-9 16 0,19-27-160,-1-1 0,1 1 0,0 0 0,0-1 0,0 1 0,0 0 0,1 0 0,-1 0 0,1 0 0,0 0 0,0 0 0,0 0 0,0 0 0,1 4 0,-1-5-6,1 0 1,0 0 0,0-1 0,0 1 0,0-1 0,0 1-1,0-1 1,0 1 0,1-1 0,-1 1 0,1-1 0,-1 0-1,1 0 1,-1 0 0,1 0 0,-1 0 0,1 0 0,0 0-1,0 0 1,-1-1 0,1 1 0,0-1 0,3 1 0,21 4-36,53 2 0,-58-6 11,1 1 1,-1 0 0,1 2 0,22 6 0,-41-9 16,0 0 1,0 0 0,-1 0-1,1 1 1,0-1 0,-1 1-1,1-1 1,-1 1 0,0 0-1,1 0 1,-1 0 0,0 0-1,0 1 1,0-1 0,-1 0 0,1 1-1,0-1 1,-1 1 0,0 0-1,1 0 1,-1-1 0,0 1-1,-1 0 1,1 0 0,0 0-1,-1 0 1,0 0 0,1 0-1,-1 0 1,0 0 0,-1 0 0,1 0-1,-1 0 1,1 0 0,-1-1-1,0 1 1,0 0 0,0 0-1,0 0 1,0-1 0,-1 1-1,-1 3 1,-4 1 2,1 1 1,-1-1-1,0 1 0,0-2 0,-1 1 0,0-1 1,0-1-1,0 1 0,-1-1 0,0-1 0,0 1 1,-15 3-1,-1 1 68,-1-2-1,-1-1 1,-38 4 0,55-9-55,-59 4 133,62-5-208,-1 0 0,1 0 1,0-1-1,-1-1 0,1 1 1,0-1-1,-7-3 0,12 5 57,0-1 0,0 0 0,0 0 0,1 0-1,-1 0 1,1 0 0,-1 0 0,1 0-1,-1 0 1,1-1 0,-1 1 0,1-1-1,0 1 1,0-1 0,0 0 0,0 1 0,0-1-1,0 0 1,0 1 0,1-1 0,-1 0-1,1 0 1,-1-2 0,-3-27-157</inkml:trace>
  <inkml:trace contextRef="#ctx0" brushRef="#br0" timeOffset="1">154 43 14571,'35'-9'1416,"8"2"-887,1 0-249,12 0 824,4 3-472,6 1-424,0 1-280,-1-1 88,-4 2-32,-11 1-136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9:2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1 12755,'-4'1'159,"0"0"0,0 0 0,0 0-1,0 0 1,0 1 0,0-1 0,0 1 0,1 0 0,-7 5 0,1-1 65,-14 9 112,1 1-1,0 1 1,2 1-1,0 1 0,-34 41 1,41-43-259,0 0 1,1 2-1,1-1 1,1 1-1,1 1 1,0-1-1,2 2 1,-7 22-1,13-36-56,0 0 0,0-1 0,0 1 0,1 0 0,0 0 0,0-1 0,0 1-1,1 0 1,0-1 0,3 10 0,-3-13-15,0 0-1,1 0 1,-1 0-1,1 0 1,-1-1-1,1 1 0,0 0 1,0-1-1,0 0 1,1 1-1,-1-1 1,0 0-1,1 0 1,-1 0-1,1-1 1,0 1-1,-1-1 1,1 1-1,0-1 1,0 0-1,0 0 1,0 0-1,0 0 1,4 0-1,3-1 9,-1 0 0,1 0 1,-1 0-1,1-1 0,-1-1 0,0 0 0,0 0 0,0 0 0,0-1 1,0-1-1,0 0 0,0 0 0,-1 0 0,15-12 0,-3 1 49,0 0 1,-1-2-1,0-1 0,21-26 0,-25 26 9,-1-1-1,-1 0 0,16-31 1,-25 42-45,0-1 1,0 0 0,-1 0 0,0 0-1,0-1 1,-1 1 0,-1-1 0,1 1-1,-2-1 1,0-18 0,0 25-26,0 0 0,-1 0 0,1 0 0,-1 0 0,0 1 0,0-1-1,0 0 1,0 0 0,0 0 0,-1 1 0,1-1 0,-1 1 0,0-1 0,1 1 0,-1 0 0,0 0 0,-1-1 0,1 1 0,0 1-1,-1-1 1,1 0 0,-1 1 0,1-1 0,-1 1 0,0-1 0,1 1 0,-1 0 0,0 1 0,0-1 0,0 0 0,0 1 0,0-1-1,0 1 1,0 0 0,-4 0 0,-1 1-60,1 0 0,-1 0-1,0 0 1,0 1 0,1 0 0,-1 0-1,1 1 1,-1 0 0,1 1 0,0-1-1,0 1 1,-7 6 0,9-6 106,1-1 0,0 1 0,0 0 0,1 0 0,-1 1 1,1-1-1,-4 7 0,7-10-25,-1 0 0,0 0 0,1 0 0,-1 1 0,1-1 0,-1 0 0,1 0 0,0 0 0,0 1 0,-1-1 0,1 0 0,0 1 0,0-1 0,0 0 0,0 0 0,1 1 0,-1-1 0,0 0 0,0 0 0,1 1 0,-1-1 0,1 0 0,-1 0 0,1 0 0,0 0 0,-1 0 0,1 0 0,0 0 0,0 0 0,-1 0 0,1 0 0,0 0 0,0 0 0,0 0 0,0-1 0,0 1 0,3 1 0,24 9 94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9:27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42 14555,'29'-10'1443,"-20"4"-686,-20 4-251,-4 4-251,0 0-1,0 1 1,0 0-1,1 2 1,0-1 0,-1 2-1,2 0 1,-1 0 0,1 2-1,-17 11 1,15-9-242,0 1 0,1 0 0,0 2 0,1 0 0,0 0 0,1 1 0,1 0 0,-13 22 0,20-29-14,1 0 1,-1 1-1,1 0 1,0 0-1,1 0 0,0 0 1,1 1-1,-1-1 1,1 0-1,1 1 0,0 15 1,1-19 0,0 0 0,0 0 0,0 0 0,0 0 1,1 0-1,0 0 0,0 0 0,0 0 0,0-1 0,1 1 0,0-1 1,0 0-1,0 0 0,1 0 0,-1 0 0,1 0 0,0-1 1,0 1-1,0-1 0,6 3 0,-2-1 3,0-2 1,0 1-1,0-1 0,1 0 1,-1-1-1,0 0 0,1 0 1,0-1-1,-1 0 0,1-1 1,13 0-1,-10-2 10,1 1 0,0-2 1,-1 0-1,0 0 0,1-1 0,-1 0 0,16-10 0,-15 8 19,0-2 0,-1 0-1,0 0 1,0-1-1,-1 0 1,0-1-1,-1-1 1,0 0-1,-1 0 1,0 0 0,-1-1-1,0-1 1,0 0-1,7-19 1,-12 23-21,0 1-1,-1-1 1,-1 1 0,1-1 0,-1 0-1,-1 0 1,1 1 0,-2-1 0,1 0-1,-1 0 1,0 1 0,-1-1 0,0 0-1,-1 1 1,1 0 0,-2-1 0,-4-9-1,5 12-67,-1 0-1,0 1 0,0-1 1,-1 1-1,1 0 0,-1 0 1,0 0-1,-1 0 1,1 1-1,-1 0 0,1 0 1,-1 1-1,-1 0 0,1 0 1,0 0-1,-1 0 0,1 1 1,-1 0-1,0 1 0,0 0 1,0 0-1,-9 0 1,-23 2-230,3 9-76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9:28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14307,'4'2'1520,"9"2"-783,4 5-225,10-9 1016,8 0-608,9-2-240,5-1-56,5-2-303,1-4-265,-2-1-705,-3-3 601,-7-4-168,-4-2-40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9:28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15651,'7'7'1137,"-9"8"-857,-3 5-80,-1 11 304,-1 6-144,0 11-104,1 3-8,-3 5-32,2-3-104,3-3-352,2-4-192,1-10 2144,1-9-1664,1-8 120,-1-6 48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9:29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45 17612,'-33'42'2884,"29"-35"-2856,0-1-1,1 2 1,-1-1-1,2 0 1,-1 1-1,1-1 1,-2 13-1,3-18-27,1 1-1,0-1 0,0 1 1,0-1-1,1 1 1,-1-1-1,0 1 1,1-1-1,0 1 1,-1-1-1,1 0 1,0 1-1,0-1 1,1 0-1,-1 0 1,0 0-1,1 0 1,-1 0-1,1 0 1,0 0-1,-1 0 1,1-1-1,0 1 1,0 0-1,0-1 1,0 0-1,3 2 1,66 27-22,-49-22 18,38 19-1,-54-23 7,0 0 1,0 0-1,-1 0 0,1 0 0,-1 1 1,0 0-1,0 0 0,0 1 1,-1-1-1,5 8 0,-8-11-4,0 0-1,0-1 0,0 1 0,-1 0 1,1 0-1,0 0 0,-1-1 0,1 1 0,-1 0 1,0 0-1,0 0 0,1 0 0,-1 0 1,-1 0-1,1 0 0,0 0 0,0-1 0,-1 1 1,1 0-1,-1 0 0,0 2 0,-1-1 0,0 0-1,0 0 1,0 0-1,0 0 1,-1-1-1,1 1 1,-1-1-1,0 0 1,1 0-1,-7 4 1,-5 1 8,1-1 0,-2 0 1,1 0-1,-19 3 0,17-4 14,-1-1 0,0-1 1,0-1-1,0 0 0,-33-1 0,46-1-55,0-1 1,0 1-1,0-1 1,0 1-1,0-1 0,0-1 1,0 1-1,0 0 1,0-1-1,0 0 0,1 0 1,-1 0-1,1 0 0,-1-1 1,1 1-1,0-1 1,0 0-1,0 0 0,0 0 1,1 0-1,-1-1 0,1 1 1,0-1-1,0 1 1,0-1-1,0 0 0,1 0 1,0 1-1,-2-9 1,1 4-17,2 1 1,-1-1 0,2-13-1,4-25-224</inkml:trace>
  <inkml:trace contextRef="#ctx0" brushRef="#br0" timeOffset="1">183 22 14699,'19'-6'1536,"7"2"-911,2-2-241,11 3 696,4 0-232,6 3-296,0 0-232,4 0-768,-3 0-256,-7 0 568,-3 0-152,-6 2-88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9:29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0 14539,'-7'1'628,"0"0"-1,0 1 1,0-1 0,0 1-1,0 1 1,1-1 0,-12 7-1,-48 30-93,48-28-505,1 1 1,0 1 0,1 0 0,1 2 0,-27 31-1,35-38-34,1 2 0,0-1 0,0 1 0,1 0 0,0 0 0,0 0-1,1 1 1,1-1 0,0 1 0,0 0 0,1 0 0,-1 20 0,3-26 3,0 0 0,0 0 0,1 0 0,0 0 0,0 0 0,0 0 1,0 0-1,1 0 0,0 0 0,0-1 0,0 1 0,1-1 0,-1 1 1,1-1-1,0 0 0,0 0 0,0 0 0,1-1 0,3 4 0,-2-4 2,0 1 0,0-1 0,0-1 0,0 1 0,0-1-1,0 1 1,1-2 0,-1 1 0,1 0 0,-1-1 0,1 0-1,0-1 1,-1 1 0,1-1 0,0 0 0,10-2 0,-3 0 40,1-1 1,-1-1 0,0-1 0,0 0 0,-1 0 0,1-1-1,-1-1 1,0 0 0,-1 0 0,21-18 0,-17 11 47,1-1 1,-2 0-1,0-1 0,0-1 1,-2 0-1,15-27 1,-22 35-70,-1 0 1,0-1-1,0 0 0,-1 0 1,-1 0-1,0 0 0,0-1 1,-1 1-1,1-19 1,-2 25 2,0 1 1,-1 0-1,1 0 1,0 0-1,-1 0 1,0 0 0,0 0-1,0 0 1,0 0-1,0 0 1,-1 0 0,1 0-1,-1 0 1,0 1-1,1-1 1,-1 1 0,0-1-1,-1 1 1,1 0-1,0 0 1,-1 0 0,1 0-1,-1 0 1,0 0-1,0 1 1,1-1-1,-1 1 1,0 0 0,0 0-1,0 0 1,0 0-1,-1 1 1,1-1 0,0 1-1,-4 0 1,-20-1 29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9:3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76 17812,'1'-2'164,"1"-1"0,-1 1 0,1-1 0,-1 1 0,0-1 1,0 0-1,0 0 0,0 0 0,0 0 0,-1 0 0,1 0 0,-1-4 1,0 5-119,0 1 1,0 0 0,-1-1 0,1 1 0,-1 0-1,1-1 1,-1 1 0,0 0 0,1-1 0,-1 1-1,0 0 1,0 0 0,0 0 0,0 0 0,0 0 0,0 0-1,0 0 1,0 0 0,0 0 0,-1 0 0,1 1-1,0-1 1,0 0 0,-1 1 0,1-1 0,0 1 0,-1 0-1,-2-1 1,-7-1 112,-1 0 0,0 1 0,0 0 1,0 1-1,0 0 0,0 1 0,0 0 0,0 1 0,-16 5 0,5-1-135,0 2 0,1 0 0,-38 21 0,42-19-43,1 1 0,1 0-1,0 1 1,1 1 0,0 0 0,1 2-1,-16 19 1,24-26 0,0-1 1,1 1-1,0 0 0,0 1 1,1-1-1,0 1 0,1 0 1,0 0-1,0 0 0,1 0 0,0 1 1,0-1-1,1 0 0,1 1 1,0-1-1,0 1 0,2 12 0,-1-17 12,0 0-1,0 0 0,1 0 0,-1 0 0,1-1 0,0 1 0,0-1 0,1 1 0,0-1 0,-1 0 0,2 0 0,-1 0 0,0 0 0,1-1 0,-1 0 0,1 1 0,0-1 0,0 0 0,0-1 0,1 1 0,-1-1 0,1 0 0,-1 0 0,1 0 0,0 0 0,0-1 0,-1 0 0,1 0 0,0 0 0,8-1 1,3 1 15,0-2 1,0 0 0,-1 0 0,1-2 0,0 0 0,-1-1 0,0 0 0,23-10 0,-14 3 42,0-1-1,-1 0 1,-1-2 0,26-20 0,-37 25-18,0 0-1,-1-1 1,0 0-1,-1 0 1,0-1 0,-1 0-1,0-1 1,-1 0-1,10-22 1,-15 29-53,0 0 0,0 0 1,-1 0-1,0 0 0,0 0 0,-1 0 1,1-1-1,-1 1 0,0 0 0,0 0 1,-1-1-1,1 1 0,-1 0 0,-1 0 1,-2-10-1,2 12-114,0 0 0,1 0 0,-1 0 0,-1 0 1,1 0-1,0 0 0,-1 0 0,1 1 0,-1-1 0,0 1 0,0 0 1,0 0-1,0 0 0,0 0 0,0 0 0,-1 1 0,1-1 0,-1 1 0,1 0 1,-1 0-1,1 0 0,-1 1 0,-6-1 0,6 1 7,0-1 1,0 1-1,0 1 0,0-1 0,0 0 0,1 1 0,-1 0 1,0 0-1,0 0 0,-4 2 0,-11 8-746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9:30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83 221 15827,'-1'0'1425,"-11"13"-865,-2 3-224,-5 7 848,6 4-512,1 9-304,2 3-40,8 2-96,5 1-71,13-6-137,4-3-8,6-6-8,1-4-8,0-13-209,-3-7-255,-2-16 416,-3-13-56,-9-10-56</inkml:trace>
  <inkml:trace contextRef="#ctx0" brushRef="#br0" timeOffset="1">126 12 18716,'-10'0'1296,"10"3"-1072,2 0-144,6 3-248,5-2 336,0-13-144,-17-9-64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4:22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949 64 11010,'-1'-3'109,"1"1"0,-1 0 0,1 0 0,-1 0 0,0-1 0,0 1 0,0 0 0,0 0-1,0 0 1,0 0 0,-1 1 0,1-1 0,-1 0 0,1 0 0,-1 1 0,0-1 0,1 1 0,-1 0-1,0-1 1,0 1 0,0 0 0,0 0 0,0 0 0,-3-1 0,-4-1 34,0-1 1,0 2-1,-1-1 0,-12-1 1,-3 2-118,1 0 0,-1 2-1,0 1 1,1 1 0,-1 1 0,1 1 0,0 1 0,0 2 0,0 0 0,1 1 0,0 1-1,-34 20 1,11-2-35,2 2-1,1 2 0,1 2 1,-66 67-1,82-74 7,2 1-1,1 1 1,1 1 0,2 2 0,0 0 0,3 0-1,-19 45 1,29-59-1,1 1-1,0 0 1,2 0 0,0 1-1,1 0 1,1-1-1,0 1 1,2 0 0,0 0-1,1 0 1,1-1-1,1 1 1,0-1 0,1 1-1,14 34 1,-8-31-3,1-1-1,1 0 1,1 0 0,1-2 0,1 1 0,0-2-1,1 0 1,2-1 0,-1-1 0,2 0 0,0-1-1,1-2 1,0 0 0,29 14 0,-30-18 6,0-1 1,1-1-1,-1 0 1,1-2-1,0 0 0,1-1 1,-1-1-1,1-1 1,0-1-1,-1-1 1,1-1-1,0 0 1,-1-2-1,1 0 1,-1-1-1,38-14 0,-16 0 117,-2-1-1,0-3 0,-1-1 0,-2-1 0,0-3 0,-2 0 1,34-36-1,-39 33 3,-2-1 1,-1-1-1,-1-2 1,-2-1 0,-1-1-1,-2 0 1,26-64-1,-41 83-153,0 0 1,-1 0-1,-1 0 0,0-1 1,-1 0-1,-1 0 0,-1 0 1,-1 0-1,0 0 0,-6-32 1,4 38-103,-1 0 1,-1 0 0,0 1 0,0-1 0,-1 1 0,-1 0-1,1 1 1,-2-1 0,0 1 0,0 1 0,-1-1-1,0 1 1,0 0 0,-1 1 0,0 0 0,-17-11 0,14 12-12,1 1 0,-1 0-1,0 1 1,-1 0 0,1 1 0,-19-4 0,-15 2-342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1:21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1 218 13147,'0'3'146,"1"5"118,1 0-1,0 0 0,0 0 1,6 14-1,-8-21-228,1 0-1,-1 0 1,1 0 0,-1 0-1,1 0 1,0 0-1,-1-1 1,1 1-1,0 0 1,-1 0 0,1 0-1,0-1 1,0 1-1,0 0 1,0-1-1,0 1 1,0-1 0,0 1-1,0-1 1,0 1-1,0-1 1,0 0-1,0 1 1,0-1 0,0 0-1,0 0 1,0 0-1,1 0 1,-1 0-1,0 0 1,0 0 0,0 0-1,0-1 1,0 1-1,0 0 1,0-1 0,0 1-1,0 0 1,0-1-1,0 0 1,0 1-1,0-1 1,0 1 0,1-3-1,3-1 86,-1 0 0,0 0 0,0-1 0,0 1 0,0-1 0,-1 0 0,0 0 0,0-1 0,-1 1-1,1 0 1,-1-1 0,0 0 0,-1 0 0,3-10 0,-3 9-10,0 1-1,0-1 1,0 0 0,-1 0-1,0 0 1,-1 0 0,1 0-1,-1 0 1,-1 0 0,1 0-1,-1 0 1,-4-8 0,6 14-92,-1-1 0,1 1 0,-1 0 0,0 0 0,1 0 0,-1 0-1,0 0 1,0 0 0,0 0 0,0 0 0,0 0 0,0 0 0,0 0 0,0 1 0,0-1 0,0 0 0,0 1 0,0-1 0,-2 0 0,2 1-4,0 0-1,0 0 1,0 0 0,0 1 0,0-1 0,0 0 0,-1 0-1,1 0 1,0 1 0,0-1 0,1 1 0,-1-1 0,0 1-1,0-1 1,0 1 0,0-1 0,0 1 0,-1 1-1,-1 1 7,0 0-1,0 1 1,1 0-1,-1-1 1,1 1-1,-1 0 1,1 0-1,1 0 1,-3 7-1,2-2-26,0-1 1,1 0-1,0 1 1,1-1-1,0 1 1,0-1-1,2 10 0,-1-16 2,-1 0 0,0 0 0,1 0 0,0 0-1,-1 0 1,1 0 0,0 0 0,0 0-1,0 0 1,0-1 0,0 1 0,1 0 0,-1-1-1,3 3 1,-3-3 3,1 0-1,-1-1 1,0 1-1,1-1 1,-1 1-1,0-1 1,1 0-1,-1 1 1,1-1-1,-1 0 1,0 0-1,1 0 1,-1 0-1,1 0 1,-1 0-1,1-1 1,-1 1-1,0 0 1,1-1-1,-1 1 1,0-1-1,1 0 1,-1 1-1,2-2 1,4-3 7,0 0 1,0-1 0,-1 1-1,1-2 1,-1 1-1,-1 0 1,1-1 0,-1 0-1,0-1 1,-1 1 0,1-1-1,-2 0 1,1 0 0,-1 0-1,0 0 1,-1-1-1,0 1 1,0-1 0,-1 0-1,0 1 1,0-12 0,-1 20-3,0-1 1,0 0 0,0 0-1,0 0 1,0 0 0,0 0-1,-1 0 1,1 0 0,0 0 0,-1 1-1,1-1 1,0 0 0,-1 0-1,1 0 1,-1 1 0,1-1-1,-1 0 1,1 0 0,-1 1-1,0-1 1,1 1 0,-1-1 0,0 0-1,0 1 1,1-1 0,-1 1-1,0 0 1,0-1 0,0 1-1,0 0 1,0-1 0,1 1-1,-1 0 1,0 0 0,0 0 0,0 0-1,0 0 1,0 0 0,0 0-1,0 0 1,-1 0 0,0 1 3,-1 0-1,0 0 1,0 0 0,0 0 0,1 0 0,-1 1 0,1-1 0,-1 1-1,1 0 1,0 0 0,-5 4 0,0 3-1,0 0 0,1 1 0,0 0 0,0 0 0,1 0 0,1 0 0,-1 1 0,2 0 0,-1 0 0,1 0-1,1 0 1,-2 22 0,4-33-6,0 1-1,0 0 0,0 0 0,0 0 1,0 0-1,0 0 0,0 0 1,0 0-1,0-1 0,1 1 0,-1 0 1,0 0-1,0 0 0,1 0 1,-1-1-1,1 1 0,-1 0 0,1 0 1,0 0-1,-1 0 1,1-1 0,-1 0 0,1 0 0,-1 0 0,1 0 1,-1 0-1,1 0 0,-1 0 0,1 0 0,-1 0 0,1 0 0,-1 0 0,1 0 0,-1 0 1,1 0-1,-1 0 0,1-1 0,-1 1 0,1 0 0,-1 0 0,0 0 0,1-1 0,-1 1 0,1-1 1,2-1 1,0-1 1,1 0-1,-2 0 0,1 0 1,0 0-1,-1 0 1,3-4-1,3-9 23,0 0 1,-1 0-1,0-1 0,-1 1 0,-2-2 0,1 1 0,-2 0 0,0-1 0,0-19 0,-3 35-22,0 1 0,0 0-1,0 0 1,0 0 0,0 0 0,0 0-1,0-1 1,-1 1 0,1 0 0,0 0-1,-1 0 1,1 0 0,-1 0 0,1 0-1,-1 0 1,-1-2 0,2 3-5,0 0 0,-1 0 1,1 0-1,-1 0 0,1 0 0,0 0 1,-1 0-1,1 0 0,-1 0 1,1 0-1,0 0 0,-1 0 0,1 0 1,-1 0-1,1 0 0,0 0 0,-1 1 1,1-1-1,0 0 0,-1 0 0,1 0 1,-1 1-1,1-1 0,0 0 0,0 0 1,-1 1-1,1-1 0,0 0 0,-1 1 1,-2 3-58,0 0 1,0 0 0,0 1 0,0-1-1,1 0 1,-3 7 0,-1 8-98,1 1 1,1-1 0,0 1-1,2 0 1,-1 21-1,2 8-141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4:23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4 10418,'-10'-2'120,"1"1"0,0 0 0,-1 1-1,1 1 1,-1-1 0,1 1 0,0 1-1,-1 0 1,1 0 0,0 0 0,0 2 0,0-1-1,1 1 1,-15 8 0,-3 5 69,2 0-1,0 2 1,-28 27-1,26-21-42,0 1 0,2 1-1,2 1 1,0 1 0,2 0-1,1 2 1,-19 41-1,31-56-97,1 1 0,1-1 0,0 1 0,1 0 0,1 0 0,1 0 0,0 24 0,2-28-30,1 0-1,1 0 0,0 1 0,0-2 1,2 1-1,-1 0 0,2 0 1,0-1-1,0 0 0,12 18 0,-6-12-14,1-2 0,1 0-1,1 0 1,0-1-1,1-1 1,1 0-1,0-1 1,0-1-1,1 0 1,1-1 0,35 15-1,-42-21-1,1 0 0,0-1 0,1 0-1,-1-1 1,1 0 0,-1-1 0,1-1 0,0 0 0,0-1-1,0 0 1,0 0 0,-1-2 0,1 0 0,0 0 0,-1-1-1,0-1 1,1 0 0,-1 0 0,-1-1 0,14-8-1,-8 1 11,1-1 0,-2-1 0,0 0-1,-1-1 1,0-1 0,-1 0 0,-1-1-1,-1-1 1,18-31 0,-17 23-35,-1 1 0,-1-2 1,-1 0-1,-1 0 0,-2-1 1,8-50-1,-14 62-40,1 0-1,-2-1 1,0 0 0,-1 1 0,-1-1 0,0 1 0,-1 0-1,-1 0 1,0 0 0,-1 0 0,-1 0 0,-1 1-1,0 0 1,-1 1 0,-18-27 0,-15-9-173,-1 5-26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4:49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30 13555,'0'0'52,"-1"1"0,1-1 0,-1 1 0,0-1 0,1 1 0,-1-1 0,1 1 1,-1-1-1,1 1 0,-1-1 0,1 1 0,0-1 0,-1 1 0,1 0 0,0-1 0,-1 1 0,1 0 0,0-1 0,0 1 0,0 0 1,0 0-1,-1-1 0,1 1 0,0 0 0,0-1 0,0 1 0,1 1 0,-1-1-9,1 0-1,-1 0 1,1-1-1,0 1 0,0 0 1,-1 0-1,1 0 1,0-1-1,0 1 1,0 0-1,0-1 1,0 1-1,0-1 1,0 1-1,2 0 1,4 1 105,2 1 0,-1-1 0,13 1 0,18 0 153,1-1 0,-1-2 0,1-2 0,40-8 1,155-37-197,-206 40-410,-4 0-437,-20 6-113,-6 2-484,-14 6 655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4:49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28 13427,'-14'8'1080,"14"-2"-680,7 0-112,19-3 440,5-1-111,18-2-97,6 0-72,8-1-56,0-3-96,-2-4-440,-3 1-216,-11-1-464,-4-2 688,-19 3-152,-4-1-113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4:50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13 13915,'26'-5'598,"0"1"-1,1 2 1,-1 0 0,45 4-1,-63-1-521,-1 0-1,0 1 1,0 0-1,1 0 1,-1 0-1,-1 1 1,1 0-1,0 1 1,8 5-1,-11-6-51,0 0 1,-1 0-1,1 1 0,-1 0 1,0 0-1,0 0 1,0 0-1,0 0 0,-1 0 1,1 1-1,-1-1 0,0 1 1,-1 0-1,1-1 1,0 8-1,-1-3-15,0 1-1,-1-1 1,0 0 0,0 0-1,-1 0 1,0 1 0,-1-1-1,0 0 1,-1 0 0,0-1-1,0 1 1,0 0 0,-1-1-1,-1 0 1,1 0 0,-10 11-1,-5 6 25,0-2-1,-2 0 0,-39 33 0,-19 7 53,-125 75-1,187-128-77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5:09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 13379,'0'0'25,"0"-1"1,0 1-1,0 0 0,0 0 1,0 0-1,0 0 1,0 0-1,0 0 0,0 0 1,0 0-1,0-1 1,0 1-1,0 0 1,0 0-1,0 0 0,0 0 1,0 0-1,0 0 1,-1 0-1,1 0 0,0 0 1,0 0-1,0 0 1,0-1-1,0 1 0,0 0 1,0 0-1,0 0 1,0 0-1,-1 0 0,1 0 1,0 0-1,0 0 1,0 0-1,0 0 0,0 0 1,0 0-1,0 0 1,-1 0-1,1 0 0,0 0 1,0 0-1,0 0 1,0 0-1,0 0 0,0 0 1,0 1-1,0-1 1,-1 0-1,1 0 0,0 0 1,0 0-1,0 0 1,0 0-1,0 0 0,-1 9 595,3 13 129,2-9-521,0 0-1,0 0 1,1-1 0,1 0 0,0 0-1,0 0 1,2-1 0,-1 0-1,1-1 1,16 17 0,3-1 170,1-1 0,46 32 1,-60-46-636,0 1 1,-1 0-1,20 26 1,-32-38 184,-1 1 0,1 0-1,-1-1 1,1 1 0,-1-1-1,1 1 1,-1-1 0,1 1 0,-1-1-1,1 0 1,0 1 0,-1-1 0,1 0-1,0 1 1,-1-1 0,1 0-1,0 0 1,-1 0 0,1 0 0,0 0-1,0 1 1,-1-1 0,1 0 0,0 0-1,-1-1 1,1 1 0,0 0-1,0 0 1,-1 0 0,1 0 0,0-1-1,-1 1 1,1 0 0,0-1 0,-1 1-1,1 0 1,-1-1 0,1 1-1,-1-1 1,2 0 0,8-10-590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5:10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0 14523,'-11'20'586,"-1"-1"0,-25 30-1,21-28-254,-20 31-1,15-11 16,1 0 1,2 2-1,-12 44 0,-28 138-139,24-87-241,19-88-183,-8 39-1155,23-89 1361,0 0-1,0 1 0,0-1 1,0 0-1,0 0 0,-1 1 1,1-1-1,0 0 1,0 0-1,0 1 0,0-1 1,0 0-1,0 0 0,0 1 1,0-1-1,0 0 0,0 0 1,0 1-1,0-1 1,0 0-1,0 1 0,0-1 1,0 0-1,1 0 0,-1 1 1,0-1-1,0 0 0,0 0 1,0 0-1,0 1 1,1-1-1,-1 0 0,0 0 1,0 0-1,0 1 0,1-1 1,-1 0-1,0 0 0,0 0 1,0 0-1,1 0 1,-1 1-1,0-1 0,0 0 1,1 0-1,-1 0 0,0 0 1,0 0-1,1 0 0,-1 0 1,12-2-423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5:10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2 140 13667,'-1'-3'1272,"8"2"-672,7-5-144,15-1 641,7-3-185,18-6-176,8 2-88,11-4-144,4 1-40,1 1-312,-5 2-208,-9 5-464,-9 1-256,-18 8 624,-12 0-144,-24 4-120</inkml:trace>
  <inkml:trace contextRef="#ctx0" brushRef="#br0" timeOffset="1">214 213 14411,'3'0'1424,"10"1"-863,4-1-209,8 0 448,6 0-136,7-1-120,2 0-112,4 1-736,1-2-264,-1 2 464,-2 0-128,-5 0-104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5:29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2 12923,'8'-1'1190,"-8"7"-658,-9 12-175,-7 7 162,-22 37 369,-47 106 0,64-117-693,-27 105-1,43-138-185,2 0 0,0 0 0,1 0 0,1 1-1,1-1 1,1 1 0,0-1 0,1 0 0,8 31-1,-8-44-43,-1 0-1,1 0 0,0-1 0,0 1 0,1-1 0,0 1 0,0-1 0,0 0 1,0 0-1,0 0 0,1-1 0,-1 1 0,1-1 0,8 5 0,-5-4 2,0 0-1,0-1 1,0-1-1,0 1 0,1-1 1,-1 0-1,1-1 1,14 2-1,24-2-158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5:30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7 13587,'0'0'43,"0"-1"0,-1 1 0,1 0 0,0-1 0,0 1 0,0 0 0,0-1 0,0 1 1,-1 0-1,1 0 0,0-1 0,0 1 0,-1 0 0,1 0 0,0-1 0,0 1 0,-1 0 0,1 0 0,0 0 0,-1 0 0,1-1 1,0 1-1,0 0 0,-1 0 0,1 0 0,0 0 0,-1 0 0,1 0 0,0 0 0,-1 0 0,1 0 0,0 0 0,-1 0 0,1 0 0,0 0 1,-1 0-1,1 0 0,0 0 0,-1 0 0,1 0 0,0 1 0,-1-1 0,1 0 0,0 0 0,-1 0 0,1 1 0,0-1 0,0 0 1,-1 0-1,1 1 0,0-1 0,0 0 0,0 0 0,-1 1 0,1-1 0,-18 19 918,16-18-747,-34 45 363,1 1 0,3 2 0,-42 84-1,61-108-548,1 1 0,-9 28 0,18-45-21,1 1 1,0-1 0,0 1-1,0 0 1,1-1 0,1 1-1,0 0 1,0 0 0,3 16 0,-2-23-5,0 1 1,0 0-1,0-1 1,1 1 0,-1-1-1,1 0 1,0 1 0,0-1-1,0 0 1,0 0-1,1 0 1,-1-1 0,1 1-1,5 4 1,-3-4 3,0 0-1,0 0 1,0 0 0,1-1-1,-1 1 1,1-1-1,0-1 1,9 3 0,1-2 7,0-1 0,0 0 1,1-1-1,-1-1 1,0 0-1,17-5 0,-13 2-86,-1-1 0,1 0 0,-1-2 1,28-14-1,-34 15 12,-1-1-1,-1 0 1,0-1 0,0 0 0,0-1 0,-1 0 0,14-17 0,0-11-120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5:30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19 16524,'-3'-1'111,"1"1"1,-1-1-1,0 0 1,1 1 0,-1 0-1,0 0 1,1 0 0,-1 0-1,0 0 1,1 0 0,-1 1-1,0-1 1,1 1-1,-1 0 1,1 0 0,-1 0-1,1 0 1,-3 1 0,-4 3 53,0 0-1,1 1 1,-12 10 0,3 0-96,1 0 1,1 1-1,0 1 0,2 0 0,0 1 0,1 0 1,0 1-1,2 1 0,1 0 0,0 0 0,2 0 1,0 1-1,1 0 0,2 1 0,0-1 0,1 1 1,1 43-1,2-62-65,0 0-1,0 0 1,1 0 0,0 0 0,-1 0 0,1-1 0,3 8 0,-4-11-3,0 0 0,0 0-1,1 1 1,-1-1 0,0 0 0,0 0 0,0 1 0,0-1 0,1 0 0,-1 0-1,0 0 1,0 0 0,0 1 0,1-1 0,-1 0 0,0 0 0,0 0 0,1 0 0,-1 0-1,0 0 1,0 0 0,1 0 0,-1 0 0,0 0 0,0 0 0,1 0 0,-1 0 0,0 0-1,0 0 1,1 0 0,-1 0 0,0 0 0,0 0 0,1 0 0,-1 0 0,0 0 0,0 0-1,1 0 1,-1-1 0,2 0 2,-1 0 0,0-1 0,1 1 0,-1-1 0,0 0 0,0 1 0,0-1 0,0 0 0,1-2 0,37-88 79,38-136-1,-64 188-78,-8 23-3,-1 9 0,-2-1 0,1 0 0,-1 0 0,0 0 0,0-10 0,-2 19 0,0 0-1,0 0 1,0 0 0,0 0-1,0 0 1,0 0-1,-1 0 1,1 0-1,0 0 1,0 0-1,0 0 1,0 0-1,0 0 1,0 0-1,0 0 1,0 0-1,0 0 1,0 0-1,0 0 1,0 0-1,-1 0 1,1 0-1,0 0 1,0 0-1,0 0 1,0 0-1,0 0 1,0 0-1,0 0 1,0 0-1,0 0 1,0 0-1,0 0 1,0 0-1,0 0 1,0 0-1,0-1 1,0 1-1,0 0 1,-1 0 0,1 0-1,0 0 1,0 0-1,0 0 1,0 0-1,0 0 1,0 0-1,0 0 1,0 0-1,0 1 0,0-1 0,0 1 1,0-1-1,0 1 0,0 0 0,0-1 1,1 1-1,-1-1 0,0 1 1,0-1-1,0 1 0,1-1 0,-1 1 1,0 0-1,0-1 0,1 0 0,-1 1 1,1-1-1,-1 1 0,1 0 0,3 3-4,1-1-1,0 1 0,0-1 0,0 0 1,0 0-1,0-1 0,0 0 0,1 0 1,-1 0-1,1 0 0,0-1 0,0 0 1,-1 0-1,11 0 0,3 0-3,0-1 1,0-1-1,22-5 0,-10 0 4,-1-3-1,0 0 0,48-23 1,-18 7-24,-60 25 28,0 0-1,0 0 1,-1 0-1,1 0 1,0 0 0,0 1-1,0-1 1,0 0-1,0 0 1,0 0-1,0 0 1,0 1-1,0-1 1,-1 0-1,1 0 1,0 0-1,0 0 1,0 1-1,0-1 1,0 0-1,0 0 1,0 0-1,0 0 1,0 1-1,0-1 1,0 0-1,0 0 1,0 0-1,1 1 1,-1-1-1,0 0 1,0 0-1,0 0 1,0 0 0,0 1-1,0-1 1,0 0-1,0 0 1,1 0-1,-1 0 1,0 0-1,0 0 1,0 1-1,0-1 1,0 0-1,1 0 1,-1 0-1,0 0 1,0 0-1,0 0 1,0 0-1,1 0 1,-1 0-1,0 0 1,0 0-1,0 0 1,0 0-1,1 0 1,-1 0-1,0 0 1,0 0-1,1 0 1,-66 88-135,49-61 111,1 1 0,-16 42 0,25-54 22,1 0 0,0 0 0,1 1 0,1 0 0,1 0 0,0 18 0,2-28-84,0-1 0,1 0 0,0 0 0,0 0 0,0 0 0,1-1 1,4 10-1,-6-13 42,0-1 1,1 0-1,-1 0 1,1 0-1,0 0 1,-1 0-1,1 0 1,0 0-1,-1 0 1,1 0-1,0 0 1,0-1-1,0 1 1,0 0 0,0 0-1,0-1 1,0 1-1,0-1 1,0 1-1,0-1 1,0 1-1,1-1 1,-1 0-1,0 1 1,0-1-1,0 0 1,1 0-1,-1 0 1,0 0-1,0 0 1,0 0 0,1 0-1,-1-1 1,0 1-1,0 0 1,0-1-1,0 1 1,0-1-1,1 1 1,-1-1-1,0 1 1,0-1-1,0 0 1,1 0-1,22-25-372,3-8-140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1:25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12475,'0'1'38,"0"0"0,-1-1 0,1 1 0,0 0 0,0 0 0,0-1 0,0 1 0,0 0 0,0-1 0,0 1 0,0 0 0,0-1 0,0 1 0,0 0 0,0-1 0,0 1 0,1 0 0,-1-1 1,0 1-1,1 0 0,-1-1 0,0 1 0,1 0 0,-1-1 0,0 1 0,1-1 0,-1 1 0,1-1 0,0 1 0,0 0 0,22 22 117,-15-16 2,57 55 31,2-2 1,115 77-1,-157-121-159,166 118 266,-157-106-175,-1 0 0,-1 2 0,37 45 0,-22-15 86,110 127 422,-131-161-538,1 0 0,1-2-1,1-1 1,51 30 0,19 1 4,-49-28-54,-1 2 1,-2 2-1,49 39 0,162 166 285,-110-96-195,-4-2-61,73 64-22,-130-128-27,327 285 85,-173-139-84,106 102 29,783 679 151,-818-775-142,97 79-27,-357-261-28,49 42 21,176 112-1,189 114 56,-411-268-71,258 209 620,-287-229-349,1-1 0,1 0 1,59 32-1,-112-72-911,13 3 506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5:3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0 14339,'26'184'3475,"-20"-149"-3209,-2 1-1,-1-1 0,-4 60 1,-1-72-186,-2 0 0,0-1 0,-1 1 1,-1-1-1,-1 0 0,-18 36 0,2-14 42,-2-2-1,-49 63 0,-72 67-1649,-13-17 760,87-94 307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4:08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 14707,'-14'0'1216,"8"0"-735,3 2-145,22 1 600,8-2-312,10 1-144,9-1-32,11 2-88,4-3-80,-1 0-264,-4-2-136,-7-2-336,-6 0-168,-18 1 752,-7-1-280,-27 2-104,-10 2-96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4:09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33 13995,'-5'17'1312,"15"-1"-744,11-6-192,15-5 433,7-4-105,11-5-112,4-5-200,6-4-600,1 0-296,-5-2 424,-4-1-136,-9 4-136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4:09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14795,'7'-2'228,"-1"1"1,1-1-1,-1 1 0,1 1 1,-1-1-1,1 1 0,0 0 1,-1 0-1,10 3 0,4-2 128,18 2-20,47 9 0,-72-10-312,-1 1 1,1 1 0,0 0-1,-1 1 1,0 0-1,0 1 1,15 10 0,-25-15-22,0 1 0,0-1 0,0 1 0,0 0 0,0-1 0,0 1 0,0 0 0,-1 0 0,1 0 0,-1 1 0,0-1 0,1 0 0,-1 1-1,0-1 1,0 0 0,-1 1 0,1-1 0,0 5 0,-1-3 1,0-1-1,0 0 1,0 1-1,-1-1 1,0 1-1,0-1 1,0 0-1,0 1 0,0-1 1,-1 0-1,1 0 1,-4 4-1,-5 8 6,-2-2 0,0 1 0,0-1 0,-21 16 0,18-16-9,-53 48-211,-58 69 0,100-99 132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4:10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14899,'-42'112'1821,"26"-76"-1654,2 1-1,2 1 1,1 0 0,-8 51-1,18-81-125,1 1-1,-1-1 1,2 1-1,-1-1 1,1 1-1,0-1 1,3 10 0,-3-15-24,0-1 1,0 1-1,0 0 1,0-1-1,1 1 1,-1 0-1,1-1 0,-1 0 1,1 1-1,0-1 1,0 0-1,0 0 1,0 0-1,0 0 1,1 0-1,-1-1 1,0 1-1,1-1 1,0 0-1,-1 1 1,1-1-1,0 0 1,5 1-1,-1-1-29,1 0-1,0-1 1,-1 0-1,1 0 1,0-1-1,-1 0 0,1 0 1,0 0-1,-1-1 1,0-1-1,1 1 1,-1-1-1,0 0 1,0-1-1,9-5 1,-8 3-67,1 0 1,-1-1 0,0 0 0,-1 0-1,1 0 1,-2-1 0,1 0-1,-1 0 1,0-1 0,9-17 0,-3-5-226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4:11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11154,'-2'26'1385,"-1"6"-825,3 1-216,3-2 864,5-1-576,2-2-192,12-10-384,3-5-192,10-10 152,-1-9-96,4-12-96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4:11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9 14515,'-3'2'132,"1"0"-1,-1-1 1,0 1-1,1 0 1,-1 0-1,1 1 1,0-1-1,0 0 1,0 1-1,0-1 1,-2 6-1,-19 34 146,18-29 38,-5 8-40,0 0 1,-9 36 0,17-48-243,0-1 1,0 0-1,1 1 1,0-1 0,1 1-1,0-1 1,0 1-1,1 0 1,0-1 0,2 11-1,-2-17-28,-1 0 1,1 0-1,0 0 0,-1 0 0,1 0 0,0 0 0,0 0 1,0 0-1,1 0 0,-1-1 0,0 1 0,1 0 1,-1-1-1,1 1 0,-1-1 0,1 1 0,0-1 0,-1 0 1,1 0-1,0 0 0,0 0 0,0 0 0,0 0 1,0-1-1,0 1 0,0-1 0,0 1 0,0-1 0,1 0 1,-1 0-1,0 0 0,0 0 0,0 0 0,0 0 1,0 0-1,1-1 0,-1 1 0,3-2 0,2-1 3,-1 1-1,0-1 1,1 0 0,-1-1-1,-1 1 1,1-1 0,-1 0-1,1-1 1,-1 1-1,0-1 1,4-6 0,-1 0 60,0-1 1,-1 0 0,0 0-1,-1-1 1,0 0 0,6-23-1,-10 31-33,0-1-1,-1 0 0,0 1 0,0-1 0,0 0 0,-1 0 0,0 0 0,0 0 0,0 1 0,-1-1 0,0 0 0,0 0 0,-1 1 0,1-1 1,-1 0-1,0 1 0,-1 0 0,-4-9 0,6 13-19,-1-1 1,1 0-1,-1 0 0,1 1 1,-1-1-1,0 1 0,0 0 1,1 0-1,-1-1 0,0 1 1,0 0-1,0 0 1,0 1-1,0-1 0,-1 0 1,1 1-1,0-1 0,0 1 1,0 0-1,-1 0 1,1 0-1,0 0 0,0 0 1,-1 0-1,1 0 0,0 1 1,0-1-1,0 1 0,-3 1 1,2-1-54,0 0 1,1 1 0,-1-1-1,0 1 1,0 0 0,1-1-1,-1 1 1,1 1-1,-1-1 1,1 0 0,0 1-1,0-1 1,0 1-1,0-1 1,1 1 0,-1 0-1,1 0 1,0 0-1,-2 4 1,3-6 54,-1 0-1,1 1 1,0-1 0,0 0-1,-1 0 1,1 1 0,0-1 0,0 0-1,1 0 1,-1 1 0,0-1-1,0 0 1,1 0 0,-1 1-1,0-1 1,1 0 0,-1 0-1,1 0 1,0 0 0,-1 0-1,1 1 1,0-1 0,0 0 0,-1-1-1,1 1 1,0 0 0,0 0-1,0 0 1,0 0 0,0-1-1,0 1 1,2 0 0,1 1 19,0-1 0,0 1 1,0-1-1,0-1 0,0 1 0,1 0 1,-1-1-1,0 0 0,6 0 1,28-6-51</inkml:trace>
  <inkml:trace contextRef="#ctx0" brushRef="#br0" timeOffset="1">456 12 13747,'-4'1'233,"0"0"1,0 0-1,0 1 1,0-1-1,0 1 1,0 0-1,1 0 1,-1 0-1,-6 6 1,6-5 38,-8 5 141,1 1 0,0 0 0,0 1-1,1 0 1,-9 12 0,14-15-348,0 0-1,1 0 1,-1 0 0,1 0-1,1 1 1,-1 0 0,1 0-1,1 0 1,-4 15-1,6-20-54,0 1 0,-1-1-1,1 0 1,1 0-1,-1 0 1,0 1-1,1-1 1,0 0 0,0 0-1,0 0 1,0 0-1,0 0 1,0 0-1,1 0 1,-1-1 0,1 1-1,0 0 1,0-1-1,0 1 1,0-1-1,1 0 1,-1 0 0,0 0-1,1 0 1,0 0-1,-1 0 1,1-1-1,0 1 1,0-1-1,0 0 1,0 0 0,3 1-1,4 1-1,-1 0 1,1-1-1,0-1 0,0 0 0,0 0 0,0 0 0,-1-2 1,1 1-1,16-3 0,-18 1 35,0 0 1,0-1-1,1 0 1,-2 0-1,1 0 1,0-1 0,-1-1-1,1 1 1,-1-1-1,0 0 1,-1-1-1,1 1 1,-1-1-1,0-1 1,-1 1-1,0-1 1,0 0-1,0 0 1,-1 0-1,1-1 1,-2 0-1,1 0 1,-1 0-1,-1 0 1,1 0-1,-2 0 1,1-1-1,-1 1 1,0-1-1,0 0 1,-1 1-1,-1-1 1,1 1-1,-4-14 1,4 20-42,0 0 1,-1-1 0,1 1-1,-1-1 1,0 1-1,0 0 1,0-1-1,0 1 1,0 0 0,0 0-1,-1 0 1,1 0-1,-1 0 1,1 0-1,-1 0 1,0 1 0,1-1-1,-1 0 1,0 1-1,0 0 1,0-1-1,-5-1 1,4 2-110,-1 1 0,1-1 0,0 1 0,-1 0 0,1 0 0,-1 0 0,1 0 0,-1 1 0,1-1 0,0 1-1,-1 0 1,1 0 0,0 0 0,0 1 0,-6 2 0,-49 24-658,23-10 222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4:1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79 13483,'-1'1'52,"1"0"1,-1 0-1,1 0 0,0 0 1,-1 0-1,1 0 0,0 1 1,0-1-1,0 0 0,0 0 1,0 0-1,0 0 1,0 0-1,0 0 0,1 1 1,-1-1-1,0 0 0,1 0 1,-1 0-1,0 0 0,1 0 1,0 0-1,-1 0 1,1 0-1,-1 0 0,1 0 1,0-1-1,0 1 0,0 0 1,-1 0-1,1-1 0,0 1 1,0 0-1,0-1 0,0 1 1,0-1-1,0 1 1,0-1-1,0 0 0,0 1 1,1-1-1,-1 0 0,2 0 1,7 3 164,0-2 0,1 1 0,18-1 0,-22-1-12,303-19 2219,-231 11-2077,156-15 277,454-40-327,-670 62-462,38-6-364,-51 5 297,-16 2-94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4:12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17 15883,'-4'-9'1513,"10"6"-929,5 0-208,12 2 824,4 1-424,15 0-256,8 1-111,10 1-329,2-2-168,0 0-521,-4 0-263,-7-2 664,-8 2-152,-22-1-136</inkml:trace>
  <inkml:trace contextRef="#ctx0" brushRef="#br0" timeOffset="1">1 164 15827,'6'9'1393,"20"-9"-977,8-2-176,16-5 384,6 0-104,6-2-280,1 2-392,-5-3 176,4 2-88,-9 1-88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4:13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194 101 14523,'1'-1'127,"25"-41"1431,-25 40-1488,0 0-1,0-1 0,0 1 0,-1 0 0,1 0 0,-1-1 0,1 1 0,-1 0 0,1-1 0,-1 1 0,0 0 0,0-1 1,-1 1-1,1 0 0,0-1 0,-1 1 0,1 0 0,-2-3 0,2 4-34,-1 0 1,1 1-1,0-1 0,-1 0 1,1 0-1,-1 1 1,0-1-1,1 1 0,-1-1 1,1 0-1,-1 1 0,0-1 1,0 1-1,1 0 0,-1-1 1,0 1-1,0-1 0,1 1 1,-1 0-1,0 0 1,0-1-1,0 1 0,0 0 1,1 0-1,-3 0 0,0 0 20,1 1-1,-1-1 0,1 1 0,-1 0 1,1-1-1,-1 1 0,1 0 0,-4 3 1,-4 2 45,1 0 1,0 1-1,-9 9 1,2 0 10,0 0 1,2 1 0,-24 34-1,31-39-64,0 0 0,1 1-1,0-1 1,1 1 0,0 0 0,1 1-1,-3 18 1,6-28-30,1 0 1,-1 0-1,1 0 0,0 0 0,0 0 1,1 0-1,-1 0 0,1 0 1,0 1-1,0-2 0,0 1 1,1 0-1,-1 0 0,5 7 1,-4-9-7,0 1 1,0-1 0,0 0 0,0 0 0,0 0 0,0 0-1,1 0 1,-1-1 0,1 1 0,0-1 0,-1 1 0,1-1 0,0 0-1,0 0 1,0 0 0,-1-1 0,1 1 0,0-1 0,0 1-1,0-1 1,4 0 0,4-1 14,0 0 0,-1-1-1,1 0 1,0-1 0,-1 0 0,0 0-1,0-1 1,0-1 0,0 0 0,0 0 0,-1-1-1,15-11 1,-17 11-9,0 1 0,0-1 0,-1-1-1,0 1 1,0-1 0,-1 0 0,1 0 0,-2-1-1,1 1 1,-1-1 0,0 0 0,-1-1 0,1 1 0,-2 0-1,4-18 1,-5 22-15,-1 1 0,0 0 0,0 0 0,-1-1 0,1 1 0,0 0 0,-1 0-1,0 0 1,0 0 0,0-1 0,0 1 0,0 0 0,-1 1 0,-1-4 0,2 4-5,-1 1 1,1-1 0,0 1 0,0 0 0,-1-1-1,1 1 1,-1 0 0,1 0 0,-1 0-1,0 0 1,1 1 0,-1-1 0,0 0-1,1 1 1,-1-1 0,0 1 0,0-1-1,0 1 1,0 0 0,1 0 0,-1 0-1,0 0 1,0 0 0,0 0 0,0 1-1,-2 0 1,0 0-36,0 0-1,0 1 0,-1 0 1,1 0-1,1 1 0,-1-1 1,0 1-1,0-1 0,1 1 1,0 0-1,-1 1 0,1-1 1,0 0-1,1 1 1,-1 0-1,1-1 0,-1 1 1,1 0-1,0 1 0,0-1 1,1 0-1,0 0 0,-1 1 1,0 7-1,1-6-58,0 1 0,0 0 0,0 0-1,1 0 1,0 0 0,0 0 0,1 0 0,0 0 0,0 0 0,1-1-1,0 1 1,0 0 0,0-1 0,1 1 0,6 9 0,14 10-326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1:25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10 209 15395,'-9'1'1256,"12"-4"-659,19-7-15,13 5-251,-1 0 0,1 3-1,0 1 1,44 4-1,-43-1-270,0-1 0,-1-2 0,1-1 0,35-8 0,-61 8-117,0-1-1,0-1 1,0 0 0,-1 0 0,0-1 0,1 0-1,-2-1 1,1 0 0,10-9 0,-16 13 69,0-1 0,0 1 0,-1-1 0,1 0 0,-1 0 0,0 0 0,0 0 0,0 0 0,0 0 0,0 0 0,-1-1 0,1 1 0,-1-1 0,0 1 0,0-1 0,0 1 1,-1-1-1,1 0 0,-1 1 0,0-1 0,0 0 0,0 0 0,0 1 0,-1-1 0,1 0 0,-1 1 0,0-1 0,0 1 0,-2-4 0,-8-12-20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4:1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16187,'-10'28'1633,"-5"10"-1185,0 0-184,4 4 520,8-5-376,4-4-136,12-16-472,9-8-336,8-15 432,3-11-152,0-15-112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4:14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10 15107,'-14'25'1787,"5"-10"-1303,1 0-1,1 0 0,0 1 0,-4 17 0,10-29-459,0-1 1,0 1 0,0 0-1,1 0 1,-1 0-1,1 0 1,0 0 0,0-1-1,1 1 1,-1 0-1,1 0 1,0 0 0,0-1-1,0 1 1,0 0-1,1-1 1,-1 1 0,1-1-1,0 1 1,0-1-1,0 0 1,1 0 0,4 6-1,4-1-65,0 0-1,1 0 0,0-1 1,23 11-1,-24-14 2,0 1-1,-1 0 1,0 1-1,-1 0 1,1 1-1,-1 0 1,15 14-1,-22-19 53,-1 0 0,0 0 1,1 0-1,-1 0 0,0 0 0,0 0 0,0 0 0,0 0 0,0 1 0,-1-1 0,1 0 1,-1 0-1,1 1 0,-1-1 0,0 0 0,0 1 0,0-1 0,0 1 0,0-1 1,-1 0-1,1 0 0,-1 1 0,1-1 0,-1 0 0,0 0 0,0 1 0,0-1 1,0 0-1,0 0 0,-1 0 0,1 0 0,-1-1 0,1 1 0,-1 0 0,0 0 0,-2 1 1,-3 3 93,0 0 0,-1 0 0,0-1 0,1-1 1,-1 1-1,-1-1 0,1 0 0,-12 3 0,12-5-78,1 0 0,-1-1 0,0 1 0,0-2-1,0 1 1,0-1 0,0 0 0,0-1-1,0 1 1,-14-5 0,17 4-60,1-1-1,0 1 1,-1-1-1,1 0 1,0-1 0,0 1-1,0-1 1,0 0-1,0 0 1,1 0-1,-1 0 1,1-1 0,0 1-1,0-1 1,0 0-1,1 0 1,-1 0 0,1 0-1,-3-7 1,-5-29-274</inkml:trace>
  <inkml:trace contextRef="#ctx0" brushRef="#br0" timeOffset="1">59 63 15547,'17'-8'1681,"6"4"-921,5-2-264,6-1 744,6 0-248,7 3-295,4 1-193,-1 0-688,1 2-432,-5-4 535,-1 0-191,-9-4-72</inkml:trace>
  <inkml:trace contextRef="#ctx0" brushRef="#br0" timeOffset="2">673 159 15891,'-10'33'1497,"5"-9"-977,4-1-224,10 0 512,2-6-80,11-6-312,3-5-224,10-4-680,1-4-176,2-8 368,1-3 80,-5-8-128,1-1-160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4:1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13723,'-7'18'1456,"-3"6"-720,-5 2-231,1 4 775,-2 3-280,2 3-232,0-1-144,4 3-216,1-1-96,3 0-288,-1 2-136,1-3-456,-1-5 2041,4-6-1441,2-10 72,1-13 24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4:15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29 16339,'-3'2'1409,"7"2"-937,8 0-184,8-2 448,8-1-184,11-1-456,5-3-336,7-4 304,6-6-104,3-5-176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4:15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 15083,'11'-2'265,"-1"1"0,0 0 1,1 1-1,-1 0 0,0 1 0,1 0 0,13 3 0,-21-3-232,-1 0 0,1 0 0,0 0 0,0 0 0,0 0 0,-1 1 0,1-1 0,-1 1 0,1 0 0,-1 0 0,0 0 0,1 0 0,-1 0 0,0 1 0,0-1 0,-1 1 0,1-1 0,0 1 0,-1-1 0,0 1 0,0 0 0,1 0 0,-2 0 0,1 0 0,0 0 1,0 0-1,-1 0 0,0 0 0,0 4 0,0 2-10,0 0 0,-1 0 1,-1 0-1,0-1 1,0 1-1,0 0 1,-1-1-1,0 1 0,-9 14 1,-5 7 38,-26 34 0,28-43 8,-12 15 75,16-22-36,0 1 0,1 0 1,0 1-1,-13 31 1,22-46-101,0 0 0,1 0 0,-1 0 0,1 1 0,-1-1 0,1 0 0,0 1 0,-1-1 0,1 0 0,0 1 0,0-1 0,0 0 0,0 1 0,0-1 0,0 0 0,1 1 0,-1-1 0,0 0 0,1 0 0,-1 1 0,1-1 0,-1 0 0,1 0 0,0 0 0,-1 1 0,1-1 0,0 0 0,0 0 0,0 0 0,0 0 0,0 0 0,0-1 0,0 1 0,0 0 0,0 0 0,0-1 0,0 1 0,1 0 0,-1-1 0,2 1 0,5 1-8,-1-1-1,1 0 1,0 0-1,-1-1 1,1 0 0,7 0-1,18-4 423,-1-2 1,61-17-1,-89 22-407,65-19 167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4:16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27 14403,'-9'7'435,"1"0"0,-1 1 0,1 0-1,0 0 1,1 0 0,-9 15 0,12-18-328,1 0 0,0 1 0,0-1 0,1 1 0,-1 0 0,1 0 0,1 0-1,-1 0 1,1 0 0,0 0 0,0 0 0,1 0 0,0 8 0,1-11-122,-1 1 1,1 0-1,0-1 0,1 1 1,-1 0-1,1-1 0,-1 0 1,1 1-1,0-1 0,1 0 0,-1 0 1,0 0-1,1 0 0,-1 0 1,6 3-1,5 5-214,1-1 1,20 11-1,2 2-161,-29-18 360,-1 0 0,0 0 0,0 1 1,-1 0-1,1 0 0,-1 1 0,0-1 0,-1 1 0,5 8 0,-8-13 53,0 1 0,0-1 0,-1 0 0,1 0 0,0 0 0,-1 1 0,1-1-1,-1 0 1,0 1 0,0-1 0,0 0 0,0 1 0,0-1 0,0 0 0,-1 0 0,1 1 0,-1-1-1,0 0 1,0 0 0,1 1 0,-1-1 0,0 0 0,-1 0 0,1 0 0,0 0 0,-1-1-1,1 1 1,-1 0 0,1 0 0,-1-1 0,0 1 0,0-1 0,0 0 0,0 1 0,-3 1 0,-1 0 55,-1 0 0,1 0 1,-1 0-1,1-1 0,-1 0 1,0 0-1,0-1 1,0 0-1,0 0 0,0-1 1,0 0-1,0 0 1,-9-1-1,12 0-4,-1 0 1,1 0-1,-1 0 1,1 0-1,0-1 1,0 0-1,-1 0 1,1 0-1,1 0 0,-1-1 1,0 1-1,0-1 1,1 0-1,0 0 1,0 0-1,-1-1 1,2 1-1,-1-1 0,0 0 1,1 0-1,-4-8 1,-9-35 252</inkml:trace>
  <inkml:trace contextRef="#ctx0" brushRef="#br0" timeOffset="1">75 0 14043,'20'2'1456,"10"-1"-864,5 1-247,6-1 719,9 0-584,5 2 1704,1-3-1736,5 0-48,0-1 49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4:16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 14379,'-24'16'627,"2"1"0,-1 0 0,2 2 0,-25 29 0,38-39-450,0 1 1,1 0-1,0 0 0,1 1 1,0 0-1,0 0 0,1 0 0,1 1 1,0-1-1,0 1 0,1 0 1,-1 16-1,3-23-136,1 0-1,0 0 1,0 0 0,0 0 0,1 0 0,0 0-1,0 0 1,0 0 0,0 0 0,1 0 0,0-1-1,0 1 1,0-1 0,1 1 0,-1-1-1,1 0 1,5 7 0,-3-7-21,0 1-1,1-1 0,-1 0 1,1 0-1,-1-1 1,1 0-1,1 0 1,-1 0-1,0 0 1,0-1-1,14 2 1,-8-1-17,1-2 0,0 1 0,-1-2 1,1 0-1,0 0 0,0-1 0,-1-1 0,1 0 0,-1-1 0,1 0 1,-1-1-1,0 0 0,17-9 0,-22 8 14,0 0 1,0 0-1,-1-1 0,0 0 0,0 0 1,0-1-1,-1 1 0,0-1 0,0 0 1,-1-1-1,0 1 0,0-1 0,-1 0 1,0 0-1,0 0 0,0 0 0,-1 0 0,-1-1 1,1-9-1,-1 10-8,0 0-1,-1-1 1,0 1-1,0-1 1,-1 1-1,0-1 1,-1 1-1,0 0 1,0-1 0,0 1-1,-1 0 1,-1 1-1,1-1 1,-1 0-1,-1 1 1,1 0 0,-1 0-1,0 0 1,-8-7-1,11 12-57,0 0 0,-1 0 0,1 1 0,0-1-1,-1 0 1,1 1 0,-1 0 0,1-1 0,-1 1 0,0 0 0,1 0-1,-1 1 1,0-1 0,0 1 0,0-1 0,0 1 0,1 0 0,-1 0-1,0 0 1,0 0 0,0 0 0,0 1 0,0 0 0,-3 0-1,3 1-50,0-1-1,0 1 0,1 0 0,-1 0 0,0 0 0,1 0 0,-1 0 0,1 0 0,-1 1 1,1-1-1,0 1 0,0 0 0,0 0 0,1 0 0,-1 0 0,1 0 0,-1 0 0,1 0 1,0 0-1,-1 6 0,1-4 20,1-1 0,-1 0 0,1 1 0,0-1 0,0 0 0,1 5 0,8 26-628</inkml:trace>
  <inkml:trace contextRef="#ctx0" brushRef="#br0" timeOffset="1">747 170 16844,'-5'20'1416,"-8"3"-984,-5-2-168,4 9 552,0 0-344,8 2-112,5-3-32,9-5-232,11-1-96,8-6-168,3-4-136,5-7-248,-1-6-56,-2-6 392,-2-7-120,-6-20-24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4:16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 16388,'-22'-1'1488,"14"2"-1072,2 4-152,6 0 304,4 0 664,16-1-912,6 0 24,6-4-175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5:36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24 15627,'-15'-6'1674,"15"5"-1646,0 1 0,0 0 0,-1 0 1,1 0-1,0 0 0,0 0 0,0 0 1,0 0-1,0-1 0,0 1 0,0 0 1,0 0-1,0 0 0,-1 0 0,1-1 1,0 1-1,0 0 0,0 0 0,0 0 1,0 0-1,0 0 0,0-1 0,0 1 0,0 0 1,0 0-1,0 0 0,0 0 0,0-1 1,0 1-1,0 0 0,1 0 0,-1 0 1,0 0-1,0-1 0,0 1 0,0 0 1,0 0-1,0 0 0,0 0 0,0 0 1,0 0-1,1-1 0,1 0 78,0 0 1,0 0-1,0 0 0,0 1 0,0-1 0,0 0 1,0 1-1,0 0 0,0-1 0,0 1 0,3 0 1,26-2 35,0 1 0,0 1 0,0 2 0,0 1 1,0 1-1,-1 2 0,31 10 0,-56-14-141,1 0 0,-1 0 0,0 1 0,0 0 0,0-1 1,-1 2-1,1-1 0,-1 0 0,0 1 0,0 0 0,7 8 0,-9-9 0,0 0-1,-1 0 1,1 0 0,-1 0 0,0 0-1,0 1 1,0-1 0,0 0-1,0 1 1,-1-1 0,1 0 0,-1 1-1,0-1 1,0 1 0,-1-1 0,1 0-1,-1 1 1,1-1 0,-1 0-1,-2 7 1,-2 0 2,0 1 0,-1 0 0,0-1 0,-1 0 0,0-1 0,0 0 0,-17 17 0,-68 53 74,78-69-56,-37 32-95,50-42 71,1 0 0,0 0 0,0 0 0,-1 0 0,1 1 0,0-1 0,-1 0 0,1 0 0,0 1 0,0-1 0,0 0 0,-1 0 0,1 1 0,0-1-1,0 0 1,0 0 0,0 1 0,-1-1 0,1 0 0,0 1 0,0-1 0,0 0 0,0 1 0,0-1 0,0 0 0,0 1 0,0-1 0,0 0 0,0 0 0,0 1 0,0-1 0,0 0 0,0 1 0,0-1 0,0 0 0,1 1-1,-1-1 1,0 0 0,0 1 0,0-1 0,0 0 0,1 0 0,-1 1 0,0-1 0,0 0 0,0 0 0,1 0 0,-1 1 0,0-1 0,1 0 0,-1 0 0,0 0 0,0 0 0,1 1 0,0-1 0,19 3-143,-16-3 117,40 4-289,-15-3 39,52 11 1,-73-11 235,-1 1 1,1 1-1,-1-1 1,1 1-1,-1 1 1,0-1 0,0 1-1,-1 0 1,1 1-1,-1-1 1,9 10-1,-12-12 37,-1 0-1,0 1 1,0-1-1,0 1 0,0-1 1,-1 1-1,1 0 1,-1-1-1,0 1 0,1 0 1,-1 0-1,0 0 1,-1 0-1,1 0 0,-1 1 1,1-1-1,-1 0 0,0 0 1,0 0-1,0 0 1,0 0-1,-1 1 0,1-1 1,-1 0-1,0 0 1,0 0-1,0 0 0,0 0 1,-1-1-1,1 1 1,-1 0-1,1 0 0,-1-1 1,-3 3-1,-1 3 72,-1-1 0,-1 0 0,0 0 0,0-1 0,0 0-1,-1 0 1,1-1 0,-1 0 0,-12 5 0,-5 0 222,-1-1 0,0-1-1,0-2 1,-1 0 0,1-2 0,-1-1 0,0-1 0,-54-3 0,78 0-323,1 1-1,-1-1 1,0 0 0,0 0-1,1 0 1,-1 0 0,1 0 0,-1-1-1,1 0 1,0 1 0,-5-4 0,7 3-5,0 1 1,0 0 0,0 0-1,0-1 1,0 1 0,0 0-1,0-1 1,0 1 0,1-1 0,-1 1-1,1-1 1,-1 1 0,1-1-1,0 0 1,-1 1 0,1-1-1,0 0 1,0 1 0,0-1-1,0 1 1,1-1 0,-1 0-1,0 1 1,1-1 0,-1 1-1,1-1 1,-1 1 0,2-3-1,12-25-320,11-12-134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5:36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 16652,'2'-1'54,"0"1"1,0 0-1,1-1 1,-1 1 0,0 0-1,0 0 1,0 0-1,0 0 1,0 1 0,0-1-1,0 1 1,0-1-1,0 1 1,0 0 0,0-1-1,0 1 1,-1 0-1,1 0 1,0 0 0,0 1-1,1 0 1,35 33-35,-24-19 21,0 1-1,-1 0 1,-1 1 0,0 1-1,-2 0 1,0 0 0,-1 1-1,-1 0 1,-1 0 0,-1 1-1,6 31 1,-10-35 16,0 0 1,0 0-1,-2 1 0,0-1 0,-1 0 1,-1 0-1,0 0 0,-2 0 0,0 0 1,0 0-1,-2-1 0,0 0 1,-1 0-1,-17 29 0,10-24 23,-2 0-1,0-1 1,-1-1-1,-2-1 1,1 0 0,-26 17-1,28-23 4,-1-1 0,0 0 0,-1-2 0,0 0 0,-1-1-1,0-1 1,0 0 0,-27 5 0,11-7 30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1:26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13635,'0'-2'73,"0"1"1,0-1-1,0 1 0,0-1 1,1 1-1,-1-1 0,0 1 1,1 0-1,0-1 0,-1 1 1,1-1-1,0 1 0,-1 0 1,1 0-1,0-1 1,0 1-1,0 0 0,0 0 1,0 0-1,0 0 0,1 0 1,-1 0-1,0 0 0,0 1 1,1-1-1,-1 0 0,0 1 1,1-1-1,-1 1 0,1-1 1,-1 1-1,1 0 0,-1 0 1,1-1-1,2 1 1,-1 0-17,0 0 0,1 0 1,-1 1-1,0-1 0,1 1 1,-1-1-1,0 1 0,0 0 1,1 0-1,-1 0 0,0 1 1,0-1-1,0 1 0,-1 0 1,5 3-1,-1 2-21,0 0 1,-1 0-1,0 0 0,-1 1 0,1 0 1,-2 0-1,1 0 0,-1 0 1,0 1-1,-1-1 0,0 1 0,2 14 1,0 11 188,-1 62 1,-33 210 563,14-182-1214,15-103 309,2-10-52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9:48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2473,'-12'0'128,"2"0"-96,0 2 16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9:49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43 11891,'-11'0'1831,"0"-1"1,-22-2 0,33 0 100,6-2-1273,8-2-253,8 1-275,-1 0 0,1 2 0,0 0 0,0 2 0,0 0 0,29 2 1,-48 0-139,0 1 1,-1-1 0,1 0 0,0 1 0,0 0 0,0 0 0,-1-1 0,1 2 0,0-1 0,-1 0 0,1 0 0,-1 1 0,5 3-1,-6-4 3,0 1-1,0-1 0,0 0 0,0 1 0,0-1 0,-1 1 1,1-1-1,0 1 0,-1-1 0,1 1 0,-1-1 1,0 1-1,1 0 0,-1-1 0,0 1 0,0 0 0,0-1 1,0 1-1,-1 0 0,1-1 0,0 1 0,-1-1 0,1 1 1,-1 0-1,0 1 0,-5 10-20,0 1 1,-1-1-1,0-1 0,-1 1 1,-1-1-1,-15 17 0,-68 62-10,85-85 33,-79 66 12,-7 7-18,92-79 5,0 1 1,1-1-1,-1 1 0,0-1 1,1 1-1,-1 0 1,1-1-1,-1 1 1,1 0-1,-1-1 0,1 1 1,-1 0-1,1 0 1,0 0-1,-1-1 0,1 1 1,0 0-1,0 0 1,0 0-1,-1 0 1,1-1-1,0 1 0,0 0 1,0 0-1,1 0 1,-1 0-1,0-1 0,0 3 1,1-2-2,1 1 0,-1-1-1,0 0 1,0 1 0,0-1 0,1 0 0,-1 0 0,1 0-1,-1 0 1,1 0 0,-1 0 0,1-1 0,2 2 0,9 2-14,0 0 0,25 4 0,-31-7 18,30 6-395,1-2 1,67 2-1,-76-8 200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9:49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0 15123,'0'0'1064,"0"12"-855,-2 4-73,2 7 280,3 4-72,0 11-56,0 8 16,-3 13 0,-4 6-32,-9 8-56,-6 3-8,-12 4-24,-8 6-104,-14 3-272,-6-2-288,-10-4 416,-4-5-80,2-4-40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9:5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75 12019,'48'-74'5351,"-48"90"-3006,-69 269-1699,-23-10-683,79-250 36,11-21-6,-1 0-1,1 0 1,0 0 0,1 0 0,-1 0 0,1 1 0,-1-1 0,1 1 0,0 7 0,1-11 4,0 0-1,0 0 1,1 0-1,-1 0 0,0 0 1,1-1-1,-1 1 1,0 0-1,1 0 0,-1 0 1,1 0-1,0-1 1,-1 1-1,1 0 1,0-1-1,-1 1 0,1 0 1,0-1-1,0 1 1,0-1-1,-1 1 0,1-1 1,0 1-1,0-1 1,0 0-1,0 1 0,0-1 1,0 0-1,0 0 1,0 0-1,0 0 1,0 0-1,0 0 0,2 0 1,37-3-54,-38 3 53,32-5-421,-1-2 0,-1-1 0,0-1 0,57-25 0,-68 21 98,-8-1-107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9:59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49 14099,'-2'1'58,"0"-1"-1,0 1 1,0 0 0,1 0-1,-1 0 1,0 0 0,1 0-1,-1 0 1,1 1-1,0-1 1,-1 0 0,1 1-1,0-1 1,0 1 0,0-1-1,0 1 1,0 0 0,-2 3-1,-11 34 48,6-4-12,1 1 0,1 0 0,3 1-1,0-1 1,3 0 0,1 1 0,1-1-1,10 45 1,-12-81-75,0 0 1,0 0-1,0 1 0,0-1 1,0 0-1,0 0 0,0 0 0,0 1 1,0-1-1,0 0 0,0 0 1,1 1-1,-1-1 0,0 0 1,0 0-1,0 0 0,0 0 0,0 1 1,1-1-1,-1 0 0,0 0 1,0 0-1,0 0 0,1 0 0,-1 0 1,0 1-1,0-1 0,0 0 1,1 0-1,-1 0 0,0 0 0,0 0 1,1 0-1,-1 0 0,0 0 1,0 0-1,1 0 0,-1 0 1,0 0-1,0 0 0,0 0 0,1 0 1,-1 0-1,0 0 0,0 0 1,0-1-1,1 1 0,-1 0 0,0 0 1,0 0-1,0 0 0,1 0 1,-1-1-1,0 1 0,0 0 0,0 0 1,0 0-1,1 0 0,-1-1 1,3-6 164,1 0 0,-1 0 0,-1 0 0,1 0-1,-1-1 1,-1 1 0,1-1 0,-1-9 0,2 0 55,11-69 571,5-157 0,-20 215-889,-2 18-22,-1 9 49,-2 11-31,5-7 68,1 0-1,-1 0 1,1 0-1,-1 0 1,1 1-1,0-1 1,1 0-1,-1 0 1,0 0-1,1 0 1,0 0-1,-1 0 1,1 0 0,0 0-1,1 0 1,-1 0-1,1 0 1,-1 0-1,1-1 1,0 1-1,0-1 1,0 1-1,4 3 1,-3-4 11,1 1 1,0-1-1,-1 0 1,1-1-1,0 1 1,0-1-1,0 1 1,0-1-1,0-1 0,0 1 1,0 0-1,0-1 1,0 0-1,0 0 1,1 0-1,-1-1 1,0 1-1,4-2 1,9-3 55,-1 0-1,0-2 1,0 0 0,-1-1 0,0 0 0,-1-1 0,1-1 0,-2 0 0,1-1 0,21-24 0,-24 24 18,-13 16-38,-8 16-51,1 7-196,1 0 0,0 0 0,3 1 1,0 0-1,2 0 0,1 0 0,1 1 1,1-1-1,2 0 0,1 0 0,2 0 1,0 0-1,17 50 0,-12-50-333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9:59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12331,'1'19'1072,"5"-6"-568,4-5-88,7-1 504,5-1-96,5-2-87,3-1-25,5-1-184,3-4-192,0-4-552,0-4 2112,-5-10-1784,-1-1 72,-4-6 48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9:59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17372,'-10'61'1816,"-44"350"-1733,53-403-73,1 18 121,0-25-127,0-1 0,0 1 0,0-1 0,0 0 0,1 1 0,-1-1 0,0 1 0,0-1 0,0 0 0,1 1 0,-1-1 0,0 1 0,0-1 0,1 0 0,-1 1 0,0-1 0,1 0 0,-1 0 0,0 1 0,1-1 0,-1 0 0,0 0 0,1 1 0,-1-1 0,1 0 0,-1 0-1,0 0 1,1 0 0,-1 0 0,1 0 0,-1 0 0,1 0 0,-1 0 0,1 0 0,-1 0 0,0 0 0,1 0 0,-1 0 0,1 0 0,-1 0 0,1 0 0,-1 0 0,0-1 0,1 1 0,-1 0 0,1-1 0,8-4 61,0 0 0,0-1 1,-1 0-1,1 0 0,-2-1 0,1 0 1,11-14-1,7-7 85,339-339 399,-348 349-458,-11 11 581,-8 8-334,-5 8-222</inkml:trace>
  <inkml:trace contextRef="#ctx0" brushRef="#br0" timeOffset="1">208 424 13027,'3'32'1152,"1"-12"-800,0-1-160,9-5 376,2-1-96,6-7-304,1-5-240,5-2-352,1-7-144,1-2-896,0-4-249,-6-3 1177,0 0-344,-6 0-72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0:01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43 156 9482,'3'-19'1289,"-4"13"-654,-4 13 551,-3 9-986,2 0 0,0 1-1,1 0 1,1 0 0,0 0 0,1 0-1,1 1 1,1-1 0,1 23 0,0-38-152,0-1 1,0 1-1,0 0 0,1 0 1,-1 0-1,1 0 1,-1 0-1,1-1 1,-1 1-1,1 0 0,0 0 1,0-1-1,0 1 1,0 0-1,0-1 1,1 1-1,1 1 0,-2-2 12,1 0 1,-1-1-1,0 1 0,1-1 0,-1 1 0,1-1 0,-1 1 0,0-1 0,1 0 0,-1 0 0,1 1 0,-1-1 0,1 0 0,-1-1 1,1 1-1,-1 0 0,3-1 0,2-1 101,0 0 0,0 0 1,0-1-1,0 0 0,-1 0 1,1-1-1,-1 1 0,9-9 1,1-3 134,-1 0 1,0-1-1,15-23 1,-22 29-257,0-1 0,-1-1 0,0 1 0,-1-1 0,-1 0 0,6-20 0,-10 32-39,1-1-1,-1 1 1,0-1-1,0 1 1,0-1-1,0 0 0,0 1 1,1-1-1,-1 1 1,0-1-1,0 0 0,0 1 1,0-1-1,-1 1 1,1-1-1,0 1 0,0-1 1,0 0-1,0 1 1,-1-1-1,1 1 0,0-1 1,-1 0-1,-8 6-5,-12 21-28,11-9 27,1-1 0,0 1 0,1 1 0,1-1 0,0 2-1,2-1 1,-7 36 0,12-52 4,0 0 0,0 0 0,0 0 0,0-1 0,0 1-1,0 0 1,1 0 0,-1 0 0,1-1 0,-1 1 0,1 0 0,1 2 0,-2-3 1,1-1 0,-1 1 0,1 0 0,-1-1 0,1 1 0,-1-1 1,1 1-1,0-1 0,-1 0 0,1 1 0,0-1 0,-1 0 0,1 1 1,0-1-1,-1 0 0,1 0 0,0 1 0,0-1 0,-1 0 0,1 0 1,1 0-1,1 0 4,-1-1 0,1 0 0,-1 1 0,1-1 0,-1 0 0,0 0 0,1 0 0,-1-1 0,0 1 0,0 0 0,0-1 0,0 0 0,0 1 0,0-1 0,0 0 0,2-3 0,11-18 113,16-35-1,-28 54-275,-5 10 151,0 0 1,0 1-1,1-1 0,0 0 0,0 1 1,1-1-1,0 0 0,0 1 0,0-1 1,1 0-1,0 1 0,0-1 0,4 10 0,-5-15 16,0-1 0,0 0 0,0 0 0,0 0 0,0 0 0,0 0 0,0 1 0,0-1 0,0 0 0,0 0 0,1 0 0,-1 0 0,0 0 0,0 0 0,0 0 0,0 1 0,0-1 0,0 0 0,1 0 0,-1 0 0,0 0 0,0 0 0,0 0 0,0 0 0,0 0-1,1 0 1,-1 0 0,0 0 0,0 0 0,0 0 0,0 0 0,0 0 0,1 0 0,-1 0 0,0 0 0,0 0 0,0 0 0,0 0 0,1 0 0,-1 0 0,0 0 0,0 0 0,0-1 0,7-7 212,5-13 80,-11 18-245,63-111 738,-53 96-855,1 2 0,0-1 0,2 2 1,19-20-1,-29 32 26,0 0 0,0 0 0,0 0 0,0 0 0,1 0 1,-1 1-1,0 0 0,1 0 0,0 0 0,7-1 0,-9 2 19,0 1 1,0 0-1,0 0 0,0 0 0,0 0 0,0 1 0,0-1 1,0 1-1,0 0 0,0 0 0,0 0 0,0 0 1,0 0-1,-1 1 0,1-1 0,0 1 0,-1 0 0,3 2 1,-1-1 7,0 1 0,0-1 0,0 1 0,-1 0 1,0 0-1,0 0 0,0 0 0,0 0 0,0 1 1,-1-1-1,0 1 0,0 0 0,0 0 0,-1 0 1,1 0-1,-1 0 0,-1 0 0,1 0 0,-1 0 1,1 0-1,-1 1 0,-1-1 0,1 0 0,-1 0 1,-1 6-1,-5 22-14,-2-1 0,-13 34 0,10-30 16,12-36 9,-1 0 1,1 0-1,0 0 0,0 1 0,0-1 1,0 0-1,0 0 0,0 0 1,0 0-1,0 0 0,-1 0 1,1 1-1,0-1 0,0 0 1,0 0-1,0 0 0,0 0 1,0 0-1,0 1 0,0-1 1,0 0-1,0 0 0,0 0 1,0 0-1,0 0 0,0 1 0,0-1 1,0 0-1,0 0 0,0 0 1,0 0-1,0 1 0,0-1 1,0 0-1,0 0 0,1 0 1,-1 0-1,0 0 0,0 0 1,0 1-1,0-1 0,0 0 1,0 0-1,0 0 0,1 0 1,-1 0-1,0 0 0,0 0 0,0 0 1,0 0-1,0 0 0,1 1 1,8-8 159,10-14 141,-2-7-204,-2 1 0,-1-2-1,-1 0 1,-2-1 0,0 0-1,-2 0 1,6-44 0,-11 56-119,-4 22-51,0 1 48,0 0 0,0 0 0,1 0 0,-1 0 0,3 7-1,-2-8 14,1 0 0,-1 0-1,1-1 1,0 1 0,1-1-1,-1 0 1,0 1-1,1-1 1,0 0 0,0 0-1,0-1 1,0 1 0,0-1-1,0 1 1,1-1-1,-1 0 1,1 0 0,-1 0-1,1-1 1,0 0 0,0 1-1,0-1 1,0 0-1,0-1 1,0 1 0,0-1-1,0 0 1,8 0 0,-2-1 7,1-1 1,-1 0-1,1-1 1,-1 0-1,0-1 1,0 0 0,0 0-1,-1-1 1,17-11-1,-7 2 79,-1-1-1,-1-1 1,-1-1-1,0 0 1,25-36-1,-38 44-52,-10 8-58,-15 9-55,8 2 62,1 0 0,0 1 1,1 1-1,0 0 0,-19 26 1,24-28 20,1 0-1,0 0 1,0 0 0,1 0 0,0 1 0,1 0 0,0 0 0,1 0-1,-3 17 1,6-26-17,-1 1-1,1 0 1,0 0-1,0-1 0,0 1 1,0 0-1,0-1 1,1 1-1,0 0 0,-1-1 1,1 1-1,0 0 0,0-1 1,0 1-1,0-1 1,1 0-1,-1 1 0,1-1 1,-1 0-1,1 0 1,0 0-1,0 0 0,2 2 1,1-1-87,-1-1 1,1 1-1,0-1 1,0 0 0,0 0-1,0 0 1,1-1-1,-1 0 1,0 0-1,9 0 1,9 0-213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0:01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16420,'10'0'1248,"-10"6"-1016,-4 2-96,1 4 528,0-1-520,1 2-96,1-3-48,-2-1-16</inkml:trace>
  <inkml:trace contextRef="#ctx0" brushRef="#br0" timeOffset="1">7 341 14563,'2'22'1608,"-2"-10"-943,-3-5 2415,-3-14-2888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1:31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67 19820,'3'-14'307,"-7"23"0,-9 29-93,-1 33 143,-8 139-1,19-167-376,-10 235 208,25-301 206,16-88-198,-4-2 0,16-228 0,-40 336-193,3-18-63,1 18 13,3 11 5,-1 2 22,-1-1 1,2 0-1,-1 0 1,1 0-1,0-1 1,0 0-1,0 0 1,1-1-1,16 8 1,-20-11 17,1 0 1,0 0-1,0 0 0,1-1 1,-1 0-1,0 0 0,0 0 1,1-1-1,-1 0 0,0 0 1,1 0-1,-1 0 0,0-1 0,1 0 1,-1 0-1,0 0 0,0-1 1,9-4-1,-4 1 8,-1-1 0,0 0 0,0 0 0,0-1-1,-1 0 1,12-14 0,38-53 45,-42 53-47,-16 20-4,0 1 0,0 0 0,0 0 0,0-1 0,0 1 0,0 0 0,0 0 0,1-1 0,-1 1 0,0 0 0,0 0 0,0 0 0,0-1 0,0 1 0,0 0 0,1 0 0,-1 0 0,0 0 0,0-1 0,0 1 0,1 0 0,-1 0 0,0 0 0,0 0 0,0 0 0,1 0 0,-1-1 0,0 1 0,0 0 0,1 0 0,-1 0 0,0 0 0,0 0 0,1 0 0,-1 0 0,0 0 0,0 0-1,1 0 1,-1 0 0,0 0 0,0 0 0,1 0 0,-1 1 0,0-1 0,1 14-1,-8 31-2,6-40 3,-33 189 57,27-143-24,0 93-1,8-130-22,0-1-1,3 20 0,-3-31-26,-1 0-1,0 0 1,1 0-1,-1 0 1,1 0-1,0 0 1,0 0-1,0 0 1,0 0-1,0 0 1,0-1-1,0 1 1,1 0-1,-1-1 1,0 1-1,1-1 1,-1 1-1,1-1 1,0 0-1,0 1 1,-1-1-1,1 0 1,3 1-1,-4-2-35,0 0 0,0 0 0,0 0-1,0 0 1,0 0 0,0 0 0,0 0 0,0-1-1,0 1 1,0 0 0,-1-1 0,1 1 0,0 0-1,0-1 1,0 1 0,0-1 0,0 1-1,0-1 1,-1 0 0,1 1 0,0-1 0,-1 0-1,1 0 1,0-1 0,12-21-632,-10 10 241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1:26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15563,'6'-25'1665,"-1"4"-1193,3 11-232,0 8 696,4 15-368,0 13-112,1 18-152,2 11-120,-1 12-152,2 5-32,-2 1-32,0-3-72,-3-8-240,-3-8-136,-5-14 1064,-3-8-664,-10-15-8,-6-2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1:31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31 112 13315,'-2'2'181,"-2"2"115,0 1 0,0 0 1,0 0-1,-6 10 0,10-14-262,-1 0 1,1-1-1,0 1 0,-1 0 0,1 0 0,0 0 0,0-1 0,-1 1 1,1 0-1,0 0 0,0 0 0,0-1 0,0 1 0,0 0 0,0 0 1,0 0-1,1 0 0,-1-1 0,0 1 0,0 0 0,0 0 0,1 0 1,-1-1-1,1 1 0,-1 0 0,0-1 0,1 1 0,-1 0 0,1-1 1,0 1-1,-1 0 0,1-1 0,-1 1 0,1-1 0,0 1 0,0-1 1,-1 1-1,1-1 0,0 0 0,0 1 0,-1-1 0,1 0 0,0 0 1,0 0-1,0 1 0,-1-1 0,1 0 0,1 0 0,14 2 273,0-1-1,0-1 0,0 0 1,0-1-1,-1-1 1,24-4-1,-14 2-80,313-59 1584,-67 12-1467,-112 18-1000,-62 13-1925,-114 27 1479,-3 2 739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1:32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14627,'1'1'75,"1"0"0,-1 1 0,0-1 0,0 0 0,0 1 0,0-1 0,0 1 0,0-1 0,0 1-1,0-1 1,-1 1 0,1-1 0,0 1 0,-1 0 0,0-1 0,1 1 0,-1 0 0,0 0 0,0-1 0,0 4 0,1 2 98,13 90 434,-5 0 0,-3 0 0,-14 171-1,8-267-604,-1 15 53,0-1-1,-2 1 1,0-1 0,0 0-1,-2 0 1,-9 24-1,14-39-47,0 1 0,-1-1 1,1 0-1,0 1 0,0-1 0,-1 1 0,1-1 0,0 0 0,-1 1 0,1-1 0,0 0 0,-1 1 0,1-1 0,0 0 0,-1 0 0,1 1 0,-1-1 0,1 0 0,-1 0 0,1 0 0,0 1 0,-1-1 0,1 0 0,-1 0 0,1 0 0,-1 0 0,1 0 0,-1 0 0,1 0 0,-1 0 0,1 0 0,-1 0 0,1 0 0,-1-1 0,1 1 0,0 0 0,-1 0 0,1 0 0,-1-1 0,1 1 0,-1 0 0,1 0 1,0-1-1,-1 1 0,1 0 0,0-1 0,-1 1 0,1 0 0,0-1 0,0 1 0,-1-1 0,1 1 0,0 0 0,-1-2 0,-13-25 168,13 25-168,-9-24 16,1-1 1,1-1-1,1 1 1,1-1-1,2 0 1,1-1-1,0-34 1,3 41-41,1-1-1,2 1 1,0 0 0,1 0 0,1 1-1,1-1 1,0 1 0,2 1 0,19-37 0,-21 47 15,1 0 1,0 0 0,0 1-1,1 0 1,1 0 0,0 1-1,0 0 1,0 0 0,1 1-1,0 0 1,0 1 0,1 0-1,0 1 1,0 0 0,14-4-1,-6 4 6,0 1 1,0 1-1,0 0 0,1 1 0,-1 1 0,1 1 0,-1 1 0,33 5 1,-45-5-10,-1 1 0,1-1 0,-1 1 0,0 0 1,10 5-1,-14-7 3,-1 1 0,1 0 0,-1 0 0,1 0 0,-1 0 0,1 1 1,-1-1-1,0 0 0,0 1 0,0-1 0,0 0 0,0 1 0,0-1 0,0 1 0,0 0 1,0-1-1,-1 1 0,1 0 0,-1-1 0,1 1 0,-1 0 0,0 0 0,1 0 0,-1 3 1,-1 1 4,0 1 0,-1-1 1,1 1-1,-1-1 0,-1 0 1,1 0-1,-1 0 1,0 0-1,0 0 0,-1-1 1,0 1-1,0-1 0,-5 5 1,-4 5 82,-1-1 1,-1-1-1,-17 13 1,12-12 108,0-1-1,-33 16 1,44-24-160,0-1 1,-1-1-1,1 1 1,-1-2-1,0 1 0,0-1 1,0-1-1,-15 1 1,24-2-57,0 0 0,0 0-1,-1 0 1,1 0 0,0 0 0,0-1 0,0 1 0,0 0 0,0-1-1,0 1 1,0 0 0,0-1 0,0 1 0,0-1 0,0 1 0,0-1-1,0 0 1,0 1 0,0-1 0,1 0 0,-1 0 0,-1-1 0,2 1 13,-1 0 1,1 0 0,0 0 0,0 0 0,0 0-1,0 0 1,0 0 0,0 0 0,0-1-1,0 1 1,0 0 0,0 0 0,0 0 0,1 0-1,-1 0 1,1 0 0,-1 0 0,0 0 0,1 1-1,0-1 1,-1 0 0,2-1 0,16-20-223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1:35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14723,'2'3'214,"0"-1"0,0 0 0,0 0 0,0 0 0,1-1-1,-1 1 1,0 0 0,1-1 0,0 1 0,-1-1 0,1 0 0,0 0 0,0 0-1,-1 0 1,1-1 0,0 1 0,5 0 0,8 0 12,-1-1 1,20-2-1,-12 1 18,61-1-183,-1-3 0,157-32 0,-230 35-288,12-6-754,-60 5 467,1 3 169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1:35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13915,'8'20'1752,"6"-6"-1072,13-2-159,6-2 719,12-4-272,2-1-48,6-5-256,0-4-143,0-2-369,-3-2-152,-8-1-529,-8-1-263,-8-3 624,-5-3-168,-5-7-112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2:06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20 14275,'4'-19'1193,"-4"24"-639,-6 34-108,-12 33-8,-51 134 1,-49 61 304,108-246-654,-2 3 102,1 1 1,-15 49 0,24-68-159,1-1 1,0 1-1,0-1 0,0 1 1,1-1-1,-1 1 0,1-1 1,1 1-1,-1 0 0,1-1 1,0 1-1,0-1 0,1 1 1,-1-1-1,1 0 0,0 0 1,1 0-1,-1 0 0,1 0 1,4 5-1,-2-6-6,-1 1-1,1-1 0,1 0 1,-1-1-1,0 0 0,1 1 1,0-2-1,0 1 0,0-1 1,0 1-1,0-2 1,0 1-1,11 1 0,10 0 10,51 0-1,-59-3-77,-14 0 18,81-1-599,-76 0 548,0 0 0,-1-1 1,1 0-1,-1-1 0,0 1 1,15-8-1,-3-5-185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2:06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9 15443,'11'-8'809,"-7"9"-140,-8 23-10,-15 28-135,-38 72 0,-6 16-275,54-118-176,2 0-1,1 0 1,1 1 0,-4 36 0,8-47-117,1-1 0,0 1 1,1-1-1,0 1 0,1-1 0,0 1 0,1-1 0,0 0 0,10 21 0,-11-27-17,1 0-1,-1 0 1,1 0 0,1-1 0,-1 0 0,0 1 0,1-1 0,0-1-1,0 1 1,0 0 0,1-1 0,-1 0 0,1 0 0,0 0 0,-1-1-1,1 0 1,0 1 0,1-2 0,-1 1 0,0-1 0,0 1 0,1-2-1,6 2 1,25-5-317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2:06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14515,'-2'2'1224,"0"11"-736,-1 3-143,0 6 399,2 0-128,1 6-136,1-1-8,7-1-128,0-5-120,9-8-160,5-6-128,7-7-392,2-7-200,6-11 536,5-4-112,2-5-88</inkml:trace>
  <inkml:trace contextRef="#ctx0" brushRef="#br0" timeOffset="1">396 22 13915,'-26'24'1816,"1"9"-1055,-2 5-265,4 5 1080,0 2-720,3 6-104,7-4-352,3 0-264,9-4-616,1-4-232,6-6 312,-3-6 168,2-4-152,-2-7-208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2:07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15611,'-3'22'1369,"-8"11"-953,-5 1-160,-3 10 664,1 2-520,3 0-64,2 0-48,5-6-312,2-5-208,6-8-320,0-6-144,4-8 344,-1-3 112,2-4-176,0-2-112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2:07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54 367 15627,'5'-2'1345,"-5"4"-897,-1 6-152,-5 9 536,-1 1-104,-3 8-264,3 3-112,-3 1-120,3 3-40,1-6-88,2 0-120,4-7-232,0-2-168,0-8-248,0-9-152,0-4 560,1-7-176,5-7-128</inkml:trace>
  <inkml:trace contextRef="#ctx0" brushRef="#br0" timeOffset="1">45 36 15875,'-6'-17'1985,"4"6"-1257,-1 4 1368,3 8-1343,1 3-297,3 2-752,2 1-449,4-3 601,2-2-176,2-4-104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2:08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 15851,'19'27'1209,"-2"7"-873,3 4-120,3 9 184,2 2-24,-2 5-8,-5-1-40,-8 5-112,-7 3-72,-17 9-72,-12 5-24,-18 5 8,-8-1-8,-8 1-232,-6-2-264,4-10 392,5-6-56,12-19-64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1:27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133 950 13947,'11'3'1328,"6"-7"-728,6-7-184,13-12 681,4-5-249,10-10-88,4-2-56,1-6-344,0 1-120,-2 4-488,-9 2-200,-14 6 1280,-5 3-896,-11 1-56,-7 1-56</inkml:trace>
  <inkml:trace contextRef="#ctx0" brushRef="#br0" timeOffset="1">2 108 16051,'-1'0'1465,"7"3"-1129,8 2-104,7-5 456,14-4-312,6-3-64,14-8-144,7 0-240,3-2-496,4-2-192,-4 2 576,-1 4-152,-5 4-104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2:14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13347,'6'-11'822,"-4"5"-561,1 0 0,1 0 0,-1 0 0,1 0 0,0 0 0,0 1 0,1-1 0,-1 1 1,9-6-1,-13 10-232,1 1 1,-1 0-1,1 0 1,0-1-1,-1 1 1,1 0-1,-1 0 1,1 0-1,0 0 1,-1 0-1,1 0 1,-1 0-1,1 0 1,0 0-1,-1 0 1,1 0 0,-1 0-1,1 0 1,0 0-1,-1 1 1,1-1-1,-1 0 1,1 0-1,-1 1 1,1-1-1,-1 0 1,1 1-1,-1-1 1,1 1-1,-1-1 1,1 1-1,-1-1 1,0 0-1,1 1 1,-1-1-1,0 1 1,1 0 0,-1-1-1,0 1 1,0-1-1,0 1 1,1-1-1,-1 1 1,0 0-1,0 0 1,5 32 411,-5-33-437,0 30 83,-1 0 1,-1 0-1,-2 0 1,-9 33-1,-4 33 90,15-82-157,-1 8-167,0 0 0,2 0 0,0 0 0,4 31 1,-3-52 83,0-1 1,0 1-1,0-1 0,0 1 1,0-1-1,0 1 1,0-1-1,0 1 1,0-1-1,0 1 1,1-1-1,-1 1 0,0-1 1,0 1-1,1-1 1,-1 1-1,0-1 1,0 1-1,1-1 1,-1 0-1,1 1 1,-1-1-1,0 1 0,1-1 1,-1 0-1,1 1 1,-1-1-1,1 0 1,0 0 3,-1 0 1,1-1-1,-1 1 1,1-1-1,-1 1 1,0-1-1,1 1 1,-1-1-1,0 1 1,1-1-1,-1 1 1,0-1-1,0 0 1,1 1-1,-1-1 1,0 1-1,0-1 1,0 0-1,0 1 1,0-1-1,0 0 1,0 0-1,-1-21-610,-5-6-230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2:14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13619,'-1'3'1216,"2"1"-744,6-1-144,10-3 521,5-2-89,11 0-72,3-1-88,2-2-144,1 1-200,0 0-544,-2-1 400,0 5-152,-2 0-64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5:47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19 14091,'7'-6'1093,"11"-7"492,-14 14-765,-7 11 148,-40 73-114,-86 129 0,73-128-825,-5 13-107,-121 181-1434,192-300 989,13-17 218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5:48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76 13387,'18'-21'672,"-10"10"-289,1 1 0,1 0 0,16-14 0,-28 44 1095,-21 69-186,-16 73-113,36-140-1034,0 1 1,1 0 0,1 0-1,1 0 1,4 26 0,-2-36-188,1-1 1,1 1 0,0 0-1,1-1 1,10 21 0,-14-33-3,-1 0 0,0 1 0,0-1 0,1 1 1,-1-1-1,0 0 0,0 1 0,0-1 1,1 1-1,-1-1 0,0 1 0,0-1 0,0 1 1,0-1-1,0 1 0,0-1 0,0 1 0,0-1 1,0 1-1,0-1 0,0 1 0,0-1 0,0 1 1,0-1-1,-1 0 0,1 1 0,0-1 0,0 1 1,-1-1-1,1 1 0,0-1 0,0 0 1,-1 1-1,0 0 0,0-1-13,0 1 1,-1-1-1,1 1 1,-1-1-1,1 1 0,0-1 1,-1 0-1,1 0 1,-1 0-1,1 0 0,-3 0 1,-46-9-522,47 9 491,-10-4-356,-155-41-4509,139 35 5717,-49-25-1,76 34-546,0 0 0,0 0 0,0 0 0,0 0 0,1-1 0,-1 1 0,0-1 0,1 1 0,-4-4 0,5 5-154,0-1 1,0 1 0,0 0 0,0 0 0,0-1 0,0 1 0,0 0 0,0 0-1,0 0 1,0-1 0,0 1 0,0 0 0,0 0 0,0-1 0,0 1-1,0 0 1,0 0 0,0-1 0,0 1 0,0 0 0,0 0 0,0 0-1,1-1 1,-1 1 0,0 0 0,0 0 0,0 0 0,0 0 0,0-1-1,1 1 1,-1 0 0,0 0 0,1 0 0,16-5 1095,235-15-351,-87 9-1485,-109 5 435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5:48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1 17428,'-14'1'213,"0"1"0,0 1 0,1 1 1,-1 0-1,1 0 0,0 1 0,0 1 1,0 1-1,1-1 0,-21 16 0,11-5-55,0 2-1,0 0 1,2 1-1,-23 29 0,28-30-64,1 1 0,0 0-1,-12 27 1,22-39-73,0 0 1,1 1-1,0-1 0,0 1 0,1 0 1,0 0-1,1 0 0,0 0 0,0 0 0,1 0 1,1 17-1,0-21-15,1 0 1,-1-1-1,1 1 1,0 0 0,1-1-1,-1 0 1,1 0-1,0 1 1,0-2-1,0 1 1,0 0-1,1-1 1,-1 1-1,1-1 1,0 0-1,0 0 1,0 0 0,0-1-1,1 0 1,-1 0-1,1 0 1,0 0-1,-1 0 1,1-1-1,5 1 1,-3 0 27,0-1 0,0 0 0,0 0 0,0-1 0,0 0 0,0 0 0,0 0 0,0-1 0,0 0 0,-1 0 0,1-1 0,0 0 0,0 0 0,-1-1 1,1 0-1,-1 0 0,8-5 0,-13 7-14,0 1 0,0-1 0,0 0 1,0 1-1,-1-1 0,1 0 0,0 0 1,0 0-1,-1 0 0,1 0 0,-1 0 1,1 0-1,0 0 0,-1 0 0,0 0 1,1 0-1,-1 0 0,0 0 0,1 0 1,-1 0-1,0 0 0,0 0 0,0-3 1,-1 2 4,1 1 1,-1-1 0,0 0-1,1 0 1,-1 1 0,0-1-1,0 1 1,0-1 0,-1 1-1,1-1 1,0 1 0,0 0 0,-3-2-1,-4-3 68,0 0-1,-1 0 1,0 1 0,-9-4-1,16 8-85,-9-4-83,1 0 1,-1 1-1,0 0 1,-18-4-1,92 6-785,1-2 1,0-4-1,81-19 1,-128 25 813,-12 6 137,-5-2-58,-1 0-1,0 0 0,1 0 1,-1 0-1,0 0 1,0 0-1,0-1 0,-1 1 1,0 2-1,-5 6 36,-13 21 333,-21 48 1,36-68-319,0 0 0,1 0 1,0 1-1,1-1 0,1 1 1,0 0-1,0 0 0,1 16 1,1-26-92,0 0 0,0 0 0,0-1 1,0 1-1,0 0 0,0 0 0,1-1 1,-1 1-1,1 0 0,-1-1 1,1 1-1,0 0 0,0-1 0,-1 1 1,1-1-1,0 1 0,1-1 1,-1 0-1,1 2 0,-1-2 20,0-1 0,0 0-1,1 1 1,-1-1 0,0 0 0,0 0-1,0 1 1,0-1 0,0 0 0,0 0-1,0 0 1,1 0 0,-1-1 0,0 1-1,0 0 1,0 0 0,0-1 0,0 1 0,0-1-1,0 1 1,2-1 0,3-3 91,0 0-1,0-1 1,0 1 0,0-1 0,-1 0-1,10-12 1,11-19-84,1-6 13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5:49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0 13307,'-4'4'304,"-1"0"1,0 0-1,0-1 1,-10 5-1,-14 11-52,-11 13 305,2 1 1,1 2 0,2 2 0,2 2 0,1 0 0,-34 58-1,56-80-362,1 0 0,-8 21 0,15-32-143,0 0 1,0 0-1,1 1 0,0-1 0,0 0 0,0 1 1,1-1-1,0 1 0,0-1 0,1 8 0,0-11-40,0 0 1,0 0-1,0-1 0,0 1 0,1-1 0,-1 1 0,1-1 0,0 1 1,-1-1-1,1 0 0,0 0 0,1 0 0,-1 0 0,0 0 0,0 0 1,1 0-1,-1-1 0,1 1 0,0-1 0,-1 0 0,1 0 0,0 0 0,0 0 1,-1 0-1,1-1 0,0 1 0,3-1 0,9 2-3,-1-1-1,1 0 1,-1-2-1,18-1 1,-6-2 14,1 0-1,-1-2 1,1-1 0,-2-1-1,1-1 1,-1-2 0,40-22-1,-63 32-17,0-1 0,1 1-1,-1-1 1,0 0-1,0 0 1,0 0 0,0 0-1,2-4 1,-4 6-5,1 0 1,-1-1 0,0 1-1,0 0 1,0 0 0,0 0-1,0-1 1,0 1 0,0 0 0,0 0-1,0-1 1,0 1 0,1 0-1,-1 0 1,0-1 0,0 1-1,0 0 1,-1 0 0,1 0-1,0-1 1,0 1 0,0 0-1,0 0 1,0-1 0,0 1-1,0 0 1,0 0 0,0 0-1,0-1 1,-1 1 0,1 0-1,0 0 1,-15-1 17,6 4-12,-1 0 0,1 1 0,0 0 0,0 0 1,0 1-1,0 0 0,1 1 0,0 0 0,0 0 0,0 1 0,1 0 1,-12 15-1,18-22-7,0 1 1,1 0-1,-1 0 0,0 0 1,1 0-1,-1 0 0,0 0 1,1 0-1,-1 0 1,1 0-1,0 0 0,-1 0 1,1 1-1,0-1 0,0 0 1,-1 0-1,1 0 0,0 3 1,1-4-4,-1 1 0,1-1 0,-1 0 1,1 1-1,-1-1 0,1 0 0,-1 0 0,1 1 1,-1-1-1,1 0 0,-1 0 0,1 0 0,-1 1 1,1-1-1,0 0 0,-1 0 0,1 0 0,-1 0 1,1 0-1,-1 0 0,1 0 0,0 0 0,-1-1 0,1 1 1,0 0-1,7-2-69,-1 0 0,1-1 1,-1 0-1,8-4 0,2-3-241,0-1 0,-1-1 0,0 0 0,17-19 0,-30 32 188,-2 7 154,1 16 278,-1-5-31,2 16 96,-2 58 0,-2-59-485,6 50 0,1-65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6:05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254 124 7898,'-47'10'935,"4"-2"527,1 2 1,-63 23-1,91-25-959,12-3 62,4-4-507,0 0 0,0 0 0,1-1 0,-1 1 0,0-1-1,1 0 1,-1 1 0,0-1 0,1 0 0,2-1 0,74-3 265,100-18 1,-98 11-238,132-18-22,386-50 182,3 23-1938,-588 56 1422,-22 0-45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6:06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12147,'26'-4'1064,"17"-2"-832,29-7-64,18-1 200,43-4-96,16 0-72,26-1 16,7 2-64,7 3-184,-4-1 2049,-16 4-1849,-14-2 184,-37-13 88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5:40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5 360 9898,'-1'4'166,"0"0"0,0 0 0,0 0 0,1 1 0,-1-1 0,1 0 0,0 0 1,0 1-1,1-1 0,-1 0 0,1 0 0,2 8 0,-1-7-19,1 1 1,0-1 0,0 0-1,0 0 1,1 0 0,0 0-1,0-1 1,7 7 0,4 2-14,0-1 0,1 0 0,0-2 0,1 0 0,0 0 1,0-2-1,1 0 0,0-1 0,1-1 0,0 0 0,0-2 0,0 0 1,0-1-1,0-1 0,1-1 0,-1-1 0,1 0 0,-1-1 1,34-7-1,9-6 0,-1-2 0,78-32 1,113-62-58,-142 60-68,-40 18-3,98-41 14,-140 62-14,2 2 0,-1 1 0,56-8 0,-76 15-4,0 0 1,0 1 0,0-1 0,0 2 0,0-1 0,-1 1 0,1 1-1,0-1 1,0 2 0,-1-1 0,1 1 0,-1 0 0,0 1 0,0 0 0,0 0-1,-1 1 1,1 0 0,-1 0 0,9 9 0,-16-14-3,16 16 2,30 25-1,-39-36 1,-1-1-1,1 1 0,1-2 1,-1 1-1,0-1 1,1 0-1,0-1 0,11 3 1,3-2-3,0-1 1,0 0-1,-1-2 0,1-1 0,34-5 1,109-30-1,-109 23 5,11-3 20,148-29-4,-183 40 39,1 2 0,0 2 0,-1 0 0,57 8 1,-53-1 95,1-2 1,0-1 0,0-3 0,1 0 0,59-10 0,130-38 195,16-3-138,-180 41 136,122-3-1,-41 9 151,249-38 0,-369 38-728,215-42 494,-207 36-335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5:41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479 134 14739,'8'-6'404,"33"-24"899,-38 27-1231,-1 1-1,0-1 0,1 0 1,-1 0-1,0 0 1,0 0-1,-1 0 0,1 0 1,-1 0-1,1 0 1,-1-1-1,1-3 0,-2 5-15,0 0-1,0 1 1,0-1-1,0 1 1,0-1-1,0 0 1,0 1-1,-1-1 1,1 1-1,0-1 1,-1 1-1,0-1 1,1 1-1,-1-1 0,0 1 1,0-1-1,0 1 1,0 0-1,0 0 1,0-1-1,0 1 1,0 0-1,0 0 1,-1 0-1,1 0 1,0 0-1,-1 1 1,1-1-1,0 0 1,-1 0-1,1 1 0,-3-1 1,-4-2 72,0 1 0,0 0 0,-1 0-1,1 1 1,-9-1 0,-3 2-80,-1 0-1,1 1 1,-1 1-1,1 1 0,-1 1 1,1 0-1,0 2 1,1 0-1,0 1 1,0 1-1,0 1 1,1 1-1,-21 14 1,25-14-27,1 0 0,0 1 1,0 0-1,1 1 0,1 1 0,0 0 1,0 0-1,2 1 0,0 1 1,0-1-1,1 1 0,1 1 1,0-1-1,2 1 0,-1 1 1,-3 23-1,7-31-2,1-1 0,1 1-1,-1 0 1,1-1 0,1 1-1,-1-1 1,2 1 0,2 12-1,-3-17-12,1 0-1,0 0 1,-1 0-1,1 0 1,1 0 0,-1-1-1,0 1 1,1-1-1,0 1 1,0-1-1,0 0 1,0 0-1,0-1 1,1 1-1,-1 0 1,1-1-1,0 0 1,6 3 0,0-2-6,0 0 1,-1-1-1,1 0 0,0-1 1,0 0-1,0 0 1,0-1-1,0-1 1,0 1-1,-1-2 1,1 1-1,0-1 1,0-1-1,17-7 1,-12 5 10,-1-2-1,0 0 1,-1 0 0,0-1 0,0-1-1,0 0 1,-1-1 0,21-22 0,-31 31-7,0-1 1,-1 0-1,1 0 1,-1 0 0,0 0-1,1 0 1,-1-1 0,0 1-1,0 0 1,0-1-1,-1 1 1,1 0 0,0-1-1,-1 1 1,0-1 0,1 1-1,-1-1 1,0 1-1,0-1 1,-1 1 0,1-1-1,-1-3 1,0 5-3,1 0-1,-1 0 1,1 0 0,-1 0-1,0 0 1,1 0 0,-1 0-1,0 0 1,0 1 0,0-1-1,0 0 1,0 0 0,0 1-1,0-1 1,0 0 0,0 1-1,0-1 1,-1 0 0,-1 1-1,1-1-1,0 1 1,-1 0 0,1-1 0,-1 1 0,1 0-1,-1 0 1,1 1 0,-1-1 0,1 0 0,-5 2 0,3 0-5,-1 0 1,1 1 0,0-1 0,0 1-1,0 0 1,-4 4 0,7-7-1,0 1 1,0 0-1,1-1 0,-1 1 1,0 0-1,1 0 0,-1-1 1,1 1-1,-1 0 0,1 0 1,-1 0-1,1 0 0,0 0 1,-1 0-1,1 1 0,0-2 2,0 1-1,1-1 1,-1 1-1,0-1 1,0 1-1,1-1 0,-1 1 1,0-1-1,1 0 1,-1 1-1,0-1 0,1 1 1,-1-1-1,1 0 1,-1 1-1,1-1 0,-1 0 1,1 0-1,-1 0 1,1 1-1,-1-1 1,1 0-1,-1 0 0,1 0 1,-1 0-1,1 0 1,-1 0-1,1 0 0,-1 0 1,2 0-1,10 0-28,-1 0 0,1-1 1,-1-1-1,1 0 0,-1-1 0,0 0 0,0 0 0,19-9 0,-14 5-17,0 2 0,1 0 1,17-3-1,-33 7 44,1 1-1,0 0 1,-1-1 0,1 1 0,0 0 0,-1 0 0,1 0-1,0 0 1,-1 1 0,1-1 0,0 0 0,-1 1 0,1-1-1,-1 1 1,1-1 0,-1 1 0,1 0 0,-1 0 0,1-1-1,-1 1 1,1 0 0,1 2 0,-2-1 7,0 0 1,0 0-1,-1 0 1,1 0-1,0 0 1,-1 0-1,1 0 1,-1 1-1,0-1 1,0 0-1,0 0 1,0 0-1,0 0 1,0 0-1,-1 0 1,1 0-1,-1 3 0,-11 36 97,8-28-58,1-1-1,0 1 1,-2 15 0,5-28-49,0 1 0,0-1 0,0 1 0,0-1 0,-1 1 0,1-1 0,0 1 0,0 0 1,0-1-1,1 1 0,-1-1 0,0 1 0,0-1 0,0 1 0,0 0 0,0-1 0,1 1 0,-1-1 0,0 1 0,0-1 0,1 1 0,-1-1 0,0 1 0,1-1 0,-1 0 0,1 1 0,0 0 0,0-1-29,0-1-1,0 1 0,0 0 1,0 0-1,0-1 0,-1 1 1,1-1-1,0 1 0,0-1 1,0 1-1,0-1 0,-1 0 1,1 1-1,0-1 0,0 0 1,-1 0-1,1 1 0,-1-1 1,2-1-1,42-60-422,-18 21 179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0:50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1939 109 8634,'-2'-1'140,"1"-1"0,0 0 0,-1 0 0,1 0 0,0 0 0,0 0 0,0 0 1,1 0-1,-1 0 0,0-1 0,1 1 0,-1-3 0,1 3-65,0 1-1,0 0 1,0 0 0,0-1-1,-1 1 1,1 0-1,0 0 1,-1-1 0,1 1-1,-1 0 1,1 0 0,-1 0-1,0 0 1,1 0-1,-1 0 1,0 0 0,0 0-1,0 0 1,0 0 0,1 0-1,-1 0 1,-1 0-1,1 1 1,0-1 0,0 0-1,0 1 1,0-1 0,0 1-1,-1 0 1,1-1-1,0 1 1,0 0 0,-1-1-1,1 1 1,0 0 0,-3 0-1,-14 0 152,1 1-1,-1 1 1,-28 6-1,23-3-136,-30 2 0,14-8 152,-1-1-1,0-3 0,0 0 1,-44-14-1,32 7 9,-79-7 1,-276 10 622,373 9-760,-20 2-110,1 2 1,-61 13-1,-102 32-119,207-47 115,-29 6-13,1 2 0,0 2 1,-58 27-1,86-34 12,-1 0 0,1 1 0,-1 0-1,2 1 1,-1 0 0,1 0 0,0 1 0,0 0 0,1 0 0,0 1 0,1 0 0,0 0 0,0 1 0,1-1 0,0 1-1,1 0 1,-5 17 0,-3 33-22,2 0 0,-2 83 0,5-47-33,0-25 39,-10 219-42,18-259 50,1 0 0,1 0 1,2 0-1,1-1 0,1 1 0,2-2 0,15 36 0,-16-48 1,1-1-1,0 0 1,1-1-1,1 0 0,0 0 1,1-1-1,0-1 1,1 0-1,17 12 1,-11-10 0,1-2 0,1-1 1,0 0-1,0-2 1,1 0-1,30 8 0,-4-5 3,1-3-1,0-2 1,0-2-1,0-3 1,1-1-1,59-6 1,213-40-17,-282 37 30,106-19-18,-1-6 0,-1-7 0,238-98 0,-340 117 13,-1-1-1,-1-2 0,-1-1 0,-1-2 0,-2-2 0,0-2 1,57-61-1,-49 40-48,59-87 0,-89 115 34,-1 0 1,0 0-1,-2-1 1,0-1-1,-2 0 1,12-50-1,-20 68 14,0-1 0,0 1-1,-1-1 1,0 1 0,0 0 0,-1-1-1,0 1 1,0 0 0,-1-1 0,1 1-1,-2 0 1,1 0 0,-1 0 0,0 0 0,0 1-1,-1-1 1,-5-6 0,1 3 2,-1 0 0,-1 0 1,0 1-1,0 0 0,-1 1 0,0 0 1,0 1-1,-18-9 0,-8-2-59,0 2 0,-73-20-1,-82-7 747,116 28 327,-145-48 0,155 36-559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1:27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41 14563,'6'-4'213,"-2"1"-55,1 0 0,-1 0 0,0 0 0,0-1 0,0 0-1,0 0 1,3-6 0,-7 8 179,-6 4-150,-9 9 140,-15 17 77,1 3-1,1 0 0,-39 58 1,46-60-191,-62 93 419,73-106-530,1 0-1,1 1 1,1 0 0,0 0-1,-7 34 1,13-49-89,1 0-1,-1-1 1,1 1-1,0 0 1,0 0 0,-1 0-1,1 0 1,1 0-1,-1 0 1,0 0 0,0 0-1,1 0 1,-1-1-1,1 1 1,-1 0 0,1 0-1,0 0 1,2 3-1,-2-4-7,1 0-1,-1-1 0,1 1 0,0 0 1,0 0-1,-1-1 0,1 1 0,0-1 0,0 0 1,0 1-1,0-1 0,0 0 0,-1 0 0,1 0 1,0 0-1,0 0 0,0-1 0,0 1 0,0-1 1,-1 1-1,3-2 0,83-27-142,-11 3-29,-51 18 53,1 2 1,-1 0 0,1 2 0,0 1-1,30 1 1,-47 2 66,-1 1 1,1 0-1,-1 0 0,0 1 0,1 0 1,-1 1-1,0 0 0,11 5 0,-14-4 23,1-1 0,-1 0 0,0 1-1,-1 0 1,1 0 0,-1 1 0,0-1 0,0 1 0,0 0-1,0 0 1,-1 0 0,0 1 0,3 5 0,-4-4 78,1 1 1,-1-1 0,0 1 0,-1-1 0,0 1 0,0 0-1,0-1 1,-1 1 0,0 0 0,-1 0 0,0-1 0,0 1-1,0 0 1,-1-1 0,0 1 0,-1-1 0,0 0 0,0 0-1,-6 10 1,0-2 132,0 0 0,-2 0 0,1-1 0,-2 0-1,0-1 1,-1-1 0,-18 15 0,20-19-153,1 0 0,-1-1 1,-1-1-1,1 0 0,-1 0 1,0-1-1,0-1 0,0 0 1,-15 3-1,19-6-77,0 0 0,0 0 0,1-1 0,-1 0 0,0 0 0,0-1 0,0 0 0,0 0 1,0-1-1,1 0 0,-1-1 0,1 0 0,0 0 0,-1 0 0,1-1 0,-8-5 0,7 3 3,1 0 0,-1-1-1,1 0 1,1 0 0,-1-1-1,1 1 1,0-1 0,1-1 0,-9-16-1,-8-41-335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5:4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0 16764,'-12'1'205,"0"0"-1,0 1 1,1 0 0,-1 1 0,1 0 0,0 1 0,-1 0 0,2 0 0,-1 1 0,0 1 0,1 0 0,0 1 0,-9 7 0,11-8-137,0 1 0,1-1 0,0 1-1,1 1 1,0-1 0,0 1 0,0 0 0,1 0 0,0 1 0,1 0 0,0 0 0,0 0 0,1 0-1,0 0 1,0 1 0,0 9 0,2-15-58,1 0 0,0 1 0,0-1-1,0 0 1,0 0 0,1 0 0,0 0 0,0 0-1,0 0 1,0 0 0,0-1 0,1 1 0,0 0-1,0-1 1,0 1 0,0-1 0,4 5 0,-2-4-7,-1-1 0,1 1 0,1-1 0,-1 0 0,0 0 0,1-1 0,-1 1 0,1-1 0,0 0 1,0 0-1,0 0 0,6 0 0,-3 0 1,1-1 0,-1 0 0,0 0 1,1-1-1,-1 0 0,0 0 0,1-1 0,-1-1 1,0 1-1,0-1 0,0 0 0,0-1 0,0 0 1,-1 0-1,1-1 0,13-8 0,-20 11 0,1 0 0,-1-1 0,0 1 0,1 0-1,-1-1 1,0 1 0,0-1 0,0 1 0,0-1 0,0 1 0,0-1-1,0 0 1,-1 0 0,1 1 0,-1-1 0,1 0 0,-1 0-1,0 0 1,1 0 0,-1 1 0,0-1 0,0 0 0,0 0 0,-1 0-1,1-2 1,-1 3-2,1 0-1,0 0 1,-1 0 0,1 1-1,-1-1 1,1 0-1,-1 0 1,1 1 0,-1-1-1,1 0 1,-1 1-1,0-1 1,1 1-1,-1-1 1,0 1 0,0-1-1,1 1 1,-1-1-1,0 1 1,-1-1-1,0 1-1,1 0 0,-1 0 0,0 0 0,1 0 0,-1 0-1,1 0 1,-1 0 0,1 0 0,-1 1 0,0-1 0,1 1 0,-1-1-1,1 1 1,0 0 0,-3 1 0,1-1 0,1 1 0,-1 0 1,1-1-1,-1 1 0,1 1 1,0-1-1,0 0 0,0 0 1,0 1-1,0-1 0,1 1 1,-1 0-1,1 0 0,-1-1 0,1 1 1,0 0-1,-1 5 0,2-7 0,0 0-1,-1 0 1,1 0-1,0 1 1,0-1-1,1 0 1,-1 0-1,0 0 1,0 0 0,0 1-1,1-1 1,-1 0-1,1 0 1,-1 0-1,1 0 1,-1 0-1,1 0 1,0 0-1,0 1 1,0-1-1,1 0 0,-1 0 0,1 0 0,-1 0 0,1 0 0,-1 0 0,1-1 0,0 1 0,-1 0 0,1-1 0,0 0 1,0 1-1,-1-1 0,1 0 0,0 0 0,2 0 0,13 0-46,0-2-1,0 0 1,0-1 0,23-7-1,5-1-199,-43 10 229,0 1 0,-1-1 0,1 1 0,0 0 0,-1 0 0,1 0 0,0 0 0,-1 0 0,1 0 0,0 0 0,-1 1 0,1-1 0,0 0 1,2 2-1,-3-1 10,-1-1 0,1 1-1,-1-1 1,1 1 0,-1-1 0,1 1 0,-1-1 0,1 1 0,-1 0 0,1-1 0,-1 1 0,0 0 0,1 0 0,-1-1 0,0 1 0,0 0 0,0 0 0,0-1 0,0 1-1,1 0 1,-1 0 0,-1 1 0,0 4-8,0 1-1,-1-1 0,0 1 1,0-1-1,-6 12 1,2-5 64,2-3-11,2-7-24,1 0 1,0 0-1,-1-1 0,1 1 0,0 0 1,0 0-1,1 0 0,-1 0 1,1 0-1,-1 0 0,1 0 0,0 6 1,1-9-22,-1 1 0,0-1 0,0 0 0,0 0 1,0 0-1,0 0 0,1 1 0,-1-1 0,0 0 0,0 0 1,0 0-1,0 0 0,1 0 0,-1 1 0,0-1 0,0 0 1,1 0-1,-1 0 0,0 0 0,0 0 0,0 0 0,1 0 1,-1 0-1,0 0 0,0 0 0,1 0 0,-1 0 0,0 0 1,0 0-1,1 0 0,-1 0 0,0 0 0,0 0 0,0 0 1,1-1-1,-1 1 0,13-7-229,9-13 49,4-11 23,2-7-77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5:42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16003,'2'9'1489,"9"-9"-961,5-6-208,7-3 600,4 1-184,9-7-432,7 1-480,6-6 256,1 3-80,-1 1-136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5:43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35 14507,'2'-2'273,"0"1"1,1 0-1,-1-1 1,0 1-1,0-1 0,0 0 1,2-3-1,-2-4 721,-14 3 45,5 4-846,0 2 1,0-1 0,0 1-1,0 0 1,0 1 0,0-1-1,0 1 1,0 1 0,0-1-1,0 1 1,0 0 0,-8 5-1,-5 2-60,0 1-1,-30 21 1,31-18-113,1 2 0,0 0 0,1 1 0,0 1 0,-27 36 0,35-41-16,1 1-1,0 0 0,1 1 0,0 0 0,1 0 0,0 0 0,2 1 0,-1 0 0,2 0 1,-3 15-1,6-25-3,0-1 1,0 1 0,0-1-1,0 1 1,0-1 0,1 1 0,0-1-1,0 0 1,0 1 0,1-1-1,-1 0 1,1 0 0,3 5-1,-4-6 0,1-1-1,0 0 0,0 0 0,0 0 1,0 0-1,0 0 0,0-1 0,1 1 0,-1-1 1,0 1-1,1-1 0,-1 0 0,1 0 1,0 0-1,-1 0 0,1 0 0,0-1 1,-1 1-1,1-1 0,0 0 0,0 0 0,3 0 1,2-1 1,1 0 0,-1 0-1,1-1 1,-1-1 0,0 1 0,0-1 0,0-1 0,0 1 0,0-1 0,-1-1 0,0 1 0,10-9 0,-6 5 8,-2-1 0,1 0 0,-1-1 0,-1 0 1,0 0-1,0 0 0,9-19 0,-14 23 0,-1 1-1,0-1 1,0 1-1,-1-1 1,0 0 0,1-8-1,-1 14-7,-1-1 0,0 0-1,0 0 1,0 0 0,0 0 0,0 1-1,0-1 1,0 0 0,0 0 0,0 0-1,0 0 1,0 0 0,0 1-1,0-1 1,-1 0 0,1 0 0,0 0-1,-1 0 1,1 1 0,-1-1 0,1 0-1,-1 1 1,1-1 0,-1 0-1,1 1 1,-1-1 0,0 0 0,1 1-1,-1-1 1,0 1 0,0-1 0,1 1-1,-1 0 1,0-1 0,0 1-1,0 0 1,1-1 0,-1 1 0,0 0-1,0 0 1,0 0 0,0 0 0,0 0-1,1 0 1,-1 0 0,0 0-1,0 0 1,0 0 0,0 1 0,0-1-1,-2 1-1,1 0 0,0 0-1,0 0 1,0 0 0,0 0-1,1 1 1,-1-1-1,0 1 1,1-1 0,-1 1-1,0 0 1,1 0 0,0-1-1,-1 1 1,0 4-1,1-5 0,1-1 0,-1 1 0,1 0-1,-1 0 1,1 0 0,0 0 0,-1 0-1,1 0 1,0 0 0,0 0 0,0 0-1,0 0 1,0 0 0,0-1 0,0 1-1,0 0 1,0 0 0,0 0-1,0 0 1,1 0 0,-1 0 0,0 0-1,1 0 1,-1 0 0,1 0 0,-1 0-1,1-1 1,-1 1 0,1 0 0,0 0-1,-1-1 1,1 1 0,0 0 0,-1-1-1,1 1 1,0-1 0,0 1-1,0-1 1,0 1 0,1 0 0,4 1-14,1-1 1,0 1-1,-1-1 1,1 0 0,0 0-1,0-1 1,0 0-1,0 0 1,11-2 0,5-2-116,36-10 1,100-44-537,-148 57 510,-9 8 59,-10 11 52,7-16 56,-18 31 59,9-18-12,2 0-1,0 0 0,0 0 0,2 1 1,0 0-1,-6 26 0,11-41-70,1 0 1,0 0-1,0 0 0,0 0 1,-1 0-1,1 0 0,0 0 1,0 0-1,1 0 0,-1 0 0,0 0 1,0 0-1,0 0 0,1 0 1,-1 0-1,0 0 0,1 0 1,-1 0-1,1 0 0,0 1 0,0-2-11,-1 0-1,1 0 1,-1 1-1,1-1 1,0 0-1,-1 0 0,1 0 1,0 1-1,-1-1 1,1 0-1,0 0 1,-1 0-1,1 0 1,0 0-1,-1 0 0,1-1 1,0 1-1,-1 0 1,1 0-1,-1 0 1,1-1-1,0 1 0,4-3-66,0 1-1,0-1 1,-1 0-1,1-1 1,7-6-1,11-14-211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5:4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1 282 15627,'0'1'78,"0"-1"-1,0 0 0,0 0 0,0 1 0,0-1 1,-1 0-1,1 1 0,0-1 0,0 0 1,0 1-1,0-1 0,0 0 0,0 1 0,1-1 1,-1 0-1,0 0 0,0 1 0,0-1 1,0 0-1,0 1 0,0-1 0,0 0 0,1 0 1,-1 1-1,0-1 0,0 0 0,0 0 1,1 1-1,-1-1 0,0 0 0,0 0 0,1 1 1,-1-1-1,0 0 0,0 0 0,1 0 0,-1 0 1,0 0-1,1 0 0,-1 1 0,1-1 1,19 0 876,20-10-763,-12 0-118,32-16-1,-49 20-60,-1 0 0,0 0 0,0-1 0,-1 0 0,17-17-1,-24 22-5,-1 1-1,0-1 0,1 0 1,-1 0-1,0 0 1,0 0-1,0 0 0,2-4 1,-3 5-6,0 1 1,0 0 0,0-1-1,0 1 1,0-1 0,0 1 0,0 0-1,0-1 1,0 1 0,-1-1-1,1 1 1,0 0 0,0-1-1,0 1 1,0-1 0,0 1 0,-1 0-1,1-1 1,0 1 0,0 0-1,-1-1 1,1 1 0,0 0-1,-1 0 1,1-1 0,0 1 0,-1 0-1,1 0 1,0-1 0,-1 1-1,1 0 1,0 0 0,-1 0-1,1 0 1,-1-1 0,1 1 0,0 0-1,-1 0 1,1 0 0,-1 0-1,1 0 1,-1 0 0,1 0-1,0 0 1,-1 0 0,1 1 0,-1-1-1,1 0 1,0 0 0,-1 0-1,-7 2 4,0 0-1,1 0 0,0 0 0,0 1 1,-1 0-1,1 0 0,1 1 0,-1-1 0,1 2 1,-1-1-1,1 1 0,-9 9 0,2-1 9,1 0 0,0 1 0,1 0 0,-13 22 0,20-28-8,-1 1 1,1-1-1,1 1 1,-1 0-1,-1 10 1,5-17-5,-1 1 0,1-1 0,0 0 0,-1 1 1,1-1-1,0 1 0,1-1 0,-1 0 0,0 1 1,1-1-1,0 3 0,0-4 1,-1 0-1,1 1 1,0-1-1,-1 0 1,1 0-1,0 0 1,0 0-1,0 0 1,0-1-1,0 1 1,0 0-1,0 0 1,0-1-1,0 1 1,0 0-1,0-1 1,0 1-1,1-1 1,-1 0-1,0 1 1,0-1 0,2 0-1,2 1-3,-1-1 0,1-1 0,-1 1 0,0-1 0,1 1 0,-1-1 0,0 0 0,0-1 0,1 1 0,-1-1 1,0 0-1,0 0 0,3-3 0,13-7-26,21-18 1,-24 17 22,347-289-89,-341 278 118,-19 14 5,-4 9-26,0 1-1,0 0 0,-1 0 1,1 0-1,0-1 1,0 1-1,-1 0 1,1 0-1,0 0 0,-1 0 1,1-1-1,0 1 1,-1 0-1,1 0 0,-1 0 1,1 0-1,0 0 1,-1 0-1,1 0 0,0 0 1,-1 0-1,1 0 1,0 0-1,-1 0 1,1 0-1,0 1 0,-1-1 1,1 0-1,0 0 1,-1 0-1,-9 3 11,-1 1 0,1 0 0,0 0 1,1 1-1,-17 10 0,-46 37 108,66-46-101,-20 14 52,0 1 0,-24 28 0,43-41-61,0 1 0,0-1 0,1 1 0,0 0 0,1 0 0,0 1 0,0 0 0,1 0 0,0 0 0,-3 16 0,6-22-42,0-1-1,0 1 1,1 0 0,0 0-1,0 1 1,0-1 0,1 0 0,-1 0-1,1-1 1,0 1 0,0 0-1,0 0 1,0 0 0,1 0-1,0-1 1,-1 1 0,1-1 0,1 1-1,-1-1 1,0 0 0,1 0-1,0 0 1,0 0 0,0 0 0,0-1-1,0 1 1,0-1 0,1 0-1,-1 0 1,1 0 0,-1 0 0,1-1-1,0 1 1,0-1 0,-1 0-1,1 0 1,0-1 0,0 1 0,0-1-1,0 0 1,0 0 0,6 0 0,34-5-274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5:4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147 192 14051,'0'0'47,"0"0"-1,0-1 1,0 1 0,0 0-1,0-1 1,0 1-1,0-1 1,0 1 0,-1 0-1,1-1 1,0 1 0,0 0-1,0-1 1,0 1-1,-1 0 1,1-1 0,0 1-1,0 0 1,0-1 0,-1 1-1,1 0 1,0 0-1,-1-1 1,1 1 0,0 0-1,-1 0 1,1 0 0,0-1-1,-1 1 1,1 0-1,0 0 1,-1 0 0,0 0-1,-16 2 585,-16 13 303,23-8-597,0 0 0,0 0 0,-15 17 0,21-21-291,1 0 1,0 1-1,0-1 0,0 1 1,1 0-1,0 0 1,-1 0-1,1 0 0,0 1 1,1-1-1,-1 0 1,-1 9-1,3-12-43,0 0 0,0 0 0,0-1 0,0 1 1,0 0-1,0 0 0,0-1 0,0 1 0,0 0 0,1 0 0,-1-1 0,0 1 0,0 0 0,1-1 1,-1 1-1,0 0 0,1-1 0,-1 1 0,1 0 0,-1-1 0,1 1 0,-1-1 0,1 1 0,0-1 0,-1 1 1,1-1-1,-1 1 0,1-1 0,0 0 0,-1 1 0,1-1 0,0 0 0,0 0 0,-1 0 0,1 1 1,0-1-1,0 0 0,-1 0 0,1 0 0,0 0 0,0 0 0,-1 0 0,1 0 0,0-1 0,0 1 0,-1 0 1,1 0-1,0-1 0,5 0-7,0-1 0,0 1 0,0-1 0,10-6 0,14-9-147,0-2 0,-1-1-1,29-27 1,75-77-971,-109 100 853,22-25-373,-41 41 506,-9 8 164,-11 8 162,-20 19 728,-36 38 1,57-51-629,1 1 0,0 1 0,1 0 0,1 1 0,-10 18 1,18-28-291,0 1 0,0-1 1,1 1-1,0 0 1,0-1-1,1 1 0,0 0 1,1 0-1,0 0 1,0 0-1,2 12 0,0-3-580,2-1 0,0 0 0,1 0 0,10 22 0,-15-37 591,0 0 0,1 0 0,-1 0 0,1 0 0,-1 0 0,1 0 0,-1 0 0,1 0 0,0 0 0,-1 0 0,1-1 0,0 1 0,-1 0 0,1-1 0,0 1 0,0 0 0,0-1 0,1 1-1,-1-1 5,0 0 0,0 0 0,-1 0 0,1 0 0,0 0 0,0-1 0,-1 1-1,1 0 1,0 0 0,0-1 0,-1 1 0,1-1 0,0 1 0,-1-1 0,1 1-1,-1-1 1,1 1 0,-1-1 0,1 1 0,-1-1 0,1 0 0,-1 1 0,1-1-1,-1 0 1,1-1 0,9-17 176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5:44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11650,'-10'13'4499,"-3"4"-3087,-53 76 2007,57-79-3279,1 1 0,0 0 0,1 0-1,-8 27 1,15-41-138,-1 0 0,1 0-1,0 0 1,-1 0-1,1 0 1,0 0 0,0 0-1,0 0 1,0 1 0,0-1-1,0 0 1,0 0-1,0 0 1,0 0 0,0 0-1,1 0 1,-1 0 0,0 1-1,1 0 1,0-2-6,-1 0 0,1 1 1,-1-1-1,1 0 0,0 0 1,-1 1-1,1-1 0,-1 0 1,1 0-1,-1 0 0,1 0 0,0 0 1,-1 0-1,1 0 0,-1 0 1,1 0-1,0 0 0,-1 0 1,1-1-1,-1 1 0,1 0 1,-1 0-1,1 0 0,0-1 0,6-2-60,-2-1-1,1 0 0,0 0 0,8-7 0,56-58-708,23-21-454,-88 89 1157,-6 7 88,-4 8 71,1-7-29,-4 9 124,1 1 0,0 1-1,1-1 1,-4 21 0,10-37-171,0 0 1,-1 0-1,1-1 0,0 1 1,0 0-1,0 0 0,0 0 1,0 0-1,0 0 0,0 0 1,0 0-1,0 0 0,1 0 1,-1 0-1,0 0 1,1 0-1,-1 0 0,0 0 1,1-1-1,-1 1 0,1 0 1,-1 0-1,1 0 0,0-1 1,-1 1-1,2 0 0,-1 0-5,1-1 0,-1 1 0,0-1 0,1 0 0,-1 1 0,1-1 0,-1 0 0,1 0 0,-1 0 0,0 0 0,1 0 0,-1-1 0,1 1 0,-1 0 0,3-1 0,6-3-58,1-1 0,-1 1 0,14-10 0,-20 12 3,20-12-174,-2 0-336,33-14 0,-54 28 521,0-1-1,0 1 0,0 0 1,0-1-1,0 1 0,0 0 1,0 0-1,0-1 0,0 1 1,0 0-1,0 0 0,0 0 0,0 0 1,2 1-1,-2-1 30,-1 0 0,0 1 0,1-1 0,-1 0 0,1 0 0,-1 1 0,0-1 0,0 0 0,1 1 0,-1-1-1,0 0 1,0 1 0,1-1 0,-1 0 0,0 1 0,0-1 0,0 1 0,0-1 0,1 1 0,-1-1 0,0 0 0,0 1 0,0-1 0,0 2 0,-1 3 79,1 1 0,-1 0-1,-1-1 1,-2 11 0,2-13 3,1 0-1,0 1 1,0-1-1,0 1 0,1-1 1,-1 0-1,1 1 1,0 6-1,0-10-116,1 1 1,-1-1-1,1 0 0,-1 1 0,1-1 1,-1 1-1,1-1 0,-1 0 0,1 1 0,0-1 1,-1 0-1,1 0 0,-1 0 0,1 1 1,0-1-1,-1 0 0,1 0 0,0 0 1,-1 0-1,1 0 0,0 0 0,-1 0 1,1 0-1,-1-1 0,1 1 0,0 0 0,-1 0 1,1 0-1,0-1 0,-1 1 0,1 0 1,-1-1-1,1 1 0,-1 0 0,1-1 1,0 0-1,24-15-1428,-23 15 1539,21-16-605,6-1-163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5:44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134 151 14803,'-26'10'1663,"-32"17"478,53-24-2089,0 0 1,0 0 0,1 0 0,-1 1 0,1 0-1,0 0 1,0 0 0,0 0 0,-3 6 0,7-10-55,0 1 0,-1-1 1,1 0-1,0 0 0,0 1 0,0-1 1,-1 0-1,1 1 0,0-1 0,0 0 1,0 1-1,0-1 0,0 1 0,0-1 1,0 0-1,0 1 0,0-1 0,0 0 1,0 1-1,0-1 0,0 1 0,0-1 1,0 0-1,0 1 0,0-1 0,0 0 1,0 1-1,1-1 0,-1 0 0,0 1 1,0-1-1,0 0 0,1 1 0,-1-1 1,0 0-1,0 0 0,1 1 0,-1-1 1,0 0-1,1 0 0,-1 0 0,0 1 1,1-1-1,-1 0 0,0 0 0,1 0 1,-1 0-1,0 0 0,1 1 0,-1-1 1,0 0-1,1 0 0,-1 0 0,1 0 1,26 1-172,-20-2 94,189 4-304,-195-31 1711,2 19-1352,0 0 0,0 0 0,1 0 0,0 0 0,1 0 0,0 1 1,0 0-1,0 0 0,1 0 0,1 1 0,-1 0 0,1 0 0,9-7 0,9-4-273,1 0-1,49-24 1,-38 21 124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5:45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106 144 14475,'-14'16'693,"-2"3"-83,0 0 0,-17 26 1,30-39-467,-1 0-1,1 0 1,0 0 0,0 1-1,1 0 1,0-1 0,0 1-1,1 0 1,-1 0 0,2 0-1,-1 0 1,1 11 0,0-15-163,0 0 0,1 0 0,-1 0 0,1 0 1,0 0-1,0 0 0,0 0 0,0 0 0,1 0 1,-1-1-1,1 1 0,-1 0 0,1-1 0,0 1 1,0-1-1,0 0 0,0 0 0,1 0 0,-1 0 1,0 0-1,1 0 0,0-1 0,-1 1 0,1-1 1,0 0-1,0 1 0,-1-1 0,1 0 0,0-1 1,0 1-1,0-1 0,0 1 0,1-1 0,-1 0 0,3 0 1,3 0-118,0-1 1,-1 0 0,1 0 0,0-1-1,-1 0 1,1 0 0,-1-1-1,0 0 1,0-1 0,0 1-1,10-8 1,4-5-34,-1-2 0,-1 0 0,0-2 0,30-39 1,58-97 927,-92 131-446,-4 4 20,-10 16-153,0 0 1,1 0-1,0 1 1,0-1-1,1 1 1,-1-1-1,5-3 1,-6 9 461,-3 8-281,-4 16-57,3-16-158,-4 25-60,0-1-1,3 1 1,1-1 0,3 50-1,0-68-84,0 0-1,1-1 1,1 1-1,1-1 1,0 0-1,1 0 1,0 0-1,1-1 1,1 0-1,0 0 1,1 0-1,15 19 1,-18-26-2,1-1 0,0 0 0,-1 0 1,8 5-1,-11-9 0,0 0 1,-1 0 0,1 0-1,0 0 1,0 0 0,0 0-1,0 0 1,0 0 0,0-1-1,0 1 1,0-1 0,1 0-1,-1 0 1,0 1 0,0-1-1,0-1 1,0 1 0,3-1-1,-4 1-3,-1 0 1,0 0-1,1 0 0,-1 0 0,1-1 0,-1 1 0,0 0 0,1 0 0,-1-1 1,0 1-1,1 0 0,-1-1 0,0 1 0,1 0 0,-1-1 0,0 1 0,0-1 1,1 1-1,-1 0 0,0-1 0,0 1 0,0-1 0,0 1 0,0-1 0,1 1 1,-1-1-1,0 1 0,0-1 0,0 1 0,0 0 0,0-1 0,0 1 0,-1-1 1,1 1-1,0-1 0,0 1 0,0-1 0,0 1 0,0 0 0,-1-1 0,1 1 1,0-1-1,-13-16-202,0 4 18,-2 1-1,0 1 0,0 0 0,-1 2 1,0-1-1,0 2 0,-23-9 0,20 9 183,0-1 0,0 0-1,1-2 1,-33-25 0,50 35 27,0 1 1,0-1 0,1 1-1,-1-1 1,1 1 0,-1-1-1,1 0 1,-1 1-1,1-1 1,-1 0 0,1 1-1,-1-1 1,1 0 0,0 0-1,-1 0 1,1 1 0,0-1-1,0 0 1,-1-1 0,2 1-6,-1 1 1,0-1 0,0 1 0,1-1 0,-1 1 0,0-1 0,1 1-1,-1-1 1,0 1 0,1-1 0,-1 1 0,1 0 0,-1-1 0,1 1 0,-1 0-1,0 0 1,1-1 0,-1 1 0,1 0 0,0 0 0,-1-1 0,1 1 0,37-5 549,-37 5-557,115 3 714,7-1-742,-104-3 21,-1-1-1,1 0 0,-1-1 0,27-9 1,15-15-24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5:50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14547,'-6'36'1272,"-5"1"-1008,-5 4-88,2 4 465,4 4-417,4 3-16,7-6-48,4-5-32,2-5-112,3-4-160,-3-7 2016,-6-6-1744,-6-15 160,-7-4 64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5:50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46 521 12131,'3'21'1280,"10"-6"-824,12-13-120,7-2 888,17-7-664,10-6-23,10-5-33,2-2-24,3-5-120,-4 2-72,-10 5-336,-6 2-264,-19 3 312,-12 0-88,-20 2-48</inkml:trace>
  <inkml:trace contextRef="#ctx0" brushRef="#br0" timeOffset="1">3 95 14731,'-2'-9'944,"19"7"-792,9 0 8,15 4 224,11 0-31,16 0-89,10-2-48,5-3 40,-3-4-24,-5-3-320,-8-4 144,-9-11-56,-8-4-24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1:2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16027,'-4'40'1785,"-6"15"-1241,-7 18-280,-1 8 2088,5 8-2191,2 0-65,7-4-345,4-11-359,8-24 512,4-11-88,6-20-80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5:51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0 14707,'-1'4'190,"0"-1"1,-1 0-1,0 0 0,0 1 0,0-1 1,0 0-1,0-1 0,0 1 0,-1 0 0,1-1 1,-4 3-1,-37 25 506,13-10 473,-104 91-349,113-92-855,0 2 1,2 0-1,-33 49 0,50-67 12,0 0 0,0 0 0,0 0 0,1 1 1,-1-1-1,1 1 0,0 0 0,0-1 0,0 1 0,1 0 0,-1 4 0,1-6 2,0 0 0,1 0 1,-1-1-1,1 1 0,-1 0 0,1 0 1,-1-1-1,1 1 0,0 0 0,0-1 0,0 1 1,0-1-1,0 1 0,0-1 0,1 0 0,-1 1 1,0-1-1,1 0 0,-1 0 0,1 0 1,-1 0-1,1 0 0,0 0 0,1 0 0,15 6-151,0-2 0,0 0 0,1-1-1,-1 0 1,1-2 0,33 1-1,-9-1-16,-13 1 75,-13-3 83,-1 2 0,1 0 0,0 0-1,-1 2 1,18 5 0,-34-9 42,1 1 0,0-1 0,0 0 0,0 1 0,0-1 0,0 1 0,0-1 0,-1 1 0,1-1 0,0 1 0,-1-1 0,1 1-1,0 0 1,-1-1 0,1 1 0,0 0 0,-1 0 0,1-1 0,-1 1 0,0 0 0,1 0 0,-1 0 0,0 0 0,1 0 0,-1 1 0,0-1 10,0 0-1,0 0 1,-1 1 0,1-1 0,-1 0-1,1 0 1,-1 0 0,1 1 0,-1-1-1,0 0 1,1 0 0,-1 0-1,0 0 1,0 0 0,-2 1 0,-3 4 92,-1-1 1,0 0-1,0 0 1,-10 5-1,-23 9 447,-47 16 0,65-27-551,1-2 0,-2 0 0,1-2 1,-24 2-1,43-5-14,1-1 0,-1 0 0,0 0 0,1 0 0,-1 0 0,1 0 0,-1-1 0,1 1 0,-1-1 0,0 1 0,1-1 1,0 0-1,-1 0 0,1 0 0,0 0 0,-4-3 0,1-9-126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5:51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15731,'3'0'1457,"11"3"-1065,15-3-168,9 0 496,11 0-304,4 1-72,6-1-96,1 0-136,-5 0-520,-10 0-104,-15 1 408,-7 4-104,-14 0-64</inkml:trace>
  <inkml:trace contextRef="#ctx0" brushRef="#br0" timeOffset="1">1 198 13619,'23'6'1024,"11"-9"-816,5-4-80,9-3 216,4-1-72,5-5-272,2-1 96,-3-1-64,-6 1-48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5:52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0 16492,'-63'74'1921,"-10"13"-731,64-74-953,0 0 0,1 1 0,0 1-1,-11 28 1,18-42-236,1 0 0,-1 1 0,1-1 0,-1 0 0,1 1 0,-1-1 1,1 1-1,0-1 0,0 0 0,-1 1 0,1-1 0,0 1 0,0-1 0,1 0 0,-1 1 0,0-1 0,0 1 0,1-1 0,-1 0 0,1 1 0,-1-1 0,1 0 0,0 0 1,-1 1-1,1-1 0,0 0 0,0 0 0,0 0 0,0 0 0,0 0 0,0 0 0,0 0 0,0 0 0,0 0 0,0 0 0,1-1 0,-1 1 0,0-1 0,0 1 0,1-1 1,-1 1-1,0-1 0,1 1 0,-1-1 0,1 0 0,-1 0 0,0 0 0,2 0 0,10 1-43,0-2 0,-1 1 1,1-1-1,16-4 0,-19 3 32,39-3-78,95 1 0,-90 5-1126,64-8 0,-92 3 778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5:52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15355,'-43'77'2231,"-23"45"-153,56-99-1845,1 0-1,0 0 0,-7 38 1,14-38-312,5-16-234,7-12-213,-5-1 309,-1 0-1,-1-1 0,1 0 1,-1 1-1,0-1 1,0 0-1,-1 0 1,0-1-1,0 1 0,0-9 1,2-2-154,22-128-1154,-13 61 2554,-7 71-244,-5 14-758,-1 0 0,0 0 0,0 0 0,1-1 0,-1 1 0,0 0 0,1 0 0,-1 0 0,0 0 0,0 0 0,1 0 0,-1 0 0,0 1 0,0-1 0,1 0 0,-1 0 0,0 0 0,0 0 0,1 0 0,-1 0 0,0 0 0,0 1 0,1-1 0,-1 0 0,0 0 0,0 0 0,0 0 0,1 1 0,-1-1 0,0 0 0,0 1 0,17 27 1276,-11-16-1190,-3-6-93,0-1 0,1 0 0,0 0 0,0 0-1,0-1 1,0 1 0,1-1 0,-1 0-1,1 0 1,0-1 0,0 1 0,1-1-1,-1 0 1,1-1 0,0 1 0,-1-1 0,1 0-1,0-1 1,0 1 0,0-1 0,1 0-1,-1-1 1,0 1 0,0-1 0,0-1-1,1 1 1,-1-1 0,0 0 0,0 0 0,0-1-1,0 0 1,0 0 0,10-5 0,-6 2-14,-1-1-1,1 0 1,-1 0 0,-1-1 0,0 0 0,0-1 0,0 0 0,0 0-1,11-18 1,-32 50 242,1 1 0,1 0-1,-8 27 1,16-42-157,0 0 0,1 0-1,0 1 1,1-1 0,0 1 0,0 0 0,1-1-1,1 1 1,0 0 0,0-1 0,4 13 0,-4-20-224,-1-1 1,1 1-1,0 0 1,0 0 0,1-1-1,-1 1 1,0-1-1,1 0 1,0 1-1,-1-1 1,1 0 0,0 0-1,0 0 1,0 0-1,0 0 1,1 0-1,-1-1 1,1 1 0,-1-1-1,1 1 1,-1-1-1,4 1 1,-1-3-371,-2-4-189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5:53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12 10410,'-1'0'126,"-1"0"1,1 0-1,-1 0 0,1 0 0,0 0 0,-1 0 0,1 0 1,0 0-1,-1 1 0,1-1 0,0 1 0,0-1 0,-1 1 0,1-1 1,0 1-1,0 0 0,0-1 0,0 1 0,-1 0 0,1 0 1,0 0-1,0 0 0,-1 1 0,1 1 58,0-1-1,0 0 1,0 1-1,0-1 1,0 1-1,0-1 1,0 1-1,1 0 1,-1-1-1,1 1 1,0 4-1,0-1-29,0 0 0,1 0 0,0 0 0,0 1 0,0-1 0,1 0 0,0 0 0,0-1 0,0 1 0,4 6 0,-4-9-117,1 1 1,-1-1-1,1 0 0,0-1 0,0 1 0,0 0 0,0-1 0,0 0 0,1 0 1,-1 0-1,1 0 0,-1 0 0,1-1 0,5 2 0,-3-1-12,1-1 0,0 0 0,1 0 0,-1-1 0,0 1 0,0-2 1,10-1-1,1-1-14,-1-1-1,1-1 1,-1 0 0,-1-2 0,26-12 0,-22 9-22,-2-1-1,1 0 1,-2-2-1,0 0 1,0-1-1,-1 0 1,23-28-1,-44 50-37,0 0 1,1 0-1,0 0 0,0 1 0,1-1 1,-3 12-1,4-15 152,1-1 0,0 1 1,0 0-1,0 0 0,1 0 1,0 0-1,-1 0 0,2 0 1,-1 0-1,1 0 0,0 0 1,0 0-1,0 0 0,3 7 0,-3-11-68,0 0 0,0 1-1,0-1 1,0 0-1,1 0 1,-1 0-1,0 0 1,0 0-1,1 0 1,-1 0 0,1 0-1,-1-1 1,1 1-1,-1 0 1,1-1-1,-1 1 1,1-1-1,-1 0 1,1 1 0,0-1-1,1 0 1,17-3 367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5:53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16988,'-3'3'507,"1"-1"0,-1 0 1,1 1-1,0-1 0,0 1 1,-3 4-1,3-4-417,1-1 1,-1 1-1,1 0 0,0 0 0,0-1 0,0 1 1,0 0-1,0 0 0,0 0 0,1 0 1,-1 0-1,1 0 0,0 0 0,0 4 1,1-6-87,-1 0 0,1 0 0,-1 1 0,1-1 0,-1 0 0,1 0 0,0 0 0,0 0 0,0 0 0,-1 0 0,1 0 0,0 0 0,0 0 0,0-1 0,0 1 0,1 0 0,-1 0 0,0-1 0,0 1 0,0-1 0,0 1 0,1-1 0,-1 0 0,0 1 0,0-1 0,1 0 0,-1 0 0,0 0 0,1 0 0,-1 0 0,0 0 0,1 0 0,-1 0 0,2-1 0,8-1 5,1-1 1,-1 0-1,0 0 0,0-1 1,0-1-1,-1 0 1,1 0-1,9-7 0,-17 9-7,-20 35-126,11-22-36,0 1-1,1 1 0,1-1 1,0 1-1,0-1 1,1 1-1,1 0 0,-2 15 1,7-21-43,3-5-84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6:11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7 14315,'-2'-7'1606,"2"21"5,-1-11-1526,-3 17 97,0 0 1,1 1 0,1 36 0,2-51-230,0-1-1,1 1 1,0-1 0,0 1 0,1-1 0,-1 0 0,1 1 0,4 6 0,-4-9 7,-1 0 0,1-1 0,0 1 0,0-1 0,0 0 0,1 0 0,-1 0 0,0 0 0,1 0 0,-1 0 0,1 0 0,0-1 0,0 1 0,-1-1 0,1 0 0,4 1 0,38 5-533,-36-6 471,-1 0 0,0 0 0,0 1 0,0 0 0,0 0 0,9 4 0,-15-5 100,0 1 0,0-1 0,1 1 0,-1-1 0,0 1 1,0 0-1,-1 0 0,1 0 0,0 0 0,-1 0 0,1 0 0,-1 1 0,0-1 0,1 0 0,-1 1 0,0-1 0,0 1 0,-1-1 0,1 1 0,-1-1 0,1 1 0,-1-1 0,0 6 0,1-1 80,-1-1 1,-1 0-1,1 1 0,-1-1 0,0 1 1,-1-1-1,1 0 0,-1 0 1,-1 1-1,1-2 0,-1 1 0,0 0 1,0 0-1,-1-1 0,1 0 1,-1 1-1,0-2 0,-1 1 0,1 0 1,-1-1-1,0 0 0,0 0 1,-1 0-1,1-1 0,-1 1 0,1-1 1,-1-1-1,0 1 0,0-1 1,-1 0-1,1 0 0,0-1 0,0 0 1,-1 0-1,1-1 0,-1 1 1,1-1-1,-1-1 0,-6 0 0,1-1-245,0-1-1,1 1 0,0-2 0,0 0 0,0 0 0,0-1 1,1 0-1,0-1 0,0 0 0,0-1 0,0 0 0,1-1 1,1 0-1,-1 0 0,1 0 0,1-1 0,-1-1 0,2 1 1,-9-15-1,-3-15-602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6:11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12027,'30'-9'1296,"3"-2"-784,1-1-216,6-1 632,3 0-400,6 2-440,4-1-456,-2 1 368,-2 1-168,3 3-136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6:12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43 12451,'-39'23'1633,"22"-14"-1203,1 1 0,0 1 0,-22 18-1,17-8-270,0 0 0,1 1-1,-21 32 1,35-46-136,0 0 0,1 0-1,0 1 1,1 0 0,0 0-1,0 1 1,1-1 0,1 1-1,-1-1 1,1 1 0,1 0-1,0 0 1,0 15 0,1-22-17,1-1 0,-1 1 0,1-1 0,-1 1 0,1-1 0,0 1 0,0-1 0,0 0 0,0 0 0,0 0 0,1 1 0,-1-1 0,0 0 0,1 0 0,0-1 0,0 1 0,-1 0 0,3 1 0,0-1 0,-1 0 1,1 0-1,0 0 1,0 0 0,0-1-1,0 0 1,0 0-1,0 0 1,0 0 0,4 0-1,4-1 3,0 1 0,0-2 0,0 0 0,0-1 0,-1 0 0,19-5 0,-14 1 15,0 0 1,-1-2-1,0 1 0,0-2 1,-1 0-1,0-1 0,0 0 1,-1-1-1,19-20 1,-25 23 9,0-1 0,0 0 1,-1 0-1,0-1 1,0 0-1,6-18 0,-9 21-11,-1 0 0,0 0 0,-1-1 0,1 1 0,-2 0 0,1 0-1,-1-1 1,0 1 0,0 0 0,-1-1 0,-1-7 0,1 12-26,0 0 0,0-1 0,0 1 0,-1 0 0,1 0 0,-1-1 0,1 1 1,-1 1-1,0-1 0,0 0 0,-1 0 0,1 1 0,0-1 0,-1 1 0,0 0 0,1-1 0,-1 1 1,0 1-1,0-1 0,0 0 0,0 1 0,0-1 0,-1 1 0,1 0 0,0 0 0,-1 0 0,1 1 1,-1-1-1,1 1 0,-1 0 0,1 0 0,-1 0 0,1 0 0,0 1 0,-1-1 0,1 1 0,-1 0 1,1 0-1,0 0 0,0 0 0,-1 1 0,1 0 0,0-1 0,0 1 0,1 0 0,-1 0 0,0 0 1,0 1-1,1-1 0,-3 4 0,4-5 37,0 1 1,0-1 0,0 1-1,0-1 1,0 1-1,0 0 1,0-1 0,1 1-1,-1 0 1,1-1-1,-1 1 1,1 0 0,-1 0-1,1 3 1,0-4-34,0 0 1,1 0 0,-1 0-1,0 0 1,1 0 0,-1 0-1,0 0 1,1 0-1,0 0 1,-1 0 0,1 0-1,-1 0 1,1-1 0,0 1-1,0 0 1,-1 0 0,1-1-1,0 1 1,0 0-1,0-1 1,0 1 0,0-1-1,0 1 1,0-1 0,1 1-1,22 6-22</inkml:trace>
  <inkml:trace contextRef="#ctx0" brushRef="#br0" timeOffset="1">764 36 13779,'-11'17'591,"-2"-1"-1,-14 15 1,12-14-229,-19 26-1,31-39-309,-10 16 266,-16 33 0,26-48-274,1 0 1,0 0-1,0 1 0,0-1 1,1 1-1,0-1 0,0 1 1,0-1-1,1 1 0,-1 0 1,2-1-1,0 9 0,-1-12-37,1 0-1,0 0 0,-1 0 0,1 0 1,0-1-1,0 1 0,0 0 1,1 0-1,-1-1 0,0 1 0,1-1 1,-1 1-1,1-1 0,-1 0 0,1 1 1,-1-1-1,1 0 0,0 0 0,0 0 1,0 0-1,0-1 0,-1 1 1,1 0-1,0-1 0,0 1 0,0-1 1,0 0-1,3 0 0,4 1 8,0-1 0,0 0 0,-1-1 0,1 0 0,10-2 0,-3-1 50,0-1 1,0 0 0,-1-1-1,1-1 1,-2-1-1,1 0 1,-1 0 0,17-14-1,-22 15-10,-1 0-1,0 0 1,0-1-1,-1 0 1,0 0-1,0-1 1,-1 1 0,0-1-1,-1-1 1,0 1-1,0-1 1,-1 0-1,5-18 1,-8 24-21,0-1 1,0 1-1,0-1 1,-1 1-1,0-1 1,0 0 0,0 1-1,-1-1 1,1 0-1,-1 1 1,0-1-1,-1 1 1,1-1-1,-1 1 1,0 0-1,0 0 1,0 0 0,0 0-1,-1 0 1,1 0-1,-1 0 1,0 1-1,0-1 1,-1 1-1,1 0 1,-1 0 0,0 0-1,1 1 1,-1-1-1,0 1 1,-1 0-1,1 0 1,0 0-1,0 1 1,-1 0-1,1-1 1,-1 1 0,-7 0-1,1 0-53,1 0-1,-1 1 1,1 0-1,-1 1 1,1 0 0,-1 1-1,-14 4 1,18-4-67,0 0 1,0 1-1,1-1 1,-1 2 0,1-1-1,0 1 1,0 0-1,0 0 1,0 0 0,1 1-1,-9 9 1,12-12 198,0 0-1,1 1 1,-1-1 0,1 0 0,0 1 0,0-1-1,-2 5 1,3-6-109,0 0 1,-1 0-1,1-1 0,0 1 1,0 0-1,0-1 0,0 1 1,1 0-1,-1 0 0,0-1 1,0 1-1,0 0 0,0-1 0,1 1 1,-1 0-1,0-1 0,1 1 1,-1 0-1,0-1 0,1 1 1,-1-1-1,1 1 0,-1 0 1,1-1-1,-1 1 0,1-1 1,0 0-1,-1 1 0,1-1 0,0 1 1,-1-1-1,1 0 0,0 0 1,-1 1-1,2-1 0,26 5-7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6:12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13923,'0'6'1600,"6"-3"-1048,11-5-231,7-2 959,11 0-736,2-4-272,8 0-528,2-2-72,-1-6 264,-2 0-144,-5-4-112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1:37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15379,'21'-7'1177,"6"-1"-873,6-2-152,12-2 256,2-1-96,8 3 8,-2 2-80,0 3-176,-2 2-120,-5 3-280,-6 2-144,-8-1 376,-6-1-64,-8-3-104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6:12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14107,'0'16'1576,"-3"6"-1064,-5 11-215,-1 7 1383,3 7-1352,2 5-24,4 1-112,0-2-112,3-5-376,4-6-160,-1-8-576,-3-6 800,-3-9-168,-5-6-145</inkml:trace>
  <inkml:trace contextRef="#ctx0" brushRef="#br0" timeOffset="1">301 65 15251,'-7'8'404,"2"1"1,-1 0-1,-5 13 0,10-19-372,-1 0 1,1 0-1,0 0 1,0 1-1,0-1 1,1 0-1,-1 1 0,1-1 1,0 0-1,0 1 1,0-1-1,0 0 1,0 1-1,2 3 0,-1-5-43,0 0-1,0 0 1,0-1-1,0 1 1,1 0-1,-1-1 1,0 1-1,1-1 1,0 1-1,-1-1 1,1 0-1,0 0 1,-1 0-1,1 0 1,0 0-1,0 0 1,4 1-1,41 10-449,-22-7 223,-17-2 175,0 0 1,0 1 0,0 0 0,-1 0 0,0 1-1,0-1 1,0 2 0,0-1 0,-1 1 0,0 0-1,0 0 1,0 0 0,8 14 0,-12-17 71,0 1 0,0-1 0,0 1 0,-1 0 0,1-1 0,-1 1 0,0 0 0,0 0 0,0 0 0,-1 0 0,1 0 0,-1 0 0,0 0 0,0 0 0,0 0 0,-1 0 0,0 0 0,1 0 1,-1 0-1,0-1 0,-1 1 0,1 0 0,-1 0 0,0-1 0,0 1 0,0-1 0,0 0 0,0 1 0,-1-1 0,1 0 0,-5 3 0,-3 2 61,0-1-1,0 0 1,-1-1-1,0 0 1,0-1 0,0 0-1,0-1 1,-1 0-1,0 0 1,0-2-1,0 1 1,0-2 0,0 1-1,-1-2 1,1 0-1,-24-2 1,31 1 7,0 0-1,0-1 1,0 1-1,1-1 1,-1 0 0,1 0-1,-1 0 1,1-1-1,0 0 1,0 0 0,0 0-1,0 0 1,0 0-1,1-1 1,0 0-1,-4-4 1,3 2-7,0 0-1,0-1 1,1 1 0,0-1-1,0 0 1,1 0 0,-1 0-1,1-1 1,1 1 0,-1-8-1,0-38 242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6:13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13579,'20'-4'1496,"6"3"-1064,4-1-184,3 1 681,5-1-897,4 2 2216,1-1-1976,-2 1 88,2-2-40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6:13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13331,'-11'6'323,"0"1"0,1 0 0,0 1 0,0 0 0,1 1 0,0-1-1,-13 19 1,17-20-249,1 0 0,0 0 1,0 0-1,1 1 0,0-1 0,0 1 0,1 0 0,0 0 0,0 0 0,1 0 0,0 0 0,0 16 0,1-18-67,0-1 0,1 0-1,0 1 1,0-1 0,0 1 0,1-1 0,0 0-1,0 0 1,0 0 0,0 0 0,1 0 0,0-1-1,0 1 1,0-1 0,1 0 0,-1 1 0,1-2-1,0 1 1,0 0 0,1-1 0,-1 0 0,1 0-1,-1 0 1,1 0 0,0-1 0,0 0 0,0 0-1,6 2 1,0-1-23,0-1 0,1 1 0,-1-2 0,0 0 0,1 0 0,-1-1 0,0 0-1,1-1 1,-1 0 0,0-1 0,0-1 0,19-5 0,-19 3 32,-1 0 1,1 0 0,-1-1-1,0 0 1,-1 0-1,0-1 1,0-1-1,14-14 1,-21 19 21,1 0 1,-1 0-1,0 0 1,0-1-1,0 1 1,0-1 0,0 1-1,-1-1 1,0 0-1,0 0 1,0 1-1,1-7 1,-2 7 4,0 0 0,0-1 0,-1 1-1,1 0 1,-1 0 0,0 0 0,0 0 0,0 0 0,0 0 0,0 1-1,-1-1 1,1 0 0,-1 0 0,0 1 0,1-1 0,-1 1 0,-1 0-1,-1-3 1,-4-2 57,-1 0-1,0 1 0,0 0 0,0 1 1,0-1-1,-1 2 0,0-1 0,0 2 1,-13-4-1,4 2-187,0 1 0,-1 0 0,1 2 1,-24 0-1,41 1 42,1 1 1,-1 0-1,1 0 0,-1 0 1,1 1-1,0-1 1,-1 0-1,1 0 1,-1 1-1,1-1 0,0 1 1,-3 0-1,4 0 28,0-1-1,0 0 1,0 0-1,0 1 1,0-1-1,0 0 1,-1 0-1,1 1 1,0-1-1,0 0 1,0 0-1,0 1 1,0-1-1,0 0 1,0 0-1,0 1 1,0-1-1,0 0 1,0 0-1,1 1 1,-1-1-1,0 0 1,0 0-1,0 1 1,0-1-1,0 0 1,0 0-1,0 1 1,1-1-1,-1 0 1,0 0-1,0 0 1,0 0 0,1 1-1,-1-1 1,0 0-1,0 0 1,1 0-1,2 3-64,0-1 1,1 0-1,-1 0 0,1 0 1,-1 0-1,1-1 0,0 0 1,4 2-1,30 4-266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6:14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223 134 14883,'-13'0'263,"1"1"0,-1 0-1,1 1 1,-1 1 0,1 0-1,0 1 1,0 0 0,0 0-1,0 1 1,-12 9 0,18-11-226,1 0 1,0 0 0,0 1-1,0 0 1,1 0 0,-1 1-1,1-1 1,0 1 0,0 0-1,0 0 1,1 0 0,0 0-1,0 1 1,0 0-1,1-1 1,0 1 0,0 0-1,0 0 1,1 0 0,0 0-1,0 0 1,0 11 0,1-12-24,0 0 1,1 0 0,0-1 0,0 1-1,0 0 1,1 0 0,-1 0 0,1-1-1,0 1 1,0-1 0,1 1 0,-1-1 0,1 0-1,0 0 1,0 0 0,1-1 0,-1 1-1,1-1 1,0 0 0,0 1 0,0-2-1,0 1 1,0 0 0,1-1 0,-1 0-1,1 0 1,5 2 0,-3-2-4,-1 0 1,1-1-1,0 0 1,0 0-1,-1 0 1,1-1-1,0 0 1,0 0-1,0-1 1,0 1-1,0-2 1,-1 1-1,1-1 1,0 0-1,-1 0 1,1-1-1,-1 0 0,0 0 1,6-4-1,-7 3 8,0 0-1,0 0 0,-1 0 0,1-1 0,-1 1 1,0-1-1,-1 0 0,1 0 0,-1-1 1,0 1-1,0-1 0,-1 1 0,1-1 0,-1 0 1,-1 0-1,3-8 0,-4 10-36,0-1 0,1 1 0,-1 0 0,-1-1 0,1 1 0,0 0 1,-1 0-1,0-1 0,0 1 0,-1 0 0,1 0 0,-1 0 0,0 0 0,0 0 0,0 0 0,0 1 0,-1-1 0,1 1 0,-1-1 0,0 1 0,0 0 1,0 0-1,0 1 0,-5-4 0,3 3-191,1 0 0,-1 1 0,-1-1 0,1 1 1,0 0-1,-11-2 0,14 3 112,0 1 1,1 0-1,-1-1 1,0 1-1,0 0 1,0 0-1,1 0 0,-1 0 1,0 0-1,0 0 1,1 1-1,-1-1 0,0 0 1,0 1-1,1 0 1,-1-1-1,0 1 1,1 0-1,-1 0 0,1 0 1,-1 0-1,1 0 1,-1 0-1,1 0 0,-2 2 1,-1 8-671</inkml:trace>
  <inkml:trace contextRef="#ctx0" brushRef="#br0" timeOffset="1">540 244 15363,'-6'23'1193,"-4"6"-905,-1 4-112,1 5 256,0 4-120,4-6 0,3-3-80,6-12-336,7-5-224,3-16 288,3-10-56,-2-17-72</inkml:trace>
  <inkml:trace contextRef="#ctx0" brushRef="#br0" timeOffset="2">474 8 14475,'-11'-6'1384,"0"4"-944,6 4-191,5 1 1103,4 2-944,8 4-168,0 0-40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6:15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14587,'38'-9'1136,"2"0"-864,5 1-168,2-7 273,9 1-538,-7 5-1087,-6 1 1168,-22 5-264,-18 3-152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6:15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30 13267,'-10'22'1432,"10"-5"-920,19-11-192,11-2 705,18-4-473,10-3-40,3-2-448,1-7 832,-6-5-744,-7 0-32,-24-8-8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6:18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15619,'13'-16'1377,"-4"16"-1001,-4 3-144,-5 13 536,0 7-128,-3 11-248,-1 7-192,4 9-160,-1 4 32,4-1-120,-1-1-160,4-5-368,-3-1-40,-6-12 480,-3-11-144,-6-18-80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6:18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15011,'16'-13'1377,"14"1"-881,9-1-208,11 3 472,4 1-152,11 2-552,2 0-296,-1-2 264,1 0-104,-5 1-160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6:19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99 13603,'-11'7'431,"0"0"-1,1 1 1,0 0 0,1 0 0,-13 15-1,6-7 335,15-14-699,-37 41 824,36-41-837,0 0 0,0 1 0,0-1 0,1 1-1,0-1 1,-1 1 0,1 0 0,0-1 0,0 1 0,0 0 0,1 0-1,-1 0 1,1 0 0,-1 0 0,1 0 0,0 3 0,1-4-49,0-1 0,0 0 0,-1 1 0,1-1 0,0 0 0,0 1 0,0-1 0,1 0 1,-1 0-1,0 0 0,0 0 0,1 0 0,-1 0 0,0 0 0,1-1 0,-1 1 0,1 0 0,-1-1 0,1 1 1,-1-1-1,1 0 0,-1 1 0,3-1 0,43 4-455,-40-3 376,22-1-249,36 3-400,-59-2 642,-1-1-1,0 1 1,1 1-1,-1-1 1,0 1-1,0 0 1,0 0-1,0 0 1,5 4-1,-9-5 91,0 0 0,1 0-1,-1 0 1,0 0 0,0 1-1,0-1 1,0 0 0,0 1-1,0-1 1,0 0 0,-1 1-1,1-1 1,0 1-1,-1-1 1,1 1 0,-1-1-1,0 1 1,1 0 0,-1-1-1,0 1 1,0-1 0,0 1-1,0 0 1,0-1 0,0 1-1,-1 0 1,1-1 0,0 1-1,-1-1 1,0 1 0,1-1-1,-1 1 1,0-1 0,1 1-1,-1-1 1,0 0 0,0 1-1,-2 0 1,-2 5 141,-1 0 0,0-1 0,0 0 1,-1 0-1,-12 8 0,8-6 69,-1-1 1,-1 0-1,1-1 1,-1 0-1,0-1 1,-1 0-1,-20 3 1,30-7-140,-1 0 1,1 0 0,-1-1-1,1 1 1,-1-1-1,1 0 1,-1-1 0,1 1-1,-1-1 1,1 0-1,-1 0 1,1 0-1,-1-1 1,1 1 0,0-1-1,0 0 1,0-1-1,0 1 1,0 0 0,0-1-1,1 0 1,-1 0-1,1 0 1,0-1-1,0 1 1,-4-7 0,-4-14 224</inkml:trace>
  <inkml:trace contextRef="#ctx0" brushRef="#br0" timeOffset="1">180 87 15947,'30'-17'1233,"8"1"-985,7 1-96,11 3 0,5 4-304,5 0 248,2 1-144,-1 3-128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6:19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26 12731,'-19'5'625,"0"1"0,1 0-1,-1 1 1,1 1 0,1 1 0,-29 19 0,36-21-474,1 1-1,-1-1 1,1 2-1,1-1 1,0 1 0,0 0-1,1 1 1,0 0-1,0 0 1,1 1 0,1-1-1,-5 13 1,9-20-129,0 0-1,0 0 1,0 0 0,0 0 0,0 0-1,1 0 1,-1 0 0,1 0 0,0 1-1,0-1 1,0 0 0,1 0 0,-1 0 0,1 0-1,0 0 1,0 0 0,0 0 0,0 0-1,0 0 1,0 0 0,1 0 0,0 0 0,2 3-1,-1-3-17,1 0 0,0 0-1,0 0 1,0 0 0,0-1-1,0 1 1,0-1 0,1 0-1,-1-1 1,1 1 0,0-1-1,-1 1 1,1-1 0,6 0-1,0 0-15,-1 0 0,0-1 0,1 0 0,-1-1 0,0 0 0,1 0-1,-1-1 1,0-1 0,0 0 0,0 0 0,-1-1 0,1 0 0,-1 0 0,0-1 0,0-1 0,10-7-1,-13 8 32,-1 0-1,1 0 0,-1-1 0,0 1 0,0-1 0,-1-1 0,1 1 0,-1 0 0,-1-1 1,1 0-1,-1 0 0,-1 0 0,1-1 0,-1 1 0,0 0 0,-1-1 0,0 1 0,0-1 0,0 0 1,-1 1-1,-1-1 0,-1-11 0,1 12 8,0 0 1,-1 1 0,0 0-1,0-1 1,-1 1-1,0 0 1,0 0 0,0 0-1,-1 0 1,0 1-1,0-1 1,0 1-1,-8-7 1,9 9-78,-1 0 0,1 1-1,-1-1 1,1 1 0,-1-1 0,0 1 0,0 1 0,0-1 0,0 0-1,0 1 1,0 0 0,0 0 0,-1 0 0,1 1 0,0-1-1,0 1 1,-1 0 0,1 0 0,0 0 0,-1 1 0,-7 2-1,10-3 26,0 1-1,0-1 0,0 1 0,0 0 0,0 0 1,0 0-1,0 0 0,0 0 0,1 1 0,-1-1 0,0 0 1,1 1-1,-1-1 0,1 1 0,0 0 0,-1-1 1,1 1-1,-2 4 0,0 15-317</inkml:trace>
  <inkml:trace contextRef="#ctx0" brushRef="#br0" timeOffset="1">704 135 14083,'0'-1'69,"-1"-1"1,1 1-1,-1 0 1,1-1-1,-1 1 0,0 0 1,1 0-1,-1-1 1,0 1-1,0 0 0,0 0 1,0 0-1,0 0 1,0 0-1,0 0 0,0 1 1,0-1-1,-1 0 1,1 0-1,0 1 1,0-1-1,-1 1 0,-1-1 1,0 0 9,1 1 0,-1 0 0,0 0 0,1 0 0,-1 1 0,0-1 0,1 1 1,-1-1-1,1 1 0,-1 0 0,-4 2 0,-2 2 43,0 0 1,0 1-1,1 0 0,0 0 0,-13 12 1,16-12-77,-1 0 1,1 1-1,0-1 1,1 1-1,-1 0 1,1 0-1,1 0 0,0 1 1,-5 13-1,7-18-27,1-1 0,-1 0 0,1 1-1,0-1 1,0 1 0,0-1 0,0 0-1,0 1 1,0-1 0,1 1 0,-1-1 0,1 0-1,0 1 1,-1-1 0,1 0 0,0 0-1,0 0 1,1 1 0,-1-1 0,0 0-1,1-1 1,-1 1 0,1 0 0,0 0-1,-1-1 1,1 1 0,0 0 0,0-1 0,0 0-1,0 0 1,0 1 0,1-1 0,-1 0-1,0-1 1,0 1 0,4 1 0,5 0 19,0 0 0,0 0 1,-1-1-1,1 0 1,0-1-1,0 0 0,0-1 1,0 0-1,0-1 0,-1 0 1,1 0-1,-1-2 0,1 1 1,-1-1-1,0 0 1,0-1-1,-1 0 0,1-1 1,-1 0-1,-1-1 0,10-7 1,-15 11-21,-1 0 1,0 0-1,0 0 0,1 0 1,-2 0-1,1 0 0,0 0 1,-1-1-1,1 1 0,-1-1 1,0 1-1,0-1 0,-1 1 1,1-1-1,-1 0 0,1-6 1,-2 5 4,0 0 0,0 0 0,0 0 1,0 0-1,-1 1 0,0-1 0,0 0 0,0 1 1,-1-1-1,1 1 0,-4-4 0,0-1 4,-1 1-1,0 1 0,-1 0 0,1 0 0,-1 0 0,0 1 0,-1 0 0,0 0 1,0 1-1,0 1 0,-11-5 0,11 6-114,1 1 1,-1 0-1,0 0 0,0 1 0,0 0 1,0 0-1,-14 2 0,21-1 55,0 0 0,0 0 0,0 1-1,1-1 1,-1 0 0,0 1 0,0-1-1,1 1 1,-1 0 0,0 0 0,1 0 0,-1 0-1,1 0 1,-1 0 0,1 0 0,-1 0 0,1 0-1,0 1 1,-1-1 0,1 1 0,0-1 0,0 1-1,0-1 1,0 1 0,1-1 0,-1 1-1,0 0 1,1 0 0,-1-1 0,1 1 0,-1 0-1,1 0 1,0 0 0,0 0 0,0-1 0,0 1-1,0 0 1,0 0 0,0 0 0,1 0 0,-1-1-1,1 1 1,1 3 0,6 23-379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1:37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15939,'0'-1'56,"0"0"-1,1 0 1,-1 1-1,0-1 1,1 0-1,-1 1 1,0-1-1,1 1 1,-1-1-1,1 0 1,-1 1-1,1-1 1,-1 1-1,1-1 1,-1 1-1,1-1 1,0 1-1,-1 0 1,1-1-1,0 1 1,-1 0-1,1-1 1,0 1-1,-1 0 1,1 0-1,0-1 1,0 1-1,-1 0 1,1 0-1,0 0 1,0 0-1,31-1 299,-28 2-138,285 15 602,-279-16-831,0 2-1,0 0 1,-1 0 0,1 0 0,-1 1 0,0 1 0,10 4-1,-16-6 8,0 0 0,0 0 0,0 0 0,0 1 0,0-1 0,0 1 0,0 0 0,-1 0 0,1 0 0,-1 0 0,0 0 0,0 0 0,0 1 0,0-1 0,-1 0 0,1 1 0,-1 0 0,0-1 0,0 1 0,0 6 0,0 1 11,-1 0 0,0 0 0,-1 0 0,0 0 0,-1 1 0,0-2 0,-1 1 0,0 0 0,-1 0 0,-7 14 0,-6 9 184,-36 53 0,-86 107 756,-22 35-879,154-219-97,1 0 0,0 1 0,1-1 0,0 1 0,1 1 0,-4 13 0,2 14-223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6:2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167 251 15251,'-10'8'404,"1"1"-1,0 1 1,0-1 0,1 2-1,-8 11 1,-31 57 907,32-52-875,-12 33 1,24-51-342,0 0 1,0 0 0,1 0 0,0 1 0,0-1-1,1 1 1,1 18 0,0-25-76,0 0 1,1 1-1,0-1 0,-1 0 0,1 0 0,0 0 1,1 0-1,-1 0 0,0 0 0,1-1 1,0 1-1,0 0 0,0-1 0,0 1 0,0-1 1,0 0-1,5 4 0,-3-3-22,0 0 0,0-1 0,1 0-1,-1 0 1,1 0 0,0 0 0,-1-1 0,1 0-1,0 0 1,9 1 0,-7-2-47,-1 1-1,0-1 1,0-1-1,1 1 1,-1-1-1,0 0 1,0 0-1,0-1 1,0 0-1,0 0 1,0-1-1,-1 1 1,1-1-1,-1 0 1,1-1-1,-1 1 1,0-1-1,8-8 1,-9 6 17,0 0 0,0 0 0,-1 0 0,4-8 0,9-36-195</inkml:trace>
  <inkml:trace contextRef="#ctx0" brushRef="#br0" timeOffset="1">163 13 15827,'-14'-7'1273,"5"4"-953,3 2-112,9-1 2208,10 2-1960,4 2 40,5-2 73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6:40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85 12291,'6'-9'528,"1"1"0,1 0 0,-1 0 0,1 1 0,0 0 0,17-11 0,-20 15-368,0 1 1,0-1-1,0 1 0,1 0 1,-1 0-1,1 1 1,-1-1-1,1 1 1,0 1-1,0-1 1,-1 1-1,1 0 0,0 0 1,6 2-1,-10-2-153,0 0 0,0 0 1,0 0-1,0 1 0,0-1 0,0 1 0,0-1 0,-1 1 0,1 0 0,0 0 0,0 0 0,-1 0 1,1 0-1,0 0 0,-1 0 0,1 1 0,-1-1 0,0 0 0,1 1 0,-1-1 0,0 1 0,0 0 0,0-1 1,0 1-1,0 0 0,0 0 0,-1-1 0,1 1 0,-1 0 0,1 0 0,-1 0 0,1 0 0,-1 0 1,0 0-1,0 0 0,0 0 0,0 0 0,-1 0 0,1 0 0,0-1 0,-1 1 0,1 0 0,-2 3 0,-1 4-36,-1-1-1,1 0 0,-1 0 0,0 0 0,-1-1 0,0 1 0,0-1 0,-10 10 0,-11 6 86,-1-1 0,-58 35 0,51-35 103,30-19-122,1-1 1,0 1-1,-1 0 1,1 0-1,0 0 0,-3 4 1,5-7-32,1 1 0,0 0 0,-1-1 0,1 1 0,-1-1 0,1 1 0,0 0 0,-1-1 0,1 1 0,0 0 0,0-1 0,0 1 0,0 0 0,-1 0 0,1-1 0,0 1 0,0 0 0,0-1 0,0 1 0,1 0 1,-1 0-1,0-1 0,0 1 0,0 0 0,1-1 0,-1 1 0,0 0 0,0-1 0,1 1 0,-1 0 0,1-1 0,-1 1 0,1-1 0,-1 1 0,1-1 0,-1 1 0,1-1 0,-1 1 0,1-1 0,-1 0 0,1 1 0,1 0 0,8 2-7,0 1 0,0-2 1,0 1-1,1-1 0,-1-1 0,1 0 0,20-1 1,-15 1-58,25-1-6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6:40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206 102 14771,'-14'1'397,"0"1"0,0 1 1,0 0-1,0 1 0,1 0 0,-1 1 0,-19 10 0,28-12-323,0 0-1,0 0 1,0 0-1,1 1 0,-1-1 1,1 1-1,0 0 0,0 0 1,0 1-1,0-1 1,1 1-1,0 0 0,0 0 1,0 0-1,0 0 1,1 0-1,0 1 0,0-1 1,0 1-1,1-1 0,-1 8 1,2-11-67,0 0 0,0 1-1,0-1 1,1 0 0,-1 1 0,0-1 0,1 0 0,0 1 0,0-1 0,0 0-1,0 0 1,0 0 0,0 0 0,0 0 0,1 0 0,-1 0 0,1 0 0,-1 0-1,1-1 1,0 1 0,-1-1 0,1 1 0,0-1 0,0 1 0,0-1 0,1 0-1,-1 0 1,0 0 0,0-1 0,0 1 0,1 0 0,4 0 0,4 1-8,0 0 1,0-1 0,1 0 0,-1-1-1,19-2 1,-19 1 23,-1-1 0,1 0 0,-1-1 0,1 0-1,-1-1 1,0 0 0,0 0 0,-1-1 0,1-1 0,-1 1 0,0-2-1,-1 1 1,0-1 0,8-8 0,-11 10 14,-1 1 0,-1-1 0,1 0 0,-1 1 0,0-2 0,0 1 0,0 0-1,0-1 1,-1 1 0,0-1 0,-1 0 0,1 1 0,-1-1 0,0 0 0,0 0 0,-1 0 0,0 0 0,0 0 0,0 0 0,-1 0 0,0 0 0,0 0 0,0 0 0,-1 0 0,0 1 0,-3-9 0,2 9-11,0 0 0,0 0 0,-1 0 0,1 1 0,-1-1 1,0 1-1,-1 0 0,1 0 0,-1 0 0,1 1 1,-1 0-1,0 0 0,0 0 0,-1 0 0,1 1 1,0 0-1,-1 0 0,0 0 0,1 1 0,-1 0 1,0 0-1,0 0 0,-8 1 0,9-1-62,0 1 0,0 0 0,0 1 0,0-1 0,0 1 0,0 0 0,0 1 0,0-1 0,0 1-1,0 0 1,1 0 0,-1 0 0,1 1 0,-1-1 0,1 1 0,0 0 0,0 1 0,1-1 0,-1 1 0,1-1 0,-1 1 0,1 0-1,0 0 1,0 1 0,1-1 0,0 0 0,-3 7 0,4-9 3,0 0-1,1-1 1,-1 1-1,1 0 1,-1 0-1,1 0 1,0 0-1,0 0 1,0 0-1,0 0 0,0 0 1,0 0-1,1 0 1,-1 0-1,1 0 1,-1 0-1,1 0 1,0 0-1,-1-1 1,1 1-1,0 0 1,0 0-1,0-1 1,1 1-1,-1-1 1,0 1-1,1-1 1,-1 1-1,1-1 1,-1 0-1,1 0 1,-1 0-1,1 0 1,0 0-1,0 0 1,0 0-1,-1 0 1,4 0-1,32 10-386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6:41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1 14091,'-52'27'1226,"-71"49"0,94-55-851,2 1-1,1 1 1,-41 46-1,60-61-272,0 0 1,1 1-1,0 0 0,0 0 0,1 1 1,1 0-1,-7 17 0,10-24-88,0 0 1,1-1 0,-1 1-1,1-1 1,0 1-1,0 0 1,0-1-1,0 1 1,0 0-1,0-1 1,1 1-1,-1 0 1,1-1-1,0 1 1,0-1-1,0 1 1,0-1-1,0 1 1,1-1-1,-1 0 1,0 0-1,1 1 1,0-1-1,0 0 1,0-1-1,-1 1 1,2 0-1,-1 0 1,0-1-1,0 1 1,0-1 0,1 0-1,-1 0 1,1 0-1,-1 0 1,5 1-1,5 1 1,-1 0 1,1-1-1,0-1 0,0 0 0,0 0 0,0-1 1,-1-1-1,1 0 0,0 0 0,0-1 1,0-1-1,-1 0 0,1-1 0,-1 0 1,0 0-1,0-1 0,17-12 0,-20 12 45,0-1 0,0 0 0,0 0 0,-1-1 1,0 0-1,0 0 0,-1 0 0,0-1 0,9-16 0,-12 18 3,0-1-1,0 1 1,-1-1-1,1 0 1,-2 0 0,1 0-1,-1 0 1,0 0-1,-1-1 1,1 1-1,-1 0 1,-1 0 0,1 0-1,-3-10 1,2 11-20,-1 1 1,0-1-1,0 1 1,0 0-1,0-1 1,-1 1 0,0 0-1,0 0 1,0 1-1,0-1 1,-1 1-1,0-1 1,0 1-1,0 0 1,-7-4-1,4 3-10,0 1 0,-1 0 0,1 0 0,-1 1 0,0 0 0,0 1 0,0-1 0,0 2 0,-16-3 0,11 3-42,-1 1-1,0 0 0,1 1 1,-1 0-1,1 1 1,0 0-1,-1 1 0,1 1 1,0 0-1,1 1 1,-1 0-1,-22 14 0,28-14-82,1 0 0,-1 0-1,1 0 1,-6 8 0,10-11 25,1 0 0,-1 0 0,1 0 0,-1 0 1,1 0-1,0 0 0,0 0 0,0 0 0,0 1 1,0-1-1,1 0 0,-1 1 0,1-1 0,-1 0 0,1 1 1,0-1-1,0 5 0,0-6 51,0 0 0,1 0 0,-1 0 0,0 0 0,0 0 0,1 0 0,-1-1 0,1 1 0,-1 0 0,0 0 0,1 0 0,0-1 0,-1 1 0,1 0 0,-1 0 0,1-1 0,0 1 0,0-1 0,-1 1 0,1 0 0,0-1 0,1 1 0,22 3-295,13-5-157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6:41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1 17572,'-12'-1'244,"0"2"1,0 0 0,0 0-1,0 1 1,1 1-1,-1 0 1,1 0 0,0 1-1,0 1 1,-15 8-1,0 2 50,1 1 0,-46 37 1,44-29-133,-38 40 1,56-54-149,1 1 0,0-1 0,0 2 0,1-1 0,0 1 0,1 0 0,-5 17 0,10-27-13,0 1 0,0 0 0,0 0 1,1-1-1,-1 1 0,1 0 0,0 0 0,0-1 1,0 1-1,0 0 0,0 0 0,1 0 0,-1-1 0,1 1 1,0 0-1,-1-1 0,2 1 0,-1 0 0,0-1 1,0 1-1,1-1 0,-1 0 0,1 1 0,0-1 0,-1 0 1,1 0-1,0 0 0,1 0 0,-1 0 0,0-1 1,0 1-1,1-1 0,3 2 0,1 0 0,0 0 1,0-1-1,0 1 0,0-2 1,0 1-1,1-1 0,-1 0 1,0-1-1,1 0 0,-1 0 1,15-2-1,-8-1 20,0-1 0,0 0 0,0 0-1,-1-2 1,0 1 0,0-2 0,0 0 0,-1 0 0,0-1 0,0-1-1,-1 0 1,12-13 0,-14 13 18,0-1 0,-1 1 0,-1-2-1,0 1 1,0-1 0,-1 0 0,0 0 0,-1-1 0,0 0-1,-1 0 1,0 0 0,-1-1 0,0 1 0,0-14-1,-2 20-34,-1-1-1,0 1 1,0 0-1,-1 0 1,0 0-1,0-1 1,0 1-1,-1 0 0,0 0 1,-4-8-1,4 10-34,0 1 0,0 0-1,0 0 1,0 0 0,-1 1-1,1-1 1,-1 0 0,0 1 0,1 0-1,-1-1 1,0 1 0,0 0-1,-1 1 1,1-1 0,0 0 0,-1 1-1,1 0 1,-1 0 0,-4-1-1,0 1-123,0 0 1,1 1-1,-1 0 0,0 0 0,0 1 0,0 0 0,0 1 0,1-1 0,-1 2 1,1-1-1,-1 1 0,1 0 0,0 0 0,0 1 0,0 0 0,0 0 0,1 1 1,0 0-1,0 0 0,0 0 0,0 1 0,-7 10 0,2 6-430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6:41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194 231 15435,'1'0'51,"-1"0"1,1 0-1,-1 0 0,0 0 0,1 0 0,-1 0 0,1 0 0,-1 0 0,1 0 0,-1 0 1,1 1-1,-1-1 0,1 0 0,-1 0 0,1 0 0,-1 1 0,0-1 0,1 0 1,-1 0-1,1 1 0,-1-1 0,0 0 0,1 1 0,-1-1 0,0 1 0,0-1 0,1 0 1,-1 1-1,0-1 0,0 1 0,1-1 0,-1 1 0,0-1 0,0 0 0,0 1 0,0-1 1,0 1-1,0-1 0,0 1 0,0-1 0,0 1 0,0-1 0,0 1 0,0-1 1,0 1-1,0-1 0,0 1 0,0-1 0,-1 1 0,1-1 0,0 0 0,0 1 0,0-1 1,-1 1-1,1-1 0,-1 1 0,-26 27 997,13-16 14,-15 20-256,-36 50 0,54-68-744,2 1 0,0 0 0,1 1 0,0 0 0,2 0 0,-8 23 0,13-35-55,1-1 0,-1 1 0,0-1 0,1 1 1,0-1-1,0 1 0,0-1 0,0 1 0,0 0 0,1-1 0,-1 1 0,1-1 1,0 1-1,0-1 0,1 0 0,-1 1 0,1-1 0,2 4 0,-2-4 0,1 0-1,0 0 0,0-1 0,0 1 0,0-1 0,0 0 0,0 0 0,1 0 0,-1 0 0,1-1 0,-1 1 0,1-1 0,0 0 0,-1 0 0,1 0 0,5 0 1,3 1-56,0-1 0,0-1 0,0 0 1,1 0-1,-1-1 0,-1-1 0,1 0 1,20-6-1,-24 5-8,-1 0-1,1 0 1,-1-1 0,0 0 0,0 0-1,-1 0 1,1-1 0,-1 0 0,0-1-1,0 1 1,-1-1 0,0 0 0,9-13-1,13-29-192</inkml:trace>
  <inkml:trace contextRef="#ctx0" brushRef="#br0" timeOffset="1">124 1 18756,'-10'0'1744,"4"1"-1352,6 2-248,0 0 697,0 5-593,0-2 8,0-3-192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7:17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1136 12547,'-51'10'2216,"51"-10"-2175,-1 0-1,1 0 0,0 0 1,-1 0-1,1 0 0,0 0 1,-1 0-1,1 0 0,0 0 1,-1 0-1,1 0 0,-1 0 1,1 0-1,0 0 0,-1 0 1,1 0-1,0-1 1,-1 1-1,1 0 0,0 0 1,-1 0-1,1 0 0,0-1 1,-1 1-1,1 0 0,0 0 1,0-1-1,-1 1 0,1 0 1,0-1-1,4-9 710,18-14-156,-19 21-552,93-79 740,148-98 0,-94 73-645,80-66 20,95-69-332,-67 42-1085,-155 118 901,-53 43-5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7:18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0 854 12883,'0'5'1784,"16"-14"-1392,7-7 440,22-11-79,9-10-1,28-23-56,17-14-64,17-13-128,1-6-120,4-2-184,-2 1-200,-13 5-480,-7 9-144,-36 29 504,-23 17-152,-23 21-112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7:45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13147,'32'-5'4008,"-22"4"-3509,201-17 2075,0 9-3810,-209 9 1254,14-1 689,-13-1-390,-11-2-361,-15 0 10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7:45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13891,'0'19'1384,"10"-8"-752,7-1-216,7-4 529,6-2-129,9 2-152,3-2-72,2-1-496,-1-1-240,-3-2-536,-4 0 592,-12-2-128,-5-2-120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1:32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13251,'0'-2'84,"0"1"0,0-1 0,0 1 1,0-1-1,0 1 0,0-1 0,1 1 0,-1-1 0,0 1 1,1-1-1,-1 1 0,1-1 0,-1 1 0,1 0 0,0-1 1,0 1-1,0 0 0,0 0 0,-1 0 0,2-1 0,-1 1 1,0 0-1,2-1 0,-1 1-52,0 0 0,0 1 0,0-1 0,0 1 0,0 0 0,0-1 0,0 1 0,1 0 0,-1 0 0,0 1 0,0-1 0,0 0 1,0 1-1,4 0 0,8 4-113,-1 1 1,1 0 0,22 16 0,-29-19 172,55 38-147,-2 2-1,76 69 1,99 118 63,-97-91-10,-2-3 9,119 112-22,-210-208 15,274 254 11,66 60 14,-20-36-4,-51-43-6,363 327-15,-492-433 2,-156-142-1,377 336 11,18-18 31,316 157 23,-28-62 9,-493-302-39,46 28-7,10-19 151,-173-108-18,6 4 162,-143-62-503,-1 2 140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7:45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19 14923,'4'-2'216,"0"-1"0,1 1 0,-1 0-1,1 0 1,-1 1 0,1-1 0,-1 1-1,1 0 1,0 0 0,0 1 0,-1-1 0,1 1-1,9 0 1,7 2 287,35 6 1,-37-5-430,0 1 0,0 1 1,0 1-1,36 16 1,-51-20-70,0 1 0,0-1 1,0 1-1,0 0 1,-1 0-1,1 0 0,-1 0 1,0 1-1,0 0 0,0-1 1,4 7-1,-6-6 3,0-1 1,1 1-1,-1-1 0,0 1 0,-1 0 0,1-1 1,-1 1-1,1 0 0,-1-1 0,0 1 1,-1 0-1,1 0 0,-1-1 0,1 1 0,-1-1 1,-2 7-1,-5 9 69,0 0 0,-1-1 1,-1 0-1,-13 19 0,-53 65 419,63-86-411,-179 204 660,192-220-698,-1 1-1,0 0 0,1-1 1,-1 1-1,1-1 1,-1 1-1,1 0 0,-1-1 1,1 1-1,-1 0 1,1 0-1,0-1 1,-1 1-1,1 0 0,0 0 1,0 0-1,-1 1 1,2-2-40,-1 1 0,0-1 0,1 1 0,-1-1 1,1 0-1,-1 1 0,1-1 0,-1 0 0,1 1 1,-1-1-1,1 0 0,-1 0 0,1 1 0,-1-1 1,1 0-1,0 0 0,-1 0 0,1 0 0,-1 0 1,1 0-1,0 0 0,-1 0 0,2 0 0,17 0 87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8:2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84 12827,'16'-39'2195,"-14"32"-1385,1 0 0,0 1 1,0-1-1,7-11 0,-16 46 1720,-18 28-2312,-43 71 0,13-27-175,50-91-36,0-1 0,0 1-1,1 0 1,1 0 0,-1 0 0,1 0 0,1 0-1,-1 14 1,2-21 2,0 1-1,0 0 1,0 0 0,0 0-1,1 0 1,0 0-1,-1-1 1,1 1 0,0 0-1,1-1 1,-1 1-1,0 0 1,1-1 0,-1 0-1,1 1 1,0-1 0,0 0-1,0 0 1,0 0-1,0 0 1,0 0 0,0 0-1,1-1 1,-1 1-1,1-1 1,-1 1 0,1-1-1,0 0 1,-1 0-1,6 1 1,2 0 28,1 0-1,0-1 0,0-1 1,-1 1-1,1-2 1,0 1-1,0-1 1,0-1-1,-1 0 1,20-7-1,-12 3-259,1-1-1,-1-1 1,-1-1-1,1-1 0,17-12 1,-27 15-8,1 0 0,-1 0 1,0-1-1,0 0 0,-1-1 1,-1 1-1,9-13 0,-5-1-437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8:20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15139,'0'0'1377,"0"8"-769,-1 7-200,-3 6 656,-1 5-152,-2 11-208,-3 8-152,-1 9-159,-4 4-33,2 0-216,0 3-80,3-6-272,2-2-224,2-10-417,0-4 697,1-12-144,0-5-112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8:2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18 14283,'4'-16'1083,"-3"16"-1064,-1 0-1,0 0 0,0 0 1,0 0-1,0 0 1,0 0-1,0 0 1,0 0-1,0-1 0,0 1 1,0 0-1,0 0 1,1 0-1,-1 0 1,0 0-1,0 0 1,0 0-1,0 0 0,0 0 1,0 0-1,0 0 1,0 0-1,1 0 1,-1 0-1,0 0 0,0 0 1,0 0-1,0 0 1,0 0-1,0 0 1,1 0-1,-1 0 0,0 0 1,0 0-1,0 0 1,0 0-1,0 0 1,0 0-1,0 0 1,1 0-1,-1 0 0,0 0 1,0 0-1,0 0 1,0 0-1,0 1 1,0-1-1,0 0 0,0 0 1,0 0-1,12 27 1213,-8-17-1091,18 41 613,35 59-1,-29-62-461,26 70-1,-49-103-260,0 0 1,-1 1-1,-1-1 1,-1 1-1,0 0 1,-1 0-1,0 0 0,-3 23 1,-1-17-10,0-1 0,-2 0 0,0 0 0,-2 0 0,-15 35 0,8-29-8,-1 0 1,-1-1-1,-1-1 0,-1 0 0,-1-2 0,-1 0 0,-2-1 1,0-1-1,-26 19 0,31-28-88,-1 0 1,-25 12-1,36-20-71,-1-1 0,0 0 0,0 0 0,-1 0-1,1-1 1,-1-1 0,1 1 0,-10-1 0,17-1 118,0 1 1,0-1-1,0 0 0,0 0 0,0-1 1,0 1-1,-1 0 0,1 0 1,0 0-1,0-1 0,0 1 1,0-1-1,0 1 0,0-1 0,0 1 1,0-1-1,0 1 0,0-1 1,1 0-1,-1 1 0,-1-3 1,9-3-412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8:21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0 17572,'0'0'32,"0"0"0,0 0 0,0 0 0,0 0 0,1 0 0,-1 0 0,0 0 1,0 0-1,0 0 0,1 0 0,-1 0 0,0 0 0,0 0 0,0 0 0,1 0 0,-1 1 0,0-1 1,0 0-1,0 0 0,0 0 0,1 0 0,-1 0 0,0 0 0,0 0 0,0 1 0,0-1 1,0 0-1,0 0 0,1 0 0,-1 0 0,0 0 0,0 1 0,0-1 0,0 0 0,0 0 0,0 0 1,0 1-1,0-1 0,0 0 0,0 0 0,0 0 0,0 0 0,0 1 0,0-1 0,0 0 0,0 0 1,0 0-1,0 1 0,0-1 0,0 0 0,0 0 0,0 0 0,0 0 0,0 1 0,0-1 0,-1 0 1,1 0-1,-10 19 696,-19 21-19,16-25-578,-176 225 1005,134-164-1401,-56 105 1,110-179 228,-12 20-574,8-18-36,6-13-384,36-113-1405,-15 62 1666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8:22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17 15227,'5'-3'227,"-1"1"0,1 0 0,0 0 0,-1 0 0,1 1 0,0 0 0,0 0 0,0 0 0,0 0 0,1 1 0,7 0 0,-10 1-129,0-1 0,1 1 0,-1 0 0,-1 1 0,1-1 0,0 0-1,0 1 1,0 0 0,-1 0 0,1 0 0,-1 0 0,1 0 0,-1 0 0,0 0 0,0 1 0,0-1 0,0 1 0,0 0 0,-1-1 0,3 5 0,9 23 112,-2-1 0,-1 2 0,-1-1 0,-1 1 0,4 40 0,5 18-17,-5-46-785,2 1 0,22 49 1,-36-93 555,0 0 1,1 0 0,-1 1 0,0-1 0,0 0 0,0 1 0,0-1 0,0 0-1,0 0 1,1 1 0,-1-1 0,0 0 0,0 1 0,0-1 0,0 0 0,0 1-1,0-1 1,0 0 0,0 1 0,0-1 0,-1 0 0,1 1 0,0-1 0,0 0-1,0 1 1,0-1 0,0 0 0,0 0 0,-1 1 0,1-1 0,0 0 0,0 0 0,0 1-1,-1-1 1,1 0 0,-1 1 0,-13-1-606,-11-6-60</inkml:trace>
  <inkml:trace contextRef="#ctx0" brushRef="#br0" timeOffset="1">0 645 13859,'0'18'1800,"6"-6"-991,14-10-161,6-2 896,10-5-352,7-1-72,4-4-167,3-1-153,-4 1-472,0-1-280,-7 4-696,-3 3 1848,-5 3-1232,-5-4-8,-3 0-48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8:23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81 15419,'0'-3'152,"0"-1"0,0 1-1,0 0 1,0-1 0,0 1-1,-1 0 1,1 0 0,-1 0-1,0-1 1,0 1 0,0 0-1,-1 0 1,1 0 0,-1 0-1,1 1 1,-4-5 0,2 5-48,1-1 0,-1 1 0,0 0 0,0 0 0,0 0 0,0 1 0,0-1 0,-1 1 0,1 0 0,0-1 1,-1 1-1,1 1 0,-1-1 0,1 1 0,-6-1 0,-3 1 8,0 0-1,0 1 1,0 1-1,0 0 1,0 0 0,0 2-1,1-1 1,-1 1 0,-17 9-1,5 0-45,1 0 0,1 1 0,-29 23 0,29-18-12,1 1 1,1 1-1,1 0 0,1 2 0,1 0 0,1 1 0,-16 32 1,20-34-8,2 1 0,0 1 0,2 0 0,1 0 0,0 0 0,2 1 0,1 0 1,-1 39-1,4-57-37,2 1 1,-1-1 0,1 0 0,0 1-1,0-1 1,1 0 0,0 1-1,0-1 1,1 0 0,0-1 0,0 1-1,1 0 1,5 7 0,-5-9-7,0-1 1,0 0 0,1 1-1,-1-1 1,1-1 0,0 1-1,0-1 1,0 0 0,1 0-1,-1 0 1,1-1 0,0 0-1,0 0 1,0 0 0,0-1-1,9 1 1,2 0 31,0-1 0,0-1 1,-1-1-1,1 0 0,0-1 0,0-1 0,0-1 0,-1 0 1,0-1-1,0-1 0,0 0 0,-1-1 0,0-1 1,0 0-1,24-19 0,-36 25-7,0-1-1,0 0 1,0 0 0,0 0 0,0-1 0,-1 1 0,1-1-1,-1 1 1,0-1 0,0 0 0,2-5 0,-4 7-16,1 0 0,-1 1 1,0-1-1,0 0 0,0 1 1,1-1-1,-2 0 1,1 0-1,0 1 0,0-1 1,0 0-1,-1 0 0,1 1 1,-1-1-1,1 1 1,-1-1-1,0 0 0,0 1 1,0-1-1,0 1 0,0-1 1,0 1-1,0 0 0,0-1 1,0 1-1,-1 0 1,1 0-1,0 0 0,-3-1 1,-2-2 15,0 1 0,-1 0 1,1 1-1,-1-1 0,0 1 0,0 1 1,0-1-1,0 1 0,0 0 0,0 1 1,-12 0-1,10 0-26,-1 1-1,1 0 1,0 0-1,0 1 1,0 1 0,0-1-1,0 1 1,-12 7-1,20-10-4,-1 1-1,1 0 0,0-1 0,0 1 0,0 0 0,0-1 0,0 1 0,0 0 0,0 0 0,0 0 0,0 0 0,0 0 0,0 0 1,1 0-1,-1 0 0,0 0 0,1 0 0,-1 1 0,1-1 0,-1 0 0,1 0 0,-1 2 0,1-2 1,0-1 1,0 1-1,1-1 0,-1 0 0,0 1 0,0-1 0,0 1 1,1-1-1,-1 0 0,0 1 0,0-1 0,1 0 0,-1 1 0,0-1 1,1 0-1,-1 1 0,0-1 0,1 0 0,-1 0 0,1 1 1,-1-1-1,0 0 0,1 0 0,19 2-19,-6-4 4,0 0-1,0-1 0,-1-1 1,0 0-1,1-1 0,20-11 1,73-47-190,-98 57 177,107-80-435,-74 54 181,-41 31 268,-1 0 0,1 0-1,0 0 1,0 1 0,0-1 0,0 0 0,0 1 0,0-1 0,0 1-1,0-1 1,0 1 0,0 0 0,0-1 0,0 1 0,0 0 0,0 0-1,0 0 1,0 0 0,1 0 0,1 0 0,-3 0 10,1 1 1,-1-1-1,1 1 1,-1-1 0,1 1-1,-1 0 1,1-1-1,-1 1 1,0 0-1,1-1 1,-1 1-1,0 0 1,0 0-1,0-1 1,1 1 0,-1 0-1,0-1 1,0 1-1,0 0 1,0 0-1,0-1 1,-1 3-1,0 8 33,-1 0 0,-7 22-1,7-26 0,-14 51 54,-1-3-275,3 0 0,-12 93 0,25-140-88,0-3-90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8:23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69 15747,'-5'3'1934,"14"-4"-1061,17-3 141,428-57 2544,-431 60-3675,-6-1-176,0 0 1,0 2-1,0 0 0,0 1 0,33 6 1,-49-7 207,1 1 0,-1-1 1,1 0-1,-1 1 1,0-1-1,1 1 1,-1-1-1,1 1 1,-1 0-1,0 0 1,1 0-1,-1-1 1,0 1-1,0 0 0,0 1 1,0-1-1,0 0 1,0 0-1,2 2 1,-3-1 9,0-1 0,0 0 1,0 0-1,0 0 0,0 0 0,0 0 1,0 0-1,0 0 0,-1 0 1,1 0-1,0 0 0,-1 0 0,1 0 1,0 0-1,-1 0 0,1-1 0,-1 1 1,0 0-1,1 0 0,-1 0 0,-1 1 1,-3 3-176,0 0 0,-1 0 1,0-1-1,0 0 0,0 0 1,-13 6-1,-29 9-549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8:24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13771,'9'16'1848,"9"-6"-991,17-7-129,9-3 744,18-7-200,8-6-63,3-1-265,-1-3-208,-5 4-600,-4 1-384,-13 6-2241,-9 5 2241,-20 1-376,-8 7-240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8:56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62 117 14307,'3'-7'181,"0"1"-1,0 0 1,1 0 0,0 0 0,0 1-1,0-1 1,1 1 0,0 0 0,0 0-1,0 1 1,1-1 0,-1 1-1,1 0 1,0 1 0,0-1 0,1 1-1,-1 0 1,8-1 0,5-3-64,1 2 0,0 1 0,0 0 0,39-1 1,-47 5-95,0 0 0,-1 1 0,1 0 0,-1 1 0,19 4 0,-27-5-23,0 0 1,0 1-1,0-1 0,0 0 0,0 1 1,-1 0-1,1 0 0,0-1 0,-1 2 1,1-1-1,2 3 0,-4-4 0,0 1 0,0-1 0,-1 1-1,1 0 1,0 0 0,0-1 0,-1 1 0,1 0-1,-1 0 1,1-1 0,-1 1 0,0 0 0,0 0-1,0 0 1,0 0 0,0 0 0,0-1 0,-1 1 0,1 0-1,0 0 1,-2 2 0,0 2-2,-1 0 0,0 0 0,0 0 0,-1 0 0,1-1 0,-1 1 1,-1-1-1,1 0 0,-10 8 0,-53 40 143,46-38-52,-16 13 93,-104 83 709,127-98-758,1 0 0,1 1-1,0 0 1,1 1 0,0 0-1,2 1 1,-13 26 0,19-34-135,0 1 0,0-1 1,1 1-1,1-1 0,0 1 1,0 0-1,0 0 0,1 0 0,0-1 1,1 1-1,0 0 0,1 0 1,-1-1-1,2 1 0,5 16 0,-5-20-62,-1 1 0,1-1-1,0 1 1,0-1-1,1 0 1,0 0-1,0 0 1,0-1 0,0 1-1,1-1 1,-1 0-1,1-1 1,0 1-1,1-1 1,-1 0 0,0 0-1,1 0 1,0-1-1,0 0 1,-1 0-1,1 0 1,0-1 0,9 1-1,-7-1 14,0-1 0,0 0 0,0 0 1,0-1-1,8-2 0,56-20-348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1:34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12115,'14'14'832,"8"-4"-680,5 3-64,7-13 400,11-7-368,9-3-416,6-4 296,6-12-8,7 0-16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8:56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2 13811,'-3'-1'99,"-1"1"-1,1 0 1,0 0 0,-1 0-1,1 0 1,0 0-1,-1 0 1,1 1 0,0 0-1,0 0 1,0 0 0,-1 0-1,1 0 1,-5 3 0,-6 2 69,-11 6 113,-1 0 0,1 2-1,1 0 1,1 2 0,0 1 0,-35 34-1,39-33-161,1 1 0,1 1 0,1 0-1,1 2 1,1-1 0,0 2 0,-14 36 0,23-48-106,1 1 1,1 0 0,0 0 0,1 1 0,0-1 0,1 0 0,1 1-1,0-1 1,2 18 0,-2-26-21,0 0-1,1 1 1,0-1-1,0 0 1,0 0 0,1 0-1,-1 0 1,1 0-1,0-1 1,0 1 0,0 0-1,1-1 1,-1 1-1,1-1 1,0 0-1,0 0 1,0 0 0,0 0-1,0-1 1,1 1-1,-1-1 1,1 0 0,-1 0-1,1 0 1,0 0-1,0-1 1,0 0 0,0 0-1,0 0 1,0 0-1,6 0 1,0-1 18,0 0 0,-1-1 0,1 0 0,0-1 0,-1 0 0,0-1 0,1 1 0,-1-2 0,0 1 0,0-2 0,-1 1 0,14-10 0,1-1 153,-1-2 0,-1-1 0,24-24 0,-26 22 84,-1-1 0,-1-1 0,0 0 0,19-38 0,-30 51-144,-1-1 0,-1 0 0,1-1 0,-2 1 0,1-1 0,-2 1 0,1-1 0,-2 0 0,1 0 0,-1 0 0,-1-1 0,0 1 0,-1 0 0,-1-12 0,1 19-102,-1 0 0,1 0 0,0 0 0,-1 0 0,0 1 0,0-1 0,0 0 0,-1 1 0,1 0 0,-1-1 0,1 1 0,-1 0 0,0 0 0,-1 0 0,1 1 0,0-1 0,-1 1 0,1 0 0,-1 0 0,0 0 0,0 0 0,1 1 0,-1-1 0,0 1 0,-1 0 0,1 0 0,0 1 0,0-1 0,0 1 0,-7 0 0,2 0-113,-1 1 0,1 0 1,0 0-1,-1 1 0,1 0 0,0 0 0,0 1 0,0 0 1,1 1-1,-1 0 0,1 1 0,-14 9 0,2 4-269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8:57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521 215 15187,'3'-8'273,"0"0"0,-1-1 0,0 1 0,0 0 0,-1-1 0,0 1 0,0-1 0,-1 1 0,0-1 0,-1 1 0,-2-14 0,2 17-175,-1 0 0,0 0 1,0 0-1,0 0 0,0 0 1,-1 1-1,0-1 1,0 1-1,0-1 0,0 1 1,-1 0-1,0 0 0,0 1 1,0-1-1,0 1 0,0 0 1,-1 0-1,1 0 0,-9-3 1,4 2-64,0 2 0,-1-1 1,1 1-1,0 0 0,-1 1 0,1 0 1,-1 1-1,1 0 0,-1 0 1,1 1-1,-1 0 0,1 1 0,0 0 1,-1 0-1,1 1 0,-11 5 1,0 1-39,0 0-1,0 2 1,1 0 0,1 1 0,-33 28 0,40-31-2,0 1 0,1 0 0,0 1 0,1 0 0,1 1 0,0-1 0,0 1 0,1 1 0,0 0 0,1 0 0,1 0 0,-4 16 0,8-27-12,1 1 0,0 0 0,-1 0 0,1-1 0,1 1 0,-1 0 0,0 0 0,1-1 0,-1 1 1,1 0-1,0-1 0,0 1 0,0 0 0,0-1 0,0 1 0,1-1 0,-1 0 0,1 1 0,-1-1 0,1 0 0,0 0 0,0 0 0,0 0 1,0-1-1,0 1 0,0 0 0,1-1 0,-1 1 0,5 1 0,6 3-103,-1-1-1,2-1 1,-1 1 0,20 2 0,-31-7 109,69 13-488,29 7-243,-85-17 584,-1 2 0,1 0 0,-1 0 0,18 11-1,-30-15 137,0 0 0,1 0 0,-1 1-1,0-1 1,0 1 0,0 0 0,0 0 0,0 0-1,0 0 1,-1 0 0,1 0 0,0 0-1,-1 0 1,0 1 0,0-1 0,1 1-1,0 3 1,-2-4 13,0 1 0,0-1 0,0 1 0,0-1-1,0 1 1,0-1 0,0 1 0,-1-1 0,0 1 0,1-1 0,-1 0 0,0 1-1,0-1 1,0 0 0,-2 3 0,-4 5 48,0-1 0,-1 1-1,-1-1 1,1-1 0,-1 0 0,-11 8 0,-9 6 304,0-1 0,-1-1 0,0-2 0,-2-1 0,0-1 0,-1-2 0,-69 20 0,100-34-336,0 1-1,0-1 1,-1 1-1,1-1 1,0 0-1,-1 0 1,1 0-1,0 0 1,-1 0-1,1 0 1,0-1-1,-1 1 0,1-1 1,0 0-1,0 0 1,-1 0-1,1 0 1,0 0-1,-3-2 1,4 1-42,0 1-1,0-1 1,0 1 0,0-1-1,0 1 1,0-1 0,1 1 0,-1-1-1,1 0 1,-1 0 0,1 1 0,0-1-1,-1 0 1,1 0 0,0 1-1,0-1 1,0 0 0,1 0 0,-1 1-1,0-1 1,1 0 0,-1 0 0,1 1-1,-1-1 1,1 0 0,1-2-1,4-8-64,1 0 0,0 0 0,1 0-1,0 1 1,0 0 0,1 0-1,1 1 1,0 0 0,14-10 0,37-25-399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8:58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0 17060,'0'2'76,"0"-1"0,0 1 0,0 0-1,-1-1 1,1 1 0,-1-1 0,1 1 0,-1-1 0,0 1 0,0-1 0,1 0 0,-1 1 0,0-1 0,0 0 0,-2 3 0,-4 4 20,-7 15 46,2-1 1,1 1 0,0 1 0,2 0 0,1 1 0,-7 33 0,9-25-63,1-1-1,1 1 1,2 1 0,3 49 0,17 52-122,-18-135 32,0 0 1,1 0-1,-1 0 0,0 1 1,0-1-1,0 0 0,0 0 0,0 1 1,0-1-1,0 0 0,0 0 1,0 1-1,0-1 0,0 0 0,0 0 1,0 1-1,0-1 0,0 0 0,0 0 1,0 0-1,0 1 0,0-1 1,0 0-1,0 0 0,-1 1 0,1-1 1,0 0-1,0 0 0,0 0 0,0 1 1,-1-1-1,1 0 0,0 0 1,0 0-1,0 0 0,0 1 0,-1-1 1,1 0-1,0 0 0,-1 0 0,-7-9-423,-10-25-308,15 29 633,-37-67-573,-94-126 0,134 198 712,0-1-1,0 1 1,-1 0 0,1-1 0,0 1 0,0 0-1,0-1 1,-1 1 0,1 0 0,0-1 0,0 1-1,0-1 1,0 1 0,0 0 0,0-1 0,0 1-1,0-1 1,0 1 0,0 0 0,0-1 0,0 1-1,0-1 1,0 1 0,0 0 0,1-1 0,-1 1-1,0-1 1,0 1 0,0 0 0,1-1 0,-1 1-1,0 0 1,0-1 0,1 1 0,-1 0-1,0 0 1,1-1 0,-1 1 0,0 0 0,1 0-1,-1 0 1,0-1 0,1 1 0,-1 0 0,0 0-1,1 0 1,-1 0 0,1 0 0,-1 0 0,0 0-1,1 0 1,-1 0 0,1 0 0,-1 0 0,0 0-1,1 0 1,0 0 0,27-1 527,-25 1-464,409-9-1145,-343 6 655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8:58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0 13259,'-50'17'2420,"-34"15"62,74-28-2331,0 1 1,1 0-1,0 1 1,0 0-1,1 0 1,-10 10-1,15-14-137,1 1 0,0 0 0,-1 0 0,1 0 0,1 0 0,-1 0-1,0 0 1,1 0 0,-1 1 0,1-1 0,0 0 0,0 1-1,0 0 1,1-1 0,-1 5 0,1-6-15,0 0 0,0 0-1,0 0 1,1 0 0,-1 0 0,1 0 0,-1 0-1,1 0 1,0 0 0,0-1 0,0 1 0,0 0-1,0 0 1,0-1 0,0 1 0,1-1 0,-1 1-1,0-1 1,1 0 0,-1 1 0,1-1-1,0 0 1,-1 0 0,1 0 0,0 0 0,0 0-1,-1-1 1,1 1 0,3 0 0,4 1-4,-1 0 0,1-1 0,-1-1 0,1 0-1,0 0 1,-1 0 0,1-1 0,0 0 0,-1-1 0,0 0 0,1-1 0,-1 1 0,0-1 0,0-1 0,8-4 0,0-1 26,0 0 1,0-1 0,-1-1-1,-1-1 1,1 0 0,12-14-1,-25 24-4,17-22 112,-18 23-113,0 0-1,0 0 0,-1 0 1,1 0-1,0 0 0,-1 0 1,1 0-1,-1-1 1,1 1-1,-1 0 0,0 0 1,1-1-1,-1 1 0,0 0 1,0-1-1,0 1 0,0 0 1,0-3-1,-1 4-3,0 0 0,1 0 0,-1 0-1,1 0 1,-1 0 0,1 0 0,-1 0 0,0 0 0,1 1 0,-1-1-1,1 0 1,-1 0 0,1 0 0,-1 1 0,1-1 0,-1 0 0,1 1-1,-1-1 1,1 0 0,-1 1 0,1-1 0,-1 1 0,1-1 0,0 1-1,-1-1 1,1 1 0,-1 0 0,-13 15 131,10-10-120,-1 1 1,2 0 0,-1 0-1,1 0 1,0 0-1,0 0 1,-2 12 0,5-17-45,-1-1 0,1 1 0,-1-1 0,1 1 0,0-1 0,0 1 0,0 0 0,0-1 0,0 1 0,0-1 0,0 1 0,1-1-1,-1 1 1,0-1 0,1 1 0,-1-1 0,1 1 0,0-1 0,-1 0 0,1 1 0,0-1 0,0 0 0,0 1 0,0-1 0,0 0 0,0 0 0,0 0 0,0 0 0,1 0 0,-1 0 0,0 0 0,0-1 0,1 1 0,-1 0 0,1-1 0,-1 1 0,1-1 0,-1 1 0,1-1 0,-1 0 0,1 1 0,2-1 0,7 0-273,-1 0 0,0-1 1,1 0-1,-1-1 0,0 0 1,0-1-1,17-6 0,4-4-210,31-18 0,-2-3-290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8:59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13187,'-26'12'808,"1"2"0,0 1 0,2 0 0,-1 2 0,-39 38 0,60-52-730,0 0 0,0 1 0,0-1 0,0 1 0,1 0 1,-3 4-1,4-7-70,1-1 1,0 1 0,0-1-1,-1 1 1,1-1-1,0 1 1,0 0 0,0-1-1,0 1 1,0-1 0,0 1-1,0 0 1,0-1-1,0 1 1,0-1 0,0 1-1,0-1 1,1 1 0,-1 0-1,0-1 1,1 1-1,-1 0-11,1 0-1,0-1 0,-1 1 0,1-1 1,0 1-1,0-1 0,0 1 0,-1-1 1,1 0-1,0 1 0,0-1 0,0 0 1,0 0-1,0 1 0,0-1 0,0 0 1,1 0-1,7 0-82,0 0 0,0-1 0,0 0-1,0-1 1,0 0 0,-1 0 0,1-1 0,-1 0-1,0 0 1,16-9 0,-14 6 23,1-1 0,-1 0-1,0 0 1,-1-1 0,0 0 0,0-1 0,10-12-1,-19 20 70,-1 1 0,1 0 0,0 0 0,0 0-1,0 0 1,0-1 0,0 1 0,0 0 0,0 0-1,0 0 1,0 0 0,-1 0 0,1-1 0,0 1-1,0 0 1,0 0 0,0 0 0,0 0 0,-1 0-1,1 0 1,0 0 0,0 0 0,0-1 0,0 1 0,-1 0-1,1 0 1,0 0 0,0 0 0,0 0 0,-1 0-1,1 0 1,0 0 0,0 0 0,0 0 0,-1 0-1,1 0 1,0 0 0,0 0 0,0 1 0,0-1-1,-1 0 1,1 0 0,0 0 0,0 0 0,0 0-1,0 0 1,-1 0 0,-4 3 57,1 1 1,-1-1-1,0 1 0,1 0 0,0 0 0,0 0 1,0 0-1,0 1 0,1-1 0,0 1 0,0 0 1,0 0-1,0 1 0,1-1 0,0 0 1,0 1-1,-1 6 0,2-8-33,0 0 0,0 0 0,1 0 0,0 0 1,0 0-1,0 0 0,0 0 0,0 0 0,1 0 0,0 0 0,1 6 0,-1-8-16,1 1-1,-1-1 0,0 0 1,0 0-1,1 1 0,0-1 1,-1 0-1,1 0 0,0 0 1,0-1-1,0 1 0,0 0 1,0-1-1,0 1 0,1-1 0,-1 0 1,0 0-1,6 2 0,-1-1-39,0-1 0,0 1 0,0-1 0,0-1 0,0 1 0,0-1-1,1 0 1,-1-1 0,0 0 0,0 0 0,0-1 0,0 1 0,0-1-1,0-1 1,-1 0 0,1 0 0,-1 0 0,11-7 0,-8 4-64,-1-1 1,1 1 0,-1-1 0,0-1-1,-1 0 1,0 0 0,0 0-1,-1-1 1,0 0 0,0 0-1,8-18 1,-1-11-228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8:59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17 13747,'3'-14'957,"-4"11"-155,-9 25 122,-1 18-141,1 1-1,-8 73 1,9 85 255,10-153-902,1-1 0,12 63 0,-24-140-557,-1-1 0,-2 2 0,-1 0 0,-1 0 0,-35-49 0,12 28 1176,40 49-241,5 4-205,12 4 43,-16-4-266,38 9-357,0-1 0,1-2 0,0-1 0,66-1 0,-81-6-229,-1 0 0,0-2-1,0-1 1,0-1 0,-1-1-1,1-1 1,-2-2 0,39-17-1,-58 23 550,-1 0 0,1 0 0,-1 0-1,0-1 1,6-5 0,-10 8-13,1 1 0,-1-1 0,1 1 0,-1-1 0,1 1 0,-1-1 0,0 0 0,1 1-1,-1-1 1,0 1 0,0-1 0,1 0 0,-1 1 0,0-1 0,0 0 0,0 1 0,0-1 0,0 0 0,0 0 0,0 0 0,0 0 1,-1 1-1,1-1 1,-1 1 0,1-1-1,-1 1 1,0-1 0,1 1 0,-1-1-1,1 1 1,-1 0 0,0-1-1,1 1 1,-1 0 0,0 0-1,0 0 1,1-1 0,-1 1 0,0 0-1,0 0 1,1 0 0,-1 0-1,0 0 1,-1 0 0,-7 1 244,0 0 0,0 0 0,1 1 1,-1 0-1,0 0 0,1 1 0,-1 0 1,1 1-1,-11 6 0,0 0 136,1 2 0,-31 25 0,46-35-413,1 0 0,-1 0 1,1 0-1,0 1 0,0-1 0,0 1 0,0-1 0,0 1 0,0 0 0,1 0 0,-1 0 1,-1 5-1,3-7-23,0-1 0,0 1 0,0 0 0,0 0 0,0 0 0,0 0 0,0 0 0,0-1 0,1 1-1,-1 0 1,0 0 0,0 0 0,1 0 0,-1-1 0,1 1 0,-1 0 0,0 0 0,1-1 0,0 2 0,1 0-42,0-1-1,0 0 0,-1 1 1,1-1-1,0 0 0,0 0 0,0 0 1,0 0-1,1 0 0,2 0 1,19 4-629,0-1 1,36 1 0,26 5-399,-83-10 1088,0 1-1,0 0 0,0 0 0,0 0 1,0 0-1,0 0 0,0 1 1,6 3-1,-9-4 20,1-1 0,0 1 0,0 0 1,-1 0-1,1-1 0,-1 1 0,1 0 0,0 0 1,-1 0-1,0 0 0,1 0 0,-1 0 0,0 0 1,1 0-1,-1 0 0,0 0 0,0 0 0,0 0 1,0 0-1,0 0 0,0 0 0,0 0 0,0 0 0,0 0 1,0 0-1,-1 0 0,1 0 0,0 0 0,-1 0 1,1 0-1,-1 0 0,0 1 0,-3 4 85,0 0 0,-1 0 0,0 0-1,0 0 1,0-1 0,-1 0 0,1 0 0,-1 0-1,-9 5 1,0-1 166,0 0 0,-32 13 1,42-20-236,0-1-1,0 1 1,0-1 0,0 1 0,0-1 0,0-1 0,0 1 0,-7-1 0,-3-2 76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9:00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57 14851,'3'-3'182,"0"1"-1,-1-1 0,1 1 1,-1-1-1,0 0 1,0 0-1,0 0 1,0 0-1,2-7 1,-3 10-149,-1-1-1,0 0 1,0 1 0,0-1 0,0 1 0,0-1 0,0 0 0,0 1 0,0-1 0,0 0 0,0 1 0,0-1 0,0 0 0,0 1 0,0-1 0,-1 1 0,1-1 0,0 0 0,0 1 0,-1-1 0,1 1 0,0-1 0,-1 0 0,-1 0 22,1 0 0,0 0 1,-1 1-1,1-1 0,0 1 1,-1-1-1,1 1 0,-1-1 0,1 1 1,-1 0-1,1-1 0,-1 1 0,1 0 1,-1 0-1,-1 0 0,-19 1 229,1 1-1,-1 1 1,1 1 0,-42 13-1,29-6-165,1 3 0,-40 21 1,65-31-96,-23 13 34,30-16-58,-1 0-1,0 1 1,1-1 0,-1 0 0,1 0 0,0 1 0,-1-1 0,1 1-1,0-1 1,0 1 0,0-1 0,0 1 0,-2 3 0,4-5-5,-1 1 1,0 0 0,0-1-1,0 1 1,0 0-1,1-1 1,-1 1 0,0-1-1,1 1 1,-1 0 0,0-1-1,1 1 1,-1-1-1,1 1 1,-1-1 0,1 1-1,-1-1 1,1 0-1,-1 1 1,1-1 0,-1 1-1,1-1 1,0 0 0,-1 0-1,1 1 1,0-1-1,-1 0 1,1 0 0,0 0-1,-1 0 1,1 0 0,1 0-1,24 4-111,-25-4 108,42 3-169,-14-2 45,1 1 0,-1 2 0,0 1 1,42 12-1,-66-15 111,0 0-1,-1 0 1,1 0 0,-1 1-1,1-1 1,-1 1 0,0 0-1,0 1 1,4 3 0,-7-6 19,0 1 0,0-1 0,0 1-1,0-1 1,0 1 0,0-1 0,0 1 0,-1-1 0,1 1 0,-1 0 0,1-1 0,-1 1 0,0 0 0,1 0 0,-1-1 0,0 1-1,0 0 1,0 0 0,0-1 0,-1 1 0,1 0 0,0 0 0,-1-1 0,1 1 0,-1 0 0,0-1 0,1 1 0,-1-1-1,0 1 1,-1 1 0,-4 5 70,0-1 0,-1 0 0,0 0 0,0 0 0,0-1 0,-1 0 0,0 0 0,0-1 0,0 0 0,-17 7 0,3-3 105,1-1 1,-2-1 0,-31 7-1,48-13-209,0 0 0,-1 0-1,1-1 1,0 0 0,-11-1-1,16 1-21,0 0-1,0 0 1,0 0-1,0 0 1,0-1-1,0 1 0,0 0 1,1 0-1,-1-1 1,0 1-1,0-1 1,0 1-1,0-1 1,1 1-1,-1-1 0,0 0 1,0 1-1,1-1 1,-1 0-1,1 1 1,-1-1-1,1 0 0,-1 0 1,1 0-1,-1 0 1,1 1-1,-1-1 1,1 0-1,0 0 1,0 0-1,-1 0 0,1 0 1,0 0-1,0 0 1,0 0-1,0 0 1,0 0-1,0 0 1,0 0-1,1 0 0,-1 1 1,0-1-1,1-2 1,1-2-56,0 0 0,1 1-1,-1-1 1,1 1 0,0-1 0,0 1 0,0 0 0,1 0 0,5-5 0,-4 3-51,29-30-674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9:01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14251,'0'0'41,"0"0"-1,0 1 0,-1-1 1,1 0-1,0 0 1,0 0-1,0 1 1,0-1-1,0 0 1,0 0-1,0 0 1,0 1-1,0-1 0,0 0 1,-1 0-1,1 1 1,0-1-1,0 0 1,0 0-1,0 1 1,1-1-1,-1 0 1,0 0-1,0 0 0,0 1 1,0-1-1,0 0 1,0 0-1,0 1 1,0-1-1,0 0 1,1 0-1,-1 0 1,0 0-1,0 1 1,0-1-1,0 0 0,0 0 1,1 0-1,-1 0 1,0 1-1,0-1 1,0 0-1,1 0 1,-1 0-1,0 0 1,0 0-1,1 0 0,-1 0 1,0 0-1,0 0 1,0 0-1,1 0 1,-1 0-1,0 0 1,0 0-1,1 0 1,-1 0-1,0 0 1,0 0-1,1 0 0,-1 0 1,0 0-1,0 0 1,1-1-1,-16 31 1025,1-4-572,0 13-306,1 1 1,1 0-1,3 1 1,-7 62-1,13-70-68,2-1 0,1 0 0,1 0 0,2 1 0,1-1-1,12 45 1,-12-65-11,0-1 0,0 0-1,10 17 1,-14-26-85,1-1-1,0 1 1,0-1-1,0 0 1,0 0 0,0 1-1,0-1 1,0 0 0,1 0-1,-1 0 1,0 0-1,1 0 1,-1 0 0,1 0-1,2 0 1,-3-1-8,0 0 0,0 0 0,0 0 1,0 0-1,0-1 0,0 1 0,0 0 0,0-1 0,0 1 0,0-1 0,0 1 1,0-1-1,0 1 0,0-1 0,0 0 0,-1 0 0,1 1 0,0-1 0,-1 0 1,1 0-1,0 0 0,-1 0 0,1 1 0,-1-1 0,1 0 0,-1 0 0,1-2 1,4-9 67,0 0 1,-1 0-1,0 0 1,-1-1 0,0 0-1,1-23 1,-2 9-67,-2 1 0,-3-35 0,-2 40-101,5 21 75,0-1 0,-1 1 1,1-1-1,0 0 0,0 1 0,0-1 0,0 1 0,0-1 0,0 1 0,-1-1 0,1 1 0,0-1 0,0 1 0,-1 0 0,1-1 1,0 1-1,-1-1 0,1 1 0,-1 0 0,1-1 0,0 1 0,-1 0 0,1-1 0,-1 1 0,1 0 0,-1-1 0,1 1 0,-1 0 0,1 0 1,-1 0-1,0 0 1,1 1 1,0-1 0,-1 1-1,1-1 1,0 1-1,0-1 1,0 1 0,0 0-1,0-1 1,-1 1 0,1-1-1,0 1 1,0 0 0,0-1-1,1 1 1,-1-1-1,0 1 1,0-1 0,0 1-1,0 0 1,0-1 0,1 1-1,-1-1 1,0 1 0,1-1-1,-1 1 1,0-1-1,1 1 1,-1-1 0,0 1-1,1-1 1,15 20-80,-9-14 73,1 1 0,0-2 0,1 1 0,-1-1 1,1 0-1,0-1 0,0 0 0,1 0 0,-1-1 0,1 0 0,0-1 1,0 0-1,0-1 0,0 0 0,0 0 0,11-2 0,-9 1 14,0 0-1,0-1 0,0-1 0,0 0 1,0-1-1,0 0 0,-1-1 1,0 0-1,1 0 0,-2-2 1,1 1-1,0-1 0,11-10 1,-19 14 2,1 0 0,-1-1 0,0 0 1,-1 1-1,1-1 0,0 0 1,-1-1-1,0 1 0,0 0 0,0-1 1,0 1-1,0-1 0,2-6 1,-4 10-4,0 0 1,0-1-1,0 1 1,0 0-1,0 0 1,0 0-1,0-1 1,0 1-1,0 0 1,0 0-1,0-1 1,0 1-1,0 0 1,0 0-1,0 0 1,0-1-1,0 1 1,0 0-1,0 0 1,0 0-1,-1-1 1,1 1-1,0 0 1,0 0-1,0 0 1,0 0-1,0-1 1,0 1-1,-1 0 1,1 0-1,0 0 1,0 0-1,0 0 1,-1 0-1,1-1 1,0 1-1,0 0 1,0 0-1,-1 0 1,1 0-1,-10 5-19,-9 12-10,17-14 29,1 1 0,-1-1 0,0 1 0,1 0 0,-1 0-1,1-1 1,0 1 0,1 0 0,-1 0 0,1 0 0,-1 0 0,1 0 0,0 0 0,1 6 0,0-8 4,0 0 0,-1 0 0,1 0 0,0 0 0,0 0-1,0-1 1,0 1 0,0 0 0,0 0 0,1-1 0,-1 1 0,1-1 0,-1 1 0,1-1 0,-1 0 0,1 0 0,0 1 0,-1-1 0,1 0 0,0 0-1,0-1 1,0 1 0,0 0 0,0-1 0,0 1 0,0-1 0,0 0 0,0 1 0,4-1 0,7 0 8,0-1 0,0 0 0,-1-1 0,1 0 0,-1 0 0,0-2 0,1 0 0,-1 0 0,-1-1 0,23-12 0,-3-2-26,-1-1 0,43-38 0,-49 33-55,-15 16-39,-19 27 107,4-7 55,1-1 0,0 1 1,-5 18-1,8-25-25,1 0 0,0 0 1,0 1-1,0-1 0,1 0 0,0 1 0,0-1 1,0 0-1,0 1 0,0-1 0,1 0 0,0 1 0,1 3 1,-1-7-34,0 1 1,-1-1-1,1 1 1,0-1 0,0 0-1,0 0 1,0 0-1,0 1 1,1-1-1,-1 0 1,0 0 0,0-1-1,1 1 1,-1 0-1,1 0 1,-1-1-1,1 1 1,-1-1 0,1 1-1,-1-1 1,1 1-1,-1-1 1,1 0 0,-1 0-1,1 0 1,-1 0-1,1 0 1,0 0-1,-1 0 1,1-1 0,-1 1-1,4-1 1,-1-1-118,0 1 0,0 0 1,0-1-1,0 0 1,-1 0-1,1 0 0,0-1 1,-1 1-1,1-1 0,-1 0 1,4-4-1,-1-1 18,-1 1-1,0-1 1,-1 0-1,0 0 1,0-1 0,5-16-1,3-32-407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9:01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16564,'-13'8'1408,"6"3"-1040,1 2-176,8 0 528,5 0-480,12 1-760,2 0 2216,8-1-1640,5 0 16,6 0 16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9:02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40 14387,'-12'20'818,"-2"-2"0,-24 26 0,2-3 358,36-40-1143,-1 0 0,0 0 0,0 0 0,0 1 0,1-1 0,-1 0 0,1 0-1,-1 0 1,1 1 0,-1-1 0,1 0 0,-1 2 0,1-3-35,0 1 1,0 0-1,1-1 1,-1 1-1,0-1 0,0 1 1,0-1-1,0 1 0,0-1 1,1 1-1,-1-1 1,0 1-1,0-1 0,1 1 1,-1-1-1,0 0 1,1 1-1,-1-1 0,1 1 1,0 0-1,2 1-99,1-1 1,-1 1-1,1-1 0,0 1 0,0-1 1,7 1-1,13 5-244,-17-4 274,0 0 0,-1 1 0,1 0 0,-1 0-1,0 1 1,0-1 0,0 1 0,-1 1 0,0-1 0,0 1 0,6 9 0,-4-5 68,-2 0 0,1 1 0,-2-1 1,1 1-1,-1 0 0,4 21 0,-4-8 156,-1 0 0,-2 0-1,0-1 1,-1 1 0,-1 0-1,-8 42 1,5-46 115,-1-1 0,-1 1-1,-13 30 1,17-45-170,-1 1 0,0-1 0,0 1 0,0-1 0,-1 0 0,1 0 0,-1 0 0,0-1 0,-1 0 0,1 1 0,-1-2 0,0 1 0,0 0 0,0-1 0,0 0 0,-8 3 0,11-5-64,0 0 0,-1-1 0,1 1 0,0-1 0,-1 0 0,1 0 1,0 0-1,-1 0 0,1 0 0,0 0 0,-1-1 0,1 1 0,0-1 1,0 1-1,-1-1 0,1 0 0,0 0 0,0 0 0,0 0 0,0-1 0,0 1 1,0 0-1,0-1 0,1 1 0,-1-1 0,0 0 0,1 1 0,-1-1 1,1 0-1,0 0 0,0 0 0,-1 0 0,1 0 0,0-3 0,-3-4-22,0 0 0,1 0-1,0-1 1,1 1 0,0-1-1,-1-18 1,2 14-52,1-1 0,1 0 1,0 1-1,1-1 0,1 1 0,0-1 0,1 1 1,0 0-1,1 0 0,1 1 0,0-1 1,1 1-1,12-17 0,-4 10-14,2 0-1,0 1 1,1 1 0,0 0-1,2 2 1,39-27-1,2 5 47,45-32 56,-93 60-22,-1 0-1,0 0 0,-1-1 1,-1-1-1,18-23 0,-26 31-10,0 1 0,0-1 0,0 0 0,0 0 0,0 0-1,-1 0 1,0 0 0,0 0 0,0 0 0,0 0-1,-1-7 1,0 10-9,0 0 0,0 0 0,0-1 0,-1 1 0,1 0 0,0 0 0,-1-1 0,1 1 0,-1 0 0,1 0 0,-1 0 0,0 0 0,1 0 0,-1 0 0,0 0 0,0 0 0,0 0 0,0 0 0,0 0 0,0 0 0,0 1 0,0-1 0,0 0 0,0 1 0,0-1 0,-1 1 0,1-1-1,0 1 1,0 0 0,-1-1 0,1 1 0,0 0 0,0 0 0,-1 0 0,1 0 0,0 0 0,-1 0 0,-1 1 0,-3-1 12,-1 2-1,1-1 1,-1 1-1,1 0 1,0 0-1,0 1 1,0-1-1,0 1 1,0 1 0,1-1-1,-1 1 1,1 0-1,0 0 1,0 1-1,-5 5 1,5-4-7,-1 0-1,1 0 1,1 0 0,-1 1 0,1 0 0,0 0 0,0 0-1,1 0 1,0 0 0,1 1 0,-1-1 0,-1 12 0,4-17-11,0 0 0,0 1 1,0-1-1,0 0 0,0 0 1,1 0-1,-1 1 0,1-1 1,-1 0-1,1 0 1,0 0-1,0 0 0,0 0 1,0 0-1,0 0 0,1-1 1,-1 1-1,0 0 0,1 0 1,0-1-1,-1 1 0,1-1 1,0 0-1,-1 1 1,1-1-1,0 0 0,0 0 1,0 0-1,0 0 0,0-1 1,0 1-1,1 0 0,-1-1 1,0 0-1,3 1 0,6 1-41,0-1 0,0 0 0,0-1-1,0 0 1,21-4 0,0-3-133,-1-1 0,50-20 0,-6 2-102,-73 25 283,1 0 1,-1 1-1,1-1 0,-1 0 0,1 1 0,-1-1 0,1 1 0,-1 0 0,1 0 0,-1 0 0,1 0 0,3 1 1,-5 0 14,0 0 1,0 0-1,0-1 1,0 1 0,0 0-1,0 0 1,-1 0-1,1 1 1,0-1 0,-1 0-1,1 0 1,-1 0 0,1 0-1,-1 0 1,1 1-1,-1-1 1,0 0 0,0 0-1,0 1 1,1-1-1,-1 0 1,0 1 0,-1-1-1,1 0 1,0 2 0,0-1 3,0 0 0,0 0 0,0-1 0,0 1 0,0 0 0,0 0 0,1 0 0,-1 0 0,1-1 0,0 1 0,-1 0 0,1-1 0,0 1 0,0 0 0,0-1 1,0 1-1,0-1 0,0 1 0,1-1 0,-1 0 0,0 0 0,1 1 0,-1-1 0,1 0 0,2 1 0,0 0-2,1-1-1,-1 0 1,1 0-1,-1 0 1,1 0 0,-1-1-1,1 1 1,0-1-1,6-1 1,18-2-75,-1-2 0,42-11 1,-37 7-218,39-5 0,-70 14 244,0 0 0,0-1 0,0 1 0,0 0 0,0 0 0,0 0 0,0 0 0,0 0 0,0 1 0,-1-1 0,1 1 0,0-1 0,0 1 0,2 1 0,-3-1 7,0 0 0,0 0 0,0 0 0,-1 0 0,1 0 0,0 1 0,-1-1 0,1 0 0,-1 1 0,1-1 0,-1 0 0,0 1 0,1-1 0,-1 1 0,0-1 0,0 1 0,0-1 0,0 0 0,0 3 0,0-3 2,-1 0 1,1-1-1,0 1 1,0 0-1,0 0 0,0 0 1,0-1-1,1 1 1,-1 0-1,0 0 1,0 0-1,1-1 0,-1 1 1,0 0-1,1 0 1,-1-1-1,0 1 1,1 0-1,-1-1 1,1 1-1,-1 0 0,1-1 1,0 1-1,-1-1 1,1 1-1,0-1 1,-1 1-1,1-1 0,0 1 1,-1-1-1,1 0 1,0 1-1,0-1 1,-1 0-1,1 0 1,1 0-1,12 2-72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1:35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15867,'10'1'657,"7"-1"-721,3 0-169,30 0-223,-1 0 32,11 2-448,7 0-104,12 3-56,7-1-249,12 0 681,-4 1-168,1-4 96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9:02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19 15843,'-3'-2'170,"-1"-1"-1,1 1 0,-1 0 1,1 1-1,-1-1 0,0 1 1,0-1-1,1 1 0,-1 0 1,0 1-1,0-1 0,0 1 1,0-1-1,0 1 0,-1 0 1,1 1-1,0-1 0,-4 2 1,-7 1 231,1 0 0,1 1 0,-24 11-1,29-11-301,-1 1-1,2 0 0,-1 0 0,0 0 1,1 1-1,0 0 0,-10 12 0,15-14-68,-1-1 0,1 0 0,-1 1 0,1-1 0,1 1 0,-1 0 0,0-1 0,-1 9 1,2-10-19,1 0 0,0 0 1,-1 0-1,1 0 0,0 0 1,1 0-1,-1 0 0,0 0 1,0 0-1,1 0 0,0 0 1,-1 0-1,1 0 1,0-1-1,0 1 0,0 0 1,0 0-1,2 2 0,-1-1-5,1-1 1,0 0-1,0 0 0,-1 0 0,1 0 0,0 0 0,1-1 0,-1 1 1,0-1-1,0 0 0,1 0 0,-1 0 0,0 0 0,1-1 0,-1 0 0,1 1 1,-1-1-1,1 0 0,-1-1 0,0 1 0,7-2 0,1 0-6,1 0 0,-1-1 0,0-1 0,0 0 0,13-6 0,-13 4 0,0-1 0,0 0-1,0 0 1,-1-1 0,-1-1 0,1 1 0,-1-2-1,0 1 1,7-12 0,-8 5 7,-8 16-8,0 0 1,0 0-1,0 0 0,0 0 1,0-1-1,0 1 1,0 0-1,0 0 0,0 0 1,-1 0-1,1 0 0,0 0 1,0 0-1,0 0 1,0 0-1,0 0 0,0-1 1,0 1-1,0 0 1,-1 0-1,1 0 0,0 0 1,0 0-1,0 0 0,0 0 1,0 0-1,0 0 1,0 0-1,-1 0 0,1 0 1,0 0-1,0 0 1,0 0-1,0 0 0,0 0 1,0 0-1,0 0 0,-1 0 1,1 0-1,0 0 1,0 0-1,0 1 0,0-1 1,0 0-1,0 0 1,0 0-1,0 0 0,0 0 1,-1 0-1,1 0 0,0 0 1,0 0-1,0 0 1,0 1-1,0-1 0,0 0 1,0 0-1,-2 2 7,0 0 0,0-1 1,0 1-1,0 1 0,0-1 0,0 0 0,1 0 0,-1 1 0,-1 3 0,0 2 28,0 0-1,1-1 0,0 1 0,0 0 0,1 0 0,0 16 0,1-22-23,-1 0 0,2 0 0,-1 1 0,0-1 1,0 0-1,1 0 0,-1 0 0,1 0 0,-1 0 0,1 0 0,0 0 0,0-1 0,0 1 0,0 0 0,0 0 1,0-1-1,1 1 0,-1 0 0,0-1 0,1 1 0,0-1 0,-1 0 0,1 0 0,0 1 0,-1-1 0,1 0 0,0 0 1,0-1-1,0 1 0,0 0 0,4 0 0,-1 0 6,1-1 0,0 0 0,0 0 0,0 0-1,0-1 1,0 0 0,-1 0 0,1 0 0,0-1 0,-1 0 0,1 0 0,-1 0 0,0-1 0,1 1 0,-1-1 0,6-6-1,-3 3-4,0 0-1,0-1 0,-1 0 0,0-1 0,0 0 0,-1 0 1,0 0-1,8-14 0,-8-2-46,-9 17-15,-6 14 8,5 0 29,0 0 0,0-1 0,0 2 1,1-1-1,0 0 0,0 0 0,1 1 0,0 0 0,1-1 0,-1 1 0,1 9 0,1-14 14,0-1 1,0 1-1,0-1 0,0 1 0,0-1 1,1 1-1,-1-1 0,1 1 1,0-1-1,0 1 0,0-1 0,0 0 1,0 0-1,1 0 0,-1 1 1,2 1-1,-1-3 1,0 1 1,0-1-1,0 0 1,0 0-1,0 0 1,0 0-1,0 0 1,1 0-1,-1-1 1,0 1-1,0-1 1,1 1-1,-1-1 1,0 0-1,1 0 1,-1 0-1,0 0 1,0-1-1,1 1 1,-1 0-1,3-2 1,2 0 3,1 0 1,-1-1 0,0 1 0,0-2 0,-1 1 0,1-1-1,0 0 1,-1 0 0,0-1 0,0 0 0,9-9 0,-6 3-35,0 0 0,0 0 0,-1-1 0,0 0 0,7-17 0,-15 29 23,1-1 0,-1 1 0,0 0 0,1-1 0,-1 1-1,0-1 1,1 1 0,-1-1 0,0 1 0,0-1 0,0 1 0,1-1 0,-1 1-1,0-1 1,0 1 0,0-1 0,0 1 0,0-1 0,0 0 0,0 1 0,0-1-1,0 1 1,0-1 0,0 1 0,0-1 0,0 1 0,-1-1 0,1 1 0,0-1-1,0 1 1,-1-2 0,0 3-3,0-1 0,0 0 0,1 0 1,-1 1-1,0-1 0,0 1 0,1-1 0,-1 1 0,0-1 0,1 1 1,-1-1-1,1 1 0,-1 0 0,1-1 0,-1 1 0,1 0 0,-1-1 0,1 1 1,0 0-1,-1 1 0,-3 5-1,0 1 0,1 0 1,-5 17-1,8-22 14,-1 1 1,0-1-1,1 0 0,-1 1 0,1-1 1,0 1-1,0-1 0,0 0 0,1 1 1,-1-1-1,1 0 0,0 1 0,1 3 1,0-5-31,-1-1 1,0 1-1,1 0 1,-1-1-1,1 0 1,-1 1 0,1-1-1,0 0 1,0 0-1,0 0 1,-1 0 0,1 0-1,0-1 1,0 1-1,0 0 1,0-1 0,0 0-1,0 1 1,0-1-1,0 0 1,0 0 0,1 0-1,-1 0 1,4-1-1,2 0-164,1-1-1,0 0 0,-1 0 0,14-5 1,6-6-72,-2 0-103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9:03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13 17012,'6'-12'1059,"-6"12"-1043,0 0 1,0 0-1,1 0 0,-1 0 1,0 0-1,0 0 0,0 0 1,0 0-1,0 0 0,0 0 1,0 0-1,1 0 0,-1 0 0,0 0 1,0 0-1,0 0 0,0 0 1,0 0-1,0 0 0,0 0 1,0 0-1,1 0 0,-1 0 1,0 0-1,0 0 0,0 0 1,0 0-1,0 0 0,0 0 1,0 0-1,0 0 0,0 1 0,1-1 1,-1 0-1,0 0 0,0 0 1,0 0-1,0 0 0,0 0 1,0 0-1,0 0 0,0 0 1,0 1-1,0-1 0,0 0 1,0 0-1,0 0 0,0 0 1,0 0-1,3 26 845,-24 223 934,7-128-1456,-6 173 223,18-203-356,13 111 0,-7-171-200,0-22-33,-1-17-55,-4-10 1,0 0 0,-1 0 0,-1 0 0,-6-23 0,-26-74-339,32 106 393,-17-44-150,11 32 132,1-1 0,2 1 0,-9-42 1,15 61 61,0 0 1,0 0-1,0 0 1,0 1 0,0-1-1,0 0 1,1 0-1,-1 0 1,1 1 0,-1-1-1,1 0 1,0 0-1,-1 1 1,1-1 0,0 1-1,0-1 1,0 1-1,0-1 1,1 1-1,-1-1 1,0 1 0,0 0-1,1 0 1,-1 0-1,1 0 1,-1 0 0,1 0-1,0 0 1,-1 0-1,1 0 1,0 1 0,3-1-1,5-2 109,0 1 0,1 0 1,-1 1-1,17 0 0,-17 1-53,78 3 219,-49-1-121,43-3 0,-71 0-141,0 0 0,-1 0 1,1-2-1,0 1 0,-1-1 1,0-1-1,0 0 0,17-9 1,-18 7-27,1-2 1,13-12-1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7:56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15443,'0'9'1881,"-2"-2"855,4-7-2072,2 2-143,0 0-473,2 1-537,-5-3 441,-2-3-360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7:55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11 14179,'15'-9'1789,"-13"8"-903,-3 2-66,-21 20 893,12-7-1518,0 1 1,1 1 0,1 0-1,0 0 1,1 1-1,-8 30 1,9-21-175,0 1 0,2 0 0,-2 47 0,6-66-13,0 1-1,0-1 1,1 1-1,0-1 0,1 0 1,0 0-1,0 1 1,0-1-1,1-1 1,8 16-1,-9-20-9,0 0 1,1 0-1,-1 0 0,1 0 1,-1-1-1,1 1 0,0-1 0,0 0 1,0 0-1,0 0 0,0 0 1,1 0-1,-1-1 0,0 0 1,1 1-1,0-1 0,-1 0 1,1-1-1,-1 1 0,1-1 1,0 1-1,-1-1 0,1 0 1,0-1-1,-1 1 0,8-2 0,-7 2-102,-1-1 0,1 0 0,0 0 0,-1-1 0,1 1 0,-1-1 0,0 0 0,1 1-1,-1-1 1,0-1 0,0 1 0,0 0 0,0-1 0,-1 0 0,1 1 0,3-7 0,-3 4 27,0 0-1,0 0 1,-1 0 0,1-1 0,-1 0 0,-1 1 0,1-1 0,-1 0 0,0 0 0,0-6 0,0-37-426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7:56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49 15571,'-3'5'1505,"13"-7"-865,6-4-208,10-1 608,5-1-160,9-2-256,3 1-71,2 3-217,1 2-120,-5 3-304,-4 1-176,-9 1-497,-10 3-191,-13 1 736,-7-1-184,-15-1-160</inkml:trace>
  <inkml:trace contextRef="#ctx0" brushRef="#br0" timeOffset="1">1 226 12651,'10'15'1680,"8"-2"-928,10-11-216,8-1 1065,9-1-737,3-1-64,0-4-112,1 2-104,-4-2-776,-2-7 312,-15-6-120,-5-4-72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7:5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89 166 12643,'13'-16'973,"-9"11"-688,0 0 1,0 1-1,1-1 0,-1 1 0,1 0 0,10-7 1,-15 11-246,0 0 1,0 0 0,0 0 0,1 0-1,-1 0 1,0-1 0,0 1 0,0 0-1,0 0 1,0 0 0,1 0 0,-1 0-1,0 0 1,0 0 0,0 0 0,0 0-1,1 0 1,-1 0 0,0 0-1,0 0 1,0 0 0,1 0 0,-1 0-1,0 0 1,0 0 0,0 0 0,0 0-1,1 0 1,-1 0 0,0 0 0,0 0-1,0 0 1,0 0 0,1 1 0,-1-1-1,0 0 1,0 0 0,0 0 0,0 0-1,0 0 1,0 0 0,1 1 0,-3 9 949,-9 16-147,9-22-641,-10 19 368,8-16-485,0 0-1,0 1 0,0-1 0,1 1 1,1 0-1,-1 0 0,1 0 0,-2 16 0,5-23-83,-1 1-1,1-1 0,-1 1 0,1-1 0,-1 0 0,1 1 0,0-1 0,-1 0 0,1 0 0,0 0 1,0 1-1,0-1 0,0 0 0,0 0 0,0 0 0,0 0 0,1 0 0,-1-1 0,0 1 1,0 0-1,1-1 0,-1 1 0,0-1 0,3 1 0,41 11-2,-27-8-7,-8-1 6,0 1 0,0 0 0,0 0-1,-1 0 1,0 2 0,0-1 0,14 12-1,-20-15 4,-1-1 0,0 1 0,0 0-1,0 0 1,0 1 0,-1-1 0,1 0-1,0 1 1,-1-1 0,0 1-1,1-1 1,-1 1 0,0 0 0,0 0-1,-1-1 1,1 1 0,-1 0 0,1 0-1,-1 0 1,0-1 0,0 1 0,0 0-1,0 0 1,-1 0 0,1 0 0,-1 0-1,1-1 1,-1 1 0,0 0 0,0-1-1,-1 1 1,-2 4 0,1-2 2,-1 0-1,0-1 1,0 1 0,-1-1 0,1 0 0,-1 0 0,0-1 0,0 1 0,0-1-1,0 0 1,-1-1 0,1 1 0,-1-1 0,0 0 0,-6 1 0,0 0-43,-1 0 1,1-1-1,-1 0 1,0-1-1,0-1 1,-15-1-1,24 1 13,0 0 1,0-1-1,-1 0 0,1 0 0,0 0 0,0 0 0,0-1 0,0 0 0,0 0 0,0 0 0,1 0 1,-1 0-1,1-1 0,-1 0 0,1 1 0,0-1 0,0 0 0,0-1 0,1 1 0,-1-1 0,1 1 1,-1-1-1,1 0 0,-3-7 0,-7-38-135</inkml:trace>
  <inkml:trace contextRef="#ctx0" brushRef="#br0" timeOffset="1">192 5 13147,'26'-4'1584,"-7"4"-744,-1 0-304,9 0 1073,-1 0-577,7 0-264,2 1-160,-2 1-712,-2-1 1593,1 0-1361,-5 1 32,-6-1 56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7:59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14715,'14'3'1673,"16"-3"-849,6-3-288,16-3 1176,8-1-784,10-2-304,5 1-7,0-1-393,-1 1-240,-7 2-624,-7 0-345,-13 3 761,-5 3-160,-12 0-144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8:00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0 339 15219,'30'-9'787,"0"-2"-1,-1 0 0,0-3 1,-1 0-1,45-31 0,117-104 629,-188 147-1404,34-32 47,-26 23-59,0 2 0,0-1 0,17-10 0,-24 22-37,-4 5 24,-4 9-1,-69 127-65,51-104 62,1 1-1,-21 57 1,43-96 4,-1 0 0,1 0 0,0 0-1,-1 0 1,1-1 0,0 1 0,0 0-1,0 0 1,-1 0 0,1 0 0,0 0-1,0 0 1,0 0 0,0 0 0,1-1 0,-1 1-1,0 0 1,0 0 0,0 0 0,1 0-1,-1 0 1,1 1 0,0-2 27,-1 0 0,1 1 0,0-1-1,-1 0 1,1 1 0,0-1 0,0 0 0,-1 0 0,1 0 0,0 0 0,0 0-1,-1 0 1,1 0 0,0 0 0,0 0 0,-1 0 0,1 0 0,0 0-1,-1-1 1,2 1 0,5-3 32,0 0 0,-1 0 0,1 0 0,9-8 0,13-14-31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8:00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6 15707,'-51'71'2341,"37"-54"-1916,1 1 0,1 1 0,0 0 0,-17 39-1,28-55-400,0-1-1,0 1 1,1 0-1,-1 0 1,0-1-1,1 1 1,0 0-1,-1 0 1,1-1-1,0 1 1,1 0-1,-1 0 1,0 0-1,1-1 1,0 1-1,-1 0 1,1-1-1,0 1 1,0 0-1,2 2 1,-1-4-24,-1 0 1,0 1-1,1-1 0,0 0 1,-1 0-1,1 0 1,0 0-1,0 0 1,-1-1-1,1 1 1,0 0-1,0-1 1,0 1-1,0-1 0,0 0 1,0 0-1,0 1 1,0-1-1,0-1 1,0 1-1,0 0 1,0 0-1,-1-1 0,1 1 1,0-1-1,0 0 1,0 1-1,0-1 1,2-1-1,3-2 15,1 0-1,-1 0 0,0-1 1,0 1-1,-1-2 1,1 1-1,-1-1 1,0 0-1,-1 0 0,1 0 1,-1-1-1,0 0 1,6-12-1,-6 9 34,0-1 0,0-1 0,-1 1 1,0-1-1,-1 0 0,0 1 0,-1-1 0,1-22 0,-3 30-34,0 1 0,0 0 0,-1 0 0,1-1 0,-1 1 0,0 0 0,0 0 0,0 0 0,0 0 0,-1 0 0,1 0 0,-1 0 0,0 1 0,1-1 0,-4-2 0,4 4-14,0 0 1,1 0-1,-1 0 1,0 1-1,0-1 1,0 0-1,-1 1 0,1-1 1,0 1-1,0-1 1,0 1-1,0 0 1,0-1-1,-1 1 1,1 0-1,0 0 1,-2 0-1,1 0-14,0 0-1,0 1 1,1-1-1,-1 1 1,0 0-1,0 0 1,1-1-1,-1 1 1,1 0-1,-1 0 0,1 0 1,-1 1-1,1-1 1,0 0-1,-2 2 1,-1 2-107,1-1 0,0 1 1,0 0-1,0 0 0,0 0 0,1 0 0,0 0 1,0 0-1,0 1 0,1-1 0,-1 1 1,0 10-1,2-13 79,0 0 1,0 0-1,0-1 0,0 1 1,0 0-1,1 0 1,-1-1-1,1 1 0,0 0 1,0-1-1,0 1 1,0-1-1,0 1 0,0-1 1,1 1-1,-1-1 1,1 0-1,0 0 0,0 1 1,0-1-1,0-1 1,0 1-1,0 0 0,0 0 1,0-1-1,1 1 0,-1-1 1,4 2-1,25 5-395</inkml:trace>
  <inkml:trace contextRef="#ctx0" brushRef="#br0" timeOffset="1">413 57 13291,'1'-1'146,"0"-1"-1,-1 0 1,1 0 0,-1 0 0,1 0-1,-1 1 1,0-1 0,1 0 0,-1 0-1,0 0 1,0 0 0,-1 0 0,1 0 0,0 0-1,-2-3 1,2 5-113,0 0 0,0-1 0,-1 1 0,1 0-1,0-1 1,-1 1 0,1 0 0,-1 0 0,1-1 0,0 1 0,-1 0 0,1 0 0,-1 0-1,1-1 1,-1 1 0,1 0 0,-1 0 0,1 0 0,0 0 0,-1 0 0,1 0-1,-1 0 1,1 0 0,-1 0 0,-21 8 896,13-2-691,0 0 0,1 1-1,0 0 1,0 0 0,0 0 0,1 1-1,0 1 1,0-1 0,-5 11-1,8-14-192,1 0 0,0 1-1,0-1 1,1 1-1,0-1 1,0 1-1,0 0 1,0 0 0,1 0-1,0 0 1,0 0-1,1 0 1,0 0-1,0 1 1,0-1 0,1 0-1,2 9 1,-2-12-28,0 1 1,1-1-1,-1 0 1,1 0-1,0-1 1,0 1-1,0 0 1,0-1-1,0 1 1,1-1-1,-1 1 1,1-1-1,0 0 0,3 2 1,-1-1 3,1 0 1,0 0 0,0-1-1,0 0 1,0 0-1,0 0 1,8 0-1,-3 0 16,0-1-1,1-1 1,-1 0 0,1 0-1,-1-1 1,0-1 0,1 0-1,11-4 1,-18 5-5,0-1 0,0-1 0,0 1 0,0-1 0,-1 0 0,1 0 0,-1 0 0,1-1 0,-1 1 0,0-1 0,-1 0 0,1 0 0,-1-1 0,0 1 0,0-1 0,5-8 0,-7 10-26,0 0 0,0-1 1,0 1-1,0 0 0,0 0 0,-1-1 1,1 1-1,-1-1 0,0 1 0,0 0 1,0-1-1,-1 1 0,1-1 0,-1 1 1,1 0-1,-1 0 0,-1-1 0,1 1 1,0 0-1,-1 0 0,1 0 0,-1 0 0,0 0 1,0 1-1,0-1 0,0 0 0,-5-3 1,3 2-106,1 1 1,-1 0 0,0 0-1,0 0 1,0 1 0,0-1-1,0 1 1,0 0 0,-1 0-1,1 1 1,-1-1 0,1 1-1,-1 0 1,0 0 0,1 0-1,-1 1 1,0 0 0,0 0-1,0 0 1,1 0 0,-1 1-1,0 0 1,1 0 0,-1 0-1,-5 2 1,-13 10-426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8:01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15779,'-3'3'1377,"13"1"-873,16-1-184,16-2 520,6 1-160,11-2-152,3 1-128,1-1-256,-3 2-160,-13-2-584,-11 0-120,-14 0 536,-9 0-120</inkml:trace>
  <inkml:trace contextRef="#ctx0" brushRef="#br0" timeOffset="1">4 133 10930,'-3'15'1321,"20"-7"-649,9-2-256,14-6 1320,4 0-1120,12-1-112,0-4-39,-1-3-1810,-1-2 1377,-6-2-240,-5 1-128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1:35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6185,'113'26'424,"9"-8"-392,2-5-32,-8-7 216,0-3-312,3-3-568,4-3 568,7 3-64,-2 0-48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8:01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15427,'-5'4'479,"0"1"0,1 0 0,0 0 0,-7 9 0,-3 6 272,3-7-315,3-5-218,1 0 0,1 0 0,-1 1 0,1 0-1,-6 13 1,12-21-216,0-1 0,-1 1 0,1 0 0,0 0 0,0 0 0,-1 0 0,1-1 0,0 1 0,0 0 0,0 0 0,0 0-1,0 0 1,1 0 0,-1 0 0,0-1 0,0 1 0,0 0 0,1 0 0,-1 0 0,1-1 0,-1 1 0,0 0 0,1 0 0,-1-1 0,1 1-1,-1 0 1,1-1 0,0 1 0,-1-1 0,1 1 0,0 0 0,-1-1 0,1 0 0,0 1 0,0-1 0,0 1 0,-1-1 0,1 0 0,0 1-1,0-1 1,1 0 0,5 2-66,1 0 0,0-1 0,14 1-1,-11-1 7,20 2-136,-8-1-21,28 6 0,-45-7 168,0 1 1,0 0-1,0 0 0,0 0 0,0 1 1,-1 0-1,1 0 0,-1 0 0,8 7 1,-12-9 50,1 0 0,-1 0 0,0 1 1,0-1-1,0 0 0,1 1 0,-1-1 1,0 1-1,-1 0 0,1-1 0,0 1 1,0 0-1,-1-1 0,1 1 0,-1 0 1,0 0-1,1 0 0,-1 0 0,0-1 1,0 1-1,0 0 0,0 0 0,0 0 1,-1 0-1,1-1 0,0 1 0,-1 0 1,0 0-1,1-1 0,-1 1 0,0 0 0,0-1 1,0 1-1,0-1 0,0 1 0,0-1 1,0 1-1,-3 1 0,-2 4 75,-1-1-1,0 0 1,0 0 0,-1-1 0,1 0-1,-13 6 1,8-6 26,-1 1-1,0-2 1,0 0 0,0 0-1,0-1 1,-1-1 0,-18 2-1,28-4-106,0 0-1,-1-1 1,1 1-1,-1-1 1,1 1-1,0-1 1,-1 0-1,1-1 1,0 1-1,0-1 0,-6-3 1,7 3-15,1 0-1,0 0 1,0 0 0,0 0-1,0 0 1,0 0 0,1 0-1,-1-1 1,1 1-1,-1-1 1,1 1 0,0-1-1,0 0 1,0 1 0,0-1-1,0 0 1,1 0 0,0 1-1,-1-6 1,0-20-138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8:0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14715,'14'3'1793,"6"0"-1137,5 0-264,3-2 936,8 3-584,3-4-176,4 3-840,3-3-1712,7-5 1776,3-7-288,-2-7-232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8:02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422 317 16283,'-16'18'1625,"-6"2"-1177,-9 3-200,-1 1 624,-1 6-472,3-1-8,3 2-136,3-3-240,8-4-592,4-3-224,5-8 632,4-4-144</inkml:trace>
  <inkml:trace contextRef="#ctx0" brushRef="#br0" timeOffset="1">135 1 14523,'-11'5'338,"-1"1"0,2 0 0,-1 0 0,1 1 0,0 1 0,0 0-1,-14 15 1,20-18-249,0-1-1,1 1 0,-1 0 1,1 0-1,0 0 0,0 0 0,1 1 1,0-1-1,0 1 0,0 0 1,1-1-1,-1 1 0,1 0 1,1 0-1,-1 0 0,1 0 0,0 0 1,1 7-1,0-9-66,0 0 0,0 0 0,1 1 0,-1-1 0,1 0-1,0 0 1,0 0 0,1-1 0,-1 1 0,1 0 0,0-1 0,-1 0 0,2 0 0,-1 0 0,0 0-1,1 0 1,-1 0 0,1-1 0,0 0 0,-1 0 0,1 0 0,1 0 0,-1 0 0,0-1-1,0 0 1,0 0 0,9 1 0,-5 0-16,1-1-1,-1-1 1,0 1-1,1-1 1,-1-1-1,1 1 1,-1-2 0,0 1-1,0-1 1,1 0-1,-1-1 1,0 0-1,12-6 1,-14 5 1,0 0 1,-1 0-1,0-1 1,0 1-1,0-1 1,0 0-1,-1-1 1,0 1-1,0-1 1,0 0-1,-1 0 1,0 0-1,0 0 1,-1 0-1,1-1 1,1-11-1,-3 14-9,0 0 0,-1-1-1,0 1 1,0 0 0,0 0 0,0-1-1,-1 1 1,0 0 0,1 0-1,-2 0 1,1 0 0,0 0 0,-1 0-1,0 0 1,0 0 0,0 1 0,0-1-1,-1 1 1,1-1 0,-1 1-1,0 0 1,0 0 0,0 0 0,0 0-1,0 1 1,-1-1 0,1 1-1,-5-2 1,4 2-30,0 0-1,0 0 1,0 1 0,-1 0-1,1 0 1,0 0 0,0 0-1,-1 1 1,1-1-1,0 1 1,-1 0 0,1 1-1,0-1 1,-1 1-1,1-1 1,0 1 0,0 1-1,0-1 1,0 1 0,0-1-1,-7 5 1,6-3-21,0 0 0,0 1 0,1-1 0,-1 1 1,1 0-1,0 0 0,0 1 0,0-1 0,0 1 1,1 0-1,0 0 0,0 0 0,0 0 0,0 1 0,-1 7 1,-3 22-187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8:0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11146,'-19'11'841,"1"1"0,-31 26 0,44-34-698,0 0 0,0 1 1,1 0-1,0 0 0,-1 1 0,2-1 0,-1 1 1,1 0-1,0 0 0,0 0 0,0 0 1,1 0-1,-2 9 0,3-11-111,1-1 0,0 0 0,0 1-1,0-1 1,0 0 0,1 0 0,-1 1 0,1-1-1,0 0 1,0 0 0,0 0 0,0 0 0,1 0 0,-1 0-1,1 0 1,-1 0 0,1-1 0,0 1 0,0 0 0,1-1-1,-1 0 1,0 1 0,1-1 0,-1 0 0,1 0 0,0-1-1,0 1 1,0-1 0,0 1 0,0-1 0,3 1 0,5 2 1,0-1 1,0 0-1,0-1 1,0 0-1,0 0 1,0-2-1,23 0 1,-18-2 49,1 0-1,-1-1 1,1 0-1,29-12 1,-39 12-11,0 1 0,-1-2 0,1 1 0,-1-1 0,0 0 0,0 0 0,0 0 0,0-1 0,-1 0 0,0 0 1,0-1-1,0 1 0,6-10 0,-10 13-35,0 0 1,0 0 0,0-1 0,0 1 0,0 0 0,0-1 0,0 1-1,-1-1 1,1 1 0,-1 0 0,0-1 0,0 1 0,0-1 0,0 1-1,0-1 1,0 1 0,-1-1 0,1 1 0,-1-1 0,0 1 0,0-1-1,0 1 1,0 0 0,0 0 0,0-1 0,0 1 0,-1 0 0,1 0-1,-1 0 1,0 1 0,1-1 0,-1 0 0,0 0 0,0 1 0,-4-3-1,-3-1 56,1 0 0,-1 1-1,0 0 1,0 0-1,0 1 1,-1 1-1,-18-4 1,16 4-135,0 0 0,0 1 1,-1 1-1,1 0 1,0 1-1,0 0 0,-1 1 1,1 0-1,-12 4 1,14 3-57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6:06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 14755,'0'1'156,"-1"0"-1,1 0 1,-1 1 0,1-1-1,-1 0 1,0 0 0,0 0-1,1 0 1,-1 0 0,0 0-1,0 0 1,0 0-1,-2 1 1,-4 5 192,-17 25 788,-35 65-1,27-42-816,4-10-144,4-7 189,-30 61 0,75-130 288,0 3-476,1-10-111,-2-1-1,-1-1 0,16-49 1,-29 61-101,-6 28 33,0 0 1,0-1-1,0 1 1,0-1-1,0 1 1,0 0-1,0-1 0,0 1 1,0-1-1,0 1 1,0-1-1,0 1 1,0 0-1,0-1 1,0 1-1,0-1 1,0 1-1,-1 0 1,1-1-1,0 1 1,0 0-1,0-1 1,-1 1-1,1 0 0,-1-1 1,-6 5-43,-7 14 12,6-1 22,1 0 0,1 0 1,0 0-1,-4 28 1,8-33 10,0 1 0,0 0 0,2-1-1,0 1 1,0 0 0,1 0 0,3 16 0,-2-22-2,1-1 1,-1 0-1,1 0 0,0 0 0,0 0 0,1 0 1,0 0-1,4 4 0,-6-8 0,-1 0 0,1 0 0,-1 0-1,1 0 1,0-1 0,0 1 0,0-1 0,0 1 0,0-1 0,0 0-1,0 1 1,0-1 0,1-1 0,-1 1 0,0 0 0,1 0 0,-1-1-1,0 1 1,1-1 0,-1 0 0,1 0 0,-1 0 0,1 0 0,-1 0-1,4-1 1,-5 1 2,-1-1 0,0 1-1,0 0 1,1 0 0,-1 0 0,0-1-1,0 1 1,1 0 0,-1 0 0,0-1-1,0 1 1,1 0 0,-1-1-1,0 1 1,0 0 0,0-1 0,0 1-1,0 0 1,0-1 0,1 1-1,-1 0 1,0-1 0,0 1 0,0 0-1,0-1 1,0 1 0,0-1 0,0 1-1,-1 0 1,1-1 0,0 1-1,0 0 1,0-1 0,0 1 0,0 0-1,0-1 1,-1 1 0,1 0 0,0 0-1,0-1 1,-1 1 0,1 0-1,0-1 1,0 1 0,-1 0 0,1 0-1,0 0 1,0-1 0,-1 1 0,0 0-1,-17-17 24,16 16-17,-26-23-6,1-1-1,1-2 1,1 0-1,2-2 1,1 0 0,-35-61-1,49 68-47,8 21 46,0 0 1,0 1 0,0-1-1,0 1 1,1-1 0,-1 1-1,0-1 1,0 1 0,1-1-1,-1 1 1,0-1 0,1 1-1,-1-1 1,0 1-1,1-1 1,-1 1 0,1 0-1,-1-1 1,1 1 0,-1 0-1,1-1 1,-1 1 0,1 0-1,-1 0 1,1-1 0,-1 1-1,1 0 1,-1 0 0,1 0-1,0 0 1,-1 0-1,1 0 1,-1 0 0,1 0-1,-1 0 1,1 0 0,0 0-1,-1 0 1,1 0 0,0 1-1,6-1-4,0 1 0,0 1 0,0-1 0,0 1 0,0 1 0,0-1 0,9 6 0,48 30-34,-44-25-4,115 80-1640,-119-81 1636,5 2-259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6:12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9106,'-7'0'315,"1"0"1,-1 0-1,0 1 0,1 0 0,-1 0 1,1 0-1,-1 1 0,1 0 1,0 1-1,0-1 0,0 1 1,0 0-1,-9 7 0,14-10-257,0 1-1,1 0 0,-1-1 0,1 1 1,-1 0-1,1 0 0,-1-1 1,1 1-1,-1 0 0,1 0 1,0 0-1,-1-1 0,1 1 0,0 0 1,0 0-1,0 0 0,-1 0 1,1 0-1,0-1 0,0 1 0,0 0 1,1 0-1,-1 0 0,0 0 1,0 0-1,0 0 0,1-1 1,-1 1-1,0 0 0,1 0 0,-1 0 1,1 1-1,1 1 41,1-1 1,-1 1-1,0-1 1,1 1-1,-1-1 1,1 0-1,0 0 0,3 2 1,7 3 64,-1 0 0,1-1 1,0-1-1,1-1 0,18 5 1,74 9 289,-96-17-415,396 31 498,3-27-940,-337-4 302,1742 33-1366,-446-2 2384,-1114-33-1284,-254 1 366,1-1-9,1 1 0,-1 0 1,0 0-1,0 0 0,1 0 1,-1 0-1,0 0 0,0 0 1,0 1-1,0-1 0,1 0 1,-1 1-1,0-1 0,0 1 1,0-1-1,0 1 0,0 0 1,0-1-1,2 2 0,-5 3-135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6:43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660 110 12131,'-21'-16'231,"-2"1"-1,0 1 1,0 0 0,-42-16 0,52 25-218,-1 1 1,1 1-1,-1 0 0,0 1 0,0 0 0,0 1 0,0 1 0,0 0 0,0 1 0,-25 5 1,-14 9-162,42-11 137,-1 0-1,0-1 1,0 0-1,-1 0 1,-13 0-1,21-4 148,-1 0-1,1 0 0,-1 0 0,1 0 1,0-1-1,0 0 0,0 0 0,-6-3 0,5 2-32,0 0-1,0 1 1,0 0-1,-8-2 0,11 4-96,1 0 1,-1 0-1,1 0 0,-1 0 0,0 0 0,1 0 1,-1 1-1,0-1 0,1 1 0,-1 0 0,1-1 1,-1 1-1,1 1 0,-4 1 0,-26 13 88,9-4-60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6:44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36 354 15595,'-14'-25'1313,"-3"-6"-685,16 30-574,1-1-1,-1 1 1,0-1-1,1 0 0,0 1 1,-1-1-1,1 0 1,0 1-1,0-1 0,0 0 1,0 1-1,0-1 0,0 0 1,0 1-1,1-3 1,0 2-45,0 1 0,0-1 0,0 1 0,0-1 0,1 1 0,-1-1 0,0 1 0,1 0 0,-1 0 1,1-1-1,-1 1 0,1 0 0,0 0 0,0 1 0,2-2 0,32-10-87,-28 10 72,88-23-29,1 4 0,0 4 0,2 4 0,0 4 0,0 5 0,186 17 0,-55 14 11,453 37 92,205-77 68,3-51-21,-657 45-90,677-71 448,-476 44 251,-112 28-76,-317 19-611,-6 1-10,-12 3 3,-21 5 3,-123 22-349,128-28 247,-1-2 0,1-1 0,-47-4 0,2-9-58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5:27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15699,'-3'9'1513,"5"5"-1153,-5 14-168,-6 3 976,1 16-856,1 4-120,1 3-144,2 2-16,4-4-80,0-5-40,2-11-64,1-6-56,0-9-264,-3-2-144,-3-6-993,-4-5 1289,-1 0-176,-3-4-136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5:2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15491,'0'-1'1249,"6"1"-833,6 3-152,9-2 344,8-1-104,10 2-112,8-5-168,9-4-608,4-5 2160,3-8-1672,3-7 72,0-10 48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1:36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6337,'367'-15'2382,"1"28"-448,-123 13-1362,225 15-137,-313-37-327,272 20 277,97 21 45,-438-44-414,195 5 7,-216-1 11,-1 3-1,82 21 1,-87-13-37,1-2 1,0-3 0,1-3 0,0-3 0,68-3-1,-41-9-214,-97 8 176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5:28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69 15411,'-23'37'1790,"14"-24"-1419,0 0-1,-7 17 1,14-26-328,0-1-1,1 1 1,0 0 0,0-1-1,0 1 1,0 0 0,1 0 0,-1 0-1,1-1 1,0 1 0,0 0-1,1 0 1,-1 0 0,1 3-1,1-3-51,-1-1 0,1-1 0,-1 1-1,1 0 1,0 0 0,0 0-1,0-1 1,0 1 0,0-1 0,1 0-1,-1 0 1,1 0 0,-1 0 0,1 0-1,0 0 1,0-1 0,6 3-1,7 2-97,0 0-1,21 4 1,-14-4 19,-20-5 78,23 6-150,45 20-1,-64-24 156,-1 0-1,0 1 0,0-1 1,0 1-1,0 0 0,0 1 1,-1 0-1,0 0 0,0 0 1,0 0-1,0 1 1,4 7-1,-7-10 16,-1 0 0,0 0 0,0 0 0,0-1 1,0 1-1,0 0 0,0 0 0,-1 1 0,1-1 0,-1 0 0,0 0 0,0 0 1,0 0-1,-1 0 0,1 0 0,-1 0 0,1 0 0,-2 3 0,0-1 9,0 0 0,-1-1 0,0 1 0,0-1 0,0 0 0,0 0 0,0 0 0,-1 0 1,-7 6-1,-4 1 45,0-1 0,0-1 0,-1 0 0,0-1 0,-22 7 0,-61 17 213,87-30-312,1 1 1,-1-1-1,0-1 0,0 0 0,0-1 0,-21-2 0,30 1 21,1 1 0,-1-1-1,1 0 1,-1 0 0,1 0 0,0 0 0,-1 0 0,1 0-1,0 0 1,0-1 0,0 1 0,0-1 0,0 0-1,0 0 1,0 0 0,0 0 0,1 0 0,-1 0 0,1 0-1,-1 0 1,1-1 0,-1-2 0,-1-2-3,1-1 0,0 1 0,0-1 0,1 1 0,0-1 0,0-13 0,5-45-146</inkml:trace>
  <inkml:trace contextRef="#ctx0" brushRef="#br0" timeOffset="1">220 3 16684,'13'-1'1328,"3"1"-1032,5 0-136,12 1 344,4 1-384,14-2-640,5 0-1056,7-2 1336,0 2-273,-5-2-191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5:28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0 13971,'-27'19'586,"1"1"0,1 1-1,1 1 1,1 1 0,-32 41 0,43-48-436,0 0 1,2 1 0,0 0-1,1 0 1,1 1-1,0 1 1,2-1 0,0 1-1,1 0 1,-4 28 0,8-41-139,1 1 1,0-1-1,0 0 1,0 1-1,1-1 1,0 0-1,0 0 1,0 1-1,1-1 1,0 0-1,0 0 0,1-1 1,0 1-1,3 6 1,-3-9-12,-1 0 0,1 0 0,0 0 0,0-1 0,0 1 0,0-1 1,0 1-1,0-1 0,1 0 0,-1 0 0,1 0 0,0-1 0,-1 1 0,1-1 0,0 0 0,0 0 0,0 0 1,0-1-1,0 0 0,0 1 0,0-1 0,0 0 0,6-2 0,-1 1 11,1-1-1,-1-1 0,0 0 1,-1 0-1,1-1 1,-1 0-1,1 0 0,-1-1 1,0 0-1,-1 0 1,1-1-1,-1 0 0,0-1 1,-1 1-1,1-1 1,-1-1-1,-1 1 0,1-1 1,4-9-1,-4 6 36,0 0 1,0-1-1,-1 0 0,0 0 0,-1 0 0,-1-1 0,0 1 0,-1-1 1,0 0-1,0 1 0,-2-1 0,0 0 0,-2-18 0,1 22-11,-1 1-1,0 0 1,-1 0-1,0 0 1,0 0-1,-1 0 1,0 1 0,0 0-1,0 0 1,-1 0-1,-1 0 1,1 0-1,-1 1 1,-9-8-1,10 10-46,1 1-1,0 0 0,-1 1 1,1-1-1,-1 1 0,0 0 1,0 0-1,0 0 0,0 0 1,0 1-1,0 0 0,0 0 1,0 1-1,-1-1 0,1 1 1,0 0-1,-1 1 0,1-1 1,0 1-1,0 0 0,0 0 1,0 1-1,0-1 0,-7 4 1,9-3-22,0 0 1,-1 0-1,1 1 1,0-1-1,0 1 1,0-1-1,1 1 1,-1 0-1,1 0 1,0 0-1,-1 1 1,1-1-1,0 1 1,1-1-1,-3 7 1,3-9 46,1 1 0,-1 0 0,1-1 0,0 1 1,0 0-1,-1 0 0,1-1 0,0 1 0,0 0 0,1 0 0,-1-1 1,0 1-1,0 0 0,1-1 0,-1 1 0,1 0 0,0-1 1,-1 1-1,1 0 0,0-1 0,0 1 0,0-1 0,0 0 0,0 1 1,0-1-1,1 0 0,-1 0 0,0 1 0,1-1 0,-1 0 0,1 0 1,-1-1-1,1 1 0,-1 0 0,1 0 0,-1-1 0,1 1 1,3 0-1,35 5-40</inkml:trace>
  <inkml:trace contextRef="#ctx0" brushRef="#br0" timeOffset="1">719 53 15259,'-18'11'251,"0"0"0,1 1 0,1 1-1,0 1 1,1 0 0,-16 18-1,13-10-112,0 1 0,1 1-1,-23 45 1,32-53-71,0 1 0,2 0-1,-8 27 1,13-40-57,0 1 1,0 0-1,0-1 1,0 1-1,1 0 0,0-1 1,0 1-1,0 0 0,1 0 1,0-1-1,0 1 1,0 0-1,0-1 0,1 1 1,-1-1-1,1 1 0,0-1 1,4 6-1,-4-8-8,0 0 0,0 1 0,0-1 0,0-1 0,0 1 0,1 0 0,-1-1 0,0 1 0,1-1 0,0 1 0,-1-1 0,1 0 0,-1 0 0,1-1 0,0 1 0,4 0 0,-2 0 1,-1-1 0,1 0 1,0-1-1,0 1 1,0-1-1,0 0 0,-1 0 1,1-1-1,4-1 1,2-2 18,0 0 0,0-1 0,-1 0 0,0-1 0,0 0 0,-1-1 0,10-9 0,-6 3 80,-1 0 0,-1 0 0,-1-1 1,0-1-1,-1 1 0,0-2 0,12-33 0,-17 37-12,0 0 0,0 0 0,-2-1 0,1 1 0,-2-1 0,0 1 0,0-1 0,-2 0 0,1 1 0,-2-1 0,-3-17 0,3 26-50,1 0-1,-1-1 1,-1 1 0,1 0 0,-1 0 0,0 0 0,0 1 0,0-1 0,-1 1 0,0-1 0,0 1 0,-4-3-1,6 5-59,1 1 0,-1-1 0,0 1 0,0 0-1,0 0 1,0 0 0,0 0 0,0 0 0,0 0-1,0 1 1,-1-1 0,1 1 0,0-1 0,0 1-1,-1 0 1,1 0 0,0 0 0,0 0 0,0 0-1,-1 1 1,1-1 0,0 1 0,0-1-1,0 1 1,0 0 0,-1 0 0,1 0 0,0 0-1,1 0 1,-1 0 0,0 0 0,-2 3 0,1-1 48,0 0 1,1 0-1,-1 0 1,1 1 0,0-1-1,0 1 1,0-1-1,0 1 1,1 0 0,-1 0-1,1 0 1,0 0-1,0 0 1,0 0-1,1 0 1,0 0 0,-1 0-1,2 0 1,-1 0-1,0 0 1,1 0 0,-1 0-1,1 0 1,3 6-1,7 15-80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5:28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192 220 16628,'-3'1'152,"0"-1"1,0 1 0,1 0-1,-1 0 1,0 1 0,1-1-1,-1 0 1,1 1 0,0 0-1,-1-1 1,-2 5 0,-23 24 98,25-26-137,-14 18 237,1 0 0,1 1-1,1 1 1,-16 36-1,24-45-276,0 0 0,1 1-1,0 0 1,1 0-1,1 0 1,1 0-1,0 1 1,1 27 0,1-39-71,1 0 1,0 0 0,0 0 0,0 0 0,1 0 0,-1 0 0,1 0 0,1-1 0,-1 1 0,0 0 0,1-1 0,0 0 0,0 0 0,1 0 0,4 5 0,-3-5 0,1 1 0,-1-1 1,1 0-1,0 0 0,0-1 1,1 0-1,-1 0 0,1 0 1,-1-1-1,12 2 0,-10-2-67,0-1 0,0 0-1,0 0 1,0-1 0,0 0-1,0 0 1,0-1 0,0 0-1,0 0 1,0-1 0,0 0 0,0-1-1,0 1 1,-1-1 0,0-1-1,1 0 1,-1 0 0,0 0-1,-1-1 1,8-6 0,-8 4 18,-1 0-1,0 0 1,0 0 0,0-1 0,-1 0 0,0 0 0,-1 0 0,0 0 0,0 0 0,2-14 0,1-39-285</inkml:trace>
  <inkml:trace contextRef="#ctx0" brushRef="#br0" timeOffset="1">131 1 16476,'-11'4'1400,"4"6"-1064,4-1-104,9 1-8,5-3 1128,1 1-1048,1-5-24,8-10-96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8:14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26 15619,'20'-20'2489,"-14"15"-556,-18 23-745,-25 36-818,3 2 0,2 2 0,3 1 0,-27 76 1,55-131-345,-3 7 55,0 1-1,1-1 1,0 1 0,-1 16-1,3-26-66,1-1-1,0 1 1,0 0-1,0 0 1,0 0-1,0 0 1,0 0-1,1 0 1,-1 0-1,1 0 1,-1 0-1,1-1 1,0 1-1,-1 0 0,1 0 1,0-1-1,0 1 1,0 0-1,0-1 1,1 1-1,-1-1 1,0 0-1,1 1 1,-1-1-1,1 0 1,-1 0-1,1 0 1,0 0-1,-1 0 1,1 0-1,0 0 1,0-1-1,0 1 1,-1 0-1,4-1 0,7 2 26,0-1 0,0-1 0,0 0 0,1-1-1,-1 0 1,19-4 0,75-25 45,-69 19-130,-20 5 84,85-28-936,-91 30 743,-1-1 0,0 0 0,0-1 1,0 0-1,0 0 0,-1-1 0,9-9 0,-15 13 99,0 0 1,-1 0 0,1 0 0,-1-1-1,0 1 1,3-7 0,1-20-470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8:15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17540,'0'32'1688,"-4"2"-1272,-9 5-192,2 4 648,-4 4-511,2 3-49,2 0-208,2-4-248,5-9-585,1-7-175,6-14 680,1-4-184,9-11-176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8:15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1 16315,'-35'18'664,"2"1"0,0 2 0,1 2 0,1 1 0,-53 53 0,68-60-488,1 0 0,1 1 0,1 0 0,0 1-1,1 0 1,1 1 0,1 1 0,1-1 0,1 2 0,1-1 0,-7 34 0,13-49-134,0 0-1,0 1 0,1-1 1,0 1-1,0-1 0,1 0 1,1 8-1,-1-12-25,-1 1 0,1 0-1,0-1 1,0 1 0,1-1-1,-1 1 1,0-1 0,1 0 0,-1 0-1,1 0 1,0 1 0,0-2 0,0 1-1,0 0 1,0 0 0,0 0-1,0-1 1,1 0 0,2 2 0,2 0 12,0-1 1,1 0 0,-1-1 0,0 1 0,0-2 0,1 1-1,-1-1 1,0 0 0,1 0 0,-1-1 0,0 0-1,1 0 1,6-3 0,8-2 56,0-1-1,-1-2 1,21-10-1,-17 6 25,0-1 0,0-1 0,-2-2 0,35-30 0,-47 36-66,1 0 0,-2-1 0,1 0 0,-1-1-1,-1 0 1,-1-1 0,0 0 0,0 0 0,8-26 0,-14 34-38,0 1 1,-1 0 0,0-1 0,-1 1-1,1-1 1,-1 1 0,0-1 0,0 1-1,0-1 1,-1 1 0,0-1 0,0 1-1,-1-1 1,-2-6 0,2 8-23,1 1 0,-1 0 0,-1-1 0,1 1 1,0 0-1,-1 0 0,1 0 0,-1 0 0,0 1 0,0-1 0,0 1 0,-1 0 1,1 0-1,0 0 0,-1 0 0,1 0 0,-1 1 0,0-1 0,1 1 0,-9-1 1,6 1-117,0 0 0,-1 1 1,1 0-1,0 0 0,-1 1 1,1-1-1,0 1 0,0 1 0,0-1 1,-1 1-1,2 0 0,-1 0 1,0 1-1,0 0 0,1 0 1,-1 0-1,1 1 0,-6 5 1,5-5-84,1 1 0,0 1 0,0-1 0,0 1 0,1 0 0,-1 0 0,1 0 0,1 0-1,0 1 1,-1 0 0,2-1 0,-1 1 0,1 0 0,0 1 0,-1 9 0,2 16-801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8:16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0 15899,'-25'17'550,"0"1"0,1 1 0,1 2 0,0 0-1,2 1 1,-22 29 0,32-36-350,0 1 0,0 1 1,1 0-1,2 0 0,-1 1 0,2 0 0,0 0 0,2 1 1,0-1-1,-5 35 0,10-45-139,-1 0 0,1 0 0,0 0-1,1 0 1,0 0 0,0 0 0,1 0 0,0 0 0,5 12-1,-5-15-31,1-1-1,-1 0 1,1 0-1,-1-1 0,1 1 1,0 0-1,0-1 0,1 0 1,-1 0-1,1 0 0,-1 0 1,1 0-1,0-1 0,0 0 1,0 1-1,1-1 1,8 2-1,0-1 36,0 0 0,0-1 1,0 0-1,1-1 0,-1-1 0,0 0 0,1-1 1,-1 0-1,0-1 0,0-1 0,21-6 0,-20 4 0,1 0 0,0-1 0,-1-1 0,0-1 0,-1 0 0,0 0 0,0-1 0,0-1 0,17-18 0,-25 22-54,1 0 1,-1 0-1,-1-1 1,1 0-1,-1 0 1,0-1-1,-1 1 1,0-1-1,0 1 1,0-1-1,-1 0 1,0 0-1,-1 0 1,1-16 0,-2 17-40,0 0 1,-1 0 0,0 1 0,0-1-1,0 0 1,-1 0 0,0 1 0,-1-1-1,1 1 1,-1-1 0,-1 1 0,1 0-1,-1 0 1,0 1 0,0-1 0,-1 1-1,1 0 1,-6-5 0,3 5-75,1 0 0,-1 0 0,0 0 0,0 1 0,-1 0 0,1 1 0,-1-1 0,0 1-1,0 1 1,0 0 0,0 0 0,0 0 0,0 1 0,-1 0 0,1 1 0,0 0 0,-1 0 0,1 1 0,0 0 0,-1 0 0,1 1 0,-8 2 0,-25 18-406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8:43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26 16452,'2'-2'122,"0"-1"1,0 1-1,-1 0 1,2 0-1,-1 0 1,0 1-1,0-1 1,0 0-1,1 1 1,-1 0-1,1-1 1,-1 1-1,6-1 1,-8 2-96,1 1-1,-1-1 1,0 0 0,1 1 0,-1-1 0,0 1 0,1-1 0,-1 1 0,0-1 0,0 1 0,0 0 0,1-1 0,-1 1 0,0-1 0,0 1 0,0-1 0,0 1 0,0-1 0,0 1 0,0 0 0,0-1 0,0 1 0,-1-1 0,1 1 0,0-1-1,0 1 1,0-1 0,-1 1 0,1-1 0,-1 1 0,-5 19 220,-16 32 260,-2-2 1,-37 59-1,36-70-151,2 2 1,2 0 0,-30 87 0,49-122-330,1-1 0,0 0 0,0 1 1,0-1-1,1 1 0,0 9 0,0-14-20,0 0 1,0 1-1,0-1 0,1 0 0,-1 0 1,1 0-1,-1 1 0,1-1 0,-1 0 1,1 0-1,0 0 0,-1 0 1,1 0-1,0 0 0,0 0 0,0 0 1,0 0-1,0 0 0,0-1 1,0 1-1,0 0 0,0-1 0,0 1 1,0 0-1,0-1 0,1 0 1,-1 1-1,0-1 0,0 0 0,1 1 1,-1-1-1,0 0 0,3 0 1,5 0 17,1-1 1,0 0 0,-1 0 0,1-1-1,-1 0 1,1-1 0,15-6 0,67-36-103,-63 30-93,25-15-758,64-47-1,-91 56 515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8:43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14587,'-16'20'1480,"1"10"-831,-2 1-281,4 6 944,3 5-592,3 1-232,3-1-64,4-7-144,1 0-192,6-7-336,-1-5-248,6-10 408,-1-6-56,6-12-80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8:44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 13683,'-15'8'206,"2"0"0,-1 1 0,1 1 1,1 0-1,-1 1 0,2 0 0,0 1 0,0 0 0,1 1 1,0 0-1,-13 24 0,12-15 44,0 1 1,1 0-1,1 1 0,1-1 1,1 2-1,-6 43 0,11-56-118,1-1-1,1 1 1,0 0 0,0-1-1,1 1 1,1 0-1,0-1 1,0 0 0,8 21-1,-8-28-80,0 1-1,0-1 0,1 0 1,-1 1-1,1-1 1,0 0-1,0-1 0,0 1 1,1-1-1,0 1 0,-1-1 1,1 0-1,0 0 1,0-1-1,0 1 0,1-1 1,-1 0-1,1 0 0,-1 0 1,1-1-1,0 1 1,0-1-1,-1 0 0,1-1 1,5 1-1,1-1 30,0-1-1,0 0 1,0-1 0,0 0-1,-1-1 1,1 0 0,-1-1-1,1 0 1,-1 0 0,0-1-1,-1 0 1,1-1 0,11-10-1,-2 2 57,-2-1-1,0-1 0,0 0 0,-2-2 1,19-25-1,-26 31-89,0 0 0,-1-1 0,-1 0 0,0 0 0,-1 0 0,0-1 0,-1 0 0,-1 0 0,4-26 0,-6 34-44,-1 0 1,0 1 0,0-1 0,0 0 0,-1 1 0,0-1-1,0 0 1,0 1 0,0-1 0,-1 1 0,0 0 0,0 0-1,-1-1 1,0 1 0,0 1 0,0-1 0,0 0 0,-1 1-1,1-1 1,-1 1 0,0 0 0,0 1 0,-1-1 0,1 1-1,-1-1 1,0 1 0,-7-3 0,2 2-59,0 1 0,-1 0 0,1 0 0,-1 1 0,0 0 1,1 1-1,-1 0 0,0 1 0,-12 1 0,15-1-176,1 1-1,-1 0 1,0 0-1,0 1 0,1 0 1,-1 1-1,1-1 1,0 1-1,-1 1 1,2-1-1,-1 1 1,0 1-1,-7 5 1,13-9 184,1-1 1,-1 1 0,0-1-1,1 1 1,-1 0-1,0 0 1,1-1-1,-1 1 1,1 0 0,-1 0-1,1-1 1,0 1-1,-1 0 1,1 0 0,0 0-1,-1 0 1,1 0-1,0 0 1,0-1-1,0 1 1,0 0 0,0 0-1,0 0 1,0 0-1,0 0 1,1 2-1,10 2-726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1:36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15667,'-8'35'889,"-1"18"-889,-1 7-16,-4 19-8,4 11-48,-1 20 7,4 11-23,7 2-128,2-3-32,9 9-136,5 7 560,1 3-240,3-1-56,0-6-24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8:44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15123,'-20'25'797,"2"0"0,1 2 0,0 0-1,-23 55 1,35-70-662,1 0 1,0 1-1,0 0 0,2 0 1,-1 0-1,2 0 0,0 0 0,0 0 1,1 0-1,1 0 0,0 1 1,1-1-1,0 0 0,6 16 1,-6-24-99,0 1 0,0 0 0,1-1 0,0 0 1,0 1-1,0-1 0,1 0 0,-1-1 0,1 1 1,0-1-1,1 1 0,-1-1 0,1-1 1,0 1-1,0-1 0,11 6 0,-12-7 0,1 0-1,0-1 0,0 0 0,0 0 1,0 0-1,0 0 0,0-1 1,0 0-1,0 0 0,0 0 1,0-1-1,0 0 0,0 0 0,0 0 1,0 0-1,0-1 0,-1 0 1,1 0-1,0 0 0,6-4 0,-2-1 18,0 1-1,0-1 0,0 0 1,-1-1-1,0 0 0,0 0 1,-1-1-1,0 0 0,0 0 1,-1-1-1,-1 0 0,1 0 0,4-13 1,-8 18-56,-1-1 0,1 0 0,-1 1 0,0-1 0,0 0 0,0 0 0,-1 0 0,0 1 0,0-1 0,-1 0 1,1 0-1,-1 0 0,-1 0 0,1 1 0,-1-1 0,0 1 0,0-1 0,0 1 0,-1 0 0,0 0 0,0 0 0,-1 0 0,1 0 0,-1 0 0,0 1 1,0 0-1,-5-4 0,1 1-146,-1 1 1,0 0-1,0 0 1,-1 1-1,0 0 1,0 0-1,0 1 1,0 1-1,-1 0 1,1 0-1,-20-2 1,7 6-255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6:29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14955,'10'-9'1400,"9"-2"-1087,11 5-113,14 0 392,10 3-224,7 2-88,3 0-96,-1-1-88,-4 2-288,-7 2-152,-14 0-8,-10 0 248,-10 2-72,-9 0-64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6:29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11186,'-9'8'1417,"6"1"-769,16-6-120,11 0 1184,19-3-960,9 0-79,14-3-65,3 0-64,1 0-488,-4 0-328,-9 0 248,-4 2-72,-17 1-112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6:31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11 14915,'-12'-3'97,"0"0"0,0 1 1,0 1-1,0 0 0,0 0 0,0 1 0,-1 1 0,1 0 1,0 0-1,0 2 0,0-1 0,1 1 0,-22 9 0,1 2 15,0 2-1,1 0 1,-43 32-1,57-35-26,0 0 0,0 1 0,1 1 0,1 0 0,-19 26 0,29-34-48,0-1 0,0 1 0,1 0-1,1 0 1,-1 0 0,1 0 0,0 1 0,0-1 0,1 1 0,0 0 0,1-1 0,0 1-1,0 0 1,0 0 0,1 0 0,0 0 0,1 0 0,1 9 0,-1-13-19,1-1 1,-1 1 0,1 0-1,0 0 1,0-1 0,0 1-1,1-1 1,-1 1 0,1-1-1,0 0 1,0 0 0,0 0-1,0-1 1,0 1 0,1-1-1,-1 1 1,1-1 0,0 0-1,-1-1 1,1 1-1,8 2 1,0-1 8,1 0 0,0-1-1,0 0 1,0-1 0,24 0 0,-14-3 14,-1 0 0,1-2 0,0 0 0,-1-2 0,0-1 0,-1 0 0,35-17 0,-43 17 1,1 0-1,-1-1 0,0 0 1,0-1-1,-1-1 0,0 0 0,-1-1 1,0 0-1,-1 0 0,0-1 1,-1-1-1,9-15 0,-15 22-33,0 0 1,-1 1-1,1-1 1,-1 0-1,-1 0 0,1 0 1,-1 0-1,0 0 0,-1 0 1,1-1-1,-1 1 0,0 0 1,-1 0-1,1 0 0,-1-1 1,-1 1-1,1 0 1,-1 0-1,0 0 0,0 1 1,-1-1-1,0 0 0,0 1 1,0 0-1,0 0 0,-1 0 1,0 0-1,0 0 0,0 1 1,-1-1-1,0 1 1,0 0-1,-6-3 0,1 1-96,0 0-1,-1 2 1,0-1 0,0 1-1,0 1 1,0 0-1,-1 0 1,-17-1 0,12 2 2,0 2 0,0 0 1,0 1-1,1 0 0,-23 6 1,-17 10-206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6:31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14499,'73'21'1258,"113"41"681,-167-54-1853,-1 0 1,0 2 0,-1 0-1,0 1 1,0 0 0,-1 2 0,20 19-1,-32-27-90,0-1-1,1 1 0,-2 0 0,1 0 1,-1 1-1,0-1 0,0 1 0,0 0 1,-1-1-1,0 1 0,0 0 0,0 0 1,-1 1-1,1 7 0,-2-5 0,0-1 0,-1 0 0,0 1 0,0-1 0,-1 0 1,0 0-1,-1 0 0,0 0 0,0 0 0,-6 9 0,-18 32 98,-3-1 1,-1-1-1,-59 65 1,-126 111 2132,197-204-1949,20-19-271,-1 0 0,0 0 0,0 0 1,0 0-1,0 0 0,0 0 1,0 0-1,0 0 0,0 0 1,0 0-1,0 0 0,0 0 1,0 0-1,1 0 0,-1 0 1,0 0-1,0 0 0,0 0 1,0 0-1,0 0 0,0 0 0,0 0 1,0 0-1,0 0 0,0 0 1,1 0-1,-1 0 0,0 0 1,0 0-1,0 0 0,0 0 1,0 0-1,0 0 0,0 0 1,0 0-1,0 0 0,0 0 1,0 0-1,0 0 0,1 0 0,-1 0 1,0 0-1,0 0 0,0 1 1,0-1-1,0 0 0,0 0 1,0 0-1,0 0 0,0 0 1,0 0-1,0 0 0,0 0 1,0 0-1,0 0 0,0 1 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6:3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25 14931,'-4'-3'99,"0"1"-1,-1-1 1,1 0-1,0 1 1,-1 0 0,0 0-1,0 1 1,1-1-1,-1 1 1,0 0-1,0 0 1,0 0-1,-11 1 1,9 0-17,-1 1-1,0 1 1,0-1 0,1 1 0,-1 1-1,1-1 1,0 1 0,-11 5-1,5 0 14,0 1 0,0 0 0,1 0 0,0 1 0,1 1 0,0 0 0,0 1 0,-15 22 0,20-25-49,1 0 0,0 0 0,0 1 0,1 0 0,0 0 0,1 0 0,0 0 0,1 1 0,0-1 0,-1 13 0,3-17-19,0 0 0,0-1 0,1 1-1,-1 0 1,1 0 0,0-1-1,1 1 1,0-1 0,-1 1-1,2-1 1,-1 1 0,1-1 0,-1 0-1,2 0 1,-1-1 0,0 1-1,1 0 1,0-1 0,0 0-1,5 4 1,1 0 30,1-1 0,1-1 0,-1 0 0,1 0 0,0-1 0,1 0 0,-1-1-1,1-1 1,-1 0 0,1-1 0,0 0 0,0-1 0,18 0 0,-14-1 20,-1-1 0,0 0-1,0-2 1,0 0 0,0 0 0,-1-2 0,1 0-1,-1 0 1,0-2 0,20-11 0,-31 16-60,0 0 1,-1-1-1,1 1 0,-1-1 1,1 0-1,-1 0 1,0-1-1,0 1 1,0-1-1,-1 1 0,1-1 1,-1 0-1,0 0 1,0 0-1,0 0 0,0 0 1,-1 0-1,0-1 1,0 1-1,0-1 1,0 1-1,-1-7 0,0 5-36,-1 1 0,0-1-1,0 1 1,-1 0 0,1-1-1,-1 1 1,0 0-1,-1 0 1,1 0 0,-1 1-1,0-1 1,0 1 0,0-1-1,-1 1 1,0 0-1,0 0 1,-8-6 0,6 5-100,1 1 0,-1 0 0,0 1 0,-1-1 0,1 1 1,-1 0-1,1 1 0,-1-1 0,0 1 0,0 1 0,0-1 0,0 1 1,0 1-1,0-1 0,-14 2 0,5 5-269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6:33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14683,'23'-2'1232,"10"-3"-832,5-1-175,10 0 351,5 2-80,6-2-104,-2 2-72,-2-2-392,-6 3-176,-9 2-304,-6-3 464,-15-2-88,-6 0-112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6:34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13123,'8'8'1296,"27"-3"-792,12-4-192,19-1 440,7-3-71,9-4-57,2 1-104,1-2-496,-5-1-96,-23 2 88,-11 3-16,-18-1-88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8:5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27 680 14091,'-2'3'330,"-1"1"-157,0 0-1,1-1 0,-1 1 0,1 0 1,0 0-1,0 0 0,1 0 1,-1 1-1,1-1 0,0 0 1,-1 9-1,2-13-143,0 0 0,0 0 0,0 1 0,0-1-1,0 0 1,0 1 0,0-1 0,0 0 0,0 0 0,1 1 0,-1-1 0,0 0 0,0 0 0,0 1 0,0-1 0,0 0 0,1 0 0,-1 1 0,0-1-1,0 0 1,1 0 0,-1 0 0,0 0 0,0 1 0,1-1 0,-1 0 0,0 0 0,0 0 0,1 0 0,-1 0 0,0 0 0,1 0 0,-1 0-1,0 0 1,0 0 0,1 0 0,13-5 702,10-14 116,9-16-137,-2-1-1,-1-1 0,26-45 0,25-52-198,98-223 1,-159 316-461,-19 45-49,0-1 1,0 0-1,0 1 1,-1-1-1,1 1 1,-1-1-1,0 0 1,0 5-1,-10 94 127,-23 102 0,-9 84-207,40-228-1799,2-63 1484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6:13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53 15915,'-1'-1'91,"1"0"-1,-1 0 0,0 0 0,0 0 0,0 0 1,-1 0-1,1 0 0,0 0 0,0 1 0,0-1 1,-1 0-1,1 1 0,0-1 0,-1 1 1,1-1-1,0 1 0,-1 0 0,1-1 0,-1 1 1,1 0-1,-1 0 0,1 0 0,0 0 0,-1 0 1,1 1-1,-1-1 0,-1 1 0,-3 0 66,0 1 1,0 0-1,0 0 0,0 0 1,-5 4-1,3-1 10,0-1 0,1 2 0,0-1 0,0 1 0,0 0 0,1 1 0,-7 8 0,10-12-140,0 0 0,1 1 0,-1 0 0,1-1 0,0 1 0,0 0 0,0 0 0,1 0 0,0 0 0,-1 1 0,2-1 1,-1 0-1,0 0 0,1 1 0,0-1 0,0 9 0,1-10-22,0-1 0,0 1 1,0-1-1,0 1 0,0-1 1,1 1-1,-1-1 0,1 0 1,0 1-1,0-1 0,0 0 1,0 0-1,0 0 0,0-1 1,0 1-1,1 0 0,-1-1 1,0 0-1,1 1 0,-1-1 1,1 0-1,0 0 0,-1 0 0,1-1 1,0 1-1,3 0 0,5 0 7,0 1 0,0-2 1,0 1-1,0-1 0,17-3 0,-17 1 24,0 0 0,0-1 0,0-1 0,0 0 0,-1 0 0,0-1 0,1 0 0,-2-1 1,18-12-1,-23 14-8,0 1 0,0-1 0,-1 0 0,1 0 0,-1 0 0,0-1 0,0 1 0,0-1 1,0 1-1,1-7 0,-2 7-10,-1 1 1,-1-1 0,1 1-1,0-1 1,-1 0 0,0 1-1,0-1 1,0 0 0,0 1-1,-1-1 1,1 0 0,-1 1-1,0-1 1,0 1 0,0-1-1,-3-3 1,2 2-6,-1 1 0,-1 0-1,1-1 1,-1 1 0,1 0 0,-1 1-1,0-1 1,0 1 0,-1-1 0,1 1-1,-1 1 1,0-1 0,0 1 0,0 0-1,0 0 1,0 0 0,0 0 0,-8 0-1,9 1-64,0 0-1,0 0 0,1 0 0,-1 1 0,0 0 0,0 0 0,0 0 0,0 0 0,0 1 0,0-1 0,1 1 1,-1 0-1,0 0 0,0 1 0,1-1 0,-1 1 0,1-1 0,-1 1 0,1 0 0,0 1 0,0-1 0,0 1 0,0-1 1,0 1-1,0 0 0,-2 4 0,4-6-13,0 0-1,0 0 1,0 1 0,0-1 0,1 0-1,-1 1 1,0-1 0,1 1 0,-1-1 0,1 0-1,0 1 1,-1-1 0,1 1 0,0-1-1,0 1 1,0-1 0,0 1 0,0 0-1,0-1 1,1 1 0,-1-1 0,0 0 0,1 1-1,-1-1 1,1 1 0,-1-1 0,1 0-1,0 1 1,0-1 0,0 0 0,-1 1-1,1-1 1,0 0 0,0 0 0,1 0 0,-1 0-1,0 0 1,0 0 0,0 0 0,2 0-1,3 2-112,0-1 0,0 1-1,0-1 1,0-1 0,0 1-1,0-1 1,0 0 0,9 0-1,29-2-474,7-7 19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1:01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42 13339,'-5'-15'2284,"5"15"-2221,0 0 0,0 0 1,0-1-1,0 1 0,0 0 0,0 0 1,0-1-1,0 1 0,1 0 0,-1 0 1,0-1-1,0 1 0,0 0 0,0 0 1,0 0-1,1-1 0,-1 1 0,0 0 1,0 0-1,0 0 0,1 0 0,-1-1 1,0 1-1,0 0 0,0 0 0,1 0 1,-1 0-1,0 0 0,0 0 0,1 0 1,2-1 158,0 2 0,0-1 0,0 0 0,0 1 0,0-1 1,0 1-1,3 1 0,-2-1-306,23 5 290,1-2-1,-1 0 1,1-2 0,0-1-1,-1-2 1,1 0-1,0-2 1,33-7-1,-52 6-1533,-14 0 146,-26-4-400,15 4 1371,-9-4-618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1:37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8074,'0'160'736,"0"4"-576,-6-1-64,2-1 488,-2-7-496,0-5-64,2-8-32</inkml:trace>
  <inkml:trace contextRef="#ctx0" brushRef="#br0" timeOffset="1">85 2363 11370,'6'104'1073,"-3"-6"-841,-2-8-120,-1-5 432,0-14-248,-1-11-128,1-14-152,0-8-24,3-10-56,1-1 16,0-1-56,1 1 16,-5 8 24,0 5 16,-5 10 8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6:13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36 13931,'47'-36'2435,"-100"105"1335,38-51-3594,1 0-1,2 1 0,-1 1 0,2 0 1,1 0-1,-14 39 0,23-56-170,0 0 0,0 0 0,1-1 0,-1 1 0,1 0 1,-1 0-1,1 0 0,0 0 0,0 0 0,0 0 0,1-1 0,-1 1 0,1 0 0,-1 0 0,1 0 0,0-1 0,0 1 0,0 0 0,1-1 0,-1 1 0,1-1 0,-1 1 0,1-1 0,0 0 0,0 1 0,0-1 1,0 0-1,0 0 0,0-1 0,0 1 0,1 0 0,-1-1 0,1 1 0,0-1 0,-1 0 0,1 0 0,0 0 0,-1 0 0,1 0 0,0-1 0,5 1 0,3 0 17,1 0 0,-1-1 0,0 0 0,1-1 0,-1 0 0,0-1 0,0 0 0,0 0 0,0-2 0,0 1 0,0-1 0,-1-1-1,0 0 1,0 0 0,0-1 0,-1-1 0,0 1 0,0-1 0,14-15 0,-21 20 2,1-1-1,-1 0 1,0 1 0,0-1-1,0 0 1,-1-1 0,1 1-1,-1 0 1,1 0-1,-1-1 1,0 1 0,0-1-1,-1 1 1,1 0 0,-1-1-1,0-6 1,0 8-16,0 0-1,-1 0 1,1 0 0,-1 0 0,0 0-1,0 0 1,0 0 0,0 0 0,0 1-1,0-1 1,0 0 0,-1 1-1,1-1 1,-1 1 0,1-1 0,-1 1-1,1 0 1,-1-1 0,0 1 0,1 0-1,-1 0 1,0 0 0,0 1-1,0-1 1,0 0 0,0 1 0,0-1-1,0 1 1,0 0 0,-3-1 0,-1 0-160,-1 1 0,1-1 1,-1 1-1,0 1 1,1-1-1,-9 2 1,13-1 90,-1-1 0,1 1 0,-1 0 0,1-1 0,0 1-1,-1 1 1,1-1 0,0 0 0,0 1 0,0-1 0,-1 1 0,2-1 0,-1 1 0,0 0 0,0 0 0,0 0 0,1 0 0,-2 3 0,-2 9-410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6:15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16836,'4'-15'1576,"1"15"-1040,-3 9-160,0 10 672,-2 3-223,-2 10-233,2 2-128,0 7-208,3-3-80,3-3-128,0-4-96,2-5-224,1-2-104,-2-6-408,-1-4-209,-6-7 689,-4-4-184,-7-3-72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6:15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16307,'5'0'1505,"10"0"-881,5 2-224,11 3 480,4-2-120,8 0-264,0-1-215,3-2-778,-4-1 561,-12 1-216,-3-3-120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6:15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7 17540,'0'0'64,"1"0"1,-1 0 0,0 1-1,1-1 1,-1 0-1,0 0 1,0 0 0,1 0-1,-1 0 1,0 0-1,1 0 1,-1 1 0,0-1-1,0 0 1,0 0 0,1 0-1,-1 1 1,0-1-1,0 0 1,0 0 0,1 0-1,-1 1 1,0-1-1,0 0 1,0 0 0,0 1-1,0-1 1,1 0-1,-1 1 1,0-1 0,0 0-1,0 1 1,0-1 0,0 0-1,0 0 1,0 1-1,0-1 1,0 0 0,0 1-1,0-1 1,0 0-1,-1 1 1,1-1 0,0 0-1,0 1 1,-6 16 470,4-14-136,-4 12 180,-2 2-392,1 0 1,0 0-1,2 0 0,0 1 0,1-1 0,0 1 0,0 25 0,4-40-216,0-1-1,1 1 1,-1 0-1,1 0 1,0-1-1,-1 1 1,1-1-1,1 1 1,-1 0-1,0-1 1,1 0-1,-1 1 1,1-1-1,-1 0 1,1 0-1,2 2 1,4 3-150,0 0 1,1-1-1,9 6 1,-12-9 78,0 0 0,-1 1 1,1 0-1,-1 0 0,0 0 0,0 1 1,7 9-1,-11-12 96,0 0 0,0 1 1,0-1-1,0 1 0,0-1 0,-1 1 1,1-1-1,-1 1 0,0-1 0,1 1 1,-1 0-1,-1-1 0,1 1 0,0-1 1,-1 1-1,1-1 0,-1 1 0,0-1 1,1 1-1,-1-1 0,-1 1 0,1-1 1,0 0-1,0 0 0,-3 3 0,2-1 18,-1 0-1,0 0 0,0 0 1,-1-1-1,1 1 0,-1-1 1,0 0-1,0 0 0,0 0 0,0 0 1,-1-1-1,1 0 0,-1 0 1,1 0-1,-1 0 0,0-1 1,0 0-1,-9 2 0,11-3-56,0 0-1,0 1 0,0-1 1,-1-1-1,1 1 0,0 0 1,0-1-1,0 0 0,0 1 1,0-1-1,0-1 1,0 1-1,0 0 0,0-1 1,0 1-1,0-1 0,1 0 1,-1 0-1,1 0 0,-1 0 1,1 0-1,0-1 0,0 1 1,0-1-1,0 1 0,0-1 1,1 0-1,-1 0 0,1 0 1,-2-3-1,1-4-34,-1-1 0,1 1 0,1-1 0,-1 1 0,2-1 0,0-17 1,5-30-317</inkml:trace>
  <inkml:trace contextRef="#ctx0" brushRef="#br0" timeOffset="1">168 0 14347,'13'10'1416,"3"-3"-976,2 2-127,7 2 223,0-2-320,10-6 80,4-3-88,11-4-216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6:1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0 16299,'-25'23'883,"-5"4"103,-31 35 1,52-52-778,1 1-1,0 0 1,1 0 0,0 1-1,1 0 1,0 0 0,-5 19-1,9-27-179,1 0 0,0 0 0,1 0 0,-1 0 0,1 0-1,-1 0 1,1 0 0,1 0 0,-1 0 0,0 1 0,1-1-1,0-1 1,0 1 0,0 0 0,0 0 0,1 0 0,0 0-1,-1-1 1,1 1 0,3 3 0,-1-2-24,0-1 0,0 0 0,1 0 0,-1 0 0,1 0 0,0-1 0,0 0 0,0 0-1,0 0 1,1-1 0,-1 1 0,1-1 0,8 2 0,-6-3 8,-1 1 0,1-1 0,0 0 0,-1-1 0,1 0 0,0 0 0,0-1 0,-1 0 0,1 0 0,0 0 0,-1-1 0,1-1 0,-1 1 0,13-7 0,-16 7 14,-1 0 1,1-1 0,-1 1-1,0-1 1,0 1-1,0-1 1,0 0-1,-1 0 1,1 0 0,-1 0-1,1-1 1,-1 1-1,0-1 1,-1 1-1,1-1 1,-1 0-1,1 0 1,-1 1 0,0-1-1,0 0 1,-1 0-1,1 0 1,-1 0-1,0 0 1,0 0 0,0 0-1,-1 0 1,0 0-1,-1-8 1,0 7 5,0 0 0,0 0 1,0 0-1,0 0 0,-1 0 1,0 0-1,0 1 0,0-1 0,0 1 1,-1 0-1,0 0 0,-6-5 1,7 6-112,-1 1 0,1 0 0,0-1 0,-1 1 0,0 0 0,1 1 0,-1-1 0,0 1 0,0-1 0,0 1 0,0 0 0,0 1 0,0-1 0,0 1 0,-1 0 0,1 0 0,-4 0 0,6 0 49,1 1 0,0-1 1,-1 0-1,1 0 0,0 1 0,0-1 0,-1 1 1,1-1-1,0 1 0,0 0 0,0-1 0,-1 1 1,1 0-1,0 0 0,0 0 0,0 0 0,1 0 1,-1 0-1,0 0 0,0 0 0,-1 2 0,-1 12-395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6:16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13 14275,'0'0'46,"0"-1"-1,0 1 1,0 0 0,1-1-1,-1 1 1,0 0 0,0-1-1,0 1 1,0 0 0,0-1-1,0 1 1,0-1 0,0 1-1,0 0 1,0-1 0,0 1-1,-1 0 1,1-1 0,0 1-1,0 0 1,0-1 0,0 1-1,0 0 1,-1-1 0,1 1-1,0 0 1,0 0 0,0-1-1,-1 1 1,1 0 0,0 0-1,-1-1 1,1 1-1,0 0 1,0 0 0,-1 0-1,1 0 1,0-1 0,-1 1-1,1 0 1,0 0 0,-1 0-1,1 0 1,0 0 0,-1 0-1,1 0 1,-1 0 0,1 0-1,0 0 1,-1 0 0,1 0-1,-1 0 1,-22 5 421,11-1-103,0 2 0,0-1-1,0 1 1,0 1-1,1 0 1,-19 16 0,14-8-171,0 0-1,0 1 1,-16 23 0,27-32-158,0 0 0,0 0 0,1 0 0,0 1 0,1 0-1,0 0 1,0 0 0,-2 13 0,4-19-24,1 1 0,-1-1 0,1 1-1,0-1 1,0 1 0,0-1 0,0 1 0,1-1-1,-1 1 1,1-1 0,-1 1 0,1-1 0,0 1 0,0-1-1,0 0 1,0 0 0,0 1 0,1-1 0,-1 0-1,1 0 1,0 0 0,-1 0 0,1 0 0,0-1-1,0 1 1,0-1 0,0 1 0,0-1 0,0 1 0,1-1-1,4 2 1,5 0 25,1 0-1,0 0 1,0-1 0,0-1-1,0 0 1,0-1 0,0 0-1,0-1 1,0-1 0,0 0-1,0-1 1,-1 0-1,1 0 1,-1-2 0,0 0-1,0 0 1,17-10 0,-26 13-55,0 0 0,-1 0 1,1 0-1,-1 0 1,1 0-1,-1 0 0,0-1 1,1 1-1,-1-1 1,0 0-1,-1 0 0,1 1 1,0-1-1,-1 0 0,0 0 1,0-1-1,0 1 1,0 0-1,0 0 0,0 0 1,-1-1-1,0 1 1,0 0-1,0-1 0,0 1 1,0 0-1,0-1 0,-1 1 1,0 0-1,0 0 1,0 0-1,0 0 0,0-1 1,0 1-1,-1 0 1,1 1-1,-1-1 0,0 0 1,0 0-1,0 1 0,-1-1 1,1 1-1,0 0 1,-1 0-1,1 0 0,-5-3 1,-24-10-1273,31 15 1250,-1-1 1,0 1-1,0 0 1,0-1-1,1 1 1,-1 0-1,0-1 1,0 1-1,0 0 1,0 0 0,1 0-1,-1 0 1,0 0-1,0 0 1,0 0-1,0 0 1,0 0-1,0 0 1,1 1-1,-1-1 1,0 0-1,0 0 1,0 1 0,1-1-1,-1 1 1,0-1-1,0 1 1,1-1-1,-1 1 1,0-1-1,1 1 1,-1-1-1,1 1 1,-2 1 0,1 11-587</inkml:trace>
  <inkml:trace contextRef="#ctx0" brushRef="#br0" timeOffset="1">575 222 18332,'0'3'1920,"0"1"-1400,2-4-240,-1-1 865,2 1-1073,0-3 440,0 4-424,0 2-112,0 0-104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6:17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14939,'-6'8'435,"1"1"0,0-1 0,0 1 1,1 0-1,0 1 0,1-1 0,0 1 0,0-1 0,1 1 0,1 0 0,-1 10 0,2-18-429,0 0-1,1 0 1,-1 0-1,1 0 1,-1 0-1,1-1 1,0 1-1,0 0 1,0 0-1,0-1 1,0 1-1,0-1 0,0 1 1,1-1-1,-1 1 1,0-1-1,1 0 1,-1 0-1,1 1 1,0-1-1,-1 0 1,1-1-1,0 1 1,0 0-1,3 1 1,4 1-101,1-1 1,0 0 0,18 2 0,-17-3 27,3 0-11,3 1-56,0 0 0,0 1-1,-1 1 1,23 7 0,-36-10 130,0 1 1,0-1-1,0 0 1,0 1-1,0-1 1,-1 1-1,1 0 1,0 0-1,-1 0 1,1 0-1,-1 0 1,0 1-1,0-1 1,0 1-1,0 0 0,0-1 1,-1 1-1,1 0 1,-1 0-1,1 0 1,-1 0-1,0 0 1,0 0-1,-1 1 1,1-1-1,-1 0 1,1 0-1,-1 1 1,0 4-1,-1-3 60,0 0 1,-1-1-1,1 1 0,-1 0 1,0 0-1,0-1 0,0 1 0,-1-1 1,1 0-1,-1 0 0,0 0 1,0 0-1,-1 0 0,1-1 1,-1 1-1,0-1 0,0 0 1,0 0-1,-8 4 0,2-1 103,0-1 0,-1 0 0,0-1 0,0 0 0,0-1 0,0 0 0,-17 2 0,23-4-144,-1-1 0,0 0 0,1 0 1,-1 0-1,1 0 0,-1-1 0,1 0 0,-1 0 1,1 0-1,-11-5 0,13 4-53,0 0 0,0 0 0,0 0 0,0 0 0,0 0 0,1-1 0,-1 1 0,1-1 0,-1 0 0,1 0 0,0 0 0,0 0 0,1 0 0,-1 0 0,1 0 0,-1-1 0,1 1 0,-1-6 0,-4-34-150,6-6-67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6:18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15731,'7'-4'1569,"3"1"-937,6 0-264,8 3 864,5 0-408,8 0-552,3 0-448,12 0 256,0 0-80,1 2-168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6:18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0 231 13891,'100'-25'2971,"-19"3"-1730,107-14 563,308-19 1,198 36-1949,-316 14-111,-368 4 242,132-2-218,185-28 1,-312 29 178,-11 2 2,-1-1 0,1 1 0,0-1 0,-1 0 0,1 0 0,-1 0 0,1-1 0,-1 1 0,5-3 0,-8 4 46,0 0-1,0 0 1,0 0 0,0-1-1,1 1 1,-1 0 0,0 0-1,0 0 1,0 0 0,0 0 0,0 0-1,0 0 1,0 0 0,0 0-1,0 0 1,0-1 0,0 1-1,1 0 1,-1 0 0,0 0-1,0 0 1,0 0 0,0 0-1,0 0 1,0-1 0,0 1-1,0 0 1,0 0 0,0 0 0,0 0-1,0 0 1,0 0 0,0 0-1,0-1 1,0 1 0,0 0-1,0 0 1,-1 0 0,1 0-1,0 0 1,0 0 0,0 0-1,0-1 1,0 1 0,0 0-1,0 0 1,-8-4 171,-10-2-31,-5 3-241,-2 2-21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6:22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38 225 12571,'-5'2'368,"1"1"0,-1 0 0,0 0 1,1 0-1,0 1 0,-6 5 1,10-4 1010,7-5-600,10-3-9,5-6-287,0-1-1,-1 0 1,-1-2 0,33-23-1,68-66 201,-41 32-381,-67 61-250,-13 8-51,1 0 0,-1 0 0,0 0 0,0 0 0,0 0 0,0 0 0,0 0 0,0 1 0,1-1 0,-1 0 0,0 0 0,0 0 0,0 0 0,0 0 0,0 0 0,0 0 0,0 1 1,0-1-1,0 0 0,0 0 0,0 0 0,0 0 0,0 0 0,0 0 0,0 1 0,1-1 0,-1 0 0,0 0 0,0 0 0,0 0 0,0 0 0,-1 0 0,1 1 0,0-1 0,0 0 0,0 0 0,0 0 0,0 0 1,0 0-1,0 0 0,0 1 0,0-1 0,0 0 0,0 0 0,0 0 0,-1 0 0,-12 26 52,10-22-55,-15 27-15,-15 23-188,-36 84-1,68-136 163,0-1 0,0 1-1,1 0 1,-1-1 0,1 1 0,-1-1 0,1 1-1,0 0 1,-1-1 0,1 1 0,0 0-1,0-1 1,0 1 0,1 2 0,-1-4 52,0 0 0,1 0 1,-1 1-1,1-1 0,-1 0 1,0 0-1,1 0 0,-1 0 1,1 0-1,-1 0 0,1 0 1,-1 0-1,0 0 0,1 0 1,-1 0-1,1 0 0,-1 0 1,1 0-1,-1 0 0,0 0 1,1 0-1,-1-1 0,1 1 1,-1 0-1,0 0 0,1 0 1,-1-1-1,1 1 0,-1 0 1,0-1-1,1 1 0,38-34 282,-37 32-397,26-26-28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2:42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5089 13035,'-17'9'754,"13"-6"-659,-1-1 0,1 0-1,0 1 1,0 0 0,0 0 0,0 0-1,-7 8 1,54-32 220,268-206-1572,-162 111 764,-42 35 174,461-324-453,333-125 1251,325-179 38,-1104 637-505,1092-662 34,478-347 0,-936 590-19,88-9 435,-786 470-354,1 3 1,1 2 0,1 3 0,65-14 0,-115 34-113,29-10-2,-33 8 8,-12 2-9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6:22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14091,'-11'15'875,"0"0"1,-20 20-1,18-21-289,-22 29 1,32-37-488,-1 0-1,1 0 1,0 0 0,0 1 0,1-1 0,0 1 0,0 0 0,-2 13 0,4-17-84,0 1 0,-1-1 0,1 0-1,1 1 1,-1-1 0,0 0 0,1 1 0,0-1 0,0 0 0,0 0-1,0 1 1,0-1 0,1 0 0,-1 0 0,1 0 0,0-1 0,0 1 0,0 0-1,0-1 1,1 1 0,-1-1 0,0 0 0,1 0 0,0 0 0,0 0-1,-1 0 1,1 0 0,0-1 0,0 1 0,1-1 0,-1 0 0,0 0-1,0 0 1,4 0 0,3 1 46,-1 0 0,0-1 0,1-1 0,-1 1 0,0-1 0,1-1-1,-1 0 1,0 0 0,1-1 0,-1 0 0,13-5 0,-13 3 87,0 0 1,-1-1-1,0 0 0,0 0 1,0-1-1,0 0 0,-1 0 0,0-1 1,12-14-1,-17 19-98,0-1 0,-1 1 0,1-1 0,-1 1 0,1-1 0,-1 1 0,0-1 0,0 0 0,0 0 0,0 0 0,-1 1 0,1-1 0,-1 0 0,1 0 0,-1 0 0,0 0 0,0 0 0,-1 0 0,1 0 0,0 0 0,-1 0 0,0 1 0,0-1 0,0 0 0,0 0 0,0 1 0,0-1 0,-1 1 0,1-1 0,-1 1 0,0-1 0,0 1 0,0 0 0,0 0 0,0 0 0,-4-3 0,0 1-12,-1-1 0,0 1 0,0 0 0,0 1 0,-1 0 0,1 0 0,-1 1 0,1-1 1,-1 2-1,0-1 0,0 1 0,-10 0 0,7 0-96,-1 1 0,1 1 0,-1 0 0,1 0 0,0 1 0,-1 0 1,-20 8-1,28-8-55,0 0 0,1 0 0,-1 0 0,1 0 0,-1 1 0,1-1 0,0 1 0,-5 4 1,8-6 83,-1 0 1,1-1 0,0 1 0,-1-1-1,1 1 1,0 0 0,-1-1 0,1 1-1,0 0 1,-1-1 0,1 1 0,0 0-1,0 0 1,0-1 0,0 1 0,0 0 0,0-1-1,0 1 1,0 0 0,0 1 0,1-1 51,-1 0 1,1-1-1,0 1 1,-1 0 0,1 0-1,0 0 1,-1-1 0,1 1-1,0 0 1,0-1-1,0 1 1,0 0 0,-1-1-1,1 1 1,0-1 0,0 0-1,0 1 1,2-1-1,7 3-46,-1-1 0,0-1 0,1 0 0,-1 0 0,11-1-1,-11 0 10,44 0-167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6:23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609 78 14299,'-6'3'411,"0"0"0,0 0-1,0 0 1,0 1 0,1 0 0,-1 0-1,1 1 1,0 0 0,-7 7 0,12-11-325,-8 8 239,0-1 1,1 2-1,0-1 0,-9 18 0,14-23-274,0 0 0,0 1 0,0 0 0,0-1 0,1 1 0,0 0 0,0 0 0,0-1 0,1 1 1,-1 0-1,1 0 0,0 0 0,2 8 0,-2-11-36,1 0 1,-1 0-1,1 0 1,0-1 0,-1 1-1,1 0 1,0-1-1,0 1 1,0 0-1,1-1 1,-1 1-1,0-1 1,0 0 0,1 1-1,-1-1 1,1 0-1,-1 0 1,3 1-1,-1 0 11,1-1-1,-1 0 0,0 0 1,1 0-1,-1 0 0,1 0 1,-1-1-1,1 0 0,4 0 1,1 0 45,-1-1 1,0 0 0,0-1-1,0 1 1,0-2-1,-1 1 1,1-1 0,8-4-1,-10 3 29,1 0 0,-1 0 0,0-1 0,0 0-1,0 0 1,-1 0 0,1-1 0,-1 1-1,-1-1 1,1-1 0,5-9 0,-8 13-68,-1 0 1,1-1-1,-1 1 0,0-1 1,0 0-1,0 1 1,-1-1-1,1 0 0,-1 0 1,0 0-1,0 1 0,0-1 1,-1 0-1,1 0 1,-1 1-1,0-1 0,0 0 1,0 1-1,0-1 1,-1 1-1,1-1 0,-1 1 1,0-1-1,-5-5 0,4 5-95,0 1-1,-1-1 0,1 1 0,-1-1 0,0 1 0,0 0 0,0 0 0,0 1 0,-1-1 0,1 1 1,-1 0-1,0 0 0,1 1 0,-1-1 0,0 1 0,0 0 0,-7 0 0,5 0-60,1 1 0,-1 1 0,1-1 0,-1 1-1,0 0 1,1 0 0,-1 1 0,1 0 0,0 0-1,0 0 1,0 1 0,-10 6 0,-12 12-430</inkml:trace>
  <inkml:trace contextRef="#ctx0" brushRef="#br0" timeOffset="1">10 346 13851,'-9'14'1671,"9"-14"-1639,0 1 1,0-1-1,0 0 1,0 0 0,0 0-1,0 0 1,0 1-1,0-1 1,0 0-1,0 0 1,0 0-1,0 0 1,0 0-1,0 1 1,0-1-1,0 0 1,0 0-1,0 0 1,1 0-1,-1 0 1,0 1-1,0-1 1,0 0-1,0 0 1,0 0-1,0 0 1,0 0-1,1 0 1,-1 0-1,0 0 1,0 0-1,0 1 1,0-1-1,1 0 1,-1 0-1,0 0 1,0 0-1,0 0 1,0 0-1,0 0 1,1 0-1,-1 0 1,0 0-1,30-7 1518,-28 6-1532,128-48 1995,164-86 1,-248 112-1876,23-11-759,71-47 0,-140 81 615,2-1-24,-1 0 1,1 0-1,-1 1 0,1-1 1,-1 0-1,0 0 1,1 0-1,-1-1 1,0 1-1,0 0 1,0 0-1,0-1 1,0 1-1,0 0 1,0-1-1,0 1 0,-1-1 1,1 1-1,0-3 1,-5-4-365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6:23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1 520 12811,'0'7'1368,"13"-8"-624,5-6-224,14-12 585,7-2-81,15-11-88,6-4-104,18-11-248,0-3-120,3-5-328,-5 4-168,-7-1-424,-4 6-296,-10 5 592,-5 2-128,-17 9-112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6:24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15147,'2'-7'1657,"8"1"-961,5-1-256,15 0 872,9-2-256,13 1-352,4 1-143,4 1-289,3 0-104,-4 2-280,-6 3-256,-17 3-441,-13 3 681,-13 5-120,-9 3-128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6:25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14179,'11'8'1544,"11"-3"-863,4-5-273,10 1 600,2-1-144,8 0-384,0-1-392,4-5 80,0 0-144,-5-2-152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6:2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81 15091,'0'1'136,"0"0"-1,0 1 1,0-1-1,0 0 0,0 0 1,-1 1-1,1-1 1,0 0-1,-1 0 1,1 0-1,-1 0 0,1 1 1,-1-1-1,0 0 1,1 0-1,-2 1 1,-17 20 469,10-11 171,6-7-602,-13 14 152,1 1 0,1 0 0,2 1 0,-15 30 0,26-49-335,0 1 1,1-1-1,-1 1 1,1-1-1,-1 1 0,1-1 1,0 1-1,0 0 0,0-1 1,0 1-1,0 0 1,0-1-1,0 1 0,0 0 1,1-1-1,-1 1 0,0 0 1,1-1-1,0 1 0,-1-1 1,1 1-1,0-1 1,0 0-1,0 1 0,0-1 1,0 0-1,0 1 0,0-1 1,0 0-1,0 0 1,1 0-1,-1 0 0,0 0 1,1 0-1,-1 0 0,1-1 1,2 2-1,7 2-111,0 0 0,1 0 0,-1-1 0,17 1 0,-4 1-56,-11-2 82,2 0-12,-1 0 1,-1 1-1,1 1 0,0 0 0,16 9 1,-30-14 106,1 0 1,0 1-1,0-1 1,0 1-1,0-1 1,-1 0-1,1 1 1,0 0-1,-1-1 1,1 1-1,0-1 1,-1 1-1,1 0 1,-1-1 0,1 1-1,-1 0 1,1 0-1,-1-1 1,1 1-1,-1 0 1,0 0-1,1 0 1,-1 0-1,0-1 1,0 1-1,0 0 1,0 0-1,0 0 1,0 0-1,0 0 1,0 0-1,0-1 1,0 1 0,0 0-1,0 0 1,-1 0-1,1 0 1,0 0-1,-1-1 1,1 1-1,0 0 1,-1 0-1,1-1 1,-1 1-1,0 0 1,1-1-1,-1 1 1,1 0-1,-2 0 1,-4 4 76,0-1-1,0 1 1,0-1-1,-13 5 1,-13 7 272,-1-2-1,0-1 1,-1-2 0,0-2 0,-59 10 0,88-18-349,0-1 0,0 0 0,0 0-1,0 0 1,0-1 0,0 1 0,0-1 0,-7-2 0,10 2 36,0 0-1,0 0 1,1 0 0,-1 0-1,0 0 1,0-1 0,1 1-1,-1 0 1,1-1 0,-1 0-1,1 1 1,-1-1 0,1 0-1,0 1 1,0-1 0,0 0-1,0 0 1,0 0 0,0 0-1,1 0 1,-2-4 0,-1-23 15,3-5-8</inkml:trace>
  <inkml:trace contextRef="#ctx0" brushRef="#br0" timeOffset="1">181 65 16003,'36'-10'1633,"3"-1"-993,1 1-264,7 7 712,5 1-216,2 2-568,5 0-560,-16-7 336,-3-2-136,-7-3-152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6:0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13443,'0'-2'150,"0"0"0,1 0 0,-1 1 0,1-1 0,0 0 0,-1 0 0,1 1 0,0-1 0,0 0 0,0 1 0,0-1 0,1 1 0,-1-1 0,0 1 0,1-1 0,-1 1 0,1 0 0,-1 0 0,1 0 0,-1 0 0,4-1 0,-3 1-36,-1 1 0,1 0 1,0 0-1,0 0 0,0 1 0,0-1 0,0 0 1,-1 1-1,1-1 0,0 1 0,0 0 0,0-1 1,-1 1-1,1 0 0,-1 0 0,1 0 0,0 0 1,-1 0-1,0 1 0,1-1 0,-1 0 0,2 2 0,22 25 956,38 55 0,1 0-601,-62-80-465,66 72 229,-57-65-302,0 0 0,0-1 0,0 0 0,26 13 0,-36-21 0,0 0 0,0-1 1,0 1-1,0-1 0,1 0 0,-1 1 0,0-1 1,0 0-1,1 0 0,-1 0 0,0 0 0,1 0 1,-1 0-1,0 0 0,0 0 0,1-1 0,-1 1 1,0 0-1,0-1 0,0 1 0,1-1 0,-1 1 1,0-1-1,0 0 0,1-1 0,2-1-146,0-1 0,0 0 0,0 0-1,5-8 1,0-1 3,13-11-425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6:05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1 16027,'-3'0'184,"0"1"0,1-1 0,-1 1 0,0 0 0,0 0 0,0 1 0,1-1 0,-1 0 0,1 1 0,-1 0-1,1 0 1,0-1 0,-3 4 0,-27 33 500,22-24-79,-13 18-185,2 1 0,1 1 0,1 1 0,-19 53 0,-42 155 10,55-136-354,16-66-158,-1 1 1,-24 58 0,34-99 50,-1 0-1,1 0 1,0 0 0,-1 0 0,0 0 0,1-1 0,-1 1-1,0 0 1,1 0 0,-1 0 0,0-1 0,0 1-1,0 0 1,1-1 0,-1 1 0,0 0 0,-1-1 0,1 0 17,1 0 1,-1 0 0,1 0 0,-1 0-1,0 0 1,1 0 0,-1 0 0,1 0-1,-1 0 1,1-1 0,-1 1 0,1 0 0,-1 0-1,1-1 1,-1 1 0,1 0 0,0-1-1,-1 1 1,1-1 0,-1 1 0,1 0-1,0-1 1,-1 1 0,1-1 0,0 1 0,-1-1-1,1 1 1,0-1 0,0 1 0,0-1-1,0 0 1,-1 1 0,1-1 0,0 1-1,0-1 1,-5-22-230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6:07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51 12619,'27'-14'916,"-5"1"-61,27-9 1,-37 21 111,-11 8-62,-12 15-58,-191 224 1651,135-170-1834,25-29 47,49-67-151,200-288-977,-193 288 355,3-3-74,-13 20 51,-3 6 55,-2 6 5,-66 150-19,66-155 44,-7 16 23,1-1 1,1 1-1,0 1 1,2-1-1,0 1 1,0 26-1,4-45-18,0 0 1,0 0-1,0 0 0,0 0 0,1 1 0,-1-1 0,1 0 0,-1 0 0,1 0 0,0 0 1,0 0-1,0 0 0,0 0 0,0 0 0,0-1 0,1 1 0,-1 0 0,1-1 0,-1 1 0,1-1 1,0 1-1,-1-1 0,1 0 0,0 0 0,0 0 0,0 0 0,0 0 0,0 0 0,0 0 1,0 0-1,0-1 0,0 1 0,0-1 0,1 0 0,-1 0 0,0 0 0,0 0 0,0 0 1,0 0-1,1 0 0,-1-1 0,0 1 0,0-1 0,0 1 0,0-1 0,0 0 0,0 0 1,0 0-1,0 0 0,0 0 0,0-1 0,-1 1 0,1 0 0,0-1 0,-1 1 0,1-1 1,-1 0-1,2-3 0,-2 3-3,0 0 0,0 0 1,0 0-1,0 0 0,-1 0 1,1 0-1,-1-1 0,0 1 1,1 0-1,-1 0 1,0-1-1,-1 1 0,1 0 1,0-1-1,0 1 0,-1 0 1,0 0-1,1 0 0,-1 0 1,0-1-1,0 1 0,0 0 1,0 0-1,0 0 0,-1 1 1,1-1-1,-2-2 0,-7-8 4,0 1 0,0 0-1,-13-9 1,11 9-10,-177-178-3,192 193 28,30 29 41,11-3-162,1-1-1,1-3 1,1-2 0,1-2 0,1-2-1,97 25 1,-122-38-66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6:08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 12291,'-13'-1'1840,"8"1"-16,15 0 921,7 0-1481,12 0-288,8-1-79,13-2-281,10 1-152,8 2-224,-2 0-104,-6 0-312,-4 0-208,-15 5-464,-11-1-193,-31 0 793,-19 3-248,-17 0-160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2:43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14099,'442'445'1399,"-150"-169"-1585,-23-21 61,150 116 18,-321-288 102,62 44-128,5-7-1,352 191 1,100 10-570,-457-236 567,-4 7-1,-4 6 0,-4 8 1,-5 5-1,228 231 0,-93-44 429,145 145 310,-277-303-321,168 124 0,223 97-28,-515-347-251,430 243-40,13-24-150,-338-170 117,-1-1 1,287 150-50,-264-126 1585,150 115 0,-243-159-927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6:08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15267,'16'18'1625,"21"-11"-873,6-7-296,18-1 632,6-3-144,0-6-136,-1-2-263,-11-2-273,-12-3-72,-25 0-152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9:28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16 15731,'6'-4'552,"13"-8"899,-19 12-1436,1 0 0,-1 0 0,0 0 0,0 0 0,0 0 0,0 0 0,0 0 0,1 0 0,-1 0 0,0 0 0,0 0 1,0 0-1,0 0 0,0 0 0,0 0 0,1 0 0,-1 0 0,0 0 0,0 0 0,0 0 0,0 0 0,0 1 0,0-1 1,1 0-1,-1 0 0,0 0 0,0 0 0,0 0 0,0 0 0,0 0 0,0 0 0,0 0 0,0 1 0,0-1 0,0 0 1,1 0-1,-1 0 0,0 0 0,0 0 0,0 0 0,0 1 0,0-1 0,0 0 0,-4 14 755,-114 232 984,16-38-93,100-204-1606,0 0-1,1 0 1,-1 0 0,1 0-1,0 0 1,-1 7-1,2-10-42,1 0-1,-1 0 0,0 0 1,0-1-1,0 1 0,0 0 1,1 0-1,-1 0 0,0-1 0,1 1 1,-1 0-1,1 0 0,-1-1 1,1 1-1,-1 0 0,1-1 0,-1 1 1,1 0-1,-1-1 0,1 1 1,0-1-1,0 1 0,-1-1 1,1 0-1,0 1 0,0-1 0,-1 0 1,1 1-1,0-1 0,0 0 1,0 0-1,-1 0 0,1 0 0,0 0 1,0 0-1,0 0 0,0 0 1,1 0-1,20-1 165,1-1 1,-1-1-1,0-1 1,26-8-1,-7 2 18,-31 8-240,103-22 540,-36 9-2945,-77 15 2412,0 0 1,0 0-1,0 0 0,0 0 0,0 0 1,0-1-1,0 1 0,0 0 0,0 0 1,0 0-1,1 0 0,-1-1 1,0 1-1,0 0 0,0 0 0,-1 0 1,1 0-1,0-1 0,0 1 0,0 0 1,0 0-1,0 0 0,0 0 0,0-1 1,0 1-1,0 0 0,0 0 0,0 0 1,0 0-1,0 0 0,-1-1 0,1 1 1,0 0-1,0 0 0,0 0 1,0 0-1,0 0 0,-1 0 0,1 0 1,0 0-1,0 0 0,0 0 0,0-1 1,0 1-1,-1 0 0,1 0 0,0 0 1,0 0-1,0 0 0,0 0 0,-1 0 1,1 0-1,0 0 0,0 0 0,0 0 1,0 0-1,-1 1 0,1-1 1,0 0-1,0 0 0,0 0 0,-14-1-793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9:28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 16331,'-18'24'2145,"-5"22"-1433,3 1 0,1 1 0,-14 58 0,-25 152-453,53-232-168,3-17-53,-8 40-360,1-1 0,3 2 0,0 57 0,7-87 70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9:48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58 14427,'14'-17'1520,"-10"12"-1113,0 0-1,0 0 1,0 0 0,1 1-1,-1 0 1,1 0-1,6-4 1,-10 8-360,-1-1 0,1 1 0,-1 0 0,1 0 0,-1 0-1,1 0 1,-1 0 0,1 0 0,-1 0 0,1 0 0,-1 0 0,1 0 0,-1 1 0,1-1 0,-1 0-1,1 0 1,-1 0 0,1 1 0,-1-1 0,1 0 0,-1 0 0,0 1 0,1-1 0,-1 0-1,1 1 1,-1-1 0,0 0 0,1 1 0,-1-1 0,0 1 0,0-1 0,1 1 0,-1-1-1,0 1 1,0-1 0,0 1 0,1-1 0,-1 1 0,0-1 0,0 1 0,0-1 0,0 1 0,0-1-1,0 1 1,0 0 0,2 29 348,-2-26-284,0 23 84,-2 0 0,0 1 0,-2-1-1,-1 0 1,-12 38 0,-56 127 135,59-160-283,13-29-42,-1 2 10,-1 0-1,1 0 1,0 1-1,1-1 1,0 1-1,0 0 1,-1 8-1,2-14-6,1 1-1,-1 0 0,0-1 0,0 1 0,1 0 0,-1-1 0,1 1 1,-1 0-1,1-1 0,-1 1 0,1-1 0,-1 1 0,1-1 0,-1 1 1,1-1-1,0 0 0,-1 1 0,1-1 0,0 1 0,-1-1 0,1 0 1,0 0-1,-1 0 0,1 1 0,0-1 0,0 0 0,-1 0 0,1 0 1,0 0-1,-1 0 0,1 0 0,0 0 0,0 0 0,-1-1 0,1 1 1,1 0-1,33-6 193,-32 5-171,77-18 349,-26 5-225,89-11-1,-136 25 76,8-1-2058,-14-1 432,-7-1 73,-24-5-306,12 0 644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9:48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15403,'-8'46'2449,"-15"130"670,19-92-2923,9 128-1,-1-190-1107,1-17 164,2-12 26,0-8 250,1-3-128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9:49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63 13307,'2'-4'323,"-1"0"0,1 0 0,0 0 1,0 0-1,0 0 0,1 1 0,-1-1 0,1 1 0,0 0 1,0-1-1,0 1 0,0 0 0,1 1 0,5-5 1,-7 6-233,0 0 0,-1 1 0,1-1 0,0 0 0,-1 1 0,1-1 0,0 1 0,0-1 0,-1 1 0,1 0 0,0 0 0,0 0 0,0 0 0,0 0 0,-1 0 0,1 0 0,0 1 0,0-1 0,0 1 0,-1-1 0,1 1 0,0 0 0,-1-1 0,1 1 0,0 0 0,-1 0 0,1 0 0,-1 1 0,0-1 0,1 0 0,-1 0 0,0 1 0,0-1 0,0 1 0,0-1 0,2 3 0,1 4 10,0 1 0,0 0-1,0 0 1,-1 0 0,-1 0 0,1 0-1,-2 1 1,1-1 0,-1 1 0,0 15 0,-2-1-28,0-1-1,-2 1 1,-6 26 0,2-24 6,0 0 0,-2 0 0,-2-1 0,-23 45 0,-67 84 380,50-80-202,55-78-251,1 0 0,0 1-1,0-1 1,0 1 0,0 0 0,1 1-1,-1-1 1,1 1 0,0 0 0,6-1-1,-8 1-2,0 1-1,1 0 0,-1 0 1,1 0-1,-1 1 0,1-1 0,-1 1 1,1 0-1,-1 0 0,1 1 1,-1-1-1,0 1 0,1 0 0,-1 0 1,0 1-1,1-1 0,-1 1 1,5 3-1,-3 0-46,-3-3 64,0 1 1,0-1-1,0 1 1,1-1-1,6 3 1,-10-4-24,1-1 0,-1 0 0,1 0 0,-1 0 0,1 0 0,-1 0 0,1 0 1,-1 0-1,1 0 0,-1 0 0,1 0 0,-1 0 0,1 0 0,-1 0 0,1 0 0,-1 0 0,1-1 0,-1 1 0,1 0 1,-1 0-1,1-1 0,0 0-19,-1 1 0,1-1 0,0 0 0,-1 0 0,1 0 1,-1 1-1,1-1 0,-1 0 0,0 0 0,1 0 0,-1 0 1,0 0-1,0 0 0,0 0 0,1-1 0,1-41-1011,-1 30 746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0:42.0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12 324 12699,'-4'-17'1026,"2"12"-865,1 0 0,-1 0 0,1 0 0,0 0 0,1-1 0,-1 1 0,1 0 1,0 0-1,1-1 0,-1 1 0,2-5 0,-2 9-135,0 1 0,1-1 0,-1 1 0,0 0 0,0-1 0,0 1 0,1-1 0,-1 1 0,0 0-1,1-1 1,-1 1 0,0 0 0,1-1 0,-1 1 0,0 0 0,1 0 0,-1-1 0,1 1 0,-1 0 0,0 0 0,1 0 0,-1 0 0,1 0 0,-1-1 0,1 1 0,-1 0 0,1 0-1,-1 0 1,0 0 0,1 0 0,-1 0 0,1 0 0,-1 1 0,1-1 0,-1 0 0,1 0 0,-1 0 0,0 0 0,1 0 0,0 1 0,20 12 213,-11-6-48,2-2-101,0-1 1,0 0-1,0-1 1,0-1-1,1 0 1,0 0-1,-1-1 1,1-1-1,16-1 1,12-3 88,60-13 1,244-68 111,-57 11-243,6 24 36,-231 40 364,-65 10-480,1-1 1,0 1-1,-1-1 1,1 1-1,-1-1 1,1 0-1,0 1 1,-1-1-1,1 0 1,0 0-1,0 0 1,0 0-1,0 0 0,0 0 1,0-1-1,0 1 1,0 0-1,0 0 1,0-1-1,1 1 1,-2-3-1,-4-9-157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0:51.5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77 12371,'4'-6'280,"0"0"1,0 1-1,1-1 1,0 1-1,0 0 0,0 1 1,1-1-1,0 1 1,-1 0-1,2 0 1,-1 1-1,0 0 1,1 0-1,-1 0 1,1 1-1,0 0 1,-1 0-1,1 1 0,11-1 1,-7 1-194,0 0 0,0 1 0,0 0 0,0 1 0,0 1 0,0-1 0,0 2 0,-1-1 0,1 1 0,-1 1 0,0 0 0,11 6 0,-18-8-79,0-1 1,-1 1 0,1 0 0,-1 0-1,1 0 1,-1 0 0,0 0 0,1 1-1,-1-1 1,0 1 0,-1-1 0,1 1-1,0 0 1,-1 0 0,1 0 0,-1 0-1,0 0 1,0 0 0,0 0-1,-1 0 1,1 0 0,-1 0 0,0 1-1,1-1 1,-1 0 0,-1 0 0,1 0-1,0 1 1,-1-1 0,0 0 0,1 0-1,-1 0 1,-1 0 0,1 0-1,0 0 1,-1 0 0,1-1 0,-1 1-1,-3 4 1,-11 14 126,0-1 0,-1 0-1,-23 19 1,-66 50 605,16-14-40,85-70-635,-4 3 30,0 0 1,1 0 0,0 0-1,-8 14 1,15-21-90,0 0-1,0 0 1,0 1-1,0-1 1,1 0 0,-1 0-1,1 0 1,-1 1 0,1-1-1,-1 0 1,1 1 0,0-1-1,-1 0 1,1 1 0,0-1-1,0 1 1,0-1 0,0 0-1,0 1 1,1-1 0,-1 0-1,0 1 1,1-1 0,-1 0-1,1 1 1,-1-1 0,1 0-1,-1 0 1,1 1 0,0-1-1,0 0 1,0 0 0,0 0-1,-1 0 1,1 0-1,1 0 1,-1 0 0,0-1-1,0 1 1,0 0 0,0 0-1,0-1 1,1 1 0,-1-1-1,3 1 1,18 8 29,1-2 0,0-1-1,40 6 1,73 0-36,-133-12-2,44 0-624,-44-1 582,0 1 0,0-1 0,0 0 1,0 0-1,0 0 0,-1 0 0,1 0 0,0-1 0,0 1 1,-1-1-1,1 0 0,3-4 0,9-9-206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1:10.4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34 575 11530,'-11'26'1798,"6"-16"-453,0 1 0,1 0 0,-5 18 0,28-52 1332,156-249-367,-89 134-2027,-39 63-191,41-62 27,-73 121-133,-15 16 14,0 0 0,1 0-1,-1 0 1,0 0-1,0 0 1,0 0 0,1 0-1,-1 0 1,0 1-1,0-1 1,0 0 0,1 0-1,-1 0 1,0 0 0,0 1-1,0-1 1,0 0-1,0 0 1,0 0 0,0 1-1,1-1 1,-1 0-1,0 0 1,0 1 0,0-1-1,0 0 1,0 0 0,0 0-1,0 1 1,0-1-1,0 0 1,0 0 0,0 1-1,0-1 1,0 0 0,0 0-1,-1 0 1,1 1-1,0-1 1,0 0 0,0 1-1,-10 38-18,9-35 19,-63 235-1,49-170 11,-9 106-1,22-161-43,1 39-538,1-50 461,0 0 1,0 0-1,1 1 1,-1-1-1,1 0 1,0 0-1,0-1 1,0 1-1,1 0 1,-1 0-1,1 0 1,-1-1-1,1 1 1,2 2-1,6 1-262,2-5-136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9:08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13787,'-6'14'1680,"9"2"-768,9-3-327,19-3 1535,12 0-1016,16-2-312,7 0-79,9-8-241,-1-2-88,-1-5-336,-7 0-160,-14-2-304,-14 2-248,-19 0-393,-10 3-1103,-14-1 1648,-6 2-384,-12 1-113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3:34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1678 151 11674,'-43'-24'310,"-2"2"0,0 3 0,-1 1-1,-1 2 1,0 3 0,-1 1-1,0 3 1,-1 1 0,0 3 0,0 2-1,0 2 1,-65 7 0,44 1-70,1 3 0,-110 29 0,143-28-182,2 2 1,-1 0-1,2 3 1,0 0-1,0 3 1,-51 38-1,51-30-22,1 2 0,2 2 0,0 1-1,3 1 1,0 1 0,3 1 0,0 1 0,3 2-1,1 0 1,1 1 0,3 1 0,-23 83 0,23-54-10,3 2-1,-8 136 1,20-170-46,2-1 1,1 0-1,2 0 0,2 0 1,1 0-1,2 0 0,21 55 1,-24-77 2,1 0 1,1 0-1,0 0 0,0-1 1,2-1-1,-1 1 1,2-1-1,-1-1 1,2 0-1,0-1 1,0 0-1,0-1 1,1 0-1,1-1 0,-1 0 1,24 9-1,-10-8-4,1-1-1,0-1 0,1-1 1,0-1-1,0-2 0,0-1 1,32-2-1,7-4-28,131-25 0,-74 1 48,-1-6-1,161-68 1,221-141 1,-248 88 11,-227 133 3,0-2 1,-1 0-1,-2-2 1,-1-1-1,40-52 1,-55 63-1,-2 0 0,0-1 1,-1 0-1,0-1 0,-2 0 1,0-1-1,-1 1 0,5-28 1,-9 34-4,0-1-1,-1 1 1,-1-1 0,0 0-1,-1 1 1,0-1 0,-1 0-1,0 1 1,-1-1 0,-1 1 0,0 0-1,0 0 1,-12-22 0,3 15-8,-1-1 0,0 2 1,-1 0-1,-1 1 1,-1 0-1,0 2 1,-1 0-1,-1 0 0,-22-12 1,-2 2-98,-1 2 1,-1 2 0,-61-21-1,48 25 40,0 2 0,-1 3 0,-67-6 0,-30 6-80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9:0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12435,'7'15'1744,"9"-4"-928,17-6-248,7-4 1225,13-1-705,3 0-80,4-6-200,-1 2-128,-6-2-463,-6-2-354,-14 0 242,-6-2-65,-9 0-161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9:11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42 14411,'6'-11'1240,"16"-19"3072,-22 30-4269,-4 9 560,-6 11-349,-90 156 317,80-136-438,1 1 0,-18 64 0,34-97-99,1-1 0,1 0 0,-1 1 0,2-1 0,-1 1 0,1-1 0,0 1 0,0-1 0,2 11 0,-1-16-18,-1 0 0,1 0 0,0 0 0,-1 0 0,1 0 0,0-1 0,0 1 0,1 0 0,-1-1 0,0 1 0,0 0 0,1-1-1,-1 0 1,1 1 0,2 1 0,-1-1 3,0-1-1,0 0 0,-1 0 0,1 0 0,0-1 0,0 1 0,0-1 0,0 1 1,0-1-1,0 0 0,0 0 0,0 0 0,5-1 0,13-3 67,-2-1 0,1-1 0,0 0 1,26-14-1,76-43 63,-93 46-187,-26 16 44,30-17-596,0-1-1,58-46 0,-77 49 248,-13 0-147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9:11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14067,'-11'40'1592,"-3"6"-1000,-4 7-199,1 4 879,3 3-584,1 0-112,6-8-152,5-9-224,8-16-424,6-8-216,9-16 1096,5-9-704,8-11-64,2-9-32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9:12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0 13555,'-13'6'251,"0"1"1,0 1 0,1-1-1,0 2 1,0 0-1,1 0 1,0 1 0,0 1-1,2 0 1,-1 0-1,-9 15 1,2 1 152,0 0 0,2 1 0,2 0-1,-13 35 1,20-45-205,0 0 0,2 0 0,0 1-1,0-1 1,2 1 0,1 0 0,1 34 0,0-47-149,1 1 1,0-1-1,1 0 1,-1 0-1,1-1 1,0 1-1,1 0 1,-1-1-1,1 1 1,0-1-1,7 9 1,-6-10-29,0-1 1,0 1-1,0-1 0,0 0 1,0 0-1,1 0 0,-1-1 1,1 0-1,0 0 0,-1 0 1,1 0-1,0-1 0,0 1 1,0-1-1,1-1 1,4 1-1,6 0 18,0-1 1,0-1 0,0-1-1,-1 0 1,1-1-1,0 0 1,-1-2-1,0 0 1,0 0 0,0-1-1,-1-1 1,19-12-1,-8 3 63,-1-1-1,-1-1 0,0-2 1,-1 0-1,33-40 0,-46 50-55,-1-1-1,0-1 1,-1 0 0,0 0-1,-1 0 1,0-1-1,-1 0 1,0 0-1,3-17 1,-7 24-30,0-1 0,0 0 0,0 1 0,-1-1 0,0 1 0,-1-1 0,0 1 0,0-1 0,0 1 0,0-1-1,-1 1 1,0-1 0,-1 1 0,1 0 0,-1 0 0,0 1 0,-1-1 0,1 0 0,-1 1 0,0 0 0,-6-6 0,2 4-19,0 1-1,0 0 0,0 1 1,-1 0-1,0 0 0,0 0 0,0 1 1,0 1-1,-1 0 0,1 0 1,-17-3-1,7 3-242,-1 1 0,0 1 1,0 0-1,-36 5 0,52-4 204,0 0 0,0 1 0,0-1 0,0 1 0,1 0 0,-1 0 0,0 0 0,0 1 0,0 0 0,1-1 0,-1 1 0,1 1 1,-4 1-1,-4 10-308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2:49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578 73 14339,'1'-5'225,"0"0"-1,0 0 1,0 0-1,-1 0 1,0 0-1,0 0 1,-1-8-1,0 12-185,1-1 0,0 1-1,-1 0 1,0 0-1,1-1 1,-1 1-1,0 0 1,0 0-1,1 0 1,-1-1 0,0 1-1,0 0 1,0 1-1,0-1 1,0 0-1,-1 0 1,1 0-1,0 0 1,0 1-1,-1-1 1,1 1 0,0-1-1,0 1 1,-1-1-1,1 1 1,-1 0-1,1 0 1,0-1-1,-1 1 1,1 0 0,-3 1-1,-2-1 74,0 1 0,0 0-1,1 0 1,-1 0 0,0 1-1,0 0 1,1 0 0,-1 0 0,1 1-1,-1 0 1,1 0 0,-5 4 0,-10 8 142,-28 26 0,43-35-215,-49 49 192,2 2 0,4 3 0,1 2-1,-73 131 1,107-171-167,2 1 0,0 1 0,1 0 0,2 0 0,-8 31 0,15-47-50,-1 1-1,2-1 1,-1 0-1,1 0 0,0 1 1,1-1-1,0 0 0,4 15 1,-4-17-9,1-1 0,1 0-1,-1-1 1,0 1 0,1 0 0,0-1 0,0 1 0,1-1-1,-1 0 1,1 0 0,0 0 0,0-1 0,0 1 0,9 5 0,-3-4-8,1 0 1,0 0 0,0-1-1,0 0 1,1-1 0,-1 0-1,1-1 1,0 0 0,-1-1-1,1 0 1,0-1 0,0 0-1,0-1 1,-1 0 0,1-1-1,13-4 1,-12 3-16,0-1 0,0 0-1,0-2 1,-1 1 0,0-1 0,0-1-1,0 0 1,-1-1 0,0 0 0,0 0-1,-1-1 1,-1-1 0,17-19 0,-23 24 12,0 1 0,-1-1-1,1 1 1,-1-1 0,0 0 0,-1 0 0,1 0 0,-1 0 0,1-5 0,-2 9 6,0-1 1,1 1-1,-1 0 0,0 0 1,0-1-1,0 1 1,-1 0-1,1-1 0,0 1 1,0 0-1,-1-1 1,1 1-1,-1 0 0,1 0 1,-1-1-1,1 1 1,-1 0-1,0 0 0,1 0 1,-1 0-1,0 0 1,0 0-1,0 0 0,0 0 1,0 0-1,0 1 1,0-1-1,0 0 0,-1 0 1,1 1-1,0-1 1,0 1-1,0-1 0,-1 1 1,1 0-1,0-1 1,-1 1-1,-1 0 0,-3 0 12,0 0 0,0 0-1,0 1 1,0 0-1,0 0 1,0 0 0,0 1-1,0 0 1,1 0-1,-1 0 1,1 1 0,0 0-1,0 0 1,-1 0 0,2 1-1,-1 0 1,0-1-1,1 2 1,0-1 0,0 0-1,0 1 1,1 0-1,-1 0 1,1 0 0,0 0-1,-4 11 1,7-16-11,0 1-1,-1-1 1,1 1 0,0-1 0,0 1-1,-1-1 1,1 1 0,0-1 0,0 1-1,0-1 1,0 1 0,0 0 0,0-1 0,0 1-1,0-1 1,0 1 0,0-1 0,0 1-1,0 0 1,0-1 0,0 1 0,1-1-1,-1 1 1,0-1 0,0 1 0,1-1-1,-1 1 1,0-1 0,1 1 0,-1-1-1,0 1 1,1-1 0,-1 0 0,1 1-1,-1-1 1,1 0 0,-1 1 0,1-1 0,-1 0-1,1 0 1,-1 1 0,1-1 0,-1 0-1,1 0 1,-1 0 0,1 0 0,0 0-1,-1 1 1,1-1 0,0-1 0,3 1-9,-1 0 0,0-1 1,1 0-1,-1 0 0,0 0 0,0 0 1,0-1-1,4-1 0,18-14-202,0-1-1,35-32 1,20-16-500,-79 65 691,0 0 1,0 0 0,0 0 0,1 0 0,-1 1-1,0-1 1,0 0 0,1 1 0,-1-1-1,0 0 1,1 1 0,-1 0 0,1-1 0,-1 1-1,1 0 1,-1 0 0,0-1 0,1 1 0,-1 0-1,1 1 1,2-1 0,-3 1 17,0 0 0,-1 0-1,1 0 1,0-1 0,-1 1-1,1 0 1,-1 0 0,1 0 0,-1 0-1,1 0 1,-1 0 0,0 0-1,1 1 1,-1-1 0,0 0 0,0 0-1,0 0 1,0 0 0,0 0 0,0 0-1,0 2 1,-2 10 118,0 0 0,-1 0-1,-6 16 1,-40 110 1342,25-80-3234,22-53 1372,-1-1-150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5:0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70 299 12003,'-5'2'251,"-1"1"0,0-1 0,0 0 1,-9 2-1,14-3-174,0-1 0,0 0 0,0 1 0,0-1 0,0 0 0,0 0 0,0 0 0,0 0 0,0 0 0,0 0 0,0 0 0,0 0 0,0 0 0,0 0 0,0 0 0,0-1 0,0 1 0,0-1 0,0 1 0,0 0 0,0-1 0,0 0 0,1 1 0,-1-1 0,0 1 0,0-1 0,0 0 0,1 0 0,-1 1 0,0-1 0,1 0 0,-1 0 0,1 0 0,-1 0 0,0-1 0,1 1 10,0 1 0,0-1 0,0 0 0,0 0 0,0 1 0,0-1 0,1 0 0,-1 1 0,0-1 0,0 0 0,1 0 0,-1 1 0,0-1 0,1 0 0,-1 1 0,0-1 0,1 1 0,-1-1 0,1 0 0,-1 1 0,1-1 0,0 0 0,17-11 536,-11 7-375,18-12 140,129-88 789,-123 87-1038,1 1 0,0 1-1,39-13 1,-58 25-117,0 1 1,0 0-1,1 1 0,-1 1 0,0 0 0,1 1 0,15 1 1,-28-1-17,1 0 1,-1 1-1,0-1 1,1 1-1,-1-1 1,0 1-1,1 0 1,-1-1-1,0 1 1,0 0-1,0 0 1,0 0-1,1-1 1,-1 1-1,0 1 1,-1-1 0,1 0-1,0 0 1,0 0-1,0 0 1,-1 1-1,1-1 1,0 0-1,-1 1 1,0-1-1,1 0 1,-1 2-1,2 6 65,0-1 0,-1 1-1,1 11 1,-2-11-8,2 17 105,8 63 358,-9-80-476,1 0 0,1 0 0,0 0 0,0 0 1,0 0-1,1-1 0,7 11 0,-9-16-44,0-1 0,0 1 1,0-1-1,0 0 0,0 0 1,1 0-1,-1 0 1,1 0-1,-1-1 0,1 1 1,-1-1-1,1 1 1,0-1-1,0 0 0,0 0 1,0 0-1,0-1 0,0 1 1,0-1-1,0 1 1,0-1-1,0 0 0,0 0 1,0 0-1,0-1 1,0 1-1,0-1 0,0 0 1,0 0-1,-1 0 0,5-2 1,8-3 40,0-2 0,-1 0-1,0-1 1,19-14 0,-27 18-23,8-5 31,22-15 116,-2-2 1,-2-1-1,31-33 0,-61 58-202,1 0-1,-1 0 0,0 0 1,0 0-1,-1 0 0,1 0 1,-1 0-1,0-1 0,1 1 1,-1-1-1,-1 1 0,1-1 1,0 1-1,-1-1 0,0 1 0,0-6 1,-1 1-190,-1 0 1,1-1-1,-1 1 1,-1 0-1,-6-14 1,1 4-156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5:34.2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1 180 15715,'2'-4'94,"0"0"-1,1 0 1,-1 1-1,1-1 0,0 1 1,0 0-1,0 0 0,1 0 1,-1 0-1,1 0 1,6-3-1,1 0-72,1-1 0,20-6-1,4 2-124,0 1-1,1 1 0,0 3 1,54-4-1,154 8-652,-186 3 605,665-33-474,-109 0 1121,-473 32-438,0 7 0,185 31 0,-164-8-126,-112-23 27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8:02.2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1323 232 9722,'1'-3'163,"0"-1"0,-1 0 0,1 1-1,-1-1 1,0 0 0,0 1 0,-1-1 0,1 1-1,-1-1 1,1 0 0,-1 1 0,0-1 0,-1 1-1,-1-4 1,0 2 65,0 0 0,0 1 0,-1-1 0,0 1 0,0 0 0,0 0 0,0 0 0,-7-4 0,-7-4 9,0 1-1,0 1 0,-1 1 1,0 1-1,-1 0 0,1 1 1,-25-4-1,-150-20 595,172 28-769,-102-10 421,-246 5 1,342 9-409,0 2 1,0 0-1,0 2 1,1 2-1,-40 13 1,56-16-44,0 1 1,0 1-1,0 0 1,0 1-1,1-1 0,0 2 1,1 0-1,-1 0 0,2 0 1,-1 1-1,1 1 0,0 0 1,1 0-1,-12 21 0,13-16-29,0 0-1,1 0 0,1 1 0,0-1 0,1 1 0,1 0 1,0 0-1,1 0 0,1 0 0,1 1 0,0-1 1,1 0-1,4 17 0,6 18-24,3 0 0,33 80 1,-13-49-76,66 114 0,-81-162 55,1-2 0,2-1 0,2 0-1,0-2 1,58 51 0,-72-71 30,1-1-1,0 0 1,0 0 0,0-1 0,1-1 0,0 0-1,0-1 1,1-1 0,-1 0 0,1 0-1,0-1 1,0-1 0,0 0 0,0-1-1,1-1 1,-1 0 0,0-1 0,0-1-1,0 0 1,0-1 0,0 0 0,18-7 0,2-4 12,-1-1 1,0-2-1,-1-1 1,-1-2 0,-1-1-1,42-37 1,-28 17 48,-1-2 0,-2-2 0,41-60 0,-56 69 4,-1-1 1,-2-1 0,-2-2-1,-2 0 1,-1-1 0,16-53 0,-31 82-34,-1-1-1,0 1 1,0-1 0,-1 0 0,0 1 0,-2-1 0,-2-23 0,1 27-12,0 0 0,0 1 0,-1-1 0,-1 0 0,1 1 0,-1-1 0,-1 1 0,1 0 0,-2 1 1,1-1-1,-9-9 0,0 4-49,-1 0 0,0 1 0,-1 0 0,-1 2 0,1-1 0,-1 2 0,-1 1 0,0 0 0,0 1 0,-28-7 0,-1 3 181,0 1 0,-97-5 0,119 13-69,0 2-1,-27 3 1,21 5 9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2:10.4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58 12891,'3'-2'735,"0"0"-1,0 0 1,0-1 0,0 1-1,-1-1 1,1 0 0,2-4 0,6-6 4006,-1-8-2838,-12 30-1954,0-1 0,0 1-1,-1 17 1,1-10 30,-10 90-8,6 1 0,11 170 0,-6-261 284,2-3-1926,-1-13 1554,1 0 1,0-1-1,-1 1 0,1 0 0,-1-1 0,1 1 0,-1-1 1,1 1-1,-1-1 0,1 1 0,-1-1 0,1 1 0,-1-1 1,0 1-1,1-1 0,-1 0 0,0 1 0,1-1 0,-1 1 1,0-1-1,0-1 0,70-132-6102,-39 81 5023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2:10.9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198 34 13451,'44'-29'2395,"-44"29"-2367,0 0-1,0 0 1,-1 0 0,1 0-1,0 1 1,0-1 0,0 0-1,0 0 1,0 0-1,0 0 1,-1 0 0,1 0-1,0 0 1,0 0 0,0 0-1,0 0 1,0 0 0,-1 0-1,1 0 1,0 0 0,0 0-1,0-1 1,0 1 0,0 0-1,0 0 1,-1 0-1,1 0 1,0 0 0,0 0-1,0 0 1,0 0 0,0 0-1,0 0 1,0-1 0,-1 1-1,1 0 1,0 0 0,0 0-1,0 0 1,0 0 0,0 0-1,0-1 1,0 1-1,0 0 1,0 0 0,0 0-1,0 0 1,0 0 0,0-1-1,0 1 1,0 0 0,0 0-1,0 0 1,0 0 0,0 0-1,0-1 1,0 1-1,0 0 1,0 0 0,0 0-1,0 0 1,0 0 0,0 0-1,1-1 1,-13 3 390,-92 29 980,88-25-1315,1 0 0,0 2 0,1-1 0,-22 16 0,35-22-76,0-1 1,-1 1 0,1 0-1,0 0 1,0 0 0,0 0-1,0 0 1,0 0 0,0 0-1,0 0 1,0 1 0,0-1-1,0 0 1,0 0 0,1 1-1,-1-1 1,1 1 0,-1-1-1,1 0 1,-1 1 0,1-1 0,0 1-1,0-1 1,0 1 0,0-1-1,0 1 1,0-1 0,0 1-1,0-1 1,1 2 0,0-1-4,1 0-1,-1 0 1,1 0 0,-1 0 0,1 0 0,0 0 0,0-1 0,0 1 0,0-1 0,0 1-1,0-1 1,0 0 0,0 0 0,1 0 0,-1 0 0,0 0 0,4 0 0,64 17-2,25 7-56,-84-22 32,0 1 1,-1 1-1,0 0 0,0 0 0,0 1 0,11 9 1,-18-13 11,0 1 1,0 0-1,0 0 1,0 0 0,0 0-1,-1 1 1,0-1-1,1 1 1,-1-1 0,-1 1-1,1 0 1,0 0-1,-1 0 1,0 0 0,0 0-1,0 0 1,0 0 0,-1 0-1,0 0 1,0 0-1,0 0 1,0 1 0,0-1-1,-1 0 1,0 0-1,0 0 1,0 0 0,-2 4-1,0-1 65,0-1-1,0 0 0,0-1 1,-1 1-1,0 0 1,0-1-1,0 0 0,-1 0 1,0 0-1,0-1 0,0 1 1,0-1-1,-1 0 1,0-1-1,1 1 0,-11 3 1,4-3 113,1 0-1,-1-1 1,0-1 0,0 0 0,0-1 0,-24 0 0,13-2-150,0-1-1,-38-9 1,60 11-82,0 0 1,-1 0-1,1 0 0,0-1 0,-1 1 1,1-1-1,0 1 0,0-1 1,0 1-1,-1-1 0,1 0 0,0 0 1,0 1-1,0-1 0,0 0 1,0 0-1,0 0 0,-1-2 0,2 2 31,0 0 0,0-1 0,0 1-1,-1 0 1,2 0 0,-1-1-1,0 1 1,0 0 0,0 0-1,1-1 1,-1 1 0,0 0 0,1 0-1,-1 0 1,1 0 0,-1 0-1,1 0 1,0-1 0,0 1 0,-1 1-1,3-3 1,19-22-414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3:4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13195,'-3'4'94,"0"-1"1,0 1 0,0 0-1,1 0 1,0 0 0,0 1-1,0-1 1,0 0-1,0 1 1,1-1 0,0 1-1,0 0 1,0 7 0,0 7-53,0-1-1,4 22 1,-2-22 73,33 772 922,-34-177-505,15 802-91,2 793-338,-27-1831-134,3 535 22,6-281-27,-1-326 69,3-96-219,-3-177-10,-2-21 121,4-11 73,-1 0 1,1 0-1,0 0 0,-1 0 0,1 0 0,0 0 0,-1 0 0,1 0 0,0 0 1,-1 0-1,1 0 0,0 0 0,-1 0 0,1 0 0,0 0 0,-1 0 1,1 0-1,0 0 0,0-1 0,-1 1 0,1 0 0,0 0 0,-1 0 1,1 0-1,0-1 0,0 1 0,-1 0 0,1 0 0,0-1 0,0 1 0,0 0 1,-1 0-1,1-1 0,0 1 0,0-1 0,-18-25-69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2:11.5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26 14123,'3'-26'8447,"-1"51"-7628,1 50-1029,3 139-1803,-6-212 1627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2:12.0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6 20972,'-3'5'1625,"1"-4"-1065,5-2-40,1-2-448,5 0-872,1-2 848,0 5-240,2 0-160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2:12.5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1 16476,'-10'28'1992,"2"-8"-1304,7-13-296,-2-1 1257,6-7-1377,3-5 152,2 2-248,1-6-272,1 0-96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2:13.5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16964,'0'8'1592,"4"4"-1232,5 5-96,2 6 544,8 1-432,4 2-8,7-5-64,3-3-47,5-8-233,3-5-128,-1-6-473,0-6-231,-1-10 648,-8-5-136,-4-1-128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2:14.0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225 1 15787,'-7'13'1337,"-8"11"-881,-4 9-160,-7 14 448,0 12-120,-1 10-136,-2 4-88,5 0-304,4-3-184,6-11-552,6-6 2192,1-19-1552,4-11 73,5-17-9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2:14.4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1 15003,'-27'9'982,"27"-9"-975,0 0 1,0 0 0,0 1-1,-1-1 1,1 0-1,0 0 1,0 0 0,0 0-1,-1 0 1,1 0-1,0 0 1,0 0 0,0 1-1,-1-1 1,1 0-1,0 0 1,0 0 0,0 0-1,0 1 1,0-1 0,0 0-1,-1 0 1,1 0-1,0 1 1,0-1 0,0 0-1,0 0 1,0 0-1,0 1 1,0-1 0,0 0-1,0 0 1,0 1-1,0-1 1,15 3 185,195-6 2160,8 1 1,-156 3-4206,-62-1 1828,0 0 1,0 0-1,0 0 0,0 0 1,0 0-1,0 0 0,0 0 1,0 0-1,0-1 0,0 1 1,0 0-1,0 0 0,0 0 1,0 0-1,0 0 0,0 0 1,0 0-1,0 0 1,0 0-1,0 0 0,0 0 1,0 0-1,0-1 0,0 1 1,0 0-1,0 0 0,0 0 1,0 0-1,0 0 0,0 0 1,0 0-1,1 0 0,-1 0 1,0 0-1,0 0 1,0 0-1,-11-1-604</inkml:trace>
  <inkml:trace contextRef="#ctx0" brushRef="#br0" timeOffset="1">12 213 14131,'15'13'1712,"11"-6"-1079,14-7-209,6-4 672,10-3-328,0-1-16,0 0-352,-4 1-304,-11 4-464,-6 1 368,-20 0-120,-12 2-88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2:16.8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328 0 13387,'-15'1'373,"0"1"0,0 0 0,1 1 0,-1 0 0,0 1 1,1 1-1,0 0 0,0 1 0,1 1 0,0 0 0,0 1 0,-20 15 0,22-15-309,0 1 1,1 0-1,1 1 0,-1 0 0,1 0 0,1 1 1,0 0-1,1 1 0,0-1 0,1 1 0,0 1 1,0-1-1,2 1 0,-4 14 0,7-21-44,-1 1 0,2 0 0,-1-1-1,1 1 1,0 0 0,0 0 0,1-1 0,0 1 0,0 0 0,1-1-1,0 1 1,0-1 0,4 9 0,-4-11-10,1 1-1,-1-1 1,1-1 0,0 1 0,0 0 0,1-1-1,-1 1 1,1-1 0,0 0 0,0 0 0,0 0-1,0-1 1,0 0 0,1 1 0,-1-1-1,1-1 1,-1 1 0,1-1 0,7 2 0,-1-2 17,1 0 1,0-1 0,0 0 0,-1-1-1,1 0 1,0-1 0,-1 0-1,1-1 1,-1 0 0,0-1 0,0 0-1,0 0 1,10-7 0,-5 2 72,0 0-1,-1-1 1,-1-1 0,0 0-1,0-1 1,-1-1-1,21-25 1,-28 30-31,-1 1-1,-1-1 1,1 0-1,-1 0 1,0 0-1,-1-1 1,0 1-1,-1-1 1,1 0 0,-2 0-1,1 0 1,-1 0-1,-1 0 1,1 0-1,-2-10 1,0 13-41,0 1 0,0 1 0,0-1 0,-1 0 0,1 0 0,-1 0 0,0 1 0,-1-1 0,1 1 0,-1-1 0,0 1 0,0 0 0,0 0 0,-1 1 0,1-1 0,-1 1 0,0-1 0,0 1 0,0 0 0,0 0 0,-1 1 0,1 0 0,-1-1 0,1 1 0,-1 1 0,0-1 0,-9-1 0,7 2-43,1 0 1,0 1-1,0-1 1,0 1 0,-1 1-1,1-1 1,0 1-1,0 0 1,0 1 0,0-1-1,-11 6 1,15-7-56,-1 2 0,0-1 0,1 0 0,0 0 0,-1 1 0,1 0 0,0-1 0,0 1 1,0 0-1,0 0 0,0 0 0,0 0 0,1 0 0,-1 1 0,0-1 0,1 0 0,0 1 0,0-1 0,0 1 0,0-1 0,0 1 1,0 0-1,1-1 0,-1 1 0,1 0 0,0 0 0,-1-1 0,2 6 0,-1-6-9,1 0 0,0 0-1,-1 0 1,1 0 0,0 0-1,0 0 1,0 0 0,1 0 0,-1 0-1,0 0 1,1 0 0,-1-1 0,1 1-1,0-1 1,-1 1 0,1-1-1,0 1 1,0-1 0,0 0 0,0 0-1,0 0 1,0 0 0,0 0 0,4 0-1,23 9-529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2:17.2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284 45 15539,'1'-1'72,"0"1"-1,-1-1 0,1 0 0,0 1 0,-1-1 0,1 1 1,-1-1-1,1 0 0,-1 0 0,1 1 0,-1-1 1,1 0-1,-1 0 0,0 0 0,1 1 0,-1-1 1,0 0-1,1-1 0,-2 2-41,1-1 0,0 1 0,0 0 0,0-1 0,-1 1 0,1 0 0,0-1 0,0 1 0,-1 0 0,1-1 0,0 1 0,-1 0 0,1 0 0,0-1 0,-1 1 0,1 0 0,-1 0 0,1 0 0,0 0 0,-1-1 0,1 1 0,0 0 0,-1 0 0,1 0 0,-1 0 0,0 0 0,-4 0 129,0 0 0,0 0-1,0 0 1,0 1 0,-8 1 0,-4 3-41,1 0 1,0 2-1,0-1 0,1 2 1,0 0-1,0 1 1,1 0-1,0 1 1,1 1-1,0 0 1,0 1-1,1 0 0,1 1 1,0 1-1,-11 17 1,21-28-110,-1-1 0,0 1 0,1 1 0,0-1 0,0 0 1,0 0-1,0 0 0,0 1 0,1-1 0,-1 0 0,1 1 0,0-1 1,0 1-1,0-1 0,0 0 0,1 1 0,-1-1 0,1 0 0,0 1 1,0-1-1,0 0 0,1 0 0,-1 0 0,1 0 0,-1 0 0,1 0 1,0 0-1,0-1 0,1 1 0,-1-1 0,0 1 0,1-1 0,-1 0 0,1 0 1,0 0-1,0 0 0,0 0 0,0-1 0,0 1 0,4 0 0,4 2 3,0-1 0,0 0 0,0 0 0,0-2 0,1 1 0,-1-1-1,1-1 1,-1 0 0,0-1 0,22-3 0,-4-2 25,-1-1-1,0-2 1,30-12 0,-27 7 118,50-28 0,-70 35-82,0 0 1,0-1-1,0 0 1,-1-1-1,0-1 1,-1 1-1,10-14 0,-16 19-36,-1 1 0,0-1-1,0 0 1,0 1-1,-1-1 1,1 0 0,-1 0-1,0 0 1,0-1 0,0 1-1,-1 0 1,1 0-1,-1 0 1,0-8 0,-1 9-14,1 0 1,-1 0 0,0 0 0,0 0 0,0 1 0,0-1-1,-1 0 1,1 0 0,-1 1 0,1-1 0,-1 1 0,0-1-1,0 1 1,0 0 0,0 0 0,0 0 0,-1 0-1,1 0 1,-1 0 0,-5-2 0,-3-1-156,-1 1 0,1 0-1,-1 1 1,0 0 0,0 1 0,0 0 0,-1 1 0,1 1-1,0 0 1,0 0 0,-1 1 0,1 1 0,0 0 0,0 1 0,0 0-1,0 0 1,1 2 0,-1-1 0,-14 10 0,23-13 56,0 1 1,0 0 0,0 0 0,0 0-1,1 0 1,-1 1 0,1-1 0,-1 1-1,1-1 1,0 1 0,0 0 0,0 0-1,-2 4 1,2 13-589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2:24.1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377 80 16275,'1'-4'170,"-1"1"-1,1 0 1,-1-1-1,0 1 1,0-1-1,0 1 1,0 0-1,-1-1 1,1 1-1,-1 0 0,0-1 1,0 1-1,0 0 1,0 0-1,-3-4 1,3 5-105,0 1 1,-1-1-1,1 0 0,-1 1 1,1-1-1,-1 1 1,0 0-1,1-1 1,-1 1-1,0 0 1,0 0-1,0 0 1,0 0-1,0 1 0,0-1 1,0 0-1,0 1 1,0 0-1,-1-1 1,1 1-1,0 0 1,0 0-1,0 0 1,0 0-1,-3 1 0,-1 0-20,0 1 0,1-1 0,-1 1 0,0 0 0,1 1 0,0-1 0,-1 1 0,1 0 0,0 1 0,-8 6 0,-5 6-24,-21 25-1,32-33 10,-13 15-3,0 0 1,2 2-1,0 1 1,2 0-1,1 1 1,2 0-1,0 1 1,2 1-1,0 0 1,3 0-1,0 1 1,-6 53-1,14-71-11,-1 1 0,2-1 0,-1 1 0,2-1 0,0 0 0,0 1 0,1-1-1,1 0 1,0-1 0,8 19 0,-9-26 0,-1 1 0,1-1 0,-1 0 0,1 0 0,0 0 0,1-1-1,-1 1 1,1-1 0,0 1 0,0-1 0,0 0 0,0-1 0,0 1 0,0-1 0,1 0 0,-1 0 0,1 0-1,0 0 1,-1-1 0,1 0 0,0 0 0,0 0 0,0-1 0,0 0 0,0 1 0,0-2 0,0 1 0,9-2-1,-5 0 49,1-1-1,-1 0 1,0-1-1,0 0 1,0 0 0,0-1-1,-1 0 1,1 0-1,-1-1 1,13-12-1,-16 13 6,1 0 0,-1-1 1,0 1-1,-1-1 0,1 0 0,-1-1 0,-1 1 1,1-1-1,-1 0 0,0 0 0,0 0 0,-1 0 0,0 0 1,2-13-1,-4 17-39,-1 0 0,1-1 0,-1 1 1,1 0-1,-1 0 0,0 0 0,0 0 0,0 0 1,-1 0-1,1 0 0,-1 0 0,1 0 0,-1 1 1,0-1-1,0 1 0,0-1 0,0 1 0,-1 0 1,1 0-1,-1 0 0,1 0 0,-1 0 0,0 0 1,0 1-1,0 0 0,0-1 0,0 1 0,-4-1 1,2 0-90,1 1 0,-1-1 0,0 1 0,1 0 1,-1 1-1,0-1 0,0 1 0,0 0 0,1 0 1,-1 0-1,0 1 0,0 0 0,1 0 0,-1 0 1,0 0-1,1 1 0,-1 0 0,-7 4 0,10-5-2,1 0 0,0 0 0,-1 1 0,1-1 0,0 0 0,0 1 0,0-1 0,0 1 0,0 0 0,1-1 0,-1 1 0,0-1 0,1 1 0,-1 0 0,1 0 0,-1-1 0,1 1 0,0 0 0,0 0 0,0 0 0,0-1 0,0 1 0,0 0 0,0 0 0,1-1 0,0 3 0,6 13-453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4:36.1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1 16131,'0'0'85,"1"0"0,-1 1 0,0-1 0,1 0 0,-1 1 0,0-1 0,0 1 0,0-1 0,0 0 0,1 1 0,-1-1 0,0 1 0,0-1 0,0 0 0,0 1 0,0-1 0,0 1 0,0-1 0,0 1 0,0-1 0,0 0 0,0 1 0,0-1 0,0 1 0,0-1 0,0 0 0,-1 1 0,1-1 0,0 1 0,-6 18 426,6-16-135,-10 37-102,2 0 0,1 1 1,3 1-1,1-1 0,2 0 0,8 77 0,-5-111-1910,-1-17 799,-2-19 47,-4 11 162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3:44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13339,'1'0'54,"1"0"0,-1 0 0,1 1 0,-1-1 0,1 1 0,-1-1 0,1 1 0,-1 0 0,1-1 0,-1 1 0,0 0 0,1 0 0,-1 0 0,0 0 0,0 0 0,0 0 0,0 0 0,0 1 0,0-1 0,0 0 0,0 0 0,0 1-1,0-1 1,-1 1 0,1-1 0,-1 1 0,1-1 0,-1 1 0,1 1 0,1 5 113,0 0 0,0 0-1,-1 1 1,1 15-1,-38 515 795,32-503-904,5-63 103,-2-1 1,-6-33-1,4 27-74,-27-188 171,19 166-173,-35-102-1,38 140-61,8 18-21,0 0-1,0 0 0,0 0 1,0 0-1,0 0 0,0 0 1,0-1-1,0 1 0,0 0 1,0 0-1,0 0 1,0 0-1,0 0 0,0 0 1,0 0-1,0 0 0,0 0 1,0 0-1,0-1 0,0 1 1,0 0-1,0 0 0,-1 0 1,1 0-1,0 0 0,0 0 1,0 0-1,0 0 0,0 0 1,0 0-1,0 0 0,0 0 1,0 0-1,0 0 0,-1 0 1,1 0-1,0 0 0,0 0 1,0 0-1,0 0 1,0 0-1,0 0 0,0 0 1,0 0-1,0 0 0,-1 0 1,1 0-1,0 0 0,0 0 1,0 0-1,0 0 0,0 0 1,0 0-1,0 0 0,0 0 1,0 1-1,0-1 0,0 0 1,-1 0-1,1 0 0,0 0 1,0 0-1,0 3 0,0-1 1,0 1-1,0-1 0,1 1 0,-1-1 1,0 0-1,1 1 0,0-1 0,1 3 0,1 4-11,0-1 0,1 0 0,0 0 0,0 0 0,1 0 0,0-1 0,0 0 0,1 0-1,0 0 1,0-1 0,1 0 0,0 0 0,7 5 0,-8-7 6,-1-1 0,1 0 1,-1-1-1,1 1 0,0-1 1,0 0-1,1-1 0,-1 1 1,0-1-1,0 0 0,1-1 1,-1 0-1,0 0 0,1 0 1,-1 0-1,0-1 0,1 0 0,-1-1 1,8-2-1,-1-2 38,1 0 0,-1 0 0,-1-2 0,1 1 1,-1-2-1,-1 0 0,1 0 0,-1-1 0,-1 0 0,11-15 0,-10 16 114,-6 9 66,-3 26 73,-6 86 220,1-72-439,1 1 0,3 0 0,10 79 0,-9-114-79,-1 0-1,1 0 0,0-1 0,0 1 0,1 0 0,0-1 0,0 1 0,6 7 0,-8-11-20,0-1 1,0 0-1,0 0 0,0 0 1,0 0-1,0 0 0,1 0 1,-1 0-1,0-1 0,0 1 0,1 0 1,-1-1-1,1 1 0,-1 0 1,1-1-1,-1 0 0,1 1 1,-1-1-1,1 0 0,-1 0 0,1 0 1,-1 0-1,1 0 0,-1 0 1,1 0-1,-1-1 0,1 1 1,-1-1-1,1 1 0,-1-1 0,0 1 1,1-1-1,-1 0 0,0 1 1,1-1-1,-1 0 0,1-1 1,1-1-7,0 0 0,0 0 0,-1 0 0,0 0 0,0 0 0,0 0 1,0-1-1,0 1 0,0-1 0,-1 1 0,0-1 0,0 0 0,0 0 1,1-6-1,4-43-309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4:36.6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36 13963,'0'1'93,"0"0"-1,0-1 1,1 1 0,-1 0-1,0-1 1,1 1-1,-1 0 1,1-1 0,-1 1-1,1-1 1,-1 1 0,1-1-1,-1 1 1,1-1 0,-1 1-1,1-1 1,0 0-1,-1 1 1,1-1 0,-1 0-1,1 1 1,0-1 0,0 0-1,-1 0 1,1 0 0,0 0-1,-1 0 1,1 1-1,0-1 1,0 0 0,-1-1-1,1 1 1,0 0 0,-1 0-1,1 0 1,1-1 0,38-5 1221,-27 3-838,4 0-140,20-4-178,-1 2 1,1 1-1,0 2 0,66 5 0,-98-2-294,0 0-14,1 0 0,-1 0 0,0 0 1,0-1-1,1 0 0,-1 0 0,0-1 0,1 1 1,-1-1-1,0 0 0,0-1 0,0 1 0,6-3 1,6-10-338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4:37.0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45 12555,'-1'-9'1432,"5"8"-696,6 0-224,8-2 1273,4-3-881,11 0-216,6 2-64,10-2-448,4 2-280,1 1 1832,2 2-1591,0 5 23,-3 5 40</inkml:trace>
  <inkml:trace contextRef="#ctx0" brushRef="#br0" timeOffset="1">690 22 16195,'-18'3'861,"0"0"0,0 1 0,-27 10 0,38-11-857,0 0 0,0 0 0,1 1 0,-1-1 0,1 1 1,0 1-1,0-1 0,0 1 0,0 0 0,1 0 0,-6 9 0,10-13-29,0 0 0,1 0 0,-1 0 0,1 0 0,0 0 0,-1 0 0,1 0 0,0 0 0,-1 1 0,1-1 0,0 0 0,0 0-1,0 0 1,0 0 0,0 1 0,1-1 0,-1 0 0,0 0 0,0 0 0,1 0 0,-1 0 0,1 0 0,-1 1 0,1-1 0,-1 0 0,1 0 0,0-1 0,-1 1 0,1 0 0,0 0-1,0 0 1,0 0 0,0-1 0,0 1 0,0 0 0,0-1 0,0 1 0,1 0 0,7 4-176,-1 0-1,1-1 1,15 6-1,-17-7 107,8 3-64,3 0 21,0 1 1,-1 1 0,0 0-1,28 20 1,-42-26 181,-1 0 1,1 0-1,-1 0 1,0 0-1,1 0 1,-1 1 0,0-1-1,0 1 1,-1-1-1,1 1 1,0 0-1,-1 0 1,0 0-1,1 0 1,-1 0-1,0 0 1,-1 0-1,1 0 1,0 0-1,-1 0 1,0 0-1,0 1 1,0-1-1,0 0 1,0 0-1,-1 0 1,1 0-1,-1 1 1,0-1 0,0 0-1,0 0 1,0 0-1,-1-1 1,1 1-1,-4 5 1,1-2 180,-1 1 0,0-1 0,0-1 0,-1 1 0,0 0 0,0-1 0,0 0 0,-13 7 0,17-10-216,-1-1-1,1 0 1,0 0-1,0 0 1,0 0-1,-1 0 1,1 0-1,0-1 1,-1 1-1,1-1 1,0 1 0,-1-1-1,1 0 1,-1 0-1,1 0 1,-1 0-1,1-1 1,0 1-1,-1 0 1,1-1-1,0 0 1,-1 0-1,1 0 1,0 0 0,0 0-1,0 0 1,0 0-1,0-1 1,0 1-1,0-1 1,0 1-1,-3-4 1,3 2-30,1 0 0,-1 0-1,1 0 1,-1 0 0,1 0 0,0 0 0,0 0 0,0 0 0,0 0-1,1 0 1,-1-1 0,1-3 0,2-21-246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4:37.4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16 16299,'7'0'1673,"7"0"-1033,3 0-288,9-3 920,6 0-544,9 0-367,2 1-153,3-1-680,-3 1-297,-7 2 2090,-7 0-1417,-21 3-56,-8 3 16</inkml:trace>
  <inkml:trace contextRef="#ctx0" brushRef="#br0" timeOffset="1">1 129 11779,'0'13'1424,"13"-4"-728,4-2-256,10-1 1200,3-2-879,6-4-289,4 0-184,-1-3-2217,-5-3 1873,-6-2-296,-3-1-208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4:37.9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 0 16844,'0'10'1008,"-1"0"0,-1-1 1,-2 11-1,-23 70-695,13-44 23,9-30-270,-1 3 66,1-1 0,1 1 0,-4 36-1,7-53-118,1-1-1,0 0 0,0 1 1,0-1-1,0 1 0,0-1 0,1 1 1,-1-1-1,0 1 0,1-1 1,-1 1-1,1-1 0,-1 0 0,1 1 1,0-1-1,0 0 0,-1 0 1,1 1-1,0-1 0,0 0 0,0 0 1,0 0-1,0 0 0,1 0 1,-1 0-1,0 0 0,0-1 0,1 1 1,-1 0-1,0-1 0,1 1 1,-1-1-1,0 1 0,1-1 0,-1 0 1,1 1-1,-1-1 0,1 0 0,-1 0 1,1 0-1,-1 0 0,1 0 1,-1-1-1,3 0 0,7 0-36,-1-2 0,1 0 0,-1 0 0,17-8-1,6-3 264,-2-2 0,0-1 0,30-21-1,-28 12-139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4:38.3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116 97 15627,'-7'7'434,"0"1"0,1 0-1,0 0 1,0 1-1,1 0 1,-8 17 0,7-15-76,-4 9-222,1 0-1,0 0 0,2 1 0,0 0 0,1 0 1,1 0-1,-2 25 0,8-40-138,0-7-28,5-12-92,5-23-193,-2-19-50,-3 0 1,0-81-1,-4 141 516,0-1 0,0 0 0,0 1 0,1-1 0,0 0-1,0-1 1,0 1 0,0 0 0,0-1 0,1 0 0,-1 0-1,1 0 1,7 4 0,-3-3-107,0-1-1,1 0 0,0 0 1,0-1-1,0 0 1,0 0-1,0-1 0,0 0 1,0-1-1,0 0 1,0-1-1,0 0 1,13-2-1,4-3 17,0-1-1,-1-1 1,34-16-1,-39 15-27,0 0 0,0-2 0,-1 0 0,-1-1 0,0-1-1,22-21 1,-33 25 6,-9 8 9,-12 9 15,-1 5-26,2 0 0,0 1 0,0 1 0,2 0 0,0 1 0,-12 21 0,15-23-114,1 0 0,1 0 0,1 1 1,0 0-1,0-1 0,2 2 1,0-1-1,-2 19 0,5-23-71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4:38.9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16 15987,'36'0'1569,"7"0"-1177,14-2-192,10 1 576,14 0-528,3-2-144,4 1-368,-9 1-232,-18-2 352,-11 0-120,-31 3-104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4:39.4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 11771,'10'13'1640,"7"0"-952,19-6-192,6-4 1385,9 1-1153,5-3-112,5-1-448,-1-2-344,-7-8 232,-7-3-56,-11-5-208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4:39.7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181 3 15243,'102'-2'4007,"-89"2"-3712,1 2 1,-1-1-1,0 2 0,0 0 1,19 6-1,-30-8-286,0 0-1,0 0 1,0 0 0,0 0 0,0 0-1,0 0 1,0 1 0,0-1 0,-1 1-1,1-1 1,0 1 0,-1-1 0,1 1 0,-1 0-1,0 0 1,1 0 0,-1 0 0,0 0-1,0 0 1,-1 0 0,1 0 0,0 0-1,-1 1 1,1-1 0,-1 0 0,1 0-1,-1 1 1,0-1 0,0 0 0,0 0 0,-1 1-1,1-1 1,0 0 0,-1 0 0,1 0-1,-1 1 1,0-1 0,0 0 0,-1 3-1,-5 8 6,1-1 0,-2 0-1,0 0 1,-17 20 0,-23 22-202,-3-3 0,-62 48 0,30-26 93,22-18-35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5:39.9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12355,'0'0'109,"0"1"0,0-1 0,0 1 1,0-1-1,0 1 0,0-1 1,1 1-1,-1-1 0,0 1 0,0-1 1,1 1-1,-1-1 0,0 1 0,1-1 1,-1 0-1,1 1 0,-1-1 1,0 0-1,1 1 0,-1-1 0,1 0 1,-1 1-1,1-1 0,-1 0 0,1 0 1,-1 0-1,1 1 0,-1-1 0,1 0 1,-1 0-1,1 0 0,0 0 1,25 5 1256,-20-4-1100,45 6 141,0-4-1,0-1 1,73-7-1,-59 2-498,-13 1-172,97-1-2131,-136 5 1926,-7 3-79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5:40.4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64 13491,'3'3'1216,"15"-5"-672,8-3-136,14-3 377,6-2-121,9 0-112,0 2-152,6-2-400,-4 2-304,-7 4 2104,-7 3-1776,-10 1 64,-4 4 24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3:44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13963,'-1'4'1072,"-9"16"-960,-7 13-48,2 6 144,5 8-136,3-1 16,6-3-24,1-1-48,2-8-168,1-3 144,-3-12-32,-4-5-8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5:40.8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50 17028,'17'-4'482,"0"-1"0,18-8 0,-18 7-357,31-8 0,-33 11-154,0 1 1,1 0-1,0 1 1,-1 1-1,1 1 0,-1 0 1,1 1-1,17 4 1,-27-5-13,-1 1 1,1-1-1,-1 1 1,0 0-1,0 1 1,1-1-1,-2 1 1,1 0-1,0 0 1,-1 0-1,1 1 1,-1 0-1,0 0 1,0 0 0,0 0-1,-1 0 1,1 1-1,-1 0 1,0 0-1,-1 0 1,1 0-1,-1 0 1,0 0-1,0 0 1,1 9-1,-2-7 17,-1-1-1,0 1 0,-1-1 1,1 1-1,-1-1 0,0 0 1,-1 1-1,1-1 0,-1 0 1,-1 0-1,1 0 0,-1 0 1,0-1-1,0 1 0,-1-1 1,0 1-1,-6 6 0,-7 7 43,-1-1 0,0-1 0,-22 16 0,15-12-38,-2-2-1,0-1 0,-1-1 1,-1-1-1,-46 18 0,53-28 3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5:41.6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15515,'9'1'1217,"7"9"-865,-2 1-120,3 8 480,-1 1-136,8 5-168,2 0-40,3 1-64,-1-2-40,3-2-88,-3-5-24,-1-4-192,1-3-152,-4-6-504,-1-1-104,-4-7 592,-4-2-144,-3-4-120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5:42.0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419 0 16660,'-17'30'1368,"-11"9"-944,-6 2-152,-6 11 592,-2 7-408,1 8-56,-2 5-48,7 1-120,2-4-79,9 1-113,5-3-136,4-5-361,3-6-143,3-12-320,2-6 112,2-13 464,2 0-208,2-14-168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5:43.8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0 263 15499,'17'-24'1135,"1"1"1,38-38-1,-38 44-1093,1 0 0,0 2 0,1 0 0,1 1 0,0 2 0,34-16 0,-51 26-43,-1 1 0,1-1 0,0 1 0,-1 0 0,1 0 0,0 0 0,0 0-1,0 1 1,0 0 0,-1 0 0,1 0 0,0 0 0,0 0 0,0 1 0,4 1 0,-5-1 3,0 1 0,1 0 0,-1 0 0,0 0 0,0 0 0,0 1 0,-1-1 0,1 1 0,0 0 0,-1 0 0,0 0 0,0 0 0,0 0 0,0 0-1,2 4 1,6 14 44,-5-11 21,0 0 1,1 0-1,11 14 0,-15-21-29,1 0 0,-1-1 1,1 1-1,0-1 0,0 0 0,0 1 0,0-2 0,0 1 0,1 0 0,-1 0 0,0-1 0,1 0 0,0 0 0,-1 0 1,5 1-1,3-1 70,-1-1 0,1 0 1,-1-1-1,1 0 0,-1 0 1,0-1-1,17-5 0,69-30 566,-87 34-610,8-5-8,46-21 291,-58 26-486,1 0 0,0-1 1,-1 0-1,0-1 0,0 1 0,0-1 0,0 0 0,3-5 0,14-18-406,-10 8 167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5:45.8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1 178 15483,'0'-1'130,"0"0"-1,0 0 1,0-1-1,0 1 1,0 0-1,0 0 1,1-1-1,-1 1 0,0 0 1,1 0-1,-1 0 1,1 0-1,-1-1 1,1 1-1,0 0 1,-1 0-1,1 0 1,0 0-1,0 0 1,0 1-1,0-1 0,0 0 1,0 0-1,0 0 1,0 1-1,0-1 1,0 1-1,0-1 1,0 1-1,2-1 1,6-3 246,0 1 1,0 0-1,11-1 1,-9 1-114,132-26 1167,-126 27-1368,-1 1 1,1 0-1,0 1 1,-1 1-1,1 1 0,28 6 1,-37-6-32,-1 1 1,0 1-1,1-1 1,-2 1-1,1 0 0,0 1 1,-1 0-1,0 0 1,0 0-1,0 1 1,9 11-1,7 6 239,-21-21-239,1 0 0,0-1 0,0 1 0,0-1 1,1 1-1,-1-1 0,0 0 0,0 0 0,1 0 0,-1 0 0,1 0 1,-1-1-1,0 1 0,1-1 0,0 1 0,-1-1 0,4 0 1,-1-1 3,1 1 1,-1-1-1,0 0 1,0-1-1,0 1 1,0-1-1,0 0 1,4-3 0,7-4-56,0-2 1,-2 1 0,25-23 0,-27 22-302,0-1-1,12-15 1,-21 23 254,0 1 1,-1-1-1,1 0 0,-1 0 1,0 0-1,0 0 1,-1 0-1,1-1 1,-1 1-1,0-1 0,0 1 1,1-9-1,-5-9-338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5:55.3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47 18076,'237'-24'4041,"-140"16"-3615,-71 6-394,145-10 289,-129 11-802,0 2 0,43 7 0,-60-2-1038,-27-1 624,-13 0 320,-11 3-125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5:55.8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39 15747,'2'6'1585,"13"-2"-841,6-3-240,14-2 656,6-3-120,7-2-167,3-3-97,5 1-288,1-1-208,-5 3-544,-5 1-344,-7 3 520,-8 2-120,-13 3-104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2:26.5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15851,'1'0'1801,"1"0"-1193,12 3-184,5 1 680,9-1-328,5 0-71,7 0-169,3 0-184,2-2-360,-2-1-240,-5 0-512,0-2-137,-14-1 657,-5 1-160,-18 2-232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2:27.0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0 16404,'-2'22'1093,"0"-1"0,-1 0 0,-9 28 0,-3 26-720,11-38-932,0 0 0,3 1 0,1-1 0,8 64 1,-4-92 76,2-9-139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2:27.4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239 79 18004,'0'2'112,"1"0"1,-1 0 0,0 0-1,0 0 1,0 0 0,0 0-1,0 0 1,0 0-1,-1 0 1,1 0 0,0 0-1,-1 0 1,0 0 0,0 0-1,0 2 1,-20 32 106,10-18 182,8-11-316,-4 5 54,0 0 0,1 1 0,1-1 0,0 1-1,0 1 1,-2 15 0,7-28-142,0 1 1,0-1-1,0 0 0,0 0 0,0 1 0,0-1 1,1 0-1,-1 0 0,0 0 0,1 0 0,-1 1 1,1-1-1,-1 0 0,1 0 0,0 0 0,-1 0 1,1 0-1,0 0 0,0 0 0,0 0 0,0-1 1,0 1-1,0 0 0,0 0 0,0-1 0,0 1 1,0-1-1,0 1 0,0-1 0,0 1 0,0-1 1,1 1-1,-1-1 0,0 0 0,0 0 0,0 0 0,1 0 1,-1 0-1,2 0 0,9 0-42,-1 0 0,1-1-1,16-3 1,-11 2-4,-3 1 10,3-1-17,1 1 0,24 1-1,-39 0 51,1 0 0,-1 1-1,1-1 1,-1 1-1,0 0 1,1 0 0,-1 0-1,0 0 1,0 0 0,0 1-1,0-1 1,0 1 0,0 0-1,0 0 1,0 0 0,-1 1-1,1-1 1,3 5-1,-5-5 7,0 0 0,0 0 0,0 0-1,0 0 1,0 0 0,0 0-1,-1 0 1,1 0 0,-1 1-1,1-1 1,-1 0 0,0 0 0,0 1-1,0-1 1,0 0 0,-1 0-1,0 5 1,0-3 12,-1 0-1,0 0 1,0 0 0,0 0-1,0 0 1,0-1 0,-1 1-1,-5 5 1,-4 2 94,0 0 0,0-1 0,-27 17 1,17-14 83,0 0 0,-1-2 0,-36 13 0,51-21-174,-1 0-1,0-1 1,1 0 0,-1 0-1,0-1 1,0 0-1,0-1 1,0 0 0,0 0-1,0-1 1,0 0-1,0 0 1,-13-5-1,19 5-4,-1-1 0,0 0-1,1 0 1,-1 0 0,1 0-1,0 0 1,0-1 0,0 0-1,0 1 1,0-1 0,0 0 0,1 0-1,-1-1 1,1 1 0,0-1-1,-3-4 1,2 0 22,1 0 1,-1 0-1,1 0 1,1-1-1,-1 1 1,1 0-1,1-10 1,0-30-66</inkml:trace>
  <inkml:trace contextRef="#ctx0" brushRef="#br0" timeOffset="1">276 0 16019,'23'9'1641,"-1"0"-1209,4-5-192,1 0 544,6 3-848,3 2-216,1-3 304,2-6-168,-4-3-184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3:45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5 812 12883,'-5'0'1016,"14"-16"-632,7-8-136,15-24 568,9-12-360,22-17-112,8-8-31,12-8-1,0 3-48,-4 4-200,-3 7-144,-12 17-344,-11 12 384,-22 24-72,-10 10-49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2:27.9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200 1 13947,'-11'16'734,"0"-1"1,-1 0-1,-25 24 0,21-23 111,-26 34 1,31-32-470,0-1 1,0 2-1,-12 31 1,20-42-292,0 0 1,1 0 0,0 0-1,0 0 1,1 0 0,0 0-1,0 0 1,1 0-1,0 0 1,1 1 0,-1-1-1,4 10 1,-3-14-65,0-1 1,0 1 0,0-1-1,1 0 1,-1 1-1,1-1 1,0 0-1,0 0 1,0 0 0,1 0-1,-1-1 1,1 1-1,-1 0 1,1-1 0,0 0-1,4 3 1,-2-3-11,-1 0 0,1 0 1,0 0-1,-1-1 1,1 0-1,0 0 0,0 0 1,0 0-1,0-1 1,-1 0-1,7 0 0,0-1-1,0-1 0,0 0-1,0-1 1,0 0 0,-1 0-1,1-1 1,-1-1-1,0 0 1,0 0 0,10-7-1,-12 5 29,1 0-1,-1-1 0,0 0 0,0-1 1,-1 0-1,0 0 0,-1 0 1,0-1-1,0 0 0,-1 0 0,0 0 1,-1-1-1,4-13 0,-7 18-5,1 0-1,-1-1 0,0 1 0,-1-1 1,0 1-1,0-1 0,0 1 1,-1-1-1,0 1 0,-3-11 1,3 12-12,-1 0 0,0 1 1,-1-1-1,1 1 1,-1 0-1,0 0 1,0 0-1,0 0 1,0 0-1,-1 0 1,1 1-1,-1 0 1,0 0-1,0 0 0,-6-3 1,5 3-46,1 1 0,-1 0 0,0 0 0,0 0 0,0 1 0,-1 0 0,1 0 0,0 0 0,0 0 0,-1 1 0,1 0 0,-1 0 0,1 0 0,-6 2-1,8-1-79,-1-1-1,1 1 1,0 0-1,0 0 0,0 1 1,0-1-1,0 0 0,0 1 1,1 0-1,-1 0 0,0 0 1,1 0-1,0 0 0,-1 0 1,1 1-1,0-1 0,0 1 1,0 0-1,0-1 1,1 1-1,-1 0 0,1 0 1,0 0-1,-1 3 0,1-4 51,1 0-1,-1 0 1,1 0 0,0 0-1,0 0 1,0 0-1,0 0 1,0-1 0,0 1-1,1 0 1,-1 0-1,1 0 1,-1 0-1,1 0 1,0-1 0,0 1-1,-1 0 1,1-1-1,2 3 1,16 12-653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2:28.3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234 1 15339,'-6'1'180,"0"0"0,1 1-1,-1-1 1,1 1-1,-1 1 1,1-1 0,0 1-1,0 0 1,0 0 0,0 1-1,1-1 1,-7 7 0,1-2 92,-8 6 172,2 1 0,0 1 0,0 0 0,-13 19 0,22-26-300,1 0 0,0 1 0,0 0 0,1 0 0,0 1 0,1 0 0,0-1 0,0 1 0,-2 20 0,5-27-113,1-1 0,0 1-1,0 0 1,0-1 0,0 1-1,0-1 1,1 1 0,0 0 0,0-1-1,0 1 1,0-1 0,0 0-1,1 1 1,-1-1 0,1 0-1,0 0 1,0 0 0,4 4-1,-3-3-13,1-1-1,0 0 1,1 0-1,-1 0 0,0 0 1,1 0-1,0-1 1,-1 0-1,1 0 0,0 0 1,0-1-1,7 2 0,2-1 2,-1 0 0,1-1-1,0-1 1,0 0 0,-1-1-1,1 0 1,0-1 0,-1-1-1,24-7 1,-22 5 30,0-1-1,0-1 1,-1 0-1,1-1 1,-1 0 0,-1-1-1,25-22 1,-33 27-26,-1-1 0,1 0 0,-1 0-1,0 0 1,0-1 0,-1 1 0,1-1 0,-1 0 0,-1 0 0,1 0 0,-1 0 0,0 0-1,0-1 1,-1 1 0,0-1 0,0 1 0,0-1 0,-1 0 0,0 1 0,0-1 0,-1 1-1,0-1 1,0 0 0,0 1 0,-1 0 0,0-1 0,0 1 0,-1 0 0,0 0 0,0 0-1,0 0 1,-1 1 0,1-1 0,-2 1 0,1 0 0,0 0 0,-1 1 0,0-1 0,0 1 0,-8-5-1,6 4-67,-1 1-1,0 0 0,0 1 1,0 0-1,0 0 0,0 1 0,-1 0 1,1 0-1,-1 1 0,1 0 0,-1 0 1,0 1-1,1 0 0,-1 1 1,0 0-1,1 0 0,-1 1 0,1 0 1,-12 5-1,10-3-72,0 0-1,1 1 1,-1 0 0,1 0-1,1 1 1,-1 1 0,1-1 0,0 1-1,0 1 1,1-1 0,0 1-1,0 1 1,1-1 0,0 1-1,-7 14 1,-2 20-404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2:28.7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116 410 17508,'-3'2'332,"1"0"0,-1 0-1,1 0 1,0 0 0,0 0 0,-1 1 0,2-1 0,-1 1 0,-2 3 0,0-1 247,-11 15 474,-24 39-1,33-50-1007,1 1 0,1 0 0,0 1 0,0-1-1,1 1 1,-3 17 0,5-26-40,1 0 0,0 1 1,-1-1-1,1 1 0,0-1 0,0 0 0,1 1 0,-1-1 0,0 1 1,1-1-1,-1 0 0,1 1 0,0-1 0,0 0 0,0 0 0,0 0 1,0 0-1,1 0 0,-1 0 0,0 0 0,1 0 0,0 0 1,-1 0-1,1-1 0,0 1 0,0-1 0,0 1 0,0-1 0,0 0 1,0 0-1,0 0 0,0 0 0,1 0 0,-1 0 0,0-1 0,1 1 1,2 0-1,3 0-70,1-1 0,-1 1 1,0-1-1,0-1 0,0 1 1,0-2-1,0 1 0,0-1 0,0 0 1,8-4-1,-7 3-67,0-1 1,0-1-1,0 0 0,-1 0 1,0 0-1,0-1 1,0 0-1,-1-1 0,8-9 1,6-9-257</inkml:trace>
  <inkml:trace contextRef="#ctx0" brushRef="#br0" timeOffset="1">130 14 20260,'-14'-7'1601,"7"3"-1265,2 1 136,8 3-688,3 4 312,1 1-152,0 0-192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2:33.4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141 4 17580,'0'0'51,"0"0"0,1-1 0,-1 1 1,1 0-1,-1-1 0,0 1 0,1 0 0,-1 0 1,1 0-1,-1-1 0,1 1 0,-1 0 0,1 0 1,-1 0-1,1 0 0,-1 0 0,1 0 1,-1 0-1,1 0 0,0 0 0,-1 0 0,1 0 1,-1 0-1,1 1 0,-1-1 0,0 0 0,1 0 1,0 1-1,0 0-18,-1-1 0,1 1 0,-1 0 0,0 0 0,1-1 0,-1 1 0,0 0 1,0 0-1,0 0 0,0 0 0,1-1 0,-1 1 0,0 0 0,0 0 0,-1 1 0,-7 35 500,-15 25 124,-97 258 833,119-319-1469,0 1 0,0 0 0,0-1-1,1 1 1,-1 0 0,1-1 0,0 1 0,-1 0 0,1 0 0,0-1-1,0 1 1,0 0 0,0 0 0,0-1 0,0 1 0,1 0-1,-1 0 1,1-1 0,-1 1 0,2 2 0,-1-2 3,1-1 0,-1 0 0,1 1 1,0-1-1,-1 0 0,1 0 0,0 0 0,-1 0 1,1-1-1,0 1 0,0 0 0,0-1 0,0 1 1,0-1-1,0 0 0,0 0 0,0 0 0,3 0 1,88 0 516,103-14 1,-28 1-1401,-85 11-760,-79 2 1119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2:34.0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141 70 18612,'-1'0'84,"0"0"1,0 0-1,0 1 0,0-1 1,0 0-1,0 0 0,0 1 1,0-1-1,0 0 0,0 1 0,0-1 1,1 1-1,-1-1 0,0 1 1,0-1-1,0 1 0,1 0 1,-1-1-1,0 1 0,1 0 1,-1 0-1,0 0 0,1-1 1,-1 1-1,0 1 0,-12 27 319,10-23-76,-63 171 699,56-144-1004,2 0-1,1 0 1,-4 52-1,11-83-16,-1-1-1,1 0 0,0 0 1,0 1-1,0-1 0,0 0 1,0 0-1,1 1 0,-1-1 1,0 0-1,0 0 1,1 1-1,-1-1 0,1 0 1,-1 0-1,1 0 0,0 0 1,-1 0-1,1 0 0,0 0 1,0 0-1,-1 0 1,1 0-1,2 1 0,-2-2 4,0 0-1,0 0 1,0 0-1,1 0 1,-1 0-1,0 0 1,0 0-1,0 0 0,1 0 1,-1-1-1,0 1 1,0 0-1,0-1 1,0 1-1,0-1 1,0 1-1,0-1 1,0 0-1,0 1 1,0-1-1,0 0 1,0 0-1,0 0 1,-1 0-1,1 1 0,1-3 1,6-8 15,0 1 1,-1-2-1,0 1 1,-1-1-1,-1 0 1,1 0-1,5-22 1,17-93-53,-27 124 27,5-28-75,-2-1 0,0 1 0,-2-1 0,-3-45 0,0 75 70,1 0 0,0 0 0,0 1 0,-1-1 0,1 1 0,-1-1 0,1 0 0,-1 1 0,0-1 0,0 1 0,1-1 0,-1 1 0,0-1 0,0 1 0,-2-2 0,3 3 5,0 0 1,-1 0 0,1 0 0,0 0 0,0-1-1,-1 1 1,1 0 0,0 0 0,0 0-1,-1 0 1,1 0 0,0 0 0,0 0 0,-1 0-1,1 0 1,0 0 0,0 0 0,-1 0-1,1 0 1,0 0 0,0 0 0,-1 0-1,1 0 1,0 1 0,0-1 0,0 0 0,-1 0-1,1 0 1,0 0 0,0 0 0,-1 1-1,-5 12-6,6-9 9,-1-1 0,0 0 0,1 1 0,0-1 0,0 0 0,0 1 0,0-1 0,1 0 0,-1 1 0,1-1 0,0 0 1,0 1-1,0-1 0,0 0 0,1 0 0,-1 0 0,1 0 0,0 0 0,4 5 0,-3-6 9,0 1-1,0 0 1,0-1 0,0 0 0,0 0-1,1 0 1,-1 0 0,1 0-1,-1-1 1,1 1 0,0-1 0,0 0-1,0 0 1,-1-1 0,1 1-1,0-1 1,6 0 0,2 0 16,0-2-1,0 1 1,0-2 0,0 1-1,0-2 1,0 0 0,-1 0-1,20-11 1,7-6 95,39-30-1,-50 32-53,-26 19-66,0-1 1,-1 0 0,1 1 0,0-1 0,0 0 0,0 1-1,0-1 1,0 1 0,0 0 0,0-1 0,0 1-1,0 0 1,0-1 0,2 1 0,-3 1 2,1 0 1,-1 0-1,0 0 0,0 0 1,0 0-1,0 0 1,0 0-1,0 0 0,0 0 1,-1 0-1,1 0 1,0 0-1,-1 0 0,1 0 1,0 0-1,-1 0 1,1 0-1,-2 1 0,-23 61 54,-57 162 402,74-196-472,1-1 0,2 1 1,1 0-1,1 0 0,1 0 0,3 36 0,0-56-234,1 0 1,0 1-1,1-1 0,6 16 0,3 9-544,-10-25 317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4:29.3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14 17644,'-2'4'1040,"-1"-1"-1352,8 3-144,-5-9 888,5-6-616,11-5-104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4:29.8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66 0 14227,'-24'22'1600,"8"-6"-815,2-5-281,4-7 968,8 1-552,7-7-288,3-1-152,5-4-528,4 0-320,1-2 304,2 5-136,-6 4-96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4:41.3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239 1 14675,'-6'0'112,"-1"0"0,1 1 0,0-1 0,0 1 0,0 1 0,0-1 0,0 1-1,1 0 1,-1 1 0,0-1 0,1 1 0,0 0 0,-1 0 0,1 1 0,-8 7 0,-3 3-15,2 1 0,0 1 0,-15 21 0,19-24-37,2 0 0,0 1 0,0 0 0,1 0 0,-5 16 0,9-22-33,1 1 1,0-1 0,0 1-1,0-1 1,1 1-1,1 0 1,-1 0-1,2-1 1,-1 1 0,3 13-1,-2-19-13,-1 0-1,1 0 1,0 0-1,0 0 1,0 0-1,1 0 1,-1-1-1,1 1 1,-1-1-1,1 1 1,0-1-1,0 1 1,0-1-1,0 0 1,1 0-1,-1 0 1,0 0-1,1 0 1,3 1-1,-2-1 10,0-1 0,0 0 0,0 1 0,1-2 0,-1 1 0,0 0 0,1-1 0,-1 0-1,0 0 1,1 0 0,-1 0 0,5-2 0,1 0 79,-2 0 0,1-1 0,0 0 0,0 0 0,-1-1 0,0 0 0,0 0 0,0-1 0,0 0 0,-1-1 0,0 0 0,7-6 0,-12 10-51,-1 1-1,1-1 1,-1 0 0,0 1 0,0-1-1,1 0 1,-1 0 0,0 0-1,0 0 1,-1 0 0,1 0 0,0 0-1,-1 0 1,1 0 0,-1 0 0,0 0-1,0-1 1,0 1 0,0 0 0,0 0-1,0 0 1,0 0 0,-1-3 0,0 3-7,0 0 1,-1 1 0,1-1-1,0 0 1,-1 0 0,1 1-1,-1-1 1,1 1 0,-1 0 0,0-1-1,0 1 1,0 0 0,1 0-1,-1 0 1,0 0 0,0 0-1,-1 1 1,1-1 0,0 0 0,0 1-1,0 0 1,-4-1 0,-5 0 23,1 0 0,0 1 1,-1 1-1,-17 2 1,24-3-153,-1 1 1,1 0 0,-1 1-1,1-1 1,0 1 0,-1 0-1,1 0 1,0 0 0,0 0-1,0 1 1,1-1-1,-8 7 1,11-8 19,-1 0 0,0-1 0,1 1 0,-1 0 0,0 0 0,1 0 0,-1 0 0,1 0 0,0 0-1,-1-1 1,1 1 0,-1 0 0,1 0 0,0 0 0,0 0 0,0 2 0,0-3 26,0 1 1,0-1-1,0 1 0,0-1 1,1 1-1,-1-1 1,0 1-1,0-1 0,1 1 1,-1-1-1,0 1 0,1-1 1,-1 1-1,0-1 0,1 1 1,-1-1-1,1 0 1,-1 1-1,1-1 0,-1 0 1,1 1-1,3 0-80,-1 0 1,1 1-1,-1-2 1,1 1-1,0 0 0,-1-1 1,6 1-1,23-1-551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4:41.7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189 43 17188,'-9'0'155,"1"1"1,0-1 0,0 2 0,0-1 0,0 1-1,0 0 1,0 0 0,0 1 0,1 0 0,-1 1-1,1 0 1,-11 7 0,12-7-103,0 0-1,0 0 1,0 1 0,1 0 0,0 0-1,0 1 1,0-1 0,0 1-1,1 0 1,0 0 0,0 1 0,1-1-1,-6 15 1,9-19-39,-1 0 0,1 0 0,-1 1 0,1-1 0,-1 0 0,1 0 0,0 0 0,0 1 0,0-1 0,1 0 0,-1 0 0,0 1 0,1-1 0,0 0 0,-1 0 0,1 0 0,0 0 0,0 0 0,0 0 0,0 0 0,2 2 0,-1-1 3,1-1-1,0 0 1,-1 0 0,1 0-1,0 0 1,0-1 0,0 1-1,0-1 1,0 1 0,0-1-1,1 0 1,5 1 0,3 0 28,1-1 1,-1 0 0,1-1-1,-1 0 1,1-1 0,18-4-1,-17 2 36,0-1-1,-1-1 1,1 0-1,-1 0 1,0-1 0,-1-1-1,22-16 1,-28 19-21,-1 0 0,0-1 0,0 0 1,0 0-1,-1-1 0,1 1 0,6-13 0,-9 14-23,-1 1 0,1-1 0,-1 0-1,0 0 1,0 0 0,0 0 0,0 0-1,-1 0 1,1-1 0,-1 1 0,0 0-1,-1 0 1,1 0 0,-2-6 0,1 7-21,0-1 0,0 1 1,-1 0-1,1 0 0,-1-1 1,0 1-1,0 0 0,0 0 0,-1 1 1,1-1-1,0 0 0,-1 1 1,0 0-1,0-1 0,1 1 0,-1 0 1,-1 0-1,1 1 0,0-1 1,0 1-1,-1-1 0,1 1 1,-1 0-1,1 0 0,-1 1 0,-4-1 1,3 0-52,0 1 0,0-1 1,0 1-1,0 0 0,-1 1 0,1-1 1,0 1-1,0 0 0,0 1 0,0-1 1,0 1-1,0 0 0,1 0 0,-1 0 1,1 1-1,-1-1 0,-7 8 0,11-9-18,-1 0-1,1 1 1,-1-1-1,1 1 1,0-1-1,0 1 0,0 0 1,0-1-1,0 1 1,0 0-1,0 0 0,1 0 1,-1-1-1,1 1 1,-1 2-1,1-2-38,0-1 0,0 0-1,0 1 1,0-1 0,1 0 0,-1 1-1,0-1 1,1 0 0,-1 0 0,1 1-1,-1-1 1,1 0 0,0 0 0,-1 0 0,1 0-1,0 0 1,1 1 0,2 1-86,-1 0 0,0-1-1,1 1 1,0-1 0,0 0 0,-1 0 0,1-1 0,0 1 0,0-1 0,1 0 0,-1 0 0,5 1-1,34 2-627,10-4-103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4:42.1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223 101 16323,'-11'1'262,"0"1"0,0 1-1,0-1 1,1 2 0,0-1-1,-1 1 1,1 1 0,-13 8-1,9-4-35,0 1 0,0 0 0,0 1 0,-18 19 0,29-26-189,1-1 0,-1 1 0,0-1 0,1 1 0,-1 0 1,1 0-1,0 0 0,1 0 0,-1 0 0,-1 5 0,3-7-30,0-1 0,-1 1 0,1-1 0,0 1 0,0-1 0,0 1 0,1 0 0,-1-1 0,0 0 0,0 1 0,1-1 0,-1 1 0,1-1 0,-1 1 0,1-1 0,0 0 0,-1 1 0,1-1 0,0 0 0,0 0 0,0 1 0,0-1 0,0 0 0,0 0 0,0 0 0,1 0 0,-1 0 0,0-1 0,1 1 0,-1 0 0,0-1 0,3 2 0,3 0-4,1 1 0,0-1-1,0-1 1,0 1 0,0-2 0,0 1 0,0-1 0,0 0-1,1 0 1,-1-1 0,0 0 0,0-1 0,8-2-1,-2 0 24,-1-1 0,1 0 0,-1-1 0,0 0 0,0-2 0,17-11 0,-21 12 38,0-1 0,-1 1-1,0-1 1,0-1 0,-1 1-1,0-1 1,0-1 0,6-12-1,-10 17-21,-1 0 0,1-1 0,-1 1 0,0-1 0,-1 0 0,0 1 0,1-1 0,-2 0 0,1 0 0,-1 0 0,0 0 0,0 0 0,0 1 0,-1-1 0,0 0 0,0 0 0,-4-9 0,4 12-29,0 1 0,0-1 0,-1 0 0,1 0 0,-1 1 0,0-1 1,0 1-1,0 0 0,0-1 0,0 1 0,-1 0 0,1 0 0,-1 1 0,1-1 1,-1 0-1,1 1 0,-1-1 0,0 1 0,0 0 0,0 0 0,0 0 0,0 0 0,0 1 1,0-1-1,0 1 0,0 0 0,0 0 0,0 0 0,0 0 0,0 0 0,0 1 1,-6 1-1,2 0-61,0 0 1,0 0-1,0 1 1,0-1-1,1 2 1,-1-1-1,1 1 1,0 0-1,0 0 1,0 0-1,1 1 1,-1 0-1,-4 7 1,6-8-127,1 1 1,0-1-1,0 1 1,0 0-1,1 0 1,-3 9-1,4-13 132,1 1-1,-1 0 1,1-1 0,0 1-1,-1 0 1,1 0-1,0 0 1,0-1 0,1 1-1,-1 0 1,0 0 0,0-1-1,1 1 1,-1 0 0,1 0-1,0-1 1,-1 1-1,1-1 1,0 1 0,0 0-1,0-1 1,0 0 0,0 1-1,2 1 1,18 12-509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3:45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26 136 13259,'-9'43'375,"2"1"0,-2 54 0,8-78-337,1 0 1,2 0-1,0 0 1,0 0 0,2 0-1,1-1 1,7 23-1,-9-36-25,0-1-1,0 1 1,0-1-1,0 0 1,1 0-1,0 0 1,0 0-1,6 5 0,-10-9 111,-20-27 1400,17 21-1451,0 0-1,0 0 1,1-1 0,0 1-1,0-1 1,0 0 0,1 0-1,-2-11 1,-1-49 14,4 65-86,0-32-37,2 0 1,1 0-1,9-39 0,-7 49 23,2 1 0,0 0-1,1 1 1,1-1-1,17-28 1,-23 45 20,1-1 1,0 1-1,1 0 1,-1 1-1,1-1 1,0 1-1,0 0 1,1 0-1,-1 0 1,1 1-1,0 0 1,0 0-1,0 0 1,0 1-1,0 0 1,1 0-1,-1 0 1,1 1-1,-1 0 0,10 0 1,3 1 2,-1 0 1,1 1-1,0 1 0,-1 1 0,1 0 1,18 7-1,-32-8 1,0-1 0,0 1 1,0 0-1,0 1 0,0-1 0,0 1 0,-1 0 0,1 0 1,-1 0-1,5 5 0,-7-6 12,0 0-1,0 1 1,-1-1 0,1 1 0,-1 0-1,1-1 1,-1 1 0,0 0 0,0 0-1,0 0 1,0 0 0,-1 0 0,1 0-1,-1 0 1,1 0 0,-1 0 0,0 0-1,-1 0 1,0 4 0,-1 4 59,-1-1 0,0-1 0,0 1 0,-1 0 0,-1-1 0,0 0 1,0 0-1,-1 0 0,0-1 0,-10 12 0,1-3 126,-1-1 1,0 0-1,-31 22 0,40-34-206,1 1 0,0-1 0,-1 0 0,0-1 0,0 0 0,-8 3 0,13-6-7,0 1 1,1-1 0,-1 1-1,0-1 1,0 0-1,0 0 1,0 0 0,1 0-1,-1 0 1,0-1-1,0 1 1,0 0 0,1-1-1,-1 1 1,0-1-1,1 0 1,-1 0-1,0 1 1,1-1 0,-1 0-1,1 0 1,-1-1-1,1 1 1,-1 0 0,1 0-1,0-1 1,0 1-1,0-1 1,-1-1-1,-1-1 0,1 0 0,-1 0 0,1 0-1,1-1 1,-1 1 0,-1-7-1,-2-37-86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4:42.6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25 16059,'-5'7'1489,"11"-4"-921,8-2-216,15-1 552,4 0-152,11-4-232,2 1-280,6 0 1385,2-3-1401,1-2 16,-2-4 56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4:43.0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0 16684,'-10'28'1328,"2"7"-1032,1 0-120,2 9 448,-1 1-320,3 1-152,2-5-216,1-5-520,0-5-160,1-9 568,-1-3-160,4-8-112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4:43.5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122 58 15491,'-20'36'1818,"-4"13"-908,22-46-886,1 0 0,0 0 0,1 1 1,-1-1-1,0 0 0,1 1 0,0-1 0,0 0 0,0 1 1,0-1-1,1 0 0,-1 1 0,2 3 0,-1-5-22,0 0-1,0 0 0,0 0 0,0 0 1,0 0-1,1 0 0,-1-1 1,0 1-1,1 0 0,0-1 0,-1 1 1,1-1-1,0 0 0,0 0 1,0 0-1,0 0 0,3 2 0,41 10-84,-26-8 25,-5 0 2,0 0 1,0 1 0,26 15 0,-36-19 56,0 1 1,-1 0 0,0 0-1,0 0 1,0 1-1,0-1 1,0 1 0,-1 0-1,0 0 1,1 1 0,-1-1-1,-1 0 1,1 1 0,-1 0-1,3 8 1,-4-11 15,-1-1-1,0 1 1,1 0 0,-1-1 0,0 1-1,0 0 1,0-1 0,-1 1 0,1 0-1,0-1 1,0 1 0,-1 0 0,1-1-1,-1 1 1,0-1 0,1 1 0,-1-1-1,-2 3 1,1-1 29,0-1 0,-1 1 0,1-1-1,-1 0 1,0 1 0,1-1 0,-1-1 0,-6 4-1,-2 0 143,-1 0-1,0-1 0,-25 4 0,25-5-132,1-1 1,-1-1-1,0 0 1,0-1-1,0 0 1,0-1-1,-13-3 1,20 4-103,0-1 0,1-1 1,-1 1-1,1-1 0,-1 0 0,1 0 0,0 0 1,0-1-1,0 1 0,0-1 0,0 0 0,0 0 1,1 0-1,0-1 0,-1 1 0,1-1 0,0 0 1,1 0-1,-1 0 0,-3-7 0,-6-32-216,6-7-102</inkml:trace>
  <inkml:trace contextRef="#ctx0" brushRef="#br0" timeOffset="1">158 2 15699,'23'5'1473,"4"1"-1025,4-3-176,8-2 424,4 2-328,6-4 1608,1-2-1679,-3-4-49,-2-2 32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4:43.9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187 1 14211,'-24'19'1051,"1"0"-1,1 2 1,-30 36-1,44-47-897,1 0 0,0 1 0,0 0 0,1 0-1,1 0 1,0 0 0,1 1 0,0 0 0,0 0-1,1 0 1,-1 17 0,3-25-140,1 0-1,0 0 1,0 0-1,0-1 1,0 1-1,1 0 1,-1 0-1,1 0 1,0-1-1,0 1 1,0 0-1,1-1 1,-1 1-1,1-1 1,0 0-1,0 1 1,0-1-1,0 0 1,1 0-1,-1 0 1,1-1-1,0 1 1,0-1-1,0 1 1,0-1-1,0 0 1,1 0-1,-1 0 1,0 0-1,1-1 1,0 0-1,-1 1 1,1-1-1,0-1 1,-1 1-1,8 0 1,6 0-45,-1 0 1,1-2-1,0 0 1,-1-1-1,1 0 1,-1-1-1,1-1 1,-1-1-1,0 0 1,-1-1-1,1-1 1,-1 0-1,-1-2 1,1 1-1,-1-1 1,-1-1-1,17-16 1,-26 22 41,-1 1 0,0-1-1,1-1 1,-2 1 0,1 0 0,0-1 0,-1 1 0,0-1 0,0 0-1,0 0 1,-1 0 0,1 0 0,-1 0 0,-1 0 0,2-8-1,-3 9 12,1 1 0,0-1 0,-1 1-1,0-1 1,0 1 0,0-1-1,0 1 1,0-1 0,-1 1-1,1 0 1,-1 0 0,0 0-1,0 0 1,0 0 0,-1 0 0,1 1-1,-1-1 1,1 1 0,-1-1-1,0 1 1,0 0 0,-6-3-1,0 1 38,0 0 0,0 0-1,-1 1 1,0 0-1,1 1 1,-1 0-1,0 1 1,0 0-1,-20 0 1,17 2-19,1 0 0,0 0 0,-1 1 0,1 1 0,0 0 0,0 1 1,-19 8-1,27-10-78,1 0-1,-1 0 1,1 0 0,0 1 0,0-1 0,-3 4 0,5-5 36,1-1-1,0 0 1,0 0 0,0 1 0,-1-1 0,1 0-1,0 0 1,0 1 0,0-1 0,-1 0 0,1 1 0,0-1-1,0 0 1,0 1 0,0-1 0,0 0 0,0 1-1,0-1 1,0 0 0,0 1 0,0-1 0,0 0 0,0 1-1,0-1 1,0 0 0,0 0 0,0 1 0,1-1-1,-1 1 46,1-1 0,0 1 0,-1-1 0,1 1 0,0-1 0,0 0 0,0 1 0,-1-1 0,1 0 0,0 0 0,0 0 0,0 1 0,0-1 0,-1 0-1,1 0 1,2-1 0,7 1 20,0-1-1,0-1 0,14-3 1,-13 2-33,36-7 26</inkml:trace>
  <inkml:trace contextRef="#ctx0" brushRef="#br0" timeOffset="1">723 32 14715,'-43'24'3436,"34"-20"-2991,0 1 0,-1 0 1,2 0-1,-13 11 1,12-8-291,0 1 0,1 0 0,0 0 0,1 1 0,0 0 1,-10 19-1,15-24-121,-1 0 1,1 0-1,0 1 1,0-1 0,0 0-1,1 1 1,0-1-1,0 1 1,1 0-1,-1-1 1,1 1 0,0 0-1,1-1 1,-1 1-1,1-1 1,3 11-1,-3-13-22,1-1-1,0 1 1,-1-1-1,1 1 1,0-1-1,0 0 1,0 0-1,1 0 1,-1 0-1,0 0 1,1 0 0,-1-1-1,1 1 1,0-1-1,-1 1 1,1-1-1,0 0 1,0 0-1,0-1 1,0 1-1,0 0 1,0-1-1,0 0 1,0 0-1,3 0 1,6 0-2,0 0-1,-1-1 1,1-1 0,0 0 0,13-4 0,-8 1-24,0-1 0,-1-1 0,30-15 1,-41 18 16,1 1 0,-1 0 1,0-1-1,0 0 0,0 0 1,-1-1-1,1 1 0,-1-1 1,0 0-1,-1 0 0,1 0 1,-1-1-1,0 1 0,3-8 1,-5 9 2,-1 0 1,1 0 0,-1 0-1,1 0 1,-1 0 0,-1 0-1,1 0 1,0 0 0,-1 0-1,0 0 1,0 0 0,0 0-1,-1 0 1,1 1-1,-1-1 1,0 0 0,0 1-1,0-1 1,0 1 0,-1 0-1,1-1 1,-1 1 0,0 1-1,-4-5 1,-1 0-60,-1 0 0,1 0 0,-1 1-1,0 0 1,-1 1 0,0 0 0,-20-7 0,24 10-27,0 0 0,-1 0 0,1 0 0,-1 1 0,0 0 0,1 1 0,-1 0 0,0-1 0,1 2 0,-1-1 0,-9 3 0,1 6-206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4:44.4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67 258 17404,'0'-1'1720,"-2"5"-1264,-3 10-192,-3 6 1241,1 12-1017,2 1-176,2 6-192,3-1-32,3-3-8,4-4-16,10-8-32,3-3-128,6-10-32,1-3-280,2-8-529,-2-8 801,-1-9-128,-3-8-136</inkml:trace>
  <inkml:trace contextRef="#ctx0" brushRef="#br0" timeOffset="1">48 27 15379,'-21'-12'1889,"5"3"-1249,6 3 1280,20 8-1376,7 3-16,9 1-392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4:45.3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87 18812,'35'-3'1512,"13"4"-1160,2-3-144,4-8 377,14-3-281,-2 1-384,-2 1-344,-9 2-481,-11 1 697,-22-3-184,-15 3-184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4:45.7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24 12963,'-10'23'1640,"10"-5"-976,13-10-240,10-6 1313,15-4-1057,14-1-80,12-2-96,5-3-208,4-2-608,0 3 2024,-1-4-1568,-3-1 89,-8-5 15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4:46.6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277 66 15507,'-2'-3'149,"0"0"0,0 1 0,0-1 0,0 0 0,-1 1 0,1 0 1,-1 0-1,0 0 0,1 0 0,-1 0 0,0 0 0,0 1 0,0-1 0,-1 1 0,1 0 0,-3-1 0,0 1 25,0 0 0,0 0 0,0 1 0,0 0 0,1 0 0,-1 1 0,0-1 0,-10 4 0,5-2-42,1 2-1,0-1 1,0 1-1,1 1 1,-1 0 0,1 0-1,0 1 1,0 0 0,-15 15-1,18-15-94,1 0 1,0 1-1,0 0 0,0 0 0,1 0 0,0 1 1,0-1-1,1 1 0,0 0 0,0 0 0,1 0 1,0 0-1,-1 14 0,3-17-24,-1-1 0,2 1-1,-1 0 1,0 0 0,1-1 0,0 1 0,0 0-1,0-1 1,1 1 0,0-1 0,-1 1 0,1-1-1,1 0 1,-1 0 0,1 0 0,0 0 0,0 0-1,0-1 1,0 1 0,0-1 0,1 0 0,0 0-1,-1 0 1,1 0 0,5 2 0,0-1-12,0-1-1,-1 1 1,1-2 0,0 1 0,0-1 0,0-1 0,1 1 0,-1-2 0,0 1 0,1-1 0,-1 0 0,0-1 0,0 0 0,1-1-1,-1 0 1,11-4 0,-4 1-11,-1-1-1,0-1 0,0 0 0,-1-1 0,0 0 1,0-1-1,0-1 0,16-15 0,-23 18-12,-1 0-1,0 0 0,0-1 0,0 0 1,-1 0-1,0 0 0,0-1 1,-1 0-1,-1 0 0,1 0 0,2-14 1,-5 19-7,0 0 0,0 0 0,-1-1 1,0 1-1,1 0 0,-2 0 1,1 0-1,0 0 0,-1 0 0,0 0 1,0 0-1,0 0 0,0 0 1,-1 0-1,1 0 0,-1 1 0,0-1 1,0 1-1,-1-1 0,1 1 1,-1 0-1,0 0 0,1 0 0,-1 0 1,0 0-1,-1 0 0,1 1 0,0 0 1,-5-3-1,0 2-88,0-1 0,0 1 1,0 1-1,0 0 0,0 0 0,0 0 1,-9 0-1,13 2 150,1-1 0,0 1 0,0 0 1,-1 0-1,1 0 0,0 0 0,0 1 1,0-1-1,0 1 0,-1 0 0,1 0 0,0 0 1,0 0-1,1 1 0,-1-1 0,0 1 1,0 0-1,1 0 0,-1 0 0,1 0 0,-3 3 1,5-5-32,-1 0 0,1 1 1,0-1-1,0 1 0,-1-1 0,1 1 1,0-1-1,0 0 0,0 1 0,0-1 1,0 1-1,0-1 0,0 1 1,0-1-1,0 1 0,0-1 0,0 1 1,0-1-1,0 1 0,0-1 1,0 1-1,0-1 0,0 1 0,1 0 1,10 11 92</inkml:trace>
  <inkml:trace contextRef="#ctx0" brushRef="#br0" timeOffset="1">712 20 17052,'-8'1'274,"-1"0"0,1 0 1,0 1-1,1 0 1,-1 0-1,0 1 0,0 0 1,1 0-1,0 1 1,0 0-1,0 0 0,0 1 1,1 0-1,-1 0 1,1 0-1,-10 12 0,13-14-235,0 1 0,1-1 0,-1 0 0,1 1 0,0 0 0,0-1-1,0 1 1,0 0 0,0 0 0,1 0 0,0 0 0,0 0 0,0 1 0,0-1 0,1 0-1,0 0 1,0 1 0,0-1 0,0 0 0,1 0 0,-1 1 0,1-1 0,0 0-1,0 0 1,1 0 0,-1 0 0,1 0 0,0 0 0,0-1 0,0 1 0,1 0-1,-1-1 1,5 5 0,0-2-50,0 0 0,0 0-1,1 0 1,-1-1-1,2 0 1,-1-1 0,0 0-1,1 0 1,0-1 0,0 0-1,0 0 1,0-1-1,15 2 1,-6-2-33,-1-1 1,0 0-1,1-1 0,-1-1 0,1-1 1,24-6-1,-31 6 46,-1-1 0,1 0 0,-1-1 0,0-1 0,0 1 0,-1-1 0,17-12 0,-23 15 10,-1 0 0,0 0 0,0 1-1,0-1 1,-1-1 0,1 1 0,0 0 0,-1 0 0,1 0 0,-1-1 0,0 1 0,0-1 0,0 1 0,0-1 0,0 1 0,-1-1 0,1 0 0,-1 1-1,1-1 1,-1 0 0,0 0 0,0 1 0,0-1 0,-1 0 0,1 1 0,-1-1 0,1 0 0,-1 1 0,0-1 0,0 1 0,0-1 0,0 1-1,-1-1 1,1 1 0,0 0 0,-3-3 0,-2-2-2,0 0 0,0 1 0,0-1 0,-1 1 0,0 1 0,0-1 0,-1 1 0,1 1 0,-1-1 0,0 1 0,-16-5 1,-1 0-187,-1 2 1,-43-7 0,36 9-21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4:47.5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18748,'6'0'1248,"-7"7"-1120,1 8-72,0 12 248,1 6-144,5 9-128,0 2-104,2 3-144,1-1-176,-2-6-336,-3-4-128,-4-13 592,-1-7-152,-11-12-120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4:47.9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48 14259,'-6'-20'1496,"9"6"-928,4 4-207,9 10 647,4 0-176,11 5-344,6 3-288,14-4-672,2-4 464,11-9-104,-1-2-112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3:46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48 107 15523,'-23'10'1369,"9"-5"-953,4 0-216,13-4 648,11-1-272,16-4-232,10-2-96,19-1-168,10 1-8,11-1-48,0 0 48,-1-2-136,-4 2-128,-11-3-408,-9-3-144,-21-4 560,-10 0-128,-17 0-104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4:48.4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223 19 15587,'5'-6'1043,"-6"4"-337,-13 5 38,-20 11 429,19-7-945,0 0-1,0 2 1,1-1-1,0 2 0,-17 15 1,30-24-226,0 0 0,0-1 0,0 1 0,1 0 0,-1 0 0,0 0-1,1 0 1,-1-1 0,0 1 0,1 0 0,-1 0 0,1 0 0,0 0 0,-1 1 0,1-1 0,0 0 0,0 0 0,-1 0 0,1 1 0,0-1-5,1 0-1,-1 0 1,0-1-1,1 1 1,-1 0-1,0 0 1,1 0-1,-1-1 1,1 1 0,-1 0-1,1-1 1,0 1-1,-1 0 1,1-1-1,0 1 1,-1-1-1,1 1 1,0-1-1,0 1 1,6 2-45,0 0 1,0-1-1,0 1 0,13 1 0,-10-2 6,4 1-34,-1 1-1,1 0 1,-1 1 0,0 1-1,0 0 1,-1 1 0,0 0-1,15 11 1,-23-15 68,0 1 1,-1-1-1,1 1 1,-1 0-1,0 0 1,0 0-1,0 0 1,0 1-1,-1-1 1,0 1-1,0-1 0,0 1 1,0 0-1,-1 0 1,0 0-1,0 0 1,0 0-1,-1 0 1,1 0-1,-1 0 0,-1 0 1,1 0-1,-1 0 1,1 0-1,-1 0 1,-3 7-1,3-7 29,-1 0 1,0 0-1,0-1 0,0 1 1,-1-1-1,1 1 0,-1-1 1,0 0-1,0 0 0,-1 0 1,1 0-1,-1-1 0,0 1 1,0-1-1,0 0 0,0 0 1,0 0-1,-1-1 0,1 1 1,-1-1-1,0-1 0,0 1 1,0 0-1,0-1 0,-6 1 0,4-1-60,0-1-1,0 0 0,1 0 1,-1-1-1,0 1 0,0-2 1,1 1-1,-1-1 0,0 0 0,1 0 1,0 0-1,-1-1 0,1 0 1,0-1-1,0 1 0,1-1 1,-1 0-1,-7-8 0,3 2-36,1 0 0,1-1 0,-1 0 0,-10-20 0,0-10-188</inkml:trace>
  <inkml:trace contextRef="#ctx0" brushRef="#br0" timeOffset="1">187 10 15755,'38'-1'1385,"4"-4"-985,1 4-264,4 0 112,-2-1 440,-2 2-432,-2 3-136,-3 1-192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4:48.8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168 0 13331,'-6'1'353,"-1"1"0,1-1 0,0 1-1,-1 1 1,1-1 0,0 1 0,1 0 0,-1 0 0,0 1 0,1-1 0,0 1 0,-7 6 0,4-1 29,0-1 0,0 1 0,0 0 1,1 1-1,-11 20 0,13-20-296,1 0-1,0 0 0,1 0 0,0 1 0,0-1 1,1 1-1,1 0 0,-1-1 0,2 1 0,0 0 1,1 16-1,0-21-76,-1-1 1,1 0 0,1 0-1,-1-1 1,1 1-1,-1 0 1,1 0-1,1-1 1,-1 1-1,1-1 1,-1 1-1,1-1 1,1 0 0,-1 0-1,0-1 1,1 1-1,0-1 1,0 0-1,0 1 1,0-2-1,0 1 1,1 0-1,-1-1 1,1 0 0,0 0-1,7 2 1,-4-3-10,-1 0 1,1-1 0,-1 1 0,1-1 0,0-1-1,-1 0 1,1 0 0,-1 0 0,1-1 0,-1 0 0,1 0-1,-1-1 1,0 0 0,0 0 0,-1-1 0,11-7-1,-5 4 5,-2-1 0,1-1-1,-1 1 1,0-2 0,-1 1 0,0-1-1,-1-1 1,13-18 0,-18 24-2,-1-1 0,1 1 1,-1 0-1,0-1 1,0 1-1,0-1 0,-1 0 1,0 0-1,0 1 1,0-1-1,-1 0 0,0 0 1,0 0-1,-1 0 1,-1-9-1,1 11-17,-1 0-1,1 0 1,-1 0 0,0 1-1,0-1 1,0 0-1,-1 1 1,1 0 0,-1 0-1,0 0 1,0 0 0,0 0-1,0 0 1,0 1-1,-1-1 1,1 1 0,-1 0-1,1 0 1,-1 0 0,0 1-1,0-1 1,-6 0 0,2 0-136,-1 0 0,0 0 0,0 2 0,-10-1 0,16 1 118,0 0-1,0 0 1,1 0 0,-1 0-1,0 0 1,1 1-1,-1 0 1,0-1 0,1 1-1,-1 0 1,0 0-1,1 0 1,0 1 0,-1-1-1,1 1 1,0-1 0,-4 4-1,1 3-255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4:49.2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288 1 16115,'-11'0'304,"-1"1"-1,0 1 0,1 0 0,0 0 0,0 1 0,0 1 0,-11 5 1,0 1 40,1 1 1,-26 17 0,37-21-237,1 0 0,0 1 0,0 0 0,0 1 0,1 0 0,1 0 0,0 0 0,-8 13 0,13-18-72,0 0 0,1 0 0,-1-1-1,1 1 1,-1 0 0,1 0 0,0 0 0,1 1 0,-1-1 0,1 0-1,0 7 1,0-8-20,1 0-1,0 0 1,-1 0-1,1-1 1,1 1 0,-1 0-1,0-1 1,0 1-1,1-1 1,0 1-1,-1-1 1,1 0-1,0 0 1,0 0-1,0 0 1,0 0-1,1 0 1,3 2 0,0 0-5,1-1 0,0 0 1,0 0-1,0 0 1,0-1-1,0 0 1,0-1-1,1 0 1,-1 0-1,0 0 1,1-1-1,-1 0 1,1 0-1,13-3 1,-1-1 10,0-1 0,0-1 0,-1 0 0,22-11 0,-20 7 69,0 0-1,29-21 1,-41 25-28,-1 0 0,-1-1 0,1 0 0,-1 0 0,0-1 0,0 0 0,-1 0 0,6-10 0,-11 16-40,1 0-1,-1-1 1,0 1-1,0 0 1,0-1 0,0 1-1,0-1 1,-1 1-1,1-1 1,-1 1-1,0-1 1,0 0 0,0 1-1,0-1 1,0 1-1,0-1 1,-1 1 0,1-1-1,-1 1 1,1-1-1,-3-3 1,2 4 7,-2-1 0,1 0 0,0 0 0,0 1 1,-1-1-1,1 1 0,-1 0 0,0 0 0,0 0 0,0 0 0,0 0 0,0 0 1,-6-1-1,-5-2 23,-1 1 1,1 1-1,-1 0 0,0 1 1,0 0-1,-15 1 0,11 1-216,0 1-1,-24 5 0,37-5 60,-1 0 1,0 1-1,1 0 1,-1 0-1,1 1 1,0 0-1,0 0 0,0 0 1,-8 6-1,13-8 80,0 0 0,0 0 0,0 0 0,0 0 0,0 0 0,1 0 0,-1 0 0,0 1 0,0-1 0,1 0 0,-1 0 0,1 1 0,-1-1-1,1 0 1,0 1 0,-1-1 0,1 0 0,0 1 0,0-1 0,0 3 0,5 7-393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4:49.7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78 418 16283,'9'-8'1634,"-14"8"192,-18 14 285,18-9-1993,-1 0-1,1 1 1,0-1-1,1 1 1,-1 1-1,1-1 1,1 1-1,-1-1 1,1 1-1,0 0 1,0 0-1,1 1 1,0-1-1,0 0 1,1 1-1,0-1 1,0 9-1,1-12-106,0 1 1,1-1-1,-1 1 0,1-1 0,0 1 1,0-1-1,0 0 0,1 1 1,0-1-1,0 0 0,0 0 1,0 0-1,0 0 0,1 0 0,0-1 1,0 1-1,0-1 0,0 0 1,0 0-1,1 0 0,-1 0 1,1 0-1,0-1 0,0 1 0,0-1 1,0 0-1,0-1 0,0 1 1,6 1-1,-4-2-76,0 0 0,0 0 0,0 0 0,0-1 0,0 1 0,0-2 0,0 1 0,1-1 0,-1 0 0,0 0 0,-1 0 0,1-1 0,11-4 0,-14 4-2,0 1-1,-1 0 0,1-1 1,0 1-1,-1-1 1,1 0-1,-1 0 1,0 0-1,0 0 1,0-1-1,0 1 1,0 0-1,0-1 1,0 1-1,-1-1 1,1 0-1,-1 0 1,0 1-1,0-1 1,0 0-1,0 0 1,-1 0-1,1 0 1,-1 0-1,1 0 1,-1 0-1,0 0 1,-1 0-1,1-5 1,-9-24-486</inkml:trace>
  <inkml:trace contextRef="#ctx0" brushRef="#br0" timeOffset="1">17 19 16724,'0'2'1848,"0"1"-1128,1 0 1537,2-6-1593,0-5-384,-2 1-16,-1-1-192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4:57.0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47 17292,'-9'2'1312,"9"0"-214,16 1 238,168-27 826,-11 1-2525,-153 22 197,-2-2-274,0 2 0,1 0-1,-1 1 1,0 1-1,1 0 1,24 6-1,-41-6 320,-1-1-1,0 0 0,0 1 1,0-1-1,1 1 1,-1-1-1,0 1 0,0 0 1,0 0-1,0-1 0,0 1 1,1 2-1,-1-3 63,-1 0 0,0 0 0,0 1 0,0-1 0,0 0 0,0 1 0,1-1 0,-1 0 0,0 1 0,0-1 0,0 1 0,0-1 0,0 0 0,0 1 0,0-1-1,0 0 1,0 1 0,0-1 0,-1 0 0,1 1 0,0-1 0,0 0 0,0 1 0,0-1 0,0 0 0,-1 1 0,1-1 0,0 1 0,-2 0-104,0 1 1,0 0-1,0-1 0,0 1 1,-1-1-1,1 1 0,0-1 1,-1 0-1,1 0 0,-4 1 1,-25 7-781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4:57.4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3 13203,'-19'8'1624,"9"1"-776,7-2-248,9-1 865,8-2-145,14-1-184,6-3-87,9 0-353,1-3-160,5-1-160,0 0-176,-3-2-424,-8-1-256,-3 1 432,-8 0-144,-7 2-96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4:59.9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98 14731,'1'-5'222,"0"1"0,1-1 0,-1 0 0,1 1 1,0 0-1,1-1 0,-1 1 0,1 0 0,0 0 0,0 0 0,0 1 0,0-1 0,1 1 0,-1-1 0,1 1 1,0 1-1,0-1 0,8-4 0,-6 4-126,0 0 1,1 0 0,-1 1 0,1-1-1,-1 1 1,1 1 0,0 0 0,0 0-1,0 0 1,0 0 0,0 1 0,12 2-1,-18-2-96,0 0-1,0 0 0,0 0 0,0 0 0,1 0 1,-1 1-1,-1-1 0,1 0 0,0 1 1,0-1-1,0 1 0,0-1 0,0 1 1,0-1-1,0 1 0,0 0 0,-1-1 0,1 1 1,0 0-1,-1 0 0,1-1 0,0 1 1,-1 0-1,1 0 0,-1 0 0,1 0 1,-1 1-1,0 0-1,0 0 0,0 0 0,0 0 0,0 0 1,0 0-1,-1 0 0,1 0 0,-1-1 0,0 1 0,1 0 1,-1 0-1,0-1 0,-2 4 0,-5 6 26,0 0-1,-1 0 1,-13 10-1,19-17 12,-15 13 79,-23 24 193,39-38-266,-1 0 1,0 0-1,1 1 1,0-1-1,0 1 1,0 0-1,0 0 1,0-1-1,1 1 1,-2 6-1,3-9-15,0 1-1,0-1 1,0 0 0,1 0-1,-1 1 1,0-1 0,0 0-1,1 0 1,-1 1 0,1-1-1,-1 0 1,1 0-1,-1 0 1,1 0 0,0 1-1,0-1 1,-1 0 0,1-1-1,0 1 1,0 0 0,0 0-1,0 0 1,0 0-1,0-1 1,0 1 0,1 0-1,-1-1 1,0 1 0,0-1-1,0 1 1,1-1 0,-1 0-1,0 0 1,0 1-1,1-1 1,0 0 0,9 1 198,0 0 0,-1 0-1,15-1 1,-17-1-339,38 0 352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5:00.3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108 0 16476,'-8'2'273,"1"0"1,0 1 0,1 0-1,-1 0 1,0 1 0,1 0 0,0 0-1,0 0 1,0 1 0,-10 9 0,14-11-228,-1-1 1,1 1-1,0 0 1,0-1-1,0 1 1,0 0-1,0 0 1,1 0-1,0 0 1,-1 1-1,1-1 1,0 0 0,0 1-1,1-1 1,-1 0-1,1 1 1,0-1-1,0 1 1,0-1-1,0 1 1,0-1-1,1 1 1,-1-1-1,1 0 1,1 4-1,0-4-42,0 0-1,0-1 0,0 1 0,0-1 1,0 1-1,1-1 0,-1 0 0,1 0 0,-1 0 1,1 0-1,0 0 0,0-1 0,0 1 0,0-1 1,0 1-1,0-1 0,0 0 0,0-1 1,1 1-1,-1-1 0,0 1 0,6-1 0,5 1-12,0-1-1,0 0 0,-1-1 0,15-3 1,-16 1 7,0 1 0,-1-2 0,1 0 1,18-9-1,-26 11 24,0 0 0,0 0 0,-1 0 0,1 0 0,-1-1 0,0 0 0,1 1 0,-1-1 0,0 0 0,-1-1 0,1 1 0,-1 0 1,1-1-1,-1 1 0,0-1 0,0 0 0,1-4 0,-3 6-2,1 0 1,-1 0 0,0 0-1,1 0 1,-1 0 0,0 0-1,0 0 1,-1 0 0,1 0-1,0 0 1,-1 0-1,1 0 1,-1 1 0,1-1-1,-1 0 1,0 0 0,0 0-1,0 1 1,-2-3-1,1 1 10,-1 0 1,1 1-1,-1 0 0,0-1 0,0 1 0,0 0 0,0 0 0,0 1 0,0-1 0,-4-1 0,-2 0 16,0 0 0,0 1 1,0 0-1,-1 1 0,1-1 1,0 2-1,-15 0 0,13 1-41,1 0 0,-1 1 0,1 0 0,-11 5 0,17-6-69,0 0-1,0 1 1,0 0-1,1 0 1,-1 0-1,0 0 1,1 1-1,0-1 0,0 1 1,-1 0-1,1 0 1,1 0-1,-4 4 1,6-6 28,-1 0 1,0 0 0,1-1 0,-1 1-1,1 0 1,0 0 0,-1 0 0,1 0 0,0 0-1,0 0 1,-1 0 0,1 0 0,0 0-1,0 0 1,0 0 0,0 0 0,0 0 0,1 0-1,-1 0 1,0 0 0,0 0 0,1 0-1,-1 0 1,1 1 0,0-1 8,0 0 0,0 1 1,0-1-1,0 0 0,1 0 1,-1 0-1,0 0 0,1-1 0,-1 1 1,1 0-1,-1 0 0,0-1 0,1 1 1,0-1-1,-1 1 0,3-1 1,30 4-388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5:00.7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213 0 16492,'-4'1'169,"0"-1"1,0 1 0,0 0 0,-1 0 0,1 0 0,0 1-1,1 0 1,-1-1 0,0 1 0,-6 5 0,-35 29 250,36-29-124,-9 8 126,-27 31 0,39-39-353,0 0 0,1 1 0,0-1 0,1 1 0,0 0 0,0 0 0,-5 15 0,8-21-59,1-1-1,-1 1 0,1-1 0,0 1 0,-1 0 1,1-1-1,0 1 0,0-1 0,0 1 0,0 0 1,1-1-1,-1 1 0,0 0 0,1-1 0,-1 1 1,1-1-1,-1 1 0,1-1 0,0 1 0,0-1 1,0 1-1,-1-1 0,1 0 0,1 0 0,-1 1 1,0-1-1,0 0 0,0 0 0,1 0 0,-1 0 1,0 0-1,1 0 0,-1-1 0,1 1 0,-1 0 1,1-1-1,-1 1 0,1-1 0,-1 1 0,4-1 1,4 2 4,0-1 0,1 0-1,-1-1 1,0 0 0,0-1 0,10-1 0,-6 0 11,0-2-1,0 1 1,-1-1-1,1-1 1,-1 0 0,0-1-1,0-1 1,-1 0-1,12-8 1,-17 10 24,0 0 0,-1 0-1,1 0 1,-1-1 0,0 0 0,-1 0 0,7-11 0,-9 13-7,0 0 1,0 0-1,-1 0 1,1 0-1,-1-1 1,0 1-1,0 0 0,-1 0 1,1-1-1,-1 1 1,0 0-1,0-1 1,-1 1-1,0-6 1,0 8-15,1-1 0,-1 1 1,0-1-1,0 1 1,0 0-1,0-1 0,0 1 1,-1 0-1,1 0 0,-1 0 1,0 0-1,1 0 1,-1 0-1,0 0 0,0 0 1,0 1-1,-4-3 0,2 2 2,-1-1-1,0 1 0,1 1 0,-1-1 0,0 1 0,0 0 0,0 0 0,-9 0 0,2 0-25,-1 2 0,1-1 0,-1 2 0,1 0 0,0 0 0,-21 8 0,27-8-90,0 1 1,0 0-1,0 0 0,0 0 1,-7 7-1,12-9 49,0-1 1,0 0-1,0 1 0,1 0 0,-1-1 0,0 1 0,1-1 1,-1 1-1,1 0 0,-1 0 0,0-1 0,1 1 1,0 0-1,-1 0 0,1-1 0,-1 1 0,1 0 1,0 0-1,0 0 0,-1 0 0,1 0 0,0 0 1,0-1-1,0 1 0,0 0 0,0 0 0,0 0 0,0 0 1,0 0-1,1 0 0,-1 0 0,0 0 0,1-1 1,-1 1-1,0 0 0,1 0 0,-1 0 0,1-1 1,-1 1-1,1 0 0,-1 0 0,1-1 0,0 1 0,-1-1 1,1 1-1,0 0 0,-1-1 0,1 1 0,0-1 1,1 1-1,21 9-367,5 0-138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5:01.2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267 56 10738,'0'-1'172,"-1"1"0,1-1 0,0 1 1,0-1-1,-1 1 0,1 0 0,0-1 0,0 1 0,-1-1 0,1 1 0,0-1 0,0 1 0,0-1 0,0 1 0,0-1 0,0 1 0,0-1 0,0 1 0,0-1 0,0 1 1,0-1-1,0 1 0,0-1 0,1 0 0,-1 1-52,0-1-1,0 0 1,0 1 0,0-1 0,1 1 0,-1-1 0,0 1 0,0-1-1,0 1 1,0-1 0,-1 0 0,1 1 0,0-1 0,0 1-1,0-1 1,0 1 0,0-1 0,-1 1 0,1-1 0,0 1-1,0-1 1,-1 1 0,1-1 0,-1 0 0,-3-2 122,-1 0 0,1 0 0,-1 0 1,0 0-1,0 1 0,0 0 0,0 0 1,0 0-1,0 1 0,-1-1 0,1 1 0,0 1 1,-1-1-1,1 1 0,-1 0 0,-10 1 0,8-1-191,1 1-1,0 0 0,-1 1 0,1-1 0,0 2 0,0-1 0,0 1 0,0 0 0,1 0 1,-1 1-1,1-1 0,-7 6 0,6-2-15,0 0 0,0 1 0,1 0 0,0 0 0,0 0 0,1 1 0,0 0 0,-7 16-1,11-22-30,0 0 0,0-1 0,0 1-1,0 0 1,1 0 0,-1 0-1,1-1 1,0 1 0,-1 0 0,1 0-1,1 0 1,-1 0 0,0 0-1,1 0 1,-1-1 0,1 1-1,0 0 1,0 0 0,0-1 0,0 1-1,1-1 1,-1 1 0,1-1-1,-1 1 1,1-1 0,0 0 0,0 0-1,0 0 1,0 0 0,0 0-1,0 0 1,1 0 0,-1-1 0,1 1-1,2 0 1,4 2-2,1-1 0,0 0 0,0 0-1,0-1 1,1 0 0,-1-1 0,0 0 0,1-1 0,-1 0 0,0-1-1,0 0 1,15-3 0,-10 0 10,-1 1 0,1-2 0,-1 0 0,0 0 0,-1-1 0,1-1 0,-1 0 0,12-10 0,-22 15-6,0-1 0,0 1-1,0-1 1,-1 1 0,1-1 0,-1 0 0,0 0-1,0 0 1,0-1 0,0 1 0,0 0 0,-1-1-1,1 1 1,-1-1 0,1-5 0,-1 6-7,-1 1 1,0-1 0,0 0-1,0 0 1,-1 0 0,1 0-1,-1 0 1,1 0 0,-1 0-1,0 1 1,0-1 0,0 0-1,0 1 1,-1-1-1,1 1 1,-1-1 0,0 1-1,0-1 1,1 1 0,-5-4-1,1 3-178,1 0 0,-1-1-1,0 1 1,0 1-1,0-1 1,0 1 0,0 0-1,0 0 1,-1 0-1,1 1 1,-1 0 0,1 0-1,-1 0 1,0 1-1,1 0 1,-1 0 0,1 0-1,-1 0 1,0 1 0,1 0-1,-1 1 1,1-1-1,-1 1 1,1 0 0,0 0-1,0 1 1,0-1-1,0 1 1,0 0 0,1 1-1,-1-1 1,-6 8-1,-6 10-854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1:01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22 12915,'2'-5'425,"5"-8"777,-7 10-455,-5 6 82,-5 7-481,1 1 0,0 0 0,1 1 0,-10 17 0,-8 11-195,-67 79-18,-22 29 58,105-125-392,10-16-145,9-12-366,2-7 264,-1-1 0,0 0-1,-1-1 1,10-20 0,4-5-275,35-59-498,39-57 1888,-95 177 513,-3-16-1100,-7 190 1573,9-171-1538,1 0-1,1 1 0,1-2 0,1 1 0,15 41 0,-13-52-80,-5-13-101,-1 1-1,0 0 1,0 0-1,0 0 0,0 0 1,0 0-1,0 0 1,0 3-1,-1-4 23,-1-1 0,1 1 0,-1-1 0,1 0 0,-1 0 0,1 1 0,-1-1 0,1 0 0,-1 0 0,1 1 0,-1-1 0,1 0 0,-1 0 0,1 0 0,-1 0 0,1 0 0,-1 0 0,0 0 0,1 0 0,-1 0 0,1 0 0,-1 0 0,1 0 0,-1 0 0,1 0 0,-1-1 0,1 1 0,-1 0 0,1 0 0,-1-1 0,1 1 0,-1-1 0,-2 0-157,-8-1-240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3:46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12499,'2'-3'116,"0"0"1,0 0 0,0 0 0,1 1-1,-1-1 1,1 1 0,0-1 0,-1 1 0,1 0-1,0 0 1,0 1 0,1-1 0,-1 0-1,0 1 1,0 0 0,6-1 0,9-3 322,32-5 1,-47 10-373,22-4 94,-1 2 1,1 1-1,0 1 1,29 3-1,-43-2-145,0 1 1,-1 0-1,1 1 1,-1 0-1,1 1 1,-1 0-1,0 0 0,-1 1 1,1 0-1,-1 1 1,17 13-1,-22-15-14,0 0 0,-1 1 0,1-1 0,-1 1 0,0-1 0,-1 1 0,1 0 0,-1 0 0,0 0 0,0 1 0,-1-1 0,1 0-1,-1 1 1,0-1 0,-1 1 0,1-1 0,-1 1 0,0-1 0,0 1 0,-1 0 0,0-1 0,-1 7 0,-4 11 53,-1-1 0,0 1-1,-18 35 1,24-56-51,-67 132 310,-17 40-148,74-146-179,0-1 0,3 1-1,0 1 1,-5 40 0,11-41-67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5:01.7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166 0 17228,'2'3'2112,"-7"6"-1248,-11 12-446,10-15 202,-10 13-35,-11 15 86,-27 42-1,48-66-626,0 0 0,1 0 0,0 0 0,1 1 0,0-1 0,1 1 0,0 0 0,0 0 0,-1 20 0,4-29-36,0 1 0,0-1 0,0 1 0,1-1 1,-1 1-1,1-1 0,-1 0 0,1 1 0,0-1 1,0 0-1,0 1 0,0-1 0,0 0 0,1 0 0,-1 0 1,1 0-1,-1 0 0,4 3 0,-1-2 6,0-1 0,0 1 0,0-1 0,0 1 0,1-1 0,-1-1 0,1 1 0,-1-1 0,7 2 0,0-1-162,0 0 0,1-1 0,-1-1 0,0 0 0,0 0 0,1-1 0,19-4 1,-26 4 3,-1 0 0,1-1 1,0 1-1,-1-1 1,1 0-1,-1 0 1,1-1-1,-1 1 1,0-1-1,0 0 1,0 0-1,-1 0 1,1-1-1,-1 1 1,0-1-1,1 0 1,-2 0-1,1 0 1,0 0-1,2-6 1,8-30-631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5:02.1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2 19420,'-12'-2'1713,"2"2"-1209,3 0-272,9 2 736,2-1-440,0-1-1296,-1 2 896,-4-1-568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5:05.9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70 15739,'6'6'1473,"13"-5"-857,6-1-200,16-4 640,9 0-192,9-5-232,4-2-55,3-2-249,-3-1-120,-10 2-304,-9 2-176,-18 10-473,-12 0-39,-14 9 552,-6 4-192,-15 4-88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5:06.3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29 13715,'8'2'1936,"10"0"-1103,15 0-289,4-2 1632,14 0-1328,4 0-128,4-2-255,1 1-249,-6-3-705,-6-1-303,-12-2 632,-5 0-168,-11-2-128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5:06.7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 0 15347,'2'1'129,"-1"0"0,0 0 0,1 0 0,-1 0 0,1 0 0,-1-1 0,1 1 0,0-1 1,-1 1-1,1-1 0,0 1 0,-1-1 0,1 0 0,0 0 0,-1 0 0,1 0 0,0 0 0,0 0 0,-1 0 0,3-1 0,5 0 243,45 0 1113,69 8 0,-107-6-1441,0 2 0,-1 0 0,1 0 0,0 2 0,-1 0 0,0 1 0,0 0 0,26 16 0,-37-19-48,-1-1-1,0 1 0,0-1 0,0 1 1,0 0-1,0 0 0,0 1 1,-1-1-1,0 0 0,1 1 0,-1 0 1,-1-1-1,1 1 0,0 0 0,-1 0 1,0 0-1,0 0 0,0 0 1,0 0-1,-1 0 0,0 0 0,0 0 1,0 0-1,0 1 0,0-1 1,-1 0-1,0 0 0,0 0 0,0 0 1,0 0-1,-1 0 0,1-1 0,-1 1 1,0 0-1,0-1 0,-4 6 1,-7 8-15,0-1 0,0 0-1,-2-1 1,-30 25 0,-76 47 10,73-54 19,4-3 34,-54 40-144,85-60 355,0 1 0,1 1 0,0 0 0,-17 24 0,22-23-79,9-7 68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5:09.4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3 454 16115,'-3'-2'1369,"8"-6"-1009,2-6-168,14-12 480,8-7-224,10-10-136,6-4-56,10-2-208,1 1-168,-3 6-448,-2 3-768,-5 2 1144,0 3-192,-1 2-136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4:55.6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149 5 14691,'2'-4'1322,"-7"6"-760,-12 10-97,4 1-297,1 0 1,0 1-1,1 0 1,0 1-1,1 0 1,1 1-1,1 0 1,0 0-1,1 1 1,1 0-1,0 0 1,1 0-1,-4 34 1,8-44-163,1 0 0,0 0 0,0-1 0,0 1 0,1 0 0,0 0 0,0-1 0,4 12 1,-4-16 0,0 1 1,0-1 0,0 0 0,0 1 0,0-1-1,1 0 1,-1 0 0,1 0 0,-1 0 0,1 0-1,0-1 1,0 1 0,0 0 0,0-1 0,0 1-1,0-1 1,0 0 0,1 0 0,-1 0 0,0 0-1,1 0 1,-1 0 0,0 0 0,1-1 0,-1 1-1,4-1 1,0 0 23,0-1-1,0 0 0,0-1 1,0 1-1,0-1 1,0 0-1,0 0 0,0-1 1,-1 0-1,1 0 0,-1 0 1,0-1-1,0 1 1,0-1-1,0 0 0,4-6 1,3-3 141,1-1 1,-2 0 0,0-1 0,12-21-1,-18 27-57,-1 1 0,1-1 0,-2 0 0,0-1 0,0 1 0,0-1 0,-1 1 0,-1-1 0,1-10 0,-1 17-78,-1 0-1,0 0 1,-1-1-1,1 1 1,-1 0 0,1 0-1,-1-1 1,0 1-1,0 0 1,0 0 0,-1 0-1,1 0 1,-1 1 0,1-1-1,-1 0 1,0 0-1,0 1 1,0 0 0,-1-1-1,1 1 1,0 0-1,-1 0 1,0 0 0,1 0-1,-1 0 1,0 1 0,0-1-1,0 1 1,0 0-1,-5-1 1,1 0-34,-1 1-1,0 0 1,0 0-1,0 0 1,0 1-1,0 1 1,0-1-1,0 1 1,-14 4-1,17-4-120,0 1-1,0-1 0,0 1 0,0 0 0,0 0 0,1 1 0,-1-1 0,1 1 1,-1 0-1,1 1 0,0-1 0,0 1 0,0-1 0,1 1 0,-6 8 1,8-11 24,0 0 1,1-1 0,0 1-1,-1 0 1,1-1 0,-1 1 0,1 0-1,0-1 1,-1 1 0,1 0 0,0 0-1,0 0 1,0-1 0,0 1-1,0 0 1,0 0 0,0 0 0,0-1-1,0 1 1,0 0 0,0 0 0,0 0-1,0-1 1,1 1 0,-1 0-1,0 0 1,1-1 0,-1 1 0,0 0-1,1-1 1,-1 1 0,1 0 0,-1-1-1,1 1 1,0-1 0,0 2 0,2-1-86,0 0 1,-1 1 0,1-2 0,0 1 0,0 0 0,-1 0 0,1-1-1,0 0 1,0 1 0,3-1 0,27 0-957</inkml:trace>
  <inkml:trace contextRef="#ctx0" brushRef="#br0" timeOffset="1">580 30 15395,'-5'-1'258,"0"1"0,-1-1-1,1 1 1,-1 0 0,1 1-1,0 0 1,-1-1-1,1 2 1,0-1 0,0 0-1,0 1 1,0 0 0,0 1-1,-7 3 1,0 1 33,1 0-1,1 0 1,-1 1 0,-16 17 0,18-15-165,1 0 1,0 0 0,1 1-1,0 0 1,-9 19-1,14-25-84,0 0 0,0 1 0,0-1 0,1 1 0,0-1-1,-1 12 1,2-15-26,1 1 0,-1 0-1,0-1 1,0 1 0,1-1 0,0 1-1,-1-1 1,1 1 0,0-1 0,0 1-1,1-1 1,-1 0 0,0 1 0,1-1-1,2 3 1,-2-3-4,0 0 0,1 0 0,0 0 0,-1-1 0,1 1 0,0 0 0,0-1 0,0 0 0,0 0 0,0 0 0,0 0 0,0 0 0,1-1 0,-1 1 0,0-1 0,0 0 0,1 0 0,-1 0 0,0 0 0,0-1 0,4 0 0,3-1 28,-1-1-1,1 1 0,-1-2 0,0 1 1,17-10-1,-7 2 110,0-2-1,33-28 1,-45 35-80,-1 0 0,0 0 0,0-1 0,-1 1 0,1-1 0,-2 0 0,1-1 0,-1 1 0,0-1-1,5-15 1,-8 21-49,-1 0 0,1 0 0,-1-1 0,1 1 0,-1 0-1,0-1 1,0 1 0,0 0 0,0-1 0,-1 1-1,1 0 1,-1-1 0,1 1 0,-1 0 0,0 0 0,1 0-1,-1-1 1,0 1 0,-1 0 0,-1-2 0,1 1-13,-1 1 1,1 0-1,-1 0 0,1 0 1,-1 0-1,0 0 1,0 1-1,0-1 1,0 1-1,0 0 1,0 0-1,-6-2 0,-3 2-138,1-1 0,0 1 0,0 1 0,-1 0 0,1 0 0,0 1-1,-15 4 1,20-4 16,1 0 0,0 0 0,-1 1 0,1 0-1,0 0 1,0 0 0,0 1 0,0-1 0,0 1 0,1 0-1,-1 1 1,1-1 0,-6 7 0,4 6-382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4:30.2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16043,'0'15'1577,"3"3"-985,4-3-208,6 5 568,4-1-112,6 3-176,3-1-111,4-1-441,3-3-192,3-8-464,-2-5-161,-1-9 1281,-3-8-736,-3-15-96,-2 0-72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4:30.6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148 1 14323,'-7'21'1672,"-3"12"-855,-4 6-281,-2 11 928,-3 2-312,2 2-280,0 0-87,2 0-313,2-6-152,5-6-240,2-5-184,3-10-408,2-4-272,-1-10 631,2-11-167,5 3-144</inkml:trace>
  <inkml:trace contextRef="#ctx0" brushRef="#br0" timeOffset="1">432 110 17948,'33'5'1480,"0"-5"-1072,3-1-184,11-2 360,5-1-143,9-2-193,4-4-192,-4 0-529,2 3-167,-14 0-272,-3-1 624,-20 1-184,-15 2-168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4:31.1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 16203,'-1'21'1601,"12"-8"-953,11-6-256,11-3 608,7-2-144,10-4-399,3-2-273,0-2-857,2 1 673,-8-5-216,-1 0-120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3:48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631 319 11258,'0'-41'1177,"-9"-67"-1,7 96-949,0-1 1,-1 2-1,0-1 0,-1 0 1,0 1-1,-1-1 0,0 1 1,-1 1-1,0-1 0,-8-10 0,11 18-167,0 0-1,0 1 0,0-1 0,0 0 0,0 1 0,0 0 0,0 0 0,-1 0 0,0 0 1,1 0-1,-1 1 0,0-1 0,1 1 0,-1 0 0,0 0 0,0 1 0,0-1 0,0 1 1,0 0-1,0 0 0,0 0 0,-8 2 0,2 0 8,1 1 0,-1 0 0,1 0 0,-1 1 0,1 1 0,0-1 0,1 1 0,-11 8 1,-3 4 2,1 1 0,1 1 0,0 1 0,2 1 0,-32 46 1,16-13-9,-41 87 1,52-91-42,3 2 0,1 0 0,3 1 0,2 1 0,3 1 0,2-1 0,2 2 0,3-1 0,2 1 0,7 63 0,-3-94-15,2 0-1,1 0 1,1-1 0,1 0-1,1 0 1,1-1 0,13 23-1,-17-36-6,1 0 0,-1-1 0,1 0 0,1 0 0,0-1 0,0 0 0,1 0 0,0-1 0,0 0 0,1 0 0,-1-1 0,2 0 0,-1 0 0,1-1 0,-1 0 0,1-1-1,1 0 1,12 3 0,-14-6 1,1 0-1,-1 0 0,1-1 1,-1 0-1,1-1 0,-1 0 1,1-1-1,-1 0 0,1 0 1,-1-1-1,0 0 0,0 0 1,-1-1-1,1-1 0,-1 1 0,14-11 1,-2 0 10,0-1 1,-1-1 0,-1-1-1,-1-1 1,18-24-1,-14 13 32,-1-2 0,-2 0 0,-1 0 1,-1-2-1,-2 0 0,-1-1 0,11-52 0,-10 24 88,-4-1 1,-2 1 0,-1-93-1,-8 107-4,-7-62 0,5 91-86,-1-1 0,-1 1-1,-1 0 1,0 1 0,-16-31 0,19 44-34,0-1 1,-1 1-1,0 1 0,0-1 1,0 0-1,-1 1 0,0 0 0,-10-9 1,13 13-19,-1-1 0,1 1 0,-1 0 0,1 0 1,-1-1-1,1 2 0,-1-1 0,0 0 0,1 0 0,-1 1 1,0 0-1,0-1 0,1 1 0,-1 0 0,0 1 0,0-1 1,1 0-1,-1 1 0,0-1 0,1 1 0,-1 0 0,0 0 1,1 0-1,-1 0 0,1 0 0,-4 3 0,-2 2 62,0 0-1,1 1 0,-1 0 0,1 1 0,1-1 1,-1 1-1,1 1 0,1-1 0,-1 1 1,-4 11-1,0 1 70,1 0 1,1 1 0,-7 32-1,6 2-14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4:31.5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747 6 14539,'-1'-1'148,"-1"0"-1,1 1 0,-1-1 1,1 0-1,-1 1 1,0 0-1,0-1 1,1 1-1,-1 0 1,0 0-1,1-1 1,-1 1-1,0 1 0,0-1 1,1 0-1,-1 0 1,0 1-1,1-1 1,-4 2-1,-33 14 794,25-8-566,-1 1 0,1 0-1,1 1 1,0 1-1,0 0 1,1 0 0,1 1-1,0 0 1,0 1 0,2 0-1,-1 1 1,-12 27-1,17-31-321,1 0-1,0 0 0,0 0 1,1 0-1,0 0 1,1 1-1,0-1 0,0 0 1,2 14-1,0-17-36,0 1 0,1-1 0,-1 1 0,2-1 0,-1 0 0,1 0 0,0 0 0,1 0 0,-1 0 0,1-1 0,1 1 0,-1-1-1,10 9 1,-8-8-21,2-1-1,-1 0 0,1 0 0,-1 0 1,2-1-1,-1 0 0,0-1 0,1 0 0,0 0 1,0-1-1,0 0 0,0 0 0,1-1 0,18 1 1,-15-2-10,-1-1 1,1-1 0,0 0 0,-1-1 0,1 0-1,-1-1 1,1 0 0,-1-1 0,0 0 0,18-11-1,-18 9 6,0-1-1,-1 0 1,0-1-1,0-1 1,-1 1-1,0-2 1,-1 1-1,0-1 1,-1-1-1,8-11 1,-10 13 13,-1 0 0,-1 0 1,0 0-1,0 0 1,-1-1-1,0 1 1,0-1-1,-1 0 0,-1 0 1,1 0-1,-2 0 1,1 0-1,-2 0 1,0-11-1,-1 12 3,0-1-1,0 1 0,-1 0 1,0 0-1,0 0 1,-1 0-1,0 0 1,-1 1-1,0-1 1,0 1-1,-1 1 1,0-1-1,-8-7 1,9 10-20,0 0 0,-1 0 0,0 1 1,0 0-1,-1 0 0,1 0 0,-1 1 1,1 0-1,-1 0 0,0 1 1,0 0-1,0 0 0,-1 1 0,1 0 1,0 0-1,-1 0 0,-10 1 0,15 1-43,0-1-1,0 0 0,0 1 0,1 0 0,-1 0 0,0 0 0,0 0 1,1 0-1,-1 1 0,0-1 0,1 1 0,0-1 0,-5 5 1,6-5 3,0 0 0,0 0 1,1 0-1,-1 0 0,0 0 1,0 0-1,1 0 0,-1 0 1,1 1-1,-1-1 0,1 0 1,0 0-1,-1 0 0,1 1 1,0-1-1,0 0 0,0 0 1,0 1-1,0-1 0,0 0 1,0 0-1,0 1 0,1-1 1,-1 0-1,0 0 0,1 1 1,-1-1-1,1 0 0,-1 0 1,1 0-1,0 0 0,-1 0 1,1 0-1,2 2 0,0 0 40,0 1 0,1-1 0,0 0-1,-1 0 1,1 0 0,0-1 0,1 1-1,-1-1 1,9 3 0,0-1-165,0 0 0,19 3-1,21 0-329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4:31.9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218 56 16580,'0'-1'97,"-1"0"1,1 1 0,0-1 0,0 0 0,0 1 0,-1-1 0,1 0 0,0 1 0,-1-1 0,1 0 0,-1 1 0,1-1 0,-1 1 0,1-1 0,-1 1-1,1-1 1,-1 1 0,1-1 0,-1 1 0,1-1 0,-1 1 0,0 0 0,-1-1 0,-20-1 703,13 3-488,1 0-1,0 1 1,-13 4 0,11-2-93,1 1 0,-1 0-1,0 0 1,1 1 0,0 0 0,1 1 0,-1 0 0,1 0 0,-12 15-1,16-18-191,1 1 0,-1-1 0,1 1 1,0 0-1,0 0 0,0 0 0,1 0 0,0 1 0,0-1 0,0 1 0,1-1 0,0 1 0,0-1 0,0 1 0,0 0 0,1 0 0,0-1 0,1 1 0,-1 0 0,2 5 0,-1-7-22,1 1 1,0-1-1,0 0 0,0-1 0,0 1 1,1 0-1,-1 0 0,1-1 1,0 0-1,0 0 0,0 1 0,1-2 1,-1 1-1,1 0 0,-1-1 1,1 1-1,0-1 0,0 0 0,0-1 1,0 1-1,0-1 0,1 1 1,7 0-1,-1 0-17,1 0 1,-1-1-1,1-1 1,0 0-1,-1 0 1,1-1-1,22-5 1,-16 1 4,0 0 1,-1-2 0,1 0-1,-1-1 1,-1-1-1,0-1 1,18-13 0,-23 16 12,-1-1 1,-1-1-1,1 0 1,-2 0-1,1-1 1,-1 0-1,-1 0 1,0-1-1,0 0 0,-1 0 1,7-16-1,-12 24 1,0 0-1,0 0 1,0 0-1,-1 0 1,1 0-1,-1 0 0,1 0 1,-1 0-1,0 0 1,0 0-1,0 0 0,-1 0 1,1 0-1,-1 0 1,0 0-1,1 0 1,-1 0-1,-1 0 0,1 0 1,0 1-1,-1-1 1,1 0-1,-1 1 0,0-1 1,0 1-1,0 0 1,0-1-1,0 1 0,0 0 1,-1 0-1,1 1 1,-1-1-1,0 0 1,1 1-1,-1 0 0,0-1 1,0 1-1,0 0 1,0 1-1,-4-2 1,-3 0 7,-1 1 0,1 0 0,-1 1 0,1 0 1,-1 1-1,1 0 0,0 1 0,-1-1 0,1 2 1,0 0-1,-11 4 0,12-3-33,0-1 1,1 2-1,0-1 1,0 1-1,0 0 1,0 0-1,1 1 1,0 0-1,0 1 1,1-1-1,-1 1 1,-8 13-1,14-18-4,0 0-1,0 0 1,0 1 0,0-1-1,0 0 1,1 0-1,-1 0 1,1 1 0,-1-1-1,1 0 1,0 5-1,0-6 25,0 0 0,0-1 0,0 1 0,1 0 0,-1-1 0,0 1 0,0 0 0,1 0 0,-1-1-1,0 1 1,1 0 0,-1-1 0,1 1 0,-1-1 0,1 1 0,-1-1 0,1 1 0,-1-1 0,1 1 0,0-1 0,-1 1-1,1-1 1,0 0 0,-1 1 0,1-1 0,0 0 0,-1 1 0,1-1 0,0 0 0,0 0 0,-1 0 0,1 0 0,0 0-1,0 0 1,-1 0 0,1 0 0,1 0 0,14-3-102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4:32.4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165 0 18884,'-1'16'733,"-1"-2"1,-4 25-1,2-23-411,-1 30 1,5-28-149,0-1 1,2 0 0,0 1-1,1-1 1,1 0 0,9 26-1,-9-31-333,0-2 0,1 1-1,1-1 1,0 1 0,0-2 0,1 1-1,0-1 1,0 0 0,1 0-1,15 12 1,-10-13-1253,-15-13-527,-19-19-752,-50-39-119,38 36 3079,2-1 0,1-2 0,-34-42 0,62 70-44,1 0 1,-1 0-1,1-1 1,-1 1-1,1-1 1,0 1-1,0-1 1,0 0-1,0 1 0,0-6 1,1 7-141,0 0 0,0 0 0,0 0 1,0 0-1,1 0 0,-1 0 0,0 0 0,1 0 0,-1 0 0,1 0 1,-1 0-1,1 1 0,-1-1 0,1 0 0,0 0 0,-1 0 1,1 1-1,0-1 0,0 0 0,-1 1 0,1-1 0,0 1 1,0-1-1,0 1 0,0-1 0,0 1 0,0 0 0,0-1 1,0 1-1,0 0 0,2 0 0,39-9 616,0 3 0,49-2 0,12-1-2044,11-12 528,-60 8 222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4:33.0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105 85 15051,'-10'6'1768,"1"0"0,0 1 0,-15 15 0,22-22-1714,1 1-1,0 0 0,0 0 0,1 0 0,-1 0 0,0 0 0,0 0 0,0 0 0,1 1 0,-1-1 1,0 0-1,1 0 0,-1 0 0,1 1 0,0-1 0,-1 2 0,1-2-53,0 0 0,0-1-1,1 1 1,-1 0 0,0 0-1,0-1 1,1 1 0,-1-1 0,0 1-1,1 0 1,-1-1 0,1 1-1,-1-1 1,0 1 0,1-1 0,0 1-1,-1-1 1,1 1 0,-1-1-1,1 1 1,-1-1 0,2 1-1,5 1-164,0 1 0,0-1 0,0 0 0,0 0-1,7 0 1,4 1 27,-10-1 34,10 2-148,-1 0-1,0 2 1,22 9 0,-35-13 236,0 1 1,0-1 0,0 1 0,0-1 0,0 1-1,-1 0 1,7 7 0,-9-8 43,0 0-1,0 0 1,1 0 0,-1 0-1,0 0 1,-1 0 0,1 0 0,0 0-1,-1 0 1,1 0 0,-1 1 0,1-1-1,-1 0 1,0 0 0,0 1-1,0-1 1,-1 3 0,0-2 34,0 0 0,0 0-1,-1 0 1,1 0 0,-1 0 0,1 0 0,-1-1 0,0 1 0,-1-1-1,1 1 1,0-1 0,-1 0 0,1 1 0,-1-1 0,1 0 0,-1-1-1,0 1 1,0-1 0,-5 3 0,-2 0 139,0 0 0,0 0 1,0-1-1,-19 3 0,23-5-277,1 0 0,0-1 1,-1 0-1,1 0 0,0 0 0,-1-1 0,1 1 1,0-1-1,-1-1 0,1 1 0,0-1 0,0 0 1,0 0-1,0 0 0,1-1 0,-1 1 0,0-1 0,1 0 1,0-1-1,0 1 0,0-1 0,0 0 0,0 0 1,1 0-1,0 0 0,0-1 0,0 1 0,0-1 1,1 0-1,0 1 0,0-1 0,0-1 0,0 1 1,1 0-1,0 0 0,0 0 0,0-7 0,1-32-528,7-3-256</inkml:trace>
  <inkml:trace contextRef="#ctx0" brushRef="#br0" timeOffset="1">114 1 15835,'17'8'1617,"4"1"-921,7-2-304,6 2 680,8-4-224,8-2-592,6-1-472,5-5 288,2-3-120,-4-1-232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4:33.4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203 2 17076,'-44'26'1596,"-41"26"48,78-46-1428,-1 0 0,1 1 0,0-1 1,0 1-1,1 0 0,0 1 1,-10 16-1,15-22-194,0 0-1,0 0 1,0 1-1,0-1 1,0 1-1,0-1 0,0 0 1,1 1-1,0-1 1,-1 1-1,1-1 1,0 1-1,0 0 1,0-1-1,0 1 1,1-1-1,-1 1 1,1-1-1,0 1 1,-1-1-1,1 0 1,0 1-1,0-1 1,1 0-1,-1 0 1,0 1-1,1-1 1,-1 0-1,1 0 1,0-1-1,-1 1 1,1 0-1,0 0 1,0-1-1,0 0 1,1 1-1,1 0 1,5 3-49,0 0-1,1-1 1,-1-1 0,0 0 0,1 0 0,0-1 0,0 0-1,12 1 1,-6-2-14,0-1 0,0-1-1,0 0 1,0-2 0,0 1-1,0-2 1,18-6 0,-25 7 40,0 0-1,0-1 1,0-1-1,0 1 1,-1-1 0,0 0-1,0-1 1,0 0 0,-1-1-1,0 1 1,0-1-1,0-1 1,5-8 0,-9 13 8,-1-1 1,0 1 0,0-1-1,0 0 1,-1 0 0,1 0-1,-1 0 1,0 0 0,0 0 0,0 0-1,-1-1 1,1 1 0,-1 0-1,0 0 1,0-1 0,-1 1-1,1 0 1,-1 0 0,0 0-1,0 0 1,0 0 0,-1 0-1,0 0 1,1 0 0,-1 0-1,-1 0 1,1 1 0,0-1-1,-1 1 1,0 0 0,1 0-1,-2 0 1,1 0 0,0 0-1,0 0 1,-1 1 0,1 0-1,-1 0 1,0 0 0,-4-2-1,0 1-148,0 1-1,-1 0 1,1 0-1,-1 1 0,1 0 1,-1 1-1,1-1 0,-18 3 1,24-2 93,-1 0 0,0 1 0,0-1 0,1 1 0,-1-1 0,0 1 1,1 0-1,-1 0 0,0 0 0,1 1 0,-1-1 0,1 0 1,0 1-1,0 0 0,-1-1 0,1 1 0,0 0 0,0 0 1,1 0-1,-1 1 0,0-1 0,1 0 0,-1 1 0,1-1 0,0 1 1,0-1-1,0 1 0,0-1 0,0 1 0,0 0 0,0 3 1,1-4 4,0 0 1,0 0-1,0 0 1,1-1-1,-1 1 1,0 0-1,1 0 1,0 0-1,-1-1 1,1 1-1,0 0 1,-1-1-1,1 1 1,0 0-1,0-1 1,1 0-1,-1 1 1,0-1-1,0 1 1,1-1-1,2 2 1,26 11-557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4:33.9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229 482 18828,'-8'-1'227,"-1"0"0,1 1 0,0 0 0,-1 0 0,1 1 0,0 0-1,-1 0 1,1 1 0,0 0 0,0 1 0,-14 6 0,12-5-78,0 2 0,0-1-1,0 1 1,1 1 0,0 0 0,0 0 0,1 1-1,-9 10 1,14-15-120,1 0 1,0 0-1,-1 0 0,1 1 0,0-1 0,1 1 1,-1-1-1,1 1 0,-1 0 0,1 0 0,0 0 1,0 6-1,1-7-28,0-1-1,0 0 1,0 0 0,1 1 0,-1-1 0,1 0-1,-1 0 1,1 0 0,0 0 0,0 0 0,0 0-1,0 0 1,0 0 0,0 0 0,1 0 0,-1-1-1,1 1 1,-1 0 0,1-1 0,0 1 0,-1-1-1,1 0 1,3 2 0,4 2-25,0-1-1,1 0 1,0 0 0,-1-1 0,1 0-1,0-1 1,0 0 0,1-1 0,-1 0-1,0-1 1,0 0 0,13-1-1,-12 0 19,0-1-1,1 1 1,-1-2-1,0 0 0,0 0 1,0-1-1,-1-1 1,1 0-1,-1 0 0,16-12 1,-22 15 16,-1-1 1,0 0 0,0 0-1,0 0 1,0-1-1,-1 1 1,0-1 0,1 1-1,-1-1 1,0 0-1,-1 0 1,1 0 0,-1 0-1,1 0 1,-1 0-1,-1 0 1,1 0 0,0-1-1,-1 1 1,0 0 0,0 0-1,0-1 1,-1 1-1,0 0 1,1 0 0,-1-1-1,-1 1 1,1 0-1,0 0 1,-1 0 0,0 1-1,-4-8 1,3 6-57,0 0-1,0 1 1,-1-1 0,1 1 0,-1 0 0,0 0 0,0 0 0,0 0 0,-1 1 0,1-1 0,-1 1-1,0 0 1,0 1 0,0-1 0,0 1 0,-1 0 0,1 0 0,0 1 0,-1 0 0,1 0-1,-1 0 1,0 0 0,1 1 0,-10 0 0,13 1-4,0-1 1,0 1-1,0-1 1,0 1-1,0 0 1,0-1-1,1 1 0,-1 0 1,0 0-1,0 0 1,1 1-1,-1-1 0,1 0 1,-1 1-1,1-1 1,0 1-1,-1-1 0,1 1 1,0 0-1,0-1 1,0 1-1,0 0 1,0 0-1,1 0 0,-1 0 1,1-1-1,-1 1 1,1 0-1,-1 0 0,1 0 1,0 0-1,0 4 1,2 22-465</inkml:trace>
  <inkml:trace contextRef="#ctx0" brushRef="#br0" timeOffset="1">735 380 16796,'-4'18'1457,"-1"-1"0,-15 33 0,14-35-905,0-1 0,1 1 0,0 0 0,-4 29 0,9-39-534,-1 0 1,1-1-1,1 1 1,-1 0-1,1-1 1,0 1-1,0-1 1,0 1-1,0-1 1,1 0 0,0 1-1,0-1 1,0 0-1,0 0 1,1 0-1,-1 0 1,1-1-1,0 1 1,0-1-1,1 0 1,3 4 0,-1-2-92,1-1 1,0 1-1,0-1 1,0 0 0,0-1-1,0 0 1,1 0-1,0 0 1,-1-1-1,1 0 1,0-1 0,0 0-1,11 1 1,-15-2-19,1 0-1,-1 0 1,1-1 0,-1 1 0,1-1 0,-1 0-1,0 0 1,1 0 0,-1-1 0,0 1 0,0-1 0,0 0-1,0 0 1,0-1 0,-1 1 0,1-1 0,0 0-1,-1 0 1,0 0 0,0 0 0,0 0 0,0-1-1,-1 0 1,1 1 0,2-6 0,-2 3 8,-1-1 0,0 1 1,0-1-1,2-10 0,0-37-401</inkml:trace>
  <inkml:trace contextRef="#ctx0" brushRef="#br0" timeOffset="2">640 0 15683,'-11'0'1737,"11"3"-1217,8 6-184,8-2 848,10 3-792,0 1-8,2-2-112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0:26.4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167 64 10698,'27'-63'7040,"-46"80"-4768,0 3-2094,1 2 0,1 0 1,1 1-1,1 1 1,2 0-1,0 1 1,1 1-1,1 0 0,2 0 1,0 1-1,2 0 1,1 1-1,-3 34 0,9-57-151,0 0-1,0-1 1,0 1-1,0 0 0,1-1 1,-1 1-1,4 7 1,-4-10-14,1-1-1,-1 0 1,1 0 0,0 0 0,-1 0 0,1 0 0,0 0 0,0 0 0,0 0 0,0 0 0,0-1 0,0 1 0,0 0 0,0 0-1,0-1 1,0 1 0,0-1 0,0 1 0,0-1 0,1 0 0,-1 1 0,0-1 0,0 0 0,1 0 0,-1 0 0,0 1-1,0-1 1,1-1 0,-1 1 0,0 0 0,0 0 0,2-1 0,11-3 119,0 0 0,-1-1 1,0 0-1,0-1 0,21-14 1,-4 3 76,-6 3-82,-18 10-156,0 0 1,0 1-1,0-1 1,0 1-1,1 1 1,-1-1-1,1 1 1,8-2-1,-15 4-3,1 0 0,-1 0-1,0 0 1,1 0-1,-1 0 1,0 0 0,1 0-1,-1 0 1,0 0-1,1 0 1,-1 0 0,0 0-1,1 0 1,-1 0-1,0 0 1,1 0 0,-1 1-1,0-1 1,1 0-1,-1 0 1,0 0 0,0 0-1,1 1 1,-1-1-1,0 0 1,0 0 0,1 0-1,-1 1 1,0-1-1,0 0 1,0 1 0,1-1-1,-1 0 1,0 1-1,-4 10-1439,3-9 1300,-1 0 0,1 0 0,-1 0 1,1 0-1,-1-1 0,0 1 0,1-1 0,-1 1 0,0-1 0,-3 2 1,-5-4-451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0:26.8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 1 14379,'4'11'685,"-1"0"1,0 1-1,0-1 0,-2 1 1,1 0-1,-1 0 0,-1 15 1,-7 40 476,-25 116 0,5-44-1126,15-29-2210,11-101 1730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0:36.1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159 18 11210,'7'-17'7704,"-11"24"-6790,-53 95 461,36-68-1024,2 1 0,1 1 0,-25 73 1,43-107-329,-1 0 0,0 0 0,1 1 0,-1-1 0,1 1 0,0-1 0,0 0 0,0 1 1,0-1-1,0 1 0,0-1 0,1 0 0,-1 1 0,1-1 0,1 4 0,-1-5-2,0 0 0,0 0 0,0 0 0,0 0-1,0 0 1,0-1 0,0 1 0,0 0 0,1 0-1,-1-1 1,0 1 0,1-1 0,-1 1 0,0-1-1,1 0 1,-1 1 0,0-1 0,1 0 0,-1 0-1,1 0 1,-1 0 0,1 0 0,-1 0 0,0 0-1,1-1 1,-1 1 0,2-1 0,25-6 254,-1 0 1,0-3 0,30-13 0,0-1-39,-49 21-301,9-4-376,0 1-1,1 0 0,-1 1 1,1 1-1,33-3 1,-51 6 422,1 1 0,-1 0 0,0 0 0,1 0 0,-1 0 1,0 0-1,1 0 0,-1 0 0,0-1 0,1 1 0,-1 0 0,0 0 1,0 0-1,1-1 0,-1 1 0,0 0 0,0 0 0,1-1 0,-1 1 1,0 0-1,0-1 0,0 1 0,0 0 0,1-1 0,-1 1 1,0 0-1,0-1 0,0 1 0,0 0 0,0-1 0,0 1 0,0 0 1,0-1-1,0 1 0,0 0 0,0-1 0,0 1 0,0 0 0,0-1 1,0 1-1,-1 0 0,1-1 0,0 1 0,0 0 0,0-1 0,0 1 1,-1 0-1,1-1 0,-4-7-175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0:36.5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168 1 10818,'0'0'124,"-1"0"0,0 0-1,1 0 1,-1 1 0,0-1 0,1 0-1,-1 0 1,1 1 0,-1-1 0,1 0-1,-1 1 1,0-1 0,1 0-1,0 1 1,-1-1 0,1 1 0,-1-1-1,1 1 1,-1-1 0,1 1-1,0-1 1,-1 1 0,1-1 0,0 1-1,-1 1 1,-10 22 1695,6-13-1151,-20 41 65,2 2-1,3 0 1,3 1 0,1 1-1,-9 71 1,21-97-1333,1 46 1,2-79-856,-3-4 963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3:51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11747,'1'0'1160,"3"1"-864,5-1-168,3 0 1072,5 0-1016,6-3-104,8 2-32,5-2-80,10 1-104,3 0 8,4-6 104,4 0-24,0-5-40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5:10.6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0 10826,'-17'13'704,"4"-6"-656,1 0-40,8-1 56,0-5-128,4-2-400,0-5 304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5:11.0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2 575 12291,'-1'0'1528,"1"-3"-752,0-3-296,8-8 1233,5-5-665,13-8-208,4-7-32,17-12-248,5-2-128,8-3-120,3-4-23,3 2-217,0 5-112,-7 7-513,-5 4 761,-16 9-272,-10 0-48,-11-9-64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5:20.4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586 85 14403,'1'-3'271,"0"0"0,0-1 0,0 1 0,0 0 0,-1-1 0,1 1 0,-1-1 0,0 1 0,-1-5 0,1 7-215,0 0 0,0 0 0,0 0 0,-1 0 0,1 1 0,0-1 0,-1 0 0,1 0 0,-1 1 0,1-1 0,-1 0 0,0 1 0,1-1 0,-1 0 0,1 1 0,-1-1 0,0 1 0,0-1 0,1 1 0,-1-1 0,0 1 0,0 0 0,1-1 0,-1 1 0,0 0 0,0 0 0,0 0 0,0-1-1,1 1 1,-1 0 0,0 0 0,0 0 0,0 0 0,0 0 0,0 1 0,0-1 0,1 0 0,-1 0 0,0 0 0,0 1 0,0-1 0,1 1 0,-2 0 0,-4 1 166,0 1 1,1 0-1,-1 0 0,1 0 0,0 1 0,0 0 0,0 0 1,1 0-1,-1 1 0,1-1 0,-6 10 0,0-1 37,1 1-1,1 0 0,-9 21 1,13-26-206,1 0 0,0 1 0,0-1 1,1 0-1,0 1 0,1 0 0,0-1 1,0 1-1,1 0 0,0-1 0,1 1 0,0 0 1,4 16-1,-3-20-39,0 1 0,1-1-1,0 0 1,0-1 0,0 1 0,1 0 0,0-1 0,0 0-1,0 0 1,0 0 0,1-1 0,0 1 0,0-1 0,0 0-1,1 0 1,-1-1 0,1 1 0,0-2 0,0 1 0,0 0-1,8 1 1,-6-1-9,0-1-1,1-1 1,0 1 0,-1-2-1,1 1 1,-1-1-1,1 0 1,0-1-1,-1 0 1,1 0 0,-1-1-1,1 0 1,-1 0-1,0-1 1,0 0 0,0-1-1,0 0 1,0 0-1,-1 0 1,0-1 0,0 0-1,0-1 1,-1 0-1,0 0 1,0 0-1,0-1 1,-1 1 0,1-1-1,-2-1 1,1 1-1,-1-1 1,0 1 0,-1-1-1,0 0 1,0-1-1,-1 1 1,0 0-1,0-1 1,-1 1 0,1-10-1,-2 7-14,-1 1-1,0-1 1,-1 1-1,0 0 1,0-1-1,-1 1 1,0 0-1,-1 1 1,0-1-1,-1 1 1,0-1-1,0 1 1,-9-11 0,8 13-68,0 0 1,0 1 0,0 0 0,-1 0 0,0 0 0,0 1 0,0 0 0,-1 0 0,0 1 0,0 0 0,0 0 0,0 1 0,-1 0 0,1 0 0,-1 1 0,-9-1 0,-9 3-889,26 0 916,1 0 1,-1 0-1,0 0 0,0 0 0,0 1 1,0-1-1,1 0 0,-1 0 1,0 0-1,0 1 0,1-1 0,-1 1 1,0-1-1,0 0 0,1 1 1,-1-1-1,0 1 0,1 0 1,-1-1-1,1 1 0,-1-1 0,1 1 1,-1 0-1,1-1 0,-1 1 1,1 0-1,-1 1 0,6 6-446,12-1-103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5:20.9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333 0 16756,'-11'6'1776,"-3"4"-1224,-8 11-208,-4 7 1072,-7 12-775,-3 7-49,-1 6-48,1 3-112,5-3-112,1-1-80,7-11-200,4-5-248,9-17-520,9-16-408,-2-2 872,3-15-177,3-21-223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5:21.3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215 30 14387,'-5'-3'239,"0"-1"-1,0 1 1,0 0-1,0 0 1,0 1-1,-1 0 1,0-1 0,1 2-1,-1-1 1,0 1-1,0 0 1,0 0-1,0 1 1,1-1 0,-1 1-1,0 1 1,0-1-1,0 1 1,0 0-1,0 0 1,0 1 0,1 0-1,-1 0 1,0 0-1,1 0 1,0 1-1,0 0 1,0 0-1,0 1 1,0-1 0,0 1-1,1 0 1,0 0-1,-4 6 1,5-7-223,1 0 1,-1 0-1,1 1 1,0-1 0,0 0-1,1 1 1,-1 0-1,1-1 1,0 1-1,0 0 1,0 0-1,0-1 1,1 1-1,-1 0 1,1 0-1,0 0 1,0 0-1,1 0 1,-1 0 0,1 0-1,0-1 1,0 1-1,2 7 1,-1-7-15,1 0 0,-1-1 0,1 1 0,-1 0 1,1-1-1,0 1 0,1-1 0,-1 0 0,1 0 1,-1 0-1,1-1 0,0 1 0,0-1 0,0 0 1,0 0-1,0 0 0,1 0 0,-1-1 0,0 0 0,5 1 1,2-1 12,0 1 0,-1-2 0,1 0 0,0 0 0,0-1 1,-1 0-1,1-1 0,12-3 0,-17 4 9,0-1 0,-1 0 0,0 0-1,1 0 1,-1-1 0,0 0 0,0 0 0,0 0 0,-1 0-1,1-1 1,-1 0 0,0 0 0,0 0 0,0 0-1,0-1 1,5-8 0,-8 12-18,0-1 0,0 0 0,0 0 0,-1 1 0,1-1 0,0 0 0,-1 0 0,1 0 0,-1 0 0,0 0 0,1 0 0,-1 0 0,0 0 0,0 0 0,0 0 0,-1 0 0,1 0 0,0 0 0,-1 0 0,1 0 0,-1 1 0,0-1 0,0 0 0,0 0 0,0 0 0,0 1-1,0-1 1,0 0 0,0 1 0,0-1 0,-1 1 0,1 0 0,-1-1 0,1 1 0,-1 0 0,0 0 0,1 0 0,-1 0 0,0 0 0,0 0 0,0 1 0,-3-2 0,-2 0-55,-1 0 1,1 0-1,-1 1 1,1-1-1,-1 2 0,1-1 1,-1 1-1,0 1 0,-14 1 1,16 0-113,-1 0 0,1 0 0,-1 0 0,1 1 0,0 0 0,0 0 0,0 1 0,1-1 0,-1 1 0,1 1-1,0-1 1,-6 7 0,9-9 53,-1 1-1,1 0 1,0 0-1,0 0 0,0 0 1,1 0-1,-1 1 0,1-1 1,-1 0-1,1 1 1,0-1-1,1 1 0,-1-1 1,1 1-1,-1 0 0,1-1 1,0 1-1,0 0 0,1-1 1,-1 1-1,1-1 1,0 1-1,-1-1 0,3 6 1,10 12-667</inkml:trace>
  <inkml:trace contextRef="#ctx0" brushRef="#br0" timeOffset="1">642 545 17820,'-7'13'1074,"0"-1"0,-15 19 0,16-25-791,1 1-1,0-1 1,0 1 0,1 0 0,0 1-1,0-1 1,0 1 0,1-1-1,1 1 1,-1 0 0,-2 14 0,5-20-273,0-1 0,0 0 0,0 1 0,0-1 0,1 0 0,-1 0 0,0 1 0,0-1 0,1 0 0,-1 0 0,1 0 0,-1 1 0,1-1 0,-1 0 0,1 0 1,0 0-1,0 0 0,-1 0 0,1 0 0,0 0 0,0 0 0,1 0 0,0 0-2,0 1-1,0-1 1,0-1 0,0 1-1,1 0 1,-1 0-1,0-1 1,0 1 0,1-1-1,-1 0 1,4 0 0,1 0 2,0-1 1,0 1 0,0-1-1,0-1 1,0 0-1,0 0 1,8-4 0,-4 1 16,-1 0 0,0-1 1,0-1-1,0 0 1,-1 0-1,-1-1 1,13-12-1,-18 16-16,-1 1 0,1-1-1,-1 0 1,1 0 0,-1 0 0,0 0-1,0 0 1,-1-1 0,3-7 0,-4 9-8,0 1 0,0-1 0,1 0 0,-2 0-1,1 0 1,0 1 0,-1-1 0,1 0 0,-1 0 0,0 1 0,1-1 0,-2 0 0,1 1 0,0-1 0,0 1 0,-1-1 0,-1-1 0,1 1-9,0 1 0,0 0 0,0 0 0,0 0 0,-1 0 0,1 0 1,-1 0-1,1 1 0,-1-1 0,0 1 0,1 0 0,-1 0 0,0 0 0,0 0 0,0 0 1,-3 0-1,0 1-9,1-1-1,0 1 1,0 0 0,0 1 0,0-1 0,0 1 0,0 0 0,0 0 0,-7 3 0,8-3-41,0 1 0,0 0 1,0 0-1,0 1 0,0-1 1,0 1-1,1-1 0,0 1 1,-1 0-1,-4 6 0,7-7-22,-1 1 0,1-1 0,-1 0 0,1 0-1,0 1 1,0-1 0,0 1 0,0-1 0,1 1 0,-1-1-1,1 1 1,-1-1 0,1 1 0,0-1 0,0 1 0,0 0 0,0-1-1,2 5 1,6 7-237,5-6-79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5:19.0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119 14 17564,'9'-14'1411,"-11"19"-219,-12 26-449,-18 53-208,-19 56-219,44-114-267,0 0 0,2 0 0,-4 41 0,9-61-31,0 0 0,0 1 0,0-1 0,0 0 1,1 0-1,0 0 0,1 0 0,2 10 0,-3-14-33,0-1 0,0 1 0,1 0-1,-1 0 1,0 0 0,1-1 0,-1 1 0,1 0-1,-1-1 1,1 1 0,0-1 0,0 0-1,-1 0 1,1 0 0,0 0 0,0 0-1,0 0 1,0 0 0,0 0 0,1-1 0,-1 1-1,0-1 1,0 0 0,0 1 0,0-1-1,1 0 1,2-1 0,0 1-57,0-1 1,0 0-1,0 0 0,0-1 1,0 1-1,-1-1 0,1 0 1,0-1-1,-1 1 0,0-1 0,1 0 1,-1 0-1,0 0 0,-1 0 1,5-5-1,16-19-239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5:19.5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5 18276,'-10'-4'2016,"5"4"-1039,7 1 679,10 2-1032,2-2-248,5 1-608,1-1-640,0 2 752,-1 0-128,-4 1-176</inkml:trace>
  <inkml:trace contextRef="#ctx0" brushRef="#br0" timeOffset="1">401 355 18476,'12'5'2120,"4"-2"-1455,11-11-313,5-1 1640,8-2-1536,2-1-376,-1 5-632,1 1-536,-9 6 840,-6-1-192,-16 2-192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45:19.9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39 17380,'10'7'1712,"13"-4"-1024,7-3-224,12-4 641,2-2-201,5-1-272,0-2-288,-2 2-984,-2-2-56,-14 6 544,-4 2-232,-7-2-153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6:11.7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0 180 10578,'0'-1'52,"0"-1"0,0 1 0,0-1 0,0 1 0,0-1-1,1 1 1,-1 0 0,0-1 0,1 1 0,-1-1 0,1 1 0,-1 0-1,1 0 1,0-1 0,-1 1 0,1 0 0,0 0 0,0 0 0,0 0-1,0 0 1,0 0 0,0 0 0,0 0 0,0 0 0,0 0 0,1 0-1,-1 1 1,0-1 0,0 0 0,1 1 0,1-1 0,5-3-23,1 1 0,-1 0-1,14-4 1,11 3-18,0 0-1,1 2 1,-1 2-1,34 3 0,17 0 20,407-21 819,149 3-745,141 27 22,226-27 183,4-57-225,-965 65-17,-43 6-465,0-5 329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6:13.7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121 75 14619,'66'-65'3392,"-53"55"-2331,-12 10-1035,-1 0 0,0 0 0,0 0-1,1 0 1,-1 0 0,0 0 0,0 0 0,1 0 0,-1 0 0,0 0 0,0 0 0,1 0 0,-1 0 0,0 1 0,0-1-1,0 0 1,1 0 0,-1 0 0,0 0 0,0 0 0,0 0 0,1 1 0,-1-1 0,0 0 0,0 0 0,0 0-1,0 1 1,1-1 0,-1 0 0,0 0 0,0 1 0,0-1 0,1 2 12,-1 0 1,0-1-1,0 1 1,1 0-1,-1 0 1,0 0-1,-1-1 1,1 1-1,0 0 1,0 0-1,-1 0 1,1-1-1,-2 4 1,-20 41 84,-2 0 1,-35 50-1,-31 59 226,88-152-338,1-1 1,0 1 0,-1 0-1,2 0 1,-1 0 0,0 0-1,0 0 1,1 0 0,0 0-1,-1 0 1,2 4 0,-1-5-9,0-1 0,1 0 1,-1 0-1,1 0 0,-1 0 1,1 0-1,0 0 0,-1 1 1,1-2-1,0 1 0,0 0 1,0 0-1,0 0 0,0 0 1,0 0-1,0-1 0,0 1 1,0 0-1,0-1 0,0 1 1,0-1-1,0 1 0,0-1 1,1 0-1,-1 1 0,0-1 1,0 0-1,1 0 0,0 0 1,15 2-66,0-2 0,0 0 1,0 0-1,0-2 1,26-4-1,-5-3 362,49-18 0,-46 11-286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3:5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10074,'25'11'1064,"-2"1"-728,-1-7-112,2 0 665,6-5-545,2-5-64,5-3-48,2-1-80,1-1-200,0 2 88,0 0-48,2 4-24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6:14.1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148 0 13379,'-20'32'1320,"1"1"-816,-1 1-184,0 5 761,0 1-473,4 6-192,-1-2-64,8-3-384,2-4-272,7-11 280,6-6-80,10-13-40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6:14.6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157 68 13067,'-2'0'100,"0"1"-1,0-1 1,0 1 0,0 0 0,0-1 0,0 1-1,0 0 1,0 0 0,1 0 0,-1 0-1,0 0 1,1 1 0,-4 2 0,-20 23 137,18-19 47,-4 5-87,0 0 0,1 1 0,0 1 0,1 0 0,1 0 0,0 0 0,2 1 0,-1 0 1,-6 31-1,12-46-170,1 1 1,-1 0 0,1 0-1,0-1 1,0 1 0,0 0 0,0 0-1,0-1 1,0 1 0,1 0-1,-1 0 1,0-1 0,1 1-1,-1 0 1,1-1 0,0 1 0,0-1-1,0 1 1,-1-1 0,3 2-1,-2-2 1,0 0-1,1 0 1,-1 0-1,1 0 0,-1 0 1,1 0-1,0-1 0,-1 1 1,1-1-1,0 1 1,0-1-1,-1 0 0,1 0 1,0 0-1,0 0 1,-1 0-1,1 0 0,0 0 1,3-1-1,9-2 88,0-1-1,0 0 0,0-1 0,-1-1 1,0 0-1,15-9 0,-1-1 178,43-37-1,-54 41-144,-2-2-1,0 0 1,19-24-1,-29 33-94,0 0 0,0-1 0,-1 0 0,0 0 0,0 0 0,0 0-1,-1 0 1,0 0 0,0-1 0,-1 1 0,0-1 0,0 1 0,0-1 0,-1-8-1,0 12-33,0 1 1,-1 0-1,1 0 0,0-1 0,-1 1 0,0 0 0,1 0 0,-1 0 0,0 0 0,0 0 0,0 0 0,-1 0 0,1 0 0,0 0 0,-1 1 0,1-1 0,-1 0 0,1 1 0,-1-1 0,0 1 0,0 0 0,0 0 0,0-1 0,1 1 0,-2 0 0,1 1 0,0-1 0,0 0 0,0 1 0,0-1 0,0 1 0,-1-1 0,1 1 1,0 0-1,0 0 0,-5 1 0,0-1-6,0 1 0,0 0-1,-1 0 1,1 1 0,0 0 0,0 0 0,0 1 0,0 0 0,1 0 0,-9 5 0,3 1-177,1-1 0,0 2 0,-15 15 0,22-20 57,-1 0 0,1 0-1,1 0 1,-1 1 0,1 0-1,-1 0 1,2 0 0,-1 0 0,-3 11-1,6-2-188,5 0-106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6:15.0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207 7 14763,'0'0'47,"0"-1"0,-1 1 0,1-1 0,-1 1 0,1-1 0,0 1 1,-1-1-1,1 1 0,-1 0 0,1-1 0,-1 1 0,1 0 0,-1-1 0,0 1 0,1 0 0,-1 0 0,1 0 0,-1-1 0,1 1 0,-1 0 0,0 0 0,1 0 0,-1 0 0,1 0 1,-1 0-1,0 0 0,1 0 0,-1 0 0,1 1 0,-1-1 0,0 0 0,1 0 0,-1 0 0,1 1 0,-1-1 0,1 0 0,-1 1 0,1-1 0,-1 0 0,1 1 0,-1-1 0,0 1 0,-24 22 445,22-19-309,-20 20 64,1 0 0,0 2 1,3 1-1,0 1 0,-18 35 0,35-58-208,-1-1 0,1 1 0,1 0 0,-1 0 0,1 0 0,0 1 0,-1 7 0,2-11-27,0-1 1,0 1-1,0 0 1,1-1-1,-1 1 1,0-1-1,1 1 1,-1 0-1,1-1 1,-1 1-1,1-1 1,0 0 0,0 1-1,0-1 1,0 1-1,0-1 1,0 0-1,0 0 1,0 0-1,0 0 1,0 1-1,1-2 1,-1 1-1,0 0 1,1 0-1,-1 0 1,1-1-1,1 2 1,4 0 30,0-1 0,0 1 1,1-1-1,-1 0 0,1-1 1,-1 0-1,0 0 0,1 0 0,-1-1 1,1 0-1,13-4 0,0-2 120,-1 0 0,37-18 0,-41 17-34,1-1 1,-2-1-1,1 0 0,26-25 0,-38 31-94,1 0 0,-1-1 1,0 1-1,0-1 0,0 0 0,-1-1 0,1 1 0,-1-1 0,-1 1 0,1-1 0,-1 0 0,0 0 0,0 0 0,-1 0 0,0 0 0,0-1 0,0 1 0,-1-7 0,0 10-26,0 0-1,-1-1 0,1 1 0,-1 0 0,0 0 0,1 0 1,-1 0-1,-1 0 0,1 1 0,0-1 0,-1 0 0,0 0 1,1 1-1,-1-1 0,0 1 0,0 0 0,-1-1 1,1 1-1,0 0 0,-1 0 0,1 1 0,-1-1 0,0 0 1,1 1-1,-1 0 0,0-1 0,0 1 0,0 0 0,0 1 1,0-1-1,0 0 0,0 1 0,0 0 0,-1-1 0,-4 2 1,-1-1-260,1 0 0,0 1 0,-1 1 0,1-1 1,0 1-1,0 1 0,0-1 0,0 1 1,0 1-1,1-1 0,0 1 0,-11 8 0,8-3-61,0 1 0,0 0-1,-13 19 1,16-19 77,-23 29-642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6:17.4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9 14843,'4'-9'1344,"-1"17"-935,-4 6-145,-4 7 624,1 4-208,0 9-304,-2 2-120,2 6-104,1 2-32,1-2-32,1-7-32,1-5-192,0-2-168,0-13-256,0-3-144,0-14 536,-4-5-160,-4-10-120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6:17.9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13315,'1'4'1160,"5"-1"-704,0 0-120,5 0 536,2 0-175,6 0-153,4 0-184,4-3-520,3 0-952,3-3 1064,1 0-209,6-4-183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6:18.4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210 31 12467,'-3'18'565,"0"-1"0,-1 0 0,0 0 0,-2 0 0,0 0 0,-9 17 0,6-12-124,0 0-1,-6 26 1,15-47-444,0 0 0,0 0 1,-1-1-1,1 1 0,0 0 0,0 0 1,0 0-1,0 0 0,0-1 1,0 1-1,1 0 0,-1 0 0,0 0 1,0-1-1,1 1 0,-1 0 1,0 0-1,1-1 0,-1 1 0,1 0 1,-1-1-1,1 1 0,-1 0 1,1-1-1,-1 1 0,1-1 0,-1 1 1,1-1-1,0 1 0,0-1 0,-1 1 1,1-1-1,0 0 0,0 1 1,-1-1-1,1 0 0,0 0 0,0 1 1,-1-1-1,1 0 0,0 0 1,0 0-1,0 0 0,0 0 0,-1 0 1,1 0-1,0 0 0,1-1 0,8 0-77,0 0-1,-1 0 0,14-5 0,-9 3 6,-4 1 48,1 0-1,0 1 1,0 1 0,0 0 0,0 0 0,13 2 0,-22-1 22,0-1 0,1 1-1,-1-1 1,0 1 0,0 0 0,0 0 0,-1 0 0,1 0 0,0 0 0,0 0 0,0 1 0,-1-1 0,1 0 0,-1 1 0,1-1 0,1 3 0,-2-2 3,0 0 0,-1 0 0,1 1 0,0-1 1,-1 0-1,0 0 0,1 0 0,-1 1 0,0-1 1,0 0-1,0 0 0,0 0 0,-1 1 0,1-1 1,-1 0-1,1 0 0,-1 0 0,0 0 0,0 3 1,-2 1 32,-1 1 0,1-1 1,-1 0-1,0 0 0,-1 0 1,1 0-1,-1-1 1,0 0-1,-1 0 0,1 0 1,-12 7-1,5-4 49,1-1 0,-1-1-1,-1 0 1,1-1 0,-20 6-1,22-9-82,1 0 0,0-1 0,-1 0 0,1 0 0,-1-1 0,1-1-1,-1 1 1,-10-3 0,14 2-16,0-1-1,0 1 1,1-1 0,-1 0-1,0-1 1,1 1-1,-1-1 1,1 0-1,0 0 1,0-1 0,0 0-1,0 0 1,-5-6-1,8 8-2,0-1 1,0 0-1,0-1 0,1 1 0,-1 0 0,0-4 0,1 6 21</inkml:trace>
  <inkml:trace contextRef="#ctx0" brushRef="#br0" timeOffset="1">210 40 14915,'7'-9'1456,"6"-1"-983,1 1-217,5 2 680,4 3-336,2 5-744,6 5-328,3 0 384,2 4-152,5-2-96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6:18.8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221 14 14083,'-54'47'1393,"-37"35"-308,81-71-1024,0 0 0,1 0 0,0 1 0,1 1 0,0-1 0,-6 17 0,12-26-44,1 0 1,0-1 0,0 1-1,1 0 1,-1-1 0,1 1-1,-1 0 1,1 0-1,0 0 1,0 0 0,0 3-1,0-5-4,1 0 0,-1 0-1,1 0 1,-1 0 0,1 0-1,-1 0 1,1 0 0,-1 0-1,1 0 1,0 0 0,-1-1-1,1 1 1,0 0 0,0 0-1,0-1 1,0 1 0,0 0-1,0-1 1,0 1 0,0-1-1,0 1 1,0-1 0,0 0-1,0 1 1,0-1-1,0 0 1,0 0 0,0 0-1,0 0 1,2 0 0,7 0 52,-1-1 1,0 0-1,1 0 0,-1-1 1,0 0-1,0-1 1,0 0-1,0 0 1,-1-1-1,1 0 0,-1-1 1,15-10-1,-8 4 83,-1 0 0,-1-1-1,0 0 1,0-1-1,19-27 1,-27 32-63,0 1 1,-1-1-1,0-1 0,4-9 1,-7 16-58,0 0 1,0-1 0,-1 1-1,1 0 1,0 0 0,-1-1 0,0 1-1,0 0 1,0 0 0,0-1-1,0 1 1,0 0 0,0-1-1,-1 1 1,1 0 0,-1 0-1,1 0 1,-1-1 0,0 1-1,0 0 1,-2-3 0,2 4-15,0 0 0,1 1 0,-1-1-1,0 0 1,0 1 0,0-1 0,0 0 0,0 1 0,0 0 0,0-1 0,0 1 0,0-1 0,0 1 0,0 0 0,0 0 0,0 0 0,0-1 0,0 1 0,0 0 0,0 0 0,0 1 0,-1-1 0,-2 1-2,1-1 0,0 1 0,0 1 0,0-1 0,0 0 0,1 1 0,-5 2 0,-2 2-126,1 1 0,0 0 0,-11 12 0,-2 11-862,16-12 503,5-18 456,0 1 1,0-1 0,0 1-1,0-1 1,0 1 0,0-1-1,0 0 1,1 1 0,-1-1-1,0 1 1,0-1 0,0 1-1,1-1 1,-1 1 0,0-1-1,1 0 1,-1 1 0,0-1-1,1 0 1,-1 1 0,0-1-1,1 0 1,-1 1 0,1-1-1,-1 0 1,1 0 0,-1 0-1,1 1 1,16 0-436</inkml:trace>
  <inkml:trace contextRef="#ctx0" brushRef="#br0" timeOffset="1">570 0 14811,'-58'62'2106,"35"-40"-1370,-25 33 0,42-48-627,1 1-1,0 0 1,0 0 0,1 1-1,0 0 1,0-1 0,1 1-1,-4 16 1,7-23-100,-1 0-1,1 0 1,-1 0 0,1 0 0,0 0-1,0 0 1,0 0 0,0-1 0,0 1-1,0 0 1,0 0 0,1 0 0,-1 0-1,1 0 1,-1 0 0,1 0 0,0-1-1,0 1 1,0 0 0,0 0 0,0-1 0,0 1-1,0-1 1,0 1 0,1-1 0,-1 0-1,1 1 1,-1-1 0,1 0 0,-1 0-1,1 0 1,0 0 0,-1 0 0,1 0-1,0 0 1,0-1 0,0 1 0,-1-1-1,1 1 1,0-1 0,0 0 0,0 0-1,3 0 1,13 0 41,1-1 0,-1-1 0,1 0 0,-1-2 0,0 0-1,-1-1 1,1-1 0,-1 0 0,0-1 0,0-1 0,-1-1 0,0 0 0,0-1 0,18-16-1,-31 23-5,0 1 0,-1-1-1,1 0 1,-1 1 0,1-1-1,-1 0 1,0-1 0,0 1-1,0 0 1,-1 0 0,3-8-1,-3 9-19,-1 1-1,0-1 0,0 0 0,0 1 0,0-1 0,0 0 0,0 0 0,-1 1 0,1-1 0,0 1 1,-1-1-1,0 0 0,1 1 0,-1-1 0,0 1 0,0-1 0,1 1 0,-1-1 0,-1 1 0,1 0 1,0-1-1,0 1 0,0 0 0,-1 0 0,1 0 0,0 0 0,-3-1 0,-4-2 26,1 0 0,0 1 0,-1 0 0,1 1 0,-1 0 0,0 0 0,0 0 0,0 1-1,0 0 1,0 1 0,0 0 0,-13 1 0,1 1-216,0 1 1,0 1-1,-36 12 1,48-13 97,0 0 0,0 1 0,1 0 0,-14 10 1,5-1-160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6:19.3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42 20220,'4'7'1633,"-4"-1"-1249,0 0-184,4 0 560,-1-2-288,7-5-600,3-7-552,0-5 616,1-7-168,14-8-88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6:19.7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1 14771,'6'0'1809,"-3"2"-1025,-3 4-312,-3 7 1416,-1 3-792,-4 10-479,1 4-161,0 4-256,1 2-80,1 3-264,0-3-288,4-9-553,1-4 1906,8-16-1009,4-4-64,2-16-72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6:20.2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162 14 15123,'-12'10'198,"0"0"1,1 1-1,1 0 0,0 1 0,0 0 0,1 1 0,0 0 1,1 1-1,1-1 0,0 1 0,1 1 0,1-1 1,0 1-1,-5 26 0,9-36-175,0 0 1,1 0-1,0 0 1,0 0-1,0 0 1,1 0-1,0 0 1,0-1-1,3 11 0,-3-14-3,-1 1-1,1 0 0,0 0 0,1 0 0,-1 0 1,0-1-1,0 1 0,1 0 0,-1-1 0,1 1 1,-1-1-1,1 0 0,0 0 0,-1 1 0,1-1 0,0 0 1,0 0-1,0-1 0,0 1 0,0 0 0,0 0 1,0-1-1,0 0 0,0 1 0,3-1 0,2 0 46,0-1 0,-1 0 0,1 0 0,-1 0-1,1-1 1,-1 0 0,1 0 0,-1-1 0,0 0-1,0 0 1,-1 0 0,1-1 0,6-5 0,1-1 128,0-1 1,-1-1 0,0 0 0,12-15 0,-19 20-115,0 1 0,-1-1 0,0 0 0,0 0 0,-1 0 0,1-1 0,-2 1 0,1-1 0,-1 0 0,0 0 0,1-10 0,-3 14-51,0-1 0,0 1 0,0 0 0,-1 0 0,1 0 0,-1 0 0,0 0-1,0-1 1,-1 2 0,1-1 0,-1 0 0,0 0 0,0 0 0,0 1 0,0-1 0,-1 1 0,1 0 0,-1-1 0,0 1 0,0 0 0,0 1 0,-1-1 0,-4-3 0,1 2-55,0 1-1,0-1 1,-1 1 0,1 1 0,-1-1-1,0 1 1,0 1 0,0-1 0,0 1-1,0 1 1,0-1 0,0 2 0,0-1-1,0 1 1,0 0 0,0 0 0,1 1-1,-1 0 1,0 1 0,1 0-1,-1 0 1,1 0 0,0 1 0,0 0-1,0 0 1,1 1 0,-1 0 0,1 0-1,-8 9 1,2 1-179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3:52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10498,'464'-9'2582,"-119"-2"-2942,-115-1 326,-140 4 252,132 7-1,-151 6 44,119 5 1078,-159-11-1129,0-1 0,-1-1 0,0-1 0,39-12 0,33-20-260,-83 28-68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6:20.6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77 13235,'2'1'167,"-1"0"1,1-1 0,0 1-1,-1 0 1,1-1-1,0 1 1,0-1 0,-1 0-1,1 1 1,0-1-1,0 0 1,0 0 0,-1 0-1,1 0 1,0-1-1,0 1 1,2-1 0,1 0 158,150-21 3461,184-15-1765,-101 39-3647,-232-1 1350,1-2-1,-1 1 1,0-1 0,0 0 0,0 0 0,0-1-1,0 0 1,0 0 0,0 0 0,7-4-1,-6 1-334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6:21.1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10 151 11482,'-9'18'1735,"8"-12"-462,10-11 1590,59-53 1058,39-27-2315,-105 84-1595,3-2-12,0-1 0,0 1 0,0-1 0,1 2 1,6-4-1,-11 6-5,-1 0 1,1-1 0,0 1-1,-1 0 1,1 0-1,-1 0 1,1 0 0,0 0-1,-1 0 1,1 0-1,-1 0 1,1 0 0,0 0-1,-1 0 1,1 0 0,-1 1-1,1-1 1,-1 0-1,1 0 1,-1 1 0,1-1-1,-1 0 1,1 1 0,0 0-1,0 0-3,-1 0-1,1 0 1,0 0-1,-1 1 0,0-1 1,1 0-1,-1 1 1,0-1-1,0 0 1,0 1-1,1-1 1,-1 0-1,-1 1 0,1-1 1,0 0-1,0 2 1,-6 27-81,-1-1 0,-17 49 1,14-50-243,1 0-1,2 0 1,-5 33 0,12-61 280,0 1 0,-1 0 0,1 0 0,0-1 0,0 1 0,0 0 0,0-1 0,0 1 0,0 0 1,0 0-1,0-1 0,0 1 0,0 0 0,0 0 0,1-1 0,-1 1 0,0 0 0,0-1 0,1 1 0,-1 0 0,0-1 0,1 1 0,-1 0 0,1-1 0,-1 1 0,1-1 0,-1 1 0,1-1 0,-1 1 0,1-1 0,0 1 0,0 0 0,1-1-3,-1 0-1,0-1 1,1 1-1,-1 0 1,1-1-1,-1 1 1,0-1-1,0 1 1,1-1-1,-1 1 1,0-1-1,0 0 0,0 0 1,0 0-1,0 0 1,0 0-1,0 0 1,1-1-1,19-20-577</inkml:trace>
  <inkml:trace contextRef="#ctx0" brushRef="#br0" timeOffset="1">510 1 12003,'-19'13'968,"0"1"1,1 1-1,0 1 1,-16 20-1,26-28-823,2 0-1,-1 1 0,1 0 0,0 1 0,1-1 0,0 1 0,0 0 0,1 0 0,1 1 1,-5 20-1,8-29-130,-1 0 1,1 0 0,0 0-1,0 0 1,0 0 0,0 0-1,0 0 1,0 0 0,1 0-1,-1 0 1,1 0 0,-1 0-1,1 0 1,0 0 0,0-1-1,0 1 1,0 0 0,0 0-1,0-1 1,1 3 0,0-3 2,-1 0 1,1 0 0,-1-1-1,1 1 1,-1 0 0,1 0-1,0-1 1,-1 1 0,1-1-1,0 0 1,0 1 0,-1-1-1,1 0 1,0 0 0,0 0-1,-1 0 1,1 0 0,0-1-1,-1 1 1,1 0 0,0-1-1,0 1 1,1-2 0,9-3 55,-1 0 0,0-1 1,-1 0-1,0 0 0,0-1 1,0-1-1,9-8 0,57-65 388,-71 76-436,24-32 76,-27 35-94,-1-1 0,1 0 0,-1 0-1,0 0 1,0 1 0,0-1 0,0 0-1,0 0 1,-1-1 0,1 1 0,-1 0 0,0-4-1,0 6-3,0 0-1,0 0 1,0 0-1,0 0 1,-1 0-1,1 0 0,0 0 1,-1 1-1,1-1 1,0 0-1,-1 0 1,1 0-1,-1 0 1,1 1-1,-1-1 0,0 0 1,1 1-1,-1-1 1,0 0-1,1 1 1,-1-1-1,0 1 1,0-1-1,1 1 0,-1-1 1,-1 0-1,-1 1 2,1-1 1,-1 1-1,0-1 0,1 1 0,-1 0 0,1 0 0,-1 0 1,0 0-1,-3 1 0,-4 2 10,1-1 1,0 1-1,0 0 1,-13 7-1,12-4-5,1 0 0,-1 0 0,1 1 0,-10 10-1,16-14-16,0 0 0,0 0 0,0 0 0,0 1 0,0 0 0,1-1 0,0 1 0,0 0 0,0 0-1,0 0 1,0 1 0,1-1 0,-2 7 0,3-10-8,0-1 1,0 1-1,0 0 1,0-1-1,0 1 0,0-1 1,0 1-1,0-1 0,0 1 1,0-1-1,0 1 0,0-1 1,0 1-1,1-1 0,-1 1 1,0-1-1,0 1 1,1-1-1,-1 1 0,0-1 1,1 1-1,-1-1 0,0 1 1,1-1-1,-1 0 0,1 1 1,-1-1-1,0 0 1,1 1-1,0-1 0,1 1-30,-1-1-1,0 0 0,1 0 0,-1 0 1,1 0-1,-1 0 0,1 0 1,-1 0-1,1 0 0,-1-1 1,3 1-1,37-18-456,-1-4 220,7-5-73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6:21.5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115 1 16612,'-10'10'531,"0"1"0,1 1 0,-16 23 0,22-30-444,1-1 0,0 1 0,0-1 0,0 1 0,0 0 0,0-1 0,1 1-1,0 0 1,0 0 0,1 0 0,-1 0 0,1 0 0,0 0 0,0 0 0,2 6 0,-2-8-69,1-1-1,-1 0 1,1 0 0,0 0-1,0 0 1,0 0 0,0 0 0,1 0-1,-1 0 1,0 0 0,1 0-1,0 0 1,-1-1 0,1 1-1,0-1 1,0 1 0,3 1 0,-1-1-9,0-1 1,-1 1 0,1-1 0,0 0 0,0 0 0,0 0 0,0-1 0,0 0 0,7 0-1,-1 0 3,0-2-1,1 1 0,-1-1 0,0-1 0,0 0 0,0 0 1,11-6-1,-13 5 38,0-1 1,-1 1 0,0-1-1,0-1 1,0 1 0,-1-1-1,11-12 1,-16 17-22,0-1 1,1 0-1,-1 1 0,0-1 0,-1 0 1,1 0-1,0 0 0,0 0 0,-1 0 1,1 0-1,-1 1 0,0-1 1,1 0-1,-1 0 0,0 0 0,0-3 1,-1 3-2,1 0 0,-1 0 1,0 1-1,0-1 1,0 0-1,0 0 0,0 1 1,0-1-1,0 0 0,-1 1 1,1-1-1,-1 1 1,1 0-1,-1-1 0,1 1 1,-1 0-1,0 0 1,0 0-1,-2-1 0,-5-2 49,0 1 0,0 0-1,0 0 1,-1 1-1,1 0 1,-1 0-1,1 2 1,-18-1-1,13 1-247,0 1-1,1 1 1,-1 0 0,1 0-1,-21 8 1,34-10 160,-6 1-169,1 1 0,-1 1-1,1-1 1,0 1 0,0-1-1,0 1 1,0 1 0,-4 3 0,6-2-349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6:21.9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1 299 15771,'4'-2'1769,"8"-10"-1161,13-11-184,8-3 808,10-6-376,5-1-119,5-1-241,0 1-200,0 3-568,-4 3-456,-11 8 648,-5 3-161,-11 5-111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6:22.4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6 377 8090,'-2'4'622,"2"-4"-493,-1 1 0,1 0 0,0-1 0,-1 1 0,1-1 0,0 1 0,-1 0 0,1-1 0,0 1 0,0 0 0,0-1 0,0 1 0,0 0 0,0 0 0,0-1 0,0 1 0,0 0 0,0-1 0,0 1 0,0 0 0,0-1 0,1 1 0,-1 0 0,1 0 0,-1 0 67,43-13 5664,-42 14-4234,-1-2-1593,0 1 0,0-1-1,0 0 1,0 0-1,0 0 1,0 0-1,0 1 1,0-1 0,0 0-1,0 0 1,0 0-1,0 0 1,0 1-1,0-1 1,0 0 0,0 0-1,1 0 1,-1 0-1,0 0 1,0 0 0,0 1-1,0-1 1,0 0-1,0 0 1,1 0-1,-1 0 1,0 0 0,0 0-1,0 0 1,0 0-1,0 0 1,1 0-1,-1 0 1,0 0 0,0 0-1,0 0 1,0 0-1,1 0 1,-1 0 0,0 0-1,0 0 1,0 0-1,0 0 1,1 0-1,-1 0 1,0 0 0,0 0-1,0 0 1,0 0-1,0 0 1,1 0-1,-1 0 1,0 0 0,0-1-1,0 1 1,0 0-1,0 0 1,0 0 0,0 0-1,1 0 1,-1-1-1,24-11 174,0-2-1,40-30 1,-20 12-239,20-11-606,-3-4 0,101-98 0,-113 91 273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6:23.5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62 14275,'-3'-5'1776,"3"3"-1135,1-2-257,6-3 1216,6 1-872,7 0-120,13 3-256,5-1-104,12 4-152,4 0-96,4 2-336,-3-2-192,0 0-288,-6-2-48,-15-6 576,-7 0-216,-11 0-184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6:24.9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49 11514,'3'1'459,"0"-1"-1,0 1 1,0-1-1,1 0 1,-1 0-1,0 0 0,0 0 1,0 0-1,1-1 1,-1 1-1,6-3 1,190-37 3832,-169 36-4487,1 2-1,0 1 0,0 1 0,48 8 0,-70-7 37,0 1-1,0 0 1,0 0 0,0 1 0,15 8-1,-14-4-276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6:25.6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20 432 11250,'-12'1'1361,"6"0"-673,4-1-192,5-4 1264,6-3-703,11-7-129,4-2-80,9-10-200,2-4-40,2-9-152,0-5-120,2-5-352,-2 3-256,-7 3-1120,-3 2 1216,-8 2-192,-3 3-176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6:26.6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44 14843,'11'-11'1048,"15"-12"1,-25 22-950,1 0 0,-1 0 0,1 0-1,-1 0 1,1 0 0,-1 0-1,1 1 1,-1-1 0,1 1 0,-1-1-1,1 1 1,0-1 0,0 1 0,-1 0-1,3 0 1,-3 0-45,0 1-1,0-1 1,0 1 0,0-1 0,0 1-1,0-1 1,0 1 0,-1-1-1,1 1 1,0 0 0,0-1-1,-1 1 1,1 0 0,0 0 0,-1 0-1,1-1 1,-1 1 0,1 0-1,-1 0 1,0 0 0,1 0 0,-1 0-1,0 0 1,1 0 0,-1 0-1,0 0 1,0 0 0,0 1 0,-1 36 519,1-37-540,-6 39 164,-2-1 0,-2 0-1,-25 66 1,20-64-155,1 2 1,-13 71 0,27-113-42,-1 0-1,1 1 1,0-1 0,0 0-1,0 1 1,0-1-1,0 1 1,0-1-1,0 0 1,0 1 0,0-1-1,1 0 1,-1 1-1,0-1 1,1 0-1,-1 1 1,1-1 0,0 0-1,-1 0 1,1 1-1,0-1 1,0 0-1,0 0 1,0 0 0,0 0-1,0 0 1,0 0-1,0 0 1,0-1-1,0 1 1,0 0 0,1 0-1,-1-1 1,0 1-1,1-1 1,-1 1-1,0-1 1,1 0 0,-1 0-1,0 1 1,1-1-1,-1 0 1,1 0-1,-1 0 1,0 0 0,2-1-1,8 0-3,1-1 0,-1 0 0,0 0 0,16-7 0,-19 6-5,43-15-537,0-1-1,57-33 1,-81 37 254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6:27.1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0 15011,'-8'12'1320,"2"3"-919,-1 1-137,4 7 488,-3 2-176,5 3-184,-2 1-104,3 0-128,0-2-160,3-7-472,1-2-184,0-10 536,5-6-104,4-6-88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3:53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10874,'5'0'1049,"1"0"-769,11 0-80,6 0 920,17-2-960,9 2-16,13 0-8,4 3-48,5 6-232,2-1 176,3 4-72,-4-2-16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6:27.5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178 2 14715,'0'0'23,"0"-1"-1,1 1 1,-1 0 0,0 0-1,0 0 1,0 0-1,0 0 1,0 0-1,1 0 1,-1 0 0,0 0-1,0 0 1,0 0-1,0 0 1,0 0 0,1 0-1,-1 0 1,0 0-1,0 0 1,0 0 0,0 1-1,1-1 1,-1 0-1,0 0 1,0 0-1,0 0 1,0 0 0,0 0-1,0 0 1,0 0-1,1 0 1,-1 1 0,0-1-1,0 0 1,0 0-1,0 0 1,0 0 0,0 0-1,0 1 1,0-1-1,0 0 1,0 0-1,0 0 1,0 0 0,0 0-1,0 1 1,0-1-1,0 0 1,0 0 0,0 0-1,0 0 1,0 0-1,0 1 1,0-1 0,-4 17 642,-18 30-151,13-27-162,2-5-211,-3 7 50,0 1 1,2 0-1,0 0 0,-7 44 1,15-64-178,-1 0 1,1 0 0,0-1 0,0 1-1,0 0 1,1 0 0,-1-1 0,1 1-1,-1 0 1,1 0 0,0-1-1,0 1 1,0-1 0,2 4 0,-2-4-6,1-1 1,-1 1 0,1-1-1,-1 1 1,1-1-1,0 0 1,0 1 0,-1-1-1,1 0 1,0 0 0,0 0-1,0 0 1,0-1 0,4 2-1,4-1 9,1 0 0,0 0 0,-1-1 0,1-1 0,-1 0 0,12-2-1,-9 1-10,10-1 6,-5 0-5,-1 1 0,1 1 1,-1 0-1,20 2 0,-33-1-8,-1 1 0,0-1 0,1 1 0,-1-1 0,0 1 0,0 0 0,0 0 0,0 0 0,0 1 0,0-1 0,0 1 0,0 0 0,-1 0 0,1 0 0,-1 0 0,1 0 0,-1 0 0,0 1 0,1-1 0,-1 1 0,-1-1 0,1 1 0,0 0-1,-1 0 1,1 0 0,-1 0 0,0 0 0,1 4 0,-1-4 8,-1 1-1,1-1 1,-1 0-1,0 0 0,0 0 1,0 1-1,0-1 0,-1 0 1,1 0-1,-1 0 1,0 1-1,0-1 0,0 0 1,0 0-1,-4 5 1,2-3 25,0 0 0,-1-1 1,0 1-1,0-1 1,0 0-1,-1 0 1,1-1-1,-7 5 0,-2 0 66,0-1 0,-1-1-1,1 0 1,-1-1 0,0 0-1,-19 3 1,22-6-98,-1 0-1,0-1 1,0 0 0,1-1 0,-1 0-1,0 0 1,0-2 0,0 1 0,1-1-1,-17-6 1,21 5-46,0 1-1,1-2 1,-1 1-1,1-1 1,0 0-1,0 0 1,0-1-1,1 0 1,0 0-1,-1 0 1,2 0-1,-1-1 1,1 0-1,0 0 1,0 0-1,0-1 1,1 1-1,-3-8 1,-11-45-246</inkml:trace>
  <inkml:trace contextRef="#ctx0" brushRef="#br0" timeOffset="1">167 0 15355,'35'2'1497,"3"2"-977,0 0-216,8 2 552,0 0-72,-1-5-456,0-1-432,-3 0 144,-5-6-88,-2 1-80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6:27.9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214 20 16291,'-20'15'409,"1"1"-1,1 1 0,0 0 0,1 2 1,1 0-1,-21 33 0,27-37-324,1 1-1,1-1 1,0 2 0,2-1-1,0 1 1,0 0 0,2 1-1,0-1 1,-2 34 0,5-46-66,1 0 1,0 0-1,0 0 1,1 0-1,0 0 1,0 0-1,0 0 1,0 0-1,1-1 1,-1 1-1,1 0 1,1-1-1,-1 1 1,5 5 0,-5-7 9,1 0 0,0 0 0,1 0 0,-1 0 0,0-1 0,1 1 0,0-1 1,-1 0-1,1 0 0,0-1 0,0 1 0,0-1 0,0 0 0,0 0 0,0 0 1,0 0-1,8-1 0,2 0 49,0 0 1,0-2-1,0 0 0,0 0 1,0-1-1,0-1 1,-1 0-1,0-1 0,0-1 1,0 0-1,18-12 1,-14 8 15,0-2 1,-1 0 0,-1-1-1,0 0 1,0-2-1,-2 1 1,20-27-1,-28 32-78,1 1 0,-1-1 0,0-1 0,-1 1 0,0-1 0,-1 1 0,0-1 0,0 0 0,-1-1 0,-1 1 0,1 0 0,-2 0-1,0-18 1,-1 22-22,0-1 0,0 1 0,0 0 0,-1-1 0,0 1 0,-1 0 0,1 0 0,-1 0 0,0 1 0,-1-1 0,1 1 0,-1-1 0,0 1 0,0 0 0,-1 1 0,0-1-1,0 1 1,0 0 0,0 0 0,0 0 0,-1 1 0,-8-4 0,2 1-119,-1 2-1,0 0 1,1 0 0,-1 1 0,-1 0-1,1 2 1,-17-2 0,8 3-5,0 1 1,1 0 0,-36 8 0,-3 7-213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6:32.6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42 17412,'5'-7'1904,"7"1"-1320,11 1-248,11-8 1305,13 7-1033,8 2-208,7 5-144,1 3-112,4 4-128,0 2-56,-4 1-224,-7 1-120,-11-2-384,-8 0-153,-11-2-279,-8-1 792,-12-4-200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6:33.0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0 15403,'-7'13'1529,"12"-9"-857,7-1-248,21-1 624,9-2-104,11 0-224,4-2-127,8 2-209,-2-1-136,0 1-288,-6-2-216,-8 2-513,-6 0-223,-10-4 776,-1 1-216,-7-5-168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6:33.5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0 14443,'-2'2'2856,"2"-2"-2804,6 7 1793,10 7-730,27 11-435,6 3-499,-46-26-162,0 0 0,0 0 0,0 1 0,-1-1 0,1 1 0,-1-1 0,0 1 0,0 0 0,0 0 0,0 0 0,0 1 0,1 3 0,-3-6 1,1-1 0,-1 1 0,0 0 1,0-1-1,1 1 0,-1-1 0,0 1 0,0 0 0,0-1 0,0 1 0,0 0 0,0-1 0,0 1 0,0 0 1,0-1-1,0 1 0,0 0 0,0-1 0,-1 1 0,1 0 0,0-1 0,-1 2 0,1-2 15,-1 0 0,1 1-1,-1-1 1,1 0 0,-1 0-1,1 0 1,-1 0 0,0 0-1,1 1 1,-1-1 0,1 0-1,-1 0 1,1-1 0,-1 1 0,1 0-1,-1 0 1,1 0 0,-1 0-1,1 0 1,-1 0 0,0-1-1,-2 0 109,0-1 0,0 1 0,1-1-1,-1 1 1,0-1 0,1 0 0,-1 0-1,-2-4 1,4 5-171,0 0-1,1 0 1,-1-1 0,0 1-1,1 0 1,-1 0 0,1-1-1,0 1 1,-1-1 0,1 1-1,0 0 1,0-1 0,0 1-1,0-1 1,0 1 0,0 0-1,0-1 1,1 1-1,-1 0 1,0-1 0,1 1-1,-1 0 1,1-1 0,-1 1-1,1 0 1,0 0 0,0-1-1,-1 1 1,3-2 0,6-16-413,-9 18 425,0 1 1,0 0-1,0 0 0,0 0 0,0-1 0,0 1 1,0 0-1,0 0 0,0 0 0,-1-1 0,1 1 0,0 0 1,0 0-1,0 0 0,0 0 0,0-1 0,0 1 1,-1 0-1,1 0 0,0 0 0,0 0 0,0 0 1,0-1-1,-1 1 0,1 0 0,0 0 0,0 0 1,0 0-1,-1 0 0,1 0 0,0 0 0,0 0 1,0 0-1,-1 0 0,1 0 0,0 0 0,0 0 0,0 0 1,-1 0-1,1 0 0,0 0 0,-1 0 0,-8 1-560,-36 13-988,32-10 1086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6:33.9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107 26 12851,'-3'0'358,"-22"-1"785,24 1-1054,0 0 1,1 0-1,-1 0 1,0 0-1,0 0 0,1 0 1,-1 0-1,0 0 0,0-1 1,1 1-1,-1 0 0,0 0 1,1-1-1,-1 1 1,0 0-1,1-1 0,-1 1 1,1-1-1,-1 1 0,1-1 1,-1 1-1,1-1 0,-1 1 1,1-1-1,-1 0 1,0 0-1,2 0 59,-1 1-1,1-1 1,-1 0 0,1 0-1,-1 1 1,1-1 0,-1 1-1,1-1 1,0 1 0,-1-1-1,1 1 1,0-1 0,0 1-1,-1-1 1,1 1 0,0 0-1,0-1 1,0 1 0,-1 0-1,1 0 1,0 0 0,0 0-1,1 0 1,24-4 1114,-24 4-1046,28-1 430,-1 1-1,55 8 1,-8 0-545,-7-5-66,-29-2-26,0 2-1,0 1 0,40 10 0,-78-13-8,1-1 0,-1 1 0,0 0 0,1 0 0,-1 0 0,0 0 0,0 0 1,0 0-1,0 0 0,0 1 0,0-1 0,0 1 0,0 0 0,0 0 0,-1-1 0,1 1 0,-1 0 0,1 0 0,-1 0 0,2 5 0,-2-3 1,0-1 0,0 1-1,-1-1 1,0 1 0,1 0-1,-1-1 1,-1 1 0,1-1-1,0 1 1,-1 0 0,0-1-1,-2 6 1,-3 8 12,-2 0 0,0-1 1,-1 0-1,-15 20 0,2-7 66,-2 0 0,-1-1 0,-1-1 0,-1-2 0,-2 0 0,-37 24 0,-3-4 465,-127 60-1,172-94-437,14-6-198,-1 0 1,1 0-1,0 1 1,-11 8-1,20-13-93,0 0 0,0 0 0,0 0-1,0 1 1,1-1 0,-1 0-1,0 1 1,1-1 0,-1 0 0,1 1-1,-1-1 1,1 1 0,0-1-1,-1 1 1,1-1 0,0 1 0,0-1-1,0 1 1,0-1 0,1 3-1,-1 0-362,0-1-338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6:34.6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351 29 15747,'11'-10'1014,"10"-9"3105,-21 19-4080,0 0 1,0 0-1,0 0 1,0 0-1,1 0 1,-1 0-1,0 0 0,0 0 1,0 0-1,0 0 1,0 0-1,0 0 1,0 0-1,0 0 1,0 0-1,0 0 1,0 0-1,0 0 1,0 0-1,0 0 0,0 0 1,0 0-1,0 0 1,1 0 78,-1 0-78,-10 14 907,-159 237 1398,20-25-1999,137-211-437,-21 23 0,23-31-381,9-12-174,9-15-355,8-11 71,219-387-9834,-233 414 10793,29-39 17,-28 40 139,-1 1 0,0 0 1,0 0-1,1 0 0,-1 0 1,1 0-1,0 0 1,0 1-1,-1-1 0,1 1 1,0 0-1,0 0 0,0 0 1,4-1-1,-5 2-38,-1 0-1,0 1 0,1-1 1,-1 0-1,0 1 1,1-1-1,-1 0 1,0 1-1,1 0 1,-1-1-1,0 1 0,0 0 1,0 0-1,0-1 1,0 1-1,0 0 1,0 0-1,0 0 1,0 0-1,0 0 0,0 1 1,-1-1-1,1 0 1,0 0-1,-1 0 1,1 1-1,-1-1 0,1 0 1,-1 3-1,4 7 350,-1 0-1,2 18 1,-3-19-137,16 111 1146,13 63-594,-23-150-860,1-1-1,2-1 1,20 45 0,-28-71-193,0 0-1,0 0 1,0 0-1,1 0 1,0-1-1,0 1 1,0-1-1,1 0 1,-1 0-1,9 6 1,-8-10-598,-5-2 260,-10-7-100,-9-1-46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6:35.1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4 356 15771,'-3'11'1585,"12"-4"-809,9-3-256,14-5 664,5-2-72,10-4-151,5-2-121,1-1-336,-3-1-232,-3 4-552,-1 0-368,-8 4-472,-5 0 872,-1 0-265,-1 0-199</inkml:trace>
  <inkml:trace contextRef="#ctx0" brushRef="#br0" timeOffset="1">616 0 16420,'-22'29'2048,"7"-3"-1256,12-5-368,6 1 1665,12-1-1329,5-1-136,12-6-240,5-1-192,6-7-432,5-3-328,-1-10-528,-3-3 2200,-4-9-1240,-5-1-88,-12-4-80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6:35.5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182 1 15155,'-1'17'1673,"-6"10"-897,0 3-288,-8 9 1000,1 4-432,-6 10-279,0 3-97,-3 4-280,1-3-96,5-4-248,0-2-208,6-16-688,3-7-961,8-27 1497,0-2-256,8-22-200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6:36.7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78 15171,'-5'-1'2352,"14"0"-1650,160-39 3081,88 9-2649,-127 26-1125,-112 6-252,0 0 0,0 2-1,-1-1 1,1 2 0,17 6-1,-33-9 224,0-1 1,-1 1-1,1 0 0,0-1 0,0 1 0,-1 0 0,1 0 0,-1 0 1,1 0-1,-1 0 0,1 1 0,-1-1 0,0 0 0,1 1 0,-1-1 1,0 1-1,0-1 0,1 3 0,-2-3 16,0 0 0,0 0 0,0 0 0,0 0 1,0 0-1,0 0 0,-1 0 0,1 0 0,0 0 0,-1 0 0,1 0 0,-1 0 1,1 0-1,-1 0 0,1-1 0,-1 1 0,1 0 0,-1 0 0,0-1 0,0 1 0,1 0 1,-1-1-1,0 1 0,0-1 0,0 1 0,0-1 0,1 1 0,-1-1 0,0 1 1,0-1-1,0 0 0,-2 1 0,-21 5-306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3:53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10586,'71'-4'727,"0"-3"-1,81-18 1,71-8 183,225 9-1072,-432 24 115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6:37.1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4 13939,'-11'8'1576,"9"1"-784,8-3-239,17-3 1311,10-2-752,20-2-216,9-2-71,7-3-201,1 0-80,-3 0-456,-2 1-280,-14 2-560,-9 3 680,-15 4-168,-7 3-160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6:37.6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15 13467,'2'-1'428,"0"-1"0,1 0 0,-1 1 0,1 0 0,-1-1 0,1 1 0,-1 0 0,1 0 0,0 0 0,-1 1 0,1-1 0,3 0 0,-5 1-317,-1 0 0,1 1 0,0-1 0,-1 0-1,1 0 1,-1 0 0,1 0 0,-1 1 0,1-1 0,0 0 0,-1 1 0,1-1 0,-1 0 0,1 1 0,-1-1 0,1 0 0,-1 1 0,0-1 0,1 1 0,-1-1 0,1 2 0,0 0-4,-1 0-1,1-1 1,0 1-1,-1 0 1,0 0 0,1 0-1,-1 0 1,0 0 0,0-1-1,0 4 1,-3 15 219,-1 0 0,-1-1-1,0 0 1,-12 26 0,2-2-109,8-23-141,-25 91 275,29-98-318,0 0-1,1 0 1,1 1 0,0-1-1,1 1 1,2 18 0,-2-30-28,1 0 0,-1 1 1,1-1-1,-1 0 0,1 0 0,0 1 1,0-1-1,0 0 0,0 0 1,0 0-1,0 0 0,0 0 1,1 0-1,-1-1 0,1 1 0,-1 0 1,1-1-1,0 1 0,3 2 1,-2-3-64,0 0 1,0 0 0,-1 0-1,1-1 1,0 1 0,0-1-1,0 1 1,0-1 0,0 0-1,0 0 1,0 0 0,0-1-1,5 0 1,0-2-27,1 1-1,0-1 1,-1-1 0,1 0-1,-1 0 1,0-1-1,0 0 1,-1 0 0,8-6-1,0-4-18,-1 0-1,-1-1 0,18-26 1,2-9-348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6:38.0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118 0 15683,'-15'35'1657,"-3"10"-969,-2 3-256,-2 6 832,3 1-256,7-1-287,2-4-185,8-11-472,5-10-208,11-17-568,8-6-233,6-14 713,4-10-192,2-13-176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6:38.5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270 81 14915,'-38'49'4128,"38"-49"-4109,-1 1 0,0 0 0,1-1 1,-1 1-1,0 0 0,1 0 0,-1-1 0,1 1 1,-1 0-1,1 0 0,-1 0 0,1 0 1,0 0-1,-1 0 0,1 0 0,0 0 0,0 0 1,0 0-1,0 0 0,0 0 0,0 0 1,0 0-1,0 0 0,0-1 0,0 1 0,1 0 1,-1 0-1,0 0 0,1 0 0,-1 0 0,1 0 1,-1 0-1,1 0 0,-1-1 0,2 2 1,1 0-6,0 0 0,1 0 0,-1 0 0,1-1 0,0 1 0,0-1 0,6 1 0,18 8-17,-19-5 4,-1 0-1,-1 0 0,1 1 0,-1 0 1,0 0-1,0 1 0,-1-1 1,1 2-1,-2-1 0,1 1 1,-1 0-1,0 0 0,-1 0 0,0 1 1,0-1-1,-1 1 0,0 0 1,3 12-1,-5-15 45,0 1 0,0 0-1,-1 0 1,0 0 0,0 0 0,0-1-1,-1 1 1,0 0 0,0 0 0,-1-1-1,0 1 1,0 0 0,0-1 0,-1 0-1,0 0 1,0 0 0,-1 0 0,1 0 0,-1 0-1,-1-1 1,1 0 0,-1 0 0,0 0-1,0 0 1,-10 6 0,2-3 95,0-1 0,-1 0 0,1-1 0,-2 0 0,1-1 0,0-1 0,-1 0 0,0-1 0,0-1-1,-22 2 1,29-4-122,1 0-1,-1-1 0,0 0 0,1 0 1,-1-1-1,1 0 0,0 0 0,-1 0 1,-12-7-1,15 6-20,1 0 0,-1 0 0,1-1 0,0 1 0,0-1 0,0 0 0,1 0 0,-1 0 0,1 0 0,0 0 0,0-1 0,1 0 0,-1 1 0,1-1 0,-2-8 0,0-3-3,0 0 1,2 0-1,0 0 0,1 0 0,0-18 1,5-30-218</inkml:trace>
  <inkml:trace contextRef="#ctx0" brushRef="#br0" timeOffset="1">238 1 17620,'17'0'1656,"3"0"-1096,3 0-232,9 0 633,1 0-153,4 1-520,2 1-328,1 1-800,-1-2 752,-6 0-177,-3 1-127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6:38.9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246 1 17140,'-24'22'348,"1"1"0,0 2 1,2 0-1,1 1 0,1 1 0,2 1 1,0 0-1,2 1 0,1 1 0,1 1 1,2 0-1,-13 55 0,23-79-319,-1 1 0,1-1 0,1 1 0,0-1 0,0 1 0,0 0 0,1-1 0,2 11 0,-2-15-17,0 0 0,0-1 0,0 1 0,0-1 0,1 1 0,-1-1 0,1 0 0,0 0 0,-1 1 0,1-1 0,0 0 0,0 0 0,0-1 0,1 1 1,-1 0-1,0-1 0,1 1 0,-1-1 0,1 0 0,-1 0 0,1 0 0,0 0 0,-1 0 0,1-1 0,4 1 0,6 0 7,-1 0 1,0-1 0,1-1-1,-1 0 1,1 0-1,-1-1 1,0-1 0,0 0-1,0-1 1,0 0 0,-1-1-1,21-11 1,-14 5 26,0 0 0,-1-1-1,-1-1 1,0 0 0,0-1 0,25-31 0,-34 37-21,-1-1 0,0 1 0,-1-1 0,0 0 1,-1-1-1,1 1 0,-2-1 0,1 0 0,-2 0 0,1 0 0,-1 0 1,1-19-1,-3 24-23,0-1 1,-1 1-1,1-1 1,-1 1-1,-1-1 1,1 1 0,-1 0-1,0 0 1,0 0-1,0 0 1,-1 0-1,1 0 1,-1 1 0,0-1-1,-1 1 1,1-1-1,-1 1 1,0 1-1,0-1 1,0 0-1,0 1 1,-1 0 0,0 0-1,1 0 1,-9-3-1,5 3-70,-1 0 0,1 0 0,-1 1 0,0 0 0,1 0 0,-1 1 1,0 0-1,0 1 0,0 0 0,-17 2 0,-4 3 175,-53 17 0,82-22-103,-14 5-96</inkml:trace>
  <inkml:trace contextRef="#ctx0" brushRef="#br0" timeOffset="1">519 375 17044,'-6'0'1816,"12"1"-1040,7-1-264,12-4 1233,11-2-577,9-1-416,5-1-192,4-7-216,4 2-168,-7-2-400,-2 2-280,-15 0-616,-9 4 896,-17 2-184,-8 0-168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6:39.5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75 8 14427,'8'-7'2093,"-7"13"230,-10 19 221,-7 8-1845,2 0 0,-12 43 0,21-59-617,0 1 0,2-1 0,0 1 0,1 0 0,1 0 0,2 28 0,-1-42-65,0 0 0,1 0 0,0 1 0,0-1 0,0 0 0,0 0 0,0 0 0,1 0 0,0 0 0,0-1 0,0 1 0,0 0 0,0-1-1,1 1 1,0-1 0,-1 0 0,1 0 0,1 0 0,-1 0 0,0-1 0,1 1 0,-1-1 0,1 0 0,0 0 0,-1 0 0,1-1 0,0 1-1,0-1 1,0 0 0,0 0 0,1 0 0,-1 0 0,0-1 0,0 0 0,0 0 0,1 0 0,-1 0 0,5-2 0,4 0-219,0 0 1,-1-1-1,1-1 1,-1 0 0,0-1-1,23-12 1,-28 13 20,1-1 1,-1 0-1,0 0 0,0-1 1,0 0-1,-1 0 1,1-1-1,-2 1 1,1-1-1,-1-1 0,5-8 1,1-13-582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6:40.0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108 0 15483,'-8'10'1761,"-4"15"-985,-2 6-280,-1 12 1248,1 7-655,0 9-369,1 3-144,3 1-240,4-3-144,5-10-416,1-5-376,5-12-2193,3-8 2473,2-10-368,-2-4-272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6:40.5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103 20 16187,'1'-1'94,"-1"0"1,0 0-1,0 0 0,1 0 0,-1 0 0,1 0 0,-1 0 0,1 0 0,-1 0 0,1 1 0,-1-1 0,1 0 0,0 0 0,0 1 0,-1-1 0,1 0 0,0 1 0,0-1 0,0 0 0,0 1 0,-1 0 0,1-1 0,0 1 0,0-1 0,2 1 0,0-1 74,-1 1-1,1 0 1,0 0 0,-1 0-1,1 1 1,-1-1 0,1 1-1,0-1 1,4 3 0,1 0 154,0 0 0,0 1 0,-1 0 0,1 1 0,8 7 0,-8-5-282,0 1 1,0-1-1,-1 2 1,0-1-1,-1 1 1,0 0-1,0 0 0,-1 0 1,0 1-1,-1 0 1,0 0-1,0 0 1,-1 1-1,-1-1 1,0 1-1,0-1 1,-1 1-1,0 0 1,-1 0-1,0 0 1,-1-1-1,0 1 1,-1 0-1,0 0 0,0-1 1,-1 0-1,-1 1 1,0-1-1,0 0 1,-1-1-1,-9 16 1,1-7-35,-1 0 1,-1-1-1,0 0 1,-33 26 0,-77 46 36,122-88-37,1 1 0,-1-1 0,1 1 0,0 0 1,0 0-1,0 0 0,0 0 0,0 0 0,-1 3 0,3-5-3,-1 0-1,1 0 0,0 1 0,0-1 0,0 0 0,0 0 0,0 1 0,0-1 1,0 0-1,0 1 0,0-1 0,0 0 0,0 0 0,0 1 0,0-1 1,0 0-1,0 0 0,0 1 0,0-1 0,0 0 0,0 1 0,0-1 1,1 0-1,-1 0 0,0 1 0,0-1 0,0 0 0,0 0 0,0 0 0,1 1 1,-1-1-1,17 4 42,15-5-499,1-1 0,-1-1-1,0-2 1,0-1 0,-1-2-1,39-14 1,-35 9-140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6:40.9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269 57 17004,'-9'9'1823,"5"-6"-1650,-20 18 339,1 1 0,1 0 0,1 2 0,-33 48 1,52-69-500,0-1 1,1 1 0,0-1 0,0 1 0,0 0 0,0 0 0,0-1 0,0 1 0,1 0 0,-1 0-1,1 0 1,-1 5 0,2-7-11,-1 1 0,1-1-1,-1 0 1,0 0 0,1 0 0,0 1-1,-1-1 1,1 0 0,0 0 0,-1 0-1,1 0 1,0 0 0,0 0 0,0 0-1,0-1 1,0 1 0,0 0 0,0 0-1,0-1 1,1 1 0,-1-1-1,0 1 1,0-1 0,0 1 0,1-1-1,-1 0 1,0 1 0,3-1 0,58 6-40,-47-5-29,0 0 0,0 1 0,20 5 0,-30-5 26,0-1 0,-1 1 0,1 0 0,0 1 0,-1-1 0,0 1 0,1 0 0,-1 0 0,0 0 0,-1 1-1,1-1 1,-1 1 0,1 0 0,2 4 0,-2-1 14,0-1 0,0 1 0,-1-1 0,0 1 0,-1 0 0,1 0 0,-2 0 1,1 1-1,0-1 0,-1 0 0,-1 1 0,1-1 0,-1 0 0,-1 1 0,1-1 0,-1 1 0,0-1 0,-1 0 0,0 0 0,0 0 0,0 0 0,-1 0 0,0 0 0,0 0 0,-1-1 0,0 0 0,0 1 0,-9 8 1,7-7 86,-1-1 0,0 0 0,0 0 0,0-1 0,-1 0 1,0 0-1,0-1 0,-1 0 0,1-1 0,-1 0 1,0 0-1,0 0 0,0-1 0,-1-1 0,1 0 0,-1 0 1,0-1-1,1 0 0,-1 0 0,0-1 0,-15-2 1,20 1-156,0 0 1,0-1-1,0 1 1,0-1 0,1 0-1,-1 0 1,1-1-1,-1 0 1,1 1 0,0-1-1,0-1 1,0 1-1,0-1 1,1 1-1,-1-1 1,1 0 0,0 0-1,0 0 1,1-1-1,-5-8 1,2 0-114,0 0-1,1 0 1,1-1 0,0 0-1,0 1 1,0-22 0,2-31-521</inkml:trace>
  <inkml:trace contextRef="#ctx0" brushRef="#br0" timeOffset="1">203 67 18852,'14'-8'1904,"6"1"-1191,5-1-273,6-1 976,4 0-304,3 2-584,4 2-352,1 0-608,3 0-448,-10 2 728,-5 3-192,-8 0-136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6:42.1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73 18100,'-1'0'1728,"12"0"-1120,6 2-280,13-12 1169,12-5-713,11 1-384,4 1-136,8 3-304,-1 1-184,-8 7-416,-4 0-168,-16 4-337,-9 2-119,-14 2 752,-9-1-304,-10-2-80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3:54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42 189 9722,'-5'0'377,"-31"-3"1900,36 3-2193,0-1 0,0 1 0,0 0 0,1-1 0,-1 1 0,0 0-1,0-1 1,1 1 0,-1 0 0,0-1 0,0 1 0,1 0 0,-1 0 0,0 0 0,1-1 0,-1 1 0,0 0 0,1 0 0,-1 0-1,1 0 1,-1-1 0,0 1 0,1 0 0,-1 0 0,1 0 0,-1 0 0,1 0 0,183-36 1119,-58 13-1087,377-87-884,-492 107 704,32-5-311,-88 26-23,-113 31 622,-2-8 0,-219 29-1,325-65-112,67-11 5,94-13-194,123-8 0,-128 18-165,65-9-77,-146 17 200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6:42.6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45 16227,'5'19'1785,"15"-9"-937,11-5-320,15-5 1128,6 0-543,8-1-337,2-6-176,1-2-656,-3-2-432,-13-4 448,-8 0-104,-13-5-176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6:43.1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88 15531,'3'-4'280,"-1"0"0,1 0 1,0 0-1,0 0 0,0 1 0,0-1 0,1 1 0,-1-1 0,1 1 0,0 0 0,0 1 0,0-1 0,0 1 0,1 0 1,-1 0-1,1 0 0,6-2 0,12-3 479,-1 1 0,28-3 1,-49 9-739,14-3 135,0 1 0,0 0 0,1 1 1,-1 0-1,0 2 0,0 0 1,1 0-1,-1 2 0,28 7 1,-41-9-155,0 0 1,1-1 0,-1 1-1,0 0 1,0 1 0,0-1-1,0 0 1,0 1 0,0-1-1,0 1 1,0 0 0,-1-1-1,1 1 1,-1 0 0,1 0-1,-1 0 1,0 0 0,1 0-1,-1 0 1,0 1 0,-1-1-1,1 0 1,0 0 0,-1 1-1,1-1 1,-1 1 0,1-1-1,-1 0 1,0 1 0,0-1-1,-1 1 1,1-1 0,0 0-1,-1 1 1,1-1 0,-1 1-1,-1 3 1,-3 5-10,0 0-1,-1-1 1,0 1-1,0-1 1,-1 0 0,0-1-1,-12 13 1,-68 58-25,67-63 30,-56 47 51,-62 56 148,136-118-191,-4 4 16,0 0 0,0 0 0,1 1 1,-7 10-1,12-16-18,-1 0 1,0 0 0,1 0 0,0-1-1,-1 1 1,1 0 0,-1 0-1,1 0 1,0 0 0,0 0 0,0 0-1,-1 0 1,1 0 0,0 0-1,0 0 1,0 0 0,0 0 0,1 0-1,-1 0 1,0 0 0,0 0 0,1 0-1,-1 0 1,0 0 0,1 0-1,-1 0 1,1 0 0,-1-1 0,1 1-1,-1 0 1,1 0 0,0 0-1,0-1 1,-1 1 0,1 0 0,0-1-1,0 1 1,0-1 0,-1 1-1,1-1 1,0 1 0,0-1 0,0 0-1,0 1 1,2-1 0,11 4-23,0-1 0,0 0-1,1-1 1,20 1 0,62-4-845,-78 0 506,11 0-224,0-1 1,40-9-1,-33 0 16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6:43.6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387 29 18980,'-3'0'227,"-1"-1"-1,1 1 1,-1 0-1,1 0 0,-1 0 1,1 1-1,-1-1 1,1 1-1,0-1 1,-1 1-1,1 0 1,-7 3-1,-37 24 729,33-19-584,0-1-184,-24 21-1,33-26-175,1 1 0,0 0 0,0 0-1,1 1 1,0-1 0,-1 1 0,1 0 0,1 0 0,-4 6 0,6-10-14,0 0 1,-1 0-1,1 0 1,0 0 0,0 0-1,0 0 1,0 0-1,0 0 1,0 0-1,0 0 1,0 0 0,0 0-1,0 0 1,1 0-1,-1 0 1,0 0-1,1 0 1,-1 0-1,1 0 1,-1 0 0,1 0-1,-1 0 1,1 0-1,0-1 1,-1 1-1,1 0 1,0 0 0,0-1-1,-1 1 1,1 0-1,0-1 1,0 1-1,0-1 1,0 1 0,2 0-1,3 1-20,1 1-1,1-1 1,-1 0 0,8 1-1,-8-1 14,19 3-32,-4-1-24,-1 1 0,1 1 0,31 13 1,-46-16 40,-1 0 1,0 1 0,0 0-1,0 0 1,0 1 0,0-1-1,-1 1 1,0 1 0,0-1-1,0 1 1,-1-1 0,0 1-1,0 0 1,0 1 0,2 6-1,-3-6 10,0 0 1,-1 0-1,0 0 0,0 0 0,-1 0 1,0 0-1,0 0 0,0 1 0,-1-1 0,0 0 1,-1 1-1,0-1 0,0 0 0,0 0 0,-1 1 1,-3 8-1,1-8 55,0 0 0,0 1 1,-1-1-1,0-1 0,-1 1 0,0-1 1,0 0-1,0 0 0,-1-1 0,0 0 1,0 0-1,-13 7 0,4-2 34,-1-1 0,-1-1 0,0-1-1,0 0 1,-1-1 0,0-1 0,0-1-1,0-1 1,-1 0 0,1-2 0,-1 0-1,-30-2 1,44 0-109,1-1 0,0 0-1,0 0 1,-1 0 0,1-1-1,0 0 1,1 0 0,-1 0-1,0-1 1,0 1 0,1-1 0,0 0-1,-1-1 1,1 1 0,1-1-1,-1 0 1,-4-4 0,4 1 69,-1 0 1,1 0 0,0 0 0,1-1-1,0 1 1,0-1 0,1 0 0,0 0-1,0 1 1,-1-15 0,1-41-149,7-5-63</inkml:trace>
  <inkml:trace contextRef="#ctx0" brushRef="#br0" timeOffset="1">360 15 18596,'39'-6'1824,"-3"2"-1087,2 1-321,-2 3 808,0 0-176,-4 0-608,-4-1-392,-6 1-880,-4 0 816,-8 6-264,-1-2-104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6:44.4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2 158 19756,'-2'7'1581,"11"-7"-895,22-10-434,-18 5 47,107-31 469,2 5 1,174-22-1,-134 36-2525,230 5 0,-348 13 1390,-97 7 899,23-3-392,-247 46 504,55-9-174,114-24-260,-133 20 299,2-21-491,265-24-394,870-78-3741,-727 77 2439,-168 8 1703,0 0 0,0 0-1,0 0 1,-1 0 0,1 0-1,0-1 1,0 1 0,0 0 0,-1 0-1,1-1 1,0 1 0,0 0-1,-1-1 1,1 1 0,0 0-1,0-1 1,-1 1 0,1-1-1,-1 1 1,2-2 0,-2 2 1,0-1 0,0 1 0,0-1 0,-1 1 1,1-1-1,0 1 0,0 0 0,0-1 0,0 1 1,0-1-1,-1 1 0,1-1 0,0 1 0,0 0 0,-1-1 1,1 1-1,0 0 0,-1-1 0,1 1 0,0 0 1,-1-1-1,1 1 0,0 0 0,-1-1 0,-30-15 820,15 12-679,1 0-1,-1 1 1,0 0-1,0 1 1,-17 1-1,-82 6 400,100-4-457,-322 43 1484,0-1-1413,325-41-211,-1-2 0,1 1 1,-1-2-1,1 1 0,-1-2 1,-13-2-1,25 3 12,-1 1 1,1-1 0,-1 0-1,1 1 1,0-1 0,-1 0-1,1 0 1,0 0 0,0 0-1,0 0 1,-2-2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7:42.0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349 104 14627,'16'-28'1367,"-12"19"-955,1 0 0,1 0 0,-1 0 0,2 1 0,-1 0-1,14-13 1,-20 20-392,0 1 0,0 0-1,0 0 1,0 0 0,1 0-1,-1 0 1,0 0 0,0 0-1,0 0 1,0 0-1,0-1 1,0 1 0,0 0-1,0 0 1,1 0 0,-1 0-1,0 0 1,0 0 0,0 0-1,0 0 1,0 0 0,0 0-1,0 0 1,1 0 0,-1 0-1,0 0 1,0 0 0,0 0-1,0 0 1,0 0-1,0 0 1,1 0 0,-1 0-1,0 0 1,0 0 0,0 0-1,0 0 1,0 0 0,0 1-1,0-1 1,1 0 0,-1 0-1,0 0 1,0 0 0,0 0-1,0 0 1,0 0-1,0 8 436,-5 10-123,-7 11-89,-1 0 1,-30 49-1,-44 48-49,-119 133-244,201-253-62,0-1 1,-1 0-1,0 0 1,0 0-1,-7 4 1,13-9 85,-1 0 0,1 1-1,0-1 1,-1 0 0,1 0 0,-1 1-1,1-1 1,0 0 0,-1 0 0,1 0-1,-1 0 1,1 1 0,0-1 0,-1 0-1,1 0 1,-1 0 0,1 0 0,-1 0-1,1 0 1,-1 0 0,1 0 0,0-1 0,-1 1-1,1 0 1,-1 0 0,1 0 0,0 0-1,-1 0 1,1-1 0,-1 1 0,1 0-1,0 0 1,-1-1 0,1-1-50,-1 0 0,1 1 0,0-1 0,0 0-1,0 0 1,0 0 0,0 1 0,1-1 0,-1 0 0,0 0 0,1 1 0,-1-1 0,1 0 0,1-1 0,8-21-267,0 1 0,18-27 0,12-13-323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7:42.5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211 26 13347,'29'-21'1160,"-9"17"-640,-3 9-144,-2 14 512,-2 5-87,0 8-145,-2 4-80,0 4-96,2 1-64,2 7-160,0 2-64,4-1-168,4 2-128,3-2-336,-2-3-208,1-6 512,-2-6-112,-2-8-112</inkml:trace>
  <inkml:trace contextRef="#ctx0" brushRef="#br0" timeOffset="1">17 534 15835,'-16'17'1185,"16"-4"-889,4-2-104,15-1 424,7-3-80,15-2-96,8-5-64,18-7-136,11-1-120,5-6-424,1-2-288,-3-4 504,-1-4-128,-10-3-160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7:43.0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393 26 15339,'1'-1'57,"-1"0"0,0 0 0,0 1 0,0-1 0,1 0 0,-1 0 0,0 1 0,0-1 0,0 0 0,0 0 0,0 1 0,-1-1 0,1 0 0,0 0 0,0 1 0,0-1 0,-1 0 0,1 0 0,0 1 0,-1-1 0,1 0 0,-1 1 0,1-1 0,0 1 0,-1-1 0,0 0 0,-1 0-9,1 0-1,0 1 1,-1-1-1,1 0 1,-1 1-1,1 0 1,-1-1-1,1 1 1,-1 0-1,1 0 1,-1-1-1,-2 2 1,-4-1 113,-1 1 1,1 1 0,0 0 0,-11 3 0,-2 3 7,1 0-1,-1 1 0,2 1 1,-1 1-1,1 1 0,1 1 1,0 0-1,1 1 1,1 1-1,-24 28 0,30-31-164,1 0 0,0 0 0,1 1 0,0 1 0,1-1 0,1 1 0,0 0 0,1 0 0,1 1 0,0 0 0,1 0 0,0 0 0,1 0 0,1 0-1,0 0 1,3 21 0,-2-29-9,1 0-1,1 0 1,-1 0-1,1 0 1,0-1-1,1 1 1,0-1-1,0 0 1,0 1-1,1-1 1,-1-1-1,7 9 1,-6-11 0,-1 0 1,0 0 0,1 0 0,-1 0-1,1-1 1,0 0 0,0 1-1,0-1 1,0-1 0,0 1 0,0 0-1,0-1 1,1 0 0,-1 0 0,0 0-1,1-1 1,-1 0 0,1 1-1,-1-1 1,7-1 0,-2-1 3,0 0 0,1-1 1,-1 0-1,0 0 0,-1-1 0,1 0 1,0 0-1,-1-1 0,0 0 0,8-7 0,-11 8 18,-1 0-1,1-1 1,-1 1-1,0-1 0,0 1 1,-1-1-1,5-9 0,-6 11 2,-1 0-1,0 0 1,0 1-1,0-2 1,0 1-1,0 0 0,-1 0 1,1 0-1,-1 0 1,0 0-1,0 0 1,0-1-1,0 1 1,-1 0-1,0-3 0,0 3-1,1 1 1,-1 0-1,0 0 0,0 0 0,0 0 0,0 0 0,0 0 0,-1 0 0,1 0 0,0 0 0,-1 0 0,1 0 1,-1 1-1,0-1 0,0 1 0,1-1 0,-1 1 0,0 0 0,-3-1 0,2 0 7,-1 1-1,1 0 0,-1 1 1,1-1-1,-1 0 0,1 1 1,-1 0-1,1 0 0,-1 0 1,0 0-1,-4 2 0,0-1 4,1 1-1,0 0 0,0 1 0,0 0 0,0 0 0,1 0 1,-1 1-1,1 0 0,0 0 0,0 0 0,-8 8 1,12-9-24,-1 0 0,1 0 0,-1 1 0,1-1 0,0 0 0,1 1 0,-1 0 1,0-1-1,1 1 0,0 0 0,0 0 0,0 0 0,0 0 0,0 8 0,1-10-5,1 1-1,-1 0 0,0-1 0,1 1 1,-1 0-1,1-1 0,0 1 0,0-1 1,0 1-1,0-1 0,0 0 0,1 1 1,-1-1-1,1 0 0,0 0 0,-1 0 0,1 0 1,0 0-1,0 0 0,0 0 0,0-1 1,5 3-1,0 0-7,0-1 0,1-1 0,-1 0 1,1 0-1,-1 0 0,1-1 0,0 0 0,-1 0 0,1-1 0,0 0 1,0-1-1,0 1 0,14-5 0,2 0-30,-1-2-1,1 0 1,24-13-1,-22 7-24,0-1-1,25-19 0,-49 32 61,-2 0-1,1 1 0,0-1 0,-1 1 0,1-1 0,0 1 0,-1-1 0,1 1-1,0 0 1,0-1 0,-1 1 0,1 0 0,0 0 0,0 0 0,0-1 0,0 1 0,-1 0 0,1 0 0,0 0 0,0 0 0,1 1 0,-2-1 4,0 0 0,1 1 0,-1-1 1,0 0-1,1 1 0,-1-1 0,0 1 0,0-1 0,1 1 0,-1-1 1,0 1-1,0-1 0,0 1 0,1-1 0,-1 1 0,0-1 0,0 1 1,0-1-1,0 1 0,0-1 0,0 1 0,0-1 0,-1 2 0,-9 39-6,7-31 13,-6 23 47,-10 36-65,18-62 4,0-1 0,0 1 0,1 0-1,-1-1 1,1 1 0,1 0-1,1 11 1,-1-17 9,-1 1 1,0-1-1,1 0 1,-1 1-1,1-1 1,0 0-1,-1 0 1,1 0-1,0 0 1,0 0-1,1 2 0,11 3-27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7:43.7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11 101 17220,'-1'0'45,"1"0"0,0 0 0,-1 0 1,1 0-1,-1 0 0,1 0 0,0 0 1,-1 0-1,1 0 0,-1 0 1,1 0-1,0 0 0,-1 0 0,1 0 1,0-1-1,-1 1 0,1 0 0,0 0 1,-1 0-1,1 0 0,0-1 0,-1 1 1,1 0-1,0 0 0,-1-1 0,1 1 1,0 0-1,0-1 0,0 1 0,-1-1 1,6-10 451,19-9 25,-12 11-408,2 0 0,-1 1 0,1 0 0,1 1 0,-1 1 1,1 0-1,22-4 0,-36 9-114,0 1 0,0 0 0,0 0 0,0-1 0,0 1 0,1 0 0,-1 0 0,0 0 0,0 1 0,0-1 0,0 0 0,0 0 0,0 0 0,1 1 0,-1-1 0,0 1 0,0-1 0,0 1 0,1 0 0,-1 0 1,-1 0 0,0-1 0,1 1 0,-1 0 0,1 0 0,-1-1 0,0 1 0,1 0 0,-1 0 0,0 0 0,0-1 0,0 1 0,0 0 0,0 0 0,0 0 0,0 0 0,0 0 0,0-1 0,0 3 0,-3 4 12,1 0 1,-1 0-1,0 0 1,-6 11-1,5-10 4,-4 8 11,-27 58 117,33-68-133,-1 1 0,1-1-1,0 1 1,1 0 0,0-1 0,0 1-1,0 0 1,1 12 0,0-18-12,0 0 1,0 0-1,1 0 0,-1 0 1,0 0-1,0 0 0,1 0 1,-1 0-1,1 0 1,-1 0-1,1 0 0,-1 0 1,1-1-1,-1 1 0,1 0 1,0 0-1,-1-1 1,1 1-1,0 0 0,0-1 1,0 1-1,-1 0 1,1-1-1,1 1 0,0 0 0,0-1-1,0 0 1,0 1-1,0-1 1,0 0-1,0 0 1,0 0-1,0 0 1,0-1-1,0 1 1,4-1-1,2-2 0,1 0-1,0-1 1,-1 0-1,11-7 1,19-15 22,-1-2 0,47-47 1,-26 23 111,-58 51-130,0 1 0,1-1 0,-1 1 0,1-1 0,-1 1 0,1 0 0,-1-1 0,1 1 0,-1 0 1,1-1-1,-1 1 0,1 0 0,0 0 0,-1-1 0,1 1 0,-1 0 0,1 0 0,0 0 0,-1 0 0,1 0 0,0 0 0,-1 0 0,2 0 0,-2 0-1,1 1 0,-1-1 0,0 1-1,1-1 1,-1 1 0,1-1 0,-1 1 0,0-1 0,1 1 0,-1-1-1,0 1 1,0-1 0,0 1 0,1-1 0,-1 1 0,0 0 0,0-1-1,0 1 1,0 0 0,-2 39 32,1-31-16,0 7-2,-4 89 16,5-91-30,1 0 1,0-1 0,1 1-1,1-1 1,7 22 0,-9-32 5,0 0 1,0 0 0,1 0-1,-1 0 1,1 0 0,0 0-1,0 0 1,0-1 0,1 1-1,-1-1 1,5 4 0,-5-4 4,0-1 1,0 0 0,0 0 0,0 0-1,1 0 1,-1-1 0,0 1 0,0-1-1,1 1 1,-1-1 0,0 0 0,1 0-1,-1 0 1,1 0 0,-1 0 0,0 0-1,1-1 1,1 0 0,5-1 42,-2-1 0,1-1 0,0 1 0,-1-1 0,1-1 0,-1 1 0,0-1 0,-1 0 0,1-1 0,-1 1 0,0-1-1,-1-1 1,8-9 0,-4 4 66,-1-1-1,0 0 1,-1 0-1,0-1 1,-1 0-1,7-24 1,-11 29-71,0-1 0,0 1 1,0-14-1,-2 21-61,0 0 1,0 0-1,0 0 0,0 0 1,0 0-1,-1 0 0,1 0 0,0 0 1,-1 0-1,0 0 0,1 0 1,-1 0-1,0 0 0,0 0 1,0 1-1,0-1 0,0 0 0,0 1 1,-1-1-1,1 1 0,-4-3 1,5 3-26,0 1 1,-1 0 0,1-1 0,-1 1-1,1 0 1,-1 0 0,1-1-1,-1 1 1,1 0 0,-1 0 0,1 0-1,-1 0 1,1 0 0,-1-1 0,1 1-1,-1 0 1,1 0 0,-1 0-1,0 1 1,1-1 0,-1 0 0,1 0-1,-1 0 1,1 0 0,-1 0 0,1 1-1,-1-1 1,1 0 0,-1 0-1,1 1 1,0-1 0,-1 0 0,1 1-1,-1-1 1,1 0 0,0 1 0,-1-1-1,1 1 1,0-1 0,-1 1 0,1-1-1,0 0 1,0 1 0,-1-1-1,1 1 1,0-1 0,0 1 0,0 0-1,0 0-58,-1 0 1,1 1-1,0-1 0,0 0 0,0 0 0,0 0 0,0 0 0,1 0 0,-1 1 0,0-1 0,0 0 1,1 0-1,-1 0 0,1 0 0,-1 0 0,1 0 0,-1 0 0,1 0 0,0 0 0,-1 0 0,1 0 1,0-1-1,1 2 0,0 0 11,0-1 0,1 0 0,-1 0 1,1 0-1,-1 0 0,1 0 0,-1-1 0,1 1 1,-1-1-1,1 0 0,-1 0 0,1 0 0,-1 0 1,6 0-1,24-4-654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7:44.2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178 6 16051,'-15'6'631,"-1"0"-1,1 1 0,1 0 0,-28 20 0,35-23-482,0 2 0,1-1 0,0 1 0,0 0 0,0 0-1,0 1 1,1 0 0,0 0 0,1 0 0,0 0 0,-5 11-1,8-16-132,1 0 0,-1 0-1,0 0 1,1 0 0,-1 1 0,1-1-1,0 0 1,0 0 0,0 1-1,0-1 1,0 0 0,0 1-1,0-1 1,1 0 0,0 3-1,0-4-10,-1 0-1,1 0 1,0 0-1,0 1 0,0-1 1,-1 0-1,1 0 1,0 0-1,0 0 1,1-1-1,-1 1 0,0 0 1,0 0-1,0-1 1,0 1-1,1 0 1,-1-1-1,3 1 1,0 0-11,1 0 1,-1-1-1,1 1 1,-1-1 0,1-1-1,-1 1 1,1 0-1,-1-1 1,1 0 0,-1 0-1,1 0 1,-1-1 0,7-3-1,6-4-9,0-1 0,24-19 0,-5 3 7,-36 26 8,0 0 0,1 0 0,-1-1 1,0 1-1,1 0 0,-1 0 0,0 0 0,1 0 0,-1-1 0,0 1 1,1 0-1,-1 0 0,1 0 0,-1 0 0,0 0 0,1 0 1,-1 0-1,1 0 0,-1 0 0,0 0 0,1 0 0,-1 0 1,1 0-1,-1 1 0,0-1 0,1 0 0,-1 0 0,0 0 1,1 0-1,-1 1 0,0-1 0,1 0 0,-1 0 0,0 1 1,1-1-1,-1 0 0,0 0 0,0 1 0,1-1 0,-1 0 1,0 1-1,0-1 0,0 1 0,0-1 0,1 0 0,-1 1 1,0-1-1,0 0 0,0 1 0,0 0 0,4 28-11,-3-17-9,-1-9 20,1 0-1,-1 0 1,1-1 0,0 1-1,0-1 1,0 1 0,0-1 0,0 1-1,1-1 1,-1 0 0,1 1 0,0-1-1,-1 0 1,1 0 0,0 0 0,0 0-1,0-1 1,0 1 0,1 0-1,-1-1 1,0 0 0,1 1 0,-1-1-1,1 0 1,-1 0 0,1-1 0,0 1-1,-1 0 1,1-1 0,0 1-1,-1-1 1,1 0 0,0 0 0,0 0-1,4-1 1,7-2 13,-1 1 1,0-2-1,0 0 0,0 0 1,24-13-1,88-55 30,-96 54-85,-31 15 147,0 1 0,-1-1 1,0 0-1,0 1 0,0 0 1,0 0-1,0 0 0,0 0 1,-6-2-1,-39-29 934,45 30-961,1 1-1,0 0 0,-1-1 1,1 1-1,1-1 0,-4-5 0,5 8-74,0 0 0,0-1-1,-1 1 1,1-1-1,0 1 1,0-1-1,0 1 1,0-1-1,0 1 1,0-1-1,0 1 1,0-1 0,0 1-1,0 0 1,1-1-1,-1 1 1,0-1-1,0 1 1,0-1-1,0 1 1,1-1 0,-1 1-1,0 0 1,1-1-1,-1 1 1,0 0-1,0-1 1,1 1-1,-1 0 1,1-1-1,-1 1 1,0 0 0,1 0-1,-1-1 1,1 1-1,-1 0 1,0 0-1,1 0 1,-1 0-1,1-1 1,-1 1 0,1 0-1,-1 0 1,1 0-1,-1 0 1,1 0-1,-1 0 1,1 0-1,-1 0 1,1 0 0,0 1-1,19-2-424,0 2 0,23 3-1,11 0 84,-4-3-70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7:46.8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396 1 5601,'0'0'81,"0"1"0,0-1 0,1 1 0,-1 0 0,0-1 0,0 1 0,0-1 1,0 1-1,0-1 0,0 1 0,0 0 0,0-1 0,0 1 0,0-1 0,0 1 0,0 0 0,0-1 0,0 1 0,0-1 0,-1 1 0,1-1 0,0 1 0,0-1 0,-1 1 0,1-1 0,0 1 0,-1-1 0,1 1 0,0-1 0,-1 1 0,1-1 0,-1 0 1,0 1-1,-20 4 8261,9-4-5716,3 3-2406,2 0 0,-1 1-1,0 0 1,1 0-1,0 1 1,0-1 0,1 1-1,-1 1 1,-7 10-1,-6 4-67,-232 270-1117,247-284-824,11-14 1219,16-19 77,3-4-183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3:58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12507,'-19'73'752,"5"-9"-720,4 12-48,7 3-128,6-2-520,7-5-233,2-2 81,2 5 176,-1 7 56,-5 5-784,-5 5 720,-4 12-65,-5 10 513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7:47.3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256 55 15139,'7'-10'488,"17"-19"387,-23 28-832,1-1 1,-1 1-1,0 0 0,1 0 1,-1 0-1,0 0 0,1 0 1,-1 0-1,1 0 0,0 0 0,-1 0 1,1 1-1,0-1 0,-1 1 1,1-1-1,2 1 0,-3 0 7,-1 0-1,1 1 0,0-1 1,0 1-1,0-1 0,0 1 0,-1-1 1,1 1-1,0 0 0,-1-1 1,1 1-1,0 0 0,-1-1 1,1 1-1,-1 0 0,1 0 1,-1 0-1,1-1 0,-1 1 0,0 0 1,1 0-1,-1 0 0,0 0 1,0 0-1,0 0 0,0 0 1,0 0-1,0 0 0,0 1 0,0 33 442,-1-32-431,-11 99 578,6-70-608,2 0-1,1 1 1,2-1-1,3 43 1,-1-68-221,1 1 1,-1-1 0,1 0-1,1 0 1,0 0 0,0-1-1,0 1 1,1-1 0,-1 1-1,7 7 1,-5-10-234,-4-5-116</inkml:trace>
  <inkml:trace contextRef="#ctx0" brushRef="#br0" timeOffset="1">15 408 17084,'-14'11'1400,"18"4"-1000,6-5-176,14 1 552,3-2-200,15-1-336,4 0-200,10-6-528,7-2-288,-4-5 624,2-5-136,-2-6-128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7:47.7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248 24 13123,'1'-2'145,"-1"1"1,1-1-1,-1 1 0,0-1 1,1 1-1,-1-1 1,0 1-1,0-1 0,0 1 1,0-1-1,0 1 1,-1-3-1,-5 3 536,-8 8 11,-8 11-360,2 2-1,0 0 0,1 1 1,1 1-1,-22 35 1,27-40-221,2 1 0,0 0 1,1 1-1,1-1 1,0 2-1,2 0 1,0 0-1,-5 29 0,11-45-85,1 0 0,-1 0 0,1 0-1,0 0 1,0 0 0,1-1 0,-1 1-1,1 0 1,0 0 0,0 0-1,0-1 1,1 1 0,-1-1 0,1 1-1,3 5 1,-3-7-12,0 0 1,0 0-1,0 0 0,0-1 0,0 1 1,0-1-1,0 1 0,1-1 0,-1 0 1,0 0-1,1 0 0,-1 0 0,1 0 1,-1 0-1,1-1 0,0 1 0,-1-1 0,1 0 1,-1 0-1,1 0 0,0 0 0,-1 0 1,6-2-1,3 0 17,-1-1 0,1-1 0,-1 0-1,1 0 1,-1-1 0,0 0 0,-1-1 0,17-12 0,-15 10 4,-1-1 0,-1 0 1,1 0-1,-1-1 0,-1-1 1,0 1-1,7-13 0,-13 20-19,-1 0-1,1 0 1,-1 0-1,0 0 1,0 0 0,0 0-1,0 0 1,-1 0-1,1 0 1,-1-1-1,0 1 1,0 0 0,0 0-1,0-1 1,-1-3-1,0 5-3,1 0-1,-1 1 0,0-1 1,0 0-1,0 1 0,0-1 0,0 1 1,0-1-1,0 1 0,-1 0 1,1-1-1,0 1 0,-1 0 0,1 0 1,-1 0-1,1 0 0,-1 0 1,0 0-1,1 1 0,-1-1 1,0 0-1,0 1 0,0-1 0,1 1 1,-1 0-1,0 0 0,-2 0 1,-5 0 23,0 0 0,1 1 0,-1 0 0,1 0 0,0 1 0,-1 0 0,1 1 1,0 0-1,0 0 0,0 1 0,-10 6 0,10-6-10,1 1 0,-1 0 0,1 1 0,0 0 0,0 0 1,1 0-1,-1 1 0,1 0 0,1 0 0,-8 12 0,12-17-24,0-1-1,0 0 1,1 0-1,-1 1 1,1-1-1,-1 0 1,1 1 0,-1-1-1,1 0 1,0 1-1,-1-1 1,1 1-1,0-1 1,0 1 0,0-1-1,0 0 1,0 1-1,0-1 1,1 1-1,-1-1 1,1 0 0,0 3-1,0-4-1,-1 1 0,1 0 1,0 0-1,0-1 0,0 1 0,1-1 0,-1 1 1,0-1-1,0 1 0,0-1 0,0 1 0,0-1 0,1 0 1,-1 0-1,0 0 0,0 0 0,0 0 0,1 0 0,-1 0 1,1 0-1,7-1-33,0-1 0,0 0 0,-1 0 0,1-1 0,12-6 0,143-81-1438,-159 88 1378,0 0 1,0 0-1,0 0 1,1 0-1,9-1 1,-13 3 65,-1 0 0,1 0 0,-1 0 0,1 0 0,-1 0 1,1 0-1,0 0 0,-1 1 0,1-1 0,-1 1 0,1-1 0,-1 1 0,1 0 1,-1-1-1,0 1 0,1 0 0,-1 0 0,0 0 0,0 0 0,1 0 0,-1 0 1,0 0-1,0 0 0,0 1 0,1 1 0,1 4 0,0 0 1,-1-1-1,1 1 0,-1 0 0,-1 0 0,0 1 1,0-1-1,0 0 0,-1 0 0,0 10 1,-2 14 166,-5 30 0,-21 76 422,19-95-784,7-38 198,0-6 22,0-8-15,1-26-95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7:48.2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1 17388,'-17'4'1440,"14"3"-1032,3-1-160,17 0 560,9 0-184,11-2-215,5-1-129,9 0-392,5-2-296,-3-1-217,-2-1 529,-20-1-152,-7 2-96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7:48.6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1 273 16307,'16'17'1313,"8"-8"-993,5-2-152,9-6 184,10-1-344,2-8 176,0-8-80,-4-6-240</inkml:trace>
  <inkml:trace contextRef="#ctx0" brushRef="#br0" timeOffset="1">497 1 15875,'16'1'289,"-1"1"-1,1 1 1,0 0 0,-1 1-1,0 1 1,0 0-1,0 1 1,0 1-1,-1 0 1,14 10-1,-25-16-274,-1 1 0,0-1-1,0 0 1,0 1-1,-1 0 1,1-1 0,0 1-1,0 0 1,-1 0-1,0 0 1,1 0 0,-1 0-1,0 1 1,0-1-1,0 0 1,0 0-1,0 1 1,0-1 0,-1 1-1,1-1 1,-1 1-1,0-1 1,0 0 0,0 4-1,-1 0 37,0-1-1,-1 0 1,0 0 0,0 0-1,0 0 1,-1 0-1,0 0 1,0-1 0,0 1-1,-4 3 1,-26 32 313,17-20-194,0-1 0,1 2 0,1 0 0,-16 31 0,29-50-200,0 0-1,0 0 1,0 0-1,1-1 1,-1 1 0,1 0-1,-1 0 1,1 0-1,0 0 1,0 0-1,-1 0 1,1 0 0,1 0-1,-1 0 1,0 0-1,1 4 1,0-6 1,-1 1 1,1 0-1,0-1 1,-1 1 0,1 0-1,0-1 1,-1 1-1,1-1 1,0 1-1,-1-1 1,1 1-1,0-1 1,0 0 0,0 1-1,0-1 1,-1 0-1,1 0 1,0 1-1,0-1 1,0 0 0,0 0-1,0 0 1,0 0-1,0 0 1,1-1-1,4 0-78,1 0-1,0-1 0,0 0 0,-1-1 1,1 1-1,-1-1 0,11-6 0,25-19-396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7:49.1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92 87 13659,'-13'16'749,"1"2"-1,0 0 1,2 0-1,0 1 1,-12 32 0,19-43-653,1 0 1,0-1-1,0 1 1,0 0-1,1 1 1,1-1-1,-1 0 1,1 0-1,0 0 1,1 0 0,0 0-1,0 0 1,1 0-1,0 0 1,1 0-1,-1 0 1,7 10-1,-7-14-83,0 0 0,1 0 0,-1 0 0,1-1 0,0 1 0,0-1 0,0 1-1,1-1 1,-1 0 0,1-1 0,0 1 0,0-1 0,0 1 0,0-1 0,0 0 0,9 2-1,-7-2-9,0-1 0,0-1 0,0 1 0,0-1 0,1 0 0,-1-1 0,0 0 0,0 0 0,0 0 0,0 0 0,8-4 0,3-2 6,0-1-1,-1 0 0,0-1 0,0-1 1,-1-1-1,0 0 0,18-20 1,-19 18 33,0-2 0,-2 0 0,0 0 1,-1-1-1,18-33 0,-26 43-22,0 0 0,0-1-1,0 0 1,-1 1 0,0-1 0,-1 0 0,1 0-1,-1 0 1,-1 0 0,1 0 0,-1 0 0,0 0-1,-1 0 1,0 0 0,0 0 0,0 0 0,-1 0 0,0 0-1,-4-9 1,4 12-9,-1 0 0,1 0 0,-1 0 0,0 0 0,0 1 0,-1-1-1,1 1 1,-1 0 0,1 0 0,-1 0 0,0 1 0,0-1 0,-7-2 0,4 2 2,-1 0 1,0 0-1,0 1 1,-1 1-1,1-1 1,0 1-1,-11 0 1,3 2-105,0 0 1,0 0-1,0 2 1,0 0 0,1 0-1,-1 2 1,-23 9-1,-9 11-242,43-23 300,1 1-1,0-1 1,1 1 0,-1 0-1,0 0 1,1 1 0,0-1-1,-5 8 1,6 0-230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7:49.5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391 64 16476,'13'-8'393,"0"0"1,0 0 0,0 2-1,1-1 1,0 2-1,1 0 1,-1 0 0,1 1-1,0 1 1,16-1 0,-29 4-345,0 0 1,0-1 0,0 1-1,0 1 1,-1-1 0,1 0-1,0 0 1,0 1 0,0-1-1,0 1 1,-1-1 0,1 1-1,0 0 1,0-1-1,-1 1 1,3 2 0,-3-2-32,-1-1 0,1 1 0,-1 0 1,0 0-1,1-1 0,-1 1 0,0 0 0,0 0 1,0 0-1,1-1 0,-1 1 0,0 0 0,0 0 0,0 0 1,0-1-1,0 1 0,-1 0 0,1 0 0,0 0 1,0-1-1,0 1 0,-1 0 0,1 0 0,0-1 1,-2 2-1,-1 4 29,-1 0-1,-1 0 1,1 0 0,-1-1 0,0 0-1,-10 9 1,-22 13 97,-1-1-1,-59 30 1,-89 32 191,156-74-270,-20 7 23,-46 24 27,95-45-115,-1 1 0,1-1 1,0 1-1,-1 0 0,1 0 1,0 0-1,0 0 1,0 0-1,0 0 0,0 0 1,0 0-1,0 0 0,0 1 1,-1 1-1,2-3 0,0 1 0,0-1 0,0 1 0,0-1 0,0 0 0,0 1 0,0-1 0,1 1 0,-1-1 1,0 0-1,0 1 0,0-1 0,1 0 0,-1 1 0,0-1 0,0 0 0,1 1 0,-1-1 0,0 0 0,1 1 0,-1-1 0,0 0 0,1 0 0,-1 1 0,0-1 0,1 0 0,-1 0 0,0 0 0,1 0 1,-1 0-1,1 1 0,7 1-5,0 0 0,0-1 1,14 1-1,-18-1 1,381 34-408,-308-24-96,-43-5-557,41 2 1,-74-8 1019,1 0 1,-1 0-1,1 0 0,0 0 0,-1 0 0,1 0 1,-1 0-1,1 0 0,-1-1 0,1 1 1,-1-1-1,0 1 0,1-1 0,-1 1 1,1-1-1,-1 0 0,0 0 0,0 0 1,1 0-1,-1 0 0,0 0 0,2-2 0,-2-10-564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7:50.2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418 61 15803,'57'-60'2568,"-60"72"-848,-13 13-1325,-1-2-1,-2 0 1,0-1 0,-35 31-1,22-21-211,-125 113 361,-1 1-2194,229-213-203,-18 24 1193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7:50.6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549 5 14859,'9'-4'1609,"-9"22"-929,-9 7-288,-5 12 1224,-3 6-720,1 7-352,0 3-63,9-3-193,4-2-96,12-8-160,5-3-48,9-7-200,0-3-113,1-8-447,-4-5-200,-8-5 680,-8-2-184,-11-4-56</inkml:trace>
  <inkml:trace contextRef="#ctx0" brushRef="#br0" timeOffset="1">22 415 13699,'-22'13'1616,"28"3"-704,16-1-287,23 0 1111,11-2-416,14-2-280,6-2-87,9-5-305,0-4-248,-7-4-440,-3-2-456,-16-1 440,-6-3-144,-20-6-112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7:51.1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 16780,'1'-1'1400,"6"9"-968,5 5-176,-1 6 592,5 4-200,1 4-256,3 2-112,3-5-183,2-4-65,2-11-297,3-6-255,4-12 1945,4-8-1417,-2-9 16,1-3 24</inkml:trace>
  <inkml:trace contextRef="#ctx0" brushRef="#br0" timeOffset="1">462 54 16908,'-27'48'1648,"-6"13"-1024,0 0-256,2 5 736,1 0-263,7-7-657,4-5-504,12-16 376,7-15-120,4-31-184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7:52.0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 74 15131,'14'-10'426,"1"1"0,1 1 0,0 0 0,0 1 0,0 0 0,1 1 0,0 1 0,0 1 0,0 1 0,1 0 0,-1 1-1,19 0 1,-31 2-383,1 1 0,-1-1 0,0 1 0,1 0 0,-1 0 0,0 1 0,0-1 0,8 5 0,-11-5-37,-1-1 0,1 1 0,-1 0 0,0 0 0,1 0 0,-1 0 0,0 0 0,0 1 0,0-1 0,0 0-1,0 0 1,0 1 0,0-1 0,0 1 0,0-1 0,-1 1 0,1-1 0,-1 1 0,1-1 0,-1 1 0,1 0-1,-1-1 1,0 1 0,0-1 0,0 1 0,0 0 0,0-1 0,0 1 0,0 0 0,-1-1 0,0 3 0,-1 1 11,0 1 1,0 0 0,-1-1-1,0 0 1,0 0 0,-1 0 0,1 0-1,-1-1 1,0 1 0,-1-1-1,-6 6 1,-10 6 124,-28 18 0,37-26-84,-60 35 303,47-30-163,0 2 1,2 0-1,0 2 0,-27 24 1,48-40-186,1 0 1,0 1-1,-1-1 1,1 1 0,0-1-1,0 1 1,0-1-1,0 1 1,0 0 0,0 0-1,0-1 1,0 1-1,1 0 1,-1 0-1,1 0 1,0 0 0,-1 0-1,1 0 1,0 0-1,0 0 1,0 2 0,1-2-11,0-1 0,0 1 0,0-1 1,0 1-1,0-1 0,0 1 0,0-1 1,0 0-1,1 0 0,-1 0 0,0 0 1,1 1-1,-1-2 0,1 1 0,-1 0 0,1 0 1,-1 0-1,1-1 0,0 1 0,0-1 1,-1 1-1,1-1 0,0 0 0,1 0 1,18 3-186,0-1 1,0-1-1,0-1 1,-1-1-1,38-6 1,101-32-852,-104 22 627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3:59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11907,'-38'416'-1577,"27"-328"2520,10-79-538,0-6-233,1 1 1,-1-1-1,1 1 0,0-1 1,0 0-1,0 1 1,0-1-1,1 0 0,-1 1 1,1-1-1,0 0 1,2 6-1,1 0-773,0 1-1,0-1 1,-1 1 0,0-1-1,-1 1 1,0 0 0,-1 0-1,0 0 1,0 11 0,-1-21 576,0 0-1,0 0 1,0 1 0,0-1 0,0 0 0,0 0 0,0 1-1,0-1 1,0 0 0,0 0 0,0 0 0,0 1 0,0-1-1,0 0 1,0 0 0,0 0 0,-1 1 0,1-1 0,0 0-1,0 0 1,0 0 0,0 1 0,0-1 0,-1 0 0,1 0-1,0 0 1,0 0 0,0 0 0,-1 1 0,1-1 0,0 0-1,0 0 1,0 0 0,-1 0 0,1 0 0,0 0 0,-1 0-1,-6-6 640,-5-13 832,7 0-190,3 15 1081,2 18-570,0-13-1736,-9-191 1007,8 185-1045,0 8 35,-1 20 91,2 34 81,3-38-4,-1-29 259,0-30 197,-2 30-463,-1 0-1,0 0 1,-1 0-1,-4-12 1,1 14 85,0 13-146,0 14-41,4-14-77,0 0-1,1 0 1,-1 1 0,1-1-1,0 0 1,1 0 0,-1 0-1,1 1 1,2 7-1,-1-16 11,-1 0 0,0 0 0,0 0 0,0 0-1,0 0 1,1-6 0,1-44 239,-3 48-208,0 0 0,-1 1 0,1-1 0,-1 0 0,0 1 0,0-1 0,-1 1-1,-2-8 1,4 12-46,0 0-1,0 0 0,0 1 0,0-1 0,0 0 1,0 0-1,0 0 0,0 1 0,0-1 0,0 0 0,0 0 1,0 0-1,0 0 0,0 1 0,0-1 0,-1 0 0,1 0 1,0 0-1,0 0 0,0 1 0,0-1 0,0 0 0,0 0 1,0 0-1,-1 0 0,1 0 0,0 1 0,0-1 1,0 0-1,0 0 0,0 0 0,-1 0 0,1 0 0,0 0 1,0 0-1,0 0 0,0 0 0,-1 0 0,1 0 0,0 0 1,0 0-1,0 0 0,-1 0 0,1 0 0,0 0 0,0 0 1,0 0-1,0 0 0,-1 0 0,1 0 0,0 0 1,0 0-1,0 0 0,0 0 0,-1 0 0,1 0 0,0 0 1,0-1-1,0 1 0,0 0 0,0 0 0,-1 0 0,1 0 1,0 0-1,0 0 0,0-1 0,0 1 0,0 0 0,0 0 1,-3 14 84,-1 38 51,4-49-138,-1 0 0,2 1 1,-1-1-1,0 0 0,1 1 0,-1-1 1,1 0-1,0 1 0,0-1 0,0 0 1,0 0-1,4 5 0,-5-8-1,0 0-1,0 0 0,0 0 0,0 0 0,0 0 1,0 1-1,1-1 0,-1 0 0,0 0 1,0 0-1,0 0 0,0 0 0,0 0 1,1 0-1,-1 0 0,0 0 0,0 0 1,0 0-1,0 0 0,1 0 0,-1 0 1,0 0-1,0 0 0,0 0 0,0 0 1,1 0-1,-1 0 0,0 0 0,0 0 1,0 0-1,0 0 0,1 0 0,-1-1 1,0 1-1,0 0 0,0 0 0,0 0 1,0 0-1,0 0 0,0 0 0,1 0 1,-1-1-1,6-9 8,1-11 5,-2 0 30,-1 0-1,-2 0 1,0 0-1,-2-34 0,-2 44-35,-3 11-1,-3 17-21,7-12-34,-1 4-92,0 0 0,0 0 0,1 0 0,0 0 0,1 0 0,0 12-1,12-48-1003,-7 10 809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7:52.5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138 12 15259,'1'-1'73,"-1"0"-1,1 0 0,-1 1 0,1-1 1,0 0-1,0 0 0,-1 1 1,1-1-1,0 0 0,0 1 0,0-1 1,-1 1-1,1-1 0,0 1 1,0 0-1,0-1 0,0 1 0,0 0 1,2-1-1,-3 2-32,1-1 1,-1 0-1,1 1 0,-1-1 0,1 0 1,-1 1-1,0-1 0,1 1 1,-1-1-1,0 1 0,1-1 1,-1 1-1,0-1 0,0 1 0,1-1 1,-1 1-1,0-1 0,0 1 1,0-1-1,0 1 0,0 0 1,0-1-1,0 1 0,0 0 1,0 6 149,0 0 1,0 1-1,-1-1 1,-2 9-1,-4 4 80,0-1 0,0 0 0,-14 23 0,-1 4 328,22-46-583,0 0 1,0 1-1,-1-1 0,1 1 1,0-1-1,0 1 0,0-1 0,0 1 1,0-1-1,0 0 0,0 1 1,0-1-1,0 1 0,0-1 1,0 1-1,0-1 0,0 1 0,0-1 1,0 1-1,0-1 0,1 1 1,-1-1-1,0 0 0,0 1 1,0-1-1,1 1 0,-1-1 0,1 1 1,14 6 192,31-5-141,-33-3-39,5 3-85,-1-1-1,1 2 1,-1 0 0,30 10-1,-42-11 23,-1-1 0,1 1 0,0 0 0,-1 0 0,1 1 0,-1 0 0,1-1 0,-1 1 0,0 1 0,0-1 0,-1 0 0,1 1 0,-1 0 0,0 0 0,0 0 0,0 0 0,0 1 0,-1-1 0,1 1 0,2 9 0,-4-11 35,-1 1 1,0-1-1,0 1 0,0-1 0,-1 1 0,1 0 0,-1-1 1,0 1-1,0-1 0,0 0 0,0 1 0,-1-1 1,1 0-1,-1 0 0,0 1 0,0-1 0,0-1 0,0 1 1,0 0-1,-1 0 0,1-1 0,-1 0 0,0 1 0,-5 2 1,-2 2 58,0 0 0,0-1 1,-1 0-1,0-1 1,0-1-1,-14 5 0,16-7-14,-1 1-1,1-2 1,-1 1-1,0-2 1,0 1-1,1-1 1,-1 0 0,0-1-1,0-1 1,1 1-1,-14-5 1,16 4 23,1 0 1,0-1 0,0 0 0,0 0 0,0-1-1,0 1 1,1-1 0,-1 0 0,1-1-1,0 1 1,1-1 0,-1 0 0,1-1 0,0 1-1,0-1 1,0 1 0,-3-10 0,-8-24 115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7:52.9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1029 79 16612,'36'-14'2008,"4"2"-1312,6 1-288,3-1 929,1 4-577,0 0-352,-7 3 816,-4 0-1032,-10 4-88,-11-2 8</inkml:trace>
  <inkml:trace contextRef="#ctx0" brushRef="#br0" timeOffset="1">16 268 15387,'-16'-3'1745,"16"0"-913,2 1-272,12-1 1056,6 0-415,6 1-345,7 1-184,6-2-368,-1 2-224,-2 1-560,-3 0-368,-7-2 672,-5 2-128,-11 0-137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7:53.4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69 16123,'30'3'1729,"10"-4"-1041,3-7-312,8-2 672,5-1-312,-3-2-664,-4-1 241,-13 7-257,-9 2-161,-13 2-151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0:29.8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17476,'8'12'1424,"15"2"-992,7-6-168,8-3 400,12-5-112,11 0-159,7 0-17,8-3-184,7 1-192,0 1-320,-4 1-233,-9 3-415,-5-2 2313,-15 1-1457,-9 2-41,-19 2-15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0:30.2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 13763,'-14'10'1744,"10"-2"-1080,9-5-111,10-1 1575,13-4-1200,4-2-104,11-1-159,4 1-145,12 0-336,4 1-272,1 3-680,1 0 2088,-5 4-1376,-5 1-32,-7-1-88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0:30.6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14987,'177'104'3939,"-26"-18"-2983,-144-82-939,0 1 1,0 0-1,-1 1 1,0-1 0,0 1-1,0 0 1,5 8-1,-9-12 5,-1 1 0,1 0-1,-1 0 1,1 0 0,-1 0-1,0 0 1,0 0 0,0 0-1,0 0 1,-1 0 0,0 0-1,1 0 1,-1 1 0,0-1-1,0 0 1,-1 0 0,1 0-1,-1 1 1,1-1 0,-1 0-1,-2 4 1,-1 1 58,0 0-1,0 0 1,-1-1 0,-1 1-1,1-1 1,-1-1 0,-1 1-1,-11 10 1,-65 43 525,70-51-507,2-2 24,-70 45 57,70-46-253,0-1 0,0 0 0,0 0 0,0-1-1,-18 4 1,28-7 67,0-1 0,0 0 0,0 0 0,0 0-1,0 0 1,0 0 0,0 0 0,0 0 0,1 0-1,-1 0 1,0-1 0,0 1 0,0 0 0,0-1 0,0 1-1,0 0 1,0-1 0,-7-10-210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0:31.4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391 21 13091,'13'-15'3821,"-13"10"-1456,-10 7-794,3 1-1267,1 0-1,0 1 0,0-1 0,1 1 0,-1 1 0,-8 8 0,-30 37 360,31-35-492,-250 333 780,256-339-1003,-10 19-546,51-65-3901,26-59 2381,-25 36 865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0:31.9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14459,'2'3'427,"1"-1"0,-1 1 0,0 0 0,0 0-1,-1 0 1,1 0 0,-1 0 0,3 7 0,-3-7-52,11 28 128,-1 0 1,-2 0-1,-2 1 0,-1 0 1,-1 1-1,1 45 0,-5-54-395,5 44-408,-5-62 262,0 0-1,1 0 0,0 0 1,0 0-1,0 0 0,0 0 1,1-1-1,4 7 0,-6-11 35,-1 0-1,1 0 0,-1 0 1,1 0-1,0 0 0,-1-1 1,1 1-1,0 0 0,0 0 1,0-1-1,0 1 0,0-1 1,0 1-1,-1 0 0,1-1 1,1 0-1,-1 1 0,0-1 1,0 0-1,0 1 0,0-1 1,0 0-1,0 0 0,0 0 1,0 0-1,0 0 0,2 0 1,13-7-136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0:32.4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1 406 16388,'4'9'1976,"8"1"-1256,9-3-216,8-1 824,9-2-351,8-1-97,9-1-288,6-1-280,2-1-616,0-3-384,-1-3 1480,-3-1-856,-5 0-104,-5-2-48</inkml:trace>
  <inkml:trace contextRef="#ctx0" brushRef="#br0" timeOffset="1.05">733 37 18124,'-1'11'450,"-1"0"0,2 0 1,-1 0-1,2 1 0,0-1 1,0 0-1,1 0 0,4 17 0,-5-24-391,1 0-1,-1 0 1,1 0-1,0-1 0,0 1 1,0-1-1,1 1 0,-1-1 1,1 0-1,0 0 0,5 4 1,-6-5-88,1 0-1,-1-1 1,1 1 0,0-1-1,-1 0 1,1 0-1,0 0 1,0 0 0,0-1-1,0 1 1,0-1 0,0 0-1,0 0 1,0 0 0,0 0-1,0 0 1,5-1 0,0-1-228,0 0 0,1-1 0,-1 0 0,-1 0-1,1-1 1,0 0 0,-1 0 0,0-1 0,0 0 0,0 0 0,10-10 0,3-7-991,0-1 0,17-25 0,12-16-930,-49 64 2185,0 1 0,0-1 0,0 0 0,1 0 0,-1 0 0,0 0 0,0 0 1,0 0-1,0 0 0,0 0 0,0 0 0,0 0 0,0 0 0,0 1 0,0-1 0,0 0 1,0 0-1,0 0 0,0 0 0,0 0 0,0 0 0,0 0 0,0 0 0,0 0 1,1 0-1,-1 0 0,0 0 0,0 0 0,0 0 0,0 0 0,0 0 0,0 0 1,0 0-1,0 0 0,0 0 0,0 0 0,0 0 0,1 0 0,-1 0 0,0 0 1,0 0-1,0 0 0,0 0 0,0 0 0,0 0 0,0 0 0,0 0 0,0 0 1,0 0-1,0 0 0,1 0 0,-1 0 0,0 0 0,0 0 0,0 0 0,0 0 1,0 0-1,0 0 0,0-1 0,0 1 0,0 0 0,0 0 0,0 0 0,0 0 0,0 9 451,-41 161 4583,28-128-4553,2 1 0,1 0 0,3 1 0,-2 52 0,9-94-515,-1 0-1,1 0 1,1 0 0,-1 0-1,0 0 1,0 0-1,1 0 1,-1 0-1,1 0 1,-1 0-1,2 2 1,1-3-286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0:32.8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67 17796,'2'2'130,"-1"-1"1,1 0 0,-1 0-1,1 0 1,0 0-1,0-1 1,-1 1 0,1 0-1,0-1 1,0 1-1,0-1 1,-1 0-1,1 1 1,0-1 0,0 0-1,3 0 1,34-6 238,-22 3-64,97-15 1008,263-30 416,-333 46-2352,1 2-1,-1 2 0,0 1 1,0 3-1,0 2 0,67 20 1,-82-17-212,-17-6 242,1 0 1,-1-1 0,20 3-1,-18-9-34,-5-6-105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1:02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85 10154,'-19'-1'1408,"8"-2"-535,2 1-321,6-3 1488,5-3-1096,6 6-215,4-1-65,5-2-248,4 4-96,4-2-160,-2-1-128,4 1-304,-1 1-160,-1 0 1040,0-4-624,-4-8-40,-1-6 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4:03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72 11586,'30'3'7883,"-26"-2"-7831,-1-1 1,1 1 0,-1 0-1,1-1 1,0 0-1,-1 0 1,1 0 0,-1-1-1,1 1 1,-1-1 0,1 0-1,-1 0 1,1 0-1,-1 0 1,0 0 0,1-1-1,-1 0 1,6-3-1,8-12 93,-16 16-136,-1 1-1,1-1 1,-1 1-1,1-1 1,-1 1-1,0-1 1,1 0-1,-1 1 1,1-1-1,-1 1 1,0-1-1,1 0 1,-1 1-1,0-1 1,0 0-1,0 0 1,0 1-1,1-1 1,-1 0-1,0 1 1,0-1-1,0 0 1,-1 0-1,1 1 1,0-1-1,0 0 1,0 1-1,0-1 1,-1-1-1,0 2-1,1-1 0,-1 1 0,0 0 0,0 0 0,1 0 0,-1 0 0,0 0 0,1 0 0,-1 0 0,0 0 0,1 0 0,-1 0 0,0 0 0,1 0 0,-1 1 0,0-1 0,1 0 0,-1 0 0,0 1 0,1-1 0,-1 0 0,1 1 0,-1-1 0,0 1 0,1-1 0,-1 1 0,1-1 0,0 1 0,-1-1 0,1 1 0,-1-1 0,1 1 0,0-1 0,-1 2 0,-14 20 71,11-16-78,0 1-1,1 0 1,0-1-1,0 1 1,1 0 0,0 0-1,0 1 1,0-1-1,1 0 1,0 1-1,1 14 1,0-22-1,0 0 0,0 1 1,0-1-1,0 0 0,0 1 1,0-1-1,0 0 0,0 1 0,0-1 1,1 0-1,-1 0 0,0 1 1,0-1-1,0 0 0,1 1 0,-1-1 1,0 0-1,0 0 0,0 1 1,1-1-1,-1 0 0,0 0 1,1 0-1,-1 0 0,0 1 0,0-1 1,1 0-1,-1 0 0,0 0 1,1 0-1,-1 0 0,0 0 0,1 0 1,-1 0-1,0 0 0,1 0 1,-1 0-1,0 0 0,1 0 0,-1 0 1,0 0-1,1 0 0,-1 0 1,0 0-1,1 0 0,-1 0 0,0-1 1,1 1-1,-1 0 0,0 0 1,0 0-1,1-1 0,-1 1 0,0 0 1,0 0-1,0-1 0,1 1 1,-1 0-1,0 0 0,0-1 0,0 1 1,0 0-1,1-1 0,-1 1 1,14-21 15,-12 16 7,0-1 0,0 1-1,-1-1 1,0 1 0,0-1-1,0 0 1,-1 1 0,0-1-1,0 0 1,0 0 0,-2-6-1,2 10-11,0 0-1,-1 0 0,1 0 1,-1 0-1,0 0 0,0 0 1,1 0-1,-1 0 0,-1 0 1,1 0-1,0 0 0,0 1 1,-1-1-1,1 0 0,-1 1 1,1-1-1,-1 1 0,0 0 1,0-1-1,1 1 0,-1 0 1,0 0-1,0 0 0,0 0 1,0 1-1,0-1 0,0 0 1,0 1-1,-1 0 0,1-1 1,0 1-1,-3 0 0,1 0-4,0 1 0,0 0 0,0 0 0,0 0 0,1 0 0,-1 1 0,0-1 0,1 1 1,-1 0-1,1 0 0,0 0 0,0 0 0,0 1 0,0 0 0,0-1 0,0 1 0,0 0 0,-2 4 0,-2 2-6,1 0 0,1 0 0,-1 1 0,1 0 0,-5 15 0,6-13-4,0 0 1,-2 21-1,5-31 4,1 0-1,-1 0 1,1 0-1,0 1 1,0-1-1,0 0 0,0 0 1,0 0-1,0 0 1,1 1-1,-1-1 1,1 0-1,-1 0 1,1 0-1,0 0 0,0 0 1,0 0-1,0 0 1,0-1-1,0 1 1,0 0-1,1-1 1,2 3-1,-3-3 3,0-1 0,1 1 0,-1-1 0,0 0 0,1 1 0,-1-1 0,0 0 0,1 0-1,-1 0 1,1 0 0,-1 0 0,0 0 0,1-1 0,-1 1 0,0 0 0,1-1 0,-1 1 0,0-1 0,1 1 0,-1-1 0,0 0 0,0 0 0,0 1 0,2-2 0,25-24 42,-27 25-41,9-10 36,0-1 0,-1 0-1,-1-1 1,14-25 0,-18 29-5,0 1 0,-1-1 1,0 0-1,0-1 1,-1 1-1,0 0 1,-1-1-1,1-17 1,-2 26-31,0 0 0,0 0 1,0 1-1,0-1 0,0 0 1,0 0-1,-1 0 0,1 0 1,0 1-1,0-1 0,-1 0 1,1 0-1,0 0 0,-1 1 0,1-1 1,-2-1-1,2 2-1,-1 0-1,1-1 1,0 1-1,-1 0 1,1 0 0,-1 0-1,1 0 1,-1-1-1,1 1 1,0 0-1,-1 0 1,1 0 0,-1 0-1,1 0 1,-1 0-1,1 0 1,0 1-1,-1-1 1,1 0 0,-1 0-1,1 0 1,-1 0-1,0 1 1,-1 0 1,0 0 0,0 1-1,0 0 1,-1-1 0,2 1 0,-1 0 0,0 0 0,0 0 0,-2 4-1,-4 8-4,0 0-1,1 1 1,1 0-1,0 0 1,1 0-1,1 1 1,0 0-1,-2 24 1,6-38 0,0 0 1,0 0-1,0 0 0,0 0 1,0 0-1,0 0 0,0-1 1,0 1-1,1 0 0,-1 0 1,1 0-1,0 0 0,1 2 1,-2-3 0,1-1-1,-1 0 1,0 1 0,1-1 0,-1 0 0,1 1 0,-1-1-1,1 0 1,-1 1 0,1-1 0,-1 0 0,1 0 0,-1 1-1,1-1 1,0 0 0,-1 0 0,1 0 0,-1 0-1,1 0 1,0 0 0,-1 0 0,1 0 0,-1 0 0,1 0-1,-1 0 1,1 0 0,0-1 0,3-1-2,-1 1 0,0-1 0,0 0 0,0 0 0,0 0 1,0 0-1,0-1 0,-1 1 0,1-1 0,-1 0 0,4-5 0,-1 1 1,0-1-1,0-1 0,0 1 1,-1-1-1,-1 1 1,1-1-1,-2 0 0,1 0 1,-1-1-1,0 1 1,-1-1-1,0 1 1,-1-1-1,-1-16 0,1 25 2,0 0 0,0-1-1,0 1 1,0 0 0,0-1-1,-1 1 1,1 0 0,0-1-1,-1 1 1,0 0 0,1 0-1,-1-1 1,0 1-1,1 0 1,-1 0 0,0 0-1,0 0 1,0 0 0,0 0-1,0 0 1,0 0 0,0 0-1,0 1 1,0-1 0,-1 0-1,1 1 1,0-1 0,0 1-1,-1-1 1,1 1-1,0-1 1,-1 1 0,1 0-1,-1 0 1,1 0 0,0 0-1,-1 0 1,1 0 0,0 0-1,-3 1 1,0 0-5,-1 0 1,1 1-1,0 0 1,0 0-1,-1 1 1,1-1-1,1 1 1,-1-1-1,0 1 1,-5 6-1,0 1-4,1 0-1,0 0 1,0 1-1,1 0 1,1 1-1,-1 0 0,2 0 1,0 0-1,0 1 1,1-1-1,1 1 1,0 0-1,-1 16 0,4-27 10,-1 0-1,1 0 0,0 0 0,0 0 0,1 0 0,-1-1 1,0 1-1,1 0 0,-1 0 0,1 0 0,-1 0 1,1-1-1,0 1 0,0 0 0,-1-1 0,3 3 1,-2-3-1,0-1 1,-1 1-1,1 0 1,0-1 0,0 1-1,0-1 1,0 1 0,0-1-1,0 0 1,0 1 0,0-1-1,0 0 1,0 0 0,0 0-1,0 0 1,0 0 0,0 0-1,0 0 1,0 0 0,1 0-1,0 0 1,2-2-2,1 1 0,-1-1 0,0 0 0,0 0 0,1 0 0,-1-1 0,-1 1 0,1-1 0,0 0 0,-1 0 0,4-4 0,0-1 15,0 0 0,-1 0-1,0 0 1,0-1 0,-1 0-1,0 0 1,-1-1 0,0 1 0,0-1-1,-1 0 1,0 0 0,-1 0-1,0-1 1,-1 1 0,0 0-1,-1-21 1,0 30-10,0 0 1,0 0-1,0 0 1,0 0-1,0 0 0,0 0 1,-1 0-1,1 0 0,0 0 1,-1 1-1,1-1 1,0 0-1,-1 0 0,0 0 1,1 0-1,-1 1 0,1-1 1,-1 0-1,0 1 1,1-1-1,-1 0 0,0 1 1,0-1-1,-1 0 0,1 1 0,1 0-1,-1 0 0,0 0 1,0 0-1,0 0 1,1 1-1,-1-1 0,0 0 1,0 0-1,0 1 0,1-1 1,-1 1-1,0-1 0,1 0 1,-1 1-1,0-1 0,1 1 1,-1 0-1,0-1 1,1 1-1,-1-1 0,1 1 1,-1 0-1,1 0 0,0-1 1,-1 1-1,1 0 0,-1 1 1,-3 7-7,1 0-1,0 1 1,0-1 0,1 1 0,0 0 0,1-1 0,0 1-1,1 0 1,0 0 0,0 0 0,1 0 0,0-1-1,1 1 1,0 0 0,0-1 0,8 19 0,-9-26 2,0 0 0,0-1 0,0 1 0,1 0 0,-1 0 1,0-1-1,1 1 0,-1-1 0,1 1 0,-1-1 0,1 0 0,0 1 1,0-1-1,-1 0 0,1 0 0,0 0 0,0 0 0,0-1 0,0 1 1,0-1-1,0 1 0,1-1 0,-1 1 0,0-1 0,3 0 0,-3-1 0,1 1 0,0-1 0,-1 0 0,1 0 0,0 0 0,-1 0 0,0 0 0,1-1 0,-1 1 0,0-1-1,1 1 1,-1-1 0,0 0 0,0 0 0,0 0 0,-1 0 0,1 0 0,0-1 0,1-3 0,1-1-1,-1-1 1,0 1 0,0 0 0,-1-1-1,0 1 1,0-1 0,-1 0 0,0 0 0,0 1-1,-1-1 1,0 0 0,-1-9 0,0 12-2,1 0 0,-1 0 1,0 0-1,-1 0 0,1 0 1,-1 0-1,0 0 1,0 1-1,0-1 0,-1 1 1,1-1-1,-1 1 0,0 0 1,-1 0-1,1 0 1,-1 1-1,1-1 0,-1 1 1,-7-5-1,8 7 0,1 0-1,0 0 1,-1 0-1,1 0 1,-1 0-1,1 0 0,-1 1 1,0-1-1,1 1 1,-1 0-1,1 0 1,-1 0-1,0 0 1,1 0-1,-1 1 1,0-1-1,-3 2 1,2 0 1,0-1 0,0 1 0,0 0 0,0 1-1,1-1 1,-1 1 0,0-1 0,1 1 0,0 0 0,-3 4 0,2-3-27,1-1 0,0 1-1,0 0 1,0 0 0,1 1 0,0-1 0,-1 0 0,1 1 0,1-1 0,-1 1-1,1 0 1,0 0 0,0 0 0,0-1 0,1 1 0,-1 0 0,1 0-1,0 0 1,2 8 0,-2-12-4,0-1 0,0 1 0,1 0 0,-1 0-1,0 0 1,1 0 0,-1 0 0,0-1 0,1 1 0,-1 0-1,1 0 1,0 0 0,-1-1 0,1 1 0,0 0 0,-1-1 0,1 1-1,0-1 1,0 1 0,-1-1 0,1 1 0,0-1 0,0 0 0,0 1-1,0-1 1,-1 0 0,1 1 0,0-1 0,0 0 0,0 0-1,0 0 1,0 0 0,0 0 0,0 0 0,0 0 0,0 0 0,0 0-1,-1-1 1,1 1 0,0 0 0,0-1 0,2 0 0,-1 0-52,1-1 0,0 1 0,0-1 0,-1 0 0,1 0 0,0 0 1,-1 0-1,0 0 0,0-1 0,0 1 0,3-5 0,3-11-378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0:34.4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372 66 15315,'7'-5'506,"1"0"1207,-11 7 86,-20 15-198,3-3-1136,-78 58 701,-125 120 1,209-178-1449,14-14 258,0 0-1,0 0 0,0-1 0,0 1 0,0 0 0,0 0 1,0 0-1,0 0 0,0 0 0,0-1 0,0 1 0,0 0 1,0 0-1,0 0 0,0 0 0,0-1 0,0 1 0,0 0 1,0 0-1,0 0 0,0 0 0,0 0 0,0-1 0,-1 1 1,1 0-1,0 0 0,0 0 0,0 0 0,0 0 1,0 0-1,0 0 0,0-1 0,-1 1 0,1 0 0,0 0 1,0 0-1,0 0 0,0 0 0,0 0 0,-1 0 0,1 0 1,0 0-1,0 0 0,0 0 0,0 0 0,-1 0 0,1 0 1,0 0-1,0 0 0,0 0 0,0 0 0,0 0 0,-1 0 1,1 0-1,0 0 0,0 0 0,0 0 0,0 0 1,-1 0-1,5-8-343,0 0 0,0 0 0,1 0 1,0 1-1,0 0 0,6-7 1,43-45-643,-42 48 724,115-111-4175,-98 99 4512,0 0 0,58-32 0,-86 54 65,1 0 0,0 0 0,0 0 0,0 0 1,0 1-1,0-1 0,0 0 0,0 1 0,0-1 0,0 1 0,0 0 0,0 0 1,0 0-1,0 0 0,1 0 0,2 1 0,-4-1-15,0 1-1,0 0 1,0-1-1,0 1 1,-1 0-1,1 0 1,0 0-1,-1 0 1,1 0-1,0 0 1,-1 0-1,1 0 1,-1 0-1,0 0 1,1 0 0,-1 0-1,0 0 1,0 0-1,0 0 1,1 0-1,-1 0 1,0 1-1,0-1 1,-1 0-1,1 0 1,0 0-1,0 0 1,0 0-1,-1 0 1,0 2-1,-19 74 2732,-4 25-1428,22-90-1365,1 0 0,0 0 0,1-1-1,0 1 1,0 0 0,5 19 0,-4-27-118,0 0 0,0 0-1,1 0 1,0-1 0,-1 1 0,1 0 0,1-1-1,3 5 1,-5-6-13,0-1 0,0 0 0,0 1 0,0-1 0,0 0 0,1 0 0,-1 0-1,1 0 1,-1 0 0,0-1 0,1 1 0,-1 0 0,1-1 0,-1 1 0,1-1-1,0 1 1,-1-1 0,1 0 0,0 0 0,-1 0 0,1 0 0,3 0 0,-1-3-382,-3-2-158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0:34.9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17 16115,'-10'16'1393,"13"-2"-841,5-2-160,15-6 704,10-4-256,13-3-216,10-3-71,3-5-217,2-1-128,-1 0-464,-5 0-312,-8 4-465,-8 1 825,-12-1-232,-4 0-184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0:40.4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186 182 4801,'11'-5'1016,"-1"0"0,0 0-1,0-1 1,-1 0 0,0-1 0,0 0-1,14-14 1,-18 16-534,0 0 0,-1 0 0,0 0 0,0-1 0,0 0 0,0 1-1,-1-1 1,0-1 0,-1 1 0,1 0 0,-1-1 0,0 1 0,2-14 0,-4 19-401,0 0 0,0 0 0,0 0-1,0 1 1,0-1 0,-1 0 0,1 0 0,0 0 0,0 0 0,-1 1 0,1-1 0,0 0 0,-1 0 0,1 1 0,0-1 0,-1 0 0,1 0 0,-1 1 0,0-1 0,1 0 0,-1 1 0,1-1 0,-1 1 0,-1-1 0,0 0 10,0 0 1,1 0-1,-1 1 0,0-1 0,0 1 1,0-1-1,0 1 0,0 0 0,0 0 1,-3 0-1,-3 0 62,0 1 0,0 0 0,0 1 1,-8 2-1,-5 3-59,1 1 0,0 0 0,1 1 0,-1 2 0,2 0 0,-25 19 1,34-23-97,1 0 0,0 1 0,1 0 0,-1 1 0,1 0 0,-6 11 0,10-14 4,-1 0 1,2 0-1,-1 0 0,1 1 1,0-1-1,0 1 0,0-1 1,1 1-1,0 0 0,1 13 0,0-16-1,0 0 0,1 1-1,-1-1 1,1 1-1,0-1 1,1 0-1,-1 0 1,1 0-1,0 0 1,0 0 0,0 0-1,0 0 1,1 0-1,5 6 1,-3-6-1,0 1 0,0-1 0,1 0 0,-1 0 0,1 0 0,0-1 0,0 0 0,12 4 0,-1-1-4,0-2-1,1-1 1,-1 0-1,1-1 1,0 0-1,27-3 1,-30 1 1,0-1 1,0-1-1,0 0 1,0-1-1,-1-1 1,28-10-1,-41 14 7,-1-1-1,1 1 1,0 0-1,0-1 1,0 1-1,0-1 1,-1 1-1,1-1 1,0 1-1,0-1 1,-1 0-1,1 1 1,0-1-1,-1 0 1,1 0-1,-1 1 1,1-1-1,-1 0 1,1-1-1,-1 2 3,0-1 0,0 1 0,-1-1-1,1 1 1,0-1 0,0 1 0,-1 0 0,1-1 0,0 1 0,0-1-1,-1 1 1,1 0 0,0-1 0,-1 1 0,1 0 0,-1-1 0,1 1-1,0 0 1,-1 0 0,1 0 0,-1-1 0,1 1 0,-1 0-1,0 0 1,-38-8 216,7 4-105,0 2 1,-35 2-1,129-18-333,-50 14 155,0 0 1,-1 1 0,2 0-1,-1 0 1,0 1 0,0 1 0,1 0-1,13 1 1,-24 1 49,0 0 1,0-1-1,0 1 0,0 0 0,0 0 1,0 0-1,0 0 0,0 0 0,0 1 1,0-1-1,-1 1 0,1-1 0,0 1 1,-1-1-1,1 1 0,-1 0 0,0 0 1,0 0-1,0 0 0,0 0 0,0 0 0,0 0 1,0 0-1,0 0 0,-1 0 0,1 0 1,-1 1-1,0 2 0,2 8-19,-1 0-1,-1 0 1,-2 21 0,2-26 24,-4 33-443,-12 57 0,30-131-2303,3-2 2076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0:40.9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17596,'1'17'1800,"6"-3"-1272,14-1-160,7-1 913,18-4-577,6 1-64,8-3-208,2-2-56,-1-1-224,-1-2-136,-11 2-416,-7-3-336,-17 4-320,-6-4 776,-12-4-185,-4-4-215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0:41.3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54 15979,'25'17'1665,"8"-10"-937,3-8-232,7-5 872,2-3-399,4-2-529,-3-1-320,-3 1 64,-3-2-72,-14-1-168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0:43.4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7 246 14283,'-1'-1'120,"1"0"0,-1 1 0,1-1 0,-1 0 0,1 1 0,-1-1 0,1 0 0,-1 0 0,1 0 0,0 0 0,0 1 0,-1-1 0,1 0 0,0 0 0,0 0 0,0 0 0,0 0 0,0 0 0,0 0 1,0 0-1,0 1 0,0-3 0,1 1 88,0-1 1,0 1 0,0 0 0,0-1 0,1 1 0,-1 0 0,0-1 0,3-1 0,4-5 428,1-1 1,16-12-1,-18 17-450,19-17 77,2 1 0,0 2-1,1 0 1,1 2 0,0 1-1,49-17 1,-73 31-248,0 0 1,-1 1-1,1 0 1,0 0-1,0 0 0,0 1 1,0-1-1,0 2 1,8 0-1,-12-1-13,0 1-1,-1-1 1,1 1-1,-1 0 1,1-1-1,-1 1 1,1 0-1,-1 0 1,0 0-1,1 0 1,-1 0-1,0 0 1,0 0-1,0 1 1,0-1-1,0 0 1,0 1-1,0-1 1,0 1-1,0-1 1,-1 1-1,1-1 1,0 1 0,-1-1-1,0 1 1,1 0-1,-1-1 1,0 1-1,0 0 1,0-1-1,0 1 1,0 0-1,0-1 1,0 1-1,-1 0 1,0 2-1,-1 7 8,-1 0 0,0 1 0,-1-2-1,0 1 1,-11 20 0,-36 52 147,31-53-61,-25 36 153,23-36 74,-27 51-1,48-79-300,0-1 0,0 1 1,0 0-1,0 0 0,1 0 1,-1 0-1,1 0 0,-1 0 0,1 0 1,0 0-1,-1 0 0,1 0 1,0 0-1,0 0 0,1 0 1,-1 0-1,0 0 0,1 0 0,0 2 1,0-3-8,0 1 0,0-1 0,0 1 0,0-1 0,0 0 0,1 1 0,-1-1 0,1 0 0,-1 0 0,1 0 0,-1 0 0,1 0 1,-1-1-1,1 1 0,0 0 0,-1-1 0,3 1 0,9 2-114,0-2 1,0 0-1,0 0 1,24-3-1,-24 2-228,105-7-1174,-84 4 1050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0:43.9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214 0 18156,'-2'3'210,"-1"-1"0,1 0 0,0 0 0,-1 1 0,1-1 0,1 1-1,-1 0 1,0 0 0,0 0 0,-1 4 0,-12 35 409,8-20-74,-1-1-249,3-10-134,1 0 1,0 0-1,1 0 1,0 1-1,-3 22 1,6-34-155,0 1 0,0-1 0,1 1 0,-1-1 0,0 1 0,0-1 0,0 1 0,0-1 0,0 1 0,1-1 0,-1 1 0,0-1 0,0 1 0,1-1 0,-1 1 0,0-1 0,1 0 0,-1 1 0,0-1 0,1 0 0,-1 1 0,1-1 0,-1 0 0,1 1 0,-1-1 0,0 0 0,1 0 0,-1 0 0,1 1 0,-1-1-1,1 0 1,-1 0 0,1 0 0,-1 0 0,1 0 0,-1 0 0,1 0 0,0 0 0,-1 0 0,1 0 0,-1 0 0,1 0 0,-1-1 0,1 1 0,-1 0 0,1 0 0,-1 0 0,1-1 0,30-13 123,-25 11-92,3-2-22,1 1 0,-1 0 0,1 0 0,0 1 0,0 0 0,15-1 0,-22 3-19,1 1 0,-1 0 0,0 0 0,1 0 0,-1 0 0,0 1 0,0-1 0,1 1 0,-1 0-1,0 0 1,0 0 0,0 1 0,0-1 0,0 1 0,0-1 0,0 1 0,-1 0 0,1 0 0,0 0 0,-1 1 0,0-1 0,1 1 0,-1-1 0,2 5 0,0-1 4,0 1 0,-1 0 0,1 0 0,-2 1 0,1-1 1,-1 1-1,0-1 0,0 1 0,-1 0 0,0-1 0,-1 1 0,0 0 0,0 0 0,0 0 0,-1-1 1,0 1-1,-1 0 0,0-1 0,0 1 0,0-1 0,-1 1 0,-7 12 0,6-13-12,0 0-1,-1 0 1,1-1-1,-1 0 1,-1 1-1,1-1 1,-1-1-1,0 1 1,0-1-1,-1-1 1,0 1-1,0-1 1,0 0-1,0 0 1,0-1-1,-1 0 1,1 0-1,-1-1 1,0 0-1,0 0 1,-16 0-1,17-1-236,-1-2 1,1 1-1,0-1 0,0 0 0,0 0 0,-1-1 0,1 0 0,1-1 0,-1 1 0,0-1 0,1 0 0,-8-6 1,6 4 57,0-1 0,0-1 0,1 0 0,0 0 1,0 0-1,1-1 0,0 0 0,-7-13 0,-16-37-892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0:44.3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16363,'33'0'2169,"-2"3"-1321,1 0-392,3 1 1697,6-1-1257,0-2-176,1-1-528,-6 0-296,-6-2-776,-2-1 768,-9 0-120,-6 1-144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0:44.7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46 16315,'-15'23'2011,"15"-22"-1972,0-1 1,0 1 0,0-1-1,-1 1 1,1-1-1,0 1 1,0-1 0,0 1-1,0 0 1,0-1-1,0 1 1,0-1 0,1 1-1,-1-1 1,0 1-1,0-1 1,0 1-1,0-1 1,1 1 0,-1-1-1,0 1 1,1-1-1,-1 0 1,0 1 0,1-1-1,-1 1 1,0-1-1,1 0 1,-1 1 0,1-1-1,-1 0 1,0 1-1,1-1 1,-1 0-1,1 0 1,-1 1 0,1-1-1,-1 0 1,1 0-1,-1 0 1,1 0 0,0 0-1,-1 0 1,1 0-1,0 0 1,17 2 386,0-2 1,0 0-1,1-1 0,-1-1 1,0 0-1,24-8 0,1 2 0,301-42 1493,-255 41-3729,168 8-1,-248 1 1302,-5 1 235,0-1-1,0 1 1,0-1 0,0-1 0,0 1 0,7-2 0,-4-2-437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0:45.2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79 16556,'0'0'40,"0"0"1,0 0-1,0 0 1,-1 0 0,1 0-1,0-1 1,0 1-1,0 0 1,0 0 0,0 0-1,0 0 1,0 0-1,-1 0 1,1 0 0,0-1-1,0 1 1,0 0-1,0 0 1,0 0 0,0 0-1,0-1 1,0 1-1,0 0 1,0 0-1,0 0 1,0 0 0,0-1-1,0 1 1,0 0-1,0 0 1,0 0 0,0 0-1,0-1 1,0 1-1,0 0 1,0 0 0,0 0-1,0 0 1,0 0-1,0-1 1,0 1 0,0 0-1,1 0 1,-1 0-1,0 0 1,0 0 0,0 0-1,0-1 1,0 1-1,1 0 1,11-10 707,17-8 284,-11 9-357,0 1 0,34-10-1,-45 16-584,1 0-1,-1 0 0,1 1 1,0 0-1,0 0 0,-1 1 1,1 0-1,0 1 0,14 2 1,-20-3-81,1 1 0,-1 0 0,0-1 1,0 1-1,0 0 0,0 0 0,0 0 1,0 1-1,0-1 0,0 0 0,-1 1 1,1-1-1,0 1 0,-1-1 0,1 1 1,-1 0-1,0 0 0,0 0 0,1 0 1,-1 0-1,0 0 0,-1 0 0,1 0 1,0 0-1,-1 0 0,1 0 0,-1 1 0,1-1 1,-1 0-1,0 0 0,0 1 0,0-1 1,-1 4-1,0 1-6,-1 1-1,1-1 1,-1 0-1,-1-1 1,1 1-1,-1 0 1,-1-1 0,1 1-1,-6 6 1,-9 9 48,-1-1-1,-1 0 1,0-2 0,-2 0 0,-37 24 0,24-17 116,34-25-154,-1 0 1,1 0 0,-1 0-1,1 0 1,0 1-1,-1-1 1,1 1-1,0-1 1,0 1 0,0-1-1,0 1 1,0 0-1,0 1 1,0-3-13,1 1 1,0-1 0,0 1-1,0-1 1,0 0-1,0 1 1,0-1-1,0 0 1,1 1-1,-1-1 1,0 0 0,0 1-1,0-1 1,0 0-1,0 1 1,0-1-1,1 0 1,-1 0-1,0 1 1,0-1 0,0 0-1,1 0 1,-1 1-1,0-1 1,1 0-1,15 5-131,-1-5-285,0 0 0,0-1 1,0-1-1,24-5 0,57-21-756,-89 25 1138,51-16-649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4:08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5237 12187,'1'1'45,"0"0"1,0 0-1,0-1 1,-1 1-1,1 0 1,0-1 0,0 1-1,0-1 1,0 1-1,0-1 1,0 0-1,0 0 1,0 1-1,0-1 1,1 0 0,-1 0-1,0 0 1,0 0-1,0 0 1,0 0-1,0 0 1,0 0 0,2-1-1,28-10 105,-2-3 81,0-2 1,-1-1-1,38-30 0,74-72 372,-86 70-388,123-100 379,97-89 239,38-42-92,83-78-169,-7-24-348,443-413-172,-738 713-31,532-467 133,78-52 102,-438 371-164,232-188-4,-36 34 58,-131 103 76,-299 257-208,0 2-1,1 1 1,1 2-1,1 1 1,0 1-1,63-19 1,-89 34-123,0-1 0,-1 1 0,1-1 0,-1-1 0,0 1 0,0-1 0,0-1 0,-1 1 0,1-1 0,-1 0 0,0-1 0,8-8 0,-10 7-157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0:45.6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186 0 16331,'-9'1'298,"-1"1"-1,0 0 1,1 1-1,-1 0 0,1 0 1,0 1-1,0 0 0,0 0 1,0 1-1,1 1 0,0-1 1,-14 13-1,17-14-195,0 1 0,1 0-1,-1 0 1,1 0 0,0 0 0,1 1 0,-1 0 0,1-1 0,0 1-1,0 0 1,1 1 0,0-1 0,0 0 0,0 1 0,1-1 0,0 1-1,0-1 1,1 1 0,0 11 0,1-14-95,-1 0 1,1 0-1,0 0 0,1 0 0,-1 0 1,1 0-1,-1-1 0,1 1 0,0 0 1,1-1-1,-1 0 0,1 0 0,-1 1 1,1-1-1,0-1 0,0 1 0,0 0 1,1-1-1,-1 0 0,0 1 0,1-1 1,0-1-1,-1 1 0,1 0 0,0-1 1,0 0-1,0 0 0,7 1 0,0 0 17,1-1-1,0 0 1,-1-1-1,1 0 1,0-1-1,0 0 1,-1-1-1,23-6 1,-21 4 54,-1-1 0,1 0 0,-1-1 1,0-1-1,22-15 0,-29 18-29,0 1-1,-1-1 1,0 0-1,0 0 1,0-1-1,0 1 1,0-1-1,-1 0 0,0 0 1,0 0-1,0 0 1,-1 0-1,0-1 1,0 1-1,0-1 1,1-8-1,-3 12-27,1-1 1,-1 1-1,0 0 0,0-1 1,-1 1-1,1 0 0,0-1 0,-1 1 1,1 0-1,-1 0 0,0-1 1,0 1-1,0 0 0,0 0 0,0 0 1,0 0-1,0 0 0,-1 0 1,-2-3-1,1 3-15,0 0 0,0 0 1,0 0-1,0 0 0,-1 0 0,1 0 1,-1 1-1,1 0 0,-1 0 0,0 0 1,-4-1-1,-4 1-185,-1 0-1,1 1 1,0 0 0,-1 0 0,1 2 0,-18 3 0,17-2-79,1 0 1,-1 1 0,1 1 0,1 0 0,-1 0-1,-17 11 1,8 2-334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0:46.1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24 19412,'-8'-2'678,"3"2"-349,0-1 0,-1-1-1,1 1 1,0-1 0,0 1-1,0-2 1,-6-2 0,12 4-183,0 1 0,0-1 1,0 1-1,0-1 1,0 1-1,0-1 0,0 1 1,1 0-1,-1 0 1,0 0-1,0-1 0,0 1 1,2 0-1,53-1-105,0 2 1,0 2-1,-1 2 0,1 4 0,77 20 0,-124-26-126,35 10-272,-42-12 330,0 0 0,1 0 0,-1 0 0,0 0 0,0 0 0,0 1 1,0-1-1,0 1 0,0-1 0,-1 1 0,1 0 0,0-1 0,-1 1 0,2 2 1,-3-3 25,1 0 0,-1-1 1,0 1-1,0 0 1,0-1-1,0 1 1,0 0-1,0-1 1,0 1-1,0 0 1,-1-1-1,1 1 1,0 0-1,0-1 1,0 1-1,-1 0 1,1-1-1,0 1 1,-1 0-1,1-1 1,-1 1-1,1-1 1,0 1-1,-1-1 1,1 1-1,-1-1 1,-1 1-1,-17 13 95,13-11-56,-37 26 199,2 1 0,0 3 0,2 1 0,2 1 0,1 3 0,-60 81 0,88-105-885,14-17-570,16-24 187,-5-6 466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0:46.8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21 628 13035,'-2'4'454,"-14"41"1253,15-43-1531,1 0 0,-1 0-1,1 0 1,0 0-1,-1 0 1,1 0-1,0 0 1,0 0-1,0 0 1,1 0 0,-1 0-1,0 0 1,1 1-1,0-1 1,-1 0-1,1-1 1,0 1-1,1 3 1,-1-4-121,-1-1 0,1 1 0,-1-1-1,1 0 1,-1 1 0,1-1 0,0 0 0,-1 1 0,1-1 0,-1 0 0,1 1 0,0-1-1,-1 0 1,1 0 0,0 0 0,-1 0 0,1 0 0,0 0 0,-1 0 0,1 0-1,0 0 1,-1 0 0,1 0 0,0 0 0,-1 0 0,1 0 0,-1-1 0,2 1-1,17-12 545,-17 11-494,22-18 551,-1-1 0,39-42 0,-26 23-226,61-66 562,101-141-1,-148 177-763,56-80 140,-116 168-355,0 0-1,1 0 1,-11 36-1,-16 70-22,34-114 12,-50 246 41,46-206-500,2 0 0,2 0 0,6 58 0,15 6-1675,-18-91 1392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0:48.5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15275,'0'0'41,"1"0"0,-1 1 1,0-1-1,1 0 0,-1 0 0,1 0 0,-1 0 0,0 0 0,1 1 0,-1-1 0,1 0 0,-1 0 0,0 1 0,1-1 1,-1 0-1,0 1 0,1-1 0,-1 0 0,0 1 0,0-1 0,1 0 0,-1 1 0,0-1 0,0 1 0,0-1 1,1 0-1,-1 1 0,0-1 0,0 1 0,2 16 11,-1-12 56,3 240 1477,-5-148-1210,-2 460 1221,14 757-193,56-624-2095,-66-678 449,0-6 94,0 0-1,0 0 1,-1 0 0,0 11 0,0-17 141,0 0 0,0 1 0,0-1 0,0 0 0,0 0 0,0 0 1,0 1-1,0-1 0,0 0 0,0 0 0,0 0 0,0 1 0,0-1 0,0 0 1,-1 0-1,1 0 0,0 1 0,0-1 0,0 0 0,0 0 0,0 0 0,0 0 1,0 1-1,-1-1 0,1 0 0,0 0 0,0 0 0,0 0 0,0 0 0,0 1 1,-1-1-1,1 0 0,0 0 0,0 0 0,0 0 0,-1 0 0,1 0 1,0 0-1,0 0 0,-1 0 0,-7-11-427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0:50.5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22 11698,'6'-16'1689,"-7"11"2309,-1 10-3725,0 1 1,0-1-1,1 1 1,0-1-1,-1 1 1,2-1-1,-1 1 1,1 0-1,0 0 0,0 6 1,0-1-73,3 140 325,-1-125-490,2 0 0,0-1 0,15 46 1,-18-68-32,-1-1 0,1 0 1,0 1-1,0-1 1,0 0-1,1 0 1,-1 0-1,0 0 1,1 0-1,-1 0 1,1 0-1,0-1 1,0 1-1,3 2 1,-4-4-4,0 1 1,1-1 0,-1 0 0,0 1-1,1-1 1,-1 0 0,0 0 0,1 0-1,-1 0 1,0 0 0,1-1-1,-1 1 1,0 0 0,1 0 0,-1-1-1,0 1 1,1-1 0,-1 1 0,0-1-1,0 0 1,0 0 0,1 1 0,-1-1-1,0 0 1,0 0 0,1-2 0,8-7 33,-2 0 0,1 0 0,-2-1 0,1 0 0,6-14 0,14-21 177,-27 45-204,-1 0 0,0 1 0,1-1 0,-1 0 0,1 1 0,-1-1 0,1 0 0,-1 1-1,1-1 1,0 1 0,-1-1 0,1 1 0,0-1 0,-1 1 0,1-1 0,0 1 0,0 0 0,-1-1 0,1 1 0,0 0 0,0 0 0,1-1 0,-2 2-3,1-1-1,-1 0 1,1 1 0,-1-1 0,1 1 0,-1-1 0,1 1 0,-1-1 0,1 1 0,-1-1 0,1 1 0,-1 0 0,0-1 0,1 1 0,-1-1 0,0 1 0,0 0 0,0-1 0,1 1-1,-1 0 1,0 0 0,2 11 36,-1-1 1,0 18-1,0-15-13,0 3-10,1 16-1,1-1 0,10 45 0,-12-75-16,-1-1 0,0 1-1,1 0 1,-1 0 0,1-1-1,0 1 1,0 0-1,-1-1 1,1 1 0,0-1-1,0 1 1,1-1-1,-1 0 1,0 1 0,0-1-1,1 0 1,-1 0-1,3 2 1,-3-3 0,0 0 0,0 0 0,0 0 0,0 1 0,0-1 0,0-1 0,0 1 0,0 0 0,0 0 0,0 0 0,0 0 0,0-1 0,0 1 0,0-1 0,0 1 0,0 0 0,0-1 0,0 0 0,0 1 0,-1-1 0,1 0 0,1 0 0,5-7 1,1 0 0,-2 0 0,0-1 0,9-15 0,-12 20-13,7-13-122,23-36-505,-30 50 428,0-1 0,0 1 0,0-1 0,0 1 1,1 0-1,-1 0 0,1 0 0,0 1 0,0-1 1,6-2-1,-7 4-160,-1 1 1,1-1-1,0 1 1,0-1-1,-1 1 0,1 0 1,0 0-1,0 0 1,0 1-1,-1-1 0,5 2 1,-5-2 169,0 1 0,0-1 1,0 1-1,0-1 0,0 0 0,0 0 1,0 0-1,0 0 0,0 0 0,0 0 1,0 0-1,1-1 0,-1 1 1,0-1-1,0 0 0,0 0 0,-1 1 1,1-1-1,0 0 0,3-3 0,29-32-121,-31 31 684,1 0-1,1 0 1,-1 0-1,1 0 0,-1 0 1,1 1-1,1 0 1,-1 0-1,1 1 0,-1-1 1,11-3-1,-15 7-223,1 0-1,0 0 0,0 0 1,0 0-1,0 0 0,0 1 1,0-1-1,0 1 0,0-1 1,0 1-1,0 0 1,0 0-1,-1-1 0,1 1 1,0 1-1,-1-1 0,1 0 1,-1 0-1,1 1 1,-1-1-1,1 0 0,-1 1 1,0 0-1,0-1 0,2 4 1,4 6 435,-1 0 0,9 20 1,-13-26-402,10 28 495,-8-23-503,-1-1-1,1 1 0,1-1 1,0 1-1,6 8 1,-10-17-160,0 1 0,1-1 1,-1 0-1,1 0 0,-1 0 0,1 0 1,-1 0-1,1 0 0,-1 0 1,1-1-1,0 1 0,0-1 1,-1 1-1,1-1 0,0 1 0,0-1 1,0 0-1,-1 0 0,1 0 1,0 0-1,0 0 0,0 0 1,2-1-1,19 2-877,-23-1 859,1 0 1,-1 0-1,1 0 1,-1 1 0,1-1-1,-1 0 1,1 1 0,-1-1-1,1 0 1,-1 1-1,1-1 1,-1 1 0,1-1-1,-1 1 1,0-1 0,1 1-1,-1-1 1,0 1-1,0-1 1,1 1 0,-1-1-1,0 1 1,0-1-1,0 1 1,0 0 0,1-1-1,-1 1 1,0-1 0,0 1-1,0 0 1,-1 0-1,0 11-232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0:52.0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1 108 15851,'6'-28'2355,"-6"28"-2335,0 0 0,0 0 0,0 0 0,0 0 0,0-1 0,0 1 0,0 0 0,0 0 0,0 0 0,0 0 0,0 0 0,0 0 0,0 0 0,0 0-1,0-1 1,0 1 0,0 0 0,0 0 0,1 0 0,-1 0 0,0 0 0,0 0 0,0 0 0,0 0 0,0 0 0,0 0 0,0 0 0,0 0-1,0-1 1,0 1 0,0 0 0,1 0 0,-1 0 0,0 0 0,0 0 0,0 0 0,0 0 0,0 0 0,0 0 0,0 0 0,0 0 0,1 0-1,-1 0 1,0 0 0,0 0 0,0 0 0,0 0 0,0 0 0,0 0 0,0 0 0,0 0 0,1 0 0,-1 0 0,0 1 0,0-1 0,0 0-1,0 0 1,0 0 0,4 17 916,-1 25-261,-3 57 0,-1-59-644,6 64 0,-2-95 91,1-11 20,3-13 35,7-43 287,-2 0-1,7-98 0,-15 118-327,4 58-83,0-1-1,1 0 1,17 25 0,-24-40-53,1-1-1,-1 0 1,1 0 0,0-1 0,0 1 0,0 0-1,0-1 1,0 0 0,1 0 0,-1 0 0,1 0 0,-1-1-1,1 1 1,0-1 0,0 0 0,0 0 0,6 1-1,-5-2 2,0 0 0,0 0-1,0-1 1,0 0 0,0 0-1,-1 0 1,1 0-1,0-1 1,0 0 0,-1 0-1,1 0 1,5-4 0,-1 0 9,-1 0 1,0-1-1,0 0 1,0 0-1,-1-1 1,0 0-1,-1 0 1,0 0-1,0-1 1,-1 0-1,0 0 1,7-17-1,-11 21-4,0 0-1,0-1 0,0 1 1,-1 0-1,1-1 1,-2-9-1,1 15-5,0-1 0,0 0 0,0 1-1,0-1 1,0 0 0,0 0 0,0 1 0,0-1-1,0 0 1,-1 1 0,1-1 0,0 0 0,0 1-1,-1-1 1,1 0 0,0 1 0,-1-1 0,1 1-1,-1-1 1,1 0 0,-1 1 0,1-1 0,-1 1-1,1 0 1,-1-1 0,0 1 0,1-1 0,-1 1-1,0 0 1,1-1 0,-1 1 0,0 0 0,1 0-1,-1 0 1,0 0 0,1-1 0,-1 1 0,0 0 0,0 0-1,1 0 1,-1 0 0,0 1 0,1-1 0,-1 0-1,0 0 1,0 0 0,1 0 0,-1 1 0,0-1-1,1 0 1,-1 1 0,1-1 0,-1 1 0,0-1-1,1 0 1,-1 1 0,0 0 0,-4 3-5,0 1 0,0-1 0,1 1 0,0 0-1,-1 0 1,2 1 0,-1-1 0,1 1 0,0-1 0,0 1 0,-4 11 0,0 5-22,-10 44 0,14-53 24,1 1 0,1 0 0,0 1 0,0-1 0,3 14 0,-2-25 1,0 0 1,1 0-1,0 0 0,-1 0 0,1 0 1,0-1-1,0 1 0,1 0 0,-1-1 0,1 1 1,-1-1-1,1 1 0,2 2 0,-2-4 2,0 0 0,-1 1 0,1-1 0,0 0-1,0-1 1,0 1 0,0 0 0,-1 0 0,1-1 0,0 1-1,0-1 1,0 0 0,0 0 0,0 0 0,0 0-1,0 0 1,0 0 0,0 0 0,0 0 0,0-1 0,4-1-1,2 0 0,0-1-1,-1 0 0,0 0 0,1-1 0,-1 0 0,0-1 0,-1 0 0,12-10 0,5-6 8,19-26 0,0 1-5,-42 45-1,0 1-1,0-1 0,1 1 0,-1-1 1,0 1-1,1-1 0,-1 1 0,1 0 0,-1-1 1,0 1-1,1 0 0,-1-1 0,1 1 1,-1 0-1,1-1 0,-1 1 0,1 0 0,-1 0 1,1 0-1,-1 0 0,1-1 0,0 1 1,-1 0-1,1 0 0,-1 0 0,1 0 0,-1 0 1,1 0-1,-1 0 0,1 1 0,0-1 1,-1 0-1,1 0 0,7 18-9,1 2 3,-9-20 7,1 1-1,-1 0 1,1-1-1,-1 1 0,1-1 1,-1 1-1,1-1 1,-1 1-1,1-1 0,0 0 1,-1 1-1,1-1 1,0 0-1,-1 1 0,1-1 1,0 0-1,-1 0 1,1 0-1,0 1 0,0-1 1,-1 0-1,1 0 1,0 0-1,0 0 0,1-1 1,2 0 6,0-1-1,1 0 1,-1 0 0,0 0 0,0-1 0,0 0-1,0 0 1,-1 0 0,7-6 0,4-3 22,-5 4-15,4-3 3,1 1 0,0 0-1,30-15 1,-40 23-16,-1 0 0,0 1 1,0 0-1,1 0 0,-1 0 0,1 0 0,-1 0 0,1 1 1,0 0-1,-1-1 0,1 1 0,-1 1 0,1-1 0,-1 0 1,1 1-1,-1 0 0,1 0 0,-1 0 0,1 0 0,-1 0 1,0 1-1,0-1 0,1 1 0,-1 0 0,3 3 0,-1 0-5,0 0-1,0 0 0,-1 1 0,0-1 0,0 1 0,0 0 0,-1 0 0,0 1 0,0-1 0,2 9 0,2 8-11,7 38 1,-11-42 16,-3-18 3,0 0 1,0-1 0,0 1-1,0 0 1,0 0 0,1-1-1,-1 1 1,0 0 0,0 0-1,1-1 1,-1 1 0,0 0-1,1-1 1,-1 1 0,1 0-1,-1-1 1,1 1 0,-1-1-1,1 1 1,0-1 0,-1 1-1,1-1 1,0 1 0,0-1-10,0 0 1,-1 0-1,1 0 1,0 0-1,-1 0 1,1 0-1,0-1 1,-1 1-1,1 0 1,-1 0-1,1-1 1,0 1-1,-1-1 1,1 1-1,-1 0 1,1-1-1,-1 1 1,1-1-1,-1 1 1,1-2-1,3-2-345,-1-1-1,0 0 0,0 0 1,4-9-1,-8 11 41,-3-4-139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0:52.4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35 15803,'-10'-15'2057,"5"4"-1337,2 5-360,0 3 1480,9 3-1511,5 3-538,9 1 281,3 1-192,12 0-240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0:52.9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27 127 16099,'1'2'94,"-1"0"-1,1 0 0,0-1 0,0 1 0,-1 0 0,1 0 0,0 0 1,1-1-1,-1 1 0,0 0 0,0-1 0,1 1 0,-1-1 0,1 0 1,-1 1-1,1-1 0,-1 0 0,1 0 0,0 0 0,0 0 0,-1 0 1,1 0-1,0-1 0,0 1 0,0-1 0,0 1 0,0-1 0,0 0 1,0 0-1,0 1 0,0-1 0,0-1 0,0 1 0,0 0 0,0 0 1,0-1-1,4-1 0,2 0 27,1-1-1,-1 0 1,0-1 0,0 0-1,0 0 1,0-1 0,9-8-1,-11 8-85,0-1 0,0 1 0,-1-1 0,0-1-1,0 1 1,0-1 0,-1 1 0,5-11-1,-9 15-23,1 1 0,0 0 0,-1-1-1,1 1 1,0-1 0,-1 1 0,0-1-1,1 1 1,-1-1 0,0 1 0,0-1-1,0 1 1,0-1 0,0 1 0,0-1-1,0 0 1,0 1 0,-1-1 0,1 1-1,-1-1 1,1 1 0,-1-1 0,0 1-1,1 0 1,-1-1 0,0 1 0,0 0-1,0 0 1,0-1 0,0 1-1,0 0 1,0 0 0,0 0 0,-1 0-1,1 0 1,0 1 0,-1-1 0,1 0-1,0 0 1,-1 1 0,1-1 0,-1 1-1,1-1 1,-1 1 0,1 0 0,-1 0-1,1 0 1,-3 0 0,-3-1 30,0 1-1,0 0 1,0 0 0,1 1-1,-1 0 1,0 0 0,1 1 0,-1 0-1,1 0 1,-1 0 0,1 1-1,0 0 1,0 0 0,0 0 0,0 1-1,1 0 1,-10 9 0,9-9-9,1 1 0,1 0 1,-1 0-1,0 1 0,1-1 1,0 1-1,1 0 0,-1 0 1,1 0-1,0 1 0,1-1 1,0 1-1,0-1 0,0 1 1,1 0-1,-1 0 1,1 10-1,1-16-25,0 1 0,0-1 0,0 0 0,0 0-1,0 0 1,0 0 0,0 0 0,0 1 0,0-1 0,1 0 0,-1 0 0,0 0 0,1 0 0,-1 0 0,1 0 0,0 0-1,-1 0 1,1 0 0,0 0 0,-1 0 0,1 0 0,0-1 0,0 1 0,0 0 0,0 0 0,0-1 0,0 1 0,0-1-1,0 1 1,0-1 0,0 1 0,0-1 0,0 1 0,0-1 0,0 0 0,0 0 0,0 0 0,1 1 0,-1-1 0,0 0-1,0-1 1,0 1 0,0 0 0,2 0 0,5-2 21,0-1-1,0 1 1,1-1-1,13-8 1,-12 6-14,19-9 1,60-25-119,-80 35 73,1 1 1,-1 1 0,1 0 0,-1 0-1,1 1 1,0 0 0,15 1 0,-22 0 20,1 0 1,0 1-1,-1 0 1,1 0-1,-1 0 1,1 0 0,-1 0-1,0 1 1,0 0-1,0-1 1,0 1 0,0 0-1,0 1 1,0-1-1,0 0 1,-1 1-1,1 0 1,-1-1 0,0 1-1,0 0 1,0 0-1,2 5 1,2 4 38,-1 1-1,-1 0 1,0 0-1,3 20 1,-5-25 19,-2-7-34,0 1 0,0-1 0,0 0 1,1 0-1,-1 0 0,0 0 0,0 0 0,1 0 1,-1 0-1,1 0 0,-1 0 0,1 0 0,-1 0 1,1 0-1,0 0 0,0 0 0,-1 0 0,1 0 1,0-1-1,0 1 0,0 0 0,0 0 0,0-1 1,0 1-1,0-1 0,0 1 0,0-1 0,1 1 1,0-1 7,1-1 0,-1 1 1,0 0-1,0-1 0,0 0 1,0 0-1,0 1 0,0-1 1,-1 0-1,1-1 0,0 1 1,0 0-1,-1 0 0,4-4 1,30-30 179,-28 27-177,0 0 0,1 0 0,0 1 0,0 0-1,0 1 1,1 0 0,0 0 0,15-7 0,-23 13-30,0-1 1,0 1 0,0 0-1,0-1 1,0 1-1,0 0 1,0 0 0,0 0-1,0 0 1,0 0-1,0 0 1,0 0 0,1 0-1,-1 1 1,0-1-1,0 0 1,0 0 0,0 1-1,0-1 1,0 1-1,0-1 1,0 1-1,0 0 1,-1-1 0,1 1-1,0 0 1,0-1-1,0 1 1,-1 0 0,1 0-1,0 0 1,-1 0-1,1 0 1,0 1 0,2 4-91,-1 0 0,-1-1 1,1 1-1,-1 0 0,1 7 1,1 3-97,2-6 31,0-13-22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0:53.4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1 17708,'-2'24'1688,"-1"0"0,-8 30 0,4-18-1187,4-18-344,-21 125 664,21-117-716,1-1 1,1 1 0,4 37-1,-3-61-94,0 0-1,1 0 1,-1 0 0,1 0-1,-1 0 1,1 1-1,-1-1 1,1 0-1,0 0 1,0 0 0,0-1-1,0 1 1,1 0-1,2 3 1,-4-5-3,1 1-1,0-1 1,0 1-1,0-1 1,0 1-1,0-1 1,0 0 0,0 1-1,0-1 1,0 0-1,0 0 1,0 0 0,0 0-1,-1 0 1,1 0-1,0 0 1,0 0-1,0 0 1,0 0 0,0-1-1,0 1 1,2-1-1,3-3 23,1 1-1,-1-2 1,0 1 0,0 0-1,0-1 1,-1 0-1,6-7 1,107-132 305,-80 94-372,76-78 0,-112 126-10,27-23-269,-27 24 203,0-1 0,0 1 0,-1 0-1,1 0 1,0 0 0,0 0 0,0 0 0,0 0 0,0 1 0,1-1-1,-1 0 1,0 1 0,4 0 0,-6 0 84,0 0 1,0 0-1,0 1 0,1-1 0,-1 0 0,0 0 1,0 1-1,0-1 0,0 0 0,0 1 1,0-1-1,0 0 0,0 1 0,0-1 1,0 0-1,0 0 0,0 1 0,0-1 1,0 0-1,0 1 0,0-1 0,-1 0 1,1 1-1,0-1 0,0 0 0,0 0 0,0 1 1,-1-1-1,1 0 0,0 0 0,0 0 1,0 1-1,-1-1 0,1 0 0,0 0 1,0 0-1,-1 1 0,1-1 0,0 0 1,0 0-1,-1 0 0,1 0 0,-14 12-225,-7-1-258,-2 2-94</inkml:trace>
  <inkml:trace contextRef="#ctx0" brushRef="#br0" timeOffset="1">208 287 16660,'-3'39'1952,"2"1"-1320,1-4-312,1-2 1297,8-6-1097,2-6-264,9-13-864,3-12 848,12-17-352,2-6-96,6-5-73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0:54.3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93 14251,'0'1'86,"0"-1"0,1 1 0,-1 0 0,0-1 0,1 1 0,-1-1 0,0 1 0,1 0 0,-1-1 0,1 1 0,-1-1 0,1 0 0,-1 1 0,1-1 0,-1 1 0,1-1 0,-1 0 0,1 1 0,0-1 0,-1 0 0,1 0 0,0 1 0,-1-1 0,1 0 0,0 0 0,-1 0 0,1 0 0,0 0 0,-1 0 0,1 0 0,0 0 0,-1 0 0,1 0 0,0 0 0,0-1 0,27-4 1468,-21 3-1332,0-1 0,0 0 0,0-1 0,0 0 0,10-7 0,-15 10-187,0-1 0,-1 1 0,1-1 0,0 0 0,0 1 0,-1-1 0,1 0 0,-1 0 0,1 0 0,-1 0 0,0 0 0,0 0 0,0 0 0,0 0 0,0-1 0,0 1 0,-1 0 0,1-1 0,-1 1 0,1 0 0,-1-1 0,0-2 0,0 4-20,0 0 1,-1 0-1,1 0 0,0 0 1,0 0-1,-1 0 0,1 1 1,-1-1-1,1 0 1,-1 0-1,1 0 0,-1 0 1,0 0-1,1 1 1,-1-1-1,0 0 0,1 1 1,-1-1-1,0 0 0,0 1 1,0-1-1,0 1 1,-1-1-1,0 0 4,0 1 0,0-1 0,-1 1 0,1 0 0,0-1 0,-1 1 0,1 0 0,0 1 0,0-1 0,-3 1 0,-1 0 10,-1 1 0,1-1 1,0 2-1,0-1 0,0 1 0,-8 4 1,7-2-15,-1 1 0,1 0 0,1 1 0,-1-1 0,1 1-1,0 0 1,1 1 0,0-1 0,0 1 0,-6 13 0,8-15-11,1 0-1,0-1 0,0 1 1,0 0-1,1 0 0,0 0 1,0 0-1,1 0 0,-1 1 1,1-1-1,1 0 0,-1 0 1,1 0-1,0 0 0,0 0 1,4 10-1,-4-13-1,1-1-1,-1 1 1,0-1-1,1 1 1,0-1 0,0 0-1,-1 1 1,1-1-1,1 0 1,-1 0 0,0-1-1,0 1 1,1 0-1,-1-1 1,1 1 0,-1-1-1,1 0 1,0 0-1,-1 0 1,1 0 0,0 0-1,0-1 1,0 1-1,0-1 1,0 0-1,-1 0 1,1 0 0,0 0-1,0 0 1,0-1-1,3 0 1,5-1-1,-1-1 0,0 0 0,0-1 1,0 0-1,0 0 0,0-1 0,11-8 0,-3 1-41,-1-1-1,-1-1 1,1-1-1,-2 0 1,0-1-1,-1 0 1,-1-2-1,0 1 1,-2-1-1,12-24 1,-23 42 37,1 0 0,-1 0 0,0 0 0,0 0 0,0 0 0,0 0 0,0 0 0,0 0 0,0-1 0,0 1 1,1 0-1,-1 0 0,0 0 0,0 0 0,0 0 0,0 0 0,0 0 0,0 0 0,0 0 0,0 0 0,0 0 0,0-1 1,0 1-1,0 0 0,0 0 0,0 0 0,0 0 0,0 0 0,0 0 0,0 0 0,0 0 0,0-1 0,0 1 0,0 0 1,0 0-1,0 0 0,0 0 0,0 0 0,0 0 0,0 0 0,0 0 0,0-1 0,0 1 0,0 0 0,0 0 0,0 0 1,0 0-1,0 0 0,0 0 0,0 0 0,0 0 0,0 0 0,-1 0 0,1 0 0,0-1 0,0 1 0,0 0 1,0 0-1,0 0 0,0 0 0,0 0 0,0 0 0,-1 0 0,1 0 0,0 0 0,0 0 0,0 0 0,-6 5-105,-3 9 121,1 1 1,0 1-1,1 0 0,1 0 1,0 0-1,1 0 0,1 1 1,1 0-1,-3 23 0,6-39-1,0 0 0,0 0 0,-1 0 0,1 0 0,0 0 0,0 0 0,0 0 0,0 0 0,0 1 0,1-1 0,-1 0 0,0 0 0,0 0 0,1 0 0,-1 0 0,1 0 0,-1 0 0,1 0 0,-1 0 0,1 0 0,-1 0 0,1 0 0,0 0 0,0-1 0,0 2 0,1-2 0,-1 0-1,0 0 1,0 0-1,0 0 1,0 0-1,1 0 1,-1 0-1,0-1 1,0 1 0,0 0-1,0-1 1,0 1-1,0-1 1,0 1-1,0-1 1,0 0-1,0 1 1,2-2 0,6-6 28,0-1 1,0 1 0,8-12 0,25-35-72,16-18-319,-57 72 338,13-12-164,-14 13 170,0-1 0,0 1 0,0 0 1,1 0-1,-1 0 0,0 0 0,0-1 0,1 1 0,-1 0 0,0 0 1,0 0-1,0 0 0,1 0 0,-1 0 0,0 0 0,0 0 1,1 0-1,-1 0 0,0 0 0,0 0 0,1 0 0,-1 0 1,0 0-1,0 0 0,1 0 0,-1 0 0,0 0 0,0 0 0,1 0 1,-1 0-1,0 1 0,0-1 0,1 0 0,-1 0 0,0 0 1,0 0-1,0 0 0,0 1 0,1-1 0,-1 0 0,0 0 1,0 0-1,0 1 0,0-1 0,0 0 0,1 0 0,-1 1 1,0-1-1,0 0 0,0 0 0,0 1 0,0-1 0,0 0 0,0 0 1,0 1-1,0-1 0,0 0 0,0 0 0,0 1 0,0-1 1,0 0-1,0 0 0,0 1 0,-1-1 0,1 0 0,0 0 1,0 0-1,0 1 0,-4 30 43,0-1 1,-2 0-1,-12 34 1,-6 34 544,15-36 64,-1 120 1,9-143-616,1-26 7,-1-1-1,-1 1 0,-6 22 0,7-30-13,0 0 0,-1-1 0,0 1-1,0 0 1,0-1 0,-1 1-1,0-1 1,0 0 0,0 0 0,0 0-1,0 0 1,-5 4 0,7-7-17,0-1 1,0 1 0,0 0 0,-1 0-1,1 0 1,0-1 0,0 1 0,0 0-1,-1-1 1,1 1 0,0-1 0,-1 0-1,1 1 1,0-1 0,-1 0 0,1 0-1,-1 0 1,1 0 0,0 0 0,-1 0-1,1 0 1,-1 0 0,1-1 0,0 1-1,-1 0 1,1-1 0,0 1 0,0-1-1,-1 0 1,1 1 0,0-1-1,0 0 1,0 0 0,0 0 0,0 0-1,0 0 1,0 0 0,0 0 0,0 0-1,0 0 1,0 0 0,1 0 0,-1-2-1,-2-2-7,0-1-1,0 0 0,1 0 1,0 0-1,1 0 0,-1-1 1,1 1-1,0-7 0,0-6-58,1 1 0,2-1-1,-1 0 1,2 0-1,1 1 1,0 0-1,1-1 1,1 2-1,1-1 1,1 1-1,0 0 1,1 0-1,1 1 1,17-22-1,-9 15-214,1 2-1,1 0 0,1 1 0,0 1 1,2 1-1,0 1 0,1 1 0,47-24 1,-67 38 211,1 0 1,-1 1-1,1-1 0,-1 1 1,1-1-1,-1 1 1,1 1-1,5-1 0,-9 1 66,0 0 0,0 0 0,0 0 0,0 0 0,0 0 0,0 1 0,0-1-1,0 0 1,0 1 0,0-1 0,0 1 0,0-1 0,0 1 0,0-1 0,0 1-1,0 0 1,-1-1 0,1 1 0,0 0 0,0 0 0,-1 0 0,1-1 0,0 1 0,-1 0-1,1 0 1,-1 0 0,0 0 0,1 0 0,-1 0 0,0 0 0,1 0 0,-1 0-1,0 0 1,0 0 0,0 0 0,0 0 0,0 0 0,0 0 0,0 3 0,-2 10 234,0 0 0,-1-1-1,0 1 1,-10 25 0,8-25 68,0 0 0,1 0 0,1 0 1,-2 18-1,5-32-300,0 0 1,-1 0 0,1 0-1,0 0 1,0 0 0,0 0-1,0 0 1,0 0-1,0 1 1,0-1 0,0 0-1,0 0 1,0 0 0,0 0-1,0 0 1,0 0 0,0 0-1,0 1 1,1-1 0,-1 0-1,0 0 1,0 0 0,0 0-1,0 0 1,0 0 0,0 0-1,0 0 1,0 0 0,0 0-1,0 1 1,0-1 0,0 0-1,0 0 1,1 0-1,-1 0 1,0 0 0,0 0-1,0 0 1,0 0 0,0 0-1,0 0 1,0 0 0,0 0-1,1 0 1,-1 0 0,0 0-1,0 0 1,0 0 0,0 0-1,0 0 1,0 0 0,0 0-1,0 0 1,1 0 0,-1 0-1,0 0 1,0 0 0,0 0-1,0 0 1,0 0 0,9-7 122,9-13-36,24-38-33,31-39-293,-71 95 211,0 0-1,-1 0 1,1 1-1,0-1 0,0 1 1,0-1-1,0 1 1,0 0-1,0 0 0,0-1 1,3 1-1,-4 0 10,0 1 0,-1 0 0,1 0 0,0 0 0,0 0 0,-1 1 0,1-1 0,0 0 0,-1 0 0,1 0 0,0 1 0,-1-1 0,1 0 0,0 0 0,-1 1 0,1-1 0,-1 1 0,1-1 0,-1 1 0,1-1 0,-1 1 0,1-1 0,-1 1 0,1-1 0,-1 1 0,1-1 0,-1 1 0,0 0-1,1-1 1,-1 1 0,0 0 0,0-1 0,0 1 0,1 0 0,-1-1 0,0 1 0,0 0 0,0-1 0,0 2 0,1 24-643,-2-23 624,1 1 1,0-1-1,0 1 0,0-1 1,0 1-1,1-1 1,0 0-1,-1 1 1,3 3-1,1-7-100,1-10-28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4:08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14259,'1'10'1240,"10"2"-688,10-1-143,17-4 455,11 1-112,11-8-136,8 0-72,10-3-152,7-3-48,1-1-200,-6 0-104,-12 1-392,-7 2-200,-18-1 472,-10 1-88,-30 4-64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0:55.4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12 200 15819,'14'-12'4146,"2"-2"-3496,0 0 1,23-27 0,-35 35-606,0-1 1,0 0-1,-1 0 0,0-1 1,0 1-1,-1-1 1,3-10-1,-5 15-23,1 1-1,-1-1 0,0 1 0,0-1 0,0 0 1,0 1-1,0-1 0,-1 1 0,1-1 1,-1 1-1,-1-5 0,1 6-8,0 0 1,0 0-1,1 0 0,-1 0 1,0 0-1,0 0 1,0 0-1,0 0 0,0 0 1,0 0-1,0 1 0,0-1 1,-1 0-1,1 1 0,0-1 1,0 1-1,-1-1 0,1 1 1,0 0-1,0-1 0,-1 1 1,1 0-1,-3 0 1,1 0 13,-1 1 0,1 0 0,0-1 0,0 1 0,-1 0 0,1 0 0,0 1 0,0-1 0,0 1 0,0-1 0,0 1 0,1 0 0,-1 0 0,0 0 0,1 1 0,0-1 0,-1 1 0,1-1 0,0 1 0,0 0 0,0-1 0,1 1 0,-1 0 0,-1 5 0,-1 2 20,-1 0 0,2 0 0,-1 0 0,1 1 0,1 0 0,-2 14 0,4-20-37,0 0 1,0 0 0,0 0-1,0 0 1,1 0 0,0 0 0,0 0-1,0-1 1,1 1 0,-1 0-1,1-1 1,0 1 0,3 4-1,-3-7-31,-1-1-1,1 1 1,-1 0-1,1 0 0,0-1 1,-1 1-1,1-1 1,0 0-1,0 1 1,0-1-1,0 0 1,0 0-1,1 0 0,-1-1 1,0 1-1,0 0 1,0-1-1,1 0 1,-1 1-1,0-1 0,1 0 1,-1 0-1,0 0 1,1 0-1,-1-1 1,0 1-1,1-1 0,-1 1 1,4-3-1,11-4 131,-1-2 0,0 0-1,-1-1 1,0 0-1,-1-1 1,19-19-1,-33 30-108,45-41-29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0:55.9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178 1 16323,'-9'7'632,"-15"12"611,1 1 1,0 2-1,-20 25 1,42-47-1226,1 0 0,0 0 0,-1 1 0,1-1 0,0 0 0,-1 1 0,1-1 0,0 0 0,0 1 0,-1-1 0,1 1 0,0-1 0,0 0 0,0 1 0,0-1 0,-1 1 0,1-1 0,0 1 0,0-1 0,0 1 0,0-1 0,0 1 0,0-1 0,0 0 0,0 1 0,0-1 0,0 1 0,0-1 0,1 1 0,-1-1 0,0 1 0,0-1 0,0 0 0,1 1 0,-1-1 1,0 1-1,0-1 0,1 0 0,-1 1 0,0-1 0,1 0 0,-1 1 0,0-1 0,1 0 0,-1 0 0,0 1 0,1-1 0,0 0 0,28 6 34,-11-3-7,-9 2-53,1 0-1,-1 1 1,0 0 0,0 1 0,-1-1-1,1 2 1,-2-1 0,1 1-1,6 10 1,-13-17 11,0 0-1,0 0 1,-1 0-1,1 1 1,0-1-1,-1 0 1,1 1-1,-1-1 1,1 1-1,-1-1 1,0 1-1,0-1 0,0 0 1,0 1-1,0-1 1,0 1-1,0-1 1,0 1-1,0-1 1,-1 1-1,1-1 1,0 0-1,-1 1 1,0-1-1,1 0 1,-1 1-1,0-1 1,1 0-1,-1 0 1,0 1-1,0-1 1,0 0-1,0 0 1,-3 2-1,-3 3 19,-1 0-1,0 0 1,0 0-1,-9 4 1,8-5-44,0 0-138,0 0-1,0 0 1,0-1-1,-11 3 1,17-6 102,0 0 0,0 0 0,0-1 0,1 1 1,-1-1-1,0 0 0,0 0 0,0 0 0,0 0 0,0-1 0,0 1 0,0-1 0,0 0 1,0 0-1,0 0 0,1 0 0,-1 0 0,-4-3 0,-11-11-356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0:56.4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8 15219,'3'-4'2097,"0"1"-1225,-3 7-344,-3 5 1240,1 9-671,0 7-145,-1 8-384,-2 5-224,1 2-200,0 2-56,1-6-232,1-6-168,1-13-344,1-16-208,1-11 1792,2-14-1096,0-15-64,0-5-96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0:56.9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3 15491,'-2'-3'1633,"2"8"-1177,-3 5-200,3 3 928,2 1-720,1 0-352,8-1-656,2-1 536,7 1-144,3-3-72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0:57.3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186 103 14947,'-35'17'1754,"12"-7"-682,1 1 0,-24 16 0,41-24-926,1 1 1,-1-1-1,0 1 0,1 0 0,0 0 1,0 1-1,0-1 0,0 1 1,1 0-1,0 0 0,0 0 1,0 1-1,1-1 0,-3 7 0,5-11-126,-1 0-1,1 0 1,0 0-1,0 0 1,-1-1-1,1 1 0,0 0 1,0 0-1,0 0 1,0 0-1,0 0 1,0 0-1,1 0 0,-1 0 1,0 0-1,0 0 1,1 0-1,0 1 1,-1-2-9,1 1 0,-1-1 0,1 1 0,-1-1 0,1 0 0,-1 0 1,1 1-1,-1-1 0,1 0 0,-1 0 0,1 1 0,0-1 0,-1 0 1,1 0-1,-1 0 0,1 0 0,0 0 0,-1 0 0,1 0 1,-1 0-1,2 0 0,3-1 10,-1-1-1,1 1 1,0-1 0,-1 0 0,1 0 0,4-3 0,92-63 11,-6 3-75,-88 60 25,1 2 1,-1-1-1,0 1 1,11-3-1,-17 5 15,0 1-1,0-1 0,0 1 0,0 0 1,0-1-1,1 1 0,-1 0 1,0 0-1,0 0 0,0 0 0,0 0 1,1 0-1,-1 0 0,0 0 0,0 1 1,0-1-1,0 0 0,0 1 0,1-1 1,-1 1-1,0-1 0,0 1 1,0-1-1,0 1 0,0 0 0,-1 0 1,1-1-1,0 1 0,0 0 0,0 0 1,-1 0-1,1 0 0,0 0 0,-1 0 1,1 0-1,-1 0 0,2 2 0,-1 7-10,0 0-1,0-1 1,-1 1-1,0 0 0,-1-1 1,-3 16-1,0 23 120,4-47-100,0-1 0,0 1 0,-1 0-1,1-1 1,0 1 0,0 0 0,0 0-1,0-1 1,0 1 0,0 0 0,0-1 0,1 1-1,-1 0 1,0-1 0,0 1 0,0 0-1,1-1 1,-1 1 0,0 0 0,1-1 0,-1 1-1,1-1 1,-1 1 0,0-1 0,1 1 0,-1-1-1,1 1 1,0-1 0,-1 1 0,1-1-1,-1 1 1,1-1 0,0 0 0,-1 1 0,1-1-1,0 0 1,-1 0 0,1 0 0,0 0-1,-1 1 1,1-1 0,0 0 0,-1 0 0,1 0-1,0 0 1,0 0 0,-1-1 0,1 1 0,0 0-1,-1 0 1,1 0 0,0-1 0,-1 1-1,1 0 1,0 0 0,-1-1 0,1 1 0,-1-1-1,1 1 1,0-1 0,6-4 40,1 0 0,-1 0 0,10-10 0,16-18-17,-23 22-122,0 1-1,0 0 1,19-13 0,-28 22 81,0 0 0,-1 1 1,1-1-1,-1 1 0,1-1 0,0 1 0,-1-1 1,1 1-1,0 0 0,0-1 0,-1 1 0,1 0 1,0-1-1,0 1 0,0 0 0,0 0 0,-1 0 1,1 0-1,0 0 0,0 0 0,0 0 1,-1 0-1,1 0 0,0 0 0,0 0 0,0 1 1,0-1-1,-1 0 0,1 0 0,0 1 0,0-1 1,-1 1-1,1-1 0,0 1 0,-1-1 0,1 1 1,-1-1-1,1 1 0,0-1 0,-1 1 1,1 0-1,-1-1 0,1 1 0,-1 0 0,0 0 1,1 1-1,1 3-42,-1 1-1,0-1 1,0 1 0,0 0-1,0 8 1,-1-6 40,1 16 2,-2-17 60,1-1 0,0 1 0,1-1 0,0 0 0,-1 1 0,2-1 0,-1 1 0,1-1 0,0 0 0,5 11 0,-6-17-31,-1 1 0,1-1 0,-1 1 0,0-1 1,1 1-1,-1-1 0,1 1 0,-1-1 0,1 0 0,0 1 1,-1-1-1,1 0 0,-1 1 0,1-1 0,0 0 0,-1 0 1,1 0-1,0 0 0,-1 1 0,1-1 0,0 0 0,-1 0 0,1 0 1,-1 0-1,2-1 0,16-9 266,12-25 56,-28 33-311,34-52 153,-25 36-309,1 0 0,0 0 0,22-21 0,-34 38 109,1 1 1,-1-1 0,1 1-1,-1-1 1,1 1 0,-1-1 0,1 1-1,-1-1 1,1 1 0,0-1-1,-1 1 1,1 0 0,-1-1 0,1 1-1,0 0 1,-1 0 0,1 0 0,0-1-1,0 1 1,-1 0 0,1 0-1,0 0 1,-1 0 0,1 0 0,0 0-1,1 1 1,-2-1 3,1 1 1,0 0-1,-1-1 0,1 1 0,-1 0 1,1 0-1,-1-1 0,1 1 0,-1 0 1,1 0-1,-1 0 0,0 0 0,0 0 1,1 0-1,-1 0 0,0 0 0,0 1 1,1 9-34,-1 0 0,-2 18-1,1-22 48,-2 30 52,0-12 168,2-1-1,2 49 1,-1-72-204,0 0-1,0 0 1,0 1 0,0-1-1,0 0 1,1 0 0,-1 1 0,0-1-1,0 0 1,1 0 0,-1 0 0,1 0-1,-1 0 1,1 1 0,0-1-1,-1 0 1,1 0 0,0 0 0,0-1-1,0 1 1,0 0 0,0 0-1,0 0 1,0-1 0,0 1 0,0 0-1,0-1 1,0 1 0,0-1 0,0 1-1,2-1 1,-1 0-16,0 0 0,-1-1 1,1 1-1,0-1 0,0 1 0,0-1 0,-1 0 1,1 0-1,0 0 0,-1 0 0,1 0 0,-1 0 1,1 0-1,-1 0 0,1-1 0,-1 1 0,0 0 1,0-1-1,0 0 0,2-1 0,5-10-35,-1-1 0,0 0 0,-1 0-1,0 0 1,-1-1 0,-1 0 0,0 0-1,-1 0 1,0 0 0,-2 0 0,0-1-1,0 1 1,-3-24 0,-5-7-191</inkml:trace>
  <inkml:trace contextRef="#ctx0" brushRef="#br0" timeOffset="1">729 0 14011,'-11'16'1632,"1"0"-904,1-2-327,5-5 1215,3-2-896,3-6-880,7-1 392,5-1-208,4-1-120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0:57.8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162 1 15803,'-33'14'2161,"18"-8"-1274,1 0-1,-1 1 1,1 1-1,-17 12 1,67-19-2652,-22-1 1275,0 0 0,0 1-1,0 1 1,22 4 0,-31-4 458,1-1 0,-1 1 1,0 0-1,0 0 0,0 0 1,0 1-1,0 0 0,0 0 0,-1 0 1,0 0-1,1 1 0,-1 0 1,0 0-1,5 6 0,-8-8 99,0 0 0,0 0 1,0 0-1,0 1 0,0-1 0,0 0 0,-1 0 0,1 0 0,-1 1 1,0-1-1,1 0 0,-1 0 0,0 1 0,0-1 0,-1 0 0,1 1 1,0-1-1,-1 2 0,-1 1 83,0-1 0,0 1 0,0-1 0,0 0 1,-1 0-1,1 0 0,-1 0 0,-4 5 0,-3 1 291,-1 0 0,0-1 0,0 1 0,-22 11 0,21-14-157,0 0 0,-1-1 0,-14 5 0,24-9-293,-1-1 0,0 0 0,0 0 0,1-1 0,-1 1 0,0-1 1,0 1-1,0-1 0,1 0 0,-1-1 0,0 1 0,0-1 0,0 1 0,1-1 0,-1 0 0,-3-2 0,5 2-48,1 0 1,0 1-1,0-1 0,0 0 0,0 0 0,-1 0 1,1 0-1,0 0 0,0 0 0,1 0 1,-1-1-1,0 1 0,0 0 0,1 0 1,-1-1-1,0 1 0,1-1 0,0 1 1,-1 0-1,1-1 0,0 1 0,-1-1 1,1 1-1,0-1 0,0 1 0,0 0 1,0-1-1,1 1 0,-1-1 0,0 1 1,1-1-1,-1 1 0,1 0 0,0-3 0,2-1-89,-1-1 0,1 0 0,0 1 0,1-1-1,-1 1 1,9-8 0,16-16-673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0:58.3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67 193 15067,'2'-9'1732,"-6"7"-534,3 2-1062,-1 1 1,1-1 0,0 1-1,-1 0 1,1-1-1,0 1 1,0 0 0,-1 0-1,1 0 1,0 0 0,-1 1-1,-3 4 55,0-1 0,0 1 1,1 0-1,0 1 0,0-1 0,1 1 0,0 0 0,0 0 1,0 0-1,1 0 0,0 0 0,0 0 0,1 1 0,0-1 0,0 0 1,1 1-1,1 11 0,-1-17-182,0 0-1,0 0 1,0 0-1,1 0 1,-1-1 0,1 1-1,0 0 1,-1 0 0,1 0-1,0-1 1,0 1-1,0 0 1,0-1 0,1 1-1,-1-1 1,0 1 0,1-1-1,-1 1 1,1-1-1,-1 0 1,1 0 0,-1 0-1,1 0 1,0 0 0,0 0-1,-1 0 1,1-1-1,0 1 1,0-1 0,0 1-1,0-1 1,0 0-1,0 0 1,0 1 0,0-1-1,0-1 1,0 1 0,-1 0-1,4-1 1,4 0-1,0-1 1,0-1-1,0 1 0,0-1 1,0-1-1,-1 0 1,11-6-1,1-2 5,0-2 0,0-1-1,-2-1 1,0 0 0,20-23 0,-26 25-3,-1 0-1,0-1 1,-1 0 0,-1-1 0,0 0-1,-1 0 1,9-29 0,-15 41-13,-1 0 1,-1 0-1,1 0 1,0 0 0,-1 0-1,0 0 1,0 0-1,0 0 1,-1 0 0,1 0-1,-2-6 1,1 8 1,1 1 1,-1 0-1,0 0 0,1-1 1,-1 1-1,0 0 0,0 0 1,0 0-1,0 0 1,0 0-1,0 0 0,0 0 1,0 0-1,0 0 0,0 1 1,-1-1-1,1 0 1,0 1-1,-1-1 0,1 1 1,0-1-1,-1 1 1,1 0-1,0-1 0,-1 1 1,1 0-1,-1 0 0,1 0 1,0 0-1,-1 0 1,1 1-1,-1-1 0,1 0 1,-3 1-1,-2 2 8,-1-1 0,1 1 1,0 0-1,0 0 0,0 0 0,0 1 0,1 0 0,0 0 1,0 1-1,0 0 0,0-1 0,0 1 0,1 1 0,0-1 1,-4 7-1,3-3 21,-1 0 0,1 0 0,1 1 0,0-1 0,0 1 1,1 0-1,0 0 0,1 0 0,-2 12 0,4-19-18,-1-1 0,1 1 0,0-1 0,0 0 0,1 1 0,-1-1 0,0 1 0,1-1 0,-1 0 0,1 1 0,0-1 0,0 0 0,0 0 0,0 1 0,0-1 0,0 0 0,1 0 0,-1 0 0,1 0 0,2 2 0,-1-2-2,0 0 0,0 0 0,0-1 0,0 1 0,0-1-1,0 0 1,1 0 0,-1 0 0,0 0 0,1-1 0,-1 1 0,7-1 0,5-1-32,0 0 1,0-1-1,0-1 1,0 0 0,18-7-1,-20 6-44,2-1-84,0 0 1,0-1-1,-1 0 0,16-10 0,-95 32 495,60-14-307,0 0 0,0 0 1,1 0-1,-1 0 0,0 1 0,1 0 0,-1 0 1,1 0-1,0 1 0,0-1 0,-5 7 0,7-8-38,1 1 1,0-1-1,0 0 0,0 0 0,0 0 0,0 1 0,0-1 1,0 0-1,1 1 0,-1-1 0,1 1 0,0-1 0,0 1 1,0-1-1,0 1 0,0-1 0,1 0 0,-1 1 0,1-1 1,-1 1-1,1-1 0,0 0 0,0 1 0,0-1 0,0 0 0,0 0 1,3 4-1,-1-3-23,-1 1 1,1-1-1,-1 1 0,1-1 1,0 0-1,0 0 1,1 0-1,-1-1 0,1 1 1,-1-1-1,1 0 1,0 0-1,0 0 0,0 0 1,0-1-1,5 2 1,-2-2-17,-1 0 0,1 0 0,-1-1 1,1 0-1,0-1 0,-1 1 0,1-1 1,-1 0-1,12-4 0,-2-1-23,0 0-1,-1-1 1,0-1-1,0-1 1,-1 0-1,0 0 1,19-18-1,-26 19 43,17-12 92,-24 20-66,1 0 0,-1-1 0,0 1 0,0 0 0,0 0 0,1 0 1,-1 0-1,0 0 0,0 0 0,1 0 0,-1 0 0,0-1 0,0 1 0,1 0 0,-1 0 0,0 0 0,1 0 0,-1 0 0,0 0 0,0 1 0,1-1 1,-1 0-1,0 0 0,0 0 0,1 0 0,-1 0 0,0 0 0,0 0 0,0 0 0,1 1 0,-1-1 0,1 15 209,-4 0-115,2-11-44,0 1 0,0-1 0,1 1 0,-1 0 0,1-1 0,0 1-1,1 5 1,-1-10-46,0 1-1,0-1 1,0 1 0,1-1-1,-1 1 1,0-1-1,0 1 1,1-1 0,-1 1-1,0-1 1,1 1-1,-1-1 1,1 1-1,-1-1 1,1 1 0,-1-1-1,0 0 1,1 1-1,-1-1 1,1 0-1,0 0 1,-1 1 0,2-1-1,-1 0-1,1 1-1,0-1 1,0 0-1,0-1 1,-1 1-1,1 0 1,0 0-1,0-1 1,-1 1-1,1-1 1,0 1-1,1-2 1,5-1-177,0-1 1,0 0 0,-1-1-1,1 1 1,-1-1 0,0-1-1,8-7 1,-14 10-130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0:59.3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364 144 15083,'5'-15'654,"-1"1"-259,0-1 0,2-16 0,-6 28-295,0-1-1,1 1 1,-1 0-1,0-1 1,0 1 0,-1 0-1,1 0 1,-1-1 0,0 1-1,0 0 1,0 0-1,0 0 1,0-1 0,-1 1-1,-1-3 1,2 5-39,0 0 1,0 0-1,0 0 0,0 0 1,0 0-1,-1 0 0,1 0 1,0 0-1,0 0 0,-1 1 1,1-1-1,-1 0 0,1 1 1,0-1-1,-1 1 0,1 0 1,-1-1-1,-2 1 0,0 0 18,1 0 0,-1 1 0,1-1-1,-1 1 1,0 0 0,1 0 0,-6 2-1,-5 3 100,2 1 0,-25 16 0,33-20-141,-20 14 47,0 2-1,1 1 1,1 1 0,0 1 0,2 0-1,1 2 1,1 0 0,0 2 0,-13 27-1,27-46-71,1 1 0,0-1 0,0 1-1,1 0 1,-1 0 0,2 0 0,-1 0-1,1 10 1,1-15-8,0 0 0,0 0 0,0 0 0,1 1 0,-1-1 0,1 0 0,0 0 0,0 0 0,0-1 0,0 1 0,0 0 0,1 0 0,-1 0 0,1-1 0,0 1 0,0-1 0,0 1 0,0-1 0,0 0 0,1 0 0,-1 0 0,1 0 0,4 3 0,4-1-6,-1 1 0,0-2 0,1 1 0,0-2 0,0 1 0,0-2 0,0 1 0,0-1 0,22-2 0,9-1-79,50-11 0,-29 3-60,-62 10 139,-1 0 1,0 0-1,0 0 0,1 0 1,-1 0-1,0 0 1,1 0-1,-1 0 0,0 0 1,0 0-1,1 0 0,-1-1 1,0 1-1,0 0 1,1 0-1,-1 0 0,0 0 1,0 0-1,1-1 1,-1 1-1,0 0 0,0 0 1,0 0-1,1-1 0,-1 1 1,0 0-1,0 0 1,0-1-1,0 1 0,0 0 1,1 0-1,-1-1 0,0 1 1,0 0-1,0-1 1,0 1-1,0 0 0,0 0 1,0-1-1,0 1 0,0 0 1,0-1-1,0 1 1,0 0-1,0 0 0,0-1 1,-1 1-1,1 0 1,0 0-1,0-1 0,0 1 1,0 0-1,0 0 0,-1-1 1,1 1-1,0 0 1,0 0-1,-1-1 0,-13-15-4,11 13 3,-6-7 2,4 3 2,-1 1 1,0 0 0,0 0 0,0 1-1,-1 0 1,1 0 0,-1 0 0,-13-6-1,19 11 0,1 0 0,-1 0-1,0-1 1,1 1 0,-1 0 0,1 0-1,-1 0 1,1 0 0,-1 0-1,1 0 1,-1 0 0,0 0 0,1 0-1,-1 0 1,1 0 0,-1 0-1,1 0 1,-1 1 0,1-1-1,-1 0 1,1 0 0,-1 0 0,1 1-1,-1-1 1,1 0 0,-1 1-1,1-1 1,-1 1 0,1-1 0,0 0-1,-1 1 1,1-1 0,0 1-1,-1-1 1,1 1 0,0-1 0,0 1-1,-1-1 1,1 1 0,0-1-1,0 1 1,0 0 0,0-1 0,0 1-1,0-1 1,0 1 0,0-1-1,0 1 1,0-1 0,0 1 0,0 0-1,0-1 1,0 2 0,1 2 2,0 1 0,0 0 0,0-1 0,0 1 0,3 5 1,-1-4-7,0 1 1,0 0 0,1-1 0,0 0 0,0 0-1,1 0 1,0-1 0,0 1 0,0-1-1,1 0 1,-1 0 0,1-1 0,0 0 0,1 0-1,7 3 1,-9-4-22,1-1 1,0 0-1,0-1 1,0 0-1,0 0 0,0 0 1,0 0-1,0-1 1,0 0-1,0-1 0,0 1 1,0-1-1,0 0 1,0 0-1,0-1 0,0 0 1,0 0-1,8-5 1,-5 3-111,0-2 0,0 1 0,0-1 0,-1 0 0,0-1 0,0 0 1,-1 0-1,0 0 0,0-1 0,0 0 0,-1-1 0,-1 1 1,8-15-1,-12 13-130,-9 17-36,-10 16-48,8-6 524,2 0 0,-9 24 0,14-32-120,0 0-1,1 0 1,0 0-1,0 0 1,1 0 0,0 18-1,1-27-63,0 0 1,0 0-1,0 0 0,1-1 1,-1 1-1,0 0 1,0 0-1,0 0 0,0 0 1,0 0-1,0 0 0,0 0 1,1 0-1,-1 0 0,0 0 1,0 0-1,0 0 0,0 0 1,0 0-1,0 0 0,1-1 1,-1 1-1,0 0 0,0 0 1,0 1-1,0-1 1,0 0-1,0 0 0,1 0 1,-1 0-1,0 0 0,0 0 1,0 0-1,0 0 0,0 0 1,0 0-1,1 0 0,-1 0 1,0 0-1,0 0 0,0 0 1,0 1-1,0-1 0,0 0 1,0 0-1,0 0 0,0 0 1,1 0-1,-1 0 1,0 0-1,0 1 0,0-1 1,8-17-50,-7 15 14,10-22-156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00.0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30 374 16339,'-12'36'1963,"-3"13"-694,14-47-1187,0 1-1,1 0 0,0 0 0,0-1 1,0 1-1,0 0 0,0 0 0,0-1 0,1 1 1,-1 0-1,1-1 0,0 1 0,0 0 1,2 3-1,-2-4-59,0-1 0,0 0 1,0 0-1,0 0 0,0 0 0,0 0 1,0 0-1,1 0 0,-1 0 0,0-1 1,1 1-1,-1 0 0,0-1 1,1 1-1,-1-1 0,1 0 0,-1 1 1,1-1-1,-1 0 0,1 0 0,-1 0 1,1 0-1,-1 0 0,1 0 1,-1 0-1,1-1 0,-1 1 0,3-1 1,3-1 6,-1-1 0,0 1 0,0-1 1,0 0-1,8-5 0,1-4-12,0 0 0,-1-1 0,-1-1 0,0 0 0,21-30 0,-3 3-80,-37 79-112,2-27 177,1 0-1,0 0 0,1 0 1,1 1-1,0-1 0,0 1 1,1-1-1,2 19 0,-2-29-1,0 0 0,0 0 0,0 0 0,1 0 0,-1 0-1,0-1 1,1 1 0,-1 0 0,1 0 0,-1 0 0,1 0 0,-1-1-1,1 1 1,-1 0 0,1 0 0,0-1 0,-1 1 0,1-1 0,0 1-1,0 0 1,-1-1 0,1 1 0,0-1 0,0 0 0,0 1 0,0-1-1,-1 0 1,1 1 0,0-1 0,0 0 0,0 0 0,0 0 0,0 0-1,0 0 1,0 0 0,0 0 0,0 0 0,0 0 0,0 0 0,0-1-1,1 0 1,2 0-48,0-1 0,-1 0 0,1 0 1,0 0-1,-1 0 0,0-1 0,1 1 0,4-6 0,8-11-328,-1 0 1,-1-1-1,0 0 0,20-41 1,31-96-1330,-45 105 1078,-3 7 194,21-47 209,-29 80 633,-6 20 140,-4 26 346,1-33-884,-17 155 2639,7-86-1137,0 106-1,10-171-1460,2 26 258,-2-30-299,0 1 0,0-1 1,0 0-1,1 0 0,-1 0 0,0 0 1,1 0-1,-1 0 0,1 0 0,-1 0 0,1 0 1,-1 0-1,1-1 0,0 1 0,-1 0 0,1 0 1,0 0-1,0-1 0,-1 1 0,1 0 1,0-1-1,0 1 0,2 0 0,-3-1-22,1 0-1,-1 0 1,1 0 0,-1 0-1,1 0 1,-1 0-1,1 0 1,-1 0 0,1 0-1,-1 0 1,1-1-1,-1 1 1,0 0 0,1 0-1,-1-1 1,1 1-1,-1 0 1,1-1 0,-1 1-1,0 0 1,1-1 0,-1 1-1,0 0 1,1-1-1,-1 1 1,0-1 0,0 1-1,1-1 1,-1 1-1,0-1 1,0 1 0,0-1-1,0 1 1,0-1-1,0 1 1,1-1 0,-1 1-1,-1-2 1,2-19-478,-2 13 268,0 0-1,-1 0 1,0 0 0,0 0 0,-1 0 0,0 1 0,-1-1 0,1 1-1,-1 0 1,-1 0 0,-6-8 0,8 10 179,0 1 0,-1 0 0,1 0 0,-1 1 0,0-1 0,0 1 0,-1 0 0,1 0 0,-1 0-1,1 1 1,-1-1 0,0 1 0,0 0 0,0 0 0,0 1 0,0 0 0,0 0 0,-8-1 0,12 2 75,0 0 0,0 0 1,-1 0-1,1 0 0,0 0 0,0 1 1,0-1-1,0 0 0,0 1 0,0-1 1,0 0-1,0 1 0,-1 0 0,1 0 2,1-1-1,0 0 1,0 0-1,-1 1 1,1-1-1,0 0 0,0 1 1,-1-1-1,1 0 1,0 1-1,0-1 1,0 0-1,0 1 1,0-1-1,0 0 1,-1 1-1,1-1 0,0 1 1,0-1-1,0 0 1,0 1-1,0-1 1,0 1-1,1-1 1,-1 1-1,0 0 34,1 0 0,0 1 0,0-1 1,-1 0-1,1 0 0,0 0 0,0 0 0,0 0 0,0 0 0,0 0 0,0 0 0,1-1 0,-1 1 1,0 0-1,0-1 0,0 1 0,1-1 0,-1 1 0,0-1 0,3 1 0,10 1-55,-1-2 0,0 1 0,1-2 0,-1 1-1,0-2 1,1 0 0,-1-1 0,21-6 0,-14 3-497,-1 2 0,37-4 0,-42 8 50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00.5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15 179 18572,'12'-4'435,"-1"-1"0,0 0 1,0-1-1,0 0 0,14-11 1,-20 14-362,0-1 0,-1 0 1,1 0-1,-1-1 1,0 0-1,0 1 1,-1-1-1,1 0 1,-1-1-1,0 1 1,0-1-1,2-7 0,-4 11-63,-1 0-1,1 1 0,-1-1 0,0 1 0,0-1 0,1 1 0,-1-1 0,0 0 1,0 1-1,-1-1 0,1 1 0,0-1 0,-1 0 0,1 1 0,-1-3 0,0 3-4,1 0 0,-1 1 0,0-1 0,1 0 0,-1 0 0,0 1 0,1-1-1,-1 0 1,0 1 0,0-1 0,0 1 0,0-1 0,1 1 0,-1 0 0,0-1-1,0 1 1,0 0 0,-2-1 0,0 1 5,-1 0-1,1 0 1,0 0 0,-1 0 0,1 0 0,0 1-1,-1 0 1,1 0 0,0 0 0,0 0-1,0 0 1,-6 4 0,1-1 9,1 1-1,0 1 1,0-1 0,1 1 0,0 0-1,0 1 1,-6 7 0,9-10-17,1-1 0,-1 1 0,1 0 0,0 0 0,0 0 0,0 0 0,0 1 0,1-1 0,-1 0 0,1 1 0,1-1 0,-1 1 0,0-1 0,1 1 0,0 4 1,0-7-4,1-1 0,-1 1 0,0-1 0,1 0 0,-1 1 0,1-1 0,-1 0 0,1 0 0,0 1 0,0-1 0,-1 0 0,1 0 0,0 0 0,0 0 1,0 0-1,0 0 0,0 0 0,0 0 0,1 0 0,-1 0 0,0-1 0,0 1 0,1-1 0,-1 1 0,0-1 0,1 1 0,-1-1 0,0 1 1,1-1-1,-1 0 0,1 0 0,1 0 0,6 0 6,-1 0 0,0-1 0,0 0 0,11-3 0,-18 4-5,63-18 10,-37 9-153,37-6 0,-57 14 87,1-1-1,0 2 0,0-1 1,0 1-1,0 1 0,-1-1 0,1 1 1,0 1-1,10 2 0,-14-2 60,0 0 1,1 0-1,-1 0 0,-1 1 0,7 4 0,-4-4 1030,-16-22 24,-57-118 1152,67 136-2240,0 1 1,0 0-1,-1 0 1,1-1 0,0 1-1,0 0 1,0-1-1,0 1 1,0 0 0,-1 0-1,1-1 1,0 1-1,0 0 1,0-1-1,0 1 1,0 0 0,0-1-1,0 1 1,0-1-1,0 1 1,0 0 0,0 0-1,0-1 1,1 1-1,-1 0 1,0-1 0,0 1-1,0 0 1,0-1-1,1 1 1,-1 0-1,0 0 1,0-1 0,0 1-1,1 0 1,-1 0-1,0-1 1,0 1 0,1 0-1,-1 0 1,0 0-1,1-1 1,-1 1 0,0 0-1,1 0 1,-1 0-1,0 0 1,0 0-1,1 0 1,-1 0 0,0 0-1,1 0 1,-1 0-1,1 0 1,-1 0 0,0 0-1,1 0 1,-1 0-1,0 0 1,0 0 0,1 1-1,30 7-1447,-18-4 1280,23 0-418,16-8-105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4:09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15187,'4'-2'168,"0"0"0,0 0 0,0 1 0,1-1-1,-1 1 1,1 0 0,-1 0 0,1 1 0,-1-1 0,8 1-1,3-1 37,110-7 642,220 14 0,-312-4-841,-15-1 13,1 0-1,0 2 1,24 5-1,-42-8-9,0 1 1,0-1-1,0 0 0,0 0 0,0 1 1,0-1-1,0 1 0,0-1 1,0 1-1,0-1 0,0 1 0,0-1 1,-1 1-1,1 0 0,0 0 1,0-1-1,-1 1 0,1 0 0,-1 0 1,2 1-1,-2-1 7,0-1 0,0 1-1,0 0 1,0 0 0,0 0 0,0 0 0,0 0 0,0-1-1,-1 1 1,1 0 0,0 0 0,0 0 0,-1-1 0,1 1-1,-1 0 1,1 0 0,0-1 0,-1 1 0,0 1-1,-5 4 101,0 0 0,0 0-1,-1-1 1,-7 6 0,7-7-60,-174 136 1218,-214 213 0,358-317-1429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01.5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28 200 14043,'-3'-2'280,"1"0"0,0 0-1,0 1 1,0-1 0,0-1 0,0 1 0,0 0-1,1 0 1,-1-1 0,1 1 0,0-1 0,-1 1 0,1-1-1,0 0 1,0-3 0,18 50 4287,-6-17-4080,-8-20-405,-1-1 0,1 1 0,0-1 0,1 0 0,0 0 0,6 8 0,-8-12-64,0-1-1,-1 1 1,1-1 0,0 1-1,0-1 1,0 0-1,0 0 1,0 0 0,0 0-1,0 0 1,0 0-1,0-1 1,0 1-1,1-1 1,-1 1 0,0-1-1,0 0 1,1 0-1,-1 0 1,0 0 0,0 0-1,1-1 1,-1 1-1,3-2 1,4-1 13,0 0-1,-1-1 1,0 0-1,0 0 1,0-1 0,0 0-1,10-9 1,49-50 116,-41 37-110,-14 16-28,17-18-24,-27 28 4,0-1 0,0 0 0,1 1 0,-1 0 0,0-1 0,1 1 0,-1 0 0,0 0 0,1 0 0,-1 1 0,6-2 0,-7 2 4,0 0 1,0 1 0,0-1 0,0 0 0,0 0 0,0 1 0,0-1-1,0 1 1,-1-1 0,1 1 0,0-1 0,0 1 0,0-1 0,-1 1-1,1 0 1,0-1 0,-1 1 0,1 0 0,0 0 0,-1 0-1,1-1 1,-1 1 0,1 0 0,-1 0 0,0 0 0,1 1 0,8 28-79,-8-23 62,5 19-39,-3-11 48,1 0-1,0 0 1,1 0-1,12 23 1,-16-36 18,0 0 0,0-1 0,0 1 1,0 0-1,1-1 0,-1 0 1,0 1-1,1-1 0,-1 0 1,1 1-1,-1-1 0,1 0 1,0 0-1,-1 0 0,1-1 0,0 1 1,0 0-1,0 0 0,3 0 1,-2-1-25,0 0-1,0 0 1,0 0 0,1-1 0,-1 1 0,0-1 0,0 0 0,0 0 0,-1 0 0,1 0-1,4-2 1,5-4-286,0-1-1,-1 0 0,0-1 1,13-12-1,-24 21 297,33-33-1352,-21 21 202,0-1 1,1 2 0,0 0 0,1 0 0,19-10 0,-32 20 1087,0 0 0,1 0-1,-1 1 1,1-1 0,-1 1-1,1-1 1,-1 1 0,1 0 0,-1-1-1,1 1 1,0 0 0,-1 0 0,1 0-1,-1 0 1,1 0 0,-1 1 0,1-1-1,0 0 1,-1 1 0,1-1 0,-1 1-1,0 0 1,1-1 0,-1 1-1,1 0 1,-1 0 0,0 0 0,0 0-1,1 0 1,-1 0 0,0 0 0,0 0-1,1 3 1,8 5 1011,-10-9-859,0-1 0,0 1 0,0 0-1,0 0 1,0 0 0,0 0-1,0 0 1,0-1 0,0 1 0,0 0-1,0 0 1,0 0 0,0 0-1,0 0 1,0-1 0,0 1 0,0 0-1,0 0 1,0 0 0,0 0-1,0 0 1,0-1 0,0 1 0,0 0-1,0 0 1,0 0 0,0 0-1,1 0 1,-1 0 0,0 0-1,0-1 1,0 1 0,0 0 0,0 0-1,0 0 1,1 0 0,-1 0-1,0 0 1,0 0 0,0 0 0,0 0-1,0 0 1,1 0 0,-1 0-1,0 0 1,0 0 0,0 0 0,0 0-1,0 0 1,1 0 0,-1 0-1,0 0 1,0 0 0,0 0 0,0 0-1,0 0 1,1 0 0,-2 0-36,1-1 1,0 1 0,-1-1 0,1 1-1,0-1 1,-1 1 0,1 0-1,0-1 1,-1 1 0,1-1-1,-1 1 1,1 0 0,-1-1 0,1 1-1,-1 0 1,1 0 0,-1 0-1,1-1 1,-1 1 0,0 0 0,1 0-1,-1 0 1,1 0 0,-1 0-1,1 0 1,-1 0 0,0 0-1,1 0 1,-1 0 0,1 0 0,-1 0-1,1 1 1,-1-1 0,0 0-1,-2 2 95,-1 0 0,1 0-1,0 0 1,0 1 0,0-1-1,0 1 1,1-1 0,-1 1-1,1 0 1,0 0 0,-4 6-1,4-7-66,1 1-1,-1-1 0,1 0 0,0 1 0,0 0 0,0-1 1,0 1-1,0-1 0,1 1 0,-1 0 0,1 0 0,-1-1 1,1 1-1,0 0 0,0 0 0,1 4 0,0-6-55,-1 0 0,1 0-1,0 0 1,0-1-1,0 1 1,-1 0 0,1 0-1,0-1 1,0 1-1,0-1 1,0 1 0,0 0-1,0-1 1,0 0-1,0 1 1,1-1 0,-1 0-1,0 1 1,0-1-1,0 0 1,0 0 0,0 0-1,0 0 1,1 0-1,-1 0 1,0-1 0,0 1-1,0 0 1,0 0 0,0-1-1,2 0 1,40-14 26,-36 13-29,7-4-10,77-26-29,-79 28-12,0 1 0,1 1 0,-1 0-1,1 0 1,18 1 0,-26 2 13,0-1 0,0 1-1,-1 0 1,1 1 0,0-1 0,0 1-1,-1 0 1,7 3 0,-9-4 31,0 0 0,0 1 1,1-1-1,-2 1 0,1-1 0,0 1 0,0 0 1,0-1-1,-1 1 0,1 0 0,-1 0 0,1 0 1,-1 0-1,0 1 0,0-1 0,0 0 0,0 0 1,0 4-1,-10-22 1393,-6-17-816,-30-116 251,45 149-859,0 0 0,0-1 0,-1 1 0,1-1-1,0 1 1,0 0 0,0-1 0,-1 1-1,1-1 1,0 1 0,0-1 0,0 1 0,0-1-1,0 1 1,0-1 0,0 1 0,0 0 0,0-1-1,0 1 1,0-1 0,0 1 0,1-1 0,-1 1-1,0 0 1,0-1 0,0 1 0,0-1-1,1 1 1,-1 0 0,0-1 0,1 1 0,-1-1-1,0 1 1,1 0 0,-1 0 0,0-1 0,1 1-1,-1 0 1,0 0 0,1-1 0,-1 1 0,1 0-1,-1 0 1,0 0 0,1 0 0,-1-1-1,1 1 1,-1 0 0,1 0 0,-1 0 0,1 0-1,30 8-1363,-10-2 633,-14-6 607,1 0 1,-1 0-1,1 0 0,-1-1 1,1 0-1,-1 0 1,11-4-1,28-11-483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02.5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51 14107,'1'0'86,"-1"0"1,1-1-1,0 1 0,-1 0 1,1-1-1,0 1 0,-1 0 1,1-1-1,0 1 0,-1 0 1,1 0-1,0 0 0,-1 0 1,1 0-1,0 0 0,0 0 1,-1 0-1,1 0 0,0 0 1,0 0-1,-1 0 0,1 1 1,0-1-1,-1 0 0,1 1 1,0-1-1,0 1 0,0 0 28,0 0 0,0 0-1,0 0 1,0 1 0,0-1 0,-1 0-1,1 1 1,0-1 0,-1 1 0,1-1-1,-1 0 1,1 3 0,1 7 274,-1 1 0,0-1 0,-1 11 0,0-14-108,-12 156 1796,6-113-1623,1 74 0,5-121-438,0 0 0,0-1 0,1 1 0,-1 0 0,1-1 0,0 1 0,0 0 0,2 3 0,-2-6-10,-1-1 0,1 1 0,-1 0 0,1 0 0,0-1 0,-1 1 0,1 0 0,0-1 0,0 1 0,-1-1 0,1 1 0,0-1 0,0 1 0,0-1 0,0 1 0,0-1 0,-1 0 0,1 1 0,0-1 0,0 0 0,0 0 0,0 0 0,0 0 0,0 0 0,0 0 0,0 0 0,0 0 0,0 0 0,0-1 0,0 1-1,0 0 1,0 0 0,0-1 0,-1 1 0,1-1 0,0 1 0,0-1 0,1 0 0,4-3 15,0 0-1,1 0 0,-2-1 1,1 0-1,0 0 0,7-9 1,29-42 32,-32 43-40,38-57 33,31-39-319,-78 108 260,0 0-1,0-1 1,0 1 0,0 0-1,0 0 1,0 0 0,1 0 0,-1 0-1,0 0 1,1 0 0,-1 1-1,0-1 1,1 0 0,-1 1 0,3-1-1,-3 1 6,0 0 0,0 0 1,-1 1-1,1-1 0,0 1 0,0-1 0,-1 1 0,1-1 0,0 1 0,-1-1 0,1 1 0,-1 0 1,1-1-1,-1 1 0,1 0 0,-1-1 0,1 1 0,-1 0 0,0 0 0,1-1 0,-1 1 0,0 0 1,1 0-1,-1 0 0,0 0 0,0-1 0,0 1 0,0 0 0,0 0 0,0 0 0,0 1 0,2 27-201,-3 53-1,0 0 83,6-57 84,-5-25 40,0 0 0,0 1 0,1-1 0,-1 1 0,0-1 0,0 0 0,1 1 0,-1-1 0,0 0 0,1 1 0,-1-1 0,1 0 0,-1 1 0,0-1 0,1 0 0,-1 0 0,1 0 0,-1 1 0,1-1 0,-1 0 0,0 0 0,1 0 0,-1 0 0,1 0 0,-1 0 0,1 0 0,-1 0 0,1 0 0,-1 0 0,1 0 0,-1 0 0,1 0 0,-1 0 0,1 0 0,-1-1 0,0 1 0,1 0 0,-1 0 0,1-1 0,-1 1 0,0 0 0,1 0 0,-1-1 0,1 1 0,-1 0 0,0-1 0,0 1 0,1 0 0,-1-1 0,0 1 0,0-1 0,1 0 0,12-15-302,-1 0 0,-1-1 0,-1 0 0,13-28 0,-7 15-95,4-11-200,-12 23 129,1 0 0,0 1 0,17-21 0,-26 38 466,0-1 0,0 1 0,1-1 0,-1 1 0,0 0-1,1-1 1,-1 1 0,1-1 0,-1 1 0,0 0 0,1 0 0,-1-1-1,1 1 1,-1 0 0,1 0 0,-1-1 0,1 1 0,-1 0-1,1 0 1,-1 0 0,1 0 0,4 7 104,-3 22 481,-2-22-308,0-7-242,0 1 0,-1-1 0,1 1 1,0-1-1,0 0 0,0 1 1,1-1-1,-1 1 0,0-1 0,0 1 1,0-1-1,0 0 0,0 1 1,0-1-1,1 1 0,-1-1 0,0 0 1,0 1-1,0-1 0,1 0 1,-1 1-1,0-1 0,1 0 1,-1 1-1,0-1 0,1 0 0,-1 0 1,0 1-1,1-1 0,-1 0 1,1 0-1,-1 0 0,0 0 0,1 1 1,-1-1-1,1 0 0,1 0 19,-1-1 0,1 1 0,-1-1-1,0 0 1,0 1 0,1-1 0,-1 0-1,0 1 1,0-1 0,0 0 0,2-2-1,30-35 373,-31 36-373,81-123 598,-56 82-633,-20 34-73,-5 9-40,-6 18-65,4-17 163,-19 70 52,3 0 1,4 2-1,3-1 0,0 87 0,11-129 125,2-22-168,2-16-228,-3 1 65,-1-1 0,0-1-1,0 1 1,-1 0-1,0 0 1,0-1-1,-1 1 1,-2-15-1,-1-6-343,-8-32 0,3 27 36,-1 1 0,-18-41-1,19 57 519,0-1 0,-1 1-1,-2 0 1,1 1-1,-19-22 1,6 18 601,11 13-70,12 7-562,0 0-1,-1 0 0,1 0 0,0 0 1,0 0-1,0 0 0,0 0 0,-1 0 1,1 0-1,0 0 0,0 0 0,0 0 1,0 0-1,0 0 0,-1 0 0,1 0 1,0 0-1,0 0 0,0 0 0,0 0 1,0 0-1,-1 0 0,1 0 0,0 0 1,0 0-1,0 0 0,0 1 0,0-1 1,0 0-1,-1 0 0,1 0 0,0 0 1,0 0-1,0 0 0,0 0 0,0 1 0,0-1 1,0 0-1,0 0 0,0 0 0,0 0 1,0 0-1,0 1 0,0-1 0,0 0 1,0 0-1,0 0 0,0 0 0,0 1 1,0-1-1,0 2 73,0 0-1,1 0 1,0 0-1,-1 0 1,1 0 0,0-1-1,0 1 1,0 0 0,0 0-1,0-1 1,0 1 0,1-1-1,-1 1 1,1-1 0,-1 1-1,1-1 1,-1 0 0,1 0-1,0 0 1,-1 1 0,3-1-1,4 4 27,1-1 0,0 0-1,10 3 1,-6-4-153,0 0 0,0-1 0,0 0-1,1-1 1,-1-1 0,0 0 0,18-2 0,12-4-103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03.4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78 36 15995,'-2'0'122,"1"-1"-1,0 1 0,-1 0 0,1-1 0,0 1 0,-1 0 0,1 0 0,0 0 1,-1 0-1,1 0 0,-1 0 0,1 0 0,0 1 0,-1-1 0,1 0 1,0 1-1,-1-1 0,1 1 0,0-1 0,0 1 0,-1 0 0,1 0 1,0-1-1,0 1 0,0 0 0,0 0 0,0 0 0,0 0 0,0 0 0,0 0 1,1 1-1,-1-1 0,-1 2 0,-2 5 140,1 0 1,0 0-1,0 0 0,-2 12 1,2-12-126,-1 9 0,1 0 1,0 0-1,1 0 1,0 24-1,2-35-124,0 0-1,0 0 0,1 0 1,-1-1-1,1 1 1,1 0-1,-1-1 1,1 1-1,0-1 1,1 1-1,-1-1 1,1 0-1,0 0 1,0 0-1,0 0 1,7 6-1,-7-9 1,0 0-1,0 0 0,0 0 1,0 0-1,1-1 1,-1 0-1,1 1 1,-1-1-1,1 0 0,-1-1 1,1 1-1,0-1 1,-1 1-1,1-1 0,0 0 1,-1 0-1,1-1 1,0 1-1,-1-1 1,1 0-1,0 0 0,-1 0 1,5-2-1,5-3 46,0 1 1,-1-2-1,0 0 0,21-15 0,-17 9 23,1-1-1,-2 0 1,1-1-1,-2-1 1,0 0-1,-1-1 1,-1 0-1,-1-1 1,0 0-1,-1-1 1,-1 0-1,8-26 1,-12 15 57,-5 30-134,0-1-1,1 1 1,-1 0-1,0-1 1,0 1-1,0-1 1,0 1-1,0-1 1,0 1-1,0 0 1,0-1-1,0 1 1,-1-1-1,1 1 1,0 0-1,0-1 1,0 1-1,0-1 1,0 1 0,-1 0-1,1-1 1,0 1-1,0 0 1,-1-1-1,1 1 1,0 0-1,-1-1 1,1 1-1,0 0 1,-1 0-1,1-1 1,0 1-1,-1 0 1,1 0-1,-1 0 1,1 0-1,0-1 1,-1 1-1,1 0 1,-1 0-1,1 0 1,0 0-1,-1 0 1,1 0-1,-1 0 1,1 0-1,-1 0 1,1 0 0,0 0-1,-1 1 1,1-1-1,-1 0 1,1 0-1,0 0 1,-1 0-1,1 1 1,0-1-1,-1 0 1,1 0-1,0 1 1,-1-1-1,1 0 1,0 1-1,-1-1 1,1 0-1,0 1 1,-21 19 11,13-7-8,0 0-1,1 0 1,1 1 0,0 0 0,1 0 0,1 0 0,0 1-1,1-1 1,0 1 0,1 0 0,1 0 0,0 0-1,2 15 1,-1-25 9,1 1-1,0-1 1,0 0-1,0 0 0,1 1 1,0-1-1,0 0 1,4 7-1,-5-11-2,0 1 0,-1-1 0,1 0 1,0 0-1,0 1 0,0-1 0,0 0 0,0 0 0,1 0 0,-1 0 0,0 0 0,0 0 1,1-1-1,-1 1 0,1 0 0,-1-1 0,0 1 0,1-1 0,-1 1 0,1-1 0,-1 0 0,1 1 1,-1-1-1,1 0 0,0 0 0,-1 0 0,1 0 0,-1-1 0,1 1 0,-1 0 0,1-1 1,2 0-1,2-2 27,-1 0 1,0-1 0,0 1-1,0-1 1,0 0 0,0 0-1,-1-1 1,0 1 0,0-1 0,0 0-1,0 0 1,-1 0 0,5-10-1,-1 1 30,-1 0 0,-1 0 0,0 0 0,5-24 0,-7 25-80,-1 0 1,-1 0-1,0 0 1,-2-16 0,1 26-27,0 0 0,0 0 0,0 1 0,0-1 0,-1 0 0,0 0 0,1 0 0,-1 0 0,0 1 0,-1-1 0,1 1 0,0-1 1,-1 1-1,1-1 0,-1 1 0,0 0 0,0-1 0,0 1 0,0 0 0,0 0 0,0 0 0,0 1 0,-1-1 0,1 1 1,-4-3-1,4 4-35,0 0 1,0-1-1,0 1 1,1 0 0,-1 0-1,0 0 1,0 0 0,0 0-1,0 1 1,0-1-1,1 0 1,-1 1 0,0-1-1,0 1 1,1 0 0,-1 0-1,0-1 1,1 1-1,-1 0 1,1 1 0,-1-1-1,1 0 1,0 0-1,-1 0 1,1 1 0,0-1-1,0 1 1,0-1 0,0 1-1,0-1 1,0 1-1,0 0 1,1 0 0,-1-1-1,1 1 1,-1 3-1,0-3-19,0 0 0,1 0 0,-1 0 0,1 0 0,-1 1-1,1-1 1,0 0 0,0 0 0,0 0 0,0 0-1,1 0 1,-1 0 0,0 1 0,1-1 0,0 0-1,-1 0 1,1 0 0,0 0 0,0 0 0,0-1-1,0 1 1,0 0 0,1 0 0,-1-1 0,1 1-1,-1-1 1,1 1 0,-1-1 0,1 1 0,0-1-1,0 0 1,2 2 0,26 2-514,9-5-86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04.0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211 75 15547,'-27'10'1260,"1"0"-1,-40 23 1,59-29-1053,-1 1 1,1 0 0,0 0-1,0 1 1,1-1-1,-1 1 1,1 1 0,1-1-1,-1 1 1,1 0-1,1 1 1,-7 11 0,10-17-175,0 0 0,1-1 0,-1 1 1,0 0-1,1-1 0,0 1 1,-1 0-1,1-1 0,0 1 0,0 0 1,0 0-1,0 0 0,0-1 0,0 1 1,1 0-1,-1 0 0,1-1 0,-1 1 1,2 3-1,-1-4-26,0-1 1,0 1-1,0 0 0,0 0 1,0 0-1,0-1 0,0 1 1,0-1-1,0 1 1,0-1-1,0 1 0,0-1 1,1 0-1,-1 1 0,0-1 1,0 0-1,0 0 1,1 0-1,-1 0 0,0 0 1,0 0-1,1 0 0,-1 0 1,0-1-1,0 1 0,0 0 1,0-1-1,3 0 1,7-4-22,0 0 1,0 0 0,-1-1-1,1 0 1,-1-1 0,-1-1 0,1 1-1,8-10 1,-5 4 8,-1-1-1,0 0 1,-1 0-1,15-27 1,-33 61 91,0 1 0,2 0 0,0 1 0,1-1-1,2 1 1,-1 29 0,3-49-75,0-1 0,0 1 0,0-1 0,0 1 0,0-1 0,1 1-1,-1-1 1,1 1 0,-1-1 0,1 1 0,-1-1 0,1 0 0,0 1-1,0-1 1,-1 0 0,1 0 0,0 1 0,0-1 0,0 0 0,0 0 0,1 0-1,-1 0 1,0 0 0,0 0 0,3 0 0,-2 0 3,0-1 0,0 0 0,0 0 0,0 0 0,0 0 0,0-1 0,1 1 0,-1 0 0,0-1 0,0 0 0,0 1 0,0-1 1,0 0-1,0 0 0,-1 0 0,1 0 0,0 0 0,2-2 0,14-12 31,0 0 0,18-20 0,-21 19-109,2 0 0,22-16 1,-37 31 42,0-1 0,0 1 0,1-1 0,-1 1 0,1 0 0,-1 0 0,1 0 0,-1 0 0,1 0 0,0 1 0,-1-1 0,1 1 0,0 0 0,-1-1 0,1 1 0,4 1 0,-5-1 2,-1 1 0,1 0 1,0 0-1,0-1 0,-1 1 1,1 0-1,0 1 0,-1-1 1,1 0-1,-1 0 0,1 1 1,-1-1-1,0 0 0,0 1 0,1 0 1,-1-1-1,0 1 0,0 0 1,-1-1-1,1 1 0,0 0 1,0 2-1,-1-4 34,0 1 0,0-1 0,0 1 1,0-1-1,0 1 0,0-1 0,0 0 0,1 1 0,-1-1 1,0 0-1,0 1 0,0-1 0,0 1 0,1-1 0,-1 0 0,0 1 1,0-1-1,1 0 0,-1 0 0,0 1 0,1-1 0,-1 0 1,0 0-1,1 1 0,-1-1 0,0 0 0,1 0 0,-1 0 1,1 0-1,0 1 0,4-12 376,0-23 194,-3 19-440,-2 1 0,0-1 1,-1 0-1,-1 0 0,0 1 1,-1-1-1,0 1 0,-8-20 1,11 34-167,0 0 0,0-1 0,0 1 0,0 0 0,0 0 0,0-1 0,0 1-1,1 0 1,-1 0 0,0 0 0,0-1 0,0 1 0,0 0 0,0 0 0,0 0 0,1 0 0,-1-1 0,0 1 0,0 0 0,0 0 0,0 0 0,1 0 0,-1 0 0,0 0 0,0-1 0,0 1 0,1 0 0,-1 0-1,0 0 1,0 0 0,0 0 0,1 0 0,-1 0 0,0 0 0,0 0 0,1 0 0,-1 0 0,0 0 0,0 0 0,0 0 0,1 0 0,-1 0 0,0 0 0,0 0 0,0 1 0,1-1 0,-1 0 0,0 0-1,0 0 1,0 0 0,1 1 0,20 3-520,-10-1 18,14 0-323,0-1-1,0-2 1,30-2 0,-17-2 183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04.5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18 195 16299,'-13'14'2722,"13"-14"-2671,0 1 1,0-1-1,0 0 1,0 0-1,0 0 1,0 0-1,-1 0 1,1 0-1,0 0 1,0 1-1,0-1 1,0 0-1,0 0 1,0 0-1,0 0 1,0 0-1,0 1 1,0-1-1,0 0 1,0 0-1,0 0 1,0 0-1,0 0 1,0 1-1,0-1 1,0 0-1,0 0 1,0 0-1,0 0 1,0 0-1,0 1 1,0-1-1,1 0 1,-1 0-1,0 0 1,0 0-1,0 0 1,0 0-1,0 1 1,0-1-1,0 0 1,0 0-1,1 0 1,-1 0-1,0 0 1,0 0-1,3 0 176,1 0-1,-1-1 1,0 0 0,0 1-1,0-1 1,0 0 0,0-1-1,3-1 1,26-11 313,57-36 1,-75 41-546,0-1 0,-1 0 1,0-1-1,-1 0 1,0-2-1,11-14 0,-22 26-2,1-1 0,-1 0 1,0 0-1,1-1 0,-1 1 0,0 0 0,-1 0 0,1 0 0,0-1 0,0 1 0,-1 0 1,0-1-1,1-3 0,-1 5 4,-1 0 1,1 1-1,0-1 0,-1 0 1,1 0-1,0 0 1,-1 0-1,1 1 1,-1-1-1,0 0 0,1 1 1,-1-1-1,1 0 1,-1 1-1,0-1 0,0 1 1,1-1-1,-1 1 1,0-1-1,0 1 1,0-1-1,0 1 0,1 0 1,-1 0-1,0-1 1,0 1-1,0 0 0,0 0 1,0 0-1,0 0 1,0 0-1,0 0 1,1 0-1,-1 0 0,0 0 1,-2 1-1,-6 0-1,0 1-1,-1 0 1,1 0-1,0 1 1,0 0-1,0 1 1,0 0 0,1 0-1,-16 11 1,10-5 22,0 1 0,0 1 0,1 0 1,-16 19-1,22-23-2,1 1 1,0-1 0,1 2-1,-1-1 1,2 1-1,-1-1 1,2 1-1,-6 20 1,8-27-16,0 0-1,1 0 1,-1 0 0,1 0 0,0 0-1,0 0 1,0 0 0,0 0 0,0 1-1,1-1 1,-1 0 0,1 0-1,0 0 1,0-1 0,0 1 0,0 0-1,1 0 1,-1 0 0,1-1 0,0 1-1,-1-1 1,1 1 0,0-1 0,0 0-1,1 0 1,-1 1 0,0-2-1,1 1 1,0 0 0,-1 0 0,1-1-1,0 0 1,0 1 0,4 0 0,-2 0-84,-1-1 0,1 0 0,0 0 0,0-1 0,0 0 0,1 1 0,-1-2 0,0 1 0,0 0 0,0-1 0,0 0 0,0 0 0,-1-1 0,1 1 0,0-1 0,0 0 0,7-5 0,-6 3-48,-1 1 0,0-1 0,0 0-1,0 0 1,0-1 0,-1 1 0,0-1 0,0 0-1,0 0 1,-1-1 0,1 1 0,-1-1 0,4-10 0,-1-13-478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04.9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39 17788,'4'-9'1696,"19"1"-1064,6-2-256,9 4 697,4 2-265,4 2-416,0 4-344,-8 5 88,-6 6-104,-11 0-136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08.6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280 14 16243,'1'-1'944,"-1"1"-872,0 0 1,1 0-1,-1-1 1,0 1 0,0 0-1,0 0 1,0 0-1,0 0 1,0 0-1,0 0 1,0 0-1,0 0 1,0-1 0,-1 0 1523,1 1-1524,0 0 1,-1-1 0,1 1-1,0 0 1,0 0-1,0 0 1,0 0-1,0 0 1,-9 4 1605,-8 8-807,-9 14-658,2 1 1,-36 51 0,-31 67-287,78-123-13,3-7-232,1 1 0,-11 25 0,38-62-2780,118-187-5587,-66 97 7468,-60 94 1463,-9 13 146,1 1 1,0-1 0,0 1 0,0 0-1,0-1 1,0 1 0,1 0 0,0 1 0,-1-1-1,5-3 1,-7 6-290,1 0-1,0 0 1,0 0 0,-1 0-1,1 0 1,0 1 0,0-1-1,-1 0 1,1 0 0,0 0-1,0 1 1,-1-1 0,1 0-1,0 1 1,-1-1 0,1 1-1,-1-1 1,1 0 0,0 1-1,-1 0 1,1-1 0,-1 1-1,0-1 1,1 1 0,-1 0-1,1-1 1,-1 1 0,0 0-1,1-1 1,-1 1 0,0 1-1,12 25 678,-12-25-647,86 262 2526,-82-254-2554,-2-8 59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09.0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29 13307,'4'12'1400,"6"-5"-720,5 0-176,9-3 849,7 2-249,11-6-160,2 0-120,5-7-184,0 1-71,-3-1-521,-3-2-401,-9-1 385,-5-3-80,-11 0-168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09.5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65 14059,'-8'0'1616,"5"1"-799,0 5-257,7 1 1056,5 3-368,5 3-232,2 2-143,5 3-249,4-1-120,-1 2-264,2-5-208,1-6-544,-1-7-304,3-10 648,-1-5-144,1-9-145</inkml:trace>
  <inkml:trace contextRef="#ctx0" brushRef="#br0" timeOffset="1">398 0 16444,'-7'18'1776,"-6"2"-1208,-1 7-264,-1 2 984,-2 8-567,0 0-169,1 5-248,-1 2-240,-2-1-392,6 3-280,-2-4-129,0-4 537,1 1-152,1 0-168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10.0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58 15907,'2'0'1246,"76"11"291,0-3-1,80-4 1,-111-3-1283,215-4-901,-221 0-127,0-1 0,-1-3 1,0-1-1,53-19 0,-58 13 107,-7-2-124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4:11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 16195,'0'0'30,"0"0"0,0 0 0,0 0 0,1 0 0,-1 0 0,0 0 0,0 0-1,0 0 1,0 0 0,0 0 0,0 1 0,0-1 0,0 0 0,0 0-1,0 0 1,0 0 0,0 0 0,0 0 0,1 0 0,-1 0 0,0 0 0,0 0-1,0 0 1,0 0 0,0 0 0,0 0 0,0 0 0,0 0 0,0 0 0,1 0-1,-1 0 1,0 0 0,0 0 0,0 0 0,0 0 0,0 0 0,0 0-1,0 0 1,0 0 0,0 0 0,1 0 0,-1 0 0,0 0 0,0 0 0,0 0-1,0 0 1,0-1 0,0 1 0,0 0 0,0 0 0,0 0 0,0 0-1,0 0 1,0 0 0,0 0 0,0 0 0,0 0 0,0 0 0,0-1 0,-3 15 468,-12 20-116,-137 313 704,27 14-1022,121-347-63,-13 54 0,16-61-2,0 0 0,0 1 0,1-1 0,0 0 0,0 1-1,2 13 1,-1-19 1,-1 0-1,1 0 0,-1-1 0,1 1 0,0 0 1,-1-1-1,1 1 0,0-1 0,0 1 1,0-1-1,0 1 0,1-1 0,-1 0 0,0 0 1,0 1-1,1-1 0,-1 0 0,1 0 1,-1 0-1,1 0 0,-1-1 0,1 1 1,0 0-1,-1-1 0,1 1 0,0-1 0,0 1 1,-1-1-1,1 0 0,0 0 0,3 0 1,4 0 0,1-1 0,-1-1 0,1 0 1,15-5-1,-20 5 1,624-153 372,-602 151-531,0 0-210,30-8 0,-50 10 310,-1 0 0,1 0 0,0-1 1,-1 0-1,0 0 0,1-1 0,-1 0 0,0 0 1,6-6-1,4-11-261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10.4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246 76 16155,'15'-6'2477,"-15"6"-2422,0 0 0,0 0 0,1 0 0,-1 0 0,0 0 0,0 0 0,0 1 0,1-1 0,-1 0 0,0 0 0,0 0 1,0 0-1,0 0 0,0 1 0,1-1 0,-1 0 0,0 0 0,0 0 0,0 1 0,0-1 0,0 0 0,0 0 0,0 0 1,0 1-1,0-1 0,0 0 0,0 0 0,0 0 0,0 1 0,0-1 0,0 0 0,0 0 0,0 1 0,0-1 0,0 0 1,0 0-1,-1 4 191,0 0 0,0 0 1,-1-1-1,1 1 0,-1-1 1,-3 5-1,-54 83-161,-85 96 1,101-139-1418,39-46-548,5-9 1159,7-12-13,154-236-3975,-85 137 5204,-71 108-285,11-13 858,-16 23-1044,-1 0 0,0 0 0,0-1-1,0 1 1,0 0 0,0 0 0,0 0 0,0 0 0,0 0 0,0 0 0,1 0 0,-1 0-1,0 0 1,0 0 0,0 0 0,0 0 0,0 0 0,0 0 0,0 0 0,1 0 0,-1 0 0,0 0-1,0 0 1,0 0 0,0 0 0,0 0 0,0 0 0,0 0 0,0 0 0,1 0 0,-1 0-1,0 0 1,0 0 0,0 0 0,0 0 0,0 0 0,0 1 0,0-1 0,0 0 0,0 0 0,1 0-1,-1 0 1,0 0 0,0 0 0,0 0 0,0 0 0,0 0 0,0 1 0,2 8 570,-3 8 23,-9 145 1815,10-135-2383,1-1-1,2 1 1,0-1-1,8 29 1,-10-54-87,-1 2-23,1-1 0,-1 1 0,1 0 0,0-1 1,0 1-1,0-1 0,0 1 0,1-1 0,-1 1 1,1-1-1,-1 0 0,1 0 0,3 4 0,1-6-192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10.8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41 15515,'2'4'1457,"12"-1"-881,3-3-208,9-2 608,1 2-224,8-3-208,0 1-72,3-1-408,2 0-272,-4-1-392,0-1 504,-8-6-96,-2-4-104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11.3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402 22 16003,'0'0'79,"1"-1"-1,-1 1 1,0 0-1,0-1 1,0 1-1,0 0 1,0-1-1,0 1 1,0-1-1,1 1 1,-1 0-1,0-1 1,0 1-1,0 0 1,-1-1-1,1 1 1,0-1-1,0 1 1,0 0-1,0-1 1,0 1-1,0 0 1,0-1-1,-1 1 1,1 0-1,0-1 1,0 1-1,0 0 1,-1-1-1,1 1 1,-1-1-1,-13-5 1201,-21 3 73,34 3-1248,-17 0 104,0 1 0,1 0-1,-1 2 1,0 0 0,1 1 0,0 1 0,0 0 0,0 2-1,1-1 1,0 2 0,-18 11 0,25-13-190,-1 0-1,1 1 1,1 0-1,-1 0 1,1 1 0,1 0-1,-1 0 1,1 1-1,1 0 1,0 0 0,0 0-1,1 1 1,0 0-1,0 0 1,1 0 0,1 1-1,0 0 1,-4 20-1,7-27-15,-1-1 0,1 1-1,0-1 1,0 1-1,0-1 1,0 0-1,0 1 1,1-1-1,0 1 1,0-1-1,0 0 1,0 1-1,0-1 1,0 0-1,1 0 1,0 0-1,0 0 1,-1 0 0,2 0-1,-1-1 1,0 1-1,0-1 1,1 1-1,0-1 1,-1 0-1,1 0 1,0 0-1,0 0 1,0-1-1,0 1 1,0-1-1,1 0 1,-1 0-1,0 0 1,1 0 0,-1 0-1,0-1 1,1 0-1,-1 1 1,5-1-1,7-1 1,0 0 1,-1-1-1,1 0 0,0-1 0,-1-1 0,1 0 1,-1-1-1,14-7 0,-5 1 7,1-2 0,-1 0 0,34-28 0,-52 38-1,-1 0-1,0-1 1,0 0-1,-1 0 1,4-4-1,-7 7-5,1 1-1,-1-1 1,1 1-1,-1-1 1,0 1-1,0-1 1,1 1-1,-1-1 1,0 0-1,0 1 1,0-1-1,1 1 1,-1-1-1,0 0 1,0 1-1,0-1 1,0 0-1,0 1 1,0-1-1,0 1 1,-1-1-1,1 0 1,0 1-1,0-1 1,0 1-1,-1-1 1,1 1-1,0-1 1,0 1-1,-1-1 1,1 1-1,-1-1 1,1 1-1,0-1 0,-1 1 1,1-1-1,-1 1 1,1 0-1,-1-1 1,1 1-1,-1 0 1,1-1-1,-1 1 1,0 0-1,1 0 1,-1-1-1,1 1 1,-1 0-1,0 0 1,1 0-1,-1 0 1,0 0-1,-9-1 2,1 0-1,0 1 1,0 0-1,0 0 1,0 1-1,-1 0 1,1 1-1,0 0 1,1 0 0,-1 1-1,0 0 1,1 0-1,-1 1 1,1 1-1,0-1 1,0 1-1,1 0 1,0 1-1,-11 10 1,17-15-3,0 0-1,0 1 1,0-1 0,0 1-1,0-1 1,0 1 0,0 0-1,0 0 1,0-1 0,1 1-1,-1 0 1,1 0 0,-1 0-1,1 2 1,0-3 0,0-1 0,0 1-1,0-1 1,0 1 0,0-1 0,1 1-1,-1-1 1,0 0 0,0 1 0,0-1 0,1 1-1,-1-1 1,0 0 0,0 1 0,1-1-1,-1 0 1,0 1 0,1-1 0,-1 0-1,0 0 1,1 1 0,-1-1 0,1 0 0,0 1-1,1-1 0,-1 1 0,0-1 1,1 0-1,-1 0 0,0 0 0,0 0 1,1 0-1,-1 0 0,0 0 0,1 0 1,0-1-1,15-4-55,0-1 0,0 0 0,-1-2 1,28-15-1,0-1-147,-41 23 180,0-1 0,-1 1 0,1 0-1,0 0 1,-1 0 0,1 1-1,0-1 1,0 1 0,0-1-1,0 1 1,0 0 0,0 0 0,3 1-1,-4-1 13,-1 1 0,0-1 1,1 1-1,-1 0 0,0-1 0,0 1 0,1 0 0,-1 0 0,0 0 0,0 0 0,0 0 0,0 0 0,0 0 0,-1 0 0,1 0 1,0 1-1,0-1 0,-1 0 0,1 0 0,0 1 0,-1-1 0,0 0 0,1 1 0,-1-1 0,0 1 0,0-1 0,1 1 1,-1 0-1,1 14-64,-1-1 1,0 1 0,0-1 0,-2 1-1,0-1 1,-1 0 0,0 0 0,-8 21-1,6-26-314,2-12 139,5-18 57,4-10-73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12.2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35 19492,'-1'20'1552,"8"-6"-1159,7-2-137,18-4 608,6-2-296,14-6-192,2 0-88,2-10-232,2-2-128,-7 0-400,-5-3-344,-16 2-304,-10-1 832,-13 7-233,-7-5-223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12.6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 15499,'16'1'1865,"7"2"-1153,13-3-208,7 0 1128,9-1-783,2-2-137,2 0-264,-2 0-248,-6 0-864,-8 0 680,-9 3-192,-3 0-112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13.2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0 470 15675,'3'-2'489,"0"0"0,0 0 0,0 0 0,-1 0 1,1-1-1,3-3 0,2-3 248,329-366 1244,-280 308-1724,-105 177 669,-42 100-221,77-174-677,1 0 0,3 1 0,-11 74 0,20-109-81,0 0 0,0 0 0,0 1 0,0-1 0,0 0 0,0 1 1,0-1-1,1 0 0,-1 0 0,1 0 0,0 1 0,0-1 0,1 3 0,-2-5 18,1 0 0,-1 1 0,0-1 0,1 0 0,-1 1 0,0-1 1,1 0-1,-1 0 0,0 1 0,1-1 0,-1 0 0,0 0 0,1 0 0,-1 0 0,1 1 0,-1-1 0,0 0 0,1 0 0,-1 0 1,1 0-1,-1 0 0,0 0 0,1 0 0,-1 0 0,1 0 0,0-1 0,0 1-55,0-1 1,1 1-1,-1-1 0,0 0 1,0 0-1,1 0 0,-1 0 0,0 0 1,0 0-1,0 0 0,1-2 0,2-2-90,0-1 0,0 0 0,-1 0 0,1-1 0,2-8 0,-1-8-504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13.7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94 15443,'24'6'1673,"5"-5"-1033,11-4-64,9-1 744,16-5-304,10-1-31,2 2-169,-1-1-112,-3 0-248,-5 1-168,-7 4-400,-5 2-296,-17-1-544,-9 0-216,-7-2 823,-1-5-247,-4-3-104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14.1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1 370 16187,'0'0'77,"0"1"-1,1-1 1,-1 1-1,1-1 1,-1 1-1,1-1 0,-1 1 1,1-1-1,-1 1 1,1-1-1,-1 1 0,1-1 1,-1 0-1,1 1 1,0-1-1,-1 0 0,1 0 1,0 1-1,-1-1 1,1 0-1,0 0 0,-1 0 1,1 0-1,0 0 1,-1 0-1,1 0 1,0 0-1,0 0 0,-1 0 1,1 0-1,0 0 1,-1-1-1,1 1 0,-1 0 1,1 0-1,1-1 1,23-17 878,-19 13-575,31-27 883,-1-2 0,55-67 0,48-84-1,-138 184-1259,-8 36 12,2-17-87,-50 213-1867,55-208-699,5-21 992,6-9 961,4-7-326</inkml:trace>
  <inkml:trace contextRef="#ctx0" brushRef="#br0" timeOffset="1">458 173 16179,'7'0'1769,"2"0"-1257,1 0-232,3 0 1272,1-6-1128,3 1-344,3-2-672,2-4 536,1 6-128,4-1-64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14.6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371 4 15299,'0'0'52,"0"0"-1,0 0 0,0-1 1,0 1-1,0 0 0,0 0 0,0 0 1,0 0-1,0 0 0,0 0 1,0 0-1,0-1 0,0 1 1,0 0-1,0 0 0,0 0 1,0 0-1,0 0 0,0 0 1,0 0-1,0-1 0,-1 1 1,1 0-1,0 0 0,0 0 1,0 0-1,0 0 0,0 0 0,0 0 1,0 0-1,0 0 0,0 0 1,-1-1-1,1 1 0,0 0 1,0 0-1,0 0 0,0 0 1,0 0-1,0 0 0,-1 0 1,1 0-1,0 0 0,0 0 1,0 0-1,0 0 0,0 0 0,0 0 1,0 0-1,-1 0 0,1 0 1,0 0-1,0 0 0,0 1 1,0-1-1,0 0 0,-1 0 1,-12 5 1310,-15 12-311,27-17-1008,-96 53 1484,-13 8-861,97-53-631,0 2 0,0 0 1,1 0-1,0 1 1,-17 21-1,26-28-61,0 0-1,1 0 1,-1 1 0,1-1-1,0 1 1,0-1-1,0 1 1,1 0 0,-1 0-1,1 0 1,0 0 0,1 0-1,-1 6 1,1-8-32,1-1 0,-1 1 0,0-1 0,1 1 0,-1-1 0,1 0 0,0 1 0,0-1 0,0 0 0,0 1 0,0-1 0,1 0 0,-1 0 0,0 0 0,1 0 0,0 0-1,-1-1 1,1 1 0,0 0 0,0-1 0,0 1 0,0-1 0,0 0 0,0 0 0,1 1 0,-1-1 0,0-1 0,1 1 0,3 1 0,2-1-176,0 1 0,1-1 0,-1-1 0,1 1 1,-1-1-1,1-1 0,-1 0 0,1 0 0,-1-1 0,12-3 0,-2-1-213,0 0 0,-1-2 0,29-16 0,-11 3-256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15.1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63 15347,'-4'3'238,"1"0"-1,0 1 1,0-1 0,0 1-1,0 0 1,1 0 0,-1 0-1,1 1 1,0-1-1,0 0 1,1 1 0,-1-1-1,1 1 1,0 0-1,0-1 1,0 1 0,1 6-1,0-10-227,0 0 0,0-1 0,0 1 0,0-1 0,0 1 0,0-1 0,0 1 0,0-1 0,0 1 0,0-1 0,1 0 0,-1 1 0,0-1 0,0 1 0,1-1 0,-1 1 0,0-1 0,1 0 0,-1 1 0,0-1 0,1 1 0,-1-1 0,0 0 0,1 1 0,-1-1 0,1 0 0,-1 0 0,1 1 0,-1-1 0,1 0 0,-1 0 0,1 0 0,-1 0 0,1 0 0,-1 0 0,1 1 0,-1-1 0,1 0 0,-1 0 0,1-1 0,-1 1 0,1 0 0,-1 0 0,1 0 0,-1 0 0,1 0 0,-1 0 0,1-1 0,-1 1 0,0 0 0,1 0 0,-1-1 0,1 1 0,0-1 0,25-17-425,-13 6-196,0-1 1,18-24-1,-22 25 70,0 1-1,1 0 0,0 1 1,22-18-1,-32 28 533,0 0 1,0-1-1,0 1 0,0 0 0,1 0 1,-1 0-1,0 0 0,0 0 0,0 0 1,1 0-1,-1-1 0,0 1 0,0 0 1,0 0-1,1 0 0,-1 0 0,0 0 1,0 0-1,0 0 0,1 0 0,-1 0 1,0 0-1,0 0 0,0 0 0,1 0 1,-1 0-1,0 0 0,0 0 0,0 1 1,0-1-1,1 0 0,-1 0 0,0 0 1,0 0-1,0 0 0,0 0 0,1 1 1,1 8 25,-5 11 345,-32 106 2237,-7 38 1174,59-195-3790,-14 23-312,17-34-711,-15 38 576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4:11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119 172 14467,'-1'4'143,"0"0"0,0 0 1,0 0-1,0 0 0,0 0 0,-1 0 0,0-1 1,0 1-1,-4 6 0,-8 17 77,-6 31-140,2 0 0,3 0-1,3 2 1,2 0-1,-2 68 1,14-90 97,-2-38-172,0 0 0,0 0 0,0 0 0,0 0 0,0 1 0,0-1 0,0 0 0,0 0 0,0 0 0,0 0 0,0 1 0,0-1 0,0 0 0,0 0 0,0 0 0,0 0 0,0 0 0,0 1 0,1-1 0,-1 0 0,0 0 0,0 0 0,0 0 0,0 0 0,0 0 0,0 0 0,0 1 0,0-1 0,1 0 0,-1 0 0,0 0 0,0 0 0,0 0 0,0 0 0,0 0 0,1 0 0,-1 0 0,0 0 0,0 0 0,0 0 0,0 0 0,0 0 0,1 0 0,-1 0 0,0 0 0,0 0 0,0 0 0,0 0 0,1 0 0,-1 0 0,0 0 0,9-19 267,55-233 839,-19-6-771,-36 203-264,6-69 218,-6 150-80,-5-15-201,0 0-1,1-1 1,0 1-1,1-1 0,0 0 1,1 0-1,0-1 1,0 0-1,1 0 1,0 0-1,1-1 0,0-1 1,0 1-1,1-2 1,13 9-1,-10-8-8,0-1 1,1 0-1,-1 0 0,1-1 1,1-1-1,-1-1 0,1 0 1,-1-1-1,1 0 0,0-1 1,27-2-1,-24 0 5,0-2 0,0 0 0,0-2 0,0 0 0,-1 0 0,1-2 0,-1 0 0,-1-1 0,0-1 0,0 0 0,0-1 0,-1-1 0,-1 0 0,0-1 1,-1-1-1,17-18 0,-26 26-3,12-16 4,-15 20-10,-1 0 0,1 1 0,-1-1 0,1 0 0,-1 1 0,0-1 1,1 0-1,-1 0 0,0 1 0,0-1 0,1 0 0,-1 0 0,0 1 0,0-1 0,0 0 0,0 0 1,0 0-1,0 1 0,0-1 0,0 0 0,-1 0 0,1 0 0,0 1 0,-1-2 0,1 2 0,0 0 0,0-1 0,-1 1 1,1 0-1,0 0 0,-1 0 0,1 0 0,0 0 0,-1 0 0,1-1 0,0 1 0,-1 0 0,1 0 0,-1 0 0,1 0 0,0 0 0,-1 0 1,1 0-1,0 0 0,-1 1 0,1-1 0,0 0 0,-1 0 0,1 0 0,0 0 0,-1 0 0,1 1 0,0-1 0,-1 0 0,1 0 1,0 0-1,0 1 0,-1-1 0,1 0 0,-1 1 0,-8 7 3,0 1 0,0 0 0,0 0 0,1 1 0,1 0 0,-11 17 0,-33 74 5,41-80-11,2 0 1,0 1-1,2 0 0,0 0 0,2 1 0,0 0 0,2 0 0,0 24 1,2-37-32,0 0 0,1-1 0,0 1 0,1-1 1,0 1-1,0-1 0,1 0 0,0 0 0,1 0 0,0 0 1,0 0-1,1-1 0,0 0 0,1 0 0,0 0 1,0-1-1,0 0 0,1 0 0,0 0 0,1-1 1,13 9-1,2-3-117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15.5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0 17820,'0'23'1984,"9"-1"-1264,1-6-328,8-8 1905,7-1-1457,5-4-960,0-3-296,4-4-720,1-3 920,-5-8-184,-2 2-176</inkml:trace>
  <inkml:trace contextRef="#ctx0" brushRef="#br0" timeOffset="1">0 228 18276,'35'7'1672,"-4"-2"-1192,4-5-184,0-7 649,0-1-497,-5-7-848,-3-1 536,-5-6-248,-2-1-136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18.8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17 491 12771,'-2'4'778,"-11"13"1561,12-12-914,8-9 390,14-15-1062,0 0-1,-1-1 1,27-35 0,42-73-206,-54 76-429,-4-1 1,37-81-1,-58 104-110,-10 30-9,0 0 0,0 0 1,0 0-1,0 0 0,0 0 0,0 0 0,0 0 1,-1 0-1,1 0 0,0 0 0,0 0 0,0 0 1,0 0-1,0 0 0,0 0 0,0 0 1,-1 0-1,1 0 0,0 0 0,0 0 0,0 0 1,0 0-1,0 0 0,0 0 0,0 0 0,0 0 1,0 0-1,-1 0 0,1-1 0,0 1 0,0 0 1,0 0-1,0 0 0,0 0 0,0 0 1,0 0-1,0 0 0,0 0 0,0-1 0,0 1 1,0 0-1,0 0 0,0 0 0,0 0 0,0 0 1,0 0-1,0 0 0,0 0 0,0-1 1,-9 12-13,-11 30-183,1 1 0,2 1 0,2 1 0,2 0 0,-10 61 0,19-88-79,2 0 1,0 0-1,0 1 0,2-1 1,0 0-1,1 1 1,6 29-1,-5-37 55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19.3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6 125 16548,'-5'24'1416,"12"-7"-936,6-6-136,23-11 672,8-8-240,15-10-231,7-4-25,8-4-136,-1-2-80,-2 3-312,-4 2-200,-11 9-456,-7 6-169,-12 5-1215,-10 1 1616,-5 2-352,-7 0-273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19.8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27 249 15123,'-6'11'864,"4"-7"-657,-1 0 0,1 1-1,-1-1 1,1 1-1,1-1 1,-1 1 0,1 0-1,-1-1 1,1 1-1,1 0 1,-1 6 0,1-11-173,0 1 1,0-1 0,0 0-1,0 1 1,0-1 0,0 0-1,1 0 1,-1 1 0,0-1 0,0 0-1,0 0 1,0 1 0,1-1-1,-1 0 1,0 0 0,0 0-1,0 0 1,1 1 0,-1-1 0,0 0-1,0 0 1,1 0 0,-1 0-1,0 0 1,1 0 0,-1 1-1,0-1 1,0 0 0,1 0-1,-1 0 1,0 0 0,1 0 0,13-4 573,12-12 84,19-20 64,-1-1-1,53-59 0,16-15-32,-86 90-616,-13 16-63,-14 5-44,1 0 1,-1 0 0,0 0-1,1 0 1,-1 0-1,0 0 1,0 1 0,1-1-1,-1 0 1,0 0 0,0 0-1,1 1 1,-1-1 0,0 0-1,0 0 1,0 0-1,0 1 1,1-1 0,-1 0-1,0 0 1,0 1 0,0-1-1,0 0 1,0 1 0,0-1-1,0 0 1,0 1-1,-2 21-17,-27 76-202,15-57-291,2 1-1,2 0 0,-6 61 0,17-87-123,-1-16 620,0 0 0,0 1 0,0-1 0,0 0 0,0 0 0,0 0 1,0 1-1,0-1 0,1 0 0,-1 0 0,0 0 0,0 0 0,0 1 0,0-1 0,0 0 0,1 0 0,-1 0 1,0 0-1,0 0 0,0 0 0,0 0 0,1 1 0,-1-1 0,0 0 0,0 0 0,0 0 0,1 0 1,-1 0-1,0 0 0,0 0 0,0 0 0,1 0 0,-1 0 0,0 0 0,3-1-51,-1-1 0,0 1 0,0 0 0,0-1 0,0 0-1,0 1 1,0-1 0,2-3 0,16-17-398</inkml:trace>
  <inkml:trace contextRef="#ctx0" brushRef="#br0" timeOffset="1">474 174 17412,'3'-3'1640,"3"-1"-1128,1 0-208,2-1 736,2 1-335,4 0-481,0 0-328,3 1-641,0-2 17,-1 1 504,2 0-192,-2 1-192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20.2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239 10 16035,'5'-7'2341,"-11"5"-853,-17 5 227,8 3-1596,1 0 0,0 1 1,0 1-1,0 1 0,1 0 0,1 0 0,-1 1 0,2 1 0,-1 0 0,1 1 0,1 0 0,0 0 0,1 1 0,1 0 1,-1 1-1,-5 16 0,11-25-130,1 1 1,1 0-1,-1 1 1,-1 11-1,3-17 11,0-1-1,0 1 1,0 0-1,-1 0 1,1 0-1,0 0 0,0 0 1,0 0-1,1 0 1,-1-1-1,0 1 1,0 0-1,0 0 0,1 0 1,-1 0-1,0 0 1,1-1-1,-1 1 1,1 0-1,-1 0 0,1-1 1,-1 1-1,1 0 1,0-1-1,-1 1 1,1 0-1,0-1 0,-1 1 1,1-1-1,0 1 1,0-1-1,-1 0 1,1 1-1,0-1 1,0 0-1,0 1 0,0-1 1,0 0-1,-1 0 1,1 0-1,0 0 1,0 0-1,1 0 0,4-1 1,-1 0 0,1-1 0,-1 0 0,0 0-1,1 0 1,-1 0 0,0-1 0,0 0-1,-1 0 1,8-6 0,44-42 9,-52 48-6,53-57 78,-50 52-70,0-1 1,-1 1 0,0-1 0,0-1 0,5-12 0,-11 21-14,1 1-1,-1 0 1,0-1 0,0 1 0,0-1-1,1 1 1,-1-1 0,0 1 0,0-1 0,0 1-1,0 0 1,0-1 0,0 1 0,0-1-1,0 1 1,0-1 0,0 1 0,0-1 0,0 1-1,0-1 1,0 1 0,0-1 0,0 1-1,0-1 1,-1 1 0,1-1 0,0 1 0,-1-1-1,-11 3-135,-17 18-313,10-2-110,0 0 0,2 2 0,-19 26 0,21-27 63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20.7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1 15363,'-9'32'1489,"4"5"-1137,-5-3-160,-1-1 696,6-10-1064,3-9 296,9-21-112,8-10-64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21.1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104 41 14307,'-30'44'2297,"22"-34"-2065,0 0 0,0 1 1,1 0-1,1 1 0,0 0 0,1 0 0,0 0 0,-4 15 0,9-26-229,0 0-1,-1 0 1,1 0-1,0 0 1,0 0-1,0 0 1,0 0-1,0 1 1,0-1-1,1 0 1,-1 0 0,0 0-1,0 0 1,1 0-1,-1 0 1,1 0-1,-1 0 1,1 0-1,-1 0 1,1 0-1,0 0 1,-1 0-1,1-1 1,0 1-1,0 0 1,0 0-1,0-1 1,-1 1-1,1 0 1,0-1-1,0 1 1,0-1-1,0 0 1,2 1-1,3 1 4,0-1-1,0 0 0,1 0 1,-1 0-1,7-1 0,8 1 35,-10 1-25,0 0 0,-1 1 0,1 0 0,0 0 0,14 8 0,-21-9-20,0 0-1,0 0 1,0 0-1,0 1 1,-1-1 0,1 1-1,-1 0 1,0 0-1,0 0 1,0 1-1,0-1 1,-1 1-1,1-1 1,-1 1 0,0 0-1,3 7 1,-4-8 22,-1 0 0,0 0 0,0 0 0,0 0 0,-1 0 1,1 0-1,-1 0 0,1 0 0,-1 0 0,0-1 0,0 1 0,0 0 0,0 0 1,-1-1-1,1 1 0,-1-1 0,0 1 0,0-1 0,0 0 0,0 1 1,0-1-1,0 0 0,-3 1 0,0 2 75,-1 0 1,0-1 0,0 1-1,0-2 1,-1 1-1,0-1 1,1 0-1,-10 3 1,12-5-55,0 0 1,0 0-1,-1-1 1,1 0-1,0 0 0,0 0 1,0 0-1,-1 0 1,1-1-1,0 0 0,0 0 1,0 0-1,0 0 1,0-1-1,0 1 1,0-1-1,1 0 0,-1 0 1,0-1-1,1 1 1,0-1-1,0 0 0,-1 0 1,-4-6-1,4 4-52,0-1-1,0 0 0,1 0 1,0 0-1,0 0 0,0 0 1,1 0-1,0-1 0,0 0 0,1 1 1,-1-1-1,1 0 0,1 1 1,0-14-1,0 18 3,0-1 0,1 0-1,-1 0 1,1 0 0,0 1 0,0-1-1,0 0 1,0 1 0,0-1 0,1 1 0,-1 0-1,1-1 1,0 1 0,-1 0 0,1 0-1,0 0 1,0 0 0,1 0 0,2-2-1,4-2-3,1 1-1,0 0 0,18-6 1,2-1-9,-6 0 67,47-29 0,-65 37 9,0 0 0,0-1 0,-1 1 0,0-1 1,0 0-1,0 0 0,0-1 0,-1 1 0,0-1 0,0 0 0,-1 0 0,1-1 0,2-7 0,-6 12-25,1 1 0,-1-1 0,1 0 0,-1 0 0,0 0 0,0 1 0,0-1 0,0 0 0,0 0 0,0 0 0,-1 1 0,1-1 0,0 0 0,-1 0 0,0 1 0,1-1 0,-1 0 0,0 1 0,0-1 0,0 1 0,0-1 0,0 1 0,0-1 0,0 1 0,-1 0 0,1 0 0,0-1 0,-1 1 0,1 0 0,-1 0-1,1 0 1,-1 1 0,1-1 0,-1 0 0,0 0 0,0 1 0,1-1 0,-1 1 0,-2-1 0,-3 0 22,0-1 0,-1 1-1,1 1 1,-1-1 0,1 1-1,0 1 1,-1-1 0,-9 3-1,10-1-143,0 0-1,0 0 0,0 1 1,1 0-1,-13 8 0,16-9-34,0 0 0,0 0 0,0 1 0,0-1 0,0 1 0,1 0 0,-1-1 0,1 1 0,0 0-1,0 0 1,0 1 0,0-1 0,-2 5 0,3 2-313,6-3-75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21.6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66 18188,'-6'6'1688,"9"-5"-1128,7-2-224,19-5 793,4-2-281,14-4-352,3-1-152,2 2-336,2 1-128,-4 3-352,-4 2-248,-13 7-360,-6 2-153,-12 3 785,-7 0-296,-9 2-32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22.0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82 12315,'7'23'1824,"19"-13"-728,4-6-408,10-5 2001,3-5-1441,0-5-240,2-2-175,-5-1-585,-4-2-368,-9 3-24,-4-1 152,-12-1-184,-4-1-112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22.5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108 197 13435,'0'-2'187,"1"1"1,-1-1 0,1 1-1,-1 0 1,1-1-1,-1 1 1,1 0 0,0 0-1,0 0 1,0-1-1,0 1 1,-1 0 0,1 0-1,0 0 1,1 0-1,-1 0 1,0 1 0,0-1-1,0 0 1,1 0 0,-1 1-1,0-1 1,0 1-1,1-1 1,-1 1 0,1 0-1,1-1 1,-2 1-94,0 1 1,0-1-1,0 0 1,0 1-1,0-1 0,0 0 1,0 1-1,-1 0 1,1-1-1,0 1 1,0-1-1,0 1 1,-1 0-1,1 0 0,0-1 1,-1 1-1,1 0 1,0 0-1,-1 0 1,1 0-1,-1 0 1,1 0-1,-1 0 0,0 0 1,1 0-1,-1 0 1,0 0-1,0 0 1,0 0-1,0 0 1,0 0-1,0 0 1,0 0-1,0 0 0,0 0 1,0 0-1,-1 2 1,-6 38 535,4-34-615,2 1 1,-1-1-1,1 1 0,0-1 0,1 1 1,0 0-1,1 13 0,0-19-24,0 0 0,-1 0 0,1-1 0,0 1 0,0 0 0,0-1 0,1 1 0,-1-1 0,0 1 0,1-1 0,-1 1 0,1-1 0,-1 0 0,1 0 0,-1 0 0,1 0 0,0 0 0,0 0 0,-1-1 0,1 1 0,0 0 0,0-1 0,0 1 0,0-1 0,2 0 0,9 2-55,-1-1 1,25-2-1,-16 1-13,-15 0 47,0 0-1,0 0 1,-1 1-1,1 0 1,0 0-1,-1 1 0,1-1 1,-1 1-1,1 1 1,6 3-1,-9-4 13,-1 0-1,0-1 0,1 1 1,-1 1-1,0-1 1,0 0-1,-1 1 1,1-1-1,0 1 1,-1-1-1,1 1 1,-1 0-1,0-1 1,0 1-1,0 0 0,0 0 1,-1 0-1,1 0 1,-1 0-1,0 0 1,0 0-1,0 3 1,0 2 11,-2 1 0,1-1 0,-1 0 0,0 1 0,-1-1 0,0-1 0,0 1 0,-1 0 0,0-1 0,0 1 0,-1-1 0,0 0 0,0-1 0,0 1 0,-1-1 0,-12 10 0,10-9 14,0 0-1,-1-1 1,1 0-1,-1 0 1,-1-1 0,1 0-1,-1-1 1,0 0-1,0 0 1,0-1-1,0 0 1,0-1-1,-13 1 1,17-3-67,0 0 0,0-1 0,0 0-1,0 0 1,0 0 0,0-1 0,0 0 0,0 0 0,1 0-1,-1-1 1,1 0 0,0 0 0,0 0 0,0-1 0,0 1 0,0-1-1,1 0 1,0-1 0,0 1 0,0-1 0,0 0 0,1 0 0,-1 0-1,1 0 1,1-1 0,-1 1 0,1-1 0,-2-6 0,-6-43-346</inkml:trace>
  <inkml:trace contextRef="#ctx0" brushRef="#br0" timeOffset="1">204 119 16099,'16'-4'2177,"3"4"-1265,2-4-376,3-4 1537,4 1-985,5-4-192,5-4-592,4 4-296,0-2-672,-1 0-896,-11 2 1296,-4 1-264,-7-2-177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4:12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15123,'-17'39'992,"-6"6"-840,-2 6-48,5 15 113,2 7-57,7 10-16,4 2-8,7-9-160,7 0 64,5-16-32,2-8-24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23.2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1 210 15491,'-1'14'1465,"15"-14"-809,15-4-208,26-13 1064,8-7-576,17-2-343,9 0-145,11-3-152,3 1-192,-7 5-560,-10 4-345,-21 8 633,-9 2-160,-29 2-136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23.6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46 16900,'20'19'1536,"11"-14"-920,5-2-240,14-3 464,6-3-128,10-4-95,0-1-137,10-2-512,-6 1-416,-1-1 376,-2 1-88,-3-8-72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24.0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 17156,'24'-1'493,"160"-1"1299,-165 3-1762,0 1 0,0 1 1,-1 1-1,1 1 0,-1 0 0,0 1 1,26 13-1,-39-16-37,1 0 1,-1 1-1,0-1 0,-1 1 0,1 0 1,-1 0-1,1 0 0,-1 1 1,0-1-1,-1 1 0,1 0 1,-1 0-1,0 1 0,-1-1 1,1 0-1,3 11 0,-4-7 34,-1-1 0,0 1-1,0-1 1,0 1 0,-1 0-1,0-1 1,-1 1 0,0-1-1,0 1 1,-1-1 0,-4 13 0,-3 4 169,-2 1 0,-1-1 1,0-1-1,-2 0 1,-27 35-1,15-26 54,-2 0 1,-62 54-1,48-54-716,38-28 339,3 1-87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24.5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402 0 18868,'-10'12'1608,"-10"15"-1112,-5 6-175,-6 14 727,-5 5-368,-4 9-336,0 1-56,0-2-208,2-1-80,5-10-184,6-8-144,3-16-296,4-10-232,10-20 632,3-10-184,8-26-65</inkml:trace>
  <inkml:trace contextRef="#ctx0" brushRef="#br0" timeOffset="1">327 13 15179,'16'9'1457,"-2"11"-921,-3 4-208,6 5 704,4 4-352,1 5-224,-1 3-72,4-3-224,-1 5-120,-1-3-448,0-1-136,-6-6-568,-4-4 896,-3-5-184,-3 0-144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25.0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0 399 16836,'7'8'1496,"18"2"-992,3-3-184,20-7 648,8 0-344,8-4-191,3-2-49,1-1-472,-4 2-377,-9-1 433,-7 4-120,-13 5-64</inkml:trace>
  <inkml:trace contextRef="#ctx0" brushRef="#br0" timeOffset="1">843 42 16860,'1'19'468,"1"-1"0,1 1 1,1-1-1,7 24 1,-9-36-421,0 1 1,1-1-1,-1 0 1,1 0-1,1 0 1,-1-1-1,1 1 1,0-1-1,0 0 1,0 0-1,1 0 1,0-1-1,0 1 1,0-1-1,9 5 1,-10-7-64,0-1 0,0 0 0,0 1 0,0-2 0,0 1 0,0 0 1,0-1-1,0 0 0,1 0 0,-1 0 0,0 0 0,0-1 1,0 0-1,0 0 0,0 0 0,0 0 0,0 0 0,0-1 0,0 0 1,0 0-1,5-3 0,3-3-132,-1-1 0,0 0-1,0 0 1,-1-1 0,10-11 0,-6 5-347,-2 0-1,0 0 1,0-1-1,-2-1 1,0 0-1,-1-1 1,12-34-1,-90 331 4974,34-132-3952,32-134-636,0-3 30,1 0 1,0 0 0,0 0-1,1 1 1,0-1-1,1 1 1,1 12-1,3-9-222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25.5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51 18756,'-10'20'1464,"17"-1"-1136,9-5-128,23-5 505,7-4-257,20-6-104,7-6-144,13-6-296,1-3-120,-2-5-456,-9 2 1944,-13 3-1296,-9 2 24,-32 4-56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25.9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0 123 15491,'19'10'1609,"17"-12"-881,3-3-272,12-5 768,4-2-288,6-1-440,2 0-183,-4 0-746,-4 2-783,-7-3 992,-9-4-224,-10-3-184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28.3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14 720 11666,'-3'7'665,"-5"22"259,8-28-774,-1 0 0,1 1 0,-1-1 1,1 0-1,0 1 0,0-1 0,0 1 1,0-1-1,0 0 0,0 1 1,0-1-1,1 1 0,-1-1 0,1 2 1,0-3-76,0 0 0,-1 0 0,1 0-1,0 0 1,0 0 0,0-1 0,-1 1 0,1 0 0,0-1 0,-1 1 0,1 0 0,0-1 0,-1 1 0,1-1 0,0 1 0,-1-1 0,1 1 0,-1-1 0,1 1 0,-1-1 0,1 0 0,-1 1 0,1-2 0,25-34 1235,31-60-1,-19 31-616,224-428 1663,-230 415-2250,-50 195-242,12-76 75,-13 84-193,-15 132-1783,34-256 1981,1 36-1846,-1-36 1879,0-1 0,0 1 0,0-1 1,0 1-1,0 0 0,0-1 0,1 1 0,-1-1 0,0 0 0,0 1 0,1-1 0,-1 1 1,0-1-1,1 1 0,-1-1 0,0 0 0,1 1 0,-1-1 0,1 0 0,-1 1 0,0-1 1,1 0-1,-1 1 0,1-1 0,-1 0 0,1 0 0,-1 0 0,1 0 0,-1 1 0,1-1 1,-1 0-1,1 0 0,0 0 0,-1 0 0,1 0 0,-1 0 0,1 0 0,-1 0 0,1-1 1,-1 1-1,1 0 0,-1 0 0,1 0 0,-1 0 0,1-1 0,-1 1 0,1 0 1,-1-1-1,0 1 0,1 0 0,-1-1 0,1 1 0,-1 0 0,0-1 0,1 0 0,21-17-807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28.8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68 2 16035,'-5'7'210,"0"1"0,1-1 0,-1 1 0,1 0 0,1 0 0,-1 0 0,1 1 0,1-1 0,0 1 0,-2 13 0,2-12 70,-7 33-56,2-1 0,-1 56 0,8-71-242,0 0 0,2-1 1,1 1-1,11 48 0,-13-72 15,0 0 0,-1-1 0,1 1 1,0 0-1,1 0 0,-1-1 0,0 1 0,1 0 0,-1-1 0,1 0 1,0 1-1,0-1 0,0 0 0,0 0 0,0 0 0,0 0 0,1 0 0,-1 0 1,1-1-1,2 2 0,-2-2 9,0-1-1,0 1 1,0-1 0,0 0 0,0 0-1,1 0 1,-1-1 0,0 1 0,0-1-1,-1 1 1,1-1 0,0 0 0,0 0-1,0-1 1,0 1 0,-1 0 0,1-1-1,-1 0 1,5-3 0,7-6 91,-1-1 1,-1 0-1,0-1 0,0 0 1,-1-1-1,-1 0 0,0 0 1,-1-1-1,13-31 1,-13 26 66,-1-1 1,-2 0 0,0 0-1,-1 0 1,0-1 0,-2 1-1,0-35 1,-3 46-86,-1 0 1,0 1 0,0-1-1,-1 0 1,0 1-1,-1-1 1,-8-17-1,10 24-63,-1 0 0,1 0 1,-1 0-1,0 0 0,0 0 0,0 0 0,-1 0 0,1 1 1,0-1-1,-1 1 0,0 0 0,1 0 0,-1 0 0,0 0 0,0 0 1,0 1-1,-1-1 0,1 1 0,0 0 0,-1 0 0,1 0 1,0 0-1,-1 1 0,1-1 0,-4 1 0,1 0-40,1 1-1,0 0 1,0 1-1,0-1 1,0 1 0,1 0-1,-1 0 1,0 1-1,1-1 1,0 1-1,-1 0 1,1 0 0,0 0-1,0 1 1,1 0-1,-1-1 1,1 1-1,0 0 1,0 1 0,0-1-1,-3 7 1,-1 2-186,0 1 0,1 0 0,1 0 1,0 0-1,0 1 0,-2 16 0,7-28 121,-2 10-210,0-1 0,0 18 1,2-28 259,0 0 0,0 0 0,0 1 0,0-1-1,1 0 1,-1 0 0,1 0 0,-1 0 0,1 0 0,0 0 0,-1 0 0,1 0 0,0 0 0,1 0-1,-1 0 1,0 0 0,0 0 0,1-1 0,-1 1 0,1-1 0,2 3 0,14 0-324,-8-4 179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29.2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182 0 14195,'-27'40'1319,"1"2"0,-38 82 0,51-93-1010,1 1 0,2 1 0,1 0 1,-8 62-1,15-83-262,1 1 1,1-1 0,0 1 0,1-1 0,0 0 0,3 14-1,-3-23-39,-1 0-1,1 0 1,0 0-1,0-1 1,0 1-1,1-1 1,-1 1-1,1-1 1,-1 1-1,1-1 1,0 0-1,0 1 1,0-1-1,0 0 1,0 0-1,0-1 0,0 1 1,1 0-1,-1-1 1,1 1-1,-1-1 1,1 0-1,0 0 1,-1 0-1,1 0 1,0 0-1,0-1 1,0 1-1,0-1 1,0 0-1,-1 0 1,5 0-1,2-1 15,1-1-1,-1 0 1,0 0 0,0-1-1,0 0 1,0-1 0,0 0-1,-1 0 1,1-1 0,-1 0-1,0 0 1,-1-1 0,9-7-1,3-6 123,0 0 1,-1 0-1,22-33 0,-30 38-17,-1 0 1,-1 0-1,0-1 0,-1 0 0,-1 0 1,0 0-1,-1-1 0,5-27 0,-9 36-70,0 1 1,0-1-1,-1 0 0,0 0 0,0 1 0,-1-1 1,0 0-1,0 1 0,-1-1 0,1 0 0,-1 1 1,-1 0-1,1-1 0,-1 1 0,0 0 0,-1 1 1,1-1-1,-1 0 0,-1 1 0,1 0 0,0 0 1,-1 0-1,-8-6 0,5 6-32,0 0 0,-1 0-1,1 1 1,-1 0 0,0 1-1,0 0 1,0 0 0,-1 1 0,1 0-1,0 1 1,-1 0 0,1 0-1,-1 1 1,0 0 0,1 1 0,-19 3-1,23-3-76,0 0 0,0 1 1,0-1-1,0 1 0,0 0 0,0 0 0,1 0 0,-1 1 0,0 0 0,1 0 0,0 0 0,0 0 0,0 1 0,0-1 0,1 1 0,-1 0 0,1 0 1,0 0-1,0 1 0,0-1 0,1 1 0,-1 0 0,1 0 0,0 0 0,1 0 0,-1 0 0,1 0 0,0 0 0,0 0 0,1 0 0,0 9 0,5 33-272,8 3-78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4:19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6608 10362,'-2'5'513,"0"-2"-371,1-1 0,0 1 0,0-1 1,0 1-1,0 0 0,0 0 0,1 0 1,-1 0-1,1 0 0,0-1 1,0 1-1,0 6 0,0-9-115,1 0 0,-1 1 0,1-1 0,-1 0 0,1 0 0,-1 0-1,1 0 1,-1 1 0,1-1 0,-1 0 0,1 0 0,-1 0 0,1 0 0,-1 0 0,1 0 0,-1 0 0,1-1 0,-1 1-1,1 0 1,-1 0 0,1 0 0,-1 0 0,0-1 0,1 1 0,-1 0 0,1 0 0,0-1 0,16-9 198,-14 8-142,498-333 1713,107-117-1593,25-29-165,664-485 201,-956 715-115,1195-828 347,36 52-252,-302 246-22,-348 218 186,-177 84-53,-720 462-344,103-72 85,-104 70-201,0-2-1,39-43 1,-62 64 115,-1 0 0,1-1 0,-1 1 0,0-1 0,1 1 1,-1-1-1,1 1 0,-1-1 0,0 0 0,1 1 0,-1-1 0,0 1 0,0-1 1,0 0-1,0 1 0,1-1 0,-1 0 0,0 1 0,0-1 0,0 1 1,0-2-1,-1 2 8,1-1 1,0 1 0,0 0-1,-1-1 1,1 1 0,0 0 0,-1-1-1,1 1 1,-1 0 0,1 0-1,0-1 1,-1 1 0,1 0-1,-1 0 1,1 0 0,-1 0 0,1-1-1,-1 1 1,1 0 0,-1 0-1,0 0 1,-33 2-122,34-2 126,-40 8-170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33.8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334 637 13995,'1'-1'38,"-1"1"0,1-1 0,0 1 0,-1-1 1,1 0-1,0 1 0,0-1 0,0 1 0,-1 0 0,1-1 0,0 1 0,0 0 0,0-1 1,0 1-1,0 0 0,0 0 0,-1 0 0,1 0 0,0 0 0,0 0 0,0 0 0,0 0 1,0 0-1,0 0 0,0 0 0,0 0 0,-1 1 0,1-1 0,0 0 0,0 1 0,0-1 1,0 1-1,-1-1 0,2 2 0,14 4 87,-3-3-122,1-1-1,0 0 1,-1-1 0,1 0-1,27-3 1,75-15-6,-9-7 6,146-52 0,99-59 31,-155 57-79,-131 52 27,492-171-151,-258 112 115,-274 75 98,-53 11 1,-413 71 219,305-48-215,115-21-42,-722 137 123,15 54-101,694-183-25,14-6 0,1 1 0,0 1-1,0 0 1,0 2-1,1 0 1,0 0-1,-20 17 1,35-25-3,1 0-1,-1 0 1,1 0-1,0 1 1,0-1-1,-1 0 1,1 1-1,0-1 1,0 0-1,0 1 1,1-1 0,-1 1-1,0 0 1,0-1-1,1 1 1,-1-1-1,1 1 1,0 0-1,-1 0 1,1-1-1,0 1 1,0 2-1,1-3 0,0 1 0,0-1 0,0 1 0,0 0 0,0-1 0,0 0 0,0 1 0,1-1 0,-1 0 0,0 0 0,1 1 0,-1-1 0,1 0-1,0-1 1,-1 1 0,1 0 0,0 0 0,-1-1 0,1 1 0,0-1 0,0 1 0,0-1 0,3 0 0,15 4-8,0-2 1,0-1 0,0 0-1,31-3 1,87-17-51,-118 16 49,300-69-139,-6-23-13,-253 75 127,230-74-146,93-30-79,-4 24-130,-335 92 277,-35 7 40,-11 4 34,-20 6 2,16-7 27,-1368 493-64,1166-430 117,-267 47 1,264-82-29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36.8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2155 439 12995,'-25'-1'164,"1"-1"1,0 0 0,0-2 0,0-1-1,-30-9 1,26 4-217,0 1 0,-1 2 0,0 0 0,0 3 0,-1 0 0,0 2 0,1 1 0,-1 1 0,0 1 0,-31 7 0,-285 80-65,232-54 113,19-7 5,-330 87 14,296-86 114,-176 17 0,286-44-98,-72 4 133,83-5-137,1-1 0,-1 1 1,0-1-1,1-1 0,0 0 0,-1 0 0,1 0 1,0-1-1,-8-3 0,14 5-19,-1 0 0,1 0 0,0 1-1,0-1 1,-1 0 0,1 0 0,0 0 0,0-1 0,0 1 0,0 0 0,0 0-1,0-1 1,0 1 0,1 0 0,-1-1 0,0 1 0,1-1 0,-1 1 0,1 0-1,0-1 1,-1 0 0,1 1 0,0-1 0,0 1 0,0-1 0,0 1-1,0-1 1,0 1 0,0-1 0,1 1 0,-1-1 0,1-2 0,1-1 11,1 0 0,-1 0 1,1 0-1,0 0 1,0 0-1,1 1 0,5-7 1,11-8 12,0 0 0,1 2 0,1 0 0,44-26-1,107-42-18,-40 32-21,203-52 0,149-6-49,-481 110 56,660-129-636,-663 129 634,52-5-200,-52 6 198,0-1 0,-1 1 1,1 0-1,-1 0 0,1 0 0,-1 0 1,1 0-1,-1 0 0,1 0 0,0 1 1,-1-1-1,1 0 0,-1 0 0,1 0 1,-1 0-1,1 1 0,-1-1 0,1 0 1,-1 0-1,1 1 0,-1-1 0,1 1 1,-2 0 0,1 0 1,-1 0 0,1-1-1,-1 1 1,1 0 0,-1 0 0,0 0-1,1-1 1,-1 1 0,0 0-1,0-1 1,0 1 0,1-1-1,-1 1 1,0-1 0,0 1 0,-1-1-1,-15 9 25,1-2 0,-1 0 0,-1-1-1,-24 6 1,16-6 17,-475 121 928,-330 100 348,768-205-1294,-72 22 15,112-37-31,-1-2 0,0-1 0,-37 2 0,57-5-5,0-1 0,0-1 1,1 1-1,-1-1 0,0 1 1,0-1-1,-5-2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38.0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1773 177 13131,'-18'-20'190,"-1"1"1,-1 1-1,-1 1 1,-1 1-1,-30-19 1,36 27-180,1 0-1,-1 1 1,-1 1 0,1 1 0,-1 0 0,0 1-1,0 1 1,0 0 0,-23 0 0,9 4 1,0 1 1,0 1-1,1 1 0,-1 2 1,-56 19-1,23-1 13,-97 51 0,78-28-8,2 2 0,3 5 0,-85 73-1,65-38 11,-148 171 0,245-258-27,-46 54-19,-43 66 0,79-105 15,0 1 0,2 0 0,0 0 0,1 1 0,1 0 0,0 0 0,2 0 0,-6 39-1,10-51 9,1 1-1,0 0 1,0-1-1,1 1 1,0 0-1,0-1 1,1 1-1,0-1 1,0 1-1,1-1 1,0 0-1,7 12 0,-4-10 6,0-1 0,1 1 0,0-1-1,0-1 1,1 1 0,0-1-1,1 0 1,-1-1 0,11 6-1,7 2 20,1-1-1,1 0 0,0-2 0,0-2 0,1 0 0,1-2 0,31 4 0,11-3 70,138-2-1,-84-12-41,0-6-1,190-42 1,-146 12-46,211-83 1,-295 92 7,-2-5 0,97-57 1,-140 69 22,-1-2 1,-1-1 0,-1-2-1,-2-1 1,60-70 0,-80 82 1,-2 0 1,0-1-1,-1 0 1,-1-1-1,-2-1 1,0 1-1,-1-2 1,-1 1-1,5-29 1,-10 39-18,-1-1 1,0 0-1,-2 0 1,1 0 0,-2 0-1,0 0 1,0 0-1,-1 0 1,-1 0 0,0 0-1,-1 1 1,-1-1-1,0 1 1,-1 0-1,0 1 1,-1 0 0,-12-18-1,3 11 7,0 1 0,-1 1 0,-1 1 0,0 0 0,-2 1 0,1 1 1,-2 1-1,0 1 0,0 1 0,-1 1 0,-1 0 0,1 2 0,-29-7 0,14 7-1,0 0 0,0 3 1,-1 1-1,0 2 0,0 1 0,1 2 1,-67 10-1,67-4-71,-1 2 0,1 1 0,1 2-1,0 1 1,1 2 0,0 2 0,1 1 0,1 1 0,1 2 0,-42 35 0,17 1-72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39.1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1708 935 15115,'17'-30'376,"-1"-1"0,19-48 0,-30 66-340,-1 0-1,-1-1 1,0 1 0,0-1-1,-2 1 1,0-1 0,0 0-1,-1 0 1,-3-18 0,2 25-22,0 1 1,-1-1-1,0 1 1,0-1-1,-1 1 1,0 0-1,0 0 1,0 0-1,-1 0 1,0 0-1,0 1 1,0 0 0,-6-6-1,2 4-15,0 1 1,0 0-1,-1 0 0,1 1 1,-1 0-1,0 1 0,-1 0 0,-9-3 1,-8-1-57,0 2 0,0 2-1,0 0 1,-1 1 0,-45 3 0,-4 4-129,0 4 1,-89 20-1,-150 51-131,315-78 316,-44 11-2,-271 83 168,268-77-90,1 1-1,1 3 0,1 2 0,-59 41 1,89-54-49,1 1 1,1 0 0,0 1-1,1 0 1,0 1 0,1 0-1,0 1 1,1 0 0,-13 29-1,17-32-15,1 0 1,1 0-1,0 1 0,1 0 0,1 0 0,0 0 0,0 0 0,1 0 0,1 0 1,0 1-1,1-1 0,1 0 0,0 0 0,4 16 0,-1-15-5,-1-1-1,2 1 1,0-1 0,0 0-1,1-1 1,1 0-1,0 0 1,1 0 0,12 13-1,-7-12 2,0 0 0,1-1-1,0-1 1,1 0 0,0-1-1,24 11 1,-3-6 0,2-1 0,0-2 0,0-2 0,1-1 0,1-2 0,42 2 0,-10-5-12,0-2 0,0-3 0,0-4 1,-1-3-1,1-3 0,-1-3 0,-1-3 0,-1-4 0,122-52 0,-103 31 2,-2-5 1,118-83-1,-166 101 26,-1-1-1,-1-3 1,-2 0-1,-1-2 0,-2-2 1,53-78-1,-73 95 3,-1-1 1,0 0-1,-2 0 0,-1-1 0,0 0 1,-2 0-1,6-39 0,-10 50-11,-1-1 0,-1 1 0,0-1-1,0 1 1,-1-1 0,-1 1 0,0-1 0,0 1 0,-1 0-1,-1 0 1,1 0 0,-2 0 0,0 1 0,0 0 0,-1 0-1,0 0 1,-10-12 0,0 5 7,-2 0-1,0 1 1,-1 1 0,0 1-1,-1 0 1,-1 2 0,0 0-1,-1 1 1,-33-11 0,-7 1 11,0 3 1,-88-14-1,-433-24 3,258 34-41,8-23-86,300 42 49,-58-15-98,68 16 55,0-1 0,0 0-1,0 0 1,0 0 0,1-1-1,-1 0 1,-9-8 0,16 12 75,0 0 1,-1-1-1,1 1 1,0 0 0,-1 0-1,1 0 1,0-1-1,-1 1 1,1 0 0,0 0-1,0-1 1,-1 1-1,1 0 1,0 0 0,0-1-1,-1 1 1,1 0-1,0-1 1,0 1 0,0 0-1,0-1 1,0 1-1,0-1 1,-1 1 0,1 0-1,0-1 1,0 1-1,0 0 1,0-1 0,0 1-1,0-1 1,0 1-1,1 0 1,-1-1 0,0 1-1,0 0 1,0-1-1,0 1 1,0 0 0,1-1-1,-1 1 1,0 0-1,0-1 1,19-5-169,26-1-87,23-2-36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39.7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610 0 15259,'1'15'166,"0"-1"0,1 1 0,1-1 1,0 0-1,1 0 0,1 0 0,0 0 0,13 23 0,7 6-130,35 48 1,-57-87-10,89 122 19,84 126-108,-146-204 28,-3 2-1,-1 0 0,25 77 1,-43-101 15,-1 0 0,-1 1 0,-1 0 0,-2 1 0,-1-1 0,-2 43 0,-3-32 11,-1 0-1,-3 0 0,0 0 1,-15 37-1,-1-10 69,-45 89 1,-44 52 300,-171 241 740,-45 80 270,163-209-1234,115-212-766,-35 114 0,74-190 359,7-24-77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42.8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567 4493 13211,'-1'1'43,"1"-1"-1,-1 1 1,1-1 0,-1 1 0,1-1 0,-1 1 0,1-1-1,0 1 1,-1-1 0,1 1 0,0 0 0,-1-1-1,1 1 1,0 0 0,0-1 0,-1 1 0,1 0 0,0-1-1,0 1 1,0 0 0,0 0 0,0-1 0,0 1-1,0 0 1,0 1 0,1 0 10,0 0 0,0 0 0,0 0 0,0 0 0,0 0 0,0 0 0,0 0 0,3 3 0,1 0 87,0 1 0,0-1 1,1 0-1,8 5 0,-13-9-121,0-1 0,-1 1-1,1-1 1,0 1 0,0-1 0,0 0-1,0 1 1,-1-1 0,1 0 0,0 0 0,0 1-1,0-1 1,0 0 0,0 0 0,0 0 0,0 0-1,0 0 1,0 0 0,-1-1 0,1 1-1,0 0 1,0 0 0,0-1 0,0 1 0,1-1-1,0-1-1,-1 1 0,1-1 0,0 1 0,-1-1 0,1 1 0,-1-1 0,0 0 0,1 0 0,-1 0 0,1-3 0,3-7 10,-1 1-1,0-1 1,1-13 0,-4 21 3,51-351 477,-30 171-238,-1 53-64,6 2-1,58-172 1,68-111-136,0 1-46,-115 302-10,15-45 11,37-175 0,-72 238-92,-4 0 0,-4-1 0,-3-110 0,-8 160 31,-2 1-1,-2-1 1,-2 1 0,-1 0 0,-2 1 0,-2 0 0,-2 1-1,-1 0 1,-31-55 0,-1 23-34,-2 3-1,-3 1 1,-76-74 0,76 91 20,-1 3 0,-2 1 1,-91-55-1,-193-86-97,270 154 259,-134-46-1,182 72-65,13 6-15,1-1-1,-1-1 1,1 1-1,0-1 1,0-1-1,0 1 1,-9-7 0,16 9-26,-1 1 1,1 0-1,-1 0 0,1-1 1,-1 1-1,1 0 1,-1-1-1,1 1 1,0-1-1,-1 1 1,1 0-1,0-1 0,-1 1 1,1-1-1,0 1 1,-1-1-1,1 1 1,0-1-1,0 1 1,0-1-1,0 1 0,-1-1 1,1 1-1,0-1 1,0 1-1,0-1 1,0 1-1,0-1 1,0 0-1,0 1 0,0-1 1,1 1-1,-1-1 1,1-1 6,0 1 0,1 0 0,-1 0 0,0 0 0,1 0 0,-1 0 0,0 0 0,1 1-1,-1-1 1,1 0 0,2 0 0,20-6 63,0 0-1,1 2 0,0 1 0,0 1 0,30 0 1,-15 1-10,421-7 399,4 27-264,4 0-171,-3-28-76,-157-20 253,-18 1-619,-283 28 348,0 0-237,0 1-1,0 0 1,0 0-1,11 1 1,-19-1 293,0 0 1,1 0 0,-1 0 0,0 0-1,0 0 1,0 0 0,0 1 0,0-1-1,1 0 1,-1 0 0,0 0 0,0 0 0,0 0-1,0 0 1,0 0 0,1 0 0,-1 0-1,0 0 1,0 0 0,0 0 0,0 1-1,0-1 1,0 0 0,0 0 0,0 0-1,1 0 1,-1 0 0,0 0 0,0 1-1,0-1 1,0 0 0,0 0 0,0 0 0,0 0-1,0 0 1,0 1 0,0-1 0,0 0-1,0 0 1,0 0 0,0 0 0,0 0-1,0 1 1,0-1 0,0 0 0,0 0-1,0 0 1,0 0 0,0 0 0,0 1 0,-1-1-1,1 0 1,0 0 0,0 0 0,0 0-1,-8 6-362,-11 2-259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43.2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140 74 14883,'36'-18'1974,"-25"12"-1681,0 0-1,0 1 1,17-5 0,2 2-129,1 1 1,0 2 0,0 1-1,52-1 1,-63 6-161,0 0 0,0 1 0,0 1 0,0 1 0,0 1 0,-1 0 0,0 2 0,25 11 0,-38-15-13,0 1 1,0-1 0,-1 1 0,1 1-1,-1-1 1,1 1 0,-2 0 0,1 0-1,0 0 1,-1 1 0,0-1 0,0 1-1,-1 0 1,1 1 0,-1-1 0,4 13-1,-5-11 0,-1 1 0,1-1 0,-1 0 0,-1 1 0,1-1 0,-2 1-1,1-1 1,-1 0 0,0 1 0,-1-1 0,0 0 0,0 0 0,-1 0-1,-3 9 1,-4 2-2,-1 0-1,0 0 1,-1-1-1,-22 25 1,-66 62-28,86-91 38,-101 94-106,-159 112 1,155-122 95,119-97 9,-1-1 0,1 1 0,-1 0 0,0 0 0,1-1 1,-1 1-1,0 0 0,0-1 0,0 1 0,1-1 0,-1 1 0,0-1 0,0 1 0,0-1 0,0 1 1,0-1-1,0 0 0,-2 1 0,7-21-38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43.9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794 78 13987,'-2'-5'137,"-1"0"0,1 0 1,-1 1-1,-1-1 0,1 0 0,-1 1 0,1 0 1,-1 0-1,0 0 0,-1 0 0,1 1 0,-10-6 1,7 6-48,0 0 0,0 1 1,0-1-1,0 2 0,0-1 1,-1 1-1,1 0 0,-1 0 1,-11 1-1,3 1 33,1 0-1,-1 1 1,1 1-1,-1 0 0,1 1 1,0 1-1,-21 10 1,14-5 7,1 2 1,1 0 0,0 2-1,-24 20 1,5 2 125,1 2-1,3 1 1,-53 75-1,55-67 70,-44 87-1,63-106-222,1 2-1,2 0 0,1 0 0,-10 52 0,18-68-71,0 0-1,1 1 0,0 0 1,1-1-1,3 22 0,-2-30-23,0 1 0,1-1-1,-1 0 1,1 0 0,1 0-1,-1 0 1,1-1 0,0 1-1,0-1 1,1 0 0,-1 1-1,1-2 1,1 1 0,-1 0-1,6 4 1,-1-3-1,-1-1 0,1 0-1,0-1 1,0 0 0,0 0-1,1-1 1,-1 0 0,1-1-1,0 0 1,0 0 0,-1-1-1,1-1 1,15 0 0,2-1 4,1-2 0,-1-1 0,45-11-1,-39 5-47,-1-1 0,59-29 0,-72 30-47,-1 0 0,-1-1 0,0-2 0,0 1 0,28-30 0,-41 38 0,0 0 0,-1-1-1,0 1 1,0-1 0,0 0 0,0 1 0,-1-1-1,1 0 1,-1-1 0,0 1 0,-1 0 0,1-1-1,-1 1 1,0 0 0,0-7 0,-2 6-33,1 1 0,-1 0 1,0-1-1,0 1 0,-1 0 1,1 0-1,-1 0 0,-1 0 1,1 0-1,0 1 0,-1-1 1,0 1-1,0-1 0,-1 1 1,-3-4-1,-27-24-436,-2 4-132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45.2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101 1 15779,'-1'0'77,"-1"0"0,1 0 0,0 0 0,0 0 0,-1 1 0,1-1 0,0 0 0,-1 1 0,1-1-1,0 1 1,0-1 0,-1 1 0,1-1 0,0 1 0,0 0 0,0 0 0,0 0 0,0-1 0,0 1-1,0 0 1,0 0 0,1 0 0,-1 1 0,0-1 0,0 0 0,1 0 0,-1 0 0,1 0 0,-1 2-1,-3 6 78,2 0 0,-1 0-1,-1 11 1,2-12 37,-20 113 411,-10 157-1,32-276-585,0 0 0,0 0 0,0 0 1,0 0-1,0 0 0,0 0 0,1 0 0,-1 0 0,2 3 0,-2-5-8,0 0-1,0 0 0,0 1 0,0-1 1,0 0-1,1 0 0,-1 0 0,0 0 0,0 1 1,0-1-1,0 0 0,1 0 0,-1 0 1,0 0-1,0 0 0,1 0 0,-1 0 0,0 1 1,0-1-1,0 0 0,1 0 0,-1 0 0,0 0 1,0 0-1,1 0 0,-1 0 0,0 0 1,0 0-1,1 0 0,-1 0 0,0-1 0,0 1 1,0 0-1,1 0 0,-1 0 0,0 0 1,0 0-1,0 0 0,1 0 0,-1-1 0,0 1 1,3-3 43,0 1 0,-1-1 0,1 0 0,-1 0 0,0 0 0,0 0 0,3-6 0,5-17 63,0 0 0,-2-1 0,-1 1 0,-1-2-1,-1 1 1,-1 0 0,-2-1 0,-1-47 0,-2 60-37,0 16 14,3 25-39,-1-19-110,1 1 0,1-2 0,-1 1 1,1 0-1,0 0 0,1-1 0,0 0 0,0 1 1,0-1-1,0-1 0,9 9 0,-9-11-71,0 1 1,1-1-1,-1 0 0,1 0 0,0-1 0,0 1 0,0-1 0,0 0 0,0 0 0,0-1 0,1 0 1,-1 1-1,0-2 0,1 1 0,-1-1 0,8 0 0,6-1-528,0-2 0,0 0 1,-1-1-1,1-1 0,-1 0 0,0-2 0,30-14 0,-21 6-117,-1 0 0,-1-2 0,0-1-1,25-23 1,-47 38 766,24-24 7,-26 26 38,0 0 0,0 1 0,0-1-1,-1 0 1,1 0 0,0 0 0,-1 0 0,1 0 0,0 0 0,-1 0 0,0 0-1,1 0 1,-1 0 0,1-1 0,-1 1 0,0 0 0,0 0 0,0 0 0,0 0-1,0-1 1,0 1 0,0 0 0,0 0 0,0 0 0,-1-2 0,1 3 34,-1-1 1,1 1-1,-1 0 1,1 0-1,-1-1 1,1 1-1,-1 0 1,0 0-1,1 0 1,-1 0-1,1 0 1,-1 0-1,0 0 0,1 0 1,-1 0-1,1 0 1,-1 0-1,0 0 1,1 0-1,-1 0 1,1 0-1,-1 1 1,0-1-1,1 0 1,-1 1-1,-18 8 1141,2 2-526,0 1 1,1 0 0,0 1 0,-20 23 0,11-8 104,-34 50-1,49-65-603,2 1-1,-1 1 0,2 0 0,-8 20 1,14-31-147,0 0 0,0 1 0,0-1 0,0 1 0,1-1 0,-1 1 0,1-1 0,0 1 0,2 6 0,-2-9-26,1 0 1,-1 1-1,1-1 0,0 0 1,0 0-1,0 0 0,0 0 1,0 0-1,1-1 0,-1 1 1,1 0-1,-1 0 0,1-1 1,-1 1-1,1-1 0,0 0 1,0 1-1,0-1 0,0 0 0,2 1 1,2 1-2,1-1 0,0 0-1,-1-1 1,1 0 0,0 0 0,0 0 0,0-1 0,0 0 0,0 0-1,0 0 1,0-1 0,-1 0 0,12-4 0,-6 2 6,0-1 0,0-1 1,0 0-1,-1-1 0,1 0 0,15-12 1,-17 11 7,-2-1 1,1 0 0,-1 0-1,0-1 1,-1 0 0,0-1-1,0 0 1,-1 0 0,8-17-1,-11 21-9,-1-1 0,1 1-1,-1-1 1,-1 0-1,1 0 1,-1 0 0,0 0-1,0 0 1,-1 0-1,0 0 1,-1 0 0,1 0-1,-1 0 1,-1 0-1,1 0 1,-5-13 0,5 19-15,0 0 0,0-1 0,1 1 0,-1 0-1,0 0 1,0 0 0,0 0 0,0 0 0,0 0 0,-1 0 0,0-1 0,-3 1 1,8 7-19,-2-4 12,1-1 1,0 1 0,0-1-1,0 0 1,-1 0 0,2 1-1,-1-1 1,0-1 0,0 1-1,0 0 1,0 0 0,1-1-1,-1 1 1,0-1 0,0 0-1,1 0 1,3 0 0,44-4-80,39-17-101,-59 12 39,0 2 1,38-4-1,-65 11 121,1 0 0,-1 0-1,1 0 1,0 0 0,-1 0 0,1 1 0,-1-1-1,1 1 1,-1 0 0,1 0 0,-1 0-1,0 1 1,4 1 0,-5-2 9,0 1 0,-1-1-1,1 1 1,-1 0 0,1 0 0,-1-1 0,1 1 0,-1 0-1,0 0 1,0 0 0,0 0 0,0 1 0,0-1 0,-1 0-1,1 0 1,-1 0 0,1 1 0,-1-1 0,0 0 0,0 5-1,-1 4 5,0 0-1,-1 0 0,0-1 0,-1 1 0,0-1 0,-1 0 1,0 0-1,-1 0 0,0 0 0,-6 9 0,5-9 42,0 1-1,1 0 0,0 0 0,1 0 0,0 0 1,0 1-1,-2 18 0,6-29-25,0 0-1,0 0 1,0 0-1,0 0 1,0 0-1,1 0 1,-1 0-1,0 0 1,0 0 0,1 0-1,-1 0 1,1 0-1,-1 0 1,1 0-1,-1 0 1,1 0-1,0-1 1,-1 1 0,1 0-1,0 0 1,0-1-1,-1 1 1,1-1-1,0 1 1,0 0-1,0-1 1,0 0-1,0 1 1,0-1 0,0 1-1,0-1 1,0 0-1,0 0 1,0 0-1,0 1 1,0-1-1,0 0 1,0 0 0,1-1-1,7 1 14,0 0 1,-1-1-1,15-3 0,-18 3-12,26-7 21,1-1 0,-1-2 0,-1-1 0,0-1 0,-1-2-1,0-1 1,51-38 0,-67 45-17,-7 7-6,-7 7 5,-6 8-13,1 1 1,-10 28-1,15-37 0,-1 0 1,1 0 0,0 0-1,1 1 1,-1-1 0,1 0-1,0 0 1,0 1 0,1-1-1,-1 0 1,1 0 0,2 8-1,-2-11 10,1 0-1,-1 0 1,0 0 0,0 0-1,1 0 1,-1-1 0,1 1-1,-1 0 1,1-1 0,0 1-1,0-1 1,0 0 0,0 1-1,0-1 1,0 0 0,0 0-1,0 0 1,0 0-1,1-1 1,-1 1 0,0-1-1,0 1 1,1-1 0,-1 0-1,0 0 1,1 0 0,3 0-1,2-1 28,0 0-1,1 0 0,-1 0 0,-1-1 1,1-1-1,12-4 0,-10 1 34,1 1 0,-2-1 0,1 0-1,-1-1 1,0-1 0,0 1 0,-1-1-1,0 0 1,-1-1 0,1 0 0,-2 0 0,9-15-1,-11 17-21,-1 0 0,1 0-1,-1 0 1,-1-1 0,1 1 0,-1-1-1,-1 1 1,1-1 0,-1 0-1,-1 0 1,1 0 0,-1 0 0,-1 1-1,1-1 1,-1 0 0,-1 0-1,1 0 1,-7-14 0,7 19-37,-1 0 0,1 0 0,-1 0 0,0 0 0,-1 0 0,1 1 0,0-1 0,-1 1 0,1-1 1,-1 1-1,0 0 0,0 0 0,-5-3 0,7 5-24,0-1-1,0 1 1,-1-1 0,1 1 0,0 0 0,-1-1-1,1 1 1,0 0 0,-1 0 0,1 0 0,0 0-1,-1 0 1,1 0 0,0 0 0,-1 0-1,1 1 1,0-1 0,0 0 0,-1 1 0,1-1-1,0 1 1,0-1 0,0 1 0,-1 0 0,1 0-1,0-1 1,0 1 0,0 0 0,0 0 0,0 0-1,1 0 1,-1 0 0,0 0 0,0 0 0,1 1-1,-1-1 1,0 0 0,0 2 0,0-1-65,0 0-1,0 1 1,0-1 0,0 0-1,1 0 1,-1 1 0,1-1 0,-1 1-1,1-1 1,0 0 0,0 1 0,0-1-1,0 1 1,0-1 0,0 1-1,1-1 1,-1 0 0,1 1 0,0-1-1,0 0 1,0 1 0,0-1 0,0 0-1,0 0 1,1 0 0,-1 0-1,1 0 1,-1 0 0,1 0 0,2 1-1,1 1-35,-1-1 0,1 1 0,0-2 0,1 1 0,-1 0 1,0-1-1,1 0 0,-1 0 0,1-1 0,0 0 0,11 2 0,27-2-481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45.9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230 320 16412,'-16'6'339,"-1"1"0,1 1 1,1 0-1,0 1 0,0 1 1,0 0-1,1 1 0,1 1 1,0 0-1,1 1 0,0 0 1,-13 20-1,21-27-265,0 0-1,0 1 0,0 0 1,1 0-1,0 0 1,0 0-1,-2 12 1,4-17-64,1 0 0,0 0 0,0-1 1,-1 1-1,1 0 0,0 0 0,1 0 1,-1 0-1,0 0 0,0 0 0,1 0 1,-1 0-1,1 0 0,0-1 0,0 1 1,-1 0-1,1 0 0,0-1 0,0 1 1,1-1-1,-1 1 0,0-1 0,0 1 1,1-1-1,-1 0 0,1 1 1,-1-1-1,1 0 0,0 0 0,-1 0 1,1 0-1,0-1 0,3 2 0,2 0-6,1 0-1,0-1 0,0 1 0,0-2 0,0 1 1,0-1-1,0 0 0,0-1 0,0 0 1,-1 0-1,16-5 0,-5 0-1,0-1-1,0 0 1,32-19 0,-30 13 8,0-2 1,-1 0 0,-1 0 0,-1-2-1,0 0 1,-1-1 0,-1-1-1,19-29 1,-17 20 15,-2 0 0,0-1 1,-2 0-1,-1-1 0,14-58 0,-23 78-12,-1 1 0,0-1 0,-1 0 0,0 0 0,-1 0 1,0 0-1,0 1 0,-4-20 0,4 27-11,0 1 0,0-1 0,-1 1 0,1-1 0,-1 1 0,1-1 1,-1 1-1,0 0 0,1-1 0,-1 1 0,0 0 0,0 0 0,0-1 0,0 1 1,0 0-1,0 0 0,-1 0 0,1 0 0,0 0 0,0 1 0,-3-2 0,3 1 1,-1 1 0,0 0-1,1 0 1,-1 0-1,1 0 1,-1 0-1,1 1 1,-1-1-1,1 0 1,-1 1-1,1-1 1,-1 1-1,1-1 1,0 1 0,-1 0-1,1 0 1,-2 1-1,-4 3 14,0 1 0,1-1-1,0 1 1,0 1 0,1-1-1,-8 13 1,-1 3 36,2 1 0,1 0 0,0 1-1,-12 45 1,19-56-36,1 0-1,1 0 0,0 0 0,1 0 0,0 1 1,1-1-1,0 0 0,1 0 0,1 1 0,0-1 1,5 16-1,-6-26-17,0 1 1,0-1-1,0 0 1,1 0-1,0 0 1,-1 0-1,1 0 0,0 0 1,0 0-1,1-1 1,-1 1-1,1-1 1,-1 1-1,1-1 0,0 0 1,-1 0-1,1 0 1,0 0-1,1-1 1,-1 1-1,0-1 1,0 0-1,1 0 0,-1 0 1,0 0-1,1-1 1,-1 1-1,1-1 1,-1 0-1,1 0 1,-1 0-1,1 0 0,-1-1 1,1 0-1,-1 1 1,0-1-1,4-2 1,2-1-21,-1 0 0,-1 0 0,1-1 0,0 0 0,-1-1 0,0 1 1,-1-1-1,1-1 0,-1 1 0,9-13 0,-9 11-21,0 0 0,-1-1 0,0 1 0,-1-1-1,1 0 1,-2 0 0,1 0 0,-1-1 0,2-14 0,-6 13-13,-4 11 12,-10 17 19,8-5 61,0 1 0,1 0 0,1 0 0,-7 22 0,10-29-15,1 0 0,-1 0 0,1 0 0,1 0 0,-1 0 0,1 0 0,0 0 0,0 0 0,1 0 0,0-1 0,0 1 0,0 0 0,4 11-1,-3-14-6,1 0 0,-1 0 0,0 0 0,1-1 0,-1 1 0,1-1-1,0 1 1,0-1 0,0 0 0,0 0 0,0 0 0,1-1-1,-1 1 1,0-1 0,1 0 0,-1 0 0,1 0 0,-1 0-1,1 0 1,0-1 0,-1 0 0,7 0 0,7 0 22,-1-1 1,0 0-1,29-7 0,-4-4-34,0-1 0,-1-2-1,55-30 1,13-4-319,-107 48 309,0 1 1,-1-1-1,1 1 0,0-1 0,0 1 1,0 0-1,-1-1 0,1 1 1,0 0-1,0-1 0,0 1 1,0 0-1,0 0 0,0 0 1,-1 0-1,1 0 0,0 0 1,0 0-1,0 0 0,0 0 1,0 1-1,0-1 0,0 0 0,-1 0 1,1 1-1,0-1 0,0 1 1,0-1-1,-1 1 0,2 0 1,-1 1 3,-1 0 0,0-1 0,1 1 0,-1 0 1,0 0-1,0 0 0,0-1 0,0 1 0,0 0 1,-1 0-1,1 0 0,-1-1 0,1 1 0,-2 2 0,-4 15 20,3-12 27,1 0-1,0 0 1,0 0 0,-1 9-1,3-15-35,0-1-1,0 1 1,0-1-1,0 1 1,0 0-1,0-1 1,1 1-1,-1-1 1,0 1-1,0 0 1,1-1-1,-1 1 1,0-1-1,1 1 1,-1-1-1,0 1 1,1-1-1,-1 1 1,0-1-1,1 0 1,-1 1-1,1-1 1,-1 1-1,1-1 1,-1 0-1,1 0 1,0 1-1,-1-1 1,1 0-1,-1 0 1,1 0-1,-1 1 1,1-1-1,0 0 1,-1 0-1,1 0 1,0 0-1,-1 0 1,1 0-1,0 0 1,26-5 126,-27 5-132,26-8 45,1-2 0,-2-1 0,32-18 0,-38 18-110,1 1 0,0 1 0,1 0-1,0 2 1,0 0 0,24-4 0,-44 11 49,0 0 1,1 0 0,-1-1 0,1 1 0,-1 0-1,1 0 1,-1 0 0,0 1 0,1-1 0,-1 0-1,1 0 1,-1 1 0,0-1 0,1 1 0,-1-1-1,0 1 1,0 0 0,1-1 0,1 3 0,-3-3-2,1 1 1,0 0 0,-1 0-1,1 0 1,-1 0 0,0 0-1,1 0 1,-1 0 0,0 0-1,1 0 1,-1 0 0,0 0-1,0 1 1,0-1-1,0 0 1,0 0 0,0 0-1,0 0 1,-1 2 0,0 0-96,0 0 1,0 1-1,-1-1 1,1 0-1,0 0 1,-1 0-1,0 0 0,0 0 1,0-1-1,0 1 1,-1 0-1,1-1 1,0 0-1,-5 3 1,7-4 93,-1-1-1,0 0 1,0 0 0,1 1 0,-1-1 0,0 0-1,0 0 1,0 0 0,0 0 0,1 0 0,-1 0 0,0 0-1,0 0 1,0 0 0,1 0 0,-1-1 0,0 1-1,0 0 1,0-1 0,1 1 0,-1 0 0,0-1-1,1 1 1,-1-1 0,0 1 0,1-1 0,-1 1-1,0-1 1,1 1 0,-1-1 0,1 0 0,-1 1 0,1-1-1,0 0 1,-1-1 0,-11-23-371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4:20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44 11835,'-17'2'533,"-54"9"667,64-9-937,0-1-1,0 1 1,0 1 0,0 0-1,1 0 1,-1 0-1,-8 6 1,14-8-213,0-1 1,0 1-1,0 0 1,1-1-1,-1 1 1,0 0 0,0 0-1,0 0 1,1 0-1,-1 0 1,0 0-1,1 0 1,-1 0 0,1 0-1,-1 0 1,1 0-1,-1 1 1,1 1-1,0-2-17,0 0-1,0 0 0,0-1 0,1 1 1,-1 0-1,0 0 0,1 0 0,-1 0 1,0-1-1,1 1 0,-1 0 0,1 0 1,-1-1-1,1 1 0,0 0 0,-1-1 1,1 1-1,0-1 0,0 2 0,4 1 46,0-1 0,0 1 0,0-1 0,1 0 0,-1 0 0,9 2 0,31 5 96,0-2 0,57 1 1,93-7 18,-152-2-136,112-3-164,-1-7 0,0-7-1,153-39 1,-279 52-86,-1-3 0,-1 0 0,0-1-1,33-17 1,-38 12-153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46.3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3 17620,'0'-3'1664,"0"4"-1296,-2 9-200,5 1 1016,0 1 537,4 1-1473,5 2-24,3-2 80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46.8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317 178 14307,'4'-9'350,"0"1"1,0-2-1,-1 1 1,0 0-1,-1-1 1,0 1-1,0-1 0,-1 0 1,0-17-1,-1 24-253,0 0-1,0 0 1,-1 0-1,1 0 1,-1 1 0,0-1-1,0 0 1,0 0-1,0 1 1,0-1-1,-1 1 1,1-1-1,-1 1 1,1-1-1,-1 1 1,0 0-1,0 0 1,0 0 0,0 0-1,-1 0 1,1 1-1,0-1 1,-1 0-1,1 1 1,-1 0-1,1 0 1,-1-1-1,0 2 1,0-1-1,1 0 1,-1 0 0,0 1-1,0 0 1,0 0-1,0-1 1,-5 2-1,-2 0 12,1 0 0,-1 1 1,1 0-1,0 0 0,0 1 0,0 0 0,0 1 0,0 0 0,1 0 0,-1 1 1,1 0-1,-12 10 0,3-1-41,1 0 1,1 1-1,0 1 1,-19 26-1,26-30-51,0-1 0,-9 21 0,15-28-16,0 0 1,1-1 0,0 1-1,0 0 1,0 0 0,0 0 0,0 0-1,1 0 1,0 0 0,-1 0-1,2 0 1,-1 0 0,1 6 0,0-9-1,-1 0 0,1 1 0,-1-1 1,1 0-1,0 0 0,-1 1 1,1-1-1,0 0 0,0 0 1,0 0-1,0 0 0,0 0 0,0 0 1,0 0-1,1 0 0,-1 0 1,0-1-1,0 1 0,1 0 0,-1-1 1,0 1-1,1-1 0,-1 1 1,1-1-1,-1 0 0,1 0 0,-1 1 1,0-1-1,3-1 0,5 1-1,0 0-1,0-2 1,15-3-1,-23 5 2,37-11-63,66-28 0,-67 24-32,0 1 0,40-9 1,-69 21 58,0 1 1,1 0 0,-1 0 0,10 0 0,-16 1 25,-1 0 1,1 0 0,0 0 0,0 1 0,-1-1 0,1 0 0,0 1-1,-1-1 1,1 1 0,-1 0 0,1-1 0,-1 1 0,1 0-1,-1 0 1,1 0 0,-1 0 0,0 0 0,1 0 0,-1 0 0,0 1-1,0-1 1,0 0 0,0 1 0,0-1 0,0 1 0,0-1 0,0 3-1,0 0-3,0 0 0,-1 0-1,1 0 1,-1 0 0,0 0 0,-1 0-1,1 0 1,-1-1 0,1 1-1,-1 0 1,-2 5 0,-19 45-10,13-35 32,-214 410 1379,223-428-1382,-7 12 64,-1-1 0,0 0-1,-1 0 1,-12 14-1,19-25-61,1 1-1,-1 0 0,0-1 0,1 1 0,-1-1 1,0 1-1,0-1 0,0 0 0,0 1 0,0-1 0,0 0 1,-1-1-1,1 1 0,0 0 0,0-1 0,-1 1 1,1-1-1,0 0 0,0 1 0,-1-1 0,1 0 0,0-1 1,-1 1-1,1 0 0,0-1 0,-1 1 0,1-1 1,0 1-1,0-1 0,0 0 0,-1 0 0,1 0 0,0-1 1,-3-2-1,-1-1-2,1 0-1,0-1 1,1 1 0,-1-1 0,1 0 0,0-1-1,1 1 1,-1-1 0,1 0 0,0 0 0,-2-11-1,0-2-10,0 0 0,2 0 0,-1-21 0,3 26-6,0 0 1,1 0-1,1-1 0,1 1 1,0 0-1,1 0 0,0 1 1,9-23-1,-10 31-25,1 0 0,0 0 0,0 1 1,1-1-1,-1 1 0,1 0 0,0 0 0,1 0 0,-1 0 1,1 1-1,0 0 0,0 0 0,0 0 0,1 0 1,-1 1-1,1 0 0,0 0 0,0 1 0,0 0 0,0 0 1,0 0-1,10-1 0,14 0-319,1 1 0,55 4 0,-71-1 280,50 2-220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48.0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29 15235,'-6'6'1569,"7"3"-801,4-5-208,9-1 776,6-2-224,6-1-175,5-1-97,8-6-272,3 0-232,1 1-504,-3 0-448,-3 0 512,-4-2-112,-6-2-112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49.1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284 458 17700,'0'-3'97,"0"1"0,0-1 0,-1 1 0,1-1 0,-1 1 0,0 0 0,0-1 0,0 1 0,0 0 0,0 0 0,0 0 0,0-1 0,-1 1 0,1 1 0,-1-1 0,1 0 0,-1 0 0,0 0 0,0 1 0,0-1 0,0 1 0,0 0 0,0-1 0,0 1 0,0 0 0,0 0 0,-1 0 0,1 0 0,0 1 1,-1-1-1,1 1 0,-1 0 0,-2-1 0,-1 1-16,0 0 1,-1 0-1,1 1 1,0 0 0,0 0-1,0 0 1,0 1-1,0 0 1,0 0 0,1 0-1,-1 1 1,-8 5-1,2 1-43,-1 0 0,2 2 0,-1-1 0,1 2 0,1-1 0,0 1 0,1 1 0,-10 16 0,14-21-31,0 0 1,1 1 0,0 0-1,0 0 1,1 0-1,0 1 1,1-1-1,0 1 1,0-1-1,1 1 1,0 0-1,1 0 1,0-1 0,2 13-1,-1-18 1,-1-1-1,1 0 0,0 1 1,0-1-1,1 0 1,-1 0-1,1 0 1,-1 1-1,1-2 0,0 1 1,0 0-1,1 0 1,-1-1-1,0 1 1,1-1-1,0 0 0,4 4 1,-2-4 4,-1 1-1,1-2 1,0 1 0,0 0 0,0-1-1,0 0 1,0 0 0,0 0 0,0-1-1,0 0 1,5 0 0,3-1 21,1 0-1,-1-2 1,-1 1-1,1-2 1,0 1-1,-1-2 1,0 0 0,18-10-1,-18 8 8,0-1 0,-1-1 0,-1 1 1,1-2-1,-1 0 0,-1 0 0,0 0 0,-1-1 0,10-16 0,-14 21-21,-1 0 1,1 0-1,-1-1 1,0 1-1,-1-1 1,0 0-1,0 0 1,0 0-1,-1 0 1,0 0 0,0 0-1,-1 0 1,0 0-1,0 0 1,-1-1-1,0 1 1,0 0-1,-1 0 1,-3-11-1,4 16-15,0 0 0,1 0 0,-1 0 0,0 0 0,0 0 0,0 0 0,-1 0 0,1 1 0,0-1 0,-1 0 0,1 1 0,-1-1 0,1 1 0,-1 0 0,0-1 0,1 1 0,-1 0 0,0 0 0,0 0 0,0 0 0,0 0 0,0 1 0,0-1 0,0 1 0,0-1 1,-1 1-1,1 0 0,0 0 0,0 0 0,0 0 0,0 0 0,0 0 0,-1 0 0,1 1 0,-2 0 0,0 1-3,-1-1 1,1 1-1,0 1 1,0-1 0,0 1-1,0-1 1,0 1-1,1 0 1,0 0-1,-1 1 1,1-1-1,0 1 1,0 0 0,-4 7-1,4-5-4,0 0-1,1 0 1,0 0-1,0 0 1,0 0-1,1 0 0,-1 0 1,2 1-1,-1-1 1,1 1-1,0-1 1,1 10-1,-1-13 4,1 1 0,0-1 0,0 1 0,0-1 0,0 0 0,0 1 0,1-1 0,0 0 0,-1 0 1,1 0-1,0 0 0,1-1 0,-1 1 0,0 0 0,1-1 0,0 1 0,-1-1 0,1 0 0,0 0 0,0 0 0,0-1 0,0 1 0,0-1 0,5 2 0,1-1 4,0 0-1,0 0 1,-1-1 0,1-1 0,0 1-1,0-2 1,0 1 0,0-1 0,0 0-1,0-1 1,0 0 0,0-1 0,-1 0-1,0 0 1,16-8 0,-5 1 21,-1-1 0,-1 0 0,0-2 0,0 0 0,25-26 1,-36 34-20,-1 0 0,0 0 0,0-1 0,0 0 0,-1 0 1,1 0-1,-1-1 0,-1 1 0,1-1 0,-1 0 1,-1 0-1,1 0 0,1-9 0,-4 16-6,1-1 0,-1 1 0,0-1-1,0 1 1,0-1 0,0 1 0,0-1 0,0 0-1,0 1 1,0-1 0,0 1 0,0-1 0,0 1-1,0-1 1,0 1 0,0-1 0,0 1 0,-1-1 0,1 0-1,0 1 1,0-1 0,-1 1 0,1 0 0,0-1-1,-1 1 1,1-1 0,0 1 0,-1-1 0,0 1-1,0 0 0,0 0 0,1 1 1,-1-1-1,0 0 0,0 1 0,1-1 0,-1 1 1,0-1-1,1 0 0,-1 1 0,0-1 1,1 1-1,-1 0 0,1-1 0,-1 2 1,-23 31-27,16-19 18,1 1 1,1 0-1,-8 29 0,13-40 12,0 1-1,0 0 0,0-1 0,0 1 1,1 0-1,0 0 0,0-1 1,0 1-1,1 0 0,-1 0 0,1-1 1,0 1-1,0 0 0,1-1 1,0 1-1,-1-1 0,4 6 1,-3-8-1,-1 0 1,1 0 0,-1-1 0,1 1 0,0 0 0,0-1-1,0 1 1,0-1 0,0 0 0,0 0 0,0 1 0,0-1-1,0-1 1,0 1 0,1 0 0,-1 0 0,4 0 0,-1-1 0,-1 0 0,0 0 0,0-1 0,0 1 0,0-1 0,0 0 0,0 0 0,0 0 1,6-3-1,2-1 5,-1-1 1,0-1-1,0 0 1,-1-1-1,15-13 1,-12 10-18,-1-1-1,-1-1 1,0 0 0,0 0 0,-1-1 0,-1 0-1,-1-1 1,0 1 0,0-2 0,-2 1-1,6-20 1,-12 23-60,-5 14 13,-9 15-11,6-2 44,1 1 0,0 0 0,-9 33 0,13-39 31,1 0-1,0 0 1,1 0 0,0 0-1,1 1 1,0-1 0,3 19-1,-3-26-3,0-1 0,1 0 0,-1 1 0,1-1 0,0 0 0,-1 0 0,1 0 0,0 0 0,0 0 0,1 0 0,-1 0 0,0 0 0,1 0 0,-1 0 0,1-1 0,0 1 0,-1 0 0,1-1 0,0 0 0,0 1 0,0-1 0,0 0 0,0 0 0,0 0 0,0 0 0,0 0 0,1-1-1,-1 1 1,0-1 0,1 1 0,-1-1 0,0 0 0,0 0 0,1 0 0,-1 0 0,0 0 0,1-1 0,-1 1 0,0-1 0,3 0 0,6-2 7,1-1-1,-1-1 1,0 1 0,-1-2-1,1 1 1,13-11 0,13-13-29,-1-1 0,-1-2 0,-2-1 1,-1-1-1,34-49 0,120-202-717,-178 271 684,1 0-54,-1-1 1,8-17-1,-16 32 100,0 0 0,0-1 1,0 1-1,1 0 0,-1 0 1,0 0-1,0-1 0,0 1 0,0 0 1,1 0-1,-1-1 0,0 1 0,0 0 1,0 0-1,0-1 0,0 1 0,0 0 1,0-1-1,0 1 0,0 0 1,0 0-1,0-1 0,0 1 0,0 0 1,0-1-1,0 1 0,0 0 0,0 0 1,0-1-1,-1 1 0,1 0 0,0 0 1,0-1-1,0 1 0,-1-1 1,-8 8-51,-15 21 81,3 2 41,2 1 0,0 0 0,3 2 0,0 0 0,2 1 0,2 0 0,1 1 0,2 0 0,1 1 0,2 0 0,1 0 0,0 44 0,8 60-474,-3-138 373,0 0-1,0 0 1,0 0-1,0-1 1,0 1-1,0 0 0,-1 0 1,1 0-1,-1-1 1,1 1-1,-1 0 1,1-1-1,-1 1 1,0 0-1,0-1 0,0 1 1,0-1-1,0 1 1,-1 0-1,1-1 8,0-1-1,1 0 1,-1 1-1,1-1 1,-1 0-1,0 0 0,1 0 1,-1 1-1,1-1 1,-1 0-1,0 0 1,1 0-1,-1 0 1,0 0-1,1 0 1,-1 0-1,1-1 1,-1 1-1,0 0 1,0 0-1,-17-14-448,3-5 108,1-1 1,1 0 0,0-1 0,2-1 0,-13-33 0,12 28 96,-1 0 195,2 0 0,1-1 0,1 0 0,1 0 0,-6-43 0,14 69 104,-1 0 1,1 0-1,0 0 1,0 0-1,0 0 1,1 0-1,-1 0 1,0 0 0,1 0-1,-1 0 1,1 0-1,0 0 1,-1 0-1,1 1 1,1-3-1,0 3 6,-1 0 0,0 0 0,0 0 0,1 0 0,-1 0 0,0 1 0,1-1 0,-1 0 0,1 1 1,-1-1-1,1 1 0,-1 0 0,1-1 0,-1 1 0,1 0 0,-1 0 0,1 0 0,-1 0 0,1 0 0,-1 0 0,1 1 0,1-1 0,24 6 309,1 1 1,48 20 0,5 1 341,51 3-321,-75-23-257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1:49.6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224 371 13715,'-24'6'300,"0"0"-1,-1-1 1,0-1-1,0-2 1,-42 0 0,65-2-229,0 0 1,0-1 0,0 1 0,1 0-1,-1 0 1,0-1 0,0 1 0,1-1 0,-1 0-1,0 0 1,1 1 0,-1-1 0,1 0-1,-1 0 1,1 0 0,-1-1 0,-2-1-1,4 2-43,0 1 1,0 0-1,0-1 0,0 1 0,0 0 0,0-1 0,0 1 0,0 0 0,0-1 0,0 1 0,0 0 0,0-1 0,0 1 0,0 0 0,0-1 0,0 1 0,0 0 0,0 0 0,0-1 0,1 1 1,-1 0-1,0-1 0,0 1 0,0 0 0,1 0 0,-1-1 0,0 1 0,0 0 0,1 0 0,-1-1 0,0 1 0,21-8 587,17 4-223,0 1-1,1 2 0,-1 1 1,43 7-1,-19-2-173,276 9-34,589-52-1,142-83-576,-2 0 102,100 38 509,2 80-1121,-1159 4 799,52-2-597,-61 1 691,-1 0-1,1 0 0,-1 0 0,1 0 1,-1 0-1,1 0 0,-1 0 1,1 0-1,-1 0 0,1 0 0,-1 0 1,1-1-1,-1 1 0,1 0 0,-1 0 1,1-1-1,-1 1 0,0 0 1,1 0-1,-1-1 0,1 1 0,-1-1 1,-6-10-233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35.0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17 464 12755,'-1'-1'62,"0"0"0,-1 0 1,1 0-1,0 0 1,0 0-1,0-1 0,0 1 1,0 0-1,0 0 0,0-1 1,1 1-1,-1-1 1,0 1-1,1-1 0,-1 1 1,1-1-1,0 1 1,-1-1-1,1 1 0,0-1 1,0-1-1,0 1-48,1 0-1,0 1 0,0-1 1,-1 0-1,1 1 1,0-1-1,0 1 1,1-1-1,-1 1 1,0-1-1,0 1 1,1 0-1,-1-1 1,1 1-1,-1 0 1,1 0-1,-1 0 1,3 0-1,0-2-5,0 0 0,1 1 0,-1-1-1,1 1 1,0 1 0,-1-1 0,1 1 0,0-1-1,0 1 1,0 1 0,0-1 0,0 1 0,0 0 0,0 0-1,0 0 1,0 1 0,0-1 0,0 1 0,0 1-1,0-1 1,5 3 0,1 1 4,1 0 0,-1-1 0,1 0 0,0-1 0,0 0-1,0-1 1,0 0 0,17 0 0,15-2 41,43-5 1,-76 4-49,756-66 332,-606 52-273,224-9 226,-293 24-223,337-6 42,226-1 228,-617 8-275,100 3 149,167-17 0,145-10-160,-288 19-122,178-26 0,-196 16 44,0 6 0,163 12 0,341 2 21,-355-9 9,317-8 17,-3-38-64,-57 13 79,-372 29-60,184-26 20,-41 1 334,-35 26 179,-259 8-499,53 9 0,-49-6 9,33 2-1,6-8 89,93-12 0,39-2-84,-134 15-10,20-1-24,141 16 0,-175-7 12,1-2-1,0-3 1,0-3 0,0-1 0,0-3 0,70-15-1,-8-16 64,-133 30-312,-8 3 198,-20-3 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7:21.7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1578 287 12299,'8'-18'904,"-4"11"-283,-1-1 0,0 1 0,0-1 0,0 0-1,1-11 1,-4 16-527,0 1-1,1-1 1,-1 1-1,-1-1 0,1 1 1,0-1-1,-1 1 0,1-1 1,-1 1-1,0 0 1,0-1-1,0 1 0,0 0 1,0-1-1,0 1 0,-1 0 1,1 0-1,-1 0 1,0 0-1,1 0 0,-1 1 1,-3-3-1,-11-8-2,0 1 0,-1 1 0,0 0-1,-1 2 1,0 0 0,-25-8 0,-117-23 359,-17 13 168,86 14-348,58 9-227,-1 1 0,1 2 0,-1 1 0,1 1 0,-46 10 0,-159 52-2,209-54-31,0 0 1,1 2 0,-32 20-1,45-23-7,0 1 0,1 1 0,0 0 0,1 1 0,0 0-1,-21 27 1,-4 19-4,2 1-1,3 1 0,2 2 1,-26 79-1,56-139 3,-4 10-4,1-1 0,0 1 1,1 0-1,-3 22 0,6-31 3,-1-1-1,1 1 1,1 0-1,-1 0 1,0 0 0,1 0-1,-1-1 1,1 1-1,0 0 1,0 0 0,0-1-1,0 1 1,0-1-1,1 1 1,-1-1-1,1 1 1,0-1 0,0 0-1,-1 0 1,1 0-1,1 0 1,-1 0 0,0 0-1,0 0 1,6 2-1,34 16 30,2-2-1,89 25 0,-76-27-3,-26-7 1,1-2 1,0-1-1,0-2 1,1-1 0,-1-1-1,41-3 1,-6-6 198,130-30 0,-167 30-201,0 2 1,1 0 0,-1 2-1,1 2 1,-1 1 0,1 1-1,39 6 1,-49-3-31,0-2 0,0 0 0,-1-1 0,1-1 0,0-1 0,0-1 0,0-1 0,-1-1 0,1 0 0,-1-2 0,0 0 0,-1-1 0,0-1 0,0-1-1,0-1 1,30-21 0,-26 14-9,0-1-1,-2-1 0,0-1 1,24-29-1,-36 37 18,0 0-1,-1 0 1,-1 0 0,0-1-1,-1 0 1,0 0 0,-1-1-1,-1 1 1,0-1 0,4-23-1,1-94 103,-9 111-77,-1 0 0,-1 0-1,0-1 1,-8-27 0,9 44-24,-1 0 1,1 0 0,-1 0-1,0 0 1,0 0 0,0 1-1,0-1 1,-1 0 0,1 1-1,-1 0 1,0-1-1,0 1 1,0 0 0,0 1-1,-1-1 1,1 1 0,-8-5-1,1 3 5,-1 0 0,1 1 0,-1 0-1,0 1 1,-21-2 0,-237-15 96,137 13-72,6-2-13,-169 11-1,252 1-26,0 1 0,1 2 0,0 3 0,1 0 0,0 3 0,1 2 0,-70 35 0,83-34 0,1 1-1,1 2 1,0 1 0,2 1-1,-41 46 1,29-25-22,3 2 0,-43 75 0,67-105 14,1 0 0,0 0-1,1 0 1,1 1 0,0 0 0,-3 15 0,7-25 9,1 0 1,-1-1-1,1 1 1,0 0-1,0 0 1,1-1-1,-1 1 1,1 0-1,0-1 1,0 1-1,1-1 1,-1 1-1,1-1 1,0 1-1,0-1 1,1 0-1,-1 0 1,1 0-1,0 0 1,0-1-1,0 1 1,0-1-1,8 6 1,2 0-8,0-1 1,1 0-1,-1-1 1,2-1-1,-1 0 1,1-1-1,21 5 1,111 15-49,-49-17-200,0-3-1,0-5 0,0-4 1,128-22-1,382-103-726,-607 129 990,3-1 0,38-8 223,0-2 0,-1-3 0,70-31-1,-100 39-129,1-1 0,-1 0 0,-1-1 0,1 0-1,-1-1 1,-1 0 0,10-11 0,-13 12-37,-1 0 1,0 0-1,0 0 1,-1 0-1,0-1 0,0 0 1,-1 0-1,0 0 1,-1 0-1,1 0 1,-1-10-1,-1 7-36,-1 1-1,0-1 1,-1 1 0,-1-1-1,0 1 1,0-1-1,-1 1 1,-1 0 0,0 0-1,0 0 1,-1 1-1,0-1 1,-1 1 0,0 0-1,-1 1 1,-12-15-1,0 3-163,0 1-1,-2 1 1,0 0-1,-1 2 1,-42-26-1,34 25-636,-57-24 0,78 38 580,-1 0 1,0 1 0,0 0 0,-1 1 0,1 0 0,0 1-1,-1 0 1,1 1 0,-1 0 0,-13 1 0,-9 8-273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7:28.8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0 13771,'-2'1'125,"0"-1"0,0 1 0,0-1 0,0 1 0,0 0 0,0 0 0,0-1 0,1 1 0,-1 1 0,0-1 0,0 0 0,1 0 1,-1 1-1,1-1 0,-1 1 0,-1 2 0,3-3-86,0-1 0,0 0 0,1 1-1,-1-1 1,0 1 0,1-1 0,-1 1 0,0-1 0,1 0 0,-1 1 0,0-1 0,1 0 0,-1 1 0,0-1 0,1 0 0,-1 0 0,1 1-1,-1-1 1,1 0 0,-1 0 0,1 0 0,-1 0 0,1 0 0,-1 1 0,1-1 0,-1 0 0,1 0 0,2 0 111,234 84 1612,37 13-1275,7-22-454,-111-41-2190,-167-33 1723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7:29.3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15267,'0'0'89,"0"1"1,0-1-1,1 1 0,-1-1 0,0 0 0,0 1 1,1-1-1,-1 0 0,0 1 0,1-1 0,-1 0 1,0 1-1,1-1 0,-1 0 0,1 0 0,-1 1 1,0-1-1,1 0 0,-1 0 0,1 0 0,-1 0 1,0 1-1,1-1 0,-1 0 0,1 0 0,-1 0 1,1 0-1,27 9 502,-11-3-250,371 154 389,-385-159-730,1 0 1,-1 1-1,0-1 1,0 1-1,0 0 1,0 0-1,0 0 0,-1 0 1,1 0-1,0 1 1,-1-1-1,0 1 1,0 0-1,3 3 1,-4-3 5,-1-1 1,1 0-1,-1 1 1,1-1-1,-1 1 1,0-1-1,0 1 1,0-1-1,-1 1 1,1-1 0,0 1-1,-1-1 1,0 0-1,1 1 1,-1-1-1,0 0 1,0 0-1,-1 1 1,1-1-1,0 0 1,-3 3 0,-10 14 108,0 0 0,-1-1 1,-31 27-1,-62 45 400,89-75-430,-204 148-242,207-150 41,11-10-78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7:30.1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331 42 15523,'9'-42'2760,"-29"66"-676,0 2-1944,2 2 1,0 0-1,-22 53 0,39-80-138,1 0-1,-1 0 0,1 0 0,0 0 0,-1 0 0,1 0 0,0 0 0,0 0 1,0 0-1,0 1 0,0-1 0,0 0 0,0 0 0,0 0 0,1 0 1,-1 0-1,0 0 0,1 0 0,-1 0 0,1 0 0,-1 0 0,1 0 0,-1 0 1,1 0-1,-1 0 0,1-1 0,0 1 0,0 0 0,-1 0 0,1-1 0,0 1 1,0 0-1,0-1 0,0 1 0,0-1 0,0 1 0,0-1 0,0 1 0,0-1 1,2 1-1,4 0 3,1 1 1,-1-1-1,0 0 1,14-1 0,-15 0-4,11 1 14,52 2 2,-62-2-30,0 0 0,0 1-1,0-1 1,0 1 0,0 1-1,-1-1 1,8 5-1,-12-6 7,0 0-1,0 0 1,0 1-1,0-1 1,-1 0-1,1 1 1,-1 0-1,1-1 0,-1 1 1,1 0-1,-1-1 1,0 1-1,0 0 1,0 0-1,0 0 0,0 0 1,-1 0-1,1 0 1,0 4-1,-1-2 0,1-1-1,-2 1 0,1 0 1,0-1-1,-1 0 1,0 1-1,0-1 1,0 1-1,0-1 0,0 0 1,-3 5-1,-1 1 34,-1 0 0,0 0 0,0-1-1,-1 1 1,-1-1 0,1-1 0,-10 8-1,-1-2 127,-1 0 0,0-1-1,-1-1 1,0 0 0,-33 11-1,42-18-83,-2 0 0,1-1 0,0 0 0,-1-1 0,1 0 0,-1-1 0,0-1 0,0 0 0,1 0 0,-1-1 0,-16-4-1,24 4-108,1-1 0,0 1 0,0-1 0,0 0 0,-1 0 0,2 0 0,-1-1 0,0 0 0,0 1 0,1-1 0,0 0 0,-1-1 0,1 1 0,1 0 0,-1-1-1,0 0 1,1 0 0,0 0 0,-3-5 0,2 1-48,0-1 0,1 1 0,0-1 0,0 1-1,1-1 1,0 0 0,1 1 0,0-1 0,1-10-1,4-25-289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4:21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6 14611,'18'-3'269,"0"2"-1,0 0 1,0 0-1,27 4 1,-9 0-61,50 0 93,164 29 0,-249-32-300,7 1 25,0 1-1,0 1 0,0-1 1,13 7-1,-20-8-11,1 0 1,-1 0-1,1 0 1,-1 0-1,0 0 0,1 0 1,-1 1-1,0-1 0,0 0 1,0 1-1,0-1 0,0 1 1,0-1-1,0 1 0,0-1 1,-1 1-1,1 0 0,-1 0 1,1-1-1,-1 1 1,1 0-1,-1-1 0,0 1 1,0 0-1,0 0 0,-1 3 1,0 1 41,-1 1 1,0 0 0,-1-1 0,1 1 0,-1-1-1,-1 0 1,1 0 0,-1 0 0,0 0-1,0-1 1,-1 0 0,-6 7 0,7-7-16,-168 166 1302,-15-13-504,177-150-822,-140 106 319,89-77-254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7:30.6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 11995,'7'6'4785,"-6"2"-3945,2 1-416,1-2-168,4-1 888,6-2-680,3 2-192,10-3-304,8 0-264,9-3-472,9-3-80,7-9 592,5-5-184,4-7-192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7:31.0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257 115 11474,'-63'63'2149,"-44"48"1126,95-97-2987,1 0 0,1 1 0,0 0 0,1 1 0,1 0 1,-8 23-1,14-33-222,0 0-1,0 1 1,1-1 0,-1 1 0,2 0 0,-1-1-1,1 1 1,0 0 0,0-1 0,3 13 0,-2-15-44,0 0 1,1 0 0,-1 0 0,1 0 0,0 0 0,0 0-1,0-1 1,1 1 0,-1-1 0,1 1 0,0-1 0,0 0-1,0 0 1,1 0 0,-1-1 0,0 1 0,8 3 0,-2-2 12,0 0 0,1-1 0,0 0 0,-1 0 1,1-1-1,0 0 0,0-1 0,0 0 1,0-1-1,0 0 0,1 0 0,-1-1 0,0-1 1,0 1-1,12-5 0,-2 0 78,0-1 1,-1-1-1,0 0 1,0-1-1,-1-1 1,24-19-1,-28 19 10,-1 0-1,-1-2 1,0 0 0,0 0-1,17-25 1,-25 31-79,0 0 1,0 0 0,-1-1-1,0 1 1,0-1-1,0 0 1,-1 0-1,0 0 1,-1 0-1,1 0 1,-1 0-1,-1-1 1,1 1-1,-1 0 1,-1-12 0,0 16-32,0 0 1,1 0 0,-1 0 0,0 0 0,-1 0 0,1 0 0,0 0 0,-1 0 0,0 1 0,1-1 0,-1 0 0,0 1 0,-1 0 0,1-1 0,0 1 0,-1 0-1,-2-2 1,0 1-3,1 1 0,-1 0-1,0 0 1,1 0 0,-1 0-1,0 1 1,0 0 0,0 0 0,-10 0-1,2 0-30,1 2-1,-1 0 0,1 0 0,-1 1 1,1 1-1,0 0 0,-23 9 1,25-9-180,1 1 0,-1 1 1,1-1-1,0 2 1,0-1-1,1 1 0,-1 1 1,-10 10-1,18-16 154,0 0-1,1-1 1,-1 1 0,1 0-1,-1-1 1,1 1 0,-1 0-1,1 0 1,-1 0-1,1 0 1,0-1 0,-1 1-1,1 0 1,0 0 0,0 0-1,0 0 1,0 0-1,0 0 1,0 0 0,0 0-1,0 0 23,1-1 0,-1 1-1,1-1 1,-1 0 0,1 1-1,0-1 1,-1 0-1,1 1 1,-1-1 0,1 0-1,0 0 1,-1 0 0,1 1-1,-1-1 1,1 0 0,0 0-1,-1 0 1,1 0 0,0 0-1,-1 0 1,1 0-1,0-1 1,-1 1 0,1 0-1,-1 0 1,1 0 0,0-1-1,-1 1 1,1 0 0,-1-1-1,1 1 1,0-1 0,26-13-574</inkml:trace>
  <inkml:trace contextRef="#ctx0" brushRef="#br0" timeOffset="1">803 1 12803,'1'0'70,"-1"0"1,1 1-1,-1-1 1,1 1-1,-1-1 1,1 1-1,-1 0 1,0-1-1,0 1 1,1-1-1,-1 1 1,0 0-1,0-1 0,1 1 1,-1-1-1,0 1 1,0 0-1,0-1 1,0 1-1,0 0 1,0-1-1,0 1 1,0 0-1,0-1 1,0 1-1,-1 0 1,1-1-1,0 1 1,0-1-1,0 1 1,-1 0-1,1-1 1,0 1-1,-2 0 1,-15 31 495,9-18-167,-7 19 135,-39 88 755,47-102-1075,1-1 0,1 1 0,1 0 0,-4 32 0,8-46-149,-1-1-1,1 1 1,1 0 0,-1 0-1,0-1 1,1 1-1,0 0 1,0-1 0,1 1-1,-1 0 1,1-1-1,0 0 1,3 6 0,-2-7-12,-1 0 1,1-1-1,-1 1 1,1-1 0,0 1-1,0-1 1,0 0 0,0 0-1,0 0 1,0 0-1,1-1 1,-1 1 0,1-1-1,-1 0 1,1 0 0,0 0-1,4 0 1,6 1 58,1-2 0,0 0 0,-1-1-1,1 0 1,-1-1 0,1-1 0,-1 0 0,0-1 0,0 0 0,0-1 0,-1-1 0,1 0-1,-1-1 1,-1 0 0,1-1 0,-1-1 0,-1 0 0,0 0 0,0-1 0,10-12 0,-16 16-78,-1 0 0,1-1 0,-1 1 1,0-1-1,-1-1 0,0 1 0,0 0 1,0-1-1,-1 1 0,0-1 1,-1 0-1,1 1 0,-1-16 0,-1 18-47,0 0-1,-1 1 1,1-1-1,-1 0 1,0 1-1,0-1 1,-1 1-1,0-1 1,0 1 0,0 0-1,0 0 1,0 0-1,-1 0 1,0 0-1,1 0 1,-2 1-1,1-1 1,0 1-1,-1 0 1,1 0-1,-1 0 1,0 0-1,0 1 1,-6-3-1,6 3-89,-1 0-1,1 0 1,-1 1 0,0-1-1,0 1 1,0 0-1,0 1 1,0-1-1,0 1 1,0 0-1,-7 1 1,0 1-254,0 0-1,1 1 1,-17 7-1,3-4-135,7-7-93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08.4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1686 431 9450,'51'-36'2029,"-48"33"-1812,0 1 0,0-1 0,-1 1 1,1-1-1,-1 0 0,1 0 1,-1 0-1,0 0 0,0-1 0,0 1 1,-1-1-1,1 1 0,-1-1 1,1-3-1,-2 5-119,0 0 0,0 0-1,0 0 1,-1 0 0,1 0 0,0 1 0,-1-1 0,0 0 0,1 0-1,-1 0 1,0 1 0,0-1 0,0 0 0,0 1 0,0-1 0,0 1 0,-1-1-1,1 1 1,0-1 0,-1 1 0,1 0 0,-3-2 0,-5-2 146,1-1 0,-1 1 0,-10-4 0,6 3-58,-152-86 695,-50-22-406,185 101-402,0 1-1,-1 2 1,0 1 0,-1 1-1,-50-5 1,51 11-43,-1 1 1,0 2-1,1 1 0,-1 2 1,1 0-1,0 3 0,-40 12 1,25-2 4,1 1 1,0 3 0,2 1 0,-43 31-1,-1 3-4,-113 96-1,176-132-23,2 2 1,0 0-1,2 2 0,0 0 1,2 1-1,0 1 1,2 1-1,1 0 1,-15 38-1,24-49 3,1 1 0,1 0 1,0 0-1,1 0 0,1 0 0,0 1 0,2-1 0,0 1 1,0-1-1,2 0 0,0 1 0,1-1 0,1 0 1,1 0-1,0-1 0,1 1 0,1-1 0,14 24 0,9 9-3,3-2-1,2-1 1,2-2-1,2-1 0,1-2 1,3-2-1,1-2 0,83 54 1,-98-75-7,1-1 0,1-1 0,1-1 0,0-2-1,0-1 1,1-2 0,0-1 0,0-2 0,1-1 0,-1-1 0,1-2 0,0-2 0,0-1 0,-1-1 0,1-2 0,-1-1 0,0-2 0,-1-1 0,38-16-1,2-6 32,-2-3-1,-2-3 0,-1-4 1,-2-2-1,-2-2 0,-2-4 1,88-89-1,-118 104 121,-2-1-1,-1-1 1,43-72 0,-60 90-64,-2 0 0,0-1 1,-2-1-1,0 1 0,-1-1 1,0 0-1,-2-1 0,-1 1 1,0-1-1,-1-34 0,-3 45-47,0-1 0,0 1 0,-1-1 0,-1 1 0,0 0 0,0 0 0,-1 0 0,0 0 0,0 0 0,-2 1 0,1 0 0,-1 0 0,-13-15 0,8 12-10,-1 1-1,0 1 1,-1 0-1,0 1 1,0 0-1,-1 1 1,0 1-1,-23-10 1,-21-4 54,-118-26 0,-64 8-980,82 21-481,134 14 970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15.8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171 10 13619,'9'-9'3913,"-10"21"-1277,-2 2-2465,-3 29 627,-1-4-415,-1 65 0,8-103-379,0 0 0,0 0 0,0 0 0,0 0 0,0 0 0,0 0 0,0 0 0,0-1 0,0 1 0,1 0 0,-1 0 0,0 0 0,1 0 0,-1-1-1,1 1 1,-1 0 0,1 0 0,-1-1 0,1 1 0,-1 0 0,1-1 0,0 1 0,-1-1 0,1 1 0,0-1 0,-1 1 0,1-1 0,0 1 0,0-1 0,0 0 0,-1 1-1,1-1 1,0 0 0,0 0 0,0 0 0,0 1 0,0-1 0,-1 0 0,1 0 0,0 0 0,0 0 0,0-1 0,1 1 0,6-1 9,0-1 0,0 0 1,-1-1-1,10-3 0,0-1 5,3 1-9,1 1 0,0 0 0,41-2 0,-55 6-12,-1 1 0,1 0 0,-1 0 0,0 1 0,1 0-1,-1 0 1,0 0 0,0 1 0,1 0 0,-1 0 0,0 1 0,-1 0-1,1 0 1,0 0 0,-1 0 0,0 1 0,8 6 0,-12-8 1,0-1-1,1 1 1,-1-1 0,0 1 0,0-1-1,0 1 1,0 0 0,0 0 0,0-1-1,0 1 1,0 0 0,-1 0 0,1 0-1,-1 0 1,0 0 0,1 0 0,-1 0 0,0 0-1,0 0 1,0 0 0,0 0 0,-1 0-1,1 0 1,0-1 0,-1 1 0,1 0-1,-1 0 1,0 0 0,0 0 0,0 0-1,0-1 1,0 1 0,0 0 0,0-1 0,0 1-1,-1-1 1,-1 2 0,-5 4 28,0 0-1,0 0 1,0-1 0,-1 0-1,-17 7 1,-1 1 144,0-1 1,-1-1-1,-1-2 1,0-1-1,0-1 1,0-2-1,-1-1 0,-42 2 1,67-6-206,1-1 1,-1 0 0,0 0 0,1-1-1,-1 0 1,1 1 0,-1-2-1,1 1 1,-1 0 0,1-1-1,0 0 1,0 0 0,-1 0 0,1 0-1,1-1 1,-1 0 0,0 0-1,1 0 1,-1 0 0,1 0-1,0-1 1,0 1 0,0-1 0,1 0-1,-1 0 1,1 0 0,0 0-1,0 0 1,0 0 0,1-1 0,0 1-1,-1-1 1,2 1 0,-1-1-1,0 1 1,1-1 0,0 0-1,0-5 1,2-7-38,0 1-1,6-26 1,3-2-96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16.3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66 17340,'0'0'51,"0"0"1,0 0 0,-1 1 0,1-1-1,0 0 1,0 0 0,0 0 0,-1 1-1,1-1 1,0 0 0,0 0 0,0 0-1,0 1 1,0-1 0,0 0-1,0 0 1,-1 1 0,1-1 0,0 0-1,0 0 1,0 1 0,0-1 0,0 0-1,0 0 1,0 1 0,0-1 0,0 0-1,0 0 1,0 1 0,1-1-1,-1 0 1,0 0 0,0 1 0,0-1-1,0 0 1,1 1 0,9 4 725,17-1-70,-5-4-467,0 0 1,0-2 0,-1-1-1,23-5 1,87-27-1,-93 23-211,-14 5-109,-15 3-167,0 1-1,1 1 1,-1 0 0,1 0-1,11 0 1,-21 1 259,0 1 0,0 0 1,0 0-1,0 0 0,0 0 0,0 0 1,1 0-1,-1 0 0,0 0 0,0 0 1,0 0-1,0 0 0,0 0 0,0 0 1,0 0-1,1 0 0,-1 0 1,0 0-1,0 0 0,0 0 0,0 0 1,0 0-1,0 0 0,1 0 0,-1 0 1,0 0-1,0 0 0,0 0 0,0 0 1,0 0-1,0 0 0,0 0 1,0 0-1,1 0 0,-1 1 0,0-1 1,0 0-1,0 0 0,0 0 0,0 0 1,0 0-1,0 0 0,0 0 1,0 0-1,0 1 0,0-1 0,0 0 1,0 0-1,0 0 0,0 0 0,0 0 1,0 0-1,0 1 0,0-1 0,0 0 1,0 0-1,0 0 0,0 0 1,0 0-1,0 0 0,0 0 0,0 1 1,0-1-1,0 0 0,0 0 0,-7 5-186,-2-1 58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16.7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148 0 12291,'0'0'80,"0"0"0,0 1 0,1-1 0,-1 0 0,0 0 0,0 0 0,0 1 0,0-1 0,0 0 0,0 0 0,0 0 0,0 1 0,0-1 0,0 0 0,0 0 0,0 0 0,0 1 0,0-1 0,0 0 0,0 0 0,0 1 0,0-1 0,0 0 0,0 0 0,0 0 0,0 1 0,0-1 0,0 0 0,-1 0 0,1 0 0,0 1 0,0-1 0,0 0 0,0 0 0,0 0 0,-1 0 0,1 1 0,0-1 0,0 0 0,0 0 0,0 0 0,-1 0 0,1 0 0,0 0 0,-14 12 726,7-7-311,-5 6-187,2 1 1,-1 0 0,2 0 0,-1 1-1,2 1 1,0-1 0,1 1 0,0 0-1,-5 17 1,5-11-71,1 0-1,1 0 1,0 1-1,2 0 1,1 0-1,0 27 1,2-41-192,0 0 0,1 1 0,0-1 0,0 0 0,1 0-1,0 0 1,1 0 0,-1-1 0,1 1 0,0 0 0,8 11 0,-9-15-34,0-1 0,0 0 0,0 0 0,1 0 0,-1 0 1,0 0-1,1 0 0,-1 0 0,1-1 0,0 1 0,-1-1 0,1 0 1,0 0-1,0 0 0,0 0 0,0 0 0,0-1 0,0 1 0,0-1 0,0 0 1,0 0-1,0 0 0,0 0 0,0 0 0,0-1 0,0 0 0,0 1 1,0-1-1,0 0 0,5-3 0,-1 1 37,-1-1-1,1 0 1,-1-1 0,1 1-1,-1-1 1,0-1 0,-1 1-1,0-1 1,1 0 0,-2 0 0,1 0-1,-1-1 1,0 1 0,0-1-1,-1 0 1,0-1 0,4-10-1,-3 5 48,-1-1-1,0 0 1,-1 1-1,0-1 1,-1 0-1,0 0 1,-1 0-1,-1 0 0,-2-14 1,1 20-42,0 0-1,0 0 1,-1 0-1,0 0 1,-1 0-1,1 1 1,-10-14-1,12 19-58,-1 0-1,1 0 0,0 0 0,-1 0 1,1 1-1,-1-1 0,0 0 0,0 1 1,1-1-1,-1 1 0,0 0 0,0 0 1,0 0-1,-1 0 0,1 0 0,0 0 1,0 0-1,0 1 0,-1-1 0,1 1 1,0 0-1,-1-1 0,1 1 0,0 0 1,0 0-1,-1 1 0,1-1 0,0 0 1,-1 1-1,1-1 0,0 1 0,-4 2 1,3-1-120,1-1 0,0 1 1,0 0-1,0 0 0,0 0 1,0 1-1,0-1 0,0 0 1,1 1-1,-1-1 0,1 1 1,0-1-1,0 1 0,0 0 1,-1 5-1,1-7 37,1 1 0,-1-1 0,1 1 0,0-1 0,-1 1 0,1-1 0,0 1-1,0-1 1,0 1 0,0-1 0,0 1 0,1-1 0,-1 1 0,0-1 0,1 1 0,-1-1 0,1 1 0,-1-1 0,1 0 0,0 1-1,0-1 1,-1 0 0,1 1 0,0-1 0,0 0 0,0 0 0,1 0 0,-1 0 0,0 0 0,3 2 0,10-1-738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17.2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 62 14715,'17'-30'1918,"-16"29"-1829,0 0-1,-1 0 0,1 0 0,-1 0 0,1 0 1,-1 0-1,1 0 0,-1 0 0,0 0 0,0-1 1,1 1-1,-1 0 0,0 0 0,0 0 0,0 0 1,0-1-1,-1 1 0,1 0 0,0 0 0,0 0 1,-1 0-1,1 0 0,-1-1 0,1 1 0,-2-2 1,2 3-55,-1 0 1,0 0-1,1 0 1,-1-1-1,0 1 1,1 0-1,-1 0 1,1 0-1,-1 0 1,0 0-1,1 0 0,-1 0 1,0 0-1,1 1 1,-1-1-1,0 0 1,1 0-1,-1 0 1,1 1-1,-1-1 1,1 0-1,-1 1 1,0-1-1,1 0 1,-1 1-1,1-1 1,0 1-1,-1-1 1,1 1-1,-1-1 1,1 1-1,0-1 1,-1 2-1,-14 20 69,7-4-43,0 1 0,2-1 0,0 2 1,1-1-1,1 0 0,0 1 0,2 0 1,0 0-1,1 0 0,3 26 0,-2-41-26,1 0 0,0 0 0,0 1 0,1-1 0,-1 0 0,1 0 0,0 0 0,0 0 0,1-1 0,-1 1 0,1 0 0,0-1-1,0 0 1,1 0 0,-1 0 0,7 6 0,-5-7 11,0 0-1,0 0 1,0-1-1,0 1 1,1-1-1,-1 0 0,1-1 1,-1 1-1,1-1 1,0 0-1,-1-1 1,1 1-1,0-1 1,-1 0-1,7-1 1,3-1 68,-1-1 0,1-1-1,-1 0 1,0-1 0,-1 0 0,1-1 0,-1-1 0,0 0 0,-1-1 0,1 0 0,-2-1-1,1 0 1,-1-1 0,0 0 0,-1-1 0,-1 0 0,0 0 0,0-1 0,11-20 0,-18 26-58,1 0 1,-1-1 0,0 1-1,-1 0 1,1-1 0,-1 0 0,0 1-1,-1-1 1,0 1 0,0-1 0,0 0-1,-2-7 1,1 9-32,0 1 1,-1-1-1,1 1 0,-1 0 0,0-1 1,0 1-1,0 0 0,-1 0 0,1 0 1,-1 1-1,0-1 0,0 1 1,0-1-1,-1 1 0,1 0 0,-1 0 1,0 1-1,-5-4 0,-2 1-19,0 0 0,0 0 1,-1 1-1,1 1 0,-1 0 0,-22-2 0,-75 0-981,36 4 124,67 0 485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4:37.0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43 19244,'0'0'112,"-3"0"-400,2-7 288,-2-6 0,0-10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5:44.1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2373 167 12211,'-48'-26'581,"-1"1"1,-1 3-1,-1 3 0,0 1 1,-2 3-1,-55-10 1,30 16-232,-1 4 1,0 2 0,0 4-1,-124 18 1,-307 90 106,221-17-319,242-73-132,1 2 0,1 3-1,-83 57 1,89-51-10,1 1 0,2 2 1,1 1-1,-51 66 0,68-75 1,1 1 0,1 0 0,1 1 0,2 1 0,1 0 0,1 1-1,1 0 1,-9 49 0,12-38-2,2 1-1,2-1 1,5 81-1,1-93 1,0 0 0,2 0-1,2 0 1,0-1 0,2 0 0,20 44 0,-13-41-12,2 0 1,1-1 0,0-2 0,3 0 0,0-1 0,1-1 0,31 25-1,-19-22-24,1-2-1,0-1 1,2-2-1,1-2 1,44 18-1,-22-16-30,0-3-1,1-2 0,1-3 0,1-3 1,0-3-1,0-2 0,117-4 0,-107-8 41,0-4 0,0-2 0,-1-4 0,-1-3 0,-1-4 0,0-2 0,117-59-1,-93 32 153,-3-4 0,-2-4-1,-2-4 1,137-130 0,-168 138 21,-2-3 0,-3-2 0,73-111 1,-103 137-99,-3 0 1,0-1 0,-3-1-1,-1 0 1,-1-2 0,-2 1-1,-2-2 1,-2 1 0,5-51-1,-11 71-42,-2 0-1,0 1 0,-2-1 0,1 0 0,-2 1 0,-1 0 0,-9-29 1,9 34-10,-1 1 1,0 1 0,-1-1 0,0 1-1,-1 0 1,0 0 0,0 1 0,-1 0 0,-1 0-1,1 1 1,-18-12 0,11 9-9,-1 2 0,0 0 0,0 1 0,-1 1 0,0 0 0,-1 1 0,0 1 0,-27-4 0,1 4-39,-1 1 1,-61 3-1,33 5-128,0 3 0,-83 19 0,-137 52-122,167-36 160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10.1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17 10346,'8'0'373,"0"1"0,0 0-1,0 0 1,0 1-1,-1 0 1,1 0 0,0 1-1,-1 0 1,11 6 0,-3-2-107,7 3-173,1-2-1,1-1 1,0-1 0,0-1 0,0-1-1,0-1 1,0-1 0,27-1-1,32-5-66,84-15 0,-89 9 42,750-44 170,281 48-78,-703 24-163,-276-5-1,142 35 1,33 26-40,73 15-10,3-23-45,500-14-50,2-73 144,365-18-63,-1227 38 58,1076-76-752,-702 42 665,402 16 1,-522 29 110,168 3 44,-1-37-13,-114-25-19,-129 19-29,-180 27 3,28-5 0,-1 3 1,76 1-1,-109 4-3,-1 1 0,0 0 1,1 1-1,-1 0 0,0 1 0,0 1 0,0 0 1,-1 0-1,0 1 0,1 1 0,-2 0 1,1 0-1,-1 1 0,0 1 0,10 8 0,-20-15 0,1-1-1,-1 1 0,1-1 1,-1 1-1,0 0 0,1-1 1,-1 1-1,1 0 0,-1 0 1,0-1-1,0 1 0,0 0 0,1 0 1,-1-1-1,0 1 0,0 0 1,0 0-1,0 1 0,0-2 3,0 0-1,0 1 0,-1-1 1,1 0-1,0 1 1,0-1-1,0 0 0,-1 1 1,1-1-1,0 0 0,0 1 1,0-1-1,-1 0 0,1 0 1,0 1-1,-1-1 0,1 0 1,0 0-1,-1 0 1,1 0-1,0 1 0,-1-1 1,1 0-1,0 0 0,-1 0 1,1 0-1,0 0 0,-1 0 1,1 0-1,0 0 0,-1 0 1,1 0-1,0 0 1,-1 0-1,1 0 0,-1 0 1,1 0-1,0 0 0,-1 0 1,1-1-1,0 1 0,-1 0 1,-15-8-11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1:02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4 14411,'-3'-1'142,"-1"0"0,1 1 0,-1-1-1,0 1 1,1 0 0,-1 0 0,0 0 0,1 0-1,-1 0 1,1 1 0,-1 0 0,-6 1 0,-41 19 229,48-19-292,-5 1-60,1 1 0,0 0 1,1 0-1,-1 1 0,1 0 0,0 0 1,0 0-1,0 1 0,1 0 0,0 0 1,0 1-1,0-1 0,1 1 0,0 0 0,-4 10 1,3-4-15,1 0 1,0 1 0,2-1-1,-1 1 1,1-1 0,1 1-1,1 0 1,1 16 0,-1-18 6,1 0 0,1 0 0,0 0 0,0-1 0,1 1 0,1-1 0,0 1 0,9 15 0,-11-23 1,0-1 1,0 0-1,0 1 1,1-1 0,-1 0-1,1 0 1,0 0 0,0-1-1,0 1 1,0-1-1,0 1 1,1-1 0,-1 0-1,1 0 1,0-1-1,-1 1 1,1-1 0,0 0-1,0 0 1,0 0-1,0 0 1,0-1 0,0 1-1,0-1 1,0 0 0,0 0-1,0-1 1,6 0-1,-4-1 66,0 1 1,0-2-1,0 1 0,0 0 0,0-1 0,0 0 0,0-1 0,-1 1 0,0-1 0,0 0 0,0 0 0,0-1 0,0 1 0,-1-1 0,0 0 0,0 0 1,0-1-1,-1 1 0,0-1 0,3-7 0,-5 12-40,-1-1 1,1 1-1,-1-1 1,0 0-1,0 1 1,1-1-1,-1 0 1,0 1 0,-1-1-1,1 0 1,0 1-1,0-1 1,-1 0-1,1 1 1,-1-1-1,1 1 1,-1-1-1,0 1 1,0-1-1,1 1 1,-1-1-1,0 1 1,0 0-1,0 0 1,-1-1-1,1 1 1,0 0 0,0 0-1,-1 0 1,1 0-1,0 0 1,-1 1-1,1-1 1,-1 0-1,1 1 1,-1-1-1,-2 0 1,0 0 6,1 0 0,-1 0-1,1 0 1,-1 1 0,1 0 0,-1-1 0,0 1 0,1 0 0,-1 1 0,0-1-1,1 1 1,-1 0 0,1-1 0,-1 1 0,1 1 0,-6 1 0,9-2-41,-23 16 50,23-17-58,1 0 1,-1 0-1,0 0 1,1 0-1,-1 0 0,1 0 1,-1 0-1,0 0 0,1 0 1,-1 0-1,0 0 0,1 0 1,-1 0-1,0 0 1,1 0-1,-1 1 0,0-1 1,1 0-1,-1 0 0,0 0 1,1 1-1,-1-1 0,0 0 1,0 0-1,1 1 1,-1-1-1,0 0 0,0 0 1,0 1-1,1-1 0,-1 0 1,0 1-1,0-1 0,0 0 1,0 1-1,0-1 1,1 0-1,-1 1 0,0-1 1,0 0-1,0 1 0,0-1 1,0 1-1,0-1 0,0 0 1,0 1-1,-1-1 1,1 0-1,0 1 0,0-1 1,0 0-1,0 1 0,0-1 1,0 0-1,-1 1 0,1-1 1,0 0-1,0 0 1,-1 1-1,1-1 0,0 0 1,0 1-1,-1-1 0,1 0 1,0 0-1,-1 0 0,1 0 1,0 1-1,-1-1 1,8 0-45,0 0 1,0-1 0,0 0 0,0 0 0,0-1 0,-1 0 0,1 0 0,10-5 0,-11 4-14,0 1 0,0 0 1,0 0-1,0 0 0,0 1 1,0-1-1,0 2 0,0-1 1,0 1-1,1 0 0,11 1 1,-16 0 39,-1-1 0,1 1 0,0 0 0,0 1 0,-1-1-1,1 0 1,0 0 0,-1 1 0,1-1 0,-1 1 0,0-1 0,0 1 0,1-1 0,-1 1 0,0 0 0,0 0 0,-1 0 0,1-1 0,0 1 0,-1 0 0,1 0 0,-1 0 0,1 0 0,-1 3 0,2 8-46,-1-1-1,0 22 1,-1-27 60,-5 66 0,3-49-144,1 0 0,1 32 0,3-43 69,2-4-22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4:2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15451,'-18'129'1322,"-5"67"-1162,23-78-692,20 151-1,0-16-752,-25 68-600,-21-1 1391,-7 267 2862,19-65-1510,-3-372-640,-7 93-399,21-182-170,3-1 0,8 64 0,3-32-126,16 215 700,-27-238 966,-2 0-1,-3-1 0,-16 76 0,19-139-533,2-8-128,1-8 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7:53.8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1821 229 10690,'5'-6'232,"1"1"0,-2-1 0,1 0-1,-1-1 1,0 1 0,0-1-1,-1 0 1,1 0 0,1-8 0,-4 12-116,0-1-1,-1 1 1,1 0 0,-1-1 0,0 1 0,0 0-1,0-1 1,0 1 0,0 0 0,-1-1 0,0 1 0,0 0-1,0 0 1,0 0 0,0 0 0,0-1 0,-1 2-1,0-1 1,1 0 0,-1 0 0,0 0 0,0 1 0,-5-5-1,-1 0 49,0 1 0,-1 0 0,0 0 0,0 1 0,0 0 0,0 1-1,-1 0 1,0 0 0,0 1 0,-20-3 0,-9-1 77,-60 0 1,83 6-212,-165-5 39,-203 18 0,327-6-41,0 2 1,0 3-1,1 2 0,-95 36 0,108-31-4,2 1 0,1 3 0,0 1 0,2 1 0,0 3 1,-51 47-1,61-48-6,2 2 1,0 1-1,2 1 1,1 1 0,1 1-1,2 1 1,2 1-1,1 0 1,1 1-1,2 1 1,1 1 0,2 0-1,-11 70 1,14-47-6,3 1 0,2-1 0,10 113 1,-3-135-13,2-1 1,2 0 0,1 0-1,2-1 1,1 0 0,2 0 0,24 43-1,-27-61 0,0-1-1,1-1 1,0 0-1,2-1 1,-1 0-1,2-1 1,0 0-1,1-1 1,28 17 0,-22-17-4,1-1 1,0-2-1,1 0 1,0-1 0,1-2-1,48 9 1,-26-11-7,-1-1-1,1-3 1,0-2 0,0-2 0,-1-2-1,1-2 1,-2-2 0,49-15 0,11-11-117,-1-5 1,175-93-1,170-152-580,-374 231 499,132-123-1,-180 149 233,-2 0 0,0-2 0,-2 0 0,-1-2-1,-1 0 1,-2-1 0,20-51 0,-33 69 28,0-1 1,-2-1-1,0 1 1,-1 0 0,0-1-1,-1 0 1,-1 1-1,-3-34 1,1 37-11,-1 0 0,-1 0 0,-1 1 1,1-1-1,-2 1 0,0 0 0,0 0 0,-1 0 0,-1 0 1,0 1-1,-15-18 0,6 12-24,-1 0-1,-1 2 1,0 0-1,-1 1 1,-1 0 0,0 2-1,0 0 1,-1 2 0,-1 0-1,-39-12 1,-3 5-68,-1 2-1,-105-11 1,-328 2-714,429 22 563,9-2 79,12-7-20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40.7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71 29 15547,'28'-29'2621,"-26"30"-1345,-3 7-693,-3 8-62,-14 55-58,3 1-1,-5 80 1,13-95-354,-2 61-155,-4 27-4768,9-133 4029,-6-4-172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41.2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1 204 13443,'13'-2'3672,"10"-7"-3052,0 1-342,403-105 2555,-298 81-3448,-123 31 391,14-6-871,-19 7 1059,1 0 0,-1-1-1,1 1 1,-1-1 0,0 1-1,1-1 1,-1 1-1,0-1 1,1 1 0,-1-1-1,0 1 1,0-1 0,1 1-1,-1-1 1,0 0-1,0 1 1,0-1 0,0 1-1,0-1 1,0 0 0,0 1-1,0-1 1,0 1-1,0-1 1,0 0 0,0 1-1,0-1 1,-1 1 0,1-2-1,-6-12-492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41.6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19 144 14227,'-10'-8'3377,"3"1"-2585,6 7-320,1-1-128,18-4 712,11 1-239,15-3-241,6-2-112,12-2-192,3-1-80,5 1-248,-1 1-280,-8 4-680,-3-1 871,-17 7-135,-1 2-128</inkml:trace>
  <inkml:trace contextRef="#ctx0" brushRef="#br0" timeOffset="1">1444 20 15731,'-8'-3'257,"0"-1"-1,-1 1 0,1 1 1,0 0-1,-1 0 0,0 0 1,1 1-1,-1 0 0,0 1 0,0 0 1,0 1-1,1-1 0,-1 2 1,0-1-1,-10 4 0,-7 3-56,1 0 0,0 2-1,-42 21 1,51-22-176,0 1-1,1 0 0,-20 19 1,29-25-28,1 1-1,0 0 1,0 0-1,1 1 1,0 0 0,0 0-1,0 0 1,0 0 0,1 0-1,0 1 1,1-1 0,-3 8-1,5-11-6,-1 0 1,1 0-1,0-1 0,0 1 0,0 0 0,0 0 0,1 0 0,-1-1 0,1 1 0,-1 0 0,1 0 0,0-1 0,0 1 0,1-1 0,-1 1 0,0-1 0,1 1 0,-1-1 0,1 0 1,0 0-1,0 0 0,0 0 0,0 0 0,0 0 0,0 0 0,1-1 0,-1 1 0,1-1 0,-1 1 0,6 1 0,7 3-41,1 0 0,0-1 0,0-1 0,18 3-1,-15-4 20,14 4-7,-13-4 9,-1 1 0,1 1 0,-1 0-1,35 16 1,-49-18 33,-1-1 0,0 1-1,1-1 1,-2 1 0,1 0 0,0 1 0,0-1 0,-1 1 0,0-1-1,0 1 1,0 0 0,0 0 0,0 1 0,-1-1 0,0 0-1,0 1 1,0 0 0,-1-1 0,1 1 0,-1 0 0,0 0 0,0 0-1,-1 0 1,0 0 0,0 6 0,-1-1 82,0 0 1,-1 0-1,0 0 1,0-1-1,-1 1 1,-1-1-1,0 1 0,0-1 1,-1 0-1,0 0 1,0-1-1,-11 13 1,8-11 77,0-1 1,-1 1 0,-1-1-1,1-1 1,-2 0 0,1 0-1,-1-1 1,0 0 0,-17 7-1,22-12-136,0 0 0,0 0 0,-1 0 0,1-1 0,-1 0 0,1 0 0,-1-1 0,0 1 0,1-2 0,-1 1 0,-10-2 0,15 1-136,-1 0 0,0 1 0,1-1 0,-1 0-1,0 0 1,1-1 0,-1 1 0,1 0 0,0-1 0,-1 0 0,1 1-1,0-1 1,0 0 0,0 0 0,0 0 0,1-1 0,-1 1 0,0 0-1,1-1 1,0 1 0,-1-1 0,1 1 0,0-1 0,0 1 0,0-1-1,1 0 1,-1 0 0,1 1 0,-1-4 0,2-22-544,8 0-235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42.7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160 0 17012,'1'1'103,"0"0"0,0 1 0,0-1 0,0 0 0,0 0 0,-1 1 0,1-1-1,0 1 1,-1-1 0,1 0 0,-1 1 0,1-1 0,-1 1 0,0-1 0,0 1 0,1-1 0,-1 3 0,-4 26 169,-4-3 272,-21 45 0,6-18-210,12-25-169,1-6-56,-8 32 0,16-49-153,1-1 0,0 1 0,0 0-1,0-1 1,1 1 0,0 0 0,0-1 0,0 1 0,1 0 0,0 0-1,2 7 1,-2-11-6,-1-1 1,1 1-1,0-1 0,0 1 0,0-1 0,0 1 0,0-1 0,0 1 1,0-1-1,0 0 0,1 0 0,-1 1 0,1-1 0,-1 0 0,0 0 1,1 0-1,0-1 0,1 2 0,1-1-54,-1 0 0,1 0 0,-1 0 0,1-1 0,0 1-1,0-1 1,-1 0 0,6-1 0,7-1-282,-1-1 1,0 0-1,19-8 0,-24 8 205,-1 0 44,3-1-37,-1 0 0,1 1 0,0 1 0,23-2 0,-32 3 193,-1 1-1,1 0 1,0 1 0,-1-1-1,1 0 1,-1 1 0,1 0-1,0-1 1,-1 1 0,1 0-1,-1 0 1,0 1 0,1-1-1,-1 0 1,0 1 0,0-1-1,0 1 1,0 0 0,0 0-1,0 0 1,0 0 0,-1 0-1,1 0 1,-1 0 0,1 1-1,-1-1 1,0 0 0,2 4-1,-1 2 146,0 1 1,0-1-1,-1 1 0,0 0 0,0-1 0,-1 1 0,0 0 1,-1-1-1,0 1 0,0-1 0,-1 1 0,0-1 1,0 1-1,-5 9 0,3-8 98,0 0 0,-1 0 0,0 0 0,-1-1 0,0 0 0,-1 0 0,0 0 0,0-1 0,0 0 0,-17 13 0,17-16-112,0-1 1,-1 0-1,1-1 0,-1 0 0,0 0 0,0 0 0,0-1 0,0-1 0,0 1 1,0-1-1,0 0 0,-1-1 0,1 0 0,0 0 0,-16-3 0,12 0-219,0 1 0,0-2 0,0 1-1,0-2 1,1 1 0,0-2 0,-1 1-1,2-2 1,-20-14 0,29 21 20,1 0 0,0 0 0,-1 0 0,1-1 0,-1 1-1,1 0 1,0 0 0,-1 0 0,1-1 0,0 1 0,0 0 0,-1-1 0,1 1 0,0 0 0,0-1 0,-1 1-1,1 0 1,0-1 0,0 1 0,0 0 0,-1-1 0,1 1 0,0-1 0,0 1 0,0 0 0,0-1 0,0 1-1,0-1 1,0 1 0,0-1 0,0 1 0,0 0 0,0-1 0,0 1 0,0-1 0,0 1 0,1 0 0,-1-1-1,0 1 1,0 0 0,0-1 0,1 1 0,-1-1 0,0 1 0,1-1 0,21-9-239,-1 1-203,19-15-77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43.1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120 20 17348,'23'-19'1432,"-16"19"-1072,-13 9-136,-11 12 904,-5 8-535,-1 7-409,1 5-8,0 9-56,1 2-16,11-1 0,4 0-56,7-5-192,5-5-224,8-7 1736,-1-11-1336,-3-13 96,-1-10 48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43.6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77 18196,'3'2'145,"10"6"308,0-1-1,21 8 1,-28-13-450,0-1 0,-1 0 0,1 0 0,0 0 0,-1 0 0,1-1-1,0 0 1,0 0 0,10-2 0,-9 0 16,-1 0-1,1 0 1,-1 0-1,1-1 1,-1 1-1,0-2 1,0 1-1,9-7 1,-13 9-4,0-1 0,0 1 0,0-1-1,0 0 1,0 0 0,0 0 0,-1 0 0,1 0 0,-1 0 0,1 0 0,-1-1-1,0 1 1,0 0 0,0-1 0,0 1 0,0-1 0,0 1 0,-1-1 0,0 1-1,1-1 1,-1 0 0,0 1 0,0-1 0,0 0 0,-1-2 0,1 4-8,0 0 0,-1-1 0,1 1 0,0 0 0,-1 0 0,1 0-1,-1 0 1,1 0 0,-1 0 0,0 0 0,1 0 0,-1 1 0,0-1 0,0 0 0,1 0 0,-1 0 0,0 1 0,0-1 0,0 1 0,0-1 0,0 0 0,0 1 0,0 0 0,0-1 0,0 1 0,0 0 0,-1-1 0,1 1 0,0 0 0,0 0 0,0 0 0,0 0 0,0 0 0,0 0 0,-1 0 0,1 0 0,0 1 0,0-1 0,0 0 0,0 1 0,0-1 0,0 0 0,-2 2 0,-2 0 1,0 1 0,0-1 0,1 1 0,-1 0 0,0 0 0,1 1 1,-6 5-1,1 2-2,1 1 0,1-1 0,0 1 0,1 1 0,0-1 0,1 1 0,0 0 0,1 0 0,0 1 1,1-1-1,1 1 0,0 0 0,1-1 0,1 1 0,0 0 0,0 0 0,4 17 0,-3-27-1,0 1-1,0-1 1,1 1 0,-1-1-1,1 0 1,0 0-1,0 1 1,1-1 0,-1-1-1,1 1 1,0 0 0,3 3-1,-4-5 0,1 0 0,-1-1-1,0 1 1,1-1 0,-1 1-1,1-1 1,-1 0 0,1 0-1,-1 0 1,1 0 0,0 0-1,0 0 1,-1-1 0,1 0-1,0 1 1,0-1 0,0 0-1,0 0 1,-1-1 0,7 0-1,0-2 5,-1 0 0,1 0-1,0-1 1,-1 0-1,0 0 1,0-1-1,0 0 1,-1-1 0,1 0-1,-1 0 1,6-8-1,7-7 22,-1-1 0,18-30 0,-37 52-29,40-63 71,-36 57-67,0-2-1,-1 1 0,0 0 1,0-1-1,0 1 0,1-14 1,-4 21-4,0 0 0,1 0 0,-1 0 0,0 0 0,0-1 0,0 1 0,0 0 0,0 0 0,0 0 0,0 0 0,0 0 1,0 0-1,0-1 0,0 1 0,0 0 0,0 0 0,0 0 0,0 0 0,0 0 0,0-1 0,0 1 0,0 0 0,0 0 1,0 0-1,0 0 0,-1 0 0,1 0 0,0-1 0,0 1 0,0 0 0,0 0 0,0 0 0,0 0 0,0 0 0,0 0 0,0 0 1,-1 0-1,1-1 0,0 1 0,0 0 0,0 0 0,0 0 0,0 0 0,0 0 0,-1 0 0,1 0 0,0 0 0,0 0 1,0 0-1,-8 5 4,-6 11 2,4-1 1,0 1 1,1 0-1,-10 26 0,16-35-1,0 1-1,1-1 1,-1 0-1,2 1 1,-1 0 0,1-1-1,1 1 1,-1 0-1,1 0 1,1-1 0,0 9-1,0-13-28,0-1 0,-1 1 0,1-1 0,0 0 0,0 0 0,0 1 0,1-1 0,-1 0 0,0 0 0,1 0 0,0 0 0,-1-1 0,1 1 0,0 0 0,0-1-1,0 1 1,0-1 0,0 1 0,0-1 0,0 0 0,1 0 0,-1 0 0,0 0 0,1-1 0,-1 1 0,1 0 0,-1-1 0,0 0 0,1 0 0,-1 0 0,1 0 0,2 0 0,4-1-80,0 0 0,-1 0 0,1-1 0,-1 0 0,1 0 0,-1-1 0,0 0 0,8-5 0,20-11-217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44.0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151 1 17892,'-12'14'333,"0"0"0,2 1 1,0 1-1,0-1 0,-13 34 1,12-22-153,2 0 1,0 1-1,-4 30 1,12-48-151,0 0 0,0 1 1,1-1-1,0 0 0,1 1 1,0-1-1,0 0 0,1 0 1,4 11-1,-5-18-99,-1-1-1,1 1 1,0 0-1,1-1 1,-1 1-1,0-1 1,1 0-1,-1 1 1,1-1-1,0 0 1,0 0 0,-1 0-1,1 0 1,1 0-1,-1-1 1,0 1-1,0 0 1,1-1-1,-1 0 1,1 0-1,-1 0 1,1 0 0,-1 0-1,1 0 1,0 0-1,-1-1 1,1 1-1,0-1 1,0 0-1,0 0 1,-1 0-1,1 0 1,0-1 0,0 1-1,-1-1 1,1 1-1,0-1 1,3-2-1,9-4-571,-13 6 537,0-1 0,0 1 0,0 0 0,1 0 0,-1 0 0,1 0 0,-1 0 0,1 0 0,-1 1 0,1-1 0,-1 1 0,1 0 0,2 0 0,-4 1 109,0 0 0,0-1 0,0 1 0,-1 1 0,1-1 0,0 0 0,-1 0 0,1 0 0,-1 0-1,1 0 1,-1 1 0,1-1 0,-1 0 0,0 0 0,0 1 0,1-1 0,-1 0 0,0 0 0,0 1-1,0-1 1,-1 0 0,1 1 0,-1 1 0,-5 33 513,6-34-495,-4 16 448,-1 0 0,-1 0 0,-1-1 0,-17 34 0,22-46-378,-1-1 1,-1 1-1,1-1 1,-1 0-1,1 0 0,-1 0 1,0-1-1,-1 1 1,-6 4-1,8-7-90,-1 1 0,1-1 0,0 0 0,0 1 0,-1-2 0,1 1 0,-1 0 0,1-1 0,-1 1 0,1-1 0,-1 0 0,1 0 0,-1-1 0,1 1 0,-1-1 0,-4-1 0,7 2-61,0 0 0,-1-1 0,1 1 0,-1-1 0,1 1 0,0-1 0,-1 0 0,1 1 0,0-1 1,0 0-1,-1 0 0,1 0 0,0 0 0,0 0 0,0 0 0,0 0 0,0 0 0,0 0 0,1-1 0,-1 1 0,0 0 0,1-1 0,-1 1 0,1 0 0,-1-1 0,1 1 0,-1-1 0,1 1 0,0-1 0,0 1 0,0 0 0,0-1 0,0-1 0,1-2-36,0 1 1,0 0-1,0 0 1,0-1-1,1 1 1,0 0-1,0 0 1,0 0-1,0 1 1,5-6-1,21-24-560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44.4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188 1 14771,'0'3'185,"-1"1"-1,1-1 0,-1 0 1,0 0-1,-1 0 1,1 1-1,0-1 1,-1 0-1,0 0 0,-3 4 1,-1 3 144,-5 11-144,1 0 0,1 0 0,0 1 0,2 1 0,1-1 0,1 1 0,1 0 0,1 0 0,0 0 0,2 0 0,1 1 0,1-1 0,1 0 0,7 33 0,-4-32-555,-3-14-136,0-1-1,0 0 0,-1 0 1,0 1-1,0-1 0,-2 15 0,1-23 443,0-1 0,0 1 0,0-1 0,0 0-1,0 1 1,0-1 0,0 0 0,-1 1 0,1-1 0,0 1-1,0-1 1,0 0 0,-1 0 0,1 1 0,0-1-1,0 0 1,-1 1 0,1-1 0,0 0 0,-1 0-1,1 1 1,0-1 0,-1 0 0,1 0 0,0 0 0,-1 0-1,1 1 1,0-1 0,-1 0 0,1 0 0,-1 0-1,1 0 1,0 0 0,-1 0 0,1 0 0,-1 0-1,1 0 1,0 0 0,-1 0 0,1 0 0,0 0 0,-1-1-1,1 1 1,-1 0 0,1 0 0,0 0 0,-1 0-1,1-1 1,0 1 0,-1 0 0,1 0 0,0-1-1,0 1 1,-1 0 0,1-1 0,0 1 0,0 0 0,-1-1-1,-18-18-831,5 0 1454,-22-37-1,29 43 430,1-1 0,0 1 0,0-1 0,-3-16 0,8 28-882,1-1 0,-1 1 0,1 0 0,0-1 0,-1 1 0,1-1 0,0 1 0,1 0 0,-1-1 0,0 1 0,1-1 0,-1 1 0,1 0 0,0-1 0,-1 1 0,1 0 0,0 0 0,1 0 0,-1-1 0,0 1 0,0 0 0,1 1 0,0-1 0,-1 0 0,1 0 0,0 1 0,0-1 0,0 1 0,0-1 0,0 1 0,0 0 0,0 0 0,0 0 0,0 0 0,1 0 0,-1 0 0,3 0 0,10-2-159,0 0 1,0 1 0,0 0-1,27 1 1,-25 1 22,43-1-151,4 1-70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45.4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175 215 14851,'0'-1'158,"0"0"0,0 0 1,0 1-1,0-1 0,-1 0 0,1 0 0,0 0 0,0 0 1,0 0-1,-1 1 0,1-1 0,0 0 0,-1 0 0,1 1 0,-1-1 1,1 0-1,-1 0 0,1 1 0,-1-1 0,1 0 0,-1 1 1,0-1-1,1 1 0,-1-1 0,0 1 0,0-1 0,0 0 0,-2 1 20,1-1-1,0 1 1,0 0-1,0-1 1,0 1-1,-1 0 1,1 0-1,0 0 0,0 1 1,-4 0-1,-3 1 10,0 1 1,0 0-1,0 0 0,-11 7 0,11-5-169,2 0-1,-1 0 0,-10 10 0,17-14-21,-1 0-1,1 0 0,0 0 1,0 0-1,0 0 1,0 0-1,0 1 1,0-1-1,0 0 1,0 0-1,0 1 0,1-1 1,-1 1-1,1-1 1,-1 1-1,1-1 1,-1 1-1,1-1 1,0 1-1,0-1 0,-1 1 1,1-1-1,0 1 1,1-1-1,-1 1 1,0-1-1,0 1 1,1-1-1,0 3 0,0-3-2,0 1 0,0-1-1,0 0 1,0 0 0,0 0-1,0-1 1,1 1 0,-1 0-1,0 0 1,1-1 0,-1 1-1,0-1 1,1 1 0,-1-1 0,1 1-1,-1-1 1,1 0 0,-1 0-1,2 0 1,34 0-107,-23-1 64,-4 0 1,1 2 1,-1-1 0,1 1-1,-1 1 1,0-1-1,13 5 1,-18-4 27,1 0 0,-1 1 1,0 0-1,0-1 0,0 1 0,-1 1 1,1-1-1,-1 1 0,0 0 0,0 0 0,0 0 1,0 1-1,3 4 0,2 6-14,-1-1 0,-1 1-1,0 1 1,0-1 0,-2 1-1,0 1 1,-1-1 0,-1 0-1,0 1 1,-1 0 0,-1 0-1,-1 28 1,-2-26 72,0 0 1,-1 0-1,0 0 1,-2-1-1,0 0 1,-1 0-1,-1 0 1,-1-1-1,0 1 1,-1-2-1,-12 17 1,14-24 28,-1 1 0,0-1 1,-1-1-1,0 0 0,0 0 0,-1 0 1,-19 10-1,25-15-52,0-1-1,0 0 1,-1 0 0,1 0-1,0-1 1,-1 1 0,1-1 0,-1 0-1,0 0 1,1-1 0,-1 1-1,1-1 1,-1 0 0,0-1-1,1 1 1,-1-1 0,0 1 0,1-2-1,-1 1 1,1 0 0,-1-1-1,1 0 1,-4-2 0,5 2-26,0 0 1,1 0 0,-1 0 0,1 0-1,0 0 1,0 0 0,0-1 0,0 1 0,0-1-1,0 0 1,1 0 0,-1 1 0,1-1-1,0 0 1,0 0 0,0 0 0,0 0-1,0 0 1,1-1 0,-1 1 0,1 0-1,0 0 1,0 0 0,0-1 0,1 1-1,-1 0 1,1 0 0,1-5 0,1-2-24,1 0-1,0 0 1,0 0 0,1 0 0,0 1 0,1-1 0,7-8 0,72-83-85,121-114 1,42-48 203,-225 236-72,-14 18-9,0-1 1,0-1 0,-1 0 0,0 0-1,-1 0 1,0-1 0,8-21 0,-15 32-5,1 0 0,-1 0 0,0 1 0,0-1 0,0 0 0,1 0 0,-1 0 0,0 1 0,0-1 0,0 0 0,0 0 0,-1 1 0,1-1 0,0 0 0,0 0 0,0 0 0,-1 1 0,1-1 0,0 0 0,-1 1 0,1-1 0,0 0 0,-1 1 0,1-1 0,-1 0 0,1 1 1,-1-1-1,0 1 0,1-1 0,-1 1 0,1-1 0,-1 1 0,0-1 0,1 1 0,-1 0 0,0-1 0,0 1 0,1 0 0,-1 0 0,0 0 0,0-1 0,0 1 0,1 0 0,-1 0 0,-1 0 0,-2 0-7,-1 0 1,0 0-1,1 1 0,-1-1 1,-8 3-1,-4 3 9,1 1 0,0 0 0,0 1 1,1 1-1,0 0 0,0 1 0,1 1 0,0 0 0,1 1 1,0 0-1,1 1 0,1 1 0,0-1 0,0 2 0,-16 30 1,23-36 11,1 0 0,-1 0 0,1 0 0,1 1 0,-1-1 0,2 1 0,-1-1 0,1 16 0,1-22-9,0 1-1,0 0 1,1 0-1,-1-1 1,1 1 0,0-1-1,0 1 1,1 0 0,-1-1-1,1 0 1,-1 1-1,1-1 1,0 0 0,0 0-1,0 0 1,1 0 0,-1 0-1,1-1 1,0 1-1,-1-1 1,1 1 0,0-1-1,1 0 1,5 3 0,1-2-3,0 0-1,0 0 1,0-1 0,0 0 0,0 0 0,1-2 0,-1 1 0,0-1 0,1-1 0,-1 1 0,0-2 0,0 0 0,18-5 0,3-3-2,0-1 1,-1-1 0,30-18 0,-41 20 20,-1-1 1,1 0 0,-2-1 0,24-21 0,-58 73 109,13-30-126,1-1 0,0 1 1,0 1-1,1-1 0,0 0 0,1 1 0,0 17 0,0-26-4,1 1 0,0-1 0,1 0 0,-1 0 0,0 0 1,1 1-1,-1-1 0,1 0 0,-1 0 0,1 0 0,0 0 0,0 0 0,0 0 0,0 0 0,0-1 0,0 1 0,1 0 0,-1 0 0,1-1 1,-1 1-1,1-1 0,0 1 0,-1-1 0,1 0 0,0 0 0,0 0 0,0 0 0,0 0 0,0 0 0,0 0 0,0-1 0,0 1 1,0-1-1,1 1 0,-1-1 0,0 0 0,0 0 0,0 0 0,0 0 0,1 0 0,-1 0 0,3-2 0,4 0-9,1 0 0,-1-1 0,0-1 0,0 1 0,0-1-1,-1-1 1,1 0 0,-1 0 0,0-1 0,-1 1 0,1-2-1,9-10 1,-4 4-89,-1-1 0,-1 0 0,-1-1 0,0 0 0,15-30 0,-43 94-549,16-44 659,1 0-1,0 0 0,0 0 0,0 0 0,0 0 0,1 1 1,0-1-1,0 0 0,1 1 0,1 8 0,-1-13-1,0 1 1,0-1-1,0 1 0,0-1 0,0 1 0,0-1 0,0 0 0,0 0 0,1 1 0,-1-1 1,0 0-1,1 0 0,-1 0 0,1 0 0,-1-1 0,1 1 0,-1 0 0,1-1 0,0 1 1,-1-1-1,1 1 0,0-1 0,0 0 0,-1 0 0,1 0 0,0 0 0,0 0 0,-1 0 1,1 0-1,0 0 0,3-2 0,5 0-34,0 0-1,1-1 1,16-8 0,-26 11 16,8-3-224,0-1-1,-1 0 0,0 0 1,1 0-1,-1-1 0,-1-1 1,1 1-1,12-13 0,-20 17 214,0 1 0,1 0-1,-1-1 1,0 1 0,0 0-1,0-1 1,0 1 0,0 0-1,0-1 1,0 1 0,0 0-1,0-1 1,0 1 0,0-1-1,0 1 1,0 0 0,0-1-1,0 1 1,0 0 0,0-1-1,0 1 1,0 0 0,0-1-1,-1 1 1,1 0 0,0-1-1,0 1 1,0 0 0,-1-1-1,1 1 1,0 0 0,-1 0-1,1-1 1,0 1-1,0 0 1,-1 0 0,1-1-1,0 1 1,-1 0 0,1 0-1,0 0 1,-1 0 0,1 0-1,-1 0 1,1-1 0,-15-3-497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4:22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3569 5 12083,'-7'-1'218,"-1"-1"0,0 1 0,1 1 0,-1 0 0,1 0-1,-1 0 1,0 1 0,1 0 0,-1 0 0,-7 3 0,-7 3-121,-41 20 0,4-1-99,10-10-387,-1-1-1,-78 11 0,-107 2-927,46-7 611,-394 88 282,200-33 770,-4-22 67,-358-29-174,463-22-1321,130 0 824,1 0-126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45.8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 20004,'4'-6'3097,"-2"6"-2937,5-2-888,3 2 1944,1 5-1232,1 3-56,6 4-16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46.2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230 135 15923,'-8'-1'201,"-1"0"-1,0 0 0,1 0 0,-1 1 0,1 0 0,-1 1 0,0 0 1,1 0-1,-1 1 0,1 0 0,0 0 0,-1 1 0,1 0 0,0 1 1,1 0-1,-1 0 0,1 0 0,0 1 0,-9 7 0,11-8-149,1 0-1,-1 1 0,1-1 1,-1 1-1,1 0 0,0 0 1,1 1-1,0-1 0,-1 1 1,2 0-1,-1 0 1,1 0-1,0 0 0,0 0 1,0 0-1,1 0 0,0 1 1,0-1-1,1 0 0,0 1 1,0-1-1,0 1 0,1-1 1,0 0-1,0 1 1,3 6-1,-2-9-33,-1 0-1,1 0 1,0 0 0,0 0-1,1-1 1,-1 1 0,1 0-1,0-1 1,0 0 0,0 0-1,0 0 1,1 0 0,-1 0-1,1-1 1,0 0 0,0 1 0,-1-1-1,1-1 1,1 1 0,-1 0-1,0-1 1,0 0 0,1 0-1,4 0 1,1 0-2,-1 0 1,1-1-1,0 0 0,0-1 1,-1 0-1,1 0 0,-1-1 0,1 0 1,-1-1-1,11-4 0,5-5 44,-1-1 0,-1-1-1,0-1 1,-1-1-1,0-1 1,-2-1-1,0-1 1,-1-1 0,-1 0-1,-1-2 1,0 0-1,-2 0 1,13-27 0,-22 39-27,-1 0 0,-1 0 1,0-1-1,3-12 1,-6 21-26,-1 0-1,1-1 1,-1 1 0,0 0 0,0 0 0,0-1 0,0 1-1,0 0 1,-1-1 0,1 1 0,-2-4 0,1 5-6,1 0 1,-1-1 0,0 1 0,0 0-1,0 0 1,1 0 0,-1 0 0,0 0-1,0 0 1,-1 0 0,1 1 0,0-1-1,0 0 1,0 1 0,0-1 0,-1 1-1,1-1 1,0 1 0,-1-1 0,1 1-1,-2-1 1,-4 1-9,0 0 0,0 0 0,1 0 0,-1 1-1,0 0 1,0 0 0,1 0 0,-1 1 0,1 0 0,-1 0 0,1 1-1,0 0 1,-7 4 0,-11 8-29,-40 31 1,63-46 34,-2 3-2,-30 26-8,32-28 4,-1 1 0,1 0 0,-1 0 0,1-1 0,0 1-1,-1 0 1,1 0 0,0 0 0,0 0 0,1 0 0,-1 1 0,0-1 0,1 0 0,-1 0 0,1 0 0,0 4 0,0-5-8,0 0 0,0 0 1,1 0-1,-1 0 0,1 0 1,-1 0-1,0 0 0,1-1 1,0 1-1,-1 0 0,1 0 1,-1 0-1,1-1 1,0 1-1,0 0 0,-1-1 1,1 1-1,0-1 0,0 1 1,0-1-1,0 1 0,0-1 1,0 0-1,-1 1 0,1-1 1,0 0-1,2 0 1,29 3-512,-28-3 431,93-1-1300,48 1-306,-137 1 1663,-1 0 1,1 0-1,-1 1 0,1 0 0,-1 0 0,0 0 0,0 1 0,0 0 1,0 1-1,9 6 0,-13-8 87,0 1 0,0-1 0,0 1 0,-1 0 0,1 0 0,-1 0 0,1 0 0,-1 1 0,0-1 0,0 1 0,-1-1 0,1 1 0,-1 0 0,0 0 1,0 0-1,0-1 0,0 1 0,-1 0 0,1 0 0,-1 8 0,0-7 33,0 0-75,0-1-1,-1 1 1,1-1-1,-1 1 1,1 0-1,-4 7 1,9-19-78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30.9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214 20 13795,'16'-20'3218,"-10"20"-1462,-7 13-710,-168 484 1403,143-429-2167,-12 24 44,38-92-319,0 1 1,-1-1 0,1 1 0,0 0 0,0-1 0,0 1 0,0-1 0,0 1-1,0 0 1,0-1 0,0 1 0,0-1 0,0 1 0,0 0 0,0-1 0,0 1-1,0-1 1,1 1 0,-1-1 0,0 1 0,0-1 0,1 1 0,-1-1 0,0 1-1,1-1 1,-1 1 0,1 0 0,0 0 10,0-1 0,1 1 0,-1-1 0,0 1 0,0-1 0,1 1 0,-1-1 0,0 0 0,1 1 0,-1-1 0,0 0 0,2 0 0,44-5 401,-39 4-335,73-11 566,-17 4-1511,1-3 1,88-27 0,-135 31 183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31.6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114 10 17612,'11'-7'1097,"-8"10"-2,-10 17 585,1-5-1339,-22 62-218,4 2 0,4 0 0,3 1 0,-7 93-1,23-171-106,1 0-1,0 0 0,0 0 0,0 0 1,0 0-1,0 0 0,0 0 0,0 0 1,1 0-1,0 2 0,-1-4-5,0 0 0,1 0-1,-1 1 1,0-1 0,0 0 0,1 0 0,-1 0 0,0 0-1,0 0 1,1 0 0,-1 0 0,0 0 0,1 0 0,-1 0-1,0-1 1,0 1 0,1 0 0,-1 0 0,0 0-1,0 0 1,0 0 0,1 0 0,-1 0 0,0-1 0,0 1-1,1 0 1,-1 0 0,0 0 0,0-1 0,0 1 0,0 0-1,1 0 1,-1 0 0,0-1 0,0 1 0,0 0-1,0 0 1,0-1 0,0 1 0,20-41 572,10-37-381,-5-2 0,-3-1-1,-3 0 1,8-89-1,-27 172-243,1 0-1,-1 0 0,1 0 1,0 0-1,-1-1 0,1 1 1,0 0-1,0 0 0,0-1 1,1 1-1,-1-1 0,0 1 1,0-1-1,1 1 1,-1-1-1,1 0 0,0 1 1,-1-1-1,1 0 0,0 0 1,2 1-1,2 1 23,-1 0 0,1-1 0,-1 0 0,1 0 0,0 0 0,0 0 0,7 0 0,-3-1 9,-1-1-1,0-1 1,0 0-1,0 0 1,0 0-1,0-1 1,0-1-1,14-5 1,3-4 118,35-20 0,-45 22 17,-16 10-121,0 0 0,1 0 0,-1 0 0,0 0 0,0 0 1,1 0-1,-1 0 0,0 0 0,0 0 0,0 0 0,1 0 1,-1 0-1,0 0 0,0 0 0,1 0 0,-1 0 0,0 0 1,0 1-1,1-1 0,-1 0 0,0 0 0,0 0 0,0 0 0,1 0 1,-1 0-1,0 1 0,0-1 0,0 0 0,0 0 0,0 0 1,1 1-1,-1-1 0,0 0 0,0 0 0,0 0 0,0 1 0,0-1 1,0 0-1,0 0 0,0 1 0,0-1 0,0 0 0,0 0 1,0 1-1,0-1 0,0 0 0,0 0 0,0 1 0,0-1 0,0 14 45,-22 96-30,-11 71 249,28-147-618,3 1 1,0-1-1,5 46 0,-2-75 283,-1 0-1,1 0 1,1 0-1,-1-1 1,1 1-1,-1 0 1,5 6-1,4 4-287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33.0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294 52 13163,'0'-1'173,"0"-1"0,0 0 0,0 1 0,0-1-1,0 0 1,0 0 0,0 1 0,0-1 0,-1 0 0,1 1 0,-1-1 0,1 1 0,-1-1 0,0 0 0,0 1 0,0-1 0,1 1 0,-1 0 0,0-1 0,-1 1-1,1 0 1,0 0 0,0-1 0,-1 1 0,1 0 0,0 0 0,-1 0 0,1 1 0,-1-1 0,1 0 0,-1 1 0,1-1 0,-1 0 0,0 1 0,-2-1 0,-2 0 101,0-1 1,-1 1 0,1 1-1,-1-1 1,1 1 0,-1 0-1,1 0 1,-7 2 0,2 1-162,0 0 0,0 0 0,1 2-1,0-1 1,0 1 0,0 1 0,0 0 0,1 0 0,0 1 0,0 0 0,-9 10 0,11-11-93,1 1-1,0 0 1,0 0 0,0 1-1,1-1 1,1 1-1,-1 0 1,1 1 0,1-1-1,-1 1 1,1-1 0,1 1-1,0 0 1,-2 11-1,4-18-17,0 0 0,0 1 0,0-1 0,0 0 0,0 0 0,1 0 0,-1 1 0,1-1 0,-1 0 0,1 0 0,0 0-1,-1 0 1,1 0 0,0 0 0,1 0 0,-1 0 0,0-1 0,0 1 0,1 0 0,-1-1 0,1 1 0,2 1 0,-2-2-1,0 1-1,1-1 1,-1 0 0,0-1 0,1 1 0,-1 0 0,1-1-1,-1 1 1,1-1 0,-1 0 0,1 0 0,-1 0 0,1 0 0,-1 0-1,1-1 1,-1 1 0,1-1 0,-1 1 0,4-2 0,3-3 5,1 0 1,-1 0 0,-1 0-1,1-1 1,-1-1-1,0 1 1,-1-1 0,1-1-1,-1 1 1,9-14 0,-7 8-46,1 0 0,-2-1 0,1 0 0,8-23 0,-29 70-19,2 0-1,2 1 0,0 0 1,-4 67-1,11-98 61,1-1 0,0 0 0,0 1 0,0-1 0,1 1 0,-1-1 0,1 1 0,-1-1 0,1 0 0,0 1 0,0-1 0,-1 0 0,2 0 0,-1 1 0,0-1 0,0 0 0,1 0 0,-1 0 0,4 2 0,-3-3 3,0 0 0,0 0-1,1 0 1,-1 0-1,0-1 1,0 1 0,1-1-1,-1 0 1,0 0-1,1 0 1,-1 0-1,0 0 1,0 0 0,1 0-1,-1-1 1,0 1-1,0-1 1,1 0 0,-1 0-1,0 0 1,2-1-1,18-9 33,0-2-1,-1 0 0,-1-2 1,0 0-1,-1-1 0,-1-1 1,29-34-1,-34 39-58,-15 24-29,-2 7 11,3-18 36,1 0 1,0 0 0,-1 0 0,1 0-1,0 0 1,0 0 0,0 0 0,0 0-1,0 0 1,0 0 0,0 0-1,0 0 1,0 0 0,0 0 0,1 0-1,-1 0 1,0-1 0,1 1 0,-1 0-1,1 0 1,-1 0 0,1 0-1,-1 0 1,1 0 0,-1-1 0,1 1-1,0 0 1,0-1 0,-1 1 0,3 1-1,-1-2 1,0 0 0,-1 0 1,1 0-1,0 0 0,0 0 0,0 0 0,0-1 0,0 1 0,0-1 0,0 1 0,0-1 0,-1 0 0,1 1 0,0-1 1,2-2-1,11-7 3,-1 0 1,12-11 0,-19 14-4,0 1 0,0 0 1,1 0-1,0 0 0,0 1 0,1 0 1,-1 1-1,1 0 0,0 0 0,13-2 1,-21 5 0,1 1-1,0 0 1,-1 0 0,1 0 0,-1 0 0,1 0 0,0 0 0,-1 0 0,1 1 0,-1-1 0,1 0 0,-1 1-1,1 0 1,-1-1 0,1 1 0,-1 0 0,0 0 0,1-1 0,-1 1 0,0 0 0,1 0 0,-1 1 0,0-1 0,0 0-1,0 0 1,0 0 0,0 1 0,-1-1 0,1 1 0,1 1 0,0 4-11,1 1 0,-1-1 0,-1 1 0,1 0 0,-1 8 0,3 9-50,-4-25 44,0 1 0,0-1 0,0 0 0,0 1 0,0-1 0,0 0 0,0 1 0,0-1-1,0 0 1,0 0 0,0 1 0,0-1 0,1 0 0,-1 1 0,0-1 0,0 0 0,0 0 0,0 1 0,1-1 0,-1 0-1,0 0 1,0 1 0,1-1 0,-1 0 0,0 0 0,0 0 0,1 0 0,-1 1 0,0-1 0,0 0 0,1 0 0,-1 0-1,0 0 1,1 0 0,-1 0 0,0 0 0,1 0 0,-1 0 0,0 0 0,0 0 0,1 0 0,-1 0 0,0 0 0,1 0-1,-1 0 1,0 0 0,1 0 0,-1 0 0,0 0 0,0-1 0,1 1 0,-1 0 0,0 0 0,0 0 0,1 0-1,-1-1 1,0 1 0,0 0 0,1 0 0,-1-1 0,0 1 0,0 0 0,0-1 0,15-18-235,-14 17 217,14-23-236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33.8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176 139 18564,'-4'-1'186,"1"1"1,-1 0-1,0 0 1,0 0-1,0 0 1,0 1-1,1 0 1,-1-1-1,0 1 1,0 1-1,1-1 1,-1 0-1,1 1 0,-1 0 1,1 0-1,0 0 1,-5 4-1,-4 3 84,2 0 0,-1 1 0,-12 15 0,15-15-223,1-1 1,0 1-1,-7 15 1,12-21-48,0 0 0,0 0 0,0 0 1,1 0-1,0 0 0,0 0 0,0 1 0,0-1 0,1 0 0,0 0 0,0 1 1,0 7-1,1-11-1,-1 0 1,0 0-1,0 0 1,0 0-1,1-1 1,-1 1-1,0 0 0,1 0 1,-1 0-1,1-1 1,-1 1-1,1 0 1,-1-1-1,1 1 1,-1 0-1,1-1 1,0 1-1,-1-1 1,1 1-1,0-1 1,0 1-1,-1-1 1,1 1-1,0-1 1,1 1-1,0-1-1,0 0-1,0 0 1,0 0 0,0 0 0,0 0-1,0 0 1,0 0 0,0-1-1,0 1 1,0-1 0,2 0-1,5-3-8,0-1 0,-1 1-1,15-11 1,7-7 14,-2-2 1,0-1-1,29-34 1,64-91 67,-102 119-67,-19 31-4,0 0 0,0 0-1,0 0 1,0 0 0,0 0 0,0 0 0,0 0 0,0 0 0,-1 0 0,1 0 0,0 0 0,0 0 0,0 0 0,0 0-1,0 0 1,0 0 0,0 0 0,0 0 0,0 0 0,0 0 0,-1 0 0,1 0 0,0 0 0,0 0 0,0 0 0,0 0 0,0 0-1,0 0 1,0 0 0,0 0 0,0-1 0,0 1 0,0 0 0,0 0 0,0 0 0,0 0 0,0 0 0,0 0 0,0 0-1,0 0 1,0 0 0,0 0 0,0 0 0,0-1 0,0 1 0,0 0 0,0 0 0,0 0 0,0 0 0,0 0 0,0 0 0,0 0-1,0 0 1,0 0 0,0 0 0,0-1 0,0 1 0,0 0 0,0 0 0,0 0 0,0 0 0,0 0 0,0 0 0,0 0-1,-16 13-2,-10 13-4,0 1-1,-33 46 1,46-54 9,0 1 1,2 0-1,0 0 0,1 1 1,-10 30-1,19-45-24,-1-1 0,1 1 0,0-1 0,0 1 1,1-1-1,0 1 0,0-1 0,0 1 0,0-1 0,1 1 0,0-1 0,0 1 0,1-1 0,0 1 1,-1-1-1,5 6 0,-4-7-67,1 0-1,-1 0 1,1 0 0,1-1 0,-1 1 0,0-1-1,1 0 1,0 0 0,0 0 0,0 0-1,0-1 1,0 0 0,0 1 0,0-2 0,1 1-1,-1 0 1,1-1 0,0 0 0,6 1-1,-2-1-22,0-1 0,1 0 0,-1 0 0,0-1 0,0 0 0,0 0-1,0-1 1,0-1 0,0 0 0,-1 0 0,1 0 0,-1-1-1,0 0 1,0-1 0,0 0 0,0 0 0,-1-1 0,0 1 0,8-10-1,-2 2 158,0-1-1,-1-1 0,0 0 1,-1-1-1,-1 0 0,0-1 1,-2 0-1,10-23 0,-17 35 3,1 1 0,-1-1 0,1 0-1,-1 1 1,-1-1 0,1 0 0,-1-7 0,0 12-41,0 0 0,0-1 0,0 1 0,0 0 1,0-1-1,0 1 0,0 0 0,0 0 0,0-1 0,0 1 1,-1 0-1,1-1 0,0 1 0,0 0 0,0 0 0,0-1 1,-1 1-1,1 0 0,0 0 0,0 0 0,-1-1 0,1 1 1,0 0-1,0 0 0,-1 0 0,1 0 0,0 0 0,-1-1 0,1 1 1,0 0-1,0 0 0,-1 0 0,1 0 0,0 0 0,-1 0 1,1 0-1,0 0 0,-1 0 0,1 0 0,0 0 0,-1 0 1,1 0-1,0 0 0,0 1 0,-1-1 0,1 0 0,0 0 1,-1 0-1,1 0 0,0 1 0,0-1 0,-1 0 0,1 0 0,0 0 1,0 1-1,-1-1 0,-13 13 139,5-4-96,1 0 1,1 1-1,-10 16 1,15-23-49,1-1 1,-1 0 0,1 0-1,0 1 1,0-1-1,0 0 1,0 1 0,0-1-1,1 1 1,-1 0-1,1-1 1,0 1-1,-1-1 1,1 1 0,0 0-1,1-1 1,-1 1-1,0-1 1,1 1 0,-1 0-1,1-1 1,0 1-1,1 2 1,0-3-2,0-1-1,-1 1 1,1 0 0,0-1-1,0 1 1,1-1 0,-1 0-1,0 0 1,0 0 0,1 0-1,-1 0 1,0 0 0,1-1-1,3 1 1,40 4-6,-31-4 5,14 1-24,0 1 1,-1 2-1,1 0 1,47 18-1,-76-23 55,1 0-1,-1 0 0,0 0 0,1 0 0,-1 0 1,1 0-1,-1 0 0,0 0 0,1 0 0,-1 0 1,0 0-1,1 0 0,-1 0 0,0 0 0,1 0 1,-1-1-1,1 1 0,-1 0 0,0 0 1,1 0-1,-1 0 0,0-1 0,0 1 0,1 0 1,-1 0-1,0-1 0,0 1 0,1 0 0,-1 0 1,0-1-1,0 1 0,1 0 0,-1-1 0,0 1 1,0 0-1,0-1 0,0 1 0,0-1 0,0 1 1,0 0-1,1-1 0,-1 1 0,0 0 1,0-1-1,0 1 0,-1 0 0,1-1 0,0 1 1,0-1-1,0 1 0,0 0 0,0-1 0,0 1 1,-1-1-1,-4-26 739,5 24-621,-42-151 1245,41 154-1414,1 0 0,0 0 0,0-1 0,0 1-1,0 0 1,0-1 0,0 1 0,0 0-1,0-1 1,1 1 0,-1 0 0,0 0-1,0-1 1,0 1 0,0 0 0,0-1-1,0 1 1,1 0 0,-1 0 0,0-1-1,0 1 1,0 0 0,1 0 0,-1 0 0,0-1-1,0 1 1,0 0 0,1 0 0,-1 0-1,0 0 1,1-1 0,-1 1 0,0 0-1,0 0 1,1 0 0,-1 0 0,0 0-1,1 0 1,-1 0 0,0 0 0,1 0-1,-1 0 1,0 0 0,0 0 0,1 0 0,-1 0-1,20 2-814,-13-1 500,59-4-531,-18-2 273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34.7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170 15 16572,'2'-14'2062,"-1"19"-544,-1 26 47,-11 106-407,4-67-1005,3 0 0,6 94 0,2-135-362,-4-29 193,-1 0 0,1 0 0,0 1-1,0-1 1,0 0 0,0 0 0,-1 0 0,1 1 0,0-1-1,0 0 1,0 0 0,-1 0 0,1 0 0,0 0 0,0 0 0,-1 0-1,1 1 1,0-1 0,0 0 0,0 0 0,-1 0 0,1 0 0,0 0-1,0 0 1,-1 0 0,1 0 0,0 0 0,0 0 0,-1-1 0,1 1-1,0 0 1,0 0 0,-1 0 0,1 0 0,0 0 0,-1 0-1,-4-4-210,0 0 0,0-1-1,0 1 1,1-1-1,-1 0 1,1 0-1,1 0 1,-7-11 0,-4-4-343,8 12 382,-8-9 49,1-1-1,0 0 1,2-1 0,-16-34 0,26 52 192,1 0 0,-1 0 1,1-1-1,-1 1 0,1 0 1,0-1-1,-1 1 0,1-1 1,0 1-1,0 0 1,0-1-1,0 1 0,0-1 1,0 1-1,1 0 0,-1-1 1,0 1-1,1 0 0,-1-1 1,1 1-1,-1 0 0,2-2 1,0 1 32,-1 1 0,1-1 1,0 1-1,0-1 1,0 1-1,0 0 0,0 0 1,0 0-1,0 0 1,1 0-1,-1 1 0,0-1 1,3 0-1,45-7-928,0 2 0,63 1 0,-43 3-246,-27-1 203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35.1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202 4 17164,'0'0'50,"0"0"1,0-1-1,0 1 1,0 0 0,-1 0-1,1 0 1,0 0-1,0-1 1,0 1-1,0 0 1,0 0-1,0 0 1,0 0 0,-1 0-1,1-1 1,0 1-1,0 0 1,0 0-1,0 0 1,-1 0 0,1 0-1,0 0 1,0 0-1,0 0 1,0 0-1,-1 0 1,1 0 0,0 0-1,0 0 1,0-1-1,-1 1 1,1 0-1,0 1 1,0-1 0,0 0-1,-1 0 1,1 0-1,0 0 1,0 0-1,0 0 1,-1 0 0,-16 3 884,-17 6 163,0 1-493,19-6-567,0 1 1,0 0-1,0 1 1,0 0-1,-15 10 1,29-16-42,1 1 0,0-1 0,0 0 0,0 0-1,-1 0 1,1 0 0,0 0 0,0 0 0,0 0 0,0 0 0,-1 1 0,1-1 0,0 0 0,0 0 0,0 0 0,0 0 0,0 0 0,0 1 0,-1-1 0,1 0 0,0 0-1,0 0 1,0 0 0,0 1 0,0-1 0,0 0 0,0 0 0,0 0 0,0 1 0,0-1 0,0 0 0,0 0 0,0 0 0,0 1 0,0-1 0,0 0 0,0 0 0,0 0 0,0 1-1,0-1 1,0 0 0,1 0 0,-1 1 0,11 3-139,19 1-136,-28-5 246,41 3-382,-11-2 111,31 7 0,-55-7 256,0 1 1,0 0-1,0 1 0,0 0 0,0 0 1,-1 1-1,1-1 0,12 10 1,-17-11 48,-1 0 1,1 1 0,0-1 0,-1 1-1,1 0 1,-1 0 0,0 0-1,0 0 1,0 0 0,0 0 0,-1 0-1,1 1 1,-1-1 0,0 1 0,0-1-1,0 1 1,1 6 0,-2-4 56,-1 0 0,1 0 1,-1 0-1,0-1 0,0 1 1,0 0-1,-1 0 0,0-1 1,0 1-1,-4 6 0,-1 1 194,-1-1 0,-1 0 0,0 0-1,0 0 1,-1-1 0,0-1 0,-1 0-1,-14 10 1,18-15-96,1-1-1,-1 0 1,0-1-1,-1 1 1,1-1-1,-16 3 1,22-5-202,-1-1 1,1 1 0,0-1 0,-1 0-1,1 1 1,-1-1 0,1 0 0,-1 0-1,1 0 1,-1 0 0,1-1-1,-1 1 1,1 0 0,-1-1 0,1 1-1,-1 0 1,1-1 0,0 0 0,-1 1-1,1-1 1,0 0 0,-1 0-1,1 0 1,0 0 0,0 0 0,0 0-1,0 0 1,0 0 0,0 0 0,0 0-1,0-1 1,0 1 0,1 0 0,-1-1-1,0 1 1,1 0 0,-1-1-1,1 1 1,0-1 0,-1 1 0,1-1-1,0-2 1,0-2-78,0 0-1,0 0 1,1-1-1,0 1 0,0 0 1,0 0-1,4-9 1,9-17-576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35.6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24 303 16115,'8'9'1825,"-6"8"-1241,-8 5-168,-1 3 776,0 5-448,-1 3-111,4-1-313,3-3-224,5-9-384,3-7-240,6-13-489,3-8-111,0-13 744,1-8-288,-1-12-72</inkml:trace>
  <inkml:trace contextRef="#ctx0" brushRef="#br0" timeOffset="1">144 50 16227,'-3'-29'1945,"-1"12"-1313,-5 14-272,2 7 1160,1 13-807,1 2-569,5 4 720,8 6-848,14 1-8,2 0 8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36.0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195 456 17068,'-17'5'472,"1"0"-1,0 2 1,1 0 0,-1 1 0,1 0 0,-24 19 0,33-22-363,0 0 1,0 1 0,1 0-1,-1 0 1,1 0-1,1 1 1,-6 8 0,8-11-49,0 1 1,0-1-1,1 0 1,-1 1-1,1 0 1,0-1-1,0 1 1,1 0-1,-1-1 1,1 1-1,0 0 1,0 0-1,1 4 1,0-5-51,0-1 0,0 0 0,0 0 0,0 0 0,1 0 0,-1 0 0,1 0 1,-1 0-1,1-1 0,0 1 0,0-1 0,0 1 0,1-1 0,-1 0 0,1 1 0,-1-1 1,1-1-1,0 1 0,-1 0 0,1-1 0,0 1 0,0-1 0,0 0 0,0 0 0,1 0 1,5 1-1,0 0-8,1-1 0,0 0 0,0-1 0,-1 0 0,1 0 0,0-1 0,19-5 0,-9 0-3,0-1 0,0-1 0,-1-1 0,0 0-1,0-2 1,-1 0 0,-1-1 0,0-1 0,0 0 0,-2-2 0,1 1 0,-2-2 0,16-20 0,-8 6 15,-2-1 1,0 0-1,-2-2 0,-2 0 1,-1-1-1,19-62 0,-28 74-1,-1 0-1,3-32 1,-7 44-10,0 1 0,-1 0 0,-1-1 0,0 1 0,0 0 0,0 0 1,-2 0-1,-3-13 0,5 19-4,0 1-1,0-1 1,0 1 0,-1-1 0,1 1-1,-1 0 1,1 0 0,-1-1 0,0 1-1,0 0 1,0 0 0,0 1 0,0-1-1,0 0 1,0 1 0,-1-1-1,1 1 1,-5-2 0,3 2-4,0 0 1,1 1-1,-1-1 1,0 1-1,0 0 1,1 0 0,-1 0-1,0 0 1,0 1-1,1 0 1,-1 0-1,-4 1 1,-5 3-12,1 1 1,0 0 0,0 0-1,0 1 1,1 1-1,-17 14 1,16-11 9,0 0 1,1 1-1,0 1 0,0 0 1,2 0-1,-1 1 0,2 0 1,-11 22-1,17-31-7,0 0-1,0 0 1,0 1-1,1-1 1,0 1 0,0-1-1,0 1 1,1-1-1,0 1 1,0 0-1,0-1 1,1 1-1,0-1 1,0 1 0,0-1-1,0 1 1,1-1-1,0 0 1,0 0-1,1 1 1,-1-2-1,1 1 1,0 0 0,1 0-1,-1-1 1,1 0-1,0 0 1,5 5-1,8 4-94,2 0-1,0-1 1,1-1-1,0 0 0,0-2 1,23 8-1,-19-8 8,-1 0 1,0 2-1,-1 1 0,29 20 0,-47-29 92,-1 0 0,1 0 1,-1 0-1,0 1 0,0-1 0,0 1 0,0 0 0,-1 0 0,1 0 1,-1 0-1,0 0 0,-1 0 0,1 1 0,-1-1 0,1 1 1,-1-1-1,0 1 0,-1 0 0,1-1 0,-1 1 0,0-1 0,0 1 1,-1 0-1,1-1 0,-2 6 0,-4 7-3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4:23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3849 229 13203,'-135'-2'1024,"9"-1"-824,5 1-184,8-6-648,-2 0 792,-8-11-216,4-2-120</inkml:trace>
  <inkml:trace contextRef="#ctx0" brushRef="#br0" timeOffset="1">1713 73 13115,'-194'-3'567,"-235"-31"-1,309 25-502,1 5 0,-185 19-1,244-10 368,0-3-1,0-2 1,0-4-1,-103-17 1,151 18-377,-13-2-147,0 0 1,-45-1 0,58 6 14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57.8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30 12779,'7'-4'140,"0"0"0,0 0 0,1 1 0,-1 0 0,1 0 0,-1 1 1,1 0-1,0 1 0,0-1 0,0 2 0,-1-1 0,1 1 0,0 0 1,15 2-1,-19-1-104,0-1 1,0 1 0,0 0 0,0 0 0,0 1-1,0-1 1,0 1 0,0 0 0,-1 0-1,1 0 1,0 1 0,-1-1 0,0 1 0,0 0-1,0 0 1,0 0 0,0 0 0,0 0 0,-1 1-1,1-1 1,-1 1 0,0 0 0,0-1-1,-1 1 1,1 0 0,-1 0 0,0 0 0,2 9-1,-3-1 28,1 0-1,-1 0 0,-1 1 0,0-1 0,-1 0 0,0 0 1,-1 0-1,-5 13 0,-41 91 380,35-86-310,-2 3-7,5-13-24,2 0-1,1 0 0,0 1 1,-6 28-1,13-44-128,0 1 1,0 0 0,1 0-1,0 0 1,0 0-1,0-1 1,1 1 0,0 0-1,0 0 1,0-1-1,1 1 1,0 0-1,0-1 1,0 1 0,1-1-1,0 0 1,0 0-1,0 0 1,1 0-1,-1-1 1,5 5 0,39 33-470,-38-36 411,0 2 0,0-1 1,-1 1-1,0 0 0,-1 1 0,1 0 1,-2 0-1,1 1 0,-1 0 1,-1 0-1,5 11 0,-5-6 82,-1 0 0,-1 1 0,-1-1 0,0 1 0,-1 0 0,-1-1 0,-1 22 0,-24 110 303,15-100-110,-4 50 0,14-83-201,1 1-1,0-1 1,1 1-1,1-1 0,0 0 1,9 24-1,-6-18-69,0 0 0,3 27 0,-7-13 144,-1-1 0,-1 0 0,-2 0 0,-10 58 0,-44 126 1716,52-206-1630,3-8-131,0 0 0,-1 1 0,1-1-1,1 0 1,-1 1 0,0-1 0,1 0 0,-1 1 0,1-1 0,0 1-1,0-1 1,1 0 0,0 6 0,-1-9-20,0 0 0,1 1 1,-1-1-1,0 0 0,0 1 0,1-1 1,-1 0-1,0 1 0,1-1 0,-1 0 0,0 1 1,1-1-1,-1 0 0,0 0 0,1 0 1,-1 0-1,1 1 0,-1-1 0,0 0 0,1 0 1,-1 0-1,1 0 0,-1 0 0,0 0 1,1 0-1,-1 0 0,1 0 0,-1 0 0,0 0 1,1 0-1,-1 0 0,1 0 0,-1 0 1,1-1-1,-1 1 0,0 0 0,1 0 0,-1 0 1,0-1-1,1 1 0,-1 0 0,11-8-119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58.3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15171,'20'17'1305,"16"-6"-881,12-6-168,15-2 336,5-3-104,10 0-248,-1-4-216,-4 0-520,-8-2-104,-27 4 416,-12 2-160,-24 9-136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58.7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0 495 14427,'30'1'1384,"18"-2"-904,8-5-175,11-3 439,2 2-176,2-6 256,-2 2-544,-13-2-72,-9-4-72</inkml:trace>
  <inkml:trace contextRef="#ctx0" brushRef="#br0" timeOffset="1">618 0 15515,'65'25'1249,"133"57"-243,-185-76-971,-1 1-1,0 0 0,0 1 0,-1 0 0,0 0 0,17 19 0,-24-23-33,0 0-1,-1 1 1,0-1 0,0 1-1,0-1 1,-1 1 0,1 0 0,-1 0-1,0 0 1,-1 0 0,1 0-1,-1 1 1,0-1 0,0 0 0,-1 1-1,1-1 1,-1 1 0,0-1-1,-1 0 1,-1 9 0,-1-3 23,-1 0-1,0 0 1,-1-1 0,0 0-1,-1 0 1,0 0 0,-1-1-1,0 1 1,0-2 0,-15 15-1,-8 4 200,-56 39-1,49-39-222,21-13 354,-1-2 0,0 0 1,-1-1-1,0-1 0,-33 13 0,38-21-75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59.3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106 1 14883,'1'1'131,"1"1"0,-1 0-1,0-1 1,1 1 0,-1 0 0,0 0-1,0-1 1,-1 1 0,1 0 0,0 0 0,0 0-1,-1 0 1,1 0 0,-1 0 0,0 1-1,0-1 1,0 0 0,0 0 0,0 0-1,0 2 1,-2 8 207,0-1 0,-5 18-1,2-12 82,-35 125 964,23-92-1046,3 1 0,2 0-1,-8 76 1,20-126-274,0-1-1,0 1 1,0-1-1,0 1 1,-1-1-1,1 1 1,0 0-1,0-1 1,0 1-1,0-1 1,0 1-1,0-1 1,0 1-1,0-1 1,1 1-1,-1-1 1,0 1-1,0-1 1,0 1-1,0-1 1,1 1-1,-1-1 1,0 1-1,1-1 1,-1 1-1,0-1 1,1 1-1,-1-1 1,0 0-1,1 1 1,-1-1-1,1 0 1,-1 1-1,1-1 0,-1 0 1,1 0-1,-1 1 1,1-1-1,-1 0 1,1 0-1,0 0 465,-1-1-552,0 0 1,0 0-1,0 0 1,1 0-1,-1 0 0,0 0 1,0 0-1,1 1 0,-1-1 1,0 0-1,1 0 1,-1 0-1,1 0 0,-1 0 1,1 0-1,0 1 0,-1-1 1,1 0-1,0 1 1,0-2-1,20-15-1506,-15 12 1468,6-5-517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59.8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393 28 17836,'0'-1'62,"1"0"0,-1 0 0,0 0 0,-1 1 0,1-1 0,0 0 0,0 0 0,0 0 0,0 0 0,-1 1 0,1-1 0,0 0 0,-1 0 0,1 1 0,-1-1 1,1 0-1,-1 0 0,1 1 0,-1-1 0,1 1 0,-1-1 0,1 0 0,-1 1 0,-1-1 0,0-1-6,-1 1 0,1 0 0,-1 0 0,1 0 0,-1 1 0,1-1 0,-1 1 0,-3-1 0,-6 0 164,0 1 0,-21 3 0,8 0-27,0 2 0,0 1 0,1 0 0,-33 15 1,43-16-197,2 1 1,-1 1-1,1 0 1,0 0 0,0 1-1,1 1 1,0 0-1,1 1 1,-13 14 0,21-23-10,1 1 0,0-1 0,-1 1 0,1-1 1,0 1-1,0-1 0,0 1 0,0 0 0,1-1 1,-1 1-1,0 0 0,1 0 0,-1-1 0,1 1 1,0 0-1,-1 0 0,1 0 0,0 0 0,0 0 1,0-1-1,0 1 0,1 0 0,-1 0 0,0 0 1,1 0-1,0-1 0,-1 1 0,1 0 0,0 0 1,0-1-1,0 1 0,0-1 0,0 1 0,0-1 1,0 1-1,0-1 0,2 2 0,6 3-67,-1 0 0,1-1 0,0 0 0,0 0 0,17 6 0,-2-1-11,106 59-345,-114-59 389,-1 1 0,1 0 0,-2 2 0,0-1 0,21 26 1,-31-33 34,-1-1 0,0 1 0,0-1 0,0 1 0,-1 0 0,0 0 0,1 1 0,-2-1 0,1 0 0,0 6 0,-1-8 24,-1 1-1,0-1 0,0 0 1,0 0-1,0 0 0,-1 0 1,1 0-1,-1 0 1,0 0-1,0 0 0,0 0 1,0 0-1,-1 0 0,1 0 1,-1 0-1,1-1 1,-1 1-1,-4 4 0,-3 2 103,-1-1 0,0 0 1,0-1-1,0 0 0,-1 0 0,0-1 0,0 0 0,-24 7 0,15-6 129,-1-2-1,1 0 1,-1-1-1,-32 2 1,47-6-243,0 1 1,0-1-1,0-1 0,0 1 0,0-1 1,0 0-1,0-1 0,0 1 0,1-1 1,-10-4-1,12 4-17,1 1 1,0-1 0,0 1-1,0-1 1,1 0 0,-1 0-1,0 0 1,1 0-1,-1 0 1,1 0 0,0 0-1,-1 0 1,1-1 0,0 1-1,0 0 1,1-1-1,-1 1 1,0-1 0,1 1-1,0-1 1,-1 1 0,1-1-1,0 1 1,0-1-1,1 1 1,-1-1 0,0 0-1,2-2 1,10-37-202,7-4-67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00.3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173 48 17060,'40'-1'1200,"-3"-2"-1016,1-3-80,5 2 216,4 0-232,2-2-240,-1 0-144,-2 0-320,0 1 472,-16 2-120,-10 0-128</inkml:trace>
  <inkml:trace contextRef="#ctx0" brushRef="#br0" timeOffset="1">1 278 13579,'0'25'1504,"17"-13"-736,13-9-264,20-5 785,8-2-369,10-5-160,7-1-192,1-3-664,-3-1 1264,-10-3-1080,-10 0 1,-17-3-25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00.8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173 0 17348,'-9'9'477,"0"0"1,0 0 0,1 1 0,1 0-1,-13 21 1,-23 59-48,28-50-361,2 1 0,2 0 0,1 1 0,3 0 0,1 0 0,2 0-1,2 51 1,2-84-57,1 1 1,0-1-1,0 0 0,0 1 0,6 16 0,-6-24-3,0 0 1,-1 0-1,1-1 0,0 1 0,0 0 0,0 0 0,1 0 0,-1-1 0,0 1 0,1-1 0,-1 1 0,1-1 0,0 1 0,-1-1 0,1 0 0,0 0 0,0 0 0,-1 0 0,1 0 0,0 0 0,0 0 0,0-1 1,0 1-1,0-1 0,1 1 0,-1-1 0,0 0 0,0 0 0,0 0 0,0 0 0,3-1 0,16-3 69,-1-1 0,0-1-1,0-1 1,27-13 0,8-3 66,-27 13-380,1 1-1,0 0 0,0 3 0,1 0 0,-1 2 1,37-1-1,-56 5-98,-2-3-128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01.2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30 12019,'-29'162'5494,"13"-76"-4660,-8 102-1,24-177-778,-1-5-18,0 0-1,1-1 1,0 1 0,0 0-1,0 0 1,1 0 0,0-1-1,0 1 1,4 10 0,-5-16-36,0 0 1,0 0-1,0 0 1,0 0-1,0 1 1,0-1 0,0 0-1,0 0 1,0 0-1,0 0 1,0 0-1,1 0 1,-1 0 0,0 1-1,0-1 1,0 0-1,0 0 1,0 0 0,0 0-1,0 0 1,1 0-1,-1 0 1,0 0-1,0 0 1,0 0 0,0 0-1,0 0 1,1 0-1,-1 0 1,0 0 0,0 0-1,0 0 1,0 0-1,0 0 1,0 0-1,1 0 1,-1 0 0,0 0-1,0 0 1,0 0-1,0 0 1,0 0-1,0 0 1,1 0 0,-1-1-1,0 1 1,0 0-1,0 0 1,0 0 0,0 0-1,0 0 1,0 0-1,0 0 1,1-1-1,2-8 29,8-52-133,-2 0 0,-1-96 1,7-56 479,-9 197-146,-6 16-220,0 0-1,0-1 1,0 1 0,0 0 0,1 0-1,-1 0 1,0 0 0,0-1 0,1 1-1,-1 0 1,0 0 0,0 0 0,0 0 0,1 0-1,-1 0 1,0 0 0,0-1 0,1 1-1,-1 0 1,0 0 0,1 0 0,-1 0-1,0 0 1,0 0 0,1 0 0,-1 0-1,0 0 1,0 1 0,1-1 0,-1 0 0,2 1 58,1 1 0,-1-1 1,0 1-1,0 0 0,0 0 1,-1 0-1,4 4 0,6 6-76,-5-7 20,0 0 1,1 0-1,0 0 0,0-1 1,0 0-1,1 0 0,-1-1 1,1 1-1,0-2 0,0 1 1,0-1-1,0-1 0,0 1 0,1-1 1,-1-1-1,0 0 0,0 0 1,1 0-1,-1-1 0,0 0 1,10-3-1,14-5 90,0-1 1,-1-2-1,56-29 0,-63 30-61,-18 7-36,-2 2-10,0 0 0,1 0 0,-1 0 0,0 1 0,8-2 0,-12 3 5,1 0-1,0 0 1,0 0-1,-1 0 1,1 0-1,0 0 1,-1 0-1,1 0 1,0 0-1,-1 0 1,1 1-1,-1-1 1,1 0-1,0 1 1,-1-1-1,1 0 1,-1 1-1,1-1 1,-1 1-1,1-1 1,-1 0-1,1 1 1,-1-1-1,1 1 1,-1 0-1,0-1 1,1 1-1,-1-1 1,0 1-1,1 0 1,-1-1 0,0 1-1,0-1 1,0 1-1,0 0 1,1-1-1,-1 1 1,0 0-1,0 0 1,0-1-1,0 1 1,-1 0-1,1-1 1,0 1-1,0 0 1,-14 124 238,1-4 46,10-52 292,3 1 0,10 80 0,-2-121-379,-1-12 69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04.6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0 169 15459,'4'14'424,"0"0"0,-1 0 1,-1 0-1,0 0 0,-1 18 0,-1-26-412,0 0 0,0-1 0,0 1 0,1 0 0,0 0 0,3 9 0,-4-14-11,0 0 0,1 0 0,-1 0 0,1 0 0,-1-1-1,1 1 1,0 0 0,-1 0 0,1 0 0,0-1 0,-1 1 0,1 0-1,0-1 1,0 1 0,0 0 0,0-1 0,0 1 0,1 0 0,0-1-1,-1 0 0,1 0 1,-1 0-1,1 0 0,-1 0 1,1 0-1,0 0 0,-1 0 1,1-1-1,-1 1 0,1-1 1,-1 1-1,1-1 0,-1 1 1,1-1-1,1-1 1,7-5-23,0 0 1,0 0 0,0-1 0,-1 0 0,0-1 0,-1 0-1,9-13 1,49-77-138,-57 84 138,11-19-6,30-71-1,-61 162 437,9-46-357,-17 95 326,18-94-347,0-1 0,1 1 0,0-1 0,0 1 0,2-1 0,-1 0 0,5 15 0,-6-25-34,0 0 1,1 1-1,-1-1 0,1 0 0,-1 1 0,1-1 0,-1 0 0,1 1 1,0-1-1,0 0 0,-1 0 0,1 0 0,0 0 0,0 0 0,0 0 0,0 0 1,0 0-1,1 0 0,-1 0 0,0-1 0,0 1 0,1 0 0,-1-1 0,0 1 1,1-1-1,-1 1 0,0-1 0,1 0 0,-1 0 0,1 1 0,-1-1 1,0 0-1,1 0 0,-1 0 0,1-1 0,-1 1 0,0 0 0,1 0 0,-1-1 1,1 1-1,-1-1 0,0 1 0,0-1 0,1 0 0,-1 0 0,0 1 1,0-1-1,0 0 0,0 0 0,0 0 0,0 0 0,2-2 0,21-29-58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05.4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71 0 15307,'-2'1'87,"1"-1"0,-1 1 0,0-1 0,1 1 0,-1 0 0,1-1 0,-1 1 0,1 0 0,-1 0 0,1 0 0,0 0-1,0 0 1,-1 0 0,1 1 0,0-1 0,0 0 0,0 1 0,0-1 0,-1 3 0,-16 31 680,13-21-513,-1 1-1,-3 22 1,7-32-221,1 1 1,1 0-1,-1 0 0,1 0 0,0 0 1,0 0-1,0 0 0,1 0 0,2 8 1,-2-13-27,-1 0 1,1 1-1,-1-1 0,1 0 1,0 0-1,0 0 1,0 0-1,-1 0 1,1 1-1,0-1 1,0-1-1,1 1 1,-1 0-1,0 0 0,0 0 1,0-1-1,0 1 1,1 0-1,-1-1 1,0 1-1,1-1 1,-1 0-1,0 1 0,1-1 1,-1 0-1,1 0 1,-1 0-1,0 0 1,1 0-1,-1 0 1,1 0-1,-1 0 0,0-1 1,1 1-1,-1 0 1,0-1-1,1 0 1,1 0-1,6-3 39,0 0 0,0 0 0,16-12 0,29-27 176,-39 30-83,28-19 1,-43 32-139,0 0 1,0 0 0,0 0 0,0 0-1,0 0 1,1-1 0,-1 1 0,0 0 0,0 0-1,0 0 1,0 0 0,1 0 0,-1 0-1,0 0 1,0 0 0,0 0 0,0 0 0,1 0-1,-1 0 1,0 0 0,0 0 0,0 0-1,1 0 1,-1 0 0,0 0 0,0 0 0,0 1-1,0-1 1,0 0 0,1 0 0,-1 0 0,0 0-1,0 0 1,0 0 0,0 0 0,0 1-1,1-1 1,-1 0 0,0 0 0,0 0 0,0 0-1,0 0 1,0 1 0,0-1 0,0 0-1,0 0 1,0 0 0,0 0 0,0 1 0,0-1-1,0 0 1,0 0 0,0 0 0,0 1-1,0-1 1,0 0 0,0 0 0,0 0 0,0 0-1,0 1 1,0-1 0,0 0 0,0 0-1,0 0 1,0 0 0,0 1 0,0-1 0,-1 0-1,-3 15 49,4-14-44,-11 32 64,6-19-146,0 0-1,1 0 1,0 0 0,2 0-1,-3 20 1,6-30-13,0-7-34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4:23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26 9986,'3'-4'47,"-1"1"536,0 0 0,1 1 0,-1-1 1,1 1-1,-1 0 0,7-4 0,-9 6-522,0 0-1,0 0 1,1 0-1,-1 0 1,0 0-1,0 0 1,0 0 0,1 0-1,-1 0 1,0 0-1,0 0 1,0 0-1,1 0 1,-1 0 0,0 0-1,0 0 1,0 0-1,0 0 1,1 0-1,-1 0 1,0 0-1,0 1 1,0-1 0,0 0-1,1 0 1,-1 0-1,0 0 1,0 0-1,0 1 1,0-1-1,0 0 1,0 0 0,0 0-1,1 0 1,-1 1-1,0-1 1,0 0-1,0 0 1,0 0-1,0 1 1,0 20 1051,-12 54-210,-3 0-1,-30 90 1,11-45-725,20-72-164,-9 45-27,22-91 11,1-1 0,-1 1-1,1-1 1,0 1 0,0 0-1,0-1 1,0 1 0,0-1 0,0 1-1,0-1 1,0 1 0,0-1-1,1 1 1,-1-1 0,1 1 0,-1-1-1,1 1 1,0-1 0,-1 0-1,1 1 1,1 1 0,0-3-6,-1 1 0,0-1 0,1 1-1,-1-1 1,1 0 0,-1 1 0,0-1 0,1 0 0,-1 0 0,1 0 0,-1 0 0,0-1-1,1 1 1,-1 0 0,1 0 0,-1-1 0,0 1 0,1-1 0,-1 1 0,0-1 0,0 0 0,1 1-1,0-2 1,9-4 125,-1-1 0,-1 0-1,1 0 1,-1-1-1,-1 0 1,1-1 0,-1 0-1,-1 0 1,0 0-1,0-1 1,-1 0 0,7-14-1,13-36 135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08.2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171 1 15707,'0'1'1260,"0"0"-1079,1 1-1,-1 0 0,0-1 1,0 1-1,0 0 0,0-1 1,0 1-1,0 0 0,-1-1 0,0 4 1,-3 7 62,0 0 1,0 0 0,1 0-1,1 1 1,0-1 0,0 26-1,3-32-242,-1 0-1,1 0 0,0 0 0,0 0 0,0 0 1,1 0-1,0 0 0,0-1 0,1 1 1,0-1-1,0 1 0,0-1 0,0 0 1,1 0-1,0 0 0,6 5 0,33 28-158,-28-27 80,-1 1-1,0 1 1,-1 0-1,22 29 1,-32-37 72,0 0 0,0-1-1,-1 1 1,0 0 0,0 0 0,0 1 0,-1-1-1,0 0 1,0 0 0,0 1 0,-1-1 0,1 1-1,-1-1 1,0 0 0,-1 1 0,0-1 0,1 1-1,-2-1 1,1 0 0,-1 0 0,-3 9 0,3-8 9,-1 0 1,0 0 0,-1 0-1,1-1 1,-1 1-1,0-1 1,0 0 0,-1 0-1,1 0 1,-1-1 0,0 0-1,-1 1 1,1-2-1,-1 1 1,1-1 0,-1 0-1,0 0 1,-1 0 0,1-1-1,0 0 1,0 0 0,-10 1-1,8-3 88,-1 1 0,1-1 0,0 0 0,-1-1 0,1 0 0,0 0 0,0-1 0,0 0 0,0 0 0,0-1 0,0 0 0,1-1 0,-1 1 0,1-2 0,0 1 0,0-1 0,-11-9 0,12 8-42,0 0 0,0 0 0,0-1 0,-5-8-1,-18-40 242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08.6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65 15187,'19'0'1673,"1"-2"-1137,4-6-256,3 1 752,11-3-800,3 0-360,2 0 232,2 0-136,-1 3-176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09.0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143 29 15611,'-19'20'409,"1"1"0,1 1-1,1 0 1,-19 37-1,29-48-333,0 0 0,1 1 0,1 0 0,0 0-1,1 0 1,0 0 0,0 0 0,2 1 0,-1 0-1,2-1 1,1 25 0,-1-33-69,1 0 1,0 0-1,0 0 0,0 0 1,0 0-1,1 0 1,-1 0-1,1 0 0,0-1 1,0 1-1,0-1 0,1 1 1,-1-1-1,1 0 0,0 0 1,0 0-1,0-1 1,0 1-1,1 0 0,-1-1 1,1 0-1,-1 0 0,1 0 1,0-1-1,0 1 0,0-1 1,0 0-1,0 0 0,0 0 1,0 0-1,0-1 1,5 1-1,2-1 20,0 0 0,0-1 1,1 0-1,-1-1 0,0 0 0,0-1 1,-1 0-1,1-1 0,-1 0 0,18-9 1,-18 7 49,-2 0 0,1-1 1,-1 0-1,0 0 0,0-1 0,-1 0 1,0-1-1,-1 1 0,1-1 0,-2 0 1,1-1-1,-1 1 0,-1-1 0,0 0 1,5-17-1,-7 21-32,-1 0 0,1-1 0,-1 1 1,-1 0-1,1-1 0,-1 1 0,0-1 0,0 1 0,-1 0 0,0-1 1,0 1-1,-1 0 0,1-1 0,-1 1 0,-1 0 0,1 0 1,-1 1-1,0-1 0,0 0 0,-1 1 0,0 0 0,0 0 0,0 0 1,0 0-1,-1 1 0,0-1 0,-7-4 0,7 6-134,-1 0 1,0 0-1,0 0 0,0 1 0,0 0 0,0 0 1,0 0-1,-1 1 0,1 0 0,-1 0 0,1 1 1,-1 0-1,1 0 0,-12 2 0,17-2 69,0 0 0,1 0 0,-1 0 0,1 0 0,-1 0 0,1 1 0,-1-1 0,1 0 0,-1 0 0,1 0 0,-1 1 0,1-1 0,-1 0 0,1 0 0,-1 1 0,1-1 0,0 1 0,-1-1 0,1 0 0,0 1 0,-1-1 0,1 1 0,0-1 0,-1 1 0,1-1 0,0 1 0,-1 0 0,13 1-355</inkml:trace>
  <inkml:trace contextRef="#ctx0" brushRef="#br0" timeOffset="1">686 29 16764,'-3'1'222,"0"0"0,0 0 0,1 0 1,-1 1-1,0-1 0,1 1 0,-1-1 1,1 1-1,-4 4 0,-26 24 337,32-30-553,-21 20 249,1 2 0,1 1 0,-18 27 0,31-41-252,1 0-1,0 0 0,0 0 1,0 1-1,2 0 1,-1 0-1,1 0 1,0 0-1,1 0 1,1 1-1,-1-1 1,1 12-1,1-19-2,0-1 0,1 1 1,-1-1-1,1 1 0,-1-1 0,1 1 0,0-1 1,0 1-1,0-1 0,0 0 0,0 1 0,1-1 0,-1 0 1,1 0-1,-1 0 0,1 0 0,0 0 0,2 2 0,-1-2 2,1 0-1,0 0 0,-1 0 0,1 0 1,0-1-1,0 0 0,0 1 0,0-1 1,0-1-1,6 2 0,4-2 6,1 0-1,0 0 1,0-1-1,-1-1 1,20-5-1,-10 1 58,0-1 0,-1-1-1,0-2 1,-1 0 0,0-1 0,-1 0 0,0-2-1,-1-1 1,0-1 0,-1 0 0,24-25 0,-39 34-10,1 0 1,-1 0 0,0 0 0,0-1 0,-1 1 0,0-1-1,0 0 1,-1 0 0,1 0 0,-2 0 0,3-11 0,-4 14-18,1 0 1,-1 0-1,0-1 1,0 1-1,-1 0 1,1 0-1,-1 0 1,0 0-1,0 0 1,-1 0-1,1 0 1,-1 0-1,1 0 1,-1 0-1,-1 1 1,1-1-1,0 1 1,-1-1-1,0 1 1,1 0-1,-7-4 1,2 1-45,-1 1 1,0 0 0,0 1 0,0 0-1,-1 0 1,1 1 0,-1 0-1,0 1 1,0 0 0,-13-2 0,-9 1-345,-53 2 1,53 2 121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09.8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93 18948,'12'6'1536,"9"-9"-1096,7-1-199,7-3 463,6 1-176,9 0-208,1-1-176,5 1-608,0 1-440,-7-11 712,-6-1-113,-9-5-119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10.2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121 0 17292,'-18'22'1568,"-1"9"-1232,-1 8-152,0 4 544,3 6-464,1 1 24,9-3-64,4 1-64,3-10-240,3-3-120,1-8-432,2-6-200,-2-6 656,-1-5-160,5-4-112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10.7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151 55 15987,'14'-1'1223,"-9"6"-82,-13 14 538,0-2-1294,7-15-365,0 0-1,0 0 1,0 0 0,1 0-1,-1 0 1,1 0-1,-1 0 1,1 1 0,0-1-1,0 0 1,0 0 0,0 0-1,0 0 1,0 0-1,1 0 1,-1 0 0,1 1-1,1 2 1,-1-3-33,1 0 0,0 0 0,0-1 0,-1 1 0,1-1-1,0 1 1,0-1 0,0 0 0,1 0 0,-1 1 0,0-1 0,0-1 0,0 1 0,1 0 0,-1-1 0,4 1 0,15 3-148,0 1 1,-1 1 0,0 1-1,0 1 1,25 13 0,-40-19 150,-1 1 0,0-1 0,-1 1 0,1 0 0,0 0 0,-1 0 0,0 0 0,1 1 0,-1-1 0,-1 1 0,1 0 0,0 0 0,-1 0 0,0 0 0,0 0 0,0 0 0,-1 1 0,1-1 0,-1 1 0,0-1 0,0 1 0,-1-1 0,1 1 0,-1 0 0,0-1 0,0 1 0,-1 0 0,1-1 0,-1 1 0,0 0 0,-2 5 0,-1-1 30,0 0 1,-1 1-1,1-1 0,-2-1 1,1 1-1,-1-1 0,-1 0 0,1 0 1,-2-1-1,1 0 0,-1 0 1,0-1-1,-9 7 0,1-3 99,-1 0-1,0-1 1,0 0-1,0-1 1,-1-2-1,-21 6 1,30-9-68,1-2 0,-1 1-1,0-1 1,-12 0 0,17-1-65,1 0 0,0-1 0,0 1 0,-1-1 0,1 0 0,0 0 0,0 0 0,0 0 0,0 0 0,0 0-1,0-1 1,0 0 0,1 1 0,-1-1 0,-3-4 0,1 0 7,0 0-1,1-1 1,0 1 0,0-1-1,1-1 1,0 1 0,0 0-1,1-1 1,-3-11 0,-4-35-127</inkml:trace>
  <inkml:trace contextRef="#ctx0" brushRef="#br0" timeOffset="1">224 0 16892,'27'0'1448,"2"2"-1064,2 1-176,9 0 472,6 1-240,3 0-752,4-2 1584,-1-1-1191,-2 1-25,3-2 16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11.1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211 1 15195,'-22'11'560,"0"2"0,1 0-1,0 2 1,-33 29-1,47-37-456,0-1 0,1 1 0,0 1-1,1-1 1,0 1 0,0 0 0,0 0-1,1 0 1,0 1 0,1-1 0,0 1-1,0 0 1,1 0 0,0 0 0,0 0-1,1 11 1,1-15-82,0 0 1,0 0-1,0 0 0,1 0 1,0 0-1,0 0 0,0 0 0,1 0 1,0 0-1,0-1 0,0 1 0,0-1 1,1 1-1,-1-1 0,1 0 1,0 0-1,1 0 0,-1 0 0,1-1 1,-1 0-1,1 1 0,0-1 0,0 0 1,1-1-1,-1 1 0,1-1 1,-1 0-1,1 0 0,0 0 0,-1-1 1,9 2-1,-2-1-6,0 0 0,0-1 1,1 0-1,-1-1 0,0 0 1,0-1-1,0 0 0,1-1 1,-1 0-1,-1-1 0,1 0 0,0-1 1,12-5-1,-10 2 38,0-1 1,-1 0-1,0-1 1,0 0-1,-1-1 0,0 0 1,-1 0-1,10-14 0,-15 19-13,-1 0 1,-1-1-1,1 1 0,-1-1 0,0 0 0,0 0 0,-1 0 0,1-1 0,-1 1 1,-1 0-1,1-1 0,-1 1 0,-1-1 0,1 0 0,-1 1 0,0-1 1,0 0-1,-1 1 0,0-1 0,-2-7 0,2 10-17,-1-1 0,0 1-1,0 0 1,-1 0 0,1 0 0,-1 1-1,1-1 1,-1 1 0,0-1 0,-1 1-1,1 0 1,-1 0 0,1 0 0,-1 1-1,0-1 1,0 1 0,0 0 0,0 0-1,0 0 1,-9-2 0,5 2-68,-1 0 0,0 1 0,1 0 0,-1 0 0,0 1 1,1 0-1,-1 0 0,0 1 0,0 0 0,-8 3 0,15-4-42,-1 1 1,1 0-1,0-1 1,-1 1-1,1 0 1,0 1-1,0-1 0,0 0 1,0 1-1,0-1 1,0 1-1,0-1 1,0 1-1,1 0 0,-1 0 1,-1 2-1,3-3 46,0-1-1,-1 1 0,1-1 1,0 1-1,0-1 0,0 1 0,0-1 1,0 1-1,0 0 0,0-1 1,0 1-1,0-1 0,0 1 0,0-1 1,0 1-1,0-1 0,0 1 1,0 0-1,1-1 0,-1 1 1,0-1-1,0 1 0,1-1 0,-1 1 1,0-1-1,1 1 0,0 0-4,1 1 1,-1-1-1,1 0 0,0 0 0,-1 0 0,1-1 0,0 1 0,0 0 1,-1-1-1,1 1 0,0-1 0,3 1 0,29 4-562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11.6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241 0 16484,'-47'27'1345,"-39"26"-179,75-45-1046,0 1-1,0 0 1,1 1-1,1 0 1,-13 16-1,18-20-79,0 0 0,0 1 0,1-1-1,0 1 1,0 0 0,0 0 0,1 0 0,0 0-1,0 1 1,1-1 0,0 1 0,0-1-1,1 15 1,0-18-34,1 0 0,0 0-1,-1 0 1,1 0 0,1 0-1,-1 0 1,1 0 0,0 0-1,-1 0 1,2-1 0,-1 1 0,0-1-1,1 1 1,-1-1 0,1 0-1,0 0 1,0 0 0,0 0-1,1-1 1,-1 1 0,1-1 0,-1 0-1,1 0 1,0 0 0,0-1-1,4 2 1,0-1 13,0 0-1,1-1 1,-1 0 0,0 0-1,1-1 1,-1 0 0,1-1-1,-1 0 1,1 0 0,-1 0-1,0-1 1,0-1 0,0 1-1,0-1 1,0-1 0,0 1-1,-1-1 1,9-7 0,-1 2 78,-2-1 1,1-1-1,-1 0 1,0-1-1,-1-1 1,-1 1-1,0-2 1,9-14-1,-16 22-53,0-1 0,-1 0 0,0 1 0,0-1 1,-1 0-1,0 0 0,0-1 0,-1 1 0,1 0 0,-2-1 0,1 1 0,-1 0 0,0-1 0,-2-10 0,2 14-62,-1 0-1,0 1 1,0-1-1,-1 0 1,1 1-1,-1-1 1,1 1-1,-1 0 1,0-1-1,-1 1 1,1 0 0,0 0-1,-1 0 1,0 1-1,1-1 1,-1 1-1,0-1 1,-1 1-1,1 0 1,0 0-1,-1 0 1,1 1-1,-1-1 1,1 1 0,-1 0-1,0 0 1,1 0-1,-9-1 1,12 2 12,-1 0 1,0 0 0,0-1-1,0 1 1,0 0 0,1 0-1,-1 0 1,0 0 0,0 0-1,0 0 1,0 0 0,0 1-1,1-1 1,-1 0 0,0 0-1,0 1 1,0-1 0,1 0-1,-1 1 1,0-1 0,0 1-1,0 0 1,3 8-168</inkml:trace>
  <inkml:trace contextRef="#ctx0" brushRef="#br0" timeOffset="1">833 24 16195,'-4'13'1569,"-14"7"-905,0 5-240,-4 5 504,5 4-192,1 2-63,5 1-89,11-2-312,5-7-88,13-9-360,2-6-248,3-16 344,-2-11-16,-2-14-24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12.1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12 20324,'0'8'1545,"-3"-8"-1209,1 0 416,4 0-608,2 0 40,-2-8-112,-7-4-88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12.7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18 15491,'12'-3'1497,"12"0"-913,6-1-256,16 0 784,7 1-376,10 3-304,6 0-136,-2 3-456,-2 2-400,-12 1 456,-10 0-80,-27 0-80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4:24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 18516,'-3'-5'1752,"0"5"-1328,-1 0-224,1 6 633,0 3-897,3 2-448,0-1 456,3-4-161,1-10-135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13.1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 16428,'7'7'1336,"16"-7"-928,9 0-184,8 0 416,6 0-144,4 1-616,-2 2-232,-5-6 392,-11-3-128,-8-4-168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13.7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138 0 14403,'0'0'149,"0"1"1,0-1-1,1 0 1,-1 1-1,0-1 1,0 0-1,0 1 0,0-1 1,0 1-1,0-1 1,0 0-1,0 1 0,0-1 1,0 0-1,0 1 1,0-1-1,0 1 1,0-1-1,0 0 0,0 1 1,0-1-1,-1 0 1,1 1-1,0-1 0,0 0 1,0 1-1,-1-1 1,1 0-1,0 0 0,-1 1 1,-10 22 1335,1-5-710,9-16-757,1 1-1,-1-1 0,0 0 1,0 1-1,1-1 0,-1 1 1,1-1-1,0 1 0,0-1 1,0 0-1,0 1 1,0-1-1,1 1 0,-1-1 1,1 1-1,-1-1 0,1 0 1,0 1-1,0-1 0,0 0 1,0 0-1,1 0 0,-1 0 1,0 0-1,1 0 1,-1 0-1,1 0 0,0 0 1,0-1-1,4 4 0,4 1-25,1 0 0,0-1 0,0 0-1,1-1 1,14 4 0,22 9 10,-45-15-8,1 0 0,0 0-1,-1 0 1,1 0 0,-1 1 0,0 0 0,0-1-1,0 1 1,0 0 0,3 5 0,-5-6 1,0 0 0,0 0 1,0 0-1,0 1 0,0-1 0,0 1 0,-1-1 1,1 0-1,-1 1 0,0-1 0,0 1 1,0-1-1,0 1 0,0-1 0,0 1 1,-1-1-1,1 1 0,-2 3 0,-3 8 4,-1 0-1,0-1 0,-1 0 1,-1 0-1,0-1 0,0 0 1,-1 0-1,-1-1 0,0 0 1,-1-1-1,0 0 1,0 0-1,-1-1 0,0-1 1,-1 0-1,-21 10 0,31-17-13,0 0 1,-1 0-1,1 0 0,0 0 0,-1 0 0,1-1 0,-1 1 0,1-1 1,0 0-1,-1 0 0,1 0 0,-1-1 0,1 1 0,-1-1 0,1 0 1,0 0-1,-1 0 0,1 0 0,0 0 0,0-1 0,-5-2 0,4 0-7,0 1-1,1 0 0,-1-1 1,1 0-1,0 0 0,0 0 1,0 0-1,0-1 0,1 1 1,0-1-1,0 1 0,0-1 1,0 0-1,-1-6 0,-4-31-105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14.1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16 16179,'19'0'1609,"7"0"-1049,7-1-232,10 1 624,6 0-312,5-3-896,3-1 560,1 1-320,-5-1-136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14.6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124 17 14275,'-12'10'364,"1"-1"0,1 1 0,0 1 0,0 0 0,1 0 0,0 1 0,1 1 0,0-1 0,-11 26 0,16-30-333,0 0 1,0-1-1,1 1 1,0 0 0,0 0-1,1 0 1,0 0-1,1 1 1,-1-1 0,2 0-1,-1 0 1,1 0-1,0 0 1,1 0 0,0 0-1,0 0 1,0 0-1,1 0 1,5 7 0,-7-12-18,0-1 0,1 1 0,-1-1 0,1 0 0,0 0 0,0 1 0,0-1 0,0-1 0,0 1 0,0 0 0,0 0 0,1-1 0,-1 1 0,0-1 0,1 0 0,0 0 0,-1 0 0,1 0 0,3 1 0,-2-2 36,0 0 1,0 0 0,0 0-1,0-1 1,0 1-1,-1-1 1,1 0 0,0 0-1,0 0 1,-1 0 0,1-1-1,4-2 1,5-4 177,-2 0 0,1-1 1,-1 0-1,0 0 0,-1-1 1,14-17-1,-17 18-66,0 0 1,-1-1-1,0 1 0,-1-1 1,0 0-1,-1-1 0,0 1 1,0-1-1,-1 1 0,2-20 1,-4 24-219,0 1 0,-1-1 0,0 0 1,0 1-1,-1-1 0,0 0 0,0 1 1,0-1-1,0 1 0,-1-1 0,0 1 0,0 0 1,0-1-1,-1 1 0,0 0 0,0 1 0,0-1 1,-1 1-1,1-1 0,-1 1 0,0 0 1,0 0-1,-5-3 0,8 6-23,0 0 0,0 0 0,0 0 1,-1 0-1,1 0 0,0 1 0,0-1 0,-1 0 1,1 1-1,-1-1 0,1 1 0,0-1 0,-1 1 0,1 0 1,-1-1-1,1 1 0,-1 0 0,1 0 0,-1 0 0,1 0 1,-1 1-1,1-1 0,-1 0 0,1 0 0,0 1 1,-1-1-1,1 1 0,-3 1 0,-4 10-697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15.0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182 9 15931,'-3'0'237,"1"-1"0,0 0-1,-1 1 1,1 0 0,0 0-1,-1-1 1,1 1 0,0 0-1,-1 1 1,1-1 0,-1 0-1,1 1 1,0-1 0,-1 1-1,1 0 1,0 0-1,-4 2 1,-34 22 866,29-17-1034,1 0 0,1 1 0,0 1 0,0-1 0,1 2 0,0-1 0,-10 18 0,16-24-71,0 0-1,0 0 1,1 0 0,-1 0-1,1 1 1,0-1 0,0 0 0,1 1-1,-1-1 1,1 1 0,0 5-1,1-7 8,-1 0-1,1 0 0,0 0 0,0 0 0,0 0 0,0 0 0,1 0 0,-1 0 1,1-1-1,0 1 0,-1-1 0,1 1 0,0-1 0,1 1 0,-1-1 0,0 0 1,5 3-1,-2-2 19,0 0 1,0 0 0,0-1-1,0 1 1,1-1 0,-1 0-1,1-1 1,-1 1 0,1-1-1,0 0 1,-1-1 0,1 1-1,0-1 1,0 0 0,0-1-1,-1 1 1,1-1 0,0-1-1,-1 1 1,1-1 0,-1 1-1,1-2 1,-1 1 0,8-5-1,-6 3-11,0 0 0,0 0 0,-1-1 0,1 0 0,-1-1 0,0 1 0,-1-1 0,0 0 0,0 0 0,0-1 0,0 1 0,-1-1 0,0 0 0,-1-1 0,1 1 0,-2 0 0,4-10 0,-5 9-158,0 0 0,0 0 0,0 0 0,-1 0 0,0-1 0,-3-11 0,3 17 76,-1 0-1,1 0 1,-1-1 0,0 1 0,0 1 0,0-1-1,0 0 1,-1 0 0,1 0 0,-1 1 0,0-1-1,0 0 1,0 1 0,0 0 0,0-1-1,0 1 1,-1 0 0,1 0 0,-5-2 0,-5 2-440</inkml:trace>
  <inkml:trace contextRef="#ctx0" brushRef="#br0" timeOffset="0.37">503 12 17556,'4'-7'1264,"-5"13"-1048,-5 1-104,-1 6 624,0 3-472,1 9-200,2 1-16,-1 6-16,4 1 8,1-2-32,3 1-80,1-6-528,0-5 2145,-4-11-1489,0-8 96,-5-5 32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15.5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10 250 16235,'-10'-9'1513,"10"2"-1017,6 3-208,10-1 624,5 2-200,11 2-352,2-2-552,11 2 216,-2-2-56,10 0-88,-2-1-96</inkml:trace>
  <inkml:trace contextRef="#ctx0" brushRef="#br0" timeOffset="0.09">604 0 15707,'-2'1'124,"-5"4"417,-1 0 0,1 1 0,0 0 0,1 0 0,-12 13 0,17-18-513,0 1 1,0 0-1,0-1 1,1 1 0,-1-1-1,0 1 1,1 0-1,-1-1 1,1 1-1,0 0 1,-1 0 0,1 0-1,0-1 1,0 1-1,0 0 1,0 0 0,0 0-1,1-1 1,-1 1-1,1 0 1,-1 0-1,1-1 1,-1 1 0,1 0-1,0-1 1,0 1-1,0-1 1,0 1 0,0-1-1,0 1 1,0-1-1,0 0 1,1 1-1,-1-1 1,3 2 0,9 6-51,0 0 1,0 0 0,0-2 0,18 8 0,-17-9-26,-2 0 1,1 1 0,-1 1-1,0 0 1,18 16 0,-28-23 37,0 1 0,-1 0 1,1-1-1,-1 1 0,1 0 1,-1 0-1,0 0 0,0 0 1,0 0-1,0 0 0,0 0 1,0 0-1,0 0 1,-1 1-1,1-1 0,-1 0 1,0 0-1,0 1 0,0-1 1,0 3-1,-1-2 8,1 0 1,-1 0-1,-1 0 0,1 0 1,0 0-1,-1 0 0,1-1 1,-1 1-1,0 0 0,0-1 0,0 1 1,-5 3-1,-4 3 31,-1 0 0,0 0 0,-1-2-1,-26 13 1,29-15-37,-1 0 0,0-2-1,-12 4 1,20-6-12,0-1 0,0 1 0,0-1 0,0 1 0,0-1 0,0 0 0,0 0 0,0-1 0,0 1 0,0 0 0,0-1 0,0 0 0,0 0 0,0 0 0,0 0 0,-3-2 0,5 3 15,0-1 0,1 0 0,-1 1 0,0-1 0,1 0 0,-1 1 0,0-1 0,1 0 0,-1 0 0,1 1 0,-1-1 0,1 0 0,-1 0 0,1 0 0,-1-1 0,1-17-112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15.9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14075,'10'0'1024,"9"3"-760,4 0-280,5 3 376,2-2-136,3 2-136</inkml:trace>
  <inkml:trace contextRef="#ctx0" brushRef="#br0" timeOffset="1">374 59 12227,'-15'5'833,"0"1"0,0 0 1,0 1-1,-17 12 1,28-16-662,-1 0 1,1 0 0,0 0 0,0 0-1,1 1 1,-1 0 0,1 0-1,0 0 1,0 0 0,0 0 0,1 1-1,-1-1 1,1 1 0,0-1 0,0 1-1,1 0 1,-2 7 0,2-9-144,2 0 0,-1 0 0,0 0 0,1 0 0,-1 0 0,1 0-1,0-1 1,0 1 0,0 0 0,0 0 0,0-1 0,1 1 0,-1-1 0,1 1 0,0-1 0,0 0 0,0 0 0,0 1 0,0-1 0,0-1 0,0 1 0,1 0 0,-1 0 0,6 2 0,-1 0-28,0-1 1,0 1-1,0-1 1,1-1-1,-1 1 1,1-1-1,0-1 1,9 2-1,-11-3 5,0 0 1,1 0-1,-1 0 0,0-1 0,0 0 0,0 0 0,0 0 0,0-1 0,0 0 1,0 0-1,0-1 0,-1 0 0,1 0 0,-1 0 0,0 0 0,0-1 1,6-5-1,-8 5 8,0 1-1,0 0 1,0-1 0,-1 0 0,0 0 0,0 1 0,0-1 0,0 0-1,0-1 1,-1 1 0,0 0 0,0 0 0,0-1 0,0 1 0,-1-1-1,1 1 1,-1-1 0,0 1 0,-1 0 0,1-1 0,-1 1 0,0-1 0,0 1-1,0 0 1,-2-5 0,-1 1 6,1 1 1,-1 1-1,0-1 0,-1 1 1,0-1-1,0 1 0,0 0 1,0 1-1,-12-10 0,12 11-108,0 0 1,-1 1-1,1-1 0,-1 1 0,1 0 0,-1 0 0,0 1 0,0 0 1,0 0-1,0 0 0,0 1 0,-11-1 0,16 2 68,-1 0-1,1 0 1,-1 0-1,1 0 1,-1 1-1,1-1 1,0 0-1,-1 1 1,1-1-1,-1 1 1,1 0-1,0-1 1,0 1-1,-1 0 1,1 0-1,0 0 1,0 0-1,0 0 1,0 0-1,0 0 1,0 0-1,0 1 1,0 0-1,-4 16-311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16.4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195 70 14003,'-5'-1'170,"-1"1"-1,0 0 1,0 0-1,1 1 1,-1 0 0,0 0-1,1 0 1,-1 0-1,1 1 1,-1 0-1,1 0 1,0 1 0,0-1-1,-6 4 1,-1 2 72,0 0 0,1 1 0,0 0 0,-14 17 0,21-23-209,0 2 1,1-1-1,-1 0 0,1 0 1,1 1-1,-1 0 0,1 0 0,-1 0 1,1 0-1,1 0 0,-3 8 1,4-10-24,0-1 0,0 1 0,0 0 0,0-1 0,0 1 1,1 0-1,-1-1 0,1 1 0,0 0 0,0-1 0,0 1 0,0-1 1,0 0-1,0 1 0,1-1 0,-1 0 0,1 0 0,-1 1 1,1-1-1,0-1 0,0 1 0,0 0 0,0 0 0,5 2 1,2 1-2,0 0 1,0 0-1,0-1 1,1-1 0,0 0-1,0 0 1,0-1-1,0 0 1,0 0 0,0-1-1,0-1 1,15 0 0,-9-1 25,-1-1 1,1 0 0,-1-1-1,0 0 1,0-1 0,-1-1 0,24-11-1,-33 14 15,0-1 0,0 0 0,-1 0 0,1-1 0,-1 1 0,1-1 0,-1 0 0,0 0 0,-1 0 0,1-1 0,-1 1 0,0-1 0,0 0 0,0 0 0,-1 0 0,1 0 0,-1 0 0,0-1 0,-1 1 0,0-1 0,1 1 0,-2-1 0,1-10-1,-1 9 6,0 0 0,-1 1 0,0-1-1,-1 0 1,1 1 0,-1-1 0,-1 1-1,1 0 1,-1 0 0,0 0 0,-1 0-1,1 0 1,-1 0 0,0 1 0,0 0-1,-1 0 1,0 0 0,0 0-1,-11-7 1,10 8-108,0 0 1,0 1-1,0-1 0,-1 2 0,0-1 0,1 1 0,-1 0 1,0 0-1,0 0 0,-9 0 0,13 2 32,0 0 0,1 0-1,-1 0 1,0 0 0,1 0-1,-1 1 1,0-1 0,1 1-1,-1 0 1,1 0 0,-1 0-1,1 0 1,-1 0 0,1 0 0,0 1-1,-1-1 1,1 1 0,0-1-1,0 1 1,0 0 0,0 0-1,1 0 1,-1 0 0,0 0-1,1 1 1,0-1 0,-1 0 0,1 1-1,0-1 1,-1 3 0,-3 21-273</inkml:trace>
  <inkml:trace contextRef="#ctx0" brushRef="#br0" timeOffset="1">555 93 15123,'-20'13'1361,"4"5"-881,0 0-208,6 4 512,2 4-288,5 0-48,3-2-48,14-2-184,4-2-216,0-7-400,1-6 376,2-7-72,-2-1-16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16.8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4 18580,'-19'-3'1256,"18"6"-1040,2 2 8,15 4 144,-3-2-24,2 0-239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19.6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75 14499,'16'3'1352,"10"-2"-936,14-4-95,9-5 455,15-4-360,11-1-8,5 0 0,3 2-32,-12 2-520,-6 3-368,-23 4 440,-10 0-96,-28 4-48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4:25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10 15091,'4'-10'1173,"-1"11"-349,-3 21-51,-5 11-443,-3 0-1,-1-1 1,-23 57-1,20-57-224,2-4-9,4-9 6,-1 0 1,-1-1-1,-15 26 1,36-95-764,-3 20 300,41-110-1245,-43 126 1378,-8 15 229,1 0-1,-1 0 1,0 0 0,0 0-1,0 0 1,0 0 0,1 0 0,-1 0-1,0 0 1,0 1 0,0-1-1,0 0 1,0 0 0,1 0 0,-1 0-1,0 0 1,0 0 0,0 0-1,0 1 1,0-1 0,0 0-1,1 0 1,-1 0 0,0 0 0,0 0-1,0 1 1,0-1 0,0 0-1,0 0 1,0 0 0,0 0-1,0 1 1,0-1 0,0 0 0,0 0-1,0 0 1,0 0 0,0 1-1,0-1 1,0 0 0,0 0 0,0 1-1,-1 32 278,1-26-264,3 138 596,3-115-477,-4-24 51,-5-20-38,-3-4-83,0 0 0,-2 1 0,1 0 0,-2 0 0,-1 0 1,0 1-1,0 1 0,-2 0 0,0 0 0,-26-23 0,38 38-57,0 0 0,0 0 1,0-1-1,0 1 0,0 0 1,0 0-1,0 0 0,0 0 1,0 0-1,0 0 0,-1 0 0,1-1 1,0 1-1,0 0 0,0 0 1,0 0-1,0 0 0,0 0 1,0 0-1,0-1 0,1 1 1,-1 0-1,0 0 0,0 0 0,0 0 1,0 0-1,0 0 0,0-1 1,0 1-1,0 0 0,0 0 1,0 0-1,0 0 0,0 0 1,0 0-1,1 0 0,-1 0 1,0 0-1,0-1 0,0 1 0,0 0 1,0 0-1,0 0 0,0 0 1,1 0-1,-1 0 0,0 0 1,0 0-1,0 0 0,0 0 1,0 0-1,0 0 0,1 0 0,-1 0 1,0 0-1,11-1 44,0 1 0,0 0 0,-1 0 0,1 1 0,15 3-1,9 0-124,148 15 691,-147-15-508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20.1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0 13275,'-6'15'1024,"16"-8"-656,11 0-104,20-3 368,6-2-120,12-2-103,8 0-57,6-3-112,0-1-328,-4-2 136,-4 2-40,-10-6-88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20.5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237 0 14931,'10'1'164,"1"0"0,-1 1 0,-1 0 0,1 0 0,0 1 0,0 0 0,-1 1 0,0 0 0,11 7 0,-3-2-96,-2 1-1,0 1 1,0 0-1,14 15 1,-21-18-38,0 0 0,-1 1 0,0 0 0,0 0 0,-1 1 0,0 0 0,0 0 0,-1 0 0,-1 0 0,0 1 0,0 0 0,-1 0 0,0 0 0,-1 0 0,-1 0 0,0 1 0,0-1 0,-1 1 0,0-1 0,-1 0 0,0 1 0,-1-1-1,0 0 1,-5 13 0,-1-5 55,-1 0 0,-1-1 0,-1-1 0,0 0 0,-1 0 0,-1-1-1,0-1 1,-20 17 0,-17 13 11,-64 43 1,88-68-382,-2-2 1,0-2 0,0 0-1,-48 18 1,41-25-89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24.1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478 31 14699,'-4'-3'159,"-1"-1"0,0 1 0,0 0 1,-1 0-1,1 0 0,-1 1 0,1 0 0,-1 0 0,0 1 0,0-1 0,0 1 1,0 0-1,0 1 0,0 0 0,0 0 0,0 0 0,0 0 0,0 1 0,0 0 0,0 0 1,1 1-1,-10 3 0,-1 1-32,0 1 1,0 0 0,1 1-1,0 1 1,0 0-1,-20 18 1,12-7-48,1 1 0,0 2 0,2 0 0,1 1 0,-32 52 0,43-63-51,1 1 0,0 0-1,1 0 1,0 1-1,1 0 1,1 0-1,1 0 1,0 0-1,1 1 1,0-1 0,1 1-1,1-1 1,3 24-1,-2-32-10,0-1-1,1 0 1,0 1 0,0-1-1,0 0 1,1-1-1,0 1 1,0 0-1,0-1 1,1 0-1,0 1 1,0-1-1,0-1 1,9 8 0,-5-6 18,0 0 1,0-1 0,0-1 0,1 1 0,0-1 0,0-1 0,0 1 0,19 3 0,-3-3 60,0-2 1,0 0 0,0-1-1,0-2 1,0 0 0,45-9-1,-43 4 44,-1 0-1,0-2 1,0-1-1,-1 0 0,0-2 1,33-20-1,-48 25-72,-1 0 0,0-1 0,0 0 0,0-1 0,-1 0-1,0 0 1,0 0 0,-1-1 0,0 0 0,-1-1 0,0 0 0,0 0-1,-1 0 1,-1 0 0,1-1 0,-2 0 0,5-20 0,-6 15-78,-2 1 1,0-1-1,0 0 1,-2 1-1,0-1 1,0 1 0,-2 0-1,0-1 1,0 1-1,-2 1 1,0-1-1,0 1 1,-1 0-1,-1 0 1,-1 1-1,0 0 1,0 1-1,-1 0 1,-1 0 0,0 1-1,-16-13 1,21 20-138,1 1 1,0-1-1,-1 1 1,-11-4-1,15 6 107,-1 0 0,1 0 0,0 1 0,-1 0 0,1-1 0,0 1 0,-1 0 0,1 0-1,0 0 1,-1 0 0,1 0 0,-1 1 0,1-1 0,0 1 0,0 0 0,-4 1 0,-4 8-437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24.6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 15835,'5'15'1641,"5"-5"-1105,25-7-128,11-3 520,22 0-288,8 0-40,20-6-87,5-1-145,-4-1-296,-4 1-200,-17 4-361,-8 3-223,-24 4-224,-12 5 648,-31 2-208,-9 2-128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25.1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31 15491,'9'0'1545,"21"0"-833,7-3-272,14-3 664,4 1-216,10-1-208,2 2-191,2 1-617,-2 0-393,-8 4 433,-3 5-104,-7-2-112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26.5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14 194 15011,'-1'-1'113,"0"1"0,0-1 0,0 0 0,0 0-1,0 0 1,0 0 0,1 1 0,-1-1 0,0 0 0,0 0 0,1-1-1,-1 1 1,1 0 0,-1 0 0,1 0 0,0 0 0,-1 0-1,1-1 1,0 1 0,0 0 0,0-2 0,0 0-12,1 1 1,-1 0-1,1 0 0,-1 0 1,1-1-1,0 1 1,0 0-1,0 0 0,0 0 1,1 0-1,0-1 0,5-5 191,1 0 0,-1 0 0,1 1 0,10-7 0,-1 2-93,1 0 0,-1 1 0,2 1 0,-1 1 0,1 0 0,1 1 0,0 2 0,0 0 0,0 1 0,30-4 0,-47 9-192,0-1 1,1 1-1,-1 0 0,0 0 0,0 0 0,1 1 0,-1-1 0,0 1 0,0 0 0,0 0 0,1 0 0,-1 0 0,0 0 0,-1 1 0,1-1 0,0 1 0,0 0 0,3 3 0,-4-2-5,0-1 0,0 1-1,-1 0 1,0-1 0,1 1 0,-1 0-1,0 0 1,0 0 0,-1 0-1,1 0 1,-1 0 0,1 0 0,-1 0-1,0 0 1,0 0 0,0 0-1,0 0 1,-1 0 0,-1 5-1,-2 7-9,0 0-1,-2 0 1,0 0-1,0-1 0,-1 0 1,-1 0-1,-16 21 1,-78 86 4,81-98 23,5-6-10,11-12-8,0 0 1,0 0-1,0 0 1,1 1-1,0 0 0,0 0 1,0 0-1,-4 11 0,8-17-8,0 1-1,0 0 0,0-1 0,-1 1 0,1 0 0,0-1 0,0 1 0,0 0 0,0-1 0,0 1 0,1 0 0,-1-1 0,0 1 0,0 0 0,0-1 0,0 1 1,1-1-1,-1 1 0,0 0 0,1-1 0,-1 1 0,0-1 0,1 1 0,-1-1 0,1 1 0,-1-1 0,1 1 0,-1-1 0,1 0 0,-1 1 0,1-1 0,-1 0 0,1 1 1,0-1-1,-1 0 0,1 0 0,1 1 0,27 4-211,-27-5 231,25-1 243,1 0-1,-1-2 0,46-10 0,-71 13-246,70-16 41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27.0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268 76 13499,'0'-1'62,"0"0"0,0 0 1,0 0-1,0 0 0,0 0 0,-1-1 0,1 1 1,0 0-1,-1 0 0,1 0 0,-1 0 0,1 0 1,-1 0-1,0 0 0,1 0 0,-1 0 1,0 1-1,0-1 0,1 0 0,-1 0 0,0 1 1,0-1-1,0 0 0,0 1 0,0-1 1,0 1-1,0-1 0,0 1 0,0-1 0,0 1 1,-1 0-1,1 0 0,0 0 0,0-1 0,0 1 1,0 0-1,0 0 0,0 0 0,-2 1 1,-4 0 217,0-1 1,0 2 0,0-1-1,0 1 1,-10 4 0,4 0-175,1 0 1,0 1-1,1 0 1,0 1-1,0 0 1,1 1-1,0 0 1,0 0-1,1 1 1,0 1-1,1-1 1,0 2-1,1-1 1,0 1-1,1 0 1,0 0-1,1 1 1,0-1-1,1 1 1,0 0-1,-2 19 1,6-28-93,-1 0 0,1 1 0,0-1 0,0 1 0,1-1 0,-1 0 0,1 1 0,0-1 0,0 0 0,0 0 0,0 1 0,1-1 0,0 0-1,0 0 1,0-1 0,0 1 0,1 0 0,0-1 0,-1 1 0,1-1 0,0 0 0,1 0 0,-1 0 0,0 0 0,1-1 0,0 1 0,-1-1 0,1 0 0,0 0 0,0 0 0,0-1 0,1 1 0,-1-1 0,0 0 0,7 0 0,2 0 12,0 0 0,0-1 0,0-1 0,0 0 0,0-1 0,0 0 0,0-1 0,-1-1 0,1 0 0,-1-1 0,0 0 0,-1 0 0,18-12 0,-16 9 48,-1 0 1,0-1-1,-1 0 1,0-1 0,0-1-1,-1 1 1,-1-2-1,0 1 1,0-1-1,-1 0 1,11-24 0,-16 30-30,-1 0 1,0 0 0,0-1 0,-1 1 0,1-1-1,-1 1 1,-1-1 0,1 0 0,-1 1-1,0-1 1,-1 1 0,0-1 0,0 0 0,0 1-1,-1-1 1,1 1 0,-2 0 0,1 0-1,-5-9 1,3 9-22,0 0-1,0 0 0,-1 0 1,0 1-1,0-1 0,-1 1 1,1 0-1,-1 1 0,0-1 1,0 1-1,-1 0 0,1 1 1,-1-1-1,0 1 0,0 1 1,-12-4-1,7 3-72,0 1 0,0 1 0,0 0 0,0 0 0,-21 2 0,30-1-31,-1 1 0,1-1 0,-1 0 0,1 1 0,-1 0 0,1 0 0,0 0 0,-1 0 0,1 0 0,0 1 1,0 0-1,0-1 0,0 1 0,0 0 0,0 0 0,1 1 0,-1-1 0,1 1 0,-1-1 0,1 1 0,0 0 0,0 0 0,-3 5 0,4-6 22,1-1 0,0 1-1,-1-1 1,1 1 0,0-1-1,0 1 1,0-1 0,0 1-1,0-1 1,0 1 0,0-1-1,0 1 1,1-1 0,-1 1-1,0-1 1,1 1 0,0-1-1,-1 0 1,1 1 0,0-1-1,1 2 1,0-1-5,0 1 0,0-1 0,0 0 0,1 0-1,-1 0 1,1 0 0,-1-1 0,1 1 0,0-1 0,4 2 0,33 9-568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27.4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288 17 16604,'-2'-1'97,"0"0"0,0 0 1,0 0-1,0 0 0,0 0 0,-1 1 1,1-1-1,0 1 0,0 0 1,-1 0-1,1 0 0,0 0 1,0 0-1,-1 0 0,1 0 1,-3 2-1,-36 11 153,26-6-93,0 1 1,1 0-1,0 1 0,1 1 1,0 0-1,0 1 0,1 0 1,1 1-1,0 0 0,-11 16 1,16-20-108,-1 1 0,2 1 0,-1-1 1,1 1-1,1 0 0,-1 0 0,2 1 1,0-1-1,0 1 0,1-1 0,0 1 0,0 0 1,2 0-1,-1 0 0,1 0 0,2 13 1,-1-19-24,0 0 1,0 0 0,1 0 0,-1-1 0,1 1 0,0-1 0,0 1 0,1-1 0,-1 0 0,1 0 0,0 0 0,0 0 0,1 0 0,-1-1 0,1 1 0,-1-1 0,1 0 0,0 0 0,0-1 0,9 5 0,-6-4 5,0-1 0,0 0 0,0 0 0,0-1 0,0 1 1,1-2-1,-1 1 0,0-1 0,0 0 0,1-1 0,-1 1 0,0-1 0,13-4 0,-9 1 49,1 0-1,0-1 0,-1 0 0,0-1 0,-1 0 0,1-1 0,-1 0 1,0 0-1,-1-1 0,0-1 0,0 1 0,0-2 0,-2 1 0,1-1 1,-1 0-1,0-1 0,7-15 0,-11 19-41,1-1 1,-1 1-1,-1-1 0,0 1 0,0-1 1,0 0-1,-1 1 0,0-1 1,-1 0-1,0 0 0,0 0 0,0 0 1,-1 0-1,0 0 0,-1 1 0,0-1 1,0 0-1,-1 1 0,1 0 1,-2-1-1,1 1 0,-1 0 0,0 0 1,-1 1-1,1 0 0,-1-1 0,0 1 1,-7-5-1,4 4-165,0 1 0,0 0-1,-1 0 1,0 1 0,1 0 0,-2 1-1,1 0 1,0 0 0,-1 1 0,0 0 0,0 1-1,0 0 1,0 1 0,0 0 0,0 0-1,0 1 1,0 0 0,-14 3 0,21-3 78,1 1-1,0 0 1,-1-1 0,1 1 0,0 0 0,0 0 0,0 1-1,0-1 1,0 0 0,0 1 0,0-1 0,0 1 0,-2 2 0,4-3 40,-1 0 1,0 0 0,1 0-1,-1 0 1,1 0 0,-1 0-1,1 0 1,0 0 0,-1 0-1,1 0 1,0 0 0,0 0-1,0 0 1,0 0 0,0 0-1,0 1 1,0-1 0,0 0-1,0 0 1,0 0 0,1 0-1,-1 0 1,0 0 0,1 0 0,-1 0-1,1 0 1,-1 0 0,1 0-1,0 0 1,1 1 0,13 11-246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27.9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300 26 16628,'1'-1'33,"-1"1"0,1-1 0,-1 1 0,0-1 0,1 0 0,-1 1 0,0-1 0,0 0 0,1 1 0,-1-1 0,0 0 0,0 1 0,0-1 0,0 0 0,0 1 0,0-1 0,0 0 0,0 1 0,0-1 0,0 0 0,0 1 0,-1-1 0,1 0 0,0 1 0,0-1 0,-1 1 0,1-1 0,0 0 0,-1 1 0,1-1 0,-1 1 1,1-1-1,-1 1 0,1-1 0,-1 1 0,1-1 0,-1 1 0,1 0 0,-1-1 0,1 1 0,-1 0 0,0-1 0,1 1 0,-1 0 0,0 0 0,1-1 0,-1 1 0,0 0 0,1 0 0,-1 0 0,0 0 0,1 0 0,-1 0 0,0 0 0,0 1 0,-6-2 79,-1 1 0,1 1 0,0-1 0,-11 3 0,6 0-14,-1 1-1,1 0 0,0 1 0,1 0 0,-1 1 0,1 0 1,1 1-1,-1 0 0,1 1 0,0 0 0,0 0 0,-11 15 1,12-13-48,0 2 1,0-1 0,1 1 0,1 0 0,0 1 0,0 0 0,2 0 0,-1 0 0,2 1 0,-6 25-1,9-34-18,1 1-1,-1-1 1,1 1-1,0-1 1,0 1-1,1-1 1,0 1-1,0-1 1,0 1-1,1-1 1,-1 0-1,1 1 1,4 5-1,-4-7-4,0-1 0,1 1 0,-1-1 0,1 1 0,0-1 0,0 0 0,0 0 0,1-1 0,-1 1 0,0 0 0,1-1 0,0 0 0,0 0 0,0 0 0,-1-1 0,2 1 0,5 1 0,0-2 20,0 0 0,-1 0-1,1-1 1,0 0-1,0-1 1,-1 0 0,1-1-1,-1 0 1,1 0 0,-1-1-1,0 0 1,0-1-1,12-6 1,0-1 117,-1-1 0,-1-1 0,1 0 0,24-25 0,-36 31-92,0-1 1,-1 0-1,0 0 1,-1 0-1,0-1 1,0 0-1,0-1 1,-2 1-1,6-13 1,-9 19-59,0-1 0,0 0 0,0 0 0,0 0 1,-1 0-1,1 0 0,-1 0 0,0 0 0,0 0 0,-1 0 1,1 0-1,-1 0 0,0 1 0,0-1 0,0 0 0,0 0 1,-1 0-1,1 1 0,-1-1 0,0 1 0,0-1 0,-1 1 0,1 0 1,-1 0-1,1 0 0,-1 0 0,-5-3 0,0 0-108,1 1 0,-1 1 0,0-1 0,-1 1 0,1 1 0,-1 0 0,1 0-1,-1 1 1,0 0 0,-13-2 0,9 3-102,0 0 0,0 0 0,-1 2-1,1-1 1,0 2 0,-20 4 0,1 3-348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28.9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79 1 17980,'-3'2'519,"0"-1"1,1 1-1,0 0 1,-1 0-1,1 1 1,0-1-1,-3 4 1,-29 45 893,30-44-1359,1 0 0,0 0-1,0 0 1,1 1 0,0-1 0,0 0 0,1 1 0,0 0-1,0-1 1,1 1 0,0 0 0,2 12 0,-2-15-42,2 0 0,-1 0 0,0 0 0,1-1 0,0 1 0,0 0 0,1-1 0,-1 1 0,1-1 0,0 0 0,0 0 0,0 0 0,1 0 0,-1-1 0,1 1 0,0-1 0,0 0 0,0 0 0,0-1 0,7 4 0,-3-2-44,1-1 0,-1 0 0,1 0 0,0-1 0,0 0 0,0 0 0,0-1 0,0 0 0,0-1 0,0 0 0,0 0 0,0-1 0,0 0 0,0-1 0,16-5 0,-18 5-50,0-1 0,0 0 0,0 0 0,-1-1 0,1 0 1,-1 0-1,1 0 0,-1-1 0,-1 0 0,1 0 0,-1-1 0,0 1 1,0-1-1,0 0 0,-1-1 0,0 1 0,0-1 0,-1 0 0,3-8 0,5-23-376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4:26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 16315,'0'0'49,"-1"0"-1,1 0 0,0-1 0,-1 1 0,1 0 0,0 0 0,-1 0 0,1-1 0,0 1 0,-1 0 0,1 0 0,0 0 0,-1 0 0,1 0 0,-1 0 0,1 0 0,0 0 0,-1 0 0,1 0 0,-1 0 0,1 0 0,0 0 0,-1 0 0,1 0 0,0 0 0,-1 0 0,1 0 0,0 1 1,-1-1-1,1 0 0,0 0 0,-1 0 0,1 1 0,0-1 0,-1 0 0,1 1 0,0-1 0,-1 1 0,1 17 844,12 21 181,-1-18-1003,1 0 1,1-1 0,0-1-1,2 0 1,0 0 0,1-2-1,1 0 1,0-1 0,1-1-1,1 0 1,1-2 0,0 0-1,30 14 1,-46-25-80,1 0 1,-1 0-1,1-1 0,-1 0 1,9 2-1,-11-3 28,-1 0-1,0 0 1,0 0 0,1 0-1,-1 0 1,0 0 0,0-1-1,1 1 1,-1 0 0,0 0-1,0-1 1,0 1 0,1-1-1,-1 0 1,0 1 0,0-1 0,0 0-1,0 1 1,0-1 0,0 0-1,0 0 1,0 0 0,-1 0-1,1 0 1,1-2 0,4-11-71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29.3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0 20764,'-10'10'1641,"0"1"-1249,-2-7-128,6 0 240,2-1-368,7-6 144,3-3-72,17-5-216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33.9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0 16884,'-2'8'5533,"1"23"-3550,-2 11-1598,-5 33 31,-7 88 67,14-133-439,1 1-1,2-1 1,6 39 0,-6-61-42,-1 0 1,1 0 0,1 0-1,-1 0 1,1-1-1,1 0 1,4 8 0,-7-13-5,0 0 1,1 0 0,0 0 0,-1 0-1,1-1 1,0 1 0,0 0-1,0-1 1,0 0 0,0 1 0,0-1-1,0 0 1,0 0 0,0 0 0,1 0-1,-1-1 1,0 1 0,1-1 0,-1 1-1,1-1 1,-1 0 0,0 0 0,1 0-1,-1 0 1,1 0 0,-1 0-1,4-2 1,4-1-92,-1 0-1,1-1 1,-1 0-1,0-1 1,0 0 0,0 0-1,-1-1 1,0 0-1,0 0 1,0-1-1,8-10 1,3-4-667,0-2-1,26-41 1,-35 48 458,-1-1 0,-1 0 0,12-35 0,-9 6-536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34.6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0 649 16796,'0'-1'129,"0"0"1,0 0 0,0 0 0,0 0-1,0 0 1,0 0 0,0 1 0,1-1 0,-1 0-1,0 0 1,0 0 0,1 0 0,-1 1-1,0-1 1,1 0 0,-1 0 0,1 1 0,-1-1-1,1 0 1,-1 0 0,1 1 0,1-2-1,18-14 309,-13 10 54,232-210 1758,-178 153-2219,87-117 0,-139 168-25,32-49 29,-37 54-21,0 0 1,-1 0-1,0 0 0,0 0 0,-1 0 0,0-1 1,2-8-1,-5 8 45,-4 15-39,-3 19 12,4-1-67,2 1 0,1 1 1,0-1-1,2 0 0,2 0 1,0 0-1,1 0 0,9 26 1,3 1-1641,2-2 0,46 90 0,-49-116 664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35.0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2 15323,'-23'-1'1817,"10"1"-1169,19 1-240,14 3 1792,20-1-1535,10 0-177,15-2-128,8-1-56,8 0-144,4-1-152,-12-2-432,-6 0-424,-19 2 703,-17 2-143,-24 5-72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35.4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15 14467,'27'13'1512,"16"-3"-791,4-6-257,15-4 592,5 0-240,6-6-280,2-1-512,-1-3 216,4 0-144,-8 2-232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35.9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645 135 13507,'-10'-12'383,"-1"-1"0,-1 2 0,0 0 0,-1 0 0,0 1 1,0 1-1,-1 0 0,0 1 0,-1 0 0,-21-7 0,24 11-232,-1 0 1,0 1-1,0 1 1,-1 0-1,1 1 0,0 0 1,-1 1-1,1 0 0,0 1 1,-1 1-1,1 0 1,0 1-1,-14 5 0,8-2-79,1 2 1,1 0-1,0 1 0,0 1 0,0 1 0,1 0 0,1 1 1,0 0-1,1 2 0,0 0 0,-18 24 0,23-27-30,1 0-1,0 1 0,1 0 1,1 0-1,0 1 0,0-1 0,1 1 1,1 1-1,0-1 0,1 0 1,1 1-1,0 0 0,0 0 1,2 0-1,0-1 0,0 1 1,3 15-1,-2-21-8,1-1-1,0 0 1,1 0 0,-1 1 0,1-2-1,1 1 1,-1 0 0,1-1 0,0 1-1,1-1 1,-1 0 0,11 9 0,-7-8 1,0 0 0,1-1 0,-1 0 0,1-1 1,0 0-1,1-1 0,-1 0 0,16 5 0,-3-4 17,1 0 1,-1-2-1,1 0 0,-1-1 0,1-2 0,0 0 1,44-7-1,-38 2 26,0-1 1,0-2-1,0 0 0,-1-2 1,-1-2-1,1 0 0,-2-1 1,0-2-1,-1-1 0,34-27 1,-51 36-51,0-1 1,0 0-1,-1 0 1,-1 0 0,1-1-1,-2 0 1,1-1-1,-1 1 1,0-1 0,-1 0-1,0 0 1,3-14-1,-5 17-41,-1 1-1,0-1 1,-1 0-1,0 1 1,0-1-1,0 0 1,0 0-1,-1 1 0,0-1 1,-1 1-1,0-1 1,0 1-1,0-1 1,-1 1-1,1 0 1,-1 0-1,-1 0 1,1 1-1,-1-1 0,0 1 1,-6-5-1,4 3-109,-1 1 0,0 0 0,-1 0 0,0 1-1,0 0 1,0 0 0,0 1 0,-1 0 0,1 1-1,-1-1 1,0 2 0,0-1 0,0 1 0,-1 1-1,1 0 1,-16 0 0,13 1-52,0 1 0,1 0 1,-1 1-1,0 0 0,1 1 0,-1 0 0,1 1 0,0 0 1,0 1-1,1 0 0,-1 1 0,-16 11 0,-12 18-473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36.4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780 255 15939,'-26'35'1761,"-11"7"-1153,-16 5-240,-9 3 1008,-6 6-792,-3 2-79,5-2-41,3-6-136,15-10-240,10-6-144,15-9-392,9-5-249,7-15 553,4-5-96,2-7-80</inkml:trace>
  <inkml:trace contextRef="#ctx0" brushRef="#br0" timeOffset="1">260 8 15915,'-23'-7'1457,"-9"7"-1121,-3 3-88,2 5 472,2 10-304,1 3 8,6 6-72,3 2-40,5 1-88,6 0-32,5-7-200,5-4-120,15-14-568,5-7 624,7-11-96,2-3-96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37.0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298 37 14243,'-6'-4'227,"0"-1"0,0 2 0,0-1-1,-1 1 1,1 0 0,-1 0 0,0 0 0,0 1 0,0 0-1,0 1 1,0 0 0,0 0 0,0 0 0,-1 1 0,1 0-1,0 0 1,0 1 0,-1 0 0,1 0 0,0 1 0,0 0 0,-12 4-1,11-3-186,1 0-1,-1 1 0,1 0 0,-1 0 0,1 0 0,0 1 0,1 0 0,-1 0 1,1 1-1,0 0 0,0 0 0,1 0 0,0 1 0,0 0 0,0 0 0,1 0 1,0 0-1,0 1 0,-3 11 0,5-10 4,1 1 1,0-1-1,0 0 1,1 0-1,0 1 0,0-1 1,1 0-1,1 0 0,0 1 1,0-1-1,0 0 1,1-1-1,1 1 0,-1 0 1,1-1-1,1 0 1,0 0-1,0 0 0,0-1 1,1 1-1,13 11 1,-14-14-12,0 0 0,0-1 0,0 0 0,1 0 0,-1-1 0,1 1 0,0-1 0,0 0 0,1-1 1,-1 1-1,1-1 0,-1-1 0,1 1 0,-1-1 0,1 0 0,0-1 0,0 1 0,-1-1 0,1-1 1,0 1-1,0-1 0,-1 0 0,1-1 0,-1 0 0,1 0 0,-1 0 0,0-1 0,0 0 1,0 0-1,10-6 0,-10 5-10,-1-1 1,1 1 0,0-1-1,-1 0 1,0 0 0,0-1-1,-1 1 1,0-1 0,1 0-1,-2 0 1,1-1 0,-1 1-1,0-1 1,0 1 0,-1-1-1,0 0 1,0 0 0,-1 0-1,0-1 1,0 1 0,0 0 0,-1 0-1,0-1 1,-1 1 0,0 0-1,0 0 1,0 0 0,-1 0-1,0 0 1,0 0 0,-1 0-1,0 0 1,0 1 0,0 0-1,-1-1 1,0 1 0,0 0-1,-1 1 1,0-1 0,0 1-1,0 0 1,0 0 0,-1 1-1,0-1 1,0 1 0,0 1-1,0-1 1,-14-5 0,12 7-185,0 0 1,0 0 0,0 0 0,0 1 0,0 0-1,0 1 1,0 0 0,-11 1 0,17-1 93,0 0 0,0 0 1,0 1-1,-1-1 1,1 1-1,0-1 0,0 1 1,0 0-1,0-1 0,0 1 1,0 0-1,0 0 0,0 1 1,0-1-1,1 0 1,-1 1-1,0-1 0,1 1 1,-1-1-1,1 1 0,0 0 1,-1 0-1,1 0 1,0-1-1,0 1 0,0 0 1,0 0-1,0 1 0,1-1 1,-1 0-1,1 0 0,-1 0 1,1 0-1,0 3 0,1 15-565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9:37.5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265 3 18044,'-12'-1'259,"0"0"1,0 0-1,-1 1 0,1 1 1,0 0-1,0 1 0,0 0 1,0 1-1,0 0 1,-18 8-1,22-8-164,1 0-1,-1 1 1,1 0-1,0 1 1,1-1-1,-1 1 1,1 1 0,0-1-1,0 1 1,0 0-1,1 0 1,0 1-1,0-1 1,1 1 0,0 0-1,-6 13 1,9-16-66,-1 1 0,1-1-1,0 1 1,0 0 0,1-1 0,-1 1 0,1 0 0,0-1-1,0 1 1,1 0 0,0-1 0,-1 1 0,1-1 0,1 1 0,-1-1-1,1 1 1,0-1 0,0 0 0,0 0 0,0 0 0,1 0-1,-1 0 1,1 0 0,0-1 0,0 1 0,1-1 0,-1 0 0,8 5-1,-2-1-9,1-1-1,0 0 1,0-1-1,0 0 0,1 0 1,-1-1-1,1 0 1,0-1-1,1-1 0,21 3 1,-19-4-5,0-1 1,0-1 0,0 0-1,-1-1 1,1 0-1,0-1 1,25-10 0,-29 10 18,0-2 1,-1 1 0,0-1 0,0-1 0,0 1 0,-1-2-1,0 1 1,0-1 0,0 0 0,-1-1 0,9-11-1,-14 16-17,1-1 0,-1 1 0,0-1 0,0 0-1,-1 0 1,1 1 0,-1-1 0,0 0-1,0-1 1,0 1 0,0 0 0,-1 0 0,0 0-1,0 0 1,0-1 0,0 1 0,0 0-1,-1 0 1,0 0 0,0 0 0,0 0 0,0 0-1,-1 0 1,0 0 0,1 0 0,-1 1-1,-1-1 1,1 1 0,0-1 0,-1 1 0,0 0-1,0 0 1,0 0 0,0 0 0,0 0-1,-1 1 1,1 0 0,-1-1 0,1 1 0,-8-2-1,2 0-152,0 0-1,-1 1 0,1 0 0,0 1 0,-1 0 1,0 0-1,1 1 0,-1 0 0,0 1 1,0 0-1,1 0 0,-17 4 0,14 4-190,7 0-133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5:26.5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6476 114 14051,'30'7'51,"-95"-10"143,-283-33-79,-47-4-92,-650-2 9,-7 68-526,823-15 301,-961 40-717,-1-28 1016,219-38 889,954 13-980,20 1-7,25-2-7,-26 3-1,353-47-218,-209 19 205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4:26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3 16844,'0'-2'1408,"-4"6"-1096,-2 7-128,1 9 528,-3 5-176,-4 15-288,0 6-136,-6 14-80,3 4-40,-4 7-192,2-3-144,0-6-400,5-3 616,-1-10-112,2-6-72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47.0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 17860,'-3'10'1560,"2"7"-1088,4-1-160,10 7 545,2 2-329,6 3-96,4 0-24,4 0-248,4-5-80,1-6-200,2-6-168,-3-9-424,2-5-265,-5-13 369,-2-7 288,0-8-176,-3-4-200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47.5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208 12 14395,'-10'21'1520,"-13"17"-823,-2 5-209,-3 13 768,0 4-288,-1 6-232,3 0-88,8-5-520,2-5-328,12-13-480,4-8 584,2-15-160,6-6-112</inkml:trace>
  <inkml:trace contextRef="#ctx0" brushRef="#br0" timeOffset="1">724 15 18396,'12'-5'1880,"2"3"-1384,6-1-216,6 1 1433,11 2-1305,2-1-112,10 1-88,1-2-136,-1 2-360,-5 0-296,-8 0 1264,-9 2-752,-13 1-16,-3 1-8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47.9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0 13435,'-4'15'1376,"10"-1"-640,8-2-192,16-5 1153,9-2-729,11-2-256,3 2-24,4-5-248,1-2-336,-5-8 56,-5-1-96,-12-5-144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48.4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162 0 13427,'-2'0'352,"-1"1"1,1-1 0,-1 1-1,1-1 1,0 1 0,-1 0-1,1 0 1,0 0-1,0 0 1,-1 0 0,1 1-1,0-1 1,0 1-1,-2 1 1,-25 29 397,19-20 524,6-8-1068,0 0-1,1 1 0,0-1 0,-1 1 0,2-1 0,-1 1 0,-3 8 0,6-11-190,0-1 0,-1 0 1,1 0-1,0 1 0,0-1 0,0 0 0,0 0 0,0 1 0,0-1 0,0 0 1,1 0-1,-1 0 0,0 1 0,1-1 0,-1 0 0,1 0 0,-1 0 0,1 0 1,0 0-1,-1 0 0,1 0 0,0 0 0,0 0 0,0 0 0,0 0 0,0 0 1,0 0-1,0-1 0,0 1 0,0 0 0,0-1 0,0 1 0,0-1 1,0 1-1,0-1 0,1 0 0,-1 1 0,0-1 0,3 0 0,22 6-156,0-2-1,1-1 1,33 1 0,-34-4-41,0 2 1,0 1 0,38 9-1,-59-11 144,-1 0 1,1 1-1,0 0 0,-1 0 0,0 0 0,1 1 0,-1 0 1,0-1-1,0 1 0,6 7 0,-8-8 34,-1 0 0,1 0 0,-1 0 0,0 0 0,1 1 1,-1-1-1,0 1 0,0-1 0,-1 0 0,1 1 0,0 0 0,-1-1 0,0 1 0,1-1 0,-1 1 0,0 0 0,0-1 0,-1 1 0,1-1 0,0 1 0,-2 3 1,-1 1 42,1 1 0,-2-1 0,1 0 0,-1 0 0,0 0 0,-1-1 0,1 1 1,-1-1-1,-1 0 0,1-1 0,-12 10 0,2-3 134,-1-1 0,1-1 0,-34 17 0,39-23-143,1 0-1,-1-1 1,0 1-1,-1-2 1,1 0-1,0 0 1,-1-1-1,1 0 0,-1 0 1,1-1-1,-1-1 1,-17-3-1,22 3-82,-1-1 0,0 0 0,1 0-1,0-1 1,0 0 0,0 0-1,0 0 1,0-1 0,1 0-1,-1 0 1,1 0 0,0-1-1,0 0 1,1 0 0,-1 0-1,1 0 1,0-1 0,0 0 0,1 1-1,-5-12 1,-2-21-312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48.8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94 16043,'16'-6'1465,"11"6"-1057,5-1-160,14 1 496,3-3-464,11 1-696,3 0 72,4-6 200,1 4-176,-7-3-112</inkml:trace>
  <inkml:trace contextRef="#ctx0" brushRef="#br0" timeOffset="1">751 1 12987,'-29'8'1099,"-1"1"0,1 1 0,-45 23 0,63-27-934,0 0-1,1 1 0,-1 0 0,2 0 0,-1 1 0,1 0 1,0 1-1,1 0 0,0 1 0,0-1 0,-10 19 0,16-25-136,0 0-1,1 0 1,-1 0-1,1 0 0,0 1 1,0-1-1,0 0 0,1 0 1,-1 1-1,1-1 0,-1 1 1,1-1-1,0 0 0,1 1 1,-1-1-1,0 0 1,1 1-1,0-1 0,0 0 1,0 0-1,0 1 0,1-1 1,-1 0-1,1 0 0,3 5 1,-1-4-13,1 0 0,-1 0 0,1 0 0,0 0 0,0-1 0,0 0 0,0 0 0,1 0 0,-1 0 0,1-1 0,-1 0 0,1 0 0,9 1 0,2 0-25,1-1 0,0-1 1,0-1-1,0 0 0,-1-1 0,1-1 1,0-1-1,-1 0 0,1-1 0,-1-1 0,0-1 1,0 0-1,-1-1 0,0-1 0,0 0 1,-1-2-1,16-11 0,-28 18 18,0 1 0,0-1 0,0 0-1,0 0 1,-1 0 0,0 0 0,1-1 0,-1 1 0,0 0 0,-1-1-1,1 0 1,-1 1 0,1-1 0,-1 0 0,1-5 0,-2 6 3,0 0 1,0 0-1,0 0 1,0 0-1,-1-1 0,1 1 1,-1 0-1,0 0 1,0 0-1,0 0 1,0 0-1,-1 1 1,1-1-1,-1 0 0,1 0 1,-1 1-1,0-1 1,0 1-1,-4-3 1,-1-2-31,-1 2 1,0-1-1,0 1 1,-1 0-1,0 1 0,0 0 1,0 0-1,0 1 1,0 1-1,-1-1 1,1 1-1,-1 1 1,0 0-1,1 0 1,-1 1-1,0 0 0,1 0 1,-1 1-1,0 1 1,-10 2-1,-1 7-542,21-10 545,-1-1 1,1 1-1,-1-1 0,1 1 0,-1-1 1,1 1-1,-1 0 0,1-1 1,-1 1-1,1 0 0,0 0 0,-1-1 1,1 1-1,0 0 0,0 0 0,0-1 1,-1 1-1,1 0 0,0 0 1,0 0-1,0-1 0,0 1 0,0 0 1,1 0-1,-1 0 0,0-1 0,0 2 1,8 10-300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49.3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243 25 12939,'0'-1'246,"-1"0"0,1 0 1,0 0-1,-1 0 0,1 0 0,-1 0 1,1 0-1,-1 0 0,0 0 0,1 0 1,-1 0-1,0 0 0,0 0 0,0 0 1,0 1-1,-1-2 0,-20-5 658,12 7-965,1 0 0,-1 0 0,-12 3 0,20-3 193,-9 2-28,-1 0 0,0 1 0,1 1 0,0 0 0,0 0 1,0 1-1,-12 8 0,19-11-72,1 0 1,-1 0 0,1 0 0,-1 1 0,1-1-1,0 1 1,0 0 0,0 0 0,1 0 0,-1 0-1,1 1 1,-1-1 0,1 1 0,0 0 0,1-1-1,-1 1 1,1 0 0,-1 0 0,1 0 0,0 0-1,1 0 1,-1 0 0,1 0 0,-1 5 0,2-6-15,0 0 1,0 0-1,0 1 0,0-1 1,0 0-1,1-1 1,-1 1-1,1 0 1,0 0-1,-1-1 1,1 1-1,1-1 1,-1 1-1,0-1 1,1 0-1,-1 0 1,1 0-1,-1 0 1,1-1-1,0 1 1,0-1-1,4 2 1,6 2 7,0 0 0,0-1-1,1-1 1,13 2 0,6-1-6,-1-1 1,1-1-1,-1-2 0,36-5 0,-43 2 66,0-1 1,-1-1-1,1-1 0,-1-1 1,44-20-1,-65 26-52,0-1 0,0 1-1,0-1 1,0 0 0,0 0-1,-1 0 1,1 0 0,0-1 0,-1 1-1,0-1 1,1 0 0,-1 1 0,0-1-1,-1 0 1,3-4 0,-3 5-14,-1 0 1,0 0 0,0 0 0,0 1-1,0-1 1,0 0 0,0 0 0,0 0-1,-1 1 1,1-1 0,-1 0 0,1 1-1,-1-1 1,0 0 0,0 1 0,1-1-1,-1 1 1,0-1 0,0 1 0,-1-1 0,1 1-1,0 0 1,0-1 0,-1 1 0,1 0-1,-1 0 1,1 0 0,-1 0 0,1 0-1,-3 0 1,-11-8 77,-1 1 0,0 1 0,0 0 0,0 1 0,-34-7 0,21 7-394,0 2 0,-53-1 0,77 5 252,0 0 0,0 0 0,0 0 1,-1 1-1,1 0 0,0 0 0,0 0 0,-9 4 0,3 6-207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49.7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12 14099,'9'2'2144,"5"3"-1087,12-4-377,8 1 1920,12-2-1607,6-2-73,11-2-480,-1 0-416,-5-1 120,-4 1-152,-14 1-160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50.1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0 16323,'-5'24'1593,"-2"8"-985,-3 1-224,0 6 648,-2 2-272,6 4-199,3-1-49,5-5-280,2-5-240,9-10-600,4-5-289,2-12 737,2-1-152,-1-7-96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50.5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94 73 18388,'-1'2'177,"1"-1"1,0 1-1,-1-1 1,1 0-1,-1 1 1,1-1-1,-1 0 1,0 0-1,1 1 1,-1-1-1,0 0 0,-1 2 1,1-3-152,0 1 0,1-1-1,-1 1 1,0 0 0,1-1 0,-1 1 0,1 0-1,-1-1 1,1 1 0,-1 0 0,1 0 0,0-1-1,-1 1 1,1 0 0,0 0 0,-1 0 0,1 0-1,0 0 1,0-1 0,0 1 0,0 0-1,0 0 1,0 0 0,0 0 0,0 0 0,0-1-1,1 1 1,-1 0 0,0 0 0,1 0 0,-1 0-1,0-1 1,1 1 0,-1 0 0,1 0 0,-1-1-1,1 1 1,-1 0 0,1-1 0,0 2 0,4 2-14,1 0 0,-1-1 1,1 1-1,0-1 0,0 0 1,0-1-1,10 4 0,53 11-151,-36-9 76,-6-1-3,54 16-131,-73-21 170,-2 1 1,1 0 0,0 0-1,0 1 1,-1 0 0,0 0-1,0 1 1,9 8 0,-14-12 23,1 1 0,-1-1 1,1 1-1,-1 0 1,0-1-1,0 1 1,0 0-1,0 0 1,0 0-1,0 0 1,-1 0-1,1 0 1,0 0-1,-1 0 1,0 0-1,1 0 0,-1 0 1,0 1-1,0-1 1,0 0-1,-1 0 1,0 3-1,0-2 10,0 1-1,-1-1 0,0 0 1,1 1-1,-2-1 0,1 0 1,0 0-1,0 0 0,-1 0 1,0 0-1,-4 3 0,-5 3 58,-1 0 0,0-1-1,-1 0 1,-28 11 0,27-13 10,-1-1 1,0 0 0,-1-1 0,1 0 0,-1-1-1,1-1 1,-33-1 0,43-1-100,0-1 0,0 1 0,0-1 0,0-1 0,0 1 1,0-1-1,1 0 0,-1 0 0,1-1 0,0 1 0,-1-1 0,1-1 0,0 1 0,1-1 0,-1 1 0,1-2 0,-1 1 1,1 0-1,0-1 0,1 1 0,-1-1 0,1 0 0,0-1 0,0 1 0,-2-7 0,-8-29-176,6-10-101</inkml:trace>
  <inkml:trace contextRef="#ctx0" brushRef="#br0" timeOffset="1">131 0 14483,'29'10'1528,"6"-4"-887,5-4-273,12-1 704,7 0-448,5 2-656,4 0-1248,-2-6 1240,1 2-296,-5-3-272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50.9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303 0 16027,'-40'14'1070,"1"1"-1,-41 22 1,67-31-844,0 2 0,0 0 0,1 0 0,0 1 0,1 0 0,0 1 0,1 1 0,0 0 1,-13 17-1,21-26-181,1 1 0,-1 0 0,0 0 0,1 0 0,-1 0 0,1 0 0,0 0 0,0 1 1,0-1-1,1 0 0,-1 0 0,1 1 0,0-1 0,0 0 0,0 1 0,1 3 0,-1-4-19,1 0 0,1 0 0,-1 0 0,0 0-1,1-1 1,-1 1 0,1 0 0,0-1 0,0 0-1,0 1 1,0-1 0,0 0 0,0 0 0,4 3-1,5 1-6,-1 0 0,1 0-1,0-1 1,1-1 0,-1 0-1,1 0 1,16 2 0,-1-1-38,1-1 1,-1-1 0,0-2 0,31-2 0,-40 0 0,1-2-1,-1 1 1,0-2 0,0-1-1,0 0 1,32-15 0,-44 17 11,-1 0 0,1 0 0,-1-1-1,0 0 1,0 0 0,0 0 0,-1 0 0,0-1 0,1 0 0,-2 0 0,1 0 0,0 0-1,-1-1 1,0 1 0,0-1 0,-1 0 0,3-10 0,-4 11-1,0 1-1,0-1 1,-1 0 0,1 0-1,-1 1 1,0-1 0,-1 0-1,1 0 1,-1 0 0,0 1-1,0-1 1,-1 1 0,1-1-1,-1 1 1,0-1-1,0 1 1,-1 0 0,1 0-1,-1 0 1,0 0 0,0 0-1,0 1 1,-6-6 0,3 5-5,1 0 0,-1 0-1,0 0 1,-1 1 0,1 0 0,0 0 0,-1 1 0,0 0 0,0 0 0,1 0 0,-1 1-1,0 0 1,0 0 0,0 1 0,-14 1 0,16-1-71,0 0 0,1 1 0,-1 0 0,0 0-1,0 0 1,0 1 0,1-1 0,-1 1 0,0 0 0,1 0 0,0 1 0,0 0 0,0-1-1,0 1 1,0 1 0,0-1 0,1 0 0,-1 1 0,1 0 0,0 0 0,0 0 0,0 0-1,-1 5 1,3-8 19,0 0 0,1 1-1,-1-1 1,1 0 0,0 1-1,-1-1 1,1 0 0,0 1-1,0-1 1,0 1-1,0-1 1,0 0 0,0 1-1,0-1 1,1 1 0,-1-1-1,0 0 1,1 1 0,-1-1-1,1 0 1,0 2 0,1-1 9,-1 0 1,1 0 0,0 0 0,0-1-1,-1 1 1,1-1 0,0 1-1,0-1 1,1 0 0,-1 0-1,0 0 1,2 1 0,31 9-689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4:27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 14531,'-2'6'196,"1"0"1,-1 0-1,-1 1 0,1-1 1,-1-1-1,0 1 0,0 0 0,-1-1 1,1 0-1,-8 8 0,-7 12 362,-10 22 35,3 0 1,1 2-1,-18 56 1,30-69-366,1 0 1,2 0-1,2 1 0,1 0 1,-1 48-1,7-77-197,1 0-1,-1 0 0,1 0 0,0 0 0,5 14 0,-6-21-52,0 0-1,1 1 1,-1-1-1,1 0 1,-1 0 0,1 1-1,-1-1 1,1 0-1,0 0 1,0 0 0,0 0-1,-1 0 1,1 0-1,0 0 1,0 0 0,0 0-1,0-1 1,0 1-1,1 0 1,-1 0 0,0-1-1,0 1 1,0-1-1,1 1 1,-1-1 0,0 0-1,1 1 1,-1-1-1,0 0 1,0 0 0,1 0-1,-1 0 1,0 0-1,1 0 1,-1 0-1,0-1 1,1 1 0,-1 0-1,0-1 1,1 1-1,-1-1 1,1 0 0,4-3-28,-1 0 0,1 0 0,-1 0 0,0-1 0,-1 0 0,1 0 0,-1 0 0,0 0 0,6-12 0,17-30-280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51.4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229 0 16412,'-31'14'1099,"0"1"1,-45 28 0,69-38-982,0 0 0,0 1 0,0-1 0,1 1 0,-1 0 1,1 1-1,1 0 0,0 0 0,0 0 0,0 0 0,1 1 0,0 0 0,0 0 0,1 0 1,-4 12-1,6-17-92,1-1 1,0 0 0,-1 1 0,1-1-1,0 1 1,0-1 0,0 1 0,0-1-1,1 0 1,-1 1 0,1-1-1,-1 0 1,1 1 0,0-1 0,0 0-1,0 0 1,0 0 0,1 1 0,-1-1-1,3 3 1,-1-2-16,0 0 0,1-1 0,-1 1 1,1-1-1,0 1 0,0-1 0,-1 0 0,2 0 0,-1-1 0,7 2 0,5 1-39,0-1 0,0-1-1,0 0 1,0-2-1,20-1 1,-21 0-4,-1-1 1,1 0-1,-1-1 0,0-1 1,0 0-1,23-10 0,-32 11 27,1 0-1,-1 0 0,0-1 0,0 1 1,0-1-1,0 0 0,-1-1 1,5-4-1,-7 6 9,0 0 1,0 0 0,0 0-1,-1 0 1,1 0 0,-1 0-1,0-1 1,0 1 0,0 0-1,0-1 1,0 1 0,-1-1-1,0 1 1,1 0 0,-2-5-1,1 4 10,0 1 0,-1-1-1,0 1 1,0-1-1,0 1 1,0 0 0,0-1-1,-1 1 1,0 0 0,1 0-1,-1 0 1,0 0-1,0 0 1,-5-4 0,2 2-30,0 1 1,0 0-1,-1 1 1,0-1-1,1 1 1,-1 0-1,-9-4 1,-1 2-94,0 1 0,0 0 0,0 1 0,0 0 0,-27 1 0,-1 4-54,4 8-53</inkml:trace>
  <inkml:trace contextRef="#ctx0" brushRef="#br0" timeOffset="1">766 104 16171,'-2'11'1929,"-8"6"-1217,-9 6-288,-1 2 1449,3 5-1121,3 4-176,8 3-176,6 1-72,17-7-168,6-4-64,12-8-224,2-5-120,0-14-648,-2-4 800,-8-13-136,-7-6-112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51.8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19 20172,'-5'11'1545,"3"-9"-1209,4-2-248,10-5 344,3-7-16,8-2-136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36.6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18548,'0'2'1784,"7"8"-1312,0 0-151,0 3 839,6 5-640,1 1-96,6 4-112,3 1-40,2-1-192,-2-3-104,1-2-328,0-6-192,-4-4-480,-1-7-201,-5-7 849,1-5-280,-2-6-104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37.1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194 0 14435,'-10'2'1760,"-5"12"-791,-1 6-337,-3 6 1416,1 7-695,-2 13-417,-2 4-144,2 6-248,3 2-104,2 0-296,4-4-168,4-6-560,4-5-504,3-15 880,4-5-152,5-21-128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37.7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58 18028,'8'-3'1744,"12"-1"-1104,8-3-264,16 0 673,5 1-145,17-1-280,5-2-152,11 3-312,0 2-200,-6 0-472,-9 4-328,-17 0 696,-14 3-160,-23 2-128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38.1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69 14699,'-4'10'1624,"23"-2"-783,8-7-297,20-4 824,9-3-328,11-2-144,7-2-63,-1-3-369,-2-2-304,-6 1-1048,-2 4 872,-4 4-168,-2 4-96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40.0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241 135 13051,'27'-36'2016,"19"-24"667,-20 21 2391,-81 125-2903,21-34-2058,-52 109-1,84-158-149,1 0 1,0 0-1,0 0 0,0 0 1,0 0-1,1 0 0,-1 0 1,1 1-1,0-1 0,0 0 1,0 7-1,1-9 6,-1 0 0,1 0 0,-1 0 0,1 1 0,0-1 0,-1 0-1,1 0 1,0 0 0,0 0 0,0 0 0,0 0 0,0 0 0,0-1 0,0 1 0,0 0 0,0 0 0,0-1 0,0 1 0,1-1-1,-1 1 1,0-1 0,0 0 0,1 1 0,-1-1 0,0 0 0,0 0 0,1 0 0,-1 0 0,2 0 0,71-2-1218,-59 0 1058,0 1 0,-1 1-1,1 0 1,0 1 0,28 5-1,-40-5 193,-1-1 0,0 1 1,1 0-1,-1-1 0,0 1 0,0 0 0,1 1 0,-1-1 0,0 0 0,0 1 1,0-1-1,0 1 0,-1-1 0,1 1 0,0 0 0,-1 0 0,1 0 0,-1 0 0,1 0 1,-1 0-1,0 0 0,0 1 0,0-1 0,0 0 0,-1 1 0,1-1 0,0 0 0,-1 1 1,0-1-1,1 1 0,-1-1 0,0 1 0,-1-1 0,1 0 0,0 1 0,-1-1 1,1 1-1,-1-1 0,0 0 0,1 1 0,-1-1 0,0 0 0,-1 0 0,1 1 0,0-1 1,-1 0-1,1 0 0,-3 2 0,-6 6 121,0 0-1,-2 0 1,1-1-1,-1 0 1,0-1-1,-20 10 1,4-4 173,0-2 0,-33 10 0,51-19-230,-1 0-1,0-1 0,0 0 1,0 0-1,0-1 0,0-1 1,0 0-1,-11-1 0,18 1-133,0-1-1,0 0 1,0 0-1,0 0 1,0 0-1,1-1 1,-1 0-1,0 1 1,1-1-1,-1-1 1,1 1-1,0 0 1,0-1-1,0 0 1,0 1-1,0-1 1,1 0-1,-1-1 1,1 1-1,0 0 1,0-1-1,0 1 1,0-1-1,0 0 1,0-4-1,0 1-32,0-1-1,1 1 0,0-1 1,0 0-1,1 0 1,0 1-1,2-9 1,3-21-480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40.4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0 105 14515,'25'-15'2057,"2"0"-953,3 0-464,3 2 1920,3 1-1223,3 4-593,-1 2-368,1 5-1032,-3-1 1744,0-2-1112,-1-2-16,-2-1-80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40.8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247 0 15987,'-26'18'894,"0"1"-1,1 1 0,1 1 0,-37 42 1,51-51-761,1 0-1,0 1 1,1 0 0,1 0 0,0 1 0,0 0-1,1 0 1,1 0 0,1 1 0,0 0 0,-3 28-1,6-39-112,1 1 0,-1 0-1,1-1 1,1 1-1,-1 0 1,1-1 0,-1 1-1,1-1 1,1 1 0,-1-1-1,1 1 1,-1-1-1,1 0 1,1 0 0,-1 0-1,0 0 1,1 0-1,3 3 1,-2-3-7,0-1 0,0 1 0,1-1 1,-1 0-1,1-1 0,0 1 0,-1-1 0,1 0 0,0 0 0,1 0 1,-1-1-1,0 0 0,0 0 0,1 0 0,5 0 0,4-1 25,-1-1 1,0 0-1,0 0 0,0-1 1,0-1-1,0-1 0,0 0 0,-1 0 1,1-2-1,-1 0 0,-1 0 0,1-1 1,-1 0-1,0-1 0,17-15 1,-20 15 18,0 0 1,-1 0-1,0-1 1,-1 0-1,0-1 1,0 1-1,-1-1 1,0-1-1,-1 1 1,0-1-1,0 0 1,-1 0-1,-1 0 1,0-1 0,-1 1-1,0-1 1,0 1-1,-1-1 1,-1-15-1,0 22-46,-1 0 0,0 0 0,0 0 0,0 0 0,0 0 0,-1 0 0,0 0-1,0 0 1,0 1 0,0-1 0,-1 1 0,0-1 0,0 1 0,0 0 0,-1 0 0,1 0 0,-1 1 0,0-1-1,0 1 1,0 0 0,0 0 0,0 0 0,-8-3 0,6 4-50,0 0 0,-1 0 1,1 1-1,0-1 0,0 1 0,-1 1 0,1-1 0,-1 1 0,1 0 1,0 0-1,-1 1 0,1 0 0,0 0 0,-1 1 0,1 0 1,0 0-1,0 0 0,-10 6 0,7-3-143,1 0-1,0 0 1,0 1-1,0 1 1,-11 11-1,15-14 17,1 0 1,0 0-1,0 0 0,0 0 1,1 1-1,-1-1 0,1 1 1,0-1-1,0 1 0,1 0 1,0 0-1,-2 8 0,3-11 121,0-1 0,0 1 0,0 0 0,0-1 0,0 1-1,0-1 1,0 1 0,1-1 0,-1 1 0,1 0-1,-1-1 1,1 0 0,0 1 0,-1-1 0,1 1 0,0-1-1,0 0 1,0 1 0,0-1 0,0 0 0,0 0-1,1 0 1,-1 0 0,2 1 0,18 5-594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41.3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224 46 14667,'6'-5'449,"-2"3"-201,-1-1-1,1 1 1,-1-1 0,0 0-1,0 0 1,-1 0 0,1 0-1,3-6 1,-6 9-223,0-1-1,1 1 1,-1 0-1,0 0 1,0 0 0,0 0-1,0-1 1,0 1-1,0 0 1,1 0 0,-1-1-1,0 1 1,0 0-1,0 0 1,0 0 0,0-1-1,0 1 1,0 0-1,0 0 1,0-1 0,0 1-1,0 0 1,0 0 0,0 0-1,0-1 1,0 1-1,0 0 1,0 0 0,0-1-1,0 1 1,0 0-1,-1 0 1,1 0 0,0-1-1,0 1 1,0 0-1,0 0 1,0 0 0,-1 0-1,1-1 1,0 1-1,-12 3 976,-17 15 240,2 8-832,1 0 0,1 2 0,-23 32 0,34-40-367,1 0 0,1 1 0,0 0-1,2 0 1,-14 45 0,22-59-22,0 0 0,1-1-1,-1 1 1,2 0 0,-1 0-1,1 1 1,0-1 0,0 0-1,3 12 1,-2-16-6,0 0 1,0 0 0,0 0-1,0 0 1,1-1 0,0 1-1,-1 0 1,1-1-1,0 1 1,0-1 0,0 1-1,1-1 1,-1 0 0,0 0-1,1 0 1,0 0 0,-1-1-1,1 1 1,0-1-1,0 1 1,0-1 0,0 0-1,3 1 1,7 0 41,-1 1 0,1-2 1,0 0-1,-1 0 0,1-1 0,0-1 1,-1 0-1,1 0 0,-1-2 0,1 1 0,16-7 1,-12 3 46,0-1 1,0 0-1,-1-1 1,0-1-1,0-1 1,-1 0-1,19-17 1,-28 22-75,-1 0 1,1-1-1,-1 0 1,0 0-1,0 0 1,0-1-1,-1 1 1,0-1-1,-1 0 1,1-1-1,-1 1 1,-1 0-1,1-1 1,-1 0-1,-1 0 1,1 1-1,-1-1 1,-1 0-1,1 0 1,-1 0-1,-1 0 1,0 0-1,0 0 1,0 0-1,-1 1 1,0-1-1,0 0 1,-1 1-1,0 0 1,-1-1-1,1 1 1,-1 0-1,-1 1 1,1-1-1,-1 1 1,0 0-1,-11-10 1,8 10-146,0-1 0,0 1 1,0 0-1,-1 1 0,0 0 0,0 0 1,-1 1-1,1 0 0,-20-5 1,24 8-5,0 0-1,0 1 1,0-1 0,0 1 0,0 0 0,0 0 0,0 1 0,0-1 0,-9 3 0,11-2 59,0 0 0,0 1 0,0-1 0,0 1 0,0 0 1,1-1-1,-1 1 0,0 0 0,1 1 0,0-1 0,-1 0 0,1 1 0,0-1 0,0 1 0,1 0 1,-3 3-1,-6 22-542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4:2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31 15651,'0'3'208,"-1"0"0,0 0 0,0 1 0,1-1-1,-2 0 1,1 0 0,0 0 0,-3 4-1,-4 8-8,-67 239 1470,39-122-1322,30-115-48,11-39 42,-1 4-317,50-285 315,-51 256-392,-3 47 52,0 0 0,0 0 0,0 0 0,0-1 0,1 1 0,-1 0 0,0 0 0,0 0 0,0 0 0,0 0 1,0 0-1,0-1 0,0 1 0,0 0 0,0 0 0,1 0 0,-1 0 0,0 0 0,0 0 0,0 0 0,0 0 0,0 0 0,0 0 0,1 0 1,-1-1-1,0 1 0,0 0 0,0 0 0,0 0 0,0 0 0,1 0 0,-1 0 0,0 0 0,0 0 0,0 0 0,0 0 0,0 1 0,1-1 0,-1 0 1,0 0-1,0 0 0,0 0 0,0 0 0,0 0 0,1 0 0,-1 0 0,0 0 0,0 0 0,0 0 0,0 1 0,0-1 0,0 0 0,0 0 1,0 0-1,1 0 0,-1 0 0,0 0 0,0 1 0,0-1 0,0 0 0,0 0 0,0 0 0,0 0 0,0 1 0,13 14-32,3 3 13,-13-16 19,0 1-1,0-1 0,1 0 1,-1 0-1,1-1 1,0 1-1,-1-1 0,1 0 1,0 0-1,0 0 0,0 0 1,0-1-1,0 1 0,0-1 1,7-1-1,-5 0 4,0 0 1,0-1-1,0 0 0,0 0 1,0 0-1,0-1 0,0 0 0,-1 0 1,7-4-1,4-6 8,-1 0 1,0-1-1,-1-1 0,-1 0 1,14-20-1,-15 23 4,-12 12-13,1 0-1,-1 0 0,0 0 0,0 0 0,0 0 0,0 0 0,1 0 1,-1 0-1,0 0 0,0 0 0,0 0 0,0 0 0,1 0 0,-1 0 1,0 0-1,0 0 0,0 0 0,0 0 0,0 1 0,0-1 0,1 0 1,-1 0-1,0 0 0,0 0 0,0 0 0,0 0 0,0 1 0,0-1 1,0 0-1,0 0 0,1 0 0,-1 0 0,0 0 0,0 1 0,0-1 0,0 0 1,0 0-1,0 0 0,0 0 0,0 0 0,0 1 0,0-1 0,0 0 1,0 0-1,0 0 0,-4 33-2,-18 69-21,7-39-10,2 0-1,-5 95 1,18-137-278,0-21 308,0 0 1,0 0-1,0 1 0,0-1 0,0 0 0,0 0 1,0 0-1,0 0 0,0 1 0,0-1 0,0 0 0,0 0 1,0 0-1,0 0 0,0 1 0,0-1 0,0 0 0,0 0 1,0 0-1,0 0 0,0 1 0,0-1 0,1 0 0,-1 0 1,0 0-1,0 0 0,0 0 0,0 1 0,0-1 0,0 0 1,1 0-1,-1 0 0,0 0 0,0 0 0,0 0 1,0 0-1,0 0 0,1 0 0,-1 0 0,0 1 0,0-1 1,0 0-1,0 0 0,1 0 0,-1 0 0,0 0 0,0 0 1,1 0-1,5-7-97,6-10-82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41.7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 1 17092,'1'0'76,"-1"0"1,0 1-1,1-1 1,-1 0 0,1 1-1,-1-1 1,0 0 0,1 1-1,-1-1 1,0 1-1,1-1 1,-1 0 0,0 1-1,0-1 1,1 1-1,-1-1 1,0 1 0,0-1-1,0 1 1,0-1-1,0 1 1,0-1 0,0 1-1,1-1 1,-2 1 0,1 0-1,0-1 1,0 1-1,0 0 1,-2 21 393,-23 102 2020,-12 87-1942,37-210-547,-2 30 36,1 47 0,1-69-88,1 0 0,0-1 1,1 1-1,0 0 0,0-1 0,1 0 0,0 1 1,0-1-1,1 0 0,6 10 0,-9-17-33,0 0 0,0 1 0,1-1 0,-1 1 0,0-1 0,0 0 0,1 0 0,-1 0 0,1 0 0,-1 0 0,4 1 0,3-4-553,-7-11 1126,-2 7-515,-1 1 0,1-1 1,-1 1-1,0 0 0,-6-10 0,-5-11-153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42.1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1 107 16363,'7'3'1713,"16"-3"-945,6 0-232,12 0 744,9-5-183,6 1-265,3-2-40,1-5-560,-1-2-368,-10-6 208,-9-4-88,-6-5-128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42.7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276 0 17540,'3'3'1446,"-7"4"-823,-11 11-399,8-11 71,-16 23 854,-36 56 1,50-70-1033,0 1 1,1 0-1,1 0 1,1 0-1,-8 30 1,14-44-119,-1-1 0,1 1 0,-1-1 0,1 0 0,0 1 1,0-1-1,0 1 0,0-1 0,0 1 0,1-1 0,-1 0 1,1 1-1,0-1 0,-1 0 0,1 1 0,0-1 0,0 0 1,1 0-1,-1 0 0,0 0 0,1 0 0,-1 0 0,1 0 1,0 0-1,-1-1 0,1 1 0,0-1 0,0 1 0,0-1 1,0 0-1,5 2 0,4 1-59,0 0 1,1-1-1,0-1 1,-1 0-1,19 1 1,15 2-95,-37-3 112,0 1 0,0-1 0,0 1 0,-1 1-1,1-1 1,-1 1 0,12 9 0,-17-12 40,0 0-1,-1 1 1,1-1-1,-1 0 1,1 1-1,-1-1 1,0 1-1,0-1 0,0 1 1,0-1-1,0 1 1,0 0-1,0 0 1,0-1-1,0 1 1,-1 0-1,1 0 1,-1 0-1,0 0 1,1 0-1,-1 0 1,0 0-1,0 0 1,0 0-1,0 0 1,-1 0-1,1 0 1,0 0-1,-1-1 1,1 1-1,-1 0 1,0 0-1,0 0 1,0 0-1,0-1 1,0 1-1,0 0 1,-2 1-1,-2 3 54,-2 1 0,1-1 0,-1-1-1,1 1 1,-1-1 0,-1-1-1,1 1 1,-1-1 0,0 0 0,-16 5-1,7-4 130,0 0 0,-1-1 0,1-1 0,-26 2 0,33-5-179,0 1 0,0-1 0,1-1 0,-1 0 0,0 0 0,0-1 0,0-1 0,-14-4 0,20 5 3,1 0-1,-1 0 1,1 0-1,-1 0 1,1-1-1,0 1 0,0-1 1,0 0-1,0 0 1,1 0-1,-1 0 1,1-1-1,0 1 1,0 0-1,0-1 0,0 0 1,0 1-1,1-1 1,0 0-1,0 0 1,0 0-1,0 0 1,0-7-1,0-34-190,5-6-58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43.1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50 15771,'31'-8'1905,"2"-2"-1233,0 1-312,3 2 968,2 3-552,0 2-287,4 2-818,-4 0-463,7-3 640,-1 0-176,2-1-128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43.5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270 13 14875,'-26'14'831,"2"1"0,0 1 0,1 1 0,0 1 0,-24 26 0,36-32-656,0 0 1,1 1-1,0 0 0,1 0 1,1 1-1,0 0 1,1 1-1,0-1 0,1 1 1,-6 28-1,11-38-155,0 0 1,0 0-1,1 0 0,-1 0 1,1 0-1,1 0 0,-1 0 1,1 0-1,0 0 0,0 0 0,0 0 1,1 0-1,-1-1 0,1 1 1,0 0-1,1-1 0,-1 1 1,1-1-1,0 0 0,0 0 1,7 6-1,-4-4-15,1 0 0,1-1 0,-1 0-1,1 0 1,0 0 0,0-1 0,0-1 0,0 0 0,1 0 0,0 0 0,14 2-1,-7-3-4,1 0-1,-1-1 0,0-1 0,1-1 1,-1 0-1,1-1 0,-1 0 1,0-2-1,0 0 0,0-1 0,-1 0 1,0-1-1,15-8 0,-22 10 22,-1 0-1,0-1 1,0 0-1,0 0 1,0 0 0,-1-1-1,0 0 1,0 0-1,0-1 1,-1 1 0,0-1-1,-1 0 1,1-1-1,-1 1 1,-1-1-1,1 0 1,-1 0 0,-1 0-1,1 0 1,-1 0-1,-1-1 1,0 1 0,0-1-1,0 1 1,-1-1-1,-2-13 1,1 15-2,0 1-1,0-1 1,-1 1-1,0-1 1,-1 1 0,1-1-1,-1 1 1,0 0 0,-1 0-1,0 1 1,0-1 0,0 1-1,-7-7 1,4 5 3,0 1 0,0 1-1,-1-1 1,1 1 0,-1 0 0,-1 1 0,1 0-1,-1 0 1,-10-3 0,8 4-61,1 1 0,0 0 1,-1 0-1,1 1 0,-1 0 0,0 0 1,1 2-1,-1-1 0,1 1 0,-1 1 1,1 0-1,-1 0 0,1 1 0,0 0 0,0 1 1,0 0-1,-17 11 0,25-14-35,0 1 0,0-1 0,0 1 0,0-1 0,1 1 0,-1 0 0,1 0 0,-1 0 1,1 0-1,-1 0 0,0 3 0,2-5 55,-1 1 1,1 0 0,0-1 0,0 1 0,0 0 0,0-1 0,0 1-1,0 0 1,0-1 0,0 1 0,0-1 0,1 1 0,-1 0 0,0-1-1,0 1 1,1 0 0,-1-1 0,0 1 0,0-1 0,1 1 0,-1-1-1,1 1 1,-1-1 0,1 1 0,-1-1 0,1 1 0,-1-1 0,1 1-1,-1-1 1,1 0 0,-1 1 0,1-1 0,-1 0 0,1 0 0,0 1-1,-1-1 1,1 0 0,0 0 0,-1 0 0,1 0 0,0 0-1,30 4-366,14-6-134</inkml:trace>
  <inkml:trace contextRef="#ctx0" brushRef="#br0" timeOffset="1">955 0 14675,'-21'5'512,"0"0"0,0 2 1,0 0-1,1 1 0,1 1 0,-1 1 0,1 1 1,1 0-1,-21 18 0,23-17-323,1 2 0,1-1 0,0 2 1,1 0-1,1 1 0,0 0 0,1 0 0,0 1 1,2 1-1,-9 20 0,15-30-137,0-1-1,1 2 1,0-1 0,1 0-1,-1 0 1,1 1 0,1-1-1,0 0 1,0 1-1,1-1 1,2 14 0,-2-18-35,0 1 0,1-1 0,-1 0 0,1 0 1,0 0-1,0 0 0,1 0 0,-1-1 0,1 1 1,0 0-1,0-1 0,0 0 0,0 0 0,1 0 0,-1 0 1,1-1-1,-1 1 0,1-1 0,0 0 0,0 0 1,0 0-1,9 2 0,-2-1 11,1-1 0,0 0 0,0-1 0,0 0 0,1-1 0,-1-1 0,0 1 0,0-2 0,0 0 0,0 0 1,-1-1-1,1-1 0,15-6 0,-7 1 86,-1-1 0,1 0 0,-2-1 0,0-1 0,0-1 0,24-23 0,-33 27-34,-1 1 1,0-1-1,-1-1 1,0 1-1,0-1 1,-1-1-1,-1 1 1,1-1-1,-2 0 1,1 0 0,4-20-1,-8 25-62,0 0 0,0-1 0,-1 1 0,0 0 0,0 0 0,0 0 0,-1-1 0,1 1 0,-2 0 0,1 0 0,-1 0 0,0 0 0,0 0 0,0 1 0,-1-1 0,0 1 0,0-1 0,-1 1 0,1 0 0,-1 0 0,0 0-1,0 1 1,-9-8 0,6 7-112,0 0 0,0 0 0,-1 1 0,1 0-1,-1 0 1,0 1 0,0-1 0,-16-2 0,19 5-82,0 0 1,0 0 0,0 0 0,0 1-1,0 0 1,0 0 0,0 1-1,0-1 1,0 1 0,0 0 0,0 0-1,0 1 1,0-1 0,1 1 0,-1 0-1,-4 3 1,8-4 130,0-1 0,0 1 1,0 0-1,0-1 0,0 1 0,0 0 1,0-1-1,0 1 0,0 0 0,1 0 1,-1 0-1,0 0 0,0 0 0,1 0 0,-1 0 1,1 0-1,-1 0 0,1 0 0,0 0 1,-1 0-1,1 0 0,0 1 0,0-1 1,-1 0-1,1 0 0,0 0 0,0 0 1,1 1-1,-1 1 0,15 11-702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8:44.0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165 229 16724,'1'1'89,"-1"0"1,1 0 0,0 0-1,0 0 1,0 0 0,-1 1-1,1-1 1,-1 0 0,1 1 0,-1-1-1,1 0 1,-1 1 0,0-1-1,0 1 1,1-1 0,-1 1-1,0-1 1,0 0 0,-1 1 0,1-1-1,0 1 1,0-1 0,-1 1-1,1-1 1,-1 0 0,1 1-1,-1-1 1,1 0 0,-1 0 0,0 1-1,0-1 1,-1 1 0,-5 10 335,-1-1 0,-15 17 1,9-11 601,-3 4-584,2 0 0,1 0 0,0 2-1,2 0 1,1 0 0,-14 39 0,24-58-406,0 0 1,0 1-1,0-1 1,1 0-1,-1 1 0,1-1 1,0 0-1,1 1 1,-1-1-1,2 8 1,-1-9-34,0-1-1,0 1 1,1 0 0,-1-1 0,1 1-1,-1-1 1,1 1 0,0-1 0,0 0-1,0 1 1,0-1 0,1 0 0,-1-1 0,0 1-1,1 0 1,4 2 0,2 0-124,1 0 1,-1 0-1,1-1 1,0-1-1,0 0 1,1 0-1,-1-1 1,0 0-1,19-1 1,-16 0 72,0-2 0,0 1 0,0-2 0,0 1 0,-1-2 0,1 0 0,16-7 0,-21 6 17,0 0 0,0 0 0,0-1 0,0 0 1,-1 0-1,0-1 0,0 0 0,-1 0 0,0-1 1,7-10-1,20-38-285</inkml:trace>
  <inkml:trace contextRef="#ctx0" brushRef="#br0" timeOffset="1">226 15 18420,'-20'-9'2272,"7"5"-1471,9 3 1375,14 2-1224,1 3-432,9-1-248,2 3-96,4-7-192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5:47.6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1 278 12611,'37'1'1809,"336"2"457,86-3-1951,-89-26-306,354-10-6,3 6 118,71-38 116,-340 33-46,-165 18 49,-81 6 70,-54-11 156,-106 13-314,83-5-1,-77 15-465,84 10-1,-141-11 258,0 1 29,0-1 0,-1 0 0,1 0 0,0 0 1,0 1-1,0-1 0,0 0 0,0 0 0,0 0 0,0-1 0,0 1 0,0 0 1,0 0-1,0 0 0,0-1 0,0 1 0,0-1 0,0 1 0,0-1 0,0 1 1,0-1-1,-1 1 0,1-1 0,0 0 0,0 1 0,-1-1 0,2-1 0,5-16-238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5:49.1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19 340 10578,'-15'-1'1746,"12"1"-401,10 0-627,215 4 581,-103-4-1115,1261-7-203,-1027 0 20,774-37-28,-81-68 600,-527 51-3,-127 32-286,-76 8-362,-304 20 45,-1 1-27,-1-1 0,0-1 1,12-3-1,-20 5 48,0-1 0,1 0 0,-1 0 0,0 1 0,0-2 0,0 1 0,0 0 1,0 0-1,-1-1 0,1 1 0,0-1 0,-1 1 0,1-1 0,0 0 0,-1 1 0,0-1 0,0 0 0,1 0 0,0-3 1,1-17-137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5:35.3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15 13803,'-9'3'706,"11"-9"-554,-2 5-154,1 0 0,0 0 0,-1 0 0,1 1 0,0-1 0,0 0 1,0 1-1,-1-1 0,1 0 0,0 1 0,0-1 0,0 1 0,0-1 0,0 1 0,0 0 0,0 0 0,0-1 1,0 1-1,0 0 0,0 0 0,0 0 0,0 0 0,2 0 0,5 2 5,-1 1 0,1 0 0,-1 0 0,0 0 0,0 1 0,0 0 0,12 10 0,8 4-38,9 2-55,1-2-1,1-1 0,50 14 1,126 22-530,-94-32 54,152 5 0,128-17-211,261-28 395,0-21 672,-285 15-79,-87 7 1,716-37 609,-5 52 42,-377 65-677,-598-58-440,1 1 0,29 10 0,-43-8 98,-13-3-45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5:36.6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1 109 14211,'0'0'36,"0"-1"1,0 1-1,0-1 0,0 1 1,0 0-1,-1-1 0,1 1 1,0-1-1,0 1 0,0 0 1,0-1-1,0 1 0,1 0 1,-1-1-1,0 1 0,0-1 1,0 1-1,0 0 0,0-1 1,0 1-1,1 0 0,-1-1 1,0 1-1,0 0 0,1-1 1,-1 1-1,0 0 0,0-1 1,1 1-1,-1 0 0,0 0 1,1 0-1,-1-1 0,0 1 1,1 0-1,-1 0 0,0 0 1,1 0-1,-1-1 0,0 1 1,1 0-1,-1 0 0,1 0 1,24-7 224,-24 7-221,160-32 1124,1 8 0,298-6 0,-425 29-1179,6 0-254,-1 1 0,0 1 0,58 11 0,-81-6-325,-14-1 230,-12 2 15,-16 1-124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1:07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2951 11098,'6'-7'330,"1"0"0,0 1-1,0-1 1,1 2-1,0-1 1,0 1-1,0 0 1,1 0 0,15-6-1,9 0-303,48-11-1,-9 3 413,107-54 375,-56 20-434,69-38-277,-23 10-36,-34 22-105,-41 17-38,149-46 0,70-15 94,12-3-1,46-28-10,-62 19-13,415-62 2,-514 136-70,-2-10 0,210-81-1,-82-5-47,-48 18 38,211-28 96,-338 107-3,205-79-1,-128 18-1,313-114-14,59 58-38,-136 38 76,-62-23-34,-169 53 8,-57 10 142,-170 73-472,-18-2 181,-1-3 62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4:28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84 290 17428,'4'-2'228,"0"1"0,0 0 0,0 0 0,0 0 1,0 1-1,0-1 0,4 1 0,-6 0-201,-1 0 0,0 0 0,0 1 0,1-1 0,-1 1 0,0-1 0,0 1 0,0-1 0,0 1 0,1-1 0,-1 1 0,0 0 0,0 0 0,0 0 0,-1-1 0,1 1 0,0 0 0,0 0 0,0 0-1,-1 0 1,1 1 0,0-1 0,-1 0 0,1 0 0,-1 0 0,1 0 0,-1 2 0,3 8 22,-1-1-1,-1 0 1,0 1-1,0-1 1,-1 1 0,0-1-1,-1 0 1,-2 15-1,-4 9 110,-12 39 1,10-43 32,-2 1 0,-1-2 0,-1 0 0,-2 0 1,-26 39-1,24-51-170,11-13-219,10-14-275,3-2 220,1 1 0,13-14 0,15-23 517,-13 6-356,1-7 40</inkml:trace>
  <inkml:trace contextRef="#ctx0" brushRef="#br0" timeOffset="1">378 9 15755,'0'-1'67,"1"1"0,-1-1 0,1 1 0,-1-1 1,1 1-1,-1-1 0,1 1 0,-1-1 0,1 1 0,0-1 0,-1 1 0,1 0 0,-1-1 0,1 1 0,0 0 0,0-1 0,-1 1 0,1 0 0,0 0 0,-1 0 0,1 0 0,0 0 0,0 0 0,-1 0 0,1 0 0,0 0 0,-1 0 0,1 0 0,0 0 0,0 1 0,-1-1 0,1 0 0,0 0 0,-1 1 0,1-1 0,0 0 0,-1 1 0,1-1 1,-1 1-1,1-1 0,-1 1 0,1-1 0,-1 1 0,1-1 0,-1 1 0,1 1 0,6 5 275,-1 1 1,11 15-1,-8-9-111,1 0-158,0 0-1,-1 1 0,0 0 0,-2 0 1,0 1-1,0 0 0,-1 0 0,-2 1 1,1-1-1,-2 1 0,0 0 0,-1 0 1,-1 1-1,0-1 0,-4 32 1,-1-10 31,-3 0 0,-1-1 1,-2 0-1,-25 64 0,4-29-304,-56 93 0,69-135 144,-1-1-1,-1 0 1,-37 40 0,3-22-157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5:37.1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83 145 11562,'-48'26'1297,"24"-3"-753,14-3-192,26-16 1408,19-7-1040,33-13-119,12-5-65,30-3-136,9-4-40,9 0-344,-2-5-272,-10 4 264,-7 8-80,-21 6-104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5:37.5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76 16796,'2'-3'106,"-1"0"0,1 0 0,0 1 0,1-1 0,-1 1 0,0 0 0,1-1 0,-1 1 0,1 0 1,0 0-1,0 1 0,0-1 0,-1 1 0,6-2 0,45-14 214,-53 16-307,32-6 27,0 1 0,0 1 0,1 2 0,-1 1 0,1 1 0,0 2 0,-1 1 0,1 2 0,-1 1 0,0 2 0,42 14 0,-60-16-38,0 1 0,-1 1 0,0 0 0,0 0 0,-1 2 0,0-1 0,0 2 0,13 13 0,-20-18 2,0 1 1,0-1-1,-1 1 0,0 0 0,0 0 1,-1 0-1,0 1 0,0-1 1,0 1-1,-1 0 0,1-1 1,-2 1-1,1 0 0,-1 1 1,0-1-1,-1 0 0,1 0 0,-2 0 1,0 11-1,-2-6 41,0 0 1,-1-1-1,-1 1 0,0-1 1,0 0-1,-1 0 0,0-1 1,-1 0-1,0 0 0,0-1 1,-1 1-1,-15 12 0,-12 9 289,-73 49 1,92-69-271,-315 231 383,326-237-477,0-1 1,-1 0 0,0 0 0,1-1-1,-1 1 1,-1-1 0,1 0 0,0-1 0,-9 3-1,14-5 15,0 0 0,0 0-1,0 0 1,0 0-1,0 0 1,0-1-1,0 1 1,0 0 0,0 0-1,0-1 1,0 1-1,0-1 1,-1 0-1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5:39.8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75 113 12243,'-14'-12'1154,"6"4"-347,-1 0 0,0 1 0,-17-10 0,26 16-754,0 1 0,0 0 1,0 0-1,-1 0 0,1 0 0,0-1 1,0 1-1,-1 0 0,1 0 0,0 0 0,0 0 1,-1 0-1,1 0 0,0 0 0,0 0 1,-1 0-1,1 0 0,0 0 0,0 0 1,-1 0-1,1 0 0,0 0 0,0 0 1,-1 0-1,1 0 0,0 0 0,-1 0 1,1 0-1,0 0 0,0 0 0,0 1 0,-1-1 1,1 0-1,0 0 0,-1 0 0,2 11 923,9 11 73,3-4-754,0-1 0,2 0 0,0-1 1,1-1-1,0 0 0,1-1 0,1-1 1,24 13-1,-9-7-348,1-2 1,0-2-1,73 23 1,-99-36-191,1 1 1,-1-1 0,1-1-1,0 0 1,-1 0-1,1-1 1,0 0-1,17-2 1,-22 1 78,1 0 1,-1-1-1,0 1 1,1-1-1,-1 0 1,0-1-1,0 1 1,-1-1-1,1 1 1,0-1-1,-1 0 0,0 0 1,1-1-1,-1 1 1,0-1-1,-1 0 1,1 1-1,3-8 1,11-25-1679,23-66 1,-29 69 2102,1 1 1,27-49 0,-92 171 4994,-33 70-3723,-18 68-490,82-174-949,3 2 0,-15 72 1,19-45-2621,17-107 1995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5:40.5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17 639 14779,'-17'11'2302,"52"-25"-1520,0-2 0,-1-1 1,56-38-1,-53 32-509,86-54 427,205-169-1,-245 170-539,55-45 101,-138 120-259,0 1 0,1 0 0,-1-1 0,1 1 0,-1 0 0,0-1 0,1 1 0,-1 0 0,1-1 0,-1 1 0,1 0 0,0 0 0,-1 0 0,1-1 0,-1 1 0,1 0 0,-1 0 0,1 0 0,-1 0 0,1 0 0,-1 0 0,1 0 0,0 0 0,1 11 18,-11 21-9,7-27-3,-15 49 23,-12 69-1,26-103-51,0 0 0,1 1 0,1-1 0,1 1 1,1-1-1,6 39 0,-5-53-88,-1 0-1,1-1 1,0 1 0,0-1-1,1 1 1,-1-1 0,1 0 0,0 1-1,1-2 1,-1 1 0,8 7 0,-7-8 39,0-1 1,0-1 0,0 1-1,0 0 1,0-1 0,0 0-1,1 0 1,-1 0 0,1-1-1,0 1 1,-1-1 0,1 0-1,0 0 1,9-1 0,23 0-401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5:52.7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64 11819,'-18'-16'1520,"14"4"-704,13-3-304,18 3 1873,13 5-1577,13 6-136,4 2-104,9 6-184,5 3-72,6 0-280,2 2-128,-6-5-288,-4-3-112,-11-1 368,-7-3-40,-30 1-88,-17 4-112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5:53.2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30 108 13267,'-27'18'1296,"24"-8"-608,16-7-224,23-10 713,13-6-313,20-4-152,9-2-64,14-1-304,-2-1-264,-1 5-576,-6 3 632,-7 7-224,-5 2-96,-15 1-96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5:53.7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255 35 16956,'-13'9'331,"1"1"0,1 0 0,-1 0 0,2 1 0,-16 20 0,22-25-295,0 1 1,0-1-1,0 0 0,1 1 1,0 0-1,0 0 0,1 0 1,-1 0-1,2 0 0,-1 0 1,1 0-1,0 1 0,0 11 1,2-15-30,0 0 0,-1 0 1,1 0-1,1 0 0,-1 0 0,1 0 1,0 0-1,-1 0 0,2-1 1,-1 1-1,0 0 0,1-1 0,-1 0 1,1 0-1,0 0 0,0 0 1,1 0-1,-1-1 0,0 1 0,1-1 1,4 3-1,9 3-8,0 0-1,0-1 1,27 7-1,-33-11 7,56 14-16,29 10-3,-83-23 0,0 1 1,0 1-1,-1 0 0,22 14 0,-31-18 10,0 0 1,0 0-1,0 1 0,0-1 0,-1 1 0,1 0 0,-1 0 1,0-1-1,0 2 0,0-1 0,0 0 0,0 0 1,-1 0-1,0 1 0,1-1 0,-1 1 0,0-1 1,-1 1-1,2 5 0,-3-4 3,1-1 1,-1 1-1,1-1 1,-1 0-1,-1 1 1,1-1-1,0 0 0,-1 0 1,0 0-1,0 0 1,0 0-1,-1-1 1,1 1-1,-1 0 0,-6 5 1,-5 5 76,-2 0 0,0-1 0,0-1 0,-1 0 0,0-1 0,-1-1 0,-36 15 0,26-15 113,1-1 1,-1-1-1,-1-2 0,-57 7 1,73-12-163,-1-1 1,1 0-1,-1-1 1,0 0-1,1-1 1,-17-5-1,26 6-96,0 0 0,0 0 0,0-1 0,0 1-1,1-1 1,-1 0 0,1 0 0,-1-1 0,1 1 0,-1-1 0,1 1-1,0-1 1,0 0 0,1 0 0,-1 0 0,1-1 0,-1 1 0,1-1-1,0 1 1,0-1 0,0 0 0,1 0 0,0 0 0,-2-5-1,2-3-75,1 1-1,0-1 0,1 0 0,0 1 1,1-1-1,0 1 0,1-1 0,1 1 1,8-21-1,11-24-506</inkml:trace>
  <inkml:trace contextRef="#ctx0" brushRef="#br0" timeOffset="1">170 83 14675,'4'-26'1721,"3"3"-1073,5 8-192,4 4 648,8 7-200,6 2-176,13 1-328,6 1-232,17 4-552,7 2-264,11-5 496,7-1-120,0-7-128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5:54.1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447 1 14179,'-37'12'480,"0"1"-1,1 2 1,1 2-1,0 1 1,-34 25-1,51-31-319,1 1 0,1 1 0,0 0 0,1 1 0,0 1 0,1 0 0,1 1 0,1 1 0,0 0 0,-15 33 0,23-41-100,0 1 1,0 0-1,1-1 1,1 1-1,0 0 0,0 0 1,1 0-1,0 1 1,1-1-1,1 0 0,2 21 1,-1-25-46,0-1 0,0 1 1,0 0-1,1-1 0,0 0 1,0 1-1,0-1 0,1 0 1,0-1-1,0 1 0,1-1 1,0 1-1,0-1 1,0-1-1,0 1 0,1-1 1,-1 0-1,1 0 0,0 0 1,8 2-1,3 1-10,-1-1 0,1-1 0,0-1 0,1-1 0,-1 0 0,1-1 0,19 0 0,-7-2-1,-1-2 0,0 0 0,45-11 0,-57 9 13,0-1 0,0 0 0,-1-1 0,0-1 0,0-1-1,0 0 1,-1-1 0,0-1 0,-1 0 0,17-16 0,-25 21-6,-1-1 1,0 1-1,0-1 1,0-1-1,-1 1 1,0-1-1,0 1 1,-1-1-1,0 0 1,0 0-1,0-1 1,-1 1-1,0-1 0,-1 1 1,1-1-1,-1 0 1,-1 1-1,0-1 1,0 0-1,0 0 1,-1 1-1,0-1 1,-1 1-1,1-1 1,-5-10-1,0 4 5,0 1 0,-1 0 0,0 0 0,-1 1 0,0 0 0,-1 0 0,-1 1 0,0 0 0,-12-11 0,12 13-17,0 1 0,0 0 1,-1 1-1,0 0 0,0 0 1,-1 1-1,0 1 0,0 0 0,0 1 1,-20-5-1,27 8-8,0 0 0,1 1-1,-1 0 1,0 0 0,1 0 0,-1 1 0,1 0 0,-1-1-1,-6 4 1,9-4-2,1 1-1,-1-1 1,1 1-1,-1 0 0,1-1 1,0 1-1,0 0 1,-1 0-1,1 0 1,0 0-1,0 0 0,0 0 1,0 1-1,0-1 1,0 0-1,1 0 1,-1 1-1,0-1 1,0 1-1,1-1 0,-1 0 1,1 1-1,0-1 1,-1 1-1,1-1 1,0 1-1,0-1 0,0 1 1,0-1-1,0 1 1,0 0-1,0 1 1,2 1-56,-1 1 1,0-1 0,1 0-1,0 0 1,0 0 0,0 0-1,1 0 1,-1 0 0,1-1 0,0 1-1,0-1 1,0 0 0,0 0-1,0 0 1,8 5 0,0-1-133,0 0 0,1 0-1,0-1 1,14 5 0,-6-4 76,0-2 0,0 0 1,0-1-1,1-1 0,-1-1 0,25-1 0,57-2-470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5:54.5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350 83 13643,'-27'14'317,"0"2"0,1 0 1,0 2-1,1 1 0,2 1 0,0 1 0,1 1 0,1 1 1,1 0-1,1 2 0,1 1 0,-20 37 0,32-52-181,1 1-1,0 0 0,0-1 0,1 2 1,-4 21-1,7-29-88,1 1 1,-1-1-1,1 1 1,0-1-1,1 1 1,-1-1-1,1 1 1,0-1-1,0 1 1,1-1-1,0 0 1,0 0-1,0 0 1,0 0-1,6 9 0,-2-8-18,0 1 1,0-1-1,0-1 0,1 1 0,0-1 0,0 0 0,1-1 0,-1 1 0,1-1 0,0-1 0,0 0 0,0 0 0,0 0 0,1-1 0,15 2 0,4-1-3,0 0 1,1-2 0,46-5-1,-44 1 3,-1-1 0,0-2 0,0-1 0,0-1 0,-1-2 0,-1-1 0,44-22 0,-57 24 4,0 0 0,-1-1 0,0-1-1,-1 0 1,0-1 0,16-19 0,-21 21-4,-1 0 1,0 0-1,-1-1 1,0 0 0,-1 0-1,0 0 1,0-1 0,-1 0-1,4-22 1,-7 22-5,0 0 0,-1 0 1,0 0-1,-1 0 0,0 0 1,-1 0-1,-1 0 0,0 0 1,0 0-1,-1 1 0,-1-1 1,0 1-1,0 0 0,-1 1 1,0-1-1,-1 1 0,0 0 1,-9-8-1,7 7-49,-1 1 1,0 0-1,-1 0 1,1 1-1,-2 1 1,1 0 0,-1 0-1,-1 1 1,1 1-1,-1 0 1,0 0-1,-1 2 1,1-1-1,-1 2 1,-16-3-1,28 6 15,1 0 0,-1-1 0,0 1 0,0-1 0,0 1 0,0 0-1,0 0 1,0 0 0,0 0 0,0 0 0,0 1 0,0-1 0,0 1 0,0-1 0,1 1-1,-1 0 1,0-1 0,0 1 0,0 0 0,1 0 0,-1 0 0,-2 3 0,0 8-117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6:32.3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15 849 12003,'0'-1'36,"-1"1"1,0-1 0,0 1 0,0-1 0,0 1 0,0-1 0,1 0-1,-1 1 1,0-1 0,0 0 0,1 0 0,-1 1 0,1-1-1,-1 0 1,1 0 0,-1 0 0,1 0 0,-1 0 0,1 0 0,0 0-1,-1 0 1,1 0 0,0 0 0,0 0 0,0 0 0,0 0-1,0 0 1,0 0 0,0 0 0,0 0 0,0 0 0,1 0 0,-1 0-1,0 0 1,1 0 0,-1-1 0,2-4 22,0 0 1,0 1-1,0-1 0,1 1 0,4-8 1,13-12 99,1 0 1,1 2 0,1 0 0,1 1-1,28-18 1,-21 14-90,520-396 354,-495 379-397,-24 18 17,1 2 1,44-25-1,-94 73 59,-262 250 83,0-11 44,-18 16 350,251-239-412,34-26-55,13-13-46,8-7 24,56-42-66,68-61-1,55-70-98,45-38 5,-115 115 57,110-121-1,-227 222 13,-1 0 1,0 0-1,1-1 1,-1 1-1,0 0 1,1 0-1,-1-1 0,0 1 1,0 0-1,1 0 1,-1-1-1,0 1 1,0 0-1,1-1 1,-1 1-1,0 0 0,0-1 1,0 1-1,0 0 1,0-1-1,0 1 1,1-1-1,-1 1 1,0 0-1,0-1 0,0 1 1,0 0-1,0-2 1,-11 6 6,-19 12 1,-147 117 107,93-65-29,-193 161 409,243-194-372,33-35-116,0 1-1,0 0 1,1 0 0,-1 0 0,0 0 0,1 0-1,-1 0 1,1 0 0,-1 0 0,1 0-1,-1 0 1,1 0 0,0 0 0,-1 2 0,2-3-5,-1 0 1,1 0 0,-1 1 0,0-1 0,1 0-1,-1 0 1,1 1 0,-1-1 0,1 0 0,-1 0 0,1 0-1,-1 0 1,1 0 0,-1 0 0,1 0 0,-1 0-1,1 0 1,-1 0 0,1 0 0,-1 0 0,1 0-1,-1 0 1,1 0 0,-1-1 0,0 1 0,1 0-1,-1 0 1,1 0 0,-1-1 0,1 1 0,-1 0 0,0-1-1,1 0 1,24-11 6,36-26-1,-33 20-21,181-112-158,150-98-411,-342 216 526,21-14-290,69-36-1,-64 45-98,-42 17 439,-1 0 1,0 0-1,0 0 0,0 0 0,0 0 1,0 0-1,1 0 0,-1 0 0,0 0 1,0 0-1,0 0 0,0 0 0,1 0 1,-1 0-1,0 0 0,0 0 0,0 0 1,0 0-1,1 0 0,-1 0 0,0 0 1,0 0-1,0 0 0,0 0 1,0 0-1,1 0 0,-1 1 0,0-1 1,0 0-1,0 0 0,0 0 0,0 0 1,0 0-1,0 0 0,0 1 0,1-1 1,-1 0-1,0 0 0,0 0 0,0 1 1,-5 7-235,-7 5 59,0 0 0,-1-1 0,-18 13 0,-1 2-3,-95 80 113,-123 107 423,172-142-221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4:29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15979,'2'11'1337,"21"-1"-897,12 2-144,25-11 416,19-1-64,14-3-152,9 3 0,11 0-168,3 6-96,-10 4-168,-8 5-152,-25 6-432,-7 2-272,-19-3 2241,-11-4-1522,-18-10 25,-9-9-48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6:35.0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236 758 12555,'31'-46'723,"2"1"-1,2 1 1,71-68 0,-91 99-638,-10 9 8,1-1 0,-1 0-1,0 0 1,0 0 0,7-10-1,-2-18 697,-8 26-690,3-22 248,-5 28-342,0 1-1,0 0 0,-1-1 0,1 1 1,0-1-1,0 1 0,0-1 0,0 1 1,0-1-1,-1 1 0,1-1 1,0 1-1,0 0 0,-1-1 0,1 1 1,0-1-1,-1 1 0,1 0 0,-1-1 1,1 1-1,0 0 0,-1 0 0,1-1 1,-1 1-1,1 0 0,0 0 0,-1 0 1,1-1-1,-1 1 0,1 0 0,-1 0 1,1 0-1,-1 0 0,1 0 0,-1 0 1,1 0-1,-1 0 0,1 0 0,-1 0 1,1 0-1,-1 0 0,1 0 0,-1 1 1,1-1-1,-1 0 0,1 0 0,0 1 1,-1-1-1,1 0 0,-1 0 0,0 1 1,-16 8 10,-1 1 1,2 1-1,-1 1 1,-24 21-1,11-8-8,-140 115 50,127-101-21,-68 79 0,87-83-17,23-35-20,1 1 1,-1 0-1,1-1 1,0 1-1,0-1 1,-1 1-1,1-1 1,0 1-1,0 0 1,0-1-1,0 1 1,0 0-1,0-1 1,0 1 0,0 0-1,0-1 1,0 1-1,0-1 1,0 2-1,1-2-1,-1 0 0,1 1 0,0-1 0,-1 0 0,1 0 0,-1 0 0,1 1 0,0-1 0,-1 0 0,1 0 0,-1 0 0,1 0 0,0 0 0,-1 0 0,1 0 0,-1 0 0,1-1 0,0 1 0,-1 0 0,1 0 0,-1 0 0,1-1 0,-1 1 0,2-1 0,27-12-40,-1-2-1,0 0 1,-1-2 0,-1-1 0,27-24-1,263-238-305,-191 163 214,-78 74 71,80-76-126,-108 99 96,-1 0-1,-1-2 1,28-44-1,-45 65 84,1 0 1,0 1-1,-1-1 0,1 0 1,-1 0-1,0 0 0,1 0 1,-1 0-1,0 0 0,1 1 1,-1-1-1,0 0 0,0 0 1,0 0-1,0 0 0,0 0 1,0-2-1,-1 3 4,1 0-1,-1 0 0,0 0 1,1-1-1,-1 1 1,1 0-1,-1 0 0,0 0 1,1 0-1,-1 0 1,1 0-1,-1 0 0,0 1 1,1-1-1,-1 0 1,1 0-1,-1 0 0,1 1 1,-1-1-1,1 0 1,-1 0-1,1 1 0,-1-1 1,1 1-1,-1-1 1,0 1-1,-112 82-217,59-41 244,-331 279 701,341-284-610,-23 19 55,25-22-7,-62 66-1,100-97-164,1 1 0,0 0 0,0 0 0,0 0 0,0 0 0,1 1 1,0-1-1,-3 8 0,5-12 3,0 0 0,0 1 0,0-1 1,0 0-1,0 1 0,-1-1 1,1 0-1,0 1 0,0-1 0,0 0 1,0 0-1,0 1 0,1-1 1,-1 0-1,0 1 0,0-1 0,0 0 1,0 1-1,0-1 0,0 0 1,0 0-1,1 1 0,-1-1 0,0 0 1,0 0-1,0 1 0,1-1 1,-1 0-1,0 0 0,0 0 0,0 1 1,1-1-1,-1 0 0,0 0 0,0 0 1,1 0-1,-1 0 0,1 1 1,14-3-91,5-4 39,-2-1 0,1-1 0,-1 0 0,0-2 0,21-14 0,84-70-174,248-238-207,-264 215 151,-105 115 273,12-13-71,-11 15 33,-6 11-20,-11 16 55,0-1 0,-34 45 0,-50 52 130,68-86-58,-362 458 1463,392-495-1520,-19 25 43,1 1 1,-26 48-1,40-66-44,-5 12 39,9-20-38,0 0-1,0 0 0,0 0 1,0 0-1,0 0 1,0 0-1,0 0 0,0 0 1,0 0-1,0 0 0,0 0 1,0 0-1,0 0 1,0 0-1,0 0 0,1 0 1,-1 0-1,0 0 0,0 0 1,0 0-1,0 0 1,0 0-1,0 0 0,0 0 1,0 0-1,0 0 0,0 0 1,0 0-1,0 0 1,0 0-1,0 0 0,0 0 1,0 0-1,0 0 0,0 0 1,0 0-1,1 0 0,-1 1 1,0-1-1,0 0 1,0 0-1,0 0 0,0 0 1,0 0-1,0 0 0,0 0 1,0 0-1,0 0 1,0 0-1,0 0 0,0 0 1,0 0-1,0 0 0,0 0 1,0 0-1,0 0 1,0 0-1,0 1 0,0-1 1,0 0-1,0 0 0,0 0 1,0 0-1,0 0 1,0 0-1,9-9 15,22-22-24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8:47.4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1732 165 11538,'-15'-13'224,"0"0"0,-1 1 0,-1 1 0,0 1-1,0 0 1,-1 1 0,0 1 0,-1 0 0,-32-8-1,-14 1 455,-100-10-1,86 17-334,0 3-1,-1 4 1,0 3-1,-94 15 0,121-9-245,2 3 0,-1 2 0,2 2-1,0 3 1,1 1 0,1 3-1,-61 36 1,82-40-77,1 1-1,1 1 0,1 2 1,0 0-1,2 1 1,0 1-1,2 1 1,1 1-1,1 1 1,1 1-1,1 0 0,2 1 1,1 1-1,1 0 1,1 0-1,2 1 1,1 1-1,2-1 1,1 1-1,1 0 1,2 1-1,1-1 0,7 58 1,-2-58-36,2 0 1,2 0-1,1-1 1,1 0-1,2-1 1,1 0-1,1 0 0,33 48 1,-35-61 3,1 0 1,1-2-1,0 1 0,1-2 1,1 0-1,0-1 1,1 0-1,0-2 1,1 0-1,0-1 0,1 0 1,0-2-1,0 0 1,1-1-1,34 7 0,1-3-9,-1-3-1,1-2 1,108-2-1,169-37-52,-211 12 63,0-5-1,-2-5 0,-1-5 0,-3-6 0,-1-4 0,-2-6 0,-2-4 1,179-124-1,-249 152 14,-2-3 0,-1-1 0,-2-1-1,-1-2 1,-2-2 0,-1-1 0,-2-1 0,46-84 0,-68 111 5,-2-1 1,0 1-1,-1-1 1,0 0-1,0 0 1,-2 0-1,2-19 0,-3 24 0,-1 0 0,-1-1 0,1 1 0,-2 0-1,1 0 1,-1 0 0,0 0 0,0 1 0,-1-1 0,0 0-1,-1 1 1,0 0 0,-6-10 0,1 6 2,-1 0 0,0 0 0,0 0 1,-1 2-1,-1-1 0,1 1 0,-1 1 0,-1 0 1,0 1-1,0 0 0,0 1 0,-1 1 0,-15-5 1,-12-1 10,0 2 1,-1 1-1,-56-2 0,-320 10-349,250 6 273,32-5-13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4:41.8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472 116 14827,'1'-8'451,"0"-1"-1,0 1 1,-1 0 0,-1-1-1,1 1 1,-4-14 0,3 19-354,1 1 1,-1-1-1,0 1 1,-1 0 0,1 0-1,0-1 1,0 1 0,-1 0-1,0 0 1,1 0 0,-1 1-1,0-1 1,0 0-1,0 1 1,0-1 0,0 1-1,0 0 1,0-1 0,-1 1-1,1 0 1,0 0 0,-1 1-1,1-1 1,-1 0-1,1 1 1,-4-1 0,-2 1-17,-1-1 0,0 2 1,0-1-1,0 1 0,0 1 0,1-1 1,-1 1-1,1 1 0,-1 0 0,1 0 1,0 1-1,0 0 0,0 0 0,0 1 1,1-1-1,-11 11 0,-4 3-58,2 1 0,0 1 0,-32 42 0,29-31-1,2 1 0,1 1 0,-21 46-1,32-59-10,1 0 0,1 1-1,1 0 1,1 0 0,1 0-1,0 1 1,0 26-1,4-40-3,1 1-1,-1 0 1,1 0-1,1-1 1,-1 1-1,2-1 1,-1 1-1,1-1 1,7 14-1,-7-17-4,0 0 1,0 0-1,1 0 0,0-1 0,0 1 1,0-1-1,0 0 0,1 0 0,0 0 1,-1-1-1,1 0 0,1 0 1,-1 0-1,11 4 0,-5-4 2,0 0 0,0-1 0,0 0 0,1-1 0,-1 0 1,0-1-1,0 0 0,1 0 0,-1-2 0,0 1 0,0-1 0,22-7 0,-25 6 3,0 0 0,0 0 0,0-1 0,0 0 0,-1-1 0,0 1 0,1-1 0,-2-1 1,1 1-1,-1-1 0,1 0 0,-2-1 0,1 1 0,-1-1 0,0 0 0,0-1 0,5-10 0,-9 15-4,0 0 0,-1 0 0,1 0-1,0 0 1,-1 0 0,0 0 0,1 0 0,-1 0-1,0 0 1,-1 0 0,1 0 0,-1 0 0,0-4 0,1 6-4,-1 0 1,1 0-1,-1 0 1,1 1-1,-1-1 1,1 0-1,-1 0 1,1 0-1,-1 1 1,1-1-1,-1 0 1,0 1-1,0-1 1,1 0-1,-1 1 1,0-1-1,0 1 1,0-1-1,1 1 1,-1 0-1,0-1 1,0 1-1,0 0 1,0 0-1,0 0 1,0-1-1,0 1 1,0 0-1,0 0 1,0 0-1,0 0 1,0 1-1,0-1 1,0 0-1,1 0 1,-1 0-1,0 1 1,0-1-1,0 1 1,0-1-1,0 0 1,1 1-1,-1 0 1,-1 0-1,0 0-2,1 0-1,0 0 1,-1 0-1,1 0 0,0 0 1,0 1-1,0-1 1,0 0-1,0 1 0,0-1 1,0 0-1,0 1 1,0 0-1,1-1 0,-1 1 1,1-1-1,-2 4 0,2-5 2,0 1 1,0-1-1,0 1 0,0 0 0,0-1 0,0 1 0,0-1 0,0 1 0,1-1 0,-1 1 0,0-1 0,0 1 0,0-1 0,0 1 0,1-1 0,-1 1 0,0-1 0,0 0 0,1 1 0,-1-1 0,0 1 0,1 0 0,0-1-2,0 0 1,0 1 0,0-1 0,0 0 0,0 1 0,0-1-1,-1 0 1,1 0 0,0 0 0,0 0 0,0 0 0,0 0-1,0 0 1,0 0 0,0 0 0,0 0 0,1-1-1,4-1-4,-1 0 0,0-1-1,1 1 1,-1-1 0,0 0-1,-1 0 1,8-7-1,-8 7 4,0 0 0,0 0-1,0 0 1,0 0-1,1 0 1,-1 1-1,1 0 1,0 0 0,9-2-1,-14 4 8,1 0-1,-1 0 0,1 0 1,0 0-1,-1 0 1,1 0-1,-1 0 0,1 1 1,-1-1-1,1 0 1,0 0-1,-1 1 0,1-1 1,-1 0-1,1 1 1,-1-1-1,0 1 1,1-1-1,-1 0 0,1 1 1,-1-1-1,0 1 1,1-1-1,-1 1 0,0-1 1,1 1-1,-1-1 1,0 1-1,0 0 0,0-1 1,0 1-1,1-1 1,-1 1-1,0-1 1,0 1-1,0 0 0,0-1 1,0 1-1,0-1 1,-1 2-1,-1 29 60,1-26-51,-5 34 42,1-12-142,-1 45-1,6-72 89,0 1-1,0 0 0,0-1 1,0 1-1,0-1 1,-1 1-1,1-1 1,1 1-1,-1-1 0,0 1 1,0-1-1,0 1 1,0-1-1,0 1 1,0 0-1,1-1 0,-1 1 1,0-1-1,0 1 1,1-1-1,-1 0 1,0 1-1,1-1 0,-1 1 1,0-1-1,1 0 1,-1 1-1,1-1 1,-1 0-1,1 1 0,-1-1 1,0 0-1,2 1 1,-1-1 6,0-1 1,0 1 0,0 0-1,0-1 1,0 1 0,0-1-1,0 1 1,0-1 0,0 1-1,0-1 1,0 0 0,-1 0-1,1 1 1,0-1 0,0 0-1,1-2 1,8-10-102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4:42.3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1 350 16099,'6'2'233,"-1"0"0,1 0 0,0-1 0,0 0-1,0 0 1,0 0 0,0-1 0,0 0 0,0 0 0,0 0-1,1-1 1,-1 0 0,0 0 0,-1-1 0,1 1-1,0-1 1,9-5 0,7-3-161,-2-1 0,1-1 0,22-18 0,-33 22 11,0 0 0,17-18 0,-23 23-36,-1-1 0,0 0-1,0 0 1,0-1 0,-1 1 0,1-1 0,-1 1-1,0-1 1,-1 0 0,2-6 0,-2 11-39,-1 0 1,0 0-1,0-1 0,0 1 1,0 0-1,0 0 0,0-1 1,1 1-1,-1 0 1,0-1-1,0 1 0,0 0 1,0 0-1,0-1 0,0 1 1,0 0-1,0-1 0,0 1 1,0 0-1,0 0 1,-1-1-1,1 1 0,0 0 1,0 0-1,0-1 0,0 1 1,0 0-1,0 0 1,-1-1-1,1 1 0,0 0 1,0 0-1,0-1 0,-1 1 1,1 0-1,0 0 0,0 0 1,0 0-1,-1-1 1,1 1-1,0 0 0,-1 0 1,1 0-1,0 0 0,-1 0 1,-14 7 241,-15 19 0,13-7-161,1 0 0,1 0 0,-14 26 0,22-33-76,0 1 0,1-1 1,1 1-1,0 0 1,1 0-1,0 1 1,-2 16-1,6-28-12,-1 0-1,1 0 0,0 0 1,0 0-1,-1 0 0,1 0 1,1 0-1,-1 0 0,0-1 1,0 1-1,1 0 0,-1 0 1,1 0-1,0 0 0,-1 0 1,1-1-1,0 1 0,0 0 1,0 0-1,0-1 0,1 1 1,-1-1-1,0 1 0,1-1 1,-1 0-1,1 1 0,-1-1 1,1 0-1,-1 0 0,1 0 1,0 0-1,0-1 0,-1 1 1,1 0-1,0-1 0,0 1 1,0-1-1,0 1 0,0-1 1,0 0-1,0 0 0,0 0 1,0 0-1,0 0 0,-1 0 1,5-2-1,3 1-5,0-1 0,-1-1 0,1 0 0,-1 0 0,1 0 0,-1-1 0,0-1 0,-1 1 0,1-1 0,-1 0 0,0-1-1,8-7 1,3-5 0,-1 0-1,-1-1 0,15-23 0,-13 16 2,-2 1 0,-1-2-1,-1 0 1,-1-1 0,-1 0 0,-2 0 0,-1-2 0,7-34-1,-15 30-8,-1 34 13,0-1 0,0 1-1,0-1 1,0 1-1,0-1 1,0 1-1,0-1 1,0 0-1,0 1 1,0-1-1,-1 1 1,1-1 0,0 1-1,0-1 1,0 1-1,-1-1 1,1 1-1,0-1 1,-1 1-1,1 0 1,0-1 0,-1 1-1,1-1 1,-1 1-1,1 0 1,-1-1-1,1 1 1,0 0-1,-1 0 1,1-1-1,-1 1 1,1 0 0,-1 0-1,0 0 1,1-1-1,-1 1 1,1 0-1,-1 0 1,1 0-1,-1 0 1,1 0 0,-1 0-1,1 0 1,-1 0-1,1 1 1,-1-1-1,0 0 1,1 0-1,-1 0 1,1 1 0,-1-1-1,1 0 1,-1 0-1,1 1 1,0-1-1,-2 1 1,-5 6-4,-1 0 0,1 0 0,0 1 0,1 0 0,0 0 1,0 1-1,-8 16 0,5-10 3,-8 14 42,1 0 0,-15 42 1,26-58-75,1-1 1,0 1-1,1 0 0,1 1 1,0-1-1,0 0 1,2 1-1,0 22 0,1-33-63,-1 0 0,1 0-1,0 0 1,0 1-1,0-1 1,0 0 0,1 0-1,-1 0 1,1 0-1,0-1 1,-1 1-1,1 0 1,1-1 0,-1 1-1,0-1 1,0 0-1,1 0 1,0 0-1,3 3 1,-1-2-53,1-1-1,0 1 1,-1-1 0,1 0-1,0 0 1,0-1-1,0 0 1,0 0 0,10 1-1,21-3-587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4:43.3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209 232 14931,'0'-4'259,"1"0"0,-1 0 1,0 0-1,-1 0 0,1 0 0,-1 0 0,1 0 0,-3-6 1,2 9-208,0 0 0,1 0 0,-1 0 0,0 0 0,0 0 0,0 0 0,0 0 0,0 0 0,0 0 1,0 1-1,0-1 0,0 0 0,0 1 0,0-1 0,0 0 0,-1 1 0,1 0 0,0-1 0,0 1 1,-1 0-1,1-1 0,0 1 0,-1 0 0,1 0 0,0 0 0,-1 0 0,1 1 0,0-1 0,0 0 1,-1 0-1,0 1 0,-5 1 92,0 0 0,1 1 1,-1-1-1,1 1 1,0 1-1,0-1 0,0 1 1,0 0-1,0 1 0,1-1 1,0 1-1,-6 7 1,0 1-33,0 0 0,1 1 0,-17 29 1,23-35-92,0-1 1,1 1 0,0 0 0,0 0 0,1 0-1,-3 17 1,5-23-18,0-1 0,0 1 0,0 0-1,0-1 1,0 1 0,1-1 0,-1 1 0,0 0-1,1-1 1,-1 1 0,1-1 0,0 1 0,-1-1-1,1 1 1,0-1 0,0 0 0,1 3 0,0-3-2,0 0 1,-1 0-1,1 0 1,0 0 0,0 0-1,-1-1 1,1 1 0,0-1-1,0 1 1,0-1-1,0 1 1,0-1 0,0 0-1,0 0 1,0 0-1,0 0 1,0 0 0,3-1-1,5-2 2,1 1 1,-1-1-1,0-1 0,1 0 0,-2 0 0,1-1 1,0 0-1,-1-1 0,0 0 0,-1-1 0,10-8 1,2-3 3,-1-1 0,-1-1 1,20-29-1,-23 28-2,-1-1-1,-1 1 0,-1-2 1,-1 0-1,-1 0 0,-1-1 1,7-31-1,-12 26-22,-4 29 16,1-1 1,-1 1-1,0 0 1,0-1-1,0 1 1,0-1 0,0 1-1,0 0 1,0-1-1,0 1 1,0 0-1,0-1 1,0 1 0,-1 0-1,1-1 1,0 1-1,0 0 1,0 0-1,0-1 1,0 1 0,-1 0-1,1-1 1,0 1-1,0 0 1,0 0-1,-1-1 1,1 1-1,0 0 1,-1 0 0,1 0-1,0-1 1,0 1-1,-1 0 1,1 0-1,-1 0 1,-10 7-7,0 8 30,1 1 1,1-1-1,0 1 0,-8 23 1,-21 75 255,36-109-274,-2 8 62,1 0 0,0 1 0,1-1 0,-2 26 0,4-37-66,0 0 0,0 1-1,0-1 1,1 0 0,-1 0-1,0 0 1,1 1 0,0-1-1,-1 0 1,1 0 0,0 0-1,0 0 1,0 0 0,0 0-1,0 0 1,1 0 0,-1-1-1,1 1 1,-1 0 0,1-1-1,-1 1 1,1-1-1,0 1 1,0-1 0,0 0-1,0 0 1,0 0 0,0 0-1,0 0 1,0 0 0,0-1-1,0 1 1,0-1 0,1 1-1,-1-1 1,0 0 0,4 0-1,3-1-86,0 0 0,0 0 0,0-1-1,0 0 1,0-1 0,0 0 0,-1 0-1,15-8 1,-15 6-24,0 1 0,1 1 0,-1-1 0,1 1 0,0 1 1,0 0-1,0 0 0,10 0 0,-18 2 96,0 0 1,0 0-1,1 0 1,-1 1-1,0-1 1,0 0-1,1 1 0,-1-1 1,0 1-1,0-1 1,0 1-1,0-1 1,0 1-1,0 0 1,0 0-1,0-1 1,0 1-1,2 2 1,11 22 10,-13-22 13,1 0 1,-1 0-1,1 0 1,0 0-1,0 0 1,0-1-1,5 6 1,-5-7 0,1 1 0,0-1 0,-1 1 0,1-1 0,0 0 0,0 0 0,0-1 0,0 1 0,0-1 0,0 1 0,0-1 0,0 0 0,0 0 0,0 0-1,0 0 1,0-1 0,0 1 0,0-1 0,0 0 0,5-2 0,6-3-27,1 0 0,23-15 0,-19 10-69,3-1-27,-15 7 31,0 0 1,1 1-1,0 0 0,0 1 1,0-1-1,0 1 1,0 1-1,1 0 0,-1 0 1,11-1-1,-17 3 76,-1 1-1,0-1 1,1 0-1,-1 1 1,0-1-1,1 1 1,-1-1-1,0 1 1,0 0 0,0 0-1,0-1 1,0 1-1,1 0 1,-1 0-1,-1 0 1,1 0-1,1 2 1,-1-2 20,0 0 0,0 0 0,0 0 0,-1 0 1,1 0-1,0-1 0,0 1 0,0 0 0,1 0 0,-1-1 0,0 1 1,0 0-1,0-1 0,0 1 0,1-1 0,-1 0 0,0 1 1,0-1-1,1 0 0,-1 0 0,0 0 0,0 0 0,1 0 0,-1 0 1,0 0-1,3-1 0,9-2-20,0-2 0,-1 0 0,23-12 0,-28 12-139,1 1-1,0 0 1,0 0 0,0 1-1,1 0 1,-1 0-1,1 1 1,0 0-1,-1 1 1,18-1 0,-24 2 109,0 0 1,0 1 0,0-1-1,0 1 1,0-1 0,0 1-1,-1 0 1,1 0 0,0 0-1,0 0 1,-1 0 0,1 0 0,-1 0-1,1 0 1,-1 1 0,1-1-1,-1 0 1,0 1 0,0 0-1,1-1 1,-1 1 0,0-1-1,-1 1 1,1 0 0,1 3 0,0 3 85,1 1 1,-2 0 0,1 0-1,0 13 1,1 11 454,-3-32-483,1 0 0,-1 0 0,0 0 0,0 0 0,1 0 1,-1-1-1,0 1 0,1 0 0,-1 0 0,0 0 0,1-1 1,0 1-1,-1 0 0,1-1 0,-1 1 0,1 0 0,0-1 1,-1 1-1,1-1 0,0 1 0,0-1 0,-1 1 0,1-1 1,0 0-1,1 1 0,0-1-29,-1 0 0,1 0 0,0 0 0,0 0 0,-1 0-1,1 0 1,0 0 0,0-1 0,-1 1 0,1-1 0,0 0 0,1 0 0,6-4-233,-1 0 0,0 0 0,12-10 0,5-8-400,-9 9-179,29-20 1,-40 31 780,-1 0 1,1 0-1,-1 1 1,1 0-1,0 0 1,0 0-1,0 1 1,0-1-1,1 1 1,-1 0-1,10 0 1,-10 2 170,0 0 1,1 0-1,-1 0 0,0 1 1,-1 0-1,1 0 0,6 3 1,23 9 650,-23-12-673,0-1 1,-1 0-1,1 0 0,0-1 0,-1 0 0,1-1 0,0 0 0,-1-1 0,0 0 1,1-1-1,12-5 0,-12 4-90,1-1 0,-1-1 0,0 1 0,0-2 1,-1 0-1,0 0 0,0-1 0,0 0 0,11-13 0,-20 20-18,0-1-1,1 1 1,-1-1-1,0 0 1,0 1-1,0-1 1,0 0-1,0 0 1,0 0-1,-1 0 1,1 0-1,-1 0 1,1 0-1,-1 0 1,0 0-1,1 0 1,-1 0-1,0 0 1,-1 0-1,1-2 1,-1 2 3,1 1-1,-1 0 1,1 0 0,-1 0 0,0 0 0,0 0 0,1 0 0,-1 0 0,0 1 0,0-1 0,0 0-1,0 0 1,0 1 0,0-1 0,0 1 0,0-1 0,-1 1 0,1-1 0,0 1 0,0-1 0,0 1-1,0 0 1,-1 0 0,1 0 0,0 0 0,0 0 0,-1 0 0,1 0 0,0 0 0,0 0 0,0 0 0,-1 1-1,-1 0 1,-6 1 116,0 1 0,1 0 0,-1 0 1,1 1-1,-1 0 0,1 0 0,0 1 0,1 1 0,-11 7 0,13-9-2,0 1 1,0-1 0,1 1-1,0 0 1,-1 0-1,1 0 1,1 0-1,-1 1 1,1 0-1,0 0 1,1 0 0,-1 0-1,1 0 1,-2 7-1,4-11-101,0-1 0,0 1 0,0-1-1,0 1 1,0-1 0,0 1 0,1-1-1,-1 1 1,0-1 0,1 1 0,-1-1-1,1 0 1,-1 1 0,1-1 0,0 1 0,0-1-1,0 0 1,-1 0 0,3 2 0,-1-1-153,1 0 0,-1 1 1,1-2-1,0 1 1,0 0-1,0 0 1,0-1-1,5 2 1,3 1-327,2-1 0,-1-1-1,20 2 1,-3-3-206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4:44.9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208 72 14931,'0'-3'209,"-1"0"0,0 0 0,0 0 0,1 0-1,-2 1 1,1-1 0,0 0 0,0 1 0,-1-1 0,0 1 0,1-1-1,-1 1 1,0 0 0,0 0 0,0 0 0,-1 0 0,1 0 0,-4-2-1,2 1 37,0 0 0,0 1-1,0-1 1,0 1-1,-1 0 1,1 0 0,-1 1-1,1-1 1,-1 1-1,-8-1 1,9 3-183,0-1 0,-1 1 0,1 0 0,0 0-1,0 0 1,0 1 0,0 0 0,0-1 0,0 1 0,0 1 0,0-1 0,1 0 0,0 1 0,-1 0-1,1 0 1,0 0 0,0 0 0,0 1 0,1-1 0,-1 1 0,1-1 0,-3 6 0,-1 2-59,1-1 0,0 1 1,0 0-1,1 1 1,1-1-1,0 1 1,-2 13-1,5-22-8,-1 1-1,1 0 1,0-1 0,0 1 0,0 0 0,1-1-1,-1 1 1,1 0 0,0-1 0,0 1 0,2 5-1,-2-7-2,1-1 1,-1 1-1,0-1 0,0 1 0,0-1 1,1 1-1,-1-1 0,1 0 0,-1 0 0,1 0 1,-1 0-1,1 0 0,0 0 0,-1 0 0,1-1 1,0 1-1,0-1 0,-1 1 0,1-1 0,0 0 1,0 1-1,0-1 0,0 0 0,2 0 1,20-2-94,-17 1 56,-1 1 1,1 0 0,-1 0-1,12 1 1,-16 0 33,0-1-1,0 1 1,0-1 0,-1 1 0,1 0 0,0 0-1,0 0 1,0 0 0,-1 0 0,1 0 0,-1 1-1,1-1 1,-1 0 0,1 1 0,-1-1 0,0 1-1,1-1 1,-1 1 0,1 3 0,3 4-9,-2 1 1,1 0-1,-1 0 1,-1 1-1,0-1 1,1 15-1,1 66-34,-4-70 57,1 8 82,-2 0 1,0 0-1,-3 0 1,0 0-1,-2-1 1,-12 39 0,16-62-45,0 0 0,0 0 0,-1 0 0,0-1 0,0 0 0,0 1 1,-5 4-1,7-8-33,0 0 1,0 0-1,0 0 1,1 0-1,-1-1 1,0 1-1,0 0 1,0-1 0,0 1-1,-1-1 1,1 1-1,0-1 1,0 1-1,0-1 1,0 0-1,0 0 1,0 1-1,-1-1 1,1 0-1,0 0 1,0 0-1,0 0 1,-1 0 0,1-1-1,0 1 1,0 0-1,0-1 1,0 1-1,0 0 1,0-1-1,0 1 1,-1-1-1,1 0 1,0 1-1,1-1 1,-1 0-1,-2-1 1,-1-3-5,0 0-1,1 0 1,0 0-1,0 0 1,0-1 0,0 1-1,1-1 1,0 0-1,0 1 1,0-1 0,1 0-1,0 0 1,-1-10-1,1 3-30,1 1 0,0 0 0,0-1 0,1 1 0,6-24 0,-4 25 19,2-1 0,-1 1 1,1 0-1,1 0 0,0 0 0,0 1 1,1 0-1,1 0 0,0 1 0,0 0 1,11-10-1,14-8-47,69-45-1,-64 48 34,38-34 0,-72 55 22,14-12 31,27-31 0,-41 42-26,-1 0 0,1-1 0,-1 0 1,0 0-1,0 0 0,0 0 0,-1 0 0,0-1 0,0 1 0,0-1 0,-1 1 0,2-9 0,-3 13-4,0 1 0,0-1 0,1 0 0,-1 0 1,0 1-1,0-1 0,0 0 0,0 0 0,0 1 0,0-1 0,0 0 1,0 0-1,0 1 0,-1-1 0,1 0 0,0 1 0,0-1 0,-1 0 1,1 0-1,0 1 0,-1-1 0,1 1 0,-1-1 0,1 0 0,-1 1 1,1-1-1,-1 1 0,1-1 0,-1 1 0,1-1 0,-1 1 0,0 0 0,1-1 1,-1 1-1,0 0 0,1-1 0,-1 1 0,0 0 0,0 0 0,1 0 1,-1-1-1,0 1 0,0 0 0,1 0 0,-1 0 0,0 0 0,0 0 1,1 1-1,-1-1 0,0 0 0,0 0 0,1 0 0,-1 1 0,0-1 1,-4 2 3,0 0 1,1 0 0,-1 1 0,1-1 0,0 1 0,-8 6 0,3 0-2,1 0 0,0 0 1,0 1-1,1 0 0,-11 18 0,15-21-5,0-1 0,0 1 1,0-1-1,1 1 0,0 0 0,0 0 0,1 0 0,0 0 0,0 1 0,1-1 1,0 9-1,0-14-30,1 1 0,-1-1 0,1 1 0,0-1 0,-1 0 0,1 1 0,0-1 0,1 0 1,-1 0-1,0 0 0,1 1 0,-1-1 0,1-1 0,0 1 0,-1 0 0,1 0 0,0-1 1,0 1-1,0-1 0,0 1 0,0-1 0,1 0 0,-1 0 0,0 0 0,1 0 0,-1 0 1,1-1-1,1 1 0,8 2-99,-1-2-1,0 0 1,1 0 0,21-2 0,8-3-162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4:45.7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0 15763,'-2'4'584,"0"0"0,0 0 0,1 0 0,-1 0-1,1 0 1,0 0 0,-1 8 0,-1 3-70,1 1-1,0 0 1,1 19 0,1-30-495,0-1 0,1 1 0,-1 0 0,1-1 0,0 1 1,0-1-1,0 1 0,1-1 0,-1 1 0,1-1 0,0 0 0,0 0 0,1 0 0,-1 0 0,5 5 0,-5-8-14,1 1-1,-1-1 1,1 1-1,-1-1 1,1 0-1,0 0 1,-1 0-1,1 0 0,0-1 1,0 1-1,0-1 1,-1 0-1,1 1 1,0-1-1,0-1 1,0 1-1,0 0 1,0-1-1,-1 1 1,1-1-1,0 0 1,0 0-1,-1 0 1,1 0-1,3-3 0,8-3 15,-1-1 0,1 0-1,13-12 1,-26 19-18,27-22 46,-22 17-35,0 0 0,0 0 0,1 1 1,0 0-1,0 0 0,1 1 0,-1-1 0,1 2 0,12-5 0,-19 8-12,1 0-1,-1 0 1,0 0-1,0 0 1,0 0-1,1 0 1,-1 1-1,0-1 1,0 0-1,0 1 1,1-1-1,-1 1 1,0-1 0,0 1-1,0 0 1,0-1-1,0 1 1,0 0-1,0 0 1,0 0-1,-1 0 1,1 0-1,0 0 1,0 0-1,-1 0 1,1 0-1,-1 0 1,1 1-1,13 38-8,-11-28 19,1 2 6,0 1 1,1-1-1,1 0 0,0 0 1,12 18-1,-16-29 0,0 0 0,1 0 0,-1-1 0,1 1 0,-1 0 0,1-1 0,0 0 0,0 1 0,0-1 0,0 0 0,1-1 0,-1 1 0,1-1 0,-1 1 0,1-1 0,-1 0 0,1 0 0,-1 0 0,1-1 0,0 1-1,0-1 1,-1 0 0,1 0 0,0-1 0,-1 1 0,1-1 0,4 0 0,5-3 34,-1 0 0,0-1 0,0 0 0,-1-1 0,0-1 0,13-8 0,23-13 55,-46 28-108,0-1-1,0 0 0,0 1 1,0-1-1,0 1 1,1-1-1,-1 1 1,0 0-1,0-1 0,1 1 1,-1 0-1,0 0 1,1 0-1,-1 0 0,0 0 1,1 0-1,-1 0 1,0 0-1,0 1 1,1-1-1,-1 0 0,0 1 1,0-1-1,1 1 1,-1 0-1,0-1 0,0 1 1,0 0-1,0-1 1,0 1-1,0 0 1,1 2-1,1 1-18,0 2 0,0-1 1,0 0-1,-1 0 0,0 1 0,2 6 1,7 18-30,-9-28 51,-1 1 0,1-1 0,-1 0 0,1 1 0,0-1 0,0 0 0,0 0 0,0 0 0,0 0 0,0 0 0,1-1 0,-1 1 0,1-1 0,-1 1 0,1-1 0,-1 0 0,1 0 0,0 0 0,0-1 0,0 1 0,-1 0 0,1-1 0,0 0 1,0 0-1,0 0 0,0 0 0,0 0 0,-1 0 0,1-1 0,4-1 0,8-2 19,-1-1 0,1-1 0,-1-1 0,22-12 0,-4 1-17,-31 17-1,10-4-16,-1 0-1,2 0 1,-1 1-1,0 0 1,16-2-1,-25 5 3,1 1 0,-1 0 0,1 0 0,-1 0 0,1 0 0,-1 0 1,1 0-1,-1 1 0,1-1 0,-1 1 0,1 0 0,-1 0 0,0 0 0,1 0 0,-1 0 0,0 0 0,0 1 0,0-1 0,0 1 0,0-1 0,0 1 0,0 0 0,0 0 1,-1 0-1,1 0 0,-1 0 0,1 0 0,-1 0 0,0 0 0,2 5 0,-3-6-21,0-1 0,0 1-1,1 0 1,-1-1 0,0 1 0,0-1-1,1 1 1,-1-1 0,0 1 0,1-1-1,-1 1 1,1-1 0,-1 1 0,1-1-1,-1 1 1,1-1 0,-1 0 0,1 1-1,-1-1 1,1 0 0,-1 1 0,1-1-1,-1 0 1,1 0 0,0 0 0,0 1-1,0-2 11,0 1-1,0 0 0,0-1 1,0 1-1,0 0 0,0-1 1,0 1-1,-1-1 0,1 1 1,0-1-1,0 0 0,-1 1 0,1-1 1,0 0-1,-1 0 0,2-1 1,11-13-212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4:46.3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21 16676,'14'-5'910,"-1"1"1,1 1 0,-1 0 0,1 1-1,27-1 1,-39 3-855,1 0-1,0 0 0,0 0 1,-1 0-1,1 1 0,0-1 1,-1 1-1,1 0 1,0 0-1,-1 0 0,1 0 1,-1 0-1,1 0 0,-1 1 1,0-1-1,1 1 1,-1-1-1,0 1 0,0 0 1,0 0-1,0 0 0,-1 0 1,1 0-1,-1 1 1,1-1-1,-1 0 0,0 1 1,1-1-1,-1 1 1,0 0-1,-1-1 0,1 1 1,0 0-1,-1-1 0,0 1 1,1 3-1,-2 4-47,1-1 0,-1 0 1,0 0-1,-1 0 0,0 0 0,0 0 0,-1-1 0,0 1 0,-1-1 0,0 1 0,-7 11 1,-8 8-7,-40 46 0,41-53 7,17-19-11,0-1 1,0 0-1,0 0 0,0 1 1,0-1-1,0 1 0,0-1 1,0 0-1,1 1 0,-1 0 1,1-1-1,-1 1 1,1-1-1,0 1 0,-1 2 1,1-3-1,1 0 1,-1 0-1,1 0 0,-1 0 1,1 0-1,-1 0 1,1-1-1,-1 1 1,1 0-1,0 0 1,0-1-1,-1 1 0,1 0 1,0-1-1,0 1 1,0-1-1,0 1 1,-1-1-1,1 1 1,0-1-1,0 0 0,0 1 1,0-1-1,0 0 1,2 0-1,12 3-149,1-1 0,0 0-1,0-1 1,0-1 0,-1-1 0,1 0-1,0-1 1,-1-1 0,1-1 0,-1 0-1,16-6 1,23-13-174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4:46.7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215 1 18292,'-15'14'477,"0"2"1,0 0-1,2 0 0,0 1 0,1 1 1,1 0-1,0 0 0,2 2 1,-9 23-1,14-35-428,1 1-1,0 0 1,1 0 0,0 0 0,1 0 0,-2 12-1,3-19-64,0 0 0,0 1-1,1-1 1,-1 0-1,0 0 1,1 1 0,-1-1-1,1 0 1,0 0-1,0 1 1,0-1 0,0 0-1,0 0 1,0 0-1,0 0 1,1-1 0,-1 1-1,1 0 1,-1 0-1,1-1 1,0 1 0,0-1-1,-1 0 1,1 1 0,0-1-1,0 0 1,1 0-1,-1 0 1,0 0 0,3 0-1,10 2-215,0 0-1,0-1 0,25 0 1,-21-2 31,-1 1 1,25 5 0,-38-5 179,0 0 0,0 1 0,0 0 0,0 0 0,0 0 0,-1 0 0,1 1 0,-1 0 0,1 0 0,-1 0 0,0 0 0,6 6 0,-9-7 19,0-1 0,0 0 0,0 1-1,0-1 1,0 1 0,0-1 0,-1 1 0,1 0 0,0-1 0,-1 1 0,0 0-1,1 0 1,-1-1 0,0 1 0,0 0 0,1 0 0,-1 0 0,-1-1 0,1 1 0,0 0-1,0 0 1,-1-1 0,1 1 0,-1 0 0,1-1 0,-1 1 0,0 0 0,0-1 0,0 1-1,0-1 1,0 1 0,0-1 0,0 0 0,0 1 0,0-1 0,-1 0 0,-1 2 0,-4 3 8,0-1 1,0 1-1,-1-1 1,1 0-1,-1-1 1,-11 4-1,7-3-202,-1 0 0,0-2 0,0 1 0,0-2-1,0 0 1,-25 1 0,31-3 110,-1 0-1,0-1 1,1 0-1,-1 0 0,1 0 1,-1-1-1,1 0 1,0-1-1,0 0 1,0 0-1,0 0 1,0-1-1,-9-6 1,6 0-72,0 1 1,-10-15 0,19 23 150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4:47.1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40 19764,'20'2'1665,"6"-4"-1241,6-4-168,5-1 360,3 0-576,3 0 232,-1 1-120,2-1-264</inkml:trace>
  <inkml:trace contextRef="#ctx0" brushRef="#br0" timeOffset="1">1269 44 17940,'-2'-4'1872,"-11"3"-1328,-8 6-280,-5 8 1769,-3 13-1777,-4 9-24,-1 5-80,3 4-136,-1 1-32,5-1-96,7-7-304,4-4-320,6-11 616,3-8-128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4:30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 16003,'16'5'572,"1"-1"1,0 0-1,0-1 0,0-1 0,33 0 0,88-13 704,-11 1-879,-119 9-395,0 1 1,0 1 0,0 0-1,0 0 1,0 0 0,0 1 0,0 0-1,10 5 1,-14-5-5,-1-1-1,0 1 0,0 0 1,0 0-1,0 1 1,-1-1-1,1 1 1,-1-1-1,1 1 0,-1 0 1,0 0-1,0 0 1,0 0-1,0 0 1,0 0-1,-1 1 0,0-1 1,0 1-1,0-1 1,2 7-1,-2 1 11,0 0-1,-1 0 0,0-1 1,-1 1-1,0 0 1,-1 0-1,0-1 1,0 1-1,-1-1 0,-6 15 1,-7 11 175,-30 50 1,45-84-175,-50 81 571,-66 82 1,-73 68 190,65-82-2266,84-103 664,31-38 244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4:47.6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204 37 18308,'-28'7'1141,"-45"17"1,62-19-906,1 0 0,-1 0 0,1 1 1,0 0-1,1 1 0,-17 14 1,25-20-199,-1 0 1,1 1 0,-1-1 0,1 1-1,0 0 1,0-1 0,0 1-1,0 0 1,0-1 0,0 1-1,0 0 1,1 0 0,-1 0 0,0 2-1,1-3-26,0 0-1,0 0 0,0 0 0,0 0 1,1-1-1,-1 1 0,0 0 1,0 0-1,1 0 0,-1 0 0,1-1 1,-1 1-1,0 0 0,1 0 1,-1-1-1,1 1 0,0 0 0,-1-1 1,1 1-1,0 0 0,-1-1 1,2 1-1,1 1-8,1 0 0,-1-1 0,1 1 0,0-1 0,0 0 0,-1 0 0,1 0 1,0-1-1,0 1 0,0-1 0,0 0 0,4 0 0,7-2-4,-1 0 1,0 0-1,0-2 1,0 0-1,-1 0 0,1-1 1,-1-1-1,0 0 1,-1-1-1,0-1 1,0 1-1,0-2 0,-1 0 1,0 0-1,13-15 1,-23 22 0,1 1 0,-1-1 0,0 0 1,1 0-1,-1 0 0,0 0 1,0 0-1,-1 0 0,1 0 1,0 0-1,-1 0 0,1 0 0,-1 0 1,1 0-1,-1 0 0,0-1 1,0 1-1,0 0 0,0 0 0,-1-4 1,0 4-6,0 0 0,0 1 0,0-1 0,0 1 0,-1-1-1,1 1 1,0-1 0,-1 1 0,1 0 0,-1 0 0,1-1 0,-1 1 0,1 1 0,-1-1 0,0 0 0,0 0 0,1 0 0,-1 1 0,0-1 0,0 1 0,0 0 0,0-1 0,0 1 0,-3 0 0,0 0-51,0 0 0,0 0 1,0 0-1,1 1 1,-1-1-1,0 1 1,0 0-1,0 1 1,1-1-1,-1 1 0,0 0 1,1 0-1,0 1 1,-1-1-1,1 1 1,0 0-1,0 0 0,1 0 1,-6 6-1,6-6-29,1 0-1,0 0 1,0 0 0,0 0-1,1 0 1,-1 1-1,1-1 1,0 1-1,0-1 1,0 1 0,0-1-1,0 1 1,1 0-1,-1-1 1,1 1-1,0 0 1,1-1-1,-1 1 1,0 0 0,1-1-1,0 1 1,0-1-1,0 1 1,0-1-1,1 1 1,-1-1 0,3 3-1,14 19-490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4:48.0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132 0 14819,'-25'29'1241,"9"-11"-635,0 0-1,1 1 0,2 1 1,-1 1-1,-14 31 0,28-51-571,-1 0 1,0 0-1,1 1 0,-1-1 0,1 0 0,0 0 1,-1 0-1,1 0 0,0 1 0,0-1 1,0 0-1,0 0 0,0 1 0,0-1 0,0 0 1,0 0-1,0 1 0,0-1 0,1 0 0,-1 0 1,1 0-1,-1 1 0,1-1 0,-1 0 1,2 1-1,-1-1-14,1 0-1,-1 0 1,1 0 0,-1-1 0,1 1-1,-1 0 1,1-1 0,-1 0 0,1 1 0,0-1-1,-1 0 1,1 0 0,-1 0 0,1 0 0,0 0-1,2 0 1,6-2 3,1 0 0,-1-1 1,0 0-1,17-7 0,-11 3 22,-1-1 1,19-12-1,-31 18-6,0 0 0,0 0 0,0-1 0,0 0 0,0 1 0,0-1 0,0 0-1,-1 0 1,0-1 0,1 1 0,-1 0 0,0-1 0,-1 1 0,1-1 0,-1 0-1,2-4 1,-3 7-16,0-1 0,0 1 0,1 0 0,-1-1 1,-1 1-1,1 0 0,0 0 0,0-1 0,0 1 0,-1 0 0,1-1 0,0 1 0,-1 0 0,1 0 0,-1 0 0,0-1 0,1 1 0,-1 0 0,0 0 0,0 0 0,-1-1 0,0 0 17,0 1-1,0-1 1,0 1 0,-1 0-1,1 0 1,0 0-1,-1 0 1,1 0 0,-1 0-1,-3 0 1,-2 0-12,0 0 0,0 0 0,0 1 0,0 0 0,0 1 0,-10 1 0,13 0 35,0-1 0,-1 1-1,1 0 1,0 0 0,0 0-1,1 1 1,-1-1 0,1 1-1,-1 0 1,1 1 0,0-1-1,-4 5 1,8-4-3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4:48.5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507 244 20396,'0'31'1425,"-16"18"-1185,-2 5-88,-4 11 440,2 2-352,2 2-80,3-3-8,5-10-224,6-9-216,4-14-360,0-9-280,0-12 712,0-11-185,-7 4-143</inkml:trace>
  <inkml:trace contextRef="#ctx0" brushRef="#br0" timeOffset="1">4 418 19188,'-4'2'1458,"6"-4"-449,11-9 55,25-13-21,80-49-454,-3-5-1,153-134 0,-246 194-607,-22 18 18,0 0 0,0 0 0,0-1 0,1 1 0,-1 0 0,0 0 0,0 0 0,0 0 0,0 0 0,0 0 0,1 0 0,-1 0 0,0 0 0,0 0 0,0 0 0,0-1 0,1 1 0,-1 0 0,0 0 0,0 0 0,0 0 0,0 0 0,1 0 0,-1 1 0,0-1 0,0 0 0,0 0 0,0 0 0,1 0 0,-1 0 0,0 0 0,0 0 0,0 0 0,0 0 0,0 0 0,1 0 0,-1 1 0,0-1 0,2 8-26,-4 15-8,2-18 24,-2 15-18,2 1 0,1-1-1,0 1 1,1-1 0,2 0-1,5 23 1,-4-29-71,-1 1-1,2-1 1,0 0-1,0-1 1,1 1-1,1-1 1,1-1-1,-1 0 1,12 12 0,-16-20 73,0 1 1,0-1-1,0 0 1,1-1-1,0 1 1,0-1 0,0 0-1,0 0 1,0 0-1,1-1 1,-1 0-1,1 0 1,-1 0 0,1-1-1,7 1 1,32 0-245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7:37.7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81 166 11658,'10'-27'7891,"-14"36"-6609,2-3-1421,-20 65 327,3 1 0,2 0 0,-5 77-1,18-109-8,4-28 181,3-26 39,9-66-93,-3-1-1,-4 0 1,-6-87 0,-1 156-326,2 9 9,-1 1 0,0-1 1,1 0-1,0 1 0,-1-1 1,1 0-1,0 1 0,1-1 1,-1 1-1,1-6 0,21 31-79,-15-15 72,1 0 1,0 0-1,1-1 0,0-1 1,0 1-1,0-2 1,1 1-1,0-1 1,0 0-1,0-1 1,20 5-1,-15-6 9,1 0 0,-1-1 0,0-1 1,1 0-1,-1-1 0,1-1 0,-1-1 0,16-3 0,-13 2 16,0-2-1,0 0 1,0-1 0,-1-1-1,0-1 1,0 0 0,-1-1-1,0-1 1,-1 0 0,0-1-1,-1-1 1,0 0 0,0-1-1,19-25 1,-6-7-6,-38 74-57,1 1 0,-6 35 0,11-45 32,-3 13 9,1 1 0,2 0-1,-1 36 1,6-54 20,1 0 0,0 0 1,1 0-1,0 0 0,2 0 0,-1-1 0,2 1 0,11 25 1,-6-18-24,-6-14-130,0 0 1,0 0-1,0-1 0,1 1 0,8 9 0,-13-18 142,0 0 0,0 0 0,0 0 0,1 1 0,-1-1-1,0 0 1,0 0 0,0 0 0,1 1 0,-1-1 0,0 0-1,0 0 1,1 0 0,-1 0 0,0 0 0,0 1 0,1-1-1,-1 0 1,0 0 0,0 0 0,1 0 0,-1 0 0,0 0-1,1 0 1,-1 0 0,0 0 0,0 0 0,1 0 0,-1 0-1,0 0 1,0 0 0,1 0 0,-1-1 0,0 1 0,1 0-1,5-10-139,1-8-76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7:41.3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19 594 12691,'-3'4'467,"0"1"0,1 0 1,-1 1-1,1-1 0,-3 7 0,5-11-385,0 0-1,0-1 1,0 1-1,0-1 1,0 1-1,0 0 1,-1-1-1,1 1 1,1 0-1,-1 0 1,0-1-1,0 1 0,0-1 1,0 1-1,0 0 1,1-1-1,-1 1 1,0 0-1,0-1 1,1 1-1,0 0 1,0 0-10,-1-1-1,1 1 1,0-1 0,0 0 0,0 0 0,0 1 0,0-1 0,0 0 0,0 0-1,0 0 1,0 0 0,0 0 0,0 0 0,0 0 0,0 0 0,0-1 0,0 1-1,0 0 1,-1 0 0,3-1 0,4-2 126,0 0 0,0-1 0,0 0 0,-1 0 0,1 0 0,-1 0 0,11-11 0,39-44 516,-43 44-545,251-266 1082,-158 169-1113,-35 48-47,-47 43 39,27-28 1,-50 48-126,0 1 0,0-1 1,0 1-1,0-1 0,0 1 1,0-1-1,0 1 1,0 0-1,0 0 0,0-1 1,0 1-1,0 0 0,0 0 1,0 0-1,0 0 0,0 0 1,0 0-1,0 1 1,0-1-1,0 0 0,0 0 1,0 1-1,0-1 0,0 1 1,0-1-1,-1 0 0,1 1 1,0 0-1,0-1 1,0 1-1,-1 0 0,2 0 1,29 28-78,-27-25 88,4 5-14,0 1 0,-1 0-1,0 0 1,-1 0 0,0 1 0,9 22 0,17 71-143,-29-91 80,-2-9 167,0 0 1,0-1 0,0 0 0,1 1 0,-1-1 0,3 4-1,-3-6-94,0 0-1,-1-1 0,1 1 0,0 0 1,-1 0-1,1-1 0,0 1 0,0-1 1,0 1-1,-1-1 0,1 1 0,0-1 0,0 1 1,0-1-1,0 0 0,0 0 0,0 1 1,0-1-1,0 0 0,0 0 0,0 0 1,0 0-1,0 0 0,0 0 0,0 0 0,0 0 1,0-1-1,1 1 0,16-10 121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7:42.3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54 16099,'-9'-4'1841,"18"2"-1521,15 1 600,8-4-120,18 0-160,6-3-95,10 1-201,1 0-16,1 0-136,-7 3-176,-12 1-280,-8 3-272,-20 1 1856,-14 4-1352,-26 5 32,-10 0-16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7:42.7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68 15251,'11'4'1649,"17"-5"-921,10-5-272,17-4 496,8 0-80,7-1-16,-1-1-263,-2 2-753,-2 3-497,-9 4 553,-6 2-120,-19 1-96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7:43.7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227 13 15707,'9'-4'641,"13"-4"476,-21 8-1089,-1 0-1,1 0 1,-1 0-1,1 0 1,-1 0 0,1 0-1,-1 0 1,1 0-1,-1 0 1,1 0 0,-1 0-1,1 1 1,-1-1-1,0 0 1,1 0 0,-1 1-1,1-1 1,-1 0-1,0 0 1,1 1 0,-1-1-1,0 0 1,1 1-1,-1-1 1,0 1 0,0-1-1,1 0 1,-1 1-1,0-1 1,0 1-1,0-1 1,1 1 0,-1-1-1,0 1 1,0-1-1,0 1 1,0-1 0,0 1-1,0-1 1,0 0-1,0 2 1,-1 11 253,0 1-1,-1 0 1,0-1 0,-6 19-1,-5 29-148,13-60-131,-1 6 5,1 0 1,-1 1 0,1-1-1,0 0 1,2 9-1,-1-14-6,-1 0-1,1 1 1,0-1-1,0 0 0,0 0 1,0 1-1,0-1 1,1 0-1,-1 0 1,1 0-1,-1 0 1,1-1-1,0 1 1,0 0-1,0-1 0,0 1 1,0-1-1,0 0 1,3 2-1,11 4-18,1-1 0,-1-1 0,1 0-1,27 3 1,-19-3-28,35 11-1,-53-14 40,0 1-1,0 0 1,0 0 0,0 1-1,-1 0 1,0 0 0,0 1-1,0 0 1,7 6 0,-11-9 8,-1 0 1,1 0-1,0 0 1,-1 0-1,1 0 1,-1 0 0,1 0-1,-1 0 1,0 0-1,0 1 1,0-1-1,0 0 1,-1 1-1,1-1 1,-1 1 0,1-1-1,-1 1 1,0-1-1,0 1 1,0-1-1,0 1 1,0 0-1,-1-1 1,1 0 0,-1 1-1,0-1 1,0 1-1,1-1 1,-2 0-1,1 1 1,0-1 0,0 0-1,-1 0 1,1 0-1,-1 0 1,1 0-1,-3 2 1,-4 3 67,1-1 0,-2 1 0,1-1 0,0-1 0,-1 0 0,0 0 0,-18 7 0,2-4 184,0 0 0,0-1 0,-1-2-1,-51 5 1,60-9-221,0-1 1,-1 0-1,1-2 0,-1 0 0,1 0 1,0-2-1,0 0 0,-23-9 0,34 10-96,0 0-1,0 0 1,0 0-1,0-1 1,1 1-1,-1-1 1,1-1-1,0 1 1,0-1-1,1 0 1,-1 0-1,1 0 1,0-1-1,0 1 1,1-1-1,-6-12 1,-5-28-269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7:44.1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26 15291,'23'-4'1809,"4"-2"-1145,6-1-288,7 1 1120,12 3-784,7 3-296,8 3-592,6 7-400,6 2 504,-2-2-176,4-6-104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7:44.5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397 56 15235,'-14'4'398,"0"0"0,0 1-1,0 1 1,1 0-1,0 0 1,-13 10 0,-68 54 840,73-53-1131,0 1-1,2 1 0,0 1 0,1 1 1,1 0-1,1 1 0,1 1 0,-18 35 1,31-52-92,-1 1 1,1-1 0,0 0-1,0 1 1,1-1-1,0 1 1,0 0 0,0-1-1,1 1 1,0 0 0,1 11-1,0-14-11,0 1 0,1-1 0,-1 1 0,1-1 0,0 0-1,0 0 1,1 0 0,-1 0 0,1 0 0,-1 0 0,1 0 0,1-1 0,-1 0 0,0 1-1,1-1 1,-1-1 0,7 5 0,1-1 3,0-1 0,0 0 0,0-1-1,1 0 1,0 0 0,0-1 0,0-1 0,0 0 0,0-1 0,0 0 0,0-1-1,21-2 1,-12 0 47,1-1 0,-1-1 1,0-1-1,0-1 0,-1-1 0,28-13 0,-32 11 44,1 0-1,-1-2 1,-1 0 0,0 0-1,-1-1 1,0-1 0,-1 0-1,14-18 1,-21 23-40,0 1 0,-1-1 0,0 0 0,0 0 0,-1-1 0,0 1 0,0-1 0,-1 0 0,0 0 0,-1 0 0,0 0 0,0 0 0,-1-1 0,0 1 0,-1-1 0,0 1 0,0 0 0,-3-11 0,2 15-39,0 0 0,-1 1 0,1-1 1,-1 1-1,0-1 0,-1 1 0,1 0 0,-1 0 1,1 0-1,-1 0 0,0 0 0,-1 1 1,1-1-1,-1 1 0,-6-5 0,4 4-15,0 1-1,-1 0 0,0-1 1,1 2-1,-1-1 0,0 1 1,0 0-1,-1 1 0,-11-2 1,7 3-154,0-1 1,0 1 0,0 1-1,1 0 1,-1 1 0,0 1-1,0-1 1,1 2 0,0-1-1,0 2 1,0-1 0,-17 11-1,0 11-1018,21-11 670,7-15 480,0 0 0,0 1 0,0-1 0,0 0 1,1 1-1,-1-1 0,0 1 0,0-1 0,0 0 0,0 1 0,1-1 1,-1 0-1,0 0 0,0 1 0,1-1 0,-1 0 0,0 1 1,0-1-1,1 0 0,-1 0 0,0 0 0,1 1 0,-1-1 0,0 0 1,1 0-1,-1 0 0,1 0 0,-1 0 0,0 1 0,1-1 0,-1 0 1,1 0-1,-1 0 0,1 0 0,21 1-686</inkml:trace>
  <inkml:trace contextRef="#ctx0" brushRef="#br0" timeOffset="1">1230 16 15019,'34'-10'1258,"-23"4"-784,-18 7 11,-10 6-222,-1 0 1,1 1-1,0 1 1,0 0 0,1 1-1,-15 13 1,-86 80-22,95-81-227,1 0 1,-29 42-1,44-55-9,0 0-1,0 1 1,1-1-1,1 1 1,-1 1 0,2-1-1,-1 0 1,1 1 0,1 0-1,-2 20 1,4-27-1,0 0 0,0 0 0,0 0 0,1 0 0,0 0 0,0 0 0,0 0 0,0 0 0,0 0 0,1 0 0,0-1 0,0 1 0,0 0 0,0-1 0,0 0 0,1 1 0,0-1 0,-1 0 0,1 0 0,0-1 0,0 1 0,1 0 0,-1-1 0,1 0 0,-1 0 0,1 0 0,0 0 0,-1-1 0,1 1 0,8 1 0,6 1 30,0-1 0,0-1-1,0 0 1,0-1 0,30-3 0,-15 0 69,0-3-1,-1 0 1,1-2 0,-1-1-1,51-21 1,-62 20 1,-1 0-1,0-2 1,-1 0-1,0-1 1,-1 0 0,-1-2-1,1 0 1,-2-1 0,20-24-1,-32 35-66,-1-1-1,1 0 1,-1 0-1,0-1 1,0 1-1,-1 0 1,1-1-1,-1 0 1,0 0-1,-1 1 1,0-1 0,0 0-1,0 0 1,0 0-1,-1-11 1,-1 12-17,0 1 1,0-1 0,0 1 0,-1-1 0,0 1 0,1 0-1,-2-1 1,1 1 0,0 0 0,-1 0 0,1 1 0,-1-1-1,0 0 1,-1 1 0,1 0 0,0 0 0,-1 0 0,0 0-1,0 0 1,-7-3 0,-2 0-20,1 0 0,-1 2 0,-1-1 0,1 1 0,-1 1 0,1 1 0,-1-1 0,-25 1 0,7 2-169,-1 2 1,-52 9 0,44-5 46,16-5-28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5:08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28 249 12979,'0'0'58,"-1"0"1,0 1-1,1-1 0,-1 0 1,0 0-1,0 0 0,1 1 1,-1-1-1,0 0 1,1 1-1,-1-1 0,1 1 1,-1-1-1,0 0 1,1 1-1,-1-1 0,1 1 1,-1 0-1,1-1 0,0 1 1,-1-1-1,1 1 1,0 0-1,-1-1 0,1 1 1,0 0-1,-1-1 0,1 1 1,0 0-1,0 0 1,0 1-1,-2 29-52,2-18 80,-3 377-49,2-71 18,-4-184-38,3 220 77,3-349-90,-1 3 5,1 1-1,0-1 0,1 1 0,3 10 0,-4-18-9,-1 0 0,1 0 1,0 0-1,0 0 0,0 0 0,0 0 0,0-1 0,1 1 0,-1 0 1,0-1-1,1 1 0,-1-1 0,1 1 0,0-1 0,-1 0 1,1 0-1,0 0 0,0 0 0,0 0 0,0 0 0,0 0 0,0-1 1,0 1-1,2 0 0,30 2-5,0-1 1,0-1-1,44-6 0,-9 1 2,51 4 46,183 21 0,118 51 76,-18 0 152,7-41-38,165-54-234,-538 18-21,65-16 0,-88 17 28,-1 0 1,0-1 0,-1-1 0,1 0 0,-1 0 0,0-2 0,-1 1 0,14-12-1,-10 3 103,-13 13-108,0 0 0,1 0 0,0 0 0,-1 1 0,1-1 0,4-2 0,-1 1-17,0-1 1,-1 0-1,1 0 0,-1-1 0,0 1 0,0-1 0,-1 0 0,7-12 0,26-59 8,-22 44 9,2-3 0,145-323 19,-25-10-19,-119 306 8,12-74 1,-25 107 3,-2-1 0,-1 0 0,-2 1 0,-5-51 0,4 69 1,-1 1 1,-1-1-1,0 1 0,0 0 0,-1 0 1,-1 1-1,1-1 0,-2 1 0,-9-15 1,9 18-15,0 0 0,-1 0 0,1 0 1,-2 0-1,1 1 0,-1 1 1,0-1-1,0 1 0,0 0 1,-1 1-1,-15-6 0,-62-17-271,-90-15 1,158 38 238,-62-11-101,-1 4-1,-147-2 1,-164 31 112,-292 54 114,366-36 30,164-18-36,-242 23 128,-3-23 288,397-17-351,0-1-1,-1 0 1,1-1 0,0 1 0,0 0-1,0-1 1,0 1 0,0-1 0,-2 0-1,3 0-116,0 1-1,1-1 1,-1 0-1,0 1 0,1-1 1,-1 1-1,1-1 0,-1 0 1,1 0-1,-1 1 0,1-1 1,-1 0-1,1 0 1,0 0-1,-1 1 0,1-1 1,0 0-1,0 0 0,0 0 1,-1 0-1,1 0 1,0-1-1,1-6 411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5:51.2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468 104 15627,'0'6'234,"-1"1"-1,0-1 1,0 0-1,-1 1 1,1-1 0,-2 0-1,1 0 1,0 0-1,-1 0 1,-5 7-1,-6 8 122,-23 25 0,30-37-261,-11 13-42,-316 364 839,308-360-827,18-20-153,15-19-368,90-134-2342,47-66-818,-129 193 3303,95-124-1812,-84 113 2744,2 1 0,45-38 0,-69 65-440,-1 0-45,0 0-1,1 1 0,-1-1 1,0 1-1,1 0 1,0 0-1,-1 0 0,1 0 1,0 1-1,7-2 1,-10 2-80,-1 1 0,1 0 0,-1 0 0,1 0 1,-1 0-1,1 0 0,-1 1 0,1-1 1,-1 0-1,1 0 0,-1 0 0,1 0 0,-1 0 1,1 1-1,-1-1 0,0 0 0,1 0 0,-1 1 1,1-1-1,-1 0 0,0 1 0,1-1 0,-1 0 1,0 1-1,1-1 0,-1 1 0,0-1 0,1 1 1,-1-1-1,0 0 0,0 1 0,0-1 0,1 1 1,-1-1-1,0 1 0,0-1 0,0 1 0,0-1 1,0 1-1,0-1 0,0 1 0,0-1 0,0 1 1,0-1-1,-1 1 0,-5 31 699,4-24-491,-12 53 739,-12 113 1,24-144-932,1-1 1,2 0 0,0 0 0,3 0-1,0 0 1,10 35 0,-9-50-261,5 20-564,-10-32 719,1-1 0,-1 1 0,0-1 0,0 1 0,1 0 0,-1-1-1,-1 1 1,1-1 0,0 1 0,0 0 0,0-1 0,-1 1 0,1-1 0,-1 1 0,0-1 0,1 1 0,-2 1 0,-9 7-320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5:51.6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55 148 12843,'-36'33'1392,"21"-6"-672,12-8-192,24-18 1313,11-8-905,27-15 8,9-6-32,24-5-144,3 0-111,5 1-297,-1 2-256,-15 10-520,-5 6-329,-16 8 593,-8 3-168,-17 3-152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5:52.1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122 34 13323,'0'9'848,"1"1"1,-1-1-1,-1 1 1,-2 16-1,-13 59-125,7-38-128,-85 407 1462,104-468-1915,-1-8-188,-2 0 0,0-1 0,5-33 0,-2 9-108,84-408-1606,-89 435 1670,-5 20 92,0 0 0,0 0 0,0 0 0,0 0-1,0 0 1,0-1 0,0 1 0,0 0-1,0 0 1,0 0 0,0 0 0,0 0 0,0 0-1,1 0 1,-1 0 0,0-1 0,0 1 0,0 0-1,0 0 1,0 0 0,0 0 0,0 0 0,0 0-1,0 0 1,1 0 0,-1 0 0,0 0 0,0 0-1,0 0 1,0 0 0,0 0 0,0 0-1,0 0 1,0 0 0,1 0 0,-1 0 0,0 0-1,0 0 1,0 0 0,0 0 0,0 0 0,0 0-1,0 0 1,1 0 0,-1 0 0,0 0 0,0 0-1,0 0 1,0 0 0,0 0 0,0 0 0,0 0-1,0 0 1,0 1 0,0-1 0,1 0-1,-1 0 1,0 0 0,0 0 0,0 0 0,8 30 389,-6-21-333,2 7 80,0-1 0,1 1-1,0-1 1,1 0 0,15 27 0,-18-38-113,0 1 1,1-1 0,-1 0 0,1 1-1,0-2 1,0 1 0,0 0 0,1-1-1,-1 0 1,1 0 0,0 0 0,-1 0-1,1-1 1,1 0 0,-1 0 0,0 0-1,0-1 1,1 0 0,-1 0 0,10 1-1,-2-2 4,1-1-1,0 0 0,0-1 0,-1-1 0,1 0 0,-1-1 1,1 0-1,-1-1 0,-1 0 0,19-11 0,7-7 67,67-52 1,-36 14 0,-25 22-48,-48 56 67,-13 27 35,2-3 3,-43 148 506,49-155-494,2 0-1,2 1 1,-2 55 0,7-77-182,1-1 1,0 1-1,0-1 0,2 1 0,4 16 1,-6-25 4,0 0-1,1 0 1,0-1 0,-1 1 0,1-1 0,0 1 0,1-1 0,-1 0 0,0 0-1,1 0 1,0 0 0,0 0 0,0 0 0,0-1 0,0 0 0,0 1 0,1-1 0,-1 0-1,1-1 1,4 3 0,22-1-149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5:52.6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50 14467,'3'0'1336,"10"0"-784,7 3-207,11-3 1095,7 0-912,15 0-216,7-1-128,16-2-512,1-3-152,1-4 384,-5-1-136,-13-11-88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5:53.1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15827,'35'14'1009,"50"13"-1,-50-17-945,54 23-1,-79-28-42,1 0 0,-1 1 0,0 0 0,-1 1 0,1 0-1,-1 1 1,-1-1 0,1 2 0,7 9 0,-13-13 24,1 0 1,0 1-1,-1-1 0,0 1 1,-1 0-1,1-1 1,-1 1-1,0 0 0,0 1 1,-1-1-1,0 0 0,0 0 1,0 9-1,-1-7 47,-1 1 1,0 0-1,-1-1 0,1 1 0,-2-1 1,1 1-1,-1-1 0,-7 13 0,-3 2 183,0-2 0,-2 1 0,-1-2-1,-1 0 1,-27 26 0,-45 36 535,73-69-803,0 0 0,-1-2 0,-35 19 0,21-20-15,31-10 8,0 0 0,-1 0 0,1 0 0,-1 0 0,1 0 0,0 0-1,-1 0 1,1 0 0,-1 0 0,1 0 0,-1 0 0,1 0 0,0 0 0,-1 0 0,1 0 0,-1 0 0,1 0 0,0 0 0,-1 0 0,1-1 0,-1 1 0,1 0 0,0 0 0,-1-1 0,1 1 0,0 0 0,-1 0 0,1-1 0,0 1 0,-1-1 0,5-10-111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01.4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14875,'12'13'1641,"11"1"-1089,13-1-192,8 1 792,18-7-608,9-4-48,7-6-104,-1-2-160,-4-7-376,-5 1-216,-17-1-368,-11 2-104,-25 2 560,-11 6-176,-21 4-104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01.9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39 13739,'-20'11'1376,"14"-5"-768,8-5-136,19-1 697,11-5-33,18-1-192,10-4-64,13 0-264,6 1-79,3 1-489,-3 2-432,-8 5 360,-3-1-97,-15 2-87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02.2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8 433 16756,'-8'16'1932,"27"-23"-1207,484-298 2224,-296 169-2853,-219 145-96,1 0 1,0 1-1,1 0 0,-16 21 1,-31 53 30,27-36-4,-28 60-1,51-91-26,0 0 0,1 0 0,0 0 0,1 1-1,2 0 1,0 0 0,-2 30 0,5-45-39,0 1 0,0 0 0,1-1 0,-1 1 0,1 0 0,0-1 0,0 1 0,0 0 0,3 3-1,-4-5 13,1-1 0,0 0 0,0 1 0,0-1 0,0 0 0,0 0 0,0 1 0,0-1 0,1 0 0,-1 0 0,0 0 0,1-1 0,-1 1 0,1 0 0,-1 0 0,3 0 0,-1-1 3,0 1 0,1-1-1,-1 0 1,0 0-1,0-1 1,1 1 0,-1-1-1,0 1 1,0-1 0,0 0-1,1 0 1,-1-1-1,0 1 1,0-1 0,-1 1-1,1-1 1,0 0 0,-1 0-1,6-5 1,35-35-258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6:02.7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156 34 14971,'-22'18'800,"2"1"-1,0 1 1,-32 43-1,47-55-702,0 0-1,0 1 1,0-1 0,1 1-1,1 0 1,-1 0 0,2 0-1,-1 1 1,1-1 0,0 1-1,1-1 1,0 1 0,1 0-1,1 17 1,0-22-72,-1-1-1,1 1 1,0-1-1,1 1 1,-1-1 0,1 1-1,-1-1 1,1 0 0,1 0-1,-1 0 1,1 0 0,-1 0-1,1-1 1,0 1 0,0-1-1,1 1 1,-1-1 0,1 0-1,-1-1 1,1 1-1,0-1 1,0 1 0,0-1-1,1 0 1,-1-1 0,0 1-1,1-1 1,-1 1 0,1-2-1,5 2 1,0-1 23,0-1 0,0 1-1,1-2 1,-1 1 0,0-2 0,0 1 0,0-1-1,0-1 1,0 0 0,0 0 0,-1-1 0,17-9-1,-11 4 61,0-1 0,-1 0 0,-1-2 0,0 1 0,0-1 0,14-19 0,-21 24-57,-1 1 0,0-1 1,-1 0-1,0-1 0,0 1 0,0-1 0,-1 0 0,0 0 0,-1 0 0,1 0 1,-2 0-1,1 0 0,-1-1 0,0 1 0,-1-10 0,-1 14-38,1 0-1,-1 0 1,0 0-1,0 0 1,-1 0 0,1 0-1,-1 0 1,0 0-1,0 0 1,0 1-1,0-1 1,-1 1 0,1 0-1,-1 0 1,0 0-1,0 0 1,0 0 0,-1 0-1,1 1 1,-1-1-1,1 1 1,-1 0-1,0 0 1,0 1 0,1-1-1,-1 1 1,0 0-1,-1 0 1,1 0-1,-5 0 1,3 0-58,-1 0 1,0 1-1,1 0 1,-1 0-1,0 0 1,0 1-1,1 0 1,-1 0-1,0 1 1,1 0-1,-1 0 1,1 0-1,0 1 1,0 0-1,0 0 1,0 1-1,1 0 1,-7 5-1,10-8-14,1 1 1,-1-1-1,1 1 0,0-1 0,-1 1 1,1-1-1,0 1 0,0 0 1,0 0-1,0-1 0,0 1 0,1 0 1,-1 0-1,1 0 0,-1 0 1,1 0-1,0 0 0,-1 0 0,1 0 1,0 0-1,0 0 0,1 0 1,-1 0-1,0 0 0,1 0 0,0 3 1,0-3-12,0 1 0,1-1-1,-1 0 1,1 1 0,0-1 0,0 0 0,-1 0 0,1 0 0,1 0 0,-1-1 0,0 1 0,0 0 0,1-1 0,-1 0 0,0 1 0,1-1 0,0 0 0,4 1-1,34 5-459,10-6-69</inkml:trace>
  <inkml:trace contextRef="#ctx0" brushRef="#br0" timeOffset="1">1018 1 15019,'-10'1'207,"0"1"-1,0 0 0,1 0 1,-1 1-1,0 1 1,1 0-1,0 0 0,0 1 1,-10 6-1,1-1 84,-17 9 360,1 1-1,-59 48 1,80-58-546,1 1 1,0 1 0,1 0-1,0 0 1,1 1 0,1 0-1,0 1 1,1 0 0,-13 29-1,19-39-89,1 0-1,0 0 0,0 0 0,0 0 0,0 1 1,0-1-1,1 0 0,0 0 0,0 1 0,0-1 1,0 0-1,1 1 0,-1-1 0,1 0 0,0 0 1,1 0-1,-1 1 0,1-1 0,0-1 0,0 1 1,0 0-1,0 0 0,0-1 0,1 1 0,0-1 1,0 0-1,0 0 0,0 0 0,0 0 0,1 0 1,-1-1-1,1 1 0,6 2 0,0-1-15,0 0-1,0-1 1,0 0-1,0-1 1,1 0-1,-1-1 1,0 0-1,1 0 1,-1-1-1,1-1 1,-1 0-1,1 0 1,-1-1-1,0 0 1,13-5-1,-1 0 13,0-2 1,-1 0-1,0-1 0,-1-1 0,37-27 0,-42 27 42,0-2 0,0 0 1,-1-1-1,19-24 0,-28 31-19,0 1-1,-1-1 1,0-1-1,0 1 0,0 0 1,-1-1-1,0 0 1,0 0-1,-1 0 1,0 0-1,-1 0 1,0 0-1,1-11 1,-2 16-20,0 0 0,-1 0 1,1 1-1,0-1 1,-1 0-1,0 1 1,1-1-1,-1 0 0,0 1 1,-1-1-1,1 1 1,0 0-1,-1-1 0,1 1 1,-1 0-1,0 0 1,1 0-1,-1 0 1,-3-2-1,2 2 0,0 0-1,-1 0 1,1 0-1,-1 1 1,1 0 0,-1-1-1,0 1 1,0 0-1,1 1 1,-1-1 0,0 1-1,0 0 1,-6 0-1,-1 1-51,0 1 0,1 0-1,-1 1 1,1 0 0,0 1-1,0 0 1,0 1-1,0 0 1,1 0 0,-1 1-1,1 0 1,1 0 0,-1 1-1,1 1 1,0-1 0,-8 12-1,0 5-139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7:35.0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88 15115,'1'0'894,"-1"0"-856,0 1 1,0-1 0,0 0 0,0 0 0,0 0 0,0 0 0,0 0-1,0 0 1,0 0 0,0 0 0,0 0 0,0 0 0,0 0-1,0 0 1,0 0 0,0 0 0,0 0 0,0 0 0,0 0 0,0 0-1,0 1 1,0-1 0,0 0 0,0 0 0,11 0 618,17-4-29,76-22 82,1 5 0,0 4 0,186-5 0,-281 22-912,12 2-973,-45 4-643,-5-5 1160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5:14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2 139 12515,'-1'2'36,"1"0"0,0-1 0,0 1 0,0 0 0,0 0 0,0 0 0,0-1 0,1 1 0,-1 0 1,1 0-1,-1-1 0,1 1 0,-1 0 0,1-1 0,0 1 0,0-1 0,0 1 0,0-1 0,0 1 0,0-1 0,0 1 1,1-1-1,-1 0 0,0 0 0,1 0 0,-1 0 0,1 0 0,-1 0 0,3 1 0,5 3-15,0 0 0,0-1 0,17 6 1,-1-3 21,0-1 0,0-1 0,0-1 0,44 0 0,106-9 137,-118 1-129,733-13 199,-39 8-234,-1-23 12,-53 3-15,677-51 34,-499 22-25,0 60 97,-794 0-64,84 9 224,-164-11-281,-1 0 1,1 0-1,-1 0 1,1 0-1,-1 0 1,1 1 0,0-1-1,-1 0 1,1 0-1,-1 1 1,1-1 0,-1 0-1,1 0 1,-1 1-1,0-1 1,1 1 0,-1-1-1,1 0 1,-1 1-1,0-1 1,1 1-1,-1-1 1,0 1 0,0-1-1,1 1 1,-1-1-1,0 1 1,0 0 0,0-1-1,1 1 1,-1-1-1,0 1 1,0-1 0,0 2-1,0-1-4,-1 1 0,1-1 1,0 1-1,0-1 0,-1 1 0,1-1 0,-1 0 0,1 1 1,-1-1-1,0 1 0,0-1 0,0 2 0,-7 4-30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7:35.5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67 12371,'-17'18'1400,"2"-1"-912,12-4-48,5-1 760,14-4-231,11-3-25,20-5-88,11-5-72,10-2-128,5-3-48,5-1-360,-4-2-224,-3 0-704,-10-3-176,-13-4 664,-8-1-208,-9-2-176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7:35.9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16756,'37'1'2764,"111"10"-1172,58 8-859,-203-19-732,0 0 0,0 1 0,0-1 1,0 1-1,-1 0 0,1 0 0,0 0 1,0 0-1,-1 1 0,1-1 0,-1 1 1,1 0-1,-1-1 0,0 1 0,0 0 1,0 0-1,2 3 0,-3-3-2,0 0 0,0 0 0,-1 1-1,1-1 1,-1 0 0,1 0 0,-1 1 0,0-1-1,0 0 1,0 1 0,0-1 0,-1 0-1,1 1 1,-1-1 0,1 0 0,-1 1 0,0-1-1,0 0 1,0 0 0,0 0 0,0 0 0,-2 2-1,-14 23 34,-2-1 0,0-1 0,-2-1 0,-43 39 0,38-38 48,-151 139 503,174-161-522,-24 16 331,26-19-385,1 1 0,-1-1 0,1 0 1,-1 1-1,1-1 0,-1 0 1,1 1-1,-1-1 0,1 0 0,-1 0 1,0 0-1,1 1 0,-1-1 1,1 0-1,-1 0 0,0 0 0,1 0 1,-1 0-1,1 0 0,-1 0 0,0 0 1,1-1-1,-1 1 0,1 0 1,-1 0-1,1 0 0,-1-1 0,0 1 1,1 0-1,-1 0 0,1-1 1,-1 1-1,1-1 0,-1 1 0,1 0 1,0-1-1,-1 1 0,1-1 0,0 1 1,-1-2-1,-4-15 81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8:48.7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2557 541 15331,'-312'-115'865,"12"4"-600,-4 23-326,235 74 2,-1 2 0,-101-2 0,118 14 43,0 2-1,0 2 1,0 2-1,-52 15 1,30 0-39,2 4 0,0 2 0,2 4 0,2 3-1,0 3 1,-66 49 0,85-52 13,1 3-1,2 2 0,-77 82 1,103-98 22,2 1 0,0 1 0,2 0 1,1 1-1,1 1 0,1 0 0,2 1 1,0 1-1,-11 46 0,19-60 1,2 1-1,-1-1 0,2 1 0,0-1 1,1 1-1,1 0 0,0-1 0,1 1 1,1-1-1,0 0 0,1 0 0,1 0 1,0 0-1,1 0 0,0-1 0,2 0 1,-1-1-1,2 0 0,16 21 1,-6-14-10,1 0 0,1-2 0,0 0 0,2-1 0,0-1 1,1-2-1,0 0 0,1-1 0,35 12 0,7-2-24,0-3-1,108 17 0,-47-18 3,2-7 0,-1-4 0,1-7 1,209-24-1,-168-1 82,-1-8 0,326-106 0,-308 67 247,237-128 0,-338 153-10,122-87 1,-173 106-134,-2-1 0,-1-1 0,-2-1 0,0-2 0,46-65 0,-66 81-64,-1 0-1,-1-1 1,0 0 0,-2-1-1,0 1 1,9-33 0,-14 39-44,0 1 0,-1 0 0,0-1 0,-1 1 0,0-1 0,-1 1 1,0-1-1,0 1 0,-1 0 0,-1-1 0,0 1 0,0 0 0,-1 1 0,-5-11 0,-1 3-4,0-1-1,-2 2 1,0 0 0,-1 0-1,-1 1 1,0 1-1,-1 0 1,-1 1-1,-19-13 1,-4 1-39,-1 2 0,0 2 1,-47-18-1,8 10-105,0 4 1,-2 3-1,-1 4 1,-132-12-1,36 18 33,-196 12 0,31 21-65,-21 15-21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5:55.7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 26 16059,'-31'-4'1281,"14"4"-841,22 0-136,31 0 448,12-3-96,22-1-160,13-1-72,20 3-128,6-1-40,0 0-264,-4 1-160,-17 5-392,-10 4-248,-27 2-1184,-18 0 1624,-28 2-337,-15-1-223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5:56.3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131 304 11482,'-54'11'1449,"15"2"-737,10 0-248,21-5 1600,12 0-1135,26-6-97,12 0-72,18-2-160,10-2-88,13 1-152,3 1-168,0-1-448,0 1-288,-8 0-776,-8-2 1080,-10-1-240,-10-2-208</inkml:trace>
  <inkml:trace contextRef="#ctx0" brushRef="#br0" timeOffset="1">891 7 14859,'17'-3'463,"0"1"-1,1 1 1,-1 0-1,29 3 1,-10 0 63,28 0 114,71 11-1,-114-10-604,-1 1-1,1 1 0,-1 1 1,0 1-1,0 0 0,-1 2 1,26 15-1,-42-23-34,0 1 0,0 0 0,0 0 0,0 0 1,-1 1-1,1-1 0,-1 1 0,1-1 0,-1 1 0,0 0 0,0 0 0,0 0 0,0 0 0,-1 0 0,1 1 0,-1-1 0,0 0 1,0 1-1,0-1 0,0 1 0,-1-1 0,1 1 0,-1 0 0,0-1 0,0 1 0,0-1 0,-1 1 0,1-1 0,-1 1 1,0-1-1,0 1 0,-1 3 0,-4 6 74,0 0 1,-1-1 0,0 0-1,-1-1 1,0 1 0,-18 17 0,-66 58 604,80-76-592,-47 41 377,-95 79 85,151-128-545,0 0 0,0-1 0,-1 1 1,0-1-1,1 0 0,-1 0 0,0 0 1,0 0-1,0-1 0,0 0 1,-1 1-1,1-2 0,0 1 0,-5 0 1,8-1-13,-1-1 0,1 1 0,0-1 0,0 1 0,-1-1 0,1 0 0,0 1 0,0-1 0,0 0 0,0 0 0,0 0 0,-2-2 0,3 3 8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5:56.8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379 0 15243,'1'1'49,"0"-1"1,0 0-1,0 1 0,0-1 0,0 0 0,0 1 1,0 0-1,0-1 0,-1 1 0,1-1 1,0 1-1,0 0 0,0 0 0,-1-1 0,1 1 1,0 0-1,-1 0 0,1 0 0,-1 0 0,1 0 1,-1 0-1,0 0 0,1 0 0,-1 0 0,0 0 1,0 0-1,1 0 0,-1 0 0,0 0 0,0 0 1,0 0-1,0 0 0,0 0 0,-1 0 0,1 0 1,0 0-1,0 0 0,-1 0 0,1 0 0,-1 0 1,1 0-1,-1 0 0,1 0 0,-1 1 0,-5 8 130,1 0-1,-2 0 0,-9 12 0,6-10 227,-28 42 296,-272 403 1162,376-580-4174,-29 54 1839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5:57.2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363 16 13019,'21'-16'1168,"-14"28"-680,-7 12-168,-13 20 528,-2 9-103,-4 6-217,3 1-32,9-1-56,7-7-96,7-11-152,9-5-16,4-7-80,0-5-160,0-1-488,-1-3-120,-10-3 520,-8-1-120,-8-4-72</inkml:trace>
  <inkml:trace contextRef="#ctx0" brushRef="#br0" timeOffset="1">16 585 14131,'-12'4'1384,"8"2"-936,8-2 1,9-1 615,19-1-288,12-2-48,19-5-144,9 0-40,8-4-168,5 0-232,1 2-528,-2 1-288,-9 1 544,-9 2-152,-16 3-120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5:57.7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32 13667,'0'20'1440,"3"-5"-728,3 3-232,12-3 1129,8 0-817,14 0-192,3-2-32,10-3-288,3-4-216,6-6-648,-2-3-184,-7-7 592,-4-6-168,-12-19-120</inkml:trace>
  <inkml:trace contextRef="#ctx0" brushRef="#br0" timeOffset="1">559 0 17188,'-28'52'1520,"-4"-2"-960,-2 1-248,9 4 496,4-2-103,9-4-377,5-3-232,9-8 1424,6-6-1352,6-22-32,2-7 80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5:58.2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43 14979,'-3'16'1665,"22"-13"-849,16-3-320,31-7 1216,12-3-792,13-3-279,5 1-65,2 2-368,-1 0-264,-18 10-640,-14 2-209,-34 8 689,-14 4-192,-19 5-160</inkml:trace>
  <inkml:trace contextRef="#ctx0" brushRef="#br0" timeOffset="1">61 192 14291,'2'8'1816,"13"-1"-1071,33-6-225,15 1 704,20-2-296,7-3-56,6-3-360,4 0-343,-4-2-33,-10 2-80,-24-3-120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6:00.2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182 2 14635,'2'-1'211,"0"1"1,0 0-1,0 0 0,0 0 0,1 0 1,-1 0-1,0 0 0,0 1 0,0-1 0,2 1 1,-3 0-161,-1-1 0,1 1 0,0 0 0,-1-1 0,1 1 0,0-1 0,-1 1 0,1 0 0,-1 0 0,1-1 0,-1 1 0,0 0 0,1 0 0,-1-1 0,0 1 0,1 0 0,-1 0 0,0 0 0,0 0 0,0 0 0,0-1 0,0 1 0,0 0 0,0 0 0,0 0 1,0 0-1,0 0 0,-1 1 0,-3 20 615,-1-1 1,-13 34-1,11-37-531,1 1 1,1 0-1,-6 38 0,11-55-138,0 0 1,0 0-1,0 0 0,0 0 1,0 0-1,0 0 0,0-1 1,1 1-1,-1 0 0,1 0 1,-1 0-1,1 0 0,0 0 1,0-1-1,-1 1 0,1 0 1,1-1-1,-1 1 0,0 0 1,0-1-1,0 0 0,1 1 1,-1-1-1,1 0 0,-1 0 1,1 1-1,0-1 0,-1 0 1,1-1-1,3 2 0,3 1-68,1-1-1,0-1 1,0 0-1,0 0 1,14-1 0,16 2-173,-33-1 203,0 0-1,0 1 0,-1-1 0,1 1 1,-1 0-1,1 0 0,-1 1 0,0 0 1,0 0-1,0 0 0,0 0 0,-1 1 1,1-1-1,-1 1 0,7 9 0,-8-9 44,0 1 0,0 0-1,-1 0 1,0 0 0,0 0-1,0 0 1,0 0 0,-1 0 0,0 1-1,0-1 1,0 0 0,-1 1-1,0-1 1,0 1 0,0-1-1,-1 1 1,-1 5 0,1-4 64,-1-1 0,0 0 1,0 1-1,0-1 0,-1 0 0,0 0 1,0 0-1,0-1 0,-1 1 0,0-1 1,0 0-1,0 0 0,-1 0 0,-8 7 1,5-6 62,0-1 0,0 0-1,-1 0 1,1-1 0,-1 0 0,0-1 0,0 0 0,0 0 0,-16 2 0,13-3-57,-1-1 1,1 0-1,0-1 1,0 0-1,0-1 1,0-1-1,-18-3 1,21 2-177,1 1 1,-1-1 0,1-1 0,0 1 0,0-1 0,1-1 0,-1 1 0,1-1-1,0-1 1,-9-7 0,12 8 64,0 1 0,1 0 0,0-1 1,0 1-1,0-1 0,0 0 0,1 0 0,0 0 0,0-1 0,0 1 0,0 0 0,1-1 0,0 1 0,0-1 0,0-8 0,1-44-369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5:17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221 166 12491,'-2'-1'92,"1"0"0,-1 0 0,0 0 0,0 0 0,1 1 0,-1-1 1,0 1-1,0-1 0,0 1 0,0 0 0,0 0 0,0 0 0,0 0 0,1 0 1,-4 1-1,3-1-58,0 1 0,0 0 0,0 0 1,1 1-1,-1-1 0,0 0 0,1 1 1,-1-1-1,1 1 0,-1-1 0,1 1 0,0 0 1,0-1-1,-1 1 0,0 3 0,-13 25 125,1 0-1,-15 46 0,-12 69-19,-11 99 175,45-195-195,3 1 1,3 99-1,3-129-98,0-1 0,1 0 0,6 21 0,-8-36-18,0 0 0,0-1 1,0 1-1,1 0 0,0 0 0,-1-1 0,1 1 0,0-1 0,1 0 0,-1 1 0,1-1 0,-1 0 0,1 0 0,0-1 1,0 1-1,0-1 0,0 1 0,1-1 0,-1 0 0,1 0 0,4 2 0,-5-4 3,-1 0 0,1 1 0,-1-1 0,1 0 0,-1-1 0,1 1 0,-1 0 0,0-1 0,1 1 0,-1-1 0,0 0 0,1 0 0,-1 0-1,0 0 1,0 0 0,0 0 0,0-1 0,0 1 0,0-1 0,0 1 0,0-1 0,0 0 0,2-3 0,4-6 30,0 0-1,0 0 1,6-14-1,-13 22-27,24-47 122,-2 0 0,-3-2 0,-2 0 0,-2-1 0,10-65 0,-9 10 52,5-180 1,-22 276-198,-1-98-24,0 100 40,-1 0 0,1 0 0,-1 0 0,-1 0 0,0 0 0,-1 0 1,1 1-1,-8-13 0,9 19-6,0 0 1,-1 0 0,1 0-1,-1 0 1,1 1-1,-1-1 1,0 1 0,0 0-1,-5-4 1,-31-10-76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6:00.7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16 13523,'5'-6'2208,"1"2"-1199,-3-2 2327,8 8-2351,4 2-249,13 3-768,8 2-480,16-5 440,5 0-145,11-1-87</inkml:trace>
  <inkml:trace contextRef="#ctx0" brushRef="#br0" timeOffset="1">550 16 15779,'-36'22'756,"2"2"-1,1 1 0,-60 57 1,80-68-618,0 1 1,1 0 0,1 1-1,0 0 1,1 0-1,1 1 1,0 0 0,1 1-1,1 0 1,-8 32 0,14-43-101,-1 1 0,1-1 0,1 1 0,0-1-1,0 1 1,0-1 0,1 1 0,2 10 0,-2-14-28,0 0 0,1 0 1,0 1-1,-1-1 0,2 0 0,-1 0 0,0-1 0,1 1 0,0 0 0,0-1 0,0 0 0,0 1 0,0-1 0,1 0 0,4 3 0,1-1-7,-1-1 0,1 1 0,-1-2 0,1 1 0,0-1 0,1 0 0,-1-1 0,0 0 1,1-1-1,-1 0 0,1 0 0,-1-1 0,1 0 0,0-1 0,-1 0 0,1 0 0,-1-1 0,0 0 0,0-1 0,17-7 0,-13 4 13,0 0 1,0-1-1,0-1 1,-1 0 0,0-1-1,-1 0 1,0-1-1,0 0 1,-1-1-1,-1 0 1,0 0 0,16-26-1,-17 21 36,0-1 1,-1 0-1,-1 0 0,0-1 1,-1 1-1,4-33 0,-8 41-29,0 1 1,-1-1-1,1 0 1,-2 0-1,1 0 0,-1 0 1,-1 0-1,1 1 1,-2-1-1,1 1 0,-1-1 1,0 1-1,-1 0 1,0 0-1,-8-13 0,8 17-12,1 0-1,0 1 0,-1 0 0,0-1 0,0 1 1,0 0-1,0 1 0,0-1 0,-1 1 0,1 0 1,-1 0-1,0 0 0,1 1 0,-1 0 0,0 0 1,0 0-1,0 0 0,0 1 0,0-1 0,0 1 1,0 1-1,1-1 0,-7 2 0,5-1-71,0 0 0,-1 1 0,1 0 0,0 0-1,1 1 1,-1 0 0,0 0 0,1 0 0,0 0-1,-1 1 1,1 0 0,1 0 0,-1 0 0,0 1 0,1 0-1,0 0 1,-5 8 0,8-11-14,-1 0 1,1 0-1,0 1 0,0-1 0,0 1 1,1-1-1,-1 1 0,0-1 1,1 1-1,0 0 0,-1 4 0,1-6 57,1 0 0,-1 0 0,0 1 0,0-1 0,1-1 0,-1 1 0,1 0 0,-1 0 0,1 0 0,-1 0 0,1 0 0,-1 0 0,1 0 0,0-1 0,0 1 0,-1 0 0,1-1 0,0 1 0,0 0 0,0-1 0,0 1 0,-1-1 0,1 1 0,0-1 0,0 0 0,0 1 0,0-1 0,0 0 0,0 0 0,2 1 0,25 1-458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6:01.2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298 0 15627,'-29'18'485,"1"2"-1,1 0 1,1 2 0,-30 32-1,39-34-330,0-1-1,1 2 0,1 0 1,1 1-1,1 0 1,-11 28-1,21-43-113,0 0 0,1 1 0,0 0 0,0-1 0,0 1 0,1 0 0,1 0 0,-1-1 0,1 1 0,1 9 0,0-12-28,0 0 0,0-1 1,0 1-1,1-1 0,0 1 1,0-1-1,0 0 0,0 0 1,0 0-1,1 0 0,0 0 1,0-1-1,0 1 0,0-1 1,1 0-1,-1 1 0,8 3 1,-2-2 7,1 0 0,-1 0 0,1-1 0,0-1 0,0 0 0,0 0 0,0-1 0,1 0 1,-1-1-1,1 0 0,-1 0 0,1-1 0,-1-1 0,1 0 0,19-4 0,-13 1 78,1-1-1,-1 0 0,-1-1 1,1-1-1,-1-1 0,0 0 1,-1-1-1,24-17 0,-26 14 31,0 0 0,0-1 1,-1 0-1,-1-1 0,0 0 0,-1-1 0,14-27 0,-19 33-70,-1-1 0,0 1 0,0-1 0,-1 0-1,0 0 1,-1-1 0,0 1 0,-1-1 0,0 1-1,0-1 1,-1 1 0,-1-1 0,0 1 0,-3-14 0,3 19-47,-1 0-1,1 0 1,-1 0 0,0 1 0,-1-1 0,1 0 0,-1 1 0,0 0 0,0 0 0,0 0 0,-1 0 0,0 0 0,1 0 0,-9-5 0,6 6-9,0-1-1,0 1 1,0 0 0,-1 1-1,1 0 1,-1 0 0,0 0-1,1 1 1,-1 0 0,-8-1-1,1 2-13,0 0 0,0 1 0,0 1-1,0 0 1,0 1 0,1 0 0,-1 1-1,1 1 1,0 0 0,-20 11 0,21-8-31,-1 0 0,2 1 1,-1 0-1,1 0 1,-18 21-1,25-25-20,0 1-1,0-1 1,1 1 0,0 0-1,0-1 1,-4 13 0,6-15 10,0 0-1,0 1 1,1-1 0,-1 0 0,1 0 0,0 1 0,0-1-1,0 1 1,0-1 0,1 0 0,-1 0 0,1 1 0,0-1-1,2 4 1,-2-4 101,1 0-1,-1 0 0,1-1 1,0 1-1,0 0 1,0-1-1,0 1 0,1-1 1,-1 0-1,1 0 0,-1 0 1,1 0-1,0 0 1,-1-1-1,1 1 0,6 1 1,-1 0-63,1 0 0,0-1 1,0-1-1,0 1 0,11-1 1,37-1-94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6:01.6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 38 13731,'-22'8'1512,"11"-3"-832,1 0-248,14 1 913,8-1-393,12-4-200,6 0-160,6-1-216,0-4-160,4 0-384,0-5-264,-10-4 400,-3-4-104,-10-4-128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6:02.1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 1 17844,'-2'2'402,"0"0"0,0 0 1,0 0-1,0 0 0,0 0 1,1 0-1,-1 0 0,-1 4 1,-20 45 904,18-40-1216,1 1 0,1 1 0,0-1 0,1 0 0,0 1 0,1-1 0,0 1 0,1 0 0,0-1 0,4 20 1,-3-24-106,1 0 1,0-1 0,1 1 0,0-1-1,0 0 1,0 0 0,1 0 0,0 0 0,1 0-1,-1-1 1,1 0 0,1 0 0,-1 0 0,1-1-1,0 0 1,0 0 0,13 8 0,-12-9-143,1 1 1,0-2 0,0 1-1,0-1 1,0 0-1,0-1 1,1 0 0,-1 0-1,1-1 1,0 0 0,10-1-1,-15 0-91,1 0 0,0-1 0,-1 0 0,1 0 0,0 0 0,-1 0 0,0-1 0,1 0 0,-1 0 0,0 0 0,0-1 0,0 1 0,0-1 0,0 0 0,-1 0 0,1 0 0,-1 0 0,0-1 0,0 1 0,0-1 0,4-7 0,-3 4-197,0 0-1,-1 0 1,0-1 0,-1 1 0,1-1 0,-1 0-1,-1 1 1,1-1 0,-2 0 0,1 0 0,-1-9-1,0 16 451,0 0-1,0 0 0,0 0 0,0 1 0,0-1 0,-1 0 1,1 0-1,0 0 0,-1 0 0,1 1 0,0-1 0,-1 0 1,1 0-1,-1 1 0,1-1 0,-1 0 0,1 1 0,-1-1 1,0 0-1,0 1 25,1 0 0,-1-1 0,0 1 1,1 0-1,-1 0 0,1 0 0,-1 0 1,0 0-1,1 0 0,-1 0 0,1 0 0,-1 0 1,0 0-1,1 0 0,-1 0 0,1 1 1,-1-1-1,1 0 0,-1 0 0,0 1 0,-3 1 239,1 0-1,0 1 0,0-1 0,0 1 0,0 0 0,1 0 0,-3 3 1,-4 6 504,1 1 0,0 0 0,1 1 0,0-1 0,1 1 0,-5 21 0,9-28-617,0 1 0,1-1 1,0 1-1,0 0 0,1-1 1,1 12-1,-1-15-129,1 0 0,-1 0 0,1-1 0,0 1 0,1 0 0,-1-1 0,0 1 0,1-1 0,0 1 0,0-1-1,0 0 1,0 0 0,5 5 0,-3-5-53,1 1 0,-1-1 1,1-1-1,0 1 0,0-1 0,0 1 0,0-1 0,1-1 0,-1 1 0,0-1 0,1 0 0,-1 0 0,1 0 0,-1-1 0,1 0 0,-1 0 0,1-1 0,7 0 0,32-12-189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6:17.2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97 88 15347,'13'-11'425,"0"1"0,0 1 1,2 1-1,-1 0 0,1 0 0,0 1 0,0 1 0,1 1 0,0 0 0,0 1 0,20-2 0,-34 6-359,1-1 0,0 1 0,0 1 0,-1-1-1,1 0 1,0 0 0,0 1 0,3 1 0,-5-2-55,0 1 0,-1-1 0,1 0 0,0 1 1,-1-1-1,1 1 0,0 0 0,-1-1 0,1 1 1,-1-1-1,1 1 0,-1 0 0,1-1 0,-1 1 1,1 0-1,-1 0 0,0-1 0,0 1 0,1 0 1,-1 0-1,0 0 0,0-1 0,0 1 0,0 0 1,0 0-1,0 0 0,0 0 0,0-1 0,0 1 1,0 0-1,0 0 0,0 0 0,-1-1 0,0 3 1,-3 7 4,-1 0 1,0 1-1,-1-1 1,0-1-1,0 1 0,-1-1 1,-14 13-1,5-3-2,-66 75 31,-47 59-5,126-148-38,-2 0 0,1 0-1,0 1 1,0-1-1,1 1 1,-1 0-1,1 0 1,0 0-1,1 0 1,0 1-1,0-1 1,0 1-1,-1 8 1,3-14 3,1 1 0,-1 0 1,0-1-1,1 0 1,-1 1-1,1-1 0,0 1 1,-1-1-1,1 0 0,0 1 1,0-1-1,0 0 1,0 0-1,0 1 0,0-1 1,0 0-1,0 0 1,1 0-1,-1-1 0,0 1 1,0 0-1,1 0 1,-1-1-1,1 1 0,-1 0 1,1-1-1,-1 0 0,1 1 1,2-1-1,6 2 31,1 0 0,-1-1 0,13-1-1,-20 0-25,41 1-250,78-10-1,-106 7 135,0-1 1,0-1-1,-1 0 0,1-1 1,-1-1-1,0 0 0,0-2 1,15-8-1,16-20-233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6:17.6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1 17068,'-5'1'300,"-1"1"0,1 1 0,0-1 0,0 1 0,0 0 0,-9 6 1,13-8-277,0-1 0,0 1 0,0-1 0,1 1 0,-1-1 1,0 1-1,1 0 0,-1-1 0,0 1 0,1 0 0,-1-1 1,1 1-1,-1 0 0,1 0 0,-1 0 0,1 0 1,0-1-1,-1 1 0,1 0 0,0 0 0,0 0 0,-1 0 1,1 0-1,0 0 0,0 0 0,0 0 0,0-1 1,0 1-1,1 0 0,-1 0 0,0 0 0,0 0 0,0 0 1,1 0-1,-1 0 0,1-1 0,-1 1 0,0 0 0,1 0 1,-1 0-1,1-1 0,0 1 0,-1 0 0,1-1 1,0 1-1,-1-1 0,1 1 0,0 0 0,0-1 0,-1 0 1,3 2-1,40 20-208,-34-19 128,-1 1 1,1 0-1,-1 1 1,-1 0 0,1 0-1,-1 1 1,0-1-1,13 14 1,-12-7 39,0 0 0,-1 0 1,0 0-1,0 1 0,-2 0 1,0 0-1,0 0 0,-1 1 0,-1 0 1,0 0-1,-1 0 0,0 0 1,-1 21-1,-1-19 47,-1-1 0,0 0 0,-1 0 0,-1 0 0,0 0 0,-1 0 0,-1-1 0,0 0 0,-1 0 0,0 0 0,-1 0 0,-13 18 0,16-27 5,-1 0-1,0 0 1,0 0 0,0 0 0,0-1 0,0 0 0,-1 0 0,-10 5 0,14-8-53,0 0 0,0 0-1,0 0 1,-1 0 0,1-1-1,0 1 1,0-1 0,0 1-1,-1-1 1,1 0 0,0 0-1,0 0 1,-1 0 0,1 0-1,0-1 1,0 1 0,0 0-1,-1-1 1,1 0 0,0 0-1,0 1 1,0-1 0,0 0-1,0-1 1,0 1 0,0 0 0,1-1-1,-1 1 1,0-1 0,-1-2-1,-2-2-8,2 0 0,-1-1 0,1 1 0,0-1 0,0 0 0,1 0 0,0 0 0,0 0 0,-1-15 0,-2-37-182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6:18.1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34 17732,'0'-12'1648,"9"10"-1104,2-1-192,16 1 681,10-1-161,17 2-536,4-2-304,10 0 64,5 0-64,-2 2-72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6:18.5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16 14563,'29'4'1672,"2"-4"-1015,11-3-241,7-1 568,6 0-272,7-2-64,1 5-152,-1-1-136,-9 5-408,-4 0-312,-8 4-328,-4-1-32,-14-2 496,-7-2-176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6:18.9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9 115 15523,'-8'7'1537,"22"-8"-793,16-12-232,22-4 600,6-2-72,18-1-287,7 0-97,15 4-408,-1 3-416,-8 10-1665,-4 3 1641,-11 2-232,-5-2-240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6:19.4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22 15699,'0'0'47,"0"0"1,0 0-1,-1 0 0,1 0 0,0-1 0,0 1 0,-1 0 0,1 0 0,0 0 0,0 0 0,0 0 0,-1 0 1,1 0-1,0-1 0,0 1 0,0 0 0,-1 0 0,1 0 0,0 0 0,0-1 0,0 1 0,0 0 1,0 0-1,0 0 0,-1-1 0,1 1 0,0 0 0,0 0 0,0 0 0,0-1 0,0 1 0,0 0 0,0 0 1,0-1-1,0 1 0,0 0 0,0-1 0,9-3 591,20 1-106,-28 3-410,89-6 467,0 4-1,165 18 1,-243-14-618,39 8-78,-49-9 94,1-1 0,0 1 0,-1 0 0,1 1 0,-1-1 1,1 0-1,-1 1 0,0-1 0,0 1 0,1 0 0,-1-1 0,0 1 0,-1 0 1,4 4-1,-4-4 8,0-1 1,-1 0 0,1 1-1,-1-1 1,0 1 0,1-1-1,-1 0 1,0 1 0,0-1-1,0 1 1,0-1 0,0 1-1,0-1 1,-1 1 0,1-1-1,0 0 1,-1 1 0,1-1-1,-1 0 1,1 1 0,-1-1-1,-1 3 1,-23 26 60,23-27-47,-81 81 425,-74 82 672,124-128-753,3 1 0,-41 67 0,66-97-476,0 1 0,0 0 0,1 1-1,-4 15 1,3-50-2616,-3 0 2052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5:26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1703 203 12899,'-35'-22'180,"-1"1"0,-1 2-1,-1 2 1,0 1 0,-72-19 0,38 18-116,-1 3 0,-100-5 0,72 14 26,1 5 1,0 4-1,0 4 0,-118 25 1,50 12-9,139-34-71,0 0 0,1 2-1,-42 26 1,59-31-12,1 0 0,1 1 0,-1 0 0,1 1 0,1 0 0,-1 0 0,2 1 0,0 0 0,0 0 0,1 1 0,0 0 0,1 0 0,0 0 0,1 1 0,-3 16 0,-3 20-7,3 0-1,-3 81 0,10-110 7,2 398-140,4-349 101,3 0 1,3-1 0,3 0-1,24 67 1,-28-106 20,1 0 0,1-1 0,1-1 0,1 0 0,2-1 0,1 0 1,1-2-1,1 0 0,1-1 0,0-1 0,2-1 0,1-1 0,1-1 0,0-2 0,1 0 0,1-2 0,0 0 0,1-2 0,34 11 0,-21-13-4,0-2 0,0-1 0,1-2 0,0-2-1,0-2 1,0-2 0,0-1 0,0-2 0,0-3 0,0-1-1,65-19 1,-31 0 8,-1-3 0,-1-3 0,-2-3 0,-1-3 0,75-55 0,-69 38 18,-2-3 0,95-96 0,-124 107-21,-2-2 0,-3-3 0,-1-1 0,40-73 1,-67 101 12,0-1 1,-1-1-1,-2 0 1,-1-1 0,-1 1-1,6-44 1,-11 49 15,-2 0 0,0 0-1,-1 0 1,-2 0 0,0 0 0,-1 1 0,-1-1-1,-14-41 1,8 37 40,-2 0-1,-1 0 1,-1 1-1,-2 1 1,0 0-1,-1 1 1,-1 1-1,-2 1 1,0 1-1,-37-30 1,14 17 56,-3 2 0,-1 2 0,-1 2 0,-83-34 0,73 40-55,-1 2 1,-1 2-1,0 3 1,-121-11-1,65 19-104,-198 14 0,158 7-2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6:19.8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81 13483,'0'-8'1960,"4"0"-1080,9 4-319,5 1 1463,17 0-984,9 2-160,15 0-295,6-1-137,5 1-408,3-1-240,0-2-553,-3-3-183,-10-5 712,-7 2-176,-12-4-168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6:20.2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306 106 13427,'0'0'47,"0"0"-1,0 0 1,0 0 0,0-1-1,-1 1 1,1 0 0,0 0 0,0 0-1,0 0 1,0 0 0,-1 0-1,1-1 1,0 1 0,0 0 0,0 0-1,0 0 1,-1 0 0,1 0-1,0 0 1,0 0 0,0 0 0,-1 0-1,1 0 1,0 0 0,0 0-1,-1 0 1,1 0 0,0 0 0,0 0-1,0 0 1,-1 0 0,1 0-1,0 0 1,0 1 0,0-1 0,0 0-1,-1 0 1,1 0 0,0 0-1,0 0 1,0 0 0,0 1 0,0-1-1,-1 0 1,-10 10 386,8-8-106,-13 12 1027,7-8-1000,0 1-1,1 1 0,0 0 0,0 0 0,1 0 0,0 1 0,-8 13 0,15-22-338,0 1 0,-1 0 0,1 0 0,0-1 0,0 1 0,0 0 0,-1 0 0,1 0 0,0-1 0,0 1 0,0 0 0,0 0 0,1 0 0,-1-1 0,0 1-1,0 0 1,0 0 0,1 0 0,-1-1 0,0 1 0,1 0 0,-1-1 0,0 1 0,1 0 0,-1 0 0,1-1 0,-1 1 0,1-1 0,0 1 0,-1-1 0,1 1 0,0-1-1,-1 1 1,1-1 0,0 1 0,-1-1 0,1 0 0,0 1 0,0-1 0,-1 0 0,1 0 0,0 0 0,1 1 0,5 0-27,1 1-1,-1-1 1,13 1 0,-16-2 5,44 2-206,85 7-526,-109-5 482,0 0 1,-1 1-1,33 12 1,-50-15 203,0 0 0,0 0-1,-1 1 1,1 0 0,-1 1 0,0-1-1,0 1 1,0 0 0,0 0 0,6 8 0,-9-9 63,-1-1 1,1 0 0,-1 0-1,0 0 1,0 1 0,0-1-1,-1 1 1,1-1 0,0 1-1,-1-1 1,0 1 0,1-1-1,-1 1 1,0-1 0,0 1-1,-1-1 1,1 1 0,0-1-1,-1 1 1,0-1 0,1 1-1,-1-1 1,0 0 0,0 1-1,0-1 1,-1 0 0,1 0-1,0 0 1,-3 3 0,-6 8 206,-1-1 0,0 0 1,-1-1-1,-1 0 0,1-1 1,-20 13-1,-91 43 1304,104-56-1302,0-2 0,-1 0 1,0-2-1,0 0 1,-1-1-1,-40 4 0,53-8-267,1-1 0,-1 0-1,0-1 1,1 1-1,-1-1 1,1-1-1,-1 1 1,1-1-1,0-1 1,-1 1-1,1-1 1,0-1 0,1 1-1,-1-1 1,1 0-1,-1-1 1,1 1-1,1-1 1,-1-1-1,1 1 1,0-1 0,-7-9-1,3 1-179,2 0 0,0-1 0,0 0 1,1 0-1,1-1 0,1 1 0,-5-32 0,1-9-451</inkml:trace>
  <inkml:trace contextRef="#ctx0" brushRef="#br0" timeOffset="1">113 108 13555,'36'-12'1672,"8"-1"-752,0 2-311,12-1 863,9 2-280,11 5-272,8-1-103,2 4-409,0 0-440,-2-1 80,-3-4-72,-11-18-72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19:00.9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2464 153 11450,'-14'-13'99,"-1"1"0,-1 0 0,0 1 0,0 1 0,-1 0-1,0 1 1,-1 1 0,0 1 0,-37-10 0,-2 4 7,0 3 0,-60-3 0,-20 6 347,-270 19 0,-133 55 332,436-52-616,0 4-1,-117 38 1,184-45-127,1 2-1,0 2 1,1 1 0,1 1 0,1 2-1,1 1 1,0 2 0,2 1 0,-35 35-1,49-40-44,1 0-1,1 0 1,0 2-1,1-1 1,1 2-1,2 0 1,0 0-1,1 0 1,-11 45-1,16-49 1,0-1-1,1 1 1,1 0-1,1 1 1,1-1-1,0 0 1,1 0-1,1 0 1,1 0-1,0 0 1,2 0-1,0-1 1,13 31-1,-11-36-3,0 0 0,0 0 0,2-1 0,-1 1-1,2-2 1,-1 0 0,1 0 0,21 16 0,-12-13-2,0-2 0,0 0 0,1-1 0,0 0 1,22 5-1,15 1-1,0-2 1,1-3 0,78 5 0,383-2 27,-1-49 2,-392 22-30,227-54-1,-287 48 9,0-2-1,-2-3 1,0-3-1,-2-3 1,61-39-1,68-63 68,-160 108 59,-1-2 1,-1-1-1,45-55 0,-67 72-48,0 1 1,0-2 0,-2 1 0,1 0-1,5-16 1,-9 21-36,-1 0 1,0 1-1,0-1 0,0 0 0,0 0 1,-1 0-1,1 0 0,-1 0 0,-1 0 0,1 0 1,-1 0-1,0 0 0,0 0 0,0 1 1,-3-9-1,-1 6 17,1 0 1,-1 0-1,0 0 0,0 1 1,-1-1-1,0 1 1,0 0-1,0 1 0,-1-1 1,-11-6-1,-5-2 95,0 2 0,-29-12 0,1 4-12,-1 3-1,-1 2 0,-85-13 0,-165-2-34,161 21 288,-1 7 0,-202 22 0,315-16-192,-111 10 200,75-16-105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2:44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1 424 12467,'14'3'108,"-1"-1"0,1 0 0,0-1 0,0 0 1,27-3-1,-26 1 32,-1 0-1,1 1 1,-1 1 0,1 0 0,22 5 0,-6 2-15,0-3 0,0 0-1,1-2 1,0-1 0,59-4 0,159-34-225,-151 19 118,88-9-8,268-3 1,46 32-1,-13 0 12,222-57-5,-330 15 1,3 23-42,-178 19 3,439-14-9,-454-5 41,940-56 35,205 24-39,-381 7-16,2 26-6,-74 2 8,-395-2 17,144-3-9,0 27-5,-126 19 2,685 29-3,-875-47 4,578 15-10,0-36-10,369 18-38,-45 65 93,-336-24-57,-325-6 110,-367-26-61,671 8 86,-580-36-187,149 4 20,36 7 103,-262-4-38,-95 5-4,230-15 19,-203-3-12,171-19 40,-242 31 5,0-2 0,-1-4 1,0-2-1,97-35 1,-130 38-46,1 1 1,0 1-1,1 1 1,-1 3-1,65-5 1,-89 11 9,0 0 1,0 0-1,-1 0 0,1 1 1,-1 0-1,8 3 0,-7-2 10,0-1-1,0 0 0,1 0 0,13 2 0,39-6 100,-61 7-70,0-1-1,-1 1 1,1-1 0,-1 0 0,0 0-1,-4 7 1,5-10-54,-11 25 0,0 0-1,2 1 1,-10 40 0,-13 86 10,31-139-18,1-11 0,-40 244-40,31-168 20,1 92-1,10-119 19,2 0-1,3-1 1,14 59 0,-5-32-3,8 148 1,-18 82 10,-1-24 3,6 199 68,-9-310-83,-3 81 26,7 178 19,71 159-47,53 359 144,-118-856-117,4-1 0,4 0 0,52 149 0,-16-74-6,-47-136 0,-2 0-1,-1 1 0,2 44 1,-14 116 280,-1-7 177,9-152-348,1-1 0,2 0 0,12 51-1,1-19-318,-3 1 0,6 74-1,-16-111-150,-4-28 334,0 0 0,0 0 0,0 0 0,0 0 1,0 0-1,0-1 0,1 1 0,-1 0 0,0 0 1,1 0-1,-1 0 0,1 0 0,-1 0 0,1-1 1,-1 1-1,1 0 0,-1 0 0,1-1 0,0 1 0,0 0 1,-1-1-1,1 1 0,1 0 0,7-10-221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58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71 190 14227,'-70'-8'5672,"124"10"-4978,1-2 1,91-13-1,110-31-325,-182 29-255,548-86-9,-562 91-176,-76 19 15,-81 18 9,-139 22 0,-104-5-128,182-26 98,146-16 69,-23 2 5,-34 9 0,60-11-2,0 1 1,1 0-1,-1 0 0,1 0 1,0 1-1,0 1 1,0-1-1,1 1 0,-9 7 1,15-11 0,0-1 0,1 1 0,-1-1 0,0 1 0,1-1 0,-1 1 0,1 0 0,-1-1 0,0 1 0,1 0 0,0-1 0,-1 1 0,1 0 0,-1-1 0,1 1 0,0 0 0,-1 0 0,1 0 0,0-1 0,0 1 0,0 0 0,0 0 0,0 0 0,0 0 0,0 1 0,0-1 0,1-1-1,0 1 0,-1-1 1,1 1-1,0 0 1,0-1-1,-1 1 0,1-1 1,0 0-1,0 1 1,0-1-1,0 0 0,-1 1 1,1-1-1,0 0 1,0 0-1,0 0 0,2 0 1,5 1-22,0-1 0,1 0 0,16-3 0,264-70-106,-24 4-433,-230 62 312,-11 1-269,1 1-1,-1 1 1,26 0 0,-70 13 207,-62 4 922,-133 4 1,127-12-296,-277 10-59,343-12-1002,15 0 119,16-1 56,7-2 115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25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5883 414 9970,'0'-10'488,"0"4"-193,1 0-1,-2 0 0,1 1 0,-1-1 0,1 0 0,-2 0 0,-1-6 1,2 9-242,-1 1 1,1 0 0,-1 0 0,1-1 0,-1 1 0,0 0-1,0 1 1,0-1 0,0 0 0,0 0 0,-1 1 0,1-1-1,0 1 1,-1 0 0,1 0 0,-1 0 0,1 0 0,-1 0-1,-2 0 1,-40-9 150,0 2 1,0 2-1,-77-1 0,34 3-115,-199-18-29,-142-8-11,-1 24-10,-25 30 42,-11 0 74,376-23-123,0-3 1,0-4 0,1-4-1,-99-25 1,85 10-28,-1 4-1,-150-11 1,103 26-9,-251-16 55,-193-38-12,200 9 1,365 48-18,0 2-1,0 2 1,-1 0 0,1 2 0,-57 13 0,-141 56 44,201-63-56,1 2 0,0 2 0,1 0 1,1 1-1,0 2 0,1 0 0,-32 30 0,38-29-10,1 0 0,0 1 0,2 1 0,0 1 0,1 0 0,1 1-1,1 0 1,1 0 0,-10 31 0,20-52 0,-7 19 9,1 1-1,1 0 0,0 0 0,-3 37 1,8-52-9,0 0 1,0 1 0,1-1 0,-1 0-1,1 0 1,1 1 0,-1-1 0,0 0 0,1 0-1,0 0 1,1 0 0,-1-1 0,1 1-1,-1 0 1,2-1 0,-1 0 0,0 0-1,1 0 1,0 0 0,-1 0 0,2-1 0,-1 0-1,8 6 1,170 80 121,-52-28-9,-60-24-75,164 78 31,-199-101-54,1-2 0,0-1 0,1-2 0,73 9 0,-45-14 50,120-10-1,63-24 131,-17 1-2,-162 24-115,93 4 1,-123 4-69,0 3 0,-1 1 0,0 2 0,0 2 0,-1 1 1,51 24-1,-63-24-8,0-2 1,1-1 0,0-1-1,0-2 1,1 0 0,0-2-1,0 0 1,49-1 0,204-37 119,-17 2 20,161 38-36,-279 0-107,20-2 11,89 4 49,-59 10-70,63 2-8,-142-20 40,0-4 0,0-6 0,-1-4 0,134-36 0,-107 16-16,222-23 1,-332 52 14,-1-1 0,0-1 0,0-1 1,-1-2-1,47-22 0,-24 5 175,-2-2 0,53-39-1,-102 67-166,1-1 1,-1 1-1,0-1 0,0 0 0,0 0 0,0 0 1,-1 0-1,1 0 0,0 0 0,-1 0 0,1-1 1,1-3-1,-3 4-12,0 1-1,0-1 1,1 1 0,-1-1-1,-1 1 1,1-1 0,0 1 0,0-1-1,-1 1 1,1-1 0,0 1 0,-1-1-1,0 1 1,1-1 0,-1 1 0,0 0-1,1 0 1,-1-1 0,0 1-1,0 0 1,0 0 0,0 0 0,-3-2-1,-15-14 96,-1 2 0,0 0 0,-32-17 0,5 2-33,-54-41 17,60 39-360,-1 3 0,-64-33 0,98 58 231,0 0 1,0 1 0,0 0-1,-1 0 1,1 1 0,-1 1-1,1-1 1,-1 1 0,-15 0-1,13 3-37,1-1 0,-18 7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5:49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582 91 10218,'-8'-3'281,"0"0"0,-1 0-1,1 1 1,0 1-1,-17-2 1,21 3-236,0 0 0,-1 1 0,1 0 1,0 0-1,0 0 0,0 0 0,0 0 0,0 1 0,0 0 0,1 0 0,-1 0 0,0 0 0,1 0 1,-4 4-1,-10 10 20,0 1 0,1 0 0,-25 37 0,6-6 65,-2-1-32,3 1-1,1 2 1,3 1-1,-38 90 0,39-71-52,2 1 0,4 1-1,-19 96 1,40-152-13,0 0 0,1 1 0,1-1 0,1 0 1,0 0-1,4 21 0,2-8 54,1-1 1,18 43-1,14 37 81,4 11-66,-44-117-96,1-1-1,-1 1 1,1-1 0,-1 1 0,1-1-1,0 0 1,0 1 0,-1-1-1,1 0 1,0 1 0,0-1 0,1 0-1,-1 0 1,0 0 0,0 0-1,0 0 1,1 0 0,-1 0 0,1 0-1,-1-1 1,0 1 0,1 0-1,-1-1 1,1 1 0,0-1-1,-1 0 1,1 1 0,-1-1 0,1 0-1,0 0 1,-1 0 0,1 0-1,-1 0 1,1-1 0,-1 1 0,1 0-1,0-1 1,-1 1 0,1-1-1,1 0 1,4-3 32,-1 0 0,1-1 0,-1 1 0,0-1 0,0 0-1,0-1 1,5-6 0,53-62 192,-3-3-1,-4-2 0,83-150 1,-126 199-222,-2 0 0,0-1 0,-2 0 0,-1 0 0,8-63 0,-2-164 137,-11 121 31,8 26-25,-6 75-125,-2 0-1,-2-62 1,-2 95-37,0 0 1,-1 0-1,1 0 0,-1 0 0,0 0 0,0 0 1,0 0-1,0 1 0,0-1 0,0 0 0,-1 1 0,0-1 1,1 1-1,-4-4 0,3 4 10,1 1 0,-1 0 1,1 0-1,-1 0 0,0 0 0,1 0 0,-1 1 0,0-1 1,0 0-1,0 1 0,1-1 0,-1 1 0,0 0 1,0-1-1,0 1 0,0 0 0,0 0 0,0 0 0,0 1 1,0-1-1,1 0 0,-1 1 0,0-1 0,-2 2 0,-9 3 367,0 1 0,1 0-1,0 1 1,-15 11-1,1-1-178,-9 4 162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21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1001 14899,'7'-3'250,"0"0"1,0 0-1,-1-1 0,1 0 1,-1 0-1,0 0 0,7-8 1,11-6 172,131-91 511,100-67-632,441-288-212,-647 430-115,7-6-66,114-59 1,-170 99 88,0 0 0,0 0 0,0 0 0,0 0 0,0 0 0,0 0 0,1-1 0,-1 1 0,0 0 0,0 0-1,0 0 1,0 0 0,0-1 0,0 1 0,0 0 0,0 0 0,0 0 0,0 0 0,0-1 0,0 1 0,0 0 0,0 0 0,0 0-1,0 0 1,0-1 0,0 1 0,0 0 0,0 0 0,0 0 0,0-1 0,0 1 0,0 0 0,0 0 0,0 0 0,-1 0 0,1 0-1,0-1 1,0 1 0,0 0 0,0 0 0,0 0 0,0 0 0,-1 0 0,1 0 0,0-1 0,-6-4-17,-16-7-36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22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6 189 14443,'-1'-1'59,"1"1"1,-1-1-1,1 1 0,0-1 0,-1 0 0,1 1 1,-1-1-1,1 0 0,0 0 0,0 1 1,-1-1-1,1 0 0,0 0 0,0 1 1,0-1-1,0 0 0,0 0 0,0 1 1,0-1-1,0 0 0,0 0 0,0 1 0,0-1 1,1 0-1,-1 0 0,0 1 0,1-2 1,0 0 12,1 0 0,-1 0 0,1 0 1,-1 1-1,1-1 0,0 0 0,0 1 1,0-1-1,3-1 0,6-3 89,1 0 0,21-6 0,-29 10-44,91-28 74,1 3 0,2 5 0,134-13 0,-207 32-188,-16 1-1,0 1-1,-1 0 0,1 0 0,1 1 1,-1 0-1,0 0 0,0 1 0,-1 0 1,18 5-1,-24-5-1,-1 0 0,0-1 0,0 1 0,0 0 0,0 0 0,0-1 0,0 1 1,0 0-1,0 0 0,0 0 0,0 1 0,-1-1 0,1 0 0,0 0 0,-1 0 0,1 0 0,-1 1 0,1-1 0,-1 0 0,0 0 1,1 1-1,-1-1 0,0 0 0,0 1 0,0-1 0,0 0 0,0 1 0,0-1 0,0 0 0,-1 1 0,1-1 0,-1 3 1,-2 5 0,0 0 1,0 0-1,-8 14 1,5-12 0,-136 268 51,96-201-120,-81 105 1,86-132 31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30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1 241 10322,'3'-9'746,"16"-37"948,-18 42-1298,1 0 0,0 0 0,0 1 0,1-1 0,-1 1 0,1-1 0,0 1 0,5-5 0,-8 8-353,0 1 0,1-1 0,-1 0 0,0 0 0,1 0 0,-1 1 0,0-1 0,1 0 0,-1 1 1,0-1-1,0 0 0,0 0 0,1 1 0,-1-1 0,0 0 0,0 1 0,0-1 0,0 0 0,1 1 0,-1-1 0,0 1 0,0-1 0,0 0 0,0 1 0,0-1 0,0 0 0,0 1 0,0-1 0,0 1 0,0-1 0,0 0 0,-1 1 0,1-1 0,0 19 387,-6 69 433,-3 97-135,10-164-654,0 19 181,10 58 0,-6-84 106,-3-22-123,0-27 46,-2 32-246,0-14 79,-7-401 550,6 410-674,-1-10-7,3 18 13,-1-1 0,0 1-1,0 0 1,0 0 0,0-1-1,1 1 1,-1 0 0,0 0-1,0-1 1,1 1 0,-1 0 0,0 0-1,0-1 1,1 1 0,-1 0-1,0 0 1,0 0 0,1 0-1,-1 0 1,0-1 0,1 1-1,-1 0 1,0 0 0,1 0 0,-1 0-1,0 0 1,1 0 0,-1 0-1,0 0 1,1 0 0,-1 0-1,0 0 1,1 0 0,-1 1-1,0-1 1,0 0 0,1 0-1,-1 0 1,0 0 0,1 0 0,-1 1-1,0-1 1,0 0 0,1 0-1,-1 0 1,0 1 0,1-1-1,26 16-33,-15-9 20,1 0 0,0-1 0,18 7 0,-26-12 12,1 0 0,-1 0 0,0 0 0,0 0 0,1-1 0,-1 0 0,0 0 1,0 0-1,1-1 0,-1 0 0,0 0 0,0 0 0,6-2 0,0-3-10,0 0 1,0 0-1,0-1 0,-1-1 0,0 0 0,-1 0 0,0-1 0,0 0 0,-1 0 0,0-1 0,0 0 0,-1-1 0,-1 0 0,1 0 1,4-14-1,-9 17-66,-8 13 26,-9 17 7,5-3 56,0 1-1,2 0 1,0 1-1,1 0 1,2 0-1,0 0 1,1 1-1,1 0 1,0 39-1,3-49-1,1 0-1,1 0 0,0 0 1,0 0-1,2 0 0,-1 0 1,1-1-1,8 15 0,-8-18-35,1 1-1,1-2 0,-1 1 1,1 0-1,1-1 0,-1 0 1,1-1-1,1 1 0,-1-2 1,1 1-1,13 7 1,-14-9-116,0-1 1,-1 0-1,1-1 1,10 3-1,-15-4 127,-1-1-1,1 1 1,0-1 0,0 0-1,-1 0 1,1 1 0,0-1-1,-1 0 1,1-1 0,0 1-1,0 0 1,-1 0 0,1-1-1,0 1 1,-1-1 0,1 1-1,-1-1 1,1 0 0,-1 0-1,1 0 1,-1 0 0,1 0-1,1-1 1,4-14-278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5:33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48 12315,'-4'-7'496,"-10"-20"297,13 26-746,1 0 0,-1 0 0,1 1 0,-1-1 0,0 0 0,0 0 0,1 0 0,-1 1 0,0-1 0,0 0 0,0 0 0,0 1 0,0-1 0,1 1 0,-1-1 0,0 1 0,0 0 0,-1-1 0,1 1 0,-2-1 0,3 2-12,-1-1 1,0 0-1,0 1 0,0-1 1,1 1-1,-1-1 0,0 1 0,1 0 1,-1-1-1,1 1 0,-1 0 0,0-1 1,1 1-1,-1 0 0,1 0 1,0-1-1,-1 1 0,1 0 0,0 0 1,-1 0-1,1 0 0,0-1 1,0 1-1,0 2 0,-5 29 224,4-22-164,-16 266 321,12-156-401,-14 297-11,-36 680-119,4 184 294,51-1230-201,-12 319 186,6-288-387,-5 0 0,-29 114 0,38-187-653,4-12 504,1-3 167,2-4-138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30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15 294 13171,'-15'12'2151,"16"-12"-2054,0 1 0,0-1-1,0 0 1,0 1 0,0-1 0,0 0 0,0 1 0,1-1-1,-1 0 1,0 0 0,0 0 0,0 0 0,0 0 0,0 0-1,0 0 1,0-1 0,2 1 0,28-3 839,0-1-1,50-14 1,62-26 183,-69 20-691,-25 8-294,56-16-984,171-76 1,-275 108 834,32-21-1157,-32 21 1134,0-1 0,-1 1 0,1-1 0,0 1 0,-1 0 0,1-1 0,0 0 0,-1 1 0,1-1 0,-1 1 0,1-1-1,-1 0 1,1 1 0,-1-1 0,1 0 0,-1 1 0,0-1 0,1 0 0,-1 0 0,0 0 0,0 1 0,1-1 0,-1 0 0,0 0 0,0 0-1,0 1 1,0-1 0,0 0 0,0 0 0,0 0 0,0 0 0,-1 1 0,1-1 0,0 0 0,0 0 0,-1 1 0,1-1 0,-1 0 0,1 0-1,0 1 1,-1-1 0,0 0 0,-12-7-548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31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82 13595,'6'121'4370,"0"-14"-3140,3 119-102,-10-233-973,0 1 0,0-1 0,-1 0-1,-2-6 1,-3-9 25,2-5-98,1 0 1,1 0 0,2 0-1,0 0 1,6-47 0,1 30-98,2-1 1,23-71 0,-29 110 11,0-1-5,0 1 0,1 0 1,-1 0-1,1 0 0,4-6 1,-7 11 5,1 1 1,-1-1-1,1 0 1,-1 0-1,1 1 1,0-1-1,-1 0 0,1 1 1,0-1-1,0 1 1,-1-1-1,1 1 1,0-1-1,0 1 1,0 0-1,0-1 0,-1 1 1,1 0-1,0 0 1,0 0-1,0-1 1,0 1-1,0 0 1,0 0-1,0 0 0,0 0 1,0 1-1,0-1 1,-1 0-1,1 0 1,0 1-1,0-1 1,0 0-1,0 1 1,0-1-1,-1 1 0,1-1 1,0 1-1,0-1 1,-1 1-1,1-1 1,0 1-1,0 1 1,16 13-14,-2 0 1,0 1-1,0 1 1,21 34 0,-34-47 15,0-1-1,-1 1 1,0 0 0,0-1 0,0 1 0,0 0 0,-1 0 0,1 0 0,-1-1 0,0 1 0,0 0 0,0 0 0,-1 0 0,1 0-1,-1 0 1,0-1 0,0 1 0,0 0 0,-1-1 0,1 1 0,-1-1 0,0 1 0,0-1 0,0 0 0,0 0 0,-1 0-1,1 0 1,-1 0 0,-6 5 0,4-4 24,0 0 0,0 1 0,0-2 0,-1 1 0,1-1 0,-1 0 0,0 0 0,0 0 0,-1-1 0,1 0 0,0 0 0,-1-1 0,1 1 0,-1-1 0,1-1 0,-13 0 0,16 0-89,1-1 1,0 1 0,0-1-1,0 0 1,0 1-1,0-1 1,0 0 0,0 0-1,0-1 1,0 1 0,0 0-1,0-1 1,1 1 0,-1-1-1,0 0 1,1 1-1,0-1 1,-1 0 0,1 0-1,0 0 1,0 0 0,0 0-1,0 0 1,0 0-1,0 0 1,1 0 0,-1-1-1,1 1 1,0 0 0,-1 0-1,1-1 1,0 1 0,0 0-1,1-1 1,-1 1-1,0 0 1,1 0 0,-1 0-1,1-1 1,0 1 0,0 0-1,-1 0 1,2 0-1,-1 0 1,0 0 0,0 0-1,1 1 1,-1-1 0,0 0-1,1 0 1,0 1 0,-1-1-1,1 1 1,0 0-1,0 0 1,0-1 0,0 1-1,0 0 1,4-1 0,12 0-646,2 2-217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32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22 115 9258,'-18'-9'3204,"15"4"-675,12 3-382,73 0-110,107-18 0,79-28-2154,-202 36-110,-34 5-190,21-2-1391,-50 9 750,-7 3 567,-14 4-46,-11 1-89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32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35 191 12203,'-8'6'305,"6"-4"-197,-1 0 0,1-1 0,0 1 0,-1 1 0,1-1 1,0 0-1,0 0 0,0 1 0,1-1 0,-1 1 0,-1 3 1,3-5-85,0-1 0,0 0 0,-1 1 0,1-1 0,0 0 0,0 1 0,0-1 0,0 0 0,0 1 0,1-1 0,-1 0 0,0 1 0,0-1 1,0 0-1,0 0 0,0 1 0,0-1 0,0 0 0,1 1 0,-1-1 0,0 0 0,0 0 0,0 1 0,1-1 0,-1 0 0,0 0 0,0 1 0,1-1 0,-1 0 1,0 0-1,0 0 0,1 0 0,-1 1 0,1-1 0,15 4 614,20-5 301,12-5-87,0-2 1,0-1-1,70-26 0,-49 10-155,109-58-1,-156 71-1489,30-22 0,-51 33 744,-1 1-1,1 0 1,-1 0-1,1-1 1,-1 1-1,1 0 1,-1-1-1,0 1 1,1 0-1,-1-1 1,1 1-1,-1-1 1,0 1-1,1-1 1,-1 1-1,0-1 1,1 1-1,-1-1 1,0 1-1,0-1 1,0 1-1,1-1 1,-1 1-1,0-1 1,0 0-1,0 1 1,0-1-1,0 1 1,0-1-1,0 1 1,0-1-1,0 0 1,-1 1-1,1-1 0,0 1 1,0-1-1,0 1 1,-1-1-1,-3-8-656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33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31 15251,'-3'3'380,"0"0"-1,0 0 1,1 1-1,-1-1 1,-3 7-1,5-9-343,0 0 0,1 0 0,-1 0 0,1 0 0,0 0 0,-1-1-1,1 1 1,-1 0 0,1 0 0,0 0 0,0 0 0,0 0 0,0 0-1,0 0 1,0 0 0,0 0 0,0 0 0,0 0 0,0 0 0,0 0-1,0 0 1,1 0 0,-1 0 0,0 0 0,1 0 0,-1 0 0,1-1 0,-1 1-1,1 0 1,-1 0 0,2 0 0,-1 0-24,0-1 0,0 1 0,0-1 0,1 1 0,-1-1-1,0 0 1,0 0 0,0 0 0,1 0 0,-1 0 0,0 0 0,0 0 0,1 0 0,-1 0 0,0-1 0,0 1-1,0 0 1,1-1 0,-1 1 0,0-1 0,0 1 0,0-1 0,0 0 0,0 1 0,0-1 0,0 0 0,0 0 0,0 0-1,0 0 1,1-1 0,1-2 25,1 1 0,-1-1 0,0 0 0,-1 0 0,1 0 0,3-7 0,-5 9-15,-1 1 0,1-1 0,-1 1 0,1-1 0,-1 1 0,1-1 0,-1 1 0,0-1 0,0 0 0,0 1 0,0-1 0,0 0 0,0 1 0,0-1 1,0 1-1,-1-1 0,1 1 0,-1-1 0,0-1 0,0 2 2,1 0 1,-1 0 0,0 0-1,0 0 1,0 1 0,0-1-1,0 0 1,0 1 0,0-1-1,0 1 1,0-1 0,0 1-1,0-1 1,0 1 0,0 0 0,0 0-1,-1-1 1,1 1 0,0 0-1,-2 0 1,-1 0 24,0 1 0,0-1 0,0 1 0,0 0 0,0 0 0,0 0 0,0 0 0,0 1 0,0-1 0,0 1 0,1 0 0,-1 0 0,-3 4-1,-10 14 110,17-20-151,-1 1 0,1-1 0,0 1 0,-1-1 0,1 1 0,-1 0 0,1-1-1,0 1 1,0 0 0,-1-1 0,1 1 0,0 0 0,0-1 0,0 1 0,0 0 0,0 0 0,0-1 0,0 1 0,0 0 0,0-1 0,0 1 0,0 0 0,1-1 0,-1 1 0,0 0 0,0-1 0,1 1-1,-1 0 1,0-1 0,1 1 0,-1-1 0,1 2 0,-12-1-2347,-4 6 1421,10 0 271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3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32 14643,'-21'-1'3746,"20"0"-3650,1 1 0,-1 0 0,1 0 0,-1 0 0,1 0 0,-1 0 0,0 0 0,1 0 0,-1 0 0,1 0 0,-1 0 0,1 0 0,-1 0 0,1 0 0,-1 0 0,1 1 1,-1-1-1,1 0 0,-1 0 0,1 1 0,-1-1 0,1 0 0,-1 0 0,1 1 0,0-1 0,-1 1 0,1-1 0,-1 0 0,1 1 0,0-1 0,0 1 0,-1 0 0,1-1-91,1 1 0,-1-1-1,1 1 1,0-1 0,-1 1 0,1-1 0,-1 1-1,1-1 1,0 0 0,-1 1 0,1-1 0,0 0 0,-1 0-1,1 0 1,0 1 0,0-1 0,-1 0 0,1 0-1,0 0 1,0 0 0,-1 0 0,1 0 0,0 0-1,-1 0 1,1-1 0,0 1 0,0 0 0,1-1 0,21-6 59,-3-10 84,-20 16-144,0 1 1,0 0-1,1-1 1,-1 1-1,0 0 1,0-1-1,1 1 1,-1 0-1,0-1 1,0 1-1,0-1 1,0 1-1,0 0 1,0-1-1,0 1 1,0-1-1,0 1 1,0 0-1,0-1 1,0 1-1,0-1 1,0 1-1,0 0 1,0-1-1,0 1 0,0-1 1,0 1-1,-1 0 1,1-1-1,0 1 1,0 0-1,0-1 1,-1 1-1,1 0 1,0-1-1,0 1 1,-1 0-1,1 0 1,0-1-1,-1 1 1,1 0-1,0 0 1,-1-1-1,1 1 1,-1 0-1,1 0 1,0 0-1,-1 0 1,1 0-1,-1 0 1,1 0-1,0 0 0,-1 0 1,1 0-1,-1 0 1,1 0-1,0 0 1,-1 0-1,1 0 1,-1 0-1,0 0 0,0 0-1,0 0 0,1 0 0,-1 0 0,0 0 0,0 0 0,0 0 0,0 0 1,0 0-1,1 0 0,-1 1 0,0-1 0,0 0 0,0 1 0,1-1 1,-1 1-1,0-1 0,0 0 0,1 1 0,-1 0 0,0-1 0,1 1 1,-1-1-1,1 1 0,-1 0 0,1-1 0,-1 1 0,1 0 0,-1 0 1,1-1-1,0 1 0,-1 0 0,1 0 0,0 0 0,0-1 0,-1 1 0,1 0 1,0 0-1,0 0 0,0 0 0,0 0 0,0-1 0,0 1 0,1 0 1,-1 0-1,0 0 0,1 1 0,-1-2-1,0 1 0,0 0 0,0 0 1,0 0-1,1-1 0,-1 1 0,0 0 0,1-1 1,-1 1-1,0 0 0,1-1 0,-1 1 0,1 0 0,-1-1 1,1 1-1,-1-1 0,1 1 0,0-1 0,-1 1 1,1-1-1,-1 1 0,1-1 0,0 0 0,0 1 1,-1-1-1,1 0 0,0 0 0,-1 1 0,1-1 0,0 0 1,0 0-1,0 0 0,-1 0 0,1 0 0,0 0 1,0 0-1,-1 0 0,1 0 0,0-1 0,0 1 0,-1 0 1,1 0-1,0-1 0,0 1 0,-1 0 0,1-1 1,0 1-1,-1-1 0,1 1 0,-1-1 0,2 0 0,-2 1 1,0 0-1,1 0 0,-1 0 1,0 0-1,0 0 0,1-1 1,-1 1-1,0 0 0,0 0 0,0 0 1,1 0-1,-1 0 0,0-1 1,0 1-1,0 0 0,1 0 0,-1 0 1,0 0-1,0-1 0,0 1 1,0 0-1,0 0 0,0-1 0,1 1 1,-1 0-1,0 0 0,0-1 1,0 1-1,0 0 0,0 0 1,0-1-1,0 1 0,0 0 0,0 0 1,0-1-1,0 1 0,0 0 1,0 0-1,0-1 0,0 1 0,0 0 1,-1 0-1,1-1 0,0 1 1,0 0-1,0 0 0,0 0 1,0-1-1,-1 1 0,1 0 0,0 0 1,0 0-1,0 0 0,0-1 1,-1 1-1,1 0 0,0 0 0,0 0 1,-1 0-1,1 0 0,0 0 1,0-1-1,-1 1 0,-3 1-201,9 5-565,0-4 577,0-1 1,0 1-1,0-1 0,0 0 0,0 0 0,10 1 1,-7-2 58,20 2-280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35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13939,'0'9'3679,"-3"43"-2217,2 20-724,0-29-408,1-1 1,1 1-1,14 69 0,-15-112-329,1 6 80,0 1 0,1-1 0,0 0 0,6 10 0,-8-15-61,0 0 0,1 0-1,-1-1 1,1 1 0,-1 0-1,1 0 1,-1-1 0,1 1-1,0 0 1,-1-1 0,1 1-1,0-1 1,-1 1 0,1-1-1,0 1 1,0-1 0,0 0-1,-1 1 1,1-1 0,0 0 0,0 1-1,0-1 1,0 0 0,0 0-1,0 0 1,0 0 0,-1 0-1,1 0 1,0 0 0,0 0-1,0 0 1,0-1 0,0 1-1,0 0 1,-1 0 0,1-1-1,0 1 1,0-1 0,0 1-1,-1-1 1,1 1 0,1-2-1,3-2 69,-1 0-1,1 0 0,-1 0 0,0-1 0,0 0 0,-1 0 0,1 0 0,4-10 0,20-51 383,-20 44-335,89-238 297,-92 248-479,-2 13-17,-2 20-35,-1-11 101,0 2-6,6 55-25,-6-63 28,1 0 0,0 0-1,0 0 1,0 0 0,1 0 0,-1 0-1,1 0 1,0 0 0,0 0-1,1-1 1,-1 1 0,6 5-1,-7-8 3,0 0-1,1-1 1,-1 1-1,0 0 1,0-1-1,1 1 1,-1-1-1,1 1 1,-1-1-1,0 0 1,1 1-1,-1-1 1,1 0-1,-1 0 1,1 0-1,-1 0 1,1 0-1,-1-1 1,1 1-1,-1 0 1,0-1-1,1 1 1,-1-1-1,0 1 1,3-2-1,3-2 6,0 0-1,0 0 1,9-8-1,-12 8-2,65-55 34,-43 35-20,56-39 1,-82 62-19,1 1 0,0-1 0,-1 1 1,1 0-1,0-1 0,0 1 0,0 0 1,-1-1-1,1 1 0,0 0 0,0 0 0,0-1 1,-1 1-1,1 0 0,0 0 0,0 0 0,0 0 1,1 0-1,-2 1 0,1-1 1,-1 0 0,0 1-1,1-1 1,-1 0 0,0 1-1,1-1 1,-1 0-1,0 1 1,1-1 0,-1 1-1,0-1 1,0 0-1,0 1 1,1-1 0,-1 1-1,0-1 1,0 1-1,0-1 1,0 1 0,0-1-1,0 0 1,0 2 0,-5 34-18,2-26 6,1 3-45,0 0-1,0 1 0,1 0 0,1-1 0,0 1 0,1 0 0,0-1 0,1 1 1,7 22-1,-9-35 52,0-1 0,0 1 0,0-1 0,0 1 0,1-1-1,-1 1 1,0-1 0,0 1 0,0-1 0,1 1 0,-1-1 0,0 0 0,1 1 0,-1-1 0,0 1 0,1-1 0,-1 0 0,0 1 0,1-1 0,-1 0 0,1 1 0,-1-1 0,1 0 0,-1 0 0,1 1 0,-1-1 0,1 0 0,-1 0 0,1 0 0,-1 0 0,1 1 0,-1-1 0,1 0 0,-1 0 0,1 0-1,-1 0 1,1 0 0,-1-1 0,1 1 0,-1 0 0,2 0 0,5-11-135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31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26 14483,'-3'-3'177,"0"0"0,-1 1 0,1-1-1,-1 1 1,1 0 0,-1 0 0,0 1 0,0-1 0,0 1 0,0-1-1,0 1 1,0 1 0,0-1 0,0 0 0,0 1 0,-7 0 0,-9 1 232,1 0 0,-23 5 0,37-6-301,-18 4 115,1 1-1,-1 1 0,1 1 1,1 1-1,-1 1 0,1 0 1,-32 21-1,44-24-151,1 1 0,-1 0 0,1 0 0,0 1 0,1 0 1,0 0-1,0 1 0,-6 9 0,10-12-42,-1 1 0,1-1 0,1 1 0,-1 0 0,1 0 1,0-1-1,1 2 0,0-1 0,0 0 0,0 0 0,1 0 0,0 0 0,1 9 0,0-12-47,0 0 0,0 0 0,0 0 0,0-1 0,1 1 0,-1 0-1,1-1 1,0 0 0,0 1 0,1-1 0,-1 0 0,1 0 0,-1 0 0,1 0 0,0 0-1,0-1 1,0 1 0,0-1 0,1 0 0,-1 0 0,1 0 0,-1-1 0,1 1-1,0-1 1,-1 1 0,8 0 0,5 1-286,0 0 1,1-1-1,-1 0 0,1-1 1,17-2-1,1-2-200,0-2-1,43-11 0,-34 6-101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32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14339,'-29'25'2814,"23"-20"-2535,-1 1 0,1-1 1,0 1-1,0 0 0,1 1 0,-7 9 0,8-9-181,0 1 0,0-1 0,1 0 0,1 1 0,-1 0 0,1 0 0,0 0 0,0 12 0,1-18-72,1 1 1,0 0-1,0-1 0,0 1 0,0-1 0,0 1 0,1-1 0,-1 1 0,1-1 0,0 1 0,0-1 0,0 0 0,0 1 0,0-1 0,0 0 0,1 0 0,-1 0 0,1 0 0,-1 0 0,1 0 1,0 0-1,0 0 0,0-1 0,0 1 0,0-1 0,0 1 0,0-1 0,0 0 0,1 0 0,-1 0 0,3 1 0,2-1 21,-1 0 0,1 0 0,-1 0-1,1-1 1,-1 0 0,1-1 0,-1 1 0,1-1-1,-1-1 1,1 1 0,-1-1 0,0 0 0,11-5-1,-11 4 14,0 1-1,-1-1 0,0-1 1,1 1-1,-1-1 1,0 1-1,-1-2 0,1 1 1,-1 0-1,0-1 0,0 0 1,0 0-1,-1 0 0,6-10 1,-8 13-35,0-1 1,-1 0-1,1 0 1,-1 0-1,1 0 1,-1 1-1,0-1 1,0 0 0,0 0-1,-1 0 1,1 0-1,-1 0 1,1 0-1,-1 1 1,0-1-1,0 0 1,0 1-1,0-1 1,-1 0-1,1 1 1,-1 0-1,1-1 1,-1 1-1,0 0 1,0 0-1,0 0 1,0 0 0,-1 0-1,-3-2 1,-1-2-269,-1 1-1,0 1 1,0-1 0,0 1 0,0 1 0,-1 0 0,0 0 0,-9-2 0,12 1-520,8 2 271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32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11346,'1'2'6560,"6"12"-4778,1 20-852,-2-1 0,2 56 0,1 1-2700,-9-90 1764,1 6-888,0-13 54,-2-8 260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5:35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13555,'0'1'42,"0"0"1,0-1 0,0 1-1,0 0 1,0-1-1,0 1 1,0 0 0,0-1-1,1 1 1,-1 0-1,0 0 1,0-1-1,0 1 1,1-1 0,-1 1-1,0 0 1,1-1-1,-1 1 1,1-1-1,-1 1 1,1 0 0,-1-1-1,1 0 1,-1 1-1,1-1 1,-1 1-1,1-1 1,-1 0 0,1 1-1,0-1 1,-1 0-1,1 1 1,0-1-1,0 0 1,31 3 331,-10-2-280,29 10-93,0 2 0,-2 3 0,93 42 0,20 7-5,-91-43 5,2-2 1,0-4 0,101 9 0,-48-17 8,150-8-1,1116-107 234,-1131 82-212,2066-119 142,-1102 133-59,35-2 19,-460 5-84,-1 38-40,-67 18-18,-1-43 25,-292-26-51,147-5 44,2 30 36,425 12-145,-848-16 94,-163 0-4,0 0 0,0 0-1,0 0 1,1 0-1,-1 0 1,0 0-1,0 0 1,0-1 0,0 1-1,0-1 1,0 0-1,0 1 1,0-1-1,0 0 1,-1 0 0,1 0-1,0 0 1,0-1-1,-1 1 1,1 0-1,-1-1 1,1 1 0,-1-1-1,1 1 1,-1-1-1,0 0 1,1-2-1,11-16-49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33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13507,'0'0'1624,"6"4"-696,8-1-327,12 0 1271,0 0-736,11-1-280,0 0-71,2 1-385,0-3-264,-6 0-752,-6-5-1321,-8 1 1657,-5-2-280,-7-1-232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35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15683,'3'-3'369,"0"0"0,0 1 0,1-1-1,-1 1 1,0-1 0,1 1 0,5-3-1,-9 6-209,1 0-1,-1 1 1,1-1-1,-1 0 1,0 0-1,0 0 1,1 0-1,-1 0 1,0 0-1,0 0 1,0 1 0,0-1-1,-1 0 1,1 2-1,-1 2 61,2 16-14,0 0-1,1 1 1,6 25 0,-5-36-455,0 1 1,1-1-1,0 0 0,1 0 0,0 0 0,1-1 1,9 14-1,-34-22 38,1-5-119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3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13419,'7'9'1928,"4"-4"-1072,14-9-279,6 0 1463,12-5-1096,3-2-128,4-2-175,-1 0-145,0-1-312,-8 1-152,-9 4-288,-9 1-192,-10 5-345,-5 0-151,-9-3 128,-8 5 192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36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15315,'7'-15'1849,"5"5"-1169,8 0-224,7 2 896,10 0-456,9 3-127,3-1-217,3 2-232,-1 4-440,-4 0-240,-4-2-593,-5-1 121,-7 1 552,-8 0-216,-6-5-216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37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144 220 14403,'0'-2'138,"-1"0"-1,1 1 1,-1-1 0,0 1 0,0-1-1,0 1 1,0-1 0,0 1-1,0 0 1,0-1 0,0 1-1,0 0 1,-1 0 0,1 0 0,0 0-1,-1 0 1,1 0 0,-1 0-1,0 0 1,1 1 0,-1-1-1,1 0 1,-1 1 0,0 0 0,0-1-1,1 1 1,-1 0 0,0 0-1,1 0 1,-1 0 0,0 0-1,0 0 1,1 1 0,-1-1-1,0 0 1,-2 2 0,0 0-51,-1-1 1,1 1-1,0 1 0,0-1 1,0 1-1,0-1 0,1 1 1,-1 0-1,1 1 1,-1-1-1,1 0 0,-4 7 1,1 0-54,1 1 0,0-1 0,1 1 0,0-1 0,0 1 0,2 0 0,-1 1 0,0 10 0,2-15-21,1-1 0,0 1 0,0-1 0,1 1 0,-1-1 0,1 0 0,2 7 1,-2-10-3,0 0 1,1 0 0,-1 0 0,1 0 0,-1 0 0,1 0 0,0-1 0,0 1 0,0-1 0,0 1 0,0-1-1,1 0 1,-1 0 0,4 3 0,-2-3 12,-1-1-1,0 1 1,0-1 0,0 0-1,1 0 1,-1 0-1,1 0 1,-1-1 0,1 1-1,-1-1 1,1 0-1,-1 0 1,1 0 0,-1-1-1,1 1 1,-1-1 0,0 0-1,1 0 1,-1 0-1,0 0 1,1 0 0,-1-1-1,0 0 1,0 1-1,5-6 1,0 1 60,0 0 0,0-1 0,-1 0 1,0-1-1,0 1 0,-1-2 0,10-13 0,-12 13-31,0 0 0,0 0 0,0 0 0,-1 0 0,-1-1 1,0 1-1,0-1 0,-1 1 0,0-1 0,0 0 0,-1 1 0,0-1 0,-3-11 0,3 17-149,-1 0-1,1 0 0,-1 1 1,-1-1-1,1 0 1,0 1-1,-1-1 0,0 1 1,0-1-1,0 1 1,0 0-1,0 0 1,-1 0-1,1 0 0,-1 0 1,0 1-1,0-1 1,0 1-1,0-1 1,0 1-1,-1 0 0,1 0 1,-1 1-1,1-1 1,-1 1-1,0 0 0,1 0 1,-1 0-1,0 0 1,0 1-1,0-1 1,0 1-1,1 0 0,-1 0 1,-5 1-1,0 0-499</inkml:trace>
  <inkml:trace contextRef="#ctx0" brushRef="#br0" timeOffset="1">493 0 14851,'-5'5'1561,"0"3"-1089,-1 5-160,-1 2 640,4 6-344,2 2-88,1 3-168,4 1-104,3-1-240,0-3-120,0-3-208,-1-2-120,-3-6-320,-3-5 328,-3-7 152,-6-4-152,-3-6 24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37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 13603,'-4'-2'1568,"7"2"-816,10 0-255,5 0 1047,10 0-520,5 0-264,5 0-208,5 0-592,-1-2-280,1 1 328,-6-1-112,-4 1-128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39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17 11530,'7'-17'7635,"-12"26"-6362,0 1-978,-3 5-186,1-1 0,0 1 0,1 0 0,1 1 0,0-1 1,-4 28-1,9-42-101,-1 1 1,1 0-1,0 0 1,0 0 0,1 0-1,-1 0 1,0 0-1,1 0 1,-1 0 0,1-1-1,-1 1 1,1 0-1,0 0 1,0-1 0,0 1-1,0 0 1,0-1-1,0 1 1,0-1 0,1 1-1,1 1 1,-1-2-21,1 1 1,-1-1 0,1 0-1,-1 1 1,1-1 0,0-1-1,-1 1 1,1 0 0,0 0-1,0-1 1,-1 0-1,1 0 1,4 0 0,-2 0-45,-1 0 1,1 0 0,0-1 0,0 0-1,0 0 1,0 0 0,-1-1 0,1 0-1,-1 0 1,1 0 0,-1 0-1,0 0 1,0-1 0,0 0 0,0 0-1,6-6 1,0-7-141,-5-5-71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40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14971,'-5'0'1625,"5"2"-1153,0-1-240,2 1 872,1 0-648,1 4-192,-1 0-560,0 5-280,0 2 336,-2 2 56,2-1-104,-2 3-176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4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15467,'-12'19'4561,"-4"16"-3723,11-21-927,1 0 0,0 1 0,-3 21 0,6-29 88,1-1 0,0 1 0,1 0-1,-1 0 1,1 0 0,1-1 0,-1 1 0,1-1 0,4 9 0,-6-14-25,1 1 1,0 0-1,0-1 0,-1 1 0,1-1 1,0 1-1,1-1 0,-1 0 0,0 1 0,0-1 1,1 0-1,-1 0 0,0 0 0,1 0 1,-1 0-1,1 0 0,0 0 0,-1 0 1,1 0-1,0-1 0,-1 1 0,1-1 1,0 0-1,0 1 0,-1-1 0,1 0 1,0 0-1,0 0 0,0 0 0,-1 0 0,1 0 1,0-1-1,0 1 0,-1-1 0,1 1 1,0-1-1,-1 0 0,1 1 0,0-1 1,1-1-1,12-10-138,-3-7-63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41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 13123,'0'-3'1480,"-1"3"-896,-4 1 1113,5 1-1049,0 1-544,0-2-280,5 2 160,-2 0-112,1-2-88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5:37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13115,'5'-1'109,"0"1"0,0 0-1,1-1 1,-1 2 0,0-1 0,0 0 0,0 1 0,0 0 0,0 0 0,6 3-1,9 1 72,266 42 522,176 34-357,-441-77-345,609 113 383,-481-98-91,1-6 0,192-8 0,-85-22-68,-1-11 0,289-69 0,-369 48-172,61-12-382,-231 60 275,46-5-245,-49 6 285,0 0 1,-1 0-1,1 0 0,0 0 1,0 1-1,-1-1 0,1 1 1,0 0-1,-1 0 0,1 0 1,0 0-1,-1 0 0,1 1 1,-1-1-1,4 4 0,4 11-183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42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14507,'2'0'305,"0"0"0,0-1 0,0 1 0,0 0 0,0 0 0,-1 0 0,1 0 0,0 0 1,0 1-1,0-1 0,0 1 0,-1-1 0,1 1 0,0-1 0,0 1 0,-1 0 0,1 0 0,2 2 0,-1-2-137,-1 1 0,1-1-1,0 0 1,0 0 0,-1 0 0,1 0 0,4 0-1,-6-1-150,0 0 0,0 0 0,0 0 0,0 0-1,0-1 1,0 1 0,0 0 0,0-1 0,0 1 0,-1-1-1,1 1 1,0-1 0,0 1 0,0-1 0,0 1-1,-1-1 1,1 0 0,0 1 0,-1-1 0,1 0 0,0 0-1,-1 1 1,1-1 0,-1 0 0,1 0 0,0-2-1,-2 3-12,1 0 0,0 0-1,0 0 1,0-1-1,0 1 1,0 0-1,0 0 1,0 0 0,-1 0-1,1 0 1,0-1-1,0 1 1,0 0-1,0 0 1,-1 0 0,1 0-1,0 0 1,0 0-1,0 0 1,-1 0 0,1-1-1,0 1 1,0 0-1,0 0 1,-1 0-1,1 0 1,0 0 0,0 0-1,0 0 1,-1 0-1,1 0 1,0 0-1,0 0 1,0 1 0,-1-1-1,1 0 1,0 0-1,0 0 1,0 0 0,-1 0-1,1 0 1,0 0-1,0 0 1,0 1-1,0-1 1,-1 0 0,-10 4-5,8-3-3,2-1 2,-1 1 1,1-1-1,-1 1 1,1 0-1,-1 0 1,1 0 0,-1 0-1,1 0 1,0 0-1,-1 0 1,1 0-1,0 0 1,0 1-1,-2 1 1,6 0 12,4-5-15,7-4 23,-15 6-18,1 0-1,0 0 0,-1 0 0,1 0 0,0 0 0,0 0 1,-1 0-1,1 0 0,0 0 0,0 0 0,-1 0 0,1-1 0,0 1 1,0 0-1,-1 0 0,1 0 0,0 0 0,0-1 0,0 1 1,-1 0-1,1 0 0,0 0 0,0-1 0,0 1 0,0 0 1,0 0-1,-1-1 0,1 1 0,0 0 0,0 0 0,0-1 1,0 1-1,0 0 0,0 0 0,0-1 0,0 1 0,0 0 0,0 0 1,0-1-1,0 1 0,0 0 0,0 0 0,0-1 0,0 1 1,0 0-1,1-1 0,-1 1 0,0 0 0,0 0 0,0 0 1,0-1-1,0 1 0,1 0 0,-1 0 0,0 0 0,0-1 0,0 1 1,1 0-1,-1 0 0,0 0 0,0 0 0,0-1 0,1 1 1,-1 0-1,0 0 0,0 0 0,1 0 0,-1 0 0,-22-1-9,-2 13 15,23-11-7,1-1 0,-1 1 0,0-1 0,0 1 0,0 0 0,1-1 0,-1 1 1,0 0-1,1 0 0,-1-1 0,0 1 0,1 0 0,-1 0 0,1 0 0,0 0 0,-1 0 0,1 0 0,0 0 0,-1 0 0,1 0 0,0 0 0,0 0 0,0 0 0,0 1 0,0-1-11,1 0-1,-1-1 0,0 1 0,1-1 0,-1 0 0,1 1 1,-1-1-1,1 1 0,0-1 0,-1 0 0,1 1 0,-1-1 1,1 0-1,0 0 0,-1 1 0,1-1 0,-1 0 0,1 0 0,0 0 1,-1 0-1,1 0 0,0 0 0,-1 0 0,1 0 0,0 0 1,-1 0-1,1 0 0,0-1 0,27-4 741,-17 3-746,4 1 66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42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15 16291,'7'-15'4885,"-13"23"-3959,-1 5-846,0-1 0,1 0 0,0 1 0,1 0 0,1 1-1,0-1 1,1 1 0,0 0 0,1 0 0,-1 23 0,4-34-107,0 0 1,0 0-1,0 0 0,0-1 1,0 1-1,0 0 0,1-1 1,-1 1-1,1-1 1,0 1-1,0-1 0,0 0 1,0 1-1,0-1 0,0 0 1,1-1-1,-1 1 0,1 0 1,-1-1-1,1 1 1,0-1-1,-1 0 0,1 0 1,0 0-1,0 0 0,0 0 1,3 0-1,-4-1-87,0 1-1,1-1 1,-1 1-1,0-1 1,1 0-1,-1 0 1,0 0-1,1 0 1,-1 0 0,1 0-1,-1-1 1,0 0-1,0 1 1,1-1-1,-1 0 1,0 0-1,0 0 1,0 0-1,0 0 1,0 0 0,0-1-1,0 1 1,0-1-1,-1 1 1,1-1-1,0 0 1,-1 0-1,0 0 1,1 0-1,-1 0 1,0 0 0,0 0-1,0 0 1,1-4-1,2-17-750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43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 15283,'-6'-4'1753,"4"4"-1049,1 0-296,1 3 1112,3 1-592,1 2-431,0 1-345,-1-1 1344,2-2-1376,-1-2 64,-3-2 56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44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56 248 12307,'-13'2'671,"8"-2"-519,1 1 0,0-1 1,0 1-1,0 0 0,0 0 0,0 0 1,1 1-1,-6 2 0,9-4-131,0 0 0,-1 0 0,1 0 0,0 1 0,0-1 0,0 0 0,0 0 0,0 0 0,0 0 0,0 0 0,0 1 0,0-1 0,0 0 0,0 0 0,0 0 0,0 0 0,0 0 0,0 1 0,0-1 0,0 0 0,0 0 0,0 0 0,0 0 0,0 0 0,0 1 0,0-1 0,0 0 0,1 0 0,-1 0 0,0 0 0,0 0 0,0 0 0,0 0 0,0 1 0,0-1 0,0 0 0,0 0 0,1 0 0,-1 0 0,0 0 0,0 0 0,0 0 0,0 0 0,0 0 0,1 0 0,-1 0 0,0 0 0,0 0 0,0 0 0,0 0 0,0 0 0,1 0 0,-1 0 0,0 0 0,0 0 0,12 3 413,36 2 475,1-2 1,67-5-1,-66 1-574,657-37 1005,-339 14-953,230-7-332,344-21 153,0-22-41,-604 58 100,-315 19-260,-4 0-61,-19-4-6,-10-3-28,-25-5-538,26 8 458,1-1 1,-1 0-1,1-1 1,0 0-1,-14-7 1,10 0-160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45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14 352 13419,'-13'22'1919,"13"-21"-1874,0-1 1,0 1-1,0-1 0,0 1 1,0-1-1,-1 1 1,1-1-1,0 0 0,0 1 1,0-1-1,0 1 1,1-1-1,-1 1 0,0-1 1,0 1-1,0-1 1,0 1-1,0-1 0,1 0 1,-1 1-1,0-1 1,0 1-1,1-1 0,-1 0 1,0 1-1,0-1 1,1 0-1,-1 1 0,0-1 1,1 0-1,-1 0 1,1 1-1,-1-1 0,0 0 1,1 0-1,-1 0 1,1 1-1,-1-1 0,1 0 1,-1 0-1,1 0 1,-1 0-1,0 0 0,1 0 1,-1 0-1,1 0 0,-1 0 1,1 0-1,-1 0 1,1 0-1,9-1 291,-1 0-1,0-1 1,0 0 0,0 0-1,-1-1 1,1 0 0,12-6-1,58-34 711,-72 39-943,53-34 345,-1-2 0,-3-3 0,81-78-1,-71 44-27,-79 100-325,1 0-1,-11 26 0,15-30-99,-36 87 52,39-90-90,0 0 0,1 0-1,1 1 1,-3 29-1,6-45-34,0 1-1,0-1 0,0 0 1,0 0-1,0 1 0,0-1 1,0 0-1,1 0 0,-1 1 1,0-1-1,1 0 0,-1 0 1,1 0-1,-1 1 0,1-1 1,0 0-1,-1 0 0,1 0 1,0 0-1,0 0 0,0 0 1,-1 0-1,1 0 0,0-1 1,0 1-1,1 0 0,-1-1 1,0 1-1,1 0 0,2 0-104,-1 0-1,0-1 1,1 1 0,-1-1-1,1 0 1,-1 0-1,1 0 1,-1 0 0,7-2-1,14-4-624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45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17812,'6'2'1744,"0"6"-1304,4-4-176,7-4 737,9 0-537,5-2-56,9-2-432,3-2-144,3-1-512,-1 0-257,-5-2 697,0 4-176,-9-4-176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45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0 17348,'-25'0'1237,"-93"5"1659,104-3-2827,-1 0 1,0 1-1,0 1 1,1 1-1,-26 12 1,21-8-58,2 1 0,-1 1 0,2 1 0,-1 0 0,2 1 0,-15 16 1,21-20 1,0 1 0,1 0 1,1 0-1,0 1 0,0 0 1,1 0-1,1 0 1,-1 1-1,2 0 0,-6 22 1,9-31-8,0 0 0,1 0 0,0 0 0,-1 0 0,1 0 0,0 0 0,1 0 0,-1 0 0,0 0 0,1 0 0,0-1 0,-1 1 0,1 0 0,0 0 0,1 0 0,-1-1 0,0 1 0,1 0 0,2 2 0,-1-2-27,0 0-1,0 0 1,1 0-1,-1-1 1,1 1-1,0-1 1,-1 0-1,1 0 1,0 0-1,0-1 1,8 3-1,8-1-282,-1 0 0,1-1 0,0-1 0,32-2 0,56-8-342,-55 2 182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46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 14075,'-4'14'2120,"2"-1"-1151,4-2-289,2 1 1376,6-4-879,1 0-97,5-4-352,3 0-240,1-4-552,1 0-256,-2-4-752,1-2-1265,-1 0 1889,-4 1-328,3-3-304</inkml:trace>
  <inkml:trace contextRef="#ctx0" brushRef="#br0" timeOffset="1">353 0 12795,'-6'7'1856,"-13"9"-832,-1 1-368,-7 5 1905,-2 1-1385,-4 8-376,-2 4-119,3 5-257,2 1-144,4 5-248,5 0-184,3-1-496,4-2-193,6-6 665,2-1-144,3-8-152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51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94 9314,'53'-62'5446,"-40"46"-3824,-13 15-1570,0 1-1,0 0 1,0 0-1,1 0 1,-1-1-1,0 1 1,0 0 0,1 0-1,-1-1 1,0 1-1,0 0 1,0 0-1,0-1 1,0 1-1,0 0 1,1-1-1,-1 1 1,0 0 0,0 0-1,0-1 1,0 1-1,0 0 1,0-1-1,0 1 1,0 0-1,0-1 1,0 1-1,0 0 1,-1-1 0,1 1-1,0 0 1,0 0-1,0-1 1,0 1-1,0 0 1,0 0-1,-1-1 1,1 1-1,0 0 1,-1-1 0,-14-2 875,-19 6-275,23 1-578,1 0 1,0 1-1,0 0 0,1 1 0,-1 0 1,1 1-1,1-1 0,-1 2 1,1-1-1,0 1 0,1 0 0,0 1 1,0 0-1,1 0 0,0 0 1,-6 15-1,5-12-28,1 1-1,1 1 1,0-1-1,1 1 1,1 0-1,0 0 1,0 0-1,2 0 1,0 0-1,0 1 1,1-1-1,3 20 1,-1-26-44,0 0 0,1 0 0,0 0 1,0-1-1,0 1 0,1-1 0,0 0 0,1 0 0,0 0 0,0-1 0,9 10 1,-12-14-1,0 0 1,0 0 0,0 0 0,0 0 0,1-1 0,-1 1 0,1-1-1,-1 1 1,1-1 0,-1 0 0,1 0 0,0 0 0,0 0-1,-1-1 1,1 1 0,0-1 0,0 1 0,0-1 0,0 0 0,0 0-1,-1 0 1,1-1 0,0 1 0,0-1 0,0 1 0,-1-1-1,1 0 1,0 0 0,0 0 0,-1-1 0,1 1 0,-1-1-1,0 1 1,1-1 0,3-4 0,-4 5 1,-1 0 0,1 0 0,-1-1 0,1 1 1,-1-1-1,0 1 0,0-1 0,1 0 0,-1 0 0,0 1 0,0-1 0,-1 0 0,1 0 0,0 0 0,-1 0 1,1 0-1,-1 0 0,0 0 0,1 0 0,-1 0 0,0 0 0,0 0 0,0 0 0,-1 0 0,1-2 0,-1 1 5,-1 0 0,1 1 0,0-1 0,-1 1 0,0 0 0,1-1 0,-1 1 0,0 0 0,0 0 0,0 0 0,0 0 0,-1 1 0,1-1 0,0 1 0,-1-1 0,1 1 0,-5-2 0,-40-12 108,44 14-112,-1 1-1,1-1 0,0 1 0,0 0 0,0-1 1,0 1-1,0 1 0,0-1 0,0 0 0,0 1 1,0 0-1,-1 0 0,-3 1 0,7-2-4,0 0 0,-1 0-1,1 0 1,0 0 0,0 0 0,-1 0-1,1 1 1,0-1 0,-1 0 0,1 0-1,0 0 1,0 0 0,-1 0 0,1 0-1,0 0 1,0 1 0,0-1 0,-1 0-1,1 0 1,0 0 0,0 1 0,0-1-1,-1 0 1,1 0 0,0 1 0,0-1-1,0 0 1,0 0 0,0 1 0,0-1-1,0 0 1,0 0 0,0 1 0,-1-1-1,1 0 1,0 0 0,0 1 0,0-1-1,1 0 1,-1 1 0,0-1 0,0 0-1,0 0 1,0 1 0,0-1 0,0 0-1,0 0 1,0 1 0,0-1 0,1 0-1,-1 0 1,0 1 0,0-1 0,0 0-1,0 0 1,1 0 0,-1 1 0,0-1-1,0 0 1,1 0 0,-1 0 0,0 0-1,0 0 1,1 0 0,-1 1 0,0-1-1,0 0 1,1 0 0,20 2 1,-13-5 2,1-1-1,-1 0 1,1 0 0,-1-1-1,-1 0 1,1 0-1,10-9 1,4-3-7,-22 17 3,0 0 0,0-1 0,0 1 0,0 0 0,0 0-1,0 0 1,1 0 0,-1 0 0,0 0 0,0 0 0,0 0-1,0 0 1,0 0 0,0 0 0,0 0 0,0 0 0,1 0-1,-1 0 1,0 0 0,0 0 0,0 0 0,0 0 0,0 0-1,0 0 1,0 0 0,0 0 0,0 0 0,1 0 0,-1 0-1,0 0 1,0 0 0,0 0 0,0 0 0,0 1 0,0-1-1,0 0 1,0 0 0,0 0 0,0 0 0,0 0 0,0 0-1,1 0 1,-1 0 0,0 0 0,0 0 0,0 1 0,0-1-1,0 0 1,0 0 0,0 0 0,0 0 0,0 0 0,0 0-1,0 0 1,0 1 0,0 9-29,-3 11 7,3-20 21,-3 15-12,-6 52 149,8-63-94,1 1 0,0-1 0,0 1 1,1 0-1,0-1 0,0 1 0,0-1 0,1 1 0,3 7 1,3-3-621,-8-10 555,0 0 0,0 0 0,0 0 0,0 0 0,0 0 0,0-1 0,-1 1 0,1 0 0,0 0 0,0 0 0,0 0 0,0 0 0,0-1 1,0 1-1,0 0 0,0 0 0,1 0 0,-1 0 0,0 0 0,0-1 0,0 1 0,0 0 0,0 0 0,0 0 0,0 0 0,0 0 0,0-1 0,0 1 0,0 0 0,1 0 0,-1 0 0,0 0 0,0 0 0,0 0 0,0 0 0,0 0 0,0 0 0,1-1 0,-1 1 0,0 0 0,0 0 0,0 0 0,0 0 0,0 0 0,1 0 0,-1 0 1,0 0-1,0 0 0,0 0 0,0 0 0,0 0 0,1 0 0,-1 0 0,0 0 0,0 0 0,0 0 0,0 0 0,0 1 0,1-1 0,-1 0 0,0 0 0,0 0 0,0 0 0,0 0 0,-1-8-415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52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14491,'1'4'603,"0"1"0,-1 0-1,1-1 1,-1 1 0,0 0-1,0-1 1,-1 1 0,-1 6-1,1 10 309,1-10-860,1 0 0,0 0 1,0-1-1,2 1 1,-1 0-1,1-1 0,1 1 1,0-1-1,8 15 0,-58-85-8542,-4 5 10342,50 55-1769,0 0-1,0 0 1,-1 0 0,1 0-1,0-1 1,0 1 0,0 0-1,0 0 1,0 0 0,0-1-1,0 1 1,0 0 0,0 0-1,0-1 1,0 1 0,0 0-1,0 0 1,0 0 0,0-1-1,0 1 1,1 0 0,-1 0-1,0 0 1,0 0 0,0-1-1,0 1 1,0 0 0,0 0-1,0 0 1,1 0 0,-1-1-1,0 1 1,0 0 0,0 0-1,0 0 1,1 0 0,-1 0-1,0 0 1,0 0 0,0 0-1,1-1 1,-1 1 0,0 0-1,0 0 1,0 0 0,1 0-1,-1 0 1,0 0 0,0 0-1,0 0 1,1 0 0,-1 0-1,0 0 1,0 0 0,0 1-1,1-1 1,-1 0 0,18-2 759,-16 2-470,193-19 971,-182 18-1551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1:09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12939,'0'0'87,"-1"-1"0,1 0 0,0 1 1,0-1-1,0 1 0,0-1 0,1 0 1,-1 1-1,0-1 0,0 0 0,0 1 1,0-1-1,1 1 0,-1-1 0,0 1 1,0-1-1,1 0 0,-1 1 0,1-1 1,-1 1-1,1-1 0,0 1-30,-1 0 0,0-1-1,1 1 1,-1 0 0,1 0 0,-1 0-1,1 0 1,-1 0 0,1 1 0,-1-1-1,1 0 1,-1 0 0,1 0 0,-1 0-1,1 0 1,-1 1 0,1-1 0,-1 0-1,0 0 1,1 1 0,0 0 0,25 25 1178,-20-19-1005,167 170 1022,-130-141-1903,-40-34 537,-1 0 0,1 0 0,0-1 0,0 1 0,0-1 1,0 0-1,0 0 0,1 0 0,-1 0 0,0 0 0,0-1 0,1 1 1,-1-1-1,4 0 0,-6 0 75,0-1 1,1 1 0,-1 0-1,0-1 1,1 1-1,-1-1 1,0 1 0,0-1-1,0 0 1,0 1-1,0-1 1,0 0 0,0 0-1,0 0 1,0 0-1,0 0 1,0 0 0,0 0-1,-1 0 1,1 0-1,0 0 1,-1-1-1,1 1 1,0-2 0,8-17-536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8:30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1 785 13387,'2'0'785,"18"1"-726,0-2-1,1 0 0,-1-2 0,25-5 0,-8 1-70,429-88-435,-193 36 185,1659-231-1035,-1510 247 1353,814-90 124,-1197 128-176,74-7 15,208-52 0,-317 63-19,2 0 4,0-1 0,0 0 0,0 0 0,-1 0 0,1-1 0,0 0 0,-1 0 0,9-7 0,-13 10-4,-1-1 0,0 1 1,1 0-1,-1 0 0,0-1 1,0 1-1,1 0 0,-1-1 1,0 1-1,1 0 1,-1-1-1,0 1 0,0-1 1,0 1-1,0 0 0,1-1 1,-1 1-1,0-1 0,0 1 1,0-1-1,0 1 0,0-1 1,0 1-1,0 0 0,0-1 1,0 1-1,0-1 0,0 1 1,-1-1-1,-10-7 3,-25-1-15,-37 4-74,0 3-1,-98 10 1,127-6 56,-649 49-97,-339 16 450,168-55-127,446-10-107,-123 21-61,434-12-81,2 4 1,0 5-1,-107 36 0,115-19-750,84-31 461,0 1-1,1 0 0,0 1 0,1 0 1,-12 11-1,20-17 272,1 1-1,0-1 1,-1 1-1,1-1 0,0 1 1,-3 6-1,4-8 43,1 0 0,-1 0 1,1 0-1,0 1 0,0-1 0,-1 0 0,1 0 0,0 1 0,0-1 0,0 0 0,0 0 0,0 1 0,1-1 0,-1 0 0,0 0 0,1 1 0,-1-1 0,0 0 0,1 0 0,0 0 0,0 2 1,18 20-751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05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16812,'27'1'1680,"5"0"-1248,7-3-192,4-7 584,11 0-368,3 2-56,7 1-111,-4-1-153,-6 7-280,-4 2-145,-12 2-367,-5 0-136,-10-1 1408,-8-3-816,-25-1-360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05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13179,'-3'10'1576,"8"0"-952,15-4-112,7-3 577,14-3-209,11-2-72,5-1-192,6-2-192,1 0-520,-1 0-288,-9-2 312,-4 5-80,-8 4-112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06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50 16852,'-3'19'1400,"6"1"-968,2-3-160,8 10 472,3 2-168,10 3-200,5-2-64,8-2-312,5-3-176,4-9-448,1-5-200,1-11 608,-3-7-144,-3-16-168</inkml:trace>
  <inkml:trace contextRef="#ctx0" brushRef="#br0" timeOffset="1">531 0 14459,'-17'26'1280,"-3"13"-768,-5 2-135,-5 11 647,-1 4-256,-6 8-160,-1 2-16,2 4-128,2 1-88,4-3-368,1 3-280,8-7 264,1 3-72,4-5-64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5:54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8 14739,'-1'-1'52,"0"0"0,0 1 0,0-1 0,0 0-1,0 1 1,0-1 0,0 1 0,0-1 0,0 1 0,0-1 0,0 1-1,-1 0 1,1 0 0,0-1 0,0 1 0,0 0 0,0 0 0,-1 0 0,1 0-1,0 1 1,0-1 0,0 0 0,0 0 0,-1 1 0,1-1 0,0 1-1,0-1 1,-2 2 0,-31 19 323,24-11-267,-1 1 0,1 0 0,1 0 0,0 1 0,0 0-1,2 0 1,-1 1 0,1 0 0,1 1 0,1 0 0,0 0 0,-5 23 0,1 0 53,3 0 1,1 1-1,0 66 1,5-85-83,1 0 0,0 0 1,1-1-1,1 1 0,7 24 1,-9-39-101,1 0 0,-1 1 0,1-1 0,0 0 1,0 0-1,1 0 0,-1 0 0,1 0 0,0 0 1,0-1-1,0 1 0,0-1 0,1 0 1,-1 0-1,1 0 0,0 0 0,0-1 0,0 0 1,0 1-1,0-2 0,0 1 0,1 0 0,-1-1 1,1 0-1,-1 0 0,9 1 0,-5-2-32,0 0 1,0 0-1,-1-1 0,1 0 0,13-4 0,5-4-167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5:54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52 320 15067,'3'21'1369,"-3"-1"-865,-3 0-200,0 3 440,2 4-128,0-4-88,-1 1-152,1-4-304,1-1-184,0-8-368,0-2-160,3-13 208,-3-8 48</inkml:trace>
  <inkml:trace contextRef="#ctx0" brushRef="#br0" timeOffset="1">1 61 14139,'0'-13'2000,"0"0"-1207,0 3-361,1 2 1608,3 0-1496,2 4-360,-1 1 849,-1 2-881,-4 2-168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5:5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14563,'1'1'69,"1"-1"0,-1 0 0,0 1 0,0-1-1,0 1 1,1-1 0,-1 1 0,0 0 0,0-1 0,0 1 0,0 0 0,0 0-1,0 0 1,0 0 0,-1-1 0,1 1 0,0 0 0,0 1 0,-1-1-1,1 0 1,0 0 0,-1 0 0,1 0 0,-1 0 0,0 1 0,1-1 0,-1 2-1,11 42 335,-10-42-336,19 116 820,8 165 1,-27-269-857,-1 0 0,0 0 0,-1 0 0,-1 0 0,0 0 0,-1-1 0,0 1 0,-1-1 0,-1 0 0,0 0 0,-1 0 1,-1-1-1,0 0 0,-1 0 0,0-1 0,-1 0 0,-13 14 0,11-14-58,-2 0 0,0-1 0,0 0 1,-1-1-1,0 0 0,-1-2 0,0 1 0,-20 7 0,-11-3-22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2:54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14507,'17'1'1744,"6"-1"-1127,13-4-225,4 1 728,11-1-424,8-3-56,4 2-240,0 0-208,-10 2-552,-5 3-216,-14 3-296,-7-2-720,-20 6 1192,-8 5-297,-18 1-143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2:55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12099,'-13'11'1248,"13"-1"-512,11-2-208,15-2 920,8-3-543,11-3-113,2-2-56,9-2-400,1-3-336,-2 0 120,-4 0-104,-8 1-136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2:55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16323,'35'8'829,"116"31"776,-127-31-1590,0 0-1,-1 2 1,0 1-1,22 14 0,-40-22-25,0 1 0,0-1-1,-1 1 1,1-1 0,-1 1 0,0 1-1,0-1 1,-1 1 0,1-1-1,-1 1 1,4 6 0,-6-8 7,-1 0 0,1-1 0,0 1 0,0-1 1,-1 1-1,0 0 0,1 0 0,-1-1 0,0 1 1,-1 0-1,1-1 0,0 1 0,-1 0 0,1-1 1,-1 1-1,0 0 0,0-1 0,0 1 0,0-1 0,0 1 1,-1-1-1,1 0 0,-1 0 0,1 1 0,-3 1 1,-6 7 60,-1-1 1,0 0 0,0-1 0,-1 0 0,-20 11 0,-69 32 471,89-47-478,9-3-33,-12 6-14,-1-1 0,1 0 0,-1-2-1,-1 0 1,-18 4 0,36-9-5,-1 0-1,0 0 1,0 0 0,0 0 0,0 0-1,0 0 1,0 0 0,0 0 0,0 0 0,0-1-1,0 1 1,0 0 0,0 0 0,0 0-1,0 0 1,0 0 0,0 0 0,0 0 0,0 0-1,0 0 1,0 0 0,0 0 0,0 0-1,0 0 1,0 0 0,0 0 0,0 0-1,0 0 1,0 0 0,0 0 0,0 0 0,0 0-1,-1 0 1,1 0 0,0 0 0,0-1-1,0 1 1,0 0 0,0 0 0,0 0-1,0 0 1,0 0 0,0 0 0,0 0 0,0 0-1,0 0 1,0 0 0,0 0 0,0 0-1,0 0 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2:52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 16155,'-8'-11'1917,"16"10"-444,19 15 21,32 39-708,-28-24-815,62 44-1,-91-71-16,1-1 0,-1 1 0,0-1-1,1 0 1,-1 1 0,1-1 0,0 0 0,-1-1 0,1 1-1,0 0 1,0-1 0,-1 0 0,1 1 0,0-1 0,0 0-1,-1-1 1,6 0 0,-6 0 61,1 0 0,0 0-1,-1-1 1,1 1 0,-1-1-1,1 1 1,-1-1 0,0 0-1,1 0 1,-1 0 0,0 0-1,-1-1 1,1 1 0,0 0-1,-1-1 1,3-4 0,10-24-123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38:30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0 305 2072,'251'-25'473,"8"-8"-97,14 0-112,-7-5 480,10 3-48,-13-1 16,-5 6-40,-5 5-104,-16 4-39,-17 8-73,-18 3-40,-17 6-96,-19 2-152,-31 4-96,-16 0 16,-45 4-88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2:52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0 14307,'-6'16'599,"0"-1"0,-1 0 0,-1-1 0,0 0 0,-17 22 0,-3 7 415,6-3-855,1 1 1,2 0-1,2 2 1,2 0 0,-11 52-1,20-71-879,-1 0-1,-11 23 0,13-36 223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2:5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16251,'0'0'1801,"7"0"-1217,6-6-248,3 0 840,8-4-456,6 0-103,6-1-265,3 2-104,0 1-280,-1 5-168,-3 1-336,-5 2-257,-12 2 617,-6 2-144,-15 1-144</inkml:trace>
  <inkml:trace contextRef="#ctx0" brushRef="#br0" timeOffset="1">3 180 13787,'0'8'1432,"10"-2"-672,4-3-247,9-2 551,6 1-96,4-2-168,1-2-160,5-1-616,-2-1-312,1-2 264,-4 1-136,-3 0-96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2:53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23 15339,'-15'25'1305,"17"-7"-921,2-3-184,9-2 416,3 1-176,7-3-344,5-5-224,7-4-168,3-2 240,1-13-144,-2-6-48</inkml:trace>
  <inkml:trace contextRef="#ctx0" brushRef="#br0" timeOffset="1">413 0 13499,'-11'35'1216,"-8"1"-744,3 2-200,-4 1 504,1 3-111,2-2-193,1-3-72,4 0-168,0-4-160,6-7-416,1-3 2208,2-10-1752,1-5 408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2:54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57 15739,'0'5'1337,"-3"5"-1089,-4 10-128,-3 4 472,-2 10-304,2 4-112,-1 3-120,-1-1 32,4-2-80,2-5-80,3-11-264,0-4-136,3-17 384,-7-1-72,3-19-64</inkml:trace>
  <inkml:trace contextRef="#ctx0" brushRef="#br0" timeOffset="1">1 17 14635,'6'-2'311,"0"-1"1,1 1-1,-1 1 0,1 0 0,0-1 0,-1 2 1,15-1-1,-4 0 249,34-2 227,77 4 1,-101 1-785,0 2 1,0 0-1,-1 2 1,40 14-1,-59-18-21,0 1 0,0 0 1,0 1-1,0 0 0,-1 0 0,0 0 0,0 1 0,0 0 0,10 9 0,-15-11 16,1-1 1,0 1 0,-1-1-1,1 1 1,-1-1 0,0 1-1,0 0 1,0 0 0,0-1-1,0 1 1,-1 0 0,1 0-1,-1 0 1,0 0 0,0 0-1,0 0 1,0 0-1,0 0 1,-1 0 0,1-1-1,-1 1 1,0 0 0,0 0-1,0 0 1,0-1 0,0 1-1,-3 4 1,-4 4 99,0 1 1,-1-1-1,0-1 0,-1 0 0,0 0 1,0 0-1,-1-2 0,-21 14 0,6-6 258,0-2 0,-1 0 1,-30 9-1,46-19-239,0 0 0,0-2 0,0 1 0,-1-1 0,-12 1 0,22-3-135,-1 0 0,1 0 0,-1 0 0,1 0-1,-1 0 1,1 0 0,-1-1 0,1 1 0,-1-1 0,1 1 0,-1-1 0,1 0 0,0 0 0,-1 0 0,1-1 0,0 1 0,0 0 0,0-1-1,0 1 1,0-1 0,0 0 0,1 0 0,-1 0 0,0 0 0,1 0 0,-1 0 0,1 0 0,0 0 0,-2-5 0,1-23-145,4-3-86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15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14067,'-7'37'3331,"-3"8"-2589,2 0 0,-3 59-1,7 93-97,5-162-567,1 0-1,1 0 1,16 65 0,-20-104-404,0-1 0,0 0 0,1 1 0,-1-1 0,2-6 0,2-9-49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16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40 14083,'9'-11'1286,"-6"9"-888,-1-1 0,1 0 0,-1 0 0,0 0-1,0 0 1,0 0 0,1-5 0,-18 17 2021,-6 11-2248,1 1 1,1 1-1,-16 24 0,29-38-179,0 0 0,1 0 0,1 1-1,-1 0 1,2 0 0,-1 0 0,1 0 0,0 1 0,1-1-1,0 1 1,1 0 0,-1 16 0,2-21 1,1 0 1,0 0-1,0 0 0,1-1 0,-1 1 1,1 0-1,0-1 0,0 0 1,0 1-1,1-1 0,0 0 0,-1 0 1,6 5-1,5 4-16,0-1 0,21 15 1,9 9-52,-36-29 44,0 0 0,0 0 0,-1 1 0,0-1 0,-1 2 1,1-1-1,5 13 0,-10-17 34,0-1 0,0 0 0,0 1 0,0-1 0,0 0 0,-1 1 0,1-1 0,-1 1 0,0-1 0,0 1 0,-1-1 0,1 1 0,-1-1 0,0 0 0,0 1 0,0-1 0,0 0 0,0 1 0,-1-1 0,1 0 0,-1 0 0,0 0 0,0 0 0,-3 3 0,-1 0 145,-1 1-1,0-1 0,0-1 1,0 1-1,-1-1 1,0 0-1,0-1 1,0 0-1,-1 0 0,-8 2 1,12-5-63,0 1 1,-1-1 0,1 0-1,0-1 1,0 1-1,0-1 1,-1 0 0,-7-1-1,10 0-81,0 1 1,1-1-1,-1 0 0,0 0 1,1 0-1,-1 0 0,1 0 0,0-1 1,-1 1-1,1-1 0,0 1 1,0-1-1,0 0 0,0 0 0,0 0 1,-3-4-1,3 3-86,1 0-1,0 0 1,0 0 0,0-1 0,0 1-1,0 0 1,0 0 0,1-1-1,0 1 1,0 0 0,0-1-1,0 1 1,0 0 0,1 0 0,-1-1-1,1 1 1,0 0 0,0 0-1,0 0 1,0 0 0,1 0-1,-1 0 1,1 0 0,0 0 0,-1 0-1,4-2 1,14-18-469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16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17044,'2'7'1496,"-4"-4"-1088,0 3-184,0-2 544,1-1-288,1 3-888,3-2 552,1 3-224,0 3-120</inkml:trace>
  <inkml:trace contextRef="#ctx0" brushRef="#br0" timeOffset="1">26 237 15963,'-7'17'1713,"-2"-6"-1001,4-1-240,2-4 648,1-3 585,7-10-1305,-1-2-208,-4 1-72,-1 1-96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2:57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15123,'13'12'1657,"2"1"-1121,3 3-200,0-2 640,8 4-376,3-1-80,4 1-144,-3-2-192,0-3-448,-2-1-232,-3-4-352,-2-4-504,-9-8 1016,3 0-256,-1-10-201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2:5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22 14875,'-11'31'1352,"-8"8"-855,-5 4-185,-2 7 456,-1-1-80,0 5-136,2-2-104,8-6-240,3-3-208,4-12-512,4-5 2144,7-15-1576,8-3 96,4-13 33</inkml:trace>
  <inkml:trace contextRef="#ctx0" brushRef="#br0" timeOffset="1">548 0 15571,'18'13'1793,"2"1"-1169,7-9-256,6-1 1464,9 0-1360,5 1-15,3-3-249,2 1-136,-5 0-400,-3-1-201,-11-2-383,-7 0-1568,-17-3 1984,-9-2-369,-10 0-175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2:58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 13939,'-4'12'1520,"17"-4"-752,7-5-255,13-6 719,5-1-296,7-2-248,1 0-176,0-1-840,-3 2 472,-13 3-232,-4 4-104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52:17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2 106 16083,'0'0'20,"0"0"0,0 0 0,0 0 0,0 0-1,0 0 1,0 0 0,0 1 0,-1-1 0,1 0-1,0 0 1,0 0 0,0 0 0,0 0 0,0 0-1,0 0 1,0 0 0,0 1 0,0-1 0,0 0-1,0 0 1,0 0 0,0 0 0,0 0 0,0 0-1,0 1 1,0-1 0,0 0 0,0 0 0,0 0-1,0 0 1,0 0 0,0 0 0,0 0 0,0 1 0,0-1-1,0 0 1,0 0 0,0 0 0,0 0 0,0 0-1,0 0 1,1 0 0,-1 0 0,0 1 0,0-1-1,0 0 1,0 0 0,0 0 0,0 0 0,0 0-1,0 0 1,1 0 0,-1 0 0,0 0 0,0 0-1,0 0 1,0 0 0,14 2 274,21-4-328,-32 2 143,157-12-713,452-21-1414,2 44 1847,-54 1 436,649-41-103,-1091 23-154,36-3 1,166 11 0,-305-1-6,-9-1-1,0 1 0,0-1 0,1 1 0,-1 0 1,0 0-1,0 1 0,0 0 0,7 3 0,-12-5-1,-1 0-1,0 1 1,0-1-1,0 0 0,1 0 1,-1 0-1,0 0 1,0 0-1,0 0 1,0 0-1,1 1 1,-1-1-1,0 0 0,0 0 1,0 0-1,0 0 1,0 1-1,0-1 1,0 0-1,1 0 1,-1 0-1,0 1 0,0-1 1,0 0-1,0 0 1,0 0-1,0 1 1,0-1-1,0 0 1,0 0-1,0 1 0,0-1 1,0 0-1,0 0 1,0 0-1,0 1 1,-1-1-1,1 0 1,0 0-1,0 0 0,0 1 1,0-1-1,0 0 1,0 0-1,0 0 1,-1 0-1,1 0 1,0 1-1,0-1 0,0 0 1,0 0-1,-1 0 1,1 0-1,0 0 1,0 0-1,0 0 1,-1 1-1,1-1 0,0 0 1,0 0-1,0 0 1,-1 0-1,1 0 1,0 0-1,-1 0 1,-16 5-5,-47 2-101,-125-3 0,117-5 39,-397-1-112,-692 9 294,628 18-128,-377 5 20,839-32 143,-72-10 0,234 22-652,147-4 1,106-23-216,207-24 246,291-17 443,469 26 236,-1235 33-540,-1 2 1,83 16-1,-158-19 323,3 0-32,1 0 0,-1 1 0,0 0 0,0 0 0,1 0 0,-1 0 1,0 0-1,0 0 0,0 1 0,-1-1 0,6 5 0,-6 2-223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2:59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68 14395,'1'-1'75,"0"-1"0,-1 0 0,1 0 0,-1 0 0,0 0 0,1 0 0,-1 0 0,0 0 0,0 1 0,0-1 0,0 0 0,0 0 0,-1 0 0,1 0 0,-1 0 0,1 0 0,-1 0 0,0 1 0,1-1 0,-1 0 0,0 0 0,0 1 0,0-1 0,0 1 0,-1-1 0,1 1 0,0-1 0,-1 1 0,1 0 0,-1 0 0,1-1 0,-1 1 0,0 0-1,1 1 1,-1-1 0,0 0 0,-3-1 0,-1 1 14,1-1-1,-1 1 0,0 0 0,1 0 0,-1 1 1,0-1-1,0 1 0,0 1 0,1-1 0,-1 1 0,-11 3 1,6 0-72,0 1 1,1 0 0,0 0 0,0 1 0,0 1 0,1 0 0,-1 0 0,2 1 0,-1 0 0,1 0 0,-13 19 0,12-15 23,0 0 1,2 1-1,0 0 1,0 0 0,1 1-1,0 0 1,2 0-1,-7 29 1,10-40-26,1 1 0,-1-1 0,1 1 0,0-1 0,0 1 0,0-1 0,1 0 0,-1 1 0,1-1 0,0 1 0,0-1 0,0 0 1,0 1-1,1-1 0,-1 0 0,1 0 0,0 0 0,3 4 0,-1-3-3,-1-1 1,1 0 0,0 0-1,0 0 1,1 0 0,-1 0-1,0-1 1,1 0-1,0 0 1,-1 0 0,9 1-1,7 1-382,1-1 0,0-1 1,1 0-1,40-4 0,-35 0-27,47-10 1,-25-2-135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00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27 13795,'-1'-2'172,"0"1"-1,0-1 1,0 0 0,-1 1 0,1-1-1,-1 1 1,1 0 0,-1-1 0,1 1-1,-1 0 1,0 0 0,0 0-1,0 0 1,1 0 0,-1 1 0,0-1-1,0 0 1,0 1 0,0-1 0,0 1-1,-5 0 1,3 0-30,0 0 0,0 1 0,0-1 0,0 1 1,0 0-1,0 0 0,0 1 0,0-1 0,0 1 0,-6 4 0,5-3-106,1-1-1,0 2 1,0-1 0,1 0-1,-1 1 1,1-1 0,-1 1-1,1 0 1,-3 5-1,5-7-26,0 0-1,0 0 0,0 0 1,0 1-1,0-1 0,0 0 0,1 1 1,-1-1-1,1 0 0,-1 1 0,1-1 1,0 1-1,0-1 0,0 0 0,1 1 1,-1-1-1,0 1 0,2 2 1,-1-3 8,0 1 1,0-1-1,1 0 1,-1 0-1,1 0 1,0 0-1,-1-1 1,1 1 0,0 0-1,0-1 1,0 1-1,0-1 1,0 0-1,0 0 1,1 1-1,-1-1 1,0-1 0,1 1-1,-1 0 1,1-1-1,-1 1 1,1-1-1,-1 1 1,1-1-1,3 0 1,1 0 80,0-1-1,0 1 1,0-1 0,-1 0-1,1 0 1,0-1 0,13-5-1,-16 5-10,1-1-1,-1 1 0,0-1 1,0 0-1,0-1 1,0 1-1,-1-1 1,1 1-1,-1-1 0,0 0 1,0-1-1,0 1 1,3-7-1,-5 10-68,-1-1-1,1 0 1,0 0 0,0 0 0,-1 0-1,1 0 1,-1 0 0,0 0-1,1 0 1,-1 0 0,0 0-1,0 0 1,-1 0 0,1 0 0,0 0-1,0 0 1,-1 0 0,0 0-1,1 0 1,-1 0 0,0 0-1,0 1 1,0-1 0,0 0 0,0 1-1,0-1 1,0 0 0,-1 1-1,1-1 1,-1 1 0,1 0-1,-1-1 1,1 1 0,-1 0-1,-3-2 1,4 3-77,-1-1 0,0 0-1,0 1 1,1-1-1,-1 1 1,0-1 0,0 1-1,0 0 1,0 0 0,1 0-1,-1 0 1,-2 0 0,3 0 51,0 1 1,0-1 0,0 0-1,0 0 1,1 0-1,-1 0 1,0 1 0,0-1-1,0 1 1,1-1 0,-1 0-1,0 1 1,1-1-1,-1 1 1,0-1 0,1 1-1,-1 0 1,0-1-1,1 1 1,-1 0 0,1-1-1,-1 1 1,1 0-1,0 0 1,-1-1 0,0 3-1,1-3 6,0 1-1,0-1 0,1 1 0,-1 0 0,0-1 1,0 1-1,0-1 0,0 1 0,0-1 0,1 1 1,-1-1-1,0 1 0,0-1 0,1 1 0,-1-1 1,0 1-1,1-1 0,-1 1 0,1-1 1,-1 0-1,1 1 0,-1-1 0,0 0 0,1 1 1,-1-1-1,1 0 0,-1 0 0,1 1 0,0-1 1,-1 0-1,1 0 0,0 0 0,13 4-143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00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14979,'9'9'1409,"-8"5"-857,-2 1-192,-4 3 824,0 4-440,2 1-288,3 4-88,0 0-192,0-3-112,3-2-240,0-1-152,-1-6-256,-2-1-176,-5-5 512,-4-5-160,-5-1-40</inkml:trace>
  <inkml:trace contextRef="#ctx0" brushRef="#br0" timeOffset="1">1 119 15467,'9'0'1393,"8"2"-945,7 2-176,12-3 464,1-1-168,12 0-584,1-4-304,3-4 320,3-5-120,-4-7-136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01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8 14755,'0'-1'84,"-1"1"-1,1-1 1,0 1-1,-1-1 1,1 1-1,0 0 1,0-1-1,-1 1 1,1-1-1,-1 1 1,1 0-1,0-1 1,-1 1-1,1 0 1,-1 0-1,1-1 1,-1 1-1,1 0 1,-1 0-1,1 0 1,-1-1-1,1 1 1,-1 0-1,1 0 1,-1 0-1,1 0 1,-1 0-1,1 0 1,-1 0-1,1 0 1,-1 0-1,1 0 1,-2 1-1,-21-1 771,14 3-805,1 0 0,0 0 0,0 1 0,0 0 0,0 0 0,1 1-1,0 0 1,0 0 0,0 1 0,0-1 0,1 2 0,-8 9 0,5-5-45,1 0 0,0 0 1,1 1-1,0 0 0,0 1 0,2 0 0,-5 14 0,8-23 0,1 0 1,0 1-1,0-1 0,0 1 0,1-1 0,0 1 0,0-1 0,0 1 0,0-1 0,1 1 0,-1-1 0,1 1 0,0-1 0,1 0 0,-1 1 1,3 4-1,-2-6 49,0-1 1,-1 1 0,1-1-1,0 0 1,0 0 0,1 0 0,-1 0-1,0 0 1,1 0 0,-1-1-1,1 1 1,0-1 0,-1 1 0,1-1-1,0 0 1,0 0 0,0 0-1,0-1 1,0 1 0,0-1 0,0 0-1,0 0 1,0 0 0,0 0-1,3 0 1,29-7 150,4-10 78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01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25 15603,'-4'6'273,"1"-1"-1,-1 1 1,1 0-1,0 0 1,-3 10-1,6-15-240,-1 1 0,1-1 0,0 0 0,-1 1-1,1-1 1,0 1 0,0-1 0,0 0 0,0 1 0,0-1 0,1 1 0,-1-1 0,0 0 0,1 1-1,-1-1 1,1 0 0,-1 1 0,1-1 0,0 0 0,-1 0 0,1 1 0,0-1 0,0 0 0,0 0-1,0 0 1,0 0 0,0 0 0,0 0 0,0 0 0,1-1 0,-1 1 0,0 0 0,3 0 0,1 1-78,0 0 1,1-1 0,-1 0-1,0 0 1,1 0 0,-1-1-1,1 0 1,-1 0 0,1 0 0,-1-1-1,1 1 1,-1-2 0,0 1-1,1 0 1,5-3 0,1-1-340,-1 0 1,1 0-1,-1-1 1,0-1 0,15-11-1,4-10-1386,-28 26 1601,0-1 0,0 1 0,0 0 1,-1-1-1,1 1 0,-1-1 0,0 1 1,1-1-1,-1 0 0,0 1 0,0-5 0,-3 6-26,-3 5 261,-5 6 297,-5 7 430,2 0 1,0 2-1,0 0 0,2 0 1,0 1-1,2 0 0,0 1 1,-9 33-1,14-23-708,4-30-94,0 0 0,0 1-1,1-1 1,-1 0 0,0 1-1,1-1 1,-1 0-1,1 0 1,-1 1 0,1-1-1,0 0 1,0 0 0,-1 0-1,1 0 1,0 0 0,0 0-1,0 0 1,0 0 0,2 1-1,9 7-162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01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16083,'0'9'1737,"2"2"-1193,4 2-232,4 2 984,5 5-704,5 1-79,8 2-313,0-1-184,8-4-481,-1-5-295,0-7 608,3-8-128,-2-12-128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0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14779,'-18'30'1248,"-2"7"-807,0 3-129,-1 6 416,2 2-80,2-3-168,6-2-88,2-7-504,0-7-152,5-6 264,4-3-104,1-7-88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02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15619,'0'11'1161,"-2"9"-865,-3 5-160,2 9 392,-4 5-208,2 4-120,2 0-32,5-2-200,2-3-136,2-8-304,0-6-80,-4-11 432,1-6-120,-7-5-112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0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1 270 15259,'11'8'1489,"12"-5"-841,6 0-224,9-2 528,5 1-136,9-5-184,1-3-232,-1 1-688,-7-3-352,-7 0 528,-4-2-168,-8-6-136</inkml:trace>
  <inkml:trace contextRef="#ctx0" brushRef="#br0" timeOffset="1">954 0 16676,'1'7'1304,"-8"8"-952,-2 2-144,1 7 440,-1 4-160,3 7-216,1 3-72,2 2-232,-1 0-152,4-1-416,0-2-152,-3-7 568,-2-3-136,-6-5-152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03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108 417 13459,'18'3'1672,"4"-1"-1024,9-1-192,4 1 825,6-2-457,1 0-96,2-6-296,-2 2-240,-6-5-584,-5-4-168,-11-5 432,-4-3-152,-9-6-96</inkml:trace>
  <inkml:trace contextRef="#ctx0" brushRef="#br0" timeOffset="1">0 5 14643,'2'-2'1881,"6"2"-1113,15 0-216,7 0 776,12 0-360,5 0-88,9 0-207,4-1-169,-1 1-560,-3 0-264,-7 0-633,-8-2-1823,-9 4 2328,-4 2-376,-9 0-329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3:09.6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245 0 15667,'-4'1'48,"0"1"0,-1 0 0,1-1 0,0 1 0,1 0 0,-1 1 0,0-1 0,0 1 0,1 0 0,0 0 0,0 0 0,-1 0 0,2 0 0,-1 1 0,0-1 0,1 1 0,-1 0 0,1 0 0,0 0 0,1 0 0,-1 0 0,1 0 0,-1 0-1,0 7 1,0 7-64,0 1 0,1 0 0,2 0-1,3 29 1,-2-24 65,6 74-50,2 8 2,-5 106 1,-38 82-6,-25-1-4,0 3 4,13 69 2,43-320-8,2-1 0,2 0 0,2 1 0,2-2 1,2 1-1,16 52 0,-22-91 1,-1 1-1,1-1 1,1 0 0,-1 0 0,1-1 0,4 7-1,-6-10 5,0 1 0,0-1-1,0 0 1,1 1 0,-1-1-1,1 0 1,-1 0-1,1 0 1,-1-1 0,1 1-1,0 0 1,-1 0 0,1-1-1,0 1 1,0-1-1,-1 0 1,1 1 0,0-1-1,0 0 1,-1 0 0,1 0-1,0 0 1,2-1 0,39-8-37,-1-1 1,44-18-1,27-7 44,-25 15 10,1 5 0,99-6 0,185 9-117,-210 9-94,293-11-417,305-5-304,4 50 557,289 105 295,-104-9 72,133-46-2,8-38 17,-269-11-6,1697 33 94,-915-80-183,-841 5 53,616-17 11,289-3-273,-567 33 184,-879-8 105,14-1-3,-220 6 28,-7 0-148,0 0-1,1 0 0,-1 1 1,0 0-1,0 1 0,0 0 0,15 5 1,-13 1-19,-19 0-44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04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25 13235,'-9'12'751,"-1"0"1,-15 14-1,17-19-367,0 1-1,0 0 1,1 0 0,1 1-1,-1 0 1,-5 11 0,12-19-360,-1-1 0,1 1 0,0-1 1,0 1-1,-1-1 0,1 1 1,0-1-1,0 1 0,0 0 0,0-1 1,0 1-1,0-1 0,0 1 1,0-1-1,0 1 0,0 0 0,0-1 1,0 1-1,0-1 0,0 1 1,1 0-1,-1-1 0,0 1 1,0-1-1,1 1 0,-1-1 0,0 1 1,1-1-1,-1 1 0,0-1 1,1 0-1,-1 1 0,1 0 0,1 0 21,1 0-1,-1 0 0,0 0 0,0-1 0,0 1 0,0 0 0,1-1 0,-1 1 1,3-1-1,6 0 99,0 1 0,21-4 0,-13 0-8,1-2 0,-1 0 0,21-8 0,-32 10-89,0-1 0,0 0 0,0 0 0,-1 0 0,0-1 0,0 0 0,0-1 0,0 0 0,9-10 0,-15 15-35,0 0 0,0 0 0,0 0 0,0-1 1,0 1-1,0 0 0,-1-1 0,1 1 0,0-1 0,-1 1 0,1-1 0,-1 1 0,1-1 0,-1 1 0,0-1 0,0 0 0,1 1 1,-1-1-1,0 1 0,-1-1 0,1 0 0,0 1 0,0-1 0,-1 1 0,1-1 0,-1 1 0,1-1 0,-1 1 0,0-1 1,1 1-1,-1-1 0,0 1 0,0 0 0,0-1 0,0 1 0,0 0 0,0 0 0,-1 0 0,1 0 0,0 0 0,0 0 0,-1 0 1,1 0-1,-3 0 0,-3-3 23,-1 1 0,1-1 0,-1 2 0,0-1 0,0 1 0,0 0 0,-13-1 0,-30 3-159,47 0 57,1 0 1,-1 1-1,1 0 0,-1 0 0,1 0 1,0 0-1,-1 0 0,1 0 0,0 1 1,0 0-1,0-1 0,-4 4 0,6-4 56,1-1 0,-1 1-1,1-1 1,-1 1-1,1-1 1,-1 1-1,1-1 1,-1 1-1,1 0 1,0-1 0,-1 1-1,1 0 1,0-1-1,-1 1 1,1 0-1,0-1 1,0 1-1,0 0 1,0 0-1,0-1 1,0 1 0,0 0-1,0 0 1,0-1-1,0 1 1,0 0-1,0-1 1,0 1-1,1 1 1,10 7-255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04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13243,'3'3'1680,"0"1"-840,-1 4-336,-1 6 1105,2 6-505,0 4-248,1 6-128,2 5-328,1 2-103,1-1-345,0-6-281,0-7-471,-2-7 664,-5-13-32,1 2-144,-6-18-104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05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13147,'3'10'1904,"7"-3"-1016,8-4-263,5-1 1263,7-2-872,5 0-144,4-6-632,3 0-512,-6-5 352,-6-2-152,-10-1-224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05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52 139 12771,'-11'22'1540,"1"1"-1,-11 39 1,18-54-1378,1 1-1,0 0 1,1 0-1,0 0 1,1 0-1,0 1 1,0-1-1,1 0 1,0 0-1,3 13 1,-3-20-147,-1 0 0,1 1 0,0-1 0,0 0 1,0 0-1,1 0 0,-1 0 0,0-1 0,1 1 0,-1 0 1,1 0-1,0-1 0,-1 1 0,1-1 0,0 1 0,0-1 1,0 0-1,0 0 0,0 0 0,0 0 0,0 0 0,1 0 1,-1-1-1,0 1 0,0-1 0,1 0 0,3 1 0,-3-1-46,0 0 1,1 0-1,-1-1 0,0 1 0,1-1 0,-1 0 0,0 0 0,0 0 0,0 0 0,0 0 0,0-1 0,0 1 1,0-1-1,0 0 0,0 0 0,-1 0 0,1 0 0,3-4 0,-1-2 111,1 0 0,-1 0-1,-1-1 1,1 0 0,-2 0-1,1 0 1,-1 0 0,3-13 0,0-14-142</inkml:trace>
  <inkml:trace contextRef="#ctx0" brushRef="#br0" timeOffset="0.51">65 6 14163,'-12'-6'1592,"6"6"-911,-1 0 1111,10 2-944,7-1-584,2 2-384,1 1 192,1 4-112,2 4-160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05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14195,'-2'6'496,"1"1"0,-1-1 0,0 0 0,-1 0 0,0 0 0,0 0 0,0 0 0,0-1 0,-1 1 0,-5 4 0,6-5-374,-1-1-1,0 1 1,1 0-1,0 0 1,1 0 0,-1 0-1,1 0 1,0 1-1,0-1 1,0 1-1,1 0 1,-1 7-1,2-12-141,0 1 0,0-1 0,0 0 1,0 0-1,0 0 0,0 0 0,1 0 0,-1 0 0,1 0 0,-1 0 0,1 0 0,-1 0 0,1 0 1,-1 0-1,1 0 0,0 0 0,-1 0 0,1-1 0,0 1 0,0 0 0,0 0 0,1 0 0,1 1-98,-1-1-1,1 0 0,0 0 0,-1 0 0,1-1 0,0 1 0,0-1 0,5 1 0,-1-1-111,1 0 0,-1 0 0,0-1-1,1 0 1,-1 0 0,9-3 0,1-3-194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0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17308,'3'2'6001,"-2"-3"-6041,3-2-752,-1 0 704,-1-2-176,-2-1-80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07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 15083,'14'-1'2645,"-10"7"-625,-16 17-828,0-6-1053,2 1-1,0 0 0,0 0 0,2 1 0,0 1 0,2-1 0,-6 25 0,11-42-128,1-1 0,0 1 1,0-1-1,-1 1 0,1 0 1,0-1-1,1 1 1,-1 0-1,0-1 0,0 1 1,1 0-1,-1-1 0,1 1 1,-1-1-1,1 1 0,-1-1 1,1 1-1,0-1 0,0 0 1,0 1-1,0-1 1,0 0-1,0 1 0,0-1 1,0 0-1,1 0 0,-1 0 1,0 0-1,1 0 0,-1-1 1,1 1-1,-1 0 0,1-1 1,-1 1-1,1 0 1,-1-1-1,1 0 0,3 1 1,0-1-24,1 1 0,0-1 0,0 0 0,-1-1 0,1 1 0,0-1 0,0 0 0,-1-1 0,1 1 0,5-4 0,2 0-187,0-2 0,-1 0 0,0 0 1,0-1-1,-1-1 0,0 0 0,16-17 0,-8 4-199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08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 17580,'-1'-3'1824,"3"0"-1088,1-2-296,0-1 865,0 2-265,0 1-400,-2 3-272,2-3-448,-1 3-248,2 3-512,0 3-232,1-1 528,-3 0 159,7-4-199,0 0-112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15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17388,'1'-2'1536,"-1"-1"-1264,3 8-152,-3 5 520,1 7-376,1 4-32,1 7-120,2 3-56,0 2-56,3-1-32,-2-7-120,1-2-64,0-10-280,-1-6-168,0-8 504,-5-8-144,1-9-72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16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14451,'13'3'1648,"4"-2"-1071,8-2-169,2-2 704,9-2-416,4 1-56,3-3-288,0 0-256,-1 0-720,-5-1 616,-4 3-176,-4-2-64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3:16.2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139 562 13147,'-28'93'201,"4"0"-1,4 1 1,4 1 0,4 1-1,2 99 1,11-84-270,31 214 0,-20-263 64,2 0 0,3-1 0,3 0 0,52 109 0,-59-145 1,2 0 0,0-1 0,2-1 0,1-1-1,0 0 1,2-1 0,1-1 0,28 21 0,-19-19-4,2-2-1,0-1 1,1-1 0,1-2 0,67 22 0,-33-18-5,0-4 1,2-3-1,85 6 1,214-6-201,-294-12 145,665 22-655,-1 42 140,-652-53 552,700 86-42,8-26 223,172-43 130,6-35-77,-32-1-8,30 20 109,702-4 163,335-87-621,-1198 40-61,1301-1 27,-1138 30 276,211-44-51,-1020 42 252,1 6 0,234 24 0,-30 10-60,-254-26-174,140-15 0,-32-18-5,315-84 1,-229 28-42,163-39-129,178-46-169,-610 158 307,-1-1 0,0-2 1,-1-2-1,-1-1 0,-1-2 0,0-2 0,53-45 0,-40 25-102,-3-1-1,-1-3 0,-3-1 0,69-102 0,-102 136 86,-1-1 0,0 0-1,-1 0 1,-1 0 0,0-1-1,-2 0 1,1 0 0,-2 0-1,0-1 1,-1 1 0,-1-1-1,0 1 1,-1-1 0,-1 0-1,-1 1 1,0-1 0,-1 1-1,-1 0 1,-7-20 0,-4-5 72,-2 1 0,-31-52 0,-53-72-181,83 136 39,-28-44-305,-87-102-1,110 149 346,-1 0 0,-1 2-1,0 1 1,-2 1-1,-1 1 1,-58-32 0,28 26 30,-2 3 0,0 2 0,-2 3 0,-91-15 0,-260-14-79,-936-17 170,-5 52-254,761 10-646,-2125-65-114,-1894-63 6,889 191 1665,2764-17-198,-1075 35 725,73-138-165,1733 38-1195,-183-14 7,220 23-11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16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23 14867,'0'-1'80,"0"0"-1,0 0 1,0 0-1,0 0 1,0 0-1,-1 1 1,1-1-1,0 0 1,-1 0 0,1 0-1,-1 0 1,1 0-1,-1 1 1,1-1-1,-1 0 1,1 0-1,-1 1 1,0-1-1,1 0 1,-1 1 0,0-1-1,0 1 1,0-1-1,-1 0 1,0 1 10,0-1-1,0 1 1,0-1 0,0 1 0,0 0 0,0 0 0,0 0-1,0 0 1,0 0 0,-4 1 0,-4 2 164,1 0 1,-1 0-1,-15 9 0,4-1-189,1 0 0,1 2 0,0 0 0,1 2 0,0 0-1,1 1 1,1 0 0,0 1 0,1 1 0,1 1 0,1 0-1,-14 27 1,24-39-55,0 1-1,0-1 1,0 0-1,1 1 0,1 0 1,-1-1-1,1 1 1,0 0-1,1 0 1,0-1-1,2 15 1,-2-17 5,1 0 1,1-1-1,-1 1 1,0-1-1,1 1 1,0-1-1,0 1 1,1-1-1,-1 0 1,1 0-1,0 0 1,0 0-1,0-1 1,1 1-1,-1-1 1,1 0-1,0 0 1,-1 0-1,2-1 0,4 4 1,-1-3 18,1 0 0,-1 0 0,1 0 0,0-1 0,-1-1 0,1 1 0,0-1 0,0-1 0,0 0 0,0 0 0,0-1 0,12-2 0,-9 1 13,-1-1-1,1 0 1,-1 0 0,0-1 0,0-1 0,-1 0-1,1 0 1,18-14 0,-27 17-38,0 1 0,0-1-1,1 1 1,-1-1 0,-1 0 0,1 0 0,0 0 0,0 0-1,-1 0 1,1-1 0,-1 1 0,0 0 0,1-1 0,-1 1 0,0-1-1,-1 1 1,1-1 0,0 1 0,-1-1 0,1 0 0,-1 1-1,0-1 1,0 0 0,0 1 0,0-1 0,-1 0 0,1 1-1,-2-6 1,0 4 6,0 0-1,0 0 0,-1 0 1,1 0-1,-1 1 0,0-1 0,0 1 1,-1 0-1,1-1 0,-1 2 1,1-1-1,-1 0 0,0 1 1,0-1-1,-8-2 0,7 2 2,0 1-1,0 0 1,-1 0-1,1 1 0,0 0 1,-1 0-1,1 0 1,0 0-1,-1 1 1,1 0-1,-9 1 1,13-1-16,1 0 1,0 0 0,-1 0 0,1 0-1,0 0 1,0 0 0,-1 0-1,1 0 1,0 0 0,-1 0 0,1 0-1,0 1 1,0-1 0,-1 0-1,1 0 1,0 0 0,0 0 0,0 1-1,-1-1 1,1 0 0,0 0-1,0 0 1,0 1 0,-1-1 0,1 0-1,0 0 1,0 1 0,0-1-1,0 0 1,0 1 0,0-1 0,7 5 6,17-1-3,5-6-19,-1-1 0,54-13 0,-24 4-84,-56 12 90,0-1 1,1 1-1,-1 0 0,1-1 0,-1 1 1,0 0-1,1 0 0,-1 1 0,1-1 0,-1 0 1,0 1-1,5 1 0,-6-1 5,0-1 0,0 1-1,-1 0 1,1 0 0,0 0 0,-1 0 0,1 0 0,-1 0-1,1 0 1,-1 0 0,1 0 0,-1 0 0,0 0-1,1 0 1,-1 0 0,0 0 0,0 0 0,0 0-1,0 0 1,0 0 0,0 0 0,0 1 0,0-1-1,0 0 1,-1 0 0,1 0 0,0 0 0,-1 0-1,0 2 1,-8 22 15,-1 0 0,-1-1-1,-24 37 1,-10 24-367,44-82 321,-4 8-12,3-9 27,3-5-32,2-12-44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22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 13531,'-7'-3'2379,"14"3"-216,204-6 1861,-1 1-6422,-208 5 1958,-3 4-167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22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14171,'5'9'1496,"11"-4"-840,7-5-223,14-1 575,9 0-200,9-4-112,0 2-80,1-1-576,-1 1-416,-11-1 360,-5 0-112,-12 1-56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23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5 12635,'0'0'73,"0"-1"0,1 1 1,-1 0-1,0-1 0,1 1 1,-1 0-1,1 0 0,-1-1 1,0 1-1,1 0 0,-1 0 1,1 0-1,-1-1 0,0 1 1,1 0-1,-1 0 0,1 0 1,-1 0-1,1 0 0,-1 0 1,0 0-1,1 0 0,-1 0 1,1 0-1,-1 0 0,1 0 1,18 4 262,-11-2 82,81 11 2085,130 27-1216,-214-39-1276,-1 0 1,1 1-1,0-1 1,0 1-1,-1 1 1,1-1-1,7 6 1,-11-8-11,-1 1 1,1 0-1,0 0 1,0 0-1,-1 0 1,1-1 0,-1 1-1,1 0 1,0 0-1,-1 0 1,0 0-1,1 1 1,-1-1-1,0 0 1,1 0-1,-1 0 1,0 0-1,0 0 1,0 0-1,0 0 1,0 0 0,0 1-1,0-1 1,-1 0-1,1 0 1,0 0-1,-1 0 1,1 0-1,0 0 1,-1 0-1,1 0 1,-1 0-1,0 0 1,1 0-1,-1 0 1,0 0-1,1-1 1,-1 1 0,-2 1-1,-8 10 21,-2 0-1,1-1 1,-1-1-1,-16 10 1,-8 6 22,-28 22-19,3 3 0,-103 108 0,156-148-40,0 0-1,1 1 1,0 0-1,1 0 1,-10 24 0,5-2-36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3:24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12347,'38'-21'3110,"-26"13"-2608,0 2 1,1-1 0,23-7 0,20-1 166,106-13 0,63 8-522,-163 16-85,266-6-66,-307 14-136,-18-3-95,0 0-1,0-1 0,1 1 1,-1-1-1,0 0 1,0 1-1,3-2 0,1-2-122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17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11682,'2'6'462,"0"1"0,0 0 0,-1 0 0,0 0-1,0 0 1,0 0 0,-1 0 0,-1 11-1,-10 56 1587,11-73-2026,-83 310 3115,20-95-2587,63-214-548,-1 2 10,0 0 1,0 0-1,0 0 1,1 0-1,-1 0 1,1 6-1,0-9-4,1-1 0,-1 1 0,0 0-1,0 0 1,1 0 0,-1 0 0,1 0 0,-1 0 0,1-1-1,-1 1 1,1 0 0,-1 0 0,1-1 0,0 1-1,-1 0 1,1-1 0,0 1 0,0-1 0,-1 1 0,1-1-1,0 1 1,0-1 0,0 0 0,0 1 0,-1-1-1,1 0 1,0 1 0,0-1 0,0 0 0,0 0 0,0 0-1,0 0 1,1 0 0,24 0-17,1-1 0,-1-1 0,0-1 0,0-2 0,-1 0 0,1-2 0,-1-1 0,28-12 0,-46 17-50,-1-1 1,1 0-1,-1 0 1,0-1-1,0 1 1,8-9-1,7-12-227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17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24 17676,'-2'14'2955,"-11"65"-2276,-5 8-605,3-13-15,-8 84 0,37-190 152,14-74-173,22-175 1,-50 280-352,0 11 170,0-9 139,0 0 0,0 0 0,0 1 0,0-1 0,1 0 0,-1 0 0,1 0 0,-1 0 1,0 0-1,1 0 0,0 0 0,-1 0 0,1 0 0,0 0 0,-1 0 0,1 0 0,0-1 0,0 1 1,0 0-1,-1 0 0,1-1 0,0 1 0,0-1 0,0 1 0,0-1 0,0 1 0,2 0 1,2 0 2,0-1 1,0 1-1,0-1 1,0 0 0,0 0-1,1 0 1,-1-1-1,0 1 1,0-1 0,7-3-1,6-2 24,26-15 0,-9 5 24,-34 15-46,-1 1-1,1 0 1,0-1 0,-1 1 0,1 0 0,-1 0 0,1-1 0,0 1 0,-1 0 0,1 0 0,0 0 0,-1 0 0,1 0 0,0 0 0,-1 0 0,1 0 0,-1 0 0,1 0 0,0 0 0,-1 1 0,1-1-1,0 0 1,0 1 0,-1-1 0,1 1 0,-1-1-1,0 1 1,1 0 0,-1-1-1,0 1 1,0-1 0,0 1-1,0 0 1,1-1 0,-1 1-1,0 0 1,0-1-1,0 1 1,0 0 0,-1-1-1,1 1 1,0 0 0,0 0-1,-17 41 22,12-30-7,-57 155 252,51-131-434,1 0-1,-8 64 1,18-93 3,1-13 32,-1-10-78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18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 18780,'-4'14'2128,"8"-14"-1511,3-1-337,3-4 0,2-3-88,-1-4-232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18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51 15491,'-5'14'2081,"-1"-4"-1273,3-8 1448,3-11-1671,3-1-441,3-4 160,1-2-120,-2-11-312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42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 15235,'-2'-8'2608,"-2"19"-1426,-3 20-607,1 34-280,2 0 0,5 76-1,-1-140-272,0 0 0,0 0 0,0-1-1,0 1 1,0 0 0,0 0-1,0-1 1,0 1 0,0 0-1,0 0 1,1-1 0,-1 1 0,0 0-1,0-1 1,1 1 0,-1 0-1,1-1 1,-1 1 0,0-1 0,1 1-1,-1-1 1,1 1 0,0-1-1,0 2 1,0-2-1,0 0 1,-1-1-1,1 1 0,0 0 0,0 0 0,-1 0 1,1-1-1,0 1 0,-1 0 0,1-1 1,0 1-1,-1 0 0,1-1 0,0 1 1,-1-1-1,1 1 0,-1-1 0,1 1 0,0-2 1,28-39 512,-24 34-455,155-215 1086,-159 221-1159,16-19 28,-17 20-33,1-1 0,-1 0-1,1 1 1,0-1 0,-1 1-1,1-1 1,-1 0 0,1 1-1,0-1 1,-1 1 0,1 0-1,0-1 1,0 1 0,-1 0-1,1-1 1,0 1 0,0 0-1,0 0 1,-1 0 0,1-1-1,0 1 1,0 0 0,1 0-1,-1 2-1,0-1-1,-1 1 0,1-1 1,-1 1-1,1 0 1,-1-1-1,0 1 0,0-1 1,1 1-1,-1 0 0,0-1 1,-1 1-1,1 0 1,0-1-1,0 1 0,-1-1 1,0 4-1,0 2-2,-1 9-4,0 6-36,-1 30-1,3-51 45,0-1 1,0 1 0,0 0-1,0 0 1,0 0-1,0 0 1,0 0 0,1 0-1,-1-1 1,0 1 0,0 0-1,1 0 1,-1 0 0,1-1-1,-1 1 1,1 0 0,-1 0-1,1-1 1,-1 1-1,1 0 1,-1-1 0,1 1-1,0-1 1,-1 1 0,1-1-1,0 1 1,0-1 0,-1 1-1,1-1 1,0 0-1,0 1 1,0-1 0,0 0-1,-1 0 1,1 0 0,0 0-1,0 1 1,0-1 0,0 0-1,0 0 1,0-1 0,-1 1-1,1 0 1,0 0-1,0 0 1,0-1 0,0 1-1,-1 0 1,2-1 0,6-2 15,0-1 0,0 0 0,15-9 0,-18 10-14,30-20 48,-19 12-27,1 0 0,0 1 0,1 1 0,34-13 1,-50 21-28,-1 1 1,0 0-1,0-1 1,0 1 0,1 0-1,-1 0 1,0 0-1,0 0 1,1 0 0,-1 0-1,0 0 1,0 1-1,0-1 1,1 0 0,-1 1-1,0-1 1,0 0-1,0 1 1,0 0 0,0-1-1,0 1 1,0 0-1,0-1 1,0 1 0,0 0-1,0 0 1,0 0-1,0 0 1,-1 0 0,1 0-1,0 0 1,-1 0-1,1 0 1,-1 0 0,1 0-1,-1 0 1,1 1-1,-1-1 1,0 0 0,1 2-1,0 7-16,0-1 1,0 0-1,-1 1 0,-1 12 1,0-9-3,-4 79-508,18-116 1480,-6 7-901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03:18.9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42 264 13083,'-2'0'126,"0"1"0,0-1 0,0 0 1,1 1-1,-1 0 0,0-1 0,0 1 0,1 0 1,-1 0-1,0 0 0,1 0 0,-1 0 0,1 0 1,0 0-1,-1 1 0,1-1 0,0 1 1,0-1-1,-1 1 0,1-1 0,0 1 0,1-1 1,-3 5-1,2-3 35,0 0 1,0 1 0,1-1-1,-1 1 1,1-1-1,-1 1 1,1 0 0,0-1-1,1 1 1,-1-1 0,1 1-1,1 4 1,-2-5-81,1-1 1,0 1-1,0 0 0,0-1 1,0 1-1,0-1 0,1 1 1,-1-1-1,1 0 0,0 0 1,0 0-1,0 0 1,0 0-1,0 0 0,4 3 1,-5-5-57,1 1 0,0 0 0,0 0 1,0-1-1,0 1 0,0-1 0,0 0 1,0 0-1,0 1 0,0-1 0,0 0 1,0-1-1,0 1 0,0 0 0,0-1 0,0 1 1,0-1-1,0 1 0,0-1 0,0 0 1,-1 0-1,1 0 0,0 0 0,2-2 1,2-1 33,-1-1 0,0 0 0,1 0 1,-2 0-1,1-1 0,-1 0 0,1 0 0,-2 0 1,1 0-1,-1-1 0,0 1 0,0-1 1,2-7-1,1-6 97,-1 0 1,-1 0-1,2-28 1,-4 27 15,-1 0 1,-3-27-1,2 41-127,-1 0-1,0 1 1,0-1-1,-1 0 1,0 1-1,0-1 1,-1 1-1,1 0 1,-1 0-1,-7-10 1,10 15-41,-1 0 1,1 1-1,-1-1 1,1 1-1,-1-1 1,0 0 0,1 1-1,-1-1 1,0 1-1,1-1 1,-1 1-1,0-1 1,1 1 0,-1 0-1,0-1 1,0 1-1,0 0 1,1 0-1,-1-1 1,0 1 0,0 0-1,0 0 1,0 0-1,0 0 1,1 0-1,-1 0 1,0 0 0,0 1-1,0-1 1,0 0-1,1 0 1,-1 1-1,0-1 1,0 0 0,1 1-1,-1-1 1,0 1-1,0-1 1,1 1-1,-1-1 1,0 2 0,-2 1 3,0 0 0,0 0 1,0 1-1,1 0 0,-1 0 1,-1 4-1,-5 13 1,2 0 0,0 1 0,1 0 0,2 0 0,0 0 0,1 1 0,1-1 1,2 35-1,0-49-9,1 1 0,0-1 0,0 0 1,1 0-1,4 14 0,-5-20 0,-1-1-1,0 0 0,1 0 0,-1 0 0,1 0 0,-1 0 0,1 0 0,-1 0 1,1 0-1,0 0 0,-1 0 0,1 0 0,0 0 0,0-1 0,0 1 1,-1 0-1,1 0 0,0-1 0,0 1 0,0-1 0,0 1 0,0-1 1,0 1-1,1-1 0,-1 1 0,0-1 0,0 0 0,0 0 0,0 0 0,0 0 1,1 0-1,-1 0 0,0 0 0,0 0 0,0 0 0,0 0 0,0 0 1,1-1-1,-1 1 0,0-1 0,0 1 0,0 0 0,0-1 0,0 0 1,0 1-1,0-1 0,0 0 0,-1 1 0,3-3 0,3-3 7,1 0 0,-1 0 0,0-1 0,-1 0 1,1 0-1,6-13 0,24-52 99,-17 31-25,-11 22-34,-6 14-25,0-1 0,1 1 0,-1 0-1,1 0 1,0 0 0,0 1-1,1-1 1,-1 1 0,1-1 0,0 1-1,6-5 1,-8 8-17,-1 1-1,0-1 1,0 1 0,1 0-1,-1-1 1,0 1 0,1 0 0,-1 0-1,0 0 1,0 0 0,1 0-1,-1 0 1,0 0 0,1 1-1,-1-1 1,0 0 0,1 1-1,-1-1 1,0 1 0,0-1 0,0 1-1,0-1 1,1 1 0,-1 0-1,0 0 1,0 0 0,0-1-1,0 1 1,-1 0 0,1 0-1,1 2 1,5 5-6,-1 1 0,0-1 0,5 12 0,-3-6-12,-4-7 6,1 0 0,0 0 0,1 0 0,0 0-1,11 10 1,-15-16 7,0 1 0,0-1-1,0 0 1,0 0 0,0 0-1,0 0 1,0 0-1,0 0 1,1-1 0,-1 1-1,0-1 1,0 1 0,1-1-1,-1 0 1,0 0 0,1 0-1,-1 0 1,0-1 0,1 1-1,-1 0 1,0-1-1,0 0 1,0 1 0,1-1-1,-1 0 1,4-2 0,4-5 6,0 0 1,-1 0 0,0 0-1,0-1 1,-1-1-1,0 1 1,0-1 0,9-18-1,18-21 13,-34 48-17,0-1 1,0 1 0,0-1 0,0 1 0,1-1-1,-1 1 1,1 0 0,-1 0 0,1 0-1,-1 0 1,1 0 0,0 0 0,-1 0-1,1 0 1,0 1 0,0-1 0,0 1 0,-1-1-1,4 1 1,-4 0 0,1 1 1,-1-1-1,0 1 1,1-1-1,-1 1 0,0 0 1,0 0-1,0-1 1,1 1-1,-1 0 0,0 0 1,0 0-1,0 1 0,-1-1 1,1 0-1,0 0 1,0 0-1,-1 1 0,1-1 1,0 0-1,-1 1 1,1-1-1,-1 0 0,0 1 1,1 1-1,16 73 73,-11-45-83,10 31 0,-16-60-31,0-1 0,1 0 0,-1 0 1,0 1-1,1-1 0,-1 0 0,1 0 0,0 0 1,-1 1-1,1-1 0,0 0 0,0 0 0,-1 0 1,1 0-1,0 0 0,0-1 0,0 1 0,0 0 0,0 0 1,3 1-1,-3-3 20,0 1 0,0 0 0,0-1 0,0 1 0,0-1 0,0 1 0,0-1 0,0 1 0,-1-1 0,1 0 0,0 1 0,0-1 0,0 0 0,-1 0 0,1 0 0,0 0 0,-1 1 0,1-1 0,-1 0 0,1 0 0,-1 0 0,0 0-1,1 0 1,-1 0 0,0 0 0,1-2 0,10-32-263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42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16564,'25'1'3726,"34"-6"-2547,-28 2-583,49-5-51,175-10-1334,-238 19-69,-7 2-178,-19 0 369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43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16932,'26'5'1768,"7"-9"-1024,4-2-272,8 1 552,1-3-55,-2 1-185,1-3-392,-10 3-1064,-2 0-400,-14 0 864,-6-2-249,-10 2-127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4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16 16211,'-1'-16'2133,"-1"34"-936,-1 1-936,-24 91 308,18-82-321,2 0 1,0 1-1,-2 35 1,9-61-215,-1 0 1,1 0 0,0 0 0,1-1 0,-1 1 0,0 0 0,1 0-1,0 0 1,-1 0 0,1-1 0,0 1 0,0 0 0,1-1-1,-1 1 1,1 0 0,-1-1 0,1 0 0,0 1 0,3 3 0,-1-4 0,-1 1 1,1-1 0,0 0 0,0 0 0,-1-1 0,1 1 0,0-1-1,1 0 1,-1 0 0,0 0 0,0 0 0,6 0 0,6-1-293,0-1 1,0 0-1,0-1 1,0 0-1,-1-2 1,18-5-1,14-9-503,-30 9 248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45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14459,'0'9'662,"-1"0"0,-1 0 0,-3 11 0,3-11-309,0 1-1,0-1 0,0 10 0,2-16-290,0 0 0,1 0-1,-1 0 1,0 0 0,1 0 0,0 0 0,0 0 0,0 0-1,0 0 1,0 0 0,0-1 0,1 1 0,3 4-1,-4-5-79,0-1-1,1 0 1,0 1-1,-1-1 1,1 0-1,0 0 0,0 0 1,0 0-1,-1 0 1,1 0-1,0-1 0,0 1 1,0-1-1,0 1 1,1-1-1,-1 0 1,0 0-1,0 0 0,0 0 1,0 0-1,0 0 1,0 0-1,0-1 0,0 1 1,0-1-1,0 1 1,0-1-1,0 0 1,2-1-1,6-3-571,0 0-1,0 0 1,17-13-1,-6 1 52,-14 10-214,1 1-1,0 1 1,0-1-1,12-5 1,-20 11 746,0 0 1,1-1-1,-1 1 1,1 0-1,-1 0 1,0 0-1,1 0 1,-1 0-1,0 0 0,1 0 1,-1 0-1,1 0 1,-1 0-1,0 0 1,1 0-1,-1 0 1,1 0-1,-1 0 0,0 0 1,1 0-1,-1 0 1,0 1-1,1-1 1,-1 0-1,0 0 1,1 0-1,-1 1 1,0-1-1,1 0 0,-1 1 1,0-1-1,0 0 1,1 0-1,-1 1 1,0-1-1,0 0 1,0 1-1,1-1 1,-1 1-1,0-1 0,0 0 1,0 1-1,0-1 1,0 0-1,0 1 1,0-1-1,0 1 1,0-1-1,0 0 0,0 1 1,0-1-1,0 1 1,0-1-1,-3 24 1533,-25 75 1962,17-67-2638,2 1 0,1-1 0,-6 68 0,13-96-889,2 1 0,-1-1 0,0 0 0,1 1 0,2 5 0,1 6-211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45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 21020,'3'-2'1993,"-4"5"-1521,-3-2-232,1 2 832,0-1-664,3-1-168,-2 2-456,2-1-232,3-2-504,0 0-304,0 0 872,-6 5-1041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46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50 17804,'0'2'1680,"-1"11"-992,0 2-256,1 3 1113,1 2-673,5 3-320,4 0-152,4-2-136,6-4-96,7-5-264,-1-5-144,4-6-296,2-2-216,-1-8-464,-1-4-113,-4-7 833,0-3-240,-6-4-88</inkml:trace>
  <inkml:trace contextRef="#ctx0" brushRef="#br0" timeOffset="1">375 4 11666,'2'-4'1641,"-4"13"-601,-6 7-328,-6 8 1833,-5 3-1129,-2 8-264,-3 5-95,-4 7-193,-2 7-96,3 1-256,1-1-88,8-2-272,0-2-160,7-5-504,1-5-320,6-15 672,5-7-152,8-18-120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47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17028,'1'1'1504,"-2"16"-1008,-5 5-184,-1 6 704,0 7-311,1 5-217,0 4-152,3 1-112,3 1-80,2-8-80,3-3-72,1-7-208,0-3-200,-2-12-409,-2-12-119,-1 0 656,-5-11-144,-3-7-184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47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15843,'3'0'1625,"10"3"-857,4-1-272,7 0 632,4 1-208,6 0-127,3-1-201,1 0-640,-1-2-448,-4 0 1296,-2 0-856,-9-2-32,-4 2-48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48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7 17452,'2'-7'2116,"0"7"-744,-1 13-213,-3 21-640,-9 24-241,-3-2 0,-32 86 0,8-30 92,36-104-315,-1 1-1,1 0 0,0-1 1,1 1-1,0 0 0,0 14 1,1-21-43,1 0 1,-1 0-1,0 0 1,1 1-1,-1-1 1,1 0-1,0 0 1,0 0-1,0 0 1,0 0 0,0-1-1,0 1 1,0 0-1,1 0 1,-1-1-1,1 1 1,-1-1-1,1 1 1,0-1-1,-1 1 1,1-1 0,0 0-1,0 0 1,0 0-1,0 0 1,0 0-1,0-1 1,0 1-1,0-1 1,0 1-1,3-1 1,8 2-164,-1-1-1,1-1 1,-1 0-1,0-1 1,1 0 0,-1-1-1,0 0 1,19-6 0,-11 1-645,1-1 1,-1-1 0,37-22-1,-37 18-52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48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52 199 17332,'-4'1'1800,"-2"9"-1048,-1 0-304,-1 3 977,0 1-345,0 5-384,3 0-224,1 1-352,3 1-128,2-5-304,2-2-152,3-4-400,-1-5-192,1-7 1944,-3-5-1216,1-10 24,-1-2 0</inkml:trace>
  <inkml:trace contextRef="#ctx0" brushRef="#br0" timeOffset="1">47 34 18372,'0'-13'1992,"0"6"-1159,1 2-361,-1 0 1000,3 2 296,1 3-1648,-1 1-1760,-9 1 944,-4-4 72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7:26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81 14499,'-25'1'1219,"7"-1"-460,29-1 757,215-37 118,-149 21-1520,80-6 0,-123 21-68,43 2-1,-65 0-235,0 2 0,0 0 0,-1 0-1,1 1 1,0 0 0,-1 1-1,12 5 1,-34-14 1218,-4-6-1092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4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72 19108,'0'-1'109,"0"0"0,0 1 0,1-1 1,-1 0-1,0 0 0,0 1 0,0-1 0,0 0 0,1 0 0,-1 0 0,0 1 1,-1-1-1,1 0 0,0 0 0,0 0 0,0 1 0,0-1 0,-1 0 1,1 0-1,0 1 0,-1-1 0,0-1 0,1 2-22,-1-1 0,0 1 1,1 0-1,-1 0 0,1-1 0,-1 1 0,0 0 1,1 0-1,-1 0 0,0 0 0,1 0 1,-1 0-1,0 0 0,1 0 0,-1 0 0,0 0 1,1 0-1,-1 0 0,0 0 0,0 1 0,-2 0 19,0 0-1,0 0 0,0 1 0,1-1 0,-1 1 0,1 0 0,-1-1 0,1 1 0,0 0 0,0 0 1,-3 4-1,4-5-107,1-1 1,-1 1-1,0 0 0,1 0 1,-1 0-1,0 0 1,1 0-1,0 1 1,-1-1-1,1 0 1,0 0-1,-1 0 1,1 0-1,0 0 1,0 0-1,0 1 1,0-1-1,0 0 1,0 1-1,1-1 0,-1-1 0,0 1 0,1-1 0,-1 1 0,1-1 1,-1 1-1,1-1 0,-1 0 0,1 1 0,-1-1 0,1 0 0,0 0 0,-1 1 0,1-1 0,-1 0 0,1 0 1,-1 0-1,1 0 0,0 0 0,-1 1 0,1-1 0,0 0 0,-1 0 0,2-1 0,3 1-2,0-1 0,-1 0 0,1 0 0,0 0 0,-1-1 0,1 0 0,7-3 0,-4 0 47,0 0 0,0-1 1,10-8-1,-16 12-22,0 0 0,0-1 0,0 1 0,0 0 0,0 0-1,-1-1 1,1 1 0,-1-1 0,1 0 0,-1 1 0,0-1 0,0 0 0,0 0 0,-1 0 0,2-3 0,-2 6-13,0-1-1,0 1 0,0-1 1,0 0-1,0 1 1,0-1-1,0 1 1,0-1-1,0 0 1,-1 1-1,1-1 1,0 1-1,0-1 1,0 1-1,-1-1 1,1 1-1,0-1 1,0 1-1,-1-1 1,1 1-1,-1-1 1,1 1-1,0-1 1,-1 1-1,1 0 1,-1-1-1,1 1 1,-2-1-1,1 1 3,0-1-1,0 1 0,-1 0 1,1 0-1,0 0 1,0 0-1,-1 0 1,1 0-1,0 1 1,0-1-1,-1 0 1,-1 1-1,-2 1-10,1 0 0,0 0 1,-1 0-1,1 1 0,0-1 1,-6 6-1,8-6-98,0 0 1,-1 1 0,1-1-1,0 1 1,0 0-1,1 0 1,-1 0 0,0-1-1,1 1 1,0 1-1,0-1 1,0 0 0,-1 4-1,2-7 66,0 0-1,0 0 0,0 1 1,0-1-1,0 0 1,0 1-1,0-1 0,1 0 1,-1 0-1,0 1 0,0-1 1,0 0-1,0 0 1,0 0-1,1 1 0,-1-1 1,0 0-1,0 0 1,0 0-1,1 1 0,-1-1 1,0 0-1,0 0 1,1 0-1,-1 0 0,0 0 1,0 0-1,1 1 1,-1-1-1,0 0 0,1 0 1,-1 0-1,0 0 1,0 0-1,1 0 0,-1 0 1,0 0-1,0 0 1,1 0-1,-1 0 0,0-1 1,1 1-1,-1 0 1,0 0-1,0 0 0,1 0 1,-1 0-1,0 0 1,0-1-1,1 1 0,-1 0 1,0 0-1,5-1-360,0-1-171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49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14 16668,'10'-13'2326,"-11"23"-660,-13 28 109,-44 64-222,35-65-1378,2 1 0,-26 63 0,47-98-169,-1-1 0,0 0-1,0 0 1,1 1-1,-1-1 1,1 0 0,0 1-1,-1-1 1,1 0 0,0 1-1,1-1 1,-1 0 0,0 1-1,1-1 1,-1 0 0,1 0-1,0 1 1,0-1 0,1 3-1,-1-3-3,1-1 0,-1 1-1,1-1 1,0 1 0,0-1 0,-1 0-1,1 0 1,0 0 0,0 1 0,0-2-1,0 1 1,0 0 0,1 0-1,-1-1 1,0 1 0,0-1 0,0 0-1,1 0 1,-1 1 0,4-2 0,1 1-127,0-1 1,0 0-1,-1 0 1,1-1 0,0 0-1,-1 0 1,1 0-1,-1-1 1,0 0 0,0 0-1,0-1 1,0 0 0,0 0-1,-1 0 1,0-1-1,0 1 1,0-1 0,0-1-1,-1 1 1,0 0-1,7-13 1,1-13-397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5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 20988,'-8'-1'1833,"5"1"-1337,0 0 752,4 0-688,5 1-640,0 1-456,2 1 432,2 1-152,3-1-112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5:25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16 13163,'-1'-2'195,"-1"1"0,1 0 0,-1 0 0,0 0 0,1 1 0,-1-1 0,0 0 1,0 1-1,0-1 0,1 1 0,-1-1 0,0 1 0,-3 0 0,58 11 2187,38-2-1987,105-4 0,94-18-36,-162 6-214,-59 4-90,133-5 81,-151 9-268,95 12-1,-137-11 27,-1 0 1,1 0-1,-1 1 0,0 0 1,0 0-1,13 8 0,-20-10 95,1 0-1,-1-1 1,0 1 0,1 0-1,-1 0 1,0 0-1,0 0 1,0 0-1,0 0 1,0 0-1,0 0 1,0 1 0,0-1-1,0 0 1,-1 1-1,1-1 1,-1 0-1,1 1 1,-1-1 0,1 1-1,-1-1 1,0 1-1,1-1 1,-1 1-1,0-1 1,0 1-1,0-1 1,0 1 0,-1-1-1,1 1 1,0-1-1,0 1 1,-1-1-1,1 0 1,-1 1-1,0-1 1,1 1 0,-1-1-1,0 0 1,0 0-1,0 1 1,0-1-1,0 0 1,0 0-1,0 0 1,-1 1 0,0 0 19,0-1 0,1 1 0,-1 0 1,0-1-1,0 0 0,0 1 0,0-1 1,0 0-1,0 0 0,-3 1 0,-7 1 71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5:2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60 12595,'-2'1'105,"1"0"-1,-1 0 1,1 1 0,0-1 0,-1 1 0,1-1 0,0 1 0,0-1 0,0 1 0,0 0-1,0-1 1,0 1 0,0 3 0,1-4-75,0 0 0,0 0 1,0-1-1,0 1 0,1 0 0,-1 0 0,0 0 1,1-1-1,-1 1 0,1 0 0,-1 0 0,1-1 0,-1 1 1,1 0-1,0-1 0,-1 1 0,1 0 0,0-1 1,-1 1-1,1-1 0,0 1 0,0-1 0,-1 0 1,1 1-1,0-1 0,0 0 0,0 1 0,0-1 0,-1 0 1,1 0-1,0 0 0,1 0 0,8 2 154,1 0 0,-1-1 0,0 0-1,0 0 1,18-3 0,54-9 401,-61 7-447,171-35 774,59-9-1203,-237 46 96,0 0 0,22 1 0,-27 4-57,-6 2-118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57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66 15491,'-7'-4'1337,"6"4"-769,8-2-160,16 2 480,6-4-104,14-3-120,10 0-112,7-3-159,3 0-73,-2 1-296,0 3-192,-14 0-457,-7 5-215,-18 2 648,-12 8-144,-15 5-144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57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15019,'0'0'1585,"16"-2"-865,7-2-264,15-2 568,11-1-112,13-1-176,4-1-216,5 0-600,1 2-424,-8 0 1849,-6 1-1345,-11 4 0,-10 0-32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4:58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15643,'1'3'172,"0"0"1,0 0-1,0 0 0,0 0 0,1 0 0,-1 0 0,1 0 0,0-1 1,0 1-1,0-1 0,0 1 0,0-1 0,1 0 0,-1 0 0,1 0 0,4 2 1,9 7 449,26 12 1,-28-16-192,29 14 265,-27-14-555,0 1 0,-1 0 0,16 12 0,-29-19-146,-1 0 1,1 1-1,0 0 0,0-1 1,-1 1-1,1 0 0,-1 0 1,0 0-1,1 0 1,-1 0-1,0 0 0,0 0 1,0 1-1,0-1 0,-1 0 1,1 0-1,0 5 0,-1-3-7,0-1 0,0 1 0,-1 0-1,1-1 1,-1 1 0,0-1 0,0 1-1,0-1 1,-1 1 0,-2 4 0,-4 6-35,0-1 1,-2 0 0,1-1-1,-16 14 1,20-21 37,-60 65-8,-147 172 1517,200-226-1248,10-9 91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5:07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36 16620,'-10'-8'1776,"7"1"-1024,1-1-328,0 3 912,1 0 49,2 3-1257,1 3-968,-1 3 792,5 5-240,1-1-105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5:06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93 13867,'55'-92'5474,"-124"215"-2900,47-81-2378,13-26-163,-35 73 113,39-77-111,1 1 0,0 0 0,0 0 1,1 0-1,-1 17 0,4-27-27,-1-1 1,1 0-1,0 1 0,0-1 1,0 0-1,1 1 1,-1-1-1,1 0 0,-1 1 1,1-1-1,0 0 0,0 1 1,-1-1-1,2 0 1,-1 0-1,0 0 0,0 0 1,1 0-1,-1 0 1,1 0-1,-1-1 0,1 1 1,0-1-1,0 1 0,0-1 1,0 1-1,0-1 1,0 0-1,0 0 0,0 0 1,1 0-1,-1 0 1,0-1-1,0 1 0,1-1 1,-1 1-1,1-1 0,-1 0 1,4 0-1,5 0-3,-1 0-1,1-1 0,0 0 0,0-1 0,-1 0 1,1-1-1,16-6 0,-18 5-146,1 1-1,-1-2 0,0 1 0,0-1 1,0 0-1,-1-1 0,0 0 1,0 0-1,0-1 0,12-14 1,-13 5-195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7:26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7 12387,'-1'-6'1685,"2"6"-455,1 14-483,-4-5-638,0-1 1,-1 0 0,0 1 0,0-1-1,-1 0 1,-8 11 0,-33 46 58,34-50-133,-29 36 101,-92 89 1,-60 31 158,168-151-250,21-18-32,0 1 0,0 0 0,0 0-1,0 0 1,0 0 0,-3 7 0,5-10-12,1 1 1,0-1-1,0 1 0,0-1 1,-1 1-1,1-1 0,0 0 1,0 1-1,0-1 0,0 1 1,0-1-1,0 1 0,0-1 1,0 1-1,0-1 1,0 0-1,0 1 0,1-1 1,-1 1-1,0-1 0,0 1 1,0-1-1,0 0 0,1 1 1,-1 0-1,1 0 0,0-1-1,0 1 1,1 0 0,-1-1 0,0 1-1,0-1 1,0 1 0,0-1-1,1 1 1,-1-1 0,0 0-1,0 0 1,3 0 0,57 4 39,106-7 0,-98 0-163,96-1 86,-90 2 25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5:0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17636,'1'3'2064,"8"-2"-1336,12-2-248,8-2 897,12-4-457,7 0-88,6 0-248,5-1-168,-2 4-296,-2-2-136,-8 5-304,-8 1-200,-15 6-504,-8 2-272,-16 4 920,-7-1-265,-22 2-143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5:08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17396,'17'5'1880,"16"-5"-1056,7 0-320,7-3 753,5 0-121,1 0-344,0-1-320,-4 1-616,-6 0-776,-10 4 784,-6 2-160,-10 0-120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5:13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53 9970,'17'-31'3387,"-16"29"-3025,0 0 1,0 1 0,0-1-1,0 1 1,0-1 0,1 1 0,-1 0-1,1 0 1,-1-1 0,1 1 0,-1 0-1,1 0 1,-1 1 0,1-1-1,0 0 1,0 0 0,1 0 0,-3 6-69,0 0 0,0-1 0,-1 1 0,0 0 0,-2 6 0,-11 45-16,2 0 1,-8 104-1,19-153-265,1 0 1,0 0 0,1 0-1,0 0 1,0 0 0,3 11-1,-4-17-7,0 0-1,1 0 1,-1 0-1,1 0 0,-1 0 1,1 0-1,0 0 1,-1 0-1,1 0 0,0 0 1,0 0-1,0 0 0,0-1 1,-1 1-1,1 0 1,0 0-1,0-1 0,0 1 1,2 0-1,-1-1 3,-1 0 0,1 0 0,0 0 1,-1 0-1,1 0 0,0 0 0,-1 0 0,1-1 0,0 1 0,-1-1 0,1 1 1,-1-1-1,1 0 0,0 1 0,-1-1 0,0 0 0,3-2 0,15-12 64,-1-1 0,-1-1-1,-1 0 1,24-33 0,-23 28-19,32-42 94,-31 38-102,1 1 1,2 0 0,0 2 0,26-22 0,-46 43-46,1 1-1,-1 0 0,0 0 1,1 0-1,-1 0 0,1 0 1,-1 1-1,1-1 1,-1 0-1,1 1 0,-1-1 1,4 0-1,-5 1 0,0 1 0,0-1 0,1 0 0,-1 0 0,0 0 1,1 0-1,-1 1 0,0-1 0,0 0 0,1 0 0,-1 0 0,0 1 0,0-1 1,0 0-1,0 1 0,1-1 0,-1 0 0,0 0 0,0 1 0,0-1 0,0 0 0,0 1 1,0-1-1,0 0 0,0 1 0,0-1 0,0 0 0,0 1 0,0-1 0,0 0 1,0 1-1,0-1 0,0 0 0,0 0 0,0 1 0,0 0 0,-2 7-11,-1 1 0,0-1 0,-4 10-1,3-9 22,-1 4-9,1-6 7,1 1 1,0 0 0,1 0 0,0 0 0,0 0 0,0 0 0,0 14 0,2-22-7,0 1 0,0 0 1,0 0-1,0 0 1,0-1-1,1 1 0,-1 0 1,0 0-1,0 0 0,1-1 1,-1 1-1,0 0 0,1-1 1,-1 1-1,0 0 0,1-1 1,-1 1-1,1 0 1,0-1-1,-1 1 0,1-1 1,-1 1-1,1-1 0,0 1 1,-1-1-1,1 1 0,0-1 1,-1 0-1,2 1 1,0-1 1,0 1 0,1-1 0,-1 0 0,0 0 0,0 0 0,1 0 0,-1-1 0,0 1 0,0-1 0,4 0 0,4-3 8,-1 0 0,1 0 0,14-10 0,-7 2-10,-12 8-14,-1 1 0,1-1 0,0 1-1,0 0 1,1 1 0,8-4-1,-13 5 11,-1 1 0,0 1-1,0-1 1,0 0 0,1 0-1,-1 0 1,0 0 0,0 0 0,0 0-1,1 0 1,-1 0 0,0 0-1,0 0 1,0 0 0,1 0-1,-1 0 1,0 1 0,0-1-1,0 0 1,0 0 0,0 0-1,0 0 1,1 1 0,-1-1-1,0 0 1,0 0 0,0 0-1,0 0 1,0 1 0,0-1-1,0 0 1,0 0 0,0 0 0,0 1-1,0-1 1,0 0 0,0 0-1,0 0 1,0 1 0,0-1-1,0 0 1,-1 17-80,-7 14-27,-1-5 117,7-16-176,-1 0 1,-1 1-1,0-2 0,0 1 0,-1 0 1,0-1-1,-12 16 0,16-24 164,1 0-1,-1 0 1,0-1-1,0 1 1,1 0-1,-1-1 1,0 1-1,0-1 1,0 1-1,0-1 1,0 1-1,0-1 1,0 0-1,0 1 1,0-1-1,0 0 1,0 0-1,0 0 1,0 0-1,0 0 1,-1 0-1,-11-1-151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5:14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15835,'14'-2'5885,"22"4"-3807,0-1-1300,210-20 1368,-95 3-1844,-150 16-325,0 0 0,1-1-1,-1 1 1,0 0 0,1 0-1,-1 0 1,0 1-1,1-1 1,-1 0 0,0 0-1,1 1 1,1 0-1,-3-1-8,0 0 0,0 1-1,0-1 1,0 0 0,0 0-1,0 0 1,0 1 0,0-1 0,0 0-1,0 0 1,0 1 0,0-1-1,0 0 1,0 0 0,0 0-1,0 1 1,0-1 0,0 0-1,0 0 1,0 1 0,0-1-1,0 0 1,0 0 0,0 0-1,0 1 1,-1-1 0,1 0-1,0 0 1,0 0 0,0 0-1,0 1 1,-1-1 0,1 0-1,0 0 1,0 0 0,0 0-1,0 0 1,-1 0 0,1 1-1,-3 0-60,1 1 1,-1 0-1,1-1 0,-1 0 1,0 0-1,0 1 0,1-2 0,-1 1 1,-6 1-1,0-2-40,1-1 0,-1 1 0,-13-4 0,-6-2-198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5:15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15179,'-1'0'172,"0"0"0,0 0 0,0 1 0,0-1 1,1 0-1,-1 0 0,0 1 0,0-1 0,1 0 0,-1 1 0,0-1 0,0 0 0,1 1 0,-1-1 0,0 1 0,1 0 0,-1-1 0,1 1 0,-1-1 0,0 2 0,-14 14 814,9-9-769,-25 30 940,-38 57 0,62-83-998,0 1 0,0 1 0,1-1 0,1 1 0,0 0 0,1 0 0,0 1 1,1-1-1,-2 25 0,5-35-119,-1 1 0,1-1-1,0 0 1,1 1 0,-1-1 0,1 1 0,-1-1 0,1 0 0,0 0 0,0 1 0,1-1 0,-1 0-1,1 0 1,-1 0 0,1 0 0,0 0 0,0-1 0,0 1 0,4 3 0,-2-3 0,0 0-1,0-1 1,0 1 0,1-1 0,-1 0-1,1 0 1,0-1 0,-1 1 0,1-1 0,0 0-1,0 0 1,5 0 0,10-1 35,0 0 0,0-2 0,0 0-1,0-1 1,27-8 0,-30 7-320,0 0 0,-1-2-1,0 0 1,0-1 0,0 0 0,-1-1 0,23-16-1,-36 22 173,0 0 0,0 0-1,0 0 1,0-1 0,0 1-1,0-1 1,2-4 0,-1-6-414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5:16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14555,'0'6'1865,"0"4"-1113,-6 6-280,0 3 1408,2 4-1064,1 2-55,3 3-121,0-3-152,1 0-192,5-4-64,4-6-88,2-4-128,2-10-432,0-2-272,2-9 1880,1-6-1248,1-5 16,0-5-32</inkml:trace>
  <inkml:trace contextRef="#ctx0" brushRef="#br0" timeOffset="1">248 62 15107,'-13'24'1641,"-10"11"-889,-4 1-272,-5 8 832,-1 2-272,5 3-279,-1-2-137,10-7-272,2-4-240,9-12-472,2-4-272,6-10 536,0-4-121,3-7-103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5:1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18 18236,'-1'1'175,"0"-1"1,-1 1-1,1-1 1,0 1-1,0 0 1,0 0-1,0-1 1,0 1-1,0 0 1,1 0-1,-1 0 1,0 0-1,0 0 1,1 0-1,-1 0 1,0 0-1,1 0 1,-1 0-1,1 1 0,-1-1 1,1 0-1,0 0 1,0 0-1,-1 1 1,1 1-1,0-2-130,1 0 0,-1 0 0,0 0 0,1 0 0,-1 0 0,1 0 0,-1 0 0,1-1 0,0 1 0,-1 0 0,1 0 0,0-1 0,-1 1 0,1 0 0,0-1 0,0 1 0,-1-1 0,1 1 0,0-1 0,0 1 0,0-1 0,0 0 0,0 1 0,0-1 0,0 0 0,0 0 0,0 1 0,0-1 0,0 0 0,0 0 0,0 0 0,1-1 0,5 1-8,0-1 1,-1 0-1,0 0 1,1 0-1,9-5 1,-14 6-35,-1 0 1,1-1-1,-1 1 0,1-1 1,-1 0-1,0 1 1,1-1-1,-1 0 0,0 0 1,1 0-1,-1 1 0,0-1 1,0-1-1,0 1 1,0 0-1,0 0 0,0 0 1,0-1-1,0 1 0,-1 0 1,1-1-1,0 1 1,-1 0-1,1-1 0,-1 1 1,1-1-1,-1 1 0,0-1 1,0-2-1,0 3-1,-1 0-1,0 0 1,1 0-1,-1 0 1,0 0-1,0 0 1,0 0-1,1 0 1,-1 0-1,0 0 1,0 0-1,-1 1 1,1-1-1,0 0 1,0 1-1,0-1 1,0 1-1,0-1 1,-1 1-1,1 0 1,0-1-1,-1 1 1,1 0-1,0 0 1,0 0-1,-1 0 1,1 0-1,0 0 0,-3 1 1,-3-1-5,-1 1 0,1 0 0,0 0 0,-8 3 0,-15 9 16,28-12-14,1-1 1,0 1-1,-1 0 0,1-1 1,0 1-1,0 0 1,0 0-1,0 0 1,0 0-1,0 0 0,0 0 1,0 0-1,0 0 1,0 1-1,1-1 1,-1 0-1,0 1 1,1-1-1,-1 0 0,0 2 1,2-3-9,-1 1 1,0-1-1,0 1 1,0-1-1,1 0 0,-1 1 1,0-1-1,1 0 1,-1 0-1,0 1 0,1-1 1,-1 0-1,0 0 1,1 1-1,-1-1 0,1 0 1,-1 0-1,0 0 1,1 0-1,-1 0 1,1 1-1,-1-1 0,1 0 1,-1 0-1,0 0 1,1 0-1,-1 0 0,1 0 1,-1-1-1,1 1 1,-1 0-1,1 0 0,16-3-1311,15-7-2331,-23 9 2710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5:17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10 15843,'-2'4'1873,"-30"43"1703,28-42-3386,1 0-1,0 0 1,1 1-1,-1 0 1,1-1 0,0 1-1,0 0 1,-1 9-1,3-13-153,0 0 0,0-1 0,1 1 0,-1 0 0,0-1-1,1 1 1,-1 0 0,1-1 0,-1 1 0,1-1 0,0 1 0,0-1 0,0 1-1,-1-1 1,1 1 0,1-1 0,-1 0 0,0 0 0,0 1 0,2 0-1,0 0-19,0-1-1,0 1 0,0 0 0,0-1 1,0 0-1,1 0 0,-1 0 0,0 0 1,6 1-1,0-2-207,1 1 0,-1-1 0,1 0 0,0-1 0,-1 0 0,15-4-1,-12 1-463,1-1-1,-1-1 0,0 0 1,-1 0-1,1-1 0,-1-1 0,-1 0 1,17-15-1,19-25-739,-13 8 4567,-170 223 1922,112-144-5041,2 1 1,-35 83-1,47-92-588,7-18 339,-1 0 1,-11 22 0,6-22-124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5:18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 11594,'6'2'492,"1"-1"0,-1 1-1,0-1 1,0-1 0,0 1-1,0-1 1,1 0 0,-1-1-1,0 1 1,9-3-1,9 0 221,464-18 2730,3 23-2821,274-7-688,219-75 591,-297 17 694,-683 63-1208,32-4 112,1 3 0,0 1 0,52 6 0,-84-5-1333,-7-1 223,-9-3 141,3-1 291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5:19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6 17684,'20'-5'1669,"-19"4"-1634,-1 1 1,0 0-1,0 0 1,1 0-1,-1 0 1,0 0-1,1 0 1,-1 0-1,0 1 1,0-1-1,1 0 1,-1 0-1,0 0 1,0 0-1,1 0 1,-1 0-1,0 0 1,0 1-1,1-1 1,-1 0-1,0 0 1,0 0-1,1 1 1,-1-1-1,0 0 1,0 0-1,0 1 1,0-1-1,1 0 1,-1 0-1,0 1 1,0-1-1,0 4 114,-1-1-1,0 1 1,1 0 0,-1-1-1,0 1 1,-1-1 0,1 1-1,-3 4 1,-40 80 488,-68 104 1,24-45-279,86-144-340,-3 6 47,0-1 1,1 1 0,-6 16 0,10-24-50,-1 1 0,1-1 1,0 0-1,-1 0 0,1 0 0,0 0 0,0 0 0,-1 1 0,1-1 0,0 0 0,0 0 1,1 1-1,-1-1 0,0 0 0,0 0 0,0 0 0,1 0 0,-1 1 0,1-1 0,-1 0 1,1 0-1,-1 0 0,1 0 0,-1 0 0,1 0 0,0 0 0,0 0 0,0 0 1,-1-1-1,1 1 0,0 0 0,0 0 0,0-1 0,0 1 0,0 0 0,1-1 0,-1 1 1,0-1-1,0 0 0,2 1 0,9 0 65,0-1 1,1 0-1,-1 0 0,1-1 1,-1-1-1,0 0 0,18-6 1,-2 1-51,76-17-726,89-17-3113,-157 36 2913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7:29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 18972,'-13'1'193,"0"0"-1,1 1 1,-1 0 0,0 1 0,-22 9-1,23-5-137,0 0-1,1 0 0,0 1 1,0 0-1,1 1 0,-17 18 1,7-3 39,-33 50 1,47-64-86,0 1 1,1-1-1,0 1 1,1 0-1,1 1 1,-1-1-1,2 1 1,-1 0-1,2-1 1,-1 14-1,2-19-4,-1 0 0,2 0 1,-1-1-1,1 1 0,-1 0 0,2-1 0,-1 1 0,1 0 0,-1-1 0,1 0 0,1 1 0,-1-1 0,1 0 0,0 0 0,0 0 1,1-1-1,-1 1 0,1-1 0,0 0 0,0 0 0,1 0 0,7 5 0,1-2 3,1-1 0,-1 0-1,1-1 1,0-1 0,0 0 0,1-1 0,-1-1-1,1 0 1,17 0 0,-8-2 17,-1-1 0,0-1-1,0 0 1,0-2 0,25-7 0,-46 10-2,1 0-1,0 0 1,-1 0 0,1 0 0,-1 0 0,1 0-1,-1-1 1,0 1 0,1-1 0,-1 0 0,3-2-1,-5 3-13,0 1 0,0 0 0,1-1 0,-1 1 0,0-1 0,0 1 0,1-1 0,-1 1 0,0-1-1,0 1 1,0-1 0,0 1 0,0-1 0,0 1 0,0-1 0,0 1 0,0-1 0,0 0 0,0 1 0,0-1-1,0 1 1,-1-1 0,1-1 5,-1 1 0,0 0 0,1 0 1,-1 0-1,0 0 0,0 0 0,0 0 0,0 0 0,0 1 0,0-1 0,0 0 0,-3-1 0,-5-2 57,0 0 0,0 1 0,-1 0 0,0 1 0,1 0 0,-16-1 0,-59-2 34,71 6-235,15 1-85,21 0-178,41-7-351,-42 2 453,0 1 0,32 1 1,-53 1 285,0 0 0,0 0 1,1 0-1,-1 1 0,0-1 0,0 0 0,0 1 1,1-1-1,-1 1 0,0-1 0,0 1 0,0-1 1,0 1-1,0 0 0,0 0 0,0-1 0,0 1 1,0 0-1,-1 0 0,1 0 0,0 0 0,0 0 1,-1 0-1,1 0 0,-1 0 0,1 1 0,-1-1 1,1 0-1,-1 2 0,1 3 30,0 1-1,0-1 1,-1 1-1,-1 11 1,0-14-27,1 0 0,0 0 1,0 1-1,0-1 0,0 0 0,1 0 1,-1 0-1,1 0 0,2 4 0,-3-7-27,1 0 0,-1-1 0,1 1 0,0 0-1,-1 0 1,1-1 0,0 1 0,0-1 0,0 1 0,-1-1-1,1 1 1,0-1 0,0 1 0,0-1 0,0 0 0,0 1-1,0-1 1,0 0 0,0 0 0,0 0 0,0 0 0,0 0-1,0 0 1,0 0 0,0 0 0,0 0 0,0 0 0,0-1-1,-1 1 1,1 0 0,2-1 0,30-16-335,-31 16 348,24-16-275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5:2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14019,'-3'3'4125,"-12"9"-849,-29 31-1715,31-28-1271,1 0 0,-15 25 0,23-34-220,1 0 0,0 0 0,0 0 0,1 1 0,0-1 0,0 1 0,0-1 0,1 1 0,0 0 0,0 11 0,1-16-44,0 0 0,0-1 0,0 1 0,0 0 0,0-1 0,1 1 0,-1-1-1,0 1 1,1 0 0,0-1 0,-1 1 0,1-1 0,0 1 0,0-1 0,0 0 0,0 1 0,0-1-1,0 0 1,0 1 0,0-1 0,1 0 0,-1 0 0,2 1 0,0-1-7,-1 0-1,1 0 1,0-1 0,-1 1 0,1-1 0,0 1-1,0-1 1,-1 0 0,1 0 0,0 0-1,0 0 1,-1-1 0,4 0 0,3-1-179,-1 0 0,1-1 0,-1 0 0,1-1 0,-1 0 0,0 0 0,13-10 1,-16 10 171,0-1 0,0 0 1,0 0-1,-1 0 0,0 0 1,0 0-1,-1-1 0,1 0 1,-1 0-1,3-8 1,1-10-315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5:21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18828,'-6'5'1792,"-4"-1"-1183,0 0-297,1 2 848,2 1-336,3 0-440,2 1-384,2-4-928,-1-8 560,1-5 32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5:44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41 13667,'-1'-3'138,"1"0"0,-1 0 0,0 0 0,0-1 0,0 1 1,0 0-1,-1 0 0,1 0 0,-3-2 0,4 4-123,-1 0 1,1 1-1,-1-1 1,1 1-1,0-1 1,-1 1-1,1 0 0,-1-1 1,1 1-1,-1-1 1,0 1-1,1 0 1,-1-1-1,1 1 0,-1 0 1,0 0-1,1 0 1,-1-1-1,0 1 1,0 0-1,0 0 18,0 1-1,0-1 1,0 0-1,0 1 1,0-1-1,1 1 1,-1-1 0,0 1-1,0-1 1,1 1-1,-1-1 1,0 1-1,1 0 1,-1-1 0,1 1-1,-1 0 1,1 0-1,-1 0 1,0 1-1,-5 13 46,0 0-1,1 0 0,1 0 0,0 1 0,1 0 0,1 0 0,-1 24 1,0-1-30,-89 729 279,91-762-342,-25 243-229,22-192 195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5:45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1736 13755,'1'-1'924,"6"4"-701,9 4-88,-2 4-106,1-1 0,1 0 1,0-2-1,0 0 0,1 0 1,0-2-1,0 0 0,35 7 1,23-8 8,1-3 1,101-9-1,-21-1 15,268 21 61,0 26-124,18 1-2,-193-23 14,442 33-8,538 34 46,-1034-75-27,452-1 44,-153-66-57,-3-30 0,-125 21 3,219-41 32,-572 106-35,-9 0 1,1 1-1,-1 1 1,0-1-1,1 0 1,-1 1-1,1 0 1,-1 0-1,1 1 1,-1-1-1,0 1 1,5 1-1,-8-1 8,0 0-1,0 0 0,-1 0 1,1 0-1,0 1 0,-1-1 1,1 0-1,-1 0 0,1 1 1,-1-1-1,0 0 0,1 1 0,-1-1 1,0 0-1,0 1 0,0-1 1,0 0-1,0 1 0,0-1 1,-1 0-1,1 1 0,0-1 1,-1 0-1,1 1 0,-1-1 1,1 0-1,-1 0 0,0 0 0,1 1 1,-1-1-1,0 0 0,-1 1 1,2-2-4,0 0 0,-1 0-1,1 0 1,0 0 0,0 1 0,0-1 0,0 0 0,0 0 0,-1 0 0,1 0 0,0 0-1,0 0 1,0 0 0,0 0 0,-1 0 0,1 0 0,0-1 0,0 1 0,0 0 0,0 0-1,0 0 1,-1 0 0,1 0 0,0 0 0,0 0 0,0 0 0,0 0 0,0 0 0,0 0 0,-1-1-1,1 1 1,0 0 0,0 0 0,0 0 0,0 0 0,0 0 0,0-1 0,0 1 0,0 0-1,0 0 1,0 0 0,0 0 0,0-1 0,-4-11 58,2-14-98,-1-110-607,-8-132 75,-24 38 592,-3-50-141,32 146-126,-10-105-330,14 228 547,1 0 0,-2 0 0,1 0 0,-2 0 0,1 0 0,-1 0 0,-1 1 0,0 0 0,-1 0 0,0 0 0,0 1 0,-1 0 1,0 0-1,0 0 0,-1 1 0,-1 0 0,-14-11 0,6 8 38,-1 1 1,-1 1-1,1 1 1,-1 0-1,-1 1 1,0 1-1,-24-4 1,-146-11 278,130 17-143,-82-16 1,-19-22-94,94 22-61,0 3 0,-73-8 0,-379-5-336,261 20 164,-789-10-75,496 38 313,-923 15 257,1034-40-57,-61 0 248,425 8-434,1 2-1,-1 4 1,1 3-1,-82 23 0,124-27-78,1-6-22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6:0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13715,'-2'37'838,"-1"0"0,-2-1 0,-16 62 0,1-29-755,-32 73 0,50-139-56,1 0 18,0-1-1,-1 1 1,1 0 0,0-1 0,1 1-1,-1 0 1,0 0 0,1 0 0,0 0-1,-1-1 1,1 1 0,0 0 0,1 5-1,-1-8-16,1 1 0,-1-1 0,1 1 0,-1-1 0,0 1 0,1-1 0,-1 0 0,1 1-1,-1-1 1,1 0 0,-1 1 0,1-1 0,0 0 0,-1 0 0,1 0 0,-1 1 0,1-1-1,0 0 1,-1 0 0,1 0 0,-1 0 0,1 0 0,0 0 0,-1 0 0,1 0 0,-1 0-1,1 0 1,0-1 0,0 1 0,21-7 560,-21 7-523,26-12 531,19-8 161,-43 19-779,0 0 0,0 0 1,1 1-1,-1-1 0,0 0 0,1 1 1,-1 0-1,0 0 0,1 0 0,5 1 1,-8 0-85,0-1 0,-1 0 1,1 0-1,-1 1 0,1-1 1,0 1-1,-1-1 0,1 1 1,-1-1-1,1 1 0,-1-1 1,1 1-1,-1-1 0,0 1 0,1-1 1,-1 1-1,1 0 0,4 6-1095,-3-6 507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6:09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26 14291,'2'-1'441,"14"-11"697,-16 11-1106,1 1 1,-1 0 0,1 0-1,-1-1 1,0 1-1,1 0 1,-1-1 0,0 1-1,1 0 1,-1-1 0,0 1-1,0 0 1,1-1-1,-1 1 1,0-1 0,0 1-1,0-1 1,1 1-1,-1-1 1,0 1 0,0 0-1,0-1 1,0 1 0,0-1-1,0 1 1,0-1-1,0 1 1,0-2 0,-1 2-3,1 0 1,0 0 0,-1 0 0,1 0 0,-1 0 0,1 0 0,-1 0 0,1 0 0,0 0 0,-1 0 0,1 0-1,-1 1 1,1-1 0,0 0 0,-1 0 0,1 0 0,-1 0 0,1 1 0,0-1 0,-1 0 0,1 0 0,0 1 0,-1-1-1,1 0 1,0 1 0,0-1 0,-1 0 0,1 1 0,0-1 0,0 0 0,-1 1 0,-10 14 249,10-14-237,-13 22 110,0 1 0,2 0 0,0 0 0,2 1 0,-12 43 0,11-25 58,3 1 0,-6 75 0,13-99-137,0 0-1,2 1 1,5 32 0,-5-47-91,0-1 1,0 1-1,1 0 0,-1 0 1,1-1-1,1 1 1,-1-1-1,1 0 1,0 0-1,0 0 1,1 0-1,-1 0 0,1-1 1,0 1-1,0-1 1,10 7-1,-12-9-45,1-1-1,-1 0 0,1 0 0,0 0 1,-1 0-1,1 0 0,0-1 1,-1 1-1,1-1 0,0 1 1,0-1-1,-1 0 0,1 0 1,0 0-1,0-1 0,-1 1 1,1-1-1,0 1 0,-1-1 1,1 0-1,0 0 0,-1 0 1,1 0-1,-1-1 0,0 1 1,1-1-1,2-2 0,9-10-334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6:09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14427,'6'4'1224,"-5"6"-800,-1 2-144,0 6 537,3 1-137,3 2-208,0 2-72,2 0-136,2-3-16,2-5-104,-1-4-96,2-5-320,1-6-240,1-6-232,-2-4-1209,-2-7 1601,1-5-304,-1-1-272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6:09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67 268 12907,'-2'12'1312,"-3"6"-688,-3 5-200,-2 7 592,0 0-159,0 2-145,2-1-96,2-3-168,0-3-216,5-3-704,1-5 120,1-8 280,3-4-128,5-5-80</inkml:trace>
  <inkml:trace contextRef="#ctx0" brushRef="#br0" timeOffset="1">210 0 13307,'0'24'1216,"1"4"-936,5 6-72,1 3 312,2 9-168,1 3 16,-6 2-103,-2 0-49,-9 6-64,-9 3-40,-11 8-136,-9 2-128,-12-3 144,-6-2-24,-6-7-24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6:15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15219,'9'-6'2417,"6"-6"-1537,-2 1-248,-1 1-296,-1 0 1729,-2 1-1665,-2 2-336,-6 7-616,1-4-281,-2 7 713,-3 1-264,-6 2-144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6:17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1181 138 8562,'2'-9'213,"-1"1"0,0-1 0,-1 0 1,0 1-1,0-1 0,-1 1 0,0-1 1,-2-10-1,2 16-128,0 0 1,-1 0-1,1 1 1,0-1-1,-1 0 0,0 1 1,1-1-1,-1 1 1,0 0-1,0-1 1,0 1-1,-1 0 1,1 0-1,0 0 1,-1 1-1,0-1 0,1 1 1,-1-1-1,0 1 1,1 0-1,-1 0 1,0 0-1,0 0 1,0 1-1,0-1 0,0 1 1,-5 0-1,-6-1 10,0 2 0,0 0-1,-1 1 1,1 0 0,0 1-1,1 0 1,-16 7 0,-95 43 67,114-48-135,-65 34 170,-76 55 0,105-64-119,-7 5 104,1 3 0,3 3 0,1 1 0,2 2 0,1 2 0,3 3 0,3 1 0,-47 74 0,68-93-34,2 1 0,1 0-1,1 2 1,2-1 0,1 1 0,1 1 0,3 0-1,0 0 1,3 0 0,1 1 0,2 64 0,3-77-83,1-1 0,0 1 0,2 0 1,1-1-1,1 0 0,0 0 0,2-1 0,15 29 1,-14-35-50,0 1 1,1-2-1,0 1 0,1-2 1,1 1-1,0-2 1,1 0-1,0 0 1,1-1-1,1-1 0,23 12 1,-23-14-14,1-1 1,0 0-1,1-2 1,-1 0-1,1-1 0,0 0 1,0-2-1,0 0 1,0-1-1,26-1 0,-19-3 0,-1 0 0,0-2-1,0-1 1,0-1 0,-1 0-1,1-2 1,21-12 0,-3-2 8,-1-3 1,-1-1 0,-1-2-1,-2-1 1,0-3 0,-3 0-1,44-55 1,-45 44 41,-1 0-1,-3-2 1,-2-2 0,-2 0 0,-2-1-1,-2-2 1,-2 0 0,-3-1 0,-2-1-1,14-102 1,-25 130-34,-2 0 1,0 0-1,-2-1 1,-5-37-1,4 55-59,0 0 0,0-1 0,-1 1 0,0 0 1,0 1-1,-1-1 0,-7-10 0,8 13-24,0 1 0,-1 0 0,1 0 0,-1 1 0,0-1 0,0 1 0,-1-1-1,1 1 1,-1 1 0,0-1 0,1 1 0,-11-4 0,1 2 0,0 1-1,0 0 1,0 1 0,0 1-1,0 0 1,-25 2-1,-33 6-245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0:27:2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 14963,'-11'41'1782,"9"-34"-1554,-1 0 0,1 0 0,0 1 0,1-1-1,-1 14 1,2-19-214,0 0 0,0-1-1,1 1 1,-1 0-1,0-1 1,1 1 0,-1-1-1,1 1 1,0-1 0,-1 1-1,1-1 1,0 1-1,0-1 1,0 1 0,0-1-1,0 0 1,1 0 0,-1 0-1,0 1 1,0-1-1,1 0 1,-1-1 0,1 1-1,-1 0 1,1 0 0,-1 0-1,1-1 1,-1 1-1,1-1 1,2 1 0,3 0-10,-1 0 0,1-1 1,0 0-1,-1 0 1,1-1-1,-1 1 0,1-1 1,-1-1-1,1 1 1,-1-1-1,0 0 0,0-1 1,0 1-1,0-1 1,0-1-1,-1 1 1,1-1-1,5-4 0,1-2 84,0 0 0,-1-1 1,0 0-1,0 0 0,-1-1 0,13-21 0,-17 23 142,-9 17 96,-9 20-78,10-21-236,1 0 1,-1 0-1,2 0 0,-1 1 1,0-1-1,1 0 1,0 0-1,1 0 0,0 1 1,1 7-1,-1-11-16,0-1 0,0 1 1,0-1-1,0 1 0,0-1 0,1 1 0,-1-1 1,1 0-1,0 0 0,0 0 0,-1 0 0,1 0 1,0 0-1,1 0 0,-1 0 0,0-1 0,1 1 1,-1-1-1,0 0 0,1 0 0,0 0 0,-1 0 1,1 0-1,-1 0 0,5 0 0,-2-1-52,1 0 0,0 0 0,-1 0-1,1-1 1,0 1 0,-1-1 0,1-1-1,-1 1 1,1-1 0,-1 0-1,0 0 1,0-1 0,0 1 0,0-1-1,0 0 1,0-1 0,-1 1 0,1-1-1,-1 0 1,0 0 0,4-5 0,17-27-179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6:19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3787 10394,'-11'2'655,"11"1"-271,1-3-338,1 1 0,-1 0 0,1-1-1,-1 1 1,1-1 0,-1 0 0,1 1 0,-1-1 0,1 0-1,3 0 1,39-3 417,0-1-1,61-14 0,-7 0-214,82 0-174,210 5 0,-316 12-58,-10 0 1,0-4-1,-1-2 1,0-3 0,0-2-1,-1-4 1,117-45-1,169-104 325,0-1 85,74 4-114,115-50-156,56-32-141,-374 162-10,208-89 23,101-97 47,-452 227-66,502-226 7,-373 178-2,58-30-7,305-128 16,-467 208-30,299-119 1,-12-27-10,-50 10 16,14 26-9,-252 114 2,394-158 7,-364 130 0,293-132 6,-330 159-4,2 3 0,162-33 0,-105 43-16,1 7-1,1 7 1,228 15 0,-329-4 20,0 3 0,73 17 0,-111-19 7,-1 1 0,1 1-1,-1 0 1,0 1 0,-1 0 0,0 1-1,0 1 1,0 0 0,-1 1 0,0 0 0,0 1-1,-1 0 1,13 17 0,10 22 165,51 100-1,-71-121-135,-6-14-27,-1 0 0,-1 1 0,7 22 0,-12-33 7,1 1 1,-2 0-1,1-1 1,0 1-1,-1 0 0,0 0 1,0 0-1,-1 0 0,1-1 1,-1 1-1,0 0 0,0-1 1,-1 1-1,1 0 0,-5 7 1,-1-1 84,0 0 1,-1-1-1,0-1 1,0 1-1,-13 9 0,-53 42 419,32-29-233,-5 8-88,2 1 1,1 3-1,3 1 0,-50 69 1,78-89-387,13-15-248,0-10 400,1 0-1,-1 0 1,1 0-1,-1 0 0,1 0 1,-1 1-1,1-1 0,-1 0 1,1 0-1,-1 0 1,1 0-1,-1-1 0,1 1 1,-1 0-1,0 0 1,1 0-1,-1 0 0,1 0 1,-1-1-1,1 1 0,-1 0 1,1 0-1,-1-1 1,1 1-1,11-7-329,0-1 0,0 0 1,17-15-1,-29 22 343,28-23-471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6:20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25 11410,'-22'-15'1558,"22"14"-1538,-1 1 0,1 0 0,0 0 0,0 0-1,0 0 1,0 0 0,0 0 0,0-1 0,0 1 0,-1 0 0,1 0 0,0 0 0,0 0 0,0-1 0,0 1 0,0 0-1,0 0 1,0 0 0,0 0 0,0-1 0,0 1 0,0 0 0,0 0 0,0 0 0,0-1 0,0 1 0,0 0 0,0 0-1,0 0 1,0 0 0,0-1 0,0 1 0,0 0 0,1 0 0,-1 0 0,0 0 0,0 0 0,0-1 0,0 1 0,16-3 771,-15 3-740,0 0-1,0 0 0,0 0 0,0 1 0,1-1 0,-1 0 0,0 0 1,0 1-1,0-1 0,0 0 0,0 1 0,0-1 0,0 1 0,0-1 1,0 1-1,0 0 0,0-1 0,0 1 0,-1 0 0,1 0 0,0 0 0,0 0 1,-1-1-1,1 1 0,0 0 0,-1 0 0,1 0 0,-1 0 0,1 0 1,-1 1-1,0-1 0,1 0 0,-1 0 0,0 0 0,0 0 0,0 0 1,0 0-1,0 1 0,0-1 0,0 0 0,-1 2 0,1 4 108,-2 0-1,1 0 0,-1 0 1,0 0-1,-5 10 0,-89 179 1583,-1 1-684,92-187-989,1 0 1,0 0-1,1 0 1,0 0 0,-1 15-1,3-23-57,1-1-1,0 0 1,0 0-1,0 0 1,0 0 0,0 0-1,1 0 1,-1 0-1,0 0 1,0 0-1,1 0 1,-1 0 0,0 0-1,1 0 1,-1 0-1,1 0 1,0 0 0,-1 0-1,1 0 1,0 0-1,-1 0 1,1-1-1,0 1 1,1 1 0,0-1 5,0 0 1,0-1-1,0 1 1,0 0 0,0 0-1,1-1 1,-1 0 0,0 1-1,0-1 1,0 0 0,4 0-1,5-1 42,1 0 0,0-1 1,17-6-1,-27 8-53,100-33-150,-2-4 1,112-58-1,-205 91 21,42-22-489,-46 23 565,1 1 0,-1-1 0,0 1 0,0-1 0,0 0 0,0 0 0,-1-1 0,1 1 0,-1 0 0,4-8 0,-2-7-347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6:21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907 94 10954,'0'-4'46,"-1"1"-1,1-1 0,-1 0 0,-1 0 0,1 0 0,0 1 1,-1-1-1,0 1 0,0-1 0,0 1 0,0 0 1,0-1-1,-1 1 0,1 0 0,-1 0 0,-4-3 1,2 2-12,-1 1 0,1 0 1,-1 0-1,0 0 0,0 0 1,0 1-1,0 0 1,0 1-1,-9-2 0,-4 1 29,1 0-1,-1 2 0,1 0 1,-1 1-1,1 1 0,-23 5 1,15 0 85,-1 1 0,2 2 0,-1 0 1,1 2-1,1 0 0,0 2 0,1 1 1,0 0-1,-29 28 0,13-7 311,2 2 0,1 1 0,-59 86 0,67-83-261,3 1-1,1 1 1,-21 56 0,34-71-151,2-1 0,0 2 0,2-1-1,2 1 1,0 0 0,0 48 0,5-65-29,1 0 0,0 0 1,1 0-1,0 0 1,1 0-1,0 0 0,1-1 1,1 1-1,0-1 0,0 0 1,1-1-1,1 1 1,0-1-1,0 0 0,1-1 1,1 0-1,-1 0 0,2-1 1,-1 0-1,1 0 1,1-1-1,15 9 0,-6-6 82,1-1 0,0-1 0,0-1 0,1-1 0,0 0 0,0-2 0,0-1 0,1 0 0,0-2 0,0-1 0,0 0-1,-1-2 1,1 0 0,0-2 0,0-1 0,-1 0 0,31-11 0,-24 5-35,0-1 0,-1-2-1,0 0 1,-1-2 0,-1-1 0,0-2-1,-2 0 1,1-1 0,-2-2 0,-1 0-1,-1-1 1,27-36 0,-29 30-55,0-1 1,-2-1-1,-1 0 0,-1-1 1,12-38-1,-21 49-61,-1 0 0,0-1-1,-1 1 1,-2-1 0,0 1 0,-1-1 0,0 0 0,-2 0 0,-6-35 0,4 43-63,-1 1 1,0-1-1,-1 1 1,0 1-1,0-1 1,-2 1-1,1 0 1,-11-13-1,0 4-47,0 0-1,-1 1 0,-22-17 0,-18-11-223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6:47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2826 244 9346,'-24'-19'501,"0"1"1,-2 2-1,0 0 0,0 2 1,-2 1-1,1 1 0,-2 1 1,1 1-1,-41-7 0,-26 0-489,-154-6-1,70 9 287,87 4-216,-199-18 154,198 23-183,-107 8-1,36 13-5,-182 41 0,194-29-13,-41 8 183,156-27-88,1 2 0,0 1 1,-38 19-1,61-24-78,-1 1 0,1 0-1,0 1 1,1 1 0,0 0 0,0 1 0,-13 15 0,11-7-11,0 0 0,0 0 0,2 2 0,-13 27-1,7-4 2,2 1 0,2 1 0,1 0 0,-7 57 0,16-69 10,2 0 0,1 1 1,1-1-1,2 0 1,10 56-1,53 167 124,-31-134-177,-12-46 28,54 129 0,-52-155-4,2 0 0,3-1-1,42 56 1,-53-85-9,0 0 1,1-2 0,1 0 0,1-1 0,39 27-1,124 58 214,-146-84-167,207 134 181,-15-8-216,-144-100-1,2-3 1,2-5 0,1-4 0,2-3 0,96 16 0,-84-25-49,270 41 90,-315-56-48,0-3 1,0-3-1,0-2 1,81-14 0,372-96 63,-478 104-90,41-17-1,-63 20 10,0-1 0,-1 0 0,0-1 0,0 0 0,0-1 0,12-12 0,18-22-16,-3-1 1,66-94 0,4-6 61,-96 128-38,-1 2-11,0 0 0,-2-1 0,1 0 0,-2 0 0,15-30 0,-22 35 8,0-1 1,-1 1-1,0 0 0,-1 0 1,0-1-1,0 1 0,-4-18 0,1-9 8,2 22-19,0-1 0,-1 0-1,-1 1 1,-1 0 0,0-1 0,0 1 0,-2 1-1,0-1 1,0 1 0,-16-23 0,7 14-4,-2 2 1,-1 0-1,0 1 1,-1 0-1,-25-17 1,-10-11 10,-51-57 1,64 61-3,-2 2-1,-69-53 1,88 77 3,0-1 0,-36-37 0,49 43-2,0-1 1,2 0 0,-1 0 0,1-1 0,1 0-1,-11-27 1,7 6 10,-12-63-1,-6-14 15,25 98-23,0 0 0,-2 1 0,1-1 0,-2 2 0,0-1 0,-9-11 0,-5-3-2,5 7 40,-21-31 0,33 42-24,1 1-1,-1-1 1,1 0-1,1 0 1,0 0 0,0-1-1,-2-13 1,3 1 4,1-1 0,2-25 0,0 31-14,0 0 0,-2 0 0,0 0-1,-1 0 1,-4-18 0,5 30-5,-1 1 0,0-1 0,0 0 1,-1 1-1,1-1 0,-1 1 1,0 0-1,0 0 0,0 0 0,-1 0 1,1 1-1,-9-6 0,-1-1 33,-1 1-1,-25-11 0,25 13-239,0 0 0,-21-15 0,34 21 171,0 1-1,0-1 1,0 0-1,0 1 1,1-1 0,-1 0-1,0 0 1,0 0-1,0 1 1,1-1 0,-1 0-1,0 0 1,1 0-1,-1 0 1,1 0 0,-1 0-1,1 0 1,0 0 0,-1 0-1,1-1 1,0 1-1,0 0 1,-1 0 0,1 0-1,0 0 1,0 0-1,1-1 1,-1 1 0,0 0-1,0 0 1,0 0 0,1 0-1,-1 0 1,0 0-1,1 0 1,0-2 0,10-9-310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13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1485 159 7290,'-12'-14'469,"-1"1"0,-1 0 0,0 1 0,-1 0 0,0 2 1,-1 0-1,0 0 0,-1 2 0,-27-11 0,21 10-292,0 2-1,-1 1 0,0 1 1,0 1-1,0 1 1,-47 0-1,17 6-90,1 3-1,-1 2 1,-56 17 0,-154 58 533,244-76-540,-51 18 221,-97 48-1,147-62-284,1 1 1,0 0 0,1 2-1,1 0 1,0 2 0,1-1-1,0 2 1,-27 36 0,29-31 0,2 1 1,0 0 0,2 1 0,0 0-1,1 0 1,2 1 0,1 1 0,-7 43-1,11-53-5,2 0-1,0 0 1,1 0-1,0 0 0,1-1 1,1 1-1,1 0 1,0 0-1,1-1 0,0 0 1,2 0-1,0 0 1,0 0-1,1-1 1,15 21-1,22 21 8,81 76 0,-49-56 3,-43-41-13,69 69 16,-81-85-16,1 0 0,1-2-1,28 16 1,-20-16 1,0-1 0,44 16 0,-57-26 50,0-1 0,0-1 1,0 0-1,1-1 0,0-1 0,20-1 0,-9-2 58,0-2 0,0-1 0,-1-1 0,0-1 0,1-2 0,28-12-1,-22 5-42,0-1-1,-1-3 0,-1 0 0,37-29 0,-27 13-59,-1-2-1,-2-2 1,-1-2-1,-2-1 0,-2-2 1,46-75-1,-64 90-19,-2-1-1,-1 0 1,-1-1 0,-2 0 0,-1-1-1,-1-1 1,10-62 0,-18 72 3,0 0 1,-2 1 0,0-1-1,-2 0 1,0 0-1,-2 0 1,0 1 0,-1 0-1,-2 0 1,0 0-1,-1 1 1,-17-31 0,-42-49-400,35 57 329,12 15-16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15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2536 434 7834,'1'-4'212,"0"0"1,-1 1 0,1-1 0,-1 0-1,1 0 1,-1 0 0,0 0 0,-1 1-1,1-1 1,-1 0 0,1 0 0,-1 1-1,-3-7 1,2 4 42,-1 0 0,-1 1 0,1 0 0,-1 0 0,0 0 0,0 0 0,-9-7 0,-13-10-54,0 1 0,-2 2 0,0 1 0,-2 1 0,1 1 0,-2 2 0,-52-18 0,-234-47-85,309 77-93,-158-31 188,-188-14 0,286 43-195,1 3 0,0 2 0,0 4 0,0 3 0,-121 29 0,115-15-17,0 3 0,1 4 0,-114 63 1,133-61 2,1 3 1,3 2 0,0 2-1,3 2 1,-47 52 0,82-80-4,0 0 1,1 1-1,1 1 1,0 0-1,1 0 0,0 0 1,2 1-1,-1 0 1,2 1-1,-5 15 1,8-20-1,1 0 1,-1 0-1,2 1 0,0-1 1,0 0-1,1 0 1,0 1-1,1-1 1,0 0-1,1 0 1,0-1-1,1 1 1,0-1-1,0 1 1,9 13-1,-1-5 2,2 1 0,0-2-1,0 0 1,2 0 0,0-2-1,26 22 1,-15-18 2,1-1 0,1-1 0,57 26 0,-23-19 2,1-3 1,0-3-1,128 21 1,-36-20 17,170 1 1,159-33 10,-252-14-8,-179 16-34,-1-2 0,75-27 1,-100 28 15,-1 0 0,-1-2 0,0-1 0,-1-1 0,46-37 0,-55 39 16,-2-2-1,0 0 1,0 0 0,-1-1 0,-1-1 0,-1 0 0,0-1 0,-2 0 0,13-29 0,-17 30 32,0 0 0,-1 0 0,0 0 0,-2-1 1,0 1-1,-1-1 0,-1 0 0,0 1 0,-1-1 0,-1 1 1,-1-1-1,-1 1 0,0 0 0,-1 0 0,-14-31 0,1 9-13,-2 2-1,-2 0 1,-2 1-1,-1 1 1,-42-45-1,35 45-286,-36-31 0,43 47 113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7:33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5662 534 12043,'-36'-2'2605,"20"0"-2450,-1-1-1,2-1 0,-1 0 0,0-2 0,1 1 0,0-2 0,-19-10 0,-49-20-60,-41 2-89,-178-28-1,13 5 34,85 6 150,-419-89 526,516 123-682,-226-34 21,-4 25-68,-434 64-7,672-29 22,-304 32 1,-476 107 0,805-129-36,1 3 0,-114 49 0,136-46 11,2 2 1,1 2-1,1 3 0,-54 44 0,62-44 0,3 2 0,0 2 0,2 1 0,-47 65 0,71-85 16,0 0-1,1 1 1,1 1-1,1-1 1,0 2-1,-5 22 1,9-26 2,1-1 0,0 1 0,1-1-1,1 1 1,0 0 0,1-1 0,1 1 0,0-1 0,5 18 0,-2-15 3,1 0 1,1-1-1,1 0 0,0 0 0,1-1 0,1 0 1,0-1-1,13 14 0,16 15-6,50 41 1,-43-41 14,11 11-5,191 167-11,-204-186 7,1-3 0,2-1 0,98 46 0,365 99 99,-408-145-80,421 112 72,-366-110-69,222 20 1,611-40 25,-854-20-28,0-6 0,-2-7 0,0-5-1,-1-5 1,169-65 0,-99 26 122,107-42 107,-225 76-96,128-73-1,-115 46-63,129-107 0,73-92 122,-296 258-204,15-15 9,9-6 45,-2 0 0,0-2 0,-2-1 1,21-30-1,-39 48-32,-1 0 0,0-1 0,0 1 0,-1-1 0,-1 0 0,1 0 0,3-19 0,-7 22-11,1-1 0,-1 1 0,0-1 0,0 1-1,-1-1 1,0 1 0,0-1 0,-1 1-1,0 0 1,-1-1 0,1 1 0,-5-8 0,1 5-8,-1-1 1,0 1-1,-1 1 1,1-1 0,-2 1-1,0 1 1,0-1-1,0 2 1,-1-1-1,-10-5 1,-14-7-60,-66-29-1,-2 10-201,-2 5 0,-124-25-1,99 31 65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8:19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308 95 9858,'40'-76'4690,"-30"57"1718,-96 200-4196,33-63-2142,-27 42 38,-41 88 246,118-242-283,0 1 0,0 0 0,1-1 0,0 1 0,1 0 1,-1 0-1,0 10 0,2-16-50,0 1 0,0-1 0,0 1-1,1-1 1,-1 0 0,0 1 0,1-1 0,-1 0 0,1 1 0,-1-1 0,1 0-1,0 1 1,-1-1 0,1 0 0,0 0 0,0 0 0,1 2 0,0-2-4,0 0 0,-1 0 0,1 0 0,0 0 0,0 0-1,0-1 1,0 1 0,0 0 0,0-1 0,0 0 0,0 1 0,0-1 0,0 0 0,1 0 0,2 0 0,17-3 93,1-1 0,-1-1 0,-1 0 0,40-17 0,-31 12-69,48-12 0,-75 21-42,6-1 3,0 0-1,1 1 1,-1 0 0,0 0-1,0 1 1,11 1 0,-20-1-2,0 0 0,-1 0-1,1 0 1,0 0 0,0 0 0,0 1 0,-1-1 0,1 0 0,0 0 0,0 0-1,0 0 1,-1 0 0,1 0 0,0 1 0,0-1 0,0 0 0,0 0 0,-1 0-1,1 0 1,0 1 0,0-1 0,0 0 0,0 0 0,0 0 0,0 1-1,0-1 1,0 0 0,0 0 0,0 1 0,0-1 0,0 0 0,0 0 0,0 0-1,0 1 1,0-1 0,0 0 0,0 0 0,0 1 0,0-1 0,0 0 0,0 0-1,0 0 1,0 1 0,0-1 0,0 0 0,0 0 0,1 0 0,-1 1 0,0-1-1,0 0 1,0 0 0,0 0 0,1 0 0,-1 0 0,0 1 0,0-1 0,0 0-1,0 0 1,1 0 0,-1 0 0,0 0 0,0 0 0,1 0 0,-1 0 0,0 0-1,0 0 1,0 0 0,1 0 0,-16 9 1,-71 9 57,-17 6-36,98-23-21,-3 2 0,0-1-1,0 0 0,0 0 1,-1-1-1,-14 1 0,20-2 0,0 0 0,-1-1 0,1 1 0,0-1 0,0 0 0,0 0 0,0 0 0,0 0 0,0-1 0,0 1 0,0-1 1,0 0-1,1 1 0,-1-1 0,0-1 0,1 1 0,0 0 0,0-1 0,-1 1 0,1-1 0,-1-2 0,2 3-10,0-1 0,0 1 0,0 0 0,0-1 0,1 1 0,-1-1 0,1 1 0,0 0 1,-1-1-1,1 1 0,0-1 0,1 1 0,-1-1 0,0 1 0,1-1 0,-1 1 0,1-1 0,0 1 0,1-3 1,4-9-26,0 1 1,10-15 0,-6 10-3,44-92-187,62-181-1,-110 275 223,0 0 0,2 1 1,0 0-1,0 1 0,15-19 0,-19 27-1,0 0-1,0 0 0,-1-1 0,0 1 0,4-10 1,-17 38-7,-20 38 0,-10 19 20,-2 22-31,-101 176 0,136-267 32,-19 35 14,24-43-24,1 1 0,-1 0 0,1 1 1,0-1-1,0 0 0,0 0 0,1 0 0,-1 1 1,1-1-1,0 0 0,0 6 0,0-7 0,1-1 0,0 1 0,0-1 0,0 1-1,0-1 1,0 1 0,0-1 0,0 0-1,0 0 1,0 1 0,1-1 0,-1 0 0,1 0-1,-1 0 1,1 0 0,-1-1 0,1 1 0,-1 0-1,1-1 1,2 1 0,35 10 27,-36-11-25,26 3 5,0-1-1,1-1 0,-1-1 1,1-2-1,-1-1 0,0-2 1,37-9-1,-66 14-7,0 0 0,0 0 1,0 0-1,0 0 0,0 0 0,0 0 0,0 0 1,0 0-1,0 0 0,0 0 0,0 0 0,0 0 1,0 0-1,0 0 0,0 0 0,0 1 0,0-1 1,0 0-1,0 0 0,0 0 0,0 0 0,0 0 0,1 0 1,-1 0-1,0 0 0,0 0 0,0 0 0,0 0 1,0 0-1,0 0 0,0 0 0,0 0 0,0 0 1,0 0-1,0 0 0,0 0 0,0 0 0,0 0 1,0 0-1,0 0 0,0 0 0,0 0 0,0 0 1,1 0-1,-1 0 0,0 0 0,0 0 0,0 0 1,0 0-1,0 0 0,0 0 0,0 0 0,0 0 1,0 0-1,0 0 0,-6 5 12,-11 6-7,-2-7-14,0 0 0,0 0 0,0-2 1,-1-1-1,1 0 0,-35-4 0,-8 1-77,62 2 83,-1 0-1,0 0 1,1 0 0,-1-1 0,0 1-1,1 0 1,-1 0 0,1 0-1,-1-1 1,1 1 0,-1 0 0,1-1-1,-1 1 1,1-1 0,-1 1 0,1-1-1,-1 1 1,1 0 0,-1-1-1,1 0 1,0 1 0,-1-1 0,1 1-1,0-1 1,0 1 0,-1-1 0,1 0-1,0 1 1,0-1 0,0 1-1,0-1 1,0 0 0,0 1 0,0-1-1,0 0 1,0 1 0,0-1 0,0-1-1,5-28-21,-3 26 17,11-46-34,32-72 1,-7 23-54,90-259-430,-200 515 552,25-59-12,16-32-18,-75 175 28,106-239-24,-4 6-2,1 1-1,1-1 0,-1 1 0,1 0 1,-1 11-1,3-19 2,0 1 1,0-1-1,0 1 1,0 0-1,1-1 0,-1 1 1,0-1-1,1 1 1,-1-1-1,1 0 1,-1 1-1,1-1 0,-1 1 1,1-1-1,0 0 1,0 1-1,0-1 0,0 0 1,0 0-1,0 0 1,0 0-1,0 0 1,1 0-1,-1 0 0,0 0 1,0 0-1,1-1 1,-1 1-1,1 0 1,-1-1-1,0 1 0,1-1 1,-1 0-1,1 1 1,0-1-1,2 0 0,13 1 39,-1-1 0,1-1 0,-1 0 0,1-1 0,-1-1 0,21-6-1,-17 4-29,0 1 1,0 1-1,27-1 0,-47 4-61,1 0 0,-1 0 1,1 0-1,-1 0 1,1 0-1,-1 0 1,1 0-1,-1 0 0,1 0 1,-1 1-1,1-1 1,-1 0-1,1 0 1,-1 0-1,1 1 0,-1-1 1,0 0-1,1 1 1,-1-1-1,0 0 1,1 1-1,-1-1 0,0 1 1,1-1-1,-1 0 1,0 1-1,0-1 1,1 1-1,-1-1 0,0 1 1,0-1-1,0 1 1,0-1-1,0 1 1,1-1-1,-1 1 0,0-1 1,0 1-1,0-1 1,-1 1-1,1-1 0,0 1 1,0-1-1,0 1 1,0 0-1,0 3-29,0 0-399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8:38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2027 143 9978,'-15'-20'1869,"-19"-32"1,15 22-1125,17 28-719,0 0-1,0-1 1,0 1 0,0 0 0,-1 0 0,1 0-1,-1 0 1,1 1 0,-1-1 0,0 1-1,0-1 1,1 1 0,-1 0 0,0 0 0,0 0-1,-5 0 1,-6-1 11,-1 0 0,-19 1-1,-1 0 147,-11-4 99,-1 3 0,-85 6 0,115-2-252,-1 1 0,0 0 0,1 1 1,0 1-1,0 0 0,0 2 0,1 0 1,0 0-1,0 2 0,-22 15 0,20-8-20,2 0-1,0 2 0,1 0 0,-21 33 0,-1 0 28,-14 15 59,-112 135 103,150-185-170,0 1 0,0 1 0,2 0 0,0 0 0,2 1 1,0 1-1,0-1 0,-6 27 0,-1 17 88,-11 87 0,17-81 3,6-49-76,-1-1 0,-1 1 0,-1-1 0,-17 35 0,-48 69 65,11-22-74,-12 46 60,43-83-18,-2-2 0,-72 105 0,-86 90 8,114-167-45,42-53 11,2 2 1,1 2-1,-49 86 0,78-124-39,0 1-1,1 0 0,-1-1 0,1 1 0,0 0 1,0 0-1,1 0 0,-1 0 0,1-1 1,-1 1-1,1 0 0,1 0 0,-1 0 1,0 0-1,1 0 0,2 6 0,0-2-3,0-1 0,1 0-1,1 0 1,-1 0-1,1 0 1,0-1 0,6 7-1,14 14-8,2-1 0,0-1 0,2-2 0,1 0-1,40 22 1,-12-13 0,2-2-1,66 22 0,-107-46-2,0 0-1,0-1 1,0-1-1,0-1 1,1-1-1,-1-1 1,1 0-1,37-4 1,-17-3-8,0-2 1,0-2 0,47-18 0,-43 12-3,156-48-78,-167 56 44,-1 2 0,1 1 0,0 1 0,45 1 1,18 8-52,-36-2 50,1-1 0,114-14 0,38-12 26,-188 22 29,0-1-1,-1-1 0,1-1 1,-1-2-1,0 0 0,0-1 0,-1-2 1,0 0-1,0-2 0,-2 0 1,1-1-1,-2-2 0,0 0 0,0-1 1,-1-1-1,-2 0 0,1-2 0,-2 0 1,-1-1-1,0 0 0,-1-1 1,11-25-1,6-16-17,57-109 96,-66 133-43,2 2-1,39-48 0,-30 47-18,71-90 22,-91 107-42,0 1 1,-1-2 0,-2 1-1,0-2 1,8-24 0,23-78 41,56-198 79,-86 273-118,-1-1 1,-3-1 0,-2 1 0,-3-78 0,-2 111 41,-2 1 0,0-1 0,-2 1 0,1 0 1,-10-23-1,9 28-7,-1 1 1,0-1-1,-1 1 0,0 1 1,-1-1-1,0 1 1,-1 0-1,-15-14 0,-33-21 47,-1 3 0,-103-56 0,129 80-94,-186-92-92,174 92 37,0 2 0,-1 2 0,-60-10 0,84 20-44,5 1-58,0-1 0,-26-7 0,37 8 140,-1 0 1,0 0-1,1-1 1,-1 1-1,1-1 1,0 0 0,0 0-1,0 0 1,0-1-1,0 0 1,1 1 0,-4-6-1,-11-24-141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1:28:56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539 16 12931,'-15'-4'73,"-1"0"1,1 1-1,-1 1 0,0 1 1,0 0-1,0 1 1,0 0-1,0 2 0,0 0 1,0 0-1,1 2 1,-1 0-1,1 1 0,0 0 1,0 1-1,1 1 1,-1 0-1,2 1 0,-1 0 1,1 2-1,0-1 1,1 1-1,0 1 0,1 0 1,-12 15-1,5-2-48,1 0 0,1 1 0,2 1 0,0 0 0,2 1 0,0 0 1,2 1-1,2 0 0,0 0 0,2 1 0,1 0 0,1 0 0,0 38 0,4-30 22,1 0 1,2 0-1,1 0 1,2-1 0,2 0-1,1 0 1,2-1-1,1 0 1,2 0-1,21 37 1,-25-55 50,0 0 0,1-2 0,25 30 0,-31-40-50,0 0-1,0-1 1,0 1 0,1-1-1,-1 0 1,1-1 0,0 1-1,1-1 1,-1 0-1,0-1 1,1 1 0,0-1-1,-1-1 1,11 2 0,-4-3 36,-1 0 1,1-1 0,-1-1 0,0 0 0,1 0 0,-1-2-1,0 1 1,-1-2 0,1 1 0,-1-2 0,22-12 0,9-9 171,60-52 0,-93 72-230,198-174 304,-181 155-348,-2-1 0,0-1 0,-2-1 0,-1-1-1,25-48 1,-38 61-65,-1 0-1,-1 0 1,0-1 0,-1 0-1,-1 0 1,-1 0-1,0-1 1,-2 1-1,0-1 1,-1 1 0,0-1-1,-2 0 1,0 1-1,-1 0 1,-7-20-1,-10-13-150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88DB8-530C-4269-8329-B8EA10861C27}" type="datetimeFigureOut">
              <a:rPr lang="de-DE" smtClean="0"/>
              <a:t>02.05.2022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7949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2399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9255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3179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D198-5CEA-4799-A978-D962845159A2}" type="datetime1">
              <a:rPr lang="de-DE" smtClean="0"/>
              <a:t>02.05.2022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0BD0-1847-4B21-B685-C3A45E7D7413}" type="datetime1">
              <a:rPr lang="de-DE" smtClean="0"/>
              <a:t>02.05.2022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F6176-E65F-4264-AD61-F5E2A092842D}" type="datetime1">
              <a:rPr lang="de-DE" smtClean="0"/>
              <a:t>02.05.2022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37403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E647-126E-458F-AFBA-019880C78C7A}" type="datetime1">
              <a:rPr lang="de-DE" smtClean="0"/>
              <a:t>02.05.2022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7E619-D22B-4CC6-9486-A488AA3E0A88}" type="datetime1">
              <a:rPr lang="de-DE" smtClean="0"/>
              <a:t>02.05.2022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3A83-2154-4301-8991-B0300989FFEC}" type="datetime1">
              <a:rPr lang="de-DE" smtClean="0"/>
              <a:t>02.05.2022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26F7-720F-4E1D-9DF0-81165B8FF329}" type="datetime1">
              <a:rPr lang="de-DE" smtClean="0"/>
              <a:t>02.05.2022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442C-BC34-49A6-8DEF-CF7AE8DED9D8}" type="datetime1">
              <a:rPr lang="de-DE" smtClean="0"/>
              <a:t>02.05.2022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A00D-E82C-4133-B939-9886F70DF297}" type="datetime1">
              <a:rPr lang="de-DE" smtClean="0"/>
              <a:t>02.05.2022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DAF5-50DC-4538-9FBE-59A29A326876}" type="datetime1">
              <a:rPr lang="de-DE" smtClean="0"/>
              <a:t>02.05.2022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E05F-6CFE-4151-AF7F-8C1CF57AD225}" type="datetime1">
              <a:rPr lang="de-DE" smtClean="0"/>
              <a:t>02.05.2022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A1ED9-BB09-40F6-A96D-FA6BE76D4140}" type="datetime1">
              <a:rPr lang="de-DE" smtClean="0"/>
              <a:t>02.05.2022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bernhardkoester.de/vorlesungen/inhalt.html" TargetMode="Externa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71.png"/><Relationship Id="rId671" Type="http://schemas.openxmlformats.org/officeDocument/2006/relationships/image" Target="../media/image1348.png"/><Relationship Id="rId21" Type="http://schemas.openxmlformats.org/officeDocument/2006/relationships/image" Target="../media/image1013.png"/><Relationship Id="rId324" Type="http://schemas.openxmlformats.org/officeDocument/2006/relationships/customXml" Target="../ink/ink1674.xml"/><Relationship Id="rId531" Type="http://schemas.openxmlformats.org/officeDocument/2006/relationships/image" Target="../media/image1278.png"/><Relationship Id="rId629" Type="http://schemas.openxmlformats.org/officeDocument/2006/relationships/image" Target="../media/image1327.png"/><Relationship Id="rId170" Type="http://schemas.openxmlformats.org/officeDocument/2006/relationships/customXml" Target="../ink/ink1597.xml"/><Relationship Id="rId268" Type="http://schemas.openxmlformats.org/officeDocument/2006/relationships/customXml" Target="../ink/ink1646.xml"/><Relationship Id="rId475" Type="http://schemas.openxmlformats.org/officeDocument/2006/relationships/image" Target="../media/image1250.png"/><Relationship Id="rId682" Type="http://schemas.openxmlformats.org/officeDocument/2006/relationships/customXml" Target="../ink/ink1853.xml"/><Relationship Id="rId32" Type="http://schemas.openxmlformats.org/officeDocument/2006/relationships/customXml" Target="../ink/ink1528.xml"/><Relationship Id="rId128" Type="http://schemas.openxmlformats.org/officeDocument/2006/relationships/customXml" Target="../ink/ink1576.xml"/><Relationship Id="rId335" Type="http://schemas.openxmlformats.org/officeDocument/2006/relationships/image" Target="../media/image1180.png"/><Relationship Id="rId542" Type="http://schemas.openxmlformats.org/officeDocument/2006/relationships/customXml" Target="../ink/ink1783.xml"/><Relationship Id="rId181" Type="http://schemas.openxmlformats.org/officeDocument/2006/relationships/image" Target="../media/image1103.png"/><Relationship Id="rId402" Type="http://schemas.openxmlformats.org/officeDocument/2006/relationships/customXml" Target="../ink/ink1713.xml"/><Relationship Id="rId279" Type="http://schemas.openxmlformats.org/officeDocument/2006/relationships/image" Target="../media/image1152.png"/><Relationship Id="rId486" Type="http://schemas.openxmlformats.org/officeDocument/2006/relationships/customXml" Target="../ink/ink1755.xml"/><Relationship Id="rId693" Type="http://schemas.openxmlformats.org/officeDocument/2006/relationships/image" Target="../media/image1359.png"/><Relationship Id="rId707" Type="http://schemas.openxmlformats.org/officeDocument/2006/relationships/image" Target="../media/image1366.png"/><Relationship Id="rId43" Type="http://schemas.openxmlformats.org/officeDocument/2006/relationships/image" Target="../media/image1034.png"/><Relationship Id="rId139" Type="http://schemas.openxmlformats.org/officeDocument/2006/relationships/image" Target="../media/image1082.png"/><Relationship Id="rId346" Type="http://schemas.openxmlformats.org/officeDocument/2006/relationships/customXml" Target="../ink/ink1685.xml"/><Relationship Id="rId553" Type="http://schemas.openxmlformats.org/officeDocument/2006/relationships/image" Target="../media/image1289.png"/><Relationship Id="rId192" Type="http://schemas.openxmlformats.org/officeDocument/2006/relationships/customXml" Target="../ink/ink1608.xml"/><Relationship Id="rId206" Type="http://schemas.openxmlformats.org/officeDocument/2006/relationships/customXml" Target="../ink/ink1615.xml"/><Relationship Id="rId413" Type="http://schemas.openxmlformats.org/officeDocument/2006/relationships/image" Target="../media/image1219.png"/><Relationship Id="rId497" Type="http://schemas.openxmlformats.org/officeDocument/2006/relationships/image" Target="../media/image1261.png"/><Relationship Id="rId620" Type="http://schemas.openxmlformats.org/officeDocument/2006/relationships/customXml" Target="../ink/ink1822.xml"/><Relationship Id="rId718" Type="http://schemas.openxmlformats.org/officeDocument/2006/relationships/customXml" Target="../ink/ink1871.xml"/><Relationship Id="rId357" Type="http://schemas.openxmlformats.org/officeDocument/2006/relationships/image" Target="../media/image1191.png"/><Relationship Id="rId54" Type="http://schemas.openxmlformats.org/officeDocument/2006/relationships/customXml" Target="../ink/ink1539.xml"/><Relationship Id="rId217" Type="http://schemas.openxmlformats.org/officeDocument/2006/relationships/image" Target="../media/image1121.png"/><Relationship Id="rId564" Type="http://schemas.openxmlformats.org/officeDocument/2006/relationships/customXml" Target="../ink/ink1794.xml"/><Relationship Id="rId424" Type="http://schemas.openxmlformats.org/officeDocument/2006/relationships/customXml" Target="../ink/ink1724.xml"/><Relationship Id="rId631" Type="http://schemas.openxmlformats.org/officeDocument/2006/relationships/image" Target="../media/image1328.png"/><Relationship Id="rId729" Type="http://schemas.openxmlformats.org/officeDocument/2006/relationships/image" Target="../media/image1377.png"/><Relationship Id="rId270" Type="http://schemas.openxmlformats.org/officeDocument/2006/relationships/customXml" Target="../ink/ink1647.xml"/><Relationship Id="rId65" Type="http://schemas.openxmlformats.org/officeDocument/2006/relationships/image" Target="../media/image1045.png"/><Relationship Id="rId130" Type="http://schemas.openxmlformats.org/officeDocument/2006/relationships/customXml" Target="../ink/ink1577.xml"/><Relationship Id="rId368" Type="http://schemas.openxmlformats.org/officeDocument/2006/relationships/customXml" Target="../ink/ink1696.xml"/><Relationship Id="rId575" Type="http://schemas.openxmlformats.org/officeDocument/2006/relationships/image" Target="../media/image1300.png"/><Relationship Id="rId228" Type="http://schemas.openxmlformats.org/officeDocument/2006/relationships/customXml" Target="../ink/ink1626.xml"/><Relationship Id="rId435" Type="http://schemas.openxmlformats.org/officeDocument/2006/relationships/image" Target="../media/image1230.png"/><Relationship Id="rId642" Type="http://schemas.openxmlformats.org/officeDocument/2006/relationships/customXml" Target="../ink/ink1833.xml"/><Relationship Id="rId281" Type="http://schemas.openxmlformats.org/officeDocument/2006/relationships/image" Target="../media/image1153.png"/><Relationship Id="rId502" Type="http://schemas.openxmlformats.org/officeDocument/2006/relationships/customXml" Target="../ink/ink1763.xml"/><Relationship Id="rId76" Type="http://schemas.openxmlformats.org/officeDocument/2006/relationships/customXml" Target="../ink/ink1550.xml"/><Relationship Id="rId141" Type="http://schemas.openxmlformats.org/officeDocument/2006/relationships/image" Target="../media/image1083.png"/><Relationship Id="rId379" Type="http://schemas.openxmlformats.org/officeDocument/2006/relationships/image" Target="../media/image1202.png"/><Relationship Id="rId586" Type="http://schemas.openxmlformats.org/officeDocument/2006/relationships/customXml" Target="../ink/ink1805.xml"/><Relationship Id="rId7" Type="http://schemas.openxmlformats.org/officeDocument/2006/relationships/image" Target="../media/image1006.png"/><Relationship Id="rId239" Type="http://schemas.openxmlformats.org/officeDocument/2006/relationships/image" Target="../media/image1132.png"/><Relationship Id="rId446" Type="http://schemas.openxmlformats.org/officeDocument/2006/relationships/customXml" Target="../ink/ink1735.xml"/><Relationship Id="rId653" Type="http://schemas.openxmlformats.org/officeDocument/2006/relationships/image" Target="../media/image1339.png"/><Relationship Id="rId292" Type="http://schemas.openxmlformats.org/officeDocument/2006/relationships/customXml" Target="../ink/ink1658.xml"/><Relationship Id="rId306" Type="http://schemas.openxmlformats.org/officeDocument/2006/relationships/customXml" Target="../ink/ink1665.xml"/><Relationship Id="rId87" Type="http://schemas.openxmlformats.org/officeDocument/2006/relationships/image" Target="../media/image1056.png"/><Relationship Id="rId513" Type="http://schemas.openxmlformats.org/officeDocument/2006/relationships/image" Target="../media/image1269.png"/><Relationship Id="rId597" Type="http://schemas.openxmlformats.org/officeDocument/2006/relationships/image" Target="../media/image1311.png"/><Relationship Id="rId720" Type="http://schemas.openxmlformats.org/officeDocument/2006/relationships/customXml" Target="../ink/ink1872.xml"/><Relationship Id="rId152" Type="http://schemas.openxmlformats.org/officeDocument/2006/relationships/customXml" Target="../ink/ink1588.xml"/><Relationship Id="rId457" Type="http://schemas.openxmlformats.org/officeDocument/2006/relationships/image" Target="../media/image1241.png"/><Relationship Id="rId664" Type="http://schemas.openxmlformats.org/officeDocument/2006/relationships/customXml" Target="../ink/ink1844.xml"/><Relationship Id="rId14" Type="http://schemas.openxmlformats.org/officeDocument/2006/relationships/customXml" Target="../ink/ink1519.xml"/><Relationship Id="rId317" Type="http://schemas.openxmlformats.org/officeDocument/2006/relationships/image" Target="../media/image1171.png"/><Relationship Id="rId524" Type="http://schemas.openxmlformats.org/officeDocument/2006/relationships/customXml" Target="../ink/ink1774.xml"/><Relationship Id="rId731" Type="http://schemas.openxmlformats.org/officeDocument/2006/relationships/image" Target="../media/image1378.png"/><Relationship Id="rId98" Type="http://schemas.openxmlformats.org/officeDocument/2006/relationships/customXml" Target="../ink/ink1561.xml"/><Relationship Id="rId163" Type="http://schemas.openxmlformats.org/officeDocument/2006/relationships/image" Target="../media/image1094.png"/><Relationship Id="rId370" Type="http://schemas.openxmlformats.org/officeDocument/2006/relationships/customXml" Target="../ink/ink1697.xml"/><Relationship Id="rId230" Type="http://schemas.openxmlformats.org/officeDocument/2006/relationships/customXml" Target="../ink/ink1627.xml"/><Relationship Id="rId468" Type="http://schemas.openxmlformats.org/officeDocument/2006/relationships/customXml" Target="../ink/ink1746.xml"/><Relationship Id="rId675" Type="http://schemas.openxmlformats.org/officeDocument/2006/relationships/image" Target="../media/image1350.png"/><Relationship Id="rId25" Type="http://schemas.openxmlformats.org/officeDocument/2006/relationships/image" Target="../media/image1025.png"/><Relationship Id="rId328" Type="http://schemas.openxmlformats.org/officeDocument/2006/relationships/customXml" Target="../ink/ink1676.xml"/><Relationship Id="rId535" Type="http://schemas.openxmlformats.org/officeDocument/2006/relationships/image" Target="../media/image1280.png"/><Relationship Id="rId742" Type="http://schemas.openxmlformats.org/officeDocument/2006/relationships/customXml" Target="../ink/ink1883.xml"/><Relationship Id="rId174" Type="http://schemas.openxmlformats.org/officeDocument/2006/relationships/customXml" Target="../ink/ink1599.xml"/><Relationship Id="rId381" Type="http://schemas.openxmlformats.org/officeDocument/2006/relationships/image" Target="../media/image1203.png"/><Relationship Id="rId602" Type="http://schemas.openxmlformats.org/officeDocument/2006/relationships/customXml" Target="../ink/ink1813.xml"/><Relationship Id="rId241" Type="http://schemas.openxmlformats.org/officeDocument/2006/relationships/image" Target="../media/image1133.png"/><Relationship Id="rId479" Type="http://schemas.openxmlformats.org/officeDocument/2006/relationships/image" Target="../media/image1252.png"/><Relationship Id="rId686" Type="http://schemas.openxmlformats.org/officeDocument/2006/relationships/customXml" Target="../ink/ink1855.xml"/><Relationship Id="rId36" Type="http://schemas.openxmlformats.org/officeDocument/2006/relationships/customXml" Target="../ink/ink1530.xml"/><Relationship Id="rId339" Type="http://schemas.openxmlformats.org/officeDocument/2006/relationships/image" Target="../media/image1182.png"/><Relationship Id="rId546" Type="http://schemas.openxmlformats.org/officeDocument/2006/relationships/customXml" Target="../ink/ink1785.xml"/><Relationship Id="rId753" Type="http://schemas.openxmlformats.org/officeDocument/2006/relationships/image" Target="../media/image1389.png"/><Relationship Id="rId101" Type="http://schemas.openxmlformats.org/officeDocument/2006/relationships/image" Target="../media/image1063.png"/><Relationship Id="rId185" Type="http://schemas.openxmlformats.org/officeDocument/2006/relationships/image" Target="../media/image1105.png"/><Relationship Id="rId406" Type="http://schemas.openxmlformats.org/officeDocument/2006/relationships/customXml" Target="../ink/ink1715.xml"/><Relationship Id="rId392" Type="http://schemas.openxmlformats.org/officeDocument/2006/relationships/customXml" Target="../ink/ink1708.xml"/><Relationship Id="rId613" Type="http://schemas.openxmlformats.org/officeDocument/2006/relationships/image" Target="../media/image1319.png"/><Relationship Id="rId697" Type="http://schemas.openxmlformats.org/officeDocument/2006/relationships/image" Target="../media/image1361.png"/><Relationship Id="rId252" Type="http://schemas.openxmlformats.org/officeDocument/2006/relationships/customXml" Target="../ink/ink1638.xml"/><Relationship Id="rId47" Type="http://schemas.openxmlformats.org/officeDocument/2006/relationships/image" Target="../media/image1036.png"/><Relationship Id="rId112" Type="http://schemas.openxmlformats.org/officeDocument/2006/relationships/customXml" Target="../ink/ink1568.xml"/><Relationship Id="rId557" Type="http://schemas.openxmlformats.org/officeDocument/2006/relationships/image" Target="../media/image1291.png"/><Relationship Id="rId196" Type="http://schemas.openxmlformats.org/officeDocument/2006/relationships/customXml" Target="../ink/ink1610.xml"/><Relationship Id="rId417" Type="http://schemas.openxmlformats.org/officeDocument/2006/relationships/image" Target="../media/image1221.png"/><Relationship Id="rId624" Type="http://schemas.openxmlformats.org/officeDocument/2006/relationships/customXml" Target="../ink/ink1824.xml"/><Relationship Id="rId263" Type="http://schemas.openxmlformats.org/officeDocument/2006/relationships/image" Target="../media/image1144.png"/><Relationship Id="rId470" Type="http://schemas.openxmlformats.org/officeDocument/2006/relationships/customXml" Target="../ink/ink1747.xml"/><Relationship Id="rId58" Type="http://schemas.openxmlformats.org/officeDocument/2006/relationships/customXml" Target="../ink/ink1541.xml"/><Relationship Id="rId123" Type="http://schemas.openxmlformats.org/officeDocument/2006/relationships/image" Target="../media/image1074.png"/><Relationship Id="rId330" Type="http://schemas.openxmlformats.org/officeDocument/2006/relationships/customXml" Target="../ink/ink1677.xml"/><Relationship Id="rId568" Type="http://schemas.openxmlformats.org/officeDocument/2006/relationships/customXml" Target="../ink/ink1796.xml"/><Relationship Id="rId428" Type="http://schemas.openxmlformats.org/officeDocument/2006/relationships/customXml" Target="../ink/ink1726.xml"/><Relationship Id="rId635" Type="http://schemas.openxmlformats.org/officeDocument/2006/relationships/image" Target="../media/image1330.png"/><Relationship Id="rId274" Type="http://schemas.openxmlformats.org/officeDocument/2006/relationships/customXml" Target="../ink/ink1649.xml"/><Relationship Id="rId481" Type="http://schemas.openxmlformats.org/officeDocument/2006/relationships/image" Target="../media/image1253.png"/><Relationship Id="rId702" Type="http://schemas.openxmlformats.org/officeDocument/2006/relationships/customXml" Target="../ink/ink1863.xml"/><Relationship Id="rId69" Type="http://schemas.openxmlformats.org/officeDocument/2006/relationships/image" Target="../media/image1047.png"/><Relationship Id="rId134" Type="http://schemas.openxmlformats.org/officeDocument/2006/relationships/customXml" Target="../ink/ink1579.xml"/><Relationship Id="rId579" Type="http://schemas.openxmlformats.org/officeDocument/2006/relationships/image" Target="../media/image1302.png"/><Relationship Id="rId341" Type="http://schemas.openxmlformats.org/officeDocument/2006/relationships/image" Target="../media/image1183.png"/><Relationship Id="rId439" Type="http://schemas.openxmlformats.org/officeDocument/2006/relationships/image" Target="../media/image1232.png"/><Relationship Id="rId646" Type="http://schemas.openxmlformats.org/officeDocument/2006/relationships/customXml" Target="../ink/ink1835.xml"/><Relationship Id="rId201" Type="http://schemas.openxmlformats.org/officeDocument/2006/relationships/image" Target="../media/image1113.png"/><Relationship Id="rId285" Type="http://schemas.openxmlformats.org/officeDocument/2006/relationships/image" Target="../media/image1155.png"/><Relationship Id="rId506" Type="http://schemas.openxmlformats.org/officeDocument/2006/relationships/customXml" Target="../ink/ink1765.xml"/><Relationship Id="rId492" Type="http://schemas.openxmlformats.org/officeDocument/2006/relationships/customXml" Target="../ink/ink1758.xml"/><Relationship Id="rId713" Type="http://schemas.openxmlformats.org/officeDocument/2006/relationships/image" Target="../media/image1369.png"/><Relationship Id="rId145" Type="http://schemas.openxmlformats.org/officeDocument/2006/relationships/image" Target="../media/image1085.png"/><Relationship Id="rId352" Type="http://schemas.openxmlformats.org/officeDocument/2006/relationships/customXml" Target="../ink/ink1688.xml"/><Relationship Id="rId212" Type="http://schemas.openxmlformats.org/officeDocument/2006/relationships/customXml" Target="../ink/ink1618.xml"/><Relationship Id="rId657" Type="http://schemas.openxmlformats.org/officeDocument/2006/relationships/image" Target="../media/image1341.png"/><Relationship Id="rId296" Type="http://schemas.openxmlformats.org/officeDocument/2006/relationships/customXml" Target="../ink/ink1660.xml"/><Relationship Id="rId517" Type="http://schemas.openxmlformats.org/officeDocument/2006/relationships/image" Target="../media/image1271.png"/><Relationship Id="rId724" Type="http://schemas.openxmlformats.org/officeDocument/2006/relationships/customXml" Target="../ink/ink1874.xml"/><Relationship Id="rId60" Type="http://schemas.openxmlformats.org/officeDocument/2006/relationships/customXml" Target="../ink/ink1542.xml"/><Relationship Id="rId156" Type="http://schemas.openxmlformats.org/officeDocument/2006/relationships/customXml" Target="../ink/ink1590.xml"/><Relationship Id="rId363" Type="http://schemas.openxmlformats.org/officeDocument/2006/relationships/image" Target="../media/image1194.png"/><Relationship Id="rId570" Type="http://schemas.openxmlformats.org/officeDocument/2006/relationships/customXml" Target="../ink/ink1797.xml"/><Relationship Id="rId223" Type="http://schemas.openxmlformats.org/officeDocument/2006/relationships/image" Target="../media/image1124.png"/><Relationship Id="rId430" Type="http://schemas.openxmlformats.org/officeDocument/2006/relationships/customXml" Target="../ink/ink1727.xml"/><Relationship Id="rId668" Type="http://schemas.openxmlformats.org/officeDocument/2006/relationships/customXml" Target="../ink/ink1846.xml"/><Relationship Id="rId18" Type="http://schemas.openxmlformats.org/officeDocument/2006/relationships/customXml" Target="../ink/ink1521.xml"/><Relationship Id="rId528" Type="http://schemas.openxmlformats.org/officeDocument/2006/relationships/customXml" Target="../ink/ink1776.xml"/><Relationship Id="rId735" Type="http://schemas.openxmlformats.org/officeDocument/2006/relationships/image" Target="../media/image1380.png"/><Relationship Id="rId167" Type="http://schemas.openxmlformats.org/officeDocument/2006/relationships/image" Target="../media/image1096.png"/><Relationship Id="rId374" Type="http://schemas.openxmlformats.org/officeDocument/2006/relationships/customXml" Target="../ink/ink1699.xml"/><Relationship Id="rId581" Type="http://schemas.openxmlformats.org/officeDocument/2006/relationships/image" Target="../media/image1303.png"/><Relationship Id="rId71" Type="http://schemas.openxmlformats.org/officeDocument/2006/relationships/image" Target="../media/image1048.png"/><Relationship Id="rId234" Type="http://schemas.openxmlformats.org/officeDocument/2006/relationships/customXml" Target="../ink/ink1629.xml"/><Relationship Id="rId679" Type="http://schemas.openxmlformats.org/officeDocument/2006/relationships/image" Target="../media/image1352.png"/><Relationship Id="rId2" Type="http://schemas.openxmlformats.org/officeDocument/2006/relationships/customXml" Target="../ink/ink1513.xml"/><Relationship Id="rId29" Type="http://schemas.openxmlformats.org/officeDocument/2006/relationships/image" Target="../media/image1027.png"/><Relationship Id="rId441" Type="http://schemas.openxmlformats.org/officeDocument/2006/relationships/image" Target="../media/image1233.png"/><Relationship Id="rId539" Type="http://schemas.openxmlformats.org/officeDocument/2006/relationships/image" Target="../media/image1282.png"/><Relationship Id="rId746" Type="http://schemas.openxmlformats.org/officeDocument/2006/relationships/customXml" Target="../ink/ink1885.xml"/><Relationship Id="rId178" Type="http://schemas.openxmlformats.org/officeDocument/2006/relationships/customXml" Target="../ink/ink1601.xml"/><Relationship Id="rId301" Type="http://schemas.openxmlformats.org/officeDocument/2006/relationships/image" Target="../media/image1163.png"/><Relationship Id="rId82" Type="http://schemas.openxmlformats.org/officeDocument/2006/relationships/customXml" Target="../ink/ink1553.xml"/><Relationship Id="rId385" Type="http://schemas.openxmlformats.org/officeDocument/2006/relationships/image" Target="../media/image1205.png"/><Relationship Id="rId592" Type="http://schemas.openxmlformats.org/officeDocument/2006/relationships/customXml" Target="../ink/ink1808.xml"/><Relationship Id="rId606" Type="http://schemas.openxmlformats.org/officeDocument/2006/relationships/customXml" Target="../ink/ink1815.xml"/><Relationship Id="rId245" Type="http://schemas.openxmlformats.org/officeDocument/2006/relationships/image" Target="../media/image1135.png"/><Relationship Id="rId452" Type="http://schemas.openxmlformats.org/officeDocument/2006/relationships/customXml" Target="../ink/ink1738.xml"/><Relationship Id="rId105" Type="http://schemas.openxmlformats.org/officeDocument/2006/relationships/image" Target="../media/image1065.png"/><Relationship Id="rId312" Type="http://schemas.openxmlformats.org/officeDocument/2006/relationships/customXml" Target="../ink/ink1668.xml"/><Relationship Id="rId757" Type="http://schemas.openxmlformats.org/officeDocument/2006/relationships/image" Target="../media/image1391.png"/><Relationship Id="rId93" Type="http://schemas.openxmlformats.org/officeDocument/2006/relationships/image" Target="../media/image1059.png"/><Relationship Id="rId189" Type="http://schemas.openxmlformats.org/officeDocument/2006/relationships/image" Target="../media/image1107.png"/><Relationship Id="rId396" Type="http://schemas.openxmlformats.org/officeDocument/2006/relationships/customXml" Target="../ink/ink1710.xml"/><Relationship Id="rId617" Type="http://schemas.openxmlformats.org/officeDocument/2006/relationships/image" Target="../media/image1321.png"/><Relationship Id="rId256" Type="http://schemas.openxmlformats.org/officeDocument/2006/relationships/customXml" Target="../ink/ink1640.xml"/><Relationship Id="rId463" Type="http://schemas.openxmlformats.org/officeDocument/2006/relationships/image" Target="../media/image1244.png"/><Relationship Id="rId670" Type="http://schemas.openxmlformats.org/officeDocument/2006/relationships/customXml" Target="../ink/ink1847.xml"/><Relationship Id="rId116" Type="http://schemas.openxmlformats.org/officeDocument/2006/relationships/customXml" Target="../ink/ink1570.xml"/><Relationship Id="rId323" Type="http://schemas.openxmlformats.org/officeDocument/2006/relationships/image" Target="../media/image1174.png"/><Relationship Id="rId530" Type="http://schemas.openxmlformats.org/officeDocument/2006/relationships/customXml" Target="../ink/ink1777.xml"/><Relationship Id="rId20" Type="http://schemas.openxmlformats.org/officeDocument/2006/relationships/customXml" Target="../ink/ink1522.xml"/><Relationship Id="rId628" Type="http://schemas.openxmlformats.org/officeDocument/2006/relationships/customXml" Target="../ink/ink1826.xml"/><Relationship Id="rId267" Type="http://schemas.openxmlformats.org/officeDocument/2006/relationships/image" Target="../media/image1146.png"/><Relationship Id="rId474" Type="http://schemas.openxmlformats.org/officeDocument/2006/relationships/customXml" Target="../ink/ink1749.xml"/><Relationship Id="rId127" Type="http://schemas.openxmlformats.org/officeDocument/2006/relationships/image" Target="../media/image1076.png"/><Relationship Id="rId681" Type="http://schemas.openxmlformats.org/officeDocument/2006/relationships/image" Target="../media/image1353.png"/><Relationship Id="rId31" Type="http://schemas.openxmlformats.org/officeDocument/2006/relationships/image" Target="../media/image1028.png"/><Relationship Id="rId73" Type="http://schemas.openxmlformats.org/officeDocument/2006/relationships/image" Target="../media/image1049.png"/><Relationship Id="rId169" Type="http://schemas.openxmlformats.org/officeDocument/2006/relationships/image" Target="../media/image1097.png"/><Relationship Id="rId334" Type="http://schemas.openxmlformats.org/officeDocument/2006/relationships/customXml" Target="../ink/ink1679.xml"/><Relationship Id="rId376" Type="http://schemas.openxmlformats.org/officeDocument/2006/relationships/customXml" Target="../ink/ink1700.xml"/><Relationship Id="rId541" Type="http://schemas.openxmlformats.org/officeDocument/2006/relationships/image" Target="../media/image1283.png"/><Relationship Id="rId583" Type="http://schemas.openxmlformats.org/officeDocument/2006/relationships/image" Target="../media/image1304.png"/><Relationship Id="rId639" Type="http://schemas.openxmlformats.org/officeDocument/2006/relationships/image" Target="../media/image1332.png"/><Relationship Id="rId4" Type="http://schemas.openxmlformats.org/officeDocument/2006/relationships/customXml" Target="../ink/ink1514.xml"/><Relationship Id="rId180" Type="http://schemas.openxmlformats.org/officeDocument/2006/relationships/customXml" Target="../ink/ink1602.xml"/><Relationship Id="rId236" Type="http://schemas.openxmlformats.org/officeDocument/2006/relationships/customXml" Target="../ink/ink1630.xml"/><Relationship Id="rId278" Type="http://schemas.openxmlformats.org/officeDocument/2006/relationships/customXml" Target="../ink/ink1651.xml"/><Relationship Id="rId401" Type="http://schemas.openxmlformats.org/officeDocument/2006/relationships/image" Target="../media/image1213.png"/><Relationship Id="rId443" Type="http://schemas.openxmlformats.org/officeDocument/2006/relationships/image" Target="../media/image1234.png"/><Relationship Id="rId650" Type="http://schemas.openxmlformats.org/officeDocument/2006/relationships/customXml" Target="../ink/ink1837.xml"/><Relationship Id="rId303" Type="http://schemas.openxmlformats.org/officeDocument/2006/relationships/image" Target="../media/image1164.png"/><Relationship Id="rId485" Type="http://schemas.openxmlformats.org/officeDocument/2006/relationships/image" Target="../media/image1255.png"/><Relationship Id="rId692" Type="http://schemas.openxmlformats.org/officeDocument/2006/relationships/customXml" Target="../ink/ink1858.xml"/><Relationship Id="rId706" Type="http://schemas.openxmlformats.org/officeDocument/2006/relationships/customXml" Target="../ink/ink1865.xml"/><Relationship Id="rId748" Type="http://schemas.openxmlformats.org/officeDocument/2006/relationships/customXml" Target="../ink/ink1886.xml"/><Relationship Id="rId42" Type="http://schemas.openxmlformats.org/officeDocument/2006/relationships/customXml" Target="../ink/ink1533.xml"/><Relationship Id="rId84" Type="http://schemas.openxmlformats.org/officeDocument/2006/relationships/customXml" Target="../ink/ink1554.xml"/><Relationship Id="rId138" Type="http://schemas.openxmlformats.org/officeDocument/2006/relationships/customXml" Target="../ink/ink1581.xml"/><Relationship Id="rId345" Type="http://schemas.openxmlformats.org/officeDocument/2006/relationships/image" Target="../media/image1185.png"/><Relationship Id="rId387" Type="http://schemas.openxmlformats.org/officeDocument/2006/relationships/image" Target="../media/image1206.png"/><Relationship Id="rId510" Type="http://schemas.openxmlformats.org/officeDocument/2006/relationships/customXml" Target="../ink/ink1767.xml"/><Relationship Id="rId552" Type="http://schemas.openxmlformats.org/officeDocument/2006/relationships/customXml" Target="../ink/ink1788.xml"/><Relationship Id="rId594" Type="http://schemas.openxmlformats.org/officeDocument/2006/relationships/customXml" Target="../ink/ink1809.xml"/><Relationship Id="rId608" Type="http://schemas.openxmlformats.org/officeDocument/2006/relationships/customXml" Target="../ink/ink1816.xml"/><Relationship Id="rId191" Type="http://schemas.openxmlformats.org/officeDocument/2006/relationships/image" Target="../media/image1108.png"/><Relationship Id="rId205" Type="http://schemas.openxmlformats.org/officeDocument/2006/relationships/image" Target="../media/image1115.png"/><Relationship Id="rId247" Type="http://schemas.openxmlformats.org/officeDocument/2006/relationships/image" Target="../media/image1136.png"/><Relationship Id="rId412" Type="http://schemas.openxmlformats.org/officeDocument/2006/relationships/customXml" Target="../ink/ink1718.xml"/><Relationship Id="rId107" Type="http://schemas.openxmlformats.org/officeDocument/2006/relationships/image" Target="../media/image1066.png"/><Relationship Id="rId289" Type="http://schemas.openxmlformats.org/officeDocument/2006/relationships/image" Target="../media/image1157.png"/><Relationship Id="rId454" Type="http://schemas.openxmlformats.org/officeDocument/2006/relationships/customXml" Target="../ink/ink1739.xml"/><Relationship Id="rId496" Type="http://schemas.openxmlformats.org/officeDocument/2006/relationships/customXml" Target="../ink/ink1760.xml"/><Relationship Id="rId661" Type="http://schemas.openxmlformats.org/officeDocument/2006/relationships/image" Target="../media/image1343.png"/><Relationship Id="rId717" Type="http://schemas.openxmlformats.org/officeDocument/2006/relationships/image" Target="../media/image1371.png"/><Relationship Id="rId11" Type="http://schemas.openxmlformats.org/officeDocument/2006/relationships/image" Target="../media/image1008.png"/><Relationship Id="rId53" Type="http://schemas.openxmlformats.org/officeDocument/2006/relationships/image" Target="../media/image1039.png"/><Relationship Id="rId149" Type="http://schemas.openxmlformats.org/officeDocument/2006/relationships/image" Target="../media/image1087.png"/><Relationship Id="rId314" Type="http://schemas.openxmlformats.org/officeDocument/2006/relationships/customXml" Target="../ink/ink1669.xml"/><Relationship Id="rId356" Type="http://schemas.openxmlformats.org/officeDocument/2006/relationships/customXml" Target="../ink/ink1690.xml"/><Relationship Id="rId398" Type="http://schemas.openxmlformats.org/officeDocument/2006/relationships/customXml" Target="../ink/ink1711.xml"/><Relationship Id="rId521" Type="http://schemas.openxmlformats.org/officeDocument/2006/relationships/image" Target="../media/image1273.png"/><Relationship Id="rId563" Type="http://schemas.openxmlformats.org/officeDocument/2006/relationships/image" Target="../media/image1294.png"/><Relationship Id="rId619" Type="http://schemas.openxmlformats.org/officeDocument/2006/relationships/image" Target="../media/image1322.png"/><Relationship Id="rId95" Type="http://schemas.openxmlformats.org/officeDocument/2006/relationships/image" Target="../media/image1060.png"/><Relationship Id="rId160" Type="http://schemas.openxmlformats.org/officeDocument/2006/relationships/customXml" Target="../ink/ink1592.xml"/><Relationship Id="rId216" Type="http://schemas.openxmlformats.org/officeDocument/2006/relationships/customXml" Target="../ink/ink1620.xml"/><Relationship Id="rId423" Type="http://schemas.openxmlformats.org/officeDocument/2006/relationships/image" Target="../media/image1224.png"/><Relationship Id="rId258" Type="http://schemas.openxmlformats.org/officeDocument/2006/relationships/customXml" Target="../ink/ink1641.xml"/><Relationship Id="rId465" Type="http://schemas.openxmlformats.org/officeDocument/2006/relationships/image" Target="../media/image1245.png"/><Relationship Id="rId630" Type="http://schemas.openxmlformats.org/officeDocument/2006/relationships/customXml" Target="../ink/ink1827.xml"/><Relationship Id="rId672" Type="http://schemas.openxmlformats.org/officeDocument/2006/relationships/customXml" Target="../ink/ink1848.xml"/><Relationship Id="rId728" Type="http://schemas.openxmlformats.org/officeDocument/2006/relationships/customXml" Target="../ink/ink1876.xml"/><Relationship Id="rId22" Type="http://schemas.openxmlformats.org/officeDocument/2006/relationships/customXml" Target="../ink/ink1523.xml"/><Relationship Id="rId64" Type="http://schemas.openxmlformats.org/officeDocument/2006/relationships/customXml" Target="../ink/ink1544.xml"/><Relationship Id="rId118" Type="http://schemas.openxmlformats.org/officeDocument/2006/relationships/customXml" Target="../ink/ink1571.xml"/><Relationship Id="rId325" Type="http://schemas.openxmlformats.org/officeDocument/2006/relationships/image" Target="../media/image1175.png"/><Relationship Id="rId367" Type="http://schemas.openxmlformats.org/officeDocument/2006/relationships/image" Target="../media/image1196.png"/><Relationship Id="rId532" Type="http://schemas.openxmlformats.org/officeDocument/2006/relationships/customXml" Target="../ink/ink1778.xml"/><Relationship Id="rId574" Type="http://schemas.openxmlformats.org/officeDocument/2006/relationships/customXml" Target="../ink/ink1799.xml"/><Relationship Id="rId171" Type="http://schemas.openxmlformats.org/officeDocument/2006/relationships/image" Target="../media/image1098.png"/><Relationship Id="rId227" Type="http://schemas.openxmlformats.org/officeDocument/2006/relationships/image" Target="../media/image1126.png"/><Relationship Id="rId269" Type="http://schemas.openxmlformats.org/officeDocument/2006/relationships/image" Target="../media/image1147.png"/><Relationship Id="rId434" Type="http://schemas.openxmlformats.org/officeDocument/2006/relationships/customXml" Target="../ink/ink1729.xml"/><Relationship Id="rId476" Type="http://schemas.openxmlformats.org/officeDocument/2006/relationships/customXml" Target="../ink/ink1750.xml"/><Relationship Id="rId641" Type="http://schemas.openxmlformats.org/officeDocument/2006/relationships/image" Target="../media/image1333.png"/><Relationship Id="rId683" Type="http://schemas.openxmlformats.org/officeDocument/2006/relationships/image" Target="../media/image1354.png"/><Relationship Id="rId739" Type="http://schemas.openxmlformats.org/officeDocument/2006/relationships/image" Target="../media/image1382.png"/><Relationship Id="rId33" Type="http://schemas.openxmlformats.org/officeDocument/2006/relationships/image" Target="../media/image1029.png"/><Relationship Id="rId129" Type="http://schemas.openxmlformats.org/officeDocument/2006/relationships/image" Target="../media/image1077.png"/><Relationship Id="rId280" Type="http://schemas.openxmlformats.org/officeDocument/2006/relationships/customXml" Target="../ink/ink1652.xml"/><Relationship Id="rId336" Type="http://schemas.openxmlformats.org/officeDocument/2006/relationships/customXml" Target="../ink/ink1680.xml"/><Relationship Id="rId501" Type="http://schemas.openxmlformats.org/officeDocument/2006/relationships/image" Target="../media/image1263.png"/><Relationship Id="rId543" Type="http://schemas.openxmlformats.org/officeDocument/2006/relationships/image" Target="../media/image1284.png"/><Relationship Id="rId75" Type="http://schemas.openxmlformats.org/officeDocument/2006/relationships/image" Target="../media/image1050.png"/><Relationship Id="rId140" Type="http://schemas.openxmlformats.org/officeDocument/2006/relationships/customXml" Target="../ink/ink1582.xml"/><Relationship Id="rId182" Type="http://schemas.openxmlformats.org/officeDocument/2006/relationships/customXml" Target="../ink/ink1603.xml"/><Relationship Id="rId378" Type="http://schemas.openxmlformats.org/officeDocument/2006/relationships/customXml" Target="../ink/ink1701.xml"/><Relationship Id="rId403" Type="http://schemas.openxmlformats.org/officeDocument/2006/relationships/image" Target="../media/image1214.png"/><Relationship Id="rId585" Type="http://schemas.openxmlformats.org/officeDocument/2006/relationships/image" Target="../media/image1305.png"/><Relationship Id="rId750" Type="http://schemas.openxmlformats.org/officeDocument/2006/relationships/customXml" Target="../ink/ink1887.xml"/><Relationship Id="rId6" Type="http://schemas.openxmlformats.org/officeDocument/2006/relationships/customXml" Target="../ink/ink1515.xml"/><Relationship Id="rId238" Type="http://schemas.openxmlformats.org/officeDocument/2006/relationships/customXml" Target="../ink/ink1631.xml"/><Relationship Id="rId445" Type="http://schemas.openxmlformats.org/officeDocument/2006/relationships/image" Target="../media/image1235.png"/><Relationship Id="rId487" Type="http://schemas.openxmlformats.org/officeDocument/2006/relationships/image" Target="../media/image1256.png"/><Relationship Id="rId610" Type="http://schemas.openxmlformats.org/officeDocument/2006/relationships/customXml" Target="../ink/ink1817.xml"/><Relationship Id="rId652" Type="http://schemas.openxmlformats.org/officeDocument/2006/relationships/customXml" Target="../ink/ink1838.xml"/><Relationship Id="rId694" Type="http://schemas.openxmlformats.org/officeDocument/2006/relationships/customXml" Target="../ink/ink1859.xml"/><Relationship Id="rId708" Type="http://schemas.openxmlformats.org/officeDocument/2006/relationships/customXml" Target="../ink/ink1866.xml"/><Relationship Id="rId291" Type="http://schemas.openxmlformats.org/officeDocument/2006/relationships/image" Target="../media/image1158.png"/><Relationship Id="rId305" Type="http://schemas.openxmlformats.org/officeDocument/2006/relationships/image" Target="../media/image1165.png"/><Relationship Id="rId347" Type="http://schemas.openxmlformats.org/officeDocument/2006/relationships/image" Target="../media/image1186.png"/><Relationship Id="rId512" Type="http://schemas.openxmlformats.org/officeDocument/2006/relationships/customXml" Target="../ink/ink1768.xml"/><Relationship Id="rId44" Type="http://schemas.openxmlformats.org/officeDocument/2006/relationships/customXml" Target="../ink/ink1534.xml"/><Relationship Id="rId86" Type="http://schemas.openxmlformats.org/officeDocument/2006/relationships/customXml" Target="../ink/ink1555.xml"/><Relationship Id="rId151" Type="http://schemas.openxmlformats.org/officeDocument/2006/relationships/image" Target="../media/image1088.png"/><Relationship Id="rId389" Type="http://schemas.openxmlformats.org/officeDocument/2006/relationships/image" Target="../media/image1207.png"/><Relationship Id="rId554" Type="http://schemas.openxmlformats.org/officeDocument/2006/relationships/customXml" Target="../ink/ink1789.xml"/><Relationship Id="rId596" Type="http://schemas.openxmlformats.org/officeDocument/2006/relationships/customXml" Target="../ink/ink1810.xml"/><Relationship Id="rId193" Type="http://schemas.openxmlformats.org/officeDocument/2006/relationships/image" Target="../media/image1109.png"/><Relationship Id="rId207" Type="http://schemas.openxmlformats.org/officeDocument/2006/relationships/image" Target="../media/image1116.png"/><Relationship Id="rId249" Type="http://schemas.openxmlformats.org/officeDocument/2006/relationships/image" Target="../media/image1137.png"/><Relationship Id="rId414" Type="http://schemas.openxmlformats.org/officeDocument/2006/relationships/customXml" Target="../ink/ink1719.xml"/><Relationship Id="rId456" Type="http://schemas.openxmlformats.org/officeDocument/2006/relationships/customXml" Target="../ink/ink1740.xml"/><Relationship Id="rId498" Type="http://schemas.openxmlformats.org/officeDocument/2006/relationships/customXml" Target="../ink/ink1761.xml"/><Relationship Id="rId621" Type="http://schemas.openxmlformats.org/officeDocument/2006/relationships/image" Target="../media/image1323.png"/><Relationship Id="rId663" Type="http://schemas.openxmlformats.org/officeDocument/2006/relationships/image" Target="../media/image1344.png"/><Relationship Id="rId13" Type="http://schemas.openxmlformats.org/officeDocument/2006/relationships/image" Target="../media/image1009.png"/><Relationship Id="rId109" Type="http://schemas.openxmlformats.org/officeDocument/2006/relationships/image" Target="../media/image1067.png"/><Relationship Id="rId260" Type="http://schemas.openxmlformats.org/officeDocument/2006/relationships/customXml" Target="../ink/ink1642.xml"/><Relationship Id="rId316" Type="http://schemas.openxmlformats.org/officeDocument/2006/relationships/customXml" Target="../ink/ink1670.xml"/><Relationship Id="rId523" Type="http://schemas.openxmlformats.org/officeDocument/2006/relationships/image" Target="../media/image1274.png"/><Relationship Id="rId719" Type="http://schemas.openxmlformats.org/officeDocument/2006/relationships/image" Target="../media/image1372.png"/><Relationship Id="rId55" Type="http://schemas.openxmlformats.org/officeDocument/2006/relationships/image" Target="../media/image1040.png"/><Relationship Id="rId97" Type="http://schemas.openxmlformats.org/officeDocument/2006/relationships/image" Target="../media/image1061.png"/><Relationship Id="rId120" Type="http://schemas.openxmlformats.org/officeDocument/2006/relationships/customXml" Target="../ink/ink1572.xml"/><Relationship Id="rId358" Type="http://schemas.openxmlformats.org/officeDocument/2006/relationships/customXml" Target="../ink/ink1691.xml"/><Relationship Id="rId565" Type="http://schemas.openxmlformats.org/officeDocument/2006/relationships/image" Target="../media/image1295.png"/><Relationship Id="rId730" Type="http://schemas.openxmlformats.org/officeDocument/2006/relationships/customXml" Target="../ink/ink1877.xml"/><Relationship Id="rId162" Type="http://schemas.openxmlformats.org/officeDocument/2006/relationships/customXml" Target="../ink/ink1593.xml"/><Relationship Id="rId218" Type="http://schemas.openxmlformats.org/officeDocument/2006/relationships/customXml" Target="../ink/ink1621.xml"/><Relationship Id="rId425" Type="http://schemas.openxmlformats.org/officeDocument/2006/relationships/image" Target="../media/image1225.png"/><Relationship Id="rId467" Type="http://schemas.openxmlformats.org/officeDocument/2006/relationships/image" Target="../media/image1246.png"/><Relationship Id="rId632" Type="http://schemas.openxmlformats.org/officeDocument/2006/relationships/customXml" Target="../ink/ink1828.xml"/><Relationship Id="rId271" Type="http://schemas.openxmlformats.org/officeDocument/2006/relationships/image" Target="../media/image1148.png"/><Relationship Id="rId674" Type="http://schemas.openxmlformats.org/officeDocument/2006/relationships/customXml" Target="../ink/ink1849.xml"/><Relationship Id="rId24" Type="http://schemas.openxmlformats.org/officeDocument/2006/relationships/customXml" Target="../ink/ink1524.xml"/><Relationship Id="rId66" Type="http://schemas.openxmlformats.org/officeDocument/2006/relationships/customXml" Target="../ink/ink1545.xml"/><Relationship Id="rId131" Type="http://schemas.openxmlformats.org/officeDocument/2006/relationships/image" Target="../media/image1078.png"/><Relationship Id="rId327" Type="http://schemas.openxmlformats.org/officeDocument/2006/relationships/image" Target="../media/image1176.png"/><Relationship Id="rId369" Type="http://schemas.openxmlformats.org/officeDocument/2006/relationships/image" Target="../media/image1197.png"/><Relationship Id="rId534" Type="http://schemas.openxmlformats.org/officeDocument/2006/relationships/customXml" Target="../ink/ink1779.xml"/><Relationship Id="rId576" Type="http://schemas.openxmlformats.org/officeDocument/2006/relationships/customXml" Target="../ink/ink1800.xml"/><Relationship Id="rId741" Type="http://schemas.openxmlformats.org/officeDocument/2006/relationships/image" Target="../media/image1383.png"/><Relationship Id="rId173" Type="http://schemas.openxmlformats.org/officeDocument/2006/relationships/image" Target="../media/image1099.png"/><Relationship Id="rId229" Type="http://schemas.openxmlformats.org/officeDocument/2006/relationships/image" Target="../media/image1127.png"/><Relationship Id="rId380" Type="http://schemas.openxmlformats.org/officeDocument/2006/relationships/customXml" Target="../ink/ink1702.xml"/><Relationship Id="rId436" Type="http://schemas.openxmlformats.org/officeDocument/2006/relationships/customXml" Target="../ink/ink1730.xml"/><Relationship Id="rId601" Type="http://schemas.openxmlformats.org/officeDocument/2006/relationships/image" Target="../media/image1313.png"/><Relationship Id="rId643" Type="http://schemas.openxmlformats.org/officeDocument/2006/relationships/image" Target="../media/image1334.png"/><Relationship Id="rId240" Type="http://schemas.openxmlformats.org/officeDocument/2006/relationships/customXml" Target="../ink/ink1632.xml"/><Relationship Id="rId478" Type="http://schemas.openxmlformats.org/officeDocument/2006/relationships/customXml" Target="../ink/ink1751.xml"/><Relationship Id="rId685" Type="http://schemas.openxmlformats.org/officeDocument/2006/relationships/image" Target="../media/image1355.png"/><Relationship Id="rId35" Type="http://schemas.openxmlformats.org/officeDocument/2006/relationships/image" Target="../media/image1030.png"/><Relationship Id="rId77" Type="http://schemas.openxmlformats.org/officeDocument/2006/relationships/image" Target="../media/image1051.png"/><Relationship Id="rId100" Type="http://schemas.openxmlformats.org/officeDocument/2006/relationships/customXml" Target="../ink/ink1562.xml"/><Relationship Id="rId282" Type="http://schemas.openxmlformats.org/officeDocument/2006/relationships/customXml" Target="../ink/ink1653.xml"/><Relationship Id="rId338" Type="http://schemas.openxmlformats.org/officeDocument/2006/relationships/customXml" Target="../ink/ink1681.xml"/><Relationship Id="rId503" Type="http://schemas.openxmlformats.org/officeDocument/2006/relationships/image" Target="../media/image1264.png"/><Relationship Id="rId545" Type="http://schemas.openxmlformats.org/officeDocument/2006/relationships/image" Target="../media/image1285.png"/><Relationship Id="rId587" Type="http://schemas.openxmlformats.org/officeDocument/2006/relationships/image" Target="../media/image1306.png"/><Relationship Id="rId710" Type="http://schemas.openxmlformats.org/officeDocument/2006/relationships/customXml" Target="../ink/ink1867.xml"/><Relationship Id="rId752" Type="http://schemas.openxmlformats.org/officeDocument/2006/relationships/customXml" Target="../ink/ink1888.xml"/><Relationship Id="rId8" Type="http://schemas.openxmlformats.org/officeDocument/2006/relationships/customXml" Target="../ink/ink1516.xml"/><Relationship Id="rId142" Type="http://schemas.openxmlformats.org/officeDocument/2006/relationships/customXml" Target="../ink/ink1583.xml"/><Relationship Id="rId184" Type="http://schemas.openxmlformats.org/officeDocument/2006/relationships/customXml" Target="../ink/ink1604.xml"/><Relationship Id="rId391" Type="http://schemas.openxmlformats.org/officeDocument/2006/relationships/image" Target="../media/image1208.png"/><Relationship Id="rId405" Type="http://schemas.openxmlformats.org/officeDocument/2006/relationships/image" Target="../media/image1215.png"/><Relationship Id="rId447" Type="http://schemas.openxmlformats.org/officeDocument/2006/relationships/image" Target="../media/image1236.png"/><Relationship Id="rId612" Type="http://schemas.openxmlformats.org/officeDocument/2006/relationships/customXml" Target="../ink/ink1818.xml"/><Relationship Id="rId251" Type="http://schemas.openxmlformats.org/officeDocument/2006/relationships/image" Target="../media/image1138.png"/><Relationship Id="rId489" Type="http://schemas.openxmlformats.org/officeDocument/2006/relationships/image" Target="../media/image1257.png"/><Relationship Id="rId654" Type="http://schemas.openxmlformats.org/officeDocument/2006/relationships/customXml" Target="../ink/ink1839.xml"/><Relationship Id="rId696" Type="http://schemas.openxmlformats.org/officeDocument/2006/relationships/customXml" Target="../ink/ink1860.xml"/><Relationship Id="rId46" Type="http://schemas.openxmlformats.org/officeDocument/2006/relationships/customXml" Target="../ink/ink1535.xml"/><Relationship Id="rId293" Type="http://schemas.openxmlformats.org/officeDocument/2006/relationships/image" Target="../media/image1159.png"/><Relationship Id="rId307" Type="http://schemas.openxmlformats.org/officeDocument/2006/relationships/image" Target="../media/image1166.png"/><Relationship Id="rId349" Type="http://schemas.openxmlformats.org/officeDocument/2006/relationships/image" Target="../media/image1187.png"/><Relationship Id="rId514" Type="http://schemas.openxmlformats.org/officeDocument/2006/relationships/customXml" Target="../ink/ink1769.xml"/><Relationship Id="rId556" Type="http://schemas.openxmlformats.org/officeDocument/2006/relationships/customXml" Target="../ink/ink1790.xml"/><Relationship Id="rId721" Type="http://schemas.openxmlformats.org/officeDocument/2006/relationships/image" Target="../media/image1373.png"/><Relationship Id="rId88" Type="http://schemas.openxmlformats.org/officeDocument/2006/relationships/customXml" Target="../ink/ink1556.xml"/><Relationship Id="rId111" Type="http://schemas.openxmlformats.org/officeDocument/2006/relationships/image" Target="../media/image1068.png"/><Relationship Id="rId153" Type="http://schemas.openxmlformats.org/officeDocument/2006/relationships/image" Target="../media/image1089.png"/><Relationship Id="rId195" Type="http://schemas.openxmlformats.org/officeDocument/2006/relationships/image" Target="../media/image1110.png"/><Relationship Id="rId209" Type="http://schemas.openxmlformats.org/officeDocument/2006/relationships/image" Target="../media/image1117.png"/><Relationship Id="rId360" Type="http://schemas.openxmlformats.org/officeDocument/2006/relationships/customXml" Target="../ink/ink1692.xml"/><Relationship Id="rId416" Type="http://schemas.openxmlformats.org/officeDocument/2006/relationships/customXml" Target="../ink/ink1720.xml"/><Relationship Id="rId598" Type="http://schemas.openxmlformats.org/officeDocument/2006/relationships/customXml" Target="../ink/ink1811.xml"/><Relationship Id="rId220" Type="http://schemas.openxmlformats.org/officeDocument/2006/relationships/customXml" Target="../ink/ink1622.xml"/><Relationship Id="rId458" Type="http://schemas.openxmlformats.org/officeDocument/2006/relationships/customXml" Target="../ink/ink1741.xml"/><Relationship Id="rId623" Type="http://schemas.openxmlformats.org/officeDocument/2006/relationships/image" Target="../media/image1324.png"/><Relationship Id="rId665" Type="http://schemas.openxmlformats.org/officeDocument/2006/relationships/image" Target="../media/image1345.png"/><Relationship Id="rId15" Type="http://schemas.openxmlformats.org/officeDocument/2006/relationships/image" Target="../media/image1010.png"/><Relationship Id="rId57" Type="http://schemas.openxmlformats.org/officeDocument/2006/relationships/image" Target="../media/image1041.png"/><Relationship Id="rId262" Type="http://schemas.openxmlformats.org/officeDocument/2006/relationships/customXml" Target="../ink/ink1643.xml"/><Relationship Id="rId318" Type="http://schemas.openxmlformats.org/officeDocument/2006/relationships/customXml" Target="../ink/ink1671.xml"/><Relationship Id="rId525" Type="http://schemas.openxmlformats.org/officeDocument/2006/relationships/image" Target="../media/image1275.png"/><Relationship Id="rId567" Type="http://schemas.openxmlformats.org/officeDocument/2006/relationships/image" Target="../media/image1296.png"/><Relationship Id="rId732" Type="http://schemas.openxmlformats.org/officeDocument/2006/relationships/customXml" Target="../ink/ink1878.xml"/><Relationship Id="rId99" Type="http://schemas.openxmlformats.org/officeDocument/2006/relationships/image" Target="../media/image1062.png"/><Relationship Id="rId122" Type="http://schemas.openxmlformats.org/officeDocument/2006/relationships/customXml" Target="../ink/ink1573.xml"/><Relationship Id="rId164" Type="http://schemas.openxmlformats.org/officeDocument/2006/relationships/customXml" Target="../ink/ink1594.xml"/><Relationship Id="rId371" Type="http://schemas.openxmlformats.org/officeDocument/2006/relationships/image" Target="../media/image1198.png"/><Relationship Id="rId427" Type="http://schemas.openxmlformats.org/officeDocument/2006/relationships/image" Target="../media/image1226.png"/><Relationship Id="rId469" Type="http://schemas.openxmlformats.org/officeDocument/2006/relationships/image" Target="../media/image1247.png"/><Relationship Id="rId634" Type="http://schemas.openxmlformats.org/officeDocument/2006/relationships/customXml" Target="../ink/ink1829.xml"/><Relationship Id="rId676" Type="http://schemas.openxmlformats.org/officeDocument/2006/relationships/customXml" Target="../ink/ink1850.xml"/><Relationship Id="rId26" Type="http://schemas.openxmlformats.org/officeDocument/2006/relationships/customXml" Target="../ink/ink1525.xml"/><Relationship Id="rId231" Type="http://schemas.openxmlformats.org/officeDocument/2006/relationships/image" Target="../media/image1128.png"/><Relationship Id="rId273" Type="http://schemas.openxmlformats.org/officeDocument/2006/relationships/image" Target="../media/image1149.png"/><Relationship Id="rId329" Type="http://schemas.openxmlformats.org/officeDocument/2006/relationships/image" Target="../media/image1177.png"/><Relationship Id="rId480" Type="http://schemas.openxmlformats.org/officeDocument/2006/relationships/customXml" Target="../ink/ink1752.xml"/><Relationship Id="rId536" Type="http://schemas.openxmlformats.org/officeDocument/2006/relationships/customXml" Target="../ink/ink1780.xml"/><Relationship Id="rId701" Type="http://schemas.openxmlformats.org/officeDocument/2006/relationships/image" Target="../media/image1363.png"/><Relationship Id="rId68" Type="http://schemas.openxmlformats.org/officeDocument/2006/relationships/customXml" Target="../ink/ink1546.xml"/><Relationship Id="rId133" Type="http://schemas.openxmlformats.org/officeDocument/2006/relationships/image" Target="../media/image1079.png"/><Relationship Id="rId175" Type="http://schemas.openxmlformats.org/officeDocument/2006/relationships/image" Target="../media/image1100.png"/><Relationship Id="rId340" Type="http://schemas.openxmlformats.org/officeDocument/2006/relationships/customXml" Target="../ink/ink1682.xml"/><Relationship Id="rId578" Type="http://schemas.openxmlformats.org/officeDocument/2006/relationships/customXml" Target="../ink/ink1801.xml"/><Relationship Id="rId743" Type="http://schemas.openxmlformats.org/officeDocument/2006/relationships/image" Target="../media/image1384.png"/><Relationship Id="rId200" Type="http://schemas.openxmlformats.org/officeDocument/2006/relationships/customXml" Target="../ink/ink1612.xml"/><Relationship Id="rId382" Type="http://schemas.openxmlformats.org/officeDocument/2006/relationships/customXml" Target="../ink/ink1703.xml"/><Relationship Id="rId438" Type="http://schemas.openxmlformats.org/officeDocument/2006/relationships/customXml" Target="../ink/ink1731.xml"/><Relationship Id="rId603" Type="http://schemas.openxmlformats.org/officeDocument/2006/relationships/image" Target="../media/image1314.png"/><Relationship Id="rId645" Type="http://schemas.openxmlformats.org/officeDocument/2006/relationships/image" Target="../media/image1335.png"/><Relationship Id="rId687" Type="http://schemas.openxmlformats.org/officeDocument/2006/relationships/image" Target="../media/image1356.png"/><Relationship Id="rId242" Type="http://schemas.openxmlformats.org/officeDocument/2006/relationships/customXml" Target="../ink/ink1633.xml"/><Relationship Id="rId284" Type="http://schemas.openxmlformats.org/officeDocument/2006/relationships/customXml" Target="../ink/ink1654.xml"/><Relationship Id="rId491" Type="http://schemas.openxmlformats.org/officeDocument/2006/relationships/image" Target="../media/image1258.png"/><Relationship Id="rId505" Type="http://schemas.openxmlformats.org/officeDocument/2006/relationships/image" Target="../media/image1265.png"/><Relationship Id="rId712" Type="http://schemas.openxmlformats.org/officeDocument/2006/relationships/customXml" Target="../ink/ink1868.xml"/><Relationship Id="rId37" Type="http://schemas.openxmlformats.org/officeDocument/2006/relationships/image" Target="../media/image1031.png"/><Relationship Id="rId79" Type="http://schemas.openxmlformats.org/officeDocument/2006/relationships/image" Target="../media/image1052.png"/><Relationship Id="rId102" Type="http://schemas.openxmlformats.org/officeDocument/2006/relationships/customXml" Target="../ink/ink1563.xml"/><Relationship Id="rId144" Type="http://schemas.openxmlformats.org/officeDocument/2006/relationships/customXml" Target="../ink/ink1584.xml"/><Relationship Id="rId547" Type="http://schemas.openxmlformats.org/officeDocument/2006/relationships/image" Target="../media/image1286.png"/><Relationship Id="rId589" Type="http://schemas.openxmlformats.org/officeDocument/2006/relationships/image" Target="../media/image1307.png"/><Relationship Id="rId754" Type="http://schemas.openxmlformats.org/officeDocument/2006/relationships/customXml" Target="../ink/ink1889.xml"/><Relationship Id="rId90" Type="http://schemas.openxmlformats.org/officeDocument/2006/relationships/customXml" Target="../ink/ink1557.xml"/><Relationship Id="rId186" Type="http://schemas.openxmlformats.org/officeDocument/2006/relationships/customXml" Target="../ink/ink1605.xml"/><Relationship Id="rId351" Type="http://schemas.openxmlformats.org/officeDocument/2006/relationships/image" Target="../media/image1188.png"/><Relationship Id="rId393" Type="http://schemas.openxmlformats.org/officeDocument/2006/relationships/image" Target="../media/image1209.png"/><Relationship Id="rId407" Type="http://schemas.openxmlformats.org/officeDocument/2006/relationships/image" Target="../media/image1216.png"/><Relationship Id="rId449" Type="http://schemas.openxmlformats.org/officeDocument/2006/relationships/image" Target="../media/image1237.png"/><Relationship Id="rId614" Type="http://schemas.openxmlformats.org/officeDocument/2006/relationships/customXml" Target="../ink/ink1819.xml"/><Relationship Id="rId656" Type="http://schemas.openxmlformats.org/officeDocument/2006/relationships/customXml" Target="../ink/ink1840.xml"/><Relationship Id="rId211" Type="http://schemas.openxmlformats.org/officeDocument/2006/relationships/image" Target="../media/image1118.png"/><Relationship Id="rId253" Type="http://schemas.openxmlformats.org/officeDocument/2006/relationships/image" Target="../media/image1139.png"/><Relationship Id="rId295" Type="http://schemas.openxmlformats.org/officeDocument/2006/relationships/image" Target="../media/image1160.png"/><Relationship Id="rId309" Type="http://schemas.openxmlformats.org/officeDocument/2006/relationships/image" Target="../media/image1167.png"/><Relationship Id="rId460" Type="http://schemas.openxmlformats.org/officeDocument/2006/relationships/customXml" Target="../ink/ink1742.xml"/><Relationship Id="rId516" Type="http://schemas.openxmlformats.org/officeDocument/2006/relationships/customXml" Target="../ink/ink1770.xml"/><Relationship Id="rId698" Type="http://schemas.openxmlformats.org/officeDocument/2006/relationships/customXml" Target="../ink/ink1861.xml"/><Relationship Id="rId48" Type="http://schemas.openxmlformats.org/officeDocument/2006/relationships/customXml" Target="../ink/ink1536.xml"/><Relationship Id="rId113" Type="http://schemas.openxmlformats.org/officeDocument/2006/relationships/image" Target="../media/image1069.png"/><Relationship Id="rId320" Type="http://schemas.openxmlformats.org/officeDocument/2006/relationships/customXml" Target="../ink/ink1672.xml"/><Relationship Id="rId558" Type="http://schemas.openxmlformats.org/officeDocument/2006/relationships/customXml" Target="../ink/ink1791.xml"/><Relationship Id="rId723" Type="http://schemas.openxmlformats.org/officeDocument/2006/relationships/image" Target="../media/image1374.png"/><Relationship Id="rId155" Type="http://schemas.openxmlformats.org/officeDocument/2006/relationships/image" Target="../media/image1090.png"/><Relationship Id="rId197" Type="http://schemas.openxmlformats.org/officeDocument/2006/relationships/image" Target="../media/image1111.png"/><Relationship Id="rId362" Type="http://schemas.openxmlformats.org/officeDocument/2006/relationships/customXml" Target="../ink/ink1693.xml"/><Relationship Id="rId418" Type="http://schemas.openxmlformats.org/officeDocument/2006/relationships/customXml" Target="../ink/ink1721.xml"/><Relationship Id="rId625" Type="http://schemas.openxmlformats.org/officeDocument/2006/relationships/image" Target="../media/image1325.png"/><Relationship Id="rId222" Type="http://schemas.openxmlformats.org/officeDocument/2006/relationships/customXml" Target="../ink/ink1623.xml"/><Relationship Id="rId264" Type="http://schemas.openxmlformats.org/officeDocument/2006/relationships/customXml" Target="../ink/ink1644.xml"/><Relationship Id="rId471" Type="http://schemas.openxmlformats.org/officeDocument/2006/relationships/image" Target="../media/image1248.png"/><Relationship Id="rId667" Type="http://schemas.openxmlformats.org/officeDocument/2006/relationships/image" Target="../media/image1346.png"/><Relationship Id="rId17" Type="http://schemas.openxmlformats.org/officeDocument/2006/relationships/image" Target="../media/image1011.png"/><Relationship Id="rId59" Type="http://schemas.openxmlformats.org/officeDocument/2006/relationships/image" Target="../media/image1042.png"/><Relationship Id="rId124" Type="http://schemas.openxmlformats.org/officeDocument/2006/relationships/customXml" Target="../ink/ink1574.xml"/><Relationship Id="rId527" Type="http://schemas.openxmlformats.org/officeDocument/2006/relationships/image" Target="../media/image1276.png"/><Relationship Id="rId569" Type="http://schemas.openxmlformats.org/officeDocument/2006/relationships/image" Target="../media/image1297.png"/><Relationship Id="rId734" Type="http://schemas.openxmlformats.org/officeDocument/2006/relationships/customXml" Target="../ink/ink1879.xml"/><Relationship Id="rId70" Type="http://schemas.openxmlformats.org/officeDocument/2006/relationships/customXml" Target="../ink/ink1547.xml"/><Relationship Id="rId166" Type="http://schemas.openxmlformats.org/officeDocument/2006/relationships/customXml" Target="../ink/ink1595.xml"/><Relationship Id="rId331" Type="http://schemas.openxmlformats.org/officeDocument/2006/relationships/image" Target="../media/image1178.png"/><Relationship Id="rId373" Type="http://schemas.openxmlformats.org/officeDocument/2006/relationships/image" Target="../media/image1199.png"/><Relationship Id="rId429" Type="http://schemas.openxmlformats.org/officeDocument/2006/relationships/image" Target="../media/image1227.png"/><Relationship Id="rId580" Type="http://schemas.openxmlformats.org/officeDocument/2006/relationships/customXml" Target="../ink/ink1802.xml"/><Relationship Id="rId636" Type="http://schemas.openxmlformats.org/officeDocument/2006/relationships/customXml" Target="../ink/ink1830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129.png"/><Relationship Id="rId440" Type="http://schemas.openxmlformats.org/officeDocument/2006/relationships/customXml" Target="../ink/ink1732.xml"/><Relationship Id="rId678" Type="http://schemas.openxmlformats.org/officeDocument/2006/relationships/customXml" Target="../ink/ink1851.xml"/><Relationship Id="rId28" Type="http://schemas.openxmlformats.org/officeDocument/2006/relationships/customXml" Target="../ink/ink1526.xml"/><Relationship Id="rId275" Type="http://schemas.openxmlformats.org/officeDocument/2006/relationships/image" Target="../media/image1150.png"/><Relationship Id="rId300" Type="http://schemas.openxmlformats.org/officeDocument/2006/relationships/customXml" Target="../ink/ink1662.xml"/><Relationship Id="rId482" Type="http://schemas.openxmlformats.org/officeDocument/2006/relationships/customXml" Target="../ink/ink1753.xml"/><Relationship Id="rId538" Type="http://schemas.openxmlformats.org/officeDocument/2006/relationships/customXml" Target="../ink/ink1781.xml"/><Relationship Id="rId703" Type="http://schemas.openxmlformats.org/officeDocument/2006/relationships/image" Target="../media/image1364.png"/><Relationship Id="rId745" Type="http://schemas.openxmlformats.org/officeDocument/2006/relationships/image" Target="../media/image1385.png"/><Relationship Id="rId81" Type="http://schemas.openxmlformats.org/officeDocument/2006/relationships/image" Target="../media/image1053.png"/><Relationship Id="rId135" Type="http://schemas.openxmlformats.org/officeDocument/2006/relationships/image" Target="../media/image1080.png"/><Relationship Id="rId177" Type="http://schemas.openxmlformats.org/officeDocument/2006/relationships/image" Target="../media/image1101.png"/><Relationship Id="rId342" Type="http://schemas.openxmlformats.org/officeDocument/2006/relationships/customXml" Target="../ink/ink1683.xml"/><Relationship Id="rId384" Type="http://schemas.openxmlformats.org/officeDocument/2006/relationships/customXml" Target="../ink/ink1704.xml"/><Relationship Id="rId591" Type="http://schemas.openxmlformats.org/officeDocument/2006/relationships/image" Target="../media/image1308.png"/><Relationship Id="rId605" Type="http://schemas.openxmlformats.org/officeDocument/2006/relationships/image" Target="../media/image1315.png"/><Relationship Id="rId202" Type="http://schemas.openxmlformats.org/officeDocument/2006/relationships/customXml" Target="../ink/ink1613.xml"/><Relationship Id="rId244" Type="http://schemas.openxmlformats.org/officeDocument/2006/relationships/customXml" Target="../ink/ink1634.xml"/><Relationship Id="rId647" Type="http://schemas.openxmlformats.org/officeDocument/2006/relationships/image" Target="../media/image1336.png"/><Relationship Id="rId689" Type="http://schemas.openxmlformats.org/officeDocument/2006/relationships/image" Target="../media/image1357.png"/><Relationship Id="rId39" Type="http://schemas.openxmlformats.org/officeDocument/2006/relationships/image" Target="../media/image1032.png"/><Relationship Id="rId286" Type="http://schemas.openxmlformats.org/officeDocument/2006/relationships/customXml" Target="../ink/ink1655.xml"/><Relationship Id="rId451" Type="http://schemas.openxmlformats.org/officeDocument/2006/relationships/image" Target="../media/image1238.png"/><Relationship Id="rId493" Type="http://schemas.openxmlformats.org/officeDocument/2006/relationships/image" Target="../media/image1259.png"/><Relationship Id="rId507" Type="http://schemas.openxmlformats.org/officeDocument/2006/relationships/image" Target="../media/image1266.png"/><Relationship Id="rId549" Type="http://schemas.openxmlformats.org/officeDocument/2006/relationships/image" Target="../media/image1287.png"/><Relationship Id="rId714" Type="http://schemas.openxmlformats.org/officeDocument/2006/relationships/customXml" Target="../ink/ink1869.xml"/><Relationship Id="rId756" Type="http://schemas.openxmlformats.org/officeDocument/2006/relationships/customXml" Target="../ink/ink1890.xml"/><Relationship Id="rId50" Type="http://schemas.openxmlformats.org/officeDocument/2006/relationships/customXml" Target="../ink/ink1537.xml"/><Relationship Id="rId104" Type="http://schemas.openxmlformats.org/officeDocument/2006/relationships/customXml" Target="../ink/ink1564.xml"/><Relationship Id="rId146" Type="http://schemas.openxmlformats.org/officeDocument/2006/relationships/customXml" Target="../ink/ink1585.xml"/><Relationship Id="rId188" Type="http://schemas.openxmlformats.org/officeDocument/2006/relationships/customXml" Target="../ink/ink1606.xml"/><Relationship Id="rId311" Type="http://schemas.openxmlformats.org/officeDocument/2006/relationships/image" Target="../media/image1168.png"/><Relationship Id="rId353" Type="http://schemas.openxmlformats.org/officeDocument/2006/relationships/image" Target="../media/image1189.png"/><Relationship Id="rId395" Type="http://schemas.openxmlformats.org/officeDocument/2006/relationships/image" Target="../media/image1210.png"/><Relationship Id="rId409" Type="http://schemas.openxmlformats.org/officeDocument/2006/relationships/image" Target="../media/image1217.png"/><Relationship Id="rId560" Type="http://schemas.openxmlformats.org/officeDocument/2006/relationships/customXml" Target="../ink/ink1792.xml"/><Relationship Id="rId92" Type="http://schemas.openxmlformats.org/officeDocument/2006/relationships/customXml" Target="../ink/ink1558.xml"/><Relationship Id="rId213" Type="http://schemas.openxmlformats.org/officeDocument/2006/relationships/image" Target="../media/image1119.png"/><Relationship Id="rId420" Type="http://schemas.openxmlformats.org/officeDocument/2006/relationships/customXml" Target="../ink/ink1722.xml"/><Relationship Id="rId616" Type="http://schemas.openxmlformats.org/officeDocument/2006/relationships/customXml" Target="../ink/ink1820.xml"/><Relationship Id="rId658" Type="http://schemas.openxmlformats.org/officeDocument/2006/relationships/customXml" Target="../ink/ink1841.xml"/><Relationship Id="rId255" Type="http://schemas.openxmlformats.org/officeDocument/2006/relationships/image" Target="../media/image1140.png"/><Relationship Id="rId297" Type="http://schemas.openxmlformats.org/officeDocument/2006/relationships/image" Target="../media/image1161.png"/><Relationship Id="rId462" Type="http://schemas.openxmlformats.org/officeDocument/2006/relationships/customXml" Target="../ink/ink1743.xml"/><Relationship Id="rId518" Type="http://schemas.openxmlformats.org/officeDocument/2006/relationships/customXml" Target="../ink/ink1771.xml"/><Relationship Id="rId725" Type="http://schemas.openxmlformats.org/officeDocument/2006/relationships/image" Target="../media/image1375.png"/><Relationship Id="rId115" Type="http://schemas.openxmlformats.org/officeDocument/2006/relationships/image" Target="../media/image1070.png"/><Relationship Id="rId157" Type="http://schemas.openxmlformats.org/officeDocument/2006/relationships/image" Target="../media/image1091.png"/><Relationship Id="rId322" Type="http://schemas.openxmlformats.org/officeDocument/2006/relationships/customXml" Target="../ink/ink1673.xml"/><Relationship Id="rId364" Type="http://schemas.openxmlformats.org/officeDocument/2006/relationships/customXml" Target="../ink/ink1694.xml"/><Relationship Id="rId61" Type="http://schemas.openxmlformats.org/officeDocument/2006/relationships/image" Target="../media/image1043.png"/><Relationship Id="rId199" Type="http://schemas.openxmlformats.org/officeDocument/2006/relationships/image" Target="../media/image1112.png"/><Relationship Id="rId571" Type="http://schemas.openxmlformats.org/officeDocument/2006/relationships/image" Target="../media/image1298.png"/><Relationship Id="rId627" Type="http://schemas.openxmlformats.org/officeDocument/2006/relationships/image" Target="../media/image1326.png"/><Relationship Id="rId669" Type="http://schemas.openxmlformats.org/officeDocument/2006/relationships/image" Target="../media/image1347.png"/><Relationship Id="rId19" Type="http://schemas.openxmlformats.org/officeDocument/2006/relationships/image" Target="../media/image1012.png"/><Relationship Id="rId224" Type="http://schemas.openxmlformats.org/officeDocument/2006/relationships/customXml" Target="../ink/ink1624.xml"/><Relationship Id="rId266" Type="http://schemas.openxmlformats.org/officeDocument/2006/relationships/customXml" Target="../ink/ink1645.xml"/><Relationship Id="rId431" Type="http://schemas.openxmlformats.org/officeDocument/2006/relationships/image" Target="../media/image1228.png"/><Relationship Id="rId473" Type="http://schemas.openxmlformats.org/officeDocument/2006/relationships/image" Target="../media/image1249.png"/><Relationship Id="rId529" Type="http://schemas.openxmlformats.org/officeDocument/2006/relationships/image" Target="../media/image1277.png"/><Relationship Id="rId680" Type="http://schemas.openxmlformats.org/officeDocument/2006/relationships/customXml" Target="../ink/ink1852.xml"/><Relationship Id="rId736" Type="http://schemas.openxmlformats.org/officeDocument/2006/relationships/customXml" Target="../ink/ink1880.xml"/><Relationship Id="rId30" Type="http://schemas.openxmlformats.org/officeDocument/2006/relationships/customXml" Target="../ink/ink1527.xml"/><Relationship Id="rId126" Type="http://schemas.openxmlformats.org/officeDocument/2006/relationships/customXml" Target="../ink/ink1575.xml"/><Relationship Id="rId168" Type="http://schemas.openxmlformats.org/officeDocument/2006/relationships/customXml" Target="../ink/ink1596.xml"/><Relationship Id="rId333" Type="http://schemas.openxmlformats.org/officeDocument/2006/relationships/image" Target="../media/image1179.png"/><Relationship Id="rId540" Type="http://schemas.openxmlformats.org/officeDocument/2006/relationships/customXml" Target="../ink/ink1782.xml"/><Relationship Id="rId72" Type="http://schemas.openxmlformats.org/officeDocument/2006/relationships/customXml" Target="../ink/ink1548.xml"/><Relationship Id="rId375" Type="http://schemas.openxmlformats.org/officeDocument/2006/relationships/image" Target="../media/image1200.png"/><Relationship Id="rId582" Type="http://schemas.openxmlformats.org/officeDocument/2006/relationships/customXml" Target="../ink/ink1803.xml"/><Relationship Id="rId638" Type="http://schemas.openxmlformats.org/officeDocument/2006/relationships/customXml" Target="../ink/ink1831.xml"/><Relationship Id="rId3" Type="http://schemas.openxmlformats.org/officeDocument/2006/relationships/image" Target="../media/image1004.png"/><Relationship Id="rId235" Type="http://schemas.openxmlformats.org/officeDocument/2006/relationships/image" Target="../media/image1130.png"/><Relationship Id="rId277" Type="http://schemas.openxmlformats.org/officeDocument/2006/relationships/image" Target="../media/image1151.png"/><Relationship Id="rId400" Type="http://schemas.openxmlformats.org/officeDocument/2006/relationships/customXml" Target="../ink/ink1712.xml"/><Relationship Id="rId442" Type="http://schemas.openxmlformats.org/officeDocument/2006/relationships/customXml" Target="../ink/ink1733.xml"/><Relationship Id="rId484" Type="http://schemas.openxmlformats.org/officeDocument/2006/relationships/customXml" Target="../ink/ink1754.xml"/><Relationship Id="rId705" Type="http://schemas.openxmlformats.org/officeDocument/2006/relationships/image" Target="../media/image1365.png"/><Relationship Id="rId137" Type="http://schemas.openxmlformats.org/officeDocument/2006/relationships/image" Target="../media/image1081.png"/><Relationship Id="rId302" Type="http://schemas.openxmlformats.org/officeDocument/2006/relationships/customXml" Target="../ink/ink1663.xml"/><Relationship Id="rId344" Type="http://schemas.openxmlformats.org/officeDocument/2006/relationships/customXml" Target="../ink/ink1684.xml"/><Relationship Id="rId691" Type="http://schemas.openxmlformats.org/officeDocument/2006/relationships/image" Target="../media/image1358.png"/><Relationship Id="rId747" Type="http://schemas.openxmlformats.org/officeDocument/2006/relationships/image" Target="../media/image1386.png"/><Relationship Id="rId41" Type="http://schemas.openxmlformats.org/officeDocument/2006/relationships/image" Target="../media/image1033.png"/><Relationship Id="rId83" Type="http://schemas.openxmlformats.org/officeDocument/2006/relationships/image" Target="../media/image1054.png"/><Relationship Id="rId179" Type="http://schemas.openxmlformats.org/officeDocument/2006/relationships/image" Target="../media/image1102.png"/><Relationship Id="rId386" Type="http://schemas.openxmlformats.org/officeDocument/2006/relationships/customXml" Target="../ink/ink1705.xml"/><Relationship Id="rId551" Type="http://schemas.openxmlformats.org/officeDocument/2006/relationships/image" Target="../media/image1288.png"/><Relationship Id="rId593" Type="http://schemas.openxmlformats.org/officeDocument/2006/relationships/image" Target="../media/image1309.png"/><Relationship Id="rId607" Type="http://schemas.openxmlformats.org/officeDocument/2006/relationships/image" Target="../media/image1316.png"/><Relationship Id="rId649" Type="http://schemas.openxmlformats.org/officeDocument/2006/relationships/image" Target="../media/image1337.png"/><Relationship Id="rId190" Type="http://schemas.openxmlformats.org/officeDocument/2006/relationships/customXml" Target="../ink/ink1607.xml"/><Relationship Id="rId204" Type="http://schemas.openxmlformats.org/officeDocument/2006/relationships/customXml" Target="../ink/ink1614.xml"/><Relationship Id="rId246" Type="http://schemas.openxmlformats.org/officeDocument/2006/relationships/customXml" Target="../ink/ink1635.xml"/><Relationship Id="rId288" Type="http://schemas.openxmlformats.org/officeDocument/2006/relationships/customXml" Target="../ink/ink1656.xml"/><Relationship Id="rId411" Type="http://schemas.openxmlformats.org/officeDocument/2006/relationships/image" Target="../media/image1218.png"/><Relationship Id="rId453" Type="http://schemas.openxmlformats.org/officeDocument/2006/relationships/image" Target="../media/image1239.png"/><Relationship Id="rId509" Type="http://schemas.openxmlformats.org/officeDocument/2006/relationships/image" Target="../media/image1267.png"/><Relationship Id="rId660" Type="http://schemas.openxmlformats.org/officeDocument/2006/relationships/customXml" Target="../ink/ink1842.xml"/><Relationship Id="rId106" Type="http://schemas.openxmlformats.org/officeDocument/2006/relationships/customXml" Target="../ink/ink1565.xml"/><Relationship Id="rId313" Type="http://schemas.openxmlformats.org/officeDocument/2006/relationships/image" Target="../media/image1169.png"/><Relationship Id="rId495" Type="http://schemas.openxmlformats.org/officeDocument/2006/relationships/image" Target="../media/image1260.png"/><Relationship Id="rId716" Type="http://schemas.openxmlformats.org/officeDocument/2006/relationships/customXml" Target="../ink/ink1870.xml"/><Relationship Id="rId10" Type="http://schemas.openxmlformats.org/officeDocument/2006/relationships/customXml" Target="../ink/ink1517.xml"/><Relationship Id="rId52" Type="http://schemas.openxmlformats.org/officeDocument/2006/relationships/customXml" Target="../ink/ink1538.xml"/><Relationship Id="rId94" Type="http://schemas.openxmlformats.org/officeDocument/2006/relationships/customXml" Target="../ink/ink1559.xml"/><Relationship Id="rId148" Type="http://schemas.openxmlformats.org/officeDocument/2006/relationships/customXml" Target="../ink/ink1586.xml"/><Relationship Id="rId355" Type="http://schemas.openxmlformats.org/officeDocument/2006/relationships/image" Target="../media/image1190.png"/><Relationship Id="rId397" Type="http://schemas.openxmlformats.org/officeDocument/2006/relationships/image" Target="../media/image1211.png"/><Relationship Id="rId520" Type="http://schemas.openxmlformats.org/officeDocument/2006/relationships/customXml" Target="../ink/ink1772.xml"/><Relationship Id="rId562" Type="http://schemas.openxmlformats.org/officeDocument/2006/relationships/customXml" Target="../ink/ink1793.xml"/><Relationship Id="rId618" Type="http://schemas.openxmlformats.org/officeDocument/2006/relationships/customXml" Target="../ink/ink1821.xml"/><Relationship Id="rId215" Type="http://schemas.openxmlformats.org/officeDocument/2006/relationships/image" Target="../media/image1120.png"/><Relationship Id="rId257" Type="http://schemas.openxmlformats.org/officeDocument/2006/relationships/image" Target="../media/image1141.png"/><Relationship Id="rId422" Type="http://schemas.openxmlformats.org/officeDocument/2006/relationships/customXml" Target="../ink/ink1723.xml"/><Relationship Id="rId464" Type="http://schemas.openxmlformats.org/officeDocument/2006/relationships/customXml" Target="../ink/ink1744.xml"/><Relationship Id="rId299" Type="http://schemas.openxmlformats.org/officeDocument/2006/relationships/image" Target="../media/image1162.png"/><Relationship Id="rId727" Type="http://schemas.openxmlformats.org/officeDocument/2006/relationships/image" Target="../media/image1376.png"/><Relationship Id="rId63" Type="http://schemas.openxmlformats.org/officeDocument/2006/relationships/image" Target="../media/image1044.png"/><Relationship Id="rId159" Type="http://schemas.openxmlformats.org/officeDocument/2006/relationships/image" Target="../media/image1092.png"/><Relationship Id="rId366" Type="http://schemas.openxmlformats.org/officeDocument/2006/relationships/customXml" Target="../ink/ink1695.xml"/><Relationship Id="rId573" Type="http://schemas.openxmlformats.org/officeDocument/2006/relationships/image" Target="../media/image1299.png"/><Relationship Id="rId226" Type="http://schemas.openxmlformats.org/officeDocument/2006/relationships/customXml" Target="../ink/ink1625.xml"/><Relationship Id="rId433" Type="http://schemas.openxmlformats.org/officeDocument/2006/relationships/image" Target="../media/image1229.png"/><Relationship Id="rId640" Type="http://schemas.openxmlformats.org/officeDocument/2006/relationships/customXml" Target="../ink/ink1832.xml"/><Relationship Id="rId738" Type="http://schemas.openxmlformats.org/officeDocument/2006/relationships/customXml" Target="../ink/ink1881.xml"/><Relationship Id="rId74" Type="http://schemas.openxmlformats.org/officeDocument/2006/relationships/customXml" Target="../ink/ink1549.xml"/><Relationship Id="rId377" Type="http://schemas.openxmlformats.org/officeDocument/2006/relationships/image" Target="../media/image1201.png"/><Relationship Id="rId500" Type="http://schemas.openxmlformats.org/officeDocument/2006/relationships/customXml" Target="../ink/ink1762.xml"/><Relationship Id="rId584" Type="http://schemas.openxmlformats.org/officeDocument/2006/relationships/customXml" Target="../ink/ink1804.xml"/><Relationship Id="rId5" Type="http://schemas.openxmlformats.org/officeDocument/2006/relationships/image" Target="../media/image1005.png"/><Relationship Id="rId237" Type="http://schemas.openxmlformats.org/officeDocument/2006/relationships/image" Target="../media/image1131.png"/><Relationship Id="rId444" Type="http://schemas.openxmlformats.org/officeDocument/2006/relationships/customXml" Target="../ink/ink1734.xml"/><Relationship Id="rId651" Type="http://schemas.openxmlformats.org/officeDocument/2006/relationships/image" Target="../media/image1338.png"/><Relationship Id="rId749" Type="http://schemas.openxmlformats.org/officeDocument/2006/relationships/image" Target="../media/image1387.png"/><Relationship Id="rId290" Type="http://schemas.openxmlformats.org/officeDocument/2006/relationships/customXml" Target="../ink/ink1657.xml"/><Relationship Id="rId304" Type="http://schemas.openxmlformats.org/officeDocument/2006/relationships/customXml" Target="../ink/ink1664.xml"/><Relationship Id="rId388" Type="http://schemas.openxmlformats.org/officeDocument/2006/relationships/customXml" Target="../ink/ink1706.xml"/><Relationship Id="rId511" Type="http://schemas.openxmlformats.org/officeDocument/2006/relationships/image" Target="../media/image1268.png"/><Relationship Id="rId609" Type="http://schemas.openxmlformats.org/officeDocument/2006/relationships/image" Target="../media/image1317.png"/><Relationship Id="rId85" Type="http://schemas.openxmlformats.org/officeDocument/2006/relationships/image" Target="../media/image1055.png"/><Relationship Id="rId150" Type="http://schemas.openxmlformats.org/officeDocument/2006/relationships/customXml" Target="../ink/ink1587.xml"/><Relationship Id="rId595" Type="http://schemas.openxmlformats.org/officeDocument/2006/relationships/image" Target="../media/image1310.png"/><Relationship Id="rId248" Type="http://schemas.openxmlformats.org/officeDocument/2006/relationships/customXml" Target="../ink/ink1636.xml"/><Relationship Id="rId455" Type="http://schemas.openxmlformats.org/officeDocument/2006/relationships/image" Target="../media/image1240.png"/><Relationship Id="rId662" Type="http://schemas.openxmlformats.org/officeDocument/2006/relationships/customXml" Target="../ink/ink1843.xml"/><Relationship Id="rId12" Type="http://schemas.openxmlformats.org/officeDocument/2006/relationships/customXml" Target="../ink/ink1518.xml"/><Relationship Id="rId108" Type="http://schemas.openxmlformats.org/officeDocument/2006/relationships/customXml" Target="../ink/ink1566.xml"/><Relationship Id="rId315" Type="http://schemas.openxmlformats.org/officeDocument/2006/relationships/image" Target="../media/image1170.png"/><Relationship Id="rId522" Type="http://schemas.openxmlformats.org/officeDocument/2006/relationships/customXml" Target="../ink/ink1773.xml"/><Relationship Id="rId96" Type="http://schemas.openxmlformats.org/officeDocument/2006/relationships/customXml" Target="../ink/ink1560.xml"/><Relationship Id="rId161" Type="http://schemas.openxmlformats.org/officeDocument/2006/relationships/image" Target="../media/image1093.png"/><Relationship Id="rId399" Type="http://schemas.openxmlformats.org/officeDocument/2006/relationships/image" Target="../media/image1212.png"/><Relationship Id="rId259" Type="http://schemas.openxmlformats.org/officeDocument/2006/relationships/image" Target="../media/image1142.png"/><Relationship Id="rId466" Type="http://schemas.openxmlformats.org/officeDocument/2006/relationships/customXml" Target="../ink/ink1745.xml"/><Relationship Id="rId673" Type="http://schemas.openxmlformats.org/officeDocument/2006/relationships/image" Target="../media/image1349.png"/><Relationship Id="rId23" Type="http://schemas.openxmlformats.org/officeDocument/2006/relationships/image" Target="../media/image1024.png"/><Relationship Id="rId119" Type="http://schemas.openxmlformats.org/officeDocument/2006/relationships/image" Target="../media/image1072.png"/><Relationship Id="rId326" Type="http://schemas.openxmlformats.org/officeDocument/2006/relationships/customXml" Target="../ink/ink1675.xml"/><Relationship Id="rId533" Type="http://schemas.openxmlformats.org/officeDocument/2006/relationships/image" Target="../media/image1279.png"/><Relationship Id="rId740" Type="http://schemas.openxmlformats.org/officeDocument/2006/relationships/customXml" Target="../ink/ink1882.xml"/><Relationship Id="rId172" Type="http://schemas.openxmlformats.org/officeDocument/2006/relationships/customXml" Target="../ink/ink1598.xml"/><Relationship Id="rId477" Type="http://schemas.openxmlformats.org/officeDocument/2006/relationships/image" Target="../media/image1251.png"/><Relationship Id="rId600" Type="http://schemas.openxmlformats.org/officeDocument/2006/relationships/customXml" Target="../ink/ink1812.xml"/><Relationship Id="rId684" Type="http://schemas.openxmlformats.org/officeDocument/2006/relationships/customXml" Target="../ink/ink1854.xml"/><Relationship Id="rId337" Type="http://schemas.openxmlformats.org/officeDocument/2006/relationships/image" Target="../media/image1181.png"/><Relationship Id="rId34" Type="http://schemas.openxmlformats.org/officeDocument/2006/relationships/customXml" Target="../ink/ink1529.xml"/><Relationship Id="rId544" Type="http://schemas.openxmlformats.org/officeDocument/2006/relationships/customXml" Target="../ink/ink1784.xml"/><Relationship Id="rId751" Type="http://schemas.openxmlformats.org/officeDocument/2006/relationships/image" Target="../media/image1388.png"/><Relationship Id="rId183" Type="http://schemas.openxmlformats.org/officeDocument/2006/relationships/image" Target="../media/image1104.png"/><Relationship Id="rId390" Type="http://schemas.openxmlformats.org/officeDocument/2006/relationships/customXml" Target="../ink/ink1707.xml"/><Relationship Id="rId404" Type="http://schemas.openxmlformats.org/officeDocument/2006/relationships/customXml" Target="../ink/ink1714.xml"/><Relationship Id="rId611" Type="http://schemas.openxmlformats.org/officeDocument/2006/relationships/image" Target="../media/image1318.png"/><Relationship Id="rId250" Type="http://schemas.openxmlformats.org/officeDocument/2006/relationships/customXml" Target="../ink/ink1637.xml"/><Relationship Id="rId488" Type="http://schemas.openxmlformats.org/officeDocument/2006/relationships/customXml" Target="../ink/ink1756.xml"/><Relationship Id="rId695" Type="http://schemas.openxmlformats.org/officeDocument/2006/relationships/image" Target="../media/image1360.png"/><Relationship Id="rId709" Type="http://schemas.openxmlformats.org/officeDocument/2006/relationships/image" Target="../media/image1367.png"/><Relationship Id="rId45" Type="http://schemas.openxmlformats.org/officeDocument/2006/relationships/image" Target="../media/image1035.png"/><Relationship Id="rId110" Type="http://schemas.openxmlformats.org/officeDocument/2006/relationships/customXml" Target="../ink/ink1567.xml"/><Relationship Id="rId348" Type="http://schemas.openxmlformats.org/officeDocument/2006/relationships/customXml" Target="../ink/ink1686.xml"/><Relationship Id="rId555" Type="http://schemas.openxmlformats.org/officeDocument/2006/relationships/image" Target="../media/image1290.png"/><Relationship Id="rId194" Type="http://schemas.openxmlformats.org/officeDocument/2006/relationships/customXml" Target="../ink/ink1609.xml"/><Relationship Id="rId208" Type="http://schemas.openxmlformats.org/officeDocument/2006/relationships/customXml" Target="../ink/ink1616.xml"/><Relationship Id="rId415" Type="http://schemas.openxmlformats.org/officeDocument/2006/relationships/image" Target="../media/image1220.png"/><Relationship Id="rId622" Type="http://schemas.openxmlformats.org/officeDocument/2006/relationships/customXml" Target="../ink/ink1823.xml"/><Relationship Id="rId261" Type="http://schemas.openxmlformats.org/officeDocument/2006/relationships/image" Target="../media/image1143.png"/><Relationship Id="rId499" Type="http://schemas.openxmlformats.org/officeDocument/2006/relationships/image" Target="../media/image1262.png"/><Relationship Id="rId56" Type="http://schemas.openxmlformats.org/officeDocument/2006/relationships/customXml" Target="../ink/ink1540.xml"/><Relationship Id="rId359" Type="http://schemas.openxmlformats.org/officeDocument/2006/relationships/image" Target="../media/image1192.png"/><Relationship Id="rId566" Type="http://schemas.openxmlformats.org/officeDocument/2006/relationships/customXml" Target="../ink/ink1795.xml"/><Relationship Id="rId121" Type="http://schemas.openxmlformats.org/officeDocument/2006/relationships/image" Target="../media/image1073.png"/><Relationship Id="rId219" Type="http://schemas.openxmlformats.org/officeDocument/2006/relationships/image" Target="../media/image1122.png"/><Relationship Id="rId426" Type="http://schemas.openxmlformats.org/officeDocument/2006/relationships/customXml" Target="../ink/ink1725.xml"/><Relationship Id="rId633" Type="http://schemas.openxmlformats.org/officeDocument/2006/relationships/image" Target="../media/image1329.png"/><Relationship Id="rId67" Type="http://schemas.openxmlformats.org/officeDocument/2006/relationships/image" Target="../media/image1046.png"/><Relationship Id="rId272" Type="http://schemas.openxmlformats.org/officeDocument/2006/relationships/customXml" Target="../ink/ink1648.xml"/><Relationship Id="rId577" Type="http://schemas.openxmlformats.org/officeDocument/2006/relationships/image" Target="../media/image1301.png"/><Relationship Id="rId700" Type="http://schemas.openxmlformats.org/officeDocument/2006/relationships/customXml" Target="../ink/ink1862.xml"/><Relationship Id="rId132" Type="http://schemas.openxmlformats.org/officeDocument/2006/relationships/customXml" Target="../ink/ink1578.xml"/><Relationship Id="rId437" Type="http://schemas.openxmlformats.org/officeDocument/2006/relationships/image" Target="../media/image1231.png"/><Relationship Id="rId644" Type="http://schemas.openxmlformats.org/officeDocument/2006/relationships/customXml" Target="../ink/ink1834.xml"/><Relationship Id="rId283" Type="http://schemas.openxmlformats.org/officeDocument/2006/relationships/image" Target="../media/image1154.png"/><Relationship Id="rId490" Type="http://schemas.openxmlformats.org/officeDocument/2006/relationships/customXml" Target="../ink/ink1757.xml"/><Relationship Id="rId504" Type="http://schemas.openxmlformats.org/officeDocument/2006/relationships/customXml" Target="../ink/ink1764.xml"/><Relationship Id="rId711" Type="http://schemas.openxmlformats.org/officeDocument/2006/relationships/image" Target="../media/image1368.png"/><Relationship Id="rId78" Type="http://schemas.openxmlformats.org/officeDocument/2006/relationships/customXml" Target="../ink/ink1551.xml"/><Relationship Id="rId143" Type="http://schemas.openxmlformats.org/officeDocument/2006/relationships/image" Target="../media/image1084.png"/><Relationship Id="rId350" Type="http://schemas.openxmlformats.org/officeDocument/2006/relationships/customXml" Target="../ink/ink1687.xml"/><Relationship Id="rId588" Type="http://schemas.openxmlformats.org/officeDocument/2006/relationships/customXml" Target="../ink/ink1806.xml"/><Relationship Id="rId9" Type="http://schemas.openxmlformats.org/officeDocument/2006/relationships/image" Target="../media/image1007.png"/><Relationship Id="rId210" Type="http://schemas.openxmlformats.org/officeDocument/2006/relationships/customXml" Target="../ink/ink1617.xml"/><Relationship Id="rId448" Type="http://schemas.openxmlformats.org/officeDocument/2006/relationships/customXml" Target="../ink/ink1736.xml"/><Relationship Id="rId655" Type="http://schemas.openxmlformats.org/officeDocument/2006/relationships/image" Target="../media/image1340.png"/><Relationship Id="rId294" Type="http://schemas.openxmlformats.org/officeDocument/2006/relationships/customXml" Target="../ink/ink1659.xml"/><Relationship Id="rId308" Type="http://schemas.openxmlformats.org/officeDocument/2006/relationships/customXml" Target="../ink/ink1666.xml"/><Relationship Id="rId515" Type="http://schemas.openxmlformats.org/officeDocument/2006/relationships/image" Target="../media/image1270.png"/><Relationship Id="rId722" Type="http://schemas.openxmlformats.org/officeDocument/2006/relationships/customXml" Target="../ink/ink1873.xml"/><Relationship Id="rId89" Type="http://schemas.openxmlformats.org/officeDocument/2006/relationships/image" Target="../media/image1057.png"/><Relationship Id="rId154" Type="http://schemas.openxmlformats.org/officeDocument/2006/relationships/customXml" Target="../ink/ink1589.xml"/><Relationship Id="rId361" Type="http://schemas.openxmlformats.org/officeDocument/2006/relationships/image" Target="../media/image1193.png"/><Relationship Id="rId599" Type="http://schemas.openxmlformats.org/officeDocument/2006/relationships/image" Target="../media/image1312.png"/><Relationship Id="rId459" Type="http://schemas.openxmlformats.org/officeDocument/2006/relationships/image" Target="../media/image1242.png"/><Relationship Id="rId666" Type="http://schemas.openxmlformats.org/officeDocument/2006/relationships/customXml" Target="../ink/ink1845.xml"/><Relationship Id="rId16" Type="http://schemas.openxmlformats.org/officeDocument/2006/relationships/customXml" Target="../ink/ink1520.xml"/><Relationship Id="rId221" Type="http://schemas.openxmlformats.org/officeDocument/2006/relationships/image" Target="../media/image1123.png"/><Relationship Id="rId319" Type="http://schemas.openxmlformats.org/officeDocument/2006/relationships/image" Target="../media/image1172.png"/><Relationship Id="rId526" Type="http://schemas.openxmlformats.org/officeDocument/2006/relationships/customXml" Target="../ink/ink1775.xml"/><Relationship Id="rId733" Type="http://schemas.openxmlformats.org/officeDocument/2006/relationships/image" Target="../media/image1379.png"/><Relationship Id="rId165" Type="http://schemas.openxmlformats.org/officeDocument/2006/relationships/image" Target="../media/image1095.png"/><Relationship Id="rId372" Type="http://schemas.openxmlformats.org/officeDocument/2006/relationships/customXml" Target="../ink/ink1698.xml"/><Relationship Id="rId677" Type="http://schemas.openxmlformats.org/officeDocument/2006/relationships/image" Target="../media/image1351.png"/><Relationship Id="rId232" Type="http://schemas.openxmlformats.org/officeDocument/2006/relationships/customXml" Target="../ink/ink1628.xml"/><Relationship Id="rId27" Type="http://schemas.openxmlformats.org/officeDocument/2006/relationships/image" Target="../media/image1026.png"/><Relationship Id="rId537" Type="http://schemas.openxmlformats.org/officeDocument/2006/relationships/image" Target="../media/image1281.png"/><Relationship Id="rId744" Type="http://schemas.openxmlformats.org/officeDocument/2006/relationships/customXml" Target="../ink/ink1884.xml"/><Relationship Id="rId80" Type="http://schemas.openxmlformats.org/officeDocument/2006/relationships/customXml" Target="../ink/ink1552.xml"/><Relationship Id="rId176" Type="http://schemas.openxmlformats.org/officeDocument/2006/relationships/customXml" Target="../ink/ink1600.xml"/><Relationship Id="rId383" Type="http://schemas.openxmlformats.org/officeDocument/2006/relationships/image" Target="../media/image1204.png"/><Relationship Id="rId590" Type="http://schemas.openxmlformats.org/officeDocument/2006/relationships/customXml" Target="../ink/ink1807.xml"/><Relationship Id="rId604" Type="http://schemas.openxmlformats.org/officeDocument/2006/relationships/customXml" Target="../ink/ink1814.xml"/><Relationship Id="rId243" Type="http://schemas.openxmlformats.org/officeDocument/2006/relationships/image" Target="../media/image1134.png"/><Relationship Id="rId450" Type="http://schemas.openxmlformats.org/officeDocument/2006/relationships/customXml" Target="../ink/ink1737.xml"/><Relationship Id="rId688" Type="http://schemas.openxmlformats.org/officeDocument/2006/relationships/customXml" Target="../ink/ink1856.xml"/><Relationship Id="rId38" Type="http://schemas.openxmlformats.org/officeDocument/2006/relationships/customXml" Target="../ink/ink1531.xml"/><Relationship Id="rId103" Type="http://schemas.openxmlformats.org/officeDocument/2006/relationships/image" Target="../media/image1064.png"/><Relationship Id="rId310" Type="http://schemas.openxmlformats.org/officeDocument/2006/relationships/customXml" Target="../ink/ink1667.xml"/><Relationship Id="rId548" Type="http://schemas.openxmlformats.org/officeDocument/2006/relationships/customXml" Target="../ink/ink1786.xml"/><Relationship Id="rId755" Type="http://schemas.openxmlformats.org/officeDocument/2006/relationships/image" Target="../media/image1390.png"/><Relationship Id="rId91" Type="http://schemas.openxmlformats.org/officeDocument/2006/relationships/image" Target="../media/image1058.png"/><Relationship Id="rId187" Type="http://schemas.openxmlformats.org/officeDocument/2006/relationships/image" Target="../media/image1106.png"/><Relationship Id="rId394" Type="http://schemas.openxmlformats.org/officeDocument/2006/relationships/customXml" Target="../ink/ink1709.xml"/><Relationship Id="rId408" Type="http://schemas.openxmlformats.org/officeDocument/2006/relationships/customXml" Target="../ink/ink1716.xml"/><Relationship Id="rId615" Type="http://schemas.openxmlformats.org/officeDocument/2006/relationships/image" Target="../media/image1320.png"/><Relationship Id="rId254" Type="http://schemas.openxmlformats.org/officeDocument/2006/relationships/customXml" Target="../ink/ink1639.xml"/><Relationship Id="rId699" Type="http://schemas.openxmlformats.org/officeDocument/2006/relationships/image" Target="../media/image1362.png"/><Relationship Id="rId49" Type="http://schemas.openxmlformats.org/officeDocument/2006/relationships/image" Target="../media/image1037.png"/><Relationship Id="rId114" Type="http://schemas.openxmlformats.org/officeDocument/2006/relationships/customXml" Target="../ink/ink1569.xml"/><Relationship Id="rId461" Type="http://schemas.openxmlformats.org/officeDocument/2006/relationships/image" Target="../media/image1243.png"/><Relationship Id="rId559" Type="http://schemas.openxmlformats.org/officeDocument/2006/relationships/image" Target="../media/image1292.png"/><Relationship Id="rId198" Type="http://schemas.openxmlformats.org/officeDocument/2006/relationships/customXml" Target="../ink/ink1611.xml"/><Relationship Id="rId321" Type="http://schemas.openxmlformats.org/officeDocument/2006/relationships/image" Target="../media/image1173.png"/><Relationship Id="rId419" Type="http://schemas.openxmlformats.org/officeDocument/2006/relationships/image" Target="../media/image1222.png"/><Relationship Id="rId626" Type="http://schemas.openxmlformats.org/officeDocument/2006/relationships/customXml" Target="../ink/ink1825.xml"/><Relationship Id="rId265" Type="http://schemas.openxmlformats.org/officeDocument/2006/relationships/image" Target="../media/image1145.png"/><Relationship Id="rId472" Type="http://schemas.openxmlformats.org/officeDocument/2006/relationships/customXml" Target="../ink/ink1748.xml"/><Relationship Id="rId125" Type="http://schemas.openxmlformats.org/officeDocument/2006/relationships/image" Target="../media/image1075.png"/><Relationship Id="rId332" Type="http://schemas.openxmlformats.org/officeDocument/2006/relationships/customXml" Target="../ink/ink1678.xml"/><Relationship Id="rId637" Type="http://schemas.openxmlformats.org/officeDocument/2006/relationships/image" Target="../media/image1331.png"/><Relationship Id="rId276" Type="http://schemas.openxmlformats.org/officeDocument/2006/relationships/customXml" Target="../ink/ink1650.xml"/><Relationship Id="rId483" Type="http://schemas.openxmlformats.org/officeDocument/2006/relationships/image" Target="../media/image1254.png"/><Relationship Id="rId690" Type="http://schemas.openxmlformats.org/officeDocument/2006/relationships/customXml" Target="../ink/ink1857.xml"/><Relationship Id="rId704" Type="http://schemas.openxmlformats.org/officeDocument/2006/relationships/customXml" Target="../ink/ink1864.xml"/><Relationship Id="rId40" Type="http://schemas.openxmlformats.org/officeDocument/2006/relationships/customXml" Target="../ink/ink1532.xml"/><Relationship Id="rId136" Type="http://schemas.openxmlformats.org/officeDocument/2006/relationships/customXml" Target="../ink/ink1580.xml"/><Relationship Id="rId343" Type="http://schemas.openxmlformats.org/officeDocument/2006/relationships/image" Target="../media/image1184.png"/><Relationship Id="rId550" Type="http://schemas.openxmlformats.org/officeDocument/2006/relationships/customXml" Target="../ink/ink1787.xml"/><Relationship Id="rId203" Type="http://schemas.openxmlformats.org/officeDocument/2006/relationships/image" Target="../media/image1114.png"/><Relationship Id="rId648" Type="http://schemas.openxmlformats.org/officeDocument/2006/relationships/customXml" Target="../ink/ink1836.xml"/><Relationship Id="rId287" Type="http://schemas.openxmlformats.org/officeDocument/2006/relationships/image" Target="../media/image1156.png"/><Relationship Id="rId410" Type="http://schemas.openxmlformats.org/officeDocument/2006/relationships/customXml" Target="../ink/ink1717.xml"/><Relationship Id="rId494" Type="http://schemas.openxmlformats.org/officeDocument/2006/relationships/customXml" Target="../ink/ink1759.xml"/><Relationship Id="rId508" Type="http://schemas.openxmlformats.org/officeDocument/2006/relationships/customXml" Target="../ink/ink1766.xml"/><Relationship Id="rId715" Type="http://schemas.openxmlformats.org/officeDocument/2006/relationships/image" Target="../media/image1370.png"/><Relationship Id="rId147" Type="http://schemas.openxmlformats.org/officeDocument/2006/relationships/image" Target="../media/image1086.png"/><Relationship Id="rId354" Type="http://schemas.openxmlformats.org/officeDocument/2006/relationships/customXml" Target="../ink/ink1689.xml"/><Relationship Id="rId51" Type="http://schemas.openxmlformats.org/officeDocument/2006/relationships/image" Target="../media/image1038.png"/><Relationship Id="rId561" Type="http://schemas.openxmlformats.org/officeDocument/2006/relationships/image" Target="../media/image1293.png"/><Relationship Id="rId659" Type="http://schemas.openxmlformats.org/officeDocument/2006/relationships/image" Target="../media/image1342.png"/><Relationship Id="rId214" Type="http://schemas.openxmlformats.org/officeDocument/2006/relationships/customXml" Target="../ink/ink1619.xml"/><Relationship Id="rId298" Type="http://schemas.openxmlformats.org/officeDocument/2006/relationships/customXml" Target="../ink/ink1661.xml"/><Relationship Id="rId421" Type="http://schemas.openxmlformats.org/officeDocument/2006/relationships/image" Target="../media/image1223.png"/><Relationship Id="rId519" Type="http://schemas.openxmlformats.org/officeDocument/2006/relationships/image" Target="../media/image1272.png"/><Relationship Id="rId158" Type="http://schemas.openxmlformats.org/officeDocument/2006/relationships/customXml" Target="../ink/ink1591.xml"/><Relationship Id="rId726" Type="http://schemas.openxmlformats.org/officeDocument/2006/relationships/customXml" Target="../ink/ink1875.xml"/><Relationship Id="rId62" Type="http://schemas.openxmlformats.org/officeDocument/2006/relationships/customXml" Target="../ink/ink1543.xml"/><Relationship Id="rId365" Type="http://schemas.openxmlformats.org/officeDocument/2006/relationships/image" Target="../media/image1195.png"/><Relationship Id="rId572" Type="http://schemas.openxmlformats.org/officeDocument/2006/relationships/customXml" Target="../ink/ink1798.xml"/><Relationship Id="rId225" Type="http://schemas.openxmlformats.org/officeDocument/2006/relationships/image" Target="../media/image1125.png"/><Relationship Id="rId432" Type="http://schemas.openxmlformats.org/officeDocument/2006/relationships/customXml" Target="../ink/ink1728.xml"/><Relationship Id="rId737" Type="http://schemas.openxmlformats.org/officeDocument/2006/relationships/image" Target="../media/image1381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7.png"/><Relationship Id="rId42" Type="http://schemas.openxmlformats.org/officeDocument/2006/relationships/image" Target="../media/image21.png"/><Relationship Id="rId47" Type="http://schemas.openxmlformats.org/officeDocument/2006/relationships/customXml" Target="../ink/ink23.xml"/><Relationship Id="rId50" Type="http://schemas.openxmlformats.org/officeDocument/2006/relationships/image" Target="../media/image25.png"/><Relationship Id="rId55" Type="http://schemas.openxmlformats.org/officeDocument/2006/relationships/customXml" Target="../ink/ink27.xml"/><Relationship Id="rId63" Type="http://schemas.openxmlformats.org/officeDocument/2006/relationships/customXml" Target="../ink/ink3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png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37" Type="http://schemas.openxmlformats.org/officeDocument/2006/relationships/customXml" Target="../ink/ink18.xml"/><Relationship Id="rId40" Type="http://schemas.openxmlformats.org/officeDocument/2006/relationships/image" Target="../media/image20.png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8" Type="http://schemas.openxmlformats.org/officeDocument/2006/relationships/image" Target="../media/image29.png"/><Relationship Id="rId5" Type="http://schemas.openxmlformats.org/officeDocument/2006/relationships/customXml" Target="../ink/ink2.xml"/><Relationship Id="rId61" Type="http://schemas.openxmlformats.org/officeDocument/2006/relationships/customXml" Target="../ink/ink30.xml"/><Relationship Id="rId19" Type="http://schemas.openxmlformats.org/officeDocument/2006/relationships/customXml" Target="../ink/ink9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customXml" Target="../ink/ink13.xml"/><Relationship Id="rId30" Type="http://schemas.openxmlformats.org/officeDocument/2006/relationships/image" Target="../media/image15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4.png"/><Relationship Id="rId56" Type="http://schemas.openxmlformats.org/officeDocument/2006/relationships/image" Target="../media/image28.png"/><Relationship Id="rId64" Type="http://schemas.openxmlformats.org/officeDocument/2006/relationships/image" Target="../media/image32.png"/><Relationship Id="rId8" Type="http://schemas.openxmlformats.org/officeDocument/2006/relationships/image" Target="../media/image4.png"/><Relationship Id="rId51" Type="http://schemas.openxmlformats.org/officeDocument/2006/relationships/customXml" Target="../ink/ink25.xml"/><Relationship Id="rId3" Type="http://schemas.openxmlformats.org/officeDocument/2006/relationships/customXml" Target="../ink/ink1.xml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9.png"/><Relationship Id="rId46" Type="http://schemas.openxmlformats.org/officeDocument/2006/relationships/image" Target="../media/image23.png"/><Relationship Id="rId59" Type="http://schemas.openxmlformats.org/officeDocument/2006/relationships/customXml" Target="../ink/ink29.xml"/><Relationship Id="rId20" Type="http://schemas.openxmlformats.org/officeDocument/2006/relationships/image" Target="../media/image10.png"/><Relationship Id="rId41" Type="http://schemas.openxmlformats.org/officeDocument/2006/relationships/customXml" Target="../ink/ink20.xml"/><Relationship Id="rId54" Type="http://schemas.openxmlformats.org/officeDocument/2006/relationships/image" Target="../media/image27.png"/><Relationship Id="rId6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" Type="http://schemas.openxmlformats.org/officeDocument/2006/relationships/image" Target="../media/image5.png"/><Relationship Id="rId31" Type="http://schemas.openxmlformats.org/officeDocument/2006/relationships/customXml" Target="../ink/ink15.xml"/><Relationship Id="rId44" Type="http://schemas.openxmlformats.org/officeDocument/2006/relationships/image" Target="../media/image22.png"/><Relationship Id="rId52" Type="http://schemas.openxmlformats.org/officeDocument/2006/relationships/image" Target="../media/image26.png"/><Relationship Id="rId60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customXml" Target="../ink/ink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customXml" Target="../ink/ink37.xml"/><Relationship Id="rId18" Type="http://schemas.openxmlformats.org/officeDocument/2006/relationships/image" Target="../media/image40.png"/><Relationship Id="rId3" Type="http://schemas.openxmlformats.org/officeDocument/2006/relationships/customXml" Target="../ink/ink32.xml"/><Relationship Id="rId21" Type="http://schemas.openxmlformats.org/officeDocument/2006/relationships/customXml" Target="../ink/ink41.xml"/><Relationship Id="rId7" Type="http://schemas.openxmlformats.org/officeDocument/2006/relationships/customXml" Target="../ink/ink34.xml"/><Relationship Id="rId12" Type="http://schemas.openxmlformats.org/officeDocument/2006/relationships/image" Target="../media/image37.png"/><Relationship Id="rId17" Type="http://schemas.openxmlformats.org/officeDocument/2006/relationships/customXml" Target="../ink/ink39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9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customXml" Target="../ink/ink36.xml"/><Relationship Id="rId24" Type="http://schemas.openxmlformats.org/officeDocument/2006/relationships/image" Target="../media/image43.png"/><Relationship Id="rId5" Type="http://schemas.openxmlformats.org/officeDocument/2006/relationships/customXml" Target="../ink/ink33.xml"/><Relationship Id="rId15" Type="http://schemas.openxmlformats.org/officeDocument/2006/relationships/customXml" Target="../ink/ink38.xml"/><Relationship Id="rId23" Type="http://schemas.openxmlformats.org/officeDocument/2006/relationships/customXml" Target="../ink/ink42.xml"/><Relationship Id="rId10" Type="http://schemas.openxmlformats.org/officeDocument/2006/relationships/image" Target="../media/image36.png"/><Relationship Id="rId19" Type="http://schemas.openxmlformats.org/officeDocument/2006/relationships/customXml" Target="../ink/ink40.xml"/><Relationship Id="rId4" Type="http://schemas.openxmlformats.org/officeDocument/2006/relationships/image" Target="../media/image33.png"/><Relationship Id="rId9" Type="http://schemas.openxmlformats.org/officeDocument/2006/relationships/customXml" Target="../ink/ink35.xml"/><Relationship Id="rId14" Type="http://schemas.openxmlformats.org/officeDocument/2006/relationships/image" Target="../media/image38.png"/><Relationship Id="rId22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5.xml"/><Relationship Id="rId18" Type="http://schemas.openxmlformats.org/officeDocument/2006/relationships/image" Target="../media/image48.png"/><Relationship Id="rId26" Type="http://schemas.openxmlformats.org/officeDocument/2006/relationships/image" Target="../media/image52.png"/><Relationship Id="rId39" Type="http://schemas.openxmlformats.org/officeDocument/2006/relationships/customXml" Target="../ink/ink58.xml"/><Relationship Id="rId21" Type="http://schemas.openxmlformats.org/officeDocument/2006/relationships/customXml" Target="../ink/ink49.xml"/><Relationship Id="rId34" Type="http://schemas.openxmlformats.org/officeDocument/2006/relationships/image" Target="../media/image56.png"/><Relationship Id="rId42" Type="http://schemas.openxmlformats.org/officeDocument/2006/relationships/image" Target="../media/image60.png"/><Relationship Id="rId47" Type="http://schemas.openxmlformats.org/officeDocument/2006/relationships/customXml" Target="../ink/ink62.xml"/><Relationship Id="rId50" Type="http://schemas.openxmlformats.org/officeDocument/2006/relationships/image" Target="../media/image64.png"/><Relationship Id="rId55" Type="http://schemas.openxmlformats.org/officeDocument/2006/relationships/customXml" Target="../ink/ink66.xml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7.png"/><Relationship Id="rId29" Type="http://schemas.openxmlformats.org/officeDocument/2006/relationships/customXml" Target="../ink/ink53.xml"/><Relationship Id="rId11" Type="http://schemas.openxmlformats.org/officeDocument/2006/relationships/customXml" Target="../ink/ink44.xml"/><Relationship Id="rId24" Type="http://schemas.openxmlformats.org/officeDocument/2006/relationships/image" Target="../media/image51.png"/><Relationship Id="rId32" Type="http://schemas.openxmlformats.org/officeDocument/2006/relationships/image" Target="../media/image55.png"/><Relationship Id="rId37" Type="http://schemas.openxmlformats.org/officeDocument/2006/relationships/customXml" Target="../ink/ink57.xml"/><Relationship Id="rId40" Type="http://schemas.openxmlformats.org/officeDocument/2006/relationships/image" Target="../media/image59.png"/><Relationship Id="rId45" Type="http://schemas.openxmlformats.org/officeDocument/2006/relationships/customXml" Target="../ink/ink61.xml"/><Relationship Id="rId53" Type="http://schemas.openxmlformats.org/officeDocument/2006/relationships/customXml" Target="../ink/ink65.xml"/><Relationship Id="rId5" Type="http://schemas.openxmlformats.org/officeDocument/2006/relationships/image" Target="../media/image620.png"/><Relationship Id="rId10" Type="http://schemas.openxmlformats.org/officeDocument/2006/relationships/image" Target="../media/image44.png"/><Relationship Id="rId19" Type="http://schemas.openxmlformats.org/officeDocument/2006/relationships/customXml" Target="../ink/ink48.xml"/><Relationship Id="rId31" Type="http://schemas.openxmlformats.org/officeDocument/2006/relationships/customXml" Target="../ink/ink54.xml"/><Relationship Id="rId44" Type="http://schemas.openxmlformats.org/officeDocument/2006/relationships/image" Target="../media/image61.png"/><Relationship Id="rId52" Type="http://schemas.openxmlformats.org/officeDocument/2006/relationships/image" Target="../media/image65.png"/><Relationship Id="rId4" Type="http://schemas.openxmlformats.org/officeDocument/2006/relationships/image" Target="../media/image510.png"/><Relationship Id="rId9" Type="http://schemas.openxmlformats.org/officeDocument/2006/relationships/customXml" Target="../ink/ink43.xml"/><Relationship Id="rId14" Type="http://schemas.openxmlformats.org/officeDocument/2006/relationships/image" Target="../media/image46.png"/><Relationship Id="rId22" Type="http://schemas.openxmlformats.org/officeDocument/2006/relationships/image" Target="../media/image50.png"/><Relationship Id="rId27" Type="http://schemas.openxmlformats.org/officeDocument/2006/relationships/customXml" Target="../ink/ink52.xml"/><Relationship Id="rId30" Type="http://schemas.openxmlformats.org/officeDocument/2006/relationships/image" Target="../media/image54.png"/><Relationship Id="rId35" Type="http://schemas.openxmlformats.org/officeDocument/2006/relationships/customXml" Target="../ink/ink56.xml"/><Relationship Id="rId43" Type="http://schemas.openxmlformats.org/officeDocument/2006/relationships/customXml" Target="../ink/ink60.xml"/><Relationship Id="rId48" Type="http://schemas.openxmlformats.org/officeDocument/2006/relationships/image" Target="../media/image63.png"/><Relationship Id="rId56" Type="http://schemas.openxmlformats.org/officeDocument/2006/relationships/image" Target="../media/image67.png"/><Relationship Id="rId8" Type="http://schemas.openxmlformats.org/officeDocument/2006/relationships/image" Target="../media/image900.png"/><Relationship Id="rId51" Type="http://schemas.openxmlformats.org/officeDocument/2006/relationships/customXml" Target="../ink/ink64.xml"/><Relationship Id="rId3" Type="http://schemas.openxmlformats.org/officeDocument/2006/relationships/image" Target="../media/image430.png"/><Relationship Id="rId12" Type="http://schemas.openxmlformats.org/officeDocument/2006/relationships/image" Target="../media/image45.png"/><Relationship Id="rId17" Type="http://schemas.openxmlformats.org/officeDocument/2006/relationships/customXml" Target="../ink/ink47.xml"/><Relationship Id="rId25" Type="http://schemas.openxmlformats.org/officeDocument/2006/relationships/customXml" Target="../ink/ink51.xml"/><Relationship Id="rId33" Type="http://schemas.openxmlformats.org/officeDocument/2006/relationships/customXml" Target="../ink/ink55.xml"/><Relationship Id="rId38" Type="http://schemas.openxmlformats.org/officeDocument/2006/relationships/image" Target="../media/image58.png"/><Relationship Id="rId46" Type="http://schemas.openxmlformats.org/officeDocument/2006/relationships/image" Target="../media/image62.png"/><Relationship Id="rId20" Type="http://schemas.openxmlformats.org/officeDocument/2006/relationships/image" Target="../media/image49.png"/><Relationship Id="rId41" Type="http://schemas.openxmlformats.org/officeDocument/2006/relationships/customXml" Target="../ink/ink59.xml"/><Relationship Id="rId54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0.png"/><Relationship Id="rId15" Type="http://schemas.openxmlformats.org/officeDocument/2006/relationships/customXml" Target="../ink/ink46.xml"/><Relationship Id="rId23" Type="http://schemas.openxmlformats.org/officeDocument/2006/relationships/customXml" Target="../ink/ink50.xml"/><Relationship Id="rId28" Type="http://schemas.openxmlformats.org/officeDocument/2006/relationships/image" Target="../media/image53.png"/><Relationship Id="rId36" Type="http://schemas.openxmlformats.org/officeDocument/2006/relationships/image" Target="../media/image57.png"/><Relationship Id="rId49" Type="http://schemas.openxmlformats.org/officeDocument/2006/relationships/customXml" Target="../ink/ink63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2.xml"/><Relationship Id="rId18" Type="http://schemas.openxmlformats.org/officeDocument/2006/relationships/image" Target="../media/image75.png"/><Relationship Id="rId26" Type="http://schemas.openxmlformats.org/officeDocument/2006/relationships/image" Target="../media/image79.png"/><Relationship Id="rId3" Type="http://schemas.openxmlformats.org/officeDocument/2006/relationships/customXml" Target="../ink/ink67.xml"/><Relationship Id="rId21" Type="http://schemas.openxmlformats.org/officeDocument/2006/relationships/customXml" Target="../ink/ink76.xml"/><Relationship Id="rId34" Type="http://schemas.openxmlformats.org/officeDocument/2006/relationships/image" Target="../media/image84.png"/><Relationship Id="rId7" Type="http://schemas.openxmlformats.org/officeDocument/2006/relationships/customXml" Target="../ink/ink69.xml"/><Relationship Id="rId12" Type="http://schemas.openxmlformats.org/officeDocument/2006/relationships/image" Target="../media/image72.png"/><Relationship Id="rId17" Type="http://schemas.openxmlformats.org/officeDocument/2006/relationships/customXml" Target="../ink/ink74.xml"/><Relationship Id="rId25" Type="http://schemas.openxmlformats.org/officeDocument/2006/relationships/customXml" Target="../ink/ink78.xml"/><Relationship Id="rId33" Type="http://schemas.openxmlformats.org/officeDocument/2006/relationships/customXml" Target="../ink/ink82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4.png"/><Relationship Id="rId20" Type="http://schemas.openxmlformats.org/officeDocument/2006/relationships/image" Target="../media/image76.png"/><Relationship Id="rId29" Type="http://schemas.openxmlformats.org/officeDocument/2006/relationships/customXml" Target="../ink/ink8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customXml" Target="../ink/ink71.xml"/><Relationship Id="rId24" Type="http://schemas.openxmlformats.org/officeDocument/2006/relationships/image" Target="../media/image78.png"/><Relationship Id="rId32" Type="http://schemas.openxmlformats.org/officeDocument/2006/relationships/image" Target="../media/image83.png"/><Relationship Id="rId5" Type="http://schemas.openxmlformats.org/officeDocument/2006/relationships/customXml" Target="../ink/ink68.xml"/><Relationship Id="rId15" Type="http://schemas.openxmlformats.org/officeDocument/2006/relationships/customXml" Target="../ink/ink73.xml"/><Relationship Id="rId23" Type="http://schemas.openxmlformats.org/officeDocument/2006/relationships/customXml" Target="../ink/ink77.xml"/><Relationship Id="rId28" Type="http://schemas.openxmlformats.org/officeDocument/2006/relationships/image" Target="../media/image81.png"/><Relationship Id="rId10" Type="http://schemas.openxmlformats.org/officeDocument/2006/relationships/image" Target="../media/image71.png"/><Relationship Id="rId19" Type="http://schemas.openxmlformats.org/officeDocument/2006/relationships/customXml" Target="../ink/ink75.xml"/><Relationship Id="rId31" Type="http://schemas.openxmlformats.org/officeDocument/2006/relationships/customXml" Target="../ink/ink81.xml"/><Relationship Id="rId4" Type="http://schemas.openxmlformats.org/officeDocument/2006/relationships/image" Target="../media/image68.png"/><Relationship Id="rId9" Type="http://schemas.openxmlformats.org/officeDocument/2006/relationships/customXml" Target="../ink/ink70.xml"/><Relationship Id="rId14" Type="http://schemas.openxmlformats.org/officeDocument/2006/relationships/image" Target="../media/image73.png"/><Relationship Id="rId22" Type="http://schemas.openxmlformats.org/officeDocument/2006/relationships/image" Target="../media/image77.png"/><Relationship Id="rId27" Type="http://schemas.openxmlformats.org/officeDocument/2006/relationships/customXml" Target="../ink/ink79.xml"/><Relationship Id="rId30" Type="http://schemas.openxmlformats.org/officeDocument/2006/relationships/image" Target="../media/image82.png"/><Relationship Id="rId8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86.xml"/><Relationship Id="rId13" Type="http://schemas.openxmlformats.org/officeDocument/2006/relationships/image" Target="../media/image90.png"/><Relationship Id="rId18" Type="http://schemas.openxmlformats.org/officeDocument/2006/relationships/customXml" Target="../ink/ink91.xml"/><Relationship Id="rId26" Type="http://schemas.openxmlformats.org/officeDocument/2006/relationships/customXml" Target="../ink/ink95.xml"/><Relationship Id="rId3" Type="http://schemas.openxmlformats.org/officeDocument/2006/relationships/image" Target="../media/image85.png"/><Relationship Id="rId21" Type="http://schemas.openxmlformats.org/officeDocument/2006/relationships/image" Target="../media/image94.png"/><Relationship Id="rId7" Type="http://schemas.openxmlformats.org/officeDocument/2006/relationships/image" Target="../media/image87.png"/><Relationship Id="rId12" Type="http://schemas.openxmlformats.org/officeDocument/2006/relationships/customXml" Target="../ink/ink88.xml"/><Relationship Id="rId17" Type="http://schemas.openxmlformats.org/officeDocument/2006/relationships/image" Target="../media/image92.png"/><Relationship Id="rId25" Type="http://schemas.openxmlformats.org/officeDocument/2006/relationships/image" Target="../media/image96.png"/><Relationship Id="rId2" Type="http://schemas.openxmlformats.org/officeDocument/2006/relationships/customXml" Target="../ink/ink83.xml"/><Relationship Id="rId16" Type="http://schemas.openxmlformats.org/officeDocument/2006/relationships/customXml" Target="../ink/ink90.xml"/><Relationship Id="rId20" Type="http://schemas.openxmlformats.org/officeDocument/2006/relationships/customXml" Target="../ink/ink9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5.xml"/><Relationship Id="rId11" Type="http://schemas.openxmlformats.org/officeDocument/2006/relationships/image" Target="../media/image89.png"/><Relationship Id="rId24" Type="http://schemas.openxmlformats.org/officeDocument/2006/relationships/customXml" Target="../ink/ink94.xml"/><Relationship Id="rId5" Type="http://schemas.openxmlformats.org/officeDocument/2006/relationships/image" Target="../media/image86.png"/><Relationship Id="rId15" Type="http://schemas.openxmlformats.org/officeDocument/2006/relationships/image" Target="../media/image91.png"/><Relationship Id="rId23" Type="http://schemas.openxmlformats.org/officeDocument/2006/relationships/image" Target="../media/image95.png"/><Relationship Id="rId10" Type="http://schemas.openxmlformats.org/officeDocument/2006/relationships/customXml" Target="../ink/ink87.xml"/><Relationship Id="rId19" Type="http://schemas.openxmlformats.org/officeDocument/2006/relationships/image" Target="../media/image93.png"/><Relationship Id="rId4" Type="http://schemas.openxmlformats.org/officeDocument/2006/relationships/customXml" Target="../ink/ink84.xml"/><Relationship Id="rId9" Type="http://schemas.openxmlformats.org/officeDocument/2006/relationships/image" Target="../media/image88.png"/><Relationship Id="rId14" Type="http://schemas.openxmlformats.org/officeDocument/2006/relationships/customXml" Target="../ink/ink89.xml"/><Relationship Id="rId22" Type="http://schemas.openxmlformats.org/officeDocument/2006/relationships/customXml" Target="../ink/ink93.xml"/><Relationship Id="rId27" Type="http://schemas.openxmlformats.org/officeDocument/2006/relationships/image" Target="../media/image97.png"/></Relationships>
</file>

<file path=ppt/slides/_rels/slide7.xml.rels><?xml version="1.0" encoding="UTF-8" standalone="yes"?>
<Relationships xmlns="http://schemas.openxmlformats.org/package/2006/relationships"><Relationship Id="rId21" Type="http://schemas.openxmlformats.org/officeDocument/2006/relationships/image" Target="../media/image107.png"/><Relationship Id="rId170" Type="http://schemas.openxmlformats.org/officeDocument/2006/relationships/customXml" Target="../ink/ink180.xml"/><Relationship Id="rId268" Type="http://schemas.openxmlformats.org/officeDocument/2006/relationships/customXml" Target="../ink/ink229.xml"/><Relationship Id="rId475" Type="http://schemas.openxmlformats.org/officeDocument/2006/relationships/image" Target="../media/image334.png"/><Relationship Id="rId682" Type="http://schemas.openxmlformats.org/officeDocument/2006/relationships/customXml" Target="../ink/ink436.xml"/><Relationship Id="rId128" Type="http://schemas.openxmlformats.org/officeDocument/2006/relationships/customXml" Target="../ink/ink159.xml"/><Relationship Id="rId335" Type="http://schemas.openxmlformats.org/officeDocument/2006/relationships/image" Target="../media/image264.png"/><Relationship Id="rId542" Type="http://schemas.openxmlformats.org/officeDocument/2006/relationships/customXml" Target="../ink/ink366.xml"/><Relationship Id="rId987" Type="http://schemas.openxmlformats.org/officeDocument/2006/relationships/image" Target="../media/image592.png"/><Relationship Id="rId1172" Type="http://schemas.openxmlformats.org/officeDocument/2006/relationships/customXml" Target="../ink/ink681.xml"/><Relationship Id="rId402" Type="http://schemas.openxmlformats.org/officeDocument/2006/relationships/customXml" Target="../ink/ink296.xml"/><Relationship Id="rId847" Type="http://schemas.openxmlformats.org/officeDocument/2006/relationships/image" Target="../media/image522.png"/><Relationship Id="rId1032" Type="http://schemas.openxmlformats.org/officeDocument/2006/relationships/customXml" Target="../ink/ink611.xml"/><Relationship Id="rId707" Type="http://schemas.openxmlformats.org/officeDocument/2006/relationships/image" Target="../media/image451.png"/><Relationship Id="rId914" Type="http://schemas.openxmlformats.org/officeDocument/2006/relationships/customXml" Target="../ink/ink552.xml"/><Relationship Id="rId43" Type="http://schemas.openxmlformats.org/officeDocument/2006/relationships/image" Target="../media/image118.png"/><Relationship Id="rId192" Type="http://schemas.openxmlformats.org/officeDocument/2006/relationships/customXml" Target="../ink/ink191.xml"/><Relationship Id="rId497" Type="http://schemas.openxmlformats.org/officeDocument/2006/relationships/image" Target="../media/image345.png"/><Relationship Id="rId357" Type="http://schemas.openxmlformats.org/officeDocument/2006/relationships/image" Target="../media/image275.png"/><Relationship Id="rId1194" Type="http://schemas.openxmlformats.org/officeDocument/2006/relationships/customXml" Target="../ink/ink692.xml"/><Relationship Id="rId217" Type="http://schemas.openxmlformats.org/officeDocument/2006/relationships/image" Target="../media/image205.png"/><Relationship Id="rId564" Type="http://schemas.openxmlformats.org/officeDocument/2006/relationships/customXml" Target="../ink/ink377.xml"/><Relationship Id="rId771" Type="http://schemas.openxmlformats.org/officeDocument/2006/relationships/image" Target="../media/image483.png"/><Relationship Id="rId869" Type="http://schemas.openxmlformats.org/officeDocument/2006/relationships/image" Target="../media/image533.png"/><Relationship Id="rId424" Type="http://schemas.openxmlformats.org/officeDocument/2006/relationships/customXml" Target="../ink/ink307.xml"/><Relationship Id="rId631" Type="http://schemas.openxmlformats.org/officeDocument/2006/relationships/image" Target="../media/image412.png"/><Relationship Id="rId729" Type="http://schemas.openxmlformats.org/officeDocument/2006/relationships/image" Target="../media/image462.png"/><Relationship Id="rId1054" Type="http://schemas.openxmlformats.org/officeDocument/2006/relationships/customXml" Target="../ink/ink622.xml"/><Relationship Id="rId936" Type="http://schemas.openxmlformats.org/officeDocument/2006/relationships/customXml" Target="../ink/ink563.xml"/><Relationship Id="rId1121" Type="http://schemas.openxmlformats.org/officeDocument/2006/relationships/image" Target="../media/image660.png"/><Relationship Id="rId65" Type="http://schemas.openxmlformats.org/officeDocument/2006/relationships/image" Target="../media/image129.png"/><Relationship Id="rId281" Type="http://schemas.openxmlformats.org/officeDocument/2006/relationships/image" Target="../media/image237.png"/><Relationship Id="rId141" Type="http://schemas.openxmlformats.org/officeDocument/2006/relationships/image" Target="../media/image167.png"/><Relationship Id="rId379" Type="http://schemas.openxmlformats.org/officeDocument/2006/relationships/image" Target="../media/image286.png"/><Relationship Id="rId586" Type="http://schemas.openxmlformats.org/officeDocument/2006/relationships/customXml" Target="../ink/ink388.xml"/><Relationship Id="rId793" Type="http://schemas.openxmlformats.org/officeDocument/2006/relationships/image" Target="../media/image494.png"/><Relationship Id="rId7" Type="http://schemas.openxmlformats.org/officeDocument/2006/relationships/image" Target="../media/image100.png"/><Relationship Id="rId239" Type="http://schemas.openxmlformats.org/officeDocument/2006/relationships/image" Target="../media/image216.png"/><Relationship Id="rId446" Type="http://schemas.openxmlformats.org/officeDocument/2006/relationships/customXml" Target="../ink/ink318.xml"/><Relationship Id="rId653" Type="http://schemas.openxmlformats.org/officeDocument/2006/relationships/image" Target="../media/image423.png"/><Relationship Id="rId1076" Type="http://schemas.openxmlformats.org/officeDocument/2006/relationships/customXml" Target="../ink/ink633.xml"/><Relationship Id="rId306" Type="http://schemas.openxmlformats.org/officeDocument/2006/relationships/customXml" Target="../ink/ink248.xml"/><Relationship Id="rId860" Type="http://schemas.openxmlformats.org/officeDocument/2006/relationships/customXml" Target="../ink/ink525.xml"/><Relationship Id="rId958" Type="http://schemas.openxmlformats.org/officeDocument/2006/relationships/customXml" Target="../ink/ink574.xml"/><Relationship Id="rId1143" Type="http://schemas.openxmlformats.org/officeDocument/2006/relationships/image" Target="../media/image671.png"/><Relationship Id="rId87" Type="http://schemas.openxmlformats.org/officeDocument/2006/relationships/image" Target="../media/image140.png"/><Relationship Id="rId513" Type="http://schemas.openxmlformats.org/officeDocument/2006/relationships/image" Target="../media/image353.png"/><Relationship Id="rId720" Type="http://schemas.openxmlformats.org/officeDocument/2006/relationships/customXml" Target="../ink/ink455.xml"/><Relationship Id="rId818" Type="http://schemas.openxmlformats.org/officeDocument/2006/relationships/customXml" Target="../ink/ink504.xml"/><Relationship Id="rId1003" Type="http://schemas.openxmlformats.org/officeDocument/2006/relationships/image" Target="../media/image600.png"/><Relationship Id="rId14" Type="http://schemas.openxmlformats.org/officeDocument/2006/relationships/customXml" Target="../ink/ink102.xml"/><Relationship Id="rId163" Type="http://schemas.openxmlformats.org/officeDocument/2006/relationships/image" Target="../media/image178.png"/><Relationship Id="rId370" Type="http://schemas.openxmlformats.org/officeDocument/2006/relationships/customXml" Target="../ink/ink280.xml"/><Relationship Id="rId230" Type="http://schemas.openxmlformats.org/officeDocument/2006/relationships/customXml" Target="../ink/ink210.xml"/><Relationship Id="rId468" Type="http://schemas.openxmlformats.org/officeDocument/2006/relationships/customXml" Target="../ink/ink329.xml"/><Relationship Id="rId675" Type="http://schemas.openxmlformats.org/officeDocument/2006/relationships/image" Target="../media/image435.png"/><Relationship Id="rId882" Type="http://schemas.openxmlformats.org/officeDocument/2006/relationships/customXml" Target="../ink/ink536.xml"/><Relationship Id="rId1098" Type="http://schemas.openxmlformats.org/officeDocument/2006/relationships/customXml" Target="../ink/ink644.xml"/><Relationship Id="rId328" Type="http://schemas.openxmlformats.org/officeDocument/2006/relationships/customXml" Target="../ink/ink259.xml"/><Relationship Id="rId535" Type="http://schemas.openxmlformats.org/officeDocument/2006/relationships/image" Target="../media/image364.png"/><Relationship Id="rId742" Type="http://schemas.openxmlformats.org/officeDocument/2006/relationships/customXml" Target="../ink/ink466.xml"/><Relationship Id="rId1165" Type="http://schemas.openxmlformats.org/officeDocument/2006/relationships/image" Target="../media/image682.png"/><Relationship Id="rId602" Type="http://schemas.openxmlformats.org/officeDocument/2006/relationships/customXml" Target="../ink/ink396.xml"/><Relationship Id="rId1025" Type="http://schemas.openxmlformats.org/officeDocument/2006/relationships/image" Target="../media/image611.png"/><Relationship Id="rId907" Type="http://schemas.openxmlformats.org/officeDocument/2006/relationships/image" Target="../media/image552.png"/><Relationship Id="rId36" Type="http://schemas.openxmlformats.org/officeDocument/2006/relationships/customXml" Target="../ink/ink113.xml"/><Relationship Id="rId185" Type="http://schemas.openxmlformats.org/officeDocument/2006/relationships/image" Target="../media/image189.png"/><Relationship Id="rId392" Type="http://schemas.openxmlformats.org/officeDocument/2006/relationships/customXml" Target="../ink/ink291.xml"/><Relationship Id="rId697" Type="http://schemas.openxmlformats.org/officeDocument/2006/relationships/image" Target="../media/image446.png"/><Relationship Id="rId252" Type="http://schemas.openxmlformats.org/officeDocument/2006/relationships/customXml" Target="../ink/ink221.xml"/><Relationship Id="rId1187" Type="http://schemas.openxmlformats.org/officeDocument/2006/relationships/image" Target="../media/image693.png"/><Relationship Id="rId112" Type="http://schemas.openxmlformats.org/officeDocument/2006/relationships/customXml" Target="../ink/ink151.xml"/><Relationship Id="rId557" Type="http://schemas.openxmlformats.org/officeDocument/2006/relationships/image" Target="../media/image375.png"/><Relationship Id="rId764" Type="http://schemas.openxmlformats.org/officeDocument/2006/relationships/customXml" Target="../ink/ink477.xml"/><Relationship Id="rId971" Type="http://schemas.openxmlformats.org/officeDocument/2006/relationships/image" Target="../media/image584.png"/><Relationship Id="rId417" Type="http://schemas.openxmlformats.org/officeDocument/2006/relationships/image" Target="../media/image305.png"/><Relationship Id="rId624" Type="http://schemas.openxmlformats.org/officeDocument/2006/relationships/customXml" Target="../ink/ink407.xml"/><Relationship Id="rId831" Type="http://schemas.openxmlformats.org/officeDocument/2006/relationships/image" Target="../media/image514.png"/><Relationship Id="rId1047" Type="http://schemas.openxmlformats.org/officeDocument/2006/relationships/image" Target="../media/image623.png"/><Relationship Id="rId929" Type="http://schemas.openxmlformats.org/officeDocument/2006/relationships/image" Target="../media/image563.png"/><Relationship Id="rId1114" Type="http://schemas.openxmlformats.org/officeDocument/2006/relationships/customXml" Target="../ink/ink652.xml"/><Relationship Id="rId58" Type="http://schemas.openxmlformats.org/officeDocument/2006/relationships/customXml" Target="../ink/ink124.xml"/><Relationship Id="rId274" Type="http://schemas.openxmlformats.org/officeDocument/2006/relationships/customXml" Target="../ink/ink232.xml"/><Relationship Id="rId481" Type="http://schemas.openxmlformats.org/officeDocument/2006/relationships/image" Target="../media/image337.png"/><Relationship Id="rId134" Type="http://schemas.openxmlformats.org/officeDocument/2006/relationships/customXml" Target="../ink/ink162.xml"/><Relationship Id="rId579" Type="http://schemas.openxmlformats.org/officeDocument/2006/relationships/image" Target="../media/image386.png"/><Relationship Id="rId786" Type="http://schemas.openxmlformats.org/officeDocument/2006/relationships/customXml" Target="../ink/ink488.xml"/><Relationship Id="rId993" Type="http://schemas.openxmlformats.org/officeDocument/2006/relationships/image" Target="../media/image595.png"/><Relationship Id="rId341" Type="http://schemas.openxmlformats.org/officeDocument/2006/relationships/image" Target="../media/image267.png"/><Relationship Id="rId439" Type="http://schemas.openxmlformats.org/officeDocument/2006/relationships/image" Target="../media/image316.png"/><Relationship Id="rId646" Type="http://schemas.openxmlformats.org/officeDocument/2006/relationships/customXml" Target="../ink/ink418.xml"/><Relationship Id="rId1069" Type="http://schemas.openxmlformats.org/officeDocument/2006/relationships/image" Target="../media/image634.png"/><Relationship Id="rId201" Type="http://schemas.openxmlformats.org/officeDocument/2006/relationships/image" Target="../media/image197.png"/><Relationship Id="rId506" Type="http://schemas.openxmlformats.org/officeDocument/2006/relationships/customXml" Target="../ink/ink348.xml"/><Relationship Id="rId853" Type="http://schemas.openxmlformats.org/officeDocument/2006/relationships/image" Target="../media/image525.png"/><Relationship Id="rId1136" Type="http://schemas.openxmlformats.org/officeDocument/2006/relationships/customXml" Target="../ink/ink663.xml"/><Relationship Id="rId713" Type="http://schemas.openxmlformats.org/officeDocument/2006/relationships/image" Target="../media/image454.png"/><Relationship Id="rId920" Type="http://schemas.openxmlformats.org/officeDocument/2006/relationships/customXml" Target="../ink/ink555.xml"/><Relationship Id="rId1203" Type="http://schemas.openxmlformats.org/officeDocument/2006/relationships/image" Target="../media/image702.png"/><Relationship Id="rId296" Type="http://schemas.openxmlformats.org/officeDocument/2006/relationships/customXml" Target="../ink/ink243.xml"/><Relationship Id="rId517" Type="http://schemas.openxmlformats.org/officeDocument/2006/relationships/image" Target="../media/image355.png"/><Relationship Id="rId724" Type="http://schemas.openxmlformats.org/officeDocument/2006/relationships/customXml" Target="../ink/ink457.xml"/><Relationship Id="rId931" Type="http://schemas.openxmlformats.org/officeDocument/2006/relationships/image" Target="../media/image564.png"/><Relationship Id="rId1147" Type="http://schemas.openxmlformats.org/officeDocument/2006/relationships/image" Target="../media/image673.png"/><Relationship Id="rId60" Type="http://schemas.openxmlformats.org/officeDocument/2006/relationships/customXml" Target="../ink/ink125.xml"/><Relationship Id="rId156" Type="http://schemas.openxmlformats.org/officeDocument/2006/relationships/customXml" Target="../ink/ink173.xml"/><Relationship Id="rId363" Type="http://schemas.openxmlformats.org/officeDocument/2006/relationships/image" Target="../media/image278.png"/><Relationship Id="rId570" Type="http://schemas.openxmlformats.org/officeDocument/2006/relationships/customXml" Target="../ink/ink380.xml"/><Relationship Id="rId1007" Type="http://schemas.openxmlformats.org/officeDocument/2006/relationships/image" Target="../media/image602.png"/><Relationship Id="rId223" Type="http://schemas.openxmlformats.org/officeDocument/2006/relationships/image" Target="../media/image208.png"/><Relationship Id="rId430" Type="http://schemas.openxmlformats.org/officeDocument/2006/relationships/customXml" Target="../ink/ink310.xml"/><Relationship Id="rId668" Type="http://schemas.openxmlformats.org/officeDocument/2006/relationships/customXml" Target="../ink/ink429.xml"/><Relationship Id="rId875" Type="http://schemas.openxmlformats.org/officeDocument/2006/relationships/image" Target="../media/image536.png"/><Relationship Id="rId1060" Type="http://schemas.openxmlformats.org/officeDocument/2006/relationships/customXml" Target="../ink/ink625.xml"/><Relationship Id="rId18" Type="http://schemas.openxmlformats.org/officeDocument/2006/relationships/customXml" Target="../ink/ink104.xml"/><Relationship Id="rId528" Type="http://schemas.openxmlformats.org/officeDocument/2006/relationships/customXml" Target="../ink/ink359.xml"/><Relationship Id="rId735" Type="http://schemas.openxmlformats.org/officeDocument/2006/relationships/image" Target="../media/image465.png"/><Relationship Id="rId942" Type="http://schemas.openxmlformats.org/officeDocument/2006/relationships/customXml" Target="../ink/ink566.xml"/><Relationship Id="rId1158" Type="http://schemas.openxmlformats.org/officeDocument/2006/relationships/customXml" Target="../ink/ink674.xml"/><Relationship Id="rId167" Type="http://schemas.openxmlformats.org/officeDocument/2006/relationships/image" Target="../media/image180.png"/><Relationship Id="rId374" Type="http://schemas.openxmlformats.org/officeDocument/2006/relationships/customXml" Target="../ink/ink282.xml"/><Relationship Id="rId581" Type="http://schemas.openxmlformats.org/officeDocument/2006/relationships/image" Target="../media/image387.png"/><Relationship Id="rId1018" Type="http://schemas.openxmlformats.org/officeDocument/2006/relationships/customXml" Target="../ink/ink604.xml"/><Relationship Id="rId71" Type="http://schemas.openxmlformats.org/officeDocument/2006/relationships/image" Target="../media/image132.png"/><Relationship Id="rId234" Type="http://schemas.openxmlformats.org/officeDocument/2006/relationships/customXml" Target="../ink/ink212.xml"/><Relationship Id="rId679" Type="http://schemas.openxmlformats.org/officeDocument/2006/relationships/image" Target="../media/image437.png"/><Relationship Id="rId802" Type="http://schemas.openxmlformats.org/officeDocument/2006/relationships/customXml" Target="../ink/ink496.xml"/><Relationship Id="rId886" Type="http://schemas.openxmlformats.org/officeDocument/2006/relationships/customXml" Target="../ink/ink538.xml"/><Relationship Id="rId2" Type="http://schemas.openxmlformats.org/officeDocument/2006/relationships/customXml" Target="../ink/ink96.xml"/><Relationship Id="rId29" Type="http://schemas.openxmlformats.org/officeDocument/2006/relationships/image" Target="../media/image111.png"/><Relationship Id="rId441" Type="http://schemas.openxmlformats.org/officeDocument/2006/relationships/image" Target="../media/image317.png"/><Relationship Id="rId539" Type="http://schemas.openxmlformats.org/officeDocument/2006/relationships/image" Target="../media/image366.png"/><Relationship Id="rId746" Type="http://schemas.openxmlformats.org/officeDocument/2006/relationships/customXml" Target="../ink/ink468.xml"/><Relationship Id="rId1071" Type="http://schemas.openxmlformats.org/officeDocument/2006/relationships/image" Target="../media/image635.png"/><Relationship Id="rId1169" Type="http://schemas.openxmlformats.org/officeDocument/2006/relationships/image" Target="../media/image684.png"/><Relationship Id="rId178" Type="http://schemas.openxmlformats.org/officeDocument/2006/relationships/customXml" Target="../ink/ink184.xml"/><Relationship Id="rId301" Type="http://schemas.openxmlformats.org/officeDocument/2006/relationships/image" Target="../media/image247.png"/><Relationship Id="rId953" Type="http://schemas.openxmlformats.org/officeDocument/2006/relationships/image" Target="../media/image575.png"/><Relationship Id="rId1029" Type="http://schemas.openxmlformats.org/officeDocument/2006/relationships/image" Target="../media/image613.png"/><Relationship Id="rId82" Type="http://schemas.openxmlformats.org/officeDocument/2006/relationships/customXml" Target="../ink/ink136.xml"/><Relationship Id="rId385" Type="http://schemas.openxmlformats.org/officeDocument/2006/relationships/image" Target="../media/image289.png"/><Relationship Id="rId592" Type="http://schemas.openxmlformats.org/officeDocument/2006/relationships/customXml" Target="../ink/ink391.xml"/><Relationship Id="rId606" Type="http://schemas.openxmlformats.org/officeDocument/2006/relationships/customXml" Target="../ink/ink398.xml"/><Relationship Id="rId813" Type="http://schemas.openxmlformats.org/officeDocument/2006/relationships/image" Target="../media/image504.png"/><Relationship Id="rId245" Type="http://schemas.openxmlformats.org/officeDocument/2006/relationships/image" Target="../media/image219.png"/><Relationship Id="rId452" Type="http://schemas.openxmlformats.org/officeDocument/2006/relationships/customXml" Target="../ink/ink321.xml"/><Relationship Id="rId897" Type="http://schemas.openxmlformats.org/officeDocument/2006/relationships/image" Target="../media/image547.png"/><Relationship Id="rId1082" Type="http://schemas.openxmlformats.org/officeDocument/2006/relationships/customXml" Target="../ink/ink636.xml"/><Relationship Id="rId105" Type="http://schemas.openxmlformats.org/officeDocument/2006/relationships/image" Target="../media/image149.png"/><Relationship Id="rId312" Type="http://schemas.openxmlformats.org/officeDocument/2006/relationships/customXml" Target="../ink/ink251.xml"/><Relationship Id="rId757" Type="http://schemas.openxmlformats.org/officeDocument/2006/relationships/image" Target="../media/image476.png"/><Relationship Id="rId964" Type="http://schemas.openxmlformats.org/officeDocument/2006/relationships/customXml" Target="../ink/ink577.xml"/><Relationship Id="rId93" Type="http://schemas.openxmlformats.org/officeDocument/2006/relationships/image" Target="../media/image143.png"/><Relationship Id="rId189" Type="http://schemas.openxmlformats.org/officeDocument/2006/relationships/image" Target="../media/image191.png"/><Relationship Id="rId396" Type="http://schemas.openxmlformats.org/officeDocument/2006/relationships/customXml" Target="../ink/ink293.xml"/><Relationship Id="rId617" Type="http://schemas.openxmlformats.org/officeDocument/2006/relationships/image" Target="../media/image405.png"/><Relationship Id="rId824" Type="http://schemas.openxmlformats.org/officeDocument/2006/relationships/customXml" Target="../ink/ink507.xml"/><Relationship Id="rId256" Type="http://schemas.openxmlformats.org/officeDocument/2006/relationships/customXml" Target="../ink/ink223.xml"/><Relationship Id="rId463" Type="http://schemas.openxmlformats.org/officeDocument/2006/relationships/image" Target="../media/image328.png"/><Relationship Id="rId670" Type="http://schemas.openxmlformats.org/officeDocument/2006/relationships/customXml" Target="../ink/ink430.xml"/><Relationship Id="rId1093" Type="http://schemas.openxmlformats.org/officeDocument/2006/relationships/image" Target="../media/image646.png"/><Relationship Id="rId1107" Type="http://schemas.openxmlformats.org/officeDocument/2006/relationships/image" Target="../media/image653.png"/><Relationship Id="rId116" Type="http://schemas.openxmlformats.org/officeDocument/2006/relationships/customXml" Target="../ink/ink153.xml"/><Relationship Id="rId323" Type="http://schemas.openxmlformats.org/officeDocument/2006/relationships/image" Target="../media/image258.png"/><Relationship Id="rId530" Type="http://schemas.openxmlformats.org/officeDocument/2006/relationships/customXml" Target="../ink/ink360.xml"/><Relationship Id="rId768" Type="http://schemas.openxmlformats.org/officeDocument/2006/relationships/customXml" Target="../ink/ink479.xml"/><Relationship Id="rId975" Type="http://schemas.openxmlformats.org/officeDocument/2006/relationships/image" Target="../media/image586.png"/><Relationship Id="rId1160" Type="http://schemas.openxmlformats.org/officeDocument/2006/relationships/customXml" Target="../ink/ink675.xml"/><Relationship Id="rId20" Type="http://schemas.openxmlformats.org/officeDocument/2006/relationships/customXml" Target="../ink/ink105.xml"/><Relationship Id="rId628" Type="http://schemas.openxmlformats.org/officeDocument/2006/relationships/customXml" Target="../ink/ink409.xml"/><Relationship Id="rId835" Type="http://schemas.openxmlformats.org/officeDocument/2006/relationships/image" Target="../media/image516.png"/><Relationship Id="rId267" Type="http://schemas.openxmlformats.org/officeDocument/2006/relationships/image" Target="../media/image230.png"/><Relationship Id="rId474" Type="http://schemas.openxmlformats.org/officeDocument/2006/relationships/customXml" Target="../ink/ink332.xml"/><Relationship Id="rId1020" Type="http://schemas.openxmlformats.org/officeDocument/2006/relationships/customXml" Target="../ink/ink605.xml"/><Relationship Id="rId1118" Type="http://schemas.openxmlformats.org/officeDocument/2006/relationships/customXml" Target="../ink/ink654.xml"/><Relationship Id="rId127" Type="http://schemas.openxmlformats.org/officeDocument/2006/relationships/image" Target="../media/image160.png"/><Relationship Id="rId681" Type="http://schemas.openxmlformats.org/officeDocument/2006/relationships/image" Target="../media/image438.png"/><Relationship Id="rId779" Type="http://schemas.openxmlformats.org/officeDocument/2006/relationships/image" Target="../media/image487.png"/><Relationship Id="rId902" Type="http://schemas.openxmlformats.org/officeDocument/2006/relationships/customXml" Target="../ink/ink546.xml"/><Relationship Id="rId986" Type="http://schemas.openxmlformats.org/officeDocument/2006/relationships/customXml" Target="../ink/ink588.xml"/><Relationship Id="rId31" Type="http://schemas.openxmlformats.org/officeDocument/2006/relationships/image" Target="../media/image112.png"/><Relationship Id="rId334" Type="http://schemas.openxmlformats.org/officeDocument/2006/relationships/customXml" Target="../ink/ink262.xml"/><Relationship Id="rId541" Type="http://schemas.openxmlformats.org/officeDocument/2006/relationships/image" Target="../media/image367.png"/><Relationship Id="rId639" Type="http://schemas.openxmlformats.org/officeDocument/2006/relationships/image" Target="../media/image416.png"/><Relationship Id="rId1171" Type="http://schemas.openxmlformats.org/officeDocument/2006/relationships/image" Target="../media/image685.png"/><Relationship Id="rId180" Type="http://schemas.openxmlformats.org/officeDocument/2006/relationships/customXml" Target="../ink/ink185.xml"/><Relationship Id="rId278" Type="http://schemas.openxmlformats.org/officeDocument/2006/relationships/customXml" Target="../ink/ink234.xml"/><Relationship Id="rId401" Type="http://schemas.openxmlformats.org/officeDocument/2006/relationships/image" Target="../media/image297.png"/><Relationship Id="rId846" Type="http://schemas.openxmlformats.org/officeDocument/2006/relationships/customXml" Target="../ink/ink518.xml"/><Relationship Id="rId1031" Type="http://schemas.openxmlformats.org/officeDocument/2006/relationships/image" Target="../media/image614.png"/><Relationship Id="rId1129" Type="http://schemas.openxmlformats.org/officeDocument/2006/relationships/image" Target="../media/image664.png"/><Relationship Id="rId485" Type="http://schemas.openxmlformats.org/officeDocument/2006/relationships/image" Target="../media/image339.png"/><Relationship Id="rId692" Type="http://schemas.openxmlformats.org/officeDocument/2006/relationships/customXml" Target="../ink/ink441.xml"/><Relationship Id="rId706" Type="http://schemas.openxmlformats.org/officeDocument/2006/relationships/customXml" Target="../ink/ink448.xml"/><Relationship Id="rId913" Type="http://schemas.openxmlformats.org/officeDocument/2006/relationships/image" Target="../media/image555.png"/><Relationship Id="rId42" Type="http://schemas.openxmlformats.org/officeDocument/2006/relationships/customXml" Target="../ink/ink116.xml"/><Relationship Id="rId138" Type="http://schemas.openxmlformats.org/officeDocument/2006/relationships/customXml" Target="../ink/ink164.xml"/><Relationship Id="rId345" Type="http://schemas.openxmlformats.org/officeDocument/2006/relationships/image" Target="../media/image269.png"/><Relationship Id="rId552" Type="http://schemas.openxmlformats.org/officeDocument/2006/relationships/customXml" Target="../ink/ink371.xml"/><Relationship Id="rId997" Type="http://schemas.openxmlformats.org/officeDocument/2006/relationships/image" Target="../media/image597.png"/><Relationship Id="rId1182" Type="http://schemas.openxmlformats.org/officeDocument/2006/relationships/customXml" Target="../ink/ink686.xml"/><Relationship Id="rId191" Type="http://schemas.openxmlformats.org/officeDocument/2006/relationships/image" Target="../media/image192.png"/><Relationship Id="rId205" Type="http://schemas.openxmlformats.org/officeDocument/2006/relationships/image" Target="../media/image199.png"/><Relationship Id="rId412" Type="http://schemas.openxmlformats.org/officeDocument/2006/relationships/customXml" Target="../ink/ink301.xml"/><Relationship Id="rId857" Type="http://schemas.openxmlformats.org/officeDocument/2006/relationships/image" Target="../media/image527.png"/><Relationship Id="rId1042" Type="http://schemas.openxmlformats.org/officeDocument/2006/relationships/customXml" Target="../ink/ink616.xml"/><Relationship Id="rId289" Type="http://schemas.openxmlformats.org/officeDocument/2006/relationships/image" Target="../media/image241.png"/><Relationship Id="rId496" Type="http://schemas.openxmlformats.org/officeDocument/2006/relationships/customXml" Target="../ink/ink343.xml"/><Relationship Id="rId717" Type="http://schemas.openxmlformats.org/officeDocument/2006/relationships/image" Target="../media/image456.png"/><Relationship Id="rId924" Type="http://schemas.openxmlformats.org/officeDocument/2006/relationships/customXml" Target="../ink/ink557.xml"/><Relationship Id="rId53" Type="http://schemas.openxmlformats.org/officeDocument/2006/relationships/image" Target="../media/image123.png"/><Relationship Id="rId149" Type="http://schemas.openxmlformats.org/officeDocument/2006/relationships/image" Target="../media/image171.png"/><Relationship Id="rId356" Type="http://schemas.openxmlformats.org/officeDocument/2006/relationships/customXml" Target="../ink/ink273.xml"/><Relationship Id="rId563" Type="http://schemas.openxmlformats.org/officeDocument/2006/relationships/image" Target="../media/image378.png"/><Relationship Id="rId770" Type="http://schemas.openxmlformats.org/officeDocument/2006/relationships/customXml" Target="../ink/ink480.xml"/><Relationship Id="rId1193" Type="http://schemas.openxmlformats.org/officeDocument/2006/relationships/image" Target="../media/image696.png"/><Relationship Id="rId216" Type="http://schemas.openxmlformats.org/officeDocument/2006/relationships/customXml" Target="../ink/ink203.xml"/><Relationship Id="rId423" Type="http://schemas.openxmlformats.org/officeDocument/2006/relationships/image" Target="../media/image308.png"/><Relationship Id="rId868" Type="http://schemas.openxmlformats.org/officeDocument/2006/relationships/customXml" Target="../ink/ink529.xml"/><Relationship Id="rId1053" Type="http://schemas.openxmlformats.org/officeDocument/2006/relationships/image" Target="../media/image626.png"/><Relationship Id="rId630" Type="http://schemas.openxmlformats.org/officeDocument/2006/relationships/customXml" Target="../ink/ink410.xml"/><Relationship Id="rId728" Type="http://schemas.openxmlformats.org/officeDocument/2006/relationships/customXml" Target="../ink/ink459.xml"/><Relationship Id="rId935" Type="http://schemas.openxmlformats.org/officeDocument/2006/relationships/image" Target="../media/image566.png"/><Relationship Id="rId64" Type="http://schemas.openxmlformats.org/officeDocument/2006/relationships/customXml" Target="../ink/ink127.xml"/><Relationship Id="rId367" Type="http://schemas.openxmlformats.org/officeDocument/2006/relationships/image" Target="../media/image280.png"/><Relationship Id="rId574" Type="http://schemas.openxmlformats.org/officeDocument/2006/relationships/customXml" Target="../ink/ink382.xml"/><Relationship Id="rId1120" Type="http://schemas.openxmlformats.org/officeDocument/2006/relationships/customXml" Target="../ink/ink655.xml"/><Relationship Id="rId227" Type="http://schemas.openxmlformats.org/officeDocument/2006/relationships/image" Target="../media/image210.png"/><Relationship Id="rId781" Type="http://schemas.openxmlformats.org/officeDocument/2006/relationships/image" Target="../media/image488.png"/><Relationship Id="rId879" Type="http://schemas.openxmlformats.org/officeDocument/2006/relationships/image" Target="../media/image538.png"/><Relationship Id="rId434" Type="http://schemas.openxmlformats.org/officeDocument/2006/relationships/customXml" Target="../ink/ink312.xml"/><Relationship Id="rId641" Type="http://schemas.openxmlformats.org/officeDocument/2006/relationships/image" Target="../media/image417.png"/><Relationship Id="rId739" Type="http://schemas.openxmlformats.org/officeDocument/2006/relationships/image" Target="../media/image467.png"/><Relationship Id="rId1064" Type="http://schemas.openxmlformats.org/officeDocument/2006/relationships/customXml" Target="../ink/ink627.xml"/><Relationship Id="rId280" Type="http://schemas.openxmlformats.org/officeDocument/2006/relationships/customXml" Target="../ink/ink235.xml"/><Relationship Id="rId501" Type="http://schemas.openxmlformats.org/officeDocument/2006/relationships/image" Target="../media/image347.png"/><Relationship Id="rId946" Type="http://schemas.openxmlformats.org/officeDocument/2006/relationships/customXml" Target="../ink/ink568.xml"/><Relationship Id="rId1131" Type="http://schemas.openxmlformats.org/officeDocument/2006/relationships/image" Target="../media/image665.png"/><Relationship Id="rId75" Type="http://schemas.openxmlformats.org/officeDocument/2006/relationships/image" Target="../media/image134.png"/><Relationship Id="rId140" Type="http://schemas.openxmlformats.org/officeDocument/2006/relationships/customXml" Target="../ink/ink165.xml"/><Relationship Id="rId378" Type="http://schemas.openxmlformats.org/officeDocument/2006/relationships/customXml" Target="../ink/ink284.xml"/><Relationship Id="rId585" Type="http://schemas.openxmlformats.org/officeDocument/2006/relationships/image" Target="../media/image389.png"/><Relationship Id="rId792" Type="http://schemas.openxmlformats.org/officeDocument/2006/relationships/customXml" Target="../ink/ink491.xml"/><Relationship Id="rId806" Type="http://schemas.openxmlformats.org/officeDocument/2006/relationships/customXml" Target="../ink/ink498.xml"/><Relationship Id="rId6" Type="http://schemas.openxmlformats.org/officeDocument/2006/relationships/customXml" Target="../ink/ink98.xml"/><Relationship Id="rId238" Type="http://schemas.openxmlformats.org/officeDocument/2006/relationships/customXml" Target="../ink/ink214.xml"/><Relationship Id="rId445" Type="http://schemas.openxmlformats.org/officeDocument/2006/relationships/image" Target="../media/image319.png"/><Relationship Id="rId652" Type="http://schemas.openxmlformats.org/officeDocument/2006/relationships/customXml" Target="../ink/ink421.xml"/><Relationship Id="rId1075" Type="http://schemas.openxmlformats.org/officeDocument/2006/relationships/image" Target="../media/image637.png"/><Relationship Id="rId291" Type="http://schemas.openxmlformats.org/officeDocument/2006/relationships/image" Target="../media/image242.png"/><Relationship Id="rId305" Type="http://schemas.openxmlformats.org/officeDocument/2006/relationships/image" Target="../media/image249.png"/><Relationship Id="rId512" Type="http://schemas.openxmlformats.org/officeDocument/2006/relationships/customXml" Target="../ink/ink351.xml"/><Relationship Id="rId957" Type="http://schemas.openxmlformats.org/officeDocument/2006/relationships/image" Target="../media/image577.png"/><Relationship Id="rId1142" Type="http://schemas.openxmlformats.org/officeDocument/2006/relationships/customXml" Target="../ink/ink666.xml"/><Relationship Id="rId86" Type="http://schemas.openxmlformats.org/officeDocument/2006/relationships/customXml" Target="../ink/ink138.xml"/><Relationship Id="rId151" Type="http://schemas.openxmlformats.org/officeDocument/2006/relationships/image" Target="../media/image172.png"/><Relationship Id="rId389" Type="http://schemas.openxmlformats.org/officeDocument/2006/relationships/image" Target="../media/image291.png"/><Relationship Id="rId596" Type="http://schemas.openxmlformats.org/officeDocument/2006/relationships/customXml" Target="../ink/ink393.xml"/><Relationship Id="rId817" Type="http://schemas.openxmlformats.org/officeDocument/2006/relationships/image" Target="../media/image506.png"/><Relationship Id="rId1002" Type="http://schemas.openxmlformats.org/officeDocument/2006/relationships/customXml" Target="../ink/ink596.xml"/><Relationship Id="rId249" Type="http://schemas.openxmlformats.org/officeDocument/2006/relationships/image" Target="../media/image221.png"/><Relationship Id="rId456" Type="http://schemas.openxmlformats.org/officeDocument/2006/relationships/customXml" Target="../ink/ink323.xml"/><Relationship Id="rId663" Type="http://schemas.openxmlformats.org/officeDocument/2006/relationships/image" Target="../media/image428.png"/><Relationship Id="rId870" Type="http://schemas.openxmlformats.org/officeDocument/2006/relationships/customXml" Target="../ink/ink530.xml"/><Relationship Id="rId1086" Type="http://schemas.openxmlformats.org/officeDocument/2006/relationships/customXml" Target="../ink/ink638.xml"/><Relationship Id="rId13" Type="http://schemas.openxmlformats.org/officeDocument/2006/relationships/image" Target="../media/image103.png"/><Relationship Id="rId109" Type="http://schemas.openxmlformats.org/officeDocument/2006/relationships/image" Target="../media/image151.png"/><Relationship Id="rId316" Type="http://schemas.openxmlformats.org/officeDocument/2006/relationships/customXml" Target="../ink/ink253.xml"/><Relationship Id="rId523" Type="http://schemas.openxmlformats.org/officeDocument/2006/relationships/image" Target="../media/image358.png"/><Relationship Id="rId968" Type="http://schemas.openxmlformats.org/officeDocument/2006/relationships/customXml" Target="../ink/ink579.xml"/><Relationship Id="rId1153" Type="http://schemas.openxmlformats.org/officeDocument/2006/relationships/image" Target="../media/image676.png"/><Relationship Id="rId97" Type="http://schemas.openxmlformats.org/officeDocument/2006/relationships/image" Target="../media/image145.png"/><Relationship Id="rId730" Type="http://schemas.openxmlformats.org/officeDocument/2006/relationships/customXml" Target="../ink/ink460.xml"/><Relationship Id="rId828" Type="http://schemas.openxmlformats.org/officeDocument/2006/relationships/customXml" Target="../ink/ink509.xml"/><Relationship Id="rId1013" Type="http://schemas.openxmlformats.org/officeDocument/2006/relationships/image" Target="../media/image605.png"/><Relationship Id="rId162" Type="http://schemas.openxmlformats.org/officeDocument/2006/relationships/customXml" Target="../ink/ink176.xml"/><Relationship Id="rId467" Type="http://schemas.openxmlformats.org/officeDocument/2006/relationships/image" Target="../media/image330.png"/><Relationship Id="rId1097" Type="http://schemas.openxmlformats.org/officeDocument/2006/relationships/image" Target="../media/image648.png"/><Relationship Id="rId674" Type="http://schemas.openxmlformats.org/officeDocument/2006/relationships/customXml" Target="../ink/ink432.xml"/><Relationship Id="rId881" Type="http://schemas.openxmlformats.org/officeDocument/2006/relationships/image" Target="../media/image539.png"/><Relationship Id="rId979" Type="http://schemas.openxmlformats.org/officeDocument/2006/relationships/image" Target="../media/image588.png"/><Relationship Id="rId24" Type="http://schemas.openxmlformats.org/officeDocument/2006/relationships/customXml" Target="../ink/ink107.xml"/><Relationship Id="rId327" Type="http://schemas.openxmlformats.org/officeDocument/2006/relationships/image" Target="../media/image260.png"/><Relationship Id="rId534" Type="http://schemas.openxmlformats.org/officeDocument/2006/relationships/customXml" Target="../ink/ink362.xml"/><Relationship Id="rId741" Type="http://schemas.openxmlformats.org/officeDocument/2006/relationships/image" Target="../media/image468.png"/><Relationship Id="rId839" Type="http://schemas.openxmlformats.org/officeDocument/2006/relationships/image" Target="../media/image518.png"/><Relationship Id="rId1164" Type="http://schemas.openxmlformats.org/officeDocument/2006/relationships/customXml" Target="../ink/ink677.xml"/><Relationship Id="rId173" Type="http://schemas.openxmlformats.org/officeDocument/2006/relationships/image" Target="../media/image183.png"/><Relationship Id="rId380" Type="http://schemas.openxmlformats.org/officeDocument/2006/relationships/customXml" Target="../ink/ink285.xml"/><Relationship Id="rId601" Type="http://schemas.openxmlformats.org/officeDocument/2006/relationships/image" Target="../media/image397.png"/><Relationship Id="rId1024" Type="http://schemas.openxmlformats.org/officeDocument/2006/relationships/customXml" Target="../ink/ink607.xml"/><Relationship Id="rId240" Type="http://schemas.openxmlformats.org/officeDocument/2006/relationships/customXml" Target="../ink/ink215.xml"/><Relationship Id="rId478" Type="http://schemas.openxmlformats.org/officeDocument/2006/relationships/customXml" Target="../ink/ink334.xml"/><Relationship Id="rId685" Type="http://schemas.openxmlformats.org/officeDocument/2006/relationships/image" Target="../media/image440.png"/><Relationship Id="rId892" Type="http://schemas.openxmlformats.org/officeDocument/2006/relationships/customXml" Target="../ink/ink541.xml"/><Relationship Id="rId906" Type="http://schemas.openxmlformats.org/officeDocument/2006/relationships/customXml" Target="../ink/ink548.xml"/><Relationship Id="rId35" Type="http://schemas.openxmlformats.org/officeDocument/2006/relationships/image" Target="../media/image114.png"/><Relationship Id="rId100" Type="http://schemas.openxmlformats.org/officeDocument/2006/relationships/customXml" Target="../ink/ink145.xml"/><Relationship Id="rId338" Type="http://schemas.openxmlformats.org/officeDocument/2006/relationships/customXml" Target="../ink/ink264.xml"/><Relationship Id="rId545" Type="http://schemas.openxmlformats.org/officeDocument/2006/relationships/image" Target="../media/image369.png"/><Relationship Id="rId752" Type="http://schemas.openxmlformats.org/officeDocument/2006/relationships/customXml" Target="../ink/ink471.xml"/><Relationship Id="rId1175" Type="http://schemas.openxmlformats.org/officeDocument/2006/relationships/image" Target="../media/image687.png"/><Relationship Id="rId184" Type="http://schemas.openxmlformats.org/officeDocument/2006/relationships/customXml" Target="../ink/ink187.xml"/><Relationship Id="rId391" Type="http://schemas.openxmlformats.org/officeDocument/2006/relationships/image" Target="../media/image292.png"/><Relationship Id="rId405" Type="http://schemas.openxmlformats.org/officeDocument/2006/relationships/image" Target="../media/image299.png"/><Relationship Id="rId612" Type="http://schemas.openxmlformats.org/officeDocument/2006/relationships/customXml" Target="../ink/ink401.xml"/><Relationship Id="rId1035" Type="http://schemas.openxmlformats.org/officeDocument/2006/relationships/image" Target="../media/image616.png"/><Relationship Id="rId251" Type="http://schemas.openxmlformats.org/officeDocument/2006/relationships/image" Target="../media/image222.png"/><Relationship Id="rId489" Type="http://schemas.openxmlformats.org/officeDocument/2006/relationships/image" Target="../media/image341.png"/><Relationship Id="rId696" Type="http://schemas.openxmlformats.org/officeDocument/2006/relationships/customXml" Target="../ink/ink443.xml"/><Relationship Id="rId917" Type="http://schemas.openxmlformats.org/officeDocument/2006/relationships/image" Target="../media/image557.png"/><Relationship Id="rId1102" Type="http://schemas.openxmlformats.org/officeDocument/2006/relationships/customXml" Target="../ink/ink646.xml"/><Relationship Id="rId46" Type="http://schemas.openxmlformats.org/officeDocument/2006/relationships/customXml" Target="../ink/ink118.xml"/><Relationship Id="rId349" Type="http://schemas.openxmlformats.org/officeDocument/2006/relationships/image" Target="../media/image271.png"/><Relationship Id="rId556" Type="http://schemas.openxmlformats.org/officeDocument/2006/relationships/customXml" Target="../ink/ink373.xml"/><Relationship Id="rId763" Type="http://schemas.openxmlformats.org/officeDocument/2006/relationships/image" Target="../media/image479.png"/><Relationship Id="rId1186" Type="http://schemas.openxmlformats.org/officeDocument/2006/relationships/customXml" Target="../ink/ink688.xml"/><Relationship Id="rId111" Type="http://schemas.openxmlformats.org/officeDocument/2006/relationships/image" Target="../media/image152.png"/><Relationship Id="rId195" Type="http://schemas.openxmlformats.org/officeDocument/2006/relationships/image" Target="../media/image194.png"/><Relationship Id="rId209" Type="http://schemas.openxmlformats.org/officeDocument/2006/relationships/image" Target="../media/image201.png"/><Relationship Id="rId416" Type="http://schemas.openxmlformats.org/officeDocument/2006/relationships/customXml" Target="../ink/ink303.xml"/><Relationship Id="rId970" Type="http://schemas.openxmlformats.org/officeDocument/2006/relationships/customXml" Target="../ink/ink580.xml"/><Relationship Id="rId1046" Type="http://schemas.openxmlformats.org/officeDocument/2006/relationships/customXml" Target="../ink/ink618.xml"/><Relationship Id="rId623" Type="http://schemas.openxmlformats.org/officeDocument/2006/relationships/image" Target="../media/image408.png"/><Relationship Id="rId830" Type="http://schemas.openxmlformats.org/officeDocument/2006/relationships/customXml" Target="../ink/ink510.xml"/><Relationship Id="rId928" Type="http://schemas.openxmlformats.org/officeDocument/2006/relationships/customXml" Target="../ink/ink559.xml"/><Relationship Id="rId57" Type="http://schemas.openxmlformats.org/officeDocument/2006/relationships/image" Target="../media/image125.png"/><Relationship Id="rId262" Type="http://schemas.openxmlformats.org/officeDocument/2006/relationships/customXml" Target="../ink/ink226.xml"/><Relationship Id="rId567" Type="http://schemas.openxmlformats.org/officeDocument/2006/relationships/image" Target="../media/image380.png"/><Relationship Id="rId1113" Type="http://schemas.openxmlformats.org/officeDocument/2006/relationships/image" Target="../media/image656.png"/><Relationship Id="rId1197" Type="http://schemas.openxmlformats.org/officeDocument/2006/relationships/image" Target="../media/image698.png"/><Relationship Id="rId122" Type="http://schemas.openxmlformats.org/officeDocument/2006/relationships/customXml" Target="../ink/ink156.xml"/><Relationship Id="rId774" Type="http://schemas.openxmlformats.org/officeDocument/2006/relationships/customXml" Target="../ink/ink482.xml"/><Relationship Id="rId981" Type="http://schemas.openxmlformats.org/officeDocument/2006/relationships/image" Target="../media/image589.png"/><Relationship Id="rId1057" Type="http://schemas.openxmlformats.org/officeDocument/2006/relationships/image" Target="../media/image628.png"/><Relationship Id="rId427" Type="http://schemas.openxmlformats.org/officeDocument/2006/relationships/image" Target="../media/image310.png"/><Relationship Id="rId634" Type="http://schemas.openxmlformats.org/officeDocument/2006/relationships/customXml" Target="../ink/ink412.xml"/><Relationship Id="rId841" Type="http://schemas.openxmlformats.org/officeDocument/2006/relationships/image" Target="../media/image519.png"/><Relationship Id="rId273" Type="http://schemas.openxmlformats.org/officeDocument/2006/relationships/image" Target="../media/image233.png"/><Relationship Id="rId480" Type="http://schemas.openxmlformats.org/officeDocument/2006/relationships/customXml" Target="../ink/ink335.xml"/><Relationship Id="rId701" Type="http://schemas.openxmlformats.org/officeDocument/2006/relationships/image" Target="../media/image448.png"/><Relationship Id="rId939" Type="http://schemas.openxmlformats.org/officeDocument/2006/relationships/image" Target="../media/image568.png"/><Relationship Id="rId1124" Type="http://schemas.openxmlformats.org/officeDocument/2006/relationships/customXml" Target="../ink/ink657.xml"/><Relationship Id="rId68" Type="http://schemas.openxmlformats.org/officeDocument/2006/relationships/customXml" Target="../ink/ink129.xml"/><Relationship Id="rId133" Type="http://schemas.openxmlformats.org/officeDocument/2006/relationships/image" Target="../media/image163.png"/><Relationship Id="rId340" Type="http://schemas.openxmlformats.org/officeDocument/2006/relationships/customXml" Target="../ink/ink265.xml"/><Relationship Id="rId578" Type="http://schemas.openxmlformats.org/officeDocument/2006/relationships/customXml" Target="../ink/ink384.xml"/><Relationship Id="rId785" Type="http://schemas.openxmlformats.org/officeDocument/2006/relationships/image" Target="../media/image490.png"/><Relationship Id="rId992" Type="http://schemas.openxmlformats.org/officeDocument/2006/relationships/customXml" Target="../ink/ink591.xml"/><Relationship Id="rId200" Type="http://schemas.openxmlformats.org/officeDocument/2006/relationships/customXml" Target="../ink/ink195.xml"/><Relationship Id="rId438" Type="http://schemas.openxmlformats.org/officeDocument/2006/relationships/customXml" Target="../ink/ink314.xml"/><Relationship Id="rId645" Type="http://schemas.openxmlformats.org/officeDocument/2006/relationships/image" Target="../media/image419.png"/><Relationship Id="rId852" Type="http://schemas.openxmlformats.org/officeDocument/2006/relationships/customXml" Target="../ink/ink521.xml"/><Relationship Id="rId1068" Type="http://schemas.openxmlformats.org/officeDocument/2006/relationships/customXml" Target="../ink/ink629.xml"/><Relationship Id="rId284" Type="http://schemas.openxmlformats.org/officeDocument/2006/relationships/customXml" Target="../ink/ink237.xml"/><Relationship Id="rId491" Type="http://schemas.openxmlformats.org/officeDocument/2006/relationships/image" Target="../media/image342.png"/><Relationship Id="rId505" Type="http://schemas.openxmlformats.org/officeDocument/2006/relationships/image" Target="../media/image349.png"/><Relationship Id="rId712" Type="http://schemas.openxmlformats.org/officeDocument/2006/relationships/customXml" Target="../ink/ink451.xml"/><Relationship Id="rId1135" Type="http://schemas.openxmlformats.org/officeDocument/2006/relationships/image" Target="../media/image667.png"/><Relationship Id="rId79" Type="http://schemas.openxmlformats.org/officeDocument/2006/relationships/image" Target="../media/image136.png"/><Relationship Id="rId144" Type="http://schemas.openxmlformats.org/officeDocument/2006/relationships/customXml" Target="../ink/ink167.xml"/><Relationship Id="rId589" Type="http://schemas.openxmlformats.org/officeDocument/2006/relationships/image" Target="../media/image391.png"/><Relationship Id="rId796" Type="http://schemas.openxmlformats.org/officeDocument/2006/relationships/customXml" Target="../ink/ink493.xml"/><Relationship Id="rId1202" Type="http://schemas.openxmlformats.org/officeDocument/2006/relationships/customXml" Target="../ink/ink696.xml"/><Relationship Id="rId351" Type="http://schemas.openxmlformats.org/officeDocument/2006/relationships/image" Target="../media/image272.png"/><Relationship Id="rId449" Type="http://schemas.openxmlformats.org/officeDocument/2006/relationships/image" Target="../media/image321.png"/><Relationship Id="rId656" Type="http://schemas.openxmlformats.org/officeDocument/2006/relationships/customXml" Target="../ink/ink423.xml"/><Relationship Id="rId863" Type="http://schemas.openxmlformats.org/officeDocument/2006/relationships/image" Target="../media/image530.png"/><Relationship Id="rId1079" Type="http://schemas.openxmlformats.org/officeDocument/2006/relationships/image" Target="../media/image639.png"/><Relationship Id="rId211" Type="http://schemas.openxmlformats.org/officeDocument/2006/relationships/image" Target="../media/image202.png"/><Relationship Id="rId295" Type="http://schemas.openxmlformats.org/officeDocument/2006/relationships/image" Target="../media/image244.png"/><Relationship Id="rId309" Type="http://schemas.openxmlformats.org/officeDocument/2006/relationships/image" Target="../media/image251.png"/><Relationship Id="rId516" Type="http://schemas.openxmlformats.org/officeDocument/2006/relationships/customXml" Target="../ink/ink353.xml"/><Relationship Id="rId1146" Type="http://schemas.openxmlformats.org/officeDocument/2006/relationships/customXml" Target="../ink/ink668.xml"/><Relationship Id="rId723" Type="http://schemas.openxmlformats.org/officeDocument/2006/relationships/image" Target="../media/image459.png"/><Relationship Id="rId930" Type="http://schemas.openxmlformats.org/officeDocument/2006/relationships/customXml" Target="../ink/ink560.xml"/><Relationship Id="rId1006" Type="http://schemas.openxmlformats.org/officeDocument/2006/relationships/customXml" Target="../ink/ink598.xml"/><Relationship Id="rId155" Type="http://schemas.openxmlformats.org/officeDocument/2006/relationships/image" Target="../media/image174.png"/><Relationship Id="rId362" Type="http://schemas.openxmlformats.org/officeDocument/2006/relationships/customXml" Target="../ink/ink276.xml"/><Relationship Id="rId222" Type="http://schemas.openxmlformats.org/officeDocument/2006/relationships/customXml" Target="../ink/ink206.xml"/><Relationship Id="rId667" Type="http://schemas.openxmlformats.org/officeDocument/2006/relationships/image" Target="../media/image431.png"/><Relationship Id="rId874" Type="http://schemas.openxmlformats.org/officeDocument/2006/relationships/customXml" Target="../ink/ink532.xml"/><Relationship Id="rId17" Type="http://schemas.openxmlformats.org/officeDocument/2006/relationships/image" Target="../media/image105.png"/><Relationship Id="rId527" Type="http://schemas.openxmlformats.org/officeDocument/2006/relationships/image" Target="../media/image360.png"/><Relationship Id="rId734" Type="http://schemas.openxmlformats.org/officeDocument/2006/relationships/customXml" Target="../ink/ink462.xml"/><Relationship Id="rId941" Type="http://schemas.openxmlformats.org/officeDocument/2006/relationships/image" Target="../media/image569.png"/><Relationship Id="rId1157" Type="http://schemas.openxmlformats.org/officeDocument/2006/relationships/image" Target="../media/image678.png"/><Relationship Id="rId70" Type="http://schemas.openxmlformats.org/officeDocument/2006/relationships/customXml" Target="../ink/ink130.xml"/><Relationship Id="rId166" Type="http://schemas.openxmlformats.org/officeDocument/2006/relationships/customXml" Target="../ink/ink178.xml"/><Relationship Id="rId373" Type="http://schemas.openxmlformats.org/officeDocument/2006/relationships/image" Target="../media/image283.png"/><Relationship Id="rId580" Type="http://schemas.openxmlformats.org/officeDocument/2006/relationships/customXml" Target="../ink/ink385.xml"/><Relationship Id="rId801" Type="http://schemas.openxmlformats.org/officeDocument/2006/relationships/image" Target="../media/image498.png"/><Relationship Id="rId1017" Type="http://schemas.openxmlformats.org/officeDocument/2006/relationships/image" Target="../media/image607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13.png"/><Relationship Id="rId440" Type="http://schemas.openxmlformats.org/officeDocument/2006/relationships/customXml" Target="../ink/ink315.xml"/><Relationship Id="rId678" Type="http://schemas.openxmlformats.org/officeDocument/2006/relationships/customXml" Target="../ink/ink434.xml"/><Relationship Id="rId885" Type="http://schemas.openxmlformats.org/officeDocument/2006/relationships/image" Target="../media/image541.png"/><Relationship Id="rId1070" Type="http://schemas.openxmlformats.org/officeDocument/2006/relationships/customXml" Target="../ink/ink630.xml"/><Relationship Id="rId28" Type="http://schemas.openxmlformats.org/officeDocument/2006/relationships/customXml" Target="../ink/ink109.xml"/><Relationship Id="rId300" Type="http://schemas.openxmlformats.org/officeDocument/2006/relationships/customXml" Target="../ink/ink245.xml"/><Relationship Id="rId538" Type="http://schemas.openxmlformats.org/officeDocument/2006/relationships/customXml" Target="../ink/ink364.xml"/><Relationship Id="rId745" Type="http://schemas.openxmlformats.org/officeDocument/2006/relationships/image" Target="../media/image470.png"/><Relationship Id="rId952" Type="http://schemas.openxmlformats.org/officeDocument/2006/relationships/customXml" Target="../ink/ink571.xml"/><Relationship Id="rId1168" Type="http://schemas.openxmlformats.org/officeDocument/2006/relationships/customXml" Target="../ink/ink679.xml"/><Relationship Id="rId81" Type="http://schemas.openxmlformats.org/officeDocument/2006/relationships/image" Target="../media/image137.png"/><Relationship Id="rId177" Type="http://schemas.openxmlformats.org/officeDocument/2006/relationships/image" Target="../media/image185.png"/><Relationship Id="rId384" Type="http://schemas.openxmlformats.org/officeDocument/2006/relationships/customXml" Target="../ink/ink287.xml"/><Relationship Id="rId591" Type="http://schemas.openxmlformats.org/officeDocument/2006/relationships/image" Target="../media/image392.png"/><Relationship Id="rId605" Type="http://schemas.openxmlformats.org/officeDocument/2006/relationships/image" Target="../media/image399.png"/><Relationship Id="rId812" Type="http://schemas.openxmlformats.org/officeDocument/2006/relationships/customXml" Target="../ink/ink501.xml"/><Relationship Id="rId1028" Type="http://schemas.openxmlformats.org/officeDocument/2006/relationships/customXml" Target="../ink/ink609.xml"/><Relationship Id="rId244" Type="http://schemas.openxmlformats.org/officeDocument/2006/relationships/customXml" Target="../ink/ink217.xml"/><Relationship Id="rId689" Type="http://schemas.openxmlformats.org/officeDocument/2006/relationships/image" Target="../media/image442.png"/><Relationship Id="rId896" Type="http://schemas.openxmlformats.org/officeDocument/2006/relationships/customXml" Target="../ink/ink543.xml"/><Relationship Id="rId1081" Type="http://schemas.openxmlformats.org/officeDocument/2006/relationships/image" Target="../media/image640.png"/><Relationship Id="rId39" Type="http://schemas.openxmlformats.org/officeDocument/2006/relationships/image" Target="../media/image116.png"/><Relationship Id="rId451" Type="http://schemas.openxmlformats.org/officeDocument/2006/relationships/image" Target="../media/image322.png"/><Relationship Id="rId549" Type="http://schemas.openxmlformats.org/officeDocument/2006/relationships/image" Target="../media/image371.png"/><Relationship Id="rId756" Type="http://schemas.openxmlformats.org/officeDocument/2006/relationships/customXml" Target="../ink/ink473.xml"/><Relationship Id="rId1179" Type="http://schemas.openxmlformats.org/officeDocument/2006/relationships/image" Target="../media/image689.png"/><Relationship Id="rId104" Type="http://schemas.openxmlformats.org/officeDocument/2006/relationships/customXml" Target="../ink/ink147.xml"/><Relationship Id="rId188" Type="http://schemas.openxmlformats.org/officeDocument/2006/relationships/customXml" Target="../ink/ink189.xml"/><Relationship Id="rId311" Type="http://schemas.openxmlformats.org/officeDocument/2006/relationships/image" Target="../media/image252.png"/><Relationship Id="rId395" Type="http://schemas.openxmlformats.org/officeDocument/2006/relationships/image" Target="../media/image294.png"/><Relationship Id="rId409" Type="http://schemas.openxmlformats.org/officeDocument/2006/relationships/image" Target="../media/image301.png"/><Relationship Id="rId963" Type="http://schemas.openxmlformats.org/officeDocument/2006/relationships/image" Target="../media/image580.png"/><Relationship Id="rId1039" Type="http://schemas.openxmlformats.org/officeDocument/2006/relationships/image" Target="../media/image618.png"/><Relationship Id="rId92" Type="http://schemas.openxmlformats.org/officeDocument/2006/relationships/customXml" Target="../ink/ink141.xml"/><Relationship Id="rId616" Type="http://schemas.openxmlformats.org/officeDocument/2006/relationships/customXml" Target="../ink/ink403.xml"/><Relationship Id="rId823" Type="http://schemas.openxmlformats.org/officeDocument/2006/relationships/image" Target="../media/image509.png"/><Relationship Id="rId255" Type="http://schemas.openxmlformats.org/officeDocument/2006/relationships/image" Target="../media/image224.png"/><Relationship Id="rId462" Type="http://schemas.openxmlformats.org/officeDocument/2006/relationships/customXml" Target="../ink/ink326.xml"/><Relationship Id="rId1092" Type="http://schemas.openxmlformats.org/officeDocument/2006/relationships/customXml" Target="../ink/ink641.xml"/><Relationship Id="rId1106" Type="http://schemas.openxmlformats.org/officeDocument/2006/relationships/customXml" Target="../ink/ink648.xml"/><Relationship Id="rId115" Type="http://schemas.openxmlformats.org/officeDocument/2006/relationships/image" Target="../media/image154.png"/><Relationship Id="rId322" Type="http://schemas.openxmlformats.org/officeDocument/2006/relationships/customXml" Target="../ink/ink256.xml"/><Relationship Id="rId767" Type="http://schemas.openxmlformats.org/officeDocument/2006/relationships/image" Target="../media/image481.png"/><Relationship Id="rId974" Type="http://schemas.openxmlformats.org/officeDocument/2006/relationships/customXml" Target="../ink/ink582.xml"/><Relationship Id="rId199" Type="http://schemas.openxmlformats.org/officeDocument/2006/relationships/image" Target="../media/image196.png"/><Relationship Id="rId627" Type="http://schemas.openxmlformats.org/officeDocument/2006/relationships/image" Target="../media/image410.png"/><Relationship Id="rId834" Type="http://schemas.openxmlformats.org/officeDocument/2006/relationships/customXml" Target="../ink/ink512.xml"/><Relationship Id="rId266" Type="http://schemas.openxmlformats.org/officeDocument/2006/relationships/customXml" Target="../ink/ink228.xml"/><Relationship Id="rId473" Type="http://schemas.openxmlformats.org/officeDocument/2006/relationships/image" Target="../media/image333.png"/><Relationship Id="rId680" Type="http://schemas.openxmlformats.org/officeDocument/2006/relationships/customXml" Target="../ink/ink435.xml"/><Relationship Id="rId901" Type="http://schemas.openxmlformats.org/officeDocument/2006/relationships/image" Target="../media/image549.png"/><Relationship Id="rId1117" Type="http://schemas.openxmlformats.org/officeDocument/2006/relationships/image" Target="../media/image658.png"/><Relationship Id="rId30" Type="http://schemas.openxmlformats.org/officeDocument/2006/relationships/customXml" Target="../ink/ink110.xml"/><Relationship Id="rId126" Type="http://schemas.openxmlformats.org/officeDocument/2006/relationships/customXml" Target="../ink/ink158.xml"/><Relationship Id="rId333" Type="http://schemas.openxmlformats.org/officeDocument/2006/relationships/image" Target="../media/image263.png"/><Relationship Id="rId540" Type="http://schemas.openxmlformats.org/officeDocument/2006/relationships/customXml" Target="../ink/ink365.xml"/><Relationship Id="rId778" Type="http://schemas.openxmlformats.org/officeDocument/2006/relationships/customXml" Target="../ink/ink484.xml"/><Relationship Id="rId985" Type="http://schemas.openxmlformats.org/officeDocument/2006/relationships/image" Target="../media/image591.png"/><Relationship Id="rId1170" Type="http://schemas.openxmlformats.org/officeDocument/2006/relationships/customXml" Target="../ink/ink680.xml"/><Relationship Id="rId638" Type="http://schemas.openxmlformats.org/officeDocument/2006/relationships/customXml" Target="../ink/ink414.xml"/><Relationship Id="rId845" Type="http://schemas.openxmlformats.org/officeDocument/2006/relationships/image" Target="../media/image521.png"/><Relationship Id="rId1030" Type="http://schemas.openxmlformats.org/officeDocument/2006/relationships/customXml" Target="../ink/ink610.xml"/><Relationship Id="rId277" Type="http://schemas.openxmlformats.org/officeDocument/2006/relationships/image" Target="../media/image235.png"/><Relationship Id="rId400" Type="http://schemas.openxmlformats.org/officeDocument/2006/relationships/customXml" Target="../ink/ink295.xml"/><Relationship Id="rId484" Type="http://schemas.openxmlformats.org/officeDocument/2006/relationships/customXml" Target="../ink/ink337.xml"/><Relationship Id="rId705" Type="http://schemas.openxmlformats.org/officeDocument/2006/relationships/image" Target="../media/image450.png"/><Relationship Id="rId1128" Type="http://schemas.openxmlformats.org/officeDocument/2006/relationships/customXml" Target="../ink/ink659.xml"/><Relationship Id="rId137" Type="http://schemas.openxmlformats.org/officeDocument/2006/relationships/image" Target="../media/image165.png"/><Relationship Id="rId344" Type="http://schemas.openxmlformats.org/officeDocument/2006/relationships/customXml" Target="../ink/ink267.xml"/><Relationship Id="rId691" Type="http://schemas.openxmlformats.org/officeDocument/2006/relationships/image" Target="../media/image443.png"/><Relationship Id="rId789" Type="http://schemas.openxmlformats.org/officeDocument/2006/relationships/image" Target="../media/image492.png"/><Relationship Id="rId912" Type="http://schemas.openxmlformats.org/officeDocument/2006/relationships/customXml" Target="../ink/ink551.xml"/><Relationship Id="rId996" Type="http://schemas.openxmlformats.org/officeDocument/2006/relationships/customXml" Target="../ink/ink593.xml"/><Relationship Id="rId41" Type="http://schemas.openxmlformats.org/officeDocument/2006/relationships/image" Target="../media/image117.png"/><Relationship Id="rId551" Type="http://schemas.openxmlformats.org/officeDocument/2006/relationships/image" Target="../media/image372.png"/><Relationship Id="rId649" Type="http://schemas.openxmlformats.org/officeDocument/2006/relationships/image" Target="../media/image421.png"/><Relationship Id="rId856" Type="http://schemas.openxmlformats.org/officeDocument/2006/relationships/customXml" Target="../ink/ink523.xml"/><Relationship Id="rId1181" Type="http://schemas.openxmlformats.org/officeDocument/2006/relationships/image" Target="../media/image690.png"/><Relationship Id="rId190" Type="http://schemas.openxmlformats.org/officeDocument/2006/relationships/customXml" Target="../ink/ink190.xml"/><Relationship Id="rId204" Type="http://schemas.openxmlformats.org/officeDocument/2006/relationships/customXml" Target="../ink/ink197.xml"/><Relationship Id="rId288" Type="http://schemas.openxmlformats.org/officeDocument/2006/relationships/customXml" Target="../ink/ink239.xml"/><Relationship Id="rId411" Type="http://schemas.openxmlformats.org/officeDocument/2006/relationships/image" Target="../media/image302.png"/><Relationship Id="rId509" Type="http://schemas.openxmlformats.org/officeDocument/2006/relationships/image" Target="../media/image351.png"/><Relationship Id="rId1041" Type="http://schemas.openxmlformats.org/officeDocument/2006/relationships/image" Target="../media/image619.png"/><Relationship Id="rId1139" Type="http://schemas.openxmlformats.org/officeDocument/2006/relationships/image" Target="../media/image669.png"/><Relationship Id="rId495" Type="http://schemas.openxmlformats.org/officeDocument/2006/relationships/image" Target="../media/image344.png"/><Relationship Id="rId716" Type="http://schemas.openxmlformats.org/officeDocument/2006/relationships/customXml" Target="../ink/ink453.xml"/><Relationship Id="rId923" Type="http://schemas.openxmlformats.org/officeDocument/2006/relationships/image" Target="../media/image560.png"/><Relationship Id="rId52" Type="http://schemas.openxmlformats.org/officeDocument/2006/relationships/customXml" Target="../ink/ink121.xml"/><Relationship Id="rId148" Type="http://schemas.openxmlformats.org/officeDocument/2006/relationships/customXml" Target="../ink/ink169.xml"/><Relationship Id="rId355" Type="http://schemas.openxmlformats.org/officeDocument/2006/relationships/image" Target="../media/image274.png"/><Relationship Id="rId562" Type="http://schemas.openxmlformats.org/officeDocument/2006/relationships/customXml" Target="../ink/ink376.xml"/><Relationship Id="rId1192" Type="http://schemas.openxmlformats.org/officeDocument/2006/relationships/customXml" Target="../ink/ink691.xml"/><Relationship Id="rId215" Type="http://schemas.openxmlformats.org/officeDocument/2006/relationships/image" Target="../media/image204.png"/><Relationship Id="rId422" Type="http://schemas.openxmlformats.org/officeDocument/2006/relationships/customXml" Target="../ink/ink306.xml"/><Relationship Id="rId867" Type="http://schemas.openxmlformats.org/officeDocument/2006/relationships/image" Target="../media/image532.png"/><Relationship Id="rId1052" Type="http://schemas.openxmlformats.org/officeDocument/2006/relationships/customXml" Target="../ink/ink621.xml"/><Relationship Id="rId299" Type="http://schemas.openxmlformats.org/officeDocument/2006/relationships/image" Target="../media/image246.png"/><Relationship Id="rId727" Type="http://schemas.openxmlformats.org/officeDocument/2006/relationships/image" Target="../media/image461.png"/><Relationship Id="rId934" Type="http://schemas.openxmlformats.org/officeDocument/2006/relationships/customXml" Target="../ink/ink562.xml"/><Relationship Id="rId63" Type="http://schemas.openxmlformats.org/officeDocument/2006/relationships/image" Target="../media/image128.png"/><Relationship Id="rId159" Type="http://schemas.openxmlformats.org/officeDocument/2006/relationships/image" Target="../media/image176.png"/><Relationship Id="rId366" Type="http://schemas.openxmlformats.org/officeDocument/2006/relationships/customXml" Target="../ink/ink278.xml"/><Relationship Id="rId573" Type="http://schemas.openxmlformats.org/officeDocument/2006/relationships/image" Target="../media/image383.png"/><Relationship Id="rId780" Type="http://schemas.openxmlformats.org/officeDocument/2006/relationships/customXml" Target="../ink/ink485.xml"/><Relationship Id="rId226" Type="http://schemas.openxmlformats.org/officeDocument/2006/relationships/customXml" Target="../ink/ink208.xml"/><Relationship Id="rId433" Type="http://schemas.openxmlformats.org/officeDocument/2006/relationships/image" Target="../media/image313.png"/><Relationship Id="rId878" Type="http://schemas.openxmlformats.org/officeDocument/2006/relationships/customXml" Target="../ink/ink534.xml"/><Relationship Id="rId1063" Type="http://schemas.openxmlformats.org/officeDocument/2006/relationships/image" Target="../media/image631.png"/><Relationship Id="rId640" Type="http://schemas.openxmlformats.org/officeDocument/2006/relationships/customXml" Target="../ink/ink415.xml"/><Relationship Id="rId738" Type="http://schemas.openxmlformats.org/officeDocument/2006/relationships/customXml" Target="../ink/ink464.xml"/><Relationship Id="rId945" Type="http://schemas.openxmlformats.org/officeDocument/2006/relationships/image" Target="../media/image571.png"/><Relationship Id="rId74" Type="http://schemas.openxmlformats.org/officeDocument/2006/relationships/customXml" Target="../ink/ink132.xml"/><Relationship Id="rId377" Type="http://schemas.openxmlformats.org/officeDocument/2006/relationships/image" Target="../media/image285.png"/><Relationship Id="rId500" Type="http://schemas.openxmlformats.org/officeDocument/2006/relationships/customXml" Target="../ink/ink345.xml"/><Relationship Id="rId584" Type="http://schemas.openxmlformats.org/officeDocument/2006/relationships/customXml" Target="../ink/ink387.xml"/><Relationship Id="rId805" Type="http://schemas.openxmlformats.org/officeDocument/2006/relationships/image" Target="../media/image500.png"/><Relationship Id="rId1130" Type="http://schemas.openxmlformats.org/officeDocument/2006/relationships/customXml" Target="../ink/ink660.xml"/><Relationship Id="rId5" Type="http://schemas.openxmlformats.org/officeDocument/2006/relationships/image" Target="../media/image99.png"/><Relationship Id="rId237" Type="http://schemas.openxmlformats.org/officeDocument/2006/relationships/image" Target="../media/image215.png"/><Relationship Id="rId791" Type="http://schemas.openxmlformats.org/officeDocument/2006/relationships/image" Target="../media/image493.png"/><Relationship Id="rId889" Type="http://schemas.openxmlformats.org/officeDocument/2006/relationships/image" Target="../media/image543.png"/><Relationship Id="rId1074" Type="http://schemas.openxmlformats.org/officeDocument/2006/relationships/customXml" Target="../ink/ink632.xml"/><Relationship Id="rId444" Type="http://schemas.openxmlformats.org/officeDocument/2006/relationships/customXml" Target="../ink/ink317.xml"/><Relationship Id="rId651" Type="http://schemas.openxmlformats.org/officeDocument/2006/relationships/image" Target="../media/image422.png"/><Relationship Id="rId749" Type="http://schemas.openxmlformats.org/officeDocument/2006/relationships/image" Target="../media/image472.png"/><Relationship Id="rId290" Type="http://schemas.openxmlformats.org/officeDocument/2006/relationships/customXml" Target="../ink/ink240.xml"/><Relationship Id="rId304" Type="http://schemas.openxmlformats.org/officeDocument/2006/relationships/customXml" Target="../ink/ink247.xml"/><Relationship Id="rId388" Type="http://schemas.openxmlformats.org/officeDocument/2006/relationships/customXml" Target="../ink/ink289.xml"/><Relationship Id="rId511" Type="http://schemas.openxmlformats.org/officeDocument/2006/relationships/image" Target="../media/image352.png"/><Relationship Id="rId609" Type="http://schemas.openxmlformats.org/officeDocument/2006/relationships/image" Target="../media/image401.png"/><Relationship Id="rId956" Type="http://schemas.openxmlformats.org/officeDocument/2006/relationships/customXml" Target="../ink/ink573.xml"/><Relationship Id="rId1141" Type="http://schemas.openxmlformats.org/officeDocument/2006/relationships/image" Target="../media/image670.png"/><Relationship Id="rId85" Type="http://schemas.openxmlformats.org/officeDocument/2006/relationships/image" Target="../media/image139.png"/><Relationship Id="rId150" Type="http://schemas.openxmlformats.org/officeDocument/2006/relationships/customXml" Target="../ink/ink170.xml"/><Relationship Id="rId595" Type="http://schemas.openxmlformats.org/officeDocument/2006/relationships/image" Target="../media/image394.png"/><Relationship Id="rId816" Type="http://schemas.openxmlformats.org/officeDocument/2006/relationships/customXml" Target="../ink/ink503.xml"/><Relationship Id="rId1001" Type="http://schemas.openxmlformats.org/officeDocument/2006/relationships/image" Target="../media/image599.png"/><Relationship Id="rId248" Type="http://schemas.openxmlformats.org/officeDocument/2006/relationships/customXml" Target="../ink/ink219.xml"/><Relationship Id="rId455" Type="http://schemas.openxmlformats.org/officeDocument/2006/relationships/image" Target="../media/image324.png"/><Relationship Id="rId662" Type="http://schemas.openxmlformats.org/officeDocument/2006/relationships/customXml" Target="../ink/ink426.xml"/><Relationship Id="rId1085" Type="http://schemas.openxmlformats.org/officeDocument/2006/relationships/image" Target="../media/image642.png"/><Relationship Id="rId12" Type="http://schemas.openxmlformats.org/officeDocument/2006/relationships/customXml" Target="../ink/ink101.xml"/><Relationship Id="rId108" Type="http://schemas.openxmlformats.org/officeDocument/2006/relationships/customXml" Target="../ink/ink149.xml"/><Relationship Id="rId315" Type="http://schemas.openxmlformats.org/officeDocument/2006/relationships/image" Target="../media/image254.png"/><Relationship Id="rId522" Type="http://schemas.openxmlformats.org/officeDocument/2006/relationships/customXml" Target="../ink/ink356.xml"/><Relationship Id="rId967" Type="http://schemas.openxmlformats.org/officeDocument/2006/relationships/image" Target="../media/image582.png"/><Relationship Id="rId1152" Type="http://schemas.openxmlformats.org/officeDocument/2006/relationships/customXml" Target="../ink/ink671.xml"/><Relationship Id="rId96" Type="http://schemas.openxmlformats.org/officeDocument/2006/relationships/customXml" Target="../ink/ink143.xml"/><Relationship Id="rId161" Type="http://schemas.openxmlformats.org/officeDocument/2006/relationships/image" Target="../media/image177.png"/><Relationship Id="rId399" Type="http://schemas.openxmlformats.org/officeDocument/2006/relationships/image" Target="../media/image296.png"/><Relationship Id="rId827" Type="http://schemas.openxmlformats.org/officeDocument/2006/relationships/image" Target="../media/image512.png"/><Relationship Id="rId1012" Type="http://schemas.openxmlformats.org/officeDocument/2006/relationships/customXml" Target="../ink/ink601.xml"/><Relationship Id="rId259" Type="http://schemas.openxmlformats.org/officeDocument/2006/relationships/image" Target="../media/image226.png"/><Relationship Id="rId466" Type="http://schemas.openxmlformats.org/officeDocument/2006/relationships/customXml" Target="../ink/ink328.xml"/><Relationship Id="rId673" Type="http://schemas.openxmlformats.org/officeDocument/2006/relationships/image" Target="../media/image434.png"/><Relationship Id="rId880" Type="http://schemas.openxmlformats.org/officeDocument/2006/relationships/customXml" Target="../ink/ink535.xml"/><Relationship Id="rId1096" Type="http://schemas.openxmlformats.org/officeDocument/2006/relationships/customXml" Target="../ink/ink643.xml"/><Relationship Id="rId23" Type="http://schemas.openxmlformats.org/officeDocument/2006/relationships/image" Target="../media/image108.png"/><Relationship Id="rId119" Type="http://schemas.openxmlformats.org/officeDocument/2006/relationships/image" Target="../media/image156.png"/><Relationship Id="rId326" Type="http://schemas.openxmlformats.org/officeDocument/2006/relationships/customXml" Target="../ink/ink258.xml"/><Relationship Id="rId533" Type="http://schemas.openxmlformats.org/officeDocument/2006/relationships/image" Target="../media/image363.png"/><Relationship Id="rId978" Type="http://schemas.openxmlformats.org/officeDocument/2006/relationships/customXml" Target="../ink/ink584.xml"/><Relationship Id="rId1163" Type="http://schemas.openxmlformats.org/officeDocument/2006/relationships/image" Target="../media/image681.png"/><Relationship Id="rId740" Type="http://schemas.openxmlformats.org/officeDocument/2006/relationships/customXml" Target="../ink/ink465.xml"/><Relationship Id="rId838" Type="http://schemas.openxmlformats.org/officeDocument/2006/relationships/customXml" Target="../ink/ink514.xml"/><Relationship Id="rId1023" Type="http://schemas.openxmlformats.org/officeDocument/2006/relationships/image" Target="../media/image610.png"/><Relationship Id="rId172" Type="http://schemas.openxmlformats.org/officeDocument/2006/relationships/customXml" Target="../ink/ink181.xml"/><Relationship Id="rId477" Type="http://schemas.openxmlformats.org/officeDocument/2006/relationships/image" Target="../media/image335.png"/><Relationship Id="rId600" Type="http://schemas.openxmlformats.org/officeDocument/2006/relationships/customXml" Target="../ink/ink395.xml"/><Relationship Id="rId684" Type="http://schemas.openxmlformats.org/officeDocument/2006/relationships/customXml" Target="../ink/ink437.xml"/><Relationship Id="rId337" Type="http://schemas.openxmlformats.org/officeDocument/2006/relationships/image" Target="../media/image265.png"/><Relationship Id="rId891" Type="http://schemas.openxmlformats.org/officeDocument/2006/relationships/image" Target="../media/image544.png"/><Relationship Id="rId905" Type="http://schemas.openxmlformats.org/officeDocument/2006/relationships/image" Target="../media/image551.png"/><Relationship Id="rId989" Type="http://schemas.openxmlformats.org/officeDocument/2006/relationships/image" Target="../media/image593.png"/><Relationship Id="rId34" Type="http://schemas.openxmlformats.org/officeDocument/2006/relationships/customXml" Target="../ink/ink112.xml"/><Relationship Id="rId544" Type="http://schemas.openxmlformats.org/officeDocument/2006/relationships/customXml" Target="../ink/ink367.xml"/><Relationship Id="rId751" Type="http://schemas.openxmlformats.org/officeDocument/2006/relationships/image" Target="../media/image473.png"/><Relationship Id="rId849" Type="http://schemas.openxmlformats.org/officeDocument/2006/relationships/image" Target="../media/image523.png"/><Relationship Id="rId1174" Type="http://schemas.openxmlformats.org/officeDocument/2006/relationships/customXml" Target="../ink/ink682.xml"/><Relationship Id="rId183" Type="http://schemas.openxmlformats.org/officeDocument/2006/relationships/image" Target="../media/image188.png"/><Relationship Id="rId390" Type="http://schemas.openxmlformats.org/officeDocument/2006/relationships/customXml" Target="../ink/ink290.xml"/><Relationship Id="rId404" Type="http://schemas.openxmlformats.org/officeDocument/2006/relationships/customXml" Target="../ink/ink297.xml"/><Relationship Id="rId611" Type="http://schemas.openxmlformats.org/officeDocument/2006/relationships/image" Target="../media/image402.png"/><Relationship Id="rId1034" Type="http://schemas.openxmlformats.org/officeDocument/2006/relationships/customXml" Target="../ink/ink612.xml"/><Relationship Id="rId250" Type="http://schemas.openxmlformats.org/officeDocument/2006/relationships/customXml" Target="../ink/ink220.xml"/><Relationship Id="rId488" Type="http://schemas.openxmlformats.org/officeDocument/2006/relationships/customXml" Target="../ink/ink339.xml"/><Relationship Id="rId695" Type="http://schemas.openxmlformats.org/officeDocument/2006/relationships/image" Target="../media/image445.png"/><Relationship Id="rId709" Type="http://schemas.openxmlformats.org/officeDocument/2006/relationships/image" Target="../media/image452.png"/><Relationship Id="rId916" Type="http://schemas.openxmlformats.org/officeDocument/2006/relationships/customXml" Target="../ink/ink553.xml"/><Relationship Id="rId1101" Type="http://schemas.openxmlformats.org/officeDocument/2006/relationships/image" Target="../media/image650.png"/><Relationship Id="rId45" Type="http://schemas.openxmlformats.org/officeDocument/2006/relationships/image" Target="../media/image119.png"/><Relationship Id="rId110" Type="http://schemas.openxmlformats.org/officeDocument/2006/relationships/customXml" Target="../ink/ink150.xml"/><Relationship Id="rId348" Type="http://schemas.openxmlformats.org/officeDocument/2006/relationships/customXml" Target="../ink/ink269.xml"/><Relationship Id="rId555" Type="http://schemas.openxmlformats.org/officeDocument/2006/relationships/image" Target="../media/image374.png"/><Relationship Id="rId762" Type="http://schemas.openxmlformats.org/officeDocument/2006/relationships/customXml" Target="../ink/ink476.xml"/><Relationship Id="rId1185" Type="http://schemas.openxmlformats.org/officeDocument/2006/relationships/image" Target="../media/image692.png"/><Relationship Id="rId194" Type="http://schemas.openxmlformats.org/officeDocument/2006/relationships/customXml" Target="../ink/ink192.xml"/><Relationship Id="rId208" Type="http://schemas.openxmlformats.org/officeDocument/2006/relationships/customXml" Target="../ink/ink199.xml"/><Relationship Id="rId415" Type="http://schemas.openxmlformats.org/officeDocument/2006/relationships/image" Target="../media/image304.png"/><Relationship Id="rId622" Type="http://schemas.openxmlformats.org/officeDocument/2006/relationships/customXml" Target="../ink/ink406.xml"/><Relationship Id="rId1045" Type="http://schemas.openxmlformats.org/officeDocument/2006/relationships/image" Target="../media/image622.png"/><Relationship Id="rId261" Type="http://schemas.openxmlformats.org/officeDocument/2006/relationships/image" Target="../media/image227.png"/><Relationship Id="rId499" Type="http://schemas.openxmlformats.org/officeDocument/2006/relationships/image" Target="../media/image346.png"/><Relationship Id="rId927" Type="http://schemas.openxmlformats.org/officeDocument/2006/relationships/image" Target="../media/image562.png"/><Relationship Id="rId1112" Type="http://schemas.openxmlformats.org/officeDocument/2006/relationships/customXml" Target="../ink/ink651.xml"/><Relationship Id="rId56" Type="http://schemas.openxmlformats.org/officeDocument/2006/relationships/customXml" Target="../ink/ink123.xml"/><Relationship Id="rId359" Type="http://schemas.openxmlformats.org/officeDocument/2006/relationships/image" Target="../media/image276.png"/><Relationship Id="rId566" Type="http://schemas.openxmlformats.org/officeDocument/2006/relationships/customXml" Target="../ink/ink378.xml"/><Relationship Id="rId773" Type="http://schemas.openxmlformats.org/officeDocument/2006/relationships/image" Target="../media/image484.png"/><Relationship Id="rId1196" Type="http://schemas.openxmlformats.org/officeDocument/2006/relationships/customXml" Target="../ink/ink693.xml"/><Relationship Id="rId121" Type="http://schemas.openxmlformats.org/officeDocument/2006/relationships/image" Target="../media/image157.png"/><Relationship Id="rId219" Type="http://schemas.openxmlformats.org/officeDocument/2006/relationships/image" Target="../media/image206.png"/><Relationship Id="rId426" Type="http://schemas.openxmlformats.org/officeDocument/2006/relationships/customXml" Target="../ink/ink308.xml"/><Relationship Id="rId633" Type="http://schemas.openxmlformats.org/officeDocument/2006/relationships/image" Target="../media/image413.png"/><Relationship Id="rId980" Type="http://schemas.openxmlformats.org/officeDocument/2006/relationships/customXml" Target="../ink/ink585.xml"/><Relationship Id="rId1056" Type="http://schemas.openxmlformats.org/officeDocument/2006/relationships/customXml" Target="../ink/ink623.xml"/><Relationship Id="rId840" Type="http://schemas.openxmlformats.org/officeDocument/2006/relationships/customXml" Target="../ink/ink515.xml"/><Relationship Id="rId938" Type="http://schemas.openxmlformats.org/officeDocument/2006/relationships/customXml" Target="../ink/ink564.xml"/><Relationship Id="rId67" Type="http://schemas.openxmlformats.org/officeDocument/2006/relationships/image" Target="../media/image130.png"/><Relationship Id="rId272" Type="http://schemas.openxmlformats.org/officeDocument/2006/relationships/customXml" Target="../ink/ink231.xml"/><Relationship Id="rId577" Type="http://schemas.openxmlformats.org/officeDocument/2006/relationships/image" Target="../media/image385.png"/><Relationship Id="rId700" Type="http://schemas.openxmlformats.org/officeDocument/2006/relationships/customXml" Target="../ink/ink445.xml"/><Relationship Id="rId1123" Type="http://schemas.openxmlformats.org/officeDocument/2006/relationships/image" Target="../media/image661.png"/><Relationship Id="rId132" Type="http://schemas.openxmlformats.org/officeDocument/2006/relationships/customXml" Target="../ink/ink161.xml"/><Relationship Id="rId784" Type="http://schemas.openxmlformats.org/officeDocument/2006/relationships/customXml" Target="../ink/ink487.xml"/><Relationship Id="rId991" Type="http://schemas.openxmlformats.org/officeDocument/2006/relationships/image" Target="../media/image594.png"/><Relationship Id="rId1067" Type="http://schemas.openxmlformats.org/officeDocument/2006/relationships/image" Target="../media/image633.png"/><Relationship Id="rId437" Type="http://schemas.openxmlformats.org/officeDocument/2006/relationships/image" Target="../media/image315.png"/><Relationship Id="rId644" Type="http://schemas.openxmlformats.org/officeDocument/2006/relationships/customXml" Target="../ink/ink417.xml"/><Relationship Id="rId851" Type="http://schemas.openxmlformats.org/officeDocument/2006/relationships/image" Target="../media/image524.png"/><Relationship Id="rId283" Type="http://schemas.openxmlformats.org/officeDocument/2006/relationships/image" Target="../media/image238.png"/><Relationship Id="rId490" Type="http://schemas.openxmlformats.org/officeDocument/2006/relationships/customXml" Target="../ink/ink340.xml"/><Relationship Id="rId504" Type="http://schemas.openxmlformats.org/officeDocument/2006/relationships/customXml" Target="../ink/ink347.xml"/><Relationship Id="rId711" Type="http://schemas.openxmlformats.org/officeDocument/2006/relationships/image" Target="../media/image453.png"/><Relationship Id="rId949" Type="http://schemas.openxmlformats.org/officeDocument/2006/relationships/image" Target="../media/image573.png"/><Relationship Id="rId1134" Type="http://schemas.openxmlformats.org/officeDocument/2006/relationships/customXml" Target="../ink/ink662.xml"/><Relationship Id="rId78" Type="http://schemas.openxmlformats.org/officeDocument/2006/relationships/customXml" Target="../ink/ink134.xml"/><Relationship Id="rId143" Type="http://schemas.openxmlformats.org/officeDocument/2006/relationships/image" Target="../media/image168.png"/><Relationship Id="rId350" Type="http://schemas.openxmlformats.org/officeDocument/2006/relationships/customXml" Target="../ink/ink270.xml"/><Relationship Id="rId588" Type="http://schemas.openxmlformats.org/officeDocument/2006/relationships/customXml" Target="../ink/ink389.xml"/><Relationship Id="rId795" Type="http://schemas.openxmlformats.org/officeDocument/2006/relationships/image" Target="../media/image495.png"/><Relationship Id="rId809" Type="http://schemas.openxmlformats.org/officeDocument/2006/relationships/image" Target="../media/image502.png"/><Relationship Id="rId1201" Type="http://schemas.openxmlformats.org/officeDocument/2006/relationships/image" Target="../media/image701.png"/><Relationship Id="rId9" Type="http://schemas.openxmlformats.org/officeDocument/2006/relationships/image" Target="../media/image101.png"/><Relationship Id="rId210" Type="http://schemas.openxmlformats.org/officeDocument/2006/relationships/customXml" Target="../ink/ink200.xml"/><Relationship Id="rId448" Type="http://schemas.openxmlformats.org/officeDocument/2006/relationships/customXml" Target="../ink/ink319.xml"/><Relationship Id="rId655" Type="http://schemas.openxmlformats.org/officeDocument/2006/relationships/image" Target="../media/image424.png"/><Relationship Id="rId862" Type="http://schemas.openxmlformats.org/officeDocument/2006/relationships/customXml" Target="../ink/ink526.xml"/><Relationship Id="rId1078" Type="http://schemas.openxmlformats.org/officeDocument/2006/relationships/customXml" Target="../ink/ink634.xml"/><Relationship Id="rId294" Type="http://schemas.openxmlformats.org/officeDocument/2006/relationships/customXml" Target="../ink/ink242.xml"/><Relationship Id="rId308" Type="http://schemas.openxmlformats.org/officeDocument/2006/relationships/customXml" Target="../ink/ink249.xml"/><Relationship Id="rId515" Type="http://schemas.openxmlformats.org/officeDocument/2006/relationships/image" Target="../media/image354.png"/><Relationship Id="rId722" Type="http://schemas.openxmlformats.org/officeDocument/2006/relationships/customXml" Target="../ink/ink456.xml"/><Relationship Id="rId1145" Type="http://schemas.openxmlformats.org/officeDocument/2006/relationships/image" Target="../media/image672.png"/><Relationship Id="rId89" Type="http://schemas.openxmlformats.org/officeDocument/2006/relationships/image" Target="../media/image141.png"/><Relationship Id="rId154" Type="http://schemas.openxmlformats.org/officeDocument/2006/relationships/customXml" Target="../ink/ink172.xml"/><Relationship Id="rId361" Type="http://schemas.openxmlformats.org/officeDocument/2006/relationships/image" Target="../media/image277.png"/><Relationship Id="rId599" Type="http://schemas.openxmlformats.org/officeDocument/2006/relationships/image" Target="../media/image396.png"/><Relationship Id="rId1005" Type="http://schemas.openxmlformats.org/officeDocument/2006/relationships/image" Target="../media/image601.png"/><Relationship Id="rId459" Type="http://schemas.openxmlformats.org/officeDocument/2006/relationships/image" Target="../media/image326.png"/><Relationship Id="rId666" Type="http://schemas.openxmlformats.org/officeDocument/2006/relationships/customXml" Target="../ink/ink428.xml"/><Relationship Id="rId873" Type="http://schemas.openxmlformats.org/officeDocument/2006/relationships/image" Target="../media/image535.png"/><Relationship Id="rId1089" Type="http://schemas.openxmlformats.org/officeDocument/2006/relationships/image" Target="../media/image644.png"/><Relationship Id="rId16" Type="http://schemas.openxmlformats.org/officeDocument/2006/relationships/customXml" Target="../ink/ink103.xml"/><Relationship Id="rId221" Type="http://schemas.openxmlformats.org/officeDocument/2006/relationships/image" Target="../media/image207.png"/><Relationship Id="rId319" Type="http://schemas.openxmlformats.org/officeDocument/2006/relationships/image" Target="../media/image256.png"/><Relationship Id="rId526" Type="http://schemas.openxmlformats.org/officeDocument/2006/relationships/customXml" Target="../ink/ink358.xml"/><Relationship Id="rId1156" Type="http://schemas.openxmlformats.org/officeDocument/2006/relationships/customXml" Target="../ink/ink673.xml"/><Relationship Id="rId733" Type="http://schemas.openxmlformats.org/officeDocument/2006/relationships/image" Target="../media/image464.png"/><Relationship Id="rId940" Type="http://schemas.openxmlformats.org/officeDocument/2006/relationships/customXml" Target="../ink/ink565.xml"/><Relationship Id="rId1016" Type="http://schemas.openxmlformats.org/officeDocument/2006/relationships/customXml" Target="../ink/ink603.xml"/><Relationship Id="rId165" Type="http://schemas.openxmlformats.org/officeDocument/2006/relationships/image" Target="../media/image179.png"/><Relationship Id="rId372" Type="http://schemas.openxmlformats.org/officeDocument/2006/relationships/customXml" Target="../ink/ink281.xml"/><Relationship Id="rId677" Type="http://schemas.openxmlformats.org/officeDocument/2006/relationships/image" Target="../media/image436.png"/><Relationship Id="rId800" Type="http://schemas.openxmlformats.org/officeDocument/2006/relationships/customXml" Target="../ink/ink495.xml"/><Relationship Id="rId232" Type="http://schemas.openxmlformats.org/officeDocument/2006/relationships/customXml" Target="../ink/ink211.xml"/><Relationship Id="rId884" Type="http://schemas.openxmlformats.org/officeDocument/2006/relationships/customXml" Target="../ink/ink537.xml"/><Relationship Id="rId27" Type="http://schemas.openxmlformats.org/officeDocument/2006/relationships/image" Target="../media/image110.png"/><Relationship Id="rId537" Type="http://schemas.openxmlformats.org/officeDocument/2006/relationships/image" Target="../media/image365.png"/><Relationship Id="rId744" Type="http://schemas.openxmlformats.org/officeDocument/2006/relationships/customXml" Target="../ink/ink467.xml"/><Relationship Id="rId951" Type="http://schemas.openxmlformats.org/officeDocument/2006/relationships/image" Target="../media/image574.png"/><Relationship Id="rId1167" Type="http://schemas.openxmlformats.org/officeDocument/2006/relationships/image" Target="../media/image683.png"/><Relationship Id="rId80" Type="http://schemas.openxmlformats.org/officeDocument/2006/relationships/customXml" Target="../ink/ink135.xml"/><Relationship Id="rId176" Type="http://schemas.openxmlformats.org/officeDocument/2006/relationships/customXml" Target="../ink/ink183.xml"/><Relationship Id="rId383" Type="http://schemas.openxmlformats.org/officeDocument/2006/relationships/image" Target="../media/image288.png"/><Relationship Id="rId590" Type="http://schemas.openxmlformats.org/officeDocument/2006/relationships/customXml" Target="../ink/ink390.xml"/><Relationship Id="rId604" Type="http://schemas.openxmlformats.org/officeDocument/2006/relationships/customXml" Target="../ink/ink397.xml"/><Relationship Id="rId811" Type="http://schemas.openxmlformats.org/officeDocument/2006/relationships/image" Target="../media/image503.png"/><Relationship Id="rId1027" Type="http://schemas.openxmlformats.org/officeDocument/2006/relationships/image" Target="../media/image612.png"/><Relationship Id="rId243" Type="http://schemas.openxmlformats.org/officeDocument/2006/relationships/image" Target="../media/image218.png"/><Relationship Id="rId450" Type="http://schemas.openxmlformats.org/officeDocument/2006/relationships/customXml" Target="../ink/ink320.xml"/><Relationship Id="rId688" Type="http://schemas.openxmlformats.org/officeDocument/2006/relationships/customXml" Target="../ink/ink439.xml"/><Relationship Id="rId895" Type="http://schemas.openxmlformats.org/officeDocument/2006/relationships/image" Target="../media/image546.png"/><Relationship Id="rId909" Type="http://schemas.openxmlformats.org/officeDocument/2006/relationships/image" Target="../media/image553.png"/><Relationship Id="rId1080" Type="http://schemas.openxmlformats.org/officeDocument/2006/relationships/customXml" Target="../ink/ink635.xml"/><Relationship Id="rId38" Type="http://schemas.openxmlformats.org/officeDocument/2006/relationships/customXml" Target="../ink/ink114.xml"/><Relationship Id="rId103" Type="http://schemas.openxmlformats.org/officeDocument/2006/relationships/image" Target="../media/image148.png"/><Relationship Id="rId310" Type="http://schemas.openxmlformats.org/officeDocument/2006/relationships/customXml" Target="../ink/ink250.xml"/><Relationship Id="rId548" Type="http://schemas.openxmlformats.org/officeDocument/2006/relationships/customXml" Target="../ink/ink369.xml"/><Relationship Id="rId755" Type="http://schemas.openxmlformats.org/officeDocument/2006/relationships/image" Target="../media/image475.png"/><Relationship Id="rId962" Type="http://schemas.openxmlformats.org/officeDocument/2006/relationships/customXml" Target="../ink/ink576.xml"/><Relationship Id="rId1178" Type="http://schemas.openxmlformats.org/officeDocument/2006/relationships/customXml" Target="../ink/ink684.xml"/><Relationship Id="rId91" Type="http://schemas.openxmlformats.org/officeDocument/2006/relationships/image" Target="../media/image142.png"/><Relationship Id="rId187" Type="http://schemas.openxmlformats.org/officeDocument/2006/relationships/image" Target="../media/image190.png"/><Relationship Id="rId394" Type="http://schemas.openxmlformats.org/officeDocument/2006/relationships/customXml" Target="../ink/ink292.xml"/><Relationship Id="rId408" Type="http://schemas.openxmlformats.org/officeDocument/2006/relationships/customXml" Target="../ink/ink299.xml"/><Relationship Id="rId615" Type="http://schemas.openxmlformats.org/officeDocument/2006/relationships/image" Target="../media/image404.png"/><Relationship Id="rId822" Type="http://schemas.openxmlformats.org/officeDocument/2006/relationships/customXml" Target="../ink/ink506.xml"/><Relationship Id="rId1038" Type="http://schemas.openxmlformats.org/officeDocument/2006/relationships/customXml" Target="../ink/ink614.xml"/><Relationship Id="rId254" Type="http://schemas.openxmlformats.org/officeDocument/2006/relationships/customXml" Target="../ink/ink222.xml"/><Relationship Id="rId699" Type="http://schemas.openxmlformats.org/officeDocument/2006/relationships/image" Target="../media/image447.png"/><Relationship Id="rId1091" Type="http://schemas.openxmlformats.org/officeDocument/2006/relationships/image" Target="../media/image645.png"/><Relationship Id="rId1105" Type="http://schemas.openxmlformats.org/officeDocument/2006/relationships/image" Target="../media/image652.png"/><Relationship Id="rId49" Type="http://schemas.openxmlformats.org/officeDocument/2006/relationships/image" Target="../media/image121.png"/><Relationship Id="rId114" Type="http://schemas.openxmlformats.org/officeDocument/2006/relationships/customXml" Target="../ink/ink152.xml"/><Relationship Id="rId461" Type="http://schemas.openxmlformats.org/officeDocument/2006/relationships/image" Target="../media/image327.png"/><Relationship Id="rId559" Type="http://schemas.openxmlformats.org/officeDocument/2006/relationships/image" Target="../media/image376.png"/><Relationship Id="rId766" Type="http://schemas.openxmlformats.org/officeDocument/2006/relationships/customXml" Target="../ink/ink478.xml"/><Relationship Id="rId1189" Type="http://schemas.openxmlformats.org/officeDocument/2006/relationships/image" Target="../media/image694.png"/><Relationship Id="rId198" Type="http://schemas.openxmlformats.org/officeDocument/2006/relationships/customXml" Target="../ink/ink194.xml"/><Relationship Id="rId321" Type="http://schemas.openxmlformats.org/officeDocument/2006/relationships/image" Target="../media/image257.png"/><Relationship Id="rId419" Type="http://schemas.openxmlformats.org/officeDocument/2006/relationships/image" Target="../media/image306.png"/><Relationship Id="rId626" Type="http://schemas.openxmlformats.org/officeDocument/2006/relationships/customXml" Target="../ink/ink408.xml"/><Relationship Id="rId973" Type="http://schemas.openxmlformats.org/officeDocument/2006/relationships/image" Target="../media/image585.png"/><Relationship Id="rId1049" Type="http://schemas.openxmlformats.org/officeDocument/2006/relationships/image" Target="../media/image624.png"/><Relationship Id="rId833" Type="http://schemas.openxmlformats.org/officeDocument/2006/relationships/image" Target="../media/image515.png"/><Relationship Id="rId1116" Type="http://schemas.openxmlformats.org/officeDocument/2006/relationships/customXml" Target="../ink/ink653.xml"/><Relationship Id="rId265" Type="http://schemas.openxmlformats.org/officeDocument/2006/relationships/image" Target="../media/image229.png"/><Relationship Id="rId472" Type="http://schemas.openxmlformats.org/officeDocument/2006/relationships/customXml" Target="../ink/ink331.xml"/><Relationship Id="rId900" Type="http://schemas.openxmlformats.org/officeDocument/2006/relationships/customXml" Target="../ink/ink545.xml"/><Relationship Id="rId125" Type="http://schemas.openxmlformats.org/officeDocument/2006/relationships/image" Target="../media/image159.png"/><Relationship Id="rId332" Type="http://schemas.openxmlformats.org/officeDocument/2006/relationships/customXml" Target="../ink/ink261.xml"/><Relationship Id="rId777" Type="http://schemas.openxmlformats.org/officeDocument/2006/relationships/image" Target="../media/image486.png"/><Relationship Id="rId984" Type="http://schemas.openxmlformats.org/officeDocument/2006/relationships/customXml" Target="../ink/ink587.xml"/><Relationship Id="rId637" Type="http://schemas.openxmlformats.org/officeDocument/2006/relationships/image" Target="../media/image415.png"/><Relationship Id="rId844" Type="http://schemas.openxmlformats.org/officeDocument/2006/relationships/customXml" Target="../ink/ink517.xml"/><Relationship Id="rId276" Type="http://schemas.openxmlformats.org/officeDocument/2006/relationships/customXml" Target="../ink/ink233.xml"/><Relationship Id="rId483" Type="http://schemas.openxmlformats.org/officeDocument/2006/relationships/image" Target="../media/image338.png"/><Relationship Id="rId690" Type="http://schemas.openxmlformats.org/officeDocument/2006/relationships/customXml" Target="../ink/ink440.xml"/><Relationship Id="rId704" Type="http://schemas.openxmlformats.org/officeDocument/2006/relationships/customXml" Target="../ink/ink447.xml"/><Relationship Id="rId911" Type="http://schemas.openxmlformats.org/officeDocument/2006/relationships/image" Target="../media/image554.png"/><Relationship Id="rId1127" Type="http://schemas.openxmlformats.org/officeDocument/2006/relationships/image" Target="../media/image663.png"/><Relationship Id="rId40" Type="http://schemas.openxmlformats.org/officeDocument/2006/relationships/customXml" Target="../ink/ink115.xml"/><Relationship Id="rId136" Type="http://schemas.openxmlformats.org/officeDocument/2006/relationships/customXml" Target="../ink/ink163.xml"/><Relationship Id="rId343" Type="http://schemas.openxmlformats.org/officeDocument/2006/relationships/image" Target="../media/image268.png"/><Relationship Id="rId550" Type="http://schemas.openxmlformats.org/officeDocument/2006/relationships/customXml" Target="../ink/ink370.xml"/><Relationship Id="rId788" Type="http://schemas.openxmlformats.org/officeDocument/2006/relationships/customXml" Target="../ink/ink489.xml"/><Relationship Id="rId995" Type="http://schemas.openxmlformats.org/officeDocument/2006/relationships/image" Target="../media/image596.png"/><Relationship Id="rId1180" Type="http://schemas.openxmlformats.org/officeDocument/2006/relationships/customXml" Target="../ink/ink685.xml"/><Relationship Id="rId203" Type="http://schemas.openxmlformats.org/officeDocument/2006/relationships/image" Target="../media/image198.png"/><Relationship Id="rId648" Type="http://schemas.openxmlformats.org/officeDocument/2006/relationships/customXml" Target="../ink/ink419.xml"/><Relationship Id="rId855" Type="http://schemas.openxmlformats.org/officeDocument/2006/relationships/image" Target="../media/image526.png"/><Relationship Id="rId1040" Type="http://schemas.openxmlformats.org/officeDocument/2006/relationships/customXml" Target="../ink/ink615.xml"/><Relationship Id="rId287" Type="http://schemas.openxmlformats.org/officeDocument/2006/relationships/image" Target="../media/image240.png"/><Relationship Id="rId410" Type="http://schemas.openxmlformats.org/officeDocument/2006/relationships/customXml" Target="../ink/ink300.xml"/><Relationship Id="rId494" Type="http://schemas.openxmlformats.org/officeDocument/2006/relationships/customXml" Target="../ink/ink342.xml"/><Relationship Id="rId508" Type="http://schemas.openxmlformats.org/officeDocument/2006/relationships/customXml" Target="../ink/ink349.xml"/><Relationship Id="rId715" Type="http://schemas.openxmlformats.org/officeDocument/2006/relationships/image" Target="../media/image455.png"/><Relationship Id="rId922" Type="http://schemas.openxmlformats.org/officeDocument/2006/relationships/customXml" Target="../ink/ink556.xml"/><Relationship Id="rId1138" Type="http://schemas.openxmlformats.org/officeDocument/2006/relationships/customXml" Target="../ink/ink664.xml"/><Relationship Id="rId147" Type="http://schemas.openxmlformats.org/officeDocument/2006/relationships/image" Target="../media/image170.png"/><Relationship Id="rId354" Type="http://schemas.openxmlformats.org/officeDocument/2006/relationships/customXml" Target="../ink/ink272.xml"/><Relationship Id="rId799" Type="http://schemas.openxmlformats.org/officeDocument/2006/relationships/image" Target="../media/image497.png"/><Relationship Id="rId1191" Type="http://schemas.openxmlformats.org/officeDocument/2006/relationships/image" Target="../media/image695.png"/><Relationship Id="rId51" Type="http://schemas.openxmlformats.org/officeDocument/2006/relationships/image" Target="../media/image122.png"/><Relationship Id="rId561" Type="http://schemas.openxmlformats.org/officeDocument/2006/relationships/image" Target="../media/image377.png"/><Relationship Id="rId659" Type="http://schemas.openxmlformats.org/officeDocument/2006/relationships/image" Target="../media/image426.png"/><Relationship Id="rId866" Type="http://schemas.openxmlformats.org/officeDocument/2006/relationships/customXml" Target="../ink/ink528.xml"/><Relationship Id="rId214" Type="http://schemas.openxmlformats.org/officeDocument/2006/relationships/customXml" Target="../ink/ink202.xml"/><Relationship Id="rId298" Type="http://schemas.openxmlformats.org/officeDocument/2006/relationships/customXml" Target="../ink/ink244.xml"/><Relationship Id="rId421" Type="http://schemas.openxmlformats.org/officeDocument/2006/relationships/image" Target="../media/image307.png"/><Relationship Id="rId519" Type="http://schemas.openxmlformats.org/officeDocument/2006/relationships/image" Target="../media/image356.png"/><Relationship Id="rId1051" Type="http://schemas.openxmlformats.org/officeDocument/2006/relationships/image" Target="../media/image625.png"/><Relationship Id="rId1149" Type="http://schemas.openxmlformats.org/officeDocument/2006/relationships/image" Target="../media/image674.png"/><Relationship Id="rId158" Type="http://schemas.openxmlformats.org/officeDocument/2006/relationships/customXml" Target="../ink/ink174.xml"/><Relationship Id="rId726" Type="http://schemas.openxmlformats.org/officeDocument/2006/relationships/customXml" Target="../ink/ink458.xml"/><Relationship Id="rId933" Type="http://schemas.openxmlformats.org/officeDocument/2006/relationships/image" Target="../media/image565.png"/><Relationship Id="rId1009" Type="http://schemas.openxmlformats.org/officeDocument/2006/relationships/image" Target="../media/image603.png"/><Relationship Id="rId62" Type="http://schemas.openxmlformats.org/officeDocument/2006/relationships/customXml" Target="../ink/ink126.xml"/><Relationship Id="rId365" Type="http://schemas.openxmlformats.org/officeDocument/2006/relationships/image" Target="../media/image279.png"/><Relationship Id="rId572" Type="http://schemas.openxmlformats.org/officeDocument/2006/relationships/customXml" Target="../ink/ink381.xml"/><Relationship Id="rId225" Type="http://schemas.openxmlformats.org/officeDocument/2006/relationships/image" Target="../media/image209.png"/><Relationship Id="rId432" Type="http://schemas.openxmlformats.org/officeDocument/2006/relationships/customXml" Target="../ink/ink311.xml"/><Relationship Id="rId877" Type="http://schemas.openxmlformats.org/officeDocument/2006/relationships/image" Target="../media/image537.png"/><Relationship Id="rId1062" Type="http://schemas.openxmlformats.org/officeDocument/2006/relationships/customXml" Target="../ink/ink626.xml"/><Relationship Id="rId737" Type="http://schemas.openxmlformats.org/officeDocument/2006/relationships/image" Target="../media/image466.png"/><Relationship Id="rId944" Type="http://schemas.openxmlformats.org/officeDocument/2006/relationships/customXml" Target="../ink/ink567.xml"/><Relationship Id="rId73" Type="http://schemas.openxmlformats.org/officeDocument/2006/relationships/image" Target="../media/image133.png"/><Relationship Id="rId169" Type="http://schemas.openxmlformats.org/officeDocument/2006/relationships/image" Target="../media/image181.png"/><Relationship Id="rId376" Type="http://schemas.openxmlformats.org/officeDocument/2006/relationships/customXml" Target="../ink/ink283.xml"/><Relationship Id="rId583" Type="http://schemas.openxmlformats.org/officeDocument/2006/relationships/image" Target="../media/image388.png"/><Relationship Id="rId790" Type="http://schemas.openxmlformats.org/officeDocument/2006/relationships/customXml" Target="../ink/ink490.xml"/><Relationship Id="rId804" Type="http://schemas.openxmlformats.org/officeDocument/2006/relationships/customXml" Target="../ink/ink497.xml"/><Relationship Id="rId4" Type="http://schemas.openxmlformats.org/officeDocument/2006/relationships/customXml" Target="../ink/ink97.xml"/><Relationship Id="rId236" Type="http://schemas.openxmlformats.org/officeDocument/2006/relationships/customXml" Target="../ink/ink213.xml"/><Relationship Id="rId443" Type="http://schemas.openxmlformats.org/officeDocument/2006/relationships/image" Target="../media/image318.png"/><Relationship Id="rId650" Type="http://schemas.openxmlformats.org/officeDocument/2006/relationships/customXml" Target="../ink/ink420.xml"/><Relationship Id="rId888" Type="http://schemas.openxmlformats.org/officeDocument/2006/relationships/customXml" Target="../ink/ink539.xml"/><Relationship Id="rId1073" Type="http://schemas.openxmlformats.org/officeDocument/2006/relationships/image" Target="../media/image636.png"/><Relationship Id="rId303" Type="http://schemas.openxmlformats.org/officeDocument/2006/relationships/image" Target="../media/image248.png"/><Relationship Id="rId748" Type="http://schemas.openxmlformats.org/officeDocument/2006/relationships/customXml" Target="../ink/ink469.xml"/><Relationship Id="rId955" Type="http://schemas.openxmlformats.org/officeDocument/2006/relationships/image" Target="../media/image576.png"/><Relationship Id="rId1140" Type="http://schemas.openxmlformats.org/officeDocument/2006/relationships/customXml" Target="../ink/ink665.xml"/><Relationship Id="rId84" Type="http://schemas.openxmlformats.org/officeDocument/2006/relationships/customXml" Target="../ink/ink137.xml"/><Relationship Id="rId387" Type="http://schemas.openxmlformats.org/officeDocument/2006/relationships/image" Target="../media/image290.png"/><Relationship Id="rId510" Type="http://schemas.openxmlformats.org/officeDocument/2006/relationships/customXml" Target="../ink/ink350.xml"/><Relationship Id="rId594" Type="http://schemas.openxmlformats.org/officeDocument/2006/relationships/customXml" Target="../ink/ink392.xml"/><Relationship Id="rId608" Type="http://schemas.openxmlformats.org/officeDocument/2006/relationships/customXml" Target="../ink/ink399.xml"/><Relationship Id="rId815" Type="http://schemas.openxmlformats.org/officeDocument/2006/relationships/image" Target="../media/image505.png"/><Relationship Id="rId247" Type="http://schemas.openxmlformats.org/officeDocument/2006/relationships/image" Target="../media/image220.png"/><Relationship Id="rId899" Type="http://schemas.openxmlformats.org/officeDocument/2006/relationships/image" Target="../media/image548.png"/><Relationship Id="rId1000" Type="http://schemas.openxmlformats.org/officeDocument/2006/relationships/customXml" Target="../ink/ink595.xml"/><Relationship Id="rId1084" Type="http://schemas.openxmlformats.org/officeDocument/2006/relationships/customXml" Target="../ink/ink637.xml"/><Relationship Id="rId107" Type="http://schemas.openxmlformats.org/officeDocument/2006/relationships/image" Target="../media/image150.png"/><Relationship Id="rId454" Type="http://schemas.openxmlformats.org/officeDocument/2006/relationships/customXml" Target="../ink/ink322.xml"/><Relationship Id="rId661" Type="http://schemas.openxmlformats.org/officeDocument/2006/relationships/image" Target="../media/image427.png"/><Relationship Id="rId759" Type="http://schemas.openxmlformats.org/officeDocument/2006/relationships/image" Target="../media/image477.png"/><Relationship Id="rId966" Type="http://schemas.openxmlformats.org/officeDocument/2006/relationships/customXml" Target="../ink/ink578.xml"/><Relationship Id="rId11" Type="http://schemas.openxmlformats.org/officeDocument/2006/relationships/image" Target="../media/image102.png"/><Relationship Id="rId314" Type="http://schemas.openxmlformats.org/officeDocument/2006/relationships/customXml" Target="../ink/ink252.xml"/><Relationship Id="rId398" Type="http://schemas.openxmlformats.org/officeDocument/2006/relationships/customXml" Target="../ink/ink294.xml"/><Relationship Id="rId521" Type="http://schemas.openxmlformats.org/officeDocument/2006/relationships/image" Target="../media/image357.png"/><Relationship Id="rId619" Type="http://schemas.openxmlformats.org/officeDocument/2006/relationships/image" Target="../media/image406.png"/><Relationship Id="rId1151" Type="http://schemas.openxmlformats.org/officeDocument/2006/relationships/image" Target="../media/image675.png"/><Relationship Id="rId95" Type="http://schemas.openxmlformats.org/officeDocument/2006/relationships/image" Target="../media/image144.png"/><Relationship Id="rId160" Type="http://schemas.openxmlformats.org/officeDocument/2006/relationships/customXml" Target="../ink/ink175.xml"/><Relationship Id="rId826" Type="http://schemas.openxmlformats.org/officeDocument/2006/relationships/customXml" Target="../ink/ink508.xml"/><Relationship Id="rId1011" Type="http://schemas.openxmlformats.org/officeDocument/2006/relationships/image" Target="../media/image604.png"/><Relationship Id="rId1109" Type="http://schemas.openxmlformats.org/officeDocument/2006/relationships/image" Target="../media/image654.png"/><Relationship Id="rId258" Type="http://schemas.openxmlformats.org/officeDocument/2006/relationships/customXml" Target="../ink/ink224.xml"/><Relationship Id="rId465" Type="http://schemas.openxmlformats.org/officeDocument/2006/relationships/image" Target="../media/image329.png"/><Relationship Id="rId672" Type="http://schemas.openxmlformats.org/officeDocument/2006/relationships/customXml" Target="../ink/ink431.xml"/><Relationship Id="rId1095" Type="http://schemas.openxmlformats.org/officeDocument/2006/relationships/image" Target="../media/image647.png"/><Relationship Id="rId22" Type="http://schemas.openxmlformats.org/officeDocument/2006/relationships/customXml" Target="../ink/ink106.xml"/><Relationship Id="rId118" Type="http://schemas.openxmlformats.org/officeDocument/2006/relationships/customXml" Target="../ink/ink154.xml"/><Relationship Id="rId325" Type="http://schemas.openxmlformats.org/officeDocument/2006/relationships/image" Target="../media/image259.png"/><Relationship Id="rId532" Type="http://schemas.openxmlformats.org/officeDocument/2006/relationships/customXml" Target="../ink/ink361.xml"/><Relationship Id="rId977" Type="http://schemas.openxmlformats.org/officeDocument/2006/relationships/image" Target="../media/image587.png"/><Relationship Id="rId1162" Type="http://schemas.openxmlformats.org/officeDocument/2006/relationships/customXml" Target="../ink/ink676.xml"/><Relationship Id="rId171" Type="http://schemas.openxmlformats.org/officeDocument/2006/relationships/image" Target="../media/image182.png"/><Relationship Id="rId837" Type="http://schemas.openxmlformats.org/officeDocument/2006/relationships/image" Target="../media/image517.png"/><Relationship Id="rId1022" Type="http://schemas.openxmlformats.org/officeDocument/2006/relationships/customXml" Target="../ink/ink606.xml"/><Relationship Id="rId269" Type="http://schemas.openxmlformats.org/officeDocument/2006/relationships/image" Target="../media/image231.png"/><Relationship Id="rId476" Type="http://schemas.openxmlformats.org/officeDocument/2006/relationships/customXml" Target="../ink/ink333.xml"/><Relationship Id="rId683" Type="http://schemas.openxmlformats.org/officeDocument/2006/relationships/image" Target="../media/image439.png"/><Relationship Id="rId890" Type="http://schemas.openxmlformats.org/officeDocument/2006/relationships/customXml" Target="../ink/ink540.xml"/><Relationship Id="rId904" Type="http://schemas.openxmlformats.org/officeDocument/2006/relationships/customXml" Target="../ink/ink547.xml"/><Relationship Id="rId33" Type="http://schemas.openxmlformats.org/officeDocument/2006/relationships/image" Target="../media/image113.png"/><Relationship Id="rId129" Type="http://schemas.openxmlformats.org/officeDocument/2006/relationships/image" Target="../media/image161.png"/><Relationship Id="rId336" Type="http://schemas.openxmlformats.org/officeDocument/2006/relationships/customXml" Target="../ink/ink263.xml"/><Relationship Id="rId543" Type="http://schemas.openxmlformats.org/officeDocument/2006/relationships/image" Target="../media/image368.png"/><Relationship Id="rId988" Type="http://schemas.openxmlformats.org/officeDocument/2006/relationships/customXml" Target="../ink/ink589.xml"/><Relationship Id="rId1173" Type="http://schemas.openxmlformats.org/officeDocument/2006/relationships/image" Target="../media/image686.png"/><Relationship Id="rId182" Type="http://schemas.openxmlformats.org/officeDocument/2006/relationships/customXml" Target="../ink/ink186.xml"/><Relationship Id="rId403" Type="http://schemas.openxmlformats.org/officeDocument/2006/relationships/image" Target="../media/image298.png"/><Relationship Id="rId750" Type="http://schemas.openxmlformats.org/officeDocument/2006/relationships/customXml" Target="../ink/ink470.xml"/><Relationship Id="rId848" Type="http://schemas.openxmlformats.org/officeDocument/2006/relationships/customXml" Target="../ink/ink519.xml"/><Relationship Id="rId1033" Type="http://schemas.openxmlformats.org/officeDocument/2006/relationships/image" Target="../media/image615.png"/><Relationship Id="rId487" Type="http://schemas.openxmlformats.org/officeDocument/2006/relationships/image" Target="../media/image340.png"/><Relationship Id="rId610" Type="http://schemas.openxmlformats.org/officeDocument/2006/relationships/customXml" Target="../ink/ink400.xml"/><Relationship Id="rId694" Type="http://schemas.openxmlformats.org/officeDocument/2006/relationships/customXml" Target="../ink/ink442.xml"/><Relationship Id="rId708" Type="http://schemas.openxmlformats.org/officeDocument/2006/relationships/customXml" Target="../ink/ink449.xml"/><Relationship Id="rId915" Type="http://schemas.openxmlformats.org/officeDocument/2006/relationships/image" Target="../media/image556.png"/><Relationship Id="rId347" Type="http://schemas.openxmlformats.org/officeDocument/2006/relationships/image" Target="../media/image270.png"/><Relationship Id="rId999" Type="http://schemas.openxmlformats.org/officeDocument/2006/relationships/image" Target="../media/image598.png"/><Relationship Id="rId1100" Type="http://schemas.openxmlformats.org/officeDocument/2006/relationships/customXml" Target="../ink/ink645.xml"/><Relationship Id="rId1184" Type="http://schemas.openxmlformats.org/officeDocument/2006/relationships/customXml" Target="../ink/ink687.xml"/><Relationship Id="rId44" Type="http://schemas.openxmlformats.org/officeDocument/2006/relationships/customXml" Target="../ink/ink117.xml"/><Relationship Id="rId554" Type="http://schemas.openxmlformats.org/officeDocument/2006/relationships/customXml" Target="../ink/ink372.xml"/><Relationship Id="rId761" Type="http://schemas.openxmlformats.org/officeDocument/2006/relationships/image" Target="../media/image478.png"/><Relationship Id="rId859" Type="http://schemas.openxmlformats.org/officeDocument/2006/relationships/image" Target="../media/image528.png"/><Relationship Id="rId193" Type="http://schemas.openxmlformats.org/officeDocument/2006/relationships/image" Target="../media/image193.png"/><Relationship Id="rId207" Type="http://schemas.openxmlformats.org/officeDocument/2006/relationships/image" Target="../media/image200.png"/><Relationship Id="rId414" Type="http://schemas.openxmlformats.org/officeDocument/2006/relationships/customXml" Target="../ink/ink302.xml"/><Relationship Id="rId498" Type="http://schemas.openxmlformats.org/officeDocument/2006/relationships/customXml" Target="../ink/ink344.xml"/><Relationship Id="rId621" Type="http://schemas.openxmlformats.org/officeDocument/2006/relationships/image" Target="../media/image407.png"/><Relationship Id="rId1044" Type="http://schemas.openxmlformats.org/officeDocument/2006/relationships/customXml" Target="../ink/ink617.xml"/><Relationship Id="rId260" Type="http://schemas.openxmlformats.org/officeDocument/2006/relationships/customXml" Target="../ink/ink225.xml"/><Relationship Id="rId719" Type="http://schemas.openxmlformats.org/officeDocument/2006/relationships/image" Target="../media/image457.png"/><Relationship Id="rId926" Type="http://schemas.openxmlformats.org/officeDocument/2006/relationships/customXml" Target="../ink/ink558.xml"/><Relationship Id="rId1111" Type="http://schemas.openxmlformats.org/officeDocument/2006/relationships/image" Target="../media/image655.png"/><Relationship Id="rId55" Type="http://schemas.openxmlformats.org/officeDocument/2006/relationships/image" Target="../media/image124.png"/><Relationship Id="rId120" Type="http://schemas.openxmlformats.org/officeDocument/2006/relationships/customXml" Target="../ink/ink155.xml"/><Relationship Id="rId358" Type="http://schemas.openxmlformats.org/officeDocument/2006/relationships/customXml" Target="../ink/ink274.xml"/><Relationship Id="rId565" Type="http://schemas.openxmlformats.org/officeDocument/2006/relationships/image" Target="../media/image379.png"/><Relationship Id="rId772" Type="http://schemas.openxmlformats.org/officeDocument/2006/relationships/customXml" Target="../ink/ink481.xml"/><Relationship Id="rId1195" Type="http://schemas.openxmlformats.org/officeDocument/2006/relationships/image" Target="../media/image697.png"/><Relationship Id="rId218" Type="http://schemas.openxmlformats.org/officeDocument/2006/relationships/customXml" Target="../ink/ink204.xml"/><Relationship Id="rId425" Type="http://schemas.openxmlformats.org/officeDocument/2006/relationships/image" Target="../media/image309.png"/><Relationship Id="rId632" Type="http://schemas.openxmlformats.org/officeDocument/2006/relationships/customXml" Target="../ink/ink411.xml"/><Relationship Id="rId1055" Type="http://schemas.openxmlformats.org/officeDocument/2006/relationships/image" Target="../media/image627.png"/><Relationship Id="rId271" Type="http://schemas.openxmlformats.org/officeDocument/2006/relationships/image" Target="../media/image232.png"/><Relationship Id="rId937" Type="http://schemas.openxmlformats.org/officeDocument/2006/relationships/image" Target="../media/image567.png"/><Relationship Id="rId1122" Type="http://schemas.openxmlformats.org/officeDocument/2006/relationships/customXml" Target="../ink/ink656.xml"/><Relationship Id="rId66" Type="http://schemas.openxmlformats.org/officeDocument/2006/relationships/customXml" Target="../ink/ink128.xml"/><Relationship Id="rId131" Type="http://schemas.openxmlformats.org/officeDocument/2006/relationships/image" Target="../media/image162.png"/><Relationship Id="rId369" Type="http://schemas.openxmlformats.org/officeDocument/2006/relationships/image" Target="../media/image281.png"/><Relationship Id="rId576" Type="http://schemas.openxmlformats.org/officeDocument/2006/relationships/customXml" Target="../ink/ink383.xml"/><Relationship Id="rId783" Type="http://schemas.openxmlformats.org/officeDocument/2006/relationships/image" Target="../media/image489.png"/><Relationship Id="rId990" Type="http://schemas.openxmlformats.org/officeDocument/2006/relationships/customXml" Target="../ink/ink590.xml"/><Relationship Id="rId229" Type="http://schemas.openxmlformats.org/officeDocument/2006/relationships/image" Target="../media/image211.png"/><Relationship Id="rId436" Type="http://schemas.openxmlformats.org/officeDocument/2006/relationships/customXml" Target="../ink/ink313.xml"/><Relationship Id="rId643" Type="http://schemas.openxmlformats.org/officeDocument/2006/relationships/image" Target="../media/image418.png"/><Relationship Id="rId1066" Type="http://schemas.openxmlformats.org/officeDocument/2006/relationships/customXml" Target="../ink/ink628.xml"/><Relationship Id="rId850" Type="http://schemas.openxmlformats.org/officeDocument/2006/relationships/customXml" Target="../ink/ink520.xml"/><Relationship Id="rId948" Type="http://schemas.openxmlformats.org/officeDocument/2006/relationships/customXml" Target="../ink/ink569.xml"/><Relationship Id="rId1133" Type="http://schemas.openxmlformats.org/officeDocument/2006/relationships/image" Target="../media/image666.png"/><Relationship Id="rId77" Type="http://schemas.openxmlformats.org/officeDocument/2006/relationships/image" Target="../media/image135.png"/><Relationship Id="rId282" Type="http://schemas.openxmlformats.org/officeDocument/2006/relationships/customXml" Target="../ink/ink236.xml"/><Relationship Id="rId503" Type="http://schemas.openxmlformats.org/officeDocument/2006/relationships/image" Target="../media/image348.png"/><Relationship Id="rId587" Type="http://schemas.openxmlformats.org/officeDocument/2006/relationships/image" Target="../media/image390.png"/><Relationship Id="rId710" Type="http://schemas.openxmlformats.org/officeDocument/2006/relationships/customXml" Target="../ink/ink450.xml"/><Relationship Id="rId808" Type="http://schemas.openxmlformats.org/officeDocument/2006/relationships/customXml" Target="../ink/ink499.xml"/><Relationship Id="rId8" Type="http://schemas.openxmlformats.org/officeDocument/2006/relationships/customXml" Target="../ink/ink99.xml"/><Relationship Id="rId142" Type="http://schemas.openxmlformats.org/officeDocument/2006/relationships/customXml" Target="../ink/ink166.xml"/><Relationship Id="rId447" Type="http://schemas.openxmlformats.org/officeDocument/2006/relationships/image" Target="../media/image320.png"/><Relationship Id="rId794" Type="http://schemas.openxmlformats.org/officeDocument/2006/relationships/customXml" Target="../ink/ink492.xml"/><Relationship Id="rId1077" Type="http://schemas.openxmlformats.org/officeDocument/2006/relationships/image" Target="../media/image638.png"/><Relationship Id="rId1200" Type="http://schemas.openxmlformats.org/officeDocument/2006/relationships/customXml" Target="../ink/ink695.xml"/><Relationship Id="rId654" Type="http://schemas.openxmlformats.org/officeDocument/2006/relationships/customXml" Target="../ink/ink422.xml"/><Relationship Id="rId861" Type="http://schemas.openxmlformats.org/officeDocument/2006/relationships/image" Target="../media/image529.png"/><Relationship Id="rId959" Type="http://schemas.openxmlformats.org/officeDocument/2006/relationships/image" Target="../media/image578.png"/><Relationship Id="rId293" Type="http://schemas.openxmlformats.org/officeDocument/2006/relationships/image" Target="../media/image243.png"/><Relationship Id="rId307" Type="http://schemas.openxmlformats.org/officeDocument/2006/relationships/image" Target="../media/image250.png"/><Relationship Id="rId514" Type="http://schemas.openxmlformats.org/officeDocument/2006/relationships/customXml" Target="../ink/ink352.xml"/><Relationship Id="rId721" Type="http://schemas.openxmlformats.org/officeDocument/2006/relationships/image" Target="../media/image458.png"/><Relationship Id="rId1144" Type="http://schemas.openxmlformats.org/officeDocument/2006/relationships/customXml" Target="../ink/ink667.xml"/><Relationship Id="rId88" Type="http://schemas.openxmlformats.org/officeDocument/2006/relationships/customXml" Target="../ink/ink139.xml"/><Relationship Id="rId153" Type="http://schemas.openxmlformats.org/officeDocument/2006/relationships/image" Target="../media/image173.png"/><Relationship Id="rId360" Type="http://schemas.openxmlformats.org/officeDocument/2006/relationships/customXml" Target="../ink/ink275.xml"/><Relationship Id="rId598" Type="http://schemas.openxmlformats.org/officeDocument/2006/relationships/customXml" Target="../ink/ink394.xml"/><Relationship Id="rId819" Type="http://schemas.openxmlformats.org/officeDocument/2006/relationships/image" Target="../media/image507.png"/><Relationship Id="rId1004" Type="http://schemas.openxmlformats.org/officeDocument/2006/relationships/customXml" Target="../ink/ink597.xml"/><Relationship Id="rId220" Type="http://schemas.openxmlformats.org/officeDocument/2006/relationships/customXml" Target="../ink/ink205.xml"/><Relationship Id="rId458" Type="http://schemas.openxmlformats.org/officeDocument/2006/relationships/customXml" Target="../ink/ink324.xml"/><Relationship Id="rId665" Type="http://schemas.openxmlformats.org/officeDocument/2006/relationships/image" Target="../media/image429.png"/><Relationship Id="rId872" Type="http://schemas.openxmlformats.org/officeDocument/2006/relationships/customXml" Target="../ink/ink531.xml"/><Relationship Id="rId1088" Type="http://schemas.openxmlformats.org/officeDocument/2006/relationships/customXml" Target="../ink/ink639.xml"/><Relationship Id="rId15" Type="http://schemas.openxmlformats.org/officeDocument/2006/relationships/image" Target="../media/image104.png"/><Relationship Id="rId318" Type="http://schemas.openxmlformats.org/officeDocument/2006/relationships/customXml" Target="../ink/ink254.xml"/><Relationship Id="rId525" Type="http://schemas.openxmlformats.org/officeDocument/2006/relationships/image" Target="../media/image359.png"/><Relationship Id="rId732" Type="http://schemas.openxmlformats.org/officeDocument/2006/relationships/customXml" Target="../ink/ink461.xml"/><Relationship Id="rId1155" Type="http://schemas.openxmlformats.org/officeDocument/2006/relationships/image" Target="../media/image677.png"/><Relationship Id="rId99" Type="http://schemas.openxmlformats.org/officeDocument/2006/relationships/image" Target="../media/image146.png"/><Relationship Id="rId164" Type="http://schemas.openxmlformats.org/officeDocument/2006/relationships/customXml" Target="../ink/ink177.xml"/><Relationship Id="rId371" Type="http://schemas.openxmlformats.org/officeDocument/2006/relationships/image" Target="../media/image282.png"/><Relationship Id="rId1015" Type="http://schemas.openxmlformats.org/officeDocument/2006/relationships/image" Target="../media/image606.png"/><Relationship Id="rId469" Type="http://schemas.openxmlformats.org/officeDocument/2006/relationships/image" Target="../media/image331.png"/><Relationship Id="rId676" Type="http://schemas.openxmlformats.org/officeDocument/2006/relationships/customXml" Target="../ink/ink433.xml"/><Relationship Id="rId883" Type="http://schemas.openxmlformats.org/officeDocument/2006/relationships/image" Target="../media/image540.png"/><Relationship Id="rId1099" Type="http://schemas.openxmlformats.org/officeDocument/2006/relationships/image" Target="../media/image649.png"/><Relationship Id="rId26" Type="http://schemas.openxmlformats.org/officeDocument/2006/relationships/customXml" Target="../ink/ink108.xml"/><Relationship Id="rId231" Type="http://schemas.openxmlformats.org/officeDocument/2006/relationships/image" Target="../media/image212.png"/><Relationship Id="rId329" Type="http://schemas.openxmlformats.org/officeDocument/2006/relationships/image" Target="../media/image261.png"/><Relationship Id="rId536" Type="http://schemas.openxmlformats.org/officeDocument/2006/relationships/customXml" Target="../ink/ink363.xml"/><Relationship Id="rId1166" Type="http://schemas.openxmlformats.org/officeDocument/2006/relationships/customXml" Target="../ink/ink678.xml"/><Relationship Id="rId175" Type="http://schemas.openxmlformats.org/officeDocument/2006/relationships/image" Target="../media/image184.png"/><Relationship Id="rId743" Type="http://schemas.openxmlformats.org/officeDocument/2006/relationships/image" Target="../media/image469.png"/><Relationship Id="rId950" Type="http://schemas.openxmlformats.org/officeDocument/2006/relationships/customXml" Target="../ink/ink570.xml"/><Relationship Id="rId1026" Type="http://schemas.openxmlformats.org/officeDocument/2006/relationships/customXml" Target="../ink/ink608.xml"/><Relationship Id="rId382" Type="http://schemas.openxmlformats.org/officeDocument/2006/relationships/customXml" Target="../ink/ink286.xml"/><Relationship Id="rId603" Type="http://schemas.openxmlformats.org/officeDocument/2006/relationships/image" Target="../media/image398.png"/><Relationship Id="rId687" Type="http://schemas.openxmlformats.org/officeDocument/2006/relationships/image" Target="../media/image441.png"/><Relationship Id="rId810" Type="http://schemas.openxmlformats.org/officeDocument/2006/relationships/customXml" Target="../ink/ink500.xml"/><Relationship Id="rId908" Type="http://schemas.openxmlformats.org/officeDocument/2006/relationships/customXml" Target="../ink/ink549.xml"/><Relationship Id="rId242" Type="http://schemas.openxmlformats.org/officeDocument/2006/relationships/customXml" Target="../ink/ink216.xml"/><Relationship Id="rId894" Type="http://schemas.openxmlformats.org/officeDocument/2006/relationships/customXml" Target="../ink/ink542.xml"/><Relationship Id="rId1177" Type="http://schemas.openxmlformats.org/officeDocument/2006/relationships/image" Target="../media/image688.png"/><Relationship Id="rId37" Type="http://schemas.openxmlformats.org/officeDocument/2006/relationships/image" Target="../media/image115.png"/><Relationship Id="rId102" Type="http://schemas.openxmlformats.org/officeDocument/2006/relationships/customXml" Target="../ink/ink146.xml"/><Relationship Id="rId547" Type="http://schemas.openxmlformats.org/officeDocument/2006/relationships/image" Target="../media/image370.png"/><Relationship Id="rId754" Type="http://schemas.openxmlformats.org/officeDocument/2006/relationships/customXml" Target="../ink/ink472.xml"/><Relationship Id="rId961" Type="http://schemas.openxmlformats.org/officeDocument/2006/relationships/image" Target="../media/image579.png"/><Relationship Id="rId90" Type="http://schemas.openxmlformats.org/officeDocument/2006/relationships/customXml" Target="../ink/ink140.xml"/><Relationship Id="rId186" Type="http://schemas.openxmlformats.org/officeDocument/2006/relationships/customXml" Target="../ink/ink188.xml"/><Relationship Id="rId393" Type="http://schemas.openxmlformats.org/officeDocument/2006/relationships/image" Target="../media/image293.png"/><Relationship Id="rId407" Type="http://schemas.openxmlformats.org/officeDocument/2006/relationships/image" Target="../media/image300.png"/><Relationship Id="rId614" Type="http://schemas.openxmlformats.org/officeDocument/2006/relationships/customXml" Target="../ink/ink402.xml"/><Relationship Id="rId821" Type="http://schemas.openxmlformats.org/officeDocument/2006/relationships/image" Target="../media/image508.png"/><Relationship Id="rId1037" Type="http://schemas.openxmlformats.org/officeDocument/2006/relationships/image" Target="../media/image617.png"/><Relationship Id="rId253" Type="http://schemas.openxmlformats.org/officeDocument/2006/relationships/image" Target="../media/image223.png"/><Relationship Id="rId460" Type="http://schemas.openxmlformats.org/officeDocument/2006/relationships/customXml" Target="../ink/ink325.xml"/><Relationship Id="rId698" Type="http://schemas.openxmlformats.org/officeDocument/2006/relationships/customXml" Target="../ink/ink444.xml"/><Relationship Id="rId919" Type="http://schemas.openxmlformats.org/officeDocument/2006/relationships/image" Target="../media/image558.png"/><Relationship Id="rId1090" Type="http://schemas.openxmlformats.org/officeDocument/2006/relationships/customXml" Target="../ink/ink640.xml"/><Relationship Id="rId1104" Type="http://schemas.openxmlformats.org/officeDocument/2006/relationships/customXml" Target="../ink/ink647.xml"/><Relationship Id="rId48" Type="http://schemas.openxmlformats.org/officeDocument/2006/relationships/customXml" Target="../ink/ink119.xml"/><Relationship Id="rId113" Type="http://schemas.openxmlformats.org/officeDocument/2006/relationships/image" Target="../media/image153.png"/><Relationship Id="rId320" Type="http://schemas.openxmlformats.org/officeDocument/2006/relationships/customXml" Target="../ink/ink255.xml"/><Relationship Id="rId558" Type="http://schemas.openxmlformats.org/officeDocument/2006/relationships/customXml" Target="../ink/ink374.xml"/><Relationship Id="rId765" Type="http://schemas.openxmlformats.org/officeDocument/2006/relationships/image" Target="../media/image480.png"/><Relationship Id="rId972" Type="http://schemas.openxmlformats.org/officeDocument/2006/relationships/customXml" Target="../ink/ink581.xml"/><Relationship Id="rId1188" Type="http://schemas.openxmlformats.org/officeDocument/2006/relationships/customXml" Target="../ink/ink689.xml"/><Relationship Id="rId197" Type="http://schemas.openxmlformats.org/officeDocument/2006/relationships/image" Target="../media/image195.png"/><Relationship Id="rId418" Type="http://schemas.openxmlformats.org/officeDocument/2006/relationships/customXml" Target="../ink/ink304.xml"/><Relationship Id="rId625" Type="http://schemas.openxmlformats.org/officeDocument/2006/relationships/image" Target="../media/image409.png"/><Relationship Id="rId832" Type="http://schemas.openxmlformats.org/officeDocument/2006/relationships/customXml" Target="../ink/ink511.xml"/><Relationship Id="rId1048" Type="http://schemas.openxmlformats.org/officeDocument/2006/relationships/customXml" Target="../ink/ink619.xml"/><Relationship Id="rId264" Type="http://schemas.openxmlformats.org/officeDocument/2006/relationships/customXml" Target="../ink/ink227.xml"/><Relationship Id="rId471" Type="http://schemas.openxmlformats.org/officeDocument/2006/relationships/image" Target="../media/image332.png"/><Relationship Id="rId1115" Type="http://schemas.openxmlformats.org/officeDocument/2006/relationships/image" Target="../media/image657.png"/><Relationship Id="rId59" Type="http://schemas.openxmlformats.org/officeDocument/2006/relationships/image" Target="../media/image126.png"/><Relationship Id="rId124" Type="http://schemas.openxmlformats.org/officeDocument/2006/relationships/customXml" Target="../ink/ink157.xml"/><Relationship Id="rId569" Type="http://schemas.openxmlformats.org/officeDocument/2006/relationships/image" Target="../media/image381.png"/><Relationship Id="rId776" Type="http://schemas.openxmlformats.org/officeDocument/2006/relationships/customXml" Target="../ink/ink483.xml"/><Relationship Id="rId983" Type="http://schemas.openxmlformats.org/officeDocument/2006/relationships/image" Target="../media/image590.png"/><Relationship Id="rId1199" Type="http://schemas.openxmlformats.org/officeDocument/2006/relationships/image" Target="../media/image699.png"/><Relationship Id="rId331" Type="http://schemas.openxmlformats.org/officeDocument/2006/relationships/image" Target="../media/image262.png"/><Relationship Id="rId429" Type="http://schemas.openxmlformats.org/officeDocument/2006/relationships/image" Target="../media/image311.png"/><Relationship Id="rId636" Type="http://schemas.openxmlformats.org/officeDocument/2006/relationships/customXml" Target="../ink/ink413.xml"/><Relationship Id="rId1059" Type="http://schemas.openxmlformats.org/officeDocument/2006/relationships/image" Target="../media/image629.png"/><Relationship Id="rId843" Type="http://schemas.openxmlformats.org/officeDocument/2006/relationships/image" Target="../media/image520.png"/><Relationship Id="rId1126" Type="http://schemas.openxmlformats.org/officeDocument/2006/relationships/customXml" Target="../ink/ink658.xml"/><Relationship Id="rId275" Type="http://schemas.openxmlformats.org/officeDocument/2006/relationships/image" Target="../media/image234.png"/><Relationship Id="rId482" Type="http://schemas.openxmlformats.org/officeDocument/2006/relationships/customXml" Target="../ink/ink336.xml"/><Relationship Id="rId703" Type="http://schemas.openxmlformats.org/officeDocument/2006/relationships/image" Target="../media/image449.png"/><Relationship Id="rId910" Type="http://schemas.openxmlformats.org/officeDocument/2006/relationships/customXml" Target="../ink/ink550.xml"/><Relationship Id="rId135" Type="http://schemas.openxmlformats.org/officeDocument/2006/relationships/image" Target="../media/image164.png"/><Relationship Id="rId342" Type="http://schemas.openxmlformats.org/officeDocument/2006/relationships/customXml" Target="../ink/ink266.xml"/><Relationship Id="rId787" Type="http://schemas.openxmlformats.org/officeDocument/2006/relationships/image" Target="../media/image491.png"/><Relationship Id="rId994" Type="http://schemas.openxmlformats.org/officeDocument/2006/relationships/customXml" Target="../ink/ink592.xml"/><Relationship Id="rId202" Type="http://schemas.openxmlformats.org/officeDocument/2006/relationships/customXml" Target="../ink/ink196.xml"/><Relationship Id="rId647" Type="http://schemas.openxmlformats.org/officeDocument/2006/relationships/image" Target="../media/image420.png"/><Relationship Id="rId854" Type="http://schemas.openxmlformats.org/officeDocument/2006/relationships/customXml" Target="../ink/ink522.xml"/><Relationship Id="rId286" Type="http://schemas.openxmlformats.org/officeDocument/2006/relationships/customXml" Target="../ink/ink238.xml"/><Relationship Id="rId493" Type="http://schemas.openxmlformats.org/officeDocument/2006/relationships/image" Target="../media/image343.png"/><Relationship Id="rId507" Type="http://schemas.openxmlformats.org/officeDocument/2006/relationships/image" Target="../media/image350.png"/><Relationship Id="rId714" Type="http://schemas.openxmlformats.org/officeDocument/2006/relationships/customXml" Target="../ink/ink452.xml"/><Relationship Id="rId921" Type="http://schemas.openxmlformats.org/officeDocument/2006/relationships/image" Target="../media/image559.png"/><Relationship Id="rId1137" Type="http://schemas.openxmlformats.org/officeDocument/2006/relationships/image" Target="../media/image668.png"/><Relationship Id="rId50" Type="http://schemas.openxmlformats.org/officeDocument/2006/relationships/customXml" Target="../ink/ink120.xml"/><Relationship Id="rId146" Type="http://schemas.openxmlformats.org/officeDocument/2006/relationships/customXml" Target="../ink/ink168.xml"/><Relationship Id="rId353" Type="http://schemas.openxmlformats.org/officeDocument/2006/relationships/image" Target="../media/image273.png"/><Relationship Id="rId560" Type="http://schemas.openxmlformats.org/officeDocument/2006/relationships/customXml" Target="../ink/ink375.xml"/><Relationship Id="rId798" Type="http://schemas.openxmlformats.org/officeDocument/2006/relationships/customXml" Target="../ink/ink494.xml"/><Relationship Id="rId1190" Type="http://schemas.openxmlformats.org/officeDocument/2006/relationships/customXml" Target="../ink/ink690.xml"/><Relationship Id="rId213" Type="http://schemas.openxmlformats.org/officeDocument/2006/relationships/image" Target="../media/image203.png"/><Relationship Id="rId420" Type="http://schemas.openxmlformats.org/officeDocument/2006/relationships/customXml" Target="../ink/ink305.xml"/><Relationship Id="rId658" Type="http://schemas.openxmlformats.org/officeDocument/2006/relationships/customXml" Target="../ink/ink424.xml"/><Relationship Id="rId865" Type="http://schemas.openxmlformats.org/officeDocument/2006/relationships/image" Target="../media/image531.png"/><Relationship Id="rId1050" Type="http://schemas.openxmlformats.org/officeDocument/2006/relationships/customXml" Target="../ink/ink620.xml"/><Relationship Id="rId297" Type="http://schemas.openxmlformats.org/officeDocument/2006/relationships/image" Target="../media/image245.png"/><Relationship Id="rId518" Type="http://schemas.openxmlformats.org/officeDocument/2006/relationships/customXml" Target="../ink/ink354.xml"/><Relationship Id="rId725" Type="http://schemas.openxmlformats.org/officeDocument/2006/relationships/image" Target="../media/image460.png"/><Relationship Id="rId932" Type="http://schemas.openxmlformats.org/officeDocument/2006/relationships/customXml" Target="../ink/ink561.xml"/><Relationship Id="rId1148" Type="http://schemas.openxmlformats.org/officeDocument/2006/relationships/customXml" Target="../ink/ink669.xml"/><Relationship Id="rId157" Type="http://schemas.openxmlformats.org/officeDocument/2006/relationships/image" Target="../media/image175.png"/><Relationship Id="rId364" Type="http://schemas.openxmlformats.org/officeDocument/2006/relationships/customXml" Target="../ink/ink277.xml"/><Relationship Id="rId1008" Type="http://schemas.openxmlformats.org/officeDocument/2006/relationships/customXml" Target="../ink/ink599.xml"/><Relationship Id="rId61" Type="http://schemas.openxmlformats.org/officeDocument/2006/relationships/image" Target="../media/image127.png"/><Relationship Id="rId571" Type="http://schemas.openxmlformats.org/officeDocument/2006/relationships/image" Target="../media/image382.png"/><Relationship Id="rId669" Type="http://schemas.openxmlformats.org/officeDocument/2006/relationships/image" Target="../media/image432.png"/><Relationship Id="rId876" Type="http://schemas.openxmlformats.org/officeDocument/2006/relationships/customXml" Target="../ink/ink533.xml"/><Relationship Id="rId19" Type="http://schemas.openxmlformats.org/officeDocument/2006/relationships/image" Target="../media/image106.png"/><Relationship Id="rId224" Type="http://schemas.openxmlformats.org/officeDocument/2006/relationships/customXml" Target="../ink/ink207.xml"/><Relationship Id="rId431" Type="http://schemas.openxmlformats.org/officeDocument/2006/relationships/image" Target="../media/image312.png"/><Relationship Id="rId529" Type="http://schemas.openxmlformats.org/officeDocument/2006/relationships/image" Target="../media/image361.png"/><Relationship Id="rId736" Type="http://schemas.openxmlformats.org/officeDocument/2006/relationships/customXml" Target="../ink/ink463.xml"/><Relationship Id="rId1061" Type="http://schemas.openxmlformats.org/officeDocument/2006/relationships/image" Target="../media/image630.png"/><Relationship Id="rId1159" Type="http://schemas.openxmlformats.org/officeDocument/2006/relationships/image" Target="../media/image679.png"/><Relationship Id="rId168" Type="http://schemas.openxmlformats.org/officeDocument/2006/relationships/customXml" Target="../ink/ink179.xml"/><Relationship Id="rId943" Type="http://schemas.openxmlformats.org/officeDocument/2006/relationships/image" Target="../media/image570.png"/><Relationship Id="rId1019" Type="http://schemas.openxmlformats.org/officeDocument/2006/relationships/image" Target="../media/image608.png"/><Relationship Id="rId72" Type="http://schemas.openxmlformats.org/officeDocument/2006/relationships/customXml" Target="../ink/ink131.xml"/><Relationship Id="rId375" Type="http://schemas.openxmlformats.org/officeDocument/2006/relationships/image" Target="../media/image284.png"/><Relationship Id="rId582" Type="http://schemas.openxmlformats.org/officeDocument/2006/relationships/customXml" Target="../ink/ink386.xml"/><Relationship Id="rId803" Type="http://schemas.openxmlformats.org/officeDocument/2006/relationships/image" Target="../media/image499.png"/><Relationship Id="rId3" Type="http://schemas.openxmlformats.org/officeDocument/2006/relationships/image" Target="../media/image98.png"/><Relationship Id="rId235" Type="http://schemas.openxmlformats.org/officeDocument/2006/relationships/image" Target="../media/image214.png"/><Relationship Id="rId442" Type="http://schemas.openxmlformats.org/officeDocument/2006/relationships/customXml" Target="../ink/ink316.xml"/><Relationship Id="rId887" Type="http://schemas.openxmlformats.org/officeDocument/2006/relationships/image" Target="../media/image542.png"/><Relationship Id="rId1072" Type="http://schemas.openxmlformats.org/officeDocument/2006/relationships/customXml" Target="../ink/ink631.xml"/><Relationship Id="rId302" Type="http://schemas.openxmlformats.org/officeDocument/2006/relationships/customXml" Target="../ink/ink246.xml"/><Relationship Id="rId747" Type="http://schemas.openxmlformats.org/officeDocument/2006/relationships/image" Target="../media/image471.png"/><Relationship Id="rId954" Type="http://schemas.openxmlformats.org/officeDocument/2006/relationships/customXml" Target="../ink/ink572.xml"/><Relationship Id="rId83" Type="http://schemas.openxmlformats.org/officeDocument/2006/relationships/image" Target="../media/image138.png"/><Relationship Id="rId179" Type="http://schemas.openxmlformats.org/officeDocument/2006/relationships/image" Target="../media/image186.png"/><Relationship Id="rId386" Type="http://schemas.openxmlformats.org/officeDocument/2006/relationships/customXml" Target="../ink/ink288.xml"/><Relationship Id="rId593" Type="http://schemas.openxmlformats.org/officeDocument/2006/relationships/image" Target="../media/image393.png"/><Relationship Id="rId607" Type="http://schemas.openxmlformats.org/officeDocument/2006/relationships/image" Target="../media/image400.png"/><Relationship Id="rId814" Type="http://schemas.openxmlformats.org/officeDocument/2006/relationships/customXml" Target="../ink/ink502.xml"/><Relationship Id="rId246" Type="http://schemas.openxmlformats.org/officeDocument/2006/relationships/customXml" Target="../ink/ink218.xml"/><Relationship Id="rId453" Type="http://schemas.openxmlformats.org/officeDocument/2006/relationships/image" Target="../media/image323.png"/><Relationship Id="rId660" Type="http://schemas.openxmlformats.org/officeDocument/2006/relationships/customXml" Target="../ink/ink425.xml"/><Relationship Id="rId898" Type="http://schemas.openxmlformats.org/officeDocument/2006/relationships/customXml" Target="../ink/ink544.xml"/><Relationship Id="rId1083" Type="http://schemas.openxmlformats.org/officeDocument/2006/relationships/image" Target="../media/image641.png"/><Relationship Id="rId106" Type="http://schemas.openxmlformats.org/officeDocument/2006/relationships/customXml" Target="../ink/ink148.xml"/><Relationship Id="rId313" Type="http://schemas.openxmlformats.org/officeDocument/2006/relationships/image" Target="../media/image253.png"/><Relationship Id="rId758" Type="http://schemas.openxmlformats.org/officeDocument/2006/relationships/customXml" Target="../ink/ink474.xml"/><Relationship Id="rId965" Type="http://schemas.openxmlformats.org/officeDocument/2006/relationships/image" Target="../media/image581.png"/><Relationship Id="rId1150" Type="http://schemas.openxmlformats.org/officeDocument/2006/relationships/customXml" Target="../ink/ink670.xml"/><Relationship Id="rId10" Type="http://schemas.openxmlformats.org/officeDocument/2006/relationships/customXml" Target="../ink/ink100.xml"/><Relationship Id="rId94" Type="http://schemas.openxmlformats.org/officeDocument/2006/relationships/customXml" Target="../ink/ink142.xml"/><Relationship Id="rId397" Type="http://schemas.openxmlformats.org/officeDocument/2006/relationships/image" Target="../media/image295.png"/><Relationship Id="rId520" Type="http://schemas.openxmlformats.org/officeDocument/2006/relationships/customXml" Target="../ink/ink355.xml"/><Relationship Id="rId618" Type="http://schemas.openxmlformats.org/officeDocument/2006/relationships/customXml" Target="../ink/ink404.xml"/><Relationship Id="rId825" Type="http://schemas.openxmlformats.org/officeDocument/2006/relationships/image" Target="../media/image511.png"/><Relationship Id="rId257" Type="http://schemas.openxmlformats.org/officeDocument/2006/relationships/image" Target="../media/image225.png"/><Relationship Id="rId464" Type="http://schemas.openxmlformats.org/officeDocument/2006/relationships/customXml" Target="../ink/ink327.xml"/><Relationship Id="rId1010" Type="http://schemas.openxmlformats.org/officeDocument/2006/relationships/customXml" Target="../ink/ink600.xml"/><Relationship Id="rId1094" Type="http://schemas.openxmlformats.org/officeDocument/2006/relationships/customXml" Target="../ink/ink642.xml"/><Relationship Id="rId1108" Type="http://schemas.openxmlformats.org/officeDocument/2006/relationships/customXml" Target="../ink/ink649.xml"/><Relationship Id="rId117" Type="http://schemas.openxmlformats.org/officeDocument/2006/relationships/image" Target="../media/image155.png"/><Relationship Id="rId671" Type="http://schemas.openxmlformats.org/officeDocument/2006/relationships/image" Target="../media/image433.png"/><Relationship Id="rId769" Type="http://schemas.openxmlformats.org/officeDocument/2006/relationships/image" Target="../media/image482.png"/><Relationship Id="rId976" Type="http://schemas.openxmlformats.org/officeDocument/2006/relationships/customXml" Target="../ink/ink583.xml"/><Relationship Id="rId324" Type="http://schemas.openxmlformats.org/officeDocument/2006/relationships/customXml" Target="../ink/ink257.xml"/><Relationship Id="rId531" Type="http://schemas.openxmlformats.org/officeDocument/2006/relationships/image" Target="../media/image362.png"/><Relationship Id="rId629" Type="http://schemas.openxmlformats.org/officeDocument/2006/relationships/image" Target="../media/image411.png"/><Relationship Id="rId1161" Type="http://schemas.openxmlformats.org/officeDocument/2006/relationships/image" Target="../media/image680.png"/><Relationship Id="rId836" Type="http://schemas.openxmlformats.org/officeDocument/2006/relationships/customXml" Target="../ink/ink513.xml"/><Relationship Id="rId1021" Type="http://schemas.openxmlformats.org/officeDocument/2006/relationships/image" Target="../media/image609.png"/><Relationship Id="rId1119" Type="http://schemas.openxmlformats.org/officeDocument/2006/relationships/image" Target="../media/image659.png"/><Relationship Id="rId903" Type="http://schemas.openxmlformats.org/officeDocument/2006/relationships/image" Target="../media/image550.png"/><Relationship Id="rId32" Type="http://schemas.openxmlformats.org/officeDocument/2006/relationships/customXml" Target="../ink/ink111.xml"/><Relationship Id="rId181" Type="http://schemas.openxmlformats.org/officeDocument/2006/relationships/image" Target="../media/image187.png"/><Relationship Id="rId279" Type="http://schemas.openxmlformats.org/officeDocument/2006/relationships/image" Target="../media/image236.png"/><Relationship Id="rId486" Type="http://schemas.openxmlformats.org/officeDocument/2006/relationships/customXml" Target="../ink/ink338.xml"/><Relationship Id="rId693" Type="http://schemas.openxmlformats.org/officeDocument/2006/relationships/image" Target="../media/image444.png"/><Relationship Id="rId139" Type="http://schemas.openxmlformats.org/officeDocument/2006/relationships/image" Target="../media/image166.png"/><Relationship Id="rId346" Type="http://schemas.openxmlformats.org/officeDocument/2006/relationships/customXml" Target="../ink/ink268.xml"/><Relationship Id="rId553" Type="http://schemas.openxmlformats.org/officeDocument/2006/relationships/image" Target="../media/image373.png"/><Relationship Id="rId760" Type="http://schemas.openxmlformats.org/officeDocument/2006/relationships/customXml" Target="../ink/ink475.xml"/><Relationship Id="rId998" Type="http://schemas.openxmlformats.org/officeDocument/2006/relationships/customXml" Target="../ink/ink594.xml"/><Relationship Id="rId1183" Type="http://schemas.openxmlformats.org/officeDocument/2006/relationships/image" Target="../media/image691.png"/><Relationship Id="rId206" Type="http://schemas.openxmlformats.org/officeDocument/2006/relationships/customXml" Target="../ink/ink198.xml"/><Relationship Id="rId413" Type="http://schemas.openxmlformats.org/officeDocument/2006/relationships/image" Target="../media/image303.png"/><Relationship Id="rId858" Type="http://schemas.openxmlformats.org/officeDocument/2006/relationships/customXml" Target="../ink/ink524.xml"/><Relationship Id="rId1043" Type="http://schemas.openxmlformats.org/officeDocument/2006/relationships/image" Target="../media/image621.png"/><Relationship Id="rId620" Type="http://schemas.openxmlformats.org/officeDocument/2006/relationships/customXml" Target="../ink/ink405.xml"/><Relationship Id="rId718" Type="http://schemas.openxmlformats.org/officeDocument/2006/relationships/customXml" Target="../ink/ink454.xml"/><Relationship Id="rId925" Type="http://schemas.openxmlformats.org/officeDocument/2006/relationships/image" Target="../media/image561.png"/><Relationship Id="rId1110" Type="http://schemas.openxmlformats.org/officeDocument/2006/relationships/customXml" Target="../ink/ink650.xml"/><Relationship Id="rId54" Type="http://schemas.openxmlformats.org/officeDocument/2006/relationships/customXml" Target="../ink/ink122.xml"/><Relationship Id="rId270" Type="http://schemas.openxmlformats.org/officeDocument/2006/relationships/customXml" Target="../ink/ink230.xml"/><Relationship Id="rId130" Type="http://schemas.openxmlformats.org/officeDocument/2006/relationships/customXml" Target="../ink/ink160.xml"/><Relationship Id="rId368" Type="http://schemas.openxmlformats.org/officeDocument/2006/relationships/customXml" Target="../ink/ink279.xml"/><Relationship Id="rId575" Type="http://schemas.openxmlformats.org/officeDocument/2006/relationships/image" Target="../media/image384.png"/><Relationship Id="rId782" Type="http://schemas.openxmlformats.org/officeDocument/2006/relationships/customXml" Target="../ink/ink486.xml"/><Relationship Id="rId228" Type="http://schemas.openxmlformats.org/officeDocument/2006/relationships/customXml" Target="../ink/ink209.xml"/><Relationship Id="rId435" Type="http://schemas.openxmlformats.org/officeDocument/2006/relationships/image" Target="../media/image314.png"/><Relationship Id="rId642" Type="http://schemas.openxmlformats.org/officeDocument/2006/relationships/customXml" Target="../ink/ink416.xml"/><Relationship Id="rId1065" Type="http://schemas.openxmlformats.org/officeDocument/2006/relationships/image" Target="../media/image632.png"/><Relationship Id="rId502" Type="http://schemas.openxmlformats.org/officeDocument/2006/relationships/customXml" Target="../ink/ink346.xml"/><Relationship Id="rId947" Type="http://schemas.openxmlformats.org/officeDocument/2006/relationships/image" Target="../media/image572.png"/><Relationship Id="rId1132" Type="http://schemas.openxmlformats.org/officeDocument/2006/relationships/customXml" Target="../ink/ink661.xml"/><Relationship Id="rId76" Type="http://schemas.openxmlformats.org/officeDocument/2006/relationships/customXml" Target="../ink/ink133.xml"/><Relationship Id="rId807" Type="http://schemas.openxmlformats.org/officeDocument/2006/relationships/image" Target="../media/image501.png"/><Relationship Id="rId292" Type="http://schemas.openxmlformats.org/officeDocument/2006/relationships/customXml" Target="../ink/ink241.xml"/><Relationship Id="rId597" Type="http://schemas.openxmlformats.org/officeDocument/2006/relationships/image" Target="../media/image395.png"/><Relationship Id="rId152" Type="http://schemas.openxmlformats.org/officeDocument/2006/relationships/customXml" Target="../ink/ink171.xml"/><Relationship Id="rId457" Type="http://schemas.openxmlformats.org/officeDocument/2006/relationships/image" Target="../media/image325.png"/><Relationship Id="rId1087" Type="http://schemas.openxmlformats.org/officeDocument/2006/relationships/image" Target="../media/image643.png"/><Relationship Id="rId664" Type="http://schemas.openxmlformats.org/officeDocument/2006/relationships/customXml" Target="../ink/ink427.xml"/><Relationship Id="rId871" Type="http://schemas.openxmlformats.org/officeDocument/2006/relationships/image" Target="../media/image534.png"/><Relationship Id="rId969" Type="http://schemas.openxmlformats.org/officeDocument/2006/relationships/image" Target="../media/image583.png"/><Relationship Id="rId317" Type="http://schemas.openxmlformats.org/officeDocument/2006/relationships/image" Target="../media/image255.png"/><Relationship Id="rId524" Type="http://schemas.openxmlformats.org/officeDocument/2006/relationships/customXml" Target="../ink/ink357.xml"/><Relationship Id="rId731" Type="http://schemas.openxmlformats.org/officeDocument/2006/relationships/image" Target="../media/image463.png"/><Relationship Id="rId1154" Type="http://schemas.openxmlformats.org/officeDocument/2006/relationships/customXml" Target="../ink/ink672.xml"/><Relationship Id="rId98" Type="http://schemas.openxmlformats.org/officeDocument/2006/relationships/customXml" Target="../ink/ink144.xml"/><Relationship Id="rId829" Type="http://schemas.openxmlformats.org/officeDocument/2006/relationships/image" Target="../media/image513.png"/><Relationship Id="rId1014" Type="http://schemas.openxmlformats.org/officeDocument/2006/relationships/customXml" Target="../ink/ink602.xml"/><Relationship Id="rId25" Type="http://schemas.openxmlformats.org/officeDocument/2006/relationships/image" Target="../media/image109.png"/><Relationship Id="rId174" Type="http://schemas.openxmlformats.org/officeDocument/2006/relationships/customXml" Target="../ink/ink182.xml"/><Relationship Id="rId381" Type="http://schemas.openxmlformats.org/officeDocument/2006/relationships/image" Target="../media/image287.png"/><Relationship Id="rId241" Type="http://schemas.openxmlformats.org/officeDocument/2006/relationships/image" Target="../media/image217.png"/><Relationship Id="rId479" Type="http://schemas.openxmlformats.org/officeDocument/2006/relationships/image" Target="../media/image336.png"/><Relationship Id="rId686" Type="http://schemas.openxmlformats.org/officeDocument/2006/relationships/customXml" Target="../ink/ink438.xml"/><Relationship Id="rId893" Type="http://schemas.openxmlformats.org/officeDocument/2006/relationships/image" Target="../media/image545.png"/><Relationship Id="rId339" Type="http://schemas.openxmlformats.org/officeDocument/2006/relationships/image" Target="../media/image266.png"/><Relationship Id="rId546" Type="http://schemas.openxmlformats.org/officeDocument/2006/relationships/customXml" Target="../ink/ink368.xml"/><Relationship Id="rId753" Type="http://schemas.openxmlformats.org/officeDocument/2006/relationships/image" Target="../media/image474.png"/><Relationship Id="rId1176" Type="http://schemas.openxmlformats.org/officeDocument/2006/relationships/customXml" Target="../ink/ink683.xml"/><Relationship Id="rId101" Type="http://schemas.openxmlformats.org/officeDocument/2006/relationships/image" Target="../media/image147.png"/><Relationship Id="rId406" Type="http://schemas.openxmlformats.org/officeDocument/2006/relationships/customXml" Target="../ink/ink298.xml"/><Relationship Id="rId960" Type="http://schemas.openxmlformats.org/officeDocument/2006/relationships/customXml" Target="../ink/ink575.xml"/><Relationship Id="rId1036" Type="http://schemas.openxmlformats.org/officeDocument/2006/relationships/customXml" Target="../ink/ink613.xml"/><Relationship Id="rId613" Type="http://schemas.openxmlformats.org/officeDocument/2006/relationships/image" Target="../media/image403.png"/><Relationship Id="rId820" Type="http://schemas.openxmlformats.org/officeDocument/2006/relationships/customXml" Target="../ink/ink505.xml"/><Relationship Id="rId918" Type="http://schemas.openxmlformats.org/officeDocument/2006/relationships/customXml" Target="../ink/ink554.xml"/><Relationship Id="rId1103" Type="http://schemas.openxmlformats.org/officeDocument/2006/relationships/image" Target="../media/image651.png"/><Relationship Id="rId47" Type="http://schemas.openxmlformats.org/officeDocument/2006/relationships/image" Target="../media/image120.png"/><Relationship Id="rId196" Type="http://schemas.openxmlformats.org/officeDocument/2006/relationships/customXml" Target="../ink/ink193.xml"/><Relationship Id="rId263" Type="http://schemas.openxmlformats.org/officeDocument/2006/relationships/image" Target="../media/image228.png"/><Relationship Id="rId470" Type="http://schemas.openxmlformats.org/officeDocument/2006/relationships/customXml" Target="../ink/ink330.xml"/><Relationship Id="rId123" Type="http://schemas.openxmlformats.org/officeDocument/2006/relationships/image" Target="../media/image158.png"/><Relationship Id="rId330" Type="http://schemas.openxmlformats.org/officeDocument/2006/relationships/customXml" Target="../ink/ink260.xml"/><Relationship Id="rId568" Type="http://schemas.openxmlformats.org/officeDocument/2006/relationships/customXml" Target="../ink/ink379.xml"/><Relationship Id="rId775" Type="http://schemas.openxmlformats.org/officeDocument/2006/relationships/image" Target="../media/image485.png"/><Relationship Id="rId982" Type="http://schemas.openxmlformats.org/officeDocument/2006/relationships/customXml" Target="../ink/ink586.xml"/><Relationship Id="rId1198" Type="http://schemas.openxmlformats.org/officeDocument/2006/relationships/customXml" Target="../ink/ink694.xml"/><Relationship Id="rId428" Type="http://schemas.openxmlformats.org/officeDocument/2006/relationships/customXml" Target="../ink/ink309.xml"/><Relationship Id="rId635" Type="http://schemas.openxmlformats.org/officeDocument/2006/relationships/image" Target="../media/image414.png"/><Relationship Id="rId842" Type="http://schemas.openxmlformats.org/officeDocument/2006/relationships/customXml" Target="../ink/ink516.xml"/><Relationship Id="rId1058" Type="http://schemas.openxmlformats.org/officeDocument/2006/relationships/customXml" Target="../ink/ink624.xml"/><Relationship Id="rId702" Type="http://schemas.openxmlformats.org/officeDocument/2006/relationships/customXml" Target="../ink/ink446.xml"/><Relationship Id="rId1125" Type="http://schemas.openxmlformats.org/officeDocument/2006/relationships/image" Target="../media/image662.png"/><Relationship Id="rId69" Type="http://schemas.openxmlformats.org/officeDocument/2006/relationships/image" Target="../media/image131.png"/><Relationship Id="rId285" Type="http://schemas.openxmlformats.org/officeDocument/2006/relationships/image" Target="../media/image239.png"/><Relationship Id="rId492" Type="http://schemas.openxmlformats.org/officeDocument/2006/relationships/customXml" Target="../ink/ink341.xml"/><Relationship Id="rId797" Type="http://schemas.openxmlformats.org/officeDocument/2006/relationships/image" Target="../media/image496.png"/><Relationship Id="rId145" Type="http://schemas.openxmlformats.org/officeDocument/2006/relationships/image" Target="../media/image169.png"/><Relationship Id="rId352" Type="http://schemas.openxmlformats.org/officeDocument/2006/relationships/customXml" Target="../ink/ink271.xml"/><Relationship Id="rId212" Type="http://schemas.openxmlformats.org/officeDocument/2006/relationships/customXml" Target="../ink/ink201.xml"/><Relationship Id="rId657" Type="http://schemas.openxmlformats.org/officeDocument/2006/relationships/image" Target="../media/image425.png"/><Relationship Id="rId864" Type="http://schemas.openxmlformats.org/officeDocument/2006/relationships/customXml" Target="../ink/ink527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60.png"/><Relationship Id="rId671" Type="http://schemas.openxmlformats.org/officeDocument/2006/relationships/image" Target="../media/image1038.png"/><Relationship Id="rId769" Type="http://schemas.openxmlformats.org/officeDocument/2006/relationships/image" Target="../media/image1087.png"/><Relationship Id="rId21" Type="http://schemas.openxmlformats.org/officeDocument/2006/relationships/image" Target="../media/image712.png"/><Relationship Id="rId324" Type="http://schemas.openxmlformats.org/officeDocument/2006/relationships/customXml" Target="../ink/ink858.xml"/><Relationship Id="rId531" Type="http://schemas.openxmlformats.org/officeDocument/2006/relationships/image" Target="../media/image968.png"/><Relationship Id="rId629" Type="http://schemas.openxmlformats.org/officeDocument/2006/relationships/image" Target="../media/image1017.png"/><Relationship Id="rId170" Type="http://schemas.openxmlformats.org/officeDocument/2006/relationships/customXml" Target="../ink/ink781.xml"/><Relationship Id="rId268" Type="http://schemas.openxmlformats.org/officeDocument/2006/relationships/customXml" Target="../ink/ink830.xml"/><Relationship Id="rId475" Type="http://schemas.openxmlformats.org/officeDocument/2006/relationships/image" Target="../media/image940.png"/><Relationship Id="rId682" Type="http://schemas.openxmlformats.org/officeDocument/2006/relationships/customXml" Target="../ink/ink1037.xml"/><Relationship Id="rId32" Type="http://schemas.openxmlformats.org/officeDocument/2006/relationships/customXml" Target="../ink/ink712.xml"/><Relationship Id="rId128" Type="http://schemas.openxmlformats.org/officeDocument/2006/relationships/customXml" Target="../ink/ink760.xml"/><Relationship Id="rId335" Type="http://schemas.openxmlformats.org/officeDocument/2006/relationships/image" Target="../media/image869.png"/><Relationship Id="rId542" Type="http://schemas.openxmlformats.org/officeDocument/2006/relationships/customXml" Target="../ink/ink967.xml"/><Relationship Id="rId181" Type="http://schemas.openxmlformats.org/officeDocument/2006/relationships/image" Target="../media/image792.png"/><Relationship Id="rId402" Type="http://schemas.openxmlformats.org/officeDocument/2006/relationships/customXml" Target="../ink/ink897.xml"/><Relationship Id="rId279" Type="http://schemas.openxmlformats.org/officeDocument/2006/relationships/image" Target="../media/image841.png"/><Relationship Id="rId486" Type="http://schemas.openxmlformats.org/officeDocument/2006/relationships/customXml" Target="../ink/ink939.xml"/><Relationship Id="rId693" Type="http://schemas.openxmlformats.org/officeDocument/2006/relationships/image" Target="../media/image1049.png"/><Relationship Id="rId707" Type="http://schemas.openxmlformats.org/officeDocument/2006/relationships/image" Target="../media/image1056.png"/><Relationship Id="rId43" Type="http://schemas.openxmlformats.org/officeDocument/2006/relationships/image" Target="../media/image723.png"/><Relationship Id="rId139" Type="http://schemas.openxmlformats.org/officeDocument/2006/relationships/image" Target="../media/image771.png"/><Relationship Id="rId346" Type="http://schemas.openxmlformats.org/officeDocument/2006/relationships/customXml" Target="../ink/ink869.xml"/><Relationship Id="rId553" Type="http://schemas.openxmlformats.org/officeDocument/2006/relationships/image" Target="../media/image979.png"/><Relationship Id="rId760" Type="http://schemas.openxmlformats.org/officeDocument/2006/relationships/customXml" Target="../ink/ink1076.xml"/><Relationship Id="rId192" Type="http://schemas.openxmlformats.org/officeDocument/2006/relationships/customXml" Target="../ink/ink792.xml"/><Relationship Id="rId206" Type="http://schemas.openxmlformats.org/officeDocument/2006/relationships/customXml" Target="../ink/ink799.xml"/><Relationship Id="rId413" Type="http://schemas.openxmlformats.org/officeDocument/2006/relationships/image" Target="../media/image909.png"/><Relationship Id="rId497" Type="http://schemas.openxmlformats.org/officeDocument/2006/relationships/image" Target="../media/image951.png"/><Relationship Id="rId620" Type="http://schemas.openxmlformats.org/officeDocument/2006/relationships/customXml" Target="../ink/ink1006.xml"/><Relationship Id="rId718" Type="http://schemas.openxmlformats.org/officeDocument/2006/relationships/customXml" Target="../ink/ink1055.xml"/><Relationship Id="rId357" Type="http://schemas.openxmlformats.org/officeDocument/2006/relationships/image" Target="../media/image880.png"/><Relationship Id="rId54" Type="http://schemas.openxmlformats.org/officeDocument/2006/relationships/customXml" Target="../ink/ink723.xml"/><Relationship Id="rId217" Type="http://schemas.openxmlformats.org/officeDocument/2006/relationships/image" Target="../media/image810.png"/><Relationship Id="rId564" Type="http://schemas.openxmlformats.org/officeDocument/2006/relationships/customXml" Target="../ink/ink978.xml"/><Relationship Id="rId771" Type="http://schemas.openxmlformats.org/officeDocument/2006/relationships/image" Target="../media/image1088.png"/><Relationship Id="rId424" Type="http://schemas.openxmlformats.org/officeDocument/2006/relationships/customXml" Target="../ink/ink908.xml"/><Relationship Id="rId631" Type="http://schemas.openxmlformats.org/officeDocument/2006/relationships/image" Target="../media/image1018.png"/><Relationship Id="rId729" Type="http://schemas.openxmlformats.org/officeDocument/2006/relationships/image" Target="../media/image1067.png"/><Relationship Id="rId270" Type="http://schemas.openxmlformats.org/officeDocument/2006/relationships/customXml" Target="../ink/ink831.xml"/><Relationship Id="rId65" Type="http://schemas.openxmlformats.org/officeDocument/2006/relationships/image" Target="../media/image734.png"/><Relationship Id="rId130" Type="http://schemas.openxmlformats.org/officeDocument/2006/relationships/customXml" Target="../ink/ink761.xml"/><Relationship Id="rId368" Type="http://schemas.openxmlformats.org/officeDocument/2006/relationships/customXml" Target="../ink/ink880.xml"/><Relationship Id="rId575" Type="http://schemas.openxmlformats.org/officeDocument/2006/relationships/image" Target="../media/image990.png"/><Relationship Id="rId782" Type="http://schemas.openxmlformats.org/officeDocument/2006/relationships/customXml" Target="../ink/ink1087.xml"/><Relationship Id="rId228" Type="http://schemas.openxmlformats.org/officeDocument/2006/relationships/customXml" Target="../ink/ink810.xml"/><Relationship Id="rId435" Type="http://schemas.openxmlformats.org/officeDocument/2006/relationships/image" Target="../media/image920.png"/><Relationship Id="rId642" Type="http://schemas.openxmlformats.org/officeDocument/2006/relationships/customXml" Target="../ink/ink1017.xml"/><Relationship Id="rId281" Type="http://schemas.openxmlformats.org/officeDocument/2006/relationships/image" Target="../media/image842.png"/><Relationship Id="rId502" Type="http://schemas.openxmlformats.org/officeDocument/2006/relationships/customXml" Target="../ink/ink947.xml"/><Relationship Id="rId76" Type="http://schemas.openxmlformats.org/officeDocument/2006/relationships/customXml" Target="../ink/ink734.xml"/><Relationship Id="rId141" Type="http://schemas.openxmlformats.org/officeDocument/2006/relationships/image" Target="../media/image772.png"/><Relationship Id="rId379" Type="http://schemas.openxmlformats.org/officeDocument/2006/relationships/image" Target="../media/image891.png"/><Relationship Id="rId586" Type="http://schemas.openxmlformats.org/officeDocument/2006/relationships/customXml" Target="../ink/ink989.xml"/><Relationship Id="rId793" Type="http://schemas.openxmlformats.org/officeDocument/2006/relationships/image" Target="../media/image1099.png"/><Relationship Id="rId807" Type="http://schemas.openxmlformats.org/officeDocument/2006/relationships/image" Target="../media/image1106.png"/><Relationship Id="rId7" Type="http://schemas.openxmlformats.org/officeDocument/2006/relationships/image" Target="../media/image705.png"/><Relationship Id="rId239" Type="http://schemas.openxmlformats.org/officeDocument/2006/relationships/image" Target="../media/image821.png"/><Relationship Id="rId446" Type="http://schemas.openxmlformats.org/officeDocument/2006/relationships/customXml" Target="../ink/ink919.xml"/><Relationship Id="rId653" Type="http://schemas.openxmlformats.org/officeDocument/2006/relationships/image" Target="../media/image1029.png"/><Relationship Id="rId292" Type="http://schemas.openxmlformats.org/officeDocument/2006/relationships/customXml" Target="../ink/ink842.xml"/><Relationship Id="rId306" Type="http://schemas.openxmlformats.org/officeDocument/2006/relationships/customXml" Target="../ink/ink849.xml"/><Relationship Id="rId87" Type="http://schemas.openxmlformats.org/officeDocument/2006/relationships/image" Target="../media/image745.png"/><Relationship Id="rId513" Type="http://schemas.openxmlformats.org/officeDocument/2006/relationships/image" Target="../media/image959.png"/><Relationship Id="rId597" Type="http://schemas.openxmlformats.org/officeDocument/2006/relationships/image" Target="../media/image1001.png"/><Relationship Id="rId720" Type="http://schemas.openxmlformats.org/officeDocument/2006/relationships/customXml" Target="../ink/ink1056.xml"/><Relationship Id="rId152" Type="http://schemas.openxmlformats.org/officeDocument/2006/relationships/customXml" Target="../ink/ink772.xml"/><Relationship Id="rId457" Type="http://schemas.openxmlformats.org/officeDocument/2006/relationships/image" Target="../media/image931.png"/><Relationship Id="rId664" Type="http://schemas.openxmlformats.org/officeDocument/2006/relationships/customXml" Target="../ink/ink1028.xml"/><Relationship Id="rId14" Type="http://schemas.openxmlformats.org/officeDocument/2006/relationships/customXml" Target="../ink/ink703.xml"/><Relationship Id="rId317" Type="http://schemas.openxmlformats.org/officeDocument/2006/relationships/image" Target="../media/image860.png"/><Relationship Id="rId524" Type="http://schemas.openxmlformats.org/officeDocument/2006/relationships/customXml" Target="../ink/ink958.xml"/><Relationship Id="rId731" Type="http://schemas.openxmlformats.org/officeDocument/2006/relationships/image" Target="../media/image1068.png"/><Relationship Id="rId98" Type="http://schemas.openxmlformats.org/officeDocument/2006/relationships/customXml" Target="../ink/ink745.xml"/><Relationship Id="rId163" Type="http://schemas.openxmlformats.org/officeDocument/2006/relationships/image" Target="../media/image783.png"/><Relationship Id="rId370" Type="http://schemas.openxmlformats.org/officeDocument/2006/relationships/customXml" Target="../ink/ink881.xml"/><Relationship Id="rId230" Type="http://schemas.openxmlformats.org/officeDocument/2006/relationships/customXml" Target="../ink/ink811.xml"/><Relationship Id="rId468" Type="http://schemas.openxmlformats.org/officeDocument/2006/relationships/customXml" Target="../ink/ink930.xml"/><Relationship Id="rId675" Type="http://schemas.openxmlformats.org/officeDocument/2006/relationships/image" Target="../media/image1040.png"/><Relationship Id="rId25" Type="http://schemas.openxmlformats.org/officeDocument/2006/relationships/image" Target="../media/image714.png"/><Relationship Id="rId328" Type="http://schemas.openxmlformats.org/officeDocument/2006/relationships/customXml" Target="../ink/ink860.xml"/><Relationship Id="rId535" Type="http://schemas.openxmlformats.org/officeDocument/2006/relationships/image" Target="../media/image970.png"/><Relationship Id="rId742" Type="http://schemas.openxmlformats.org/officeDocument/2006/relationships/customXml" Target="../ink/ink1067.xml"/><Relationship Id="rId174" Type="http://schemas.openxmlformats.org/officeDocument/2006/relationships/customXml" Target="../ink/ink783.xml"/><Relationship Id="rId381" Type="http://schemas.openxmlformats.org/officeDocument/2006/relationships/image" Target="../media/image892.png"/><Relationship Id="rId602" Type="http://schemas.openxmlformats.org/officeDocument/2006/relationships/customXml" Target="../ink/ink997.xml"/><Relationship Id="rId241" Type="http://schemas.openxmlformats.org/officeDocument/2006/relationships/image" Target="../media/image822.png"/><Relationship Id="rId479" Type="http://schemas.openxmlformats.org/officeDocument/2006/relationships/image" Target="../media/image942.png"/><Relationship Id="rId686" Type="http://schemas.openxmlformats.org/officeDocument/2006/relationships/customXml" Target="../ink/ink1039.xml"/><Relationship Id="rId36" Type="http://schemas.openxmlformats.org/officeDocument/2006/relationships/customXml" Target="../ink/ink714.xml"/><Relationship Id="rId339" Type="http://schemas.openxmlformats.org/officeDocument/2006/relationships/image" Target="../media/image871.png"/><Relationship Id="rId546" Type="http://schemas.openxmlformats.org/officeDocument/2006/relationships/customXml" Target="../ink/ink969.xml"/><Relationship Id="rId753" Type="http://schemas.openxmlformats.org/officeDocument/2006/relationships/image" Target="../media/image1079.png"/><Relationship Id="rId101" Type="http://schemas.openxmlformats.org/officeDocument/2006/relationships/image" Target="../media/image752.png"/><Relationship Id="rId185" Type="http://schemas.openxmlformats.org/officeDocument/2006/relationships/image" Target="../media/image794.png"/><Relationship Id="rId406" Type="http://schemas.openxmlformats.org/officeDocument/2006/relationships/customXml" Target="../ink/ink899.xml"/><Relationship Id="rId392" Type="http://schemas.openxmlformats.org/officeDocument/2006/relationships/customXml" Target="../ink/ink892.xml"/><Relationship Id="rId613" Type="http://schemas.openxmlformats.org/officeDocument/2006/relationships/image" Target="../media/image1009.png"/><Relationship Id="rId697" Type="http://schemas.openxmlformats.org/officeDocument/2006/relationships/image" Target="../media/image1051.png"/><Relationship Id="rId252" Type="http://schemas.openxmlformats.org/officeDocument/2006/relationships/customXml" Target="../ink/ink822.xml"/><Relationship Id="rId47" Type="http://schemas.openxmlformats.org/officeDocument/2006/relationships/image" Target="../media/image725.png"/><Relationship Id="rId112" Type="http://schemas.openxmlformats.org/officeDocument/2006/relationships/customXml" Target="../ink/ink752.xml"/><Relationship Id="rId557" Type="http://schemas.openxmlformats.org/officeDocument/2006/relationships/image" Target="../media/image981.png"/><Relationship Id="rId764" Type="http://schemas.openxmlformats.org/officeDocument/2006/relationships/customXml" Target="../ink/ink1078.xml"/><Relationship Id="rId196" Type="http://schemas.openxmlformats.org/officeDocument/2006/relationships/customXml" Target="../ink/ink794.xml"/><Relationship Id="rId417" Type="http://schemas.openxmlformats.org/officeDocument/2006/relationships/image" Target="../media/image911.png"/><Relationship Id="rId624" Type="http://schemas.openxmlformats.org/officeDocument/2006/relationships/customXml" Target="../ink/ink1008.xml"/><Relationship Id="rId263" Type="http://schemas.openxmlformats.org/officeDocument/2006/relationships/image" Target="../media/image833.png"/><Relationship Id="rId470" Type="http://schemas.openxmlformats.org/officeDocument/2006/relationships/customXml" Target="../ink/ink931.xml"/><Relationship Id="rId58" Type="http://schemas.openxmlformats.org/officeDocument/2006/relationships/customXml" Target="../ink/ink725.xml"/><Relationship Id="rId123" Type="http://schemas.openxmlformats.org/officeDocument/2006/relationships/image" Target="../media/image763.png"/><Relationship Id="rId330" Type="http://schemas.openxmlformats.org/officeDocument/2006/relationships/customXml" Target="../ink/ink861.xml"/><Relationship Id="rId568" Type="http://schemas.openxmlformats.org/officeDocument/2006/relationships/customXml" Target="../ink/ink980.xml"/><Relationship Id="rId775" Type="http://schemas.openxmlformats.org/officeDocument/2006/relationships/image" Target="../media/image1090.png"/><Relationship Id="rId428" Type="http://schemas.openxmlformats.org/officeDocument/2006/relationships/customXml" Target="../ink/ink910.xml"/><Relationship Id="rId635" Type="http://schemas.openxmlformats.org/officeDocument/2006/relationships/image" Target="../media/image1020.png"/><Relationship Id="rId274" Type="http://schemas.openxmlformats.org/officeDocument/2006/relationships/customXml" Target="../ink/ink833.xml"/><Relationship Id="rId481" Type="http://schemas.openxmlformats.org/officeDocument/2006/relationships/image" Target="../media/image943.png"/><Relationship Id="rId702" Type="http://schemas.openxmlformats.org/officeDocument/2006/relationships/customXml" Target="../ink/ink1047.xml"/><Relationship Id="rId69" Type="http://schemas.openxmlformats.org/officeDocument/2006/relationships/image" Target="../media/image736.png"/><Relationship Id="rId134" Type="http://schemas.openxmlformats.org/officeDocument/2006/relationships/customXml" Target="../ink/ink763.xml"/><Relationship Id="rId579" Type="http://schemas.openxmlformats.org/officeDocument/2006/relationships/image" Target="../media/image992.png"/><Relationship Id="rId786" Type="http://schemas.openxmlformats.org/officeDocument/2006/relationships/customXml" Target="../ink/ink1089.xml"/><Relationship Id="rId341" Type="http://schemas.openxmlformats.org/officeDocument/2006/relationships/image" Target="../media/image872.png"/><Relationship Id="rId439" Type="http://schemas.openxmlformats.org/officeDocument/2006/relationships/image" Target="../media/image922.png"/><Relationship Id="rId646" Type="http://schemas.openxmlformats.org/officeDocument/2006/relationships/customXml" Target="../ink/ink1019.xml"/><Relationship Id="rId201" Type="http://schemas.openxmlformats.org/officeDocument/2006/relationships/image" Target="../media/image802.png"/><Relationship Id="rId285" Type="http://schemas.openxmlformats.org/officeDocument/2006/relationships/image" Target="../media/image844.png"/><Relationship Id="rId506" Type="http://schemas.openxmlformats.org/officeDocument/2006/relationships/customXml" Target="../ink/ink949.xml"/><Relationship Id="rId492" Type="http://schemas.openxmlformats.org/officeDocument/2006/relationships/customXml" Target="../ink/ink942.xml"/><Relationship Id="rId713" Type="http://schemas.openxmlformats.org/officeDocument/2006/relationships/image" Target="../media/image1059.png"/><Relationship Id="rId797" Type="http://schemas.openxmlformats.org/officeDocument/2006/relationships/image" Target="../media/image1101.png"/><Relationship Id="rId145" Type="http://schemas.openxmlformats.org/officeDocument/2006/relationships/image" Target="../media/image774.png"/><Relationship Id="rId352" Type="http://schemas.openxmlformats.org/officeDocument/2006/relationships/customXml" Target="../ink/ink872.xml"/><Relationship Id="rId212" Type="http://schemas.openxmlformats.org/officeDocument/2006/relationships/customXml" Target="../ink/ink802.xml"/><Relationship Id="rId657" Type="http://schemas.openxmlformats.org/officeDocument/2006/relationships/image" Target="../media/image1031.png"/><Relationship Id="rId296" Type="http://schemas.openxmlformats.org/officeDocument/2006/relationships/customXml" Target="../ink/ink844.xml"/><Relationship Id="rId517" Type="http://schemas.openxmlformats.org/officeDocument/2006/relationships/image" Target="../media/image961.png"/><Relationship Id="rId724" Type="http://schemas.openxmlformats.org/officeDocument/2006/relationships/customXml" Target="../ink/ink1058.xml"/><Relationship Id="rId60" Type="http://schemas.openxmlformats.org/officeDocument/2006/relationships/customXml" Target="../ink/ink726.xml"/><Relationship Id="rId156" Type="http://schemas.openxmlformats.org/officeDocument/2006/relationships/customXml" Target="../ink/ink774.xml"/><Relationship Id="rId363" Type="http://schemas.openxmlformats.org/officeDocument/2006/relationships/image" Target="../media/image883.png"/><Relationship Id="rId570" Type="http://schemas.openxmlformats.org/officeDocument/2006/relationships/customXml" Target="../ink/ink981.xml"/><Relationship Id="rId223" Type="http://schemas.openxmlformats.org/officeDocument/2006/relationships/image" Target="../media/image813.png"/><Relationship Id="rId430" Type="http://schemas.openxmlformats.org/officeDocument/2006/relationships/customXml" Target="../ink/ink911.xml"/><Relationship Id="rId668" Type="http://schemas.openxmlformats.org/officeDocument/2006/relationships/customXml" Target="../ink/ink1030.xml"/><Relationship Id="rId18" Type="http://schemas.openxmlformats.org/officeDocument/2006/relationships/customXml" Target="../ink/ink705.xml"/><Relationship Id="rId528" Type="http://schemas.openxmlformats.org/officeDocument/2006/relationships/customXml" Target="../ink/ink960.xml"/><Relationship Id="rId735" Type="http://schemas.openxmlformats.org/officeDocument/2006/relationships/image" Target="../media/image1070.png"/><Relationship Id="rId167" Type="http://schemas.openxmlformats.org/officeDocument/2006/relationships/image" Target="../media/image785.png"/><Relationship Id="rId374" Type="http://schemas.openxmlformats.org/officeDocument/2006/relationships/customXml" Target="../ink/ink883.xml"/><Relationship Id="rId581" Type="http://schemas.openxmlformats.org/officeDocument/2006/relationships/image" Target="../media/image993.png"/><Relationship Id="rId71" Type="http://schemas.openxmlformats.org/officeDocument/2006/relationships/image" Target="../media/image737.png"/><Relationship Id="rId234" Type="http://schemas.openxmlformats.org/officeDocument/2006/relationships/customXml" Target="../ink/ink813.xml"/><Relationship Id="rId679" Type="http://schemas.openxmlformats.org/officeDocument/2006/relationships/image" Target="../media/image1042.png"/><Relationship Id="rId802" Type="http://schemas.openxmlformats.org/officeDocument/2006/relationships/customXml" Target="../ink/ink1097.xml"/><Relationship Id="rId2" Type="http://schemas.openxmlformats.org/officeDocument/2006/relationships/customXml" Target="../ink/ink697.xml"/><Relationship Id="rId29" Type="http://schemas.openxmlformats.org/officeDocument/2006/relationships/image" Target="../media/image716.png"/><Relationship Id="rId441" Type="http://schemas.openxmlformats.org/officeDocument/2006/relationships/image" Target="../media/image923.png"/><Relationship Id="rId539" Type="http://schemas.openxmlformats.org/officeDocument/2006/relationships/image" Target="../media/image972.png"/><Relationship Id="rId746" Type="http://schemas.openxmlformats.org/officeDocument/2006/relationships/customXml" Target="../ink/ink1069.xml"/><Relationship Id="rId178" Type="http://schemas.openxmlformats.org/officeDocument/2006/relationships/customXml" Target="../ink/ink785.xml"/><Relationship Id="rId301" Type="http://schemas.openxmlformats.org/officeDocument/2006/relationships/image" Target="../media/image852.png"/><Relationship Id="rId82" Type="http://schemas.openxmlformats.org/officeDocument/2006/relationships/customXml" Target="../ink/ink737.xml"/><Relationship Id="rId385" Type="http://schemas.openxmlformats.org/officeDocument/2006/relationships/image" Target="../media/image894.png"/><Relationship Id="rId592" Type="http://schemas.openxmlformats.org/officeDocument/2006/relationships/customXml" Target="../ink/ink992.xml"/><Relationship Id="rId606" Type="http://schemas.openxmlformats.org/officeDocument/2006/relationships/customXml" Target="../ink/ink999.xml"/><Relationship Id="rId813" Type="http://schemas.openxmlformats.org/officeDocument/2006/relationships/image" Target="../media/image1109.png"/><Relationship Id="rId245" Type="http://schemas.openxmlformats.org/officeDocument/2006/relationships/image" Target="../media/image824.png"/><Relationship Id="rId452" Type="http://schemas.openxmlformats.org/officeDocument/2006/relationships/customXml" Target="../ink/ink922.xml"/><Relationship Id="rId105" Type="http://schemas.openxmlformats.org/officeDocument/2006/relationships/image" Target="../media/image754.png"/><Relationship Id="rId312" Type="http://schemas.openxmlformats.org/officeDocument/2006/relationships/customXml" Target="../ink/ink852.xml"/><Relationship Id="rId757" Type="http://schemas.openxmlformats.org/officeDocument/2006/relationships/image" Target="../media/image1081.png"/><Relationship Id="rId93" Type="http://schemas.openxmlformats.org/officeDocument/2006/relationships/image" Target="../media/image748.png"/><Relationship Id="rId189" Type="http://schemas.openxmlformats.org/officeDocument/2006/relationships/image" Target="../media/image796.png"/><Relationship Id="rId396" Type="http://schemas.openxmlformats.org/officeDocument/2006/relationships/customXml" Target="../ink/ink894.xml"/><Relationship Id="rId617" Type="http://schemas.openxmlformats.org/officeDocument/2006/relationships/image" Target="../media/image1011.png"/><Relationship Id="rId256" Type="http://schemas.openxmlformats.org/officeDocument/2006/relationships/customXml" Target="../ink/ink824.xml"/><Relationship Id="rId463" Type="http://schemas.openxmlformats.org/officeDocument/2006/relationships/image" Target="../media/image934.png"/><Relationship Id="rId670" Type="http://schemas.openxmlformats.org/officeDocument/2006/relationships/customXml" Target="../ink/ink1031.xml"/><Relationship Id="rId116" Type="http://schemas.openxmlformats.org/officeDocument/2006/relationships/customXml" Target="../ink/ink754.xml"/><Relationship Id="rId323" Type="http://schemas.openxmlformats.org/officeDocument/2006/relationships/image" Target="../media/image863.png"/><Relationship Id="rId530" Type="http://schemas.openxmlformats.org/officeDocument/2006/relationships/customXml" Target="../ink/ink961.xml"/><Relationship Id="rId768" Type="http://schemas.openxmlformats.org/officeDocument/2006/relationships/customXml" Target="../ink/ink1080.xml"/><Relationship Id="rId20" Type="http://schemas.openxmlformats.org/officeDocument/2006/relationships/customXml" Target="../ink/ink706.xml"/><Relationship Id="rId628" Type="http://schemas.openxmlformats.org/officeDocument/2006/relationships/customXml" Target="../ink/ink1010.xml"/><Relationship Id="rId267" Type="http://schemas.openxmlformats.org/officeDocument/2006/relationships/image" Target="../media/image835.png"/><Relationship Id="rId474" Type="http://schemas.openxmlformats.org/officeDocument/2006/relationships/customXml" Target="../ink/ink933.xml"/><Relationship Id="rId127" Type="http://schemas.openxmlformats.org/officeDocument/2006/relationships/image" Target="../media/image765.png"/><Relationship Id="rId681" Type="http://schemas.openxmlformats.org/officeDocument/2006/relationships/image" Target="../media/image1043.png"/><Relationship Id="rId779" Type="http://schemas.openxmlformats.org/officeDocument/2006/relationships/image" Target="../media/image1092.png"/><Relationship Id="rId31" Type="http://schemas.openxmlformats.org/officeDocument/2006/relationships/image" Target="../media/image717.png"/><Relationship Id="rId334" Type="http://schemas.openxmlformats.org/officeDocument/2006/relationships/customXml" Target="../ink/ink863.xml"/><Relationship Id="rId541" Type="http://schemas.openxmlformats.org/officeDocument/2006/relationships/image" Target="../media/image973.png"/><Relationship Id="rId639" Type="http://schemas.openxmlformats.org/officeDocument/2006/relationships/image" Target="../media/image1022.png"/><Relationship Id="rId180" Type="http://schemas.openxmlformats.org/officeDocument/2006/relationships/customXml" Target="../ink/ink786.xml"/><Relationship Id="rId278" Type="http://schemas.openxmlformats.org/officeDocument/2006/relationships/customXml" Target="../ink/ink835.xml"/><Relationship Id="rId401" Type="http://schemas.openxmlformats.org/officeDocument/2006/relationships/image" Target="../media/image903.png"/><Relationship Id="rId485" Type="http://schemas.openxmlformats.org/officeDocument/2006/relationships/image" Target="../media/image945.png"/><Relationship Id="rId692" Type="http://schemas.openxmlformats.org/officeDocument/2006/relationships/customXml" Target="../ink/ink1042.xml"/><Relationship Id="rId706" Type="http://schemas.openxmlformats.org/officeDocument/2006/relationships/customXml" Target="../ink/ink1049.xml"/><Relationship Id="rId42" Type="http://schemas.openxmlformats.org/officeDocument/2006/relationships/customXml" Target="../ink/ink717.xml"/><Relationship Id="rId138" Type="http://schemas.openxmlformats.org/officeDocument/2006/relationships/customXml" Target="../ink/ink765.xml"/><Relationship Id="rId345" Type="http://schemas.openxmlformats.org/officeDocument/2006/relationships/image" Target="../media/image874.png"/><Relationship Id="rId552" Type="http://schemas.openxmlformats.org/officeDocument/2006/relationships/customXml" Target="../ink/ink972.xml"/><Relationship Id="rId191" Type="http://schemas.openxmlformats.org/officeDocument/2006/relationships/image" Target="../media/image797.png"/><Relationship Id="rId205" Type="http://schemas.openxmlformats.org/officeDocument/2006/relationships/image" Target="../media/image804.png"/><Relationship Id="rId412" Type="http://schemas.openxmlformats.org/officeDocument/2006/relationships/customXml" Target="../ink/ink902.xml"/><Relationship Id="rId289" Type="http://schemas.openxmlformats.org/officeDocument/2006/relationships/image" Target="../media/image846.png"/><Relationship Id="rId496" Type="http://schemas.openxmlformats.org/officeDocument/2006/relationships/customXml" Target="../ink/ink944.xml"/><Relationship Id="rId717" Type="http://schemas.openxmlformats.org/officeDocument/2006/relationships/image" Target="../media/image1061.png"/><Relationship Id="rId53" Type="http://schemas.openxmlformats.org/officeDocument/2006/relationships/image" Target="../media/image728.png"/><Relationship Id="rId149" Type="http://schemas.openxmlformats.org/officeDocument/2006/relationships/image" Target="../media/image776.png"/><Relationship Id="rId356" Type="http://schemas.openxmlformats.org/officeDocument/2006/relationships/customXml" Target="../ink/ink874.xml"/><Relationship Id="rId563" Type="http://schemas.openxmlformats.org/officeDocument/2006/relationships/image" Target="../media/image984.png"/><Relationship Id="rId770" Type="http://schemas.openxmlformats.org/officeDocument/2006/relationships/customXml" Target="../ink/ink1081.xml"/><Relationship Id="rId216" Type="http://schemas.openxmlformats.org/officeDocument/2006/relationships/customXml" Target="../ink/ink804.xml"/><Relationship Id="rId423" Type="http://schemas.openxmlformats.org/officeDocument/2006/relationships/image" Target="../media/image914.png"/><Relationship Id="rId630" Type="http://schemas.openxmlformats.org/officeDocument/2006/relationships/customXml" Target="../ink/ink1011.xml"/><Relationship Id="rId728" Type="http://schemas.openxmlformats.org/officeDocument/2006/relationships/customXml" Target="../ink/ink1060.xml"/><Relationship Id="rId64" Type="http://schemas.openxmlformats.org/officeDocument/2006/relationships/customXml" Target="../ink/ink728.xml"/><Relationship Id="rId367" Type="http://schemas.openxmlformats.org/officeDocument/2006/relationships/image" Target="../media/image885.png"/><Relationship Id="rId574" Type="http://schemas.openxmlformats.org/officeDocument/2006/relationships/customXml" Target="../ink/ink983.xml"/><Relationship Id="rId227" Type="http://schemas.openxmlformats.org/officeDocument/2006/relationships/image" Target="../media/image815.png"/><Relationship Id="rId781" Type="http://schemas.openxmlformats.org/officeDocument/2006/relationships/image" Target="../media/image1093.png"/><Relationship Id="rId434" Type="http://schemas.openxmlformats.org/officeDocument/2006/relationships/customXml" Target="../ink/ink913.xml"/><Relationship Id="rId641" Type="http://schemas.openxmlformats.org/officeDocument/2006/relationships/image" Target="../media/image1023.png"/><Relationship Id="rId739" Type="http://schemas.openxmlformats.org/officeDocument/2006/relationships/image" Target="../media/image1072.png"/><Relationship Id="rId280" Type="http://schemas.openxmlformats.org/officeDocument/2006/relationships/customXml" Target="../ink/ink836.xml"/><Relationship Id="rId501" Type="http://schemas.openxmlformats.org/officeDocument/2006/relationships/image" Target="../media/image953.png"/><Relationship Id="rId75" Type="http://schemas.openxmlformats.org/officeDocument/2006/relationships/image" Target="../media/image739.png"/><Relationship Id="rId140" Type="http://schemas.openxmlformats.org/officeDocument/2006/relationships/customXml" Target="../ink/ink766.xml"/><Relationship Id="rId378" Type="http://schemas.openxmlformats.org/officeDocument/2006/relationships/customXml" Target="../ink/ink885.xml"/><Relationship Id="rId585" Type="http://schemas.openxmlformats.org/officeDocument/2006/relationships/image" Target="../media/image995.png"/><Relationship Id="rId792" Type="http://schemas.openxmlformats.org/officeDocument/2006/relationships/customXml" Target="../ink/ink1092.xml"/><Relationship Id="rId806" Type="http://schemas.openxmlformats.org/officeDocument/2006/relationships/customXml" Target="../ink/ink1099.xml"/><Relationship Id="rId6" Type="http://schemas.openxmlformats.org/officeDocument/2006/relationships/customXml" Target="../ink/ink699.xml"/><Relationship Id="rId238" Type="http://schemas.openxmlformats.org/officeDocument/2006/relationships/customXml" Target="../ink/ink815.xml"/><Relationship Id="rId445" Type="http://schemas.openxmlformats.org/officeDocument/2006/relationships/image" Target="../media/image925.png"/><Relationship Id="rId652" Type="http://schemas.openxmlformats.org/officeDocument/2006/relationships/customXml" Target="../ink/ink1022.xml"/><Relationship Id="rId291" Type="http://schemas.openxmlformats.org/officeDocument/2006/relationships/image" Target="../media/image847.png"/><Relationship Id="rId305" Type="http://schemas.openxmlformats.org/officeDocument/2006/relationships/image" Target="../media/image854.png"/><Relationship Id="rId347" Type="http://schemas.openxmlformats.org/officeDocument/2006/relationships/image" Target="../media/image875.png"/><Relationship Id="rId512" Type="http://schemas.openxmlformats.org/officeDocument/2006/relationships/customXml" Target="../ink/ink952.xml"/><Relationship Id="rId44" Type="http://schemas.openxmlformats.org/officeDocument/2006/relationships/customXml" Target="../ink/ink718.xml"/><Relationship Id="rId86" Type="http://schemas.openxmlformats.org/officeDocument/2006/relationships/customXml" Target="../ink/ink739.xml"/><Relationship Id="rId151" Type="http://schemas.openxmlformats.org/officeDocument/2006/relationships/image" Target="../media/image777.png"/><Relationship Id="rId389" Type="http://schemas.openxmlformats.org/officeDocument/2006/relationships/image" Target="../media/image896.png"/><Relationship Id="rId554" Type="http://schemas.openxmlformats.org/officeDocument/2006/relationships/customXml" Target="../ink/ink973.xml"/><Relationship Id="rId596" Type="http://schemas.openxmlformats.org/officeDocument/2006/relationships/customXml" Target="../ink/ink994.xml"/><Relationship Id="rId761" Type="http://schemas.openxmlformats.org/officeDocument/2006/relationships/image" Target="../media/image1083.png"/><Relationship Id="rId817" Type="http://schemas.openxmlformats.org/officeDocument/2006/relationships/image" Target="../media/image1111.png"/><Relationship Id="rId193" Type="http://schemas.openxmlformats.org/officeDocument/2006/relationships/image" Target="../media/image798.png"/><Relationship Id="rId207" Type="http://schemas.openxmlformats.org/officeDocument/2006/relationships/image" Target="../media/image805.png"/><Relationship Id="rId249" Type="http://schemas.openxmlformats.org/officeDocument/2006/relationships/image" Target="../media/image826.png"/><Relationship Id="rId414" Type="http://schemas.openxmlformats.org/officeDocument/2006/relationships/customXml" Target="../ink/ink903.xml"/><Relationship Id="rId456" Type="http://schemas.openxmlformats.org/officeDocument/2006/relationships/customXml" Target="../ink/ink924.xml"/><Relationship Id="rId498" Type="http://schemas.openxmlformats.org/officeDocument/2006/relationships/customXml" Target="../ink/ink945.xml"/><Relationship Id="rId621" Type="http://schemas.openxmlformats.org/officeDocument/2006/relationships/image" Target="../media/image1013.png"/><Relationship Id="rId663" Type="http://schemas.openxmlformats.org/officeDocument/2006/relationships/image" Target="../media/image1034.png"/><Relationship Id="rId13" Type="http://schemas.openxmlformats.org/officeDocument/2006/relationships/image" Target="../media/image708.png"/><Relationship Id="rId109" Type="http://schemas.openxmlformats.org/officeDocument/2006/relationships/image" Target="../media/image756.png"/><Relationship Id="rId260" Type="http://schemas.openxmlformats.org/officeDocument/2006/relationships/customXml" Target="../ink/ink826.xml"/><Relationship Id="rId316" Type="http://schemas.openxmlformats.org/officeDocument/2006/relationships/customXml" Target="../ink/ink854.xml"/><Relationship Id="rId523" Type="http://schemas.openxmlformats.org/officeDocument/2006/relationships/image" Target="../media/image964.png"/><Relationship Id="rId719" Type="http://schemas.openxmlformats.org/officeDocument/2006/relationships/image" Target="../media/image1062.png"/><Relationship Id="rId55" Type="http://schemas.openxmlformats.org/officeDocument/2006/relationships/image" Target="../media/image729.png"/><Relationship Id="rId97" Type="http://schemas.openxmlformats.org/officeDocument/2006/relationships/image" Target="../media/image750.png"/><Relationship Id="rId120" Type="http://schemas.openxmlformats.org/officeDocument/2006/relationships/customXml" Target="../ink/ink756.xml"/><Relationship Id="rId358" Type="http://schemas.openxmlformats.org/officeDocument/2006/relationships/customXml" Target="../ink/ink875.xml"/><Relationship Id="rId565" Type="http://schemas.openxmlformats.org/officeDocument/2006/relationships/image" Target="../media/image985.png"/><Relationship Id="rId730" Type="http://schemas.openxmlformats.org/officeDocument/2006/relationships/customXml" Target="../ink/ink1061.xml"/><Relationship Id="rId772" Type="http://schemas.openxmlformats.org/officeDocument/2006/relationships/customXml" Target="../ink/ink1082.xml"/><Relationship Id="rId162" Type="http://schemas.openxmlformats.org/officeDocument/2006/relationships/customXml" Target="../ink/ink777.xml"/><Relationship Id="rId218" Type="http://schemas.openxmlformats.org/officeDocument/2006/relationships/customXml" Target="../ink/ink805.xml"/><Relationship Id="rId425" Type="http://schemas.openxmlformats.org/officeDocument/2006/relationships/image" Target="../media/image915.png"/><Relationship Id="rId467" Type="http://schemas.openxmlformats.org/officeDocument/2006/relationships/image" Target="../media/image936.png"/><Relationship Id="rId632" Type="http://schemas.openxmlformats.org/officeDocument/2006/relationships/customXml" Target="../ink/ink1012.xml"/><Relationship Id="rId271" Type="http://schemas.openxmlformats.org/officeDocument/2006/relationships/image" Target="../media/image837.png"/><Relationship Id="rId674" Type="http://schemas.openxmlformats.org/officeDocument/2006/relationships/customXml" Target="../ink/ink1033.xml"/><Relationship Id="rId24" Type="http://schemas.openxmlformats.org/officeDocument/2006/relationships/customXml" Target="../ink/ink708.xml"/><Relationship Id="rId66" Type="http://schemas.openxmlformats.org/officeDocument/2006/relationships/customXml" Target="../ink/ink729.xml"/><Relationship Id="rId131" Type="http://schemas.openxmlformats.org/officeDocument/2006/relationships/image" Target="../media/image767.png"/><Relationship Id="rId327" Type="http://schemas.openxmlformats.org/officeDocument/2006/relationships/image" Target="../media/image865.png"/><Relationship Id="rId369" Type="http://schemas.openxmlformats.org/officeDocument/2006/relationships/image" Target="../media/image886.png"/><Relationship Id="rId534" Type="http://schemas.openxmlformats.org/officeDocument/2006/relationships/customXml" Target="../ink/ink963.xml"/><Relationship Id="rId576" Type="http://schemas.openxmlformats.org/officeDocument/2006/relationships/customXml" Target="../ink/ink984.xml"/><Relationship Id="rId741" Type="http://schemas.openxmlformats.org/officeDocument/2006/relationships/image" Target="../media/image1073.png"/><Relationship Id="rId783" Type="http://schemas.openxmlformats.org/officeDocument/2006/relationships/image" Target="../media/image1094.png"/><Relationship Id="rId173" Type="http://schemas.openxmlformats.org/officeDocument/2006/relationships/image" Target="../media/image788.png"/><Relationship Id="rId229" Type="http://schemas.openxmlformats.org/officeDocument/2006/relationships/image" Target="../media/image816.png"/><Relationship Id="rId380" Type="http://schemas.openxmlformats.org/officeDocument/2006/relationships/customXml" Target="../ink/ink886.xml"/><Relationship Id="rId436" Type="http://schemas.openxmlformats.org/officeDocument/2006/relationships/customXml" Target="../ink/ink914.xml"/><Relationship Id="rId601" Type="http://schemas.openxmlformats.org/officeDocument/2006/relationships/image" Target="../media/image1003.png"/><Relationship Id="rId643" Type="http://schemas.openxmlformats.org/officeDocument/2006/relationships/image" Target="../media/image1024.png"/><Relationship Id="rId240" Type="http://schemas.openxmlformats.org/officeDocument/2006/relationships/customXml" Target="../ink/ink816.xml"/><Relationship Id="rId478" Type="http://schemas.openxmlformats.org/officeDocument/2006/relationships/customXml" Target="../ink/ink935.xml"/><Relationship Id="rId685" Type="http://schemas.openxmlformats.org/officeDocument/2006/relationships/image" Target="../media/image1045.png"/><Relationship Id="rId35" Type="http://schemas.openxmlformats.org/officeDocument/2006/relationships/image" Target="../media/image719.png"/><Relationship Id="rId77" Type="http://schemas.openxmlformats.org/officeDocument/2006/relationships/image" Target="../media/image740.png"/><Relationship Id="rId100" Type="http://schemas.openxmlformats.org/officeDocument/2006/relationships/customXml" Target="../ink/ink746.xml"/><Relationship Id="rId282" Type="http://schemas.openxmlformats.org/officeDocument/2006/relationships/customXml" Target="../ink/ink837.xml"/><Relationship Id="rId338" Type="http://schemas.openxmlformats.org/officeDocument/2006/relationships/customXml" Target="../ink/ink865.xml"/><Relationship Id="rId503" Type="http://schemas.openxmlformats.org/officeDocument/2006/relationships/image" Target="../media/image954.png"/><Relationship Id="rId545" Type="http://schemas.openxmlformats.org/officeDocument/2006/relationships/image" Target="../media/image975.png"/><Relationship Id="rId587" Type="http://schemas.openxmlformats.org/officeDocument/2006/relationships/image" Target="../media/image996.png"/><Relationship Id="rId710" Type="http://schemas.openxmlformats.org/officeDocument/2006/relationships/customXml" Target="../ink/ink1051.xml"/><Relationship Id="rId752" Type="http://schemas.openxmlformats.org/officeDocument/2006/relationships/customXml" Target="../ink/ink1072.xml"/><Relationship Id="rId808" Type="http://schemas.openxmlformats.org/officeDocument/2006/relationships/customXml" Target="../ink/ink1100.xml"/><Relationship Id="rId8" Type="http://schemas.openxmlformats.org/officeDocument/2006/relationships/customXml" Target="../ink/ink700.xml"/><Relationship Id="rId142" Type="http://schemas.openxmlformats.org/officeDocument/2006/relationships/customXml" Target="../ink/ink767.xml"/><Relationship Id="rId184" Type="http://schemas.openxmlformats.org/officeDocument/2006/relationships/customXml" Target="../ink/ink788.xml"/><Relationship Id="rId391" Type="http://schemas.openxmlformats.org/officeDocument/2006/relationships/image" Target="../media/image897.png"/><Relationship Id="rId405" Type="http://schemas.openxmlformats.org/officeDocument/2006/relationships/image" Target="../media/image905.png"/><Relationship Id="rId447" Type="http://schemas.openxmlformats.org/officeDocument/2006/relationships/image" Target="../media/image926.png"/><Relationship Id="rId612" Type="http://schemas.openxmlformats.org/officeDocument/2006/relationships/customXml" Target="../ink/ink1002.xml"/><Relationship Id="rId794" Type="http://schemas.openxmlformats.org/officeDocument/2006/relationships/customXml" Target="../ink/ink1093.xml"/><Relationship Id="rId251" Type="http://schemas.openxmlformats.org/officeDocument/2006/relationships/image" Target="../media/image827.png"/><Relationship Id="rId489" Type="http://schemas.openxmlformats.org/officeDocument/2006/relationships/image" Target="../media/image947.png"/><Relationship Id="rId654" Type="http://schemas.openxmlformats.org/officeDocument/2006/relationships/customXml" Target="../ink/ink1023.xml"/><Relationship Id="rId696" Type="http://schemas.openxmlformats.org/officeDocument/2006/relationships/customXml" Target="../ink/ink1044.xml"/><Relationship Id="rId46" Type="http://schemas.openxmlformats.org/officeDocument/2006/relationships/customXml" Target="../ink/ink719.xml"/><Relationship Id="rId293" Type="http://schemas.openxmlformats.org/officeDocument/2006/relationships/image" Target="../media/image848.png"/><Relationship Id="rId307" Type="http://schemas.openxmlformats.org/officeDocument/2006/relationships/image" Target="../media/image855.png"/><Relationship Id="rId349" Type="http://schemas.openxmlformats.org/officeDocument/2006/relationships/image" Target="../media/image876.png"/><Relationship Id="rId514" Type="http://schemas.openxmlformats.org/officeDocument/2006/relationships/customXml" Target="../ink/ink953.xml"/><Relationship Id="rId556" Type="http://schemas.openxmlformats.org/officeDocument/2006/relationships/customXml" Target="../ink/ink974.xml"/><Relationship Id="rId721" Type="http://schemas.openxmlformats.org/officeDocument/2006/relationships/image" Target="../media/image1063.png"/><Relationship Id="rId763" Type="http://schemas.openxmlformats.org/officeDocument/2006/relationships/image" Target="../media/image1084.png"/><Relationship Id="rId88" Type="http://schemas.openxmlformats.org/officeDocument/2006/relationships/customXml" Target="../ink/ink740.xml"/><Relationship Id="rId111" Type="http://schemas.openxmlformats.org/officeDocument/2006/relationships/image" Target="../media/image757.png"/><Relationship Id="rId153" Type="http://schemas.openxmlformats.org/officeDocument/2006/relationships/image" Target="../media/image778.png"/><Relationship Id="rId195" Type="http://schemas.openxmlformats.org/officeDocument/2006/relationships/image" Target="../media/image799.png"/><Relationship Id="rId209" Type="http://schemas.openxmlformats.org/officeDocument/2006/relationships/image" Target="../media/image806.png"/><Relationship Id="rId360" Type="http://schemas.openxmlformats.org/officeDocument/2006/relationships/customXml" Target="../ink/ink876.xml"/><Relationship Id="rId416" Type="http://schemas.openxmlformats.org/officeDocument/2006/relationships/customXml" Target="../ink/ink904.xml"/><Relationship Id="rId598" Type="http://schemas.openxmlformats.org/officeDocument/2006/relationships/customXml" Target="../ink/ink995.xml"/><Relationship Id="rId220" Type="http://schemas.openxmlformats.org/officeDocument/2006/relationships/customXml" Target="../ink/ink806.xml"/><Relationship Id="rId458" Type="http://schemas.openxmlformats.org/officeDocument/2006/relationships/customXml" Target="../ink/ink925.xml"/><Relationship Id="rId623" Type="http://schemas.openxmlformats.org/officeDocument/2006/relationships/image" Target="../media/image1014.png"/><Relationship Id="rId665" Type="http://schemas.openxmlformats.org/officeDocument/2006/relationships/image" Target="../media/image1035.png"/><Relationship Id="rId15" Type="http://schemas.openxmlformats.org/officeDocument/2006/relationships/image" Target="../media/image709.png"/><Relationship Id="rId57" Type="http://schemas.openxmlformats.org/officeDocument/2006/relationships/image" Target="../media/image730.png"/><Relationship Id="rId262" Type="http://schemas.openxmlformats.org/officeDocument/2006/relationships/customXml" Target="../ink/ink827.xml"/><Relationship Id="rId318" Type="http://schemas.openxmlformats.org/officeDocument/2006/relationships/customXml" Target="../ink/ink855.xml"/><Relationship Id="rId525" Type="http://schemas.openxmlformats.org/officeDocument/2006/relationships/image" Target="../media/image965.png"/><Relationship Id="rId567" Type="http://schemas.openxmlformats.org/officeDocument/2006/relationships/image" Target="../media/image986.png"/><Relationship Id="rId732" Type="http://schemas.openxmlformats.org/officeDocument/2006/relationships/customXml" Target="../ink/ink1062.xml"/><Relationship Id="rId99" Type="http://schemas.openxmlformats.org/officeDocument/2006/relationships/image" Target="../media/image751.png"/><Relationship Id="rId122" Type="http://schemas.openxmlformats.org/officeDocument/2006/relationships/customXml" Target="../ink/ink757.xml"/><Relationship Id="rId164" Type="http://schemas.openxmlformats.org/officeDocument/2006/relationships/customXml" Target="../ink/ink778.xml"/><Relationship Id="rId371" Type="http://schemas.openxmlformats.org/officeDocument/2006/relationships/image" Target="../media/image887.png"/><Relationship Id="rId774" Type="http://schemas.openxmlformats.org/officeDocument/2006/relationships/customXml" Target="../ink/ink1083.xml"/><Relationship Id="rId427" Type="http://schemas.openxmlformats.org/officeDocument/2006/relationships/image" Target="../media/image916.png"/><Relationship Id="rId469" Type="http://schemas.openxmlformats.org/officeDocument/2006/relationships/image" Target="../media/image937.png"/><Relationship Id="rId634" Type="http://schemas.openxmlformats.org/officeDocument/2006/relationships/customXml" Target="../ink/ink1013.xml"/><Relationship Id="rId676" Type="http://schemas.openxmlformats.org/officeDocument/2006/relationships/customXml" Target="../ink/ink1034.xml"/><Relationship Id="rId26" Type="http://schemas.openxmlformats.org/officeDocument/2006/relationships/customXml" Target="../ink/ink709.xml"/><Relationship Id="rId231" Type="http://schemas.openxmlformats.org/officeDocument/2006/relationships/image" Target="../media/image817.png"/><Relationship Id="rId273" Type="http://schemas.openxmlformats.org/officeDocument/2006/relationships/image" Target="../media/image838.png"/><Relationship Id="rId329" Type="http://schemas.openxmlformats.org/officeDocument/2006/relationships/image" Target="../media/image866.png"/><Relationship Id="rId480" Type="http://schemas.openxmlformats.org/officeDocument/2006/relationships/customXml" Target="../ink/ink936.xml"/><Relationship Id="rId536" Type="http://schemas.openxmlformats.org/officeDocument/2006/relationships/customXml" Target="../ink/ink964.xml"/><Relationship Id="rId701" Type="http://schemas.openxmlformats.org/officeDocument/2006/relationships/image" Target="../media/image1053.png"/><Relationship Id="rId68" Type="http://schemas.openxmlformats.org/officeDocument/2006/relationships/customXml" Target="../ink/ink730.xml"/><Relationship Id="rId133" Type="http://schemas.openxmlformats.org/officeDocument/2006/relationships/image" Target="../media/image768.png"/><Relationship Id="rId175" Type="http://schemas.openxmlformats.org/officeDocument/2006/relationships/image" Target="../media/image789.png"/><Relationship Id="rId340" Type="http://schemas.openxmlformats.org/officeDocument/2006/relationships/customXml" Target="../ink/ink866.xml"/><Relationship Id="rId578" Type="http://schemas.openxmlformats.org/officeDocument/2006/relationships/customXml" Target="../ink/ink985.xml"/><Relationship Id="rId743" Type="http://schemas.openxmlformats.org/officeDocument/2006/relationships/image" Target="../media/image1074.png"/><Relationship Id="rId785" Type="http://schemas.openxmlformats.org/officeDocument/2006/relationships/image" Target="../media/image1095.png"/><Relationship Id="rId200" Type="http://schemas.openxmlformats.org/officeDocument/2006/relationships/customXml" Target="../ink/ink796.xml"/><Relationship Id="rId382" Type="http://schemas.openxmlformats.org/officeDocument/2006/relationships/customXml" Target="../ink/ink887.xml"/><Relationship Id="rId438" Type="http://schemas.openxmlformats.org/officeDocument/2006/relationships/customXml" Target="../ink/ink915.xml"/><Relationship Id="rId603" Type="http://schemas.openxmlformats.org/officeDocument/2006/relationships/image" Target="../media/image1004.png"/><Relationship Id="rId645" Type="http://schemas.openxmlformats.org/officeDocument/2006/relationships/image" Target="../media/image1025.png"/><Relationship Id="rId687" Type="http://schemas.openxmlformats.org/officeDocument/2006/relationships/image" Target="../media/image1046.png"/><Relationship Id="rId810" Type="http://schemas.openxmlformats.org/officeDocument/2006/relationships/customXml" Target="../ink/ink1101.xml"/><Relationship Id="rId242" Type="http://schemas.openxmlformats.org/officeDocument/2006/relationships/customXml" Target="../ink/ink817.xml"/><Relationship Id="rId284" Type="http://schemas.openxmlformats.org/officeDocument/2006/relationships/customXml" Target="../ink/ink838.xml"/><Relationship Id="rId491" Type="http://schemas.openxmlformats.org/officeDocument/2006/relationships/image" Target="../media/image948.png"/><Relationship Id="rId505" Type="http://schemas.openxmlformats.org/officeDocument/2006/relationships/image" Target="../media/image955.png"/><Relationship Id="rId712" Type="http://schemas.openxmlformats.org/officeDocument/2006/relationships/customXml" Target="../ink/ink1052.xml"/><Relationship Id="rId37" Type="http://schemas.openxmlformats.org/officeDocument/2006/relationships/image" Target="../media/image720.png"/><Relationship Id="rId79" Type="http://schemas.openxmlformats.org/officeDocument/2006/relationships/image" Target="../media/image741.png"/><Relationship Id="rId102" Type="http://schemas.openxmlformats.org/officeDocument/2006/relationships/customXml" Target="../ink/ink747.xml"/><Relationship Id="rId144" Type="http://schemas.openxmlformats.org/officeDocument/2006/relationships/customXml" Target="../ink/ink768.xml"/><Relationship Id="rId547" Type="http://schemas.openxmlformats.org/officeDocument/2006/relationships/image" Target="../media/image976.png"/><Relationship Id="rId589" Type="http://schemas.openxmlformats.org/officeDocument/2006/relationships/image" Target="../media/image997.png"/><Relationship Id="rId754" Type="http://schemas.openxmlformats.org/officeDocument/2006/relationships/customXml" Target="../ink/ink1073.xml"/><Relationship Id="rId796" Type="http://schemas.openxmlformats.org/officeDocument/2006/relationships/customXml" Target="../ink/ink1094.xml"/><Relationship Id="rId90" Type="http://schemas.openxmlformats.org/officeDocument/2006/relationships/customXml" Target="../ink/ink741.xml"/><Relationship Id="rId186" Type="http://schemas.openxmlformats.org/officeDocument/2006/relationships/customXml" Target="../ink/ink789.xml"/><Relationship Id="rId351" Type="http://schemas.openxmlformats.org/officeDocument/2006/relationships/image" Target="../media/image877.png"/><Relationship Id="rId393" Type="http://schemas.openxmlformats.org/officeDocument/2006/relationships/image" Target="../media/image898.png"/><Relationship Id="rId407" Type="http://schemas.openxmlformats.org/officeDocument/2006/relationships/image" Target="../media/image906.png"/><Relationship Id="rId449" Type="http://schemas.openxmlformats.org/officeDocument/2006/relationships/image" Target="../media/image927.png"/><Relationship Id="rId614" Type="http://schemas.openxmlformats.org/officeDocument/2006/relationships/customXml" Target="../ink/ink1003.xml"/><Relationship Id="rId656" Type="http://schemas.openxmlformats.org/officeDocument/2006/relationships/customXml" Target="../ink/ink1024.xml"/><Relationship Id="rId211" Type="http://schemas.openxmlformats.org/officeDocument/2006/relationships/image" Target="../media/image807.png"/><Relationship Id="rId253" Type="http://schemas.openxmlformats.org/officeDocument/2006/relationships/image" Target="../media/image828.png"/><Relationship Id="rId295" Type="http://schemas.openxmlformats.org/officeDocument/2006/relationships/image" Target="../media/image849.png"/><Relationship Id="rId309" Type="http://schemas.openxmlformats.org/officeDocument/2006/relationships/image" Target="../media/image856.png"/><Relationship Id="rId460" Type="http://schemas.openxmlformats.org/officeDocument/2006/relationships/customXml" Target="../ink/ink926.xml"/><Relationship Id="rId516" Type="http://schemas.openxmlformats.org/officeDocument/2006/relationships/customXml" Target="../ink/ink954.xml"/><Relationship Id="rId698" Type="http://schemas.openxmlformats.org/officeDocument/2006/relationships/customXml" Target="../ink/ink1045.xml"/><Relationship Id="rId48" Type="http://schemas.openxmlformats.org/officeDocument/2006/relationships/customXml" Target="../ink/ink720.xml"/><Relationship Id="rId113" Type="http://schemas.openxmlformats.org/officeDocument/2006/relationships/image" Target="../media/image758.png"/><Relationship Id="rId320" Type="http://schemas.openxmlformats.org/officeDocument/2006/relationships/customXml" Target="../ink/ink856.xml"/><Relationship Id="rId558" Type="http://schemas.openxmlformats.org/officeDocument/2006/relationships/customXml" Target="../ink/ink975.xml"/><Relationship Id="rId723" Type="http://schemas.openxmlformats.org/officeDocument/2006/relationships/image" Target="../media/image1064.png"/><Relationship Id="rId765" Type="http://schemas.openxmlformats.org/officeDocument/2006/relationships/image" Target="../media/image1085.png"/><Relationship Id="rId155" Type="http://schemas.openxmlformats.org/officeDocument/2006/relationships/image" Target="../media/image779.png"/><Relationship Id="rId197" Type="http://schemas.openxmlformats.org/officeDocument/2006/relationships/image" Target="../media/image800.png"/><Relationship Id="rId362" Type="http://schemas.openxmlformats.org/officeDocument/2006/relationships/customXml" Target="../ink/ink877.xml"/><Relationship Id="rId418" Type="http://schemas.openxmlformats.org/officeDocument/2006/relationships/customXml" Target="../ink/ink905.xml"/><Relationship Id="rId625" Type="http://schemas.openxmlformats.org/officeDocument/2006/relationships/image" Target="../media/image1015.png"/><Relationship Id="rId222" Type="http://schemas.openxmlformats.org/officeDocument/2006/relationships/customXml" Target="../ink/ink807.xml"/><Relationship Id="rId264" Type="http://schemas.openxmlformats.org/officeDocument/2006/relationships/customXml" Target="../ink/ink828.xml"/><Relationship Id="rId471" Type="http://schemas.openxmlformats.org/officeDocument/2006/relationships/image" Target="../media/image938.png"/><Relationship Id="rId667" Type="http://schemas.openxmlformats.org/officeDocument/2006/relationships/image" Target="../media/image1036.png"/><Relationship Id="rId17" Type="http://schemas.openxmlformats.org/officeDocument/2006/relationships/image" Target="../media/image710.png"/><Relationship Id="rId59" Type="http://schemas.openxmlformats.org/officeDocument/2006/relationships/image" Target="../media/image731.png"/><Relationship Id="rId124" Type="http://schemas.openxmlformats.org/officeDocument/2006/relationships/customXml" Target="../ink/ink758.xml"/><Relationship Id="rId527" Type="http://schemas.openxmlformats.org/officeDocument/2006/relationships/image" Target="../media/image966.png"/><Relationship Id="rId569" Type="http://schemas.openxmlformats.org/officeDocument/2006/relationships/image" Target="../media/image987.png"/><Relationship Id="rId734" Type="http://schemas.openxmlformats.org/officeDocument/2006/relationships/customXml" Target="../ink/ink1063.xml"/><Relationship Id="rId776" Type="http://schemas.openxmlformats.org/officeDocument/2006/relationships/customXml" Target="../ink/ink1084.xml"/><Relationship Id="rId70" Type="http://schemas.openxmlformats.org/officeDocument/2006/relationships/customXml" Target="../ink/ink731.xml"/><Relationship Id="rId166" Type="http://schemas.openxmlformats.org/officeDocument/2006/relationships/customXml" Target="../ink/ink779.xml"/><Relationship Id="rId331" Type="http://schemas.openxmlformats.org/officeDocument/2006/relationships/image" Target="../media/image867.png"/><Relationship Id="rId373" Type="http://schemas.openxmlformats.org/officeDocument/2006/relationships/image" Target="../media/image888.png"/><Relationship Id="rId429" Type="http://schemas.openxmlformats.org/officeDocument/2006/relationships/image" Target="../media/image917.png"/><Relationship Id="rId580" Type="http://schemas.openxmlformats.org/officeDocument/2006/relationships/customXml" Target="../ink/ink986.xml"/><Relationship Id="rId636" Type="http://schemas.openxmlformats.org/officeDocument/2006/relationships/customXml" Target="../ink/ink1014.xml"/><Relationship Id="rId801" Type="http://schemas.openxmlformats.org/officeDocument/2006/relationships/image" Target="../media/image1103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818.png"/><Relationship Id="rId440" Type="http://schemas.openxmlformats.org/officeDocument/2006/relationships/customXml" Target="../ink/ink916.xml"/><Relationship Id="rId678" Type="http://schemas.openxmlformats.org/officeDocument/2006/relationships/customXml" Target="../ink/ink1035.xml"/><Relationship Id="rId28" Type="http://schemas.openxmlformats.org/officeDocument/2006/relationships/customXml" Target="../ink/ink710.xml"/><Relationship Id="rId275" Type="http://schemas.openxmlformats.org/officeDocument/2006/relationships/image" Target="../media/image839.png"/><Relationship Id="rId300" Type="http://schemas.openxmlformats.org/officeDocument/2006/relationships/customXml" Target="../ink/ink846.xml"/><Relationship Id="rId482" Type="http://schemas.openxmlformats.org/officeDocument/2006/relationships/customXml" Target="../ink/ink937.xml"/><Relationship Id="rId538" Type="http://schemas.openxmlformats.org/officeDocument/2006/relationships/customXml" Target="../ink/ink965.xml"/><Relationship Id="rId703" Type="http://schemas.openxmlformats.org/officeDocument/2006/relationships/image" Target="../media/image1054.png"/><Relationship Id="rId745" Type="http://schemas.openxmlformats.org/officeDocument/2006/relationships/image" Target="../media/image1075.png"/><Relationship Id="rId81" Type="http://schemas.openxmlformats.org/officeDocument/2006/relationships/image" Target="../media/image742.png"/><Relationship Id="rId135" Type="http://schemas.openxmlformats.org/officeDocument/2006/relationships/image" Target="../media/image769.png"/><Relationship Id="rId177" Type="http://schemas.openxmlformats.org/officeDocument/2006/relationships/image" Target="../media/image790.png"/><Relationship Id="rId342" Type="http://schemas.openxmlformats.org/officeDocument/2006/relationships/customXml" Target="../ink/ink867.xml"/><Relationship Id="rId384" Type="http://schemas.openxmlformats.org/officeDocument/2006/relationships/customXml" Target="../ink/ink888.xml"/><Relationship Id="rId591" Type="http://schemas.openxmlformats.org/officeDocument/2006/relationships/image" Target="../media/image998.png"/><Relationship Id="rId605" Type="http://schemas.openxmlformats.org/officeDocument/2006/relationships/image" Target="../media/image1005.png"/><Relationship Id="rId787" Type="http://schemas.openxmlformats.org/officeDocument/2006/relationships/image" Target="../media/image1096.png"/><Relationship Id="rId812" Type="http://schemas.openxmlformats.org/officeDocument/2006/relationships/customXml" Target="../ink/ink1102.xml"/><Relationship Id="rId202" Type="http://schemas.openxmlformats.org/officeDocument/2006/relationships/customXml" Target="../ink/ink797.xml"/><Relationship Id="rId244" Type="http://schemas.openxmlformats.org/officeDocument/2006/relationships/customXml" Target="../ink/ink818.xml"/><Relationship Id="rId647" Type="http://schemas.openxmlformats.org/officeDocument/2006/relationships/image" Target="../media/image1026.png"/><Relationship Id="rId689" Type="http://schemas.openxmlformats.org/officeDocument/2006/relationships/image" Target="../media/image1047.png"/><Relationship Id="rId39" Type="http://schemas.openxmlformats.org/officeDocument/2006/relationships/image" Target="../media/image721.png"/><Relationship Id="rId286" Type="http://schemas.openxmlformats.org/officeDocument/2006/relationships/customXml" Target="../ink/ink839.xml"/><Relationship Id="rId451" Type="http://schemas.openxmlformats.org/officeDocument/2006/relationships/image" Target="../media/image928.png"/><Relationship Id="rId493" Type="http://schemas.openxmlformats.org/officeDocument/2006/relationships/image" Target="../media/image949.png"/><Relationship Id="rId507" Type="http://schemas.openxmlformats.org/officeDocument/2006/relationships/image" Target="../media/image956.png"/><Relationship Id="rId549" Type="http://schemas.openxmlformats.org/officeDocument/2006/relationships/image" Target="../media/image977.png"/><Relationship Id="rId714" Type="http://schemas.openxmlformats.org/officeDocument/2006/relationships/customXml" Target="../ink/ink1053.xml"/><Relationship Id="rId756" Type="http://schemas.openxmlformats.org/officeDocument/2006/relationships/customXml" Target="../ink/ink1074.xml"/><Relationship Id="rId50" Type="http://schemas.openxmlformats.org/officeDocument/2006/relationships/customXml" Target="../ink/ink721.xml"/><Relationship Id="rId104" Type="http://schemas.openxmlformats.org/officeDocument/2006/relationships/customXml" Target="../ink/ink748.xml"/><Relationship Id="rId146" Type="http://schemas.openxmlformats.org/officeDocument/2006/relationships/customXml" Target="../ink/ink769.xml"/><Relationship Id="rId188" Type="http://schemas.openxmlformats.org/officeDocument/2006/relationships/customXml" Target="../ink/ink790.xml"/><Relationship Id="rId311" Type="http://schemas.openxmlformats.org/officeDocument/2006/relationships/image" Target="../media/image857.png"/><Relationship Id="rId353" Type="http://schemas.openxmlformats.org/officeDocument/2006/relationships/image" Target="../media/image878.png"/><Relationship Id="rId395" Type="http://schemas.openxmlformats.org/officeDocument/2006/relationships/image" Target="../media/image899.png"/><Relationship Id="rId409" Type="http://schemas.openxmlformats.org/officeDocument/2006/relationships/image" Target="../media/image907.png"/><Relationship Id="rId560" Type="http://schemas.openxmlformats.org/officeDocument/2006/relationships/customXml" Target="../ink/ink976.xml"/><Relationship Id="rId798" Type="http://schemas.openxmlformats.org/officeDocument/2006/relationships/customXml" Target="../ink/ink1095.xml"/><Relationship Id="rId92" Type="http://schemas.openxmlformats.org/officeDocument/2006/relationships/customXml" Target="../ink/ink742.xml"/><Relationship Id="rId213" Type="http://schemas.openxmlformats.org/officeDocument/2006/relationships/image" Target="../media/image808.png"/><Relationship Id="rId420" Type="http://schemas.openxmlformats.org/officeDocument/2006/relationships/customXml" Target="../ink/ink906.xml"/><Relationship Id="rId616" Type="http://schemas.openxmlformats.org/officeDocument/2006/relationships/customXml" Target="../ink/ink1004.xml"/><Relationship Id="rId658" Type="http://schemas.openxmlformats.org/officeDocument/2006/relationships/customXml" Target="../ink/ink1025.xml"/><Relationship Id="rId255" Type="http://schemas.openxmlformats.org/officeDocument/2006/relationships/image" Target="../media/image829.png"/><Relationship Id="rId297" Type="http://schemas.openxmlformats.org/officeDocument/2006/relationships/image" Target="../media/image850.png"/><Relationship Id="rId462" Type="http://schemas.openxmlformats.org/officeDocument/2006/relationships/customXml" Target="../ink/ink927.xml"/><Relationship Id="rId518" Type="http://schemas.openxmlformats.org/officeDocument/2006/relationships/customXml" Target="../ink/ink955.xml"/><Relationship Id="rId725" Type="http://schemas.openxmlformats.org/officeDocument/2006/relationships/image" Target="../media/image1065.png"/><Relationship Id="rId115" Type="http://schemas.openxmlformats.org/officeDocument/2006/relationships/image" Target="../media/image759.png"/><Relationship Id="rId157" Type="http://schemas.openxmlformats.org/officeDocument/2006/relationships/image" Target="../media/image780.png"/><Relationship Id="rId322" Type="http://schemas.openxmlformats.org/officeDocument/2006/relationships/customXml" Target="../ink/ink857.xml"/><Relationship Id="rId364" Type="http://schemas.openxmlformats.org/officeDocument/2006/relationships/customXml" Target="../ink/ink878.xml"/><Relationship Id="rId767" Type="http://schemas.openxmlformats.org/officeDocument/2006/relationships/image" Target="../media/image1086.png"/><Relationship Id="rId61" Type="http://schemas.openxmlformats.org/officeDocument/2006/relationships/image" Target="../media/image732.png"/><Relationship Id="rId199" Type="http://schemas.openxmlformats.org/officeDocument/2006/relationships/image" Target="../media/image801.png"/><Relationship Id="rId571" Type="http://schemas.openxmlformats.org/officeDocument/2006/relationships/image" Target="../media/image988.png"/><Relationship Id="rId627" Type="http://schemas.openxmlformats.org/officeDocument/2006/relationships/image" Target="../media/image1016.png"/><Relationship Id="rId669" Type="http://schemas.openxmlformats.org/officeDocument/2006/relationships/image" Target="../media/image1037.png"/><Relationship Id="rId19" Type="http://schemas.openxmlformats.org/officeDocument/2006/relationships/image" Target="../media/image711.png"/><Relationship Id="rId224" Type="http://schemas.openxmlformats.org/officeDocument/2006/relationships/customXml" Target="../ink/ink808.xml"/><Relationship Id="rId266" Type="http://schemas.openxmlformats.org/officeDocument/2006/relationships/customXml" Target="../ink/ink829.xml"/><Relationship Id="rId431" Type="http://schemas.openxmlformats.org/officeDocument/2006/relationships/image" Target="../media/image918.png"/><Relationship Id="rId473" Type="http://schemas.openxmlformats.org/officeDocument/2006/relationships/image" Target="../media/image939.png"/><Relationship Id="rId529" Type="http://schemas.openxmlformats.org/officeDocument/2006/relationships/image" Target="../media/image967.png"/><Relationship Id="rId680" Type="http://schemas.openxmlformats.org/officeDocument/2006/relationships/customXml" Target="../ink/ink1036.xml"/><Relationship Id="rId736" Type="http://schemas.openxmlformats.org/officeDocument/2006/relationships/customXml" Target="../ink/ink1064.xml"/><Relationship Id="rId30" Type="http://schemas.openxmlformats.org/officeDocument/2006/relationships/customXml" Target="../ink/ink711.xml"/><Relationship Id="rId126" Type="http://schemas.openxmlformats.org/officeDocument/2006/relationships/customXml" Target="../ink/ink759.xml"/><Relationship Id="rId168" Type="http://schemas.openxmlformats.org/officeDocument/2006/relationships/customXml" Target="../ink/ink780.xml"/><Relationship Id="rId333" Type="http://schemas.openxmlformats.org/officeDocument/2006/relationships/image" Target="../media/image868.png"/><Relationship Id="rId540" Type="http://schemas.openxmlformats.org/officeDocument/2006/relationships/customXml" Target="../ink/ink966.xml"/><Relationship Id="rId778" Type="http://schemas.openxmlformats.org/officeDocument/2006/relationships/customXml" Target="../ink/ink1085.xml"/><Relationship Id="rId72" Type="http://schemas.openxmlformats.org/officeDocument/2006/relationships/customXml" Target="../ink/ink732.xml"/><Relationship Id="rId375" Type="http://schemas.openxmlformats.org/officeDocument/2006/relationships/image" Target="../media/image889.png"/><Relationship Id="rId582" Type="http://schemas.openxmlformats.org/officeDocument/2006/relationships/customXml" Target="../ink/ink987.xml"/><Relationship Id="rId638" Type="http://schemas.openxmlformats.org/officeDocument/2006/relationships/customXml" Target="../ink/ink1015.xml"/><Relationship Id="rId803" Type="http://schemas.openxmlformats.org/officeDocument/2006/relationships/image" Target="../media/image1104.png"/><Relationship Id="rId3" Type="http://schemas.openxmlformats.org/officeDocument/2006/relationships/image" Target="../media/image703.png"/><Relationship Id="rId235" Type="http://schemas.openxmlformats.org/officeDocument/2006/relationships/image" Target="../media/image819.png"/><Relationship Id="rId277" Type="http://schemas.openxmlformats.org/officeDocument/2006/relationships/image" Target="../media/image840.png"/><Relationship Id="rId400" Type="http://schemas.openxmlformats.org/officeDocument/2006/relationships/customXml" Target="../ink/ink896.xml"/><Relationship Id="rId442" Type="http://schemas.openxmlformats.org/officeDocument/2006/relationships/customXml" Target="../ink/ink917.xml"/><Relationship Id="rId484" Type="http://schemas.openxmlformats.org/officeDocument/2006/relationships/customXml" Target="../ink/ink938.xml"/><Relationship Id="rId705" Type="http://schemas.openxmlformats.org/officeDocument/2006/relationships/image" Target="../media/image1055.png"/><Relationship Id="rId137" Type="http://schemas.openxmlformats.org/officeDocument/2006/relationships/image" Target="../media/image770.png"/><Relationship Id="rId302" Type="http://schemas.openxmlformats.org/officeDocument/2006/relationships/customXml" Target="../ink/ink847.xml"/><Relationship Id="rId344" Type="http://schemas.openxmlformats.org/officeDocument/2006/relationships/customXml" Target="../ink/ink868.xml"/><Relationship Id="rId691" Type="http://schemas.openxmlformats.org/officeDocument/2006/relationships/image" Target="../media/image1048.png"/><Relationship Id="rId747" Type="http://schemas.openxmlformats.org/officeDocument/2006/relationships/image" Target="../media/image1076.png"/><Relationship Id="rId789" Type="http://schemas.openxmlformats.org/officeDocument/2006/relationships/image" Target="../media/image1097.png"/><Relationship Id="rId41" Type="http://schemas.openxmlformats.org/officeDocument/2006/relationships/image" Target="../media/image722.png"/><Relationship Id="rId83" Type="http://schemas.openxmlformats.org/officeDocument/2006/relationships/image" Target="../media/image743.png"/><Relationship Id="rId179" Type="http://schemas.openxmlformats.org/officeDocument/2006/relationships/image" Target="../media/image791.png"/><Relationship Id="rId386" Type="http://schemas.openxmlformats.org/officeDocument/2006/relationships/customXml" Target="../ink/ink889.xml"/><Relationship Id="rId551" Type="http://schemas.openxmlformats.org/officeDocument/2006/relationships/image" Target="../media/image978.png"/><Relationship Id="rId593" Type="http://schemas.openxmlformats.org/officeDocument/2006/relationships/image" Target="../media/image999.png"/><Relationship Id="rId607" Type="http://schemas.openxmlformats.org/officeDocument/2006/relationships/image" Target="../media/image1006.png"/><Relationship Id="rId649" Type="http://schemas.openxmlformats.org/officeDocument/2006/relationships/image" Target="../media/image1027.png"/><Relationship Id="rId814" Type="http://schemas.openxmlformats.org/officeDocument/2006/relationships/customXml" Target="../ink/ink1103.xml"/><Relationship Id="rId190" Type="http://schemas.openxmlformats.org/officeDocument/2006/relationships/customXml" Target="../ink/ink791.xml"/><Relationship Id="rId204" Type="http://schemas.openxmlformats.org/officeDocument/2006/relationships/customXml" Target="../ink/ink798.xml"/><Relationship Id="rId246" Type="http://schemas.openxmlformats.org/officeDocument/2006/relationships/customXml" Target="../ink/ink819.xml"/><Relationship Id="rId288" Type="http://schemas.openxmlformats.org/officeDocument/2006/relationships/customXml" Target="../ink/ink840.xml"/><Relationship Id="rId411" Type="http://schemas.openxmlformats.org/officeDocument/2006/relationships/image" Target="../media/image908.png"/><Relationship Id="rId453" Type="http://schemas.openxmlformats.org/officeDocument/2006/relationships/image" Target="../media/image929.png"/><Relationship Id="rId509" Type="http://schemas.openxmlformats.org/officeDocument/2006/relationships/image" Target="../media/image957.png"/><Relationship Id="rId660" Type="http://schemas.openxmlformats.org/officeDocument/2006/relationships/customXml" Target="../ink/ink1026.xml"/><Relationship Id="rId106" Type="http://schemas.openxmlformats.org/officeDocument/2006/relationships/customXml" Target="../ink/ink749.xml"/><Relationship Id="rId313" Type="http://schemas.openxmlformats.org/officeDocument/2006/relationships/image" Target="../media/image858.png"/><Relationship Id="rId495" Type="http://schemas.openxmlformats.org/officeDocument/2006/relationships/image" Target="../media/image950.png"/><Relationship Id="rId716" Type="http://schemas.openxmlformats.org/officeDocument/2006/relationships/customXml" Target="../ink/ink1054.xml"/><Relationship Id="rId758" Type="http://schemas.openxmlformats.org/officeDocument/2006/relationships/customXml" Target="../ink/ink1075.xml"/><Relationship Id="rId10" Type="http://schemas.openxmlformats.org/officeDocument/2006/relationships/customXml" Target="../ink/ink701.xml"/><Relationship Id="rId52" Type="http://schemas.openxmlformats.org/officeDocument/2006/relationships/customXml" Target="../ink/ink722.xml"/><Relationship Id="rId94" Type="http://schemas.openxmlformats.org/officeDocument/2006/relationships/customXml" Target="../ink/ink743.xml"/><Relationship Id="rId148" Type="http://schemas.openxmlformats.org/officeDocument/2006/relationships/customXml" Target="../ink/ink770.xml"/><Relationship Id="rId355" Type="http://schemas.openxmlformats.org/officeDocument/2006/relationships/image" Target="../media/image879.png"/><Relationship Id="rId397" Type="http://schemas.openxmlformats.org/officeDocument/2006/relationships/image" Target="../media/image901.png"/><Relationship Id="rId520" Type="http://schemas.openxmlformats.org/officeDocument/2006/relationships/customXml" Target="../ink/ink956.xml"/><Relationship Id="rId562" Type="http://schemas.openxmlformats.org/officeDocument/2006/relationships/customXml" Target="../ink/ink977.xml"/><Relationship Id="rId618" Type="http://schemas.openxmlformats.org/officeDocument/2006/relationships/customXml" Target="../ink/ink1005.xml"/><Relationship Id="rId215" Type="http://schemas.openxmlformats.org/officeDocument/2006/relationships/image" Target="../media/image809.png"/><Relationship Id="rId257" Type="http://schemas.openxmlformats.org/officeDocument/2006/relationships/image" Target="../media/image830.png"/><Relationship Id="rId422" Type="http://schemas.openxmlformats.org/officeDocument/2006/relationships/customXml" Target="../ink/ink907.xml"/><Relationship Id="rId464" Type="http://schemas.openxmlformats.org/officeDocument/2006/relationships/customXml" Target="../ink/ink928.xml"/><Relationship Id="rId299" Type="http://schemas.openxmlformats.org/officeDocument/2006/relationships/image" Target="../media/image851.png"/><Relationship Id="rId727" Type="http://schemas.openxmlformats.org/officeDocument/2006/relationships/image" Target="../media/image1066.png"/><Relationship Id="rId63" Type="http://schemas.openxmlformats.org/officeDocument/2006/relationships/image" Target="../media/image733.png"/><Relationship Id="rId159" Type="http://schemas.openxmlformats.org/officeDocument/2006/relationships/image" Target="../media/image781.png"/><Relationship Id="rId366" Type="http://schemas.openxmlformats.org/officeDocument/2006/relationships/customXml" Target="../ink/ink879.xml"/><Relationship Id="rId573" Type="http://schemas.openxmlformats.org/officeDocument/2006/relationships/image" Target="../media/image989.png"/><Relationship Id="rId780" Type="http://schemas.openxmlformats.org/officeDocument/2006/relationships/customXml" Target="../ink/ink1086.xml"/><Relationship Id="rId226" Type="http://schemas.openxmlformats.org/officeDocument/2006/relationships/customXml" Target="../ink/ink809.xml"/><Relationship Id="rId433" Type="http://schemas.openxmlformats.org/officeDocument/2006/relationships/image" Target="../media/image919.png"/><Relationship Id="rId640" Type="http://schemas.openxmlformats.org/officeDocument/2006/relationships/customXml" Target="../ink/ink1016.xml"/><Relationship Id="rId738" Type="http://schemas.openxmlformats.org/officeDocument/2006/relationships/customXml" Target="../ink/ink1065.xml"/><Relationship Id="rId74" Type="http://schemas.openxmlformats.org/officeDocument/2006/relationships/customXml" Target="../ink/ink733.xml"/><Relationship Id="rId377" Type="http://schemas.openxmlformats.org/officeDocument/2006/relationships/image" Target="../media/image890.png"/><Relationship Id="rId500" Type="http://schemas.openxmlformats.org/officeDocument/2006/relationships/customXml" Target="../ink/ink946.xml"/><Relationship Id="rId584" Type="http://schemas.openxmlformats.org/officeDocument/2006/relationships/customXml" Target="../ink/ink988.xml"/><Relationship Id="rId805" Type="http://schemas.openxmlformats.org/officeDocument/2006/relationships/image" Target="../media/image1105.png"/><Relationship Id="rId5" Type="http://schemas.openxmlformats.org/officeDocument/2006/relationships/image" Target="../media/image704.png"/><Relationship Id="rId237" Type="http://schemas.openxmlformats.org/officeDocument/2006/relationships/image" Target="../media/image820.png"/><Relationship Id="rId791" Type="http://schemas.openxmlformats.org/officeDocument/2006/relationships/image" Target="../media/image1098.png"/><Relationship Id="rId444" Type="http://schemas.openxmlformats.org/officeDocument/2006/relationships/customXml" Target="../ink/ink918.xml"/><Relationship Id="rId651" Type="http://schemas.openxmlformats.org/officeDocument/2006/relationships/image" Target="../media/image1028.png"/><Relationship Id="rId749" Type="http://schemas.openxmlformats.org/officeDocument/2006/relationships/image" Target="../media/image1077.png"/><Relationship Id="rId290" Type="http://schemas.openxmlformats.org/officeDocument/2006/relationships/customXml" Target="../ink/ink841.xml"/><Relationship Id="rId304" Type="http://schemas.openxmlformats.org/officeDocument/2006/relationships/customXml" Target="../ink/ink848.xml"/><Relationship Id="rId388" Type="http://schemas.openxmlformats.org/officeDocument/2006/relationships/customXml" Target="../ink/ink890.xml"/><Relationship Id="rId511" Type="http://schemas.openxmlformats.org/officeDocument/2006/relationships/image" Target="../media/image958.png"/><Relationship Id="rId609" Type="http://schemas.openxmlformats.org/officeDocument/2006/relationships/image" Target="../media/image1007.png"/><Relationship Id="rId85" Type="http://schemas.openxmlformats.org/officeDocument/2006/relationships/image" Target="../media/image744.png"/><Relationship Id="rId150" Type="http://schemas.openxmlformats.org/officeDocument/2006/relationships/customXml" Target="../ink/ink771.xml"/><Relationship Id="rId595" Type="http://schemas.openxmlformats.org/officeDocument/2006/relationships/image" Target="../media/image1000.png"/><Relationship Id="rId816" Type="http://schemas.openxmlformats.org/officeDocument/2006/relationships/customXml" Target="../ink/ink1104.xml"/><Relationship Id="rId248" Type="http://schemas.openxmlformats.org/officeDocument/2006/relationships/customXml" Target="../ink/ink820.xml"/><Relationship Id="rId455" Type="http://schemas.openxmlformats.org/officeDocument/2006/relationships/image" Target="../media/image930.png"/><Relationship Id="rId662" Type="http://schemas.openxmlformats.org/officeDocument/2006/relationships/customXml" Target="../ink/ink1027.xml"/><Relationship Id="rId12" Type="http://schemas.openxmlformats.org/officeDocument/2006/relationships/customXml" Target="../ink/ink702.xml"/><Relationship Id="rId108" Type="http://schemas.openxmlformats.org/officeDocument/2006/relationships/customXml" Target="../ink/ink750.xml"/><Relationship Id="rId315" Type="http://schemas.openxmlformats.org/officeDocument/2006/relationships/image" Target="../media/image859.png"/><Relationship Id="rId522" Type="http://schemas.openxmlformats.org/officeDocument/2006/relationships/customXml" Target="../ink/ink957.xml"/><Relationship Id="rId96" Type="http://schemas.openxmlformats.org/officeDocument/2006/relationships/customXml" Target="../ink/ink744.xml"/><Relationship Id="rId161" Type="http://schemas.openxmlformats.org/officeDocument/2006/relationships/image" Target="../media/image782.png"/><Relationship Id="rId399" Type="http://schemas.openxmlformats.org/officeDocument/2006/relationships/image" Target="../media/image902.png"/><Relationship Id="rId259" Type="http://schemas.openxmlformats.org/officeDocument/2006/relationships/image" Target="../media/image831.png"/><Relationship Id="rId466" Type="http://schemas.openxmlformats.org/officeDocument/2006/relationships/customXml" Target="../ink/ink929.xml"/><Relationship Id="rId673" Type="http://schemas.openxmlformats.org/officeDocument/2006/relationships/image" Target="../media/image1039.png"/><Relationship Id="rId23" Type="http://schemas.openxmlformats.org/officeDocument/2006/relationships/image" Target="../media/image713.png"/><Relationship Id="rId119" Type="http://schemas.openxmlformats.org/officeDocument/2006/relationships/image" Target="../media/image761.png"/><Relationship Id="rId326" Type="http://schemas.openxmlformats.org/officeDocument/2006/relationships/customXml" Target="../ink/ink859.xml"/><Relationship Id="rId533" Type="http://schemas.openxmlformats.org/officeDocument/2006/relationships/image" Target="../media/image969.png"/><Relationship Id="rId740" Type="http://schemas.openxmlformats.org/officeDocument/2006/relationships/customXml" Target="../ink/ink1066.xml"/><Relationship Id="rId172" Type="http://schemas.openxmlformats.org/officeDocument/2006/relationships/customXml" Target="../ink/ink782.xml"/><Relationship Id="rId477" Type="http://schemas.openxmlformats.org/officeDocument/2006/relationships/image" Target="../media/image941.png"/><Relationship Id="rId600" Type="http://schemas.openxmlformats.org/officeDocument/2006/relationships/customXml" Target="../ink/ink996.xml"/><Relationship Id="rId684" Type="http://schemas.openxmlformats.org/officeDocument/2006/relationships/customXml" Target="../ink/ink1038.xml"/><Relationship Id="rId337" Type="http://schemas.openxmlformats.org/officeDocument/2006/relationships/image" Target="../media/image870.png"/><Relationship Id="rId34" Type="http://schemas.openxmlformats.org/officeDocument/2006/relationships/customXml" Target="../ink/ink713.xml"/><Relationship Id="rId544" Type="http://schemas.openxmlformats.org/officeDocument/2006/relationships/customXml" Target="../ink/ink968.xml"/><Relationship Id="rId751" Type="http://schemas.openxmlformats.org/officeDocument/2006/relationships/image" Target="../media/image1078.png"/><Relationship Id="rId183" Type="http://schemas.openxmlformats.org/officeDocument/2006/relationships/image" Target="../media/image793.png"/><Relationship Id="rId390" Type="http://schemas.openxmlformats.org/officeDocument/2006/relationships/customXml" Target="../ink/ink891.xml"/><Relationship Id="rId404" Type="http://schemas.openxmlformats.org/officeDocument/2006/relationships/customXml" Target="../ink/ink898.xml"/><Relationship Id="rId611" Type="http://schemas.openxmlformats.org/officeDocument/2006/relationships/image" Target="../media/image1008.png"/><Relationship Id="rId250" Type="http://schemas.openxmlformats.org/officeDocument/2006/relationships/customXml" Target="../ink/ink821.xml"/><Relationship Id="rId488" Type="http://schemas.openxmlformats.org/officeDocument/2006/relationships/customXml" Target="../ink/ink940.xml"/><Relationship Id="rId695" Type="http://schemas.openxmlformats.org/officeDocument/2006/relationships/image" Target="../media/image1050.png"/><Relationship Id="rId709" Type="http://schemas.openxmlformats.org/officeDocument/2006/relationships/image" Target="../media/image1057.png"/><Relationship Id="rId45" Type="http://schemas.openxmlformats.org/officeDocument/2006/relationships/image" Target="../media/image724.png"/><Relationship Id="rId110" Type="http://schemas.openxmlformats.org/officeDocument/2006/relationships/customXml" Target="../ink/ink751.xml"/><Relationship Id="rId348" Type="http://schemas.openxmlformats.org/officeDocument/2006/relationships/customXml" Target="../ink/ink870.xml"/><Relationship Id="rId555" Type="http://schemas.openxmlformats.org/officeDocument/2006/relationships/image" Target="../media/image980.png"/><Relationship Id="rId762" Type="http://schemas.openxmlformats.org/officeDocument/2006/relationships/customXml" Target="../ink/ink1077.xml"/><Relationship Id="rId194" Type="http://schemas.openxmlformats.org/officeDocument/2006/relationships/customXml" Target="../ink/ink793.xml"/><Relationship Id="rId208" Type="http://schemas.openxmlformats.org/officeDocument/2006/relationships/customXml" Target="../ink/ink800.xml"/><Relationship Id="rId415" Type="http://schemas.openxmlformats.org/officeDocument/2006/relationships/image" Target="../media/image910.png"/><Relationship Id="rId622" Type="http://schemas.openxmlformats.org/officeDocument/2006/relationships/customXml" Target="../ink/ink1007.xml"/><Relationship Id="rId261" Type="http://schemas.openxmlformats.org/officeDocument/2006/relationships/image" Target="../media/image832.png"/><Relationship Id="rId499" Type="http://schemas.openxmlformats.org/officeDocument/2006/relationships/image" Target="../media/image952.png"/><Relationship Id="rId56" Type="http://schemas.openxmlformats.org/officeDocument/2006/relationships/customXml" Target="../ink/ink724.xml"/><Relationship Id="rId359" Type="http://schemas.openxmlformats.org/officeDocument/2006/relationships/image" Target="../media/image881.png"/><Relationship Id="rId566" Type="http://schemas.openxmlformats.org/officeDocument/2006/relationships/customXml" Target="../ink/ink979.xml"/><Relationship Id="rId773" Type="http://schemas.openxmlformats.org/officeDocument/2006/relationships/image" Target="../media/image1089.png"/><Relationship Id="rId121" Type="http://schemas.openxmlformats.org/officeDocument/2006/relationships/image" Target="../media/image762.png"/><Relationship Id="rId219" Type="http://schemas.openxmlformats.org/officeDocument/2006/relationships/image" Target="../media/image811.png"/><Relationship Id="rId426" Type="http://schemas.openxmlformats.org/officeDocument/2006/relationships/customXml" Target="../ink/ink909.xml"/><Relationship Id="rId633" Type="http://schemas.openxmlformats.org/officeDocument/2006/relationships/image" Target="../media/image1019.png"/><Relationship Id="rId67" Type="http://schemas.openxmlformats.org/officeDocument/2006/relationships/image" Target="../media/image735.png"/><Relationship Id="rId272" Type="http://schemas.openxmlformats.org/officeDocument/2006/relationships/customXml" Target="../ink/ink832.xml"/><Relationship Id="rId577" Type="http://schemas.openxmlformats.org/officeDocument/2006/relationships/image" Target="../media/image991.png"/><Relationship Id="rId700" Type="http://schemas.openxmlformats.org/officeDocument/2006/relationships/customXml" Target="../ink/ink1046.xml"/><Relationship Id="rId132" Type="http://schemas.openxmlformats.org/officeDocument/2006/relationships/customXml" Target="../ink/ink762.xml"/><Relationship Id="rId784" Type="http://schemas.openxmlformats.org/officeDocument/2006/relationships/customXml" Target="../ink/ink1088.xml"/><Relationship Id="rId437" Type="http://schemas.openxmlformats.org/officeDocument/2006/relationships/image" Target="../media/image921.png"/><Relationship Id="rId644" Type="http://schemas.openxmlformats.org/officeDocument/2006/relationships/customXml" Target="../ink/ink1018.xml"/><Relationship Id="rId283" Type="http://schemas.openxmlformats.org/officeDocument/2006/relationships/image" Target="../media/image843.png"/><Relationship Id="rId490" Type="http://schemas.openxmlformats.org/officeDocument/2006/relationships/customXml" Target="../ink/ink941.xml"/><Relationship Id="rId504" Type="http://schemas.openxmlformats.org/officeDocument/2006/relationships/customXml" Target="../ink/ink948.xml"/><Relationship Id="rId711" Type="http://schemas.openxmlformats.org/officeDocument/2006/relationships/image" Target="../media/image1058.png"/><Relationship Id="rId78" Type="http://schemas.openxmlformats.org/officeDocument/2006/relationships/customXml" Target="../ink/ink735.xml"/><Relationship Id="rId143" Type="http://schemas.openxmlformats.org/officeDocument/2006/relationships/image" Target="../media/image773.png"/><Relationship Id="rId350" Type="http://schemas.openxmlformats.org/officeDocument/2006/relationships/customXml" Target="../ink/ink871.xml"/><Relationship Id="rId588" Type="http://schemas.openxmlformats.org/officeDocument/2006/relationships/customXml" Target="../ink/ink990.xml"/><Relationship Id="rId795" Type="http://schemas.openxmlformats.org/officeDocument/2006/relationships/image" Target="../media/image1100.png"/><Relationship Id="rId809" Type="http://schemas.openxmlformats.org/officeDocument/2006/relationships/image" Target="../media/image1107.png"/><Relationship Id="rId9" Type="http://schemas.openxmlformats.org/officeDocument/2006/relationships/image" Target="../media/image706.png"/><Relationship Id="rId210" Type="http://schemas.openxmlformats.org/officeDocument/2006/relationships/customXml" Target="../ink/ink801.xml"/><Relationship Id="rId448" Type="http://schemas.openxmlformats.org/officeDocument/2006/relationships/customXml" Target="../ink/ink920.xml"/><Relationship Id="rId655" Type="http://schemas.openxmlformats.org/officeDocument/2006/relationships/image" Target="../media/image1030.png"/><Relationship Id="rId294" Type="http://schemas.openxmlformats.org/officeDocument/2006/relationships/customXml" Target="../ink/ink843.xml"/><Relationship Id="rId308" Type="http://schemas.openxmlformats.org/officeDocument/2006/relationships/customXml" Target="../ink/ink850.xml"/><Relationship Id="rId515" Type="http://schemas.openxmlformats.org/officeDocument/2006/relationships/image" Target="../media/image960.png"/><Relationship Id="rId722" Type="http://schemas.openxmlformats.org/officeDocument/2006/relationships/customXml" Target="../ink/ink1057.xml"/><Relationship Id="rId89" Type="http://schemas.openxmlformats.org/officeDocument/2006/relationships/image" Target="../media/image746.png"/><Relationship Id="rId154" Type="http://schemas.openxmlformats.org/officeDocument/2006/relationships/customXml" Target="../ink/ink773.xml"/><Relationship Id="rId361" Type="http://schemas.openxmlformats.org/officeDocument/2006/relationships/image" Target="../media/image882.png"/><Relationship Id="rId599" Type="http://schemas.openxmlformats.org/officeDocument/2006/relationships/image" Target="../media/image1002.png"/><Relationship Id="rId459" Type="http://schemas.openxmlformats.org/officeDocument/2006/relationships/image" Target="../media/image932.png"/><Relationship Id="rId666" Type="http://schemas.openxmlformats.org/officeDocument/2006/relationships/customXml" Target="../ink/ink1029.xml"/><Relationship Id="rId16" Type="http://schemas.openxmlformats.org/officeDocument/2006/relationships/customXml" Target="../ink/ink704.xml"/><Relationship Id="rId221" Type="http://schemas.openxmlformats.org/officeDocument/2006/relationships/image" Target="../media/image812.png"/><Relationship Id="rId319" Type="http://schemas.openxmlformats.org/officeDocument/2006/relationships/image" Target="../media/image861.png"/><Relationship Id="rId526" Type="http://schemas.openxmlformats.org/officeDocument/2006/relationships/customXml" Target="../ink/ink959.xml"/><Relationship Id="rId733" Type="http://schemas.openxmlformats.org/officeDocument/2006/relationships/image" Target="../media/image1069.png"/><Relationship Id="rId165" Type="http://schemas.openxmlformats.org/officeDocument/2006/relationships/image" Target="../media/image784.png"/><Relationship Id="rId372" Type="http://schemas.openxmlformats.org/officeDocument/2006/relationships/customXml" Target="../ink/ink882.xml"/><Relationship Id="rId677" Type="http://schemas.openxmlformats.org/officeDocument/2006/relationships/image" Target="../media/image1041.png"/><Relationship Id="rId800" Type="http://schemas.openxmlformats.org/officeDocument/2006/relationships/customXml" Target="../ink/ink1096.xml"/><Relationship Id="rId232" Type="http://schemas.openxmlformats.org/officeDocument/2006/relationships/customXml" Target="../ink/ink812.xml"/><Relationship Id="rId27" Type="http://schemas.openxmlformats.org/officeDocument/2006/relationships/image" Target="../media/image715.png"/><Relationship Id="rId537" Type="http://schemas.openxmlformats.org/officeDocument/2006/relationships/image" Target="../media/image971.png"/><Relationship Id="rId744" Type="http://schemas.openxmlformats.org/officeDocument/2006/relationships/customXml" Target="../ink/ink1068.xml"/><Relationship Id="rId80" Type="http://schemas.openxmlformats.org/officeDocument/2006/relationships/customXml" Target="../ink/ink736.xml"/><Relationship Id="rId176" Type="http://schemas.openxmlformats.org/officeDocument/2006/relationships/customXml" Target="../ink/ink784.xml"/><Relationship Id="rId383" Type="http://schemas.openxmlformats.org/officeDocument/2006/relationships/image" Target="../media/image893.png"/><Relationship Id="rId590" Type="http://schemas.openxmlformats.org/officeDocument/2006/relationships/customXml" Target="../ink/ink991.xml"/><Relationship Id="rId604" Type="http://schemas.openxmlformats.org/officeDocument/2006/relationships/customXml" Target="../ink/ink998.xml"/><Relationship Id="rId811" Type="http://schemas.openxmlformats.org/officeDocument/2006/relationships/image" Target="../media/image1108.png"/><Relationship Id="rId243" Type="http://schemas.openxmlformats.org/officeDocument/2006/relationships/image" Target="../media/image823.png"/><Relationship Id="rId450" Type="http://schemas.openxmlformats.org/officeDocument/2006/relationships/customXml" Target="../ink/ink921.xml"/><Relationship Id="rId688" Type="http://schemas.openxmlformats.org/officeDocument/2006/relationships/customXml" Target="../ink/ink1040.xml"/><Relationship Id="rId38" Type="http://schemas.openxmlformats.org/officeDocument/2006/relationships/customXml" Target="../ink/ink715.xml"/><Relationship Id="rId103" Type="http://schemas.openxmlformats.org/officeDocument/2006/relationships/image" Target="../media/image753.png"/><Relationship Id="rId310" Type="http://schemas.openxmlformats.org/officeDocument/2006/relationships/customXml" Target="../ink/ink851.xml"/><Relationship Id="rId548" Type="http://schemas.openxmlformats.org/officeDocument/2006/relationships/customXml" Target="../ink/ink970.xml"/><Relationship Id="rId755" Type="http://schemas.openxmlformats.org/officeDocument/2006/relationships/image" Target="../media/image1080.png"/><Relationship Id="rId91" Type="http://schemas.openxmlformats.org/officeDocument/2006/relationships/image" Target="../media/image747.png"/><Relationship Id="rId187" Type="http://schemas.openxmlformats.org/officeDocument/2006/relationships/image" Target="../media/image795.png"/><Relationship Id="rId394" Type="http://schemas.openxmlformats.org/officeDocument/2006/relationships/customXml" Target="../ink/ink893.xml"/><Relationship Id="rId408" Type="http://schemas.openxmlformats.org/officeDocument/2006/relationships/customXml" Target="../ink/ink900.xml"/><Relationship Id="rId615" Type="http://schemas.openxmlformats.org/officeDocument/2006/relationships/image" Target="../media/image1010.png"/><Relationship Id="rId254" Type="http://schemas.openxmlformats.org/officeDocument/2006/relationships/customXml" Target="../ink/ink823.xml"/><Relationship Id="rId699" Type="http://schemas.openxmlformats.org/officeDocument/2006/relationships/image" Target="../media/image1052.png"/><Relationship Id="rId49" Type="http://schemas.openxmlformats.org/officeDocument/2006/relationships/image" Target="../media/image726.png"/><Relationship Id="rId114" Type="http://schemas.openxmlformats.org/officeDocument/2006/relationships/customXml" Target="../ink/ink753.xml"/><Relationship Id="rId461" Type="http://schemas.openxmlformats.org/officeDocument/2006/relationships/image" Target="../media/image933.png"/><Relationship Id="rId559" Type="http://schemas.openxmlformats.org/officeDocument/2006/relationships/image" Target="../media/image982.png"/><Relationship Id="rId766" Type="http://schemas.openxmlformats.org/officeDocument/2006/relationships/customXml" Target="../ink/ink1079.xml"/><Relationship Id="rId198" Type="http://schemas.openxmlformats.org/officeDocument/2006/relationships/customXml" Target="../ink/ink795.xml"/><Relationship Id="rId321" Type="http://schemas.openxmlformats.org/officeDocument/2006/relationships/image" Target="../media/image862.png"/><Relationship Id="rId419" Type="http://schemas.openxmlformats.org/officeDocument/2006/relationships/image" Target="../media/image912.png"/><Relationship Id="rId626" Type="http://schemas.openxmlformats.org/officeDocument/2006/relationships/customXml" Target="../ink/ink1009.xml"/><Relationship Id="rId265" Type="http://schemas.openxmlformats.org/officeDocument/2006/relationships/image" Target="../media/image834.png"/><Relationship Id="rId472" Type="http://schemas.openxmlformats.org/officeDocument/2006/relationships/customXml" Target="../ink/ink932.xml"/><Relationship Id="rId125" Type="http://schemas.openxmlformats.org/officeDocument/2006/relationships/image" Target="../media/image764.png"/><Relationship Id="rId332" Type="http://schemas.openxmlformats.org/officeDocument/2006/relationships/customXml" Target="../ink/ink862.xml"/><Relationship Id="rId777" Type="http://schemas.openxmlformats.org/officeDocument/2006/relationships/image" Target="../media/image1091.png"/><Relationship Id="rId637" Type="http://schemas.openxmlformats.org/officeDocument/2006/relationships/image" Target="../media/image1021.png"/><Relationship Id="rId276" Type="http://schemas.openxmlformats.org/officeDocument/2006/relationships/customXml" Target="../ink/ink834.xml"/><Relationship Id="rId483" Type="http://schemas.openxmlformats.org/officeDocument/2006/relationships/image" Target="../media/image944.png"/><Relationship Id="rId690" Type="http://schemas.openxmlformats.org/officeDocument/2006/relationships/customXml" Target="../ink/ink1041.xml"/><Relationship Id="rId704" Type="http://schemas.openxmlformats.org/officeDocument/2006/relationships/customXml" Target="../ink/ink1048.xml"/><Relationship Id="rId40" Type="http://schemas.openxmlformats.org/officeDocument/2006/relationships/customXml" Target="../ink/ink716.xml"/><Relationship Id="rId136" Type="http://schemas.openxmlformats.org/officeDocument/2006/relationships/customXml" Target="../ink/ink764.xml"/><Relationship Id="rId343" Type="http://schemas.openxmlformats.org/officeDocument/2006/relationships/image" Target="../media/image873.png"/><Relationship Id="rId550" Type="http://schemas.openxmlformats.org/officeDocument/2006/relationships/customXml" Target="../ink/ink971.xml"/><Relationship Id="rId788" Type="http://schemas.openxmlformats.org/officeDocument/2006/relationships/customXml" Target="../ink/ink1090.xml"/><Relationship Id="rId203" Type="http://schemas.openxmlformats.org/officeDocument/2006/relationships/image" Target="../media/image803.png"/><Relationship Id="rId648" Type="http://schemas.openxmlformats.org/officeDocument/2006/relationships/customXml" Target="../ink/ink1020.xml"/><Relationship Id="rId287" Type="http://schemas.openxmlformats.org/officeDocument/2006/relationships/image" Target="../media/image845.png"/><Relationship Id="rId410" Type="http://schemas.openxmlformats.org/officeDocument/2006/relationships/customXml" Target="../ink/ink901.xml"/><Relationship Id="rId494" Type="http://schemas.openxmlformats.org/officeDocument/2006/relationships/customXml" Target="../ink/ink943.xml"/><Relationship Id="rId508" Type="http://schemas.openxmlformats.org/officeDocument/2006/relationships/customXml" Target="../ink/ink950.xml"/><Relationship Id="rId715" Type="http://schemas.openxmlformats.org/officeDocument/2006/relationships/image" Target="../media/image1060.png"/><Relationship Id="rId147" Type="http://schemas.openxmlformats.org/officeDocument/2006/relationships/image" Target="../media/image775.png"/><Relationship Id="rId354" Type="http://schemas.openxmlformats.org/officeDocument/2006/relationships/customXml" Target="../ink/ink873.xml"/><Relationship Id="rId799" Type="http://schemas.openxmlformats.org/officeDocument/2006/relationships/image" Target="../media/image1102.png"/><Relationship Id="rId51" Type="http://schemas.openxmlformats.org/officeDocument/2006/relationships/image" Target="../media/image727.png"/><Relationship Id="rId561" Type="http://schemas.openxmlformats.org/officeDocument/2006/relationships/image" Target="../media/image983.png"/><Relationship Id="rId659" Type="http://schemas.openxmlformats.org/officeDocument/2006/relationships/image" Target="../media/image1032.png"/><Relationship Id="rId214" Type="http://schemas.openxmlformats.org/officeDocument/2006/relationships/customXml" Target="../ink/ink803.xml"/><Relationship Id="rId298" Type="http://schemas.openxmlformats.org/officeDocument/2006/relationships/customXml" Target="../ink/ink845.xml"/><Relationship Id="rId421" Type="http://schemas.openxmlformats.org/officeDocument/2006/relationships/image" Target="../media/image913.png"/><Relationship Id="rId519" Type="http://schemas.openxmlformats.org/officeDocument/2006/relationships/image" Target="../media/image962.png"/><Relationship Id="rId158" Type="http://schemas.openxmlformats.org/officeDocument/2006/relationships/customXml" Target="../ink/ink775.xml"/><Relationship Id="rId726" Type="http://schemas.openxmlformats.org/officeDocument/2006/relationships/customXml" Target="../ink/ink1059.xml"/><Relationship Id="rId62" Type="http://schemas.openxmlformats.org/officeDocument/2006/relationships/customXml" Target="../ink/ink727.xml"/><Relationship Id="rId365" Type="http://schemas.openxmlformats.org/officeDocument/2006/relationships/image" Target="../media/image884.png"/><Relationship Id="rId572" Type="http://schemas.openxmlformats.org/officeDocument/2006/relationships/customXml" Target="../ink/ink982.xml"/><Relationship Id="rId225" Type="http://schemas.openxmlformats.org/officeDocument/2006/relationships/image" Target="../media/image814.png"/><Relationship Id="rId432" Type="http://schemas.openxmlformats.org/officeDocument/2006/relationships/customXml" Target="../ink/ink912.xml"/><Relationship Id="rId737" Type="http://schemas.openxmlformats.org/officeDocument/2006/relationships/image" Target="../media/image1071.png"/><Relationship Id="rId73" Type="http://schemas.openxmlformats.org/officeDocument/2006/relationships/image" Target="../media/image738.png"/><Relationship Id="rId169" Type="http://schemas.openxmlformats.org/officeDocument/2006/relationships/image" Target="../media/image786.png"/><Relationship Id="rId376" Type="http://schemas.openxmlformats.org/officeDocument/2006/relationships/customXml" Target="../ink/ink884.xml"/><Relationship Id="rId583" Type="http://schemas.openxmlformats.org/officeDocument/2006/relationships/image" Target="../media/image994.png"/><Relationship Id="rId790" Type="http://schemas.openxmlformats.org/officeDocument/2006/relationships/customXml" Target="../ink/ink1091.xml"/><Relationship Id="rId804" Type="http://schemas.openxmlformats.org/officeDocument/2006/relationships/customXml" Target="../ink/ink1098.xml"/><Relationship Id="rId4" Type="http://schemas.openxmlformats.org/officeDocument/2006/relationships/customXml" Target="../ink/ink698.xml"/><Relationship Id="rId236" Type="http://schemas.openxmlformats.org/officeDocument/2006/relationships/customXml" Target="../ink/ink814.xml"/><Relationship Id="rId443" Type="http://schemas.openxmlformats.org/officeDocument/2006/relationships/image" Target="../media/image924.png"/><Relationship Id="rId650" Type="http://schemas.openxmlformats.org/officeDocument/2006/relationships/customXml" Target="../ink/ink1021.xml"/><Relationship Id="rId303" Type="http://schemas.openxmlformats.org/officeDocument/2006/relationships/image" Target="../media/image853.png"/><Relationship Id="rId748" Type="http://schemas.openxmlformats.org/officeDocument/2006/relationships/customXml" Target="../ink/ink1070.xml"/><Relationship Id="rId84" Type="http://schemas.openxmlformats.org/officeDocument/2006/relationships/customXml" Target="../ink/ink738.xml"/><Relationship Id="rId387" Type="http://schemas.openxmlformats.org/officeDocument/2006/relationships/image" Target="../media/image895.png"/><Relationship Id="rId510" Type="http://schemas.openxmlformats.org/officeDocument/2006/relationships/customXml" Target="../ink/ink951.xml"/><Relationship Id="rId594" Type="http://schemas.openxmlformats.org/officeDocument/2006/relationships/customXml" Target="../ink/ink993.xml"/><Relationship Id="rId608" Type="http://schemas.openxmlformats.org/officeDocument/2006/relationships/customXml" Target="../ink/ink1000.xml"/><Relationship Id="rId815" Type="http://schemas.openxmlformats.org/officeDocument/2006/relationships/image" Target="../media/image1110.png"/><Relationship Id="rId247" Type="http://schemas.openxmlformats.org/officeDocument/2006/relationships/image" Target="../media/image825.png"/><Relationship Id="rId107" Type="http://schemas.openxmlformats.org/officeDocument/2006/relationships/image" Target="../media/image755.png"/><Relationship Id="rId454" Type="http://schemas.openxmlformats.org/officeDocument/2006/relationships/customXml" Target="../ink/ink923.xml"/><Relationship Id="rId661" Type="http://schemas.openxmlformats.org/officeDocument/2006/relationships/image" Target="../media/image1033.png"/><Relationship Id="rId759" Type="http://schemas.openxmlformats.org/officeDocument/2006/relationships/image" Target="../media/image1082.png"/><Relationship Id="rId11" Type="http://schemas.openxmlformats.org/officeDocument/2006/relationships/image" Target="../media/image707.png"/><Relationship Id="rId314" Type="http://schemas.openxmlformats.org/officeDocument/2006/relationships/customXml" Target="../ink/ink853.xml"/><Relationship Id="rId398" Type="http://schemas.openxmlformats.org/officeDocument/2006/relationships/customXml" Target="../ink/ink895.xml"/><Relationship Id="rId521" Type="http://schemas.openxmlformats.org/officeDocument/2006/relationships/image" Target="../media/image963.png"/><Relationship Id="rId619" Type="http://schemas.openxmlformats.org/officeDocument/2006/relationships/image" Target="../media/image1012.png"/><Relationship Id="rId95" Type="http://schemas.openxmlformats.org/officeDocument/2006/relationships/image" Target="../media/image749.png"/><Relationship Id="rId160" Type="http://schemas.openxmlformats.org/officeDocument/2006/relationships/customXml" Target="../ink/ink776.xml"/><Relationship Id="rId258" Type="http://schemas.openxmlformats.org/officeDocument/2006/relationships/customXml" Target="../ink/ink825.xml"/><Relationship Id="rId465" Type="http://schemas.openxmlformats.org/officeDocument/2006/relationships/image" Target="../media/image935.png"/><Relationship Id="rId672" Type="http://schemas.openxmlformats.org/officeDocument/2006/relationships/customXml" Target="../ink/ink1032.xml"/><Relationship Id="rId22" Type="http://schemas.openxmlformats.org/officeDocument/2006/relationships/customXml" Target="../ink/ink707.xml"/><Relationship Id="rId118" Type="http://schemas.openxmlformats.org/officeDocument/2006/relationships/customXml" Target="../ink/ink755.xml"/><Relationship Id="rId325" Type="http://schemas.openxmlformats.org/officeDocument/2006/relationships/image" Target="../media/image864.png"/><Relationship Id="rId532" Type="http://schemas.openxmlformats.org/officeDocument/2006/relationships/customXml" Target="../ink/ink962.xml"/><Relationship Id="rId171" Type="http://schemas.openxmlformats.org/officeDocument/2006/relationships/image" Target="../media/image787.png"/><Relationship Id="rId269" Type="http://schemas.openxmlformats.org/officeDocument/2006/relationships/image" Target="../media/image836.png"/><Relationship Id="rId476" Type="http://schemas.openxmlformats.org/officeDocument/2006/relationships/customXml" Target="../ink/ink934.xml"/><Relationship Id="rId683" Type="http://schemas.openxmlformats.org/officeDocument/2006/relationships/image" Target="../media/image1044.png"/><Relationship Id="rId33" Type="http://schemas.openxmlformats.org/officeDocument/2006/relationships/image" Target="../media/image718.png"/><Relationship Id="rId129" Type="http://schemas.openxmlformats.org/officeDocument/2006/relationships/image" Target="../media/image766.png"/><Relationship Id="rId336" Type="http://schemas.openxmlformats.org/officeDocument/2006/relationships/customXml" Target="../ink/ink864.xml"/><Relationship Id="rId543" Type="http://schemas.openxmlformats.org/officeDocument/2006/relationships/image" Target="../media/image974.png"/><Relationship Id="rId182" Type="http://schemas.openxmlformats.org/officeDocument/2006/relationships/customXml" Target="../ink/ink787.xml"/><Relationship Id="rId403" Type="http://schemas.openxmlformats.org/officeDocument/2006/relationships/image" Target="../media/image904.png"/><Relationship Id="rId750" Type="http://schemas.openxmlformats.org/officeDocument/2006/relationships/customXml" Target="../ink/ink1071.xml"/><Relationship Id="rId487" Type="http://schemas.openxmlformats.org/officeDocument/2006/relationships/image" Target="../media/image946.png"/><Relationship Id="rId610" Type="http://schemas.openxmlformats.org/officeDocument/2006/relationships/customXml" Target="../ink/ink1001.xml"/><Relationship Id="rId694" Type="http://schemas.openxmlformats.org/officeDocument/2006/relationships/customXml" Target="../ink/ink1043.xml"/><Relationship Id="rId708" Type="http://schemas.openxmlformats.org/officeDocument/2006/relationships/customXml" Target="../ink/ink1050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60.png"/><Relationship Id="rId671" Type="http://schemas.openxmlformats.org/officeDocument/2006/relationships/image" Target="../media/image1038.png"/><Relationship Id="rId769" Type="http://schemas.openxmlformats.org/officeDocument/2006/relationships/image" Target="../media/image1087.png"/><Relationship Id="rId21" Type="http://schemas.openxmlformats.org/officeDocument/2006/relationships/image" Target="../media/image712.png"/><Relationship Id="rId324" Type="http://schemas.openxmlformats.org/officeDocument/2006/relationships/customXml" Target="../ink/ink1266.xml"/><Relationship Id="rId531" Type="http://schemas.openxmlformats.org/officeDocument/2006/relationships/image" Target="../media/image968.png"/><Relationship Id="rId629" Type="http://schemas.openxmlformats.org/officeDocument/2006/relationships/image" Target="../media/image1017.png"/><Relationship Id="rId170" Type="http://schemas.openxmlformats.org/officeDocument/2006/relationships/customXml" Target="../ink/ink1189.xml"/><Relationship Id="rId268" Type="http://schemas.openxmlformats.org/officeDocument/2006/relationships/customXml" Target="../ink/ink1238.xml"/><Relationship Id="rId475" Type="http://schemas.openxmlformats.org/officeDocument/2006/relationships/image" Target="../media/image940.png"/><Relationship Id="rId682" Type="http://schemas.openxmlformats.org/officeDocument/2006/relationships/customXml" Target="../ink/ink1445.xml"/><Relationship Id="rId32" Type="http://schemas.openxmlformats.org/officeDocument/2006/relationships/customXml" Target="../ink/ink1120.xml"/><Relationship Id="rId128" Type="http://schemas.openxmlformats.org/officeDocument/2006/relationships/customXml" Target="../ink/ink1168.xml"/><Relationship Id="rId335" Type="http://schemas.openxmlformats.org/officeDocument/2006/relationships/image" Target="../media/image869.png"/><Relationship Id="rId542" Type="http://schemas.openxmlformats.org/officeDocument/2006/relationships/customXml" Target="../ink/ink1375.xml"/><Relationship Id="rId181" Type="http://schemas.openxmlformats.org/officeDocument/2006/relationships/image" Target="../media/image792.png"/><Relationship Id="rId402" Type="http://schemas.openxmlformats.org/officeDocument/2006/relationships/customXml" Target="../ink/ink1305.xml"/><Relationship Id="rId279" Type="http://schemas.openxmlformats.org/officeDocument/2006/relationships/image" Target="../media/image841.png"/><Relationship Id="rId486" Type="http://schemas.openxmlformats.org/officeDocument/2006/relationships/customXml" Target="../ink/ink1347.xml"/><Relationship Id="rId693" Type="http://schemas.openxmlformats.org/officeDocument/2006/relationships/image" Target="../media/image1049.png"/><Relationship Id="rId707" Type="http://schemas.openxmlformats.org/officeDocument/2006/relationships/image" Target="../media/image1056.png"/><Relationship Id="rId43" Type="http://schemas.openxmlformats.org/officeDocument/2006/relationships/image" Target="../media/image723.png"/><Relationship Id="rId139" Type="http://schemas.openxmlformats.org/officeDocument/2006/relationships/image" Target="../media/image771.png"/><Relationship Id="rId346" Type="http://schemas.openxmlformats.org/officeDocument/2006/relationships/customXml" Target="../ink/ink1277.xml"/><Relationship Id="rId553" Type="http://schemas.openxmlformats.org/officeDocument/2006/relationships/image" Target="../media/image979.png"/><Relationship Id="rId760" Type="http://schemas.openxmlformats.org/officeDocument/2006/relationships/customXml" Target="../ink/ink1484.xml"/><Relationship Id="rId192" Type="http://schemas.openxmlformats.org/officeDocument/2006/relationships/customXml" Target="../ink/ink1200.xml"/><Relationship Id="rId206" Type="http://schemas.openxmlformats.org/officeDocument/2006/relationships/customXml" Target="../ink/ink1207.xml"/><Relationship Id="rId413" Type="http://schemas.openxmlformats.org/officeDocument/2006/relationships/image" Target="../media/image909.png"/><Relationship Id="rId497" Type="http://schemas.openxmlformats.org/officeDocument/2006/relationships/image" Target="../media/image951.png"/><Relationship Id="rId620" Type="http://schemas.openxmlformats.org/officeDocument/2006/relationships/customXml" Target="../ink/ink1414.xml"/><Relationship Id="rId718" Type="http://schemas.openxmlformats.org/officeDocument/2006/relationships/customXml" Target="../ink/ink1463.xml"/><Relationship Id="rId357" Type="http://schemas.openxmlformats.org/officeDocument/2006/relationships/image" Target="../media/image880.png"/><Relationship Id="rId54" Type="http://schemas.openxmlformats.org/officeDocument/2006/relationships/customXml" Target="../ink/ink1131.xml"/><Relationship Id="rId217" Type="http://schemas.openxmlformats.org/officeDocument/2006/relationships/image" Target="../media/image810.png"/><Relationship Id="rId564" Type="http://schemas.openxmlformats.org/officeDocument/2006/relationships/customXml" Target="../ink/ink1386.xml"/><Relationship Id="rId771" Type="http://schemas.openxmlformats.org/officeDocument/2006/relationships/image" Target="../media/image1088.png"/><Relationship Id="rId424" Type="http://schemas.openxmlformats.org/officeDocument/2006/relationships/customXml" Target="../ink/ink1316.xml"/><Relationship Id="rId631" Type="http://schemas.openxmlformats.org/officeDocument/2006/relationships/image" Target="../media/image1018.png"/><Relationship Id="rId729" Type="http://schemas.openxmlformats.org/officeDocument/2006/relationships/image" Target="../media/image1067.png"/><Relationship Id="rId270" Type="http://schemas.openxmlformats.org/officeDocument/2006/relationships/customXml" Target="../ink/ink1239.xml"/><Relationship Id="rId65" Type="http://schemas.openxmlformats.org/officeDocument/2006/relationships/image" Target="../media/image734.png"/><Relationship Id="rId130" Type="http://schemas.openxmlformats.org/officeDocument/2006/relationships/customXml" Target="../ink/ink1169.xml"/><Relationship Id="rId368" Type="http://schemas.openxmlformats.org/officeDocument/2006/relationships/customXml" Target="../ink/ink1288.xml"/><Relationship Id="rId575" Type="http://schemas.openxmlformats.org/officeDocument/2006/relationships/image" Target="../media/image990.png"/><Relationship Id="rId782" Type="http://schemas.openxmlformats.org/officeDocument/2006/relationships/customXml" Target="../ink/ink1495.xml"/><Relationship Id="rId228" Type="http://schemas.openxmlformats.org/officeDocument/2006/relationships/customXml" Target="../ink/ink1218.xml"/><Relationship Id="rId435" Type="http://schemas.openxmlformats.org/officeDocument/2006/relationships/image" Target="../media/image920.png"/><Relationship Id="rId642" Type="http://schemas.openxmlformats.org/officeDocument/2006/relationships/customXml" Target="../ink/ink1425.xml"/><Relationship Id="rId281" Type="http://schemas.openxmlformats.org/officeDocument/2006/relationships/image" Target="../media/image842.png"/><Relationship Id="rId502" Type="http://schemas.openxmlformats.org/officeDocument/2006/relationships/customXml" Target="../ink/ink1355.xml"/><Relationship Id="rId76" Type="http://schemas.openxmlformats.org/officeDocument/2006/relationships/customXml" Target="../ink/ink1142.xml"/><Relationship Id="rId141" Type="http://schemas.openxmlformats.org/officeDocument/2006/relationships/image" Target="../media/image772.png"/><Relationship Id="rId379" Type="http://schemas.openxmlformats.org/officeDocument/2006/relationships/image" Target="../media/image891.png"/><Relationship Id="rId586" Type="http://schemas.openxmlformats.org/officeDocument/2006/relationships/customXml" Target="../ink/ink1397.xml"/><Relationship Id="rId793" Type="http://schemas.openxmlformats.org/officeDocument/2006/relationships/image" Target="../media/image1099.png"/><Relationship Id="rId807" Type="http://schemas.openxmlformats.org/officeDocument/2006/relationships/image" Target="../media/image1106.png"/><Relationship Id="rId7" Type="http://schemas.openxmlformats.org/officeDocument/2006/relationships/image" Target="../media/image705.png"/><Relationship Id="rId239" Type="http://schemas.openxmlformats.org/officeDocument/2006/relationships/image" Target="../media/image821.png"/><Relationship Id="rId446" Type="http://schemas.openxmlformats.org/officeDocument/2006/relationships/customXml" Target="../ink/ink1327.xml"/><Relationship Id="rId653" Type="http://schemas.openxmlformats.org/officeDocument/2006/relationships/image" Target="../media/image1029.png"/><Relationship Id="rId292" Type="http://schemas.openxmlformats.org/officeDocument/2006/relationships/customXml" Target="../ink/ink1250.xml"/><Relationship Id="rId306" Type="http://schemas.openxmlformats.org/officeDocument/2006/relationships/customXml" Target="../ink/ink1257.xml"/><Relationship Id="rId87" Type="http://schemas.openxmlformats.org/officeDocument/2006/relationships/image" Target="../media/image745.png"/><Relationship Id="rId513" Type="http://schemas.openxmlformats.org/officeDocument/2006/relationships/image" Target="../media/image959.png"/><Relationship Id="rId597" Type="http://schemas.openxmlformats.org/officeDocument/2006/relationships/image" Target="../media/image1001.png"/><Relationship Id="rId720" Type="http://schemas.openxmlformats.org/officeDocument/2006/relationships/customXml" Target="../ink/ink1464.xml"/><Relationship Id="rId152" Type="http://schemas.openxmlformats.org/officeDocument/2006/relationships/customXml" Target="../ink/ink1180.xml"/><Relationship Id="rId457" Type="http://schemas.openxmlformats.org/officeDocument/2006/relationships/image" Target="../media/image931.png"/><Relationship Id="rId664" Type="http://schemas.openxmlformats.org/officeDocument/2006/relationships/customXml" Target="../ink/ink1436.xml"/><Relationship Id="rId14" Type="http://schemas.openxmlformats.org/officeDocument/2006/relationships/customXml" Target="../ink/ink1111.xml"/><Relationship Id="rId317" Type="http://schemas.openxmlformats.org/officeDocument/2006/relationships/image" Target="../media/image860.png"/><Relationship Id="rId524" Type="http://schemas.openxmlformats.org/officeDocument/2006/relationships/customXml" Target="../ink/ink1366.xml"/><Relationship Id="rId731" Type="http://schemas.openxmlformats.org/officeDocument/2006/relationships/image" Target="../media/image1068.png"/><Relationship Id="rId98" Type="http://schemas.openxmlformats.org/officeDocument/2006/relationships/customXml" Target="../ink/ink1153.xml"/><Relationship Id="rId163" Type="http://schemas.openxmlformats.org/officeDocument/2006/relationships/image" Target="../media/image783.png"/><Relationship Id="rId370" Type="http://schemas.openxmlformats.org/officeDocument/2006/relationships/customXml" Target="../ink/ink1289.xml"/><Relationship Id="rId230" Type="http://schemas.openxmlformats.org/officeDocument/2006/relationships/customXml" Target="../ink/ink1219.xml"/><Relationship Id="rId468" Type="http://schemas.openxmlformats.org/officeDocument/2006/relationships/customXml" Target="../ink/ink1338.xml"/><Relationship Id="rId675" Type="http://schemas.openxmlformats.org/officeDocument/2006/relationships/image" Target="../media/image1040.png"/><Relationship Id="rId25" Type="http://schemas.openxmlformats.org/officeDocument/2006/relationships/image" Target="../media/image714.png"/><Relationship Id="rId328" Type="http://schemas.openxmlformats.org/officeDocument/2006/relationships/customXml" Target="../ink/ink1268.xml"/><Relationship Id="rId535" Type="http://schemas.openxmlformats.org/officeDocument/2006/relationships/image" Target="../media/image970.png"/><Relationship Id="rId742" Type="http://schemas.openxmlformats.org/officeDocument/2006/relationships/customXml" Target="../ink/ink1475.xml"/><Relationship Id="rId174" Type="http://schemas.openxmlformats.org/officeDocument/2006/relationships/customXml" Target="../ink/ink1191.xml"/><Relationship Id="rId381" Type="http://schemas.openxmlformats.org/officeDocument/2006/relationships/image" Target="../media/image892.png"/><Relationship Id="rId602" Type="http://schemas.openxmlformats.org/officeDocument/2006/relationships/customXml" Target="../ink/ink1405.xml"/><Relationship Id="rId241" Type="http://schemas.openxmlformats.org/officeDocument/2006/relationships/image" Target="../media/image822.png"/><Relationship Id="rId479" Type="http://schemas.openxmlformats.org/officeDocument/2006/relationships/image" Target="../media/image942.png"/><Relationship Id="rId686" Type="http://schemas.openxmlformats.org/officeDocument/2006/relationships/customXml" Target="../ink/ink1447.xml"/><Relationship Id="rId36" Type="http://schemas.openxmlformats.org/officeDocument/2006/relationships/customXml" Target="../ink/ink1122.xml"/><Relationship Id="rId339" Type="http://schemas.openxmlformats.org/officeDocument/2006/relationships/image" Target="../media/image871.png"/><Relationship Id="rId546" Type="http://schemas.openxmlformats.org/officeDocument/2006/relationships/customXml" Target="../ink/ink1377.xml"/><Relationship Id="rId753" Type="http://schemas.openxmlformats.org/officeDocument/2006/relationships/image" Target="../media/image1079.png"/><Relationship Id="rId101" Type="http://schemas.openxmlformats.org/officeDocument/2006/relationships/image" Target="../media/image752.png"/><Relationship Id="rId185" Type="http://schemas.openxmlformats.org/officeDocument/2006/relationships/image" Target="../media/image794.png"/><Relationship Id="rId406" Type="http://schemas.openxmlformats.org/officeDocument/2006/relationships/customXml" Target="../ink/ink1307.xml"/><Relationship Id="rId392" Type="http://schemas.openxmlformats.org/officeDocument/2006/relationships/customXml" Target="../ink/ink1300.xml"/><Relationship Id="rId613" Type="http://schemas.openxmlformats.org/officeDocument/2006/relationships/image" Target="../media/image1009.png"/><Relationship Id="rId697" Type="http://schemas.openxmlformats.org/officeDocument/2006/relationships/image" Target="../media/image1051.png"/><Relationship Id="rId252" Type="http://schemas.openxmlformats.org/officeDocument/2006/relationships/customXml" Target="../ink/ink1230.xml"/><Relationship Id="rId47" Type="http://schemas.openxmlformats.org/officeDocument/2006/relationships/image" Target="../media/image725.png"/><Relationship Id="rId112" Type="http://schemas.openxmlformats.org/officeDocument/2006/relationships/customXml" Target="../ink/ink1160.xml"/><Relationship Id="rId557" Type="http://schemas.openxmlformats.org/officeDocument/2006/relationships/image" Target="../media/image981.png"/><Relationship Id="rId764" Type="http://schemas.openxmlformats.org/officeDocument/2006/relationships/customXml" Target="../ink/ink1486.xml"/><Relationship Id="rId196" Type="http://schemas.openxmlformats.org/officeDocument/2006/relationships/customXml" Target="../ink/ink1202.xml"/><Relationship Id="rId417" Type="http://schemas.openxmlformats.org/officeDocument/2006/relationships/image" Target="../media/image911.png"/><Relationship Id="rId624" Type="http://schemas.openxmlformats.org/officeDocument/2006/relationships/customXml" Target="../ink/ink1416.xml"/><Relationship Id="rId263" Type="http://schemas.openxmlformats.org/officeDocument/2006/relationships/image" Target="../media/image833.png"/><Relationship Id="rId470" Type="http://schemas.openxmlformats.org/officeDocument/2006/relationships/customXml" Target="../ink/ink1339.xml"/><Relationship Id="rId58" Type="http://schemas.openxmlformats.org/officeDocument/2006/relationships/customXml" Target="../ink/ink1133.xml"/><Relationship Id="rId123" Type="http://schemas.openxmlformats.org/officeDocument/2006/relationships/image" Target="../media/image763.png"/><Relationship Id="rId330" Type="http://schemas.openxmlformats.org/officeDocument/2006/relationships/customXml" Target="../ink/ink1269.xml"/><Relationship Id="rId568" Type="http://schemas.openxmlformats.org/officeDocument/2006/relationships/customXml" Target="../ink/ink1388.xml"/><Relationship Id="rId775" Type="http://schemas.openxmlformats.org/officeDocument/2006/relationships/image" Target="../media/image1090.png"/><Relationship Id="rId428" Type="http://schemas.openxmlformats.org/officeDocument/2006/relationships/customXml" Target="../ink/ink1318.xml"/><Relationship Id="rId635" Type="http://schemas.openxmlformats.org/officeDocument/2006/relationships/image" Target="../media/image1020.png"/><Relationship Id="rId274" Type="http://schemas.openxmlformats.org/officeDocument/2006/relationships/customXml" Target="../ink/ink1241.xml"/><Relationship Id="rId481" Type="http://schemas.openxmlformats.org/officeDocument/2006/relationships/image" Target="../media/image943.png"/><Relationship Id="rId702" Type="http://schemas.openxmlformats.org/officeDocument/2006/relationships/customXml" Target="../ink/ink1455.xml"/><Relationship Id="rId69" Type="http://schemas.openxmlformats.org/officeDocument/2006/relationships/image" Target="../media/image736.png"/><Relationship Id="rId134" Type="http://schemas.openxmlformats.org/officeDocument/2006/relationships/customXml" Target="../ink/ink1171.xml"/><Relationship Id="rId579" Type="http://schemas.openxmlformats.org/officeDocument/2006/relationships/image" Target="../media/image992.png"/><Relationship Id="rId786" Type="http://schemas.openxmlformats.org/officeDocument/2006/relationships/customXml" Target="../ink/ink1497.xml"/><Relationship Id="rId341" Type="http://schemas.openxmlformats.org/officeDocument/2006/relationships/image" Target="../media/image872.png"/><Relationship Id="rId439" Type="http://schemas.openxmlformats.org/officeDocument/2006/relationships/image" Target="../media/image922.png"/><Relationship Id="rId646" Type="http://schemas.openxmlformats.org/officeDocument/2006/relationships/customXml" Target="../ink/ink1427.xml"/><Relationship Id="rId201" Type="http://schemas.openxmlformats.org/officeDocument/2006/relationships/image" Target="../media/image802.png"/><Relationship Id="rId285" Type="http://schemas.openxmlformats.org/officeDocument/2006/relationships/image" Target="../media/image844.png"/><Relationship Id="rId506" Type="http://schemas.openxmlformats.org/officeDocument/2006/relationships/customXml" Target="../ink/ink1357.xml"/><Relationship Id="rId492" Type="http://schemas.openxmlformats.org/officeDocument/2006/relationships/customXml" Target="../ink/ink1350.xml"/><Relationship Id="rId713" Type="http://schemas.openxmlformats.org/officeDocument/2006/relationships/image" Target="../media/image1059.png"/><Relationship Id="rId797" Type="http://schemas.openxmlformats.org/officeDocument/2006/relationships/image" Target="../media/image1101.png"/><Relationship Id="rId145" Type="http://schemas.openxmlformats.org/officeDocument/2006/relationships/image" Target="../media/image774.png"/><Relationship Id="rId352" Type="http://schemas.openxmlformats.org/officeDocument/2006/relationships/customXml" Target="../ink/ink1280.xml"/><Relationship Id="rId212" Type="http://schemas.openxmlformats.org/officeDocument/2006/relationships/customXml" Target="../ink/ink1210.xml"/><Relationship Id="rId657" Type="http://schemas.openxmlformats.org/officeDocument/2006/relationships/image" Target="../media/image1031.png"/><Relationship Id="rId296" Type="http://schemas.openxmlformats.org/officeDocument/2006/relationships/customXml" Target="../ink/ink1252.xml"/><Relationship Id="rId517" Type="http://schemas.openxmlformats.org/officeDocument/2006/relationships/image" Target="../media/image961.png"/><Relationship Id="rId724" Type="http://schemas.openxmlformats.org/officeDocument/2006/relationships/customXml" Target="../ink/ink1466.xml"/><Relationship Id="rId60" Type="http://schemas.openxmlformats.org/officeDocument/2006/relationships/customXml" Target="../ink/ink1134.xml"/><Relationship Id="rId156" Type="http://schemas.openxmlformats.org/officeDocument/2006/relationships/customXml" Target="../ink/ink1182.xml"/><Relationship Id="rId363" Type="http://schemas.openxmlformats.org/officeDocument/2006/relationships/image" Target="../media/image883.png"/><Relationship Id="rId570" Type="http://schemas.openxmlformats.org/officeDocument/2006/relationships/customXml" Target="../ink/ink1389.xml"/><Relationship Id="rId223" Type="http://schemas.openxmlformats.org/officeDocument/2006/relationships/image" Target="../media/image813.png"/><Relationship Id="rId430" Type="http://schemas.openxmlformats.org/officeDocument/2006/relationships/customXml" Target="../ink/ink1319.xml"/><Relationship Id="rId668" Type="http://schemas.openxmlformats.org/officeDocument/2006/relationships/customXml" Target="../ink/ink1438.xml"/><Relationship Id="rId18" Type="http://schemas.openxmlformats.org/officeDocument/2006/relationships/customXml" Target="../ink/ink1113.xml"/><Relationship Id="rId528" Type="http://schemas.openxmlformats.org/officeDocument/2006/relationships/customXml" Target="../ink/ink1368.xml"/><Relationship Id="rId735" Type="http://schemas.openxmlformats.org/officeDocument/2006/relationships/image" Target="../media/image1070.png"/><Relationship Id="rId167" Type="http://schemas.openxmlformats.org/officeDocument/2006/relationships/image" Target="../media/image785.png"/><Relationship Id="rId374" Type="http://schemas.openxmlformats.org/officeDocument/2006/relationships/customXml" Target="../ink/ink1291.xml"/><Relationship Id="rId581" Type="http://schemas.openxmlformats.org/officeDocument/2006/relationships/image" Target="../media/image993.png"/><Relationship Id="rId71" Type="http://schemas.openxmlformats.org/officeDocument/2006/relationships/image" Target="../media/image737.png"/><Relationship Id="rId234" Type="http://schemas.openxmlformats.org/officeDocument/2006/relationships/customXml" Target="../ink/ink1221.xml"/><Relationship Id="rId679" Type="http://schemas.openxmlformats.org/officeDocument/2006/relationships/image" Target="../media/image1042.png"/><Relationship Id="rId802" Type="http://schemas.openxmlformats.org/officeDocument/2006/relationships/customXml" Target="../ink/ink1505.xml"/><Relationship Id="rId2" Type="http://schemas.openxmlformats.org/officeDocument/2006/relationships/customXml" Target="../ink/ink1105.xml"/><Relationship Id="rId29" Type="http://schemas.openxmlformats.org/officeDocument/2006/relationships/image" Target="../media/image716.png"/><Relationship Id="rId441" Type="http://schemas.openxmlformats.org/officeDocument/2006/relationships/image" Target="../media/image923.png"/><Relationship Id="rId539" Type="http://schemas.openxmlformats.org/officeDocument/2006/relationships/image" Target="../media/image972.png"/><Relationship Id="rId746" Type="http://schemas.openxmlformats.org/officeDocument/2006/relationships/customXml" Target="../ink/ink1477.xml"/><Relationship Id="rId178" Type="http://schemas.openxmlformats.org/officeDocument/2006/relationships/customXml" Target="../ink/ink1193.xml"/><Relationship Id="rId301" Type="http://schemas.openxmlformats.org/officeDocument/2006/relationships/image" Target="../media/image852.png"/><Relationship Id="rId82" Type="http://schemas.openxmlformats.org/officeDocument/2006/relationships/customXml" Target="../ink/ink1145.xml"/><Relationship Id="rId385" Type="http://schemas.openxmlformats.org/officeDocument/2006/relationships/image" Target="../media/image894.png"/><Relationship Id="rId592" Type="http://schemas.openxmlformats.org/officeDocument/2006/relationships/customXml" Target="../ink/ink1400.xml"/><Relationship Id="rId606" Type="http://schemas.openxmlformats.org/officeDocument/2006/relationships/customXml" Target="../ink/ink1407.xml"/><Relationship Id="rId813" Type="http://schemas.openxmlformats.org/officeDocument/2006/relationships/image" Target="../media/image1109.png"/><Relationship Id="rId245" Type="http://schemas.openxmlformats.org/officeDocument/2006/relationships/image" Target="../media/image824.png"/><Relationship Id="rId452" Type="http://schemas.openxmlformats.org/officeDocument/2006/relationships/customXml" Target="../ink/ink1330.xml"/><Relationship Id="rId105" Type="http://schemas.openxmlformats.org/officeDocument/2006/relationships/image" Target="../media/image754.png"/><Relationship Id="rId312" Type="http://schemas.openxmlformats.org/officeDocument/2006/relationships/customXml" Target="../ink/ink1260.xml"/><Relationship Id="rId757" Type="http://schemas.openxmlformats.org/officeDocument/2006/relationships/image" Target="../media/image1081.png"/><Relationship Id="rId93" Type="http://schemas.openxmlformats.org/officeDocument/2006/relationships/image" Target="../media/image748.png"/><Relationship Id="rId189" Type="http://schemas.openxmlformats.org/officeDocument/2006/relationships/image" Target="../media/image796.png"/><Relationship Id="rId396" Type="http://schemas.openxmlformats.org/officeDocument/2006/relationships/customXml" Target="../ink/ink1302.xml"/><Relationship Id="rId617" Type="http://schemas.openxmlformats.org/officeDocument/2006/relationships/image" Target="../media/image1011.png"/><Relationship Id="rId256" Type="http://schemas.openxmlformats.org/officeDocument/2006/relationships/customXml" Target="../ink/ink1232.xml"/><Relationship Id="rId463" Type="http://schemas.openxmlformats.org/officeDocument/2006/relationships/image" Target="../media/image934.png"/><Relationship Id="rId670" Type="http://schemas.openxmlformats.org/officeDocument/2006/relationships/customXml" Target="../ink/ink1439.xml"/><Relationship Id="rId116" Type="http://schemas.openxmlformats.org/officeDocument/2006/relationships/customXml" Target="../ink/ink1162.xml"/><Relationship Id="rId323" Type="http://schemas.openxmlformats.org/officeDocument/2006/relationships/image" Target="../media/image863.png"/><Relationship Id="rId530" Type="http://schemas.openxmlformats.org/officeDocument/2006/relationships/customXml" Target="../ink/ink1369.xml"/><Relationship Id="rId768" Type="http://schemas.openxmlformats.org/officeDocument/2006/relationships/customXml" Target="../ink/ink1488.xml"/><Relationship Id="rId20" Type="http://schemas.openxmlformats.org/officeDocument/2006/relationships/customXml" Target="../ink/ink1114.xml"/><Relationship Id="rId628" Type="http://schemas.openxmlformats.org/officeDocument/2006/relationships/customXml" Target="../ink/ink1418.xml"/><Relationship Id="rId267" Type="http://schemas.openxmlformats.org/officeDocument/2006/relationships/image" Target="../media/image835.png"/><Relationship Id="rId474" Type="http://schemas.openxmlformats.org/officeDocument/2006/relationships/customXml" Target="../ink/ink1341.xml"/><Relationship Id="rId127" Type="http://schemas.openxmlformats.org/officeDocument/2006/relationships/image" Target="../media/image765.png"/><Relationship Id="rId681" Type="http://schemas.openxmlformats.org/officeDocument/2006/relationships/image" Target="../media/image1043.png"/><Relationship Id="rId779" Type="http://schemas.openxmlformats.org/officeDocument/2006/relationships/image" Target="../media/image1092.png"/><Relationship Id="rId31" Type="http://schemas.openxmlformats.org/officeDocument/2006/relationships/image" Target="../media/image717.png"/><Relationship Id="rId334" Type="http://schemas.openxmlformats.org/officeDocument/2006/relationships/customXml" Target="../ink/ink1271.xml"/><Relationship Id="rId541" Type="http://schemas.openxmlformats.org/officeDocument/2006/relationships/image" Target="../media/image973.png"/><Relationship Id="rId639" Type="http://schemas.openxmlformats.org/officeDocument/2006/relationships/image" Target="../media/image1022.png"/><Relationship Id="rId180" Type="http://schemas.openxmlformats.org/officeDocument/2006/relationships/customXml" Target="../ink/ink1194.xml"/><Relationship Id="rId278" Type="http://schemas.openxmlformats.org/officeDocument/2006/relationships/customXml" Target="../ink/ink1243.xml"/><Relationship Id="rId401" Type="http://schemas.openxmlformats.org/officeDocument/2006/relationships/image" Target="../media/image903.png"/><Relationship Id="rId485" Type="http://schemas.openxmlformats.org/officeDocument/2006/relationships/image" Target="../media/image945.png"/><Relationship Id="rId692" Type="http://schemas.openxmlformats.org/officeDocument/2006/relationships/customXml" Target="../ink/ink1450.xml"/><Relationship Id="rId706" Type="http://schemas.openxmlformats.org/officeDocument/2006/relationships/customXml" Target="../ink/ink1457.xml"/><Relationship Id="rId42" Type="http://schemas.openxmlformats.org/officeDocument/2006/relationships/customXml" Target="../ink/ink1125.xml"/><Relationship Id="rId138" Type="http://schemas.openxmlformats.org/officeDocument/2006/relationships/customXml" Target="../ink/ink1173.xml"/><Relationship Id="rId345" Type="http://schemas.openxmlformats.org/officeDocument/2006/relationships/image" Target="../media/image874.png"/><Relationship Id="rId552" Type="http://schemas.openxmlformats.org/officeDocument/2006/relationships/customXml" Target="../ink/ink1380.xml"/><Relationship Id="rId191" Type="http://schemas.openxmlformats.org/officeDocument/2006/relationships/image" Target="../media/image797.png"/><Relationship Id="rId205" Type="http://schemas.openxmlformats.org/officeDocument/2006/relationships/image" Target="../media/image804.png"/><Relationship Id="rId412" Type="http://schemas.openxmlformats.org/officeDocument/2006/relationships/customXml" Target="../ink/ink1310.xml"/><Relationship Id="rId289" Type="http://schemas.openxmlformats.org/officeDocument/2006/relationships/image" Target="../media/image846.png"/><Relationship Id="rId496" Type="http://schemas.openxmlformats.org/officeDocument/2006/relationships/customXml" Target="../ink/ink1352.xml"/><Relationship Id="rId717" Type="http://schemas.openxmlformats.org/officeDocument/2006/relationships/image" Target="../media/image1061.png"/><Relationship Id="rId53" Type="http://schemas.openxmlformats.org/officeDocument/2006/relationships/image" Target="../media/image728.png"/><Relationship Id="rId149" Type="http://schemas.openxmlformats.org/officeDocument/2006/relationships/image" Target="../media/image776.png"/><Relationship Id="rId356" Type="http://schemas.openxmlformats.org/officeDocument/2006/relationships/customXml" Target="../ink/ink1282.xml"/><Relationship Id="rId563" Type="http://schemas.openxmlformats.org/officeDocument/2006/relationships/image" Target="../media/image984.png"/><Relationship Id="rId770" Type="http://schemas.openxmlformats.org/officeDocument/2006/relationships/customXml" Target="../ink/ink1489.xml"/><Relationship Id="rId216" Type="http://schemas.openxmlformats.org/officeDocument/2006/relationships/customXml" Target="../ink/ink1212.xml"/><Relationship Id="rId423" Type="http://schemas.openxmlformats.org/officeDocument/2006/relationships/image" Target="../media/image914.png"/><Relationship Id="rId630" Type="http://schemas.openxmlformats.org/officeDocument/2006/relationships/customXml" Target="../ink/ink1419.xml"/><Relationship Id="rId728" Type="http://schemas.openxmlformats.org/officeDocument/2006/relationships/customXml" Target="../ink/ink1468.xml"/><Relationship Id="rId64" Type="http://schemas.openxmlformats.org/officeDocument/2006/relationships/customXml" Target="../ink/ink1136.xml"/><Relationship Id="rId367" Type="http://schemas.openxmlformats.org/officeDocument/2006/relationships/image" Target="../media/image885.png"/><Relationship Id="rId574" Type="http://schemas.openxmlformats.org/officeDocument/2006/relationships/customXml" Target="../ink/ink1391.xml"/><Relationship Id="rId227" Type="http://schemas.openxmlformats.org/officeDocument/2006/relationships/image" Target="../media/image815.png"/><Relationship Id="rId781" Type="http://schemas.openxmlformats.org/officeDocument/2006/relationships/image" Target="../media/image1093.png"/><Relationship Id="rId434" Type="http://schemas.openxmlformats.org/officeDocument/2006/relationships/customXml" Target="../ink/ink1321.xml"/><Relationship Id="rId641" Type="http://schemas.openxmlformats.org/officeDocument/2006/relationships/image" Target="../media/image1023.png"/><Relationship Id="rId739" Type="http://schemas.openxmlformats.org/officeDocument/2006/relationships/image" Target="../media/image1072.png"/><Relationship Id="rId280" Type="http://schemas.openxmlformats.org/officeDocument/2006/relationships/customXml" Target="../ink/ink1244.xml"/><Relationship Id="rId501" Type="http://schemas.openxmlformats.org/officeDocument/2006/relationships/image" Target="../media/image953.png"/><Relationship Id="rId75" Type="http://schemas.openxmlformats.org/officeDocument/2006/relationships/image" Target="../media/image739.png"/><Relationship Id="rId140" Type="http://schemas.openxmlformats.org/officeDocument/2006/relationships/customXml" Target="../ink/ink1174.xml"/><Relationship Id="rId378" Type="http://schemas.openxmlformats.org/officeDocument/2006/relationships/customXml" Target="../ink/ink1293.xml"/><Relationship Id="rId585" Type="http://schemas.openxmlformats.org/officeDocument/2006/relationships/image" Target="../media/image995.png"/><Relationship Id="rId792" Type="http://schemas.openxmlformats.org/officeDocument/2006/relationships/customXml" Target="../ink/ink1500.xml"/><Relationship Id="rId806" Type="http://schemas.openxmlformats.org/officeDocument/2006/relationships/customXml" Target="../ink/ink1507.xml"/><Relationship Id="rId6" Type="http://schemas.openxmlformats.org/officeDocument/2006/relationships/customXml" Target="../ink/ink1107.xml"/><Relationship Id="rId238" Type="http://schemas.openxmlformats.org/officeDocument/2006/relationships/customXml" Target="../ink/ink1223.xml"/><Relationship Id="rId445" Type="http://schemas.openxmlformats.org/officeDocument/2006/relationships/image" Target="../media/image925.png"/><Relationship Id="rId652" Type="http://schemas.openxmlformats.org/officeDocument/2006/relationships/customXml" Target="../ink/ink1430.xml"/><Relationship Id="rId291" Type="http://schemas.openxmlformats.org/officeDocument/2006/relationships/image" Target="../media/image847.png"/><Relationship Id="rId305" Type="http://schemas.openxmlformats.org/officeDocument/2006/relationships/image" Target="../media/image854.png"/><Relationship Id="rId347" Type="http://schemas.openxmlformats.org/officeDocument/2006/relationships/image" Target="../media/image875.png"/><Relationship Id="rId512" Type="http://schemas.openxmlformats.org/officeDocument/2006/relationships/customXml" Target="../ink/ink1360.xml"/><Relationship Id="rId44" Type="http://schemas.openxmlformats.org/officeDocument/2006/relationships/customXml" Target="../ink/ink1126.xml"/><Relationship Id="rId86" Type="http://schemas.openxmlformats.org/officeDocument/2006/relationships/customXml" Target="../ink/ink1147.xml"/><Relationship Id="rId151" Type="http://schemas.openxmlformats.org/officeDocument/2006/relationships/image" Target="../media/image777.png"/><Relationship Id="rId389" Type="http://schemas.openxmlformats.org/officeDocument/2006/relationships/image" Target="../media/image896.png"/><Relationship Id="rId554" Type="http://schemas.openxmlformats.org/officeDocument/2006/relationships/customXml" Target="../ink/ink1381.xml"/><Relationship Id="rId596" Type="http://schemas.openxmlformats.org/officeDocument/2006/relationships/customXml" Target="../ink/ink1402.xml"/><Relationship Id="rId761" Type="http://schemas.openxmlformats.org/officeDocument/2006/relationships/image" Target="../media/image1083.png"/><Relationship Id="rId817" Type="http://schemas.openxmlformats.org/officeDocument/2006/relationships/image" Target="../media/image1111.png"/><Relationship Id="rId193" Type="http://schemas.openxmlformats.org/officeDocument/2006/relationships/image" Target="../media/image798.png"/><Relationship Id="rId207" Type="http://schemas.openxmlformats.org/officeDocument/2006/relationships/image" Target="../media/image805.png"/><Relationship Id="rId249" Type="http://schemas.openxmlformats.org/officeDocument/2006/relationships/image" Target="../media/image826.png"/><Relationship Id="rId414" Type="http://schemas.openxmlformats.org/officeDocument/2006/relationships/customXml" Target="../ink/ink1311.xml"/><Relationship Id="rId456" Type="http://schemas.openxmlformats.org/officeDocument/2006/relationships/customXml" Target="../ink/ink1332.xml"/><Relationship Id="rId498" Type="http://schemas.openxmlformats.org/officeDocument/2006/relationships/customXml" Target="../ink/ink1353.xml"/><Relationship Id="rId621" Type="http://schemas.openxmlformats.org/officeDocument/2006/relationships/image" Target="../media/image1013.png"/><Relationship Id="rId663" Type="http://schemas.openxmlformats.org/officeDocument/2006/relationships/image" Target="../media/image1034.png"/><Relationship Id="rId13" Type="http://schemas.openxmlformats.org/officeDocument/2006/relationships/image" Target="../media/image708.png"/><Relationship Id="rId109" Type="http://schemas.openxmlformats.org/officeDocument/2006/relationships/image" Target="../media/image756.png"/><Relationship Id="rId260" Type="http://schemas.openxmlformats.org/officeDocument/2006/relationships/customXml" Target="../ink/ink1234.xml"/><Relationship Id="rId316" Type="http://schemas.openxmlformats.org/officeDocument/2006/relationships/customXml" Target="../ink/ink1262.xml"/><Relationship Id="rId523" Type="http://schemas.openxmlformats.org/officeDocument/2006/relationships/image" Target="../media/image964.png"/><Relationship Id="rId719" Type="http://schemas.openxmlformats.org/officeDocument/2006/relationships/image" Target="../media/image1062.png"/><Relationship Id="rId55" Type="http://schemas.openxmlformats.org/officeDocument/2006/relationships/image" Target="../media/image729.png"/><Relationship Id="rId97" Type="http://schemas.openxmlformats.org/officeDocument/2006/relationships/image" Target="../media/image750.png"/><Relationship Id="rId120" Type="http://schemas.openxmlformats.org/officeDocument/2006/relationships/customXml" Target="../ink/ink1164.xml"/><Relationship Id="rId358" Type="http://schemas.openxmlformats.org/officeDocument/2006/relationships/customXml" Target="../ink/ink1283.xml"/><Relationship Id="rId565" Type="http://schemas.openxmlformats.org/officeDocument/2006/relationships/image" Target="../media/image985.png"/><Relationship Id="rId730" Type="http://schemas.openxmlformats.org/officeDocument/2006/relationships/customXml" Target="../ink/ink1469.xml"/><Relationship Id="rId772" Type="http://schemas.openxmlformats.org/officeDocument/2006/relationships/customXml" Target="../ink/ink1490.xml"/><Relationship Id="rId162" Type="http://schemas.openxmlformats.org/officeDocument/2006/relationships/customXml" Target="../ink/ink1185.xml"/><Relationship Id="rId218" Type="http://schemas.openxmlformats.org/officeDocument/2006/relationships/customXml" Target="../ink/ink1213.xml"/><Relationship Id="rId425" Type="http://schemas.openxmlformats.org/officeDocument/2006/relationships/image" Target="../media/image915.png"/><Relationship Id="rId467" Type="http://schemas.openxmlformats.org/officeDocument/2006/relationships/image" Target="../media/image936.png"/><Relationship Id="rId632" Type="http://schemas.openxmlformats.org/officeDocument/2006/relationships/customXml" Target="../ink/ink1420.xml"/><Relationship Id="rId271" Type="http://schemas.openxmlformats.org/officeDocument/2006/relationships/image" Target="../media/image837.png"/><Relationship Id="rId674" Type="http://schemas.openxmlformats.org/officeDocument/2006/relationships/customXml" Target="../ink/ink1441.xml"/><Relationship Id="rId24" Type="http://schemas.openxmlformats.org/officeDocument/2006/relationships/customXml" Target="../ink/ink1116.xml"/><Relationship Id="rId66" Type="http://schemas.openxmlformats.org/officeDocument/2006/relationships/customXml" Target="../ink/ink1137.xml"/><Relationship Id="rId131" Type="http://schemas.openxmlformats.org/officeDocument/2006/relationships/image" Target="../media/image767.png"/><Relationship Id="rId327" Type="http://schemas.openxmlformats.org/officeDocument/2006/relationships/image" Target="../media/image865.png"/><Relationship Id="rId369" Type="http://schemas.openxmlformats.org/officeDocument/2006/relationships/image" Target="../media/image886.png"/><Relationship Id="rId534" Type="http://schemas.openxmlformats.org/officeDocument/2006/relationships/customXml" Target="../ink/ink1371.xml"/><Relationship Id="rId576" Type="http://schemas.openxmlformats.org/officeDocument/2006/relationships/customXml" Target="../ink/ink1392.xml"/><Relationship Id="rId741" Type="http://schemas.openxmlformats.org/officeDocument/2006/relationships/image" Target="../media/image1073.png"/><Relationship Id="rId783" Type="http://schemas.openxmlformats.org/officeDocument/2006/relationships/image" Target="../media/image1094.png"/><Relationship Id="rId173" Type="http://schemas.openxmlformats.org/officeDocument/2006/relationships/image" Target="../media/image788.png"/><Relationship Id="rId229" Type="http://schemas.openxmlformats.org/officeDocument/2006/relationships/image" Target="../media/image816.png"/><Relationship Id="rId380" Type="http://schemas.openxmlformats.org/officeDocument/2006/relationships/customXml" Target="../ink/ink1294.xml"/><Relationship Id="rId436" Type="http://schemas.openxmlformats.org/officeDocument/2006/relationships/customXml" Target="../ink/ink1322.xml"/><Relationship Id="rId601" Type="http://schemas.openxmlformats.org/officeDocument/2006/relationships/image" Target="../media/image1003.png"/><Relationship Id="rId643" Type="http://schemas.openxmlformats.org/officeDocument/2006/relationships/image" Target="../media/image1024.png"/><Relationship Id="rId240" Type="http://schemas.openxmlformats.org/officeDocument/2006/relationships/customXml" Target="../ink/ink1224.xml"/><Relationship Id="rId478" Type="http://schemas.openxmlformats.org/officeDocument/2006/relationships/customXml" Target="../ink/ink1343.xml"/><Relationship Id="rId685" Type="http://schemas.openxmlformats.org/officeDocument/2006/relationships/image" Target="../media/image1045.png"/><Relationship Id="rId35" Type="http://schemas.openxmlformats.org/officeDocument/2006/relationships/image" Target="../media/image719.png"/><Relationship Id="rId77" Type="http://schemas.openxmlformats.org/officeDocument/2006/relationships/image" Target="../media/image740.png"/><Relationship Id="rId100" Type="http://schemas.openxmlformats.org/officeDocument/2006/relationships/customXml" Target="../ink/ink1154.xml"/><Relationship Id="rId282" Type="http://schemas.openxmlformats.org/officeDocument/2006/relationships/customXml" Target="../ink/ink1245.xml"/><Relationship Id="rId338" Type="http://schemas.openxmlformats.org/officeDocument/2006/relationships/customXml" Target="../ink/ink1273.xml"/><Relationship Id="rId503" Type="http://schemas.openxmlformats.org/officeDocument/2006/relationships/image" Target="../media/image954.png"/><Relationship Id="rId545" Type="http://schemas.openxmlformats.org/officeDocument/2006/relationships/image" Target="../media/image975.png"/><Relationship Id="rId587" Type="http://schemas.openxmlformats.org/officeDocument/2006/relationships/image" Target="../media/image996.png"/><Relationship Id="rId710" Type="http://schemas.openxmlformats.org/officeDocument/2006/relationships/customXml" Target="../ink/ink1459.xml"/><Relationship Id="rId752" Type="http://schemas.openxmlformats.org/officeDocument/2006/relationships/customXml" Target="../ink/ink1480.xml"/><Relationship Id="rId808" Type="http://schemas.openxmlformats.org/officeDocument/2006/relationships/customXml" Target="../ink/ink1508.xml"/><Relationship Id="rId8" Type="http://schemas.openxmlformats.org/officeDocument/2006/relationships/customXml" Target="../ink/ink1108.xml"/><Relationship Id="rId142" Type="http://schemas.openxmlformats.org/officeDocument/2006/relationships/customXml" Target="../ink/ink1175.xml"/><Relationship Id="rId184" Type="http://schemas.openxmlformats.org/officeDocument/2006/relationships/customXml" Target="../ink/ink1196.xml"/><Relationship Id="rId391" Type="http://schemas.openxmlformats.org/officeDocument/2006/relationships/image" Target="../media/image897.png"/><Relationship Id="rId405" Type="http://schemas.openxmlformats.org/officeDocument/2006/relationships/image" Target="../media/image905.png"/><Relationship Id="rId447" Type="http://schemas.openxmlformats.org/officeDocument/2006/relationships/image" Target="../media/image926.png"/><Relationship Id="rId612" Type="http://schemas.openxmlformats.org/officeDocument/2006/relationships/customXml" Target="../ink/ink1410.xml"/><Relationship Id="rId794" Type="http://schemas.openxmlformats.org/officeDocument/2006/relationships/customXml" Target="../ink/ink1501.xml"/><Relationship Id="rId251" Type="http://schemas.openxmlformats.org/officeDocument/2006/relationships/image" Target="../media/image827.png"/><Relationship Id="rId489" Type="http://schemas.openxmlformats.org/officeDocument/2006/relationships/image" Target="../media/image947.png"/><Relationship Id="rId654" Type="http://schemas.openxmlformats.org/officeDocument/2006/relationships/customXml" Target="../ink/ink1431.xml"/><Relationship Id="rId696" Type="http://schemas.openxmlformats.org/officeDocument/2006/relationships/customXml" Target="../ink/ink1452.xml"/><Relationship Id="rId46" Type="http://schemas.openxmlformats.org/officeDocument/2006/relationships/customXml" Target="../ink/ink1127.xml"/><Relationship Id="rId293" Type="http://schemas.openxmlformats.org/officeDocument/2006/relationships/image" Target="../media/image848.png"/><Relationship Id="rId307" Type="http://schemas.openxmlformats.org/officeDocument/2006/relationships/image" Target="../media/image855.png"/><Relationship Id="rId349" Type="http://schemas.openxmlformats.org/officeDocument/2006/relationships/image" Target="../media/image876.png"/><Relationship Id="rId514" Type="http://schemas.openxmlformats.org/officeDocument/2006/relationships/customXml" Target="../ink/ink1361.xml"/><Relationship Id="rId556" Type="http://schemas.openxmlformats.org/officeDocument/2006/relationships/customXml" Target="../ink/ink1382.xml"/><Relationship Id="rId721" Type="http://schemas.openxmlformats.org/officeDocument/2006/relationships/image" Target="../media/image1063.png"/><Relationship Id="rId763" Type="http://schemas.openxmlformats.org/officeDocument/2006/relationships/image" Target="../media/image1084.png"/><Relationship Id="rId88" Type="http://schemas.openxmlformats.org/officeDocument/2006/relationships/customXml" Target="../ink/ink1148.xml"/><Relationship Id="rId111" Type="http://schemas.openxmlformats.org/officeDocument/2006/relationships/image" Target="../media/image757.png"/><Relationship Id="rId153" Type="http://schemas.openxmlformats.org/officeDocument/2006/relationships/image" Target="../media/image778.png"/><Relationship Id="rId195" Type="http://schemas.openxmlformats.org/officeDocument/2006/relationships/image" Target="../media/image799.png"/><Relationship Id="rId209" Type="http://schemas.openxmlformats.org/officeDocument/2006/relationships/image" Target="../media/image806.png"/><Relationship Id="rId360" Type="http://schemas.openxmlformats.org/officeDocument/2006/relationships/customXml" Target="../ink/ink1284.xml"/><Relationship Id="rId416" Type="http://schemas.openxmlformats.org/officeDocument/2006/relationships/customXml" Target="../ink/ink1312.xml"/><Relationship Id="rId598" Type="http://schemas.openxmlformats.org/officeDocument/2006/relationships/customXml" Target="../ink/ink1403.xml"/><Relationship Id="rId220" Type="http://schemas.openxmlformats.org/officeDocument/2006/relationships/customXml" Target="../ink/ink1214.xml"/><Relationship Id="rId458" Type="http://schemas.openxmlformats.org/officeDocument/2006/relationships/customXml" Target="../ink/ink1333.xml"/><Relationship Id="rId623" Type="http://schemas.openxmlformats.org/officeDocument/2006/relationships/image" Target="../media/image1014.png"/><Relationship Id="rId665" Type="http://schemas.openxmlformats.org/officeDocument/2006/relationships/image" Target="../media/image1035.png"/><Relationship Id="rId15" Type="http://schemas.openxmlformats.org/officeDocument/2006/relationships/image" Target="../media/image709.png"/><Relationship Id="rId57" Type="http://schemas.openxmlformats.org/officeDocument/2006/relationships/image" Target="../media/image730.png"/><Relationship Id="rId262" Type="http://schemas.openxmlformats.org/officeDocument/2006/relationships/customXml" Target="../ink/ink1235.xml"/><Relationship Id="rId318" Type="http://schemas.openxmlformats.org/officeDocument/2006/relationships/customXml" Target="../ink/ink1263.xml"/><Relationship Id="rId525" Type="http://schemas.openxmlformats.org/officeDocument/2006/relationships/image" Target="../media/image965.png"/><Relationship Id="rId567" Type="http://schemas.openxmlformats.org/officeDocument/2006/relationships/image" Target="../media/image986.png"/><Relationship Id="rId732" Type="http://schemas.openxmlformats.org/officeDocument/2006/relationships/customXml" Target="../ink/ink1470.xml"/><Relationship Id="rId99" Type="http://schemas.openxmlformats.org/officeDocument/2006/relationships/image" Target="../media/image751.png"/><Relationship Id="rId122" Type="http://schemas.openxmlformats.org/officeDocument/2006/relationships/customXml" Target="../ink/ink1165.xml"/><Relationship Id="rId164" Type="http://schemas.openxmlformats.org/officeDocument/2006/relationships/customXml" Target="../ink/ink1186.xml"/><Relationship Id="rId371" Type="http://schemas.openxmlformats.org/officeDocument/2006/relationships/image" Target="../media/image887.png"/><Relationship Id="rId774" Type="http://schemas.openxmlformats.org/officeDocument/2006/relationships/customXml" Target="../ink/ink1491.xml"/><Relationship Id="rId427" Type="http://schemas.openxmlformats.org/officeDocument/2006/relationships/image" Target="../media/image916.png"/><Relationship Id="rId469" Type="http://schemas.openxmlformats.org/officeDocument/2006/relationships/image" Target="../media/image937.png"/><Relationship Id="rId634" Type="http://schemas.openxmlformats.org/officeDocument/2006/relationships/customXml" Target="../ink/ink1421.xml"/><Relationship Id="rId676" Type="http://schemas.openxmlformats.org/officeDocument/2006/relationships/customXml" Target="../ink/ink1442.xml"/><Relationship Id="rId26" Type="http://schemas.openxmlformats.org/officeDocument/2006/relationships/customXml" Target="../ink/ink1117.xml"/><Relationship Id="rId231" Type="http://schemas.openxmlformats.org/officeDocument/2006/relationships/image" Target="../media/image817.png"/><Relationship Id="rId273" Type="http://schemas.openxmlformats.org/officeDocument/2006/relationships/image" Target="../media/image838.png"/><Relationship Id="rId329" Type="http://schemas.openxmlformats.org/officeDocument/2006/relationships/image" Target="../media/image866.png"/><Relationship Id="rId480" Type="http://schemas.openxmlformats.org/officeDocument/2006/relationships/customXml" Target="../ink/ink1344.xml"/><Relationship Id="rId536" Type="http://schemas.openxmlformats.org/officeDocument/2006/relationships/customXml" Target="../ink/ink1372.xml"/><Relationship Id="rId701" Type="http://schemas.openxmlformats.org/officeDocument/2006/relationships/image" Target="../media/image1053.png"/><Relationship Id="rId68" Type="http://schemas.openxmlformats.org/officeDocument/2006/relationships/customXml" Target="../ink/ink1138.xml"/><Relationship Id="rId133" Type="http://schemas.openxmlformats.org/officeDocument/2006/relationships/image" Target="../media/image768.png"/><Relationship Id="rId175" Type="http://schemas.openxmlformats.org/officeDocument/2006/relationships/image" Target="../media/image789.png"/><Relationship Id="rId340" Type="http://schemas.openxmlformats.org/officeDocument/2006/relationships/customXml" Target="../ink/ink1274.xml"/><Relationship Id="rId578" Type="http://schemas.openxmlformats.org/officeDocument/2006/relationships/customXml" Target="../ink/ink1393.xml"/><Relationship Id="rId743" Type="http://schemas.openxmlformats.org/officeDocument/2006/relationships/image" Target="../media/image1074.png"/><Relationship Id="rId785" Type="http://schemas.openxmlformats.org/officeDocument/2006/relationships/image" Target="../media/image1095.png"/><Relationship Id="rId200" Type="http://schemas.openxmlformats.org/officeDocument/2006/relationships/customXml" Target="../ink/ink1204.xml"/><Relationship Id="rId382" Type="http://schemas.openxmlformats.org/officeDocument/2006/relationships/customXml" Target="../ink/ink1295.xml"/><Relationship Id="rId438" Type="http://schemas.openxmlformats.org/officeDocument/2006/relationships/customXml" Target="../ink/ink1323.xml"/><Relationship Id="rId603" Type="http://schemas.openxmlformats.org/officeDocument/2006/relationships/image" Target="../media/image1004.png"/><Relationship Id="rId645" Type="http://schemas.openxmlformats.org/officeDocument/2006/relationships/image" Target="../media/image1025.png"/><Relationship Id="rId687" Type="http://schemas.openxmlformats.org/officeDocument/2006/relationships/image" Target="../media/image1046.png"/><Relationship Id="rId810" Type="http://schemas.openxmlformats.org/officeDocument/2006/relationships/customXml" Target="../ink/ink1509.xml"/><Relationship Id="rId242" Type="http://schemas.openxmlformats.org/officeDocument/2006/relationships/customXml" Target="../ink/ink1225.xml"/><Relationship Id="rId284" Type="http://schemas.openxmlformats.org/officeDocument/2006/relationships/customXml" Target="../ink/ink1246.xml"/><Relationship Id="rId491" Type="http://schemas.openxmlformats.org/officeDocument/2006/relationships/image" Target="../media/image948.png"/><Relationship Id="rId505" Type="http://schemas.openxmlformats.org/officeDocument/2006/relationships/image" Target="../media/image955.png"/><Relationship Id="rId712" Type="http://schemas.openxmlformats.org/officeDocument/2006/relationships/customXml" Target="../ink/ink1460.xml"/><Relationship Id="rId37" Type="http://schemas.openxmlformats.org/officeDocument/2006/relationships/image" Target="../media/image720.png"/><Relationship Id="rId79" Type="http://schemas.openxmlformats.org/officeDocument/2006/relationships/image" Target="../media/image741.png"/><Relationship Id="rId102" Type="http://schemas.openxmlformats.org/officeDocument/2006/relationships/customXml" Target="../ink/ink1155.xml"/><Relationship Id="rId144" Type="http://schemas.openxmlformats.org/officeDocument/2006/relationships/customXml" Target="../ink/ink1176.xml"/><Relationship Id="rId547" Type="http://schemas.openxmlformats.org/officeDocument/2006/relationships/image" Target="../media/image976.png"/><Relationship Id="rId589" Type="http://schemas.openxmlformats.org/officeDocument/2006/relationships/image" Target="../media/image997.png"/><Relationship Id="rId754" Type="http://schemas.openxmlformats.org/officeDocument/2006/relationships/customXml" Target="../ink/ink1481.xml"/><Relationship Id="rId796" Type="http://schemas.openxmlformats.org/officeDocument/2006/relationships/customXml" Target="../ink/ink1502.xml"/><Relationship Id="rId90" Type="http://schemas.openxmlformats.org/officeDocument/2006/relationships/customXml" Target="../ink/ink1149.xml"/><Relationship Id="rId186" Type="http://schemas.openxmlformats.org/officeDocument/2006/relationships/customXml" Target="../ink/ink1197.xml"/><Relationship Id="rId351" Type="http://schemas.openxmlformats.org/officeDocument/2006/relationships/image" Target="../media/image877.png"/><Relationship Id="rId393" Type="http://schemas.openxmlformats.org/officeDocument/2006/relationships/image" Target="../media/image898.png"/><Relationship Id="rId407" Type="http://schemas.openxmlformats.org/officeDocument/2006/relationships/image" Target="../media/image906.png"/><Relationship Id="rId449" Type="http://schemas.openxmlformats.org/officeDocument/2006/relationships/image" Target="../media/image927.png"/><Relationship Id="rId614" Type="http://schemas.openxmlformats.org/officeDocument/2006/relationships/customXml" Target="../ink/ink1411.xml"/><Relationship Id="rId656" Type="http://schemas.openxmlformats.org/officeDocument/2006/relationships/customXml" Target="../ink/ink1432.xml"/><Relationship Id="rId211" Type="http://schemas.openxmlformats.org/officeDocument/2006/relationships/image" Target="../media/image807.png"/><Relationship Id="rId253" Type="http://schemas.openxmlformats.org/officeDocument/2006/relationships/image" Target="../media/image828.png"/><Relationship Id="rId295" Type="http://schemas.openxmlformats.org/officeDocument/2006/relationships/image" Target="../media/image849.png"/><Relationship Id="rId309" Type="http://schemas.openxmlformats.org/officeDocument/2006/relationships/image" Target="../media/image856.png"/><Relationship Id="rId460" Type="http://schemas.openxmlformats.org/officeDocument/2006/relationships/customXml" Target="../ink/ink1334.xml"/><Relationship Id="rId516" Type="http://schemas.openxmlformats.org/officeDocument/2006/relationships/customXml" Target="../ink/ink1362.xml"/><Relationship Id="rId698" Type="http://schemas.openxmlformats.org/officeDocument/2006/relationships/customXml" Target="../ink/ink1453.xml"/><Relationship Id="rId48" Type="http://schemas.openxmlformats.org/officeDocument/2006/relationships/customXml" Target="../ink/ink1128.xml"/><Relationship Id="rId113" Type="http://schemas.openxmlformats.org/officeDocument/2006/relationships/image" Target="../media/image758.png"/><Relationship Id="rId320" Type="http://schemas.openxmlformats.org/officeDocument/2006/relationships/customXml" Target="../ink/ink1264.xml"/><Relationship Id="rId558" Type="http://schemas.openxmlformats.org/officeDocument/2006/relationships/customXml" Target="../ink/ink1383.xml"/><Relationship Id="rId723" Type="http://schemas.openxmlformats.org/officeDocument/2006/relationships/image" Target="../media/image1064.png"/><Relationship Id="rId765" Type="http://schemas.openxmlformats.org/officeDocument/2006/relationships/image" Target="../media/image1085.png"/><Relationship Id="rId155" Type="http://schemas.openxmlformats.org/officeDocument/2006/relationships/image" Target="../media/image779.png"/><Relationship Id="rId197" Type="http://schemas.openxmlformats.org/officeDocument/2006/relationships/image" Target="../media/image800.png"/><Relationship Id="rId362" Type="http://schemas.openxmlformats.org/officeDocument/2006/relationships/customXml" Target="../ink/ink1285.xml"/><Relationship Id="rId418" Type="http://schemas.openxmlformats.org/officeDocument/2006/relationships/customXml" Target="../ink/ink1313.xml"/><Relationship Id="rId625" Type="http://schemas.openxmlformats.org/officeDocument/2006/relationships/image" Target="../media/image1015.png"/><Relationship Id="rId222" Type="http://schemas.openxmlformats.org/officeDocument/2006/relationships/customXml" Target="../ink/ink1215.xml"/><Relationship Id="rId264" Type="http://schemas.openxmlformats.org/officeDocument/2006/relationships/customXml" Target="../ink/ink1236.xml"/><Relationship Id="rId471" Type="http://schemas.openxmlformats.org/officeDocument/2006/relationships/image" Target="../media/image938.png"/><Relationship Id="rId667" Type="http://schemas.openxmlformats.org/officeDocument/2006/relationships/image" Target="../media/image1036.png"/><Relationship Id="rId17" Type="http://schemas.openxmlformats.org/officeDocument/2006/relationships/image" Target="../media/image710.png"/><Relationship Id="rId59" Type="http://schemas.openxmlformats.org/officeDocument/2006/relationships/image" Target="../media/image731.png"/><Relationship Id="rId124" Type="http://schemas.openxmlformats.org/officeDocument/2006/relationships/customXml" Target="../ink/ink1166.xml"/><Relationship Id="rId527" Type="http://schemas.openxmlformats.org/officeDocument/2006/relationships/image" Target="../media/image966.png"/><Relationship Id="rId569" Type="http://schemas.openxmlformats.org/officeDocument/2006/relationships/image" Target="../media/image987.png"/><Relationship Id="rId734" Type="http://schemas.openxmlformats.org/officeDocument/2006/relationships/customXml" Target="../ink/ink1471.xml"/><Relationship Id="rId776" Type="http://schemas.openxmlformats.org/officeDocument/2006/relationships/customXml" Target="../ink/ink1492.xml"/><Relationship Id="rId70" Type="http://schemas.openxmlformats.org/officeDocument/2006/relationships/customXml" Target="../ink/ink1139.xml"/><Relationship Id="rId166" Type="http://schemas.openxmlformats.org/officeDocument/2006/relationships/customXml" Target="../ink/ink1187.xml"/><Relationship Id="rId331" Type="http://schemas.openxmlformats.org/officeDocument/2006/relationships/image" Target="../media/image867.png"/><Relationship Id="rId373" Type="http://schemas.openxmlformats.org/officeDocument/2006/relationships/image" Target="../media/image888.png"/><Relationship Id="rId429" Type="http://schemas.openxmlformats.org/officeDocument/2006/relationships/image" Target="../media/image917.png"/><Relationship Id="rId580" Type="http://schemas.openxmlformats.org/officeDocument/2006/relationships/customXml" Target="../ink/ink1394.xml"/><Relationship Id="rId636" Type="http://schemas.openxmlformats.org/officeDocument/2006/relationships/customXml" Target="../ink/ink1422.xml"/><Relationship Id="rId801" Type="http://schemas.openxmlformats.org/officeDocument/2006/relationships/image" Target="../media/image1103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818.png"/><Relationship Id="rId440" Type="http://schemas.openxmlformats.org/officeDocument/2006/relationships/customXml" Target="../ink/ink1324.xml"/><Relationship Id="rId678" Type="http://schemas.openxmlformats.org/officeDocument/2006/relationships/customXml" Target="../ink/ink1443.xml"/><Relationship Id="rId28" Type="http://schemas.openxmlformats.org/officeDocument/2006/relationships/customXml" Target="../ink/ink1118.xml"/><Relationship Id="rId275" Type="http://schemas.openxmlformats.org/officeDocument/2006/relationships/image" Target="../media/image839.png"/><Relationship Id="rId300" Type="http://schemas.openxmlformats.org/officeDocument/2006/relationships/customXml" Target="../ink/ink1254.xml"/><Relationship Id="rId482" Type="http://schemas.openxmlformats.org/officeDocument/2006/relationships/customXml" Target="../ink/ink1345.xml"/><Relationship Id="rId538" Type="http://schemas.openxmlformats.org/officeDocument/2006/relationships/customXml" Target="../ink/ink1373.xml"/><Relationship Id="rId703" Type="http://schemas.openxmlformats.org/officeDocument/2006/relationships/image" Target="../media/image1054.png"/><Relationship Id="rId745" Type="http://schemas.openxmlformats.org/officeDocument/2006/relationships/image" Target="../media/image1075.png"/><Relationship Id="rId81" Type="http://schemas.openxmlformats.org/officeDocument/2006/relationships/image" Target="../media/image742.png"/><Relationship Id="rId135" Type="http://schemas.openxmlformats.org/officeDocument/2006/relationships/image" Target="../media/image769.png"/><Relationship Id="rId177" Type="http://schemas.openxmlformats.org/officeDocument/2006/relationships/image" Target="../media/image790.png"/><Relationship Id="rId342" Type="http://schemas.openxmlformats.org/officeDocument/2006/relationships/customXml" Target="../ink/ink1275.xml"/><Relationship Id="rId384" Type="http://schemas.openxmlformats.org/officeDocument/2006/relationships/customXml" Target="../ink/ink1296.xml"/><Relationship Id="rId591" Type="http://schemas.openxmlformats.org/officeDocument/2006/relationships/image" Target="../media/image998.png"/><Relationship Id="rId605" Type="http://schemas.openxmlformats.org/officeDocument/2006/relationships/image" Target="../media/image1005.png"/><Relationship Id="rId787" Type="http://schemas.openxmlformats.org/officeDocument/2006/relationships/image" Target="../media/image1096.png"/><Relationship Id="rId812" Type="http://schemas.openxmlformats.org/officeDocument/2006/relationships/customXml" Target="../ink/ink1510.xml"/><Relationship Id="rId202" Type="http://schemas.openxmlformats.org/officeDocument/2006/relationships/customXml" Target="../ink/ink1205.xml"/><Relationship Id="rId244" Type="http://schemas.openxmlformats.org/officeDocument/2006/relationships/customXml" Target="../ink/ink1226.xml"/><Relationship Id="rId647" Type="http://schemas.openxmlformats.org/officeDocument/2006/relationships/image" Target="../media/image1026.png"/><Relationship Id="rId689" Type="http://schemas.openxmlformats.org/officeDocument/2006/relationships/image" Target="../media/image1047.png"/><Relationship Id="rId39" Type="http://schemas.openxmlformats.org/officeDocument/2006/relationships/image" Target="../media/image721.png"/><Relationship Id="rId286" Type="http://schemas.openxmlformats.org/officeDocument/2006/relationships/customXml" Target="../ink/ink1247.xml"/><Relationship Id="rId451" Type="http://schemas.openxmlformats.org/officeDocument/2006/relationships/image" Target="../media/image928.png"/><Relationship Id="rId493" Type="http://schemas.openxmlformats.org/officeDocument/2006/relationships/image" Target="../media/image949.png"/><Relationship Id="rId507" Type="http://schemas.openxmlformats.org/officeDocument/2006/relationships/image" Target="../media/image956.png"/><Relationship Id="rId549" Type="http://schemas.openxmlformats.org/officeDocument/2006/relationships/image" Target="../media/image977.png"/><Relationship Id="rId714" Type="http://schemas.openxmlformats.org/officeDocument/2006/relationships/customXml" Target="../ink/ink1461.xml"/><Relationship Id="rId756" Type="http://schemas.openxmlformats.org/officeDocument/2006/relationships/customXml" Target="../ink/ink1482.xml"/><Relationship Id="rId50" Type="http://schemas.openxmlformats.org/officeDocument/2006/relationships/customXml" Target="../ink/ink1129.xml"/><Relationship Id="rId104" Type="http://schemas.openxmlformats.org/officeDocument/2006/relationships/customXml" Target="../ink/ink1156.xml"/><Relationship Id="rId146" Type="http://schemas.openxmlformats.org/officeDocument/2006/relationships/customXml" Target="../ink/ink1177.xml"/><Relationship Id="rId188" Type="http://schemas.openxmlformats.org/officeDocument/2006/relationships/customXml" Target="../ink/ink1198.xml"/><Relationship Id="rId311" Type="http://schemas.openxmlformats.org/officeDocument/2006/relationships/image" Target="../media/image857.png"/><Relationship Id="rId353" Type="http://schemas.openxmlformats.org/officeDocument/2006/relationships/image" Target="../media/image878.png"/><Relationship Id="rId395" Type="http://schemas.openxmlformats.org/officeDocument/2006/relationships/image" Target="../media/image899.png"/><Relationship Id="rId409" Type="http://schemas.openxmlformats.org/officeDocument/2006/relationships/image" Target="../media/image907.png"/><Relationship Id="rId560" Type="http://schemas.openxmlformats.org/officeDocument/2006/relationships/customXml" Target="../ink/ink1384.xml"/><Relationship Id="rId798" Type="http://schemas.openxmlformats.org/officeDocument/2006/relationships/customXml" Target="../ink/ink1503.xml"/><Relationship Id="rId92" Type="http://schemas.openxmlformats.org/officeDocument/2006/relationships/customXml" Target="../ink/ink1150.xml"/><Relationship Id="rId213" Type="http://schemas.openxmlformats.org/officeDocument/2006/relationships/image" Target="../media/image808.png"/><Relationship Id="rId420" Type="http://schemas.openxmlformats.org/officeDocument/2006/relationships/customXml" Target="../ink/ink1314.xml"/><Relationship Id="rId616" Type="http://schemas.openxmlformats.org/officeDocument/2006/relationships/customXml" Target="../ink/ink1412.xml"/><Relationship Id="rId658" Type="http://schemas.openxmlformats.org/officeDocument/2006/relationships/customXml" Target="../ink/ink1433.xml"/><Relationship Id="rId255" Type="http://schemas.openxmlformats.org/officeDocument/2006/relationships/image" Target="../media/image829.png"/><Relationship Id="rId297" Type="http://schemas.openxmlformats.org/officeDocument/2006/relationships/image" Target="../media/image850.png"/><Relationship Id="rId462" Type="http://schemas.openxmlformats.org/officeDocument/2006/relationships/customXml" Target="../ink/ink1335.xml"/><Relationship Id="rId518" Type="http://schemas.openxmlformats.org/officeDocument/2006/relationships/customXml" Target="../ink/ink1363.xml"/><Relationship Id="rId725" Type="http://schemas.openxmlformats.org/officeDocument/2006/relationships/image" Target="../media/image1065.png"/><Relationship Id="rId115" Type="http://schemas.openxmlformats.org/officeDocument/2006/relationships/image" Target="../media/image759.png"/><Relationship Id="rId157" Type="http://schemas.openxmlformats.org/officeDocument/2006/relationships/image" Target="../media/image780.png"/><Relationship Id="rId322" Type="http://schemas.openxmlformats.org/officeDocument/2006/relationships/customXml" Target="../ink/ink1265.xml"/><Relationship Id="rId364" Type="http://schemas.openxmlformats.org/officeDocument/2006/relationships/customXml" Target="../ink/ink1286.xml"/><Relationship Id="rId767" Type="http://schemas.openxmlformats.org/officeDocument/2006/relationships/image" Target="../media/image1086.png"/><Relationship Id="rId61" Type="http://schemas.openxmlformats.org/officeDocument/2006/relationships/image" Target="../media/image732.png"/><Relationship Id="rId199" Type="http://schemas.openxmlformats.org/officeDocument/2006/relationships/image" Target="../media/image801.png"/><Relationship Id="rId571" Type="http://schemas.openxmlformats.org/officeDocument/2006/relationships/image" Target="../media/image988.png"/><Relationship Id="rId627" Type="http://schemas.openxmlformats.org/officeDocument/2006/relationships/image" Target="../media/image1016.png"/><Relationship Id="rId669" Type="http://schemas.openxmlformats.org/officeDocument/2006/relationships/image" Target="../media/image1037.png"/><Relationship Id="rId19" Type="http://schemas.openxmlformats.org/officeDocument/2006/relationships/image" Target="../media/image711.png"/><Relationship Id="rId224" Type="http://schemas.openxmlformats.org/officeDocument/2006/relationships/customXml" Target="../ink/ink1216.xml"/><Relationship Id="rId266" Type="http://schemas.openxmlformats.org/officeDocument/2006/relationships/customXml" Target="../ink/ink1237.xml"/><Relationship Id="rId431" Type="http://schemas.openxmlformats.org/officeDocument/2006/relationships/image" Target="../media/image918.png"/><Relationship Id="rId473" Type="http://schemas.openxmlformats.org/officeDocument/2006/relationships/image" Target="../media/image939.png"/><Relationship Id="rId529" Type="http://schemas.openxmlformats.org/officeDocument/2006/relationships/image" Target="../media/image967.png"/><Relationship Id="rId680" Type="http://schemas.openxmlformats.org/officeDocument/2006/relationships/customXml" Target="../ink/ink1444.xml"/><Relationship Id="rId736" Type="http://schemas.openxmlformats.org/officeDocument/2006/relationships/customXml" Target="../ink/ink1472.xml"/><Relationship Id="rId30" Type="http://schemas.openxmlformats.org/officeDocument/2006/relationships/customXml" Target="../ink/ink1119.xml"/><Relationship Id="rId126" Type="http://schemas.openxmlformats.org/officeDocument/2006/relationships/customXml" Target="../ink/ink1167.xml"/><Relationship Id="rId168" Type="http://schemas.openxmlformats.org/officeDocument/2006/relationships/customXml" Target="../ink/ink1188.xml"/><Relationship Id="rId333" Type="http://schemas.openxmlformats.org/officeDocument/2006/relationships/image" Target="../media/image868.png"/><Relationship Id="rId540" Type="http://schemas.openxmlformats.org/officeDocument/2006/relationships/customXml" Target="../ink/ink1374.xml"/><Relationship Id="rId778" Type="http://schemas.openxmlformats.org/officeDocument/2006/relationships/customXml" Target="../ink/ink1493.xml"/><Relationship Id="rId72" Type="http://schemas.openxmlformats.org/officeDocument/2006/relationships/customXml" Target="../ink/ink1140.xml"/><Relationship Id="rId375" Type="http://schemas.openxmlformats.org/officeDocument/2006/relationships/image" Target="../media/image889.png"/><Relationship Id="rId582" Type="http://schemas.openxmlformats.org/officeDocument/2006/relationships/customXml" Target="../ink/ink1395.xml"/><Relationship Id="rId638" Type="http://schemas.openxmlformats.org/officeDocument/2006/relationships/customXml" Target="../ink/ink1423.xml"/><Relationship Id="rId803" Type="http://schemas.openxmlformats.org/officeDocument/2006/relationships/image" Target="../media/image1104.png"/><Relationship Id="rId3" Type="http://schemas.openxmlformats.org/officeDocument/2006/relationships/image" Target="../media/image703.png"/><Relationship Id="rId235" Type="http://schemas.openxmlformats.org/officeDocument/2006/relationships/image" Target="../media/image819.png"/><Relationship Id="rId277" Type="http://schemas.openxmlformats.org/officeDocument/2006/relationships/image" Target="../media/image840.png"/><Relationship Id="rId400" Type="http://schemas.openxmlformats.org/officeDocument/2006/relationships/customXml" Target="../ink/ink1304.xml"/><Relationship Id="rId442" Type="http://schemas.openxmlformats.org/officeDocument/2006/relationships/customXml" Target="../ink/ink1325.xml"/><Relationship Id="rId484" Type="http://schemas.openxmlformats.org/officeDocument/2006/relationships/customXml" Target="../ink/ink1346.xml"/><Relationship Id="rId705" Type="http://schemas.openxmlformats.org/officeDocument/2006/relationships/image" Target="../media/image1055.png"/><Relationship Id="rId137" Type="http://schemas.openxmlformats.org/officeDocument/2006/relationships/image" Target="../media/image770.png"/><Relationship Id="rId302" Type="http://schemas.openxmlformats.org/officeDocument/2006/relationships/customXml" Target="../ink/ink1255.xml"/><Relationship Id="rId344" Type="http://schemas.openxmlformats.org/officeDocument/2006/relationships/customXml" Target="../ink/ink1276.xml"/><Relationship Id="rId691" Type="http://schemas.openxmlformats.org/officeDocument/2006/relationships/image" Target="../media/image1048.png"/><Relationship Id="rId747" Type="http://schemas.openxmlformats.org/officeDocument/2006/relationships/image" Target="../media/image1076.png"/><Relationship Id="rId789" Type="http://schemas.openxmlformats.org/officeDocument/2006/relationships/image" Target="../media/image1097.png"/><Relationship Id="rId41" Type="http://schemas.openxmlformats.org/officeDocument/2006/relationships/image" Target="../media/image722.png"/><Relationship Id="rId83" Type="http://schemas.openxmlformats.org/officeDocument/2006/relationships/image" Target="../media/image743.png"/><Relationship Id="rId179" Type="http://schemas.openxmlformats.org/officeDocument/2006/relationships/image" Target="../media/image791.png"/><Relationship Id="rId386" Type="http://schemas.openxmlformats.org/officeDocument/2006/relationships/customXml" Target="../ink/ink1297.xml"/><Relationship Id="rId551" Type="http://schemas.openxmlformats.org/officeDocument/2006/relationships/image" Target="../media/image978.png"/><Relationship Id="rId593" Type="http://schemas.openxmlformats.org/officeDocument/2006/relationships/image" Target="../media/image999.png"/><Relationship Id="rId607" Type="http://schemas.openxmlformats.org/officeDocument/2006/relationships/image" Target="../media/image1006.png"/><Relationship Id="rId649" Type="http://schemas.openxmlformats.org/officeDocument/2006/relationships/image" Target="../media/image1027.png"/><Relationship Id="rId814" Type="http://schemas.openxmlformats.org/officeDocument/2006/relationships/customXml" Target="../ink/ink1511.xml"/><Relationship Id="rId190" Type="http://schemas.openxmlformats.org/officeDocument/2006/relationships/customXml" Target="../ink/ink1199.xml"/><Relationship Id="rId204" Type="http://schemas.openxmlformats.org/officeDocument/2006/relationships/customXml" Target="../ink/ink1206.xml"/><Relationship Id="rId246" Type="http://schemas.openxmlformats.org/officeDocument/2006/relationships/customXml" Target="../ink/ink1227.xml"/><Relationship Id="rId288" Type="http://schemas.openxmlformats.org/officeDocument/2006/relationships/customXml" Target="../ink/ink1248.xml"/><Relationship Id="rId411" Type="http://schemas.openxmlformats.org/officeDocument/2006/relationships/image" Target="../media/image908.png"/><Relationship Id="rId453" Type="http://schemas.openxmlformats.org/officeDocument/2006/relationships/image" Target="../media/image929.png"/><Relationship Id="rId509" Type="http://schemas.openxmlformats.org/officeDocument/2006/relationships/image" Target="../media/image957.png"/><Relationship Id="rId660" Type="http://schemas.openxmlformats.org/officeDocument/2006/relationships/customXml" Target="../ink/ink1434.xml"/><Relationship Id="rId106" Type="http://schemas.openxmlformats.org/officeDocument/2006/relationships/customXml" Target="../ink/ink1157.xml"/><Relationship Id="rId313" Type="http://schemas.openxmlformats.org/officeDocument/2006/relationships/image" Target="../media/image858.png"/><Relationship Id="rId495" Type="http://schemas.openxmlformats.org/officeDocument/2006/relationships/image" Target="../media/image950.png"/><Relationship Id="rId716" Type="http://schemas.openxmlformats.org/officeDocument/2006/relationships/customXml" Target="../ink/ink1462.xml"/><Relationship Id="rId758" Type="http://schemas.openxmlformats.org/officeDocument/2006/relationships/customXml" Target="../ink/ink1483.xml"/><Relationship Id="rId10" Type="http://schemas.openxmlformats.org/officeDocument/2006/relationships/customXml" Target="../ink/ink1109.xml"/><Relationship Id="rId52" Type="http://schemas.openxmlformats.org/officeDocument/2006/relationships/customXml" Target="../ink/ink1130.xml"/><Relationship Id="rId94" Type="http://schemas.openxmlformats.org/officeDocument/2006/relationships/customXml" Target="../ink/ink1151.xml"/><Relationship Id="rId148" Type="http://schemas.openxmlformats.org/officeDocument/2006/relationships/customXml" Target="../ink/ink1178.xml"/><Relationship Id="rId355" Type="http://schemas.openxmlformats.org/officeDocument/2006/relationships/image" Target="../media/image879.png"/><Relationship Id="rId397" Type="http://schemas.openxmlformats.org/officeDocument/2006/relationships/image" Target="../media/image901.png"/><Relationship Id="rId520" Type="http://schemas.openxmlformats.org/officeDocument/2006/relationships/customXml" Target="../ink/ink1364.xml"/><Relationship Id="rId562" Type="http://schemas.openxmlformats.org/officeDocument/2006/relationships/customXml" Target="../ink/ink1385.xml"/><Relationship Id="rId618" Type="http://schemas.openxmlformats.org/officeDocument/2006/relationships/customXml" Target="../ink/ink1413.xml"/><Relationship Id="rId215" Type="http://schemas.openxmlformats.org/officeDocument/2006/relationships/image" Target="../media/image809.png"/><Relationship Id="rId257" Type="http://schemas.openxmlformats.org/officeDocument/2006/relationships/image" Target="../media/image830.png"/><Relationship Id="rId422" Type="http://schemas.openxmlformats.org/officeDocument/2006/relationships/customXml" Target="../ink/ink1315.xml"/><Relationship Id="rId464" Type="http://schemas.openxmlformats.org/officeDocument/2006/relationships/customXml" Target="../ink/ink1336.xml"/><Relationship Id="rId299" Type="http://schemas.openxmlformats.org/officeDocument/2006/relationships/image" Target="../media/image851.png"/><Relationship Id="rId727" Type="http://schemas.openxmlformats.org/officeDocument/2006/relationships/image" Target="../media/image1066.png"/><Relationship Id="rId63" Type="http://schemas.openxmlformats.org/officeDocument/2006/relationships/image" Target="../media/image733.png"/><Relationship Id="rId159" Type="http://schemas.openxmlformats.org/officeDocument/2006/relationships/image" Target="../media/image781.png"/><Relationship Id="rId366" Type="http://schemas.openxmlformats.org/officeDocument/2006/relationships/customXml" Target="../ink/ink1287.xml"/><Relationship Id="rId573" Type="http://schemas.openxmlformats.org/officeDocument/2006/relationships/image" Target="../media/image989.png"/><Relationship Id="rId780" Type="http://schemas.openxmlformats.org/officeDocument/2006/relationships/customXml" Target="../ink/ink1494.xml"/><Relationship Id="rId226" Type="http://schemas.openxmlformats.org/officeDocument/2006/relationships/customXml" Target="../ink/ink1217.xml"/><Relationship Id="rId433" Type="http://schemas.openxmlformats.org/officeDocument/2006/relationships/image" Target="../media/image919.png"/><Relationship Id="rId640" Type="http://schemas.openxmlformats.org/officeDocument/2006/relationships/customXml" Target="../ink/ink1424.xml"/><Relationship Id="rId738" Type="http://schemas.openxmlformats.org/officeDocument/2006/relationships/customXml" Target="../ink/ink1473.xml"/><Relationship Id="rId74" Type="http://schemas.openxmlformats.org/officeDocument/2006/relationships/customXml" Target="../ink/ink1141.xml"/><Relationship Id="rId377" Type="http://schemas.openxmlformats.org/officeDocument/2006/relationships/image" Target="../media/image890.png"/><Relationship Id="rId500" Type="http://schemas.openxmlformats.org/officeDocument/2006/relationships/customXml" Target="../ink/ink1354.xml"/><Relationship Id="rId584" Type="http://schemas.openxmlformats.org/officeDocument/2006/relationships/customXml" Target="../ink/ink1396.xml"/><Relationship Id="rId805" Type="http://schemas.openxmlformats.org/officeDocument/2006/relationships/image" Target="../media/image1105.png"/><Relationship Id="rId5" Type="http://schemas.openxmlformats.org/officeDocument/2006/relationships/image" Target="../media/image704.png"/><Relationship Id="rId237" Type="http://schemas.openxmlformats.org/officeDocument/2006/relationships/image" Target="../media/image820.png"/><Relationship Id="rId791" Type="http://schemas.openxmlformats.org/officeDocument/2006/relationships/image" Target="../media/image1098.png"/><Relationship Id="rId444" Type="http://schemas.openxmlformats.org/officeDocument/2006/relationships/customXml" Target="../ink/ink1326.xml"/><Relationship Id="rId651" Type="http://schemas.openxmlformats.org/officeDocument/2006/relationships/image" Target="../media/image1028.png"/><Relationship Id="rId749" Type="http://schemas.openxmlformats.org/officeDocument/2006/relationships/image" Target="../media/image1077.png"/><Relationship Id="rId290" Type="http://schemas.openxmlformats.org/officeDocument/2006/relationships/customXml" Target="../ink/ink1249.xml"/><Relationship Id="rId304" Type="http://schemas.openxmlformats.org/officeDocument/2006/relationships/customXml" Target="../ink/ink1256.xml"/><Relationship Id="rId388" Type="http://schemas.openxmlformats.org/officeDocument/2006/relationships/customXml" Target="../ink/ink1298.xml"/><Relationship Id="rId511" Type="http://schemas.openxmlformats.org/officeDocument/2006/relationships/image" Target="../media/image958.png"/><Relationship Id="rId609" Type="http://schemas.openxmlformats.org/officeDocument/2006/relationships/image" Target="../media/image1007.png"/><Relationship Id="rId85" Type="http://schemas.openxmlformats.org/officeDocument/2006/relationships/image" Target="../media/image744.png"/><Relationship Id="rId150" Type="http://schemas.openxmlformats.org/officeDocument/2006/relationships/customXml" Target="../ink/ink1179.xml"/><Relationship Id="rId595" Type="http://schemas.openxmlformats.org/officeDocument/2006/relationships/image" Target="../media/image1000.png"/><Relationship Id="rId816" Type="http://schemas.openxmlformats.org/officeDocument/2006/relationships/customXml" Target="../ink/ink1512.xml"/><Relationship Id="rId248" Type="http://schemas.openxmlformats.org/officeDocument/2006/relationships/customXml" Target="../ink/ink1228.xml"/><Relationship Id="rId455" Type="http://schemas.openxmlformats.org/officeDocument/2006/relationships/image" Target="../media/image930.png"/><Relationship Id="rId662" Type="http://schemas.openxmlformats.org/officeDocument/2006/relationships/customXml" Target="../ink/ink1435.xml"/><Relationship Id="rId12" Type="http://schemas.openxmlformats.org/officeDocument/2006/relationships/customXml" Target="../ink/ink1110.xml"/><Relationship Id="rId108" Type="http://schemas.openxmlformats.org/officeDocument/2006/relationships/customXml" Target="../ink/ink1158.xml"/><Relationship Id="rId315" Type="http://schemas.openxmlformats.org/officeDocument/2006/relationships/image" Target="../media/image859.png"/><Relationship Id="rId522" Type="http://schemas.openxmlformats.org/officeDocument/2006/relationships/customXml" Target="../ink/ink1365.xml"/><Relationship Id="rId96" Type="http://schemas.openxmlformats.org/officeDocument/2006/relationships/customXml" Target="../ink/ink1152.xml"/><Relationship Id="rId161" Type="http://schemas.openxmlformats.org/officeDocument/2006/relationships/image" Target="../media/image782.png"/><Relationship Id="rId399" Type="http://schemas.openxmlformats.org/officeDocument/2006/relationships/image" Target="../media/image902.png"/><Relationship Id="rId259" Type="http://schemas.openxmlformats.org/officeDocument/2006/relationships/image" Target="../media/image831.png"/><Relationship Id="rId466" Type="http://schemas.openxmlformats.org/officeDocument/2006/relationships/customXml" Target="../ink/ink1337.xml"/><Relationship Id="rId673" Type="http://schemas.openxmlformats.org/officeDocument/2006/relationships/image" Target="../media/image1039.png"/><Relationship Id="rId23" Type="http://schemas.openxmlformats.org/officeDocument/2006/relationships/image" Target="../media/image713.png"/><Relationship Id="rId119" Type="http://schemas.openxmlformats.org/officeDocument/2006/relationships/image" Target="../media/image761.png"/><Relationship Id="rId326" Type="http://schemas.openxmlformats.org/officeDocument/2006/relationships/customXml" Target="../ink/ink1267.xml"/><Relationship Id="rId533" Type="http://schemas.openxmlformats.org/officeDocument/2006/relationships/image" Target="../media/image969.png"/><Relationship Id="rId740" Type="http://schemas.openxmlformats.org/officeDocument/2006/relationships/customXml" Target="../ink/ink1474.xml"/><Relationship Id="rId172" Type="http://schemas.openxmlformats.org/officeDocument/2006/relationships/customXml" Target="../ink/ink1190.xml"/><Relationship Id="rId477" Type="http://schemas.openxmlformats.org/officeDocument/2006/relationships/image" Target="../media/image941.png"/><Relationship Id="rId600" Type="http://schemas.openxmlformats.org/officeDocument/2006/relationships/customXml" Target="../ink/ink1404.xml"/><Relationship Id="rId684" Type="http://schemas.openxmlformats.org/officeDocument/2006/relationships/customXml" Target="../ink/ink1446.xml"/><Relationship Id="rId337" Type="http://schemas.openxmlformats.org/officeDocument/2006/relationships/image" Target="../media/image870.png"/><Relationship Id="rId34" Type="http://schemas.openxmlformats.org/officeDocument/2006/relationships/customXml" Target="../ink/ink1121.xml"/><Relationship Id="rId544" Type="http://schemas.openxmlformats.org/officeDocument/2006/relationships/customXml" Target="../ink/ink1376.xml"/><Relationship Id="rId751" Type="http://schemas.openxmlformats.org/officeDocument/2006/relationships/image" Target="../media/image1078.png"/><Relationship Id="rId183" Type="http://schemas.openxmlformats.org/officeDocument/2006/relationships/image" Target="../media/image793.png"/><Relationship Id="rId390" Type="http://schemas.openxmlformats.org/officeDocument/2006/relationships/customXml" Target="../ink/ink1299.xml"/><Relationship Id="rId404" Type="http://schemas.openxmlformats.org/officeDocument/2006/relationships/customXml" Target="../ink/ink1306.xml"/><Relationship Id="rId611" Type="http://schemas.openxmlformats.org/officeDocument/2006/relationships/image" Target="../media/image1008.png"/><Relationship Id="rId250" Type="http://schemas.openxmlformats.org/officeDocument/2006/relationships/customXml" Target="../ink/ink1229.xml"/><Relationship Id="rId488" Type="http://schemas.openxmlformats.org/officeDocument/2006/relationships/customXml" Target="../ink/ink1348.xml"/><Relationship Id="rId695" Type="http://schemas.openxmlformats.org/officeDocument/2006/relationships/image" Target="../media/image1050.png"/><Relationship Id="rId709" Type="http://schemas.openxmlformats.org/officeDocument/2006/relationships/image" Target="../media/image1057.png"/><Relationship Id="rId45" Type="http://schemas.openxmlformats.org/officeDocument/2006/relationships/image" Target="../media/image724.png"/><Relationship Id="rId110" Type="http://schemas.openxmlformats.org/officeDocument/2006/relationships/customXml" Target="../ink/ink1159.xml"/><Relationship Id="rId348" Type="http://schemas.openxmlformats.org/officeDocument/2006/relationships/customXml" Target="../ink/ink1278.xml"/><Relationship Id="rId555" Type="http://schemas.openxmlformats.org/officeDocument/2006/relationships/image" Target="../media/image980.png"/><Relationship Id="rId762" Type="http://schemas.openxmlformats.org/officeDocument/2006/relationships/customXml" Target="../ink/ink1485.xml"/><Relationship Id="rId194" Type="http://schemas.openxmlformats.org/officeDocument/2006/relationships/customXml" Target="../ink/ink1201.xml"/><Relationship Id="rId208" Type="http://schemas.openxmlformats.org/officeDocument/2006/relationships/customXml" Target="../ink/ink1208.xml"/><Relationship Id="rId415" Type="http://schemas.openxmlformats.org/officeDocument/2006/relationships/image" Target="../media/image910.png"/><Relationship Id="rId622" Type="http://schemas.openxmlformats.org/officeDocument/2006/relationships/customXml" Target="../ink/ink1415.xml"/><Relationship Id="rId261" Type="http://schemas.openxmlformats.org/officeDocument/2006/relationships/image" Target="../media/image832.png"/><Relationship Id="rId499" Type="http://schemas.openxmlformats.org/officeDocument/2006/relationships/image" Target="../media/image952.png"/><Relationship Id="rId56" Type="http://schemas.openxmlformats.org/officeDocument/2006/relationships/customXml" Target="../ink/ink1132.xml"/><Relationship Id="rId359" Type="http://schemas.openxmlformats.org/officeDocument/2006/relationships/image" Target="../media/image881.png"/><Relationship Id="rId566" Type="http://schemas.openxmlformats.org/officeDocument/2006/relationships/customXml" Target="../ink/ink1387.xml"/><Relationship Id="rId773" Type="http://schemas.openxmlformats.org/officeDocument/2006/relationships/image" Target="../media/image1089.png"/><Relationship Id="rId121" Type="http://schemas.openxmlformats.org/officeDocument/2006/relationships/image" Target="../media/image762.png"/><Relationship Id="rId219" Type="http://schemas.openxmlformats.org/officeDocument/2006/relationships/image" Target="../media/image811.png"/><Relationship Id="rId426" Type="http://schemas.openxmlformats.org/officeDocument/2006/relationships/customXml" Target="../ink/ink1317.xml"/><Relationship Id="rId633" Type="http://schemas.openxmlformats.org/officeDocument/2006/relationships/image" Target="../media/image1019.png"/><Relationship Id="rId67" Type="http://schemas.openxmlformats.org/officeDocument/2006/relationships/image" Target="../media/image735.png"/><Relationship Id="rId272" Type="http://schemas.openxmlformats.org/officeDocument/2006/relationships/customXml" Target="../ink/ink1240.xml"/><Relationship Id="rId577" Type="http://schemas.openxmlformats.org/officeDocument/2006/relationships/image" Target="../media/image991.png"/><Relationship Id="rId700" Type="http://schemas.openxmlformats.org/officeDocument/2006/relationships/customXml" Target="../ink/ink1454.xml"/><Relationship Id="rId132" Type="http://schemas.openxmlformats.org/officeDocument/2006/relationships/customXml" Target="../ink/ink1170.xml"/><Relationship Id="rId784" Type="http://schemas.openxmlformats.org/officeDocument/2006/relationships/customXml" Target="../ink/ink1496.xml"/><Relationship Id="rId437" Type="http://schemas.openxmlformats.org/officeDocument/2006/relationships/image" Target="../media/image921.png"/><Relationship Id="rId644" Type="http://schemas.openxmlformats.org/officeDocument/2006/relationships/customXml" Target="../ink/ink1426.xml"/><Relationship Id="rId283" Type="http://schemas.openxmlformats.org/officeDocument/2006/relationships/image" Target="../media/image843.png"/><Relationship Id="rId490" Type="http://schemas.openxmlformats.org/officeDocument/2006/relationships/customXml" Target="../ink/ink1349.xml"/><Relationship Id="rId504" Type="http://schemas.openxmlformats.org/officeDocument/2006/relationships/customXml" Target="../ink/ink1356.xml"/><Relationship Id="rId711" Type="http://schemas.openxmlformats.org/officeDocument/2006/relationships/image" Target="../media/image1058.png"/><Relationship Id="rId78" Type="http://schemas.openxmlformats.org/officeDocument/2006/relationships/customXml" Target="../ink/ink1143.xml"/><Relationship Id="rId143" Type="http://schemas.openxmlformats.org/officeDocument/2006/relationships/image" Target="../media/image773.png"/><Relationship Id="rId350" Type="http://schemas.openxmlformats.org/officeDocument/2006/relationships/customXml" Target="../ink/ink1279.xml"/><Relationship Id="rId588" Type="http://schemas.openxmlformats.org/officeDocument/2006/relationships/customXml" Target="../ink/ink1398.xml"/><Relationship Id="rId795" Type="http://schemas.openxmlformats.org/officeDocument/2006/relationships/image" Target="../media/image1100.png"/><Relationship Id="rId809" Type="http://schemas.openxmlformats.org/officeDocument/2006/relationships/image" Target="../media/image1107.png"/><Relationship Id="rId9" Type="http://schemas.openxmlformats.org/officeDocument/2006/relationships/image" Target="../media/image706.png"/><Relationship Id="rId210" Type="http://schemas.openxmlformats.org/officeDocument/2006/relationships/customXml" Target="../ink/ink1209.xml"/><Relationship Id="rId448" Type="http://schemas.openxmlformats.org/officeDocument/2006/relationships/customXml" Target="../ink/ink1328.xml"/><Relationship Id="rId655" Type="http://schemas.openxmlformats.org/officeDocument/2006/relationships/image" Target="../media/image1030.png"/><Relationship Id="rId294" Type="http://schemas.openxmlformats.org/officeDocument/2006/relationships/customXml" Target="../ink/ink1251.xml"/><Relationship Id="rId308" Type="http://schemas.openxmlformats.org/officeDocument/2006/relationships/customXml" Target="../ink/ink1258.xml"/><Relationship Id="rId515" Type="http://schemas.openxmlformats.org/officeDocument/2006/relationships/image" Target="../media/image960.png"/><Relationship Id="rId722" Type="http://schemas.openxmlformats.org/officeDocument/2006/relationships/customXml" Target="../ink/ink1465.xml"/><Relationship Id="rId89" Type="http://schemas.openxmlformats.org/officeDocument/2006/relationships/image" Target="../media/image746.png"/><Relationship Id="rId154" Type="http://schemas.openxmlformats.org/officeDocument/2006/relationships/customXml" Target="../ink/ink1181.xml"/><Relationship Id="rId361" Type="http://schemas.openxmlformats.org/officeDocument/2006/relationships/image" Target="../media/image882.png"/><Relationship Id="rId599" Type="http://schemas.openxmlformats.org/officeDocument/2006/relationships/image" Target="../media/image1002.png"/><Relationship Id="rId459" Type="http://schemas.openxmlformats.org/officeDocument/2006/relationships/image" Target="../media/image932.png"/><Relationship Id="rId666" Type="http://schemas.openxmlformats.org/officeDocument/2006/relationships/customXml" Target="../ink/ink1437.xml"/><Relationship Id="rId16" Type="http://schemas.openxmlformats.org/officeDocument/2006/relationships/customXml" Target="../ink/ink1112.xml"/><Relationship Id="rId221" Type="http://schemas.openxmlformats.org/officeDocument/2006/relationships/image" Target="../media/image812.png"/><Relationship Id="rId319" Type="http://schemas.openxmlformats.org/officeDocument/2006/relationships/image" Target="../media/image861.png"/><Relationship Id="rId526" Type="http://schemas.openxmlformats.org/officeDocument/2006/relationships/customXml" Target="../ink/ink1367.xml"/><Relationship Id="rId733" Type="http://schemas.openxmlformats.org/officeDocument/2006/relationships/image" Target="../media/image1069.png"/><Relationship Id="rId165" Type="http://schemas.openxmlformats.org/officeDocument/2006/relationships/image" Target="../media/image784.png"/><Relationship Id="rId372" Type="http://schemas.openxmlformats.org/officeDocument/2006/relationships/customXml" Target="../ink/ink1290.xml"/><Relationship Id="rId677" Type="http://schemas.openxmlformats.org/officeDocument/2006/relationships/image" Target="../media/image1041.png"/><Relationship Id="rId800" Type="http://schemas.openxmlformats.org/officeDocument/2006/relationships/customXml" Target="../ink/ink1504.xml"/><Relationship Id="rId232" Type="http://schemas.openxmlformats.org/officeDocument/2006/relationships/customXml" Target="../ink/ink1220.xml"/><Relationship Id="rId27" Type="http://schemas.openxmlformats.org/officeDocument/2006/relationships/image" Target="../media/image715.png"/><Relationship Id="rId537" Type="http://schemas.openxmlformats.org/officeDocument/2006/relationships/image" Target="../media/image971.png"/><Relationship Id="rId744" Type="http://schemas.openxmlformats.org/officeDocument/2006/relationships/customXml" Target="../ink/ink1476.xml"/><Relationship Id="rId80" Type="http://schemas.openxmlformats.org/officeDocument/2006/relationships/customXml" Target="../ink/ink1144.xml"/><Relationship Id="rId176" Type="http://schemas.openxmlformats.org/officeDocument/2006/relationships/customXml" Target="../ink/ink1192.xml"/><Relationship Id="rId383" Type="http://schemas.openxmlformats.org/officeDocument/2006/relationships/image" Target="../media/image893.png"/><Relationship Id="rId590" Type="http://schemas.openxmlformats.org/officeDocument/2006/relationships/customXml" Target="../ink/ink1399.xml"/><Relationship Id="rId604" Type="http://schemas.openxmlformats.org/officeDocument/2006/relationships/customXml" Target="../ink/ink1406.xml"/><Relationship Id="rId811" Type="http://schemas.openxmlformats.org/officeDocument/2006/relationships/image" Target="../media/image1108.png"/><Relationship Id="rId243" Type="http://schemas.openxmlformats.org/officeDocument/2006/relationships/image" Target="../media/image823.png"/><Relationship Id="rId450" Type="http://schemas.openxmlformats.org/officeDocument/2006/relationships/customXml" Target="../ink/ink1329.xml"/><Relationship Id="rId688" Type="http://schemas.openxmlformats.org/officeDocument/2006/relationships/customXml" Target="../ink/ink1448.xml"/><Relationship Id="rId38" Type="http://schemas.openxmlformats.org/officeDocument/2006/relationships/customXml" Target="../ink/ink1123.xml"/><Relationship Id="rId103" Type="http://schemas.openxmlformats.org/officeDocument/2006/relationships/image" Target="../media/image753.png"/><Relationship Id="rId310" Type="http://schemas.openxmlformats.org/officeDocument/2006/relationships/customXml" Target="../ink/ink1259.xml"/><Relationship Id="rId548" Type="http://schemas.openxmlformats.org/officeDocument/2006/relationships/customXml" Target="../ink/ink1378.xml"/><Relationship Id="rId755" Type="http://schemas.openxmlformats.org/officeDocument/2006/relationships/image" Target="../media/image1080.png"/><Relationship Id="rId91" Type="http://schemas.openxmlformats.org/officeDocument/2006/relationships/image" Target="../media/image747.png"/><Relationship Id="rId187" Type="http://schemas.openxmlformats.org/officeDocument/2006/relationships/image" Target="../media/image795.png"/><Relationship Id="rId394" Type="http://schemas.openxmlformats.org/officeDocument/2006/relationships/customXml" Target="../ink/ink1301.xml"/><Relationship Id="rId408" Type="http://schemas.openxmlformats.org/officeDocument/2006/relationships/customXml" Target="../ink/ink1308.xml"/><Relationship Id="rId615" Type="http://schemas.openxmlformats.org/officeDocument/2006/relationships/image" Target="../media/image1010.png"/><Relationship Id="rId254" Type="http://schemas.openxmlformats.org/officeDocument/2006/relationships/customXml" Target="../ink/ink1231.xml"/><Relationship Id="rId699" Type="http://schemas.openxmlformats.org/officeDocument/2006/relationships/image" Target="../media/image1052.png"/><Relationship Id="rId49" Type="http://schemas.openxmlformats.org/officeDocument/2006/relationships/image" Target="../media/image726.png"/><Relationship Id="rId114" Type="http://schemas.openxmlformats.org/officeDocument/2006/relationships/customXml" Target="../ink/ink1161.xml"/><Relationship Id="rId461" Type="http://schemas.openxmlformats.org/officeDocument/2006/relationships/image" Target="../media/image933.png"/><Relationship Id="rId559" Type="http://schemas.openxmlformats.org/officeDocument/2006/relationships/image" Target="../media/image982.png"/><Relationship Id="rId766" Type="http://schemas.openxmlformats.org/officeDocument/2006/relationships/customXml" Target="../ink/ink1487.xml"/><Relationship Id="rId198" Type="http://schemas.openxmlformats.org/officeDocument/2006/relationships/customXml" Target="../ink/ink1203.xml"/><Relationship Id="rId321" Type="http://schemas.openxmlformats.org/officeDocument/2006/relationships/image" Target="../media/image862.png"/><Relationship Id="rId419" Type="http://schemas.openxmlformats.org/officeDocument/2006/relationships/image" Target="../media/image912.png"/><Relationship Id="rId626" Type="http://schemas.openxmlformats.org/officeDocument/2006/relationships/customXml" Target="../ink/ink1417.xml"/><Relationship Id="rId265" Type="http://schemas.openxmlformats.org/officeDocument/2006/relationships/image" Target="../media/image834.png"/><Relationship Id="rId472" Type="http://schemas.openxmlformats.org/officeDocument/2006/relationships/customXml" Target="../ink/ink1340.xml"/><Relationship Id="rId125" Type="http://schemas.openxmlformats.org/officeDocument/2006/relationships/image" Target="../media/image764.png"/><Relationship Id="rId332" Type="http://schemas.openxmlformats.org/officeDocument/2006/relationships/customXml" Target="../ink/ink1270.xml"/><Relationship Id="rId777" Type="http://schemas.openxmlformats.org/officeDocument/2006/relationships/image" Target="../media/image1091.png"/><Relationship Id="rId637" Type="http://schemas.openxmlformats.org/officeDocument/2006/relationships/image" Target="../media/image1021.png"/><Relationship Id="rId276" Type="http://schemas.openxmlformats.org/officeDocument/2006/relationships/customXml" Target="../ink/ink1242.xml"/><Relationship Id="rId483" Type="http://schemas.openxmlformats.org/officeDocument/2006/relationships/image" Target="../media/image944.png"/><Relationship Id="rId690" Type="http://schemas.openxmlformats.org/officeDocument/2006/relationships/customXml" Target="../ink/ink1449.xml"/><Relationship Id="rId704" Type="http://schemas.openxmlformats.org/officeDocument/2006/relationships/customXml" Target="../ink/ink1456.xml"/><Relationship Id="rId40" Type="http://schemas.openxmlformats.org/officeDocument/2006/relationships/customXml" Target="../ink/ink1124.xml"/><Relationship Id="rId136" Type="http://schemas.openxmlformats.org/officeDocument/2006/relationships/customXml" Target="../ink/ink1172.xml"/><Relationship Id="rId343" Type="http://schemas.openxmlformats.org/officeDocument/2006/relationships/image" Target="../media/image873.png"/><Relationship Id="rId550" Type="http://schemas.openxmlformats.org/officeDocument/2006/relationships/customXml" Target="../ink/ink1379.xml"/><Relationship Id="rId788" Type="http://schemas.openxmlformats.org/officeDocument/2006/relationships/customXml" Target="../ink/ink1498.xml"/><Relationship Id="rId203" Type="http://schemas.openxmlformats.org/officeDocument/2006/relationships/image" Target="../media/image803.png"/><Relationship Id="rId648" Type="http://schemas.openxmlformats.org/officeDocument/2006/relationships/customXml" Target="../ink/ink1428.xml"/><Relationship Id="rId287" Type="http://schemas.openxmlformats.org/officeDocument/2006/relationships/image" Target="../media/image845.png"/><Relationship Id="rId410" Type="http://schemas.openxmlformats.org/officeDocument/2006/relationships/customXml" Target="../ink/ink1309.xml"/><Relationship Id="rId494" Type="http://schemas.openxmlformats.org/officeDocument/2006/relationships/customXml" Target="../ink/ink1351.xml"/><Relationship Id="rId508" Type="http://schemas.openxmlformats.org/officeDocument/2006/relationships/customXml" Target="../ink/ink1358.xml"/><Relationship Id="rId715" Type="http://schemas.openxmlformats.org/officeDocument/2006/relationships/image" Target="../media/image1060.png"/><Relationship Id="rId147" Type="http://schemas.openxmlformats.org/officeDocument/2006/relationships/image" Target="../media/image775.png"/><Relationship Id="rId354" Type="http://schemas.openxmlformats.org/officeDocument/2006/relationships/customXml" Target="../ink/ink1281.xml"/><Relationship Id="rId799" Type="http://schemas.openxmlformats.org/officeDocument/2006/relationships/image" Target="../media/image1102.png"/><Relationship Id="rId51" Type="http://schemas.openxmlformats.org/officeDocument/2006/relationships/image" Target="../media/image727.png"/><Relationship Id="rId561" Type="http://schemas.openxmlformats.org/officeDocument/2006/relationships/image" Target="../media/image983.png"/><Relationship Id="rId659" Type="http://schemas.openxmlformats.org/officeDocument/2006/relationships/image" Target="../media/image1032.png"/><Relationship Id="rId214" Type="http://schemas.openxmlformats.org/officeDocument/2006/relationships/customXml" Target="../ink/ink1211.xml"/><Relationship Id="rId298" Type="http://schemas.openxmlformats.org/officeDocument/2006/relationships/customXml" Target="../ink/ink1253.xml"/><Relationship Id="rId421" Type="http://schemas.openxmlformats.org/officeDocument/2006/relationships/image" Target="../media/image913.png"/><Relationship Id="rId519" Type="http://schemas.openxmlformats.org/officeDocument/2006/relationships/image" Target="../media/image962.png"/><Relationship Id="rId158" Type="http://schemas.openxmlformats.org/officeDocument/2006/relationships/customXml" Target="../ink/ink1183.xml"/><Relationship Id="rId726" Type="http://schemas.openxmlformats.org/officeDocument/2006/relationships/customXml" Target="../ink/ink1467.xml"/><Relationship Id="rId62" Type="http://schemas.openxmlformats.org/officeDocument/2006/relationships/customXml" Target="../ink/ink1135.xml"/><Relationship Id="rId365" Type="http://schemas.openxmlformats.org/officeDocument/2006/relationships/image" Target="../media/image884.png"/><Relationship Id="rId572" Type="http://schemas.openxmlformats.org/officeDocument/2006/relationships/customXml" Target="../ink/ink1390.xml"/><Relationship Id="rId225" Type="http://schemas.openxmlformats.org/officeDocument/2006/relationships/image" Target="../media/image814.png"/><Relationship Id="rId432" Type="http://schemas.openxmlformats.org/officeDocument/2006/relationships/customXml" Target="../ink/ink1320.xml"/><Relationship Id="rId737" Type="http://schemas.openxmlformats.org/officeDocument/2006/relationships/image" Target="../media/image1071.png"/><Relationship Id="rId73" Type="http://schemas.openxmlformats.org/officeDocument/2006/relationships/image" Target="../media/image738.png"/><Relationship Id="rId169" Type="http://schemas.openxmlformats.org/officeDocument/2006/relationships/image" Target="../media/image786.png"/><Relationship Id="rId376" Type="http://schemas.openxmlformats.org/officeDocument/2006/relationships/customXml" Target="../ink/ink1292.xml"/><Relationship Id="rId583" Type="http://schemas.openxmlformats.org/officeDocument/2006/relationships/image" Target="../media/image994.png"/><Relationship Id="rId790" Type="http://schemas.openxmlformats.org/officeDocument/2006/relationships/customXml" Target="../ink/ink1499.xml"/><Relationship Id="rId804" Type="http://schemas.openxmlformats.org/officeDocument/2006/relationships/customXml" Target="../ink/ink1506.xml"/><Relationship Id="rId4" Type="http://schemas.openxmlformats.org/officeDocument/2006/relationships/customXml" Target="../ink/ink1106.xml"/><Relationship Id="rId236" Type="http://schemas.openxmlformats.org/officeDocument/2006/relationships/customXml" Target="../ink/ink1222.xml"/><Relationship Id="rId443" Type="http://schemas.openxmlformats.org/officeDocument/2006/relationships/image" Target="../media/image924.png"/><Relationship Id="rId650" Type="http://schemas.openxmlformats.org/officeDocument/2006/relationships/customXml" Target="../ink/ink1429.xml"/><Relationship Id="rId303" Type="http://schemas.openxmlformats.org/officeDocument/2006/relationships/image" Target="../media/image853.png"/><Relationship Id="rId748" Type="http://schemas.openxmlformats.org/officeDocument/2006/relationships/customXml" Target="../ink/ink1478.xml"/><Relationship Id="rId84" Type="http://schemas.openxmlformats.org/officeDocument/2006/relationships/customXml" Target="../ink/ink1146.xml"/><Relationship Id="rId387" Type="http://schemas.openxmlformats.org/officeDocument/2006/relationships/image" Target="../media/image895.png"/><Relationship Id="rId510" Type="http://schemas.openxmlformats.org/officeDocument/2006/relationships/customXml" Target="../ink/ink1359.xml"/><Relationship Id="rId594" Type="http://schemas.openxmlformats.org/officeDocument/2006/relationships/customXml" Target="../ink/ink1401.xml"/><Relationship Id="rId608" Type="http://schemas.openxmlformats.org/officeDocument/2006/relationships/customXml" Target="../ink/ink1408.xml"/><Relationship Id="rId815" Type="http://schemas.openxmlformats.org/officeDocument/2006/relationships/image" Target="../media/image1110.png"/><Relationship Id="rId247" Type="http://schemas.openxmlformats.org/officeDocument/2006/relationships/image" Target="../media/image825.png"/><Relationship Id="rId107" Type="http://schemas.openxmlformats.org/officeDocument/2006/relationships/image" Target="../media/image755.png"/><Relationship Id="rId454" Type="http://schemas.openxmlformats.org/officeDocument/2006/relationships/customXml" Target="../ink/ink1331.xml"/><Relationship Id="rId661" Type="http://schemas.openxmlformats.org/officeDocument/2006/relationships/image" Target="../media/image1033.png"/><Relationship Id="rId759" Type="http://schemas.openxmlformats.org/officeDocument/2006/relationships/image" Target="../media/image1082.png"/><Relationship Id="rId11" Type="http://schemas.openxmlformats.org/officeDocument/2006/relationships/image" Target="../media/image707.png"/><Relationship Id="rId314" Type="http://schemas.openxmlformats.org/officeDocument/2006/relationships/customXml" Target="../ink/ink1261.xml"/><Relationship Id="rId398" Type="http://schemas.openxmlformats.org/officeDocument/2006/relationships/customXml" Target="../ink/ink1303.xml"/><Relationship Id="rId521" Type="http://schemas.openxmlformats.org/officeDocument/2006/relationships/image" Target="../media/image963.png"/><Relationship Id="rId619" Type="http://schemas.openxmlformats.org/officeDocument/2006/relationships/image" Target="../media/image1012.png"/><Relationship Id="rId95" Type="http://schemas.openxmlformats.org/officeDocument/2006/relationships/image" Target="../media/image749.png"/><Relationship Id="rId160" Type="http://schemas.openxmlformats.org/officeDocument/2006/relationships/customXml" Target="../ink/ink1184.xml"/><Relationship Id="rId258" Type="http://schemas.openxmlformats.org/officeDocument/2006/relationships/customXml" Target="../ink/ink1233.xml"/><Relationship Id="rId465" Type="http://schemas.openxmlformats.org/officeDocument/2006/relationships/image" Target="../media/image935.png"/><Relationship Id="rId672" Type="http://schemas.openxmlformats.org/officeDocument/2006/relationships/customXml" Target="../ink/ink1440.xml"/><Relationship Id="rId22" Type="http://schemas.openxmlformats.org/officeDocument/2006/relationships/customXml" Target="../ink/ink1115.xml"/><Relationship Id="rId118" Type="http://schemas.openxmlformats.org/officeDocument/2006/relationships/customXml" Target="../ink/ink1163.xml"/><Relationship Id="rId325" Type="http://schemas.openxmlformats.org/officeDocument/2006/relationships/image" Target="../media/image864.png"/><Relationship Id="rId532" Type="http://schemas.openxmlformats.org/officeDocument/2006/relationships/customXml" Target="../ink/ink1370.xml"/><Relationship Id="rId171" Type="http://schemas.openxmlformats.org/officeDocument/2006/relationships/image" Target="../media/image787.png"/><Relationship Id="rId269" Type="http://schemas.openxmlformats.org/officeDocument/2006/relationships/image" Target="../media/image836.png"/><Relationship Id="rId476" Type="http://schemas.openxmlformats.org/officeDocument/2006/relationships/customXml" Target="../ink/ink1342.xml"/><Relationship Id="rId683" Type="http://schemas.openxmlformats.org/officeDocument/2006/relationships/image" Target="../media/image1044.png"/><Relationship Id="rId33" Type="http://schemas.openxmlformats.org/officeDocument/2006/relationships/image" Target="../media/image718.png"/><Relationship Id="rId129" Type="http://schemas.openxmlformats.org/officeDocument/2006/relationships/image" Target="../media/image766.png"/><Relationship Id="rId336" Type="http://schemas.openxmlformats.org/officeDocument/2006/relationships/customXml" Target="../ink/ink1272.xml"/><Relationship Id="rId543" Type="http://schemas.openxmlformats.org/officeDocument/2006/relationships/image" Target="../media/image974.png"/><Relationship Id="rId182" Type="http://schemas.openxmlformats.org/officeDocument/2006/relationships/customXml" Target="../ink/ink1195.xml"/><Relationship Id="rId403" Type="http://schemas.openxmlformats.org/officeDocument/2006/relationships/image" Target="../media/image904.png"/><Relationship Id="rId750" Type="http://schemas.openxmlformats.org/officeDocument/2006/relationships/customXml" Target="../ink/ink1479.xml"/><Relationship Id="rId487" Type="http://schemas.openxmlformats.org/officeDocument/2006/relationships/image" Target="../media/image946.png"/><Relationship Id="rId610" Type="http://schemas.openxmlformats.org/officeDocument/2006/relationships/customXml" Target="../ink/ink1409.xml"/><Relationship Id="rId694" Type="http://schemas.openxmlformats.org/officeDocument/2006/relationships/customXml" Target="../ink/ink1451.xml"/><Relationship Id="rId708" Type="http://schemas.openxmlformats.org/officeDocument/2006/relationships/customXml" Target="../ink/ink14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Makroökonomie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0C6F380-30FC-41B3-BC19-ACC4A7CF8E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EB2D751A-0893-5408-1A1B-1A62984A298E}"/>
              </a:ext>
            </a:extLst>
          </p:cNvPr>
          <p:cNvGrpSpPr/>
          <p:nvPr/>
        </p:nvGrpSpPr>
        <p:grpSpPr>
          <a:xfrm>
            <a:off x="253342" y="160771"/>
            <a:ext cx="6813000" cy="2079360"/>
            <a:chOff x="851858" y="3527426"/>
            <a:chExt cx="6813000" cy="207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D64E238-EB1F-B69A-F65A-20D945870568}"/>
                    </a:ext>
                  </a:extLst>
                </p14:cNvPr>
                <p14:cNvContentPartPr/>
                <p14:nvPr/>
              </p14:nvContentPartPr>
              <p14:xfrm>
                <a:off x="4540418" y="3698426"/>
                <a:ext cx="137520" cy="2901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D64E238-EB1F-B69A-F65A-20D94587056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31418" y="3689426"/>
                  <a:ext cx="1551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84D8536-CE96-8DB6-948C-9078BA2514B5}"/>
                    </a:ext>
                  </a:extLst>
                </p14:cNvPr>
                <p14:cNvContentPartPr/>
                <p14:nvPr/>
              </p14:nvContentPartPr>
              <p14:xfrm>
                <a:off x="4214618" y="3527426"/>
                <a:ext cx="1105200" cy="10159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84D8536-CE96-8DB6-948C-9078BA2514B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205618" y="3518426"/>
                  <a:ext cx="1122840" cy="10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BB118BC-87CF-D3A5-6C9C-2B34CBDFE4D5}"/>
                    </a:ext>
                  </a:extLst>
                </p14:cNvPr>
                <p14:cNvContentPartPr/>
                <p14:nvPr/>
              </p14:nvContentPartPr>
              <p14:xfrm>
                <a:off x="3852818" y="3745586"/>
                <a:ext cx="361440" cy="4082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BB118BC-87CF-D3A5-6C9C-2B34CBDFE4D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44178" y="3736946"/>
                  <a:ext cx="37908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FCD1135-E24B-3ABC-2E04-A2300F4DCF67}"/>
                    </a:ext>
                  </a:extLst>
                </p14:cNvPr>
                <p14:cNvContentPartPr/>
                <p14:nvPr/>
              </p14:nvContentPartPr>
              <p14:xfrm>
                <a:off x="5450858" y="4053386"/>
                <a:ext cx="276840" cy="190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FCD1135-E24B-3ABC-2E04-A2300F4DCF6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441858" y="4044746"/>
                  <a:ext cx="294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43257F5-F144-7549-F1D4-17F5048AE12F}"/>
                    </a:ext>
                  </a:extLst>
                </p14:cNvPr>
                <p14:cNvContentPartPr/>
                <p14:nvPr/>
              </p14:nvContentPartPr>
              <p14:xfrm>
                <a:off x="5501258" y="4117826"/>
                <a:ext cx="217440" cy="277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43257F5-F144-7549-F1D4-17F5048AE12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492618" y="4109186"/>
                  <a:ext cx="2350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1A36628-6C2D-E1EA-E868-68BB4F4A01B6}"/>
                    </a:ext>
                  </a:extLst>
                </p14:cNvPr>
                <p14:cNvContentPartPr/>
                <p14:nvPr/>
              </p14:nvContentPartPr>
              <p14:xfrm>
                <a:off x="5969258" y="3974906"/>
                <a:ext cx="162360" cy="792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1A36628-6C2D-E1EA-E868-68BB4F4A01B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60618" y="3966266"/>
                  <a:ext cx="1800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D8D2970-F801-9FA3-C2C4-1B9A14D50271}"/>
                    </a:ext>
                  </a:extLst>
                </p14:cNvPr>
                <p14:cNvContentPartPr/>
                <p14:nvPr/>
              </p14:nvContentPartPr>
              <p14:xfrm>
                <a:off x="6054578" y="3970586"/>
                <a:ext cx="148320" cy="2480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D8D2970-F801-9FA3-C2C4-1B9A14D5027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45578" y="3961586"/>
                  <a:ext cx="1659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60221DD-942A-86EA-5017-7E013EDF93DA}"/>
                    </a:ext>
                  </a:extLst>
                </p14:cNvPr>
                <p14:cNvContentPartPr/>
                <p14:nvPr/>
              </p14:nvContentPartPr>
              <p14:xfrm>
                <a:off x="4902218" y="3725786"/>
                <a:ext cx="324720" cy="3693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60221DD-942A-86EA-5017-7E013EDF93D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93578" y="3717146"/>
                  <a:ext cx="34236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615403E-05E3-23A8-1830-98500D733C64}"/>
                    </a:ext>
                  </a:extLst>
                </p14:cNvPr>
                <p14:cNvContentPartPr/>
                <p14:nvPr/>
              </p14:nvContentPartPr>
              <p14:xfrm>
                <a:off x="5834978" y="3767546"/>
                <a:ext cx="500400" cy="5731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615403E-05E3-23A8-1830-98500D733C6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25978" y="3758906"/>
                  <a:ext cx="518040" cy="59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1F4FA87-6BBA-6859-FCCF-656FF9C8F4B3}"/>
                    </a:ext>
                  </a:extLst>
                </p14:cNvPr>
                <p14:cNvContentPartPr/>
                <p14:nvPr/>
              </p14:nvContentPartPr>
              <p14:xfrm>
                <a:off x="2152538" y="5149226"/>
                <a:ext cx="81000" cy="1371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1F4FA87-6BBA-6859-FCCF-656FF9C8F4B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43898" y="5140586"/>
                  <a:ext cx="986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A7902F1-2E50-3841-75AA-F24FCA1BB5A6}"/>
                    </a:ext>
                  </a:extLst>
                </p14:cNvPr>
                <p14:cNvContentPartPr/>
                <p14:nvPr/>
              </p14:nvContentPartPr>
              <p14:xfrm>
                <a:off x="931778" y="3919106"/>
                <a:ext cx="121320" cy="1450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A7902F1-2E50-3841-75AA-F24FCA1BB5A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23138" y="3910466"/>
                  <a:ext cx="1389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E0109F2-3A7E-C0B5-D794-32F731816ED4}"/>
                    </a:ext>
                  </a:extLst>
                </p14:cNvPr>
                <p14:cNvContentPartPr/>
                <p14:nvPr/>
              </p14:nvContentPartPr>
              <p14:xfrm>
                <a:off x="1041938" y="4013786"/>
                <a:ext cx="91080" cy="885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E0109F2-3A7E-C0B5-D794-32F731816ED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33298" y="4004786"/>
                  <a:ext cx="1087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FB6722A-E905-FE81-7315-06091E555BB0}"/>
                    </a:ext>
                  </a:extLst>
                </p14:cNvPr>
                <p14:cNvContentPartPr/>
                <p14:nvPr/>
              </p14:nvContentPartPr>
              <p14:xfrm>
                <a:off x="1227338" y="3934226"/>
                <a:ext cx="129960" cy="1040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FB6722A-E905-FE81-7315-06091E555BB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218698" y="3925586"/>
                  <a:ext cx="1476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826A650-2105-AC35-F239-75ACE154D8A2}"/>
                    </a:ext>
                  </a:extLst>
                </p14:cNvPr>
                <p14:cNvContentPartPr/>
                <p14:nvPr/>
              </p14:nvContentPartPr>
              <p14:xfrm>
                <a:off x="1383218" y="3902906"/>
                <a:ext cx="176760" cy="1454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826A650-2105-AC35-F239-75ACE154D8A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374578" y="3893906"/>
                  <a:ext cx="1944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C1D07E8-A616-AC3D-3DF2-AA91108492DE}"/>
                    </a:ext>
                  </a:extLst>
                </p14:cNvPr>
                <p14:cNvContentPartPr/>
                <p14:nvPr/>
              </p14:nvContentPartPr>
              <p14:xfrm>
                <a:off x="1430378" y="3843506"/>
                <a:ext cx="173880" cy="406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C1D07E8-A616-AC3D-3DF2-AA91108492D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421378" y="3834506"/>
                  <a:ext cx="1915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1CAC3AC-FBB4-AFF0-0E3A-0FFD70A68768}"/>
                    </a:ext>
                  </a:extLst>
                </p14:cNvPr>
                <p14:cNvContentPartPr/>
                <p14:nvPr/>
              </p14:nvContentPartPr>
              <p14:xfrm>
                <a:off x="1683818" y="3997226"/>
                <a:ext cx="69480" cy="1278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1CAC3AC-FBB4-AFF0-0E3A-0FFD70A6876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675178" y="3988586"/>
                  <a:ext cx="871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C42153F-FAAD-50A8-4436-F188CD03ACD6}"/>
                    </a:ext>
                  </a:extLst>
                </p14:cNvPr>
                <p14:cNvContentPartPr/>
                <p14:nvPr/>
              </p14:nvContentPartPr>
              <p14:xfrm>
                <a:off x="1850138" y="3894626"/>
                <a:ext cx="32760" cy="1483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C42153F-FAAD-50A8-4436-F188CD03ACD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841498" y="3885626"/>
                  <a:ext cx="504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9578D01-B4D4-3FAD-9185-DF49C4CAE260}"/>
                    </a:ext>
                  </a:extLst>
                </p14:cNvPr>
                <p14:cNvContentPartPr/>
                <p14:nvPr/>
              </p14:nvContentPartPr>
              <p14:xfrm>
                <a:off x="1785338" y="3959426"/>
                <a:ext cx="142200" cy="144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9578D01-B4D4-3FAD-9185-DF49C4CAE26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776338" y="3950786"/>
                  <a:ext cx="159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C352A98-638D-27E0-25B4-53E7A1335888}"/>
                    </a:ext>
                  </a:extLst>
                </p14:cNvPr>
                <p14:cNvContentPartPr/>
                <p14:nvPr/>
              </p14:nvContentPartPr>
              <p14:xfrm>
                <a:off x="2027618" y="3824066"/>
                <a:ext cx="160920" cy="2080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C352A98-638D-27E0-25B4-53E7A133588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18618" y="3815426"/>
                  <a:ext cx="1785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81E7D99-FAAB-DA66-176A-9BA7E27FABC9}"/>
                    </a:ext>
                  </a:extLst>
                </p14:cNvPr>
                <p14:cNvContentPartPr/>
                <p14:nvPr/>
              </p14:nvContentPartPr>
              <p14:xfrm>
                <a:off x="851858" y="4137986"/>
                <a:ext cx="1420560" cy="702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81E7D99-FAAB-DA66-176A-9BA7E27FABC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43218" y="4129346"/>
                  <a:ext cx="14382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437639C-6F4D-1B90-392A-8F527E1EB31A}"/>
                    </a:ext>
                  </a:extLst>
                </p14:cNvPr>
                <p14:cNvContentPartPr/>
                <p14:nvPr/>
              </p14:nvContentPartPr>
              <p14:xfrm>
                <a:off x="1169738" y="4344986"/>
                <a:ext cx="152280" cy="1706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437639C-6F4D-1B90-392A-8F527E1EB31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61098" y="4335986"/>
                  <a:ext cx="1699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84C8077-6DF7-4001-8937-CE475E5384A5}"/>
                    </a:ext>
                  </a:extLst>
                </p14:cNvPr>
                <p14:cNvContentPartPr/>
                <p14:nvPr/>
              </p14:nvContentPartPr>
              <p14:xfrm>
                <a:off x="1448738" y="4417706"/>
                <a:ext cx="119160" cy="64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84C8077-6DF7-4001-8937-CE475E5384A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440098" y="4409066"/>
                  <a:ext cx="136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8772350-F3CD-E87F-2A1A-0E7E35E0585A}"/>
                    </a:ext>
                  </a:extLst>
                </p14:cNvPr>
                <p14:cNvContentPartPr/>
                <p14:nvPr/>
              </p14:nvContentPartPr>
              <p14:xfrm>
                <a:off x="1665098" y="4319066"/>
                <a:ext cx="131400" cy="1551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8772350-F3CD-E87F-2A1A-0E7E35E0585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656458" y="4310426"/>
                  <a:ext cx="1490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9BA7F55-68E9-1FB3-1C9E-7CB167989539}"/>
                    </a:ext>
                  </a:extLst>
                </p14:cNvPr>
                <p14:cNvContentPartPr/>
                <p14:nvPr/>
              </p14:nvContentPartPr>
              <p14:xfrm>
                <a:off x="1847618" y="4426706"/>
                <a:ext cx="111240" cy="1731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9BA7F55-68E9-1FB3-1C9E-7CB16798953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838978" y="4417706"/>
                  <a:ext cx="1288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D0CF160-1028-A79E-356A-3F048D3D12D8}"/>
                    </a:ext>
                  </a:extLst>
                </p14:cNvPr>
                <p14:cNvContentPartPr/>
                <p14:nvPr/>
              </p14:nvContentPartPr>
              <p14:xfrm>
                <a:off x="2664818" y="4078946"/>
                <a:ext cx="39960" cy="1717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D0CF160-1028-A79E-356A-3F048D3D12D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656178" y="4069946"/>
                  <a:ext cx="576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5A2376A-D797-D6C7-0A3B-ACD58B907AD4}"/>
                    </a:ext>
                  </a:extLst>
                </p14:cNvPr>
                <p14:cNvContentPartPr/>
                <p14:nvPr/>
              </p14:nvContentPartPr>
              <p14:xfrm>
                <a:off x="2608298" y="4132586"/>
                <a:ext cx="217440" cy="291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5A2376A-D797-D6C7-0A3B-ACD58B907AD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599298" y="4123586"/>
                  <a:ext cx="2350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C102519-6EAD-74E7-3C4C-52CB4EA898B8}"/>
                    </a:ext>
                  </a:extLst>
                </p14:cNvPr>
                <p14:cNvContentPartPr/>
                <p14:nvPr/>
              </p14:nvContentPartPr>
              <p14:xfrm>
                <a:off x="3129218" y="3737306"/>
                <a:ext cx="3600" cy="208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C102519-6EAD-74E7-3C4C-52CB4EA898B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120578" y="3728306"/>
                  <a:ext cx="212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778F244-A0C9-A266-7116-908130533FEC}"/>
                    </a:ext>
                  </a:extLst>
                </p14:cNvPr>
                <p14:cNvContentPartPr/>
                <p14:nvPr/>
              </p14:nvContentPartPr>
              <p14:xfrm>
                <a:off x="3111218" y="3893906"/>
                <a:ext cx="82440" cy="1047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778F244-A0C9-A266-7116-908130533FE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102578" y="3884906"/>
                  <a:ext cx="1000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7BC5306-FC1E-3787-0A47-7E39E3C88741}"/>
                    </a:ext>
                  </a:extLst>
                </p14:cNvPr>
                <p14:cNvContentPartPr/>
                <p14:nvPr/>
              </p14:nvContentPartPr>
              <p14:xfrm>
                <a:off x="3258458" y="3976346"/>
                <a:ext cx="56520" cy="687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7BC5306-FC1E-3787-0A47-7E39E3C8874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249458" y="3967346"/>
                  <a:ext cx="741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5989EC2-6F88-3ADC-1CAF-690BE83A6C4C}"/>
                    </a:ext>
                  </a:extLst>
                </p14:cNvPr>
                <p14:cNvContentPartPr/>
                <p14:nvPr/>
              </p14:nvContentPartPr>
              <p14:xfrm>
                <a:off x="3278978" y="3916586"/>
                <a:ext cx="7560" cy="136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5989EC2-6F88-3ADC-1CAF-690BE83A6C4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270338" y="3907946"/>
                  <a:ext cx="25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1CC0188-C760-99BD-A851-C7A54F67C3E4}"/>
                    </a:ext>
                  </a:extLst>
                </p14:cNvPr>
                <p14:cNvContentPartPr/>
                <p14:nvPr/>
              </p14:nvContentPartPr>
              <p14:xfrm>
                <a:off x="2997818" y="4135466"/>
                <a:ext cx="506880" cy="248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1CC0188-C760-99BD-A851-C7A54F67C3E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989178" y="4126826"/>
                  <a:ext cx="524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5E68345-8621-84E0-9C00-48283460F8B2}"/>
                    </a:ext>
                  </a:extLst>
                </p14:cNvPr>
                <p14:cNvContentPartPr/>
                <p14:nvPr/>
              </p14:nvContentPartPr>
              <p14:xfrm>
                <a:off x="2896658" y="4294946"/>
                <a:ext cx="154080" cy="1767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5E68345-8621-84E0-9C00-48283460F8B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887658" y="4285946"/>
                  <a:ext cx="1717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165DDCB-585E-7B0D-356A-985230E7BBE3}"/>
                    </a:ext>
                  </a:extLst>
                </p14:cNvPr>
                <p14:cNvContentPartPr/>
                <p14:nvPr/>
              </p14:nvContentPartPr>
              <p14:xfrm>
                <a:off x="3138578" y="4389986"/>
                <a:ext cx="101880" cy="90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165DDCB-585E-7B0D-356A-985230E7BBE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29938" y="4380986"/>
                  <a:ext cx="119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119A6D0-0A3F-AE00-16AE-F6A45D37BA44}"/>
                    </a:ext>
                  </a:extLst>
                </p14:cNvPr>
                <p14:cNvContentPartPr/>
                <p14:nvPr/>
              </p14:nvContentPartPr>
              <p14:xfrm>
                <a:off x="3287618" y="4289906"/>
                <a:ext cx="128160" cy="1548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119A6D0-0A3F-AE00-16AE-F6A45D37BA4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278618" y="4280906"/>
                  <a:ext cx="1458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1AF3824-ACF9-FC8D-C582-3E37092D3690}"/>
                    </a:ext>
                  </a:extLst>
                </p14:cNvPr>
                <p14:cNvContentPartPr/>
                <p14:nvPr/>
              </p14:nvContentPartPr>
              <p14:xfrm>
                <a:off x="3436298" y="4398266"/>
                <a:ext cx="92160" cy="2145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1AF3824-ACF9-FC8D-C582-3E37092D369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27658" y="4389266"/>
                  <a:ext cx="1098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081882E-784E-4DF0-929A-AE350ABEFDA1}"/>
                    </a:ext>
                  </a:extLst>
                </p14:cNvPr>
                <p14:cNvContentPartPr/>
                <p14:nvPr/>
              </p14:nvContentPartPr>
              <p14:xfrm>
                <a:off x="869858" y="4670426"/>
                <a:ext cx="1519560" cy="2109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081882E-784E-4DF0-929A-AE350ABEFDA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60858" y="4661786"/>
                  <a:ext cx="15372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A8CA8DE-7CE2-DD1D-19F8-737169C31701}"/>
                    </a:ext>
                  </a:extLst>
                </p14:cNvPr>
                <p14:cNvContentPartPr/>
                <p14:nvPr/>
              </p14:nvContentPartPr>
              <p14:xfrm>
                <a:off x="2405618" y="4723346"/>
                <a:ext cx="1061280" cy="1497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A8CA8DE-7CE2-DD1D-19F8-737169C3170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396978" y="4714706"/>
                  <a:ext cx="10789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B53AF02-C674-819F-F771-DFF1BF2F5CAA}"/>
                    </a:ext>
                  </a:extLst>
                </p14:cNvPr>
                <p14:cNvContentPartPr/>
                <p14:nvPr/>
              </p14:nvContentPartPr>
              <p14:xfrm>
                <a:off x="3709538" y="4154186"/>
                <a:ext cx="41760" cy="309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B53AF02-C674-819F-F771-DFF1BF2F5CA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700538" y="4145546"/>
                  <a:ext cx="59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7123E8B-9683-AB6E-DF03-37FEDE0257A4}"/>
                    </a:ext>
                  </a:extLst>
                </p14:cNvPr>
                <p14:cNvContentPartPr/>
                <p14:nvPr/>
              </p14:nvContentPartPr>
              <p14:xfrm>
                <a:off x="3935978" y="3910106"/>
                <a:ext cx="183960" cy="1047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7123E8B-9683-AB6E-DF03-37FEDE0257A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926978" y="3901466"/>
                  <a:ext cx="2016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544B9B5-3C15-7FCD-53F3-734BF2C3C297}"/>
                    </a:ext>
                  </a:extLst>
                </p14:cNvPr>
                <p14:cNvContentPartPr/>
                <p14:nvPr/>
              </p14:nvContentPartPr>
              <p14:xfrm>
                <a:off x="4247738" y="3925586"/>
                <a:ext cx="160920" cy="140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544B9B5-3C15-7FCD-53F3-734BF2C3C29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238738" y="3916946"/>
                  <a:ext cx="178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2495269-5FF4-5197-B21E-72551FAEEF57}"/>
                    </a:ext>
                  </a:extLst>
                </p14:cNvPr>
                <p14:cNvContentPartPr/>
                <p14:nvPr/>
              </p14:nvContentPartPr>
              <p14:xfrm>
                <a:off x="4545818" y="3847826"/>
                <a:ext cx="128880" cy="1432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2495269-5FF4-5197-B21E-72551FAEEF5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536818" y="3838826"/>
                  <a:ext cx="1465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8DF235B6-9A08-32B8-89B1-C767D5F52AE3}"/>
                    </a:ext>
                  </a:extLst>
                </p14:cNvPr>
                <p14:cNvContentPartPr/>
                <p14:nvPr/>
              </p14:nvContentPartPr>
              <p14:xfrm>
                <a:off x="4718978" y="3920186"/>
                <a:ext cx="108000" cy="1656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8DF235B6-9A08-32B8-89B1-C767D5F52AE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709978" y="3911546"/>
                  <a:ext cx="1256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933EC07C-9D45-3426-4C72-47FF74675D1E}"/>
                    </a:ext>
                  </a:extLst>
                </p14:cNvPr>
                <p14:cNvContentPartPr/>
                <p14:nvPr/>
              </p14:nvContentPartPr>
              <p14:xfrm>
                <a:off x="4881698" y="3906866"/>
                <a:ext cx="19800" cy="198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933EC07C-9D45-3426-4C72-47FF74675D1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872698" y="3898226"/>
                  <a:ext cx="37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1038270-2A83-6379-32DB-CAF66A4ACEDA}"/>
                    </a:ext>
                  </a:extLst>
                </p14:cNvPr>
                <p14:cNvContentPartPr/>
                <p14:nvPr/>
              </p14:nvContentPartPr>
              <p14:xfrm>
                <a:off x="5010578" y="3818666"/>
                <a:ext cx="106200" cy="788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1038270-2A83-6379-32DB-CAF66A4ACED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001938" y="3810026"/>
                  <a:ext cx="1238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659CC40-799C-461E-6C73-F227E574DADE}"/>
                    </a:ext>
                  </a:extLst>
                </p14:cNvPr>
                <p14:cNvContentPartPr/>
                <p14:nvPr/>
              </p14:nvContentPartPr>
              <p14:xfrm>
                <a:off x="5054858" y="3791306"/>
                <a:ext cx="88200" cy="2311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659CC40-799C-461E-6C73-F227E574DAD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045858" y="3782666"/>
                  <a:ext cx="1058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DB3B837-F7AE-458A-7BBC-9BE48937971A}"/>
                    </a:ext>
                  </a:extLst>
                </p14:cNvPr>
                <p14:cNvContentPartPr/>
                <p14:nvPr/>
              </p14:nvContentPartPr>
              <p14:xfrm>
                <a:off x="3961538" y="4008026"/>
                <a:ext cx="1173240" cy="1490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DB3B837-F7AE-458A-7BBC-9BE48937971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952898" y="3999386"/>
                  <a:ext cx="11908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6A9B4A7-05D0-F79D-669F-CDB7636F50C9}"/>
                    </a:ext>
                  </a:extLst>
                </p14:cNvPr>
                <p14:cNvContentPartPr/>
                <p14:nvPr/>
              </p14:nvContentPartPr>
              <p14:xfrm>
                <a:off x="4374818" y="4229786"/>
                <a:ext cx="147960" cy="2160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6A9B4A7-05D0-F79D-669F-CDB7636F50C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366178" y="4220786"/>
                  <a:ext cx="1656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C01DB3C-73B4-E3DB-2AB8-955AA8D9CB45}"/>
                    </a:ext>
                  </a:extLst>
                </p14:cNvPr>
                <p14:cNvContentPartPr/>
                <p14:nvPr/>
              </p14:nvContentPartPr>
              <p14:xfrm>
                <a:off x="4646618" y="4386386"/>
                <a:ext cx="61920" cy="961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C01DB3C-73B4-E3DB-2AB8-955AA8D9CB4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637978" y="4377386"/>
                  <a:ext cx="795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B49AEE1-FF32-EDEA-F321-75EF8B2BB902}"/>
                    </a:ext>
                  </a:extLst>
                </p14:cNvPr>
                <p14:cNvContentPartPr/>
                <p14:nvPr/>
              </p14:nvContentPartPr>
              <p14:xfrm>
                <a:off x="4684058" y="4253186"/>
                <a:ext cx="8280" cy="136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B49AEE1-FF32-EDEA-F321-75EF8B2BB90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675058" y="4244186"/>
                  <a:ext cx="25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216FFA89-4810-75BF-D430-ECB12C9A6002}"/>
                    </a:ext>
                  </a:extLst>
                </p14:cNvPr>
                <p14:cNvContentPartPr/>
                <p14:nvPr/>
              </p14:nvContentPartPr>
              <p14:xfrm>
                <a:off x="4339538" y="4192706"/>
                <a:ext cx="501120" cy="4377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216FFA89-4810-75BF-D430-ECB12C9A600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330538" y="4183706"/>
                  <a:ext cx="51876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7911D318-1EA2-B722-6893-5DE27BFFC491}"/>
                    </a:ext>
                  </a:extLst>
                </p14:cNvPr>
                <p14:cNvContentPartPr/>
                <p14:nvPr/>
              </p14:nvContentPartPr>
              <p14:xfrm>
                <a:off x="2905658" y="3664226"/>
                <a:ext cx="793800" cy="10447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7911D318-1EA2-B722-6893-5DE27BFFC49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896658" y="3655226"/>
                  <a:ext cx="811440" cy="10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BDDBFB6-C774-E09E-59F7-652790D023E8}"/>
                    </a:ext>
                  </a:extLst>
                </p14:cNvPr>
                <p14:cNvContentPartPr/>
                <p14:nvPr/>
              </p14:nvContentPartPr>
              <p14:xfrm>
                <a:off x="3350258" y="5177666"/>
                <a:ext cx="20160" cy="1576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BDDBFB6-C774-E09E-59F7-652790D023E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341258" y="5169026"/>
                  <a:ext cx="378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F1B8F0F-B4EF-242A-3C8F-07F57D056140}"/>
                    </a:ext>
                  </a:extLst>
                </p14:cNvPr>
                <p14:cNvContentPartPr/>
                <p14:nvPr/>
              </p14:nvContentPartPr>
              <p14:xfrm>
                <a:off x="3324338" y="5213306"/>
                <a:ext cx="126360" cy="334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F1B8F0F-B4EF-242A-3C8F-07F57D05614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315698" y="5204666"/>
                  <a:ext cx="144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C83C5691-C103-45A1-07B1-8190029EA37E}"/>
                    </a:ext>
                  </a:extLst>
                </p14:cNvPr>
                <p14:cNvContentPartPr/>
                <p14:nvPr/>
              </p14:nvContentPartPr>
              <p14:xfrm>
                <a:off x="3701618" y="4966706"/>
                <a:ext cx="44640" cy="1076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C83C5691-C103-45A1-07B1-8190029EA37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692978" y="4957706"/>
                  <a:ext cx="622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746563C-0130-8D1A-E237-B9AE7D96BD65}"/>
                    </a:ext>
                  </a:extLst>
                </p14:cNvPr>
                <p14:cNvContentPartPr/>
                <p14:nvPr/>
              </p14:nvContentPartPr>
              <p14:xfrm>
                <a:off x="3700898" y="4821266"/>
                <a:ext cx="23400" cy="244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746563C-0130-8D1A-E237-B9AE7D96BD6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692258" y="4812266"/>
                  <a:ext cx="410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130DF8B-B7B1-03AE-AD04-F0F9F8631256}"/>
                    </a:ext>
                  </a:extLst>
                </p14:cNvPr>
                <p14:cNvContentPartPr/>
                <p14:nvPr/>
              </p14:nvContentPartPr>
              <p14:xfrm>
                <a:off x="3884858" y="4911986"/>
                <a:ext cx="58680" cy="1864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130DF8B-B7B1-03AE-AD04-F0F9F863125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875858" y="4903346"/>
                  <a:ext cx="763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8FD965A-7F6B-D2E8-1538-7CC63A519DC5}"/>
                    </a:ext>
                  </a:extLst>
                </p14:cNvPr>
                <p14:cNvContentPartPr/>
                <p14:nvPr/>
              </p14:nvContentPartPr>
              <p14:xfrm>
                <a:off x="3677498" y="5206106"/>
                <a:ext cx="358920" cy="309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8FD965A-7F6B-D2E8-1538-7CC63A519DC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668498" y="5197466"/>
                  <a:ext cx="3765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6AC37891-9CC3-7204-3AAA-602EB4C5EE0D}"/>
                    </a:ext>
                  </a:extLst>
                </p14:cNvPr>
                <p14:cNvContentPartPr/>
                <p14:nvPr/>
              </p14:nvContentPartPr>
              <p14:xfrm>
                <a:off x="3535298" y="5363786"/>
                <a:ext cx="132120" cy="1933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6AC37891-9CC3-7204-3AAA-602EB4C5EE0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526298" y="5354786"/>
                  <a:ext cx="1497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BB96ECA0-A475-B4A8-971A-1F57D79E5A62}"/>
                    </a:ext>
                  </a:extLst>
                </p14:cNvPr>
                <p14:cNvContentPartPr/>
                <p14:nvPr/>
              </p14:nvContentPartPr>
              <p14:xfrm>
                <a:off x="3759218" y="5445146"/>
                <a:ext cx="98280" cy="226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BB96ECA0-A475-B4A8-971A-1F57D79E5A6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750578" y="5436146"/>
                  <a:ext cx="1159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DED914F3-BD11-3D60-49ED-465A141420D6}"/>
                    </a:ext>
                  </a:extLst>
                </p14:cNvPr>
                <p14:cNvContentPartPr/>
                <p14:nvPr/>
              </p14:nvContentPartPr>
              <p14:xfrm>
                <a:off x="3888818" y="5367026"/>
                <a:ext cx="85320" cy="1447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DED914F3-BD11-3D60-49ED-465A141420D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880178" y="5358386"/>
                  <a:ext cx="1029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3DBC5F34-1ABC-C521-B3E2-2FBF3E83F137}"/>
                    </a:ext>
                  </a:extLst>
                </p14:cNvPr>
                <p14:cNvContentPartPr/>
                <p14:nvPr/>
              </p14:nvContentPartPr>
              <p14:xfrm>
                <a:off x="3996098" y="5455946"/>
                <a:ext cx="76320" cy="709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3DBC5F34-1ABC-C521-B3E2-2FBF3E83F13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987458" y="5446946"/>
                  <a:ext cx="939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B9B5994-F1AB-5BE2-1DD8-EC4EC9C1498E}"/>
                    </a:ext>
                  </a:extLst>
                </p14:cNvPr>
                <p14:cNvContentPartPr/>
                <p14:nvPr/>
              </p14:nvContentPartPr>
              <p14:xfrm>
                <a:off x="4052978" y="5451626"/>
                <a:ext cx="58680" cy="1551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B9B5994-F1AB-5BE2-1DD8-EC4EC9C1498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043978" y="5442986"/>
                  <a:ext cx="763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8EC4B938-212B-F3D2-08FC-275B1B832BED}"/>
                    </a:ext>
                  </a:extLst>
                </p14:cNvPr>
                <p14:cNvContentPartPr/>
                <p14:nvPr/>
              </p14:nvContentPartPr>
              <p14:xfrm>
                <a:off x="4242698" y="5166506"/>
                <a:ext cx="51840" cy="644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8EC4B938-212B-F3D2-08FC-275B1B832BE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234058" y="5157866"/>
                  <a:ext cx="694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8DBDD7AC-6020-00EF-31C2-F0BC19452945}"/>
                    </a:ext>
                  </a:extLst>
                </p14:cNvPr>
                <p14:cNvContentPartPr/>
                <p14:nvPr/>
              </p14:nvContentPartPr>
              <p14:xfrm>
                <a:off x="4458698" y="4937186"/>
                <a:ext cx="205200" cy="1551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8DBDD7AC-6020-00EF-31C2-F0BC1945294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449698" y="4928186"/>
                  <a:ext cx="2228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E0F973AC-FBA2-EEC8-77DE-A33BCF7717A9}"/>
                    </a:ext>
                  </a:extLst>
                </p14:cNvPr>
                <p14:cNvContentPartPr/>
                <p14:nvPr/>
              </p14:nvContentPartPr>
              <p14:xfrm>
                <a:off x="4405418" y="5174066"/>
                <a:ext cx="353520" cy="180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E0F973AC-FBA2-EEC8-77DE-A33BCF7717A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396778" y="5165426"/>
                  <a:ext cx="3711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1E442CCA-5ACA-1671-6468-08AF5F82583A}"/>
                    </a:ext>
                  </a:extLst>
                </p14:cNvPr>
                <p14:cNvContentPartPr/>
                <p14:nvPr/>
              </p14:nvContentPartPr>
              <p14:xfrm>
                <a:off x="4444298" y="5317346"/>
                <a:ext cx="127800" cy="2311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1E442CCA-5ACA-1671-6468-08AF5F82583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435298" y="5308346"/>
                  <a:ext cx="1454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1FD5E35E-F296-A6C0-E242-2B0708700DCF}"/>
                    </a:ext>
                  </a:extLst>
                </p14:cNvPr>
                <p14:cNvContentPartPr/>
                <p14:nvPr/>
              </p14:nvContentPartPr>
              <p14:xfrm>
                <a:off x="4607018" y="5507426"/>
                <a:ext cx="68040" cy="831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1FD5E35E-F296-A6C0-E242-2B0708700DC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598018" y="5498786"/>
                  <a:ext cx="856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4C23358-A5D4-19AB-CCE6-0AC7D46141B1}"/>
                    </a:ext>
                  </a:extLst>
                </p14:cNvPr>
                <p14:cNvContentPartPr/>
                <p14:nvPr/>
              </p14:nvContentPartPr>
              <p14:xfrm>
                <a:off x="4642298" y="5368106"/>
                <a:ext cx="15480" cy="586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4C23358-A5D4-19AB-CCE6-0AC7D46141B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633298" y="5359466"/>
                  <a:ext cx="331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6A107F9B-1860-611C-468A-157DE6794AF8}"/>
                    </a:ext>
                  </a:extLst>
                </p14:cNvPr>
                <p14:cNvContentPartPr/>
                <p14:nvPr/>
              </p14:nvContentPartPr>
              <p14:xfrm>
                <a:off x="4243058" y="3782306"/>
                <a:ext cx="199440" cy="2898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6A107F9B-1860-611C-468A-157DE6794AF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234418" y="3773306"/>
                  <a:ext cx="2170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66995A0F-D0E8-DF1B-B71D-1F9562C8B317}"/>
                    </a:ext>
                  </a:extLst>
                </p14:cNvPr>
                <p14:cNvContentPartPr/>
                <p14:nvPr/>
              </p14:nvContentPartPr>
              <p14:xfrm>
                <a:off x="3713138" y="4130066"/>
                <a:ext cx="38160" cy="568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66995A0F-D0E8-DF1B-B71D-1F9562C8B31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704138" y="4121426"/>
                  <a:ext cx="558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407E4BD-4395-DA06-8D8C-5259549306C8}"/>
                    </a:ext>
                  </a:extLst>
                </p14:cNvPr>
                <p14:cNvContentPartPr/>
                <p14:nvPr/>
              </p14:nvContentPartPr>
              <p14:xfrm>
                <a:off x="2978378" y="3665666"/>
                <a:ext cx="724680" cy="10022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407E4BD-4395-DA06-8D8C-5259549306C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969378" y="3656666"/>
                  <a:ext cx="742320" cy="10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5F934D60-B577-AD35-62BA-6936B2BBF31F}"/>
                    </a:ext>
                  </a:extLst>
                </p14:cNvPr>
                <p14:cNvContentPartPr/>
                <p14:nvPr/>
              </p14:nvContentPartPr>
              <p14:xfrm>
                <a:off x="4946138" y="5095586"/>
                <a:ext cx="227880" cy="180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5F934D60-B577-AD35-62BA-6936B2BBF31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937138" y="5086946"/>
                  <a:ext cx="245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BE14DD21-4AE5-A96C-1D8B-61075F6DC070}"/>
                    </a:ext>
                  </a:extLst>
                </p14:cNvPr>
                <p14:cNvContentPartPr/>
                <p14:nvPr/>
              </p14:nvContentPartPr>
              <p14:xfrm>
                <a:off x="4970978" y="5182346"/>
                <a:ext cx="182160" cy="162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BE14DD21-4AE5-A96C-1D8B-61075F6DC07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961978" y="5173706"/>
                  <a:ext cx="1998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7110A71D-7D76-D5DE-ED91-90554CA16F15}"/>
                    </a:ext>
                  </a:extLst>
                </p14:cNvPr>
                <p14:cNvContentPartPr/>
                <p14:nvPr/>
              </p14:nvContentPartPr>
              <p14:xfrm>
                <a:off x="5344298" y="4974986"/>
                <a:ext cx="145800" cy="1310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7110A71D-7D76-D5DE-ED91-90554CA16F1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335298" y="4966346"/>
                  <a:ext cx="1634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81ACD66-3E3A-F107-973A-B65F7E7C3CC7}"/>
                    </a:ext>
                  </a:extLst>
                </p14:cNvPr>
                <p14:cNvContentPartPr/>
                <p14:nvPr/>
              </p14:nvContentPartPr>
              <p14:xfrm>
                <a:off x="5467418" y="4936466"/>
                <a:ext cx="60840" cy="3506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81ACD66-3E3A-F107-973A-B65F7E7C3CC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458418" y="4927466"/>
                  <a:ext cx="7848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7433B111-E853-8824-C820-A1DA4838CF3D}"/>
                    </a:ext>
                  </a:extLst>
                </p14:cNvPr>
                <p14:cNvContentPartPr/>
                <p14:nvPr/>
              </p14:nvContentPartPr>
              <p14:xfrm>
                <a:off x="5794298" y="4883186"/>
                <a:ext cx="25200" cy="2116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7433B111-E853-8824-C820-A1DA4838CF3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785658" y="4874186"/>
                  <a:ext cx="428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E20B5588-136B-6D0E-324D-D954E4CE63DC}"/>
                    </a:ext>
                  </a:extLst>
                </p14:cNvPr>
                <p14:cNvContentPartPr/>
                <p14:nvPr/>
              </p14:nvContentPartPr>
              <p14:xfrm>
                <a:off x="5717618" y="4990826"/>
                <a:ext cx="157680" cy="507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E20B5588-136B-6D0E-324D-D954E4CE63D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708618" y="4982186"/>
                  <a:ext cx="1753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E48F85E-905B-E92B-2467-FD3AD9A42890}"/>
                    </a:ext>
                  </a:extLst>
                </p14:cNvPr>
                <p14:cNvContentPartPr/>
                <p14:nvPr/>
              </p14:nvContentPartPr>
              <p14:xfrm>
                <a:off x="6148538" y="4714346"/>
                <a:ext cx="94680" cy="1310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E48F85E-905B-E92B-2467-FD3AD9A4289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139898" y="4705706"/>
                  <a:ext cx="1123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129D6E6-AB34-CA0D-3F50-5B7A4336E0AD}"/>
                    </a:ext>
                  </a:extLst>
                </p14:cNvPr>
                <p14:cNvContentPartPr/>
                <p14:nvPr/>
              </p14:nvContentPartPr>
              <p14:xfrm>
                <a:off x="6127298" y="4522466"/>
                <a:ext cx="39960" cy="255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129D6E6-AB34-CA0D-3F50-5B7A4336E0A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118298" y="4513826"/>
                  <a:ext cx="57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1B80F93B-5150-B6A4-98DD-86F5A836C0F5}"/>
                    </a:ext>
                  </a:extLst>
                </p14:cNvPr>
                <p14:cNvContentPartPr/>
                <p14:nvPr/>
              </p14:nvContentPartPr>
              <p14:xfrm>
                <a:off x="6315218" y="4782746"/>
                <a:ext cx="81000" cy="828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1B80F93B-5150-B6A4-98DD-86F5A836C0F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306218" y="4774106"/>
                  <a:ext cx="986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F7CCA478-CDE8-86A2-05DF-D9D3F9D604C2}"/>
                    </a:ext>
                  </a:extLst>
                </p14:cNvPr>
                <p14:cNvContentPartPr/>
                <p14:nvPr/>
              </p14:nvContentPartPr>
              <p14:xfrm>
                <a:off x="6345098" y="4647746"/>
                <a:ext cx="9000" cy="230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F7CCA478-CDE8-86A2-05DF-D9D3F9D604C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336098" y="4639106"/>
                  <a:ext cx="266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80A90DA0-A5D1-682A-2012-D37BB3D2BF18}"/>
                    </a:ext>
                  </a:extLst>
                </p14:cNvPr>
                <p14:cNvContentPartPr/>
                <p14:nvPr/>
              </p14:nvContentPartPr>
              <p14:xfrm>
                <a:off x="6084818" y="4911986"/>
                <a:ext cx="435600" cy="482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80A90DA0-A5D1-682A-2012-D37BB3D2BF1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076178" y="4903346"/>
                  <a:ext cx="4532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B8099846-B3E4-AEA0-E8EE-779314741AEC}"/>
                    </a:ext>
                  </a:extLst>
                </p14:cNvPr>
                <p14:cNvContentPartPr/>
                <p14:nvPr/>
              </p14:nvContentPartPr>
              <p14:xfrm>
                <a:off x="5964578" y="5165786"/>
                <a:ext cx="140400" cy="2088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B8099846-B3E4-AEA0-E8EE-779314741AE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955578" y="5157146"/>
                  <a:ext cx="1580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0DA4C138-A8C6-E7EB-8C81-D2BE6F587C0B}"/>
                    </a:ext>
                  </a:extLst>
                </p14:cNvPr>
                <p14:cNvContentPartPr/>
                <p14:nvPr/>
              </p14:nvContentPartPr>
              <p14:xfrm>
                <a:off x="6202538" y="5273786"/>
                <a:ext cx="84960" cy="183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0DA4C138-A8C6-E7EB-8C81-D2BE6F587C0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193898" y="5264786"/>
                  <a:ext cx="102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65F2111E-C3C3-EA92-5D75-88E92568AB5E}"/>
                    </a:ext>
                  </a:extLst>
                </p14:cNvPr>
                <p14:cNvContentPartPr/>
                <p14:nvPr/>
              </p14:nvContentPartPr>
              <p14:xfrm>
                <a:off x="6369218" y="5139146"/>
                <a:ext cx="116640" cy="1544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65F2111E-C3C3-EA92-5D75-88E92568AB5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360578" y="5130506"/>
                  <a:ext cx="1342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6983DBE9-8507-D8B2-FFD9-402EAF47DE75}"/>
                    </a:ext>
                  </a:extLst>
                </p14:cNvPr>
                <p14:cNvContentPartPr/>
                <p14:nvPr/>
              </p14:nvContentPartPr>
              <p14:xfrm>
                <a:off x="6384338" y="5269466"/>
                <a:ext cx="101520" cy="190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6983DBE9-8507-D8B2-FFD9-402EAF47DE7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375338" y="5260826"/>
                  <a:ext cx="119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1B8978E4-DDEC-C165-4118-B479AC69EB6F}"/>
                    </a:ext>
                  </a:extLst>
                </p14:cNvPr>
                <p14:cNvContentPartPr/>
                <p14:nvPr/>
              </p14:nvContentPartPr>
              <p14:xfrm>
                <a:off x="6516458" y="5229506"/>
                <a:ext cx="74160" cy="673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1B8978E4-DDEC-C165-4118-B479AC69EB6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507458" y="5220506"/>
                  <a:ext cx="918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D61EDCCE-FF9C-F0AB-71E6-B1A528DEB826}"/>
                    </a:ext>
                  </a:extLst>
                </p14:cNvPr>
                <p14:cNvContentPartPr/>
                <p14:nvPr/>
              </p14:nvContentPartPr>
              <p14:xfrm>
                <a:off x="6516098" y="5211866"/>
                <a:ext cx="102960" cy="2012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D61EDCCE-FF9C-F0AB-71E6-B1A528DEB82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507458" y="5202866"/>
                  <a:ext cx="1206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D838E29-3637-E53B-0BEA-710546FC468E}"/>
                    </a:ext>
                  </a:extLst>
                </p14:cNvPr>
                <p14:cNvContentPartPr/>
                <p14:nvPr/>
              </p14:nvContentPartPr>
              <p14:xfrm>
                <a:off x="6729218" y="4870226"/>
                <a:ext cx="62640" cy="478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D838E29-3637-E53B-0BEA-710546FC468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720578" y="4861226"/>
                  <a:ext cx="802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BF6435FC-FB50-C948-E738-425CB2EEC965}"/>
                    </a:ext>
                  </a:extLst>
                </p14:cNvPr>
                <p14:cNvContentPartPr/>
                <p14:nvPr/>
              </p14:nvContentPartPr>
              <p14:xfrm>
                <a:off x="6916418" y="4537946"/>
                <a:ext cx="145800" cy="2386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BF6435FC-FB50-C948-E738-425CB2EEC96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907418" y="4528946"/>
                  <a:ext cx="1634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CD0F75D9-E0BB-1379-DE3B-145F65A871FD}"/>
                    </a:ext>
                  </a:extLst>
                </p14:cNvPr>
                <p14:cNvContentPartPr/>
                <p14:nvPr/>
              </p14:nvContentPartPr>
              <p14:xfrm>
                <a:off x="7104338" y="4692386"/>
                <a:ext cx="91440" cy="694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CD0F75D9-E0BB-1379-DE3B-145F65A871F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095338" y="4683386"/>
                  <a:ext cx="1090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956E6C0E-F87E-1098-E284-F2F8184CFA3E}"/>
                    </a:ext>
                  </a:extLst>
                </p14:cNvPr>
                <p14:cNvContentPartPr/>
                <p14:nvPr/>
              </p14:nvContentPartPr>
              <p14:xfrm>
                <a:off x="7151498" y="4673306"/>
                <a:ext cx="69120" cy="1886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956E6C0E-F87E-1098-E284-F2F8184CFA3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142498" y="4664306"/>
                  <a:ext cx="867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628C31D-4764-7085-4B5D-BC740E1374F6}"/>
                    </a:ext>
                  </a:extLst>
                </p14:cNvPr>
                <p14:cNvContentPartPr/>
                <p14:nvPr/>
              </p14:nvContentPartPr>
              <p14:xfrm>
                <a:off x="6912818" y="4902266"/>
                <a:ext cx="334080" cy="478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628C31D-4764-7085-4B5D-BC740E1374F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903818" y="4893266"/>
                  <a:ext cx="3517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D7E47D39-91B0-913B-8B2E-9F62D6A83BB5}"/>
                    </a:ext>
                  </a:extLst>
                </p14:cNvPr>
                <p14:cNvContentPartPr/>
                <p14:nvPr/>
              </p14:nvContentPartPr>
              <p14:xfrm>
                <a:off x="6935138" y="5045186"/>
                <a:ext cx="169920" cy="2779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D7E47D39-91B0-913B-8B2E-9F62D6A83BB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926138" y="5036546"/>
                  <a:ext cx="1875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F1AB8B3-3153-16BB-E5CA-C26A3FBBFB69}"/>
                    </a:ext>
                  </a:extLst>
                </p14:cNvPr>
                <p14:cNvContentPartPr/>
                <p14:nvPr/>
              </p14:nvContentPartPr>
              <p14:xfrm>
                <a:off x="7174178" y="5233466"/>
                <a:ext cx="66960" cy="1285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F1AB8B3-3153-16BB-E5CA-C26A3FBBFB6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165178" y="5224466"/>
                  <a:ext cx="846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66424754-FBC0-41DF-A619-DED04DCB5C53}"/>
                    </a:ext>
                  </a:extLst>
                </p14:cNvPr>
                <p14:cNvContentPartPr/>
                <p14:nvPr/>
              </p14:nvContentPartPr>
              <p14:xfrm>
                <a:off x="7217018" y="5131226"/>
                <a:ext cx="4320" cy="111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66424754-FBC0-41DF-A619-DED04DCB5C5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208018" y="5122586"/>
                  <a:ext cx="21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D6417CAE-08B7-C29D-AB7B-E86DB947FB3B}"/>
                    </a:ext>
                  </a:extLst>
                </p14:cNvPr>
                <p14:cNvContentPartPr/>
                <p14:nvPr/>
              </p14:nvContentPartPr>
              <p14:xfrm>
                <a:off x="7407818" y="4838906"/>
                <a:ext cx="176400" cy="1198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D6417CAE-08B7-C29D-AB7B-E86DB947FB3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398818" y="4829906"/>
                  <a:ext cx="1940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197B4A4C-B907-3742-D0F1-96DFDAEA1E09}"/>
                    </a:ext>
                  </a:extLst>
                </p14:cNvPr>
                <p14:cNvContentPartPr/>
                <p14:nvPr/>
              </p14:nvContentPartPr>
              <p14:xfrm>
                <a:off x="7535258" y="4798946"/>
                <a:ext cx="129600" cy="3639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197B4A4C-B907-3742-D0F1-96DFDAEA1E0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526618" y="4789946"/>
                  <a:ext cx="147240" cy="38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D9B382A8-5470-E089-EE0F-07DFCCAE82E3}"/>
                  </a:ext>
                </a:extLst>
              </p14:cNvPr>
              <p14:cNvContentPartPr/>
              <p14:nvPr/>
            </p14:nvContentPartPr>
            <p14:xfrm>
              <a:off x="8780498" y="63622"/>
              <a:ext cx="2909160" cy="163512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D9B382A8-5470-E089-EE0F-07DFCCAE82E3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8771858" y="54622"/>
                <a:ext cx="2926800" cy="165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uppieren 174">
            <a:extLst>
              <a:ext uri="{FF2B5EF4-FFF2-40B4-BE49-F238E27FC236}">
                <a16:creationId xmlns:a16="http://schemas.microsoft.com/office/drawing/2014/main" id="{2DABE1F2-EE0F-A8E2-94CB-132762D4CE66}"/>
              </a:ext>
            </a:extLst>
          </p:cNvPr>
          <p:cNvGrpSpPr/>
          <p:nvPr/>
        </p:nvGrpSpPr>
        <p:grpSpPr>
          <a:xfrm>
            <a:off x="143018" y="95662"/>
            <a:ext cx="4212000" cy="2332440"/>
            <a:chOff x="143018" y="95662"/>
            <a:chExt cx="4212000" cy="233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233E5DFE-2422-E9E9-DD1A-831BBC13DD35}"/>
                    </a:ext>
                  </a:extLst>
                </p14:cNvPr>
                <p14:cNvContentPartPr/>
                <p14:nvPr/>
              </p14:nvContentPartPr>
              <p14:xfrm>
                <a:off x="3351698" y="1214542"/>
                <a:ext cx="698040" cy="3218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233E5DFE-2422-E9E9-DD1A-831BBC13DD3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343058" y="1205902"/>
                  <a:ext cx="7156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6A89ED69-167A-C23D-050F-6D1CC809BFB8}"/>
                    </a:ext>
                  </a:extLst>
                </p14:cNvPr>
                <p14:cNvContentPartPr/>
                <p14:nvPr/>
              </p14:nvContentPartPr>
              <p14:xfrm>
                <a:off x="2964698" y="604342"/>
                <a:ext cx="320760" cy="6296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6A89ED69-167A-C23D-050F-6D1CC809BFB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956058" y="595702"/>
                  <a:ext cx="338400" cy="64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9E8F0AFB-DD88-6F20-B802-5DBF06D515EB}"/>
                    </a:ext>
                  </a:extLst>
                </p14:cNvPr>
                <p14:cNvContentPartPr/>
                <p14:nvPr/>
              </p14:nvContentPartPr>
              <p14:xfrm>
                <a:off x="143018" y="95662"/>
                <a:ext cx="4212000" cy="23324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9E8F0AFB-DD88-6F20-B802-5DBF06D515E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34378" y="86662"/>
                  <a:ext cx="4229640" cy="235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DF9482BB-5C43-B3C7-FB36-525B6DF0ECD4}"/>
                  </a:ext>
                </a:extLst>
              </p14:cNvPr>
              <p14:cNvContentPartPr/>
              <p14:nvPr/>
            </p14:nvContentPartPr>
            <p14:xfrm>
              <a:off x="8792018" y="276022"/>
              <a:ext cx="3093120" cy="135720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DF9482BB-5C43-B3C7-FB36-525B6DF0ECD4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8783378" y="267382"/>
                <a:ext cx="3110760" cy="137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E4CA23F2-BC28-5105-C209-50013CBC7A42}"/>
              </a:ext>
            </a:extLst>
          </p:cNvPr>
          <p:cNvGrpSpPr/>
          <p:nvPr/>
        </p:nvGrpSpPr>
        <p:grpSpPr>
          <a:xfrm>
            <a:off x="4654178" y="196462"/>
            <a:ext cx="7031160" cy="2170080"/>
            <a:chOff x="4654178" y="196462"/>
            <a:chExt cx="7031160" cy="217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1CE53AA5-3A6F-50FE-75B1-D81477FDBC26}"/>
                    </a:ext>
                  </a:extLst>
                </p14:cNvPr>
                <p14:cNvContentPartPr/>
                <p14:nvPr/>
              </p14:nvContentPartPr>
              <p14:xfrm>
                <a:off x="4654178" y="904222"/>
                <a:ext cx="3085920" cy="14623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1CE53AA5-3A6F-50FE-75B1-D81477FDBC2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645178" y="895222"/>
                  <a:ext cx="3103560" cy="14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2584CCF-8C3C-29A0-0DD7-76B87281EC68}"/>
                    </a:ext>
                  </a:extLst>
                </p14:cNvPr>
                <p14:cNvContentPartPr/>
                <p14:nvPr/>
              </p14:nvContentPartPr>
              <p14:xfrm>
                <a:off x="7526618" y="548902"/>
                <a:ext cx="302040" cy="2476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2584CCF-8C3C-29A0-0DD7-76B87281EC6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517618" y="540262"/>
                  <a:ext cx="3196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17D12E7D-C613-1C14-8236-ADF6366A5643}"/>
                    </a:ext>
                  </a:extLst>
                </p14:cNvPr>
                <p14:cNvContentPartPr/>
                <p14:nvPr/>
              </p14:nvContentPartPr>
              <p14:xfrm>
                <a:off x="7439138" y="499942"/>
                <a:ext cx="244080" cy="3582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17D12E7D-C613-1C14-8236-ADF6366A564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430498" y="491302"/>
                  <a:ext cx="26172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2CA5DEA8-0E2D-21E6-BC7A-D6F2BF723765}"/>
                    </a:ext>
                  </a:extLst>
                </p14:cNvPr>
                <p14:cNvContentPartPr/>
                <p14:nvPr/>
              </p14:nvContentPartPr>
              <p14:xfrm>
                <a:off x="8042498" y="420022"/>
                <a:ext cx="169560" cy="705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2CA5DEA8-0E2D-21E6-BC7A-D6F2BF72376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033858" y="411382"/>
                  <a:ext cx="1872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8D3E9DBB-18B5-C83F-2BCB-25A2619B30D4}"/>
                    </a:ext>
                  </a:extLst>
                </p14:cNvPr>
                <p14:cNvContentPartPr/>
                <p14:nvPr/>
              </p14:nvContentPartPr>
              <p14:xfrm>
                <a:off x="8148698" y="385462"/>
                <a:ext cx="61200" cy="2358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8D3E9DBB-18B5-C83F-2BCB-25A2619B30D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140058" y="376822"/>
                  <a:ext cx="788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912D64F1-D289-500B-D5BF-B5D68FDC8910}"/>
                    </a:ext>
                  </a:extLst>
                </p14:cNvPr>
                <p14:cNvContentPartPr/>
                <p14:nvPr/>
              </p14:nvContentPartPr>
              <p14:xfrm>
                <a:off x="7993898" y="1258462"/>
                <a:ext cx="290520" cy="13572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912D64F1-D289-500B-D5BF-B5D68FDC891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985258" y="1249822"/>
                  <a:ext cx="3081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1906223-8129-674E-629F-7CACFA9DB6D5}"/>
                    </a:ext>
                  </a:extLst>
                </p14:cNvPr>
                <p14:cNvContentPartPr/>
                <p14:nvPr/>
              </p14:nvContentPartPr>
              <p14:xfrm>
                <a:off x="7847378" y="1197262"/>
                <a:ext cx="277200" cy="2926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1906223-8129-674E-629F-7CACFA9DB6D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838378" y="1188622"/>
                  <a:ext cx="2948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0054A2F4-5AF1-2C77-A1BB-C1037B1EBE56}"/>
                    </a:ext>
                  </a:extLst>
                </p14:cNvPr>
                <p14:cNvContentPartPr/>
                <p14:nvPr/>
              </p14:nvContentPartPr>
              <p14:xfrm>
                <a:off x="8521298" y="308782"/>
                <a:ext cx="387000" cy="1346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0054A2F4-5AF1-2C77-A1BB-C1037B1EBE5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512658" y="300142"/>
                  <a:ext cx="4046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B3057899-5AA7-A3BB-416B-436703D22DC7}"/>
                    </a:ext>
                  </a:extLst>
                </p14:cNvPr>
                <p14:cNvContentPartPr/>
                <p14:nvPr/>
              </p14:nvContentPartPr>
              <p14:xfrm>
                <a:off x="8911178" y="299422"/>
                <a:ext cx="88920" cy="1638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B3057899-5AA7-A3BB-416B-436703D22DC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902178" y="290422"/>
                  <a:ext cx="1065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8FD03845-A851-429F-D2AF-C520D53E4801}"/>
                    </a:ext>
                  </a:extLst>
                </p14:cNvPr>
                <p14:cNvContentPartPr/>
                <p14:nvPr/>
              </p14:nvContentPartPr>
              <p14:xfrm>
                <a:off x="9043298" y="196462"/>
                <a:ext cx="175320" cy="2620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8FD03845-A851-429F-D2AF-C520D53E480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034298" y="187822"/>
                  <a:ext cx="1929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AECD9E98-1913-D9FF-734C-8AB415EAE954}"/>
                    </a:ext>
                  </a:extLst>
                </p14:cNvPr>
                <p14:cNvContentPartPr/>
                <p14:nvPr/>
              </p14:nvContentPartPr>
              <p14:xfrm>
                <a:off x="9299618" y="209422"/>
                <a:ext cx="41040" cy="2109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AECD9E98-1913-D9FF-734C-8AB415EAE95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290618" y="200782"/>
                  <a:ext cx="586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66A07CCF-44DC-B2ED-37A7-93929C29E22A}"/>
                    </a:ext>
                  </a:extLst>
                </p14:cNvPr>
                <p14:cNvContentPartPr/>
                <p14:nvPr/>
              </p14:nvContentPartPr>
              <p14:xfrm>
                <a:off x="9388178" y="314182"/>
                <a:ext cx="519840" cy="1148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66A07CCF-44DC-B2ED-37A7-93929C29E22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379538" y="305542"/>
                  <a:ext cx="5374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6886A0AB-5DC1-1ACA-858C-2845DE96DF8D}"/>
                    </a:ext>
                  </a:extLst>
                </p14:cNvPr>
                <p14:cNvContentPartPr/>
                <p14:nvPr/>
              </p14:nvContentPartPr>
              <p14:xfrm>
                <a:off x="9933218" y="291502"/>
                <a:ext cx="297360" cy="1090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6886A0AB-5DC1-1ACA-858C-2845DE96DF8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924578" y="282862"/>
                  <a:ext cx="3150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7DF8E35-1FD4-626D-01B6-6AF389F61863}"/>
                    </a:ext>
                  </a:extLst>
                </p14:cNvPr>
                <p14:cNvContentPartPr/>
                <p14:nvPr/>
              </p14:nvContentPartPr>
              <p14:xfrm>
                <a:off x="10265858" y="292222"/>
                <a:ext cx="488160" cy="968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7DF8E35-1FD4-626D-01B6-6AF389F6186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257218" y="283582"/>
                  <a:ext cx="5058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A641FA12-AE51-DA9D-AB6E-C441F938D9B6}"/>
                    </a:ext>
                  </a:extLst>
                </p14:cNvPr>
                <p14:cNvContentPartPr/>
                <p14:nvPr/>
              </p14:nvContentPartPr>
              <p14:xfrm>
                <a:off x="8542898" y="1133182"/>
                <a:ext cx="167040" cy="705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A641FA12-AE51-DA9D-AB6E-C441F938D9B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534258" y="1124182"/>
                  <a:ext cx="1846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0D1DA09C-40B0-CC68-6C4B-8A332D650741}"/>
                    </a:ext>
                  </a:extLst>
                </p14:cNvPr>
                <p14:cNvContentPartPr/>
                <p14:nvPr/>
              </p14:nvContentPartPr>
              <p14:xfrm>
                <a:off x="8703098" y="1082062"/>
                <a:ext cx="51480" cy="2458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0D1DA09C-40B0-CC68-6C4B-8A332D65074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694098" y="1073062"/>
                  <a:ext cx="691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14433EDF-22B5-F87E-456D-DFEACC5F03C2}"/>
                    </a:ext>
                  </a:extLst>
                </p14:cNvPr>
                <p14:cNvContentPartPr/>
                <p14:nvPr/>
              </p14:nvContentPartPr>
              <p14:xfrm>
                <a:off x="8899298" y="832222"/>
                <a:ext cx="132120" cy="5284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14433EDF-22B5-F87E-456D-DFEACC5F03C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890658" y="823582"/>
                  <a:ext cx="149760" cy="54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8CA27FF3-FEF4-2BDE-9B36-5CD0378BC893}"/>
                    </a:ext>
                  </a:extLst>
                </p14:cNvPr>
                <p14:cNvContentPartPr/>
                <p14:nvPr/>
              </p14:nvContentPartPr>
              <p14:xfrm>
                <a:off x="9127538" y="909622"/>
                <a:ext cx="244080" cy="2602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8CA27FF3-FEF4-2BDE-9B36-5CD0378BC89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118538" y="900982"/>
                  <a:ext cx="2617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18FBA81-464A-86D7-229A-596CE1252943}"/>
                    </a:ext>
                  </a:extLst>
                </p14:cNvPr>
                <p14:cNvContentPartPr/>
                <p14:nvPr/>
              </p14:nvContentPartPr>
              <p14:xfrm>
                <a:off x="9513458" y="909262"/>
                <a:ext cx="24480" cy="2422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18FBA81-464A-86D7-229A-596CE125294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504818" y="900262"/>
                  <a:ext cx="421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68C44C7-7B34-D406-3FE9-B04C5F3E7BF8}"/>
                    </a:ext>
                  </a:extLst>
                </p14:cNvPr>
                <p14:cNvContentPartPr/>
                <p14:nvPr/>
              </p14:nvContentPartPr>
              <p14:xfrm>
                <a:off x="9429578" y="997822"/>
                <a:ext cx="192960" cy="126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68C44C7-7B34-D406-3FE9-B04C5F3E7BF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420578" y="989182"/>
                  <a:ext cx="210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1F570388-59CF-8B1D-5816-E139D41B3C02}"/>
                    </a:ext>
                  </a:extLst>
                </p14:cNvPr>
                <p14:cNvContentPartPr/>
                <p14:nvPr/>
              </p14:nvContentPartPr>
              <p14:xfrm>
                <a:off x="9974618" y="636742"/>
                <a:ext cx="90000" cy="1080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1F570388-59CF-8B1D-5816-E139D41B3C0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965978" y="627742"/>
                  <a:ext cx="1076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AD759CD2-A221-11CA-E3EE-4D930C0AC882}"/>
                    </a:ext>
                  </a:extLst>
                </p14:cNvPr>
                <p14:cNvContentPartPr/>
                <p14:nvPr/>
              </p14:nvContentPartPr>
              <p14:xfrm>
                <a:off x="9949058" y="494182"/>
                <a:ext cx="12240" cy="126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AD759CD2-A221-11CA-E3EE-4D930C0AC88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940418" y="485542"/>
                  <a:ext cx="29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B04C8382-CFA8-217D-318A-88CC62ACBAE8}"/>
                    </a:ext>
                  </a:extLst>
                </p14:cNvPr>
                <p14:cNvContentPartPr/>
                <p14:nvPr/>
              </p14:nvContentPartPr>
              <p14:xfrm>
                <a:off x="10160018" y="550702"/>
                <a:ext cx="55080" cy="2268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B04C8382-CFA8-217D-318A-88CC62ACBAE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151378" y="541702"/>
                  <a:ext cx="727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36B6DF88-6AF0-1749-FD48-8028C5F7CDEE}"/>
                    </a:ext>
                  </a:extLst>
                </p14:cNvPr>
                <p14:cNvContentPartPr/>
                <p14:nvPr/>
              </p14:nvContentPartPr>
              <p14:xfrm>
                <a:off x="9861218" y="808102"/>
                <a:ext cx="606240" cy="1314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36B6DF88-6AF0-1749-FD48-8028C5F7CDE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852578" y="799102"/>
                  <a:ext cx="6238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2B702DC4-FE28-D03B-F14C-6AC8478DC8E7}"/>
                    </a:ext>
                  </a:extLst>
                </p14:cNvPr>
                <p14:cNvContentPartPr/>
                <p14:nvPr/>
              </p14:nvContentPartPr>
              <p14:xfrm>
                <a:off x="9832778" y="1107262"/>
                <a:ext cx="133200" cy="1670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2B702DC4-FE28-D03B-F14C-6AC8478DC8E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824138" y="1098622"/>
                  <a:ext cx="1508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A9934E33-C79C-744A-C504-9A20E92B4169}"/>
                    </a:ext>
                  </a:extLst>
                </p14:cNvPr>
                <p14:cNvContentPartPr/>
                <p14:nvPr/>
              </p14:nvContentPartPr>
              <p14:xfrm>
                <a:off x="10069298" y="1038142"/>
                <a:ext cx="270720" cy="1382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A9934E33-C79C-744A-C504-9A20E92B416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060658" y="1029502"/>
                  <a:ext cx="2883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04517F52-3C30-FAC4-E195-031F97986704}"/>
                    </a:ext>
                  </a:extLst>
                </p14:cNvPr>
                <p14:cNvContentPartPr/>
                <p14:nvPr/>
              </p14:nvContentPartPr>
              <p14:xfrm>
                <a:off x="10364858" y="1124182"/>
                <a:ext cx="115920" cy="1342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04517F52-3C30-FAC4-E195-031F9798670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356218" y="1115182"/>
                  <a:ext cx="1335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53DF6DFC-B3E3-2D8F-BCCF-E12811BC24F9}"/>
                    </a:ext>
                  </a:extLst>
                </p14:cNvPr>
                <p14:cNvContentPartPr/>
                <p14:nvPr/>
              </p14:nvContentPartPr>
              <p14:xfrm>
                <a:off x="10749698" y="813502"/>
                <a:ext cx="55080" cy="4032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53DF6DFC-B3E3-2D8F-BCCF-E12811BC24F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740698" y="804502"/>
                  <a:ext cx="727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2C8C794A-CE82-B750-2D19-4AE22A16FC1E}"/>
                    </a:ext>
                  </a:extLst>
                </p14:cNvPr>
                <p14:cNvContentPartPr/>
                <p14:nvPr/>
              </p14:nvContentPartPr>
              <p14:xfrm>
                <a:off x="10894778" y="425782"/>
                <a:ext cx="157320" cy="1587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2C8C794A-CE82-B750-2D19-4AE22A16FC1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886138" y="416782"/>
                  <a:ext cx="1749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C9DE0191-CF0C-11DA-42D2-EF24E59383FA}"/>
                    </a:ext>
                  </a:extLst>
                </p14:cNvPr>
                <p14:cNvContentPartPr/>
                <p14:nvPr/>
              </p14:nvContentPartPr>
              <p14:xfrm>
                <a:off x="11078018" y="497422"/>
                <a:ext cx="142920" cy="950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C9DE0191-CF0C-11DA-42D2-EF24E59383F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069378" y="488782"/>
                  <a:ext cx="1605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6C731766-CA65-AC2B-43C4-B358D5D5FF70}"/>
                    </a:ext>
                  </a:extLst>
                </p14:cNvPr>
                <p14:cNvContentPartPr/>
                <p14:nvPr/>
              </p14:nvContentPartPr>
              <p14:xfrm>
                <a:off x="10982618" y="672742"/>
                <a:ext cx="390600" cy="727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6C731766-CA65-AC2B-43C4-B358D5D5FF7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973978" y="664102"/>
                  <a:ext cx="4082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9740D4E-0435-4519-6EFE-BF1DF99E85B9}"/>
                    </a:ext>
                  </a:extLst>
                </p14:cNvPr>
                <p14:cNvContentPartPr/>
                <p14:nvPr/>
              </p14:nvContentPartPr>
              <p14:xfrm>
                <a:off x="11030858" y="835102"/>
                <a:ext cx="154080" cy="1688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9740D4E-0435-4519-6EFE-BF1DF99E85B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021858" y="826462"/>
                  <a:ext cx="1717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1957B2A0-8833-FBE7-C94D-A15A33758297}"/>
                    </a:ext>
                  </a:extLst>
                </p14:cNvPr>
                <p14:cNvContentPartPr/>
                <p14:nvPr/>
              </p14:nvContentPartPr>
              <p14:xfrm>
                <a:off x="11240018" y="950302"/>
                <a:ext cx="24480" cy="745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1957B2A0-8833-FBE7-C94D-A15A3375829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231378" y="941662"/>
                  <a:ext cx="421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6027B44-8B53-E4EE-CB5E-86196AB40FEA}"/>
                    </a:ext>
                  </a:extLst>
                </p14:cNvPr>
                <p14:cNvContentPartPr/>
                <p14:nvPr/>
              </p14:nvContentPartPr>
              <p14:xfrm>
                <a:off x="11263418" y="825022"/>
                <a:ext cx="1440" cy="72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6027B44-8B53-E4EE-CB5E-86196AB40FE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254418" y="816382"/>
                  <a:ext cx="190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E4C02D8C-9B0D-A77F-A6CE-B96655DB63E1}"/>
                    </a:ext>
                  </a:extLst>
                </p14:cNvPr>
                <p14:cNvContentPartPr/>
                <p14:nvPr/>
              </p14:nvContentPartPr>
              <p14:xfrm>
                <a:off x="11327138" y="242182"/>
                <a:ext cx="358200" cy="8352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E4C02D8C-9B0D-A77F-A6CE-B96655DB63E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318498" y="233182"/>
                  <a:ext cx="375840" cy="85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A007CBB7-B473-3AE3-E1C0-D2ED98B684B9}"/>
                    </a:ext>
                  </a:extLst>
                </p14:cNvPr>
                <p14:cNvContentPartPr/>
                <p14:nvPr/>
              </p14:nvContentPartPr>
              <p14:xfrm>
                <a:off x="10247138" y="1014382"/>
                <a:ext cx="105840" cy="2120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A007CBB7-B473-3AE3-E1C0-D2ED98B684B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238138" y="1005742"/>
                  <a:ext cx="123480" cy="22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91A3D454-98D9-7633-F3F7-4FC310239FDA}"/>
                  </a:ext>
                </a:extLst>
              </p14:cNvPr>
              <p14:cNvContentPartPr/>
              <p14:nvPr/>
            </p14:nvContentPartPr>
            <p14:xfrm>
              <a:off x="6614378" y="3788902"/>
              <a:ext cx="14760" cy="63360"/>
            </p14:xfrm>
          </p:contentPart>
        </mc:Choice>
        <mc:Fallback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91A3D454-98D9-7633-F3F7-4FC310239FDA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6605378" y="3779902"/>
                <a:ext cx="324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0D11C32E-D95D-7300-AD7D-02805921F310}"/>
                  </a:ext>
                </a:extLst>
              </p14:cNvPr>
              <p14:cNvContentPartPr/>
              <p14:nvPr/>
            </p14:nvContentPartPr>
            <p14:xfrm>
              <a:off x="2490218" y="2775862"/>
              <a:ext cx="568080" cy="444240"/>
            </p14:xfrm>
          </p:contentPart>
        </mc:Choice>
        <mc:Fallback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0D11C32E-D95D-7300-AD7D-02805921F310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2481578" y="2767222"/>
                <a:ext cx="58572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9A871F56-638A-6D8E-0334-F9ED1B71A3D6}"/>
                  </a:ext>
                </a:extLst>
              </p14:cNvPr>
              <p14:cNvContentPartPr/>
              <p14:nvPr/>
            </p14:nvContentPartPr>
            <p14:xfrm>
              <a:off x="4315058" y="3813742"/>
              <a:ext cx="583560" cy="448920"/>
            </p14:xfrm>
          </p:contentPart>
        </mc:Choice>
        <mc:Fallback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9A871F56-638A-6D8E-0334-F9ED1B71A3D6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4306418" y="3804742"/>
                <a:ext cx="60120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D2DD97BD-FF97-6D8C-6565-A792FDE016F3}"/>
                  </a:ext>
                </a:extLst>
              </p14:cNvPr>
              <p14:cNvContentPartPr/>
              <p14:nvPr/>
            </p14:nvContentPartPr>
            <p14:xfrm>
              <a:off x="4522058" y="5620942"/>
              <a:ext cx="2819160" cy="874800"/>
            </p14:xfrm>
          </p:contentPart>
        </mc:Choice>
        <mc:Fallback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D2DD97BD-FF97-6D8C-6565-A792FDE016F3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4513058" y="5611942"/>
                <a:ext cx="2836800" cy="89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F6CFBFC3-5693-E440-DB74-322F23545C4B}"/>
                  </a:ext>
                </a:extLst>
              </p14:cNvPr>
              <p14:cNvContentPartPr/>
              <p14:nvPr/>
            </p14:nvContentPartPr>
            <p14:xfrm>
              <a:off x="492578" y="2535022"/>
              <a:ext cx="6657480" cy="2149200"/>
            </p14:xfrm>
          </p:contentPart>
        </mc:Choice>
        <mc:Fallback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F6CFBFC3-5693-E440-DB74-322F23545C4B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483938" y="2526022"/>
                <a:ext cx="6675120" cy="21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9AEC929C-1538-DF2C-389F-DF64B1D1E6E2}"/>
                  </a:ext>
                </a:extLst>
              </p14:cNvPr>
              <p14:cNvContentPartPr/>
              <p14:nvPr/>
            </p14:nvContentPartPr>
            <p14:xfrm>
              <a:off x="3237938" y="2738782"/>
              <a:ext cx="405360" cy="455400"/>
            </p14:xfrm>
          </p:contentPart>
        </mc:Choice>
        <mc:Fallback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9AEC929C-1538-DF2C-389F-DF64B1D1E6E2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3228938" y="2730142"/>
                <a:ext cx="423000" cy="47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49" name="Gruppieren 448">
            <a:extLst>
              <a:ext uri="{FF2B5EF4-FFF2-40B4-BE49-F238E27FC236}">
                <a16:creationId xmlns:a16="http://schemas.microsoft.com/office/drawing/2014/main" id="{0DA79E06-8595-2174-F500-01CFB098F2C1}"/>
              </a:ext>
            </a:extLst>
          </p:cNvPr>
          <p:cNvGrpSpPr/>
          <p:nvPr/>
        </p:nvGrpSpPr>
        <p:grpSpPr>
          <a:xfrm>
            <a:off x="267938" y="1851742"/>
            <a:ext cx="11747880" cy="4769640"/>
            <a:chOff x="267938" y="1851742"/>
            <a:chExt cx="11747880" cy="476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56F8059D-1E59-F02F-F3D4-E07D7A8C2BAD}"/>
                    </a:ext>
                  </a:extLst>
                </p14:cNvPr>
                <p14:cNvContentPartPr/>
                <p14:nvPr/>
              </p14:nvContentPartPr>
              <p14:xfrm>
                <a:off x="4061258" y="3157822"/>
                <a:ext cx="155160" cy="1821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56F8059D-1E59-F02F-F3D4-E07D7A8C2BA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052618" y="3148822"/>
                  <a:ext cx="1728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63CA3EB9-0BC8-C106-F407-F12E2C33DAB3}"/>
                    </a:ext>
                  </a:extLst>
                </p14:cNvPr>
                <p14:cNvContentPartPr/>
                <p14:nvPr/>
              </p14:nvContentPartPr>
              <p14:xfrm>
                <a:off x="4576778" y="2825542"/>
                <a:ext cx="93960" cy="18108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63CA3EB9-0BC8-C106-F407-F12E2C33DAB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567778" y="2816902"/>
                  <a:ext cx="1116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0A688433-DDEA-B68B-44DB-2B4B59B41EE7}"/>
                    </a:ext>
                  </a:extLst>
                </p14:cNvPr>
                <p14:cNvContentPartPr/>
                <p14:nvPr/>
              </p14:nvContentPartPr>
              <p14:xfrm>
                <a:off x="4616018" y="2762902"/>
                <a:ext cx="197640" cy="3052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0A688433-DDEA-B68B-44DB-2B4B59B41EE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607018" y="2754262"/>
                  <a:ext cx="2152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265AB5AF-645A-D7DD-39C1-CEC980C9AEB0}"/>
                    </a:ext>
                  </a:extLst>
                </p14:cNvPr>
                <p14:cNvContentPartPr/>
                <p14:nvPr/>
              </p14:nvContentPartPr>
              <p14:xfrm>
                <a:off x="4752818" y="2855422"/>
                <a:ext cx="25560" cy="1476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265AB5AF-645A-D7DD-39C1-CEC980C9AEB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743818" y="2846422"/>
                  <a:ext cx="43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B4E58994-7DAE-D3C0-2D5F-8436107DA7E7}"/>
                    </a:ext>
                  </a:extLst>
                </p14:cNvPr>
                <p14:cNvContentPartPr/>
                <p14:nvPr/>
              </p14:nvContentPartPr>
              <p14:xfrm>
                <a:off x="4430258" y="3136942"/>
                <a:ext cx="599400" cy="662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B4E58994-7DAE-D3C0-2D5F-8436107DA7E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421258" y="3128302"/>
                  <a:ext cx="6170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8E807774-C966-3213-1443-2F271BDF3E47}"/>
                    </a:ext>
                  </a:extLst>
                </p14:cNvPr>
                <p14:cNvContentPartPr/>
                <p14:nvPr/>
              </p14:nvContentPartPr>
              <p14:xfrm>
                <a:off x="4396418" y="3307222"/>
                <a:ext cx="203400" cy="1656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8E807774-C966-3213-1443-2F271BDF3E4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387778" y="3298222"/>
                  <a:ext cx="2210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79BF3103-4051-D954-6AFD-CD96734F561D}"/>
                    </a:ext>
                  </a:extLst>
                </p14:cNvPr>
                <p14:cNvContentPartPr/>
                <p14:nvPr/>
              </p14:nvContentPartPr>
              <p14:xfrm>
                <a:off x="4657778" y="3285982"/>
                <a:ext cx="302760" cy="12060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79BF3103-4051-D954-6AFD-CD96734F561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648778" y="3277342"/>
                  <a:ext cx="3204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ADBEB2E1-826F-69B9-A855-67D77489B4FD}"/>
                    </a:ext>
                  </a:extLst>
                </p14:cNvPr>
                <p14:cNvContentPartPr/>
                <p14:nvPr/>
              </p14:nvContentPartPr>
              <p14:xfrm>
                <a:off x="4818698" y="3293902"/>
                <a:ext cx="156960" cy="1771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ADBEB2E1-826F-69B9-A855-67D77489B4F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809698" y="3284902"/>
                  <a:ext cx="1746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F26A48B6-8481-6068-D71C-9837D467C997}"/>
                    </a:ext>
                  </a:extLst>
                </p14:cNvPr>
                <p14:cNvContentPartPr/>
                <p14:nvPr/>
              </p14:nvContentPartPr>
              <p14:xfrm>
                <a:off x="4972418" y="3392542"/>
                <a:ext cx="160920" cy="10980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F26A48B6-8481-6068-D71C-9837D467C99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963778" y="3383542"/>
                  <a:ext cx="1785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2B1A43F4-54A1-1045-F9B7-6B5F00D5923F}"/>
                    </a:ext>
                  </a:extLst>
                </p14:cNvPr>
                <p14:cNvContentPartPr/>
                <p14:nvPr/>
              </p14:nvContentPartPr>
              <p14:xfrm>
                <a:off x="5333498" y="3105622"/>
                <a:ext cx="56520" cy="396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2B1A43F4-54A1-1045-F9B7-6B5F00D5923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324858" y="3096982"/>
                  <a:ext cx="741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B871CA81-3449-C526-3F90-178AA7025C9C}"/>
                    </a:ext>
                  </a:extLst>
                </p14:cNvPr>
                <p14:cNvContentPartPr/>
                <p14:nvPr/>
              </p14:nvContentPartPr>
              <p14:xfrm>
                <a:off x="5562098" y="2806102"/>
                <a:ext cx="272160" cy="2127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B871CA81-3449-C526-3F90-178AA7025C9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553458" y="2797462"/>
                  <a:ext cx="2898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2B45840C-7186-9F1F-BB11-EDAC95F7DB19}"/>
                    </a:ext>
                  </a:extLst>
                </p14:cNvPr>
                <p14:cNvContentPartPr/>
                <p14:nvPr/>
              </p14:nvContentPartPr>
              <p14:xfrm>
                <a:off x="5523938" y="3058462"/>
                <a:ext cx="493200" cy="853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2B45840C-7186-9F1F-BB11-EDAC95F7DB1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515298" y="3049822"/>
                  <a:ext cx="5108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EDC90F04-5DA8-62D9-231F-B89CD46DA4AD}"/>
                    </a:ext>
                  </a:extLst>
                </p14:cNvPr>
                <p14:cNvContentPartPr/>
                <p14:nvPr/>
              </p14:nvContentPartPr>
              <p14:xfrm>
                <a:off x="5633738" y="3250342"/>
                <a:ext cx="148680" cy="19368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EDC90F04-5DA8-62D9-231F-B89CD46DA4A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625098" y="3241342"/>
                  <a:ext cx="1663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2AD5D56D-5B02-72F9-A44D-8478DA1C938F}"/>
                    </a:ext>
                  </a:extLst>
                </p14:cNvPr>
                <p14:cNvContentPartPr/>
                <p14:nvPr/>
              </p14:nvContentPartPr>
              <p14:xfrm>
                <a:off x="5829578" y="3384622"/>
                <a:ext cx="40680" cy="1000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2AD5D56D-5B02-72F9-A44D-8478DA1C938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820938" y="3375982"/>
                  <a:ext cx="58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05CBD02C-7D6E-B4D0-3397-580415CE43BB}"/>
                    </a:ext>
                  </a:extLst>
                </p14:cNvPr>
                <p14:cNvContentPartPr/>
                <p14:nvPr/>
              </p14:nvContentPartPr>
              <p14:xfrm>
                <a:off x="5853338" y="3258262"/>
                <a:ext cx="8280" cy="190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05CBD02C-7D6E-B4D0-3397-580415CE43B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844338" y="3249622"/>
                  <a:ext cx="25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F914E04C-7EC5-12B3-B408-A2CFEED2A40B}"/>
                    </a:ext>
                  </a:extLst>
                </p14:cNvPr>
                <p14:cNvContentPartPr/>
                <p14:nvPr/>
              </p14:nvContentPartPr>
              <p14:xfrm>
                <a:off x="5850098" y="2679382"/>
                <a:ext cx="220320" cy="10656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F914E04C-7EC5-12B3-B408-A2CFEED2A40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841458" y="2670742"/>
                  <a:ext cx="2379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81B9DD49-9013-E420-C61B-D1A6EF8974AF}"/>
                    </a:ext>
                  </a:extLst>
                </p14:cNvPr>
                <p14:cNvContentPartPr/>
                <p14:nvPr/>
              </p14:nvContentPartPr>
              <p14:xfrm>
                <a:off x="1688138" y="2539702"/>
                <a:ext cx="5474160" cy="28850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81B9DD49-9013-E420-C61B-D1A6EF8974A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679498" y="2531062"/>
                  <a:ext cx="5491800" cy="29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0D006F3E-9BB5-ECCE-B7DD-BE81488F6D78}"/>
                    </a:ext>
                  </a:extLst>
                </p14:cNvPr>
                <p14:cNvContentPartPr/>
                <p14:nvPr/>
              </p14:nvContentPartPr>
              <p14:xfrm>
                <a:off x="7121618" y="2690902"/>
                <a:ext cx="366120" cy="21852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0D006F3E-9BB5-ECCE-B7DD-BE81488F6D7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112618" y="2681902"/>
                  <a:ext cx="3837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AB83FE06-F56A-4665-67E7-79A9D5D25DC7}"/>
                    </a:ext>
                  </a:extLst>
                </p14:cNvPr>
                <p14:cNvContentPartPr/>
                <p14:nvPr/>
              </p14:nvContentPartPr>
              <p14:xfrm>
                <a:off x="7006058" y="2619622"/>
                <a:ext cx="299160" cy="38376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AB83FE06-F56A-4665-67E7-79A9D5D25DC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997058" y="2610622"/>
                  <a:ext cx="31680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69250BA7-3057-59F1-5F11-F43727C9EBBE}"/>
                    </a:ext>
                  </a:extLst>
                </p14:cNvPr>
                <p14:cNvContentPartPr/>
                <p14:nvPr/>
              </p14:nvContentPartPr>
              <p14:xfrm>
                <a:off x="2963618" y="3259702"/>
                <a:ext cx="427680" cy="42300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69250BA7-3057-59F1-5F11-F43727C9EBB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954618" y="3251062"/>
                  <a:ext cx="44532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2A0E5FBB-818C-0B5F-0147-648A37006E0E}"/>
                    </a:ext>
                  </a:extLst>
                </p14:cNvPr>
                <p14:cNvContentPartPr/>
                <p14:nvPr/>
              </p14:nvContentPartPr>
              <p14:xfrm>
                <a:off x="3600818" y="4375342"/>
                <a:ext cx="364680" cy="44712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2A0E5FBB-818C-0B5F-0147-648A37006E0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591818" y="4366702"/>
                  <a:ext cx="38232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44F9B96D-9179-054D-716B-BDC37F62B89E}"/>
                    </a:ext>
                  </a:extLst>
                </p14:cNvPr>
                <p14:cNvContentPartPr/>
                <p14:nvPr/>
              </p14:nvContentPartPr>
              <p14:xfrm>
                <a:off x="4735898" y="3230902"/>
                <a:ext cx="423720" cy="32292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44F9B96D-9179-054D-716B-BDC37F62B89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727258" y="3221902"/>
                  <a:ext cx="4413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E952FD88-8180-5D01-E2A2-350B46CC1930}"/>
                    </a:ext>
                  </a:extLst>
                </p14:cNvPr>
                <p14:cNvContentPartPr/>
                <p14:nvPr/>
              </p14:nvContentPartPr>
              <p14:xfrm>
                <a:off x="7851338" y="2325142"/>
                <a:ext cx="154800" cy="25128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E952FD88-8180-5D01-E2A2-350B46CC193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842698" y="2316502"/>
                  <a:ext cx="1724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23DC72D6-FA82-A6D2-AAF1-015E3B2F8711}"/>
                    </a:ext>
                  </a:extLst>
                </p14:cNvPr>
                <p14:cNvContentPartPr/>
                <p14:nvPr/>
              </p14:nvContentPartPr>
              <p14:xfrm>
                <a:off x="8081738" y="2340622"/>
                <a:ext cx="341640" cy="12024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23DC72D6-FA82-A6D2-AAF1-015E3B2F871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072738" y="2331982"/>
                  <a:ext cx="3592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0EE3835F-3087-07E9-7E37-6B866CF65A11}"/>
                    </a:ext>
                  </a:extLst>
                </p14:cNvPr>
                <p14:cNvContentPartPr/>
                <p14:nvPr/>
              </p14:nvContentPartPr>
              <p14:xfrm>
                <a:off x="8336258" y="2171062"/>
                <a:ext cx="32760" cy="4932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0EE3835F-3087-07E9-7E37-6B866CF65A1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327258" y="2162422"/>
                  <a:ext cx="504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1F322DCB-D17F-F3A6-19A2-69FF1981FC5C}"/>
                    </a:ext>
                  </a:extLst>
                </p14:cNvPr>
                <p14:cNvContentPartPr/>
                <p14:nvPr/>
              </p14:nvContentPartPr>
              <p14:xfrm>
                <a:off x="8511578" y="2115622"/>
                <a:ext cx="281880" cy="28188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1F322DCB-D17F-F3A6-19A2-69FF1981FC5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502578" y="2106622"/>
                  <a:ext cx="2995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BBE325D5-BEB4-7995-C65F-928288B283DF}"/>
                    </a:ext>
                  </a:extLst>
                </p14:cNvPr>
                <p14:cNvContentPartPr/>
                <p14:nvPr/>
              </p14:nvContentPartPr>
              <p14:xfrm>
                <a:off x="9081818" y="2155222"/>
                <a:ext cx="286560" cy="16200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BBE325D5-BEB4-7995-C65F-928288B283D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072818" y="2146582"/>
                  <a:ext cx="3042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C3B750A2-DE84-4571-F18C-65EC1B9DB10F}"/>
                    </a:ext>
                  </a:extLst>
                </p14:cNvPr>
                <p14:cNvContentPartPr/>
                <p14:nvPr/>
              </p14:nvContentPartPr>
              <p14:xfrm>
                <a:off x="9427418" y="1985302"/>
                <a:ext cx="178560" cy="23940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C3B750A2-DE84-4571-F18C-65EC1B9DB10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418778" y="1976302"/>
                  <a:ext cx="1962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121145AD-33E7-5F21-3B4A-4FD69E834B5E}"/>
                    </a:ext>
                  </a:extLst>
                </p14:cNvPr>
                <p14:cNvContentPartPr/>
                <p14:nvPr/>
              </p14:nvContentPartPr>
              <p14:xfrm>
                <a:off x="9702098" y="2066302"/>
                <a:ext cx="146520" cy="14112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121145AD-33E7-5F21-3B4A-4FD69E834B5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693098" y="2057662"/>
                  <a:ext cx="1641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D2D61BA8-C005-5D73-4232-16BB2795AB1D}"/>
                    </a:ext>
                  </a:extLst>
                </p14:cNvPr>
                <p14:cNvContentPartPr/>
                <p14:nvPr/>
              </p14:nvContentPartPr>
              <p14:xfrm>
                <a:off x="9955538" y="2037862"/>
                <a:ext cx="182880" cy="16848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D2D61BA8-C005-5D73-4232-16BB2795AB1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946898" y="2029222"/>
                  <a:ext cx="2005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F4EEE919-AC26-402B-C51B-481F45BD2499}"/>
                    </a:ext>
                  </a:extLst>
                </p14:cNvPr>
                <p14:cNvContentPartPr/>
                <p14:nvPr/>
              </p14:nvContentPartPr>
              <p14:xfrm>
                <a:off x="10400858" y="1936342"/>
                <a:ext cx="366480" cy="18936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F4EEE919-AC26-402B-C51B-481F45BD249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392218" y="1927702"/>
                  <a:ext cx="3841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C370166B-80CC-1145-64EB-EA9934C17D5D}"/>
                    </a:ext>
                  </a:extLst>
                </p14:cNvPr>
                <p14:cNvContentPartPr/>
                <p14:nvPr/>
              </p14:nvContentPartPr>
              <p14:xfrm>
                <a:off x="10596698" y="1938502"/>
                <a:ext cx="378000" cy="14400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C370166B-80CC-1145-64EB-EA9934C17D5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587698" y="1929502"/>
                  <a:ext cx="3956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9ED8CDF0-D1FF-DDDB-312E-5F75DF3ED413}"/>
                    </a:ext>
                  </a:extLst>
                </p14:cNvPr>
                <p14:cNvContentPartPr/>
                <p14:nvPr/>
              </p14:nvContentPartPr>
              <p14:xfrm>
                <a:off x="11008538" y="1888462"/>
                <a:ext cx="504720" cy="30564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9ED8CDF0-D1FF-DDDB-312E-5F75DF3ED41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999898" y="1879462"/>
                  <a:ext cx="5223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592B41C2-78C9-B5D3-CF06-469FB5F7C47B}"/>
                    </a:ext>
                  </a:extLst>
                </p14:cNvPr>
                <p14:cNvContentPartPr/>
                <p14:nvPr/>
              </p14:nvContentPartPr>
              <p14:xfrm>
                <a:off x="11601098" y="1851742"/>
                <a:ext cx="80280" cy="10872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592B41C2-78C9-B5D3-CF06-469FB5F7C47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592098" y="1843102"/>
                  <a:ext cx="979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81C3FAF3-9D7C-F396-F100-3AD39E53534E}"/>
                    </a:ext>
                  </a:extLst>
                </p14:cNvPr>
                <p14:cNvContentPartPr/>
                <p14:nvPr/>
              </p14:nvContentPartPr>
              <p14:xfrm>
                <a:off x="8496098" y="2791342"/>
                <a:ext cx="6120" cy="24444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81C3FAF3-9D7C-F396-F100-3AD39E53534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487458" y="2782702"/>
                  <a:ext cx="237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B59FBDC4-23C0-1912-8F84-38FC71B7D43C}"/>
                    </a:ext>
                  </a:extLst>
                </p14:cNvPr>
                <p14:cNvContentPartPr/>
                <p14:nvPr/>
              </p14:nvContentPartPr>
              <p14:xfrm>
                <a:off x="8330498" y="2664622"/>
                <a:ext cx="306360" cy="16812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B59FBDC4-23C0-1912-8F84-38FC71B7D43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321498" y="2655982"/>
                  <a:ext cx="3240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926931C3-A30F-E943-7D69-0C6C7357A88C}"/>
                    </a:ext>
                  </a:extLst>
                </p14:cNvPr>
                <p14:cNvContentPartPr/>
                <p14:nvPr/>
              </p14:nvContentPartPr>
              <p14:xfrm>
                <a:off x="8661338" y="2781622"/>
                <a:ext cx="317160" cy="16452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926931C3-A30F-E943-7D69-0C6C7357A88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652338" y="2772982"/>
                  <a:ext cx="3348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1AB9B818-1CE0-765D-BA41-A13E274C58D8}"/>
                    </a:ext>
                  </a:extLst>
                </p14:cNvPr>
                <p14:cNvContentPartPr/>
                <p14:nvPr/>
              </p14:nvContentPartPr>
              <p14:xfrm>
                <a:off x="9001538" y="2711782"/>
                <a:ext cx="195120" cy="11520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1AB9B818-1CE0-765D-BA41-A13E274C58D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992898" y="2702782"/>
                  <a:ext cx="2127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AE884DBA-80EB-6B4E-D4E2-419A7085A68F}"/>
                    </a:ext>
                  </a:extLst>
                </p14:cNvPr>
                <p14:cNvContentPartPr/>
                <p14:nvPr/>
              </p14:nvContentPartPr>
              <p14:xfrm>
                <a:off x="9323378" y="2652742"/>
                <a:ext cx="286560" cy="16632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AE884DBA-80EB-6B4E-D4E2-419A7085A68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314378" y="2643742"/>
                  <a:ext cx="3042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F5DDBF43-E85F-39AE-B689-2DF3BB5D2D67}"/>
                    </a:ext>
                  </a:extLst>
                </p14:cNvPr>
                <p14:cNvContentPartPr/>
                <p14:nvPr/>
              </p14:nvContentPartPr>
              <p14:xfrm>
                <a:off x="9715418" y="2440702"/>
                <a:ext cx="296640" cy="32364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F5DDBF43-E85F-39AE-B689-2DF3BB5D2D67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706418" y="2432062"/>
                  <a:ext cx="31428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661E2607-CA6E-E88C-46E3-4F5A17B707B7}"/>
                    </a:ext>
                  </a:extLst>
                </p14:cNvPr>
                <p14:cNvContentPartPr/>
                <p14:nvPr/>
              </p14:nvContentPartPr>
              <p14:xfrm>
                <a:off x="9880658" y="2567422"/>
                <a:ext cx="175680" cy="1836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661E2607-CA6E-E88C-46E3-4F5A17B707B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871658" y="2558782"/>
                  <a:ext cx="193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A009DDAE-6F73-3DEA-70CB-79A5617F1E76}"/>
                    </a:ext>
                  </a:extLst>
                </p14:cNvPr>
                <p14:cNvContentPartPr/>
                <p14:nvPr/>
              </p14:nvContentPartPr>
              <p14:xfrm>
                <a:off x="10104578" y="2550862"/>
                <a:ext cx="224640" cy="8604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A009DDAE-6F73-3DEA-70CB-79A5617F1E7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095938" y="2542222"/>
                  <a:ext cx="2422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409D9EE7-3E7C-DD9C-6E51-1DDD8D11C572}"/>
                    </a:ext>
                  </a:extLst>
                </p14:cNvPr>
                <p14:cNvContentPartPr/>
                <p14:nvPr/>
              </p14:nvContentPartPr>
              <p14:xfrm>
                <a:off x="10618658" y="2560582"/>
                <a:ext cx="74160" cy="2016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409D9EE7-3E7C-DD9C-6E51-1DDD8D11C572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610018" y="2551582"/>
                  <a:ext cx="91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61F1D703-B083-FF1A-0DC1-FB25A9DFF743}"/>
                    </a:ext>
                  </a:extLst>
                </p14:cNvPr>
                <p14:cNvContentPartPr/>
                <p14:nvPr/>
              </p14:nvContentPartPr>
              <p14:xfrm>
                <a:off x="10529738" y="2601622"/>
                <a:ext cx="11880" cy="15876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61F1D703-B083-FF1A-0DC1-FB25A9DFF74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520738" y="2592622"/>
                  <a:ext cx="295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07281B2B-3437-D16F-70B4-FF530CFDF590}"/>
                    </a:ext>
                  </a:extLst>
                </p14:cNvPr>
                <p14:cNvContentPartPr/>
                <p14:nvPr/>
              </p14:nvContentPartPr>
              <p14:xfrm>
                <a:off x="10662218" y="2463742"/>
                <a:ext cx="438840" cy="16740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07281B2B-3437-D16F-70B4-FF530CFDF590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653578" y="2454742"/>
                  <a:ext cx="4564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61154617-7152-4D38-B0FE-E77BF87FB4BE}"/>
                    </a:ext>
                  </a:extLst>
                </p14:cNvPr>
                <p14:cNvContentPartPr/>
                <p14:nvPr/>
              </p14:nvContentPartPr>
              <p14:xfrm>
                <a:off x="10971818" y="2364742"/>
                <a:ext cx="18000" cy="756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61154617-7152-4D38-B0FE-E77BF87FB4B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962818" y="2355742"/>
                  <a:ext cx="35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AD1316EA-B711-82B4-901C-8906C8BDDC64}"/>
                    </a:ext>
                  </a:extLst>
                </p14:cNvPr>
                <p14:cNvContentPartPr/>
                <p14:nvPr/>
              </p14:nvContentPartPr>
              <p14:xfrm>
                <a:off x="11238938" y="2342422"/>
                <a:ext cx="244080" cy="22392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AD1316EA-B711-82B4-901C-8906C8BDDC64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229938" y="2333782"/>
                  <a:ext cx="2617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94B5B29B-CBC7-CA55-85FA-D257334073BC}"/>
                    </a:ext>
                  </a:extLst>
                </p14:cNvPr>
                <p14:cNvContentPartPr/>
                <p14:nvPr/>
              </p14:nvContentPartPr>
              <p14:xfrm>
                <a:off x="11510378" y="2391742"/>
                <a:ext cx="165960" cy="17064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94B5B29B-CBC7-CA55-85FA-D257334073B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501738" y="2382742"/>
                  <a:ext cx="1836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8E95F1B1-517B-C3C7-C1FA-A9E964998636}"/>
                    </a:ext>
                  </a:extLst>
                </p14:cNvPr>
                <p14:cNvContentPartPr/>
                <p14:nvPr/>
              </p14:nvContentPartPr>
              <p14:xfrm>
                <a:off x="8183258" y="3372382"/>
                <a:ext cx="46800" cy="2538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8E95F1B1-517B-C3C7-C1FA-A9E96499863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174618" y="3363382"/>
                  <a:ext cx="644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760FCC33-D089-8AEA-29D2-A0CA2416C619}"/>
                    </a:ext>
                  </a:extLst>
                </p14:cNvPr>
                <p14:cNvContentPartPr/>
                <p14:nvPr/>
              </p14:nvContentPartPr>
              <p14:xfrm>
                <a:off x="8046818" y="3289582"/>
                <a:ext cx="288360" cy="23400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760FCC33-D089-8AEA-29D2-A0CA2416C61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037818" y="3280582"/>
                  <a:ext cx="3060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91A2D0C1-53AB-3257-7D5C-FFFBE63055A1}"/>
                    </a:ext>
                  </a:extLst>
                </p14:cNvPr>
                <p14:cNvContentPartPr/>
                <p14:nvPr/>
              </p14:nvContentPartPr>
              <p14:xfrm>
                <a:off x="8417978" y="3385342"/>
                <a:ext cx="164160" cy="11772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91A2D0C1-53AB-3257-7D5C-FFFBE63055A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408978" y="3376702"/>
                  <a:ext cx="1818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26B0811B-84BD-639B-A7FB-14954E900638}"/>
                    </a:ext>
                  </a:extLst>
                </p14:cNvPr>
                <p14:cNvContentPartPr/>
                <p14:nvPr/>
              </p14:nvContentPartPr>
              <p14:xfrm>
                <a:off x="8590778" y="3198502"/>
                <a:ext cx="486000" cy="25128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26B0811B-84BD-639B-A7FB-14954E900638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582138" y="3189502"/>
                  <a:ext cx="5036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CA46870B-E7FB-1D1D-B9ED-832675B0B7B9}"/>
                    </a:ext>
                  </a:extLst>
                </p14:cNvPr>
                <p14:cNvContentPartPr/>
                <p14:nvPr/>
              </p14:nvContentPartPr>
              <p14:xfrm>
                <a:off x="9093698" y="3187342"/>
                <a:ext cx="338760" cy="15516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CA46870B-E7FB-1D1D-B9ED-832675B0B7B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084698" y="3178702"/>
                  <a:ext cx="3564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1688B658-6C73-4BA4-70C5-E503EAE758F1}"/>
                    </a:ext>
                  </a:extLst>
                </p14:cNvPr>
                <p14:cNvContentPartPr/>
                <p14:nvPr/>
              </p14:nvContentPartPr>
              <p14:xfrm>
                <a:off x="9492218" y="3058462"/>
                <a:ext cx="286200" cy="25452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1688B658-6C73-4BA4-70C5-E503EAE758F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483218" y="3049462"/>
                  <a:ext cx="3038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746A2221-B1F2-80EC-2758-D1BE85ED25B7}"/>
                    </a:ext>
                  </a:extLst>
                </p14:cNvPr>
                <p14:cNvContentPartPr/>
                <p14:nvPr/>
              </p14:nvContentPartPr>
              <p14:xfrm>
                <a:off x="9532178" y="2970262"/>
                <a:ext cx="153000" cy="30672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746A2221-B1F2-80EC-2758-D1BE85ED25B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523538" y="2961622"/>
                  <a:ext cx="1706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0B831CC2-2F91-2B00-2AD9-C26492D0F9DB}"/>
                    </a:ext>
                  </a:extLst>
                </p14:cNvPr>
                <p14:cNvContentPartPr/>
                <p14:nvPr/>
              </p14:nvContentPartPr>
              <p14:xfrm>
                <a:off x="9756818" y="3070342"/>
                <a:ext cx="101880" cy="18972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0B831CC2-2F91-2B00-2AD9-C26492D0F9DB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748178" y="3061342"/>
                  <a:ext cx="1195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77A3EEE7-6519-63DD-BC89-2A67D3CCC053}"/>
                    </a:ext>
                  </a:extLst>
                </p14:cNvPr>
                <p14:cNvContentPartPr/>
                <p14:nvPr/>
              </p14:nvContentPartPr>
              <p14:xfrm>
                <a:off x="9875618" y="2957302"/>
                <a:ext cx="469800" cy="26208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77A3EEE7-6519-63DD-BC89-2A67D3CCC053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866618" y="2948662"/>
                  <a:ext cx="4874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B246EEB9-232B-ED33-AC52-C146835AC705}"/>
                    </a:ext>
                  </a:extLst>
                </p14:cNvPr>
                <p14:cNvContentPartPr/>
                <p14:nvPr/>
              </p14:nvContentPartPr>
              <p14:xfrm>
                <a:off x="10338578" y="3008062"/>
                <a:ext cx="54000" cy="4104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B246EEB9-232B-ED33-AC52-C146835AC70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329938" y="2999422"/>
                  <a:ext cx="716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8CC916C0-2075-0116-54EE-1D4E7CFBB25A}"/>
                    </a:ext>
                  </a:extLst>
                </p14:cNvPr>
                <p14:cNvContentPartPr/>
                <p14:nvPr/>
              </p14:nvContentPartPr>
              <p14:xfrm>
                <a:off x="10348658" y="3031462"/>
                <a:ext cx="633240" cy="33624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8CC916C0-2075-0116-54EE-1D4E7CFBB25A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339658" y="3022822"/>
                  <a:ext cx="65088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8C546E69-7865-C1C4-95EB-944EF70686C5}"/>
                    </a:ext>
                  </a:extLst>
                </p14:cNvPr>
                <p14:cNvContentPartPr/>
                <p14:nvPr/>
              </p14:nvContentPartPr>
              <p14:xfrm>
                <a:off x="9218618" y="3633382"/>
                <a:ext cx="312120" cy="18072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8C546E69-7865-C1C4-95EB-944EF70686C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209618" y="3624742"/>
                  <a:ext cx="3297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8AED7627-ADDE-9033-3363-7379DEF9A651}"/>
                    </a:ext>
                  </a:extLst>
                </p14:cNvPr>
                <p14:cNvContentPartPr/>
                <p14:nvPr/>
              </p14:nvContentPartPr>
              <p14:xfrm>
                <a:off x="9586178" y="3652102"/>
                <a:ext cx="233640" cy="10116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8AED7627-ADDE-9033-3363-7379DEF9A65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577538" y="3643102"/>
                  <a:ext cx="2512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77F590A7-5AF9-FC0A-187F-799315593A99}"/>
                    </a:ext>
                  </a:extLst>
                </p14:cNvPr>
                <p14:cNvContentPartPr/>
                <p14:nvPr/>
              </p14:nvContentPartPr>
              <p14:xfrm>
                <a:off x="9868418" y="3589102"/>
                <a:ext cx="168840" cy="28872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77F590A7-5AF9-FC0A-187F-799315593A99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859778" y="3580462"/>
                  <a:ext cx="1864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2963AB1D-4C11-7BB0-D6E3-DAD01BE0C3EE}"/>
                    </a:ext>
                  </a:extLst>
                </p14:cNvPr>
                <p14:cNvContentPartPr/>
                <p14:nvPr/>
              </p14:nvContentPartPr>
              <p14:xfrm>
                <a:off x="10079018" y="3533662"/>
                <a:ext cx="229320" cy="28836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2963AB1D-4C11-7BB0-D6E3-DAD01BE0C3EE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070018" y="3524662"/>
                  <a:ext cx="2469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B5D35324-38B1-42A6-2A9B-152E5FFC965C}"/>
                    </a:ext>
                  </a:extLst>
                </p14:cNvPr>
                <p14:cNvContentPartPr/>
                <p14:nvPr/>
              </p14:nvContentPartPr>
              <p14:xfrm>
                <a:off x="10354778" y="3385342"/>
                <a:ext cx="144000" cy="25344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B5D35324-38B1-42A6-2A9B-152E5FFC965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346138" y="3376342"/>
                  <a:ext cx="1616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EC450455-DC49-5844-D9F2-EE7542CC8CDD}"/>
                    </a:ext>
                  </a:extLst>
                </p14:cNvPr>
                <p14:cNvContentPartPr/>
                <p14:nvPr/>
              </p14:nvContentPartPr>
              <p14:xfrm>
                <a:off x="10572938" y="3454102"/>
                <a:ext cx="353880" cy="14256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EC450455-DC49-5844-D9F2-EE7542CC8CDD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564298" y="3445102"/>
                  <a:ext cx="3715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A8255FB9-6CD8-852F-36E0-170B1123BCF7}"/>
                    </a:ext>
                  </a:extLst>
                </p14:cNvPr>
                <p14:cNvContentPartPr/>
                <p14:nvPr/>
              </p14:nvContentPartPr>
              <p14:xfrm>
                <a:off x="11079098" y="3413422"/>
                <a:ext cx="148680" cy="14652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A8255FB9-6CD8-852F-36E0-170B1123BCF7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1070458" y="3404422"/>
                  <a:ext cx="1663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482F6EC5-0D32-2402-0A17-2012057559D6}"/>
                    </a:ext>
                  </a:extLst>
                </p14:cNvPr>
                <p14:cNvContentPartPr/>
                <p14:nvPr/>
              </p14:nvContentPartPr>
              <p14:xfrm>
                <a:off x="11279618" y="3409102"/>
                <a:ext cx="301320" cy="12312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482F6EC5-0D32-2402-0A17-2012057559D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270978" y="3400102"/>
                  <a:ext cx="318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311CC306-2187-C078-FC05-80F0C5B5FF30}"/>
                    </a:ext>
                  </a:extLst>
                </p14:cNvPr>
                <p14:cNvContentPartPr/>
                <p14:nvPr/>
              </p14:nvContentPartPr>
              <p14:xfrm>
                <a:off x="11513618" y="3274822"/>
                <a:ext cx="16200" cy="3816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311CC306-2187-C078-FC05-80F0C5B5FF30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504618" y="3266182"/>
                  <a:ext cx="33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4D9DA34D-87EB-D668-ADFF-5F058C23198E}"/>
                    </a:ext>
                  </a:extLst>
                </p14:cNvPr>
                <p14:cNvContentPartPr/>
                <p14:nvPr/>
              </p14:nvContentPartPr>
              <p14:xfrm>
                <a:off x="11638178" y="3269782"/>
                <a:ext cx="170640" cy="23472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4D9DA34D-87EB-D668-ADFF-5F058C23198E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629178" y="3261142"/>
                  <a:ext cx="1882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FF3E2E82-67C7-5373-09F8-9EFDDB98435F}"/>
                    </a:ext>
                  </a:extLst>
                </p14:cNvPr>
                <p14:cNvContentPartPr/>
                <p14:nvPr/>
              </p14:nvContentPartPr>
              <p14:xfrm>
                <a:off x="10366298" y="3547702"/>
                <a:ext cx="1649520" cy="22320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FF3E2E82-67C7-5373-09F8-9EFDDB98435F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357298" y="3539062"/>
                  <a:ext cx="16671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AEA69AC9-D642-7712-5348-0A7C00A0333B}"/>
                    </a:ext>
                  </a:extLst>
                </p14:cNvPr>
                <p14:cNvContentPartPr/>
                <p14:nvPr/>
              </p14:nvContentPartPr>
              <p14:xfrm>
                <a:off x="10470338" y="2196982"/>
                <a:ext cx="1282680" cy="14256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AEA69AC9-D642-7712-5348-0A7C00A0333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461338" y="2188342"/>
                  <a:ext cx="13003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FDAE2BDF-0C32-D9B3-5AE1-FAC623E1FB73}"/>
                    </a:ext>
                  </a:extLst>
                </p14:cNvPr>
                <p14:cNvContentPartPr/>
                <p14:nvPr/>
              </p14:nvContentPartPr>
              <p14:xfrm>
                <a:off x="8464778" y="2699902"/>
                <a:ext cx="1859040" cy="41904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FDAE2BDF-0C32-D9B3-5AE1-FAC623E1FB73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455778" y="2691262"/>
                  <a:ext cx="187668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482A1A86-616C-001A-CA6F-33B4E5A54489}"/>
                    </a:ext>
                  </a:extLst>
                </p14:cNvPr>
                <p14:cNvContentPartPr/>
                <p14:nvPr/>
              </p14:nvContentPartPr>
              <p14:xfrm>
                <a:off x="372338" y="5530582"/>
                <a:ext cx="309600" cy="1656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482A1A86-616C-001A-CA6F-33B4E5A54489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63698" y="5521942"/>
                  <a:ext cx="327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70D14E72-3F03-150C-D58D-3F9B1CE0B06F}"/>
                    </a:ext>
                  </a:extLst>
                </p14:cNvPr>
                <p14:cNvContentPartPr/>
                <p14:nvPr/>
              </p14:nvContentPartPr>
              <p14:xfrm>
                <a:off x="419858" y="5612302"/>
                <a:ext cx="260280" cy="4428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70D14E72-3F03-150C-D58D-3F9B1CE0B06F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11218" y="5603302"/>
                  <a:ext cx="2779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E8E7DE28-0886-85CA-5EFC-0CA50F785CF5}"/>
                    </a:ext>
                  </a:extLst>
                </p14:cNvPr>
                <p14:cNvContentPartPr/>
                <p14:nvPr/>
              </p14:nvContentPartPr>
              <p14:xfrm>
                <a:off x="686618" y="5433742"/>
                <a:ext cx="244800" cy="32328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E8E7DE28-0886-85CA-5EFC-0CA50F785CF5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77978" y="5424742"/>
                  <a:ext cx="26244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A894D10E-BB5F-9AFC-A676-EE7D23C1D6CD}"/>
                    </a:ext>
                  </a:extLst>
                </p14:cNvPr>
                <p14:cNvContentPartPr/>
                <p14:nvPr/>
              </p14:nvContentPartPr>
              <p14:xfrm>
                <a:off x="7757738" y="3928582"/>
                <a:ext cx="111600" cy="47376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A894D10E-BB5F-9AFC-A676-EE7D23C1D6C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748738" y="3919582"/>
                  <a:ext cx="12924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6019B674-2604-103C-7674-3CBCA11B8525}"/>
                    </a:ext>
                  </a:extLst>
                </p14:cNvPr>
                <p14:cNvContentPartPr/>
                <p14:nvPr/>
              </p14:nvContentPartPr>
              <p14:xfrm>
                <a:off x="3212378" y="2784502"/>
                <a:ext cx="413640" cy="43380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6019B674-2604-103C-7674-3CBCA11B8525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203378" y="2775502"/>
                  <a:ext cx="43128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DC268F2C-13C0-4BB6-0D0A-D6ABDAC500AD}"/>
                    </a:ext>
                  </a:extLst>
                </p14:cNvPr>
                <p14:cNvContentPartPr/>
                <p14:nvPr/>
              </p14:nvContentPartPr>
              <p14:xfrm>
                <a:off x="1872458" y="3807262"/>
                <a:ext cx="4879440" cy="12168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DC268F2C-13C0-4BB6-0D0A-D6ABDAC500AD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863458" y="3798622"/>
                  <a:ext cx="48970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EF5239AF-9E4A-75D6-ACC3-172F67F80C94}"/>
                    </a:ext>
                  </a:extLst>
                </p14:cNvPr>
                <p14:cNvContentPartPr/>
                <p14:nvPr/>
              </p14:nvContentPartPr>
              <p14:xfrm>
                <a:off x="2273858" y="4138102"/>
                <a:ext cx="373680" cy="29952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EF5239AF-9E4A-75D6-ACC3-172F67F80C94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264858" y="4129102"/>
                  <a:ext cx="39132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5C38C781-1C80-AAB0-A65A-9CCE5572AC99}"/>
                    </a:ext>
                  </a:extLst>
                </p14:cNvPr>
                <p14:cNvContentPartPr/>
                <p14:nvPr/>
              </p14:nvContentPartPr>
              <p14:xfrm>
                <a:off x="2945258" y="4198222"/>
                <a:ext cx="42120" cy="20484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5C38C781-1C80-AAB0-A65A-9CCE5572AC99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936258" y="4189222"/>
                  <a:ext cx="597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7B43290A-B04B-DFA6-9089-C62E9EF5CE14}"/>
                    </a:ext>
                  </a:extLst>
                </p14:cNvPr>
                <p14:cNvContentPartPr/>
                <p14:nvPr/>
              </p14:nvContentPartPr>
              <p14:xfrm>
                <a:off x="2876498" y="4285702"/>
                <a:ext cx="173880" cy="3132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7B43290A-B04B-DFA6-9089-C62E9EF5CE14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867858" y="4276702"/>
                  <a:ext cx="1915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6DBA65C8-3A6B-DCDB-58A9-99F4240D9247}"/>
                    </a:ext>
                  </a:extLst>
                </p14:cNvPr>
                <p14:cNvContentPartPr/>
                <p14:nvPr/>
              </p14:nvContentPartPr>
              <p14:xfrm>
                <a:off x="3461498" y="3998782"/>
                <a:ext cx="86760" cy="14652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6DBA65C8-3A6B-DCDB-58A9-99F4240D9247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452498" y="3990142"/>
                  <a:ext cx="1044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990A30FB-B462-CAF7-1188-F12B51E5350A}"/>
                    </a:ext>
                  </a:extLst>
                </p14:cNvPr>
                <p14:cNvContentPartPr/>
                <p14:nvPr/>
              </p14:nvContentPartPr>
              <p14:xfrm>
                <a:off x="3488138" y="3911662"/>
                <a:ext cx="25560" cy="90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990A30FB-B462-CAF7-1188-F12B51E5350A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479138" y="3902662"/>
                  <a:ext cx="43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EF6C956B-1E1A-D118-5D04-6C961A8D2F48}"/>
                    </a:ext>
                  </a:extLst>
                </p14:cNvPr>
                <p14:cNvContentPartPr/>
                <p14:nvPr/>
              </p14:nvContentPartPr>
              <p14:xfrm>
                <a:off x="3651578" y="3975382"/>
                <a:ext cx="47160" cy="1947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EF6C956B-1E1A-D118-5D04-6C961A8D2F48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642938" y="3966742"/>
                  <a:ext cx="648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36FB30D6-8093-171E-51F9-22D7F60D1491}"/>
                    </a:ext>
                  </a:extLst>
                </p14:cNvPr>
                <p14:cNvContentPartPr/>
                <p14:nvPr/>
              </p14:nvContentPartPr>
              <p14:xfrm>
                <a:off x="3311018" y="4264102"/>
                <a:ext cx="601560" cy="532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36FB30D6-8093-171E-51F9-22D7F60D1491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3302018" y="4255102"/>
                  <a:ext cx="6192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A83900E5-A66F-0A6C-DB16-B5EE9B87FE07}"/>
                    </a:ext>
                  </a:extLst>
                </p14:cNvPr>
                <p14:cNvContentPartPr/>
                <p14:nvPr/>
              </p14:nvContentPartPr>
              <p14:xfrm>
                <a:off x="3139658" y="4417102"/>
                <a:ext cx="235080" cy="20880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A83900E5-A66F-0A6C-DB16-B5EE9B87FE07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3131018" y="4408102"/>
                  <a:ext cx="2527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DBE4150C-20DD-9B00-87AF-5DBC4A3AC435}"/>
                    </a:ext>
                  </a:extLst>
                </p14:cNvPr>
                <p14:cNvContentPartPr/>
                <p14:nvPr/>
              </p14:nvContentPartPr>
              <p14:xfrm>
                <a:off x="3430538" y="4531582"/>
                <a:ext cx="120960" cy="126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DBE4150C-20DD-9B00-87AF-5DBC4A3AC435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421898" y="4522942"/>
                  <a:ext cx="138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752E2F5B-56DC-40D2-67A7-D4045C3FF7FC}"/>
                    </a:ext>
                  </a:extLst>
                </p14:cNvPr>
                <p14:cNvContentPartPr/>
                <p14:nvPr/>
              </p14:nvContentPartPr>
              <p14:xfrm>
                <a:off x="3618458" y="4411702"/>
                <a:ext cx="157680" cy="21096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752E2F5B-56DC-40D2-67A7-D4045C3FF7FC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3609458" y="4402702"/>
                  <a:ext cx="1753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D2BE06C6-7A5E-B223-82D5-A89CD2405940}"/>
                    </a:ext>
                  </a:extLst>
                </p14:cNvPr>
                <p14:cNvContentPartPr/>
                <p14:nvPr/>
              </p14:nvContentPartPr>
              <p14:xfrm>
                <a:off x="3802058" y="4536622"/>
                <a:ext cx="68040" cy="806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D2BE06C6-7A5E-B223-82D5-A89CD2405940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793418" y="4527622"/>
                  <a:ext cx="856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125CA87C-7BFE-1D51-0D44-AC65890F4465}"/>
                    </a:ext>
                  </a:extLst>
                </p14:cNvPr>
                <p14:cNvContentPartPr/>
                <p14:nvPr/>
              </p14:nvContentPartPr>
              <p14:xfrm>
                <a:off x="3849578" y="4535902"/>
                <a:ext cx="69480" cy="18936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125CA87C-7BFE-1D51-0D44-AC65890F4465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840938" y="4526902"/>
                  <a:ext cx="871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EFFC4AB7-26A8-5887-C346-B9EAEC0F6E0D}"/>
                    </a:ext>
                  </a:extLst>
                </p14:cNvPr>
                <p14:cNvContentPartPr/>
                <p14:nvPr/>
              </p14:nvContentPartPr>
              <p14:xfrm>
                <a:off x="4191578" y="4217662"/>
                <a:ext cx="44640" cy="640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EFFC4AB7-26A8-5887-C346-B9EAEC0F6E0D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182578" y="4208662"/>
                  <a:ext cx="622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4272523E-06F8-5758-5CA3-7F76DFE8FB04}"/>
                    </a:ext>
                  </a:extLst>
                </p14:cNvPr>
                <p14:cNvContentPartPr/>
                <p14:nvPr/>
              </p14:nvContentPartPr>
              <p14:xfrm>
                <a:off x="4425218" y="3936502"/>
                <a:ext cx="148320" cy="21420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4272523E-06F8-5758-5CA3-7F76DFE8FB04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416578" y="3927502"/>
                  <a:ext cx="1659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9A9F6E82-92A7-D0F9-CFDB-4B69B299603C}"/>
                    </a:ext>
                  </a:extLst>
                </p14:cNvPr>
                <p14:cNvContentPartPr/>
                <p14:nvPr/>
              </p14:nvContentPartPr>
              <p14:xfrm>
                <a:off x="4662458" y="4071142"/>
                <a:ext cx="76680" cy="846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9A9F6E82-92A7-D0F9-CFDB-4B69B299603C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653458" y="4062142"/>
                  <a:ext cx="943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2900E56F-86B5-5FFE-87C7-D70790E32423}"/>
                    </a:ext>
                  </a:extLst>
                </p14:cNvPr>
                <p14:cNvContentPartPr/>
                <p14:nvPr/>
              </p14:nvContentPartPr>
              <p14:xfrm>
                <a:off x="4717178" y="4098502"/>
                <a:ext cx="52920" cy="11592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2900E56F-86B5-5FFE-87C7-D70790E32423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708178" y="4089502"/>
                  <a:ext cx="705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C5E97A81-6403-F493-3EC7-3C08E96A52D9}"/>
                    </a:ext>
                  </a:extLst>
                </p14:cNvPr>
                <p14:cNvContentPartPr/>
                <p14:nvPr/>
              </p14:nvContentPartPr>
              <p14:xfrm>
                <a:off x="4393538" y="4275622"/>
                <a:ext cx="507240" cy="424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C5E97A81-6403-F493-3EC7-3C08E96A52D9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384898" y="4266622"/>
                  <a:ext cx="5248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8B7A81BE-7B65-1B5C-F0BB-25F69FFED808}"/>
                    </a:ext>
                  </a:extLst>
                </p14:cNvPr>
                <p14:cNvContentPartPr/>
                <p14:nvPr/>
              </p14:nvContentPartPr>
              <p14:xfrm>
                <a:off x="4428458" y="4359862"/>
                <a:ext cx="198000" cy="2340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8B7A81BE-7B65-1B5C-F0BB-25F69FFED808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419818" y="4350862"/>
                  <a:ext cx="2156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C73CE1CA-6D91-80BF-AA7A-225B5A15DB13}"/>
                    </a:ext>
                  </a:extLst>
                </p14:cNvPr>
                <p14:cNvContentPartPr/>
                <p14:nvPr/>
              </p14:nvContentPartPr>
              <p14:xfrm>
                <a:off x="4698818" y="4548862"/>
                <a:ext cx="109800" cy="9900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C73CE1CA-6D91-80BF-AA7A-225B5A15DB13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690178" y="4539862"/>
                  <a:ext cx="1274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77793872-A71C-DCF0-B076-0E185F33CA38}"/>
                    </a:ext>
                  </a:extLst>
                </p14:cNvPr>
                <p14:cNvContentPartPr/>
                <p14:nvPr/>
              </p14:nvContentPartPr>
              <p14:xfrm>
                <a:off x="4773338" y="4425022"/>
                <a:ext cx="5040" cy="1548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77793872-A71C-DCF0-B076-0E185F33CA38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4764338" y="4416022"/>
                  <a:ext cx="226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3F4CD224-198F-B41C-21DC-BB30FCF8DB28}"/>
                    </a:ext>
                  </a:extLst>
                </p14:cNvPr>
                <p14:cNvContentPartPr/>
                <p14:nvPr/>
              </p14:nvContentPartPr>
              <p14:xfrm>
                <a:off x="1207178" y="5353462"/>
                <a:ext cx="391320" cy="29772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3F4CD224-198F-B41C-21DC-BB30FCF8DB28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198538" y="5344822"/>
                  <a:ext cx="40896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9A852597-FDE8-3143-FADB-08619D6BEF90}"/>
                    </a:ext>
                  </a:extLst>
                </p14:cNvPr>
                <p14:cNvContentPartPr/>
                <p14:nvPr/>
              </p14:nvContentPartPr>
              <p14:xfrm>
                <a:off x="1672298" y="5282902"/>
                <a:ext cx="166320" cy="27612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9A852597-FDE8-3143-FADB-08619D6BEF90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663658" y="5274262"/>
                  <a:ext cx="1839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B8505594-0955-3D79-9400-B75335856187}"/>
                    </a:ext>
                  </a:extLst>
                </p14:cNvPr>
                <p14:cNvContentPartPr/>
                <p14:nvPr/>
              </p14:nvContentPartPr>
              <p14:xfrm>
                <a:off x="1876058" y="5417902"/>
                <a:ext cx="387720" cy="15984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B8505594-0955-3D79-9400-B75335856187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867058" y="5408902"/>
                  <a:ext cx="4053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533F1335-1AB7-64CA-D2DB-EFA0CC9D7CD2}"/>
                    </a:ext>
                  </a:extLst>
                </p14:cNvPr>
                <p14:cNvContentPartPr/>
                <p14:nvPr/>
              </p14:nvContentPartPr>
              <p14:xfrm>
                <a:off x="2583098" y="5381542"/>
                <a:ext cx="329400" cy="18396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533F1335-1AB7-64CA-D2DB-EFA0CC9D7CD2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2574458" y="5372542"/>
                  <a:ext cx="3470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DA8FE47F-79C9-FCA5-9724-960B99BE9BAF}"/>
                    </a:ext>
                  </a:extLst>
                </p14:cNvPr>
                <p14:cNvContentPartPr/>
                <p14:nvPr/>
              </p14:nvContentPartPr>
              <p14:xfrm>
                <a:off x="2852738" y="5364622"/>
                <a:ext cx="15840" cy="720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DA8FE47F-79C9-FCA5-9724-960B99BE9BAF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2844098" y="5355622"/>
                  <a:ext cx="334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236D5A87-47D4-E71A-E1C6-49F4BA8C93FA}"/>
                    </a:ext>
                  </a:extLst>
                </p14:cNvPr>
                <p14:cNvContentPartPr/>
                <p14:nvPr/>
              </p14:nvContentPartPr>
              <p14:xfrm>
                <a:off x="2983058" y="5415382"/>
                <a:ext cx="367920" cy="17100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236D5A87-47D4-E71A-E1C6-49F4BA8C93FA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2974058" y="5406742"/>
                  <a:ext cx="3855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DE87C75B-8796-4AD8-1E82-D897F34F56DA}"/>
                    </a:ext>
                  </a:extLst>
                </p14:cNvPr>
                <p14:cNvContentPartPr/>
                <p14:nvPr/>
              </p14:nvContentPartPr>
              <p14:xfrm>
                <a:off x="3769658" y="5336542"/>
                <a:ext cx="20880" cy="20880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DE87C75B-8796-4AD8-1E82-D897F34F56DA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3761018" y="5327902"/>
                  <a:ext cx="385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1F07572A-C3CC-6830-A91F-3FCBBC47D0AD}"/>
                    </a:ext>
                  </a:extLst>
                </p14:cNvPr>
                <p14:cNvContentPartPr/>
                <p14:nvPr/>
              </p14:nvContentPartPr>
              <p14:xfrm>
                <a:off x="3651938" y="5282902"/>
                <a:ext cx="282960" cy="4356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1F07572A-C3CC-6830-A91F-3FCBBC47D0AD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3642938" y="5273902"/>
                  <a:ext cx="3006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B8A78F91-5352-1500-E115-D737C8D8175D}"/>
                    </a:ext>
                  </a:extLst>
                </p14:cNvPr>
                <p14:cNvContentPartPr/>
                <p14:nvPr/>
              </p14:nvContentPartPr>
              <p14:xfrm>
                <a:off x="3660938" y="5395582"/>
                <a:ext cx="221760" cy="2808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B8A78F91-5352-1500-E115-D737C8D8175D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3651938" y="5386582"/>
                  <a:ext cx="239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1CD3CFD2-9DE7-0AF7-AED2-F4F7B940EA4B}"/>
                    </a:ext>
                  </a:extLst>
                </p14:cNvPr>
                <p14:cNvContentPartPr/>
                <p14:nvPr/>
              </p14:nvContentPartPr>
              <p14:xfrm>
                <a:off x="3912578" y="5394502"/>
                <a:ext cx="491400" cy="12744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1CD3CFD2-9DE7-0AF7-AED2-F4F7B940EA4B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3903938" y="5385862"/>
                  <a:ext cx="509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C4F8A094-0833-8644-5428-0F42751E6315}"/>
                    </a:ext>
                  </a:extLst>
                </p14:cNvPr>
                <p14:cNvContentPartPr/>
                <p14:nvPr/>
              </p14:nvContentPartPr>
              <p14:xfrm>
                <a:off x="4498298" y="5231422"/>
                <a:ext cx="255240" cy="26676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C4F8A094-0833-8644-5428-0F42751E6315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4489298" y="5222422"/>
                  <a:ext cx="2728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7D1F1408-3D72-A7CB-5E88-A8796447CECC}"/>
                    </a:ext>
                  </a:extLst>
                </p14:cNvPr>
                <p14:cNvContentPartPr/>
                <p14:nvPr/>
              </p14:nvContentPartPr>
              <p14:xfrm>
                <a:off x="5013818" y="5146822"/>
                <a:ext cx="191160" cy="23688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7D1F1408-3D72-A7CB-5E88-A8796447CECC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004818" y="5138182"/>
                  <a:ext cx="2088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F7309A23-C1D0-0635-5A34-CADDA726E1DB}"/>
                    </a:ext>
                  </a:extLst>
                </p14:cNvPr>
                <p14:cNvContentPartPr/>
                <p14:nvPr/>
              </p14:nvContentPartPr>
              <p14:xfrm>
                <a:off x="5121098" y="5267422"/>
                <a:ext cx="80280" cy="7452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F7309A23-C1D0-0635-5A34-CADDA726E1DB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5112098" y="5258782"/>
                  <a:ext cx="979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B9EC833B-8DC0-B737-49F3-076F544C904D}"/>
                    </a:ext>
                  </a:extLst>
                </p14:cNvPr>
                <p14:cNvContentPartPr/>
                <p14:nvPr/>
              </p14:nvContentPartPr>
              <p14:xfrm>
                <a:off x="5206418" y="5246902"/>
                <a:ext cx="304560" cy="8280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B9EC833B-8DC0-B737-49F3-076F544C904D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5197778" y="5238262"/>
                  <a:ext cx="3222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4961914D-969F-57EB-E83A-1EF822328BB4}"/>
                    </a:ext>
                  </a:extLst>
                </p14:cNvPr>
                <p14:cNvContentPartPr/>
                <p14:nvPr/>
              </p14:nvContentPartPr>
              <p14:xfrm>
                <a:off x="5533298" y="5261662"/>
                <a:ext cx="101160" cy="7092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4961914D-969F-57EB-E83A-1EF822328BB4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5524658" y="5252662"/>
                  <a:ext cx="1188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F350C464-4C92-8B8D-DA65-8CB25F3F1E06}"/>
                    </a:ext>
                  </a:extLst>
                </p14:cNvPr>
                <p14:cNvContentPartPr/>
                <p14:nvPr/>
              </p14:nvContentPartPr>
              <p14:xfrm>
                <a:off x="6014978" y="5100742"/>
                <a:ext cx="323640" cy="19044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F350C464-4C92-8B8D-DA65-8CB25F3F1E06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005978" y="5091742"/>
                  <a:ext cx="3412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A487A9D1-6D5F-0969-D54A-1A0EA53DACC3}"/>
                    </a:ext>
                  </a:extLst>
                </p14:cNvPr>
                <p14:cNvContentPartPr/>
                <p14:nvPr/>
              </p14:nvContentPartPr>
              <p14:xfrm>
                <a:off x="6261938" y="5045302"/>
                <a:ext cx="11880" cy="2772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A487A9D1-6D5F-0969-D54A-1A0EA53DACC3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6252938" y="5036302"/>
                  <a:ext cx="295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4322E17C-BF4C-425D-922D-BBBD99FFD728}"/>
                    </a:ext>
                  </a:extLst>
                </p14:cNvPr>
                <p14:cNvContentPartPr/>
                <p14:nvPr/>
              </p14:nvContentPartPr>
              <p14:xfrm>
                <a:off x="6624458" y="4994902"/>
                <a:ext cx="328320" cy="20844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4322E17C-BF4C-425D-922D-BBBD99FFD728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615458" y="4985902"/>
                  <a:ext cx="3459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0EA199BB-92C4-980C-4E4C-C739E0D43823}"/>
                    </a:ext>
                  </a:extLst>
                </p14:cNvPr>
                <p14:cNvContentPartPr/>
                <p14:nvPr/>
              </p14:nvContentPartPr>
              <p14:xfrm>
                <a:off x="6899138" y="5006782"/>
                <a:ext cx="7560" cy="1260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0EA199BB-92C4-980C-4E4C-C739E0D43823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6890138" y="4998142"/>
                  <a:ext cx="25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32D8243B-E14E-C4A9-EAA0-F62CBCFD712A}"/>
                    </a:ext>
                  </a:extLst>
                </p14:cNvPr>
                <p14:cNvContentPartPr/>
                <p14:nvPr/>
              </p14:nvContentPartPr>
              <p14:xfrm>
                <a:off x="7152218" y="4919302"/>
                <a:ext cx="245880" cy="22140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32D8243B-E14E-C4A9-EAA0-F62CBCFD712A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143578" y="4910662"/>
                  <a:ext cx="2635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9F97C4E5-85DB-9282-73A1-1A79EEC97608}"/>
                    </a:ext>
                  </a:extLst>
                </p14:cNvPr>
                <p14:cNvContentPartPr/>
                <p14:nvPr/>
              </p14:nvContentPartPr>
              <p14:xfrm>
                <a:off x="7387658" y="5021902"/>
                <a:ext cx="211680" cy="10368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9F97C4E5-85DB-9282-73A1-1A79EEC97608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378658" y="5013262"/>
                  <a:ext cx="2293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784E190C-52FE-CF6A-BB6E-C87E47DB8473}"/>
                    </a:ext>
                  </a:extLst>
                </p14:cNvPr>
                <p14:cNvContentPartPr/>
                <p14:nvPr/>
              </p14:nvContentPartPr>
              <p14:xfrm>
                <a:off x="7597538" y="4854502"/>
                <a:ext cx="435600" cy="42912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784E190C-52FE-CF6A-BB6E-C87E47DB8473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588538" y="4845502"/>
                  <a:ext cx="45324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83E4E128-8DD3-5439-90A6-6A86C4E41775}"/>
                    </a:ext>
                  </a:extLst>
                </p14:cNvPr>
                <p14:cNvContentPartPr/>
                <p14:nvPr/>
              </p14:nvContentPartPr>
              <p14:xfrm>
                <a:off x="1279538" y="5868262"/>
                <a:ext cx="204120" cy="14832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83E4E128-8DD3-5439-90A6-6A86C4E41775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270538" y="5859622"/>
                  <a:ext cx="2217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1AAB8F91-D76B-BDB5-23E5-461740E91589}"/>
                    </a:ext>
                  </a:extLst>
                </p14:cNvPr>
                <p14:cNvContentPartPr/>
                <p14:nvPr/>
              </p14:nvContentPartPr>
              <p14:xfrm>
                <a:off x="1576898" y="5865382"/>
                <a:ext cx="206640" cy="10044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1AAB8F91-D76B-BDB5-23E5-461740E91589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567898" y="5856742"/>
                  <a:ext cx="2242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E66B12E9-E14F-838F-7FEB-BEE70C50EF00}"/>
                    </a:ext>
                  </a:extLst>
                </p14:cNvPr>
                <p14:cNvContentPartPr/>
                <p14:nvPr/>
              </p14:nvContentPartPr>
              <p14:xfrm>
                <a:off x="2002778" y="5886982"/>
                <a:ext cx="195120" cy="12996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E66B12E9-E14F-838F-7FEB-BEE70C50EF00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993778" y="5877982"/>
                  <a:ext cx="2127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4D89DCE6-B224-43D3-5186-94BD859FA4D9}"/>
                    </a:ext>
                  </a:extLst>
                </p14:cNvPr>
                <p14:cNvContentPartPr/>
                <p14:nvPr/>
              </p14:nvContentPartPr>
              <p14:xfrm>
                <a:off x="2215538" y="5778622"/>
                <a:ext cx="111960" cy="19008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4D89DCE6-B224-43D3-5186-94BD859FA4D9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2206538" y="5769982"/>
                  <a:ext cx="1296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F0E7137E-37DE-2BAE-2A90-D7658C76D14B}"/>
                    </a:ext>
                  </a:extLst>
                </p14:cNvPr>
                <p14:cNvContentPartPr/>
                <p14:nvPr/>
              </p14:nvContentPartPr>
              <p14:xfrm>
                <a:off x="2420738" y="5812462"/>
                <a:ext cx="267120" cy="12708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F0E7137E-37DE-2BAE-2A90-D7658C76D14B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2412098" y="5803462"/>
                  <a:ext cx="2847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63F945C9-BC92-3E01-4DFA-0D4F3A031481}"/>
                    </a:ext>
                  </a:extLst>
                </p14:cNvPr>
                <p14:cNvContentPartPr/>
                <p14:nvPr/>
              </p14:nvContentPartPr>
              <p14:xfrm>
                <a:off x="2909978" y="5786902"/>
                <a:ext cx="146880" cy="11772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63F945C9-BC92-3E01-4DFA-0D4F3A031481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2901338" y="5778262"/>
                  <a:ext cx="1645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290DB84E-BCE6-EE1A-16AF-8C6B526186CF}"/>
                    </a:ext>
                  </a:extLst>
                </p14:cNvPr>
                <p14:cNvContentPartPr/>
                <p14:nvPr/>
              </p14:nvContentPartPr>
              <p14:xfrm>
                <a:off x="3101138" y="5771062"/>
                <a:ext cx="147240" cy="13176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290DB84E-BCE6-EE1A-16AF-8C6B526186CF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3092138" y="5762422"/>
                  <a:ext cx="1648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25959732-91CB-79B9-3026-4AA0EC04756D}"/>
                    </a:ext>
                  </a:extLst>
                </p14:cNvPr>
                <p14:cNvContentPartPr/>
                <p14:nvPr/>
              </p14:nvContentPartPr>
              <p14:xfrm>
                <a:off x="3285098" y="5783662"/>
                <a:ext cx="116280" cy="7992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25959732-91CB-79B9-3026-4AA0EC04756D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3276098" y="5775022"/>
                  <a:ext cx="1339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5302672C-EDA2-A208-8DD3-7C1E230C17F8}"/>
                    </a:ext>
                  </a:extLst>
                </p14:cNvPr>
                <p14:cNvContentPartPr/>
                <p14:nvPr/>
              </p14:nvContentPartPr>
              <p14:xfrm>
                <a:off x="3505418" y="5732542"/>
                <a:ext cx="408960" cy="27540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5302672C-EDA2-A208-8DD3-7C1E230C17F8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3496778" y="5723902"/>
                  <a:ext cx="4266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90CB1939-EBF7-25AC-06D0-4EA6548C6525}"/>
                    </a:ext>
                  </a:extLst>
                </p14:cNvPr>
                <p14:cNvContentPartPr/>
                <p14:nvPr/>
              </p14:nvContentPartPr>
              <p14:xfrm>
                <a:off x="3960098" y="5724262"/>
                <a:ext cx="281880" cy="8352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90CB1939-EBF7-25AC-06D0-4EA6548C6525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3951098" y="5715622"/>
                  <a:ext cx="2995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2EFA724A-DD09-D7C9-BD69-C382D03FD584}"/>
                    </a:ext>
                  </a:extLst>
                </p14:cNvPr>
                <p14:cNvContentPartPr/>
                <p14:nvPr/>
              </p14:nvContentPartPr>
              <p14:xfrm>
                <a:off x="4414778" y="5604022"/>
                <a:ext cx="214560" cy="24732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2EFA724A-DD09-D7C9-BD69-C382D03FD584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4406138" y="5595022"/>
                  <a:ext cx="2322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1064B649-3F4D-CE72-5B48-99E2D5FC47CF}"/>
                    </a:ext>
                  </a:extLst>
                </p14:cNvPr>
                <p14:cNvContentPartPr/>
                <p14:nvPr/>
              </p14:nvContentPartPr>
              <p14:xfrm>
                <a:off x="4627178" y="5689342"/>
                <a:ext cx="262440" cy="10260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1064B649-3F4D-CE72-5B48-99E2D5FC47CF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4618538" y="5680342"/>
                  <a:ext cx="2800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9DF4BFAA-F82F-9E7E-A5B3-A00086A21F2A}"/>
                    </a:ext>
                  </a:extLst>
                </p14:cNvPr>
                <p14:cNvContentPartPr/>
                <p14:nvPr/>
              </p14:nvContentPartPr>
              <p14:xfrm>
                <a:off x="4890698" y="5664142"/>
                <a:ext cx="122400" cy="9396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9DF4BFAA-F82F-9E7E-A5B3-A00086A21F2A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4882058" y="5655502"/>
                  <a:ext cx="1400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5F889A8E-34CE-5572-E384-5A1D78E2C267}"/>
                    </a:ext>
                  </a:extLst>
                </p14:cNvPr>
                <p14:cNvContentPartPr/>
                <p14:nvPr/>
              </p14:nvContentPartPr>
              <p14:xfrm>
                <a:off x="5069978" y="5666302"/>
                <a:ext cx="267480" cy="11628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5F889A8E-34CE-5572-E384-5A1D78E2C267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5060978" y="5657302"/>
                  <a:ext cx="2851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8E853B87-9E6D-C3D5-7FCB-B6F2520A659D}"/>
                    </a:ext>
                  </a:extLst>
                </p14:cNvPr>
                <p14:cNvContentPartPr/>
                <p14:nvPr/>
              </p14:nvContentPartPr>
              <p14:xfrm>
                <a:off x="5321618" y="5618782"/>
                <a:ext cx="143280" cy="13860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8E853B87-9E6D-C3D5-7FCB-B6F2520A659D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5312978" y="5609782"/>
                  <a:ext cx="1609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C77C627A-D2F7-E49A-7BF8-1D570A388033}"/>
                    </a:ext>
                  </a:extLst>
                </p14:cNvPr>
                <p14:cNvContentPartPr/>
                <p14:nvPr/>
              </p14:nvContentPartPr>
              <p14:xfrm>
                <a:off x="5502338" y="5461462"/>
                <a:ext cx="277920" cy="27576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C77C627A-D2F7-E49A-7BF8-1D570A388033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5493698" y="5452822"/>
                  <a:ext cx="2955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BFB0691B-5FBE-79F7-E429-0C30274C44E3}"/>
                    </a:ext>
                  </a:extLst>
                </p14:cNvPr>
                <p14:cNvContentPartPr/>
                <p14:nvPr/>
              </p14:nvContentPartPr>
              <p14:xfrm>
                <a:off x="5807618" y="5550742"/>
                <a:ext cx="145080" cy="10368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BFB0691B-5FBE-79F7-E429-0C30274C44E3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798978" y="5542102"/>
                  <a:ext cx="1627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AF4F7A6B-1442-C305-1917-6372E2D5072C}"/>
                    </a:ext>
                  </a:extLst>
                </p14:cNvPr>
                <p14:cNvContentPartPr/>
                <p14:nvPr/>
              </p14:nvContentPartPr>
              <p14:xfrm>
                <a:off x="6072938" y="5472982"/>
                <a:ext cx="466200" cy="37080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AF4F7A6B-1442-C305-1917-6372E2D5072C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6064298" y="5464342"/>
                  <a:ext cx="48384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1E10EAD3-114B-B8F1-8BE8-ED7BA4674769}"/>
                    </a:ext>
                  </a:extLst>
                </p14:cNvPr>
                <p14:cNvContentPartPr/>
                <p14:nvPr/>
              </p14:nvContentPartPr>
              <p14:xfrm>
                <a:off x="6820298" y="5501782"/>
                <a:ext cx="234000" cy="16128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1E10EAD3-114B-B8F1-8BE8-ED7BA4674769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6811298" y="5492782"/>
                  <a:ext cx="2516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B004E4BF-A3B8-FF04-8FFE-27EBD9E2C9C1}"/>
                    </a:ext>
                  </a:extLst>
                </p14:cNvPr>
                <p14:cNvContentPartPr/>
                <p14:nvPr/>
              </p14:nvContentPartPr>
              <p14:xfrm>
                <a:off x="6948818" y="5512942"/>
                <a:ext cx="99000" cy="28476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B004E4BF-A3B8-FF04-8FFE-27EBD9E2C9C1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6939818" y="5504302"/>
                  <a:ext cx="1166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05F1755A-E04A-F89D-93B4-C1BFC7A93D2D}"/>
                    </a:ext>
                  </a:extLst>
                </p14:cNvPr>
                <p14:cNvContentPartPr/>
                <p14:nvPr/>
              </p14:nvContentPartPr>
              <p14:xfrm>
                <a:off x="7290818" y="5406022"/>
                <a:ext cx="352800" cy="23940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05F1755A-E04A-F89D-93B4-C1BFC7A93D2D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7282178" y="5397382"/>
                  <a:ext cx="3704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0E211EE8-3D46-3D0A-F626-EC28E4BBAE77}"/>
                    </a:ext>
                  </a:extLst>
                </p14:cNvPr>
                <p14:cNvContentPartPr/>
                <p14:nvPr/>
              </p14:nvContentPartPr>
              <p14:xfrm>
                <a:off x="7624538" y="5345902"/>
                <a:ext cx="10800" cy="2808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0E211EE8-3D46-3D0A-F626-EC28E4BBAE77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7615898" y="5337262"/>
                  <a:ext cx="28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8B25C6A4-73E9-20B9-BF58-AA456652D780}"/>
                    </a:ext>
                  </a:extLst>
                </p14:cNvPr>
                <p14:cNvContentPartPr/>
                <p14:nvPr/>
              </p14:nvContentPartPr>
              <p14:xfrm>
                <a:off x="7696178" y="5284342"/>
                <a:ext cx="365040" cy="26892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8B25C6A4-73E9-20B9-BF58-AA456652D780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7687538" y="5275342"/>
                  <a:ext cx="3826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F75F487B-5548-B5F6-DD23-E68E1BF6F3BA}"/>
                    </a:ext>
                  </a:extLst>
                </p14:cNvPr>
                <p14:cNvContentPartPr/>
                <p14:nvPr/>
              </p14:nvContentPartPr>
              <p14:xfrm>
                <a:off x="1700378" y="6207742"/>
                <a:ext cx="168480" cy="22788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F75F487B-5548-B5F6-DD23-E68E1BF6F3BA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691378" y="6198742"/>
                  <a:ext cx="1861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88419DCF-5556-BBD9-E279-339CFDDC4525}"/>
                    </a:ext>
                  </a:extLst>
                </p14:cNvPr>
                <p14:cNvContentPartPr/>
                <p14:nvPr/>
              </p14:nvContentPartPr>
              <p14:xfrm>
                <a:off x="1912058" y="6267502"/>
                <a:ext cx="98640" cy="16920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88419DCF-5556-BBD9-E279-339CFDDC4525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903418" y="6258862"/>
                  <a:ext cx="1162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78AEE896-0330-2802-B1D4-C767C02A4242}"/>
                    </a:ext>
                  </a:extLst>
                </p14:cNvPr>
                <p14:cNvContentPartPr/>
                <p14:nvPr/>
              </p14:nvContentPartPr>
              <p14:xfrm>
                <a:off x="2050298" y="6254542"/>
                <a:ext cx="129960" cy="17928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78AEE896-0330-2802-B1D4-C767C02A4242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2041658" y="6245542"/>
                  <a:ext cx="1476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F2A6C8CC-2795-58CA-CA49-E4A7A1554682}"/>
                    </a:ext>
                  </a:extLst>
                </p14:cNvPr>
                <p14:cNvContentPartPr/>
                <p14:nvPr/>
              </p14:nvContentPartPr>
              <p14:xfrm>
                <a:off x="2263058" y="6139342"/>
                <a:ext cx="476280" cy="26208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F2A6C8CC-2795-58CA-CA49-E4A7A1554682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2254418" y="6130702"/>
                  <a:ext cx="4939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6335A96A-0A4E-87C2-A16B-51D072F1BC27}"/>
                    </a:ext>
                  </a:extLst>
                </p14:cNvPr>
                <p14:cNvContentPartPr/>
                <p14:nvPr/>
              </p14:nvContentPartPr>
              <p14:xfrm>
                <a:off x="2679578" y="6086782"/>
                <a:ext cx="19440" cy="2340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6335A96A-0A4E-87C2-A16B-51D072F1BC27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2670578" y="6078142"/>
                  <a:ext cx="37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B96CC1E3-0FF5-D0DF-8AA4-989997672010}"/>
                    </a:ext>
                  </a:extLst>
                </p14:cNvPr>
                <p14:cNvContentPartPr/>
                <p14:nvPr/>
              </p14:nvContentPartPr>
              <p14:xfrm>
                <a:off x="2847698" y="6192982"/>
                <a:ext cx="275760" cy="9864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B96CC1E3-0FF5-D0DF-8AA4-989997672010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2839058" y="6184342"/>
                  <a:ext cx="2934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56E5B805-379F-0D19-E04E-45419C48FECF}"/>
                    </a:ext>
                  </a:extLst>
                </p14:cNvPr>
                <p14:cNvContentPartPr/>
                <p14:nvPr/>
              </p14:nvContentPartPr>
              <p14:xfrm>
                <a:off x="3241898" y="6151942"/>
                <a:ext cx="361080" cy="14616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56E5B805-379F-0D19-E04E-45419C48FECF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3233258" y="6143302"/>
                  <a:ext cx="3787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D0C02A70-7C6D-0F44-8864-E5414940396B}"/>
                    </a:ext>
                  </a:extLst>
                </p14:cNvPr>
                <p14:cNvContentPartPr/>
                <p14:nvPr/>
              </p14:nvContentPartPr>
              <p14:xfrm>
                <a:off x="3827978" y="5956462"/>
                <a:ext cx="15840" cy="25668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D0C02A70-7C6D-0F44-8864-E5414940396B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3819338" y="5947462"/>
                  <a:ext cx="334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A3F14FE5-37C6-A8E9-9792-81DBE4751D2C}"/>
                    </a:ext>
                  </a:extLst>
                </p14:cNvPr>
                <p14:cNvContentPartPr/>
                <p14:nvPr/>
              </p14:nvContentPartPr>
              <p14:xfrm>
                <a:off x="3848498" y="6294862"/>
                <a:ext cx="16200" cy="3816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A3F14FE5-37C6-A8E9-9792-81DBE4751D2C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3839858" y="6285862"/>
                  <a:ext cx="33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2696992A-6197-2FC2-CDE6-999C8711C38E}"/>
                    </a:ext>
                  </a:extLst>
                </p14:cNvPr>
                <p14:cNvContentPartPr/>
                <p14:nvPr/>
              </p14:nvContentPartPr>
              <p14:xfrm>
                <a:off x="4034258" y="6121342"/>
                <a:ext cx="321840" cy="5256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2696992A-6197-2FC2-CDE6-999C8711C38E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4025618" y="6112702"/>
                  <a:ext cx="3394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3FC9B269-A7C2-C223-8002-554AAB201B87}"/>
                    </a:ext>
                  </a:extLst>
                </p14:cNvPr>
                <p14:cNvContentPartPr/>
                <p14:nvPr/>
              </p14:nvContentPartPr>
              <p14:xfrm>
                <a:off x="4078898" y="6222142"/>
                <a:ext cx="255240" cy="2196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3FC9B269-A7C2-C223-8002-554AAB201B87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4069898" y="6213142"/>
                  <a:ext cx="272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020F3A23-712D-5C55-C64B-5CE7E4827EBB}"/>
                    </a:ext>
                  </a:extLst>
                </p14:cNvPr>
                <p14:cNvContentPartPr/>
                <p14:nvPr/>
              </p14:nvContentPartPr>
              <p14:xfrm>
                <a:off x="4327298" y="6039262"/>
                <a:ext cx="163800" cy="32508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020F3A23-712D-5C55-C64B-5CE7E4827EBB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4318658" y="6030622"/>
                  <a:ext cx="1814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5B6D7593-59A0-DC15-E48B-1EE4BFF451F1}"/>
                    </a:ext>
                  </a:extLst>
                </p14:cNvPr>
                <p14:cNvContentPartPr/>
                <p14:nvPr/>
              </p14:nvContentPartPr>
              <p14:xfrm>
                <a:off x="4810058" y="6061582"/>
                <a:ext cx="26640" cy="18720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5B6D7593-59A0-DC15-E48B-1EE4BFF451F1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4801058" y="6052582"/>
                  <a:ext cx="442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E1539970-4386-DEB6-4BFF-E0CB2208A082}"/>
                    </a:ext>
                  </a:extLst>
                </p14:cNvPr>
                <p14:cNvContentPartPr/>
                <p14:nvPr/>
              </p14:nvContentPartPr>
              <p14:xfrm>
                <a:off x="4658138" y="5955742"/>
                <a:ext cx="331200" cy="16380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E1539970-4386-DEB6-4BFF-E0CB2208A082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4649498" y="5946742"/>
                  <a:ext cx="3488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537412CD-9321-E08A-F6F3-BBCC55C338F3}"/>
                    </a:ext>
                  </a:extLst>
                </p14:cNvPr>
                <p14:cNvContentPartPr/>
                <p14:nvPr/>
              </p14:nvContentPartPr>
              <p14:xfrm>
                <a:off x="4966298" y="6053662"/>
                <a:ext cx="296280" cy="17352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537412CD-9321-E08A-F6F3-BBCC55C338F3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4957298" y="6045022"/>
                  <a:ext cx="3139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9C90D0B7-0B1F-34EB-3478-C81DB6E5DF7A}"/>
                    </a:ext>
                  </a:extLst>
                </p14:cNvPr>
                <p14:cNvContentPartPr/>
                <p14:nvPr/>
              </p14:nvContentPartPr>
              <p14:xfrm>
                <a:off x="5306138" y="5944942"/>
                <a:ext cx="221400" cy="25488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9C90D0B7-0B1F-34EB-3478-C81DB6E5DF7A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5297138" y="5936302"/>
                  <a:ext cx="2390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D01B021E-F3DE-A909-F70C-369D97D6A077}"/>
                    </a:ext>
                  </a:extLst>
                </p14:cNvPr>
                <p14:cNvContentPartPr/>
                <p14:nvPr/>
              </p14:nvContentPartPr>
              <p14:xfrm>
                <a:off x="5429978" y="5939902"/>
                <a:ext cx="18360" cy="2196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D01B021E-F3DE-A909-F70C-369D97D6A077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5421338" y="5930902"/>
                  <a:ext cx="36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2143C633-069F-899E-D390-423AAB338F81}"/>
                    </a:ext>
                  </a:extLst>
                </p14:cNvPr>
                <p14:cNvContentPartPr/>
                <p14:nvPr/>
              </p14:nvContentPartPr>
              <p14:xfrm>
                <a:off x="5532218" y="5931622"/>
                <a:ext cx="287640" cy="25560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2143C633-069F-899E-D390-423AAB338F81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5523218" y="5922982"/>
                  <a:ext cx="3052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DD42A05D-C4F9-C9BF-AD8C-B12D3C07D9C5}"/>
                    </a:ext>
                  </a:extLst>
                </p14:cNvPr>
                <p14:cNvContentPartPr/>
                <p14:nvPr/>
              </p14:nvContentPartPr>
              <p14:xfrm>
                <a:off x="5888258" y="6010102"/>
                <a:ext cx="327960" cy="14472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DD42A05D-C4F9-C9BF-AD8C-B12D3C07D9C5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5879618" y="6001102"/>
                  <a:ext cx="3456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1E20D755-77B1-58EA-14D8-FBA17338F60E}"/>
                    </a:ext>
                  </a:extLst>
                </p14:cNvPr>
                <p14:cNvContentPartPr/>
                <p14:nvPr/>
              </p14:nvContentPartPr>
              <p14:xfrm>
                <a:off x="6277418" y="5994262"/>
                <a:ext cx="145800" cy="14652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1E20D755-77B1-58EA-14D8-FBA17338F60E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6268418" y="5985262"/>
                  <a:ext cx="1634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35D1621B-4BE4-F78E-09AC-5A25FF87A82B}"/>
                    </a:ext>
                  </a:extLst>
                </p14:cNvPr>
                <p14:cNvContentPartPr/>
                <p14:nvPr/>
              </p14:nvContentPartPr>
              <p14:xfrm>
                <a:off x="6491258" y="5881942"/>
                <a:ext cx="226440" cy="49104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35D1621B-4BE4-F78E-09AC-5A25FF87A82B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6482258" y="5873302"/>
                  <a:ext cx="24408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2CEEA154-4D32-8B0C-A0A2-E6D1293E2866}"/>
                    </a:ext>
                  </a:extLst>
                </p14:cNvPr>
                <p14:cNvContentPartPr/>
                <p14:nvPr/>
              </p14:nvContentPartPr>
              <p14:xfrm>
                <a:off x="6771698" y="5911822"/>
                <a:ext cx="184320" cy="19836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2CEEA154-4D32-8B0C-A0A2-E6D1293E2866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6762698" y="5903182"/>
                  <a:ext cx="2019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C76352C5-06FB-91EA-637A-2E9CFA0EEFA3}"/>
                    </a:ext>
                  </a:extLst>
                </p14:cNvPr>
                <p14:cNvContentPartPr/>
                <p14:nvPr/>
              </p14:nvContentPartPr>
              <p14:xfrm>
                <a:off x="7007858" y="5886262"/>
                <a:ext cx="169560" cy="16020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C76352C5-06FB-91EA-637A-2E9CFA0EEFA3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6999218" y="5877262"/>
                  <a:ext cx="1872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7B3A9951-D977-A72A-9712-96ACA8278455}"/>
                    </a:ext>
                  </a:extLst>
                </p14:cNvPr>
                <p14:cNvContentPartPr/>
                <p14:nvPr/>
              </p14:nvContentPartPr>
              <p14:xfrm>
                <a:off x="4544738" y="6071302"/>
                <a:ext cx="3066840" cy="25020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7B3A9951-D977-A72A-9712-96ACA8278455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4535738" y="6062662"/>
                  <a:ext cx="30844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8AD96D93-0C4D-F59E-28B0-C22F2A860F5D}"/>
                    </a:ext>
                  </a:extLst>
                </p14:cNvPr>
                <p14:cNvContentPartPr/>
                <p14:nvPr/>
              </p14:nvContentPartPr>
              <p14:xfrm>
                <a:off x="7111538" y="4256182"/>
                <a:ext cx="141840" cy="14760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8AD96D93-0C4D-F59E-28B0-C22F2A860F5D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7102538" y="4247542"/>
                  <a:ext cx="1594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2DFF5EB2-1546-F8A7-E4B5-2484EE977B9F}"/>
                    </a:ext>
                  </a:extLst>
                </p14:cNvPr>
                <p14:cNvContentPartPr/>
                <p14:nvPr/>
              </p14:nvContentPartPr>
              <p14:xfrm>
                <a:off x="7249058" y="4238182"/>
                <a:ext cx="29160" cy="34200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2DFF5EB2-1546-F8A7-E4B5-2484EE977B9F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7240058" y="4229182"/>
                  <a:ext cx="4680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2726EA47-9D71-25DD-777E-3C8E0497FE2A}"/>
                    </a:ext>
                  </a:extLst>
                </p14:cNvPr>
                <p14:cNvContentPartPr/>
                <p14:nvPr/>
              </p14:nvContentPartPr>
              <p14:xfrm>
                <a:off x="7361378" y="3996622"/>
                <a:ext cx="113400" cy="52056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2726EA47-9D71-25DD-777E-3C8E0497FE2A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7352738" y="3987622"/>
                  <a:ext cx="13104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4B0F4D4B-50EF-617C-407B-9BBDE420ADD5}"/>
                    </a:ext>
                  </a:extLst>
                </p14:cNvPr>
                <p14:cNvContentPartPr/>
                <p14:nvPr/>
              </p14:nvContentPartPr>
              <p14:xfrm>
                <a:off x="7513658" y="4027582"/>
                <a:ext cx="206280" cy="36576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4B0F4D4B-50EF-617C-407B-9BBDE420ADD5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7505018" y="4018942"/>
                  <a:ext cx="22392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016CF7AC-8A3B-7075-B3CB-DFEC6E0C25B2}"/>
                    </a:ext>
                  </a:extLst>
                </p14:cNvPr>
                <p14:cNvContentPartPr/>
                <p14:nvPr/>
              </p14:nvContentPartPr>
              <p14:xfrm>
                <a:off x="8137538" y="4039102"/>
                <a:ext cx="11880" cy="504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016CF7AC-8A3B-7075-B3CB-DFEC6E0C25B2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8128538" y="4030102"/>
                  <a:ext cx="295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30B6613A-58D6-3F05-F7AA-D70E69781EEC}"/>
                    </a:ext>
                  </a:extLst>
                </p14:cNvPr>
                <p14:cNvContentPartPr/>
                <p14:nvPr/>
              </p14:nvContentPartPr>
              <p14:xfrm>
                <a:off x="7978058" y="4143142"/>
                <a:ext cx="157680" cy="5724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30B6613A-58D6-3F05-F7AA-D70E69781EEC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7969418" y="4134502"/>
                  <a:ext cx="1753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6208DDF0-09AA-4A30-5260-1083BF40CC95}"/>
                    </a:ext>
                  </a:extLst>
                </p14:cNvPr>
                <p14:cNvContentPartPr/>
                <p14:nvPr/>
              </p14:nvContentPartPr>
              <p14:xfrm>
                <a:off x="7889138" y="4059982"/>
                <a:ext cx="181440" cy="12564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6208DDF0-09AA-4A30-5260-1083BF40CC95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7880498" y="4051342"/>
                  <a:ext cx="1990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1A4C1674-EA6A-AAA6-A86A-30F90D0D247F}"/>
                    </a:ext>
                  </a:extLst>
                </p14:cNvPr>
                <p14:cNvContentPartPr/>
                <p14:nvPr/>
              </p14:nvContentPartPr>
              <p14:xfrm>
                <a:off x="8051498" y="3938302"/>
                <a:ext cx="216000" cy="24876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1A4C1674-EA6A-AAA6-A86A-30F90D0D247F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8042498" y="3929302"/>
                  <a:ext cx="2336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1EFFF765-A86B-2230-6676-83749D94F3FC}"/>
                    </a:ext>
                  </a:extLst>
                </p14:cNvPr>
                <p14:cNvContentPartPr/>
                <p14:nvPr/>
              </p14:nvContentPartPr>
              <p14:xfrm>
                <a:off x="7325018" y="4655062"/>
                <a:ext cx="203040" cy="14436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1EFFF765-A86B-2230-6676-83749D94F3FC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7316018" y="4646062"/>
                  <a:ext cx="2206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E2411AC7-AA62-6111-62D8-9E0B0932E0DA}"/>
                    </a:ext>
                  </a:extLst>
                </p14:cNvPr>
                <p14:cNvContentPartPr/>
                <p14:nvPr/>
              </p14:nvContentPartPr>
              <p14:xfrm>
                <a:off x="7545698" y="4623022"/>
                <a:ext cx="37440" cy="23220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E2411AC7-AA62-6111-62D8-9E0B0932E0DA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7536698" y="4614382"/>
                  <a:ext cx="550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70A54980-82FA-27A2-A83D-7251D162A774}"/>
                    </a:ext>
                  </a:extLst>
                </p14:cNvPr>
                <p14:cNvContentPartPr/>
                <p14:nvPr/>
              </p14:nvContentPartPr>
              <p14:xfrm>
                <a:off x="7584938" y="4486222"/>
                <a:ext cx="33840" cy="11808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70A54980-82FA-27A2-A83D-7251D162A774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7575938" y="4477582"/>
                  <a:ext cx="51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8F10CBBA-A513-E502-E49F-3E81A2422485}"/>
                    </a:ext>
                  </a:extLst>
                </p14:cNvPr>
                <p14:cNvContentPartPr/>
                <p14:nvPr/>
              </p14:nvContentPartPr>
              <p14:xfrm>
                <a:off x="7661978" y="4449862"/>
                <a:ext cx="116280" cy="31788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8F10CBBA-A513-E502-E49F-3E81A2422485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7652978" y="4440862"/>
                  <a:ext cx="13392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1895C213-EC70-CBD0-4943-189894F82800}"/>
                    </a:ext>
                  </a:extLst>
                </p14:cNvPr>
                <p14:cNvContentPartPr/>
                <p14:nvPr/>
              </p14:nvContentPartPr>
              <p14:xfrm>
                <a:off x="7744418" y="4475422"/>
                <a:ext cx="124560" cy="17892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1895C213-EC70-CBD0-4943-189894F82800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7735778" y="4466782"/>
                  <a:ext cx="1422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4F9FCC76-00F7-311B-2B3F-2C2713DAA3D2}"/>
                    </a:ext>
                  </a:extLst>
                </p14:cNvPr>
                <p14:cNvContentPartPr/>
                <p14:nvPr/>
              </p14:nvContentPartPr>
              <p14:xfrm>
                <a:off x="7873298" y="4407382"/>
                <a:ext cx="118800" cy="26316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4F9FCC76-00F7-311B-2B3F-2C2713DAA3D2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7864298" y="4398742"/>
                  <a:ext cx="1364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A10FD96B-506C-BDC8-2240-BA9548B14891}"/>
                    </a:ext>
                  </a:extLst>
                </p14:cNvPr>
                <p14:cNvContentPartPr/>
                <p14:nvPr/>
              </p14:nvContentPartPr>
              <p14:xfrm>
                <a:off x="8037458" y="4345822"/>
                <a:ext cx="195480" cy="13464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A10FD96B-506C-BDC8-2240-BA9548B14891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8028458" y="4337182"/>
                  <a:ext cx="2131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B3B558D1-D103-95D3-8D21-D48A28F82C8C}"/>
                    </a:ext>
                  </a:extLst>
                </p14:cNvPr>
                <p14:cNvContentPartPr/>
                <p14:nvPr/>
              </p14:nvContentPartPr>
              <p14:xfrm>
                <a:off x="8239418" y="3926422"/>
                <a:ext cx="183240" cy="28188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B3B558D1-D103-95D3-8D21-D48A28F82C8C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8230418" y="3917422"/>
                  <a:ext cx="2008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1B8DDC12-42B1-09C3-8B6D-075B5416DA0E}"/>
                    </a:ext>
                  </a:extLst>
                </p14:cNvPr>
                <p14:cNvContentPartPr/>
                <p14:nvPr/>
              </p14:nvContentPartPr>
              <p14:xfrm>
                <a:off x="8447138" y="3853702"/>
                <a:ext cx="31680" cy="1332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1B8DDC12-42B1-09C3-8B6D-075B5416DA0E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8438138" y="3845062"/>
                  <a:ext cx="49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455A8F4B-FE77-46BA-0BC1-1722BACAB53D}"/>
                    </a:ext>
                  </a:extLst>
                </p14:cNvPr>
                <p14:cNvContentPartPr/>
                <p14:nvPr/>
              </p14:nvContentPartPr>
              <p14:xfrm>
                <a:off x="8405378" y="3805822"/>
                <a:ext cx="124200" cy="30060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455A8F4B-FE77-46BA-0BC1-1722BACAB53D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8396378" y="3796822"/>
                  <a:ext cx="1418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D32859D8-5341-3193-21AC-C83C79D8CA26}"/>
                    </a:ext>
                  </a:extLst>
                </p14:cNvPr>
                <p14:cNvContentPartPr/>
                <p14:nvPr/>
              </p14:nvContentPartPr>
              <p14:xfrm>
                <a:off x="8273258" y="3986182"/>
                <a:ext cx="389160" cy="32544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D32859D8-5341-3193-21AC-C83C79D8CA26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8264258" y="3977182"/>
                  <a:ext cx="4068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F13C5D9D-673A-B1B8-8071-A138FC606626}"/>
                    </a:ext>
                  </a:extLst>
                </p14:cNvPr>
                <p14:cNvContentPartPr/>
                <p14:nvPr/>
              </p14:nvContentPartPr>
              <p14:xfrm>
                <a:off x="8326178" y="4141702"/>
                <a:ext cx="177840" cy="26712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F13C5D9D-673A-B1B8-8071-A138FC606626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8317538" y="4133062"/>
                  <a:ext cx="1954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8B4D1D6A-E238-56C6-DA53-2C9093E4AE03}"/>
                    </a:ext>
                  </a:extLst>
                </p14:cNvPr>
                <p14:cNvContentPartPr/>
                <p14:nvPr/>
              </p14:nvContentPartPr>
              <p14:xfrm>
                <a:off x="8501858" y="4094902"/>
                <a:ext cx="135360" cy="22644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8B4D1D6A-E238-56C6-DA53-2C9093E4AE03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8492858" y="4086262"/>
                  <a:ext cx="1530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A228E830-215D-610B-0935-5CE0507EF994}"/>
                    </a:ext>
                  </a:extLst>
                </p14:cNvPr>
                <p14:cNvContentPartPr/>
                <p14:nvPr/>
              </p14:nvContentPartPr>
              <p14:xfrm>
                <a:off x="8128178" y="3734182"/>
                <a:ext cx="610560" cy="78732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A228E830-215D-610B-0935-5CE0507EF994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8119538" y="3725182"/>
                  <a:ext cx="628200" cy="80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2FA88897-F750-7947-B857-95E18FA366BE}"/>
                    </a:ext>
                  </a:extLst>
                </p14:cNvPr>
                <p14:cNvContentPartPr/>
                <p14:nvPr/>
              </p14:nvContentPartPr>
              <p14:xfrm>
                <a:off x="8230418" y="4481542"/>
                <a:ext cx="247680" cy="98748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2FA88897-F750-7947-B857-95E18FA366BE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8221418" y="4472902"/>
                  <a:ext cx="265320" cy="10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C157C811-7CA0-53EE-09DA-B5B86AC120E8}"/>
                    </a:ext>
                  </a:extLst>
                </p14:cNvPr>
                <p14:cNvContentPartPr/>
                <p14:nvPr/>
              </p14:nvContentPartPr>
              <p14:xfrm>
                <a:off x="8254898" y="4413142"/>
                <a:ext cx="243720" cy="31608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C157C811-7CA0-53EE-09DA-B5B86AC120E8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8245898" y="4404142"/>
                  <a:ext cx="26136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FD5C0C99-0094-DE51-A39A-A3431F8B547B}"/>
                    </a:ext>
                  </a:extLst>
                </p14:cNvPr>
                <p14:cNvContentPartPr/>
                <p14:nvPr/>
              </p14:nvContentPartPr>
              <p14:xfrm>
                <a:off x="7794458" y="5578462"/>
                <a:ext cx="176040" cy="31032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FD5C0C99-0094-DE51-A39A-A3431F8B547B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7785818" y="5569822"/>
                  <a:ext cx="1936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1785D795-B0B2-A3DF-90B5-6528026C7496}"/>
                    </a:ext>
                  </a:extLst>
                </p14:cNvPr>
                <p14:cNvContentPartPr/>
                <p14:nvPr/>
              </p14:nvContentPartPr>
              <p14:xfrm>
                <a:off x="7965458" y="5593222"/>
                <a:ext cx="108000" cy="27504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1785D795-B0B2-A3DF-90B5-6528026C7496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7956818" y="5584222"/>
                  <a:ext cx="1256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AC596227-0E88-E444-3DDC-57EF4A750042}"/>
                    </a:ext>
                  </a:extLst>
                </p14:cNvPr>
                <p14:cNvContentPartPr/>
                <p14:nvPr/>
              </p14:nvContentPartPr>
              <p14:xfrm>
                <a:off x="8043938" y="5659102"/>
                <a:ext cx="134640" cy="14184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AC596227-0E88-E444-3DDC-57EF4A750042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8035298" y="5650462"/>
                  <a:ext cx="152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9E0BA83D-5433-76AA-1530-8CFC7FD7383F}"/>
                    </a:ext>
                  </a:extLst>
                </p14:cNvPr>
                <p14:cNvContentPartPr/>
                <p14:nvPr/>
              </p14:nvContentPartPr>
              <p14:xfrm>
                <a:off x="8176058" y="5636782"/>
                <a:ext cx="74160" cy="15192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9E0BA83D-5433-76AA-1530-8CFC7FD7383F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8167418" y="5628142"/>
                  <a:ext cx="918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26DEA36D-ADF5-DCF4-D3EF-95FFBD055AA1}"/>
                    </a:ext>
                  </a:extLst>
                </p14:cNvPr>
                <p14:cNvContentPartPr/>
                <p14:nvPr/>
              </p14:nvContentPartPr>
              <p14:xfrm>
                <a:off x="8240858" y="5500702"/>
                <a:ext cx="205200" cy="24912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26DEA36D-ADF5-DCF4-D3EF-95FFBD055AA1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8231858" y="5492062"/>
                  <a:ext cx="2228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63E40C85-9A2C-EE7A-1D6E-45464E877916}"/>
                    </a:ext>
                  </a:extLst>
                </p14:cNvPr>
                <p14:cNvContentPartPr/>
                <p14:nvPr/>
              </p14:nvContentPartPr>
              <p14:xfrm>
                <a:off x="8439218" y="5581702"/>
                <a:ext cx="56520" cy="2808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63E40C85-9A2C-EE7A-1D6E-45464E877916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8430578" y="5573062"/>
                  <a:ext cx="741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56E5FEE4-5AF5-1B5A-C484-8F6E4F03B703}"/>
                    </a:ext>
                  </a:extLst>
                </p14:cNvPr>
                <p14:cNvContentPartPr/>
                <p14:nvPr/>
              </p14:nvContentPartPr>
              <p14:xfrm>
                <a:off x="7586378" y="6127462"/>
                <a:ext cx="225720" cy="15876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56E5FEE4-5AF5-1B5A-C484-8F6E4F03B703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7577738" y="6118462"/>
                  <a:ext cx="2433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A147841D-1BCE-8D64-7B1A-F2CE1BFE7B9A}"/>
                    </a:ext>
                  </a:extLst>
                </p14:cNvPr>
                <p14:cNvContentPartPr/>
                <p14:nvPr/>
              </p14:nvContentPartPr>
              <p14:xfrm>
                <a:off x="7832978" y="6056902"/>
                <a:ext cx="105120" cy="14868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A147841D-1BCE-8D64-7B1A-F2CE1BFE7B9A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7824338" y="6048262"/>
                  <a:ext cx="1227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2D5D4637-439C-E357-C460-15C2757F6849}"/>
                    </a:ext>
                  </a:extLst>
                </p14:cNvPr>
                <p14:cNvContentPartPr/>
                <p14:nvPr/>
              </p14:nvContentPartPr>
              <p14:xfrm>
                <a:off x="7937738" y="6064822"/>
                <a:ext cx="120240" cy="28872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2D5D4637-439C-E357-C460-15C2757F6849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7928738" y="6055822"/>
                  <a:ext cx="1378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43B94C88-9BEB-C6F7-2005-CA394D713CED}"/>
                    </a:ext>
                  </a:extLst>
                </p14:cNvPr>
                <p14:cNvContentPartPr/>
                <p14:nvPr/>
              </p14:nvContentPartPr>
              <p14:xfrm>
                <a:off x="8047538" y="5939542"/>
                <a:ext cx="214560" cy="21420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43B94C88-9BEB-C6F7-2005-CA394D713CED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8038538" y="5930542"/>
                  <a:ext cx="2322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294623DE-5EB2-D0DE-5F9E-54A9D4A2C4E6}"/>
                    </a:ext>
                  </a:extLst>
                </p14:cNvPr>
                <p14:cNvContentPartPr/>
                <p14:nvPr/>
              </p14:nvContentPartPr>
              <p14:xfrm>
                <a:off x="8248058" y="5989942"/>
                <a:ext cx="196920" cy="8028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294623DE-5EB2-D0DE-5F9E-54A9D4A2C4E6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8239058" y="5981302"/>
                  <a:ext cx="2145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9F015B5C-8150-DAD8-578E-E35045565DDF}"/>
                    </a:ext>
                  </a:extLst>
                </p14:cNvPr>
                <p14:cNvContentPartPr/>
                <p14:nvPr/>
              </p14:nvContentPartPr>
              <p14:xfrm>
                <a:off x="7528418" y="6339142"/>
                <a:ext cx="587880" cy="28224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9F015B5C-8150-DAD8-578E-E35045565DDF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7519418" y="6330502"/>
                  <a:ext cx="6055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3D725611-BBDA-1913-17AC-E54425134D85}"/>
                    </a:ext>
                  </a:extLst>
                </p14:cNvPr>
                <p14:cNvContentPartPr/>
                <p14:nvPr/>
              </p14:nvContentPartPr>
              <p14:xfrm>
                <a:off x="8074178" y="6254182"/>
                <a:ext cx="2520" cy="1620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3D725611-BBDA-1913-17AC-E54425134D85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8065178" y="6245182"/>
                  <a:ext cx="20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5B060468-5E14-CD6C-F7C4-1022F094C5D9}"/>
                    </a:ext>
                  </a:extLst>
                </p14:cNvPr>
                <p14:cNvContentPartPr/>
                <p14:nvPr/>
              </p14:nvContentPartPr>
              <p14:xfrm>
                <a:off x="8122418" y="6332302"/>
                <a:ext cx="112320" cy="22284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5B060468-5E14-CD6C-F7C4-1022F094C5D9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8113778" y="6323302"/>
                  <a:ext cx="1299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84BF8A1B-7A4A-67F1-1F5E-BC289730DC3D}"/>
                    </a:ext>
                  </a:extLst>
                </p14:cNvPr>
                <p14:cNvContentPartPr/>
                <p14:nvPr/>
              </p14:nvContentPartPr>
              <p14:xfrm>
                <a:off x="8222138" y="6243022"/>
                <a:ext cx="117360" cy="17712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84BF8A1B-7A4A-67F1-1F5E-BC289730DC3D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8213138" y="6234382"/>
                  <a:ext cx="1350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1834BC3D-1665-97D0-D3F8-7FC03904DB42}"/>
                    </a:ext>
                  </a:extLst>
                </p14:cNvPr>
                <p14:cNvContentPartPr/>
                <p14:nvPr/>
              </p14:nvContentPartPr>
              <p14:xfrm>
                <a:off x="8318978" y="6127102"/>
                <a:ext cx="177840" cy="28440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1834BC3D-1665-97D0-D3F8-7FC03904DB42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8310338" y="6118462"/>
                  <a:ext cx="19548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19789614-C068-B906-0A36-0E9DB74CEFA1}"/>
                    </a:ext>
                  </a:extLst>
                </p14:cNvPr>
                <p14:cNvContentPartPr/>
                <p14:nvPr/>
              </p14:nvContentPartPr>
              <p14:xfrm>
                <a:off x="8504738" y="6068422"/>
                <a:ext cx="241200" cy="28440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19789614-C068-B906-0A36-0E9DB74CEFA1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8496098" y="6059782"/>
                  <a:ext cx="2588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18BB5E9-081E-5991-819A-D025F021303F}"/>
                    </a:ext>
                  </a:extLst>
                </p14:cNvPr>
                <p14:cNvContentPartPr/>
                <p14:nvPr/>
              </p14:nvContentPartPr>
              <p14:xfrm>
                <a:off x="267938" y="2718622"/>
                <a:ext cx="243000" cy="367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18BB5E9-081E-5991-819A-D025F021303F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259298" y="2709982"/>
                  <a:ext cx="2606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26C815D-53F3-DBDD-7DD5-5FA57117D84A}"/>
                    </a:ext>
                  </a:extLst>
                </p14:cNvPr>
                <p14:cNvContentPartPr/>
                <p14:nvPr/>
              </p14:nvContentPartPr>
              <p14:xfrm>
                <a:off x="271898" y="2825902"/>
                <a:ext cx="282240" cy="327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26C815D-53F3-DBDD-7DD5-5FA57117D84A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262898" y="2817262"/>
                  <a:ext cx="2998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4D4587D-E080-DCFC-76C0-9D28CFEB7455}"/>
                    </a:ext>
                  </a:extLst>
                </p14:cNvPr>
                <p14:cNvContentPartPr/>
                <p14:nvPr/>
              </p14:nvContentPartPr>
              <p14:xfrm>
                <a:off x="513458" y="2625022"/>
                <a:ext cx="241920" cy="3636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4D4587D-E080-DCFC-76C0-9D28CFEB7455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504458" y="2616382"/>
                  <a:ext cx="25956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D3EF70CA-19FE-A909-DAF4-05F64B7DB52F}"/>
                    </a:ext>
                  </a:extLst>
                </p14:cNvPr>
                <p14:cNvContentPartPr/>
                <p14:nvPr/>
              </p14:nvContentPartPr>
              <p14:xfrm>
                <a:off x="711098" y="3273742"/>
                <a:ext cx="191880" cy="1947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D3EF70CA-19FE-A909-DAF4-05F64B7DB52F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702098" y="3265102"/>
                  <a:ext cx="2095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55EA2D6A-F6BB-D66B-C261-43AD2DBDAEA8}"/>
                    </a:ext>
                  </a:extLst>
                </p14:cNvPr>
                <p14:cNvContentPartPr/>
                <p14:nvPr/>
              </p14:nvContentPartPr>
              <p14:xfrm>
                <a:off x="795698" y="3270142"/>
                <a:ext cx="200160" cy="4503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55EA2D6A-F6BB-D66B-C261-43AD2DBDAEA8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786698" y="3261502"/>
                  <a:ext cx="21780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9F272439-5CC8-EEC2-D4E2-4B3B6207163C}"/>
                    </a:ext>
                  </a:extLst>
                </p14:cNvPr>
                <p14:cNvContentPartPr/>
                <p14:nvPr/>
              </p14:nvContentPartPr>
              <p14:xfrm>
                <a:off x="1257938" y="3337462"/>
                <a:ext cx="226800" cy="363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9F272439-5CC8-EEC2-D4E2-4B3B6207163C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1248938" y="3328462"/>
                  <a:ext cx="2444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64195B4A-9643-3984-678B-66B3CC847EE5}"/>
                    </a:ext>
                  </a:extLst>
                </p14:cNvPr>
                <p14:cNvContentPartPr/>
                <p14:nvPr/>
              </p14:nvContentPartPr>
              <p14:xfrm>
                <a:off x="1282058" y="3444022"/>
                <a:ext cx="199440" cy="147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64195B4A-9643-3984-678B-66B3CC847EE5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1273418" y="3435382"/>
                  <a:ext cx="217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CFF247CB-4E7C-54C6-4CE8-48F686352E06}"/>
                    </a:ext>
                  </a:extLst>
                </p14:cNvPr>
                <p14:cNvContentPartPr/>
                <p14:nvPr/>
              </p14:nvContentPartPr>
              <p14:xfrm>
                <a:off x="1916738" y="2973502"/>
                <a:ext cx="174960" cy="1418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CFF247CB-4E7C-54C6-4CE8-48F686352E06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1907738" y="2964862"/>
                  <a:ext cx="1926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F717FA9B-8500-1E23-C32F-F872E568311C}"/>
                    </a:ext>
                  </a:extLst>
                </p14:cNvPr>
                <p14:cNvContentPartPr/>
                <p14:nvPr/>
              </p14:nvContentPartPr>
              <p14:xfrm>
                <a:off x="2154338" y="3083302"/>
                <a:ext cx="97200" cy="921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F717FA9B-8500-1E23-C32F-F872E568311C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2145338" y="3074302"/>
                  <a:ext cx="1148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B0D2CADC-2A25-08E5-BED2-1A67B59A9841}"/>
                    </a:ext>
                  </a:extLst>
                </p14:cNvPr>
                <p14:cNvContentPartPr/>
                <p14:nvPr/>
              </p14:nvContentPartPr>
              <p14:xfrm>
                <a:off x="2365298" y="2994742"/>
                <a:ext cx="164880" cy="11844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B0D2CADC-2A25-08E5-BED2-1A67B59A9841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2356298" y="2985742"/>
                  <a:ext cx="1825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B1BEFD4A-5277-E049-2B52-F6E4795345F4}"/>
                    </a:ext>
                  </a:extLst>
                </p14:cNvPr>
                <p14:cNvContentPartPr/>
                <p14:nvPr/>
              </p14:nvContentPartPr>
              <p14:xfrm>
                <a:off x="2622698" y="2936422"/>
                <a:ext cx="177480" cy="1515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B1BEFD4A-5277-E049-2B52-F6E4795345F4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2613698" y="2927422"/>
                  <a:ext cx="1951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CB0B37A8-7304-CDC3-669F-4046C0A41CF6}"/>
                    </a:ext>
                  </a:extLst>
                </p14:cNvPr>
                <p14:cNvContentPartPr/>
                <p14:nvPr/>
              </p14:nvContentPartPr>
              <p14:xfrm>
                <a:off x="2606498" y="2919502"/>
                <a:ext cx="192240" cy="111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CB0B37A8-7304-CDC3-669F-4046C0A41CF6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2597858" y="2910502"/>
                  <a:ext cx="2098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FA893BE1-4A5C-A046-9D84-5E71C91D1BC6}"/>
                    </a:ext>
                  </a:extLst>
                </p14:cNvPr>
                <p14:cNvContentPartPr/>
                <p14:nvPr/>
              </p14:nvContentPartPr>
              <p14:xfrm>
                <a:off x="2894858" y="3045142"/>
                <a:ext cx="118080" cy="10764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FA893BE1-4A5C-A046-9D84-5E71C91D1BC6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2886218" y="3036142"/>
                  <a:ext cx="1357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635096E3-A1F8-AFD1-DF4A-DB4C4E8D5ECC}"/>
                    </a:ext>
                  </a:extLst>
                </p14:cNvPr>
                <p14:cNvContentPartPr/>
                <p14:nvPr/>
              </p14:nvContentPartPr>
              <p14:xfrm>
                <a:off x="3089618" y="2937502"/>
                <a:ext cx="123840" cy="15372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635096E3-A1F8-AFD1-DF4A-DB4C4E8D5ECC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3080978" y="2928502"/>
                  <a:ext cx="1414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928C1BDC-B376-D460-53F7-91B9D850FF1E}"/>
                    </a:ext>
                  </a:extLst>
                </p14:cNvPr>
                <p14:cNvContentPartPr/>
                <p14:nvPr/>
              </p14:nvContentPartPr>
              <p14:xfrm>
                <a:off x="3361778" y="2851822"/>
                <a:ext cx="154440" cy="2469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928C1BDC-B376-D460-53F7-91B9D850FF1E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3352778" y="2842822"/>
                  <a:ext cx="1720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9CC4E6D8-9A92-F331-4037-1F9B90535B04}"/>
                    </a:ext>
                  </a:extLst>
                </p14:cNvPr>
                <p14:cNvContentPartPr/>
                <p14:nvPr/>
              </p14:nvContentPartPr>
              <p14:xfrm>
                <a:off x="1932938" y="3263662"/>
                <a:ext cx="1828800" cy="590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9CC4E6D8-9A92-F331-4037-1F9B90535B04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1923938" y="3254662"/>
                  <a:ext cx="18464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EDB30E37-A08B-D273-9901-7B7B5876D78B}"/>
                    </a:ext>
                  </a:extLst>
                </p14:cNvPr>
                <p14:cNvContentPartPr/>
                <p14:nvPr/>
              </p14:nvContentPartPr>
              <p14:xfrm>
                <a:off x="2396618" y="3383542"/>
                <a:ext cx="192600" cy="1677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EDB30E37-A08B-D273-9901-7B7B5876D78B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2387978" y="3374542"/>
                  <a:ext cx="2102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AF7440B0-F39D-94B5-45C3-55C393471605}"/>
                    </a:ext>
                  </a:extLst>
                </p14:cNvPr>
                <p14:cNvContentPartPr/>
                <p14:nvPr/>
              </p14:nvContentPartPr>
              <p14:xfrm>
                <a:off x="2663018" y="3477142"/>
                <a:ext cx="148320" cy="90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AF7440B0-F39D-94B5-45C3-55C393471605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2654018" y="3468142"/>
                  <a:ext cx="165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B979CE16-2DCD-EB44-D6E5-CA60BDC2912E}"/>
                    </a:ext>
                  </a:extLst>
                </p14:cNvPr>
                <p14:cNvContentPartPr/>
                <p14:nvPr/>
              </p14:nvContentPartPr>
              <p14:xfrm>
                <a:off x="3024098" y="3380302"/>
                <a:ext cx="106200" cy="979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B979CE16-2DCD-EB44-D6E5-CA60BDC2912E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3015098" y="3371302"/>
                  <a:ext cx="1238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FE47F302-761A-B576-432D-C32F37E26A9B}"/>
                    </a:ext>
                  </a:extLst>
                </p14:cNvPr>
                <p14:cNvContentPartPr/>
                <p14:nvPr/>
              </p14:nvContentPartPr>
              <p14:xfrm>
                <a:off x="2999258" y="3379222"/>
                <a:ext cx="149400" cy="13896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FE47F302-761A-B576-432D-C32F37E26A9B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2990618" y="3370222"/>
                  <a:ext cx="1670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E94E7A32-AEBD-2372-2080-1FDD6998CF7A}"/>
                    </a:ext>
                  </a:extLst>
                </p14:cNvPr>
                <p14:cNvContentPartPr/>
                <p14:nvPr/>
              </p14:nvContentPartPr>
              <p14:xfrm>
                <a:off x="3161978" y="3463822"/>
                <a:ext cx="166320" cy="1944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E94E7A32-AEBD-2372-2080-1FDD6998CF7A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3153338" y="3455182"/>
                  <a:ext cx="1839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549189F9-9AE5-52BC-2807-F9049F296762}"/>
                    </a:ext>
                  </a:extLst>
                </p14:cNvPr>
                <p14:cNvContentPartPr/>
                <p14:nvPr/>
              </p14:nvContentPartPr>
              <p14:xfrm>
                <a:off x="3124538" y="2693422"/>
                <a:ext cx="602280" cy="54684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549189F9-9AE5-52BC-2807-F9049F296762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3115898" y="2684422"/>
                  <a:ext cx="619920" cy="56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8A21872F-88DD-434F-28CB-0EB683AB3DE4}"/>
                    </a:ext>
                  </a:extLst>
                </p14:cNvPr>
                <p14:cNvContentPartPr/>
                <p14:nvPr/>
              </p14:nvContentPartPr>
              <p14:xfrm>
                <a:off x="991538" y="2554102"/>
                <a:ext cx="2550240" cy="69876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8A21872F-88DD-434F-28CB-0EB683AB3DE4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982538" y="2545462"/>
                  <a:ext cx="2567880" cy="71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5DB76C95-D780-7271-B99B-772087BA03BA}"/>
                    </a:ext>
                  </a:extLst>
                </p14:cNvPr>
                <p14:cNvContentPartPr/>
                <p14:nvPr/>
              </p14:nvContentPartPr>
              <p14:xfrm>
                <a:off x="873458" y="2800702"/>
                <a:ext cx="375480" cy="56736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5DB76C95-D780-7271-B99B-772087BA03BA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864458" y="2791702"/>
                  <a:ext cx="393120" cy="58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9C45737C-D8D7-C88B-3833-AD312B1D6FDD}"/>
                    </a:ext>
                  </a:extLst>
                </p14:cNvPr>
                <p14:cNvContentPartPr/>
                <p14:nvPr/>
              </p14:nvContentPartPr>
              <p14:xfrm>
                <a:off x="327698" y="2582542"/>
                <a:ext cx="6589080" cy="258336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9C45737C-D8D7-C88B-3833-AD312B1D6FDD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319058" y="2573902"/>
                  <a:ext cx="6606720" cy="2601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16440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erade Verbindung mit Pfeil 17"/>
          <p:cNvCxnSpPr/>
          <p:nvPr/>
        </p:nvCxnSpPr>
        <p:spPr>
          <a:xfrm flipV="1">
            <a:off x="1270218" y="73945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Shape 2"/>
          <p:cNvSpPr txBox="1"/>
          <p:nvPr/>
        </p:nvSpPr>
        <p:spPr>
          <a:xfrm>
            <a:off x="363085" y="-991"/>
            <a:ext cx="4577608" cy="532585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400" b="1" dirty="0"/>
              <a:t>Fiskalpolitik und das IS-LM-Modell</a:t>
            </a:r>
          </a:p>
        </p:txBody>
      </p:sp>
      <p:cxnSp>
        <p:nvCxnSpPr>
          <p:cNvPr id="25" name="Gerade Verbindung mit Pfeil 24"/>
          <p:cNvCxnSpPr/>
          <p:nvPr/>
        </p:nvCxnSpPr>
        <p:spPr>
          <a:xfrm>
            <a:off x="1270218" y="329835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flipV="1">
            <a:off x="1270218" y="374437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1270218" y="630327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flipV="1">
            <a:off x="1270218" y="1011999"/>
            <a:ext cx="2417001" cy="2286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1270218" y="2018904"/>
            <a:ext cx="3222735" cy="822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>
            <a:off x="1923461" y="2710432"/>
            <a:ext cx="0" cy="35658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4529711" y="1861215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dirty="0"/>
              <a:t>(G)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939935" y="68537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endParaRPr lang="de-DE" sz="1633" dirty="0"/>
          </a:p>
        </p:txBody>
      </p:sp>
      <p:sp>
        <p:nvSpPr>
          <p:cNvPr id="38" name="Textfeld 37"/>
          <p:cNvSpPr txBox="1"/>
          <p:nvPr/>
        </p:nvSpPr>
        <p:spPr>
          <a:xfrm>
            <a:off x="4732409" y="336367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1008921" y="3755622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4732409" y="636016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943596" y="4147568"/>
            <a:ext cx="30328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  <a:r>
              <a:rPr lang="de-DE" sz="1633" baseline="-25000" dirty="0"/>
              <a:t>1</a:t>
            </a:r>
            <a:endParaRPr lang="de-DE" sz="1633" dirty="0"/>
          </a:p>
        </p:txBody>
      </p:sp>
      <p:cxnSp>
        <p:nvCxnSpPr>
          <p:cNvPr id="50" name="Gerade Verbindung 49"/>
          <p:cNvCxnSpPr/>
          <p:nvPr/>
        </p:nvCxnSpPr>
        <p:spPr>
          <a:xfrm>
            <a:off x="1596840" y="4103967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feld 52"/>
          <p:cNvSpPr txBox="1"/>
          <p:nvPr/>
        </p:nvSpPr>
        <p:spPr>
          <a:xfrm>
            <a:off x="3702471" y="5890256"/>
            <a:ext cx="740908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IS(G)</a:t>
            </a:r>
          </a:p>
        </p:txBody>
      </p:sp>
      <p:sp>
        <p:nvSpPr>
          <p:cNvPr id="58" name="Textfeld 57"/>
          <p:cNvSpPr txBox="1"/>
          <p:nvPr/>
        </p:nvSpPr>
        <p:spPr>
          <a:xfrm>
            <a:off x="3948517" y="2702003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∆G </a:t>
            </a:r>
            <a:r>
              <a:rPr lang="de-DE" sz="1633" dirty="0"/>
              <a:t>&gt;0</a:t>
            </a:r>
          </a:p>
        </p:txBody>
      </p:sp>
      <p:cxnSp>
        <p:nvCxnSpPr>
          <p:cNvPr id="66" name="Gerade Verbindung 65"/>
          <p:cNvCxnSpPr/>
          <p:nvPr/>
        </p:nvCxnSpPr>
        <p:spPr>
          <a:xfrm flipH="1">
            <a:off x="1270218" y="4343541"/>
            <a:ext cx="653244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68"/>
          <p:cNvSpPr txBox="1"/>
          <p:nvPr/>
        </p:nvSpPr>
        <p:spPr>
          <a:xfrm>
            <a:off x="7634924" y="2028741"/>
            <a:ext cx="18473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633" dirty="0"/>
          </a:p>
        </p:txBody>
      </p:sp>
      <p:sp>
        <p:nvSpPr>
          <p:cNvPr id="70" name="Textfeld 69"/>
          <p:cNvSpPr txBox="1"/>
          <p:nvPr/>
        </p:nvSpPr>
        <p:spPr>
          <a:xfrm>
            <a:off x="3477059" y="75070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sz="1633" dirty="0"/>
              <a:t>=Y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98155" y="2637525"/>
            <a:ext cx="952545" cy="3880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1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+I(i</a:t>
            </a:r>
            <a:r>
              <a:rPr lang="de-DE" sz="1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)+G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  <a:p>
            <a:endParaRPr lang="de-DE" sz="2540" dirty="0"/>
          </a:p>
        </p:txBody>
      </p:sp>
      <p:sp>
        <p:nvSpPr>
          <p:cNvPr id="55" name="Textfeld 54"/>
          <p:cNvSpPr txBox="1"/>
          <p:nvPr/>
        </p:nvSpPr>
        <p:spPr>
          <a:xfrm>
            <a:off x="1575186" y="6324416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r>
              <a:rPr lang="de-DE" baseline="-25000" dirty="0"/>
              <a:t>1</a:t>
            </a:r>
            <a:r>
              <a:rPr lang="de-DE" dirty="0">
                <a:solidFill>
                  <a:srgbClr val="000000"/>
                </a:solidFill>
              </a:rPr>
              <a:t>(</a:t>
            </a:r>
            <a:r>
              <a:rPr lang="de-DE" dirty="0"/>
              <a:t>G</a:t>
            </a:r>
            <a:r>
              <a:rPr lang="de-DE" dirty="0">
                <a:solidFill>
                  <a:srgbClr val="000000"/>
                </a:solidFill>
              </a:rPr>
              <a:t>)</a:t>
            </a:r>
            <a:endParaRPr lang="de-DE" dirty="0"/>
          </a:p>
        </p:txBody>
      </p:sp>
      <p:sp>
        <p:nvSpPr>
          <p:cNvPr id="65" name="TextShape 2"/>
          <p:cNvSpPr txBox="1"/>
          <p:nvPr/>
        </p:nvSpPr>
        <p:spPr>
          <a:xfrm>
            <a:off x="5026969" y="-9962"/>
            <a:ext cx="4964210" cy="532585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400" b="1" dirty="0"/>
              <a:t>+ 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de-DE" sz="2400" b="1" dirty="0"/>
          </a:p>
        </p:txBody>
      </p:sp>
      <p:sp>
        <p:nvSpPr>
          <p:cNvPr id="68" name="Textfeld 67"/>
          <p:cNvSpPr txBox="1"/>
          <p:nvPr/>
        </p:nvSpPr>
        <p:spPr>
          <a:xfrm>
            <a:off x="2453421" y="6312529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r>
              <a:rPr lang="de-DE" baseline="-25000" dirty="0"/>
              <a:t>1</a:t>
            </a:r>
            <a:r>
              <a:rPr lang="de-DE" dirty="0">
                <a:solidFill>
                  <a:srgbClr val="000000"/>
                </a:solidFill>
              </a:rPr>
              <a:t>(</a:t>
            </a:r>
            <a:r>
              <a:rPr lang="de-DE" dirty="0"/>
              <a:t>G +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∆G</a:t>
            </a:r>
            <a:r>
              <a:rPr lang="de-DE" dirty="0">
                <a:solidFill>
                  <a:srgbClr val="000000"/>
                </a:solidFill>
              </a:rPr>
              <a:t>)</a:t>
            </a:r>
            <a:endParaRPr lang="de-DE" dirty="0"/>
          </a:p>
        </p:txBody>
      </p:sp>
      <p:sp>
        <p:nvSpPr>
          <p:cNvPr id="75" name="Textfeld 74"/>
          <p:cNvSpPr txBox="1"/>
          <p:nvPr/>
        </p:nvSpPr>
        <p:spPr>
          <a:xfrm>
            <a:off x="1238155" y="3284281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r>
              <a:rPr lang="de-DE" baseline="-25000" dirty="0"/>
              <a:t>1</a:t>
            </a:r>
            <a:r>
              <a:rPr lang="de-DE" dirty="0">
                <a:solidFill>
                  <a:srgbClr val="000000"/>
                </a:solidFill>
              </a:rPr>
              <a:t>(</a:t>
            </a:r>
            <a:r>
              <a:rPr lang="de-DE" dirty="0"/>
              <a:t>G</a:t>
            </a:r>
            <a:r>
              <a:rPr lang="de-DE" dirty="0">
                <a:solidFill>
                  <a:srgbClr val="000000"/>
                </a:solidFill>
              </a:rPr>
              <a:t>)</a:t>
            </a:r>
            <a:endParaRPr lang="de-DE" dirty="0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70AC08F9-2ADD-43D1-AF9D-7859030AAE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5863055-E99B-68CF-C6A0-CD78CA24173E}"/>
                  </a:ext>
                </a:extLst>
              </p14:cNvPr>
              <p14:cNvContentPartPr/>
              <p14:nvPr/>
            </p14:nvContentPartPr>
            <p14:xfrm>
              <a:off x="6333578" y="2144782"/>
              <a:ext cx="42840" cy="54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5863055-E99B-68CF-C6A0-CD78CA2417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24938" y="2136142"/>
                <a:ext cx="604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6ABCA372-3DC2-D9E5-0D92-8EC44329FC72}"/>
                  </a:ext>
                </a:extLst>
              </p14:cNvPr>
              <p14:cNvContentPartPr/>
              <p14:nvPr/>
            </p14:nvContentPartPr>
            <p14:xfrm>
              <a:off x="7039178" y="31942"/>
              <a:ext cx="991080" cy="5911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6ABCA372-3DC2-D9E5-0D92-8EC44329FC7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30538" y="22942"/>
                <a:ext cx="100872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7510880F-165A-251D-498E-8DF7154FA7E6}"/>
                  </a:ext>
                </a:extLst>
              </p14:cNvPr>
              <p14:cNvContentPartPr/>
              <p14:nvPr/>
            </p14:nvContentPartPr>
            <p14:xfrm>
              <a:off x="7085258" y="47062"/>
              <a:ext cx="917280" cy="57384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7510880F-165A-251D-498E-8DF7154FA7E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76258" y="38062"/>
                <a:ext cx="934920" cy="59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9DE1F348-6862-59A0-D0B7-B9A1CD5A64F8}"/>
              </a:ext>
            </a:extLst>
          </p:cNvPr>
          <p:cNvGrpSpPr/>
          <p:nvPr/>
        </p:nvGrpSpPr>
        <p:grpSpPr>
          <a:xfrm>
            <a:off x="941858" y="1076302"/>
            <a:ext cx="4213800" cy="1704600"/>
            <a:chOff x="941858" y="1076302"/>
            <a:chExt cx="4213800" cy="170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0483992-FAB5-4CEA-2912-C359EF124C05}"/>
                    </a:ext>
                  </a:extLst>
                </p14:cNvPr>
                <p14:cNvContentPartPr/>
                <p14:nvPr/>
              </p14:nvContentPartPr>
              <p14:xfrm>
                <a:off x="1234898" y="2477062"/>
                <a:ext cx="118080" cy="158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0483992-FAB5-4CEA-2912-C359EF124C0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26258" y="2468422"/>
                  <a:ext cx="1357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6115192E-0BD4-6FEB-C0C0-C047D9DAFBD6}"/>
                    </a:ext>
                  </a:extLst>
                </p14:cNvPr>
                <p14:cNvContentPartPr/>
                <p14:nvPr/>
              </p14:nvContentPartPr>
              <p14:xfrm>
                <a:off x="941858" y="2539702"/>
                <a:ext cx="109440" cy="1746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6115192E-0BD4-6FEB-C0C0-C047D9DAFBD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33218" y="2531062"/>
                  <a:ext cx="1270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14119BFD-942B-E7E2-5A28-879723B025EA}"/>
                    </a:ext>
                  </a:extLst>
                </p14:cNvPr>
                <p14:cNvContentPartPr/>
                <p14:nvPr/>
              </p14:nvContentPartPr>
              <p14:xfrm>
                <a:off x="957698" y="2676862"/>
                <a:ext cx="91080" cy="309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14119BFD-942B-E7E2-5A28-879723B025E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48698" y="2668222"/>
                  <a:ext cx="1087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7DDB2281-809D-E728-EFB5-42C415602D16}"/>
                    </a:ext>
                  </a:extLst>
                </p14:cNvPr>
                <p14:cNvContentPartPr/>
                <p14:nvPr/>
              </p14:nvContentPartPr>
              <p14:xfrm>
                <a:off x="1064258" y="2562022"/>
                <a:ext cx="115560" cy="2188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7DDB2281-809D-E728-EFB5-42C415602D1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55618" y="2553382"/>
                  <a:ext cx="1332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E5238B6-88BC-3058-3864-71CDA7D6F4C1}"/>
                    </a:ext>
                  </a:extLst>
                </p14:cNvPr>
                <p14:cNvContentPartPr/>
                <p14:nvPr/>
              </p14:nvContentPartPr>
              <p14:xfrm>
                <a:off x="1302938" y="1491742"/>
                <a:ext cx="3121920" cy="10627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E5238B6-88BC-3058-3864-71CDA7D6F4C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93938" y="1482742"/>
                  <a:ext cx="3139560" cy="10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648B7E6-CA4E-92F8-5E07-2FA16D4F79C9}"/>
                    </a:ext>
                  </a:extLst>
                </p14:cNvPr>
                <p14:cNvContentPartPr/>
                <p14:nvPr/>
              </p14:nvContentPartPr>
              <p14:xfrm>
                <a:off x="4515218" y="1343782"/>
                <a:ext cx="125280" cy="961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648B7E6-CA4E-92F8-5E07-2FA16D4F79C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506218" y="1334782"/>
                  <a:ext cx="1429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4B8FB9B-3C7C-3484-AEEB-5990711B2600}"/>
                    </a:ext>
                  </a:extLst>
                </p14:cNvPr>
                <p14:cNvContentPartPr/>
                <p14:nvPr/>
              </p14:nvContentPartPr>
              <p14:xfrm>
                <a:off x="4619978" y="1327582"/>
                <a:ext cx="26280" cy="1983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4B8FB9B-3C7C-3484-AEEB-5990711B260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611338" y="1318942"/>
                  <a:ext cx="439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364CD7C-E709-211E-7201-8397198D0C22}"/>
                    </a:ext>
                  </a:extLst>
                </p14:cNvPr>
                <p14:cNvContentPartPr/>
                <p14:nvPr/>
              </p14:nvContentPartPr>
              <p14:xfrm>
                <a:off x="4729058" y="1204822"/>
                <a:ext cx="5400" cy="1738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364CD7C-E709-211E-7201-8397198D0C2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720058" y="1195822"/>
                  <a:ext cx="230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144E2F7-8645-6489-3782-CA99838997D9}"/>
                    </a:ext>
                  </a:extLst>
                </p14:cNvPr>
                <p14:cNvContentPartPr/>
                <p14:nvPr/>
              </p14:nvContentPartPr>
              <p14:xfrm>
                <a:off x="4637978" y="1194742"/>
                <a:ext cx="187920" cy="1933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144E2F7-8645-6489-3782-CA99838997D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629338" y="1185742"/>
                  <a:ext cx="2055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B3BE685-9B6C-9755-A0B7-13313BADCA12}"/>
                    </a:ext>
                  </a:extLst>
                </p14:cNvPr>
                <p14:cNvContentPartPr/>
                <p14:nvPr/>
              </p14:nvContentPartPr>
              <p14:xfrm>
                <a:off x="4889258" y="1076302"/>
                <a:ext cx="8640" cy="1371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B3BE685-9B6C-9755-A0B7-13313BADCA1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880618" y="1067662"/>
                  <a:ext cx="262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2CE9749-99C2-B75E-5BC2-224879234323}"/>
                    </a:ext>
                  </a:extLst>
                </p14:cNvPr>
                <p14:cNvContentPartPr/>
                <p14:nvPr/>
              </p14:nvContentPartPr>
              <p14:xfrm>
                <a:off x="4462298" y="1498582"/>
                <a:ext cx="102600" cy="4294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2CE9749-99C2-B75E-5BC2-22487923432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453298" y="1489942"/>
                  <a:ext cx="12024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D2C29B8-11A1-44E5-D4BB-FB7CFF6AD5FD}"/>
                    </a:ext>
                  </a:extLst>
                </p14:cNvPr>
                <p14:cNvContentPartPr/>
                <p14:nvPr/>
              </p14:nvContentPartPr>
              <p14:xfrm>
                <a:off x="4705298" y="1655182"/>
                <a:ext cx="106200" cy="1375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D2C29B8-11A1-44E5-D4BB-FB7CFF6AD5F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696298" y="1646542"/>
                  <a:ext cx="1238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01D76B6-4194-3C31-2F28-19CDDA6CCF10}"/>
                    </a:ext>
                  </a:extLst>
                </p14:cNvPr>
                <p14:cNvContentPartPr/>
                <p14:nvPr/>
              </p14:nvContentPartPr>
              <p14:xfrm>
                <a:off x="4730498" y="1654102"/>
                <a:ext cx="137160" cy="1540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01D76B6-4194-3C31-2F28-19CDDA6CCF1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721498" y="1645462"/>
                  <a:ext cx="1548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211E5D7-B275-9A93-C5C8-C48C660AC632}"/>
                    </a:ext>
                  </a:extLst>
                </p14:cNvPr>
                <p14:cNvContentPartPr/>
                <p14:nvPr/>
              </p14:nvContentPartPr>
              <p14:xfrm>
                <a:off x="4945058" y="1618462"/>
                <a:ext cx="210600" cy="1630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211E5D7-B275-9A93-C5C8-C48C660AC63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936418" y="1609822"/>
                  <a:ext cx="228240" cy="18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8EFACFA8-25A2-21A9-0B4F-5EBE6906F84B}"/>
                  </a:ext>
                </a:extLst>
              </p14:cNvPr>
              <p14:cNvContentPartPr/>
              <p14:nvPr/>
            </p14:nvContentPartPr>
            <p14:xfrm>
              <a:off x="1198178" y="4342222"/>
              <a:ext cx="120600" cy="6084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8EFACFA8-25A2-21A9-0B4F-5EBE6906F84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189538" y="4333582"/>
                <a:ext cx="13824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66EC5235-5275-8B55-5D45-D5EB4A3CE2A1}"/>
                  </a:ext>
                </a:extLst>
              </p14:cNvPr>
              <p14:cNvContentPartPr/>
              <p14:nvPr/>
            </p14:nvContentPartPr>
            <p14:xfrm>
              <a:off x="2468258" y="2190862"/>
              <a:ext cx="20520" cy="28044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66EC5235-5275-8B55-5D45-D5EB4A3CE2A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459618" y="2181862"/>
                <a:ext cx="38160" cy="29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4A6F8965-4DD9-E5DE-3159-D8C141BC4998}"/>
              </a:ext>
            </a:extLst>
          </p:cNvPr>
          <p:cNvGrpSpPr/>
          <p:nvPr/>
        </p:nvGrpSpPr>
        <p:grpSpPr>
          <a:xfrm>
            <a:off x="2505698" y="2760022"/>
            <a:ext cx="76320" cy="703800"/>
            <a:chOff x="2505698" y="2760022"/>
            <a:chExt cx="76320" cy="70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1BD0721-7469-D9C2-352A-E979AEB9BE86}"/>
                    </a:ext>
                  </a:extLst>
                </p14:cNvPr>
                <p14:cNvContentPartPr/>
                <p14:nvPr/>
              </p14:nvContentPartPr>
              <p14:xfrm>
                <a:off x="2505698" y="2760022"/>
                <a:ext cx="29160" cy="4543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1BD0721-7469-D9C2-352A-E979AEB9BE8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496698" y="2751022"/>
                  <a:ext cx="4680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62F764A-5C0E-56D5-8628-2B8B478FCA85}"/>
                    </a:ext>
                  </a:extLst>
                </p14:cNvPr>
                <p14:cNvContentPartPr/>
                <p14:nvPr/>
              </p14:nvContentPartPr>
              <p14:xfrm>
                <a:off x="2523698" y="3236302"/>
                <a:ext cx="58320" cy="2275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62F764A-5C0E-56D5-8628-2B8B478FCA8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514698" y="3227662"/>
                  <a:ext cx="75960" cy="24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43D424EA-051B-4BDA-37F8-41D8315EC980}"/>
              </a:ext>
            </a:extLst>
          </p:cNvPr>
          <p:cNvGrpSpPr/>
          <p:nvPr/>
        </p:nvGrpSpPr>
        <p:grpSpPr>
          <a:xfrm>
            <a:off x="1870298" y="3813022"/>
            <a:ext cx="3001680" cy="1991520"/>
            <a:chOff x="1870298" y="3813022"/>
            <a:chExt cx="3001680" cy="199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9ED0F5F-18FE-AE44-060A-F79CCD3283DB}"/>
                    </a:ext>
                  </a:extLst>
                </p14:cNvPr>
                <p14:cNvContentPartPr/>
                <p14:nvPr/>
              </p14:nvContentPartPr>
              <p14:xfrm>
                <a:off x="2418938" y="4214782"/>
                <a:ext cx="10080" cy="169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9ED0F5F-18FE-AE44-060A-F79CCD3283D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409938" y="4206142"/>
                  <a:ext cx="277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DFC7619-AF77-0587-21F3-DB49D385B245}"/>
                    </a:ext>
                  </a:extLst>
                </p14:cNvPr>
                <p14:cNvContentPartPr/>
                <p14:nvPr/>
              </p14:nvContentPartPr>
              <p14:xfrm>
                <a:off x="2443058" y="4234582"/>
                <a:ext cx="18360" cy="774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DFC7619-AF77-0587-21F3-DB49D385B24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434058" y="4225582"/>
                  <a:ext cx="360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4657E2E-1345-636F-16B0-3EEB1B34F921}"/>
                    </a:ext>
                  </a:extLst>
                </p14:cNvPr>
                <p14:cNvContentPartPr/>
                <p14:nvPr/>
              </p14:nvContentPartPr>
              <p14:xfrm>
                <a:off x="2394458" y="4264102"/>
                <a:ext cx="61920" cy="1051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4657E2E-1345-636F-16B0-3EEB1B34F92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385818" y="4255462"/>
                  <a:ext cx="795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DEB65EF6-596C-1CF3-D671-877C9AF486B9}"/>
                    </a:ext>
                  </a:extLst>
                </p14:cNvPr>
                <p14:cNvContentPartPr/>
                <p14:nvPr/>
              </p14:nvContentPartPr>
              <p14:xfrm>
                <a:off x="1870298" y="3813022"/>
                <a:ext cx="2379960" cy="19771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DEB65EF6-596C-1CF3-D671-877C9AF486B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861658" y="3804022"/>
                  <a:ext cx="2397600" cy="19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8A7618F-2A7C-90B0-AB64-D1E64E3E6189}"/>
                    </a:ext>
                  </a:extLst>
                </p14:cNvPr>
                <p14:cNvContentPartPr/>
                <p14:nvPr/>
              </p14:nvContentPartPr>
              <p14:xfrm>
                <a:off x="2885858" y="4947022"/>
                <a:ext cx="214920" cy="756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8A7618F-2A7C-90B0-AB64-D1E64E3E618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877218" y="4938382"/>
                  <a:ext cx="2325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F954FED-3FD7-9AAD-C146-2428938A3D2D}"/>
                    </a:ext>
                  </a:extLst>
                </p14:cNvPr>
                <p14:cNvContentPartPr/>
                <p14:nvPr/>
              </p14:nvContentPartPr>
              <p14:xfrm>
                <a:off x="3041018" y="4887982"/>
                <a:ext cx="54000" cy="2617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F954FED-3FD7-9AAD-C146-2428938A3D2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032378" y="4878982"/>
                  <a:ext cx="716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5515987-A27A-F535-BF6F-3FA3BA3F7E5B}"/>
                    </a:ext>
                  </a:extLst>
                </p14:cNvPr>
                <p14:cNvContentPartPr/>
                <p14:nvPr/>
              </p14:nvContentPartPr>
              <p14:xfrm>
                <a:off x="4474898" y="5533822"/>
                <a:ext cx="57600" cy="2304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5515987-A27A-F535-BF6F-3FA3BA3F7E5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466258" y="5524822"/>
                  <a:ext cx="752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1770190-1916-29BD-0194-79CCCDF9BE37}"/>
                    </a:ext>
                  </a:extLst>
                </p14:cNvPr>
                <p14:cNvContentPartPr/>
                <p14:nvPr/>
              </p14:nvContentPartPr>
              <p14:xfrm>
                <a:off x="4412978" y="5461102"/>
                <a:ext cx="232920" cy="3434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1770190-1916-29BD-0194-79CCCDF9BE3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404338" y="5452102"/>
                  <a:ext cx="25056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3399E0D-7983-CC04-80B7-2CC6BBD632FA}"/>
                    </a:ext>
                  </a:extLst>
                </p14:cNvPr>
                <p14:cNvContentPartPr/>
                <p14:nvPr/>
              </p14:nvContentPartPr>
              <p14:xfrm>
                <a:off x="4661018" y="5347702"/>
                <a:ext cx="200520" cy="3146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3399E0D-7983-CC04-80B7-2CC6BBD632F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652018" y="5339062"/>
                  <a:ext cx="2181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92CE7CA-CA78-7818-6189-EF1E1C907A88}"/>
                    </a:ext>
                  </a:extLst>
                </p14:cNvPr>
                <p14:cNvContentPartPr/>
                <p14:nvPr/>
              </p14:nvContentPartPr>
              <p14:xfrm>
                <a:off x="4843898" y="5130622"/>
                <a:ext cx="28080" cy="2502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92CE7CA-CA78-7818-6189-EF1E1C907A8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835258" y="5121982"/>
                  <a:ext cx="45720" cy="267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2891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5" grpId="0"/>
      <p:bldP spid="68" grpId="0"/>
      <p:bldP spid="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516898" y="-30536"/>
            <a:ext cx="4679508" cy="536145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400" b="1" dirty="0"/>
              <a:t>Fiskalpolitik und das IS-LM-Modell</a:t>
            </a:r>
          </a:p>
        </p:txBody>
      </p:sp>
      <p:cxnSp>
        <p:nvCxnSpPr>
          <p:cNvPr id="8" name="Straight Arrow Connector 6"/>
          <p:cNvCxnSpPr/>
          <p:nvPr/>
        </p:nvCxnSpPr>
        <p:spPr>
          <a:xfrm flipV="1">
            <a:off x="710031" y="557692"/>
            <a:ext cx="0" cy="35659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"/>
          <p:cNvCxnSpPr/>
          <p:nvPr/>
        </p:nvCxnSpPr>
        <p:spPr>
          <a:xfrm>
            <a:off x="710032" y="4123663"/>
            <a:ext cx="58293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75387" y="492367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058605" y="4142101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1689897" y="827419"/>
            <a:ext cx="3723488" cy="24738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2182899" y="1276259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584928" y="821347"/>
            <a:ext cx="87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</a:t>
            </a:r>
            <a:r>
              <a:rPr lang="de-DE" sz="2400" b="1" dirty="0"/>
              <a:t>(G</a:t>
            </a:r>
            <a:r>
              <a:rPr lang="de-DE" sz="2400" b="1" baseline="-25000" dirty="0"/>
              <a:t>1</a:t>
            </a:r>
            <a:r>
              <a:rPr lang="de-DE" sz="2400" b="1" dirty="0"/>
              <a:t>)</a:t>
            </a:r>
            <a:endParaRPr lang="de-DE" sz="2177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4861198" y="361719"/>
            <a:ext cx="546945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LM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033994" y="4142101"/>
            <a:ext cx="76976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 (G</a:t>
            </a:r>
            <a:r>
              <a:rPr lang="de-DE" sz="1633" baseline="-25000" dirty="0"/>
              <a:t>1</a:t>
            </a:r>
            <a:r>
              <a:rPr lang="de-DE" sz="1633" dirty="0"/>
              <a:t>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-76015" y="2064366"/>
            <a:ext cx="66717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i*(G</a:t>
            </a:r>
            <a:r>
              <a:rPr lang="de-DE" sz="1633" baseline="-25000" dirty="0"/>
              <a:t>1</a:t>
            </a:r>
            <a:r>
              <a:rPr lang="de-DE" sz="1633" dirty="0"/>
              <a:t>)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710031" y="2209239"/>
            <a:ext cx="268136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3391400" y="2190801"/>
            <a:ext cx="0" cy="19328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-52753" y="1584443"/>
            <a:ext cx="66717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i*(G</a:t>
            </a:r>
            <a:r>
              <a:rPr lang="de-DE" sz="1633" baseline="-25000" dirty="0"/>
              <a:t>2</a:t>
            </a:r>
            <a:r>
              <a:rPr lang="de-DE" sz="1633" dirty="0"/>
              <a:t>)</a:t>
            </a:r>
          </a:p>
        </p:txBody>
      </p:sp>
      <p:sp>
        <p:nvSpPr>
          <p:cNvPr id="2" name="Rechteck 1"/>
          <p:cNvSpPr/>
          <p:nvPr/>
        </p:nvSpPr>
        <p:spPr>
          <a:xfrm>
            <a:off x="5572482" y="0"/>
            <a:ext cx="486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G</a:t>
            </a:r>
            <a:r>
              <a:rPr lang="de-DE" dirty="0">
                <a:latin typeface="Arial Unicode MS"/>
                <a:ea typeface="Arial Unicode MS"/>
                <a:cs typeface="Arial Unicode MS"/>
              </a:rPr>
              <a:t>↑</a:t>
            </a:r>
            <a:endParaRPr lang="de-DE" dirty="0"/>
          </a:p>
        </p:txBody>
      </p:sp>
      <p:cxnSp>
        <p:nvCxnSpPr>
          <p:cNvPr id="54" name="Gerade Verbindung mit Pfeil 53"/>
          <p:cNvCxnSpPr/>
          <p:nvPr/>
        </p:nvCxnSpPr>
        <p:spPr>
          <a:xfrm flipV="1">
            <a:off x="595069" y="1783510"/>
            <a:ext cx="6429" cy="33405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41">
            <a:extLst>
              <a:ext uri="{FF2B5EF4-FFF2-40B4-BE49-F238E27FC236}">
                <a16:creationId xmlns:a16="http://schemas.microsoft.com/office/drawing/2014/main" id="{894DC714-A3D1-411F-9710-7D976EFE314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E0D75639-F86A-D60F-8F8E-064BE5B45C72}"/>
              </a:ext>
            </a:extLst>
          </p:cNvPr>
          <p:cNvGrpSpPr/>
          <p:nvPr/>
        </p:nvGrpSpPr>
        <p:grpSpPr>
          <a:xfrm>
            <a:off x="3587498" y="4420309"/>
            <a:ext cx="335160" cy="330120"/>
            <a:chOff x="3587498" y="4420309"/>
            <a:chExt cx="335160" cy="33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B42D403-389E-B496-E0EA-DDEF66C534F0}"/>
                    </a:ext>
                  </a:extLst>
                </p14:cNvPr>
                <p14:cNvContentPartPr/>
                <p14:nvPr/>
              </p14:nvContentPartPr>
              <p14:xfrm>
                <a:off x="3587498" y="4585909"/>
                <a:ext cx="197640" cy="277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B42D403-389E-B496-E0EA-DDEF66C534F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578858" y="4576909"/>
                  <a:ext cx="2152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9283EC8-021E-F832-DEBC-EF4D9783D38B}"/>
                    </a:ext>
                  </a:extLst>
                </p14:cNvPr>
                <p14:cNvContentPartPr/>
                <p14:nvPr/>
              </p14:nvContentPartPr>
              <p14:xfrm>
                <a:off x="3750938" y="4420309"/>
                <a:ext cx="171720" cy="3301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9283EC8-021E-F832-DEBC-EF4D9783D38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742298" y="4411309"/>
                  <a:ext cx="189360" cy="34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F67712FE-57F9-FBB7-8381-0D33FDE21A7B}"/>
              </a:ext>
            </a:extLst>
          </p:cNvPr>
          <p:cNvGrpSpPr/>
          <p:nvPr/>
        </p:nvGrpSpPr>
        <p:grpSpPr>
          <a:xfrm>
            <a:off x="674738" y="916429"/>
            <a:ext cx="4594320" cy="3153960"/>
            <a:chOff x="674738" y="916429"/>
            <a:chExt cx="4594320" cy="315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4CB75CB3-A74A-CFF7-CFA3-029AB254F7ED}"/>
                    </a:ext>
                  </a:extLst>
                </p14:cNvPr>
                <p14:cNvContentPartPr/>
                <p14:nvPr/>
              </p14:nvContentPartPr>
              <p14:xfrm>
                <a:off x="2847338" y="916429"/>
                <a:ext cx="2421720" cy="18925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4CB75CB3-A74A-CFF7-CFA3-029AB254F7E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38698" y="907429"/>
                  <a:ext cx="2439360" cy="19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AF97740D-7B20-A639-1E07-2F8FB05DAE21}"/>
                    </a:ext>
                  </a:extLst>
                </p14:cNvPr>
                <p14:cNvContentPartPr/>
                <p14:nvPr/>
              </p14:nvContentPartPr>
              <p14:xfrm>
                <a:off x="674738" y="1745149"/>
                <a:ext cx="142920" cy="302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AF97740D-7B20-A639-1E07-2F8FB05DAE2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66098" y="1736149"/>
                  <a:ext cx="1605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CDF6745-BE76-5DB8-173D-BDBE5C43BACC}"/>
                    </a:ext>
                  </a:extLst>
                </p14:cNvPr>
                <p14:cNvContentPartPr/>
                <p14:nvPr/>
              </p14:nvContentPartPr>
              <p14:xfrm>
                <a:off x="853298" y="1700509"/>
                <a:ext cx="261360" cy="90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CDF6745-BE76-5DB8-173D-BDBE5C43BAC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44658" y="1691869"/>
                  <a:ext cx="279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22F29A2-B2EC-128F-ADFC-8F1F3D66EAF5}"/>
                    </a:ext>
                  </a:extLst>
                </p14:cNvPr>
                <p14:cNvContentPartPr/>
                <p14:nvPr/>
              </p14:nvContentPartPr>
              <p14:xfrm>
                <a:off x="1610378" y="1742269"/>
                <a:ext cx="393120" cy="241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22F29A2-B2EC-128F-ADFC-8F1F3D66EAF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601378" y="1733629"/>
                  <a:ext cx="410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F6C6FB7-1F8B-6273-E8C8-F4AFE1C2C6A4}"/>
                    </a:ext>
                  </a:extLst>
                </p14:cNvPr>
                <p14:cNvContentPartPr/>
                <p14:nvPr/>
              </p14:nvContentPartPr>
              <p14:xfrm>
                <a:off x="2499218" y="1794109"/>
                <a:ext cx="1349280" cy="932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F6C6FB7-1F8B-6273-E8C8-F4AFE1C2C6A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90578" y="1785109"/>
                  <a:ext cx="13669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8E332E3-0108-B185-FD5A-E2563C98EE66}"/>
                    </a:ext>
                  </a:extLst>
                </p14:cNvPr>
                <p14:cNvContentPartPr/>
                <p14:nvPr/>
              </p14:nvContentPartPr>
              <p14:xfrm>
                <a:off x="3911138" y="1929829"/>
                <a:ext cx="31320" cy="5277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8E332E3-0108-B185-FD5A-E2563C98EE6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902138" y="1920829"/>
                  <a:ext cx="4896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3B740A7-16B6-5120-06FD-BB2E44590E4F}"/>
                    </a:ext>
                  </a:extLst>
                </p14:cNvPr>
                <p14:cNvContentPartPr/>
                <p14:nvPr/>
              </p14:nvContentPartPr>
              <p14:xfrm>
                <a:off x="3957938" y="2922349"/>
                <a:ext cx="39600" cy="11480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3B740A7-16B6-5120-06FD-BB2E44590E4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949298" y="2913709"/>
                  <a:ext cx="57240" cy="11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5BF456C-56E6-BB03-19FB-E8BC0EB61F80}"/>
                    </a:ext>
                  </a:extLst>
                </p14:cNvPr>
                <p14:cNvContentPartPr/>
                <p14:nvPr/>
              </p14:nvContentPartPr>
              <p14:xfrm>
                <a:off x="1938338" y="1352749"/>
                <a:ext cx="3008160" cy="18460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5BF456C-56E6-BB03-19FB-E8BC0EB61F8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929338" y="1344109"/>
                  <a:ext cx="3025800" cy="18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7D5CD35-7195-AD3E-80C6-D91F44986E50}"/>
                    </a:ext>
                  </a:extLst>
                </p14:cNvPr>
                <p14:cNvContentPartPr/>
                <p14:nvPr/>
              </p14:nvContentPartPr>
              <p14:xfrm>
                <a:off x="2123018" y="1336189"/>
                <a:ext cx="2850120" cy="20952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7D5CD35-7195-AD3E-80C6-D91F44986E5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114378" y="1327549"/>
                  <a:ext cx="2867760" cy="2112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0133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23"/>
              <p:cNvSpPr txBox="1"/>
              <p:nvPr/>
            </p:nvSpPr>
            <p:spPr>
              <a:xfrm>
                <a:off x="4267103" y="3472024"/>
                <a:ext cx="658137" cy="3436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633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de-DE" sz="1633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de-DE" sz="1633" dirty="0" smtClean="0"/>
                      <m:t>Y</m:t>
                    </m:r>
                    <m:r>
                      <m:rPr>
                        <m:nor/>
                      </m:rPr>
                      <a:rPr lang="de-DE" sz="1633" baseline="-25000" dirty="0" smtClean="0"/>
                      <m:t>0</m:t>
                    </m:r>
                  </m:oMath>
                </a14:m>
                <a:r>
                  <a:rPr lang="en-US" sz="1633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8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03" y="3472024"/>
                <a:ext cx="658137" cy="343620"/>
              </a:xfrm>
              <a:prstGeom prst="rect">
                <a:avLst/>
              </a:prstGeom>
              <a:blipFill>
                <a:blip r:embed="rId3"/>
                <a:stretch>
                  <a:fillRect t="-7143" b="-232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Shape 2"/>
          <p:cNvSpPr txBox="1"/>
          <p:nvPr/>
        </p:nvSpPr>
        <p:spPr>
          <a:xfrm>
            <a:off x="2898345" y="-32351"/>
            <a:ext cx="3743985" cy="541036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000" b="1" dirty="0"/>
              <a:t>Geldpolitik und das IS-LM-Modell</a:t>
            </a:r>
          </a:p>
        </p:txBody>
      </p:sp>
      <p:cxnSp>
        <p:nvCxnSpPr>
          <p:cNvPr id="7" name="Straight Arrow Connector 7"/>
          <p:cNvCxnSpPr/>
          <p:nvPr/>
        </p:nvCxnSpPr>
        <p:spPr>
          <a:xfrm>
            <a:off x="1226154" y="3808569"/>
            <a:ext cx="408763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9"/>
          <p:cNvSpPr txBox="1"/>
          <p:nvPr/>
        </p:nvSpPr>
        <p:spPr>
          <a:xfrm>
            <a:off x="4830623" y="3880334"/>
            <a:ext cx="766557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L, M/p</a:t>
            </a:r>
          </a:p>
        </p:txBody>
      </p:sp>
      <p:cxnSp>
        <p:nvCxnSpPr>
          <p:cNvPr id="9" name="Straight Connector 10"/>
          <p:cNvCxnSpPr/>
          <p:nvPr/>
        </p:nvCxnSpPr>
        <p:spPr>
          <a:xfrm flipV="1">
            <a:off x="1946345" y="720105"/>
            <a:ext cx="0" cy="3068032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4"/>
          <p:cNvCxnSpPr/>
          <p:nvPr/>
        </p:nvCxnSpPr>
        <p:spPr>
          <a:xfrm>
            <a:off x="1351059" y="1587541"/>
            <a:ext cx="3245005" cy="19407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27"/>
              <p:cNvSpPr txBox="1"/>
              <p:nvPr/>
            </p:nvSpPr>
            <p:spPr>
              <a:xfrm>
                <a:off x="501962" y="1779636"/>
                <a:ext cx="658578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33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33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DE" sz="1633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33" dirty="0"/>
                  <a:t>(</a:t>
                </a:r>
                <a14:m>
                  <m:oMath xmlns:m="http://schemas.openxmlformats.org/officeDocument/2006/math">
                    <m:r>
                      <a:rPr lang="de-DE" sz="1633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1633" dirty="0"/>
                  <a:t>)</a:t>
                </a:r>
              </a:p>
            </p:txBody>
          </p:sp>
        </mc:Choice>
        <mc:Fallback xmlns="">
          <p:sp>
            <p:nvSpPr>
              <p:cNvPr id="13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62" y="1779636"/>
                <a:ext cx="658578" cy="343620"/>
              </a:xfrm>
              <a:prstGeom prst="rect">
                <a:avLst/>
              </a:prstGeom>
              <a:blipFill>
                <a:blip r:embed="rId4"/>
                <a:stretch>
                  <a:fillRect t="-5357" r="-3704" b="-232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25"/>
              <p:cNvSpPr txBox="1"/>
              <p:nvPr/>
            </p:nvSpPr>
            <p:spPr>
              <a:xfrm>
                <a:off x="1613949" y="605785"/>
                <a:ext cx="683567" cy="3436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de-DE" sz="1633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de-DE" sz="1633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949" y="605785"/>
                <a:ext cx="683567" cy="343620"/>
              </a:xfrm>
              <a:prstGeom prst="rect">
                <a:avLst/>
              </a:prstGeom>
              <a:blipFill>
                <a:blip r:embed="rId5"/>
                <a:stretch>
                  <a:fillRect b="-122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6"/>
          <p:cNvCxnSpPr/>
          <p:nvPr/>
        </p:nvCxnSpPr>
        <p:spPr>
          <a:xfrm flipV="1">
            <a:off x="1226154" y="694706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7"/>
          <p:cNvCxnSpPr/>
          <p:nvPr/>
        </p:nvCxnSpPr>
        <p:spPr>
          <a:xfrm flipV="1">
            <a:off x="5755591" y="3781764"/>
            <a:ext cx="2274043" cy="150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6"/>
          <p:cNvCxnSpPr/>
          <p:nvPr/>
        </p:nvCxnSpPr>
        <p:spPr>
          <a:xfrm flipV="1">
            <a:off x="5755590" y="682904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44"/>
              <p:cNvSpPr txBox="1"/>
              <p:nvPr/>
            </p:nvSpPr>
            <p:spPr>
              <a:xfrm>
                <a:off x="828464" y="791850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26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4" y="791850"/>
                <a:ext cx="305147" cy="3436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11"/>
          <p:cNvCxnSpPr/>
          <p:nvPr/>
        </p:nvCxnSpPr>
        <p:spPr>
          <a:xfrm flipH="1">
            <a:off x="1220410" y="1951446"/>
            <a:ext cx="6191857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7245580" y="3782136"/>
            <a:ext cx="35779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  <a:r>
              <a:rPr lang="de-DE" sz="1633" baseline="-25000" dirty="0"/>
              <a:t>0</a:t>
            </a:r>
          </a:p>
        </p:txBody>
      </p:sp>
      <p:cxnSp>
        <p:nvCxnSpPr>
          <p:cNvPr id="43" name="Gerade Verbindung 42"/>
          <p:cNvCxnSpPr/>
          <p:nvPr/>
        </p:nvCxnSpPr>
        <p:spPr>
          <a:xfrm flipV="1">
            <a:off x="6511682" y="959375"/>
            <a:ext cx="1991765" cy="175532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feld 53"/>
              <p:cNvSpPr txBox="1"/>
              <p:nvPr/>
            </p:nvSpPr>
            <p:spPr>
              <a:xfrm>
                <a:off x="8223406" y="526843"/>
                <a:ext cx="988860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177" b="1" dirty="0"/>
                  <a:t>LM(</a:t>
                </a:r>
                <a14:m>
                  <m:oMath xmlns:m="http://schemas.openxmlformats.org/officeDocument/2006/math">
                    <m:r>
                      <a:rPr lang="de-DE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de-DE" sz="2177" b="1" dirty="0"/>
                  <a:t>)</a:t>
                </a:r>
              </a:p>
            </p:txBody>
          </p:sp>
        </mc:Choice>
        <mc:Fallback xmlns="">
          <p:sp>
            <p:nvSpPr>
              <p:cNvPr id="54" name="Textfeld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406" y="526843"/>
                <a:ext cx="988860" cy="453137"/>
              </a:xfrm>
              <a:prstGeom prst="rect">
                <a:avLst/>
              </a:prstGeom>
              <a:blipFill>
                <a:blip r:embed="rId7"/>
                <a:stretch>
                  <a:fillRect l="-8025" t="-1333" r="-6173" b="-25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44"/>
              <p:cNvSpPr txBox="1"/>
              <p:nvPr/>
            </p:nvSpPr>
            <p:spPr>
              <a:xfrm>
                <a:off x="5444607" y="771419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40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607" y="771419"/>
                <a:ext cx="305147" cy="3436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Shape 2"/>
          <p:cNvSpPr txBox="1"/>
          <p:nvPr/>
        </p:nvSpPr>
        <p:spPr>
          <a:xfrm>
            <a:off x="6562065" y="-27466"/>
            <a:ext cx="3743985" cy="541036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000" b="1" dirty="0"/>
              <a:t>+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de-DE" sz="2000" b="1" dirty="0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B1AB1A49-92D7-475F-88F5-235C636421B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57CDAB9-6BB0-0EFD-0587-81AD5E66E3B9}"/>
                  </a:ext>
                </a:extLst>
              </p14:cNvPr>
              <p14:cNvContentPartPr/>
              <p14:nvPr/>
            </p14:nvContentPartPr>
            <p14:xfrm>
              <a:off x="8002178" y="-20978"/>
              <a:ext cx="859320" cy="6022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57CDAB9-6BB0-0EFD-0587-81AD5E66E3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93178" y="-29618"/>
                <a:ext cx="876960" cy="61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25033D04-41C1-C6C2-CA68-58F8097A136D}"/>
              </a:ext>
            </a:extLst>
          </p:cNvPr>
          <p:cNvGrpSpPr/>
          <p:nvPr/>
        </p:nvGrpSpPr>
        <p:grpSpPr>
          <a:xfrm>
            <a:off x="2121578" y="454844"/>
            <a:ext cx="820080" cy="3278520"/>
            <a:chOff x="2121578" y="454844"/>
            <a:chExt cx="820080" cy="327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0C5DCD90-BE95-8736-16C6-C19FFBC14569}"/>
                    </a:ext>
                  </a:extLst>
                </p14:cNvPr>
                <p14:cNvContentPartPr/>
                <p14:nvPr/>
              </p14:nvContentPartPr>
              <p14:xfrm>
                <a:off x="2597138" y="973604"/>
                <a:ext cx="25200" cy="275976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0C5DCD90-BE95-8736-16C6-C19FFBC1456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88138" y="964604"/>
                  <a:ext cx="42840" cy="27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6DD5E9CD-2436-A4A9-0B47-C9CDCA598108}"/>
                    </a:ext>
                  </a:extLst>
                </p14:cNvPr>
                <p14:cNvContentPartPr/>
                <p14:nvPr/>
              </p14:nvContentPartPr>
              <p14:xfrm>
                <a:off x="2475098" y="548804"/>
                <a:ext cx="177120" cy="23904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6DD5E9CD-2436-A4A9-0B47-C9CDCA59810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466098" y="540164"/>
                  <a:ext cx="1947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FA4978B-12CD-8E41-994B-EACDD3EA8A12}"/>
                    </a:ext>
                  </a:extLst>
                </p14:cNvPr>
                <p14:cNvContentPartPr/>
                <p14:nvPr/>
              </p14:nvContentPartPr>
              <p14:xfrm>
                <a:off x="2663378" y="454844"/>
                <a:ext cx="22680" cy="1346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FA4978B-12CD-8E41-994B-EACDD3EA8A1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654738" y="446204"/>
                  <a:ext cx="403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E067318-322B-2C15-5664-BDD3212C8382}"/>
                    </a:ext>
                  </a:extLst>
                </p14:cNvPr>
                <p14:cNvContentPartPr/>
                <p14:nvPr/>
              </p14:nvContentPartPr>
              <p14:xfrm>
                <a:off x="2577338" y="651044"/>
                <a:ext cx="255600" cy="2923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E067318-322B-2C15-5664-BDD3212C838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568338" y="642044"/>
                  <a:ext cx="2732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1DE9265-D57D-55BD-F6A3-9C2838F66164}"/>
                    </a:ext>
                  </a:extLst>
                </p14:cNvPr>
                <p14:cNvContentPartPr/>
                <p14:nvPr/>
              </p14:nvContentPartPr>
              <p14:xfrm>
                <a:off x="2780738" y="739964"/>
                <a:ext cx="160920" cy="1998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1DE9265-D57D-55BD-F6A3-9C2838F6616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771738" y="731324"/>
                  <a:ext cx="1785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CCEB4CC-5B98-1158-9C13-B5437E24FCF7}"/>
                    </a:ext>
                  </a:extLst>
                </p14:cNvPr>
                <p14:cNvContentPartPr/>
                <p14:nvPr/>
              </p14:nvContentPartPr>
              <p14:xfrm>
                <a:off x="2121578" y="1194284"/>
                <a:ext cx="257400" cy="464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CCEB4CC-5B98-1158-9C13-B5437E24FCF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112938" y="1185644"/>
                  <a:ext cx="2750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5E9477C-A929-5ED3-15BB-BEA33B007B6C}"/>
                    </a:ext>
                  </a:extLst>
                </p14:cNvPr>
                <p14:cNvContentPartPr/>
                <p14:nvPr/>
              </p14:nvContentPartPr>
              <p14:xfrm>
                <a:off x="2308778" y="1114724"/>
                <a:ext cx="163080" cy="2991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5E9477C-A929-5ED3-15BB-BEA33B007B6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00138" y="1106084"/>
                  <a:ext cx="180720" cy="31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4DB96592-25A2-CFA3-734B-7C01C64C97B6}"/>
                  </a:ext>
                </a:extLst>
              </p14:cNvPr>
              <p14:cNvContentPartPr/>
              <p14:nvPr/>
            </p14:nvContentPartPr>
            <p14:xfrm>
              <a:off x="4445018" y="3383084"/>
              <a:ext cx="257040" cy="50832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4DB96592-25A2-CFA3-734B-7C01C64C97B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436018" y="3374444"/>
                <a:ext cx="274680" cy="52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B6EBF1D1-115E-BB0C-1250-4DC1585D5B76}"/>
              </a:ext>
            </a:extLst>
          </p:cNvPr>
          <p:cNvGrpSpPr/>
          <p:nvPr/>
        </p:nvGrpSpPr>
        <p:grpSpPr>
          <a:xfrm>
            <a:off x="2627738" y="2306324"/>
            <a:ext cx="1776240" cy="74880"/>
            <a:chOff x="2627738" y="2306324"/>
            <a:chExt cx="1776240" cy="7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5A0DF4C-32E9-B90B-863D-1F7487490FB4}"/>
                    </a:ext>
                  </a:extLst>
                </p14:cNvPr>
                <p14:cNvContentPartPr/>
                <p14:nvPr/>
              </p14:nvContentPartPr>
              <p14:xfrm>
                <a:off x="2627738" y="2366444"/>
                <a:ext cx="142920" cy="147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5A0DF4C-32E9-B90B-863D-1F7487490FB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619098" y="2357804"/>
                  <a:ext cx="160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BCFE1BD-92D5-0F9B-39AD-AA1B7C1DD6E5}"/>
                    </a:ext>
                  </a:extLst>
                </p14:cNvPr>
                <p14:cNvContentPartPr/>
                <p14:nvPr/>
              </p14:nvContentPartPr>
              <p14:xfrm>
                <a:off x="2976578" y="2345564"/>
                <a:ext cx="142200" cy="190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BCFE1BD-92D5-0F9B-39AD-AA1B7C1DD6E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967938" y="2336564"/>
                  <a:ext cx="159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1C36E3D-972C-4583-17D8-DD8C72E2F855}"/>
                    </a:ext>
                  </a:extLst>
                </p14:cNvPr>
                <p14:cNvContentPartPr/>
                <p14:nvPr/>
              </p14:nvContentPartPr>
              <p14:xfrm>
                <a:off x="3336938" y="2306324"/>
                <a:ext cx="692640" cy="349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1C36E3D-972C-4583-17D8-DD8C72E2F85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27938" y="2297324"/>
                  <a:ext cx="710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B801B7E-391F-7903-4B34-198DD66C5BB8}"/>
                    </a:ext>
                  </a:extLst>
                </p14:cNvPr>
                <p14:cNvContentPartPr/>
                <p14:nvPr/>
              </p14:nvContentPartPr>
              <p14:xfrm>
                <a:off x="4202018" y="2327924"/>
                <a:ext cx="201960" cy="154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B801B7E-391F-7903-4B34-198DD66C5BB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193378" y="2318924"/>
                  <a:ext cx="21960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1FC7FBEC-9A9D-0354-2A43-0A6A6CC63C6F}"/>
              </a:ext>
            </a:extLst>
          </p:cNvPr>
          <p:cNvGrpSpPr/>
          <p:nvPr/>
        </p:nvGrpSpPr>
        <p:grpSpPr>
          <a:xfrm>
            <a:off x="5416298" y="2290484"/>
            <a:ext cx="457560" cy="68400"/>
            <a:chOff x="5416298" y="2290484"/>
            <a:chExt cx="457560" cy="6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B112C607-695F-33A6-AF10-CEDF964CACF2}"/>
                    </a:ext>
                  </a:extLst>
                </p14:cNvPr>
                <p14:cNvContentPartPr/>
                <p14:nvPr/>
              </p14:nvContentPartPr>
              <p14:xfrm>
                <a:off x="5416298" y="2319644"/>
                <a:ext cx="353160" cy="338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B112C607-695F-33A6-AF10-CEDF964CACF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407298" y="2311004"/>
                  <a:ext cx="3708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E0ECFDB-1871-7D0E-B1C2-A2B1D0CD1736}"/>
                    </a:ext>
                  </a:extLst>
                </p14:cNvPr>
                <p14:cNvContentPartPr/>
                <p14:nvPr/>
              </p14:nvContentPartPr>
              <p14:xfrm>
                <a:off x="5558138" y="2290484"/>
                <a:ext cx="315720" cy="684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E0ECFDB-1871-7D0E-B1C2-A2B1D0CD173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549498" y="2281484"/>
                  <a:ext cx="333360" cy="8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99DD46AE-2E18-1966-3201-6E8D6E764326}"/>
                  </a:ext>
                </a:extLst>
              </p14:cNvPr>
              <p14:cNvContentPartPr/>
              <p14:nvPr/>
            </p14:nvContentPartPr>
            <p14:xfrm>
              <a:off x="7334738" y="2151884"/>
              <a:ext cx="23040" cy="38376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99DD46AE-2E18-1966-3201-6E8D6E76432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325738" y="2143244"/>
                <a:ext cx="4068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B2ECE0F1-71E1-6E3F-D455-3A4961610738}"/>
                  </a:ext>
                </a:extLst>
              </p14:cNvPr>
              <p14:cNvContentPartPr/>
              <p14:nvPr/>
            </p14:nvContentPartPr>
            <p14:xfrm>
              <a:off x="7354898" y="3591884"/>
              <a:ext cx="34200" cy="24372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B2ECE0F1-71E1-6E3F-D455-3A496161073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345898" y="3583244"/>
                <a:ext cx="518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F63B1091-7723-1686-5C31-4E790BE5C184}"/>
                  </a:ext>
                </a:extLst>
              </p14:cNvPr>
              <p14:cNvContentPartPr/>
              <p14:nvPr/>
            </p14:nvContentPartPr>
            <p14:xfrm>
              <a:off x="7317098" y="2344484"/>
              <a:ext cx="83880" cy="9108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F63B1091-7723-1686-5C31-4E790BE5C18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308098" y="2335484"/>
                <a:ext cx="101520" cy="10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4A2E5154-F299-717A-3FD2-F785A951AADA}"/>
              </a:ext>
            </a:extLst>
          </p:cNvPr>
          <p:cNvGrpSpPr/>
          <p:nvPr/>
        </p:nvGrpSpPr>
        <p:grpSpPr>
          <a:xfrm>
            <a:off x="6719138" y="1160804"/>
            <a:ext cx="2213280" cy="1888560"/>
            <a:chOff x="6719138" y="1160804"/>
            <a:chExt cx="2213280" cy="188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986D14F-7051-B7BD-482E-48E129D4025F}"/>
                    </a:ext>
                  </a:extLst>
                </p14:cNvPr>
                <p14:cNvContentPartPr/>
                <p14:nvPr/>
              </p14:nvContentPartPr>
              <p14:xfrm>
                <a:off x="6719138" y="1160804"/>
                <a:ext cx="2213280" cy="18885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986D14F-7051-B7BD-482E-48E129D4025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710138" y="1151804"/>
                  <a:ext cx="2230920" cy="19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886C844-E649-48AF-6304-C4FC2D9A8291}"/>
                    </a:ext>
                  </a:extLst>
                </p14:cNvPr>
                <p14:cNvContentPartPr/>
                <p14:nvPr/>
              </p14:nvContentPartPr>
              <p14:xfrm>
                <a:off x="8124578" y="1409564"/>
                <a:ext cx="282960" cy="172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886C844-E649-48AF-6304-C4FC2D9A829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115938" y="1400564"/>
                  <a:ext cx="3006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6553351-FC93-EAEF-17D4-54091CDB1643}"/>
                    </a:ext>
                  </a:extLst>
                </p14:cNvPr>
                <p14:cNvContentPartPr/>
                <p14:nvPr/>
              </p14:nvContentPartPr>
              <p14:xfrm>
                <a:off x="8330858" y="1359524"/>
                <a:ext cx="249120" cy="2228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6553351-FC93-EAEF-17D4-54091CDB164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322218" y="1350884"/>
                  <a:ext cx="266760" cy="24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6226BB0F-403E-BCCE-7D7F-F56B004715B3}"/>
              </a:ext>
            </a:extLst>
          </p:cNvPr>
          <p:cNvGrpSpPr/>
          <p:nvPr/>
        </p:nvGrpSpPr>
        <p:grpSpPr>
          <a:xfrm>
            <a:off x="9110978" y="813044"/>
            <a:ext cx="780120" cy="510480"/>
            <a:chOff x="9110978" y="813044"/>
            <a:chExt cx="780120" cy="51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60873A5-3188-38EE-4061-F7429FED9E37}"/>
                    </a:ext>
                  </a:extLst>
                </p14:cNvPr>
                <p14:cNvContentPartPr/>
                <p14:nvPr/>
              </p14:nvContentPartPr>
              <p14:xfrm>
                <a:off x="9110978" y="985844"/>
                <a:ext cx="339120" cy="3376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60873A5-3188-38EE-4061-F7429FED9E3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102338" y="976844"/>
                  <a:ext cx="35676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E69E7BA-E55D-29D8-6B8B-0D488217E338}"/>
                    </a:ext>
                  </a:extLst>
                </p14:cNvPr>
                <p14:cNvContentPartPr/>
                <p14:nvPr/>
              </p14:nvContentPartPr>
              <p14:xfrm>
                <a:off x="9436058" y="1005644"/>
                <a:ext cx="288000" cy="2552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E69E7BA-E55D-29D8-6B8B-0D488217E33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427058" y="996644"/>
                  <a:ext cx="3056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4BD849C-8D57-5C9B-8FDA-10721AD1F455}"/>
                    </a:ext>
                  </a:extLst>
                </p14:cNvPr>
                <p14:cNvContentPartPr/>
                <p14:nvPr/>
              </p14:nvContentPartPr>
              <p14:xfrm>
                <a:off x="9847538" y="813044"/>
                <a:ext cx="43560" cy="2541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4BD849C-8D57-5C9B-8FDA-10721AD1F45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838538" y="804044"/>
                  <a:ext cx="61200" cy="271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5810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4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Geldpolitik und das IS-LM-Modell</a:t>
            </a:r>
          </a:p>
        </p:txBody>
      </p:sp>
      <p:cxnSp>
        <p:nvCxnSpPr>
          <p:cNvPr id="8" name="Straight Arrow Connector 6"/>
          <p:cNvCxnSpPr/>
          <p:nvPr/>
        </p:nvCxnSpPr>
        <p:spPr>
          <a:xfrm flipV="1">
            <a:off x="907627" y="1142648"/>
            <a:ext cx="0" cy="35659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"/>
          <p:cNvCxnSpPr/>
          <p:nvPr/>
        </p:nvCxnSpPr>
        <p:spPr>
          <a:xfrm>
            <a:off x="907628" y="4708619"/>
            <a:ext cx="58293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72983" y="1077323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256201" y="4727057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1945211" y="1412375"/>
            <a:ext cx="3723488" cy="24738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2380495" y="1861215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4470875" y="3162698"/>
            <a:ext cx="1122487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 Kurve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058793" y="946675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LM(</a:t>
            </a:r>
            <a:r>
              <a:rPr lang="de-DE" sz="2400" dirty="0"/>
              <a:t>M</a:t>
            </a:r>
            <a:r>
              <a:rPr lang="de-DE" sz="2400" baseline="-25000" dirty="0"/>
              <a:t>1</a:t>
            </a:r>
            <a:r>
              <a:rPr lang="de-DE" sz="2177" b="1" dirty="0"/>
              <a:t>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231590" y="4727057"/>
            <a:ext cx="81785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 (M</a:t>
            </a:r>
            <a:r>
              <a:rPr lang="de-DE" sz="1633" baseline="-25000" dirty="0"/>
              <a:t>1</a:t>
            </a:r>
            <a:r>
              <a:rPr lang="de-DE" sz="1633" dirty="0"/>
              <a:t>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21582" y="2649322"/>
            <a:ext cx="71526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i*(M</a:t>
            </a:r>
            <a:r>
              <a:rPr lang="de-DE" sz="1633" baseline="-25000" dirty="0"/>
              <a:t>1</a:t>
            </a:r>
            <a:r>
              <a:rPr lang="de-DE" sz="1633" dirty="0"/>
              <a:t>)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907627" y="2794195"/>
            <a:ext cx="268136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3588996" y="2775757"/>
            <a:ext cx="0" cy="19328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1380826" y="975632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M</a:t>
            </a:r>
            <a:r>
              <a:rPr lang="de-DE" baseline="-25000" dirty="0"/>
              <a:t>1</a:t>
            </a:r>
            <a:r>
              <a:rPr lang="de-DE" b="1" dirty="0"/>
              <a:t>&lt;</a:t>
            </a:r>
            <a:r>
              <a:rPr lang="de-DE" dirty="0"/>
              <a:t>M</a:t>
            </a:r>
            <a:r>
              <a:rPr lang="de-DE" baseline="-25000" dirty="0"/>
              <a:t>1</a:t>
            </a:r>
            <a:endParaRPr lang="de-DE" dirty="0"/>
          </a:p>
        </p:txBody>
      </p:sp>
      <p:sp>
        <p:nvSpPr>
          <p:cNvPr id="31" name="Rechteck 30"/>
          <p:cNvSpPr/>
          <p:nvPr/>
        </p:nvSpPr>
        <p:spPr>
          <a:xfrm>
            <a:off x="8401565" y="155498"/>
            <a:ext cx="576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M</a:t>
            </a:r>
            <a:r>
              <a:rPr lang="de-DE" dirty="0">
                <a:latin typeface="Arial Unicode MS"/>
                <a:ea typeface="Arial Unicode MS"/>
                <a:cs typeface="Arial Unicode MS"/>
              </a:rPr>
              <a:t>↑</a:t>
            </a:r>
            <a:endParaRPr lang="de-DE" dirty="0"/>
          </a:p>
        </p:txBody>
      </p:sp>
      <p:cxnSp>
        <p:nvCxnSpPr>
          <p:cNvPr id="37" name="Gerade Verbindung mit Pfeil 36"/>
          <p:cNvCxnSpPr/>
          <p:nvPr/>
        </p:nvCxnSpPr>
        <p:spPr>
          <a:xfrm flipH="1">
            <a:off x="133310" y="2787577"/>
            <a:ext cx="3806" cy="56936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eck 38">
            <a:extLst>
              <a:ext uri="{FF2B5EF4-FFF2-40B4-BE49-F238E27FC236}">
                <a16:creationId xmlns:a16="http://schemas.microsoft.com/office/drawing/2014/main" id="{5954CB66-EF6D-44C6-A94E-31E65830415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5DEF1B7D-E72F-98A5-98FB-87C15ADB6A89}"/>
              </a:ext>
            </a:extLst>
          </p:cNvPr>
          <p:cNvGrpSpPr/>
          <p:nvPr/>
        </p:nvGrpSpPr>
        <p:grpSpPr>
          <a:xfrm>
            <a:off x="1026818" y="1647262"/>
            <a:ext cx="5103360" cy="2981520"/>
            <a:chOff x="1026818" y="1647262"/>
            <a:chExt cx="5103360" cy="298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819D883E-3CA3-5171-CF32-5BE976125BA4}"/>
                    </a:ext>
                  </a:extLst>
                </p14:cNvPr>
                <p14:cNvContentPartPr/>
                <p14:nvPr/>
              </p14:nvContentPartPr>
              <p14:xfrm>
                <a:off x="2627378" y="1647262"/>
                <a:ext cx="3502800" cy="23968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819D883E-3CA3-5171-CF32-5BE976125BA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618738" y="1638262"/>
                  <a:ext cx="3520440" cy="241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0E22B07-227B-EF91-271D-072735DEC6B7}"/>
                    </a:ext>
                  </a:extLst>
                </p14:cNvPr>
                <p14:cNvContentPartPr/>
                <p14:nvPr/>
              </p14:nvContentPartPr>
              <p14:xfrm>
                <a:off x="4650218" y="2143702"/>
                <a:ext cx="519120" cy="583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0E22B07-227B-EF91-271D-072735DEC6B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41578" y="2135062"/>
                  <a:ext cx="5367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5025CBF1-F51E-04F3-AA9F-84BA9046DE99}"/>
                    </a:ext>
                  </a:extLst>
                </p14:cNvPr>
                <p14:cNvContentPartPr/>
                <p14:nvPr/>
              </p14:nvContentPartPr>
              <p14:xfrm>
                <a:off x="5076098" y="2108422"/>
                <a:ext cx="228240" cy="2448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5025CBF1-F51E-04F3-AA9F-84BA9046DE9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67458" y="2099422"/>
                  <a:ext cx="2458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64123A3-597C-A08B-AACE-10C9DAA7C6B0}"/>
                    </a:ext>
                  </a:extLst>
                </p14:cNvPr>
                <p14:cNvContentPartPr/>
                <p14:nvPr/>
              </p14:nvContentPartPr>
              <p14:xfrm>
                <a:off x="3961538" y="3149902"/>
                <a:ext cx="44640" cy="14788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64123A3-597C-A08B-AACE-10C9DAA7C6B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52898" y="3141262"/>
                  <a:ext cx="62280" cy="149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DF01287-0799-6597-2E01-323F93B443EF}"/>
                    </a:ext>
                  </a:extLst>
                </p14:cNvPr>
                <p14:cNvContentPartPr/>
                <p14:nvPr/>
              </p14:nvContentPartPr>
              <p14:xfrm>
                <a:off x="2717738" y="3217942"/>
                <a:ext cx="1285200" cy="1609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DF01287-0799-6597-2E01-323F93B443E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708738" y="3209302"/>
                  <a:ext cx="13028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35DBD95-332A-C912-9941-EB46D2D4936D}"/>
                    </a:ext>
                  </a:extLst>
                </p14:cNvPr>
                <p14:cNvContentPartPr/>
                <p14:nvPr/>
              </p14:nvContentPartPr>
              <p14:xfrm>
                <a:off x="1026818" y="3291742"/>
                <a:ext cx="1385640" cy="824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35DBD95-332A-C912-9941-EB46D2D4936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17818" y="3283102"/>
                  <a:ext cx="140328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1906569B-8A83-667C-B439-C7B44150CE8D}"/>
              </a:ext>
            </a:extLst>
          </p:cNvPr>
          <p:cNvGrpSpPr/>
          <p:nvPr/>
        </p:nvGrpSpPr>
        <p:grpSpPr>
          <a:xfrm>
            <a:off x="305378" y="3154222"/>
            <a:ext cx="253800" cy="375480"/>
            <a:chOff x="305378" y="3154222"/>
            <a:chExt cx="253800" cy="37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56969AD-21D9-E11A-D9D3-5552DFEFB617}"/>
                    </a:ext>
                  </a:extLst>
                </p14:cNvPr>
                <p14:cNvContentPartPr/>
                <p14:nvPr/>
              </p14:nvContentPartPr>
              <p14:xfrm>
                <a:off x="305378" y="3299302"/>
                <a:ext cx="65880" cy="2304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56969AD-21D9-E11A-D9D3-5552DFEFB61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96738" y="3290662"/>
                  <a:ext cx="835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A1349AC-CB97-1AAB-E47F-204CE7FA9D9A}"/>
                    </a:ext>
                  </a:extLst>
                </p14:cNvPr>
                <p14:cNvContentPartPr/>
                <p14:nvPr/>
              </p14:nvContentPartPr>
              <p14:xfrm>
                <a:off x="353978" y="3154222"/>
                <a:ext cx="6120" cy="154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A1349AC-CB97-1AAB-E47F-204CE7FA9D9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44978" y="3145222"/>
                  <a:ext cx="23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C91B835-AADB-758F-3577-D4A50882D69A}"/>
                    </a:ext>
                  </a:extLst>
                </p14:cNvPr>
                <p14:cNvContentPartPr/>
                <p14:nvPr/>
              </p14:nvContentPartPr>
              <p14:xfrm>
                <a:off x="437138" y="3219742"/>
                <a:ext cx="122040" cy="1332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C91B835-AADB-758F-3577-D4A50882D69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28138" y="3210742"/>
                  <a:ext cx="13968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7B94432C-80BC-F882-D046-77A0E064178E}"/>
              </a:ext>
            </a:extLst>
          </p:cNvPr>
          <p:cNvGrpSpPr/>
          <p:nvPr/>
        </p:nvGrpSpPr>
        <p:grpSpPr>
          <a:xfrm>
            <a:off x="3530258" y="4773142"/>
            <a:ext cx="1088280" cy="720360"/>
            <a:chOff x="3530258" y="4773142"/>
            <a:chExt cx="1088280" cy="72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D61E725-E588-9511-AB82-0CA25F1A02D3}"/>
                    </a:ext>
                  </a:extLst>
                </p14:cNvPr>
                <p14:cNvContentPartPr/>
                <p14:nvPr/>
              </p14:nvContentPartPr>
              <p14:xfrm>
                <a:off x="3982778" y="4787182"/>
                <a:ext cx="122400" cy="1170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D61E725-E588-9511-AB82-0CA25F1A02D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974138" y="4778542"/>
                  <a:ext cx="1400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CCD4CA8-EC0F-45E0-8125-8E625A6839CD}"/>
                    </a:ext>
                  </a:extLst>
                </p14:cNvPr>
                <p14:cNvContentPartPr/>
                <p14:nvPr/>
              </p14:nvContentPartPr>
              <p14:xfrm>
                <a:off x="4062698" y="4813462"/>
                <a:ext cx="61200" cy="2242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CCD4CA8-EC0F-45E0-8125-8E625A6839C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054058" y="4804822"/>
                  <a:ext cx="788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D1AE33E-44F4-0BB7-3F96-C1B3D42AB44E}"/>
                    </a:ext>
                  </a:extLst>
                </p14:cNvPr>
                <p14:cNvContentPartPr/>
                <p14:nvPr/>
              </p14:nvContentPartPr>
              <p14:xfrm>
                <a:off x="4182938" y="4773142"/>
                <a:ext cx="81360" cy="2516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D1AE33E-44F4-0BB7-3F96-C1B3D42AB44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173938" y="4764502"/>
                  <a:ext cx="990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F1097D3-5525-838E-D158-5ACEE71C28FB}"/>
                    </a:ext>
                  </a:extLst>
                </p14:cNvPr>
                <p14:cNvContentPartPr/>
                <p14:nvPr/>
              </p14:nvContentPartPr>
              <p14:xfrm>
                <a:off x="4297418" y="4787542"/>
                <a:ext cx="126360" cy="1731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F1097D3-5525-838E-D158-5ACEE71C28F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288778" y="4778902"/>
                  <a:ext cx="1440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0E46756-2271-5607-60D4-B92989A971C4}"/>
                    </a:ext>
                  </a:extLst>
                </p14:cNvPr>
                <p14:cNvContentPartPr/>
                <p14:nvPr/>
              </p14:nvContentPartPr>
              <p14:xfrm>
                <a:off x="4427378" y="4795462"/>
                <a:ext cx="191160" cy="3798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0E46756-2271-5607-60D4-B92989A971C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418378" y="4786822"/>
                  <a:ext cx="20880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561A605-1807-A8FC-F279-D879C1DA09C9}"/>
                    </a:ext>
                  </a:extLst>
                </p14:cNvPr>
                <p14:cNvContentPartPr/>
                <p14:nvPr/>
              </p14:nvContentPartPr>
              <p14:xfrm>
                <a:off x="3530258" y="5196142"/>
                <a:ext cx="387720" cy="536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561A605-1807-A8FC-F279-D879C1DA09C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521618" y="5187502"/>
                  <a:ext cx="4053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B7FF739-0D00-99C2-AB0D-DB581BD38EFA}"/>
                    </a:ext>
                  </a:extLst>
                </p14:cNvPr>
                <p14:cNvContentPartPr/>
                <p14:nvPr/>
              </p14:nvContentPartPr>
              <p14:xfrm>
                <a:off x="3817538" y="5124142"/>
                <a:ext cx="222480" cy="3693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B7FF739-0D00-99C2-AB0D-DB581BD38EF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808898" y="5115142"/>
                  <a:ext cx="240120" cy="387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3976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7653" y="672525"/>
            <a:ext cx="8557708" cy="57928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hangingPunct="0"/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C(Y)=C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0</a:t>
            </a:r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+c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y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∙Y=50+0,8Y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I(i)=I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0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+i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∙i=30-300i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G=20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L(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Y,i</a:t>
            </a:r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)=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l</a:t>
            </a:r>
            <a:r>
              <a:rPr lang="de-DE" sz="2400" baseline="-33000" dirty="0" err="1">
                <a:latin typeface="Times New Roman" pitchFamily="18"/>
                <a:ea typeface="Arial Unicode MS" pitchFamily="34"/>
                <a:cs typeface="Arial Unicode MS" pitchFamily="34"/>
              </a:rPr>
              <a:t>y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∙Y+l</a:t>
            </a:r>
            <a:r>
              <a:rPr lang="de-DE" sz="2400" baseline="-33000" dirty="0" err="1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=0,5Y – 250i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M=400		p=2 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marL="457200" lvl="0" indent="-457200" hangingPunct="0">
              <a:buFont typeface="+mj-lt"/>
              <a:buAutoNum type="alphaLcParenR"/>
            </a:pP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Bestimmen Sie den fiskalischen Impuls auf das Einkommen, den eine Verdopplung der Staatsausgaben auslöst.</a:t>
            </a:r>
          </a:p>
          <a:p>
            <a:pPr marL="457200" indent="-457200" hangingPunct="0">
              <a:buFont typeface="+mj-lt"/>
              <a:buAutoNum type="alphaLcParenR"/>
            </a:pP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Bestimmen Sie das geldpolitischen Impuls auf das Einkommen, den eine Erhöhung der Geldmenge um 25% auslöst.</a:t>
            </a:r>
          </a:p>
        </p:txBody>
      </p:sp>
      <p:sp>
        <p:nvSpPr>
          <p:cNvPr id="3" name="TextShape 2"/>
          <p:cNvSpPr txBox="1"/>
          <p:nvPr/>
        </p:nvSpPr>
        <p:spPr>
          <a:xfrm>
            <a:off x="2314670" y="55436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Aufgabe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0C6F380-30FC-41B3-BC19-ACC4A7CF8E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D2A4B483-650E-B13D-7DC6-C21FBDFB872A}"/>
                  </a:ext>
                </a:extLst>
              </p14:cNvPr>
              <p14:cNvContentPartPr/>
              <p14:nvPr/>
            </p14:nvContentPartPr>
            <p14:xfrm>
              <a:off x="2117258" y="571942"/>
              <a:ext cx="1191960" cy="6487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D2A4B483-650E-B13D-7DC6-C21FBDFB87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8258" y="562942"/>
                <a:ext cx="1209600" cy="66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41754C7E-5558-F1FB-AD8B-6814EA5CA9FB}"/>
              </a:ext>
            </a:extLst>
          </p:cNvPr>
          <p:cNvGrpSpPr/>
          <p:nvPr/>
        </p:nvGrpSpPr>
        <p:grpSpPr>
          <a:xfrm>
            <a:off x="110978" y="1469422"/>
            <a:ext cx="2522520" cy="1330920"/>
            <a:chOff x="110978" y="1469422"/>
            <a:chExt cx="2522520" cy="133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B838A30B-00AA-3C5D-54D2-6EF778AEBAA5}"/>
                    </a:ext>
                  </a:extLst>
                </p14:cNvPr>
                <p14:cNvContentPartPr/>
                <p14:nvPr/>
              </p14:nvContentPartPr>
              <p14:xfrm>
                <a:off x="167138" y="1842742"/>
                <a:ext cx="2466360" cy="846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B838A30B-00AA-3C5D-54D2-6EF778AEBAA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8498" y="1834102"/>
                  <a:ext cx="24840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7D877722-32C8-FC34-93FC-43AD77C70C81}"/>
                    </a:ext>
                  </a:extLst>
                </p14:cNvPr>
                <p14:cNvContentPartPr/>
                <p14:nvPr/>
              </p14:nvContentPartPr>
              <p14:xfrm>
                <a:off x="1837898" y="1469422"/>
                <a:ext cx="120960" cy="4053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7D877722-32C8-FC34-93FC-43AD77C70C8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28898" y="1460782"/>
                  <a:ext cx="13860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92C3ECA-7D71-AEE2-E356-72C3543CAA2D}"/>
                    </a:ext>
                  </a:extLst>
                </p14:cNvPr>
                <p14:cNvContentPartPr/>
                <p14:nvPr/>
              </p14:nvContentPartPr>
              <p14:xfrm>
                <a:off x="110978" y="2105542"/>
                <a:ext cx="816840" cy="6948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92C3ECA-7D71-AEE2-E356-72C3543CAA2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2338" y="2096902"/>
                  <a:ext cx="834480" cy="71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454C32B5-CA0A-49DF-F261-6B9274DE4BA3}"/>
              </a:ext>
            </a:extLst>
          </p:cNvPr>
          <p:cNvGrpSpPr/>
          <p:nvPr/>
        </p:nvGrpSpPr>
        <p:grpSpPr>
          <a:xfrm>
            <a:off x="331658" y="4631662"/>
            <a:ext cx="7234200" cy="1455480"/>
            <a:chOff x="331658" y="4631662"/>
            <a:chExt cx="7234200" cy="145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03DF32C-E888-1313-2D69-FA7FE25AE7C5}"/>
                    </a:ext>
                  </a:extLst>
                </p14:cNvPr>
                <p14:cNvContentPartPr/>
                <p14:nvPr/>
              </p14:nvContentPartPr>
              <p14:xfrm>
                <a:off x="377738" y="4631662"/>
                <a:ext cx="99000" cy="14554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03DF32C-E888-1313-2D69-FA7FE25AE7C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8738" y="4622662"/>
                  <a:ext cx="116640" cy="147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50C722D-2E0B-8528-8193-46CD640BBBEE}"/>
                    </a:ext>
                  </a:extLst>
                </p14:cNvPr>
                <p14:cNvContentPartPr/>
                <p14:nvPr/>
              </p14:nvContentPartPr>
              <p14:xfrm>
                <a:off x="2634578" y="4986262"/>
                <a:ext cx="4931280" cy="1116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50C722D-2E0B-8528-8193-46CD640BBBE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25578" y="4977622"/>
                  <a:ext cx="49489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8B735E2-231A-0F4B-D2FC-DECAC574C8FA}"/>
                    </a:ext>
                  </a:extLst>
                </p14:cNvPr>
                <p14:cNvContentPartPr/>
                <p14:nvPr/>
              </p14:nvContentPartPr>
              <p14:xfrm>
                <a:off x="625418" y="5293702"/>
                <a:ext cx="1334520" cy="1076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8B735E2-231A-0F4B-D2FC-DECAC574C8F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16418" y="5284702"/>
                  <a:ext cx="13521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885B0AF-2D7E-C5E6-2D1E-D779ABB6A56F}"/>
                    </a:ext>
                  </a:extLst>
                </p14:cNvPr>
                <p14:cNvContentPartPr/>
                <p14:nvPr/>
              </p14:nvContentPartPr>
              <p14:xfrm>
                <a:off x="331658" y="5268862"/>
                <a:ext cx="1813320" cy="2829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885B0AF-2D7E-C5E6-2D1E-D779ABB6A56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3018" y="5259862"/>
                  <a:ext cx="18309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8BCF005-65B1-B7BF-FB20-E87802903D50}"/>
                    </a:ext>
                  </a:extLst>
                </p14:cNvPr>
                <p14:cNvContentPartPr/>
                <p14:nvPr/>
              </p14:nvContentPartPr>
              <p14:xfrm>
                <a:off x="1023218" y="5330062"/>
                <a:ext cx="1237680" cy="1101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8BCF005-65B1-B7BF-FB20-E87802903D5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14218" y="5321062"/>
                  <a:ext cx="12553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F07D3DE-7A0D-23D0-B430-C58F1D19B7AD}"/>
                    </a:ext>
                  </a:extLst>
                </p14:cNvPr>
                <p14:cNvContentPartPr/>
                <p14:nvPr/>
              </p14:nvContentPartPr>
              <p14:xfrm>
                <a:off x="526058" y="5316742"/>
                <a:ext cx="1432440" cy="536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F07D3DE-7A0D-23D0-B430-C58F1D19B7A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17418" y="5307742"/>
                  <a:ext cx="1450080" cy="7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74100D55-F441-F4A1-9859-7060D7600AC4}"/>
                  </a:ext>
                </a:extLst>
              </p14:cNvPr>
              <p14:cNvContentPartPr/>
              <p14:nvPr/>
            </p14:nvContentPartPr>
            <p14:xfrm>
              <a:off x="410858" y="5306302"/>
              <a:ext cx="6436440" cy="95076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74100D55-F441-F4A1-9859-7060D7600AC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1858" y="5297302"/>
                <a:ext cx="6454080" cy="96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36BCE693-FC1A-CDE2-181B-6DA5FA60DD5D}"/>
              </a:ext>
            </a:extLst>
          </p:cNvPr>
          <p:cNvGrpSpPr/>
          <p:nvPr/>
        </p:nvGrpSpPr>
        <p:grpSpPr>
          <a:xfrm>
            <a:off x="452978" y="5268502"/>
            <a:ext cx="7768080" cy="1017360"/>
            <a:chOff x="452978" y="5268502"/>
            <a:chExt cx="7768080" cy="101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01EDD3E-BD60-4A44-1D43-C68D92B52766}"/>
                    </a:ext>
                  </a:extLst>
                </p14:cNvPr>
                <p14:cNvContentPartPr/>
                <p14:nvPr/>
              </p14:nvContentPartPr>
              <p14:xfrm>
                <a:off x="452978" y="5268502"/>
                <a:ext cx="7768080" cy="10173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01EDD3E-BD60-4A44-1D43-C68D92B5276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3978" y="5259862"/>
                  <a:ext cx="7785720" cy="10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186D2A6-F241-421D-1091-7051C8ACAB46}"/>
                    </a:ext>
                  </a:extLst>
                </p14:cNvPr>
                <p14:cNvContentPartPr/>
                <p14:nvPr/>
              </p14:nvContentPartPr>
              <p14:xfrm>
                <a:off x="2345138" y="5401702"/>
                <a:ext cx="253800" cy="1400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186D2A6-F241-421D-1091-7051C8ACAB4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36138" y="5392702"/>
                  <a:ext cx="271440" cy="157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22844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Shape 2"/>
          <p:cNvSpPr txBox="1"/>
          <p:nvPr/>
        </p:nvSpPr>
        <p:spPr>
          <a:xfrm>
            <a:off x="0" y="0"/>
            <a:ext cx="1492559" cy="393053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Aufgabe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2FC040A-2DBF-497F-9779-DEC300528F7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66B2DD1-5834-0E4B-6320-A806B30295D8}"/>
              </a:ext>
            </a:extLst>
          </p:cNvPr>
          <p:cNvSpPr txBox="1"/>
          <p:nvPr/>
        </p:nvSpPr>
        <p:spPr>
          <a:xfrm>
            <a:off x="1473448" y="0"/>
            <a:ext cx="89673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hangingPunct="0"/>
            <a:r>
              <a:rPr lang="de-DE" sz="1800" dirty="0">
                <a:latin typeface="Times New Roman" pitchFamily="18"/>
                <a:ea typeface="Droid Sans Fallback" pitchFamily="2"/>
                <a:cs typeface="Lohit Hindi" pitchFamily="2"/>
              </a:rPr>
              <a:t>C(Y)=</a:t>
            </a:r>
            <a:r>
              <a:rPr lang="de-DE" sz="1800" dirty="0">
                <a:latin typeface="Times New Roman" pitchFamily="18"/>
                <a:ea typeface="Arial" pitchFamily="34"/>
                <a:cs typeface="Arial" pitchFamily="34"/>
              </a:rPr>
              <a:t>50+0,8Y	I(i)=30-300i</a:t>
            </a:r>
            <a:r>
              <a:rPr lang="de-DE" dirty="0">
                <a:latin typeface="Times New Roman" pitchFamily="18"/>
                <a:ea typeface="Arial" pitchFamily="34"/>
                <a:cs typeface="Arial" pitchFamily="34"/>
              </a:rPr>
              <a:t>	</a:t>
            </a:r>
            <a:r>
              <a:rPr lang="de-DE" sz="1800" dirty="0">
                <a:latin typeface="Times New Roman" pitchFamily="18"/>
                <a:ea typeface="Arial" pitchFamily="34"/>
                <a:cs typeface="Arial" pitchFamily="34"/>
              </a:rPr>
              <a:t>G=20</a:t>
            </a:r>
          </a:p>
          <a:p>
            <a:pPr lvl="0" hangingPunct="0"/>
            <a:endParaRPr lang="de-DE" sz="18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1800" dirty="0">
                <a:latin typeface="Times New Roman" pitchFamily="18"/>
                <a:ea typeface="Arial Unicode MS" pitchFamily="34"/>
                <a:cs typeface="Arial Unicode MS" pitchFamily="34"/>
              </a:rPr>
              <a:t>L(</a:t>
            </a:r>
            <a:r>
              <a:rPr lang="de-DE" sz="1800" dirty="0" err="1">
                <a:latin typeface="Times New Roman" pitchFamily="18"/>
                <a:ea typeface="Arial Unicode MS" pitchFamily="34"/>
                <a:cs typeface="Arial Unicode MS" pitchFamily="34"/>
              </a:rPr>
              <a:t>Y,i</a:t>
            </a:r>
            <a:r>
              <a:rPr lang="de-DE" sz="1800" dirty="0">
                <a:latin typeface="Times New Roman" pitchFamily="18"/>
                <a:ea typeface="Arial Unicode MS" pitchFamily="34"/>
                <a:cs typeface="Arial Unicode MS" pitchFamily="34"/>
              </a:rPr>
              <a:t>)=</a:t>
            </a:r>
            <a:r>
              <a:rPr lang="de-DE" sz="1800" dirty="0">
                <a:latin typeface="Times New Roman" pitchFamily="18"/>
                <a:ea typeface="Arial" pitchFamily="34"/>
                <a:cs typeface="Arial" pitchFamily="34"/>
              </a:rPr>
              <a:t>0,5Y – 250i		M=400		p=2 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E7FE27DC-9279-9606-35C0-0C9F190C5138}"/>
              </a:ext>
            </a:extLst>
          </p:cNvPr>
          <p:cNvGrpSpPr/>
          <p:nvPr/>
        </p:nvGrpSpPr>
        <p:grpSpPr>
          <a:xfrm>
            <a:off x="5993018" y="51644"/>
            <a:ext cx="341280" cy="214200"/>
            <a:chOff x="5993018" y="51644"/>
            <a:chExt cx="341280" cy="21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586067D-8BAB-D72F-AE8D-96E7B5302760}"/>
                    </a:ext>
                  </a:extLst>
                </p14:cNvPr>
                <p14:cNvContentPartPr/>
                <p14:nvPr/>
              </p14:nvContentPartPr>
              <p14:xfrm>
                <a:off x="6086978" y="162164"/>
                <a:ext cx="247320" cy="298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586067D-8BAB-D72F-AE8D-96E7B530276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77978" y="153524"/>
                  <a:ext cx="2649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75BA8F6-E1EA-F422-070F-9DD5CC4820AE}"/>
                    </a:ext>
                  </a:extLst>
                </p14:cNvPr>
                <p14:cNvContentPartPr/>
                <p14:nvPr/>
              </p14:nvContentPartPr>
              <p14:xfrm>
                <a:off x="5993018" y="51644"/>
                <a:ext cx="201240" cy="2142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75BA8F6-E1EA-F422-070F-9DD5CC4820A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84018" y="43004"/>
                  <a:ext cx="21888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66A9AC26-AFDE-1C33-5021-AD634FE586DA}"/>
              </a:ext>
            </a:extLst>
          </p:cNvPr>
          <p:cNvGrpSpPr/>
          <p:nvPr/>
        </p:nvGrpSpPr>
        <p:grpSpPr>
          <a:xfrm>
            <a:off x="6480818" y="17084"/>
            <a:ext cx="1563840" cy="231480"/>
            <a:chOff x="6480818" y="17084"/>
            <a:chExt cx="1563840" cy="23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24C5563-2A9A-F4EC-B944-90DFFCCB91B3}"/>
                    </a:ext>
                  </a:extLst>
                </p14:cNvPr>
                <p14:cNvContentPartPr/>
                <p14:nvPr/>
              </p14:nvContentPartPr>
              <p14:xfrm>
                <a:off x="6480818" y="61724"/>
                <a:ext cx="192240" cy="1868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24C5563-2A9A-F4EC-B944-90DFFCCB91B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471818" y="53084"/>
                  <a:ext cx="2098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5DCD97F-DF9F-6D6E-5AF2-BE4755AFC0E8}"/>
                    </a:ext>
                  </a:extLst>
                </p14:cNvPr>
                <p14:cNvContentPartPr/>
                <p14:nvPr/>
              </p14:nvContentPartPr>
              <p14:xfrm>
                <a:off x="6738578" y="161444"/>
                <a:ext cx="155160" cy="572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5DCD97F-DF9F-6D6E-5AF2-BE4755AFC0E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729938" y="152804"/>
                  <a:ext cx="1728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7524632-AB74-5B4F-11A4-F53CC25BEF9B}"/>
                    </a:ext>
                  </a:extLst>
                </p14:cNvPr>
                <p14:cNvContentPartPr/>
                <p14:nvPr/>
              </p14:nvContentPartPr>
              <p14:xfrm>
                <a:off x="6914618" y="64244"/>
                <a:ext cx="484920" cy="1713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7524632-AB74-5B4F-11A4-F53CC25BEF9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905618" y="55604"/>
                  <a:ext cx="5025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58FB728-2659-6532-3C99-110CBF024AFE}"/>
                    </a:ext>
                  </a:extLst>
                </p14:cNvPr>
                <p14:cNvContentPartPr/>
                <p14:nvPr/>
              </p14:nvContentPartPr>
              <p14:xfrm>
                <a:off x="6730298" y="32204"/>
                <a:ext cx="120600" cy="154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58FB728-2659-6532-3C99-110CBF024AF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721658" y="23564"/>
                  <a:ext cx="1382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54858EE-2C92-9E87-941B-E2D8D47D0D4B}"/>
                    </a:ext>
                  </a:extLst>
                </p14:cNvPr>
                <p14:cNvContentPartPr/>
                <p14:nvPr/>
              </p14:nvContentPartPr>
              <p14:xfrm>
                <a:off x="7397018" y="63164"/>
                <a:ext cx="241200" cy="1184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54858EE-2C92-9E87-941B-E2D8D47D0D4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388378" y="54524"/>
                  <a:ext cx="2588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1737AC9-D672-DBED-E399-1682DC17B7C2}"/>
                    </a:ext>
                  </a:extLst>
                </p14:cNvPr>
                <p14:cNvContentPartPr/>
                <p14:nvPr/>
              </p14:nvContentPartPr>
              <p14:xfrm>
                <a:off x="7647578" y="71084"/>
                <a:ext cx="169200" cy="1029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1737AC9-D672-DBED-E399-1682DC17B7C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638938" y="62084"/>
                  <a:ext cx="186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CCDB391-9AB2-779E-E7E6-7F8445B9317E}"/>
                    </a:ext>
                  </a:extLst>
                </p14:cNvPr>
                <p14:cNvContentPartPr/>
                <p14:nvPr/>
              </p14:nvContentPartPr>
              <p14:xfrm>
                <a:off x="7817858" y="17084"/>
                <a:ext cx="216000" cy="1425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CCDB391-9AB2-779E-E7E6-7F8445B9317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808858" y="8084"/>
                  <a:ext cx="2336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AE1DCF6-18F3-6E84-292E-512D659EF34A}"/>
                    </a:ext>
                  </a:extLst>
                </p14:cNvPr>
                <p14:cNvContentPartPr/>
                <p14:nvPr/>
              </p14:nvContentPartPr>
              <p14:xfrm>
                <a:off x="7978418" y="52004"/>
                <a:ext cx="66240" cy="234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AE1DCF6-18F3-6E84-292E-512D659EF34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969778" y="43004"/>
                  <a:ext cx="8388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73A75E76-1DBB-7FC0-54D6-AABC8F403BE7}"/>
              </a:ext>
            </a:extLst>
          </p:cNvPr>
          <p:cNvGrpSpPr/>
          <p:nvPr/>
        </p:nvGrpSpPr>
        <p:grpSpPr>
          <a:xfrm>
            <a:off x="6568298" y="486884"/>
            <a:ext cx="1455480" cy="272160"/>
            <a:chOff x="6568298" y="486884"/>
            <a:chExt cx="1455480" cy="27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73647D8-E4ED-AB83-3B6D-2E135B07CD90}"/>
                    </a:ext>
                  </a:extLst>
                </p14:cNvPr>
                <p14:cNvContentPartPr/>
                <p14:nvPr/>
              </p14:nvContentPartPr>
              <p14:xfrm>
                <a:off x="6568298" y="714404"/>
                <a:ext cx="145440" cy="180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73647D8-E4ED-AB83-3B6D-2E135B07CD9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559658" y="705764"/>
                  <a:ext cx="163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212CF57-CF8F-C41B-D523-44D1A3C54803}"/>
                    </a:ext>
                  </a:extLst>
                </p14:cNvPr>
                <p14:cNvContentPartPr/>
                <p14:nvPr/>
              </p14:nvContentPartPr>
              <p14:xfrm>
                <a:off x="6578738" y="637724"/>
                <a:ext cx="120960" cy="1213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212CF57-CF8F-C41B-D523-44D1A3C5480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569738" y="628724"/>
                  <a:ext cx="1386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D073488-9F18-AD24-DD17-8E11534C0BCD}"/>
                    </a:ext>
                  </a:extLst>
                </p14:cNvPr>
                <p14:cNvContentPartPr/>
                <p14:nvPr/>
              </p14:nvContentPartPr>
              <p14:xfrm>
                <a:off x="6861338" y="575804"/>
                <a:ext cx="154800" cy="1792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D073488-9F18-AD24-DD17-8E11534C0BC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852698" y="566804"/>
                  <a:ext cx="1724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24718D0-AB63-D0BD-F464-1CD3782A9F14}"/>
                    </a:ext>
                  </a:extLst>
                </p14:cNvPr>
                <p14:cNvContentPartPr/>
                <p14:nvPr/>
              </p14:nvContentPartPr>
              <p14:xfrm>
                <a:off x="7079858" y="536924"/>
                <a:ext cx="159120" cy="1666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24718D0-AB63-D0BD-F464-1CD3782A9F1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070858" y="528284"/>
                  <a:ext cx="1767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8A37AF6-8B95-06A1-6B5B-55FA99F3B4FF}"/>
                    </a:ext>
                  </a:extLst>
                </p14:cNvPr>
                <p14:cNvContentPartPr/>
                <p14:nvPr/>
              </p14:nvContentPartPr>
              <p14:xfrm>
                <a:off x="7260938" y="532244"/>
                <a:ext cx="148680" cy="1670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8A37AF6-8B95-06A1-6B5B-55FA99F3B4F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251938" y="523244"/>
                  <a:ext cx="1663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CCC5795-9763-DE93-0CD0-9DA0B9B4825F}"/>
                    </a:ext>
                  </a:extLst>
                </p14:cNvPr>
                <p14:cNvContentPartPr/>
                <p14:nvPr/>
              </p14:nvContentPartPr>
              <p14:xfrm>
                <a:off x="7408538" y="611444"/>
                <a:ext cx="219960" cy="946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CCC5795-9763-DE93-0CD0-9DA0B9B4825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399898" y="602444"/>
                  <a:ext cx="2376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5AA9EB6-D4F9-7616-2693-E1026A824867}"/>
                    </a:ext>
                  </a:extLst>
                </p14:cNvPr>
                <p14:cNvContentPartPr/>
                <p14:nvPr/>
              </p14:nvContentPartPr>
              <p14:xfrm>
                <a:off x="7637858" y="584804"/>
                <a:ext cx="158400" cy="1112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5AA9EB6-D4F9-7616-2693-E1026A82486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628858" y="576164"/>
                  <a:ext cx="1760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D562A6E-E6F0-221A-C17D-D61AAD742AB7}"/>
                    </a:ext>
                  </a:extLst>
                </p14:cNvPr>
                <p14:cNvContentPartPr/>
                <p14:nvPr/>
              </p14:nvContentPartPr>
              <p14:xfrm>
                <a:off x="7798058" y="486884"/>
                <a:ext cx="225720" cy="1926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D562A6E-E6F0-221A-C17D-D61AAD742AB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789058" y="477884"/>
                  <a:ext cx="243360" cy="21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82A3846F-C08A-606D-E9E7-16BC58310174}"/>
                  </a:ext>
                </a:extLst>
              </p14:cNvPr>
              <p14:cNvContentPartPr/>
              <p14:nvPr/>
            </p14:nvContentPartPr>
            <p14:xfrm>
              <a:off x="3040658" y="507044"/>
              <a:ext cx="232560" cy="2340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82A3846F-C08A-606D-E9E7-16BC5831017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031658" y="498404"/>
                <a:ext cx="250200" cy="4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uppieren 176">
            <a:extLst>
              <a:ext uri="{FF2B5EF4-FFF2-40B4-BE49-F238E27FC236}">
                <a16:creationId xmlns:a16="http://schemas.microsoft.com/office/drawing/2014/main" id="{75BED20D-43AE-4FFD-6E01-EFBB1A79A3FE}"/>
              </a:ext>
            </a:extLst>
          </p:cNvPr>
          <p:cNvGrpSpPr/>
          <p:nvPr/>
        </p:nvGrpSpPr>
        <p:grpSpPr>
          <a:xfrm>
            <a:off x="2432618" y="440444"/>
            <a:ext cx="150120" cy="159480"/>
            <a:chOff x="2432618" y="440444"/>
            <a:chExt cx="150120" cy="15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9A41971F-1266-5EB7-1C9A-56B37B6DDBD6}"/>
                    </a:ext>
                  </a:extLst>
                </p14:cNvPr>
                <p14:cNvContentPartPr/>
                <p14:nvPr/>
              </p14:nvContentPartPr>
              <p14:xfrm>
                <a:off x="2496698" y="440444"/>
                <a:ext cx="27360" cy="1594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9A41971F-1266-5EB7-1C9A-56B37B6DDBD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488058" y="431444"/>
                  <a:ext cx="450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36B61105-76A9-3843-D2F7-D4D6F108D6C0}"/>
                    </a:ext>
                  </a:extLst>
                </p14:cNvPr>
                <p14:cNvContentPartPr/>
                <p14:nvPr/>
              </p14:nvContentPartPr>
              <p14:xfrm>
                <a:off x="2432618" y="478604"/>
                <a:ext cx="150120" cy="489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36B61105-76A9-3843-D2F7-D4D6F108D6C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23978" y="469964"/>
                  <a:ext cx="167760" cy="6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9DEF8562-8BBB-E6ED-4003-0AC07918567B}"/>
                  </a:ext>
                </a:extLst>
              </p14:cNvPr>
              <p14:cNvContentPartPr/>
              <p14:nvPr/>
            </p14:nvContentPartPr>
            <p14:xfrm>
              <a:off x="6629138" y="2223164"/>
              <a:ext cx="661680" cy="73440"/>
            </p14:xfrm>
          </p:contentPart>
        </mc:Choice>
        <mc:Fallback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9DEF8562-8BBB-E6ED-4003-0AC07918567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620498" y="2214524"/>
                <a:ext cx="67932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91E0D7F9-AFA2-3098-23EC-995091D98869}"/>
                  </a:ext>
                </a:extLst>
              </p14:cNvPr>
              <p14:cNvContentPartPr/>
              <p14:nvPr/>
            </p14:nvContentPartPr>
            <p14:xfrm>
              <a:off x="5592338" y="1826444"/>
              <a:ext cx="562320" cy="535680"/>
            </p14:xfrm>
          </p:contentPart>
        </mc:Choice>
        <mc:Fallback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91E0D7F9-AFA2-3098-23EC-995091D9886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583698" y="1817444"/>
                <a:ext cx="579960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57" name="Freihand 356">
                <a:extLst>
                  <a:ext uri="{FF2B5EF4-FFF2-40B4-BE49-F238E27FC236}">
                    <a16:creationId xmlns:a16="http://schemas.microsoft.com/office/drawing/2014/main" id="{BB214C49-F889-41D8-BFA0-0956DE58B084}"/>
                  </a:ext>
                </a:extLst>
              </p14:cNvPr>
              <p14:cNvContentPartPr/>
              <p14:nvPr/>
            </p14:nvContentPartPr>
            <p14:xfrm>
              <a:off x="9223298" y="3257804"/>
              <a:ext cx="3960" cy="8640"/>
            </p14:xfrm>
          </p:contentPart>
        </mc:Choice>
        <mc:Fallback>
          <p:pic>
            <p:nvPicPr>
              <p:cNvPr id="357" name="Freihand 356">
                <a:extLst>
                  <a:ext uri="{FF2B5EF4-FFF2-40B4-BE49-F238E27FC236}">
                    <a16:creationId xmlns:a16="http://schemas.microsoft.com/office/drawing/2014/main" id="{BB214C49-F889-41D8-BFA0-0956DE58B08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214298" y="3248804"/>
                <a:ext cx="2160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7E464040-EC19-00B7-2F95-21356BB233B3}"/>
                  </a:ext>
                </a:extLst>
              </p14:cNvPr>
              <p14:cNvContentPartPr/>
              <p14:nvPr/>
            </p14:nvContentPartPr>
            <p14:xfrm>
              <a:off x="8307098" y="745724"/>
              <a:ext cx="709200" cy="563040"/>
            </p14:xfrm>
          </p:contentPart>
        </mc:Choice>
        <mc:Fallback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7E464040-EC19-00B7-2F95-21356BB233B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298458" y="737084"/>
                <a:ext cx="726840" cy="58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62" name="Gruppieren 361">
            <a:extLst>
              <a:ext uri="{FF2B5EF4-FFF2-40B4-BE49-F238E27FC236}">
                <a16:creationId xmlns:a16="http://schemas.microsoft.com/office/drawing/2014/main" id="{51D30BCA-1A9A-3923-3DA8-27C463FE71C0}"/>
              </a:ext>
            </a:extLst>
          </p:cNvPr>
          <p:cNvGrpSpPr/>
          <p:nvPr/>
        </p:nvGrpSpPr>
        <p:grpSpPr>
          <a:xfrm>
            <a:off x="8870138" y="463124"/>
            <a:ext cx="430920" cy="261720"/>
            <a:chOff x="8870138" y="463124"/>
            <a:chExt cx="430920" cy="26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1CC56AF2-56C7-3EDA-061B-86215DC21F48}"/>
                    </a:ext>
                  </a:extLst>
                </p14:cNvPr>
                <p14:cNvContentPartPr/>
                <p14:nvPr/>
              </p14:nvContentPartPr>
              <p14:xfrm>
                <a:off x="8870138" y="463124"/>
                <a:ext cx="149400" cy="21996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1CC56AF2-56C7-3EDA-061B-86215DC21F4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861138" y="454124"/>
                  <a:ext cx="1670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655F8EF5-62F9-74CD-8465-5C842BD2A806}"/>
                    </a:ext>
                  </a:extLst>
                </p14:cNvPr>
                <p14:cNvContentPartPr/>
                <p14:nvPr/>
              </p14:nvContentPartPr>
              <p14:xfrm>
                <a:off x="8981738" y="604604"/>
                <a:ext cx="39600" cy="12024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655F8EF5-62F9-74CD-8465-5C842BD2A80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972738" y="595604"/>
                  <a:ext cx="572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C2AFD7E0-AC76-0092-65D8-15E8E0E25943}"/>
                    </a:ext>
                  </a:extLst>
                </p14:cNvPr>
                <p14:cNvContentPartPr/>
                <p14:nvPr/>
              </p14:nvContentPartPr>
              <p14:xfrm>
                <a:off x="9115298" y="504884"/>
                <a:ext cx="185760" cy="19980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C2AFD7E0-AC76-0092-65D8-15E8E0E2594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106298" y="495884"/>
                  <a:ext cx="203400" cy="21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63" name="Freihand 362">
                <a:extLst>
                  <a:ext uri="{FF2B5EF4-FFF2-40B4-BE49-F238E27FC236}">
                    <a16:creationId xmlns:a16="http://schemas.microsoft.com/office/drawing/2014/main" id="{46AA9D0B-7F73-5D5F-8E5A-AF754F6ABE5F}"/>
                  </a:ext>
                </a:extLst>
              </p14:cNvPr>
              <p14:cNvContentPartPr/>
              <p14:nvPr/>
            </p14:nvContentPartPr>
            <p14:xfrm>
              <a:off x="5742098" y="1403804"/>
              <a:ext cx="669600" cy="344160"/>
            </p14:xfrm>
          </p:contentPart>
        </mc:Choice>
        <mc:Fallback>
          <p:pic>
            <p:nvPicPr>
              <p:cNvPr id="363" name="Freihand 362">
                <a:extLst>
                  <a:ext uri="{FF2B5EF4-FFF2-40B4-BE49-F238E27FC236}">
                    <a16:creationId xmlns:a16="http://schemas.microsoft.com/office/drawing/2014/main" id="{46AA9D0B-7F73-5D5F-8E5A-AF754F6ABE5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733098" y="1394804"/>
                <a:ext cx="687240" cy="36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9" name="Gruppieren 368">
            <a:extLst>
              <a:ext uri="{FF2B5EF4-FFF2-40B4-BE49-F238E27FC236}">
                <a16:creationId xmlns:a16="http://schemas.microsoft.com/office/drawing/2014/main" id="{31F51576-1D09-08A7-33F9-64BEB97D9206}"/>
              </a:ext>
            </a:extLst>
          </p:cNvPr>
          <p:cNvGrpSpPr/>
          <p:nvPr/>
        </p:nvGrpSpPr>
        <p:grpSpPr>
          <a:xfrm>
            <a:off x="6376778" y="1368524"/>
            <a:ext cx="295200" cy="159120"/>
            <a:chOff x="6376778" y="1368524"/>
            <a:chExt cx="295200" cy="15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E9986F00-4215-8493-F10C-23772DB143CE}"/>
                    </a:ext>
                  </a:extLst>
                </p14:cNvPr>
                <p14:cNvContentPartPr/>
                <p14:nvPr/>
              </p14:nvContentPartPr>
              <p14:xfrm>
                <a:off x="6468938" y="1398044"/>
                <a:ext cx="12600" cy="12960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E9986F00-4215-8493-F10C-23772DB143C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459938" y="1389404"/>
                  <a:ext cx="302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2B5D6997-49B3-3F02-A770-F407061D035A}"/>
                    </a:ext>
                  </a:extLst>
                </p14:cNvPr>
                <p14:cNvContentPartPr/>
                <p14:nvPr/>
              </p14:nvContentPartPr>
              <p14:xfrm>
                <a:off x="6474338" y="1372124"/>
                <a:ext cx="133560" cy="10152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2B5D6997-49B3-3F02-A770-F407061D035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465698" y="1363124"/>
                  <a:ext cx="1512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1E6E7A2E-2714-14D0-F3C8-9F309236149E}"/>
                    </a:ext>
                  </a:extLst>
                </p14:cNvPr>
                <p14:cNvContentPartPr/>
                <p14:nvPr/>
              </p14:nvContentPartPr>
              <p14:xfrm>
                <a:off x="6590258" y="1368524"/>
                <a:ext cx="81720" cy="7128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1E6E7A2E-2714-14D0-F3C8-9F309236149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581618" y="1359524"/>
                  <a:ext cx="993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1F60814E-743B-0B78-0B4A-544A3F3F59B9}"/>
                    </a:ext>
                  </a:extLst>
                </p14:cNvPr>
                <p14:cNvContentPartPr/>
                <p14:nvPr/>
              </p14:nvContentPartPr>
              <p14:xfrm>
                <a:off x="6376778" y="1421444"/>
                <a:ext cx="77400" cy="6876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1F60814E-743B-0B78-0B4A-544A3F3F59B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368138" y="1412444"/>
                  <a:ext cx="95040" cy="8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370" name="Freihand 369">
                <a:extLst>
                  <a:ext uri="{FF2B5EF4-FFF2-40B4-BE49-F238E27FC236}">
                    <a16:creationId xmlns:a16="http://schemas.microsoft.com/office/drawing/2014/main" id="{C17DBACA-49DB-9F1A-0A62-108968C4885B}"/>
                  </a:ext>
                </a:extLst>
              </p14:cNvPr>
              <p14:cNvContentPartPr/>
              <p14:nvPr/>
            </p14:nvContentPartPr>
            <p14:xfrm>
              <a:off x="10925378" y="1633124"/>
              <a:ext cx="929160" cy="49680"/>
            </p14:xfrm>
          </p:contentPart>
        </mc:Choice>
        <mc:Fallback>
          <p:pic>
            <p:nvPicPr>
              <p:cNvPr id="370" name="Freihand 369">
                <a:extLst>
                  <a:ext uri="{FF2B5EF4-FFF2-40B4-BE49-F238E27FC236}">
                    <a16:creationId xmlns:a16="http://schemas.microsoft.com/office/drawing/2014/main" id="{C17DBACA-49DB-9F1A-0A62-108968C4885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0916378" y="1624484"/>
                <a:ext cx="946800" cy="6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5" name="Gruppieren 374">
            <a:extLst>
              <a:ext uri="{FF2B5EF4-FFF2-40B4-BE49-F238E27FC236}">
                <a16:creationId xmlns:a16="http://schemas.microsoft.com/office/drawing/2014/main" id="{C2C4FC3E-CB2E-9D0A-0C78-5CE7E050C4D6}"/>
              </a:ext>
            </a:extLst>
          </p:cNvPr>
          <p:cNvGrpSpPr/>
          <p:nvPr/>
        </p:nvGrpSpPr>
        <p:grpSpPr>
          <a:xfrm>
            <a:off x="8696618" y="913484"/>
            <a:ext cx="1359000" cy="842040"/>
            <a:chOff x="8696618" y="913484"/>
            <a:chExt cx="1359000" cy="84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AFD5416E-F914-20CD-3F04-757E21E31B86}"/>
                    </a:ext>
                  </a:extLst>
                </p14:cNvPr>
                <p14:cNvContentPartPr/>
                <p14:nvPr/>
              </p14:nvContentPartPr>
              <p14:xfrm>
                <a:off x="8696618" y="1207964"/>
                <a:ext cx="823680" cy="54756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AFD5416E-F914-20CD-3F04-757E21E31B8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687618" y="1198964"/>
                  <a:ext cx="841320" cy="5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FBB0FF86-310C-5F3E-CCC5-DA93E78B2409}"/>
                    </a:ext>
                  </a:extLst>
                </p14:cNvPr>
                <p14:cNvContentPartPr/>
                <p14:nvPr/>
              </p14:nvContentPartPr>
              <p14:xfrm>
                <a:off x="9388178" y="940844"/>
                <a:ext cx="141480" cy="23364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FBB0FF86-310C-5F3E-CCC5-DA93E78B240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379178" y="932204"/>
                  <a:ext cx="1591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6E107BFA-0797-802C-941B-417DF46B9794}"/>
                    </a:ext>
                  </a:extLst>
                </p14:cNvPr>
                <p14:cNvContentPartPr/>
                <p14:nvPr/>
              </p14:nvContentPartPr>
              <p14:xfrm>
                <a:off x="9608858" y="946244"/>
                <a:ext cx="238320" cy="17568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6E107BFA-0797-802C-941B-417DF46B979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599858" y="937244"/>
                  <a:ext cx="2559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74416220-327C-4EF1-BB4A-B820A6CE52CB}"/>
                    </a:ext>
                  </a:extLst>
                </p14:cNvPr>
                <p14:cNvContentPartPr/>
                <p14:nvPr/>
              </p14:nvContentPartPr>
              <p14:xfrm>
                <a:off x="9871658" y="913484"/>
                <a:ext cx="183960" cy="18720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74416220-327C-4EF1-BB4A-B820A6CE52C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862658" y="904484"/>
                  <a:ext cx="201600" cy="20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0C3EBE37-F1A7-A8F3-A67B-C0BF1CFD3DFD}"/>
                  </a:ext>
                </a:extLst>
              </p14:cNvPr>
              <p14:cNvContentPartPr/>
              <p14:nvPr/>
            </p14:nvContentPartPr>
            <p14:xfrm>
              <a:off x="4488578" y="1742564"/>
              <a:ext cx="810720" cy="80604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0C3EBE37-F1A7-A8F3-A67B-C0BF1CFD3DF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479938" y="1733924"/>
                <a:ext cx="828360" cy="82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65E6FFA2-7B6F-DDB9-88B1-4404F3C5CD6E}"/>
                  </a:ext>
                </a:extLst>
              </p14:cNvPr>
              <p14:cNvContentPartPr/>
              <p14:nvPr/>
            </p14:nvContentPartPr>
            <p14:xfrm>
              <a:off x="4489298" y="1751204"/>
              <a:ext cx="800280" cy="834840"/>
            </p14:xfrm>
          </p:contentPart>
        </mc:Choice>
        <mc:Fallback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65E6FFA2-7B6F-DDB9-88B1-4404F3C5CD6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480658" y="1742204"/>
                <a:ext cx="817920" cy="85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7609EC29-DB5D-9642-8D10-CBB55F9CD185}"/>
                  </a:ext>
                </a:extLst>
              </p14:cNvPr>
              <p14:cNvContentPartPr/>
              <p14:nvPr/>
            </p14:nvContentPartPr>
            <p14:xfrm>
              <a:off x="5571458" y="1834724"/>
              <a:ext cx="492840" cy="479160"/>
            </p14:xfrm>
          </p:contentPart>
        </mc:Choice>
        <mc:Fallback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7609EC29-DB5D-9642-8D10-CBB55F9CD18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562818" y="1825724"/>
                <a:ext cx="510480" cy="49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18" name="Freihand 517">
                <a:extLst>
                  <a:ext uri="{FF2B5EF4-FFF2-40B4-BE49-F238E27FC236}">
                    <a16:creationId xmlns:a16="http://schemas.microsoft.com/office/drawing/2014/main" id="{A89A674B-1256-267B-3B9F-2CD6CA7797C0}"/>
                  </a:ext>
                </a:extLst>
              </p14:cNvPr>
              <p14:cNvContentPartPr/>
              <p14:nvPr/>
            </p14:nvContentPartPr>
            <p14:xfrm>
              <a:off x="4828058" y="2240804"/>
              <a:ext cx="186120" cy="203400"/>
            </p14:xfrm>
          </p:contentPart>
        </mc:Choice>
        <mc:Fallback>
          <p:pic>
            <p:nvPicPr>
              <p:cNvPr id="518" name="Freihand 517">
                <a:extLst>
                  <a:ext uri="{FF2B5EF4-FFF2-40B4-BE49-F238E27FC236}">
                    <a16:creationId xmlns:a16="http://schemas.microsoft.com/office/drawing/2014/main" id="{A89A674B-1256-267B-3B9F-2CD6CA7797C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819058" y="2231804"/>
                <a:ext cx="20376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34B556F0-DE38-FFA8-D4BC-F2F27A93A2AA}"/>
                  </a:ext>
                </a:extLst>
              </p14:cNvPr>
              <p14:cNvContentPartPr/>
              <p14:nvPr/>
            </p14:nvContentPartPr>
            <p14:xfrm>
              <a:off x="10898018" y="1301204"/>
              <a:ext cx="120240" cy="27576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34B556F0-DE38-FFA8-D4BC-F2F27A93A2A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0889378" y="1292564"/>
                <a:ext cx="13788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DBBD0676-C5DF-B15E-26E4-E880C97CBBC9}"/>
                  </a:ext>
                </a:extLst>
              </p14:cNvPr>
              <p14:cNvContentPartPr/>
              <p14:nvPr/>
            </p14:nvContentPartPr>
            <p14:xfrm>
              <a:off x="11191058" y="1355204"/>
              <a:ext cx="15840" cy="10656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DBBD0676-C5DF-B15E-26E4-E880C97CBBC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1182418" y="1346564"/>
                <a:ext cx="334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080BC1D7-E318-E840-E3B7-FF30BAF61ABD}"/>
                  </a:ext>
                </a:extLst>
              </p14:cNvPr>
              <p14:cNvContentPartPr/>
              <p14:nvPr/>
            </p14:nvContentPartPr>
            <p14:xfrm>
              <a:off x="11298698" y="1326764"/>
              <a:ext cx="106200" cy="18900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080BC1D7-E318-E840-E3B7-FF30BAF61AB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1290058" y="1318124"/>
                <a:ext cx="12384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1BD6A523-9A5B-D08D-03E1-466FDA94A7CC}"/>
                  </a:ext>
                </a:extLst>
              </p14:cNvPr>
              <p14:cNvContentPartPr/>
              <p14:nvPr/>
            </p14:nvContentPartPr>
            <p14:xfrm>
              <a:off x="11410298" y="1284284"/>
              <a:ext cx="200520" cy="33624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1BD6A523-9A5B-D08D-03E1-466FDA94A7CC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1401658" y="1275284"/>
                <a:ext cx="21816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F834D3D2-9D18-97A0-05F1-07C6AD8A42E3}"/>
                  </a:ext>
                </a:extLst>
              </p14:cNvPr>
              <p14:cNvContentPartPr/>
              <p14:nvPr/>
            </p14:nvContentPartPr>
            <p14:xfrm>
              <a:off x="5122178" y="2290844"/>
              <a:ext cx="14400" cy="75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F834D3D2-9D18-97A0-05F1-07C6AD8A42E3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113178" y="2281844"/>
                <a:ext cx="320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18167C49-1A9A-305D-2137-AC87CE760DC2}"/>
                  </a:ext>
                </a:extLst>
              </p14:cNvPr>
              <p14:cNvContentPartPr/>
              <p14:nvPr/>
            </p14:nvContentPartPr>
            <p14:xfrm>
              <a:off x="4689818" y="1490564"/>
              <a:ext cx="2520" cy="126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18167C49-1A9A-305D-2137-AC87CE760DC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680818" y="1481564"/>
                <a:ext cx="201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C8FFF25B-A070-485C-99FB-9004D9176EDC}"/>
                  </a:ext>
                </a:extLst>
              </p14:cNvPr>
              <p14:cNvContentPartPr/>
              <p14:nvPr/>
            </p14:nvContentPartPr>
            <p14:xfrm>
              <a:off x="4408658" y="1156124"/>
              <a:ext cx="90000" cy="432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C8FFF25B-A070-485C-99FB-9004D9176ED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399658" y="1147484"/>
                <a:ext cx="1076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B1FEB35A-32A0-9252-150B-A263300A3131}"/>
                  </a:ext>
                </a:extLst>
              </p14:cNvPr>
              <p14:cNvContentPartPr/>
              <p14:nvPr/>
            </p14:nvContentPartPr>
            <p14:xfrm>
              <a:off x="4422338" y="1185644"/>
              <a:ext cx="127800" cy="504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B1FEB35A-32A0-9252-150B-A263300A313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413698" y="1176644"/>
                <a:ext cx="14544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2475C77C-EF9F-EABB-7027-3C6B66C707BD}"/>
                  </a:ext>
                </a:extLst>
              </p14:cNvPr>
              <p14:cNvContentPartPr/>
              <p14:nvPr/>
            </p14:nvContentPartPr>
            <p14:xfrm>
              <a:off x="4587938" y="1125164"/>
              <a:ext cx="78120" cy="8892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2475C77C-EF9F-EABB-7027-3C6B66C707BD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579298" y="1116524"/>
                <a:ext cx="9576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7DF13091-EC60-205B-1BD8-71D5F7DB2BC0}"/>
                  </a:ext>
                </a:extLst>
              </p14:cNvPr>
              <p14:cNvContentPartPr/>
              <p14:nvPr/>
            </p14:nvContentPartPr>
            <p14:xfrm>
              <a:off x="8287298" y="1008524"/>
              <a:ext cx="16560" cy="13068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7DF13091-EC60-205B-1BD8-71D5F7DB2BC0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278658" y="999884"/>
                <a:ext cx="342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55F925AF-4041-C9C4-6538-4558E5343E8F}"/>
                  </a:ext>
                </a:extLst>
              </p14:cNvPr>
              <p14:cNvContentPartPr/>
              <p14:nvPr/>
            </p14:nvContentPartPr>
            <p14:xfrm>
              <a:off x="8239778" y="1040924"/>
              <a:ext cx="106200" cy="2556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55F925AF-4041-C9C4-6538-4558E5343E8F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230778" y="1032284"/>
                <a:ext cx="1238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D09E1844-5287-DAEF-5C8C-92FDA571BAD2}"/>
                  </a:ext>
                </a:extLst>
              </p14:cNvPr>
              <p14:cNvContentPartPr/>
              <p14:nvPr/>
            </p14:nvContentPartPr>
            <p14:xfrm>
              <a:off x="8467658" y="959924"/>
              <a:ext cx="115560" cy="17676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D09E1844-5287-DAEF-5C8C-92FDA571BAD2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8459018" y="950924"/>
                <a:ext cx="13320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3B6D35F9-5155-252F-B184-AD399D5EFE4C}"/>
                  </a:ext>
                </a:extLst>
              </p14:cNvPr>
              <p14:cNvContentPartPr/>
              <p14:nvPr/>
            </p14:nvContentPartPr>
            <p14:xfrm>
              <a:off x="8696978" y="964604"/>
              <a:ext cx="133920" cy="14580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3B6D35F9-5155-252F-B184-AD399D5EFE4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688338" y="955964"/>
                <a:ext cx="15156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DD9639FC-F68B-249A-04C8-88410FDE4F15}"/>
                  </a:ext>
                </a:extLst>
              </p14:cNvPr>
              <p14:cNvContentPartPr/>
              <p14:nvPr/>
            </p14:nvContentPartPr>
            <p14:xfrm>
              <a:off x="8476658" y="1187444"/>
              <a:ext cx="302040" cy="6264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DD9639FC-F68B-249A-04C8-88410FDE4F15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467658" y="1178804"/>
                <a:ext cx="31968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BB43D3FE-F0D8-0B62-0694-4C22FB6C843A}"/>
                  </a:ext>
                </a:extLst>
              </p14:cNvPr>
              <p14:cNvContentPartPr/>
              <p14:nvPr/>
            </p14:nvContentPartPr>
            <p14:xfrm>
              <a:off x="4974578" y="1124804"/>
              <a:ext cx="172800" cy="17100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BB43D3FE-F0D8-0B62-0694-4C22FB6C843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965578" y="1115804"/>
                <a:ext cx="19044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B657F48D-C44E-3238-F9B5-26C104F91EA4}"/>
                  </a:ext>
                </a:extLst>
              </p14:cNvPr>
              <p14:cNvContentPartPr/>
              <p14:nvPr/>
            </p14:nvContentPartPr>
            <p14:xfrm>
              <a:off x="5287778" y="1162244"/>
              <a:ext cx="139320" cy="504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B657F48D-C44E-3238-F9B5-26C104F91EA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278778" y="1153604"/>
                <a:ext cx="15696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89B5CF71-DAD2-15D3-519A-2365541C2C02}"/>
                  </a:ext>
                </a:extLst>
              </p14:cNvPr>
              <p14:cNvContentPartPr/>
              <p14:nvPr/>
            </p14:nvContentPartPr>
            <p14:xfrm>
              <a:off x="5304698" y="1189604"/>
              <a:ext cx="101880" cy="900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89B5CF71-DAD2-15D3-519A-2365541C2C0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296058" y="1180964"/>
                <a:ext cx="1195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91E37F9A-BAF8-7EB0-A0D6-3514EE1658C9}"/>
                  </a:ext>
                </a:extLst>
              </p14:cNvPr>
              <p14:cNvContentPartPr/>
              <p14:nvPr/>
            </p14:nvContentPartPr>
            <p14:xfrm>
              <a:off x="5521418" y="1099244"/>
              <a:ext cx="122040" cy="10728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91E37F9A-BAF8-7EB0-A0D6-3514EE1658C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512778" y="1090604"/>
                <a:ext cx="1396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EF9D13B7-783D-3793-9A50-A97FAC8A1249}"/>
                  </a:ext>
                </a:extLst>
              </p14:cNvPr>
              <p14:cNvContentPartPr/>
              <p14:nvPr/>
            </p14:nvContentPartPr>
            <p14:xfrm>
              <a:off x="5550938" y="1085564"/>
              <a:ext cx="132480" cy="2412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EF9D13B7-783D-3793-9A50-A97FAC8A1249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541938" y="1076564"/>
                <a:ext cx="1501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6C821D3F-71DB-001A-E747-04E5C7A4770E}"/>
                  </a:ext>
                </a:extLst>
              </p14:cNvPr>
              <p14:cNvContentPartPr/>
              <p14:nvPr/>
            </p14:nvContentPartPr>
            <p14:xfrm>
              <a:off x="5726618" y="1087364"/>
              <a:ext cx="267120" cy="13392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6C821D3F-71DB-001A-E747-04E5C7A4770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717978" y="1078724"/>
                <a:ext cx="2847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F1B97320-B98A-26C6-097A-3948A297A1FD}"/>
                  </a:ext>
                </a:extLst>
              </p14:cNvPr>
              <p14:cNvContentPartPr/>
              <p14:nvPr/>
            </p14:nvContentPartPr>
            <p14:xfrm>
              <a:off x="5899058" y="1169084"/>
              <a:ext cx="108360" cy="1116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F1B97320-B98A-26C6-097A-3948A297A1F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890418" y="1160084"/>
                <a:ext cx="1260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7FF42B8E-D2CC-F2EA-7015-3A7B43EEA715}"/>
                  </a:ext>
                </a:extLst>
              </p14:cNvPr>
              <p14:cNvContentPartPr/>
              <p14:nvPr/>
            </p14:nvContentPartPr>
            <p14:xfrm>
              <a:off x="6127658" y="1117244"/>
              <a:ext cx="169920" cy="12744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7FF42B8E-D2CC-F2EA-7015-3A7B43EEA71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119018" y="1108604"/>
                <a:ext cx="1875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15337305-6472-5688-1563-CADBD1847EB4}"/>
                  </a:ext>
                </a:extLst>
              </p14:cNvPr>
              <p14:cNvContentPartPr/>
              <p14:nvPr/>
            </p14:nvContentPartPr>
            <p14:xfrm>
              <a:off x="6337898" y="1052084"/>
              <a:ext cx="154800" cy="18288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15337305-6472-5688-1563-CADBD1847EB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329258" y="1043444"/>
                <a:ext cx="17244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BDD8FDF5-F4B0-A347-B341-0F38FE9B4940}"/>
                  </a:ext>
                </a:extLst>
              </p14:cNvPr>
              <p14:cNvContentPartPr/>
              <p14:nvPr/>
            </p14:nvContentPartPr>
            <p14:xfrm>
              <a:off x="6682778" y="1085564"/>
              <a:ext cx="10080" cy="11124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BDD8FDF5-F4B0-A347-B341-0F38FE9B494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674138" y="1076564"/>
                <a:ext cx="2772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CDE561EB-355E-3665-A724-2B2684A25B85}"/>
                  </a:ext>
                </a:extLst>
              </p14:cNvPr>
              <p14:cNvContentPartPr/>
              <p14:nvPr/>
            </p14:nvContentPartPr>
            <p14:xfrm>
              <a:off x="6656138" y="1145684"/>
              <a:ext cx="97920" cy="864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CDE561EB-355E-3665-A724-2B2684A25B85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647138" y="1137044"/>
                <a:ext cx="1155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D22320DC-0692-4C73-2638-2B132B6EDAE3}"/>
                  </a:ext>
                </a:extLst>
              </p14:cNvPr>
              <p14:cNvContentPartPr/>
              <p14:nvPr/>
            </p14:nvContentPartPr>
            <p14:xfrm>
              <a:off x="6868178" y="1023644"/>
              <a:ext cx="77760" cy="17352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D22320DC-0692-4C73-2638-2B132B6EDAE3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859538" y="1014644"/>
                <a:ext cx="9540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B3E3F38F-3DA2-E8F3-E416-0171D4F2E8CB}"/>
                  </a:ext>
                </a:extLst>
              </p14:cNvPr>
              <p14:cNvContentPartPr/>
              <p14:nvPr/>
            </p14:nvContentPartPr>
            <p14:xfrm>
              <a:off x="7040258" y="1056404"/>
              <a:ext cx="107280" cy="11160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B3E3F38F-3DA2-E8F3-E416-0171D4F2E8CB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031618" y="1047404"/>
                <a:ext cx="12492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07C7DDAA-5E48-7727-21FF-4C04B6B8DC41}"/>
                  </a:ext>
                </a:extLst>
              </p14:cNvPr>
              <p14:cNvContentPartPr/>
              <p14:nvPr/>
            </p14:nvContentPartPr>
            <p14:xfrm>
              <a:off x="7239698" y="1126244"/>
              <a:ext cx="118440" cy="1836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07C7DDAA-5E48-7727-21FF-4C04B6B8DC4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230698" y="1117244"/>
                <a:ext cx="136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774EA1A5-1506-DE29-17FB-157CA3766C4C}"/>
                  </a:ext>
                </a:extLst>
              </p14:cNvPr>
              <p14:cNvContentPartPr/>
              <p14:nvPr/>
            </p14:nvContentPartPr>
            <p14:xfrm>
              <a:off x="7401698" y="1018964"/>
              <a:ext cx="105480" cy="16740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774EA1A5-1506-DE29-17FB-157CA3766C4C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393058" y="1009964"/>
                <a:ext cx="12312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2E9A940F-37EC-D115-8793-E320054363EE}"/>
                  </a:ext>
                </a:extLst>
              </p14:cNvPr>
              <p14:cNvContentPartPr/>
              <p14:nvPr/>
            </p14:nvContentPartPr>
            <p14:xfrm>
              <a:off x="7583138" y="1042724"/>
              <a:ext cx="119520" cy="11592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2E9A940F-37EC-D115-8793-E320054363EE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574138" y="1034084"/>
                <a:ext cx="1371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2F0486F5-2FE0-1DB8-B755-2B1E6B5E464F}"/>
                  </a:ext>
                </a:extLst>
              </p14:cNvPr>
              <p14:cNvContentPartPr/>
              <p14:nvPr/>
            </p14:nvContentPartPr>
            <p14:xfrm>
              <a:off x="7774658" y="1042364"/>
              <a:ext cx="84240" cy="11376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2F0486F5-2FE0-1DB8-B755-2B1E6B5E464F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766018" y="1033724"/>
                <a:ext cx="10188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6AFF153C-8728-E1D8-FC89-6E0A84CFA215}"/>
                  </a:ext>
                </a:extLst>
              </p14:cNvPr>
              <p14:cNvContentPartPr/>
              <p14:nvPr/>
            </p14:nvContentPartPr>
            <p14:xfrm>
              <a:off x="7976978" y="922484"/>
              <a:ext cx="76320" cy="22176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6AFF153C-8728-E1D8-FC89-6E0A84CFA215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967978" y="913484"/>
                <a:ext cx="9396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70DB075A-F775-DACE-C0D2-B42551FE3FA2}"/>
                  </a:ext>
                </a:extLst>
              </p14:cNvPr>
              <p14:cNvContentPartPr/>
              <p14:nvPr/>
            </p14:nvContentPartPr>
            <p14:xfrm>
              <a:off x="5478578" y="1338284"/>
              <a:ext cx="321480" cy="4032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70DB075A-F775-DACE-C0D2-B42551FE3FA2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469938" y="1329644"/>
                <a:ext cx="33912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16E85D6F-729E-55EF-B732-108D30A30043}"/>
                  </a:ext>
                </a:extLst>
              </p14:cNvPr>
              <p14:cNvContentPartPr/>
              <p14:nvPr/>
            </p14:nvContentPartPr>
            <p14:xfrm>
              <a:off x="6849458" y="1309484"/>
              <a:ext cx="240480" cy="4248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16E85D6F-729E-55EF-B732-108D30A30043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840818" y="1300484"/>
                <a:ext cx="2581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2424F93E-F68D-D022-E5BC-5E1CE1076928}"/>
                  </a:ext>
                </a:extLst>
              </p14:cNvPr>
              <p14:cNvContentPartPr/>
              <p14:nvPr/>
            </p14:nvContentPartPr>
            <p14:xfrm>
              <a:off x="6491978" y="1165124"/>
              <a:ext cx="55080" cy="4464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2424F93E-F68D-D022-E5BC-5E1CE1076928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482978" y="1156124"/>
                <a:ext cx="7272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E7D2D635-D19A-27E2-22A5-709CAFEB65F5}"/>
                  </a:ext>
                </a:extLst>
              </p14:cNvPr>
              <p14:cNvContentPartPr/>
              <p14:nvPr/>
            </p14:nvContentPartPr>
            <p14:xfrm>
              <a:off x="6501338" y="1140644"/>
              <a:ext cx="70920" cy="19656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E7D2D635-D19A-27E2-22A5-709CAFEB65F5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492338" y="1132004"/>
                <a:ext cx="8856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4645A254-0552-3103-C4E5-37AE9A4E7233}"/>
                  </a:ext>
                </a:extLst>
              </p14:cNvPr>
              <p14:cNvContentPartPr/>
              <p14:nvPr/>
            </p14:nvContentPartPr>
            <p14:xfrm>
              <a:off x="6065738" y="956324"/>
              <a:ext cx="549360" cy="47232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4645A254-0552-3103-C4E5-37AE9A4E7233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056738" y="947324"/>
                <a:ext cx="567000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E149E8E7-9ECC-0CEF-4376-25DA1EC8F9CB}"/>
                  </a:ext>
                </a:extLst>
              </p14:cNvPr>
              <p14:cNvContentPartPr/>
              <p14:nvPr/>
            </p14:nvContentPartPr>
            <p14:xfrm>
              <a:off x="4684778" y="1490924"/>
              <a:ext cx="181440" cy="16488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E149E8E7-9ECC-0CEF-4376-25DA1EC8F9CB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676138" y="1481924"/>
                <a:ext cx="19908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F73F9684-6FF5-3E47-CC92-87647CBCB2E3}"/>
                  </a:ext>
                </a:extLst>
              </p14:cNvPr>
              <p14:cNvContentPartPr/>
              <p14:nvPr/>
            </p14:nvContentPartPr>
            <p14:xfrm>
              <a:off x="4885298" y="1618004"/>
              <a:ext cx="15480" cy="14184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F73F9684-6FF5-3E47-CC92-87647CBCB2E3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876298" y="1609004"/>
                <a:ext cx="3312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1B3170ED-B6BE-23DC-792D-16B34E4D9BC4}"/>
                  </a:ext>
                </a:extLst>
              </p14:cNvPr>
              <p14:cNvContentPartPr/>
              <p14:nvPr/>
            </p14:nvContentPartPr>
            <p14:xfrm>
              <a:off x="4949738" y="1466444"/>
              <a:ext cx="111240" cy="15840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1B3170ED-B6BE-23DC-792D-16B34E4D9BC4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941098" y="1457804"/>
                <a:ext cx="12888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18A7EC49-9F76-03EF-5C63-9B3AE1EBB05D}"/>
                  </a:ext>
                </a:extLst>
              </p14:cNvPr>
              <p14:cNvContentPartPr/>
              <p14:nvPr/>
            </p14:nvContentPartPr>
            <p14:xfrm>
              <a:off x="5117498" y="1542044"/>
              <a:ext cx="152640" cy="14652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18A7EC49-9F76-03EF-5C63-9B3AE1EBB05D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108498" y="1533404"/>
                <a:ext cx="1702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B6E09E89-C0A1-1CE0-5F5E-5B3624EB876B}"/>
                  </a:ext>
                </a:extLst>
              </p14:cNvPr>
              <p14:cNvContentPartPr/>
              <p14:nvPr/>
            </p14:nvContentPartPr>
            <p14:xfrm>
              <a:off x="5431778" y="1551764"/>
              <a:ext cx="163800" cy="648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B6E09E89-C0A1-1CE0-5F5E-5B3624EB876B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422778" y="1543124"/>
                <a:ext cx="1814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95642FBD-F2B7-A8E3-750D-2AAF710A7773}"/>
                  </a:ext>
                </a:extLst>
              </p14:cNvPr>
              <p14:cNvContentPartPr/>
              <p14:nvPr/>
            </p14:nvContentPartPr>
            <p14:xfrm>
              <a:off x="5416658" y="1624484"/>
              <a:ext cx="183600" cy="612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95642FBD-F2B7-A8E3-750D-2AAF710A7773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408018" y="1615844"/>
                <a:ext cx="2012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D3EFD539-9165-7740-E732-40DCC0CA925C}"/>
                  </a:ext>
                </a:extLst>
              </p14:cNvPr>
              <p14:cNvContentPartPr/>
              <p14:nvPr/>
            </p14:nvContentPartPr>
            <p14:xfrm>
              <a:off x="5756138" y="1511444"/>
              <a:ext cx="187560" cy="15588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D3EFD539-9165-7740-E732-40DCC0CA925C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747498" y="1502804"/>
                <a:ext cx="20520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E6D361D7-D13E-D04E-5E16-0CF2FB72512A}"/>
                  </a:ext>
                </a:extLst>
              </p14:cNvPr>
              <p14:cNvContentPartPr/>
              <p14:nvPr/>
            </p14:nvContentPartPr>
            <p14:xfrm>
              <a:off x="6007058" y="1540964"/>
              <a:ext cx="101520" cy="11808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E6D361D7-D13E-D04E-5E16-0CF2FB72512A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998418" y="1532324"/>
                <a:ext cx="1191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0A3FA691-E7BB-21AF-43CA-8B7A71EAA0DF}"/>
                  </a:ext>
                </a:extLst>
              </p14:cNvPr>
              <p14:cNvContentPartPr/>
              <p14:nvPr/>
            </p14:nvContentPartPr>
            <p14:xfrm>
              <a:off x="6184538" y="1564004"/>
              <a:ext cx="130680" cy="9288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0A3FA691-E7BB-21AF-43CA-8B7A71EAA0DF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175898" y="1555004"/>
                <a:ext cx="14832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DEB0ADCB-14D8-EEEE-871F-0F30AE9A077C}"/>
                  </a:ext>
                </a:extLst>
              </p14:cNvPr>
              <p14:cNvContentPartPr/>
              <p14:nvPr/>
            </p14:nvContentPartPr>
            <p14:xfrm>
              <a:off x="6530858" y="1570844"/>
              <a:ext cx="179280" cy="3816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DEB0ADCB-14D8-EEEE-871F-0F30AE9A077C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521858" y="1562204"/>
                <a:ext cx="1969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DCC5148E-E609-C1DD-E253-0C8AE0414EB4}"/>
                  </a:ext>
                </a:extLst>
              </p14:cNvPr>
              <p14:cNvContentPartPr/>
              <p14:nvPr/>
            </p14:nvContentPartPr>
            <p14:xfrm>
              <a:off x="6791858" y="1485164"/>
              <a:ext cx="116640" cy="17460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DCC5148E-E609-C1DD-E253-0C8AE0414EB4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783218" y="1476524"/>
                <a:ext cx="13428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DE7EE210-1370-8788-C8E3-3D6DF33BF30A}"/>
                  </a:ext>
                </a:extLst>
              </p14:cNvPr>
              <p14:cNvContentPartPr/>
              <p14:nvPr/>
            </p14:nvContentPartPr>
            <p14:xfrm>
              <a:off x="6999578" y="1508204"/>
              <a:ext cx="146880" cy="12312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DE7EE210-1370-8788-C8E3-3D6DF33BF30A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990938" y="1499564"/>
                <a:ext cx="16452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FC02EFB7-FD6D-E21C-5583-F8061C41DC6E}"/>
                  </a:ext>
                </a:extLst>
              </p14:cNvPr>
              <p14:cNvContentPartPr/>
              <p14:nvPr/>
            </p14:nvContentPartPr>
            <p14:xfrm>
              <a:off x="7201898" y="1507844"/>
              <a:ext cx="108720" cy="11772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FC02EFB7-FD6D-E21C-5583-F8061C41DC6E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7192898" y="1499204"/>
                <a:ext cx="12636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DEFE7973-EC49-98A4-3E3B-E0DD9F0378FC}"/>
                  </a:ext>
                </a:extLst>
              </p14:cNvPr>
              <p14:cNvContentPartPr/>
              <p14:nvPr/>
            </p14:nvContentPartPr>
            <p14:xfrm>
              <a:off x="7414298" y="1416044"/>
              <a:ext cx="79920" cy="22320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DEFE7973-EC49-98A4-3E3B-E0DD9F0378FC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405658" y="1407404"/>
                <a:ext cx="9756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EC62ADC5-046D-B667-7DB2-E905563C993B}"/>
                  </a:ext>
                </a:extLst>
              </p14:cNvPr>
              <p14:cNvContentPartPr/>
              <p14:nvPr/>
            </p14:nvContentPartPr>
            <p14:xfrm>
              <a:off x="132218" y="1102844"/>
              <a:ext cx="105120" cy="8820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EC62ADC5-046D-B667-7DB2-E905563C993B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23578" y="1093844"/>
                <a:ext cx="1227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B553CFF5-9CEC-FEBE-2649-9402ACA174E0}"/>
                  </a:ext>
                </a:extLst>
              </p14:cNvPr>
              <p14:cNvContentPartPr/>
              <p14:nvPr/>
            </p14:nvContentPartPr>
            <p14:xfrm>
              <a:off x="219698" y="1046324"/>
              <a:ext cx="112320" cy="17208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B553CFF5-9CEC-FEBE-2649-9402ACA174E0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211058" y="1037324"/>
                <a:ext cx="1299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E2DBDDBA-E864-AEE7-F62D-67342AE3EF1D}"/>
                  </a:ext>
                </a:extLst>
              </p14:cNvPr>
              <p14:cNvContentPartPr/>
              <p14:nvPr/>
            </p14:nvContentPartPr>
            <p14:xfrm>
              <a:off x="386738" y="1064324"/>
              <a:ext cx="171000" cy="18144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E2DBDDBA-E864-AEE7-F62D-67342AE3EF1D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78098" y="1055324"/>
                <a:ext cx="18864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1603ACE8-4F1A-AE91-54B5-E88301C60D70}"/>
                  </a:ext>
                </a:extLst>
              </p14:cNvPr>
              <p14:cNvContentPartPr/>
              <p14:nvPr/>
            </p14:nvContentPartPr>
            <p14:xfrm>
              <a:off x="419498" y="1066844"/>
              <a:ext cx="174600" cy="2664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1603ACE8-4F1A-AE91-54B5-E88301C60D70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10498" y="1058204"/>
                <a:ext cx="1922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21CE6BF5-55B5-B8BE-C4E3-E5D3E92B4AE4}"/>
                  </a:ext>
                </a:extLst>
              </p14:cNvPr>
              <p14:cNvContentPartPr/>
              <p14:nvPr/>
            </p14:nvContentPartPr>
            <p14:xfrm>
              <a:off x="611018" y="1040924"/>
              <a:ext cx="259920" cy="16092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21CE6BF5-55B5-B8BE-C4E3-E5D3E92B4AE4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602018" y="1032284"/>
                <a:ext cx="27756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0813B594-1B75-965A-2291-41F0D32F7997}"/>
                  </a:ext>
                </a:extLst>
              </p14:cNvPr>
              <p14:cNvContentPartPr/>
              <p14:nvPr/>
            </p14:nvContentPartPr>
            <p14:xfrm>
              <a:off x="949418" y="1020044"/>
              <a:ext cx="163800" cy="16884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0813B594-1B75-965A-2291-41F0D32F7997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940778" y="1011044"/>
                <a:ext cx="18144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F66B6BC5-16BC-62AB-FC27-22535B3B32A4}"/>
                  </a:ext>
                </a:extLst>
              </p14:cNvPr>
              <p14:cNvContentPartPr/>
              <p14:nvPr/>
            </p14:nvContentPartPr>
            <p14:xfrm>
              <a:off x="1026458" y="1125164"/>
              <a:ext cx="602640" cy="7632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F66B6BC5-16BC-62AB-FC27-22535B3B32A4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017818" y="1116164"/>
                <a:ext cx="62028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C1209809-4FCA-FC90-AB76-B5F6EBA81417}"/>
                  </a:ext>
                </a:extLst>
              </p14:cNvPr>
              <p14:cNvContentPartPr/>
              <p14:nvPr/>
            </p14:nvContentPartPr>
            <p14:xfrm>
              <a:off x="1736018" y="1126244"/>
              <a:ext cx="27720" cy="13752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C1209809-4FCA-FC90-AB76-B5F6EBA81417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1727378" y="1117244"/>
                <a:ext cx="4536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AFD0219F-6188-3020-37D5-638C12D55807}"/>
                  </a:ext>
                </a:extLst>
              </p14:cNvPr>
              <p14:cNvContentPartPr/>
              <p14:nvPr/>
            </p14:nvContentPartPr>
            <p14:xfrm>
              <a:off x="2079098" y="1128764"/>
              <a:ext cx="109800" cy="6372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AFD0219F-6188-3020-37D5-638C12D55807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2070458" y="1119764"/>
                <a:ext cx="1274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EE785429-7C99-72BA-DA8E-53691058D6F0}"/>
                  </a:ext>
                </a:extLst>
              </p14:cNvPr>
              <p14:cNvContentPartPr/>
              <p14:nvPr/>
            </p14:nvContentPartPr>
            <p14:xfrm>
              <a:off x="2153978" y="1098884"/>
              <a:ext cx="85680" cy="25200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EE785429-7C99-72BA-DA8E-53691058D6F0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2144978" y="1089884"/>
                <a:ext cx="10332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FEEF567C-5705-A21F-2F8C-B9DA2A35C941}"/>
                  </a:ext>
                </a:extLst>
              </p14:cNvPr>
              <p14:cNvContentPartPr/>
              <p14:nvPr/>
            </p14:nvContentPartPr>
            <p14:xfrm>
              <a:off x="2368898" y="1147484"/>
              <a:ext cx="168120" cy="4680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FEEF567C-5705-A21F-2F8C-B9DA2A35C941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2359898" y="1138484"/>
                <a:ext cx="18576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D3B32302-9824-299F-DC18-E49B5348CA2F}"/>
                  </a:ext>
                </a:extLst>
              </p14:cNvPr>
              <p14:cNvContentPartPr/>
              <p14:nvPr/>
            </p14:nvContentPartPr>
            <p14:xfrm>
              <a:off x="2614778" y="1124084"/>
              <a:ext cx="94680" cy="5292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D3B32302-9824-299F-DC18-E49B5348CA2F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2606138" y="1115444"/>
                <a:ext cx="1123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9FCD3731-F861-2DEE-589D-B8DF03B74EFF}"/>
                  </a:ext>
                </a:extLst>
              </p14:cNvPr>
              <p14:cNvContentPartPr/>
              <p14:nvPr/>
            </p14:nvContentPartPr>
            <p14:xfrm>
              <a:off x="2668058" y="995204"/>
              <a:ext cx="167400" cy="31860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9FCD3731-F861-2DEE-589D-B8DF03B74EFF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2659418" y="986204"/>
                <a:ext cx="18504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22D0E3E3-118E-0155-D860-D0576B263736}"/>
                  </a:ext>
                </a:extLst>
              </p14:cNvPr>
              <p14:cNvContentPartPr/>
              <p14:nvPr/>
            </p14:nvContentPartPr>
            <p14:xfrm>
              <a:off x="2718098" y="988364"/>
              <a:ext cx="179640" cy="19044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22D0E3E3-118E-0155-D860-D0576B263736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2709458" y="979364"/>
                <a:ext cx="19728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86182665-8B2E-7A04-66E6-BD53591E8B04}"/>
                  </a:ext>
                </a:extLst>
              </p14:cNvPr>
              <p14:cNvContentPartPr/>
              <p14:nvPr/>
            </p14:nvContentPartPr>
            <p14:xfrm>
              <a:off x="3001418" y="1176644"/>
              <a:ext cx="126360" cy="1584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86182665-8B2E-7A04-66E6-BD53591E8B04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2992418" y="1168004"/>
                <a:ext cx="1440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2413BF91-C86A-8BCE-E8EB-244CBBDB6A75}"/>
                  </a:ext>
                </a:extLst>
              </p14:cNvPr>
              <p14:cNvContentPartPr/>
              <p14:nvPr/>
            </p14:nvContentPartPr>
            <p14:xfrm>
              <a:off x="2997098" y="1223804"/>
              <a:ext cx="113760" cy="1224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2413BF91-C86A-8BCE-E8EB-244CBBDB6A75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2988458" y="1214804"/>
                <a:ext cx="1314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37CA931B-143F-D9F6-5DC6-CF11BCD40E17}"/>
                  </a:ext>
                </a:extLst>
              </p14:cNvPr>
              <p14:cNvContentPartPr/>
              <p14:nvPr/>
            </p14:nvContentPartPr>
            <p14:xfrm>
              <a:off x="3242258" y="1128404"/>
              <a:ext cx="127440" cy="8640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37CA931B-143F-D9F6-5DC6-CF11BCD40E17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3233618" y="1119404"/>
                <a:ext cx="1450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03464980-0E0E-49BA-84FB-FF5FDBDA8438}"/>
                  </a:ext>
                </a:extLst>
              </p14:cNvPr>
              <p14:cNvContentPartPr/>
              <p14:nvPr/>
            </p14:nvContentPartPr>
            <p14:xfrm>
              <a:off x="3432698" y="1134524"/>
              <a:ext cx="108720" cy="8856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03464980-0E0E-49BA-84FB-FF5FDBDA8438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3424058" y="1125524"/>
                <a:ext cx="1263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6FB9558D-E892-A6A2-67AE-ED94BC00F9F5}"/>
                  </a:ext>
                </a:extLst>
              </p14:cNvPr>
              <p14:cNvContentPartPr/>
              <p14:nvPr/>
            </p14:nvContentPartPr>
            <p14:xfrm>
              <a:off x="3602618" y="1132364"/>
              <a:ext cx="183600" cy="9216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6FB9558D-E892-A6A2-67AE-ED94BC00F9F5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3593618" y="1123724"/>
                <a:ext cx="20124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CFF68964-4640-DF64-6650-1DD2E2B69A43}"/>
                  </a:ext>
                </a:extLst>
              </p14:cNvPr>
              <p14:cNvContentPartPr/>
              <p14:nvPr/>
            </p14:nvContentPartPr>
            <p14:xfrm>
              <a:off x="3596858" y="1099244"/>
              <a:ext cx="314640" cy="10512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CFF68964-4640-DF64-6650-1DD2E2B69A43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3587858" y="1090604"/>
                <a:ext cx="33228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C99DF917-D2EA-7A0D-00EA-9637CACCE07C}"/>
                  </a:ext>
                </a:extLst>
              </p14:cNvPr>
              <p14:cNvContentPartPr/>
              <p14:nvPr/>
            </p14:nvContentPartPr>
            <p14:xfrm>
              <a:off x="3836618" y="1157564"/>
              <a:ext cx="108720" cy="972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C99DF917-D2EA-7A0D-00EA-9637CACCE07C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3827978" y="1148924"/>
                <a:ext cx="1263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2CB704E1-BD66-33DF-6B7A-E6D80BFFDE19}"/>
                  </a:ext>
                </a:extLst>
              </p14:cNvPr>
              <p14:cNvContentPartPr/>
              <p14:nvPr/>
            </p14:nvContentPartPr>
            <p14:xfrm>
              <a:off x="4023818" y="1093124"/>
              <a:ext cx="174600" cy="20304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2CB704E1-BD66-33DF-6B7A-E6D80BFFDE19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4015178" y="1084484"/>
                <a:ext cx="1922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2A3448B7-6EFE-405D-71C3-C8293838BA0C}"/>
                  </a:ext>
                </a:extLst>
              </p14:cNvPr>
              <p14:cNvContentPartPr/>
              <p14:nvPr/>
            </p14:nvContentPartPr>
            <p14:xfrm>
              <a:off x="1932218" y="1304804"/>
              <a:ext cx="842040" cy="12672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2A3448B7-6EFE-405D-71C3-C8293838BA0C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923218" y="1295804"/>
                <a:ext cx="8596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9E987AD9-922D-480C-CF1D-4BBD7FF6DA11}"/>
                  </a:ext>
                </a:extLst>
              </p14:cNvPr>
              <p14:cNvContentPartPr/>
              <p14:nvPr/>
            </p14:nvContentPartPr>
            <p14:xfrm>
              <a:off x="963458" y="1443764"/>
              <a:ext cx="183600" cy="22464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9E987AD9-922D-480C-CF1D-4BBD7FF6DA11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954818" y="1435124"/>
                <a:ext cx="2012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F782EE9E-BA29-F77B-90AF-F414418C5135}"/>
                  </a:ext>
                </a:extLst>
              </p14:cNvPr>
              <p14:cNvContentPartPr/>
              <p14:nvPr/>
            </p14:nvContentPartPr>
            <p14:xfrm>
              <a:off x="1234898" y="1477964"/>
              <a:ext cx="105120" cy="19332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F782EE9E-BA29-F77B-90AF-F414418C5135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225898" y="1469324"/>
                <a:ext cx="12276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6A5B263F-CF8A-9EEB-A52B-DF7DADA3A2BA}"/>
                  </a:ext>
                </a:extLst>
              </p14:cNvPr>
              <p14:cNvContentPartPr/>
              <p14:nvPr/>
            </p14:nvContentPartPr>
            <p14:xfrm>
              <a:off x="1447298" y="1566884"/>
              <a:ext cx="128880" cy="1944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6A5B263F-CF8A-9EEB-A52B-DF7DADA3A2BA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438298" y="1557884"/>
                <a:ext cx="14652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4CBE85F0-F7B1-B4AE-66E9-9E32959F2412}"/>
                  </a:ext>
                </a:extLst>
              </p14:cNvPr>
              <p14:cNvContentPartPr/>
              <p14:nvPr/>
            </p14:nvContentPartPr>
            <p14:xfrm>
              <a:off x="1741418" y="1547804"/>
              <a:ext cx="7920" cy="288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4CBE85F0-F7B1-B4AE-66E9-9E32959F2412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732418" y="1538804"/>
                <a:ext cx="2556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6FF30899-FF1B-B086-90F8-87F6BB371B63}"/>
                  </a:ext>
                </a:extLst>
              </p14:cNvPr>
              <p14:cNvContentPartPr/>
              <p14:nvPr/>
            </p14:nvContentPartPr>
            <p14:xfrm>
              <a:off x="1681658" y="1429724"/>
              <a:ext cx="189720" cy="21060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6FF30899-FF1B-B086-90F8-87F6BB371B63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672658" y="1421084"/>
                <a:ext cx="20736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98D84103-289F-3B66-7B1B-735A8BEC16FB}"/>
                  </a:ext>
                </a:extLst>
              </p14:cNvPr>
              <p14:cNvContentPartPr/>
              <p14:nvPr/>
            </p14:nvContentPartPr>
            <p14:xfrm>
              <a:off x="1919978" y="1545284"/>
              <a:ext cx="163800" cy="6696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98D84103-289F-3B66-7B1B-735A8BEC16FB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1910978" y="1536284"/>
                <a:ext cx="1814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B55E2B13-FBC9-ACDC-7297-0C2D5FB8A5FF}"/>
                  </a:ext>
                </a:extLst>
              </p14:cNvPr>
              <p14:cNvContentPartPr/>
              <p14:nvPr/>
            </p14:nvContentPartPr>
            <p14:xfrm>
              <a:off x="2084138" y="1446284"/>
              <a:ext cx="417960" cy="18072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B55E2B13-FBC9-ACDC-7297-0C2D5FB8A5FF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2075498" y="1437284"/>
                <a:ext cx="43560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5571B88B-4EE9-42EC-C6CE-36CAA52B47CA}"/>
                  </a:ext>
                </a:extLst>
              </p14:cNvPr>
              <p14:cNvContentPartPr/>
              <p14:nvPr/>
            </p14:nvContentPartPr>
            <p14:xfrm>
              <a:off x="2480498" y="1538084"/>
              <a:ext cx="225000" cy="7812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5571B88B-4EE9-42EC-C6CE-36CAA52B47CA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2471858" y="1529084"/>
                <a:ext cx="24264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698E41DE-1BC5-E270-F231-FAC9C00BBAC8}"/>
                  </a:ext>
                </a:extLst>
              </p14:cNvPr>
              <p14:cNvContentPartPr/>
              <p14:nvPr/>
            </p14:nvContentPartPr>
            <p14:xfrm>
              <a:off x="2678858" y="1430084"/>
              <a:ext cx="319680" cy="18180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698E41DE-1BC5-E270-F231-FAC9C00BBAC8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2670218" y="1421084"/>
                <a:ext cx="3373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39CF3145-F113-D52A-F0CD-B775CDECD4A3}"/>
                  </a:ext>
                </a:extLst>
              </p14:cNvPr>
              <p14:cNvContentPartPr/>
              <p14:nvPr/>
            </p14:nvContentPartPr>
            <p14:xfrm>
              <a:off x="3415778" y="1812404"/>
              <a:ext cx="131040" cy="1944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39CF3145-F113-D52A-F0CD-B775CDECD4A3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3406778" y="1803764"/>
                <a:ext cx="14868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E417F637-9DD8-D18F-965D-BDAC49AC0388}"/>
                  </a:ext>
                </a:extLst>
              </p14:cNvPr>
              <p14:cNvContentPartPr/>
              <p14:nvPr/>
            </p14:nvContentPartPr>
            <p14:xfrm>
              <a:off x="2229938" y="863084"/>
              <a:ext cx="1026720" cy="89640"/>
            </p14:xfrm>
          </p:contentPart>
        </mc:Choice>
        <mc:Fallback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E417F637-9DD8-D18F-965D-BDAC49AC0388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2221298" y="854444"/>
                <a:ext cx="10443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289D495D-79C4-B43F-DE83-55B4722DF624}"/>
                  </a:ext>
                </a:extLst>
              </p14:cNvPr>
              <p14:cNvContentPartPr/>
              <p14:nvPr/>
            </p14:nvContentPartPr>
            <p14:xfrm>
              <a:off x="7690778" y="1572644"/>
              <a:ext cx="255240" cy="3168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289D495D-79C4-B43F-DE83-55B4722DF624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7681778" y="1563644"/>
                <a:ext cx="2728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6AE889F6-01FC-F4C8-9353-68249E226B7D}"/>
                  </a:ext>
                </a:extLst>
              </p14:cNvPr>
              <p14:cNvContentPartPr/>
              <p14:nvPr/>
            </p14:nvContentPartPr>
            <p14:xfrm>
              <a:off x="7678898" y="1619444"/>
              <a:ext cx="218520" cy="1368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6AE889F6-01FC-F4C8-9353-68249E226B7D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7669898" y="1610804"/>
                <a:ext cx="2361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24A979A4-5B86-39FD-FE00-308FA9962A81}"/>
                  </a:ext>
                </a:extLst>
              </p14:cNvPr>
              <p14:cNvContentPartPr/>
              <p14:nvPr/>
            </p14:nvContentPartPr>
            <p14:xfrm>
              <a:off x="8065178" y="1551764"/>
              <a:ext cx="188280" cy="3636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24A979A4-5B86-39FD-FE00-308FA9962A81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8056538" y="1543124"/>
                <a:ext cx="20592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E4BD5C1C-889A-445F-CF8B-0BC165837E65}"/>
                  </a:ext>
                </a:extLst>
              </p14:cNvPr>
              <p14:cNvContentPartPr/>
              <p14:nvPr/>
            </p14:nvContentPartPr>
            <p14:xfrm>
              <a:off x="8219978" y="1497044"/>
              <a:ext cx="102960" cy="20880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E4BD5C1C-889A-445F-CF8B-0BC165837E65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8211338" y="1488404"/>
                <a:ext cx="1206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9805E787-9488-961E-EACC-E05188772E01}"/>
                  </a:ext>
                </a:extLst>
              </p14:cNvPr>
              <p14:cNvContentPartPr/>
              <p14:nvPr/>
            </p14:nvContentPartPr>
            <p14:xfrm>
              <a:off x="7840898" y="1508924"/>
              <a:ext cx="163800" cy="22680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9805E787-9488-961E-EACC-E05188772E01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7831898" y="1499924"/>
                <a:ext cx="18144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64507C44-E6B3-0A5A-D273-1FBC254EF755}"/>
                  </a:ext>
                </a:extLst>
              </p14:cNvPr>
              <p14:cNvContentPartPr/>
              <p14:nvPr/>
            </p14:nvContentPartPr>
            <p14:xfrm>
              <a:off x="8484218" y="1533404"/>
              <a:ext cx="141840" cy="2304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64507C44-E6B3-0A5A-D273-1FBC254EF755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8475578" y="1524404"/>
                <a:ext cx="1594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61BC6BE7-89C9-A414-C16E-7BE36A81E1A4}"/>
                  </a:ext>
                </a:extLst>
              </p14:cNvPr>
              <p14:cNvContentPartPr/>
              <p14:nvPr/>
            </p14:nvContentPartPr>
            <p14:xfrm>
              <a:off x="8474858" y="1600364"/>
              <a:ext cx="165600" cy="1584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61BC6BE7-89C9-A414-C16E-7BE36A81E1A4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8466218" y="1591724"/>
                <a:ext cx="1832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F8454B1E-9B6B-47E0-7FD1-23FCCC2AA6F6}"/>
                  </a:ext>
                </a:extLst>
              </p14:cNvPr>
              <p14:cNvContentPartPr/>
              <p14:nvPr/>
            </p14:nvContentPartPr>
            <p14:xfrm>
              <a:off x="8725058" y="1411724"/>
              <a:ext cx="252000" cy="20556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F8454B1E-9B6B-47E0-7FD1-23FCCC2AA6F6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8716418" y="1402724"/>
                <a:ext cx="26964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C0CB45FF-319A-949C-0390-EF3B600994DD}"/>
                  </a:ext>
                </a:extLst>
              </p14:cNvPr>
              <p14:cNvContentPartPr/>
              <p14:nvPr/>
            </p14:nvContentPartPr>
            <p14:xfrm>
              <a:off x="9000098" y="1407764"/>
              <a:ext cx="156600" cy="17928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C0CB45FF-319A-949C-0390-EF3B600994DD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8991458" y="1399124"/>
                <a:ext cx="17424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22905FD8-CE0B-7287-04BA-EA16F96F94D5}"/>
                  </a:ext>
                </a:extLst>
              </p14:cNvPr>
              <p14:cNvContentPartPr/>
              <p14:nvPr/>
            </p14:nvContentPartPr>
            <p14:xfrm>
              <a:off x="9213938" y="1426124"/>
              <a:ext cx="167040" cy="16416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22905FD8-CE0B-7287-04BA-EA16F96F94D5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9205298" y="1417484"/>
                <a:ext cx="18468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E2AEFC94-1567-99F0-6668-FA65EDE825F7}"/>
                  </a:ext>
                </a:extLst>
              </p14:cNvPr>
              <p14:cNvContentPartPr/>
              <p14:nvPr/>
            </p14:nvContentPartPr>
            <p14:xfrm>
              <a:off x="9451178" y="1486964"/>
              <a:ext cx="174240" cy="2808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E2AEFC94-1567-99F0-6668-FA65EDE825F7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9442538" y="1477964"/>
                <a:ext cx="1918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5B3CA688-5EAC-0874-7FE9-EB1F576D4DD9}"/>
                  </a:ext>
                </a:extLst>
              </p14:cNvPr>
              <p14:cNvContentPartPr/>
              <p14:nvPr/>
            </p14:nvContentPartPr>
            <p14:xfrm>
              <a:off x="9719378" y="1407044"/>
              <a:ext cx="20520" cy="18360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5B3CA688-5EAC-0874-7FE9-EB1F576D4DD9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9710738" y="1398044"/>
                <a:ext cx="381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5CFF5CED-C566-03FB-EA5A-E73767F11B8A}"/>
                  </a:ext>
                </a:extLst>
              </p14:cNvPr>
              <p14:cNvContentPartPr/>
              <p14:nvPr/>
            </p14:nvContentPartPr>
            <p14:xfrm>
              <a:off x="9835298" y="1389404"/>
              <a:ext cx="236520" cy="16812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5CFF5CED-C566-03FB-EA5A-E73767F11B8A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9826298" y="1380404"/>
                <a:ext cx="2541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0EC76682-A9A7-35D0-6BEC-F962993D8AA4}"/>
                  </a:ext>
                </a:extLst>
              </p14:cNvPr>
              <p14:cNvContentPartPr/>
              <p14:nvPr/>
            </p14:nvContentPartPr>
            <p14:xfrm>
              <a:off x="10025378" y="1390484"/>
              <a:ext cx="159480" cy="16020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0EC76682-A9A7-35D0-6BEC-F962993D8AA4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10016738" y="1381484"/>
                <a:ext cx="1771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AFAC4313-2D06-5729-F300-1BC88A7BAB68}"/>
                  </a:ext>
                </a:extLst>
              </p14:cNvPr>
              <p14:cNvContentPartPr/>
              <p14:nvPr/>
            </p14:nvContentPartPr>
            <p14:xfrm>
              <a:off x="10202138" y="1381124"/>
              <a:ext cx="191160" cy="16308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AFAC4313-2D06-5729-F300-1BC88A7BAB68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10193498" y="1372484"/>
                <a:ext cx="2088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E0649D32-C51B-940A-46D4-6969CFE0B5A6}"/>
                  </a:ext>
                </a:extLst>
              </p14:cNvPr>
              <p14:cNvContentPartPr/>
              <p14:nvPr/>
            </p14:nvContentPartPr>
            <p14:xfrm>
              <a:off x="10483298" y="1325324"/>
              <a:ext cx="69840" cy="21240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E0649D32-C51B-940A-46D4-6969CFE0B5A6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10474298" y="1316684"/>
                <a:ext cx="874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6A9EF013-1112-A1A9-B6DE-28D67202D0CB}"/>
                  </a:ext>
                </a:extLst>
              </p14:cNvPr>
              <p14:cNvContentPartPr/>
              <p14:nvPr/>
            </p14:nvContentPartPr>
            <p14:xfrm>
              <a:off x="7967978" y="1372844"/>
              <a:ext cx="459720" cy="44388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6A9EF013-1112-A1A9-B6DE-28D67202D0CB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7959338" y="1363844"/>
                <a:ext cx="477360" cy="4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AF9338AC-DB67-8C6C-97BE-9F2DCBF609D3}"/>
                  </a:ext>
                </a:extLst>
              </p14:cNvPr>
              <p14:cNvContentPartPr/>
              <p14:nvPr/>
            </p14:nvContentPartPr>
            <p14:xfrm>
              <a:off x="6068258" y="1955324"/>
              <a:ext cx="281520" cy="333720"/>
            </p14:xfrm>
          </p:contentPart>
        </mc:Choice>
        <mc:Fallback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AF9338AC-DB67-8C6C-97BE-9F2DCBF609D3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6059618" y="1946324"/>
                <a:ext cx="29916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408E84D5-EBDB-08F7-0C32-C53BEA6CC5A7}"/>
                  </a:ext>
                </a:extLst>
              </p14:cNvPr>
              <p14:cNvContentPartPr/>
              <p14:nvPr/>
            </p14:nvContentPartPr>
            <p14:xfrm>
              <a:off x="7647218" y="2007164"/>
              <a:ext cx="213840" cy="2700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408E84D5-EBDB-08F7-0C32-C53BEA6CC5A7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7638218" y="1998524"/>
                <a:ext cx="23148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81AD1954-A450-902C-E6F6-399BDAA2C023}"/>
                  </a:ext>
                </a:extLst>
              </p14:cNvPr>
              <p14:cNvContentPartPr/>
              <p14:nvPr/>
            </p14:nvContentPartPr>
            <p14:xfrm>
              <a:off x="7658018" y="2050364"/>
              <a:ext cx="197640" cy="1944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81AD1954-A450-902C-E6F6-399BDAA2C023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7649378" y="2041364"/>
                <a:ext cx="21528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E4934E64-3E35-EB28-8383-90191CC9E23C}"/>
                  </a:ext>
                </a:extLst>
              </p14:cNvPr>
              <p14:cNvContentPartPr/>
              <p14:nvPr/>
            </p14:nvContentPartPr>
            <p14:xfrm>
              <a:off x="7838378" y="1922564"/>
              <a:ext cx="167400" cy="21708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E4934E64-3E35-EB28-8383-90191CC9E23C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7829378" y="1913564"/>
                <a:ext cx="18504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5E09B8DD-8DEA-5212-E708-1C41F2ABBC43}"/>
                  </a:ext>
                </a:extLst>
              </p14:cNvPr>
              <p14:cNvContentPartPr/>
              <p14:nvPr/>
            </p14:nvContentPartPr>
            <p14:xfrm>
              <a:off x="8178218" y="1992764"/>
              <a:ext cx="117000" cy="13212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5E09B8DD-8DEA-5212-E708-1C41F2ABBC43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8169578" y="1983764"/>
                <a:ext cx="1346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0B480351-AA11-4E16-5367-98231E182F97}"/>
                  </a:ext>
                </a:extLst>
              </p14:cNvPr>
              <p14:cNvContentPartPr/>
              <p14:nvPr/>
            </p14:nvContentPartPr>
            <p14:xfrm>
              <a:off x="8235458" y="1985924"/>
              <a:ext cx="119880" cy="31896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0B480351-AA11-4E16-5367-98231E182F97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8226458" y="1976924"/>
                <a:ext cx="13752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7D177E53-C55C-EBB3-2297-8C09EB97B5B2}"/>
                  </a:ext>
                </a:extLst>
              </p14:cNvPr>
              <p14:cNvContentPartPr/>
              <p14:nvPr/>
            </p14:nvContentPartPr>
            <p14:xfrm>
              <a:off x="8423738" y="2007884"/>
              <a:ext cx="246960" cy="7740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7D177E53-C55C-EBB3-2297-8C09EB97B5B2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8415098" y="1999244"/>
                <a:ext cx="26460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8DC336D4-FD57-361D-D394-6C2ACE1F81F9}"/>
                  </a:ext>
                </a:extLst>
              </p14:cNvPr>
              <p14:cNvContentPartPr/>
              <p14:nvPr/>
            </p14:nvContentPartPr>
            <p14:xfrm>
              <a:off x="10940858" y="1805564"/>
              <a:ext cx="83520" cy="285120"/>
            </p14:xfrm>
          </p:contentPart>
        </mc:Choice>
        <mc:Fallback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8DC336D4-FD57-361D-D394-6C2ACE1F81F9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10931858" y="1796924"/>
                <a:ext cx="10116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E3B154AF-763B-9B6D-ACF9-EA4C6F7B1D60}"/>
                  </a:ext>
                </a:extLst>
              </p14:cNvPr>
              <p14:cNvContentPartPr/>
              <p14:nvPr/>
            </p14:nvContentPartPr>
            <p14:xfrm>
              <a:off x="11123738" y="1842644"/>
              <a:ext cx="171720" cy="21528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E3B154AF-763B-9B6D-ACF9-EA4C6F7B1D60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11115098" y="1834004"/>
                <a:ext cx="18936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C00868DD-8A87-EFAF-01C5-12821F9917ED}"/>
                  </a:ext>
                </a:extLst>
              </p14:cNvPr>
              <p14:cNvContentPartPr/>
              <p14:nvPr/>
            </p14:nvContentPartPr>
            <p14:xfrm>
              <a:off x="11348018" y="1840844"/>
              <a:ext cx="216360" cy="181080"/>
            </p14:xfrm>
          </p:contentPart>
        </mc:Choice>
        <mc:Fallback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C00868DD-8A87-EFAF-01C5-12821F9917ED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11339378" y="1832204"/>
                <a:ext cx="2340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E680EC17-9938-1A0E-7DD4-9CA845A22B87}"/>
                  </a:ext>
                </a:extLst>
              </p14:cNvPr>
              <p14:cNvContentPartPr/>
              <p14:nvPr/>
            </p14:nvContentPartPr>
            <p14:xfrm>
              <a:off x="11526938" y="1754804"/>
              <a:ext cx="199440" cy="416880"/>
            </p14:xfrm>
          </p:contentPart>
        </mc:Choice>
        <mc:Fallback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E680EC17-9938-1A0E-7DD4-9CA845A22B87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11518298" y="1745804"/>
                <a:ext cx="21708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FC75EB37-2A74-E70B-B2A0-D038BA073558}"/>
                  </a:ext>
                </a:extLst>
              </p14:cNvPr>
              <p14:cNvContentPartPr/>
              <p14:nvPr/>
            </p14:nvContentPartPr>
            <p14:xfrm>
              <a:off x="4128938" y="2094284"/>
              <a:ext cx="179280" cy="720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FC75EB37-2A74-E70B-B2A0-D038BA073558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4119938" y="2085284"/>
                <a:ext cx="1969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4F7F600D-250E-861B-7CE6-A45FD44B9A76}"/>
                  </a:ext>
                </a:extLst>
              </p14:cNvPr>
              <p14:cNvContentPartPr/>
              <p14:nvPr/>
            </p14:nvContentPartPr>
            <p14:xfrm>
              <a:off x="4125698" y="2136044"/>
              <a:ext cx="185760" cy="2988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4F7F600D-250E-861B-7CE6-A45FD44B9A76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4117058" y="2127044"/>
                <a:ext cx="2034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51DFC6C1-071D-A212-2E9B-CF5F362394C6}"/>
                  </a:ext>
                </a:extLst>
              </p14:cNvPr>
              <p14:cNvContentPartPr/>
              <p14:nvPr/>
            </p14:nvContentPartPr>
            <p14:xfrm>
              <a:off x="4340978" y="2057924"/>
              <a:ext cx="129960" cy="17064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51DFC6C1-071D-A212-2E9B-CF5F362394C6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4331978" y="2049284"/>
                <a:ext cx="14760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C936F844-AC15-EEAD-7C3C-9B8D331C1894}"/>
                  </a:ext>
                </a:extLst>
              </p14:cNvPr>
              <p14:cNvContentPartPr/>
              <p14:nvPr/>
            </p14:nvContentPartPr>
            <p14:xfrm>
              <a:off x="4680458" y="1868564"/>
              <a:ext cx="103680" cy="17244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C936F844-AC15-EEAD-7C3C-9B8D331C1894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4671458" y="1859924"/>
                <a:ext cx="12132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32F62EA3-C1A9-CA7C-64E7-936EC1D51C2A}"/>
                  </a:ext>
                </a:extLst>
              </p14:cNvPr>
              <p14:cNvContentPartPr/>
              <p14:nvPr/>
            </p14:nvContentPartPr>
            <p14:xfrm>
              <a:off x="4778378" y="1968284"/>
              <a:ext cx="63360" cy="7740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32F62EA3-C1A9-CA7C-64E7-936EC1D51C2A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4769738" y="1959284"/>
                <a:ext cx="8100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B3A640D7-3B55-F73C-B79B-63B47B885770}"/>
                  </a:ext>
                </a:extLst>
              </p14:cNvPr>
              <p14:cNvContentPartPr/>
              <p14:nvPr/>
            </p14:nvContentPartPr>
            <p14:xfrm>
              <a:off x="4880258" y="1923284"/>
              <a:ext cx="223920" cy="12204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B3A640D7-3B55-F73C-B79B-63B47B885770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4871618" y="1914644"/>
                <a:ext cx="2415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CCBD9E08-C387-D3CE-2EF0-684A425BCE49}"/>
                  </a:ext>
                </a:extLst>
              </p14:cNvPr>
              <p14:cNvContentPartPr/>
              <p14:nvPr/>
            </p14:nvContentPartPr>
            <p14:xfrm>
              <a:off x="4658138" y="2114444"/>
              <a:ext cx="535680" cy="44640"/>
            </p14:xfrm>
          </p:contentPart>
        </mc:Choice>
        <mc:Fallback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CCBD9E08-C387-D3CE-2EF0-684A425BCE49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4649498" y="2105444"/>
                <a:ext cx="55332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3EC79B17-7F9C-8571-2F91-5DA1C0CD5BFB}"/>
                  </a:ext>
                </a:extLst>
              </p14:cNvPr>
              <p14:cNvContentPartPr/>
              <p14:nvPr/>
            </p14:nvContentPartPr>
            <p14:xfrm>
              <a:off x="5328818" y="2088884"/>
              <a:ext cx="196920" cy="6228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3EC79B17-7F9C-8571-2F91-5DA1C0CD5BFB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5320178" y="2080244"/>
                <a:ext cx="21456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A8CBD210-9799-F4B1-ADC4-6770844A8110}"/>
                  </a:ext>
                </a:extLst>
              </p14:cNvPr>
              <p14:cNvContentPartPr/>
              <p14:nvPr/>
            </p14:nvContentPartPr>
            <p14:xfrm>
              <a:off x="5703578" y="1937684"/>
              <a:ext cx="109800" cy="13032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A8CBD210-9799-F4B1-ADC4-6770844A8110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5694578" y="1928684"/>
                <a:ext cx="12744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0E897E5B-9DAB-218C-2503-8FFEF19D9631}"/>
                  </a:ext>
                </a:extLst>
              </p14:cNvPr>
              <p14:cNvContentPartPr/>
              <p14:nvPr/>
            </p14:nvContentPartPr>
            <p14:xfrm>
              <a:off x="5828858" y="2079164"/>
              <a:ext cx="47880" cy="8748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0E897E5B-9DAB-218C-2503-8FFEF19D9631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5820218" y="2070524"/>
                <a:ext cx="6552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494D77B0-3C69-2793-E6CC-C2C5B4AF1DA6}"/>
                  </a:ext>
                </a:extLst>
              </p14:cNvPr>
              <p14:cNvContentPartPr/>
              <p14:nvPr/>
            </p14:nvContentPartPr>
            <p14:xfrm>
              <a:off x="5916698" y="1960364"/>
              <a:ext cx="338760" cy="16812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494D77B0-3C69-2793-E6CC-C2C5B4AF1DA6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5908058" y="1951724"/>
                <a:ext cx="35640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F019ADE5-FF67-757C-4C6B-B7E34AA48339}"/>
                  </a:ext>
                </a:extLst>
              </p14:cNvPr>
              <p14:cNvContentPartPr/>
              <p14:nvPr/>
            </p14:nvContentPartPr>
            <p14:xfrm>
              <a:off x="6238538" y="2019404"/>
              <a:ext cx="50400" cy="16632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F019ADE5-FF67-757C-4C6B-B7E34AA48339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6229898" y="2010404"/>
                <a:ext cx="6804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62283613-E7D1-C849-05C5-CD0B9D7ADE42}"/>
                  </a:ext>
                </a:extLst>
              </p14:cNvPr>
              <p14:cNvContentPartPr/>
              <p14:nvPr/>
            </p14:nvContentPartPr>
            <p14:xfrm>
              <a:off x="6475418" y="2032724"/>
              <a:ext cx="113760" cy="1548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62283613-E7D1-C849-05C5-CD0B9D7ADE42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6466778" y="2024084"/>
                <a:ext cx="13140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D18C114E-64E2-E536-C927-EC0C446B3B2F}"/>
                  </a:ext>
                </a:extLst>
              </p14:cNvPr>
              <p14:cNvContentPartPr/>
              <p14:nvPr/>
            </p14:nvContentPartPr>
            <p14:xfrm>
              <a:off x="6684938" y="1906364"/>
              <a:ext cx="113400" cy="17568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D18C114E-64E2-E536-C927-EC0C446B3B2F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6675938" y="1897724"/>
                <a:ext cx="13104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CE318931-6069-C471-78F4-DF5EA6965E5E}"/>
                  </a:ext>
                </a:extLst>
              </p14:cNvPr>
              <p14:cNvContentPartPr/>
              <p14:nvPr/>
            </p14:nvContentPartPr>
            <p14:xfrm>
              <a:off x="6852698" y="1908524"/>
              <a:ext cx="174240" cy="169560"/>
            </p14:xfrm>
          </p:contentPart>
        </mc:Choice>
        <mc:Fallback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CE318931-6069-C471-78F4-DF5EA6965E5E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6843698" y="1899524"/>
                <a:ext cx="19188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3BC9A09D-B914-B8E9-3B6D-5B41732C09E1}"/>
                  </a:ext>
                </a:extLst>
              </p14:cNvPr>
              <p14:cNvContentPartPr/>
              <p14:nvPr/>
            </p14:nvContentPartPr>
            <p14:xfrm>
              <a:off x="7014698" y="1917164"/>
              <a:ext cx="329400" cy="157680"/>
            </p14:xfrm>
          </p:contentPart>
        </mc:Choice>
        <mc:Fallback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3BC9A09D-B914-B8E9-3B6D-5B41732C09E1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7006058" y="1908524"/>
                <a:ext cx="34704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C3748D73-452C-7CC5-CBA7-899D5D10B0D8}"/>
                  </a:ext>
                </a:extLst>
              </p14:cNvPr>
              <p14:cNvContentPartPr/>
              <p14:nvPr/>
            </p14:nvContentPartPr>
            <p14:xfrm>
              <a:off x="7278218" y="1876844"/>
              <a:ext cx="29880" cy="900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C3748D73-452C-7CC5-CBA7-899D5D10B0D8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7269578" y="1868204"/>
                <a:ext cx="475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9ECD56B6-33EA-DEE0-AB08-C7F4127ED464}"/>
                  </a:ext>
                </a:extLst>
              </p14:cNvPr>
              <p14:cNvContentPartPr/>
              <p14:nvPr/>
            </p14:nvContentPartPr>
            <p14:xfrm>
              <a:off x="152378" y="2790524"/>
              <a:ext cx="169560" cy="244080"/>
            </p14:xfrm>
          </p:contentPart>
        </mc:Choice>
        <mc:Fallback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9ECD56B6-33EA-DEE0-AB08-C7F4127ED464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143378" y="2781884"/>
                <a:ext cx="18720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C44B9F1D-2225-1D8C-A9DD-6A6A8CBF7873}"/>
                  </a:ext>
                </a:extLst>
              </p14:cNvPr>
              <p14:cNvContentPartPr/>
              <p14:nvPr/>
            </p14:nvContentPartPr>
            <p14:xfrm>
              <a:off x="314738" y="2764964"/>
              <a:ext cx="154440" cy="29880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C44B9F1D-2225-1D8C-A9DD-6A6A8CBF7873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305738" y="2755964"/>
                <a:ext cx="17208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D69FD21D-6189-4CFB-F3CE-7F74D0642661}"/>
                  </a:ext>
                </a:extLst>
              </p14:cNvPr>
              <p14:cNvContentPartPr/>
              <p14:nvPr/>
            </p14:nvContentPartPr>
            <p14:xfrm>
              <a:off x="231218" y="2090684"/>
              <a:ext cx="11880" cy="72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D69FD21D-6189-4CFB-F3CE-7F74D0642661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222218" y="2081684"/>
                <a:ext cx="2952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97B3776D-5269-F326-03FC-D44DA4D9EC48}"/>
                  </a:ext>
                </a:extLst>
              </p14:cNvPr>
              <p14:cNvContentPartPr/>
              <p14:nvPr/>
            </p14:nvContentPartPr>
            <p14:xfrm>
              <a:off x="208178" y="2098604"/>
              <a:ext cx="129240" cy="17532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97B3776D-5269-F326-03FC-D44DA4D9EC48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199178" y="2089604"/>
                <a:ext cx="14688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855239B7-C2CD-CCC5-F60A-6715910B0ABB}"/>
                  </a:ext>
                </a:extLst>
              </p14:cNvPr>
              <p14:cNvContentPartPr/>
              <p14:nvPr/>
            </p14:nvContentPartPr>
            <p14:xfrm>
              <a:off x="254258" y="2053964"/>
              <a:ext cx="155520" cy="36468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855239B7-C2CD-CCC5-F60A-6715910B0ABB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245618" y="2044964"/>
                <a:ext cx="17316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4C2810F2-2374-9A2D-BE6A-0E2D41DCACE0}"/>
                  </a:ext>
                </a:extLst>
              </p14:cNvPr>
              <p14:cNvContentPartPr/>
              <p14:nvPr/>
            </p14:nvContentPartPr>
            <p14:xfrm>
              <a:off x="512378" y="2083844"/>
              <a:ext cx="116280" cy="24192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4C2810F2-2374-9A2D-BE6A-0E2D41DCACE0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503738" y="2075204"/>
                <a:ext cx="1339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6615B33B-C3AF-F819-98EC-E5D6C1404709}"/>
                  </a:ext>
                </a:extLst>
              </p14:cNvPr>
              <p14:cNvContentPartPr/>
              <p14:nvPr/>
            </p14:nvContentPartPr>
            <p14:xfrm>
              <a:off x="674378" y="2095724"/>
              <a:ext cx="132480" cy="18360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6615B33B-C3AF-F819-98EC-E5D6C1404709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665738" y="2086724"/>
                <a:ext cx="1501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70060A17-A8AF-7107-8B5D-BE8E8626876D}"/>
                  </a:ext>
                </a:extLst>
              </p14:cNvPr>
              <p14:cNvContentPartPr/>
              <p14:nvPr/>
            </p14:nvContentPartPr>
            <p14:xfrm>
              <a:off x="881378" y="2194724"/>
              <a:ext cx="128160" cy="3132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70060A17-A8AF-7107-8B5D-BE8E8626876D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872378" y="2186084"/>
                <a:ext cx="14580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273464B0-87EF-620D-69E1-4F2E879E1E1A}"/>
                  </a:ext>
                </a:extLst>
              </p14:cNvPr>
              <p14:cNvContentPartPr/>
              <p14:nvPr/>
            </p14:nvContentPartPr>
            <p14:xfrm>
              <a:off x="1051658" y="2082404"/>
              <a:ext cx="183240" cy="19080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273464B0-87EF-620D-69E1-4F2E879E1E1A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1043018" y="2073404"/>
                <a:ext cx="20088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A1016C92-ADAA-EEB4-DB64-57D279273322}"/>
                  </a:ext>
                </a:extLst>
              </p14:cNvPr>
              <p14:cNvContentPartPr/>
              <p14:nvPr/>
            </p14:nvContentPartPr>
            <p14:xfrm>
              <a:off x="1229138" y="2142524"/>
              <a:ext cx="357840" cy="14616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A1016C92-ADAA-EEB4-DB64-57D279273322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1220498" y="2133884"/>
                <a:ext cx="3754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CD10638C-F54C-9771-864B-AC541907A8B0}"/>
                  </a:ext>
                </a:extLst>
              </p14:cNvPr>
              <p14:cNvContentPartPr/>
              <p14:nvPr/>
            </p14:nvContentPartPr>
            <p14:xfrm>
              <a:off x="1769858" y="2119844"/>
              <a:ext cx="6120" cy="13752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CD10638C-F54C-9771-864B-AC541907A8B0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1760858" y="2111204"/>
                <a:ext cx="2376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25DF55D1-967B-E17C-583F-3025F2E323BB}"/>
                  </a:ext>
                </a:extLst>
              </p14:cNvPr>
              <p14:cNvContentPartPr/>
              <p14:nvPr/>
            </p14:nvContentPartPr>
            <p14:xfrm>
              <a:off x="2006018" y="1901684"/>
              <a:ext cx="175320" cy="25308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25DF55D1-967B-E17C-583F-3025F2E323BB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1997378" y="1892684"/>
                <a:ext cx="19296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AE7C4053-2B05-291C-FB4D-1E5F4AF8EF25}"/>
                  </a:ext>
                </a:extLst>
              </p14:cNvPr>
              <p14:cNvContentPartPr/>
              <p14:nvPr/>
            </p14:nvContentPartPr>
            <p14:xfrm>
              <a:off x="1878938" y="2238284"/>
              <a:ext cx="376200" cy="6552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AE7C4053-2B05-291C-FB4D-1E5F4AF8EF25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1869938" y="2229644"/>
                <a:ext cx="3938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20E3BCDF-F03B-ABC2-F9A8-4243C5947E3C}"/>
                  </a:ext>
                </a:extLst>
              </p14:cNvPr>
              <p14:cNvContentPartPr/>
              <p14:nvPr/>
            </p14:nvContentPartPr>
            <p14:xfrm>
              <a:off x="2005658" y="2345564"/>
              <a:ext cx="180000" cy="26676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20E3BCDF-F03B-ABC2-F9A8-4243C5947E3C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1996658" y="2336564"/>
                <a:ext cx="19764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56C56110-F96D-0B1D-D9DB-A9EF61633BF9}"/>
                  </a:ext>
                </a:extLst>
              </p14:cNvPr>
              <p14:cNvContentPartPr/>
              <p14:nvPr/>
            </p14:nvContentPartPr>
            <p14:xfrm>
              <a:off x="2394458" y="2139644"/>
              <a:ext cx="208440" cy="2196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56C56110-F96D-0B1D-D9DB-A9EF61633BF9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2385818" y="2130644"/>
                <a:ext cx="2260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50C9298F-57A4-BFBE-5BBC-10AE0D93599E}"/>
                  </a:ext>
                </a:extLst>
              </p14:cNvPr>
              <p14:cNvContentPartPr/>
              <p14:nvPr/>
            </p14:nvContentPartPr>
            <p14:xfrm>
              <a:off x="2428658" y="2200484"/>
              <a:ext cx="188280" cy="3240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50C9298F-57A4-BFBE-5BBC-10AE0D93599E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2419658" y="2191484"/>
                <a:ext cx="2059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E2930A11-31A1-34C1-B0C1-07EF1A849316}"/>
                  </a:ext>
                </a:extLst>
              </p14:cNvPr>
              <p14:cNvContentPartPr/>
              <p14:nvPr/>
            </p14:nvContentPartPr>
            <p14:xfrm>
              <a:off x="2742938" y="1925084"/>
              <a:ext cx="155520" cy="32472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E2930A11-31A1-34C1-B0C1-07EF1A849316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2733938" y="1916444"/>
                <a:ext cx="17316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FC246C9A-D575-537E-B7E8-CA1D0B8B377F}"/>
                  </a:ext>
                </a:extLst>
              </p14:cNvPr>
              <p14:cNvContentPartPr/>
              <p14:nvPr/>
            </p14:nvContentPartPr>
            <p14:xfrm>
              <a:off x="2962178" y="1948844"/>
              <a:ext cx="65160" cy="25200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FC246C9A-D575-537E-B7E8-CA1D0B8B377F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2953178" y="1940204"/>
                <a:ext cx="8280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D5B342AB-1967-7858-D271-BCAFE2C0A07C}"/>
                  </a:ext>
                </a:extLst>
              </p14:cNvPr>
              <p14:cNvContentPartPr/>
              <p14:nvPr/>
            </p14:nvContentPartPr>
            <p14:xfrm>
              <a:off x="3082058" y="2068364"/>
              <a:ext cx="142920" cy="19116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D5B342AB-1967-7858-D271-BCAFE2C0A07C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3073058" y="2059724"/>
                <a:ext cx="1605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F1B1930D-3440-DCDC-CFBB-B05D6FB508D4}"/>
                  </a:ext>
                </a:extLst>
              </p14:cNvPr>
              <p14:cNvContentPartPr/>
              <p14:nvPr/>
            </p14:nvContentPartPr>
            <p14:xfrm>
              <a:off x="3294098" y="2140724"/>
              <a:ext cx="39600" cy="15408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F1B1930D-3440-DCDC-CFBB-B05D6FB508D4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3285098" y="2131724"/>
                <a:ext cx="5724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AF45B357-FF2C-CE2D-A445-AE0C85DEAF48}"/>
                  </a:ext>
                </a:extLst>
              </p14:cNvPr>
              <p14:cNvContentPartPr/>
              <p14:nvPr/>
            </p14:nvContentPartPr>
            <p14:xfrm>
              <a:off x="3455378" y="1925444"/>
              <a:ext cx="29160" cy="22752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AF45B357-FF2C-CE2D-A445-AE0C85DEAF48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3446738" y="1916804"/>
                <a:ext cx="4680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A7E4C797-9A8C-DD99-2AB1-F9FA9E94121E}"/>
                  </a:ext>
                </a:extLst>
              </p14:cNvPr>
              <p14:cNvContentPartPr/>
              <p14:nvPr/>
            </p14:nvContentPartPr>
            <p14:xfrm>
              <a:off x="3523058" y="1926884"/>
              <a:ext cx="153720" cy="380520"/>
            </p14:xfrm>
          </p:contentPart>
        </mc:Choice>
        <mc:Fallback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A7E4C797-9A8C-DD99-2AB1-F9FA9E94121E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3514058" y="1918244"/>
                <a:ext cx="17136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128DB851-E2C6-2876-6B4D-F4EDBB2468EA}"/>
                  </a:ext>
                </a:extLst>
              </p14:cNvPr>
              <p14:cNvContentPartPr/>
              <p14:nvPr/>
            </p14:nvContentPartPr>
            <p14:xfrm>
              <a:off x="3157298" y="1787564"/>
              <a:ext cx="28440" cy="17820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128DB851-E2C6-2876-6B4D-F4EDBB2468EA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3148298" y="1778924"/>
                <a:ext cx="4608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D43A04D3-E8ED-D748-82C8-951123C35B07}"/>
                  </a:ext>
                </a:extLst>
              </p14:cNvPr>
              <p14:cNvContentPartPr/>
              <p14:nvPr/>
            </p14:nvContentPartPr>
            <p14:xfrm>
              <a:off x="3112298" y="1856324"/>
              <a:ext cx="123120" cy="900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D43A04D3-E8ED-D748-82C8-951123C35B07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3103658" y="1847324"/>
                <a:ext cx="1407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5CB8E70D-A2E4-F7AB-0ECF-5FE47337A491}"/>
                  </a:ext>
                </a:extLst>
              </p14:cNvPr>
              <p14:cNvContentPartPr/>
              <p14:nvPr/>
            </p14:nvContentPartPr>
            <p14:xfrm>
              <a:off x="568538" y="2812844"/>
              <a:ext cx="171000" cy="280080"/>
            </p14:xfrm>
          </p:contentPart>
        </mc:Choice>
        <mc:Fallback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5CB8E70D-A2E4-F7AB-0ECF-5FE47337A491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559538" y="2803844"/>
                <a:ext cx="18864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E0C5C2DE-861B-7157-EE98-D1B924F31BD8}"/>
                  </a:ext>
                </a:extLst>
              </p14:cNvPr>
              <p14:cNvContentPartPr/>
              <p14:nvPr/>
            </p14:nvContentPartPr>
            <p14:xfrm>
              <a:off x="614258" y="2856404"/>
              <a:ext cx="177840" cy="198000"/>
            </p14:xfrm>
          </p:contentPart>
        </mc:Choice>
        <mc:Fallback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E0C5C2DE-861B-7157-EE98-D1B924F31BD8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605618" y="2847404"/>
                <a:ext cx="19548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9E9AD51C-D9C8-431E-C3C4-1ED429D51511}"/>
                  </a:ext>
                </a:extLst>
              </p14:cNvPr>
              <p14:cNvContentPartPr/>
              <p14:nvPr/>
            </p14:nvContentPartPr>
            <p14:xfrm>
              <a:off x="850778" y="2878364"/>
              <a:ext cx="176400" cy="228240"/>
            </p14:xfrm>
          </p:contentPart>
        </mc:Choice>
        <mc:Fallback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9E9AD51C-D9C8-431E-C3C4-1ED429D51511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842138" y="2869724"/>
                <a:ext cx="19404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0CFD2512-C31B-04FF-900E-CF5D76799CB4}"/>
                  </a:ext>
                </a:extLst>
              </p14:cNvPr>
              <p14:cNvContentPartPr/>
              <p14:nvPr/>
            </p14:nvContentPartPr>
            <p14:xfrm>
              <a:off x="1044458" y="2844524"/>
              <a:ext cx="164160" cy="279360"/>
            </p14:xfrm>
          </p:contentPart>
        </mc:Choice>
        <mc:Fallback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0CFD2512-C31B-04FF-900E-CF5D76799CB4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1035818" y="2835524"/>
                <a:ext cx="1818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16B790C2-76B5-0F6B-5FBA-5EF217EB78D3}"/>
                  </a:ext>
                </a:extLst>
              </p14:cNvPr>
              <p14:cNvContentPartPr/>
              <p14:nvPr/>
            </p14:nvContentPartPr>
            <p14:xfrm>
              <a:off x="8227898" y="2291204"/>
              <a:ext cx="646560" cy="73080"/>
            </p14:xfrm>
          </p:contentPart>
        </mc:Choice>
        <mc:Fallback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16B790C2-76B5-0F6B-5FBA-5EF217EB78D3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8219258" y="2282564"/>
                <a:ext cx="66420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070C6D18-0BBA-7B0E-5A22-BE8252A8D631}"/>
                  </a:ext>
                </a:extLst>
              </p14:cNvPr>
              <p14:cNvContentPartPr/>
              <p14:nvPr/>
            </p14:nvContentPartPr>
            <p14:xfrm>
              <a:off x="8073098" y="1812044"/>
              <a:ext cx="607320" cy="68040"/>
            </p14:xfrm>
          </p:contentPart>
        </mc:Choice>
        <mc:Fallback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070C6D18-0BBA-7B0E-5A22-BE8252A8D631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8064098" y="1803044"/>
                <a:ext cx="6249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AD9897F7-6351-281F-8AC7-0CC5887F9F53}"/>
                  </a:ext>
                </a:extLst>
              </p14:cNvPr>
              <p14:cNvContentPartPr/>
              <p14:nvPr/>
            </p14:nvContentPartPr>
            <p14:xfrm>
              <a:off x="1788218" y="2381204"/>
              <a:ext cx="1621800" cy="21240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AD9897F7-6351-281F-8AC7-0CC5887F9F53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1779218" y="2372204"/>
                <a:ext cx="163944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849D509D-55F2-5917-2993-A34E4F079147}"/>
                  </a:ext>
                </a:extLst>
              </p14:cNvPr>
              <p14:cNvContentPartPr/>
              <p14:nvPr/>
            </p14:nvContentPartPr>
            <p14:xfrm>
              <a:off x="2151818" y="2528444"/>
              <a:ext cx="222480" cy="18252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849D509D-55F2-5917-2993-A34E4F079147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2142818" y="2519804"/>
                <a:ext cx="2401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DD57E02D-5263-BC5E-D6B8-D337D96429C6}"/>
                  </a:ext>
                </a:extLst>
              </p14:cNvPr>
              <p14:cNvContentPartPr/>
              <p14:nvPr/>
            </p14:nvContentPartPr>
            <p14:xfrm>
              <a:off x="2421098" y="2560124"/>
              <a:ext cx="166680" cy="154440"/>
            </p14:xfrm>
          </p:contentPart>
        </mc:Choice>
        <mc:Fallback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DD57E02D-5263-BC5E-D6B8-D337D96429C6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2412458" y="2551124"/>
                <a:ext cx="18432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09AC6285-72C1-29B3-504B-9D32FB1B384E}"/>
                  </a:ext>
                </a:extLst>
              </p14:cNvPr>
              <p14:cNvContentPartPr/>
              <p14:nvPr/>
            </p14:nvContentPartPr>
            <p14:xfrm>
              <a:off x="2633498" y="2593964"/>
              <a:ext cx="110160" cy="38160"/>
            </p14:xfrm>
          </p:contentPart>
        </mc:Choice>
        <mc:Fallback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09AC6285-72C1-29B3-504B-9D32FB1B384E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2624498" y="2585324"/>
                <a:ext cx="1278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A2F4999A-75F8-6CFB-863E-CD84F9D16801}"/>
                  </a:ext>
                </a:extLst>
              </p14:cNvPr>
              <p14:cNvContentPartPr/>
              <p14:nvPr/>
            </p14:nvContentPartPr>
            <p14:xfrm>
              <a:off x="2807018" y="2526644"/>
              <a:ext cx="204840" cy="16524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A2F4999A-75F8-6CFB-863E-CD84F9D16801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2798378" y="2518004"/>
                <a:ext cx="22248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E1B5FC2D-EEF5-1D0C-1C18-9E4CA82BF7D2}"/>
                  </a:ext>
                </a:extLst>
              </p14:cNvPr>
              <p14:cNvContentPartPr/>
              <p14:nvPr/>
            </p14:nvContentPartPr>
            <p14:xfrm>
              <a:off x="3065138" y="2506124"/>
              <a:ext cx="213120" cy="14976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E1B5FC2D-EEF5-1D0C-1C18-9E4CA82BF7D2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3056138" y="2497124"/>
                <a:ext cx="23076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46C06C2D-B7A6-ADBF-7B27-69CB890E6B49}"/>
                  </a:ext>
                </a:extLst>
              </p14:cNvPr>
              <p14:cNvContentPartPr/>
              <p14:nvPr/>
            </p14:nvContentPartPr>
            <p14:xfrm>
              <a:off x="3274298" y="2494604"/>
              <a:ext cx="151560" cy="15768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46C06C2D-B7A6-ADBF-7B27-69CB890E6B49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3265658" y="2485964"/>
                <a:ext cx="16920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0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470DEDB1-FB0A-AA66-9B85-AC3EAD1CDB0E}"/>
                  </a:ext>
                </a:extLst>
              </p14:cNvPr>
              <p14:cNvContentPartPr/>
              <p14:nvPr/>
            </p14:nvContentPartPr>
            <p14:xfrm>
              <a:off x="3434498" y="2541404"/>
              <a:ext cx="172080" cy="9000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470DEDB1-FB0A-AA66-9B85-AC3EAD1CDB0E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3425858" y="2532764"/>
                <a:ext cx="1897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2738812A-860C-7B18-CAEB-BF086C1AA0A0}"/>
                  </a:ext>
                </a:extLst>
              </p14:cNvPr>
              <p14:cNvContentPartPr/>
              <p14:nvPr/>
            </p14:nvContentPartPr>
            <p14:xfrm>
              <a:off x="3615218" y="2513684"/>
              <a:ext cx="173880" cy="89640"/>
            </p14:xfrm>
          </p:contentPart>
        </mc:Choice>
        <mc:Fallback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2738812A-860C-7B18-CAEB-BF086C1AA0A0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3606578" y="2504684"/>
                <a:ext cx="1915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FC5BEE58-980E-CDB5-970C-A14FDE99A0EE}"/>
                  </a:ext>
                </a:extLst>
              </p14:cNvPr>
              <p14:cNvContentPartPr/>
              <p14:nvPr/>
            </p14:nvContentPartPr>
            <p14:xfrm>
              <a:off x="3791978" y="2411804"/>
              <a:ext cx="285840" cy="181080"/>
            </p14:xfrm>
          </p:contentPart>
        </mc:Choice>
        <mc:Fallback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FC5BEE58-980E-CDB5-970C-A14FDE99A0EE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3783338" y="2403164"/>
                <a:ext cx="3034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8597EE9E-82AC-E95B-4F0D-6066B11E94D2}"/>
                  </a:ext>
                </a:extLst>
              </p14:cNvPr>
              <p14:cNvContentPartPr/>
              <p14:nvPr/>
            </p14:nvContentPartPr>
            <p14:xfrm>
              <a:off x="1771658" y="2931644"/>
              <a:ext cx="23040" cy="167040"/>
            </p14:xfrm>
          </p:contentPart>
        </mc:Choice>
        <mc:Fallback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8597EE9E-82AC-E95B-4F0D-6066B11E94D2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1763018" y="2922644"/>
                <a:ext cx="406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6CC37156-E47C-FDFE-4FA5-72837F6E57CC}"/>
                  </a:ext>
                </a:extLst>
              </p14:cNvPr>
              <p14:cNvContentPartPr/>
              <p14:nvPr/>
            </p14:nvContentPartPr>
            <p14:xfrm>
              <a:off x="1654658" y="2918684"/>
              <a:ext cx="250560" cy="201600"/>
            </p14:xfrm>
          </p:contentPart>
        </mc:Choice>
        <mc:Fallback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6CC37156-E47C-FDFE-4FA5-72837F6E57CC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1646018" y="2909684"/>
                <a:ext cx="26820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38FE2F58-5B57-8D41-FC84-675B1B5337A0}"/>
                  </a:ext>
                </a:extLst>
              </p14:cNvPr>
              <p14:cNvContentPartPr/>
              <p14:nvPr/>
            </p14:nvContentPartPr>
            <p14:xfrm>
              <a:off x="1981898" y="2851724"/>
              <a:ext cx="142560" cy="22320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38FE2F58-5B57-8D41-FC84-675B1B5337A0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1973258" y="2842724"/>
                <a:ext cx="16020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7A417017-3D11-935C-AEAE-8ADC4B293377}"/>
                  </a:ext>
                </a:extLst>
              </p14:cNvPr>
              <p14:cNvContentPartPr/>
              <p14:nvPr/>
            </p14:nvContentPartPr>
            <p14:xfrm>
              <a:off x="2241818" y="2986724"/>
              <a:ext cx="171000" cy="73800"/>
            </p14:xfrm>
          </p:contentPart>
        </mc:Choice>
        <mc:Fallback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7A417017-3D11-935C-AEAE-8ADC4B293377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2233178" y="2978084"/>
                <a:ext cx="1886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494396F9-5E6A-81A0-0AB2-013EAC64BC4C}"/>
                  </a:ext>
                </a:extLst>
              </p14:cNvPr>
              <p14:cNvContentPartPr/>
              <p14:nvPr/>
            </p14:nvContentPartPr>
            <p14:xfrm>
              <a:off x="2542778" y="2912564"/>
              <a:ext cx="186120" cy="11124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494396F9-5E6A-81A0-0AB2-013EAC64BC4C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2533778" y="2903564"/>
                <a:ext cx="20376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6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73135CEA-CDBC-CBFE-80AC-A5F4DCA3013A}"/>
                  </a:ext>
                </a:extLst>
              </p14:cNvPr>
              <p14:cNvContentPartPr/>
              <p14:nvPr/>
            </p14:nvContentPartPr>
            <p14:xfrm>
              <a:off x="2769938" y="2901044"/>
              <a:ext cx="149760" cy="129600"/>
            </p14:xfrm>
          </p:contentPart>
        </mc:Choice>
        <mc:Fallback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73135CEA-CDBC-CBFE-80AC-A5F4DCA3013A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2761298" y="2892404"/>
                <a:ext cx="16740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8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1F9F3A18-23EE-CC63-544B-5C83C7010063}"/>
                  </a:ext>
                </a:extLst>
              </p14:cNvPr>
              <p14:cNvContentPartPr/>
              <p14:nvPr/>
            </p14:nvContentPartPr>
            <p14:xfrm>
              <a:off x="1556378" y="2777204"/>
              <a:ext cx="162360" cy="62640"/>
            </p14:xfrm>
          </p:contentPart>
        </mc:Choice>
        <mc:Fallback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1F9F3A18-23EE-CC63-544B-5C83C7010063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1547378" y="2768204"/>
                <a:ext cx="1800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0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123F0AB3-4450-C4AF-B0B6-84C817550111}"/>
                  </a:ext>
                </a:extLst>
              </p14:cNvPr>
              <p14:cNvContentPartPr/>
              <p14:nvPr/>
            </p14:nvContentPartPr>
            <p14:xfrm>
              <a:off x="3061898" y="2760284"/>
              <a:ext cx="54000" cy="72720"/>
            </p14:xfrm>
          </p:contentPart>
        </mc:Choice>
        <mc:Fallback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123F0AB3-4450-C4AF-B0B6-84C817550111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3052898" y="2751284"/>
                <a:ext cx="7164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2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26B6C23C-4B88-D312-E2E7-4CB90D4A3F21}"/>
                  </a:ext>
                </a:extLst>
              </p14:cNvPr>
              <p14:cNvContentPartPr/>
              <p14:nvPr/>
            </p14:nvContentPartPr>
            <p14:xfrm>
              <a:off x="3368618" y="2851364"/>
              <a:ext cx="140400" cy="165960"/>
            </p14:xfrm>
          </p:contentPart>
        </mc:Choice>
        <mc:Fallback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26B6C23C-4B88-D312-E2E7-4CB90D4A3F21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3359978" y="2842364"/>
                <a:ext cx="1580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4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A08BAFF1-F58A-4118-6F22-3682A6A35E89}"/>
                  </a:ext>
                </a:extLst>
              </p14:cNvPr>
              <p14:cNvContentPartPr/>
              <p14:nvPr/>
            </p14:nvContentPartPr>
            <p14:xfrm>
              <a:off x="3418298" y="2828324"/>
              <a:ext cx="156600" cy="39600"/>
            </p14:xfrm>
          </p:contentPart>
        </mc:Choice>
        <mc:Fallback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A08BAFF1-F58A-4118-6F22-3682A6A35E89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3409658" y="2819684"/>
                <a:ext cx="174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6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C0868D98-018D-745F-7D96-11F345B0F67C}"/>
                  </a:ext>
                </a:extLst>
              </p14:cNvPr>
              <p14:cNvContentPartPr/>
              <p14:nvPr/>
            </p14:nvContentPartPr>
            <p14:xfrm>
              <a:off x="3574178" y="2833724"/>
              <a:ext cx="347400" cy="161280"/>
            </p14:xfrm>
          </p:contentPart>
        </mc:Choice>
        <mc:Fallback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C0868D98-018D-745F-7D96-11F345B0F67C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3565178" y="2824724"/>
                <a:ext cx="36504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8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C2F6EDF6-F2DB-210B-C505-25DCB590729E}"/>
                  </a:ext>
                </a:extLst>
              </p14:cNvPr>
              <p14:cNvContentPartPr/>
              <p14:nvPr/>
            </p14:nvContentPartPr>
            <p14:xfrm>
              <a:off x="4036058" y="2882684"/>
              <a:ext cx="122760" cy="31680"/>
            </p14:xfrm>
          </p:contentPart>
        </mc:Choice>
        <mc:Fallback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C2F6EDF6-F2DB-210B-C505-25DCB590729E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4027058" y="2873684"/>
                <a:ext cx="14040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0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3EF4CF61-0ADB-C9A1-69D9-B06ED7141734}"/>
                  </a:ext>
                </a:extLst>
              </p14:cNvPr>
              <p14:cNvContentPartPr/>
              <p14:nvPr/>
            </p14:nvContentPartPr>
            <p14:xfrm>
              <a:off x="4261778" y="2780444"/>
              <a:ext cx="176400" cy="175320"/>
            </p14:xfrm>
          </p:contentPart>
        </mc:Choice>
        <mc:Fallback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3EF4CF61-0ADB-C9A1-69D9-B06ED7141734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4253138" y="2771444"/>
                <a:ext cx="1940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2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CF40B73E-C237-4540-8CE2-AE64DA885AA5}"/>
                  </a:ext>
                </a:extLst>
              </p14:cNvPr>
              <p14:cNvContentPartPr/>
              <p14:nvPr/>
            </p14:nvContentPartPr>
            <p14:xfrm>
              <a:off x="4391378" y="2776844"/>
              <a:ext cx="114480" cy="5040"/>
            </p14:xfrm>
          </p:contentPart>
        </mc:Choice>
        <mc:Fallback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CF40B73E-C237-4540-8CE2-AE64DA885AA5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4382738" y="2767844"/>
                <a:ext cx="13212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4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12FEB993-C78B-89FA-85EA-B1BEB17F2DCB}"/>
                  </a:ext>
                </a:extLst>
              </p14:cNvPr>
              <p14:cNvContentPartPr/>
              <p14:nvPr/>
            </p14:nvContentPartPr>
            <p14:xfrm>
              <a:off x="4505138" y="2779724"/>
              <a:ext cx="138600" cy="118080"/>
            </p14:xfrm>
          </p:contentPart>
        </mc:Choice>
        <mc:Fallback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12FEB993-C78B-89FA-85EA-B1BEB17F2DCB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4496498" y="2771084"/>
                <a:ext cx="1562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6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0CB976FD-3E02-516C-3F80-9D6083C229F6}"/>
                  </a:ext>
                </a:extLst>
              </p14:cNvPr>
              <p14:cNvContentPartPr/>
              <p14:nvPr/>
            </p14:nvContentPartPr>
            <p14:xfrm>
              <a:off x="4706018" y="2749484"/>
              <a:ext cx="194400" cy="185760"/>
            </p14:xfrm>
          </p:contentPart>
        </mc:Choice>
        <mc:Fallback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0CB976FD-3E02-516C-3F80-9D6083C229F6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4697378" y="2740484"/>
                <a:ext cx="21204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8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E729F9A1-7E09-AF5E-7179-6D2B4FBFC389}"/>
                  </a:ext>
                </a:extLst>
              </p14:cNvPr>
              <p14:cNvContentPartPr/>
              <p14:nvPr/>
            </p14:nvContentPartPr>
            <p14:xfrm>
              <a:off x="5108138" y="2833364"/>
              <a:ext cx="123840" cy="27360"/>
            </p14:xfrm>
          </p:contentPart>
        </mc:Choice>
        <mc:Fallback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E729F9A1-7E09-AF5E-7179-6D2B4FBFC389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5099498" y="2824724"/>
                <a:ext cx="1414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0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A01AC3FF-9EFB-157A-2CDF-A38E756800A8}"/>
                  </a:ext>
                </a:extLst>
              </p14:cNvPr>
              <p14:cNvContentPartPr/>
              <p14:nvPr/>
            </p14:nvContentPartPr>
            <p14:xfrm>
              <a:off x="5062058" y="2904284"/>
              <a:ext cx="147240" cy="28800"/>
            </p14:xfrm>
          </p:contentPart>
        </mc:Choice>
        <mc:Fallback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A01AC3FF-9EFB-157A-2CDF-A38E756800A8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5053418" y="2895284"/>
                <a:ext cx="164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2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1BCA6619-1A5D-BE30-FD00-CCF1D287112F}"/>
                  </a:ext>
                </a:extLst>
              </p14:cNvPr>
              <p14:cNvContentPartPr/>
              <p14:nvPr/>
            </p14:nvContentPartPr>
            <p14:xfrm>
              <a:off x="6059258" y="2737604"/>
              <a:ext cx="12240" cy="173160"/>
            </p14:xfrm>
          </p:contentPart>
        </mc:Choice>
        <mc:Fallback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1BCA6619-1A5D-BE30-FD00-CCF1D287112F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6050258" y="2728604"/>
                <a:ext cx="2988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4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5FBDA0BC-30D5-C6BD-7C19-700346F3B22F}"/>
                  </a:ext>
                </a:extLst>
              </p14:cNvPr>
              <p14:cNvContentPartPr/>
              <p14:nvPr/>
            </p14:nvContentPartPr>
            <p14:xfrm>
              <a:off x="5997338" y="2784404"/>
              <a:ext cx="186120" cy="35280"/>
            </p14:xfrm>
          </p:contentPart>
        </mc:Choice>
        <mc:Fallback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5FBDA0BC-30D5-C6BD-7C19-700346F3B22F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5988338" y="2775764"/>
                <a:ext cx="2037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6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AA63F39A-099A-378E-D28D-05C57C4DEC60}"/>
                  </a:ext>
                </a:extLst>
              </p14:cNvPr>
              <p14:cNvContentPartPr/>
              <p14:nvPr/>
            </p14:nvContentPartPr>
            <p14:xfrm>
              <a:off x="6215498" y="2678924"/>
              <a:ext cx="220320" cy="172440"/>
            </p14:xfrm>
          </p:contentPart>
        </mc:Choice>
        <mc:Fallback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AA63F39A-099A-378E-D28D-05C57C4DEC60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6206498" y="2669924"/>
                <a:ext cx="2379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8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EA366BD5-A453-BFD9-1116-9DE0D214E1FE}"/>
                  </a:ext>
                </a:extLst>
              </p14:cNvPr>
              <p14:cNvContentPartPr/>
              <p14:nvPr/>
            </p14:nvContentPartPr>
            <p14:xfrm>
              <a:off x="6436898" y="2657684"/>
              <a:ext cx="300600" cy="120960"/>
            </p14:xfrm>
          </p:contentPart>
        </mc:Choice>
        <mc:Fallback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EA366BD5-A453-BFD9-1116-9DE0D214E1FE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6427898" y="2649044"/>
                <a:ext cx="3182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0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3EB5C0EE-9DE3-4B25-F807-B8D634E3B8F3}"/>
                  </a:ext>
                </a:extLst>
              </p14:cNvPr>
              <p14:cNvContentPartPr/>
              <p14:nvPr/>
            </p14:nvContentPartPr>
            <p14:xfrm>
              <a:off x="6828218" y="2543204"/>
              <a:ext cx="88920" cy="236160"/>
            </p14:xfrm>
          </p:contentPart>
        </mc:Choice>
        <mc:Fallback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3EB5C0EE-9DE3-4B25-F807-B8D634E3B8F3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6819578" y="2534204"/>
                <a:ext cx="10656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2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405350CC-3816-A19F-D475-0A58F5D2AA7E}"/>
                  </a:ext>
                </a:extLst>
              </p14:cNvPr>
              <p14:cNvContentPartPr/>
              <p14:nvPr/>
            </p14:nvContentPartPr>
            <p14:xfrm>
              <a:off x="8687618" y="2662364"/>
              <a:ext cx="91800" cy="122040"/>
            </p14:xfrm>
          </p:contentPart>
        </mc:Choice>
        <mc:Fallback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405350CC-3816-A19F-D475-0A58F5D2AA7E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8678618" y="2653724"/>
                <a:ext cx="10944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4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EAC42A3C-3CA3-072D-B2BE-9C6F81A82DD7}"/>
                  </a:ext>
                </a:extLst>
              </p14:cNvPr>
              <p14:cNvContentPartPr/>
              <p14:nvPr/>
            </p14:nvContentPartPr>
            <p14:xfrm>
              <a:off x="8850338" y="2658764"/>
              <a:ext cx="118800" cy="110880"/>
            </p14:xfrm>
          </p:contentPart>
        </mc:Choice>
        <mc:Fallback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EAC42A3C-3CA3-072D-B2BE-9C6F81A82DD7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8841698" y="2649764"/>
                <a:ext cx="13644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6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B8BA254A-A855-61D0-FD7E-7893EAF4C434}"/>
                  </a:ext>
                </a:extLst>
              </p14:cNvPr>
              <p14:cNvContentPartPr/>
              <p14:nvPr/>
            </p14:nvContentPartPr>
            <p14:xfrm>
              <a:off x="9031058" y="2609444"/>
              <a:ext cx="145440" cy="151200"/>
            </p14:xfrm>
          </p:contentPart>
        </mc:Choice>
        <mc:Fallback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B8BA254A-A855-61D0-FD7E-7893EAF4C434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9022418" y="2600804"/>
                <a:ext cx="1630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8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F71E3596-0581-3250-581F-38654EF4B1EA}"/>
                  </a:ext>
                </a:extLst>
              </p14:cNvPr>
              <p14:cNvContentPartPr/>
              <p14:nvPr/>
            </p14:nvContentPartPr>
            <p14:xfrm>
              <a:off x="9254258" y="2590004"/>
              <a:ext cx="153360" cy="149400"/>
            </p14:xfrm>
          </p:contentPart>
        </mc:Choice>
        <mc:Fallback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F71E3596-0581-3250-581F-38654EF4B1EA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9245618" y="2581004"/>
                <a:ext cx="1710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0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45637A21-7262-4AFA-0F10-8B6A0DF818D3}"/>
                  </a:ext>
                </a:extLst>
              </p14:cNvPr>
              <p14:cNvContentPartPr/>
              <p14:nvPr/>
            </p14:nvContentPartPr>
            <p14:xfrm>
              <a:off x="9501218" y="2512604"/>
              <a:ext cx="118440" cy="230760"/>
            </p14:xfrm>
          </p:contentPart>
        </mc:Choice>
        <mc:Fallback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45637A21-7262-4AFA-0F10-8B6A0DF818D3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9492578" y="2503964"/>
                <a:ext cx="1360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2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0E511C80-379E-917C-8864-891649A2083A}"/>
                  </a:ext>
                </a:extLst>
              </p14:cNvPr>
              <p14:cNvContentPartPr/>
              <p14:nvPr/>
            </p14:nvContentPartPr>
            <p14:xfrm>
              <a:off x="7696538" y="2575604"/>
              <a:ext cx="535320" cy="412920"/>
            </p14:xfrm>
          </p:contentPart>
        </mc:Choice>
        <mc:Fallback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0E511C80-379E-917C-8864-891649A2083A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7687898" y="2566604"/>
                <a:ext cx="55296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4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45362BAB-BF68-9A8F-8D3C-616A2E3F0E8B}"/>
                  </a:ext>
                </a:extLst>
              </p14:cNvPr>
              <p14:cNvContentPartPr/>
              <p14:nvPr/>
            </p14:nvContentPartPr>
            <p14:xfrm>
              <a:off x="9058058" y="2508644"/>
              <a:ext cx="402480" cy="309600"/>
            </p14:xfrm>
          </p:contentPart>
        </mc:Choice>
        <mc:Fallback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45362BAB-BF68-9A8F-8D3C-616A2E3F0E8B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9049058" y="2499644"/>
                <a:ext cx="42012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6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5D511F82-EDFA-AE00-3449-B0866A3A507C}"/>
                  </a:ext>
                </a:extLst>
              </p14:cNvPr>
              <p14:cNvContentPartPr/>
              <p14:nvPr/>
            </p14:nvContentPartPr>
            <p14:xfrm>
              <a:off x="9826298" y="2603324"/>
              <a:ext cx="174960" cy="16200"/>
            </p14:xfrm>
          </p:contentPart>
        </mc:Choice>
        <mc:Fallback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5D511F82-EDFA-AE00-3449-B0866A3A507C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9817658" y="2594684"/>
                <a:ext cx="1926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8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A19E41AA-EF5A-7086-E99E-A17D990A7857}"/>
                  </a:ext>
                </a:extLst>
              </p14:cNvPr>
              <p14:cNvContentPartPr/>
              <p14:nvPr/>
            </p14:nvContentPartPr>
            <p14:xfrm>
              <a:off x="9840698" y="2696924"/>
              <a:ext cx="132840" cy="23400"/>
            </p14:xfrm>
          </p:contentPart>
        </mc:Choice>
        <mc:Fallback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A19E41AA-EF5A-7086-E99E-A17D990A7857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9832058" y="2687924"/>
                <a:ext cx="1504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0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9975F258-60E0-F4B8-D791-E938757BA38D}"/>
                  </a:ext>
                </a:extLst>
              </p14:cNvPr>
              <p14:cNvContentPartPr/>
              <p14:nvPr/>
            </p14:nvContentPartPr>
            <p14:xfrm>
              <a:off x="10027898" y="2533124"/>
              <a:ext cx="127080" cy="226800"/>
            </p14:xfrm>
          </p:contentPart>
        </mc:Choice>
        <mc:Fallback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9975F258-60E0-F4B8-D791-E938757BA38D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10018898" y="2524484"/>
                <a:ext cx="14472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2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BC5A7FAC-FA84-22EE-7F2F-6BDEE8530885}"/>
                  </a:ext>
                </a:extLst>
              </p14:cNvPr>
              <p14:cNvContentPartPr/>
              <p14:nvPr/>
            </p14:nvContentPartPr>
            <p14:xfrm>
              <a:off x="148418" y="3372644"/>
              <a:ext cx="142200" cy="172440"/>
            </p14:xfrm>
          </p:contentPart>
        </mc:Choice>
        <mc:Fallback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BC5A7FAC-FA84-22EE-7F2F-6BDEE8530885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139778" y="3363644"/>
                <a:ext cx="1598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4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A856F6B7-880D-E36D-4DE4-7037A2C52302}"/>
                  </a:ext>
                </a:extLst>
              </p14:cNvPr>
              <p14:cNvContentPartPr/>
              <p14:nvPr/>
            </p14:nvContentPartPr>
            <p14:xfrm>
              <a:off x="237338" y="3433484"/>
              <a:ext cx="43200" cy="224280"/>
            </p14:xfrm>
          </p:contentPart>
        </mc:Choice>
        <mc:Fallback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A856F6B7-880D-E36D-4DE4-7037A2C52302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228338" y="3424844"/>
                <a:ext cx="6084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6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04F88AD6-B8F3-8C91-2229-59E186CD3A32}"/>
                  </a:ext>
                </a:extLst>
              </p14:cNvPr>
              <p14:cNvContentPartPr/>
              <p14:nvPr/>
            </p14:nvContentPartPr>
            <p14:xfrm>
              <a:off x="257858" y="3321524"/>
              <a:ext cx="159480" cy="367920"/>
            </p14:xfrm>
          </p:contentPart>
        </mc:Choice>
        <mc:Fallback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04F88AD6-B8F3-8C91-2229-59E186CD3A32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249218" y="3312884"/>
                <a:ext cx="17712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8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21C4E726-C1AB-F3EE-2FFB-535342D5895F}"/>
                  </a:ext>
                </a:extLst>
              </p14:cNvPr>
              <p14:cNvContentPartPr/>
              <p14:nvPr/>
            </p14:nvContentPartPr>
            <p14:xfrm>
              <a:off x="539738" y="3398564"/>
              <a:ext cx="154080" cy="218520"/>
            </p14:xfrm>
          </p:contentPart>
        </mc:Choice>
        <mc:Fallback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21C4E726-C1AB-F3EE-2FFB-535342D5895F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530738" y="3389564"/>
                <a:ext cx="17172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0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64D4A3C6-D6F4-C8A0-39DF-49FBC4E353D7}"/>
                  </a:ext>
                </a:extLst>
              </p14:cNvPr>
              <p14:cNvContentPartPr/>
              <p14:nvPr/>
            </p14:nvContentPartPr>
            <p14:xfrm>
              <a:off x="553058" y="3420524"/>
              <a:ext cx="182160" cy="244080"/>
            </p14:xfrm>
          </p:contentPart>
        </mc:Choice>
        <mc:Fallback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64D4A3C6-D6F4-C8A0-39DF-49FBC4E353D7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544058" y="3411884"/>
                <a:ext cx="19980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2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11ED7C10-6754-B6F5-DE38-2971A00C8885}"/>
                  </a:ext>
                </a:extLst>
              </p14:cNvPr>
              <p14:cNvContentPartPr/>
              <p14:nvPr/>
            </p14:nvContentPartPr>
            <p14:xfrm>
              <a:off x="839618" y="3401084"/>
              <a:ext cx="239400" cy="276840"/>
            </p14:xfrm>
          </p:contentPart>
        </mc:Choice>
        <mc:Fallback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11ED7C10-6754-B6F5-DE38-2971A00C8885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830618" y="3392444"/>
                <a:ext cx="25704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4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0311EE89-5972-4DE0-3961-83A1DC02734B}"/>
                  </a:ext>
                </a:extLst>
              </p14:cNvPr>
              <p14:cNvContentPartPr/>
              <p14:nvPr/>
            </p14:nvContentPartPr>
            <p14:xfrm>
              <a:off x="1208978" y="3491084"/>
              <a:ext cx="243000" cy="37800"/>
            </p14:xfrm>
          </p:contentPart>
        </mc:Choice>
        <mc:Fallback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0311EE89-5972-4DE0-3961-83A1DC02734B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1200338" y="3482444"/>
                <a:ext cx="2606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6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id="{A9A4202D-9632-8E76-F9C5-E96DC7B7E9F5}"/>
                  </a:ext>
                </a:extLst>
              </p14:cNvPr>
              <p14:cNvContentPartPr/>
              <p14:nvPr/>
            </p14:nvContentPartPr>
            <p14:xfrm>
              <a:off x="1224458" y="3625724"/>
              <a:ext cx="230040" cy="30240"/>
            </p14:xfrm>
          </p:contentPart>
        </mc:Choice>
        <mc:Fallback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A9A4202D-9632-8E76-F9C5-E96DC7B7E9F5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1215458" y="3616724"/>
                <a:ext cx="2476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8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1BEBFB8E-B188-1EA5-ED2F-DC7771A2D1B1}"/>
                  </a:ext>
                </a:extLst>
              </p14:cNvPr>
              <p14:cNvContentPartPr/>
              <p14:nvPr/>
            </p14:nvContentPartPr>
            <p14:xfrm>
              <a:off x="1664018" y="3373724"/>
              <a:ext cx="156240" cy="263880"/>
            </p14:xfrm>
          </p:contentPart>
        </mc:Choice>
        <mc:Fallback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1BEBFB8E-B188-1EA5-ED2F-DC7771A2D1B1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1655018" y="3365084"/>
                <a:ext cx="1738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0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F14881A8-CB33-2D09-D8BA-02ED4C6CCF84}"/>
                  </a:ext>
                </a:extLst>
              </p14:cNvPr>
              <p14:cNvContentPartPr/>
              <p14:nvPr/>
            </p14:nvContentPartPr>
            <p14:xfrm>
              <a:off x="1925378" y="3420164"/>
              <a:ext cx="173160" cy="210960"/>
            </p14:xfrm>
          </p:contentPart>
        </mc:Choice>
        <mc:Fallback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F14881A8-CB33-2D09-D8BA-02ED4C6CCF84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1916738" y="3411524"/>
                <a:ext cx="1908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2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FC29EF63-5DCE-43DC-57DA-2421120C3DF1}"/>
                  </a:ext>
                </a:extLst>
              </p14:cNvPr>
              <p14:cNvContentPartPr/>
              <p14:nvPr/>
            </p14:nvContentPartPr>
            <p14:xfrm>
              <a:off x="2352338" y="3335924"/>
              <a:ext cx="193320" cy="272880"/>
            </p14:xfrm>
          </p:contentPart>
        </mc:Choice>
        <mc:Fallback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FC29EF63-5DCE-43DC-57DA-2421120C3DF1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2343338" y="3327284"/>
                <a:ext cx="21096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4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49ADD730-55AE-9CFA-9E66-E03B4642B50B}"/>
                  </a:ext>
                </a:extLst>
              </p14:cNvPr>
              <p14:cNvContentPartPr/>
              <p14:nvPr/>
            </p14:nvContentPartPr>
            <p14:xfrm>
              <a:off x="2566538" y="3365084"/>
              <a:ext cx="189000" cy="213120"/>
            </p14:xfrm>
          </p:contentPart>
        </mc:Choice>
        <mc:Fallback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49ADD730-55AE-9CFA-9E66-E03B4642B50B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2557898" y="3356084"/>
                <a:ext cx="20664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6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7C6B1A03-DE58-03D6-3576-49F39F5B958F}"/>
                  </a:ext>
                </a:extLst>
              </p14:cNvPr>
              <p14:cNvContentPartPr/>
              <p14:nvPr/>
            </p14:nvContentPartPr>
            <p14:xfrm>
              <a:off x="2744378" y="3450764"/>
              <a:ext cx="200160" cy="73080"/>
            </p14:xfrm>
          </p:contentPart>
        </mc:Choice>
        <mc:Fallback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7C6B1A03-DE58-03D6-3576-49F39F5B958F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2735738" y="3441764"/>
                <a:ext cx="21780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8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D09241EE-F1FB-1C21-C48F-42E65653C332}"/>
                  </a:ext>
                </a:extLst>
              </p14:cNvPr>
              <p14:cNvContentPartPr/>
              <p14:nvPr/>
            </p14:nvContentPartPr>
            <p14:xfrm>
              <a:off x="2938058" y="3423764"/>
              <a:ext cx="157320" cy="92880"/>
            </p14:xfrm>
          </p:contentPart>
        </mc:Choice>
        <mc:Fallback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D09241EE-F1FB-1C21-C48F-42E65653C332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2929418" y="3415124"/>
                <a:ext cx="17496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0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D2F38B26-95DC-A159-D8B3-C315B61FD9AD}"/>
                  </a:ext>
                </a:extLst>
              </p14:cNvPr>
              <p14:cNvContentPartPr/>
              <p14:nvPr/>
            </p14:nvContentPartPr>
            <p14:xfrm>
              <a:off x="3066938" y="3307844"/>
              <a:ext cx="233640" cy="221760"/>
            </p14:xfrm>
          </p:contentPart>
        </mc:Choice>
        <mc:Fallback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D2F38B26-95DC-A159-D8B3-C315B61FD9AD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3057938" y="3298844"/>
                <a:ext cx="25128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2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D60F336A-A7F9-FCC3-DFFC-2C0D894003FA}"/>
                  </a:ext>
                </a:extLst>
              </p14:cNvPr>
              <p14:cNvContentPartPr/>
              <p14:nvPr/>
            </p14:nvContentPartPr>
            <p14:xfrm>
              <a:off x="3424418" y="3387044"/>
              <a:ext cx="135720" cy="136800"/>
            </p14:xfrm>
          </p:contentPart>
        </mc:Choice>
        <mc:Fallback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D60F336A-A7F9-FCC3-DFFC-2C0D894003FA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3415418" y="3378044"/>
                <a:ext cx="1533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4">
            <p14:nvContentPartPr>
              <p14:cNvPr id="341" name="Freihand 340">
                <a:extLst>
                  <a:ext uri="{FF2B5EF4-FFF2-40B4-BE49-F238E27FC236}">
                    <a16:creationId xmlns:a16="http://schemas.microsoft.com/office/drawing/2014/main" id="{B2012700-BC8F-0837-E3EB-30CA590A44B3}"/>
                  </a:ext>
                </a:extLst>
              </p14:cNvPr>
              <p14:cNvContentPartPr/>
              <p14:nvPr/>
            </p14:nvContentPartPr>
            <p14:xfrm>
              <a:off x="3601898" y="3292364"/>
              <a:ext cx="336960" cy="244800"/>
            </p14:xfrm>
          </p:contentPart>
        </mc:Choice>
        <mc:Fallback>
          <p:pic>
            <p:nvPicPr>
              <p:cNvPr id="341" name="Freihand 340">
                <a:extLst>
                  <a:ext uri="{FF2B5EF4-FFF2-40B4-BE49-F238E27FC236}">
                    <a16:creationId xmlns:a16="http://schemas.microsoft.com/office/drawing/2014/main" id="{B2012700-BC8F-0837-E3EB-30CA590A44B3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3593258" y="3283364"/>
                <a:ext cx="35460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6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B2EB352D-9758-A9DD-6397-37686E4C2C0E}"/>
                  </a:ext>
                </a:extLst>
              </p14:cNvPr>
              <p14:cNvContentPartPr/>
              <p14:nvPr/>
            </p14:nvContentPartPr>
            <p14:xfrm>
              <a:off x="3910058" y="3297404"/>
              <a:ext cx="55080" cy="45360"/>
            </p14:xfrm>
          </p:contentPart>
        </mc:Choice>
        <mc:Fallback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B2EB352D-9758-A9DD-6397-37686E4C2C0E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3901058" y="3288404"/>
                <a:ext cx="727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8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ACFB43B7-507D-E39F-AA97-FFFE1BE42960}"/>
                  </a:ext>
                </a:extLst>
              </p14:cNvPr>
              <p14:cNvContentPartPr/>
              <p14:nvPr/>
            </p14:nvContentPartPr>
            <p14:xfrm>
              <a:off x="3976298" y="3375884"/>
              <a:ext cx="392040" cy="276120"/>
            </p14:xfrm>
          </p:contentPart>
        </mc:Choice>
        <mc:Fallback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ACFB43B7-507D-E39F-AA97-FFFE1BE42960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3967298" y="3367244"/>
                <a:ext cx="40968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0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C4D5B764-8716-3A19-AB82-BB55AFCBF670}"/>
                  </a:ext>
                </a:extLst>
              </p14:cNvPr>
              <p14:cNvContentPartPr/>
              <p14:nvPr/>
            </p14:nvContentPartPr>
            <p14:xfrm>
              <a:off x="4519178" y="3383084"/>
              <a:ext cx="273240" cy="78120"/>
            </p14:xfrm>
          </p:contentPart>
        </mc:Choice>
        <mc:Fallback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C4D5B764-8716-3A19-AB82-BB55AFCBF670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4510178" y="3374084"/>
                <a:ext cx="29088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2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23056C37-E422-9F7F-5C51-69D541A233BA}"/>
                  </a:ext>
                </a:extLst>
              </p14:cNvPr>
              <p14:cNvContentPartPr/>
              <p14:nvPr/>
            </p14:nvContentPartPr>
            <p14:xfrm>
              <a:off x="4812578" y="3242324"/>
              <a:ext cx="171000" cy="369360"/>
            </p14:xfrm>
          </p:contentPart>
        </mc:Choice>
        <mc:Fallback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23056C37-E422-9F7F-5C51-69D541A233BA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4803938" y="3233684"/>
                <a:ext cx="18864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4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69D05949-F254-0664-B3FF-3D27F2CD01C2}"/>
                  </a:ext>
                </a:extLst>
              </p14:cNvPr>
              <p14:cNvContentPartPr/>
              <p14:nvPr/>
            </p14:nvContentPartPr>
            <p14:xfrm>
              <a:off x="10371338" y="2425484"/>
              <a:ext cx="6480" cy="8640"/>
            </p14:xfrm>
          </p:contentPart>
        </mc:Choice>
        <mc:Fallback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69D05949-F254-0664-B3FF-3D27F2CD01C2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10362338" y="2416484"/>
                <a:ext cx="2412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6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28C4A518-E05A-8CF1-D231-1B12D1692235}"/>
                  </a:ext>
                </a:extLst>
              </p14:cNvPr>
              <p14:cNvContentPartPr/>
              <p14:nvPr/>
            </p14:nvContentPartPr>
            <p14:xfrm>
              <a:off x="10352258" y="2564444"/>
              <a:ext cx="72000" cy="166680"/>
            </p14:xfrm>
          </p:contentPart>
        </mc:Choice>
        <mc:Fallback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28C4A518-E05A-8CF1-D231-1B12D1692235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10343618" y="2555804"/>
                <a:ext cx="8964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8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78D0CA9D-C40B-E0EC-C9AC-06A152FFFC49}"/>
                  </a:ext>
                </a:extLst>
              </p14:cNvPr>
              <p14:cNvContentPartPr/>
              <p14:nvPr/>
            </p14:nvContentPartPr>
            <p14:xfrm>
              <a:off x="10477898" y="2590004"/>
              <a:ext cx="152640" cy="92880"/>
            </p14:xfrm>
          </p:contentPart>
        </mc:Choice>
        <mc:Fallback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78D0CA9D-C40B-E0EC-C9AC-06A152FFFC49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10469258" y="2581364"/>
                <a:ext cx="17028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0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8B8CF2E8-F5ED-AA51-539E-82B72CE910A5}"/>
                  </a:ext>
                </a:extLst>
              </p14:cNvPr>
              <p14:cNvContentPartPr/>
              <p14:nvPr/>
            </p14:nvContentPartPr>
            <p14:xfrm>
              <a:off x="10816658" y="2329364"/>
              <a:ext cx="187560" cy="182520"/>
            </p14:xfrm>
          </p:contentPart>
        </mc:Choice>
        <mc:Fallback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8B8CF2E8-F5ED-AA51-539E-82B72CE910A5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10807658" y="2320724"/>
                <a:ext cx="20520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2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D558E349-F9BF-DD7B-1598-DF5D8AE1B86A}"/>
                  </a:ext>
                </a:extLst>
              </p14:cNvPr>
              <p14:cNvContentPartPr/>
              <p14:nvPr/>
            </p14:nvContentPartPr>
            <p14:xfrm>
              <a:off x="10683818" y="2545724"/>
              <a:ext cx="263880" cy="23400"/>
            </p14:xfrm>
          </p:contentPart>
        </mc:Choice>
        <mc:Fallback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D558E349-F9BF-DD7B-1598-DF5D8AE1B86A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10675178" y="2536724"/>
                <a:ext cx="2815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4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2C2AA629-BB43-1CBA-5D82-CA1C97CE4781}"/>
                  </a:ext>
                </a:extLst>
              </p14:cNvPr>
              <p14:cNvContentPartPr/>
              <p14:nvPr/>
            </p14:nvContentPartPr>
            <p14:xfrm>
              <a:off x="10591658" y="2665604"/>
              <a:ext cx="182520" cy="132840"/>
            </p14:xfrm>
          </p:contentPart>
        </mc:Choice>
        <mc:Fallback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2C2AA629-BB43-1CBA-5D82-CA1C97CE4781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10582658" y="2656604"/>
                <a:ext cx="20016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6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49FD772D-53F0-9CFD-43B6-58727F21E2B6}"/>
                  </a:ext>
                </a:extLst>
              </p14:cNvPr>
              <p14:cNvContentPartPr/>
              <p14:nvPr/>
            </p14:nvContentPartPr>
            <p14:xfrm>
              <a:off x="10778858" y="2671724"/>
              <a:ext cx="203040" cy="104400"/>
            </p14:xfrm>
          </p:contentPart>
        </mc:Choice>
        <mc:Fallback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49FD772D-53F0-9CFD-43B6-58727F21E2B6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10769858" y="2663084"/>
                <a:ext cx="22068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8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882785F1-D017-2922-690B-D264FB86E94A}"/>
                  </a:ext>
                </a:extLst>
              </p14:cNvPr>
              <p14:cNvContentPartPr/>
              <p14:nvPr/>
            </p14:nvContentPartPr>
            <p14:xfrm>
              <a:off x="11053178" y="2566964"/>
              <a:ext cx="189360" cy="58680"/>
            </p14:xfrm>
          </p:contentPart>
        </mc:Choice>
        <mc:Fallback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882785F1-D017-2922-690B-D264FB86E94A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11044538" y="2557964"/>
                <a:ext cx="20700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0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9FF4B8A5-FCFC-0739-DA79-7DAE29201734}"/>
                  </a:ext>
                </a:extLst>
              </p14:cNvPr>
              <p14:cNvContentPartPr/>
              <p14:nvPr/>
            </p14:nvContentPartPr>
            <p14:xfrm>
              <a:off x="11402738" y="2483084"/>
              <a:ext cx="103320" cy="127440"/>
            </p14:xfrm>
          </p:contentPart>
        </mc:Choice>
        <mc:Fallback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9FF4B8A5-FCFC-0739-DA79-7DAE29201734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11393738" y="2474444"/>
                <a:ext cx="1209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2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7E277F49-66EC-D697-BACD-392BC9E2BDA2}"/>
                  </a:ext>
                </a:extLst>
              </p14:cNvPr>
              <p14:cNvContentPartPr/>
              <p14:nvPr/>
            </p14:nvContentPartPr>
            <p14:xfrm>
              <a:off x="11450978" y="2455364"/>
              <a:ext cx="149400" cy="13320"/>
            </p14:xfrm>
          </p:contentPart>
        </mc:Choice>
        <mc:Fallback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7E277F49-66EC-D697-BACD-392BC9E2BDA2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11442338" y="2446364"/>
                <a:ext cx="16704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4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787DB137-8A3A-2B4D-7CD8-463C0B8F3831}"/>
                  </a:ext>
                </a:extLst>
              </p14:cNvPr>
              <p14:cNvContentPartPr/>
              <p14:nvPr/>
            </p14:nvContentPartPr>
            <p14:xfrm>
              <a:off x="11627738" y="2375804"/>
              <a:ext cx="152280" cy="211320"/>
            </p14:xfrm>
          </p:contentPart>
        </mc:Choice>
        <mc:Fallback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787DB137-8A3A-2B4D-7CD8-463C0B8F3831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11618738" y="2367164"/>
                <a:ext cx="16992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6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83B7AC05-BC90-C6AB-361F-FFD7E2885462}"/>
                  </a:ext>
                </a:extLst>
              </p14:cNvPr>
              <p14:cNvContentPartPr/>
              <p14:nvPr/>
            </p14:nvContentPartPr>
            <p14:xfrm>
              <a:off x="11746898" y="2542124"/>
              <a:ext cx="135000" cy="88920"/>
            </p14:xfrm>
          </p:contentPart>
        </mc:Choice>
        <mc:Fallback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83B7AC05-BC90-C6AB-361F-FFD7E2885462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11738258" y="2533124"/>
                <a:ext cx="15264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8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5539472E-4253-6879-36AF-759789CB3724}"/>
                  </a:ext>
                </a:extLst>
              </p14:cNvPr>
              <p14:cNvContentPartPr/>
              <p14:nvPr/>
            </p14:nvContentPartPr>
            <p14:xfrm>
              <a:off x="10414178" y="2391284"/>
              <a:ext cx="122400" cy="152640"/>
            </p14:xfrm>
          </p:contentPart>
        </mc:Choice>
        <mc:Fallback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5539472E-4253-6879-36AF-759789CB3724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10405538" y="2382644"/>
                <a:ext cx="14004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0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C164FC05-50DA-6709-82BD-388B8A30EE80}"/>
                  </a:ext>
                </a:extLst>
              </p14:cNvPr>
              <p14:cNvContentPartPr/>
              <p14:nvPr/>
            </p14:nvContentPartPr>
            <p14:xfrm>
              <a:off x="8944658" y="2215244"/>
              <a:ext cx="1652760" cy="90720"/>
            </p14:xfrm>
          </p:contentPart>
        </mc:Choice>
        <mc:Fallback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C164FC05-50DA-6709-82BD-388B8A30EE80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8935658" y="2206604"/>
                <a:ext cx="16704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2">
            <p14:nvContentPartPr>
              <p14:cNvPr id="512" name="Freihand 511">
                <a:extLst>
                  <a:ext uri="{FF2B5EF4-FFF2-40B4-BE49-F238E27FC236}">
                    <a16:creationId xmlns:a16="http://schemas.microsoft.com/office/drawing/2014/main" id="{BACAF4ED-1B4A-7BD0-F6F6-AB5688F9544D}"/>
                  </a:ext>
                </a:extLst>
              </p14:cNvPr>
              <p14:cNvContentPartPr/>
              <p14:nvPr/>
            </p14:nvContentPartPr>
            <p14:xfrm>
              <a:off x="8822618" y="1582004"/>
              <a:ext cx="237600" cy="39600"/>
            </p14:xfrm>
          </p:contentPart>
        </mc:Choice>
        <mc:Fallback>
          <p:pic>
            <p:nvPicPr>
              <p:cNvPr id="512" name="Freihand 511">
                <a:extLst>
                  <a:ext uri="{FF2B5EF4-FFF2-40B4-BE49-F238E27FC236}">
                    <a16:creationId xmlns:a16="http://schemas.microsoft.com/office/drawing/2014/main" id="{BACAF4ED-1B4A-7BD0-F6F6-AB5688F9544D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8813978" y="1573364"/>
                <a:ext cx="255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4">
            <p14:nvContentPartPr>
              <p14:cNvPr id="513" name="Freihand 512">
                <a:extLst>
                  <a:ext uri="{FF2B5EF4-FFF2-40B4-BE49-F238E27FC236}">
                    <a16:creationId xmlns:a16="http://schemas.microsoft.com/office/drawing/2014/main" id="{348113A7-6E0D-01F6-8179-33EC72FBA7B0}"/>
                  </a:ext>
                </a:extLst>
              </p14:cNvPr>
              <p14:cNvContentPartPr/>
              <p14:nvPr/>
            </p14:nvContentPartPr>
            <p14:xfrm>
              <a:off x="8759978" y="1682444"/>
              <a:ext cx="1995840" cy="127800"/>
            </p14:xfrm>
          </p:contentPart>
        </mc:Choice>
        <mc:Fallback>
          <p:pic>
            <p:nvPicPr>
              <p:cNvPr id="513" name="Freihand 512">
                <a:extLst>
                  <a:ext uri="{FF2B5EF4-FFF2-40B4-BE49-F238E27FC236}">
                    <a16:creationId xmlns:a16="http://schemas.microsoft.com/office/drawing/2014/main" id="{348113A7-6E0D-01F6-8179-33EC72FBA7B0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8751338" y="1673444"/>
                <a:ext cx="20134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6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D3CA18B4-C6A7-5E6B-9C74-D90C83AE8C90}"/>
                  </a:ext>
                </a:extLst>
              </p14:cNvPr>
              <p14:cNvContentPartPr/>
              <p14:nvPr/>
            </p14:nvContentPartPr>
            <p14:xfrm>
              <a:off x="9664298" y="1914644"/>
              <a:ext cx="21600" cy="19008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D3CA18B4-C6A7-5E6B-9C74-D90C83AE8C90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9655298" y="1905644"/>
                <a:ext cx="392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8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08511C2B-1E67-541A-8BFE-9BB752BC76E4}"/>
                  </a:ext>
                </a:extLst>
              </p14:cNvPr>
              <p14:cNvContentPartPr/>
              <p14:nvPr/>
            </p14:nvContentPartPr>
            <p14:xfrm>
              <a:off x="9614258" y="1994564"/>
              <a:ext cx="167400" cy="38520"/>
            </p14:xfrm>
          </p:contentPart>
        </mc:Choice>
        <mc:Fallback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08511C2B-1E67-541A-8BFE-9BB752BC76E4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9605258" y="1985924"/>
                <a:ext cx="1850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0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5718409C-99FF-95DA-31E7-6988FCFF5D59}"/>
                  </a:ext>
                </a:extLst>
              </p14:cNvPr>
              <p14:cNvContentPartPr/>
              <p14:nvPr/>
            </p14:nvContentPartPr>
            <p14:xfrm>
              <a:off x="9866978" y="1867124"/>
              <a:ext cx="227520" cy="218520"/>
            </p14:xfrm>
          </p:contentPart>
        </mc:Choice>
        <mc:Fallback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5718409C-99FF-95DA-31E7-6988FCFF5D59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9857978" y="1858484"/>
                <a:ext cx="24516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2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9805DF48-ED19-CCF3-0626-C32AF15EFECC}"/>
                  </a:ext>
                </a:extLst>
              </p14:cNvPr>
              <p14:cNvContentPartPr/>
              <p14:nvPr/>
            </p14:nvContentPartPr>
            <p14:xfrm>
              <a:off x="10103858" y="1868204"/>
              <a:ext cx="279000" cy="190080"/>
            </p14:xfrm>
          </p:contentPart>
        </mc:Choice>
        <mc:Fallback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9805DF48-ED19-CCF3-0626-C32AF15EFECC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10095218" y="1859204"/>
                <a:ext cx="2966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4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D8BC875B-D8D3-FC5C-FCDA-3873E9D66E9E}"/>
                  </a:ext>
                </a:extLst>
              </p14:cNvPr>
              <p14:cNvContentPartPr/>
              <p14:nvPr/>
            </p14:nvContentPartPr>
            <p14:xfrm>
              <a:off x="10534058" y="1805204"/>
              <a:ext cx="121680" cy="258840"/>
            </p14:xfrm>
          </p:contentPart>
        </mc:Choice>
        <mc:Fallback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D8BC875B-D8D3-FC5C-FCDA-3873E9D66E9E}"/>
                  </a:ext>
                </a:extLst>
              </p:cNvPr>
              <p:cNvPicPr/>
              <p:nvPr/>
            </p:nvPicPr>
            <p:blipFill>
              <a:blip r:embed="rId575"/>
              <a:stretch>
                <a:fillRect/>
              </a:stretch>
            </p:blipFill>
            <p:spPr>
              <a:xfrm>
                <a:off x="10525418" y="1796564"/>
                <a:ext cx="13932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6">
            <p14:nvContentPartPr>
              <p14:cNvPr id="519" name="Freihand 518">
                <a:extLst>
                  <a:ext uri="{FF2B5EF4-FFF2-40B4-BE49-F238E27FC236}">
                    <a16:creationId xmlns:a16="http://schemas.microsoft.com/office/drawing/2014/main" id="{5C5693F1-88C9-B266-2214-5343803D0564}"/>
                  </a:ext>
                </a:extLst>
              </p14:cNvPr>
              <p14:cNvContentPartPr/>
              <p14:nvPr/>
            </p14:nvContentPartPr>
            <p14:xfrm>
              <a:off x="8890298" y="1864244"/>
              <a:ext cx="187200" cy="185400"/>
            </p14:xfrm>
          </p:contentPart>
        </mc:Choice>
        <mc:Fallback>
          <p:pic>
            <p:nvPicPr>
              <p:cNvPr id="519" name="Freihand 518">
                <a:extLst>
                  <a:ext uri="{FF2B5EF4-FFF2-40B4-BE49-F238E27FC236}">
                    <a16:creationId xmlns:a16="http://schemas.microsoft.com/office/drawing/2014/main" id="{5C5693F1-88C9-B266-2214-5343803D0564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8881658" y="1855604"/>
                <a:ext cx="20484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8">
            <p14:nvContentPartPr>
              <p14:cNvPr id="520" name="Freihand 519">
                <a:extLst>
                  <a:ext uri="{FF2B5EF4-FFF2-40B4-BE49-F238E27FC236}">
                    <a16:creationId xmlns:a16="http://schemas.microsoft.com/office/drawing/2014/main" id="{8965BBC1-6532-2157-D5D2-A807A333F786}"/>
                  </a:ext>
                </a:extLst>
              </p14:cNvPr>
              <p14:cNvContentPartPr/>
              <p14:nvPr/>
            </p14:nvContentPartPr>
            <p14:xfrm>
              <a:off x="9022058" y="1944884"/>
              <a:ext cx="30240" cy="157680"/>
            </p14:xfrm>
          </p:contentPart>
        </mc:Choice>
        <mc:Fallback>
          <p:pic>
            <p:nvPicPr>
              <p:cNvPr id="520" name="Freihand 519">
                <a:extLst>
                  <a:ext uri="{FF2B5EF4-FFF2-40B4-BE49-F238E27FC236}">
                    <a16:creationId xmlns:a16="http://schemas.microsoft.com/office/drawing/2014/main" id="{8965BBC1-6532-2157-D5D2-A807A333F786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9013058" y="1936244"/>
                <a:ext cx="4788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0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B8AE70FC-D86E-FD2A-6C8D-ED80B7EDF37E}"/>
                  </a:ext>
                </a:extLst>
              </p14:cNvPr>
              <p14:cNvContentPartPr/>
              <p14:nvPr/>
            </p14:nvContentPartPr>
            <p14:xfrm>
              <a:off x="9142298" y="1899524"/>
              <a:ext cx="187560" cy="202320"/>
            </p14:xfrm>
          </p:contentPart>
        </mc:Choice>
        <mc:Fallback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B8AE70FC-D86E-FD2A-6C8D-ED80B7EDF37E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9133298" y="1890884"/>
                <a:ext cx="2052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2">
            <p14:nvContentPartPr>
              <p14:cNvPr id="522" name="Freihand 521">
                <a:extLst>
                  <a:ext uri="{FF2B5EF4-FFF2-40B4-BE49-F238E27FC236}">
                    <a16:creationId xmlns:a16="http://schemas.microsoft.com/office/drawing/2014/main" id="{4B1DEE3B-BF15-1CBB-87DE-E03796A22B36}"/>
                  </a:ext>
                </a:extLst>
              </p14:cNvPr>
              <p14:cNvContentPartPr/>
              <p14:nvPr/>
            </p14:nvContentPartPr>
            <p14:xfrm>
              <a:off x="9349298" y="1906004"/>
              <a:ext cx="168840" cy="200880"/>
            </p14:xfrm>
          </p:contentPart>
        </mc:Choice>
        <mc:Fallback>
          <p:pic>
            <p:nvPicPr>
              <p:cNvPr id="522" name="Freihand 521">
                <a:extLst>
                  <a:ext uri="{FF2B5EF4-FFF2-40B4-BE49-F238E27FC236}">
                    <a16:creationId xmlns:a16="http://schemas.microsoft.com/office/drawing/2014/main" id="{4B1DEE3B-BF15-1CBB-87DE-E03796A22B36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9340298" y="1897004"/>
                <a:ext cx="18648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4">
            <p14:nvContentPartPr>
              <p14:cNvPr id="524" name="Freihand 523">
                <a:extLst>
                  <a:ext uri="{FF2B5EF4-FFF2-40B4-BE49-F238E27FC236}">
                    <a16:creationId xmlns:a16="http://schemas.microsoft.com/office/drawing/2014/main" id="{9022C464-4A5E-969F-7093-F68FBEB97F78}"/>
                  </a:ext>
                </a:extLst>
              </p14:cNvPr>
              <p14:cNvContentPartPr/>
              <p14:nvPr/>
            </p14:nvContentPartPr>
            <p14:xfrm>
              <a:off x="5343218" y="2675324"/>
              <a:ext cx="159840" cy="205920"/>
            </p14:xfrm>
          </p:contentPart>
        </mc:Choice>
        <mc:Fallback>
          <p:pic>
            <p:nvPicPr>
              <p:cNvPr id="524" name="Freihand 523">
                <a:extLst>
                  <a:ext uri="{FF2B5EF4-FFF2-40B4-BE49-F238E27FC236}">
                    <a16:creationId xmlns:a16="http://schemas.microsoft.com/office/drawing/2014/main" id="{9022C464-4A5E-969F-7093-F68FBEB97F78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5334578" y="2666684"/>
                <a:ext cx="17748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6">
            <p14:nvContentPartPr>
              <p14:cNvPr id="525" name="Freihand 524">
                <a:extLst>
                  <a:ext uri="{FF2B5EF4-FFF2-40B4-BE49-F238E27FC236}">
                    <a16:creationId xmlns:a16="http://schemas.microsoft.com/office/drawing/2014/main" id="{149ADAC9-E3C2-BBD0-0ED2-074F764E57AF}"/>
                  </a:ext>
                </a:extLst>
              </p14:cNvPr>
              <p14:cNvContentPartPr/>
              <p14:nvPr/>
            </p14:nvContentPartPr>
            <p14:xfrm>
              <a:off x="5441858" y="2794844"/>
              <a:ext cx="29880" cy="139680"/>
            </p14:xfrm>
          </p:contentPart>
        </mc:Choice>
        <mc:Fallback>
          <p:pic>
            <p:nvPicPr>
              <p:cNvPr id="525" name="Freihand 524">
                <a:extLst>
                  <a:ext uri="{FF2B5EF4-FFF2-40B4-BE49-F238E27FC236}">
                    <a16:creationId xmlns:a16="http://schemas.microsoft.com/office/drawing/2014/main" id="{149ADAC9-E3C2-BBD0-0ED2-074F764E57AF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5433218" y="2786204"/>
                <a:ext cx="475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8">
            <p14:nvContentPartPr>
              <p14:cNvPr id="526" name="Freihand 525">
                <a:extLst>
                  <a:ext uri="{FF2B5EF4-FFF2-40B4-BE49-F238E27FC236}">
                    <a16:creationId xmlns:a16="http://schemas.microsoft.com/office/drawing/2014/main" id="{13D153A8-7499-A105-1F23-4A1445EA1F00}"/>
                  </a:ext>
                </a:extLst>
              </p14:cNvPr>
              <p14:cNvContentPartPr/>
              <p14:nvPr/>
            </p14:nvContentPartPr>
            <p14:xfrm>
              <a:off x="5575058" y="2717804"/>
              <a:ext cx="164520" cy="205560"/>
            </p14:xfrm>
          </p:contentPart>
        </mc:Choice>
        <mc:Fallback>
          <p:pic>
            <p:nvPicPr>
              <p:cNvPr id="526" name="Freihand 525">
                <a:extLst>
                  <a:ext uri="{FF2B5EF4-FFF2-40B4-BE49-F238E27FC236}">
                    <a16:creationId xmlns:a16="http://schemas.microsoft.com/office/drawing/2014/main" id="{13D153A8-7499-A105-1F23-4A1445EA1F00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5566418" y="2709164"/>
                <a:ext cx="18216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0">
            <p14:nvContentPartPr>
              <p14:cNvPr id="527" name="Freihand 526">
                <a:extLst>
                  <a:ext uri="{FF2B5EF4-FFF2-40B4-BE49-F238E27FC236}">
                    <a16:creationId xmlns:a16="http://schemas.microsoft.com/office/drawing/2014/main" id="{99F08AC5-9069-3498-C506-0665BE19BA56}"/>
                  </a:ext>
                </a:extLst>
              </p14:cNvPr>
              <p14:cNvContentPartPr/>
              <p14:nvPr/>
            </p14:nvContentPartPr>
            <p14:xfrm>
              <a:off x="5739578" y="2705204"/>
              <a:ext cx="113040" cy="176400"/>
            </p14:xfrm>
          </p:contentPart>
        </mc:Choice>
        <mc:Fallback>
          <p:pic>
            <p:nvPicPr>
              <p:cNvPr id="527" name="Freihand 526">
                <a:extLst>
                  <a:ext uri="{FF2B5EF4-FFF2-40B4-BE49-F238E27FC236}">
                    <a16:creationId xmlns:a16="http://schemas.microsoft.com/office/drawing/2014/main" id="{99F08AC5-9069-3498-C506-0665BE19BA56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5730578" y="2696204"/>
                <a:ext cx="130680" cy="19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30" name="Gruppieren 529">
            <a:extLst>
              <a:ext uri="{FF2B5EF4-FFF2-40B4-BE49-F238E27FC236}">
                <a16:creationId xmlns:a16="http://schemas.microsoft.com/office/drawing/2014/main" id="{01320805-F6E1-6BE7-27E5-0A531F1DAFB5}"/>
              </a:ext>
            </a:extLst>
          </p:cNvPr>
          <p:cNvGrpSpPr/>
          <p:nvPr/>
        </p:nvGrpSpPr>
        <p:grpSpPr>
          <a:xfrm>
            <a:off x="7155458" y="2596124"/>
            <a:ext cx="1406520" cy="356400"/>
            <a:chOff x="7155458" y="2596124"/>
            <a:chExt cx="1406520" cy="35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EE989156-8D92-1738-D0E0-BC6ABF6D531F}"/>
                    </a:ext>
                  </a:extLst>
                </p14:cNvPr>
                <p14:cNvContentPartPr/>
                <p14:nvPr/>
              </p14:nvContentPartPr>
              <p14:xfrm>
                <a:off x="7155458" y="2724284"/>
                <a:ext cx="198000" cy="1440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EE989156-8D92-1738-D0E0-BC6ABF6D531F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7146818" y="2715284"/>
                  <a:ext cx="215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3A7F946A-3870-EE0B-179F-836B8EC14285}"/>
                    </a:ext>
                  </a:extLst>
                </p14:cNvPr>
                <p14:cNvContentPartPr/>
                <p14:nvPr/>
              </p14:nvContentPartPr>
              <p14:xfrm>
                <a:off x="7161938" y="2778284"/>
                <a:ext cx="198000" cy="864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3A7F946A-3870-EE0B-179F-836B8EC14285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7152938" y="2769644"/>
                  <a:ext cx="215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B8DD3D62-3141-CB58-18AB-268F3A7C0B85}"/>
                    </a:ext>
                  </a:extLst>
                </p14:cNvPr>
                <p14:cNvContentPartPr/>
                <p14:nvPr/>
              </p14:nvContentPartPr>
              <p14:xfrm>
                <a:off x="7797338" y="2660564"/>
                <a:ext cx="203040" cy="1648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B8DD3D62-3141-CB58-18AB-268F3A7C0B85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7788338" y="2651564"/>
                  <a:ext cx="2206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C1C72D54-71C0-9CFD-E7E1-42E7FD1D148D}"/>
                    </a:ext>
                  </a:extLst>
                </p14:cNvPr>
                <p14:cNvContentPartPr/>
                <p14:nvPr/>
              </p14:nvContentPartPr>
              <p14:xfrm>
                <a:off x="7264538" y="2636804"/>
                <a:ext cx="165960" cy="31572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C1C72D54-71C0-9CFD-E7E1-42E7FD1D148D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7255538" y="2628164"/>
                  <a:ext cx="1836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2D9D9532-84A9-2EF4-6D42-34CECC5C4975}"/>
                    </a:ext>
                  </a:extLst>
                </p14:cNvPr>
                <p14:cNvContentPartPr/>
                <p14:nvPr/>
              </p14:nvContentPartPr>
              <p14:xfrm>
                <a:off x="7975178" y="2658404"/>
                <a:ext cx="174600" cy="15444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2D9D9532-84A9-2EF4-6D42-34CECC5C4975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7966178" y="2649764"/>
                  <a:ext cx="1922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17F8F81A-C04C-8FE7-21AF-1197208A0411}"/>
                    </a:ext>
                  </a:extLst>
                </p14:cNvPr>
                <p14:cNvContentPartPr/>
                <p14:nvPr/>
              </p14:nvContentPartPr>
              <p14:xfrm>
                <a:off x="8357858" y="2705204"/>
                <a:ext cx="187560" cy="2160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17F8F81A-C04C-8FE7-21AF-1197208A0411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8348858" y="2696204"/>
                  <a:ext cx="2052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5B83BEF4-6BD1-E052-8E59-51CF75A269C4}"/>
                    </a:ext>
                  </a:extLst>
                </p14:cNvPr>
                <p14:cNvContentPartPr/>
                <p14:nvPr/>
              </p14:nvContentPartPr>
              <p14:xfrm>
                <a:off x="8312858" y="2772164"/>
                <a:ext cx="249120" cy="1800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5B83BEF4-6BD1-E052-8E59-51CF75A269C4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8304218" y="2763164"/>
                  <a:ext cx="266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E019088B-19D5-1664-C0D2-001D1044B802}"/>
                    </a:ext>
                  </a:extLst>
                </p14:cNvPr>
                <p14:cNvContentPartPr/>
                <p14:nvPr/>
              </p14:nvContentPartPr>
              <p14:xfrm>
                <a:off x="7499978" y="2596124"/>
                <a:ext cx="173160" cy="26892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E019088B-19D5-1664-C0D2-001D1044B802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7491338" y="2587124"/>
                  <a:ext cx="190800" cy="28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9" name="Gruppieren 538">
            <a:extLst>
              <a:ext uri="{FF2B5EF4-FFF2-40B4-BE49-F238E27FC236}">
                <a16:creationId xmlns:a16="http://schemas.microsoft.com/office/drawing/2014/main" id="{DE246271-65A9-6729-1282-3EC254872AC4}"/>
              </a:ext>
            </a:extLst>
          </p:cNvPr>
          <p:cNvGrpSpPr/>
          <p:nvPr/>
        </p:nvGrpSpPr>
        <p:grpSpPr>
          <a:xfrm>
            <a:off x="8738018" y="3017324"/>
            <a:ext cx="3245760" cy="498600"/>
            <a:chOff x="8738018" y="3017324"/>
            <a:chExt cx="3245760" cy="49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7DEC328D-76BD-77C6-0A76-36AA430F5B38}"/>
                    </a:ext>
                  </a:extLst>
                </p14:cNvPr>
                <p14:cNvContentPartPr/>
                <p14:nvPr/>
              </p14:nvContentPartPr>
              <p14:xfrm>
                <a:off x="9629018" y="3176804"/>
                <a:ext cx="110520" cy="8568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7DEC328D-76BD-77C6-0A76-36AA430F5B38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9620378" y="3168164"/>
                  <a:ext cx="1281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F4FC1C86-8B3B-C6DF-E169-3F21DDB563BC}"/>
                    </a:ext>
                  </a:extLst>
                </p14:cNvPr>
                <p14:cNvContentPartPr/>
                <p14:nvPr/>
              </p14:nvContentPartPr>
              <p14:xfrm>
                <a:off x="9808658" y="3143684"/>
                <a:ext cx="111960" cy="12168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F4FC1C86-8B3B-C6DF-E169-3F21DDB563BC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9799658" y="3134684"/>
                  <a:ext cx="1296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7C08E62B-7E1D-E8AD-F3A0-F4C8CA2D8C6A}"/>
                    </a:ext>
                  </a:extLst>
                </p14:cNvPr>
                <p14:cNvContentPartPr/>
                <p14:nvPr/>
              </p14:nvContentPartPr>
              <p14:xfrm>
                <a:off x="10117178" y="3136484"/>
                <a:ext cx="20520" cy="12744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7C08E62B-7E1D-E8AD-F3A0-F4C8CA2D8C6A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0108538" y="3127484"/>
                  <a:ext cx="381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CE8D0B9A-5408-99D7-7BBA-B457F8620BF8}"/>
                    </a:ext>
                  </a:extLst>
                </p14:cNvPr>
                <p14:cNvContentPartPr/>
                <p14:nvPr/>
              </p14:nvContentPartPr>
              <p14:xfrm>
                <a:off x="10067858" y="3218924"/>
                <a:ext cx="121680" cy="612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CE8D0B9A-5408-99D7-7BBA-B457F8620BF8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0058858" y="3210284"/>
                  <a:ext cx="139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AD4DFC51-98F2-2B3E-1BE3-D80A9D0E65E6}"/>
                    </a:ext>
                  </a:extLst>
                </p14:cNvPr>
                <p14:cNvContentPartPr/>
                <p14:nvPr/>
              </p14:nvContentPartPr>
              <p14:xfrm>
                <a:off x="10292858" y="3079244"/>
                <a:ext cx="140040" cy="16344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AD4DFC51-98F2-2B3E-1BE3-D80A9D0E65E6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0284218" y="3070244"/>
                  <a:ext cx="1576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77C1AED7-8BBE-12ED-7DA9-462A682DAE87}"/>
                    </a:ext>
                  </a:extLst>
                </p14:cNvPr>
                <p14:cNvContentPartPr/>
                <p14:nvPr/>
              </p14:nvContentPartPr>
              <p14:xfrm>
                <a:off x="10459538" y="3093644"/>
                <a:ext cx="98280" cy="13032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77C1AED7-8BBE-12ED-7DA9-462A682DAE87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0450538" y="3084644"/>
                  <a:ext cx="1159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3565BE5D-3A16-F59E-DDA1-C29BCA9B8759}"/>
                    </a:ext>
                  </a:extLst>
                </p14:cNvPr>
                <p14:cNvContentPartPr/>
                <p14:nvPr/>
              </p14:nvContentPartPr>
              <p14:xfrm>
                <a:off x="10583738" y="3119564"/>
                <a:ext cx="213840" cy="11232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3565BE5D-3A16-F59E-DDA1-C29BCA9B8759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0574738" y="3110924"/>
                  <a:ext cx="2314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01F5A5EC-07C2-9AC5-7B75-4CED87796167}"/>
                    </a:ext>
                  </a:extLst>
                </p14:cNvPr>
                <p14:cNvContentPartPr/>
                <p14:nvPr/>
              </p14:nvContentPartPr>
              <p14:xfrm>
                <a:off x="10994498" y="3058364"/>
                <a:ext cx="102960" cy="14292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01F5A5EC-07C2-9AC5-7B75-4CED87796167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0985858" y="3049724"/>
                  <a:ext cx="1206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96F5E7B2-DD0B-3DAD-DA4B-9A6CC5C551D9}"/>
                    </a:ext>
                  </a:extLst>
                </p14:cNvPr>
                <p14:cNvContentPartPr/>
                <p14:nvPr/>
              </p14:nvContentPartPr>
              <p14:xfrm>
                <a:off x="11040578" y="3017324"/>
                <a:ext cx="115560" cy="396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96F5E7B2-DD0B-3DAD-DA4B-9A6CC5C551D9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11031578" y="3008324"/>
                  <a:ext cx="1332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0EA32B01-8EBC-7875-44BC-D489A13827CF}"/>
                    </a:ext>
                  </a:extLst>
                </p14:cNvPr>
                <p14:cNvContentPartPr/>
                <p14:nvPr/>
              </p14:nvContentPartPr>
              <p14:xfrm>
                <a:off x="10260818" y="3265364"/>
                <a:ext cx="890280" cy="8352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0EA32B01-8EBC-7875-44BC-D489A13827CF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10251818" y="3256724"/>
                  <a:ext cx="9079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DEBECBD5-C544-8E94-9A3E-2C075A55E225}"/>
                    </a:ext>
                  </a:extLst>
                </p14:cNvPr>
                <p14:cNvContentPartPr/>
                <p14:nvPr/>
              </p14:nvContentPartPr>
              <p14:xfrm>
                <a:off x="10441178" y="3411164"/>
                <a:ext cx="136800" cy="10332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DEBECBD5-C544-8E94-9A3E-2C075A55E225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0432538" y="3402164"/>
                  <a:ext cx="1544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F45F3B39-8214-0E0E-D148-CA9A42C228AA}"/>
                    </a:ext>
                  </a:extLst>
                </p14:cNvPr>
                <p14:cNvContentPartPr/>
                <p14:nvPr/>
              </p14:nvContentPartPr>
              <p14:xfrm>
                <a:off x="10611818" y="3404684"/>
                <a:ext cx="108000" cy="10332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F45F3B39-8214-0E0E-D148-CA9A42C228AA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0602818" y="3396044"/>
                  <a:ext cx="1256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0B669C8F-895C-0DCB-549F-E9F32CCB4129}"/>
                    </a:ext>
                  </a:extLst>
                </p14:cNvPr>
                <p14:cNvContentPartPr/>
                <p14:nvPr/>
              </p14:nvContentPartPr>
              <p14:xfrm>
                <a:off x="10594898" y="3384524"/>
                <a:ext cx="266040" cy="13140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0B669C8F-895C-0DCB-549F-E9F32CCB4129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0586258" y="3375884"/>
                  <a:ext cx="2836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77D7E310-3824-8104-1CAB-2CF598376001}"/>
                    </a:ext>
                  </a:extLst>
                </p14:cNvPr>
                <p14:cNvContentPartPr/>
                <p14:nvPr/>
              </p14:nvContentPartPr>
              <p14:xfrm>
                <a:off x="10450538" y="3092204"/>
                <a:ext cx="288720" cy="19008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77D7E310-3824-8104-1CAB-2CF598376001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0441898" y="3083204"/>
                  <a:ext cx="3063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06945271-FB3E-9BD7-1AB9-15FF49A369EA}"/>
                    </a:ext>
                  </a:extLst>
                </p14:cNvPr>
                <p14:cNvContentPartPr/>
                <p14:nvPr/>
              </p14:nvContentPartPr>
              <p14:xfrm>
                <a:off x="11268098" y="3208124"/>
                <a:ext cx="183600" cy="2520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06945271-FB3E-9BD7-1AB9-15FF49A369EA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1259098" y="3199484"/>
                  <a:ext cx="201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13F12040-DE46-AE67-EC33-1508B7FFE2D2}"/>
                    </a:ext>
                  </a:extLst>
                </p14:cNvPr>
                <p14:cNvContentPartPr/>
                <p14:nvPr/>
              </p14:nvContentPartPr>
              <p14:xfrm>
                <a:off x="11284658" y="3284444"/>
                <a:ext cx="133560" cy="792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13F12040-DE46-AE67-EC33-1508B7FFE2D2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1275658" y="3275804"/>
                  <a:ext cx="1512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E09864DF-A579-FDC3-170F-AC2C468F5DFF}"/>
                    </a:ext>
                  </a:extLst>
                </p14:cNvPr>
                <p14:cNvContentPartPr/>
                <p14:nvPr/>
              </p14:nvContentPartPr>
              <p14:xfrm>
                <a:off x="11759138" y="3084284"/>
                <a:ext cx="224640" cy="18936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E09864DF-A579-FDC3-170F-AC2C468F5DFF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1750498" y="3075644"/>
                  <a:ext cx="2422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439E192C-2CF3-6382-0058-8E2150D3BF03}"/>
                    </a:ext>
                  </a:extLst>
                </p14:cNvPr>
                <p14:cNvContentPartPr/>
                <p14:nvPr/>
              </p14:nvContentPartPr>
              <p14:xfrm>
                <a:off x="8738018" y="3167804"/>
                <a:ext cx="164880" cy="12744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439E192C-2CF3-6382-0058-8E2150D3BF03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8729378" y="3158804"/>
                  <a:ext cx="1825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CB6BE6BD-6EBA-32CF-E40D-8F7689F9561D}"/>
                    </a:ext>
                  </a:extLst>
                </p14:cNvPr>
                <p14:cNvContentPartPr/>
                <p14:nvPr/>
              </p14:nvContentPartPr>
              <p14:xfrm>
                <a:off x="8805698" y="3165284"/>
                <a:ext cx="141840" cy="30348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CB6BE6BD-6EBA-32CF-E40D-8F7689F9561D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8797058" y="3156644"/>
                  <a:ext cx="1594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3768CBA8-B7C7-33CB-A9F5-D5EDFD650AE4}"/>
                    </a:ext>
                  </a:extLst>
                </p14:cNvPr>
                <p14:cNvContentPartPr/>
                <p14:nvPr/>
              </p14:nvContentPartPr>
              <p14:xfrm>
                <a:off x="8981738" y="3033524"/>
                <a:ext cx="174960" cy="15156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3768CBA8-B7C7-33CB-A9F5-D5EDFD650AE4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8973098" y="3024884"/>
                  <a:ext cx="192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EDFF2635-83A4-E800-139F-D402130F3123}"/>
                    </a:ext>
                  </a:extLst>
                </p14:cNvPr>
                <p14:cNvContentPartPr/>
                <p14:nvPr/>
              </p14:nvContentPartPr>
              <p14:xfrm>
                <a:off x="9125018" y="3241244"/>
                <a:ext cx="189360" cy="1008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EDFF2635-83A4-E800-139F-D402130F3123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9116378" y="3232244"/>
                  <a:ext cx="2070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D2CBDF6E-4EE7-9F8B-8FFA-C59AD34C76E6}"/>
                    </a:ext>
                  </a:extLst>
                </p14:cNvPr>
                <p14:cNvContentPartPr/>
                <p14:nvPr/>
              </p14:nvContentPartPr>
              <p14:xfrm>
                <a:off x="9131858" y="3304604"/>
                <a:ext cx="170640" cy="2772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D2CBDF6E-4EE7-9F8B-8FFA-C59AD34C76E6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9122858" y="3295964"/>
                  <a:ext cx="1882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773D35A5-666D-3A38-FCBB-2A841A8D480F}"/>
                    </a:ext>
                  </a:extLst>
                </p14:cNvPr>
                <p14:cNvContentPartPr/>
                <p14:nvPr/>
              </p14:nvContentPartPr>
              <p14:xfrm>
                <a:off x="9409058" y="3055844"/>
                <a:ext cx="145080" cy="18936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773D35A5-666D-3A38-FCBB-2A841A8D480F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9400058" y="3046844"/>
                  <a:ext cx="1627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6A4E23EE-26B0-861F-EFBC-7A76460B6EF4}"/>
                    </a:ext>
                  </a:extLst>
                </p14:cNvPr>
                <p14:cNvContentPartPr/>
                <p14:nvPr/>
              </p14:nvContentPartPr>
              <p14:xfrm>
                <a:off x="9459458" y="3132164"/>
                <a:ext cx="75600" cy="30204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6A4E23EE-26B0-861F-EFBC-7A76460B6EF4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9450818" y="3123524"/>
                  <a:ext cx="932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128FFA9C-3522-524C-E0F3-43869DA681B3}"/>
                    </a:ext>
                  </a:extLst>
                </p14:cNvPr>
                <p14:cNvContentPartPr/>
                <p14:nvPr/>
              </p14:nvContentPartPr>
              <p14:xfrm>
                <a:off x="11493098" y="3034604"/>
                <a:ext cx="130320" cy="19476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128FFA9C-3522-524C-E0F3-43869DA681B3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1484098" y="3025604"/>
                  <a:ext cx="1479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14F23D84-EDD8-B0A4-E40E-77C43C4FE169}"/>
                    </a:ext>
                  </a:extLst>
                </p14:cNvPr>
                <p14:cNvContentPartPr/>
                <p14:nvPr/>
              </p14:nvContentPartPr>
              <p14:xfrm>
                <a:off x="11574098" y="3112724"/>
                <a:ext cx="13680" cy="19656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14F23D84-EDD8-B0A4-E40E-77C43C4FE169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1565458" y="3103724"/>
                  <a:ext cx="313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36429B85-CDAD-A4C0-B13E-BC2B7DA2189B}"/>
                    </a:ext>
                  </a:extLst>
                </p14:cNvPr>
                <p14:cNvContentPartPr/>
                <p14:nvPr/>
              </p14:nvContentPartPr>
              <p14:xfrm>
                <a:off x="11633138" y="3056564"/>
                <a:ext cx="84600" cy="23832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36429B85-CDAD-A4C0-B13E-BC2B7DA2189B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1624498" y="3047924"/>
                  <a:ext cx="102240" cy="25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2">
            <p14:nvContentPartPr>
              <p14:cNvPr id="546" name="Freihand 545">
                <a:extLst>
                  <a:ext uri="{FF2B5EF4-FFF2-40B4-BE49-F238E27FC236}">
                    <a16:creationId xmlns:a16="http://schemas.microsoft.com/office/drawing/2014/main" id="{11809651-8860-6281-F213-C1EF9FA4A1B5}"/>
                  </a:ext>
                </a:extLst>
              </p14:cNvPr>
              <p14:cNvContentPartPr/>
              <p14:nvPr/>
            </p14:nvContentPartPr>
            <p14:xfrm>
              <a:off x="2610818" y="4446524"/>
              <a:ext cx="476280" cy="117000"/>
            </p14:xfrm>
          </p:contentPart>
        </mc:Choice>
        <mc:Fallback>
          <p:pic>
            <p:nvPicPr>
              <p:cNvPr id="546" name="Freihand 545">
                <a:extLst>
                  <a:ext uri="{FF2B5EF4-FFF2-40B4-BE49-F238E27FC236}">
                    <a16:creationId xmlns:a16="http://schemas.microsoft.com/office/drawing/2014/main" id="{11809651-8860-6281-F213-C1EF9FA4A1B5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2601818" y="4437524"/>
                <a:ext cx="4939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4">
            <p14:nvContentPartPr>
              <p14:cNvPr id="548" name="Freihand 547">
                <a:extLst>
                  <a:ext uri="{FF2B5EF4-FFF2-40B4-BE49-F238E27FC236}">
                    <a16:creationId xmlns:a16="http://schemas.microsoft.com/office/drawing/2014/main" id="{27E1C32B-A659-3A05-598D-305FBCCD026D}"/>
                  </a:ext>
                </a:extLst>
              </p14:cNvPr>
              <p14:cNvContentPartPr/>
              <p14:nvPr/>
            </p14:nvContentPartPr>
            <p14:xfrm>
              <a:off x="3327218" y="4572164"/>
              <a:ext cx="143280" cy="203760"/>
            </p14:xfrm>
          </p:contentPart>
        </mc:Choice>
        <mc:Fallback>
          <p:pic>
            <p:nvPicPr>
              <p:cNvPr id="548" name="Freihand 547">
                <a:extLst>
                  <a:ext uri="{FF2B5EF4-FFF2-40B4-BE49-F238E27FC236}">
                    <a16:creationId xmlns:a16="http://schemas.microsoft.com/office/drawing/2014/main" id="{27E1C32B-A659-3A05-598D-305FBCCD026D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3318218" y="4563164"/>
                <a:ext cx="16092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6">
            <p14:nvContentPartPr>
              <p14:cNvPr id="550" name="Freihand 549">
                <a:extLst>
                  <a:ext uri="{FF2B5EF4-FFF2-40B4-BE49-F238E27FC236}">
                    <a16:creationId xmlns:a16="http://schemas.microsoft.com/office/drawing/2014/main" id="{B99646BB-A0DF-4CA4-F170-42060E575D19}"/>
                  </a:ext>
                </a:extLst>
              </p14:cNvPr>
              <p14:cNvContentPartPr/>
              <p14:nvPr/>
            </p14:nvContentPartPr>
            <p14:xfrm>
              <a:off x="6741458" y="4371644"/>
              <a:ext cx="156600" cy="238320"/>
            </p14:xfrm>
          </p:contentPart>
        </mc:Choice>
        <mc:Fallback>
          <p:pic>
            <p:nvPicPr>
              <p:cNvPr id="550" name="Freihand 549">
                <a:extLst>
                  <a:ext uri="{FF2B5EF4-FFF2-40B4-BE49-F238E27FC236}">
                    <a16:creationId xmlns:a16="http://schemas.microsoft.com/office/drawing/2014/main" id="{B99646BB-A0DF-4CA4-F170-42060E575D19}"/>
                  </a:ext>
                </a:extLst>
              </p:cNvPr>
              <p:cNvPicPr/>
              <p:nvPr/>
            </p:nvPicPr>
            <p:blipFill>
              <a:blip r:embed="rId667"/>
              <a:stretch>
                <a:fillRect/>
              </a:stretch>
            </p:blipFill>
            <p:spPr>
              <a:xfrm>
                <a:off x="6732458" y="4363004"/>
                <a:ext cx="174240" cy="25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53" name="Gruppieren 552">
            <a:extLst>
              <a:ext uri="{FF2B5EF4-FFF2-40B4-BE49-F238E27FC236}">
                <a16:creationId xmlns:a16="http://schemas.microsoft.com/office/drawing/2014/main" id="{8C115BBD-629E-8E79-8E16-859320B7E256}"/>
              </a:ext>
            </a:extLst>
          </p:cNvPr>
          <p:cNvGrpSpPr/>
          <p:nvPr/>
        </p:nvGrpSpPr>
        <p:grpSpPr>
          <a:xfrm>
            <a:off x="5191298" y="3170324"/>
            <a:ext cx="1182600" cy="327600"/>
            <a:chOff x="5191298" y="3170324"/>
            <a:chExt cx="1182600" cy="32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0352F6D2-8BA7-4873-F04D-A71B9C3E58FB}"/>
                    </a:ext>
                  </a:extLst>
                </p14:cNvPr>
                <p14:cNvContentPartPr/>
                <p14:nvPr/>
              </p14:nvContentPartPr>
              <p14:xfrm>
                <a:off x="5565338" y="3314324"/>
                <a:ext cx="223200" cy="2880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0352F6D2-8BA7-4873-F04D-A71B9C3E58FB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5556338" y="3305684"/>
                  <a:ext cx="2408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A807CEB2-910E-ADD6-DD23-A5E05F17C4DB}"/>
                    </a:ext>
                  </a:extLst>
                </p14:cNvPr>
                <p14:cNvContentPartPr/>
                <p14:nvPr/>
              </p14:nvContentPartPr>
              <p14:xfrm>
                <a:off x="5584058" y="3402164"/>
                <a:ext cx="181080" cy="1908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A807CEB2-910E-ADD6-DD23-A5E05F17C4DB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5575058" y="3393164"/>
                  <a:ext cx="1987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A14E2BEC-D923-5F27-A59A-0F5FFA848784}"/>
                    </a:ext>
                  </a:extLst>
                </p14:cNvPr>
                <p14:cNvContentPartPr/>
                <p14:nvPr/>
              </p14:nvContentPartPr>
              <p14:xfrm>
                <a:off x="5907698" y="3200924"/>
                <a:ext cx="187920" cy="18504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A14E2BEC-D923-5F27-A59A-0F5FFA848784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5899058" y="3192284"/>
                  <a:ext cx="2055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A2302982-73C3-8307-9DE2-1096054ADB34}"/>
                    </a:ext>
                  </a:extLst>
                </p14:cNvPr>
                <p14:cNvContentPartPr/>
                <p14:nvPr/>
              </p14:nvContentPartPr>
              <p14:xfrm>
                <a:off x="6021458" y="3285524"/>
                <a:ext cx="48960" cy="16596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A2302982-73C3-8307-9DE2-1096054ADB34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6012458" y="3276884"/>
                  <a:ext cx="666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F1101188-5D72-C252-38D7-31447CA32D23}"/>
                    </a:ext>
                  </a:extLst>
                </p14:cNvPr>
                <p14:cNvContentPartPr/>
                <p14:nvPr/>
              </p14:nvContentPartPr>
              <p14:xfrm>
                <a:off x="6166178" y="3211364"/>
                <a:ext cx="207720" cy="21492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F1101188-5D72-C252-38D7-31447CA32D23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6157538" y="3202364"/>
                  <a:ext cx="2253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BB567B24-5609-396F-9CAF-8605FC66EC6E}"/>
                    </a:ext>
                  </a:extLst>
                </p14:cNvPr>
                <p14:cNvContentPartPr/>
                <p14:nvPr/>
              </p14:nvContentPartPr>
              <p14:xfrm>
                <a:off x="5191298" y="3170324"/>
                <a:ext cx="209880" cy="32760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BB567B24-5609-396F-9CAF-8605FC66EC6E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5182298" y="3161324"/>
                  <a:ext cx="227520" cy="34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80">
            <p14:nvContentPartPr>
              <p14:cNvPr id="554" name="Freihand 553">
                <a:extLst>
                  <a:ext uri="{FF2B5EF4-FFF2-40B4-BE49-F238E27FC236}">
                    <a16:creationId xmlns:a16="http://schemas.microsoft.com/office/drawing/2014/main" id="{DC244A2F-FD75-FAC9-32A9-613006AE04D8}"/>
                  </a:ext>
                </a:extLst>
              </p14:cNvPr>
              <p14:cNvContentPartPr/>
              <p14:nvPr/>
            </p14:nvContentPartPr>
            <p14:xfrm>
              <a:off x="5170778" y="3037844"/>
              <a:ext cx="346680" cy="129960"/>
            </p14:xfrm>
          </p:contentPart>
        </mc:Choice>
        <mc:Fallback>
          <p:pic>
            <p:nvPicPr>
              <p:cNvPr id="554" name="Freihand 553">
                <a:extLst>
                  <a:ext uri="{FF2B5EF4-FFF2-40B4-BE49-F238E27FC236}">
                    <a16:creationId xmlns:a16="http://schemas.microsoft.com/office/drawing/2014/main" id="{DC244A2F-FD75-FAC9-32A9-613006AE04D8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5161778" y="3029204"/>
                <a:ext cx="3643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2">
            <p14:nvContentPartPr>
              <p14:cNvPr id="555" name="Freihand 554">
                <a:extLst>
                  <a:ext uri="{FF2B5EF4-FFF2-40B4-BE49-F238E27FC236}">
                    <a16:creationId xmlns:a16="http://schemas.microsoft.com/office/drawing/2014/main" id="{1866FA53-22C4-4BC9-E4AE-6C6FF73A4868}"/>
                  </a:ext>
                </a:extLst>
              </p14:cNvPr>
              <p14:cNvContentPartPr/>
              <p14:nvPr/>
            </p14:nvContentPartPr>
            <p14:xfrm>
              <a:off x="6617258" y="4637324"/>
              <a:ext cx="1009080" cy="65160"/>
            </p14:xfrm>
          </p:contentPart>
        </mc:Choice>
        <mc:Fallback>
          <p:pic>
            <p:nvPicPr>
              <p:cNvPr id="555" name="Freihand 554">
                <a:extLst>
                  <a:ext uri="{FF2B5EF4-FFF2-40B4-BE49-F238E27FC236}">
                    <a16:creationId xmlns:a16="http://schemas.microsoft.com/office/drawing/2014/main" id="{1866FA53-22C4-4BC9-E4AE-6C6FF73A4868}"/>
                  </a:ext>
                </a:extLst>
              </p:cNvPr>
              <p:cNvPicPr/>
              <p:nvPr/>
            </p:nvPicPr>
            <p:blipFill>
              <a:blip r:embed="rId683"/>
              <a:stretch>
                <a:fillRect/>
              </a:stretch>
            </p:blipFill>
            <p:spPr>
              <a:xfrm>
                <a:off x="6608618" y="4628324"/>
                <a:ext cx="102672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4">
            <p14:nvContentPartPr>
              <p14:cNvPr id="649" name="Freihand 648">
                <a:extLst>
                  <a:ext uri="{FF2B5EF4-FFF2-40B4-BE49-F238E27FC236}">
                    <a16:creationId xmlns:a16="http://schemas.microsoft.com/office/drawing/2014/main" id="{3A0399B1-A32F-68A7-3A8B-C44EB5E89C84}"/>
                  </a:ext>
                </a:extLst>
              </p14:cNvPr>
              <p14:cNvContentPartPr/>
              <p14:nvPr/>
            </p14:nvContentPartPr>
            <p14:xfrm>
              <a:off x="2517938" y="1604"/>
              <a:ext cx="502560" cy="446040"/>
            </p14:xfrm>
          </p:contentPart>
        </mc:Choice>
        <mc:Fallback>
          <p:pic>
            <p:nvPicPr>
              <p:cNvPr id="649" name="Freihand 648">
                <a:extLst>
                  <a:ext uri="{FF2B5EF4-FFF2-40B4-BE49-F238E27FC236}">
                    <a16:creationId xmlns:a16="http://schemas.microsoft.com/office/drawing/2014/main" id="{3A0399B1-A32F-68A7-3A8B-C44EB5E89C84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2508938" y="-7036"/>
                <a:ext cx="520200" cy="46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60" name="Gruppieren 759">
            <a:extLst>
              <a:ext uri="{FF2B5EF4-FFF2-40B4-BE49-F238E27FC236}">
                <a16:creationId xmlns:a16="http://schemas.microsoft.com/office/drawing/2014/main" id="{BD3ED879-3A30-9AD2-62D1-C93F7BABBC64}"/>
              </a:ext>
            </a:extLst>
          </p:cNvPr>
          <p:cNvGrpSpPr/>
          <p:nvPr/>
        </p:nvGrpSpPr>
        <p:grpSpPr>
          <a:xfrm>
            <a:off x="562778" y="3461564"/>
            <a:ext cx="11353320" cy="3228480"/>
            <a:chOff x="562778" y="3461564"/>
            <a:chExt cx="11353320" cy="322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62EA3A1F-ED8A-3B07-D5E7-CFDB7CEBD1A2}"/>
                    </a:ext>
                  </a:extLst>
                </p14:cNvPr>
                <p14:cNvContentPartPr/>
                <p14:nvPr/>
              </p14:nvContentPartPr>
              <p14:xfrm>
                <a:off x="608858" y="3900404"/>
                <a:ext cx="47880" cy="21168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62EA3A1F-ED8A-3B07-D5E7-CFDB7CEBD1A2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599858" y="3891404"/>
                  <a:ext cx="655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F0DC8B24-7430-C4E8-E060-6C35391151FC}"/>
                    </a:ext>
                  </a:extLst>
                </p14:cNvPr>
                <p14:cNvContentPartPr/>
                <p14:nvPr/>
              </p14:nvContentPartPr>
              <p14:xfrm>
                <a:off x="686258" y="3912644"/>
                <a:ext cx="119520" cy="16308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F0DC8B24-7430-C4E8-E060-6C35391151FC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677258" y="3903644"/>
                  <a:ext cx="1371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9EF501AE-7FCB-B3AC-E107-4F0F18C33DD6}"/>
                    </a:ext>
                  </a:extLst>
                </p14:cNvPr>
                <p14:cNvContentPartPr/>
                <p14:nvPr/>
              </p14:nvContentPartPr>
              <p14:xfrm>
                <a:off x="816578" y="3796364"/>
                <a:ext cx="5400" cy="11376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9EF501AE-7FCB-B3AC-E107-4F0F18C33DD6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807938" y="3787364"/>
                  <a:ext cx="230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214210D4-E782-348F-692D-3CA431BD5D66}"/>
                    </a:ext>
                  </a:extLst>
                </p14:cNvPr>
                <p14:cNvContentPartPr/>
                <p14:nvPr/>
              </p14:nvContentPartPr>
              <p14:xfrm>
                <a:off x="1026818" y="3946484"/>
                <a:ext cx="17280" cy="432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214210D4-E782-348F-692D-3CA431BD5D66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1017818" y="3937484"/>
                  <a:ext cx="349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B1C1CD90-3001-AEC8-A669-BA4DE7F57E63}"/>
                    </a:ext>
                  </a:extLst>
                </p14:cNvPr>
                <p14:cNvContentPartPr/>
                <p14:nvPr/>
              </p14:nvContentPartPr>
              <p14:xfrm>
                <a:off x="1019618" y="4053764"/>
                <a:ext cx="13320" cy="2268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B1C1CD90-3001-AEC8-A669-BA4DE7F57E63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1010618" y="4045124"/>
                  <a:ext cx="30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02F4BD16-8E95-EC5B-1167-722D6B6C5928}"/>
                    </a:ext>
                  </a:extLst>
                </p14:cNvPr>
                <p14:cNvContentPartPr/>
                <p14:nvPr/>
              </p14:nvContentPartPr>
              <p14:xfrm>
                <a:off x="1277378" y="3926324"/>
                <a:ext cx="139320" cy="5976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02F4BD16-8E95-EC5B-1167-722D6B6C5928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1268738" y="3917684"/>
                  <a:ext cx="1569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56042643-1E4B-001D-1417-08FCC4E5B6A5}"/>
                    </a:ext>
                  </a:extLst>
                </p14:cNvPr>
                <p14:cNvContentPartPr/>
                <p14:nvPr/>
              </p14:nvContentPartPr>
              <p14:xfrm>
                <a:off x="1380698" y="3906164"/>
                <a:ext cx="81360" cy="22932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56042643-1E4B-001D-1417-08FCC4E5B6A5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1371698" y="3897524"/>
                  <a:ext cx="990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6C7816D9-9698-BB10-B5B8-3E27FBB65F86}"/>
                    </a:ext>
                  </a:extLst>
                </p14:cNvPr>
                <p14:cNvContentPartPr/>
                <p14:nvPr/>
              </p14:nvContentPartPr>
              <p14:xfrm>
                <a:off x="1594898" y="3912284"/>
                <a:ext cx="182520" cy="8388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6C7816D9-9698-BB10-B5B8-3E27FBB65F86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1586258" y="3903644"/>
                  <a:ext cx="2001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A065E0F0-3DC4-D1DD-8A49-5ECE7E43508A}"/>
                    </a:ext>
                  </a:extLst>
                </p14:cNvPr>
                <p14:cNvContentPartPr/>
                <p14:nvPr/>
              </p14:nvContentPartPr>
              <p14:xfrm>
                <a:off x="2069738" y="3842804"/>
                <a:ext cx="161280" cy="15012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A065E0F0-3DC4-D1DD-8A49-5ECE7E43508A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2061098" y="3833804"/>
                  <a:ext cx="1789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BCFDAE1A-398F-E3CD-C6DC-FF0F6858E0F6}"/>
                    </a:ext>
                  </a:extLst>
                </p14:cNvPr>
                <p14:cNvContentPartPr/>
                <p14:nvPr/>
              </p14:nvContentPartPr>
              <p14:xfrm>
                <a:off x="2259458" y="3856844"/>
                <a:ext cx="203760" cy="11916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BCFDAE1A-398F-E3CD-C6DC-FF0F6858E0F6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2250818" y="3848204"/>
                  <a:ext cx="2214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BBF536A8-D9E7-553B-DC36-5412CA54D792}"/>
                    </a:ext>
                  </a:extLst>
                </p14:cNvPr>
                <p14:cNvContentPartPr/>
                <p14:nvPr/>
              </p14:nvContentPartPr>
              <p14:xfrm>
                <a:off x="1862738" y="3811124"/>
                <a:ext cx="136800" cy="25992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BBF536A8-D9E7-553B-DC36-5412CA54D792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1853738" y="3802484"/>
                  <a:ext cx="1544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1DB24886-39EE-4801-DD85-DB464D5FAB70}"/>
                    </a:ext>
                  </a:extLst>
                </p14:cNvPr>
                <p14:cNvContentPartPr/>
                <p14:nvPr/>
              </p14:nvContentPartPr>
              <p14:xfrm>
                <a:off x="646298" y="4321964"/>
                <a:ext cx="14760" cy="14580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1DB24886-39EE-4801-DD85-DB464D5FAB70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637658" y="4313324"/>
                  <a:ext cx="324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794A89A5-2E3F-8E65-C949-90F1D236BDF2}"/>
                    </a:ext>
                  </a:extLst>
                </p14:cNvPr>
                <p14:cNvContentPartPr/>
                <p14:nvPr/>
              </p14:nvContentPartPr>
              <p14:xfrm>
                <a:off x="562778" y="4471724"/>
                <a:ext cx="159840" cy="1764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794A89A5-2E3F-8E65-C949-90F1D236BDF2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554138" y="4462724"/>
                  <a:ext cx="1774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FFCAD254-709D-B0BB-6911-94F06DD1A643}"/>
                    </a:ext>
                  </a:extLst>
                </p14:cNvPr>
                <p14:cNvContentPartPr/>
                <p14:nvPr/>
              </p14:nvContentPartPr>
              <p14:xfrm>
                <a:off x="579698" y="4331324"/>
                <a:ext cx="267840" cy="14688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FFCAD254-709D-B0BB-6911-94F06DD1A643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571058" y="4322684"/>
                  <a:ext cx="2854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83229D52-9203-8EA3-A1C6-7591A78FF42A}"/>
                    </a:ext>
                  </a:extLst>
                </p14:cNvPr>
                <p14:cNvContentPartPr/>
                <p14:nvPr/>
              </p14:nvContentPartPr>
              <p14:xfrm>
                <a:off x="986858" y="4377404"/>
                <a:ext cx="129240" cy="6084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83229D52-9203-8EA3-A1C6-7591A78FF42A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978218" y="4368404"/>
                  <a:ext cx="1468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C64A9F48-2BCD-86F6-F30D-2FA529505A55}"/>
                    </a:ext>
                  </a:extLst>
                </p14:cNvPr>
                <p14:cNvContentPartPr/>
                <p14:nvPr/>
              </p14:nvContentPartPr>
              <p14:xfrm>
                <a:off x="1218338" y="4357244"/>
                <a:ext cx="109080" cy="12708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C64A9F48-2BCD-86F6-F30D-2FA529505A55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1209338" y="4348244"/>
                  <a:ext cx="1267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9465AD49-81FE-72FD-E3F1-8FF4DDE569A1}"/>
                    </a:ext>
                  </a:extLst>
                </p14:cNvPr>
                <p14:cNvContentPartPr/>
                <p14:nvPr/>
              </p14:nvContentPartPr>
              <p14:xfrm>
                <a:off x="1423178" y="4305044"/>
                <a:ext cx="188280" cy="13644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9465AD49-81FE-72FD-E3F1-8FF4DDE569A1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1414178" y="4296404"/>
                  <a:ext cx="205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EF6B3C8A-6AEC-259E-A3D2-68456725CFFC}"/>
                    </a:ext>
                  </a:extLst>
                </p14:cNvPr>
                <p14:cNvContentPartPr/>
                <p14:nvPr/>
              </p14:nvContentPartPr>
              <p14:xfrm>
                <a:off x="1794338" y="4385684"/>
                <a:ext cx="239760" cy="612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EF6B3C8A-6AEC-259E-A3D2-68456725CFFC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1785698" y="4376684"/>
                  <a:ext cx="257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E9EFC138-4F5D-6912-FDFA-9C56C6D5781F}"/>
                    </a:ext>
                  </a:extLst>
                </p14:cNvPr>
                <p14:cNvContentPartPr/>
                <p14:nvPr/>
              </p14:nvContentPartPr>
              <p14:xfrm>
                <a:off x="1838978" y="4433564"/>
                <a:ext cx="168480" cy="1584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E9EFC138-4F5D-6912-FDFA-9C56C6D5781F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1829978" y="4424564"/>
                  <a:ext cx="186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C2F3A922-EB1D-5672-8550-E526E02CFB30}"/>
                    </a:ext>
                  </a:extLst>
                </p14:cNvPr>
                <p14:cNvContentPartPr/>
                <p14:nvPr/>
              </p14:nvContentPartPr>
              <p14:xfrm>
                <a:off x="2029778" y="4347524"/>
                <a:ext cx="150480" cy="18324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C2F3A922-EB1D-5672-8550-E526E02CFB30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2021138" y="4338884"/>
                  <a:ext cx="1681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45C97DC1-1CAA-DC74-5E38-FB3D67FB2707}"/>
                    </a:ext>
                  </a:extLst>
                </p14:cNvPr>
                <p14:cNvContentPartPr/>
                <p14:nvPr/>
              </p14:nvContentPartPr>
              <p14:xfrm>
                <a:off x="594818" y="5017484"/>
                <a:ext cx="218520" cy="1080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45C97DC1-1CAA-DC74-5E38-FB3D67FB2707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586178" y="5008844"/>
                  <a:ext cx="236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AE99086A-946C-81E0-EA61-F40A797039E4}"/>
                    </a:ext>
                  </a:extLst>
                </p14:cNvPr>
                <p14:cNvContentPartPr/>
                <p14:nvPr/>
              </p14:nvContentPartPr>
              <p14:xfrm>
                <a:off x="608138" y="5068604"/>
                <a:ext cx="186120" cy="2412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AE99086A-946C-81E0-EA61-F40A797039E4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599498" y="5059964"/>
                  <a:ext cx="203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33DB61D6-7623-00B4-019D-343F8F9236AB}"/>
                    </a:ext>
                  </a:extLst>
                </p14:cNvPr>
                <p14:cNvContentPartPr/>
                <p14:nvPr/>
              </p14:nvContentPartPr>
              <p14:xfrm>
                <a:off x="847538" y="4941524"/>
                <a:ext cx="142920" cy="16128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33DB61D6-7623-00B4-019D-343F8F9236AB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838898" y="4932524"/>
                  <a:ext cx="1605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3909E9A3-4484-1E5A-1F96-2AE5EE5A821F}"/>
                    </a:ext>
                  </a:extLst>
                </p14:cNvPr>
                <p14:cNvContentPartPr/>
                <p14:nvPr/>
              </p14:nvContentPartPr>
              <p14:xfrm>
                <a:off x="1165058" y="4996964"/>
                <a:ext cx="139320" cy="8352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3909E9A3-4484-1E5A-1F96-2AE5EE5A821F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1156058" y="4988324"/>
                  <a:ext cx="1569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69673D35-BB68-27ED-FB06-8171457346B3}"/>
                    </a:ext>
                  </a:extLst>
                </p14:cNvPr>
                <p14:cNvContentPartPr/>
                <p14:nvPr/>
              </p14:nvContentPartPr>
              <p14:xfrm>
                <a:off x="1261538" y="4946564"/>
                <a:ext cx="151200" cy="32436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69673D35-BB68-27ED-FB06-8171457346B3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1252538" y="4937564"/>
                  <a:ext cx="16884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4EED668E-983C-2FBD-6337-8D0D1F92169B}"/>
                    </a:ext>
                  </a:extLst>
                </p14:cNvPr>
                <p14:cNvContentPartPr/>
                <p14:nvPr/>
              </p14:nvContentPartPr>
              <p14:xfrm>
                <a:off x="1134098" y="4829204"/>
                <a:ext cx="302040" cy="9468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4EED668E-983C-2FBD-6337-8D0D1F92169B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1125098" y="4820564"/>
                  <a:ext cx="3196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FF55A5A7-740E-3434-F502-9B4E8525A551}"/>
                    </a:ext>
                  </a:extLst>
                </p14:cNvPr>
                <p14:cNvContentPartPr/>
                <p14:nvPr/>
              </p14:nvContentPartPr>
              <p14:xfrm>
                <a:off x="6283898" y="4305044"/>
                <a:ext cx="263160" cy="7668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FF55A5A7-740E-3434-F502-9B4E8525A551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6275258" y="4296404"/>
                  <a:ext cx="2808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767E0EA2-9A76-E7BC-4787-F0B94DC0AB0F}"/>
                    </a:ext>
                  </a:extLst>
                </p14:cNvPr>
                <p14:cNvContentPartPr/>
                <p14:nvPr/>
              </p14:nvContentPartPr>
              <p14:xfrm>
                <a:off x="1575098" y="5030804"/>
                <a:ext cx="261360" cy="1728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767E0EA2-9A76-E7BC-4787-F0B94DC0AB0F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1566458" y="5021804"/>
                  <a:ext cx="2790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EE367F54-3535-2342-3B1F-A7EDFD38A88E}"/>
                    </a:ext>
                  </a:extLst>
                </p14:cNvPr>
                <p14:cNvContentPartPr/>
                <p14:nvPr/>
              </p14:nvContentPartPr>
              <p14:xfrm>
                <a:off x="1611818" y="5084804"/>
                <a:ext cx="186120" cy="1836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EE367F54-3535-2342-3B1F-A7EDFD38A88E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1603178" y="5075804"/>
                  <a:ext cx="203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D3C550A1-7F93-3316-CDAE-98218CBD3720}"/>
                    </a:ext>
                  </a:extLst>
                </p14:cNvPr>
                <p14:cNvContentPartPr/>
                <p14:nvPr/>
              </p14:nvContentPartPr>
              <p14:xfrm>
                <a:off x="2593178" y="3913004"/>
                <a:ext cx="140040" cy="756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D3C550A1-7F93-3316-CDAE-98218CBD3720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2584538" y="3904004"/>
                  <a:ext cx="157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72B27FA1-49B0-3407-3093-BA1A4C6E42C9}"/>
                    </a:ext>
                  </a:extLst>
                </p14:cNvPr>
                <p14:cNvContentPartPr/>
                <p14:nvPr/>
              </p14:nvContentPartPr>
              <p14:xfrm>
                <a:off x="2826458" y="3840284"/>
                <a:ext cx="15840" cy="16128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72B27FA1-49B0-3407-3093-BA1A4C6E42C9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2817818" y="3831284"/>
                  <a:ext cx="334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6C4445DF-3A56-7245-8ACD-78A67F42B086}"/>
                    </a:ext>
                  </a:extLst>
                </p14:cNvPr>
                <p14:cNvContentPartPr/>
                <p14:nvPr/>
              </p14:nvContentPartPr>
              <p14:xfrm>
                <a:off x="2875778" y="3803564"/>
                <a:ext cx="199800" cy="19692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6C4445DF-3A56-7245-8ACD-78A67F42B086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2867138" y="3794564"/>
                  <a:ext cx="2174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9E7BD340-76BC-C999-5D7C-CEEA3F78E072}"/>
                    </a:ext>
                  </a:extLst>
                </p14:cNvPr>
                <p14:cNvContentPartPr/>
                <p14:nvPr/>
              </p14:nvContentPartPr>
              <p14:xfrm>
                <a:off x="3077738" y="3811124"/>
                <a:ext cx="119880" cy="15732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9E7BD340-76BC-C999-5D7C-CEEA3F78E072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3068738" y="3802484"/>
                  <a:ext cx="1375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68E38378-3AC7-DDC1-E3A9-4BB0FAB413DB}"/>
                    </a:ext>
                  </a:extLst>
                </p14:cNvPr>
                <p14:cNvContentPartPr/>
                <p14:nvPr/>
              </p14:nvContentPartPr>
              <p14:xfrm>
                <a:off x="3233258" y="3817964"/>
                <a:ext cx="157680" cy="13428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68E38378-3AC7-DDC1-E3A9-4BB0FAB413DB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3224618" y="3809324"/>
                  <a:ext cx="1753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15F00D16-C415-9439-CB40-90FEA6351EF0}"/>
                    </a:ext>
                  </a:extLst>
                </p14:cNvPr>
                <p14:cNvContentPartPr/>
                <p14:nvPr/>
              </p14:nvContentPartPr>
              <p14:xfrm>
                <a:off x="3471218" y="3713924"/>
                <a:ext cx="92880" cy="24480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15F00D16-C415-9439-CB40-90FEA6351EF0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3462218" y="3704924"/>
                  <a:ext cx="1105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0E419D7F-35A3-D0B0-6156-1854E3391625}"/>
                    </a:ext>
                  </a:extLst>
                </p14:cNvPr>
                <p14:cNvContentPartPr/>
                <p14:nvPr/>
              </p14:nvContentPartPr>
              <p14:xfrm>
                <a:off x="4264658" y="3745964"/>
                <a:ext cx="210960" cy="17568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0E419D7F-35A3-D0B0-6156-1854E3391625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4256018" y="3737324"/>
                  <a:ext cx="2286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2DD609AA-F491-3EFD-A914-FDE82B769B0B}"/>
                    </a:ext>
                  </a:extLst>
                </p14:cNvPr>
                <p14:cNvContentPartPr/>
                <p14:nvPr/>
              </p14:nvContentPartPr>
              <p14:xfrm>
                <a:off x="4582898" y="3713924"/>
                <a:ext cx="176040" cy="23472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2DD609AA-F491-3EFD-A914-FDE82B769B0B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4573898" y="3705284"/>
                  <a:ext cx="1936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53E718EF-9B18-83E7-D4C1-2523AA17F7B5}"/>
                    </a:ext>
                  </a:extLst>
                </p14:cNvPr>
                <p14:cNvContentPartPr/>
                <p14:nvPr/>
              </p14:nvContentPartPr>
              <p14:xfrm>
                <a:off x="4974938" y="3830204"/>
                <a:ext cx="9720" cy="972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53E718EF-9B18-83E7-D4C1-2523AA17F7B5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4966298" y="3821564"/>
                  <a:ext cx="273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B131435E-62C3-3F89-0E32-0F6668A1BB72}"/>
                    </a:ext>
                  </a:extLst>
                </p14:cNvPr>
                <p14:cNvContentPartPr/>
                <p14:nvPr/>
              </p14:nvContentPartPr>
              <p14:xfrm>
                <a:off x="4981778" y="3904724"/>
                <a:ext cx="34560" cy="2088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B131435E-62C3-3F89-0E32-0F6668A1BB72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4972778" y="3895724"/>
                  <a:ext cx="522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88065053-837E-5CFE-7D16-F8798901A53E}"/>
                    </a:ext>
                  </a:extLst>
                </p14:cNvPr>
                <p14:cNvContentPartPr/>
                <p14:nvPr/>
              </p14:nvContentPartPr>
              <p14:xfrm>
                <a:off x="2569418" y="4286324"/>
                <a:ext cx="86040" cy="13896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88065053-837E-5CFE-7D16-F8798901A53E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2560418" y="4277684"/>
                  <a:ext cx="1036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EB93FF34-8A84-BEA6-B53F-A6D99EBC4855}"/>
                    </a:ext>
                  </a:extLst>
                </p14:cNvPr>
                <p14:cNvContentPartPr/>
                <p14:nvPr/>
              </p14:nvContentPartPr>
              <p14:xfrm>
                <a:off x="2731418" y="4318004"/>
                <a:ext cx="124200" cy="8820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EB93FF34-8A84-BEA6-B53F-A6D99EBC4855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2722418" y="4309004"/>
                  <a:ext cx="1418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46270B6F-8CE2-5E95-9FA9-101ADD5CABCA}"/>
                    </a:ext>
                  </a:extLst>
                </p14:cNvPr>
                <p14:cNvContentPartPr/>
                <p14:nvPr/>
              </p14:nvContentPartPr>
              <p14:xfrm>
                <a:off x="2946698" y="4284884"/>
                <a:ext cx="125640" cy="11088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46270B6F-8CE2-5E95-9FA9-101ADD5CABCA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2937698" y="4276244"/>
                  <a:ext cx="1432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07CBC9ED-BEB3-72BE-4F81-81A9DCC3E58D}"/>
                    </a:ext>
                  </a:extLst>
                </p14:cNvPr>
                <p14:cNvContentPartPr/>
                <p14:nvPr/>
              </p14:nvContentPartPr>
              <p14:xfrm>
                <a:off x="3265658" y="4327364"/>
                <a:ext cx="139320" cy="1332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07CBC9ED-BEB3-72BE-4F81-81A9DCC3E58D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3256658" y="4318364"/>
                  <a:ext cx="156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87486A0A-0546-6D85-E12B-E2AB52F22502}"/>
                    </a:ext>
                  </a:extLst>
                </p14:cNvPr>
                <p14:cNvContentPartPr/>
                <p14:nvPr/>
              </p14:nvContentPartPr>
              <p14:xfrm>
                <a:off x="3499298" y="4221524"/>
                <a:ext cx="14760" cy="14184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87486A0A-0546-6D85-E12B-E2AB52F22502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3490658" y="4212524"/>
                  <a:ext cx="324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B5A7F747-4151-F204-5E4B-CC954AB57F55}"/>
                    </a:ext>
                  </a:extLst>
                </p14:cNvPr>
                <p14:cNvContentPartPr/>
                <p14:nvPr/>
              </p14:nvContentPartPr>
              <p14:xfrm>
                <a:off x="3576338" y="4210724"/>
                <a:ext cx="184680" cy="15588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B5A7F747-4151-F204-5E4B-CC954AB57F55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3567338" y="4201724"/>
                  <a:ext cx="202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C8306BBE-F887-F9E1-D3B8-17133CE709B7}"/>
                    </a:ext>
                  </a:extLst>
                </p14:cNvPr>
                <p14:cNvContentPartPr/>
                <p14:nvPr/>
              </p14:nvContentPartPr>
              <p14:xfrm>
                <a:off x="3761738" y="4214684"/>
                <a:ext cx="311040" cy="13428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C8306BBE-F887-F9E1-D3B8-17133CE709B7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3753098" y="4206044"/>
                  <a:ext cx="3286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311C531C-4A4D-6DBF-D20E-0BC86D34DA5F}"/>
                    </a:ext>
                  </a:extLst>
                </p14:cNvPr>
                <p14:cNvContentPartPr/>
                <p14:nvPr/>
              </p14:nvContentPartPr>
              <p14:xfrm>
                <a:off x="4127138" y="4138004"/>
                <a:ext cx="87120" cy="20304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311C531C-4A4D-6DBF-D20E-0BC86D34DA5F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4118498" y="4129004"/>
                  <a:ext cx="1047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77D90292-4EA0-B28E-AD6D-FB5F77F45DB2}"/>
                    </a:ext>
                  </a:extLst>
                </p14:cNvPr>
                <p14:cNvContentPartPr/>
                <p14:nvPr/>
              </p14:nvContentPartPr>
              <p14:xfrm>
                <a:off x="4337738" y="4213604"/>
                <a:ext cx="185040" cy="3132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77D90292-4EA0-B28E-AD6D-FB5F77F45DB2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4329098" y="4204964"/>
                  <a:ext cx="2026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CF615C25-57E3-DA8B-BF16-DF7A43485F48}"/>
                    </a:ext>
                  </a:extLst>
                </p14:cNvPr>
                <p14:cNvContentPartPr/>
                <p14:nvPr/>
              </p14:nvContentPartPr>
              <p14:xfrm>
                <a:off x="4375898" y="4259324"/>
                <a:ext cx="219240" cy="2736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CF615C25-57E3-DA8B-BF16-DF7A43485F48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4367258" y="4250324"/>
                  <a:ext cx="236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0E17BB18-1EDB-A012-D6D3-14FF22332890}"/>
                    </a:ext>
                  </a:extLst>
                </p14:cNvPr>
                <p14:cNvContentPartPr/>
                <p14:nvPr/>
              </p14:nvContentPartPr>
              <p14:xfrm>
                <a:off x="4909418" y="4171124"/>
                <a:ext cx="352080" cy="12240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0E17BB18-1EDB-A012-D6D3-14FF22332890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4900418" y="4162484"/>
                  <a:ext cx="3697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CB852C60-5181-8310-A201-F982DFE59CE0}"/>
                    </a:ext>
                  </a:extLst>
                </p14:cNvPr>
                <p14:cNvContentPartPr/>
                <p14:nvPr/>
              </p14:nvContentPartPr>
              <p14:xfrm>
                <a:off x="5418818" y="4183364"/>
                <a:ext cx="16920" cy="13716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CB852C60-5181-8310-A201-F982DFE59CE0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5409818" y="4174364"/>
                  <a:ext cx="345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1953314F-D433-9F5B-5046-DF19112C3C0D}"/>
                    </a:ext>
                  </a:extLst>
                </p14:cNvPr>
                <p14:cNvContentPartPr/>
                <p14:nvPr/>
              </p14:nvContentPartPr>
              <p14:xfrm>
                <a:off x="5357258" y="4221884"/>
                <a:ext cx="124560" cy="1728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1953314F-D433-9F5B-5046-DF19112C3C0D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5348618" y="4213244"/>
                  <a:ext cx="1422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C6FA5EE3-4489-CF7C-BE48-83B76193B858}"/>
                    </a:ext>
                  </a:extLst>
                </p14:cNvPr>
                <p14:cNvContentPartPr/>
                <p14:nvPr/>
              </p14:nvContentPartPr>
              <p14:xfrm>
                <a:off x="5577218" y="4127204"/>
                <a:ext cx="188640" cy="15264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C6FA5EE3-4489-CF7C-BE48-83B76193B858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5568218" y="4118204"/>
                  <a:ext cx="2062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89F089D7-850F-4CDC-71F6-D9FBFDDC15A6}"/>
                    </a:ext>
                  </a:extLst>
                </p14:cNvPr>
                <p14:cNvContentPartPr/>
                <p14:nvPr/>
              </p14:nvContentPartPr>
              <p14:xfrm>
                <a:off x="5782058" y="4115324"/>
                <a:ext cx="124200" cy="13212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89F089D7-850F-4CDC-71F6-D9FBFDDC15A6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5773418" y="4106324"/>
                  <a:ext cx="1418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C13C4F63-2307-9ABF-6C5C-515C09E1842C}"/>
                    </a:ext>
                  </a:extLst>
                </p14:cNvPr>
                <p14:cNvContentPartPr/>
                <p14:nvPr/>
              </p14:nvContentPartPr>
              <p14:xfrm>
                <a:off x="5986538" y="4123964"/>
                <a:ext cx="161280" cy="10404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C13C4F63-2307-9ABF-6C5C-515C09E1842C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5977898" y="4115324"/>
                  <a:ext cx="1789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389896D9-7FD7-C3B3-B9CF-CC9BA57D5DF3}"/>
                    </a:ext>
                  </a:extLst>
                </p14:cNvPr>
                <p14:cNvContentPartPr/>
                <p14:nvPr/>
              </p14:nvContentPartPr>
              <p14:xfrm>
                <a:off x="6276698" y="3975284"/>
                <a:ext cx="79560" cy="23760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389896D9-7FD7-C3B3-B9CF-CC9BA57D5DF3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6267698" y="3966644"/>
                  <a:ext cx="972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07EB435D-4EB8-8EF9-0D01-75598AB1C3C5}"/>
                    </a:ext>
                  </a:extLst>
                </p14:cNvPr>
                <p14:cNvContentPartPr/>
                <p14:nvPr/>
              </p14:nvContentPartPr>
              <p14:xfrm>
                <a:off x="4404698" y="4579724"/>
                <a:ext cx="203400" cy="1980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07EB435D-4EB8-8EF9-0D01-75598AB1C3C5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4396058" y="4571084"/>
                  <a:ext cx="221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D799456A-A41C-1CBD-7FAB-D2D6EADAC9FE}"/>
                    </a:ext>
                  </a:extLst>
                </p14:cNvPr>
                <p14:cNvContentPartPr/>
                <p14:nvPr/>
              </p14:nvContentPartPr>
              <p14:xfrm>
                <a:off x="4456538" y="4622564"/>
                <a:ext cx="156240" cy="1476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D799456A-A41C-1CBD-7FAB-D2D6EADAC9FE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4447538" y="4613564"/>
                  <a:ext cx="173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B43AC91C-230D-83B6-72BA-5CFB4ED5006D}"/>
                    </a:ext>
                  </a:extLst>
                </p14:cNvPr>
                <p14:cNvContentPartPr/>
                <p14:nvPr/>
              </p14:nvContentPartPr>
              <p14:xfrm>
                <a:off x="4872338" y="4530044"/>
                <a:ext cx="66240" cy="8784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B43AC91C-230D-83B6-72BA-5CFB4ED5006D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4863698" y="4521044"/>
                  <a:ext cx="838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42275427-89B3-E99F-327F-C1CD3FB054EF}"/>
                    </a:ext>
                  </a:extLst>
                </p14:cNvPr>
                <p14:cNvContentPartPr/>
                <p14:nvPr/>
              </p14:nvContentPartPr>
              <p14:xfrm>
                <a:off x="5042258" y="4540484"/>
                <a:ext cx="104040" cy="6264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42275427-89B3-E99F-327F-C1CD3FB054EF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5033618" y="4531484"/>
                  <a:ext cx="1216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831CF15C-6C3C-5F49-C4FB-3DC7E6E783F7}"/>
                    </a:ext>
                  </a:extLst>
                </p14:cNvPr>
                <p14:cNvContentPartPr/>
                <p14:nvPr/>
              </p14:nvContentPartPr>
              <p14:xfrm>
                <a:off x="5234858" y="4504844"/>
                <a:ext cx="109800" cy="9180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831CF15C-6C3C-5F49-C4FB-3DC7E6E783F7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5225858" y="4495844"/>
                  <a:ext cx="1274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3F0709C1-D8C5-5C45-5B31-2850526FFEE2}"/>
                    </a:ext>
                  </a:extLst>
                </p14:cNvPr>
                <p14:cNvContentPartPr/>
                <p14:nvPr/>
              </p14:nvContentPartPr>
              <p14:xfrm>
                <a:off x="5379578" y="4501964"/>
                <a:ext cx="129240" cy="8460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3F0709C1-D8C5-5C45-5B31-2850526FFEE2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5370578" y="4493324"/>
                  <a:ext cx="1468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536C26AE-B993-6859-05BF-405641119A39}"/>
                    </a:ext>
                  </a:extLst>
                </p14:cNvPr>
                <p14:cNvContentPartPr/>
                <p14:nvPr/>
              </p14:nvContentPartPr>
              <p14:xfrm>
                <a:off x="5582978" y="4482164"/>
                <a:ext cx="99360" cy="13212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536C26AE-B993-6859-05BF-405641119A39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5574338" y="4473164"/>
                  <a:ext cx="1170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B90F4DA9-3DBB-A75F-1E23-AED83D4DCCC1}"/>
                    </a:ext>
                  </a:extLst>
                </p14:cNvPr>
                <p14:cNvContentPartPr/>
                <p14:nvPr/>
              </p14:nvContentPartPr>
              <p14:xfrm>
                <a:off x="5598458" y="4407284"/>
                <a:ext cx="10800" cy="252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B90F4DA9-3DBB-A75F-1E23-AED83D4DCCC1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5589458" y="4398284"/>
                  <a:ext cx="28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C674AB6C-13EC-CA02-15FD-725B137E74D0}"/>
                    </a:ext>
                  </a:extLst>
                </p14:cNvPr>
                <p14:cNvContentPartPr/>
                <p14:nvPr/>
              </p14:nvContentPartPr>
              <p14:xfrm>
                <a:off x="5829578" y="4505924"/>
                <a:ext cx="190800" cy="2808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C674AB6C-13EC-CA02-15FD-725B137E74D0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5820578" y="4496924"/>
                  <a:ext cx="208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B85AE12B-9130-C6FA-0FC4-C1BDDCDFBD70}"/>
                    </a:ext>
                  </a:extLst>
                </p14:cNvPr>
                <p14:cNvContentPartPr/>
                <p14:nvPr/>
              </p14:nvContentPartPr>
              <p14:xfrm>
                <a:off x="5828858" y="4580084"/>
                <a:ext cx="183960" cy="1260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B85AE12B-9130-C6FA-0FC4-C1BDDCDFBD70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5820218" y="4571084"/>
                  <a:ext cx="201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D3642639-CEB2-352E-9B0B-5042D8FBE785}"/>
                    </a:ext>
                  </a:extLst>
                </p14:cNvPr>
                <p14:cNvContentPartPr/>
                <p14:nvPr/>
              </p14:nvContentPartPr>
              <p14:xfrm>
                <a:off x="5993018" y="4448684"/>
                <a:ext cx="186120" cy="22752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D3642639-CEB2-352E-9B0B-5042D8FBE785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5984018" y="4439684"/>
                  <a:ext cx="2037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4FC0A557-0A3D-08B3-F165-F92BDBF276C2}"/>
                    </a:ext>
                  </a:extLst>
                </p14:cNvPr>
                <p14:cNvContentPartPr/>
                <p14:nvPr/>
              </p14:nvContentPartPr>
              <p14:xfrm>
                <a:off x="5292458" y="4486844"/>
                <a:ext cx="179280" cy="16380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4FC0A557-0A3D-08B3-F165-F92BDBF276C2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5283458" y="4477844"/>
                  <a:ext cx="1969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0B3F2065-3B68-E89A-FD05-6BBA1BF1B5A9}"/>
                    </a:ext>
                  </a:extLst>
                </p14:cNvPr>
                <p14:cNvContentPartPr/>
                <p14:nvPr/>
              </p14:nvContentPartPr>
              <p14:xfrm>
                <a:off x="3558338" y="4590164"/>
                <a:ext cx="241200" cy="13644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0B3F2065-3B68-E89A-FD05-6BBA1BF1B5A9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3549698" y="4581524"/>
                  <a:ext cx="2588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597C0960-7CE0-4B18-65E4-C894C7926057}"/>
                    </a:ext>
                  </a:extLst>
                </p14:cNvPr>
                <p14:cNvContentPartPr/>
                <p14:nvPr/>
              </p14:nvContentPartPr>
              <p14:xfrm>
                <a:off x="5239898" y="3763244"/>
                <a:ext cx="121680" cy="6552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597C0960-7CE0-4B18-65E4-C894C7926057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5230898" y="3754604"/>
                  <a:ext cx="1393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8DA853FD-88B2-510A-6E02-02A2C8138427}"/>
                    </a:ext>
                  </a:extLst>
                </p14:cNvPr>
                <p14:cNvContentPartPr/>
                <p14:nvPr/>
              </p14:nvContentPartPr>
              <p14:xfrm>
                <a:off x="5329538" y="3759644"/>
                <a:ext cx="365760" cy="20016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8DA853FD-88B2-510A-6E02-02A2C8138427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5320538" y="3751004"/>
                  <a:ext cx="3834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B5096494-0BCD-BE2C-885A-3C56FB341F65}"/>
                    </a:ext>
                  </a:extLst>
                </p14:cNvPr>
                <p14:cNvContentPartPr/>
                <p14:nvPr/>
              </p14:nvContentPartPr>
              <p14:xfrm>
                <a:off x="5561018" y="3848924"/>
                <a:ext cx="147960" cy="1728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B5096494-0BCD-BE2C-885A-3C56FB341F65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5552378" y="3840284"/>
                  <a:ext cx="1656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8656EEBE-7FC3-7CFF-A2C8-1AF50286B42C}"/>
                    </a:ext>
                  </a:extLst>
                </p14:cNvPr>
                <p14:cNvContentPartPr/>
                <p14:nvPr/>
              </p14:nvContentPartPr>
              <p14:xfrm>
                <a:off x="5990138" y="3696284"/>
                <a:ext cx="182520" cy="17388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8656EEBE-7FC3-7CFF-A2C8-1AF50286B42C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5981138" y="3687284"/>
                  <a:ext cx="2001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F6A3F9B3-40B4-CEBF-2EEB-2DFCBC044010}"/>
                    </a:ext>
                  </a:extLst>
                </p14:cNvPr>
                <p14:cNvContentPartPr/>
                <p14:nvPr/>
              </p14:nvContentPartPr>
              <p14:xfrm>
                <a:off x="6204338" y="3691244"/>
                <a:ext cx="168120" cy="11412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F6A3F9B3-40B4-CEBF-2EEB-2DFCBC044010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6195338" y="3682244"/>
                  <a:ext cx="185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FE9E7073-6209-13C6-1DE8-27771B727113}"/>
                    </a:ext>
                  </a:extLst>
                </p14:cNvPr>
                <p14:cNvContentPartPr/>
                <p14:nvPr/>
              </p14:nvContentPartPr>
              <p14:xfrm>
                <a:off x="6478298" y="3695204"/>
                <a:ext cx="168840" cy="14688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FE9E7073-6209-13C6-1DE8-27771B727113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6469658" y="3686204"/>
                  <a:ext cx="1864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68EB60EC-1027-B1F1-99F3-CD13AF0223A9}"/>
                    </a:ext>
                  </a:extLst>
                </p14:cNvPr>
                <p14:cNvContentPartPr/>
                <p14:nvPr/>
              </p14:nvContentPartPr>
              <p14:xfrm>
                <a:off x="6675218" y="3647684"/>
                <a:ext cx="196200" cy="12600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68EB60EC-1027-B1F1-99F3-CD13AF0223A9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6666578" y="3639044"/>
                  <a:ext cx="2138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FC254F1B-4554-8B11-1A80-B54AE58BB5C2}"/>
                    </a:ext>
                  </a:extLst>
                </p14:cNvPr>
                <p14:cNvContentPartPr/>
                <p14:nvPr/>
              </p14:nvContentPartPr>
              <p14:xfrm>
                <a:off x="6880778" y="3636884"/>
                <a:ext cx="149040" cy="9576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FC254F1B-4554-8B11-1A80-B54AE58BB5C2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6872138" y="3627884"/>
                  <a:ext cx="1666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0901AD00-F41D-37D1-8929-1DBBEB7A3EF5}"/>
                    </a:ext>
                  </a:extLst>
                </p14:cNvPr>
                <p14:cNvContentPartPr/>
                <p14:nvPr/>
              </p14:nvContentPartPr>
              <p14:xfrm>
                <a:off x="7080578" y="3461564"/>
                <a:ext cx="340560" cy="25416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0901AD00-F41D-37D1-8929-1DBBEB7A3EF5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7071938" y="3452564"/>
                  <a:ext cx="3582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543C7922-A4F1-7F01-37A9-642118E276E2}"/>
                    </a:ext>
                  </a:extLst>
                </p14:cNvPr>
                <p14:cNvContentPartPr/>
                <p14:nvPr/>
              </p14:nvContentPartPr>
              <p14:xfrm>
                <a:off x="5768018" y="3676844"/>
                <a:ext cx="97920" cy="16704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543C7922-A4F1-7F01-37A9-642118E276E2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5759378" y="3668204"/>
                  <a:ext cx="1155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A5039125-4154-A3CD-D872-D623FA8DE11A}"/>
                    </a:ext>
                  </a:extLst>
                </p14:cNvPr>
                <p14:cNvContentPartPr/>
                <p14:nvPr/>
              </p14:nvContentPartPr>
              <p14:xfrm>
                <a:off x="5840378" y="3714644"/>
                <a:ext cx="28440" cy="22212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A5039125-4154-A3CD-D872-D623FA8DE11A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5831378" y="3706004"/>
                  <a:ext cx="460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8329F88E-F5C1-A7C5-BD3D-FD0169EE3792}"/>
                    </a:ext>
                  </a:extLst>
                </p14:cNvPr>
                <p14:cNvContentPartPr/>
                <p14:nvPr/>
              </p14:nvContentPartPr>
              <p14:xfrm>
                <a:off x="4675058" y="4125044"/>
                <a:ext cx="140760" cy="13608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8329F88E-F5C1-A7C5-BD3D-FD0169EE3792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4666418" y="4116404"/>
                  <a:ext cx="158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B6BE262B-8040-5727-FEFC-E1C2512EB5E3}"/>
                    </a:ext>
                  </a:extLst>
                </p14:cNvPr>
                <p14:cNvContentPartPr/>
                <p14:nvPr/>
              </p14:nvContentPartPr>
              <p14:xfrm>
                <a:off x="4752098" y="4139804"/>
                <a:ext cx="60840" cy="19836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B6BE262B-8040-5727-FEFC-E1C2512EB5E3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4743458" y="4131164"/>
                  <a:ext cx="784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01300F40-8EBC-9542-33C1-1DF951C0B6C6}"/>
                    </a:ext>
                  </a:extLst>
                </p14:cNvPr>
                <p14:cNvContentPartPr/>
                <p14:nvPr/>
              </p14:nvContentPartPr>
              <p14:xfrm>
                <a:off x="3641138" y="4765484"/>
                <a:ext cx="18360" cy="1260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01300F40-8EBC-9542-33C1-1DF951C0B6C6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3632498" y="4756484"/>
                  <a:ext cx="36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72AB9D4C-2FEE-1124-752B-4A866192E56F}"/>
                    </a:ext>
                  </a:extLst>
                </p14:cNvPr>
                <p14:cNvContentPartPr/>
                <p14:nvPr/>
              </p14:nvContentPartPr>
              <p14:xfrm>
                <a:off x="3575618" y="4560644"/>
                <a:ext cx="226440" cy="20736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72AB9D4C-2FEE-1124-752B-4A866192E56F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3566978" y="4551644"/>
                  <a:ext cx="2440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78EEEB89-776A-F571-2314-0E808C15A788}"/>
                    </a:ext>
                  </a:extLst>
                </p14:cNvPr>
                <p14:cNvContentPartPr/>
                <p14:nvPr/>
              </p14:nvContentPartPr>
              <p14:xfrm>
                <a:off x="6986618" y="4396844"/>
                <a:ext cx="133200" cy="15156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78EEEB89-776A-F571-2314-0E808C15A788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6977978" y="4388204"/>
                  <a:ext cx="1508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2836781A-05C1-544D-BFAC-E7A84ACF5196}"/>
                    </a:ext>
                  </a:extLst>
                </p14:cNvPr>
                <p14:cNvContentPartPr/>
                <p14:nvPr/>
              </p14:nvContentPartPr>
              <p14:xfrm>
                <a:off x="7236458" y="4389284"/>
                <a:ext cx="120240" cy="16812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2836781A-05C1-544D-BFAC-E7A84ACF5196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7227818" y="4380284"/>
                  <a:ext cx="1378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4FC0552B-490A-92C2-7184-94B12DD72018}"/>
                    </a:ext>
                  </a:extLst>
                </p14:cNvPr>
                <p14:cNvContentPartPr/>
                <p14:nvPr/>
              </p14:nvContentPartPr>
              <p14:xfrm>
                <a:off x="7134578" y="4308284"/>
                <a:ext cx="279360" cy="26568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4FC0552B-490A-92C2-7184-94B12DD72018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7125578" y="4299284"/>
                  <a:ext cx="2970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58A83055-E06C-88ED-8FC7-D107A21E07FF}"/>
                    </a:ext>
                  </a:extLst>
                </p14:cNvPr>
                <p14:cNvContentPartPr/>
                <p14:nvPr/>
              </p14:nvContentPartPr>
              <p14:xfrm>
                <a:off x="6399458" y="4431404"/>
                <a:ext cx="58320" cy="18000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58A83055-E06C-88ED-8FC7-D107A21E07FF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6390818" y="4422404"/>
                  <a:ext cx="759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D174EAFF-ED22-2C74-6F9F-2AEB5FC5031C}"/>
                    </a:ext>
                  </a:extLst>
                </p14:cNvPr>
                <p14:cNvContentPartPr/>
                <p14:nvPr/>
              </p14:nvContentPartPr>
              <p14:xfrm>
                <a:off x="6445538" y="4384964"/>
                <a:ext cx="261000" cy="13104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D174EAFF-ED22-2C74-6F9F-2AEB5FC5031C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6436898" y="4376324"/>
                  <a:ext cx="2786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DBB76CC3-5E58-0092-BBFB-77C445B06B52}"/>
                    </a:ext>
                  </a:extLst>
                </p14:cNvPr>
                <p14:cNvContentPartPr/>
                <p14:nvPr/>
              </p14:nvContentPartPr>
              <p14:xfrm>
                <a:off x="6576218" y="4552364"/>
                <a:ext cx="150480" cy="1800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DBB76CC3-5E58-0092-BBFB-77C445B06B52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6567218" y="4543364"/>
                  <a:ext cx="168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50F92BA8-4930-33D3-E544-1DF520B3BCA7}"/>
                    </a:ext>
                  </a:extLst>
                </p14:cNvPr>
                <p14:cNvContentPartPr/>
                <p14:nvPr/>
              </p14:nvContentPartPr>
              <p14:xfrm>
                <a:off x="4660298" y="4337444"/>
                <a:ext cx="1561680" cy="6480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50F92BA8-4930-33D3-E544-1DF520B3BCA7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4651298" y="4328804"/>
                  <a:ext cx="15793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24F40B4B-88C0-1411-686E-B039E635762A}"/>
                    </a:ext>
                  </a:extLst>
                </p14:cNvPr>
                <p14:cNvContentPartPr/>
                <p14:nvPr/>
              </p14:nvContentPartPr>
              <p14:xfrm>
                <a:off x="1983698" y="4898324"/>
                <a:ext cx="116640" cy="15804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24F40B4B-88C0-1411-686E-B039E635762A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1974698" y="4889324"/>
                  <a:ext cx="1342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C52F6240-6ECA-2B4E-B10F-A380164E30AD}"/>
                    </a:ext>
                  </a:extLst>
                </p14:cNvPr>
                <p14:cNvContentPartPr/>
                <p14:nvPr/>
              </p14:nvContentPartPr>
              <p14:xfrm>
                <a:off x="2067578" y="4974284"/>
                <a:ext cx="53640" cy="14364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C52F6240-6ECA-2B4E-B10F-A380164E30AD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2058578" y="4965284"/>
                  <a:ext cx="712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E9D27378-9ED4-8241-9A4B-928EEFCE6C32}"/>
                    </a:ext>
                  </a:extLst>
                </p14:cNvPr>
                <p14:cNvContentPartPr/>
                <p14:nvPr/>
              </p14:nvContentPartPr>
              <p14:xfrm>
                <a:off x="2156138" y="4967444"/>
                <a:ext cx="131040" cy="12348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E9D27378-9ED4-8241-9A4B-928EEFCE6C32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2147498" y="4958444"/>
                  <a:ext cx="1486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AA31214D-7F21-815D-644D-2EF9FFBFEF0B}"/>
                    </a:ext>
                  </a:extLst>
                </p14:cNvPr>
                <p14:cNvContentPartPr/>
                <p14:nvPr/>
              </p14:nvContentPartPr>
              <p14:xfrm>
                <a:off x="2306258" y="4971404"/>
                <a:ext cx="137880" cy="11448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AA31214D-7F21-815D-644D-2EF9FFBFEF0B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2297258" y="4962404"/>
                  <a:ext cx="1555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D16C1E69-CF76-958D-5712-1C300B88000C}"/>
                    </a:ext>
                  </a:extLst>
                </p14:cNvPr>
                <p14:cNvContentPartPr/>
                <p14:nvPr/>
              </p14:nvContentPartPr>
              <p14:xfrm>
                <a:off x="2645378" y="4978964"/>
                <a:ext cx="15480" cy="13932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D16C1E69-CF76-958D-5712-1C300B88000C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2636378" y="4969964"/>
                  <a:ext cx="331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78E74417-00E1-7060-1DE8-E31A43BD60B3}"/>
                    </a:ext>
                  </a:extLst>
                </p14:cNvPr>
                <p14:cNvContentPartPr/>
                <p14:nvPr/>
              </p14:nvContentPartPr>
              <p14:xfrm>
                <a:off x="2607578" y="5043044"/>
                <a:ext cx="88200" cy="792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78E74417-00E1-7060-1DE8-E31A43BD60B3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2598938" y="5034044"/>
                  <a:ext cx="1058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414EAFE2-2D08-300D-FA4E-1199EDC67F82}"/>
                    </a:ext>
                  </a:extLst>
                </p14:cNvPr>
                <p14:cNvContentPartPr/>
                <p14:nvPr/>
              </p14:nvContentPartPr>
              <p14:xfrm>
                <a:off x="2753738" y="4951964"/>
                <a:ext cx="163440" cy="16560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414EAFE2-2D08-300D-FA4E-1199EDC67F82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2744738" y="4943324"/>
                  <a:ext cx="1810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D56A4A1E-85C1-2652-8153-9BF91CD90375}"/>
                    </a:ext>
                  </a:extLst>
                </p14:cNvPr>
                <p14:cNvContentPartPr/>
                <p14:nvPr/>
              </p14:nvContentPartPr>
              <p14:xfrm>
                <a:off x="2971898" y="4954844"/>
                <a:ext cx="270360" cy="10764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D56A4A1E-85C1-2652-8153-9BF91CD90375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2963258" y="4945844"/>
                  <a:ext cx="2880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6466EC7C-4F50-9C92-049C-0367A98B353E}"/>
                    </a:ext>
                  </a:extLst>
                </p14:cNvPr>
                <p14:cNvContentPartPr/>
                <p14:nvPr/>
              </p14:nvContentPartPr>
              <p14:xfrm>
                <a:off x="3362498" y="5006684"/>
                <a:ext cx="32400" cy="2556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6466EC7C-4F50-9C92-049C-0367A98B353E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3353858" y="4998044"/>
                  <a:ext cx="50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78C62644-A227-C1E9-B379-95FD120FB9C6}"/>
                    </a:ext>
                  </a:extLst>
                </p14:cNvPr>
                <p14:cNvContentPartPr/>
                <p14:nvPr/>
              </p14:nvContentPartPr>
              <p14:xfrm>
                <a:off x="3562658" y="4895804"/>
                <a:ext cx="16920" cy="10764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78C62644-A227-C1E9-B379-95FD120FB9C6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3554018" y="4887164"/>
                  <a:ext cx="345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8A302353-D928-F1F9-D4D5-B0A16E311783}"/>
                    </a:ext>
                  </a:extLst>
                </p14:cNvPr>
                <p14:cNvContentPartPr/>
                <p14:nvPr/>
              </p14:nvContentPartPr>
              <p14:xfrm>
                <a:off x="3614498" y="4884284"/>
                <a:ext cx="104400" cy="11628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8A302353-D928-F1F9-D4D5-B0A16E311783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3605498" y="4875284"/>
                  <a:ext cx="1220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2BFDF372-8EC1-0A87-843C-EFEFF4443CC5}"/>
                    </a:ext>
                  </a:extLst>
                </p14:cNvPr>
                <p14:cNvContentPartPr/>
                <p14:nvPr/>
              </p14:nvContentPartPr>
              <p14:xfrm>
                <a:off x="3471578" y="5010284"/>
                <a:ext cx="306720" cy="2988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2BFDF372-8EC1-0A87-843C-EFEFF4443CC5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3462578" y="5001644"/>
                  <a:ext cx="3243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771DA4EC-B6E1-9020-E5D9-EE8EE068F5D5}"/>
                    </a:ext>
                  </a:extLst>
                </p14:cNvPr>
                <p14:cNvContentPartPr/>
                <p14:nvPr/>
              </p14:nvContentPartPr>
              <p14:xfrm>
                <a:off x="3451058" y="5105684"/>
                <a:ext cx="218520" cy="12024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771DA4EC-B6E1-9020-E5D9-EE8EE068F5D5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3442058" y="5097044"/>
                  <a:ext cx="2361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82739F5D-8BAF-7CD6-5123-6CD4B777752F}"/>
                    </a:ext>
                  </a:extLst>
                </p14:cNvPr>
                <p14:cNvContentPartPr/>
                <p14:nvPr/>
              </p14:nvContentPartPr>
              <p14:xfrm>
                <a:off x="3686498" y="5100644"/>
                <a:ext cx="102960" cy="7128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82739F5D-8BAF-7CD6-5123-6CD4B777752F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3677858" y="5092004"/>
                  <a:ext cx="1206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13809245-8E24-184D-677B-7E98151532AA}"/>
                    </a:ext>
                  </a:extLst>
                </p14:cNvPr>
                <p14:cNvContentPartPr/>
                <p14:nvPr/>
              </p14:nvContentPartPr>
              <p14:xfrm>
                <a:off x="3597218" y="5084084"/>
                <a:ext cx="168120" cy="10764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13809245-8E24-184D-677B-7E98151532AA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3588578" y="5075444"/>
                  <a:ext cx="1857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79283679-DDD2-9F4E-BD81-7C2AB03FA00F}"/>
                    </a:ext>
                  </a:extLst>
                </p14:cNvPr>
                <p14:cNvContentPartPr/>
                <p14:nvPr/>
              </p14:nvContentPartPr>
              <p14:xfrm>
                <a:off x="3066578" y="4957364"/>
                <a:ext cx="196560" cy="14364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79283679-DDD2-9F4E-BD81-7C2AB03FA00F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3057938" y="4948364"/>
                  <a:ext cx="2142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8EF02E23-276B-A021-DB81-A042901887AB}"/>
                    </a:ext>
                  </a:extLst>
                </p14:cNvPr>
                <p14:cNvContentPartPr/>
                <p14:nvPr/>
              </p14:nvContentPartPr>
              <p14:xfrm>
                <a:off x="3961538" y="4994804"/>
                <a:ext cx="183960" cy="2268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8EF02E23-276B-A021-DB81-A042901887AB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3952898" y="4986164"/>
                  <a:ext cx="201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432491AE-B519-7C21-C20A-78AE3F365657}"/>
                    </a:ext>
                  </a:extLst>
                </p14:cNvPr>
                <p14:cNvContentPartPr/>
                <p14:nvPr/>
              </p14:nvContentPartPr>
              <p14:xfrm>
                <a:off x="3974498" y="5050244"/>
                <a:ext cx="189360" cy="1872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432491AE-B519-7C21-C20A-78AE3F365657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3965858" y="5041244"/>
                  <a:ext cx="2070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A3EC845D-45EC-6371-D715-A59CF565F401}"/>
                    </a:ext>
                  </a:extLst>
                </p14:cNvPr>
                <p14:cNvContentPartPr/>
                <p14:nvPr/>
              </p14:nvContentPartPr>
              <p14:xfrm>
                <a:off x="2966858" y="4926404"/>
                <a:ext cx="131760" cy="15660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A3EC845D-45EC-6371-D715-A59CF565F401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2957858" y="4917404"/>
                  <a:ext cx="1494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71957C95-A090-2F20-0700-62F27AA6A7CD}"/>
                    </a:ext>
                  </a:extLst>
                </p14:cNvPr>
                <p14:cNvContentPartPr/>
                <p14:nvPr/>
              </p14:nvContentPartPr>
              <p14:xfrm>
                <a:off x="4290218" y="4860164"/>
                <a:ext cx="128520" cy="18936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71957C95-A090-2F20-0700-62F27AA6A7CD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4281578" y="4851164"/>
                  <a:ext cx="1461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B743E96F-6835-8DEB-FB96-BE4C50DA4DA8}"/>
                    </a:ext>
                  </a:extLst>
                </p14:cNvPr>
                <p14:cNvContentPartPr/>
                <p14:nvPr/>
              </p14:nvContentPartPr>
              <p14:xfrm>
                <a:off x="4402178" y="4980044"/>
                <a:ext cx="12600" cy="9108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B743E96F-6835-8DEB-FB96-BE4C50DA4DA8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4393538" y="4971044"/>
                  <a:ext cx="302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87A058D3-D47E-F880-4CF1-8F5D110F3135}"/>
                    </a:ext>
                  </a:extLst>
                </p14:cNvPr>
                <p14:cNvContentPartPr/>
                <p14:nvPr/>
              </p14:nvContentPartPr>
              <p14:xfrm>
                <a:off x="4482818" y="4879964"/>
                <a:ext cx="206640" cy="18756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87A058D3-D47E-F880-4CF1-8F5D110F3135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4473818" y="4870964"/>
                  <a:ext cx="2242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5AD3883C-DFD9-D36D-EBE1-0D93A2F7223D}"/>
                    </a:ext>
                  </a:extLst>
                </p14:cNvPr>
                <p14:cNvContentPartPr/>
                <p14:nvPr/>
              </p14:nvContentPartPr>
              <p14:xfrm>
                <a:off x="4730858" y="4850804"/>
                <a:ext cx="165960" cy="17532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5AD3883C-DFD9-D36D-EBE1-0D93A2F7223D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4722218" y="4841804"/>
                  <a:ext cx="1836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DF498253-9D51-F4AB-84DC-CFC34C540164}"/>
                    </a:ext>
                  </a:extLst>
                </p14:cNvPr>
                <p14:cNvContentPartPr/>
                <p14:nvPr/>
              </p14:nvContentPartPr>
              <p14:xfrm>
                <a:off x="5130818" y="4891124"/>
                <a:ext cx="247680" cy="3096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DF498253-9D51-F4AB-84DC-CFC34C540164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5122178" y="4882484"/>
                  <a:ext cx="265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8E9FEEFC-3D07-A696-F149-7F29B90C5C62}"/>
                    </a:ext>
                  </a:extLst>
                </p14:cNvPr>
                <p14:cNvContentPartPr/>
                <p14:nvPr/>
              </p14:nvContentPartPr>
              <p14:xfrm>
                <a:off x="5137658" y="5012084"/>
                <a:ext cx="227880" cy="792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8E9FEEFC-3D07-A696-F149-7F29B90C5C62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5128658" y="5003084"/>
                  <a:ext cx="245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B778542A-6894-6041-236E-C58384195E66}"/>
                    </a:ext>
                  </a:extLst>
                </p14:cNvPr>
                <p14:cNvContentPartPr/>
                <p14:nvPr/>
              </p14:nvContentPartPr>
              <p14:xfrm>
                <a:off x="5539058" y="4862324"/>
                <a:ext cx="53640" cy="4788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B778542A-6894-6041-236E-C58384195E66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5530058" y="4853324"/>
                  <a:ext cx="712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C0ECA22F-03F9-3856-F5D0-61FC1CCB4007}"/>
                    </a:ext>
                  </a:extLst>
                </p14:cNvPr>
                <p14:cNvContentPartPr/>
                <p14:nvPr/>
              </p14:nvContentPartPr>
              <p14:xfrm>
                <a:off x="5385698" y="4858364"/>
                <a:ext cx="231120" cy="24336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C0ECA22F-03F9-3856-F5D0-61FC1CCB4007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5376698" y="4849724"/>
                  <a:ext cx="2487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7E6B1EF8-E12A-C834-280C-F2885410BE9B}"/>
                    </a:ext>
                  </a:extLst>
                </p14:cNvPr>
                <p14:cNvContentPartPr/>
                <p14:nvPr/>
              </p14:nvContentPartPr>
              <p14:xfrm>
                <a:off x="5713298" y="4855484"/>
                <a:ext cx="195840" cy="23112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7E6B1EF8-E12A-C834-280C-F2885410BE9B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5704658" y="4846484"/>
                  <a:ext cx="2134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50CC9B84-0039-A812-4740-9E0D534EA1D4}"/>
                    </a:ext>
                  </a:extLst>
                </p14:cNvPr>
                <p14:cNvContentPartPr/>
                <p14:nvPr/>
              </p14:nvContentPartPr>
              <p14:xfrm>
                <a:off x="5734898" y="4962044"/>
                <a:ext cx="346680" cy="13644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50CC9B84-0039-A812-4740-9E0D534EA1D4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5726258" y="4953044"/>
                  <a:ext cx="3643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3B2FDC2B-F9C4-1EF4-F478-C843AA3F67F0}"/>
                    </a:ext>
                  </a:extLst>
                </p14:cNvPr>
                <p14:cNvContentPartPr/>
                <p14:nvPr/>
              </p14:nvContentPartPr>
              <p14:xfrm>
                <a:off x="6029738" y="4960244"/>
                <a:ext cx="65880" cy="19836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3B2FDC2B-F9C4-1EF4-F478-C843AA3F67F0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6020738" y="4951604"/>
                  <a:ext cx="835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56E9F37C-42D6-59A6-990C-3479B07DDA5E}"/>
                    </a:ext>
                  </a:extLst>
                </p14:cNvPr>
                <p14:cNvContentPartPr/>
                <p14:nvPr/>
              </p14:nvContentPartPr>
              <p14:xfrm>
                <a:off x="6248978" y="4949444"/>
                <a:ext cx="258840" cy="2844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56E9F37C-42D6-59A6-990C-3479B07DDA5E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6239978" y="4940444"/>
                  <a:ext cx="2764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B8AA7B09-54C6-45A0-C724-5A8CE172953C}"/>
                    </a:ext>
                  </a:extLst>
                </p14:cNvPr>
                <p14:cNvContentPartPr/>
                <p14:nvPr/>
              </p14:nvContentPartPr>
              <p14:xfrm>
                <a:off x="6250058" y="5048444"/>
                <a:ext cx="212040" cy="1116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B8AA7B09-54C6-45A0-C724-5A8CE172953C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6241058" y="5039804"/>
                  <a:ext cx="229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B6EF18C2-5EF0-3FE5-D494-3090C2E97D8A}"/>
                    </a:ext>
                  </a:extLst>
                </p14:cNvPr>
                <p14:cNvContentPartPr/>
                <p14:nvPr/>
              </p14:nvContentPartPr>
              <p14:xfrm>
                <a:off x="6601058" y="4849724"/>
                <a:ext cx="96840" cy="17604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B6EF18C2-5EF0-3FE5-D494-3090C2E97D8A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6592058" y="4840724"/>
                  <a:ext cx="1144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22E13895-C5B3-4C03-FB99-3BEB99ECBD84}"/>
                    </a:ext>
                  </a:extLst>
                </p14:cNvPr>
                <p14:cNvContentPartPr/>
                <p14:nvPr/>
              </p14:nvContentPartPr>
              <p14:xfrm>
                <a:off x="6670178" y="4903724"/>
                <a:ext cx="48240" cy="15408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22E13895-C5B3-4C03-FB99-3BEB99ECBD84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6661178" y="4894724"/>
                  <a:ext cx="658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F91DD0BD-8012-116A-9D12-69EA5930BC12}"/>
                    </a:ext>
                  </a:extLst>
                </p14:cNvPr>
                <p14:cNvContentPartPr/>
                <p14:nvPr/>
              </p14:nvContentPartPr>
              <p14:xfrm>
                <a:off x="6723818" y="4870964"/>
                <a:ext cx="209160" cy="20052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F91DD0BD-8012-116A-9D12-69EA5930BC12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6714818" y="4862324"/>
                  <a:ext cx="2268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1F9942B1-3A9F-C0C8-E34A-E737BADEA856}"/>
                    </a:ext>
                  </a:extLst>
                </p14:cNvPr>
                <p14:cNvContentPartPr/>
                <p14:nvPr/>
              </p14:nvContentPartPr>
              <p14:xfrm>
                <a:off x="6923618" y="4866284"/>
                <a:ext cx="348480" cy="19368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1F9942B1-3A9F-C0C8-E34A-E737BADEA856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6914978" y="4857644"/>
                  <a:ext cx="3661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11C3ED87-CF75-62B9-166D-9370EB908810}"/>
                    </a:ext>
                  </a:extLst>
                </p14:cNvPr>
                <p14:cNvContentPartPr/>
                <p14:nvPr/>
              </p14:nvContentPartPr>
              <p14:xfrm>
                <a:off x="7363178" y="4835324"/>
                <a:ext cx="115200" cy="15192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11C3ED87-CF75-62B9-166D-9370EB908810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7354178" y="4826684"/>
                  <a:ext cx="132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393432ED-DC02-C25C-2B25-A1FF35940D9C}"/>
                    </a:ext>
                  </a:extLst>
                </p14:cNvPr>
                <p14:cNvContentPartPr/>
                <p14:nvPr/>
              </p14:nvContentPartPr>
              <p14:xfrm>
                <a:off x="7419698" y="4867004"/>
                <a:ext cx="38880" cy="20988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393432ED-DC02-C25C-2B25-A1FF35940D9C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7411058" y="4858004"/>
                  <a:ext cx="565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CDFA3E0F-C36C-839B-3C82-BF941629BAA9}"/>
                    </a:ext>
                  </a:extLst>
                </p14:cNvPr>
                <p14:cNvContentPartPr/>
                <p14:nvPr/>
              </p14:nvContentPartPr>
              <p14:xfrm>
                <a:off x="7496738" y="4841444"/>
                <a:ext cx="114120" cy="21636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CDFA3E0F-C36C-839B-3C82-BF941629BAA9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7488098" y="4832444"/>
                  <a:ext cx="1317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634A07F0-1E08-D7E5-EF1F-5A54CEEFB016}"/>
                    </a:ext>
                  </a:extLst>
                </p14:cNvPr>
                <p14:cNvContentPartPr/>
                <p14:nvPr/>
              </p14:nvContentPartPr>
              <p14:xfrm>
                <a:off x="7647218" y="4837484"/>
                <a:ext cx="211320" cy="23580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634A07F0-1E08-D7E5-EF1F-5A54CEEFB016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7638578" y="4828844"/>
                  <a:ext cx="2289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CCBC8E1C-5CE0-9FFC-6151-CABFEFD7D046}"/>
                    </a:ext>
                  </a:extLst>
                </p14:cNvPr>
                <p14:cNvContentPartPr/>
                <p14:nvPr/>
              </p14:nvContentPartPr>
              <p14:xfrm>
                <a:off x="7884098" y="4900124"/>
                <a:ext cx="190080" cy="27360"/>
              </p14:xfrm>
            </p:contentPart>
          </mc:Choice>
          <mc:Fallback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CCBC8E1C-5CE0-9FFC-6151-CABFEFD7D046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7875458" y="4891124"/>
                  <a:ext cx="2077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71DB5359-FF15-E487-3FCF-9673226BA5D2}"/>
                    </a:ext>
                  </a:extLst>
                </p14:cNvPr>
                <p14:cNvContentPartPr/>
                <p14:nvPr/>
              </p14:nvContentPartPr>
              <p14:xfrm>
                <a:off x="7870778" y="4981484"/>
                <a:ext cx="183960" cy="2880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71DB5359-FF15-E487-3FCF-9673226BA5D2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7861778" y="4972844"/>
                  <a:ext cx="2016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23E13048-901F-DF6A-1AC0-78AABB010015}"/>
                    </a:ext>
                  </a:extLst>
                </p14:cNvPr>
                <p14:cNvContentPartPr/>
                <p14:nvPr/>
              </p14:nvContentPartPr>
              <p14:xfrm>
                <a:off x="8118458" y="4811564"/>
                <a:ext cx="154440" cy="20304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23E13048-901F-DF6A-1AC0-78AABB010015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8109458" y="4802564"/>
                  <a:ext cx="1720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7ACFD790-67C4-6191-0D1B-31A37E4A4BC9}"/>
                    </a:ext>
                  </a:extLst>
                </p14:cNvPr>
                <p14:cNvContentPartPr/>
                <p14:nvPr/>
              </p14:nvContentPartPr>
              <p14:xfrm>
                <a:off x="8295938" y="4809044"/>
                <a:ext cx="239040" cy="23004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7ACFD790-67C4-6191-0D1B-31A37E4A4BC9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8287298" y="4800404"/>
                  <a:ext cx="2566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621911F7-8CF1-00FF-50B6-61BA3047A115}"/>
                    </a:ext>
                  </a:extLst>
                </p14:cNvPr>
                <p14:cNvContentPartPr/>
                <p14:nvPr/>
              </p14:nvContentPartPr>
              <p14:xfrm>
                <a:off x="8021978" y="5100644"/>
                <a:ext cx="428040" cy="6516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621911F7-8CF1-00FF-50B6-61BA3047A115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8012978" y="5092004"/>
                  <a:ext cx="4456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D49DADB6-AA85-21EF-6E73-1DCFA2BE9B99}"/>
                    </a:ext>
                  </a:extLst>
                </p14:cNvPr>
                <p14:cNvContentPartPr/>
                <p14:nvPr/>
              </p14:nvContentPartPr>
              <p14:xfrm>
                <a:off x="697058" y="5432924"/>
                <a:ext cx="152280" cy="21132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D49DADB6-AA85-21EF-6E73-1DCFA2BE9B99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688418" y="5424284"/>
                  <a:ext cx="1699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D96D8351-66FC-B4BB-EEA8-D5CD80D06914}"/>
                    </a:ext>
                  </a:extLst>
                </p14:cNvPr>
                <p14:cNvContentPartPr/>
                <p14:nvPr/>
              </p14:nvContentPartPr>
              <p14:xfrm>
                <a:off x="747458" y="5441204"/>
                <a:ext cx="245880" cy="214920"/>
              </p14:xfrm>
            </p:contentPart>
          </mc:Choice>
          <mc:Fallback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D96D8351-66FC-B4BB-EEA8-D5CD80D06914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738818" y="5432564"/>
                  <a:ext cx="2635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90BD9376-E018-8419-E920-265E16C5725A}"/>
                    </a:ext>
                  </a:extLst>
                </p14:cNvPr>
                <p14:cNvContentPartPr/>
                <p14:nvPr/>
              </p14:nvContentPartPr>
              <p14:xfrm>
                <a:off x="1054538" y="5473964"/>
                <a:ext cx="175320" cy="247320"/>
              </p14:xfrm>
            </p:contentPart>
          </mc:Choice>
          <mc:Fallback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90BD9376-E018-8419-E920-265E16C5725A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1045538" y="5464964"/>
                  <a:ext cx="1929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ED2B8D2B-DFBA-9ABF-E793-A2CED39E3E3B}"/>
                    </a:ext>
                  </a:extLst>
                </p14:cNvPr>
                <p14:cNvContentPartPr/>
                <p14:nvPr/>
              </p14:nvContentPartPr>
              <p14:xfrm>
                <a:off x="1359458" y="5535164"/>
                <a:ext cx="264600" cy="136440"/>
              </p14:xfrm>
            </p:contentPart>
          </mc:Choice>
          <mc:Fallback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ED2B8D2B-DFBA-9ABF-E793-A2CED39E3E3B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1350458" y="5526164"/>
                  <a:ext cx="2822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C2DE6374-875F-D6A6-DFC8-E3F667D63EE3}"/>
                    </a:ext>
                  </a:extLst>
                </p14:cNvPr>
                <p14:cNvContentPartPr/>
                <p14:nvPr/>
              </p14:nvContentPartPr>
              <p14:xfrm>
                <a:off x="1667618" y="5535164"/>
                <a:ext cx="236520" cy="79920"/>
              </p14:xfrm>
            </p:contentPart>
          </mc:Choice>
          <mc:Fallback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C2DE6374-875F-D6A6-DFC8-E3F667D63EE3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1658978" y="5526164"/>
                  <a:ext cx="2541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8094A135-7F33-3801-6EAB-ED09D93C78DF}"/>
                    </a:ext>
                  </a:extLst>
                </p14:cNvPr>
                <p14:cNvContentPartPr/>
                <p14:nvPr/>
              </p14:nvContentPartPr>
              <p14:xfrm>
                <a:off x="2073338" y="5442644"/>
                <a:ext cx="143280" cy="147240"/>
              </p14:xfrm>
            </p:contentPart>
          </mc:Choice>
          <mc:Fallback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8094A135-7F33-3801-6EAB-ED09D93C78DF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2064698" y="5434004"/>
                  <a:ext cx="1609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9BCA623C-7C5E-36A4-83F4-F61D07943A72}"/>
                    </a:ext>
                  </a:extLst>
                </p14:cNvPr>
                <p14:cNvContentPartPr/>
                <p14:nvPr/>
              </p14:nvContentPartPr>
              <p14:xfrm>
                <a:off x="2107178" y="5418884"/>
                <a:ext cx="162720" cy="173880"/>
              </p14:xfrm>
            </p:contentPart>
          </mc:Choice>
          <mc:Fallback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9BCA623C-7C5E-36A4-83F4-F61D07943A72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2098538" y="5410244"/>
                  <a:ext cx="1803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216FA864-22EB-4CB1-2EFD-FB550E9A5E86}"/>
                    </a:ext>
                  </a:extLst>
                </p14:cNvPr>
                <p14:cNvContentPartPr/>
                <p14:nvPr/>
              </p14:nvContentPartPr>
              <p14:xfrm>
                <a:off x="2315258" y="5452004"/>
                <a:ext cx="139680" cy="228600"/>
              </p14:xfrm>
            </p:contentPart>
          </mc:Choice>
          <mc:Fallback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216FA864-22EB-4CB1-2EFD-FB550E9A5E86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2306258" y="5443364"/>
                  <a:ext cx="1573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48908AB1-8A5D-EE0B-A120-C23FA3AF6BA3}"/>
                    </a:ext>
                  </a:extLst>
                </p14:cNvPr>
                <p14:cNvContentPartPr/>
                <p14:nvPr/>
              </p14:nvContentPartPr>
              <p14:xfrm>
                <a:off x="2532698" y="5522564"/>
                <a:ext cx="140040" cy="14760"/>
              </p14:xfrm>
            </p:contentPart>
          </mc:Choice>
          <mc:Fallback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48908AB1-8A5D-EE0B-A120-C23FA3AF6BA3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2524058" y="5513924"/>
                  <a:ext cx="157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E814FDFC-63ED-FC0D-0772-B5DD187054E8}"/>
                    </a:ext>
                  </a:extLst>
                </p14:cNvPr>
                <p14:cNvContentPartPr/>
                <p14:nvPr/>
              </p14:nvContentPartPr>
              <p14:xfrm>
                <a:off x="2564738" y="5498444"/>
                <a:ext cx="254880" cy="141120"/>
              </p14:xfrm>
            </p:contentPart>
          </mc:Choice>
          <mc:Fallback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E814FDFC-63ED-FC0D-0772-B5DD187054E8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2556098" y="5489804"/>
                  <a:ext cx="272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8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9B5B3068-F012-B528-14B9-C049B63EEC3C}"/>
                    </a:ext>
                  </a:extLst>
                </p14:cNvPr>
                <p14:cNvContentPartPr/>
                <p14:nvPr/>
              </p14:nvContentPartPr>
              <p14:xfrm>
                <a:off x="2906018" y="5502044"/>
                <a:ext cx="153360" cy="158040"/>
              </p14:xfrm>
            </p:contentPart>
          </mc:Choice>
          <mc:Fallback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9B5B3068-F012-B528-14B9-C049B63EEC3C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2897018" y="5493044"/>
                  <a:ext cx="1710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8022009A-0A0B-AC3B-9DDC-8DDF9B8C9E6B}"/>
                    </a:ext>
                  </a:extLst>
                </p14:cNvPr>
                <p14:cNvContentPartPr/>
                <p14:nvPr/>
              </p14:nvContentPartPr>
              <p14:xfrm>
                <a:off x="3180698" y="5477564"/>
                <a:ext cx="239400" cy="162000"/>
              </p14:xfrm>
            </p:contentPart>
          </mc:Choice>
          <mc:Fallback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8022009A-0A0B-AC3B-9DDC-8DDF9B8C9E6B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3172058" y="5468564"/>
                  <a:ext cx="2570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2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9D198FE7-7D37-C347-5AE8-ABCF30A27B94}"/>
                    </a:ext>
                  </a:extLst>
                </p14:cNvPr>
                <p14:cNvContentPartPr/>
                <p14:nvPr/>
              </p14:nvContentPartPr>
              <p14:xfrm>
                <a:off x="3591458" y="5437964"/>
                <a:ext cx="171360" cy="173520"/>
              </p14:xfrm>
            </p:contentPart>
          </mc:Choice>
          <mc:Fallback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9D198FE7-7D37-C347-5AE8-ABCF30A27B94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3582458" y="5429324"/>
                  <a:ext cx="1890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A2AD33A5-6CDB-2D72-543A-D96E10E5ABBA}"/>
                    </a:ext>
                  </a:extLst>
                </p14:cNvPr>
                <p14:cNvContentPartPr/>
                <p14:nvPr/>
              </p14:nvContentPartPr>
              <p14:xfrm>
                <a:off x="3578858" y="5439044"/>
                <a:ext cx="267480" cy="183960"/>
              </p14:xfrm>
            </p:contentPart>
          </mc:Choice>
          <mc:Fallback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A2AD33A5-6CDB-2D72-543A-D96E10E5ABBA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3569858" y="5430404"/>
                  <a:ext cx="2851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88D62105-4903-DD65-C7F1-5F6B45390457}"/>
                    </a:ext>
                  </a:extLst>
                </p14:cNvPr>
                <p14:cNvContentPartPr/>
                <p14:nvPr/>
              </p14:nvContentPartPr>
              <p14:xfrm>
                <a:off x="3894938" y="5505644"/>
                <a:ext cx="166680" cy="190800"/>
              </p14:xfrm>
            </p:contentPart>
          </mc:Choice>
          <mc:Fallback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88D62105-4903-DD65-C7F1-5F6B45390457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3886298" y="5497004"/>
                  <a:ext cx="1843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9690010E-6D6F-1E34-69A6-58E54CF27539}"/>
                    </a:ext>
                  </a:extLst>
                </p14:cNvPr>
                <p14:cNvContentPartPr/>
                <p14:nvPr/>
              </p14:nvContentPartPr>
              <p14:xfrm>
                <a:off x="4217498" y="5443004"/>
                <a:ext cx="148680" cy="142920"/>
              </p14:xfrm>
            </p:contentPart>
          </mc:Choice>
          <mc:Fallback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9690010E-6D6F-1E34-69A6-58E54CF27539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4208858" y="5434004"/>
                  <a:ext cx="1663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986B8502-D724-172E-47EC-00725D15B5EF}"/>
                    </a:ext>
                  </a:extLst>
                </p14:cNvPr>
                <p14:cNvContentPartPr/>
                <p14:nvPr/>
              </p14:nvContentPartPr>
              <p14:xfrm>
                <a:off x="4423418" y="5449484"/>
                <a:ext cx="132840" cy="165600"/>
              </p14:xfrm>
            </p:contentPart>
          </mc:Choice>
          <mc:Fallback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986B8502-D724-172E-47EC-00725D15B5EF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4414778" y="5440484"/>
                  <a:ext cx="1504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C3384574-984B-E361-28D4-F93032457690}"/>
                    </a:ext>
                  </a:extLst>
                </p14:cNvPr>
                <p14:cNvContentPartPr/>
                <p14:nvPr/>
              </p14:nvContentPartPr>
              <p14:xfrm>
                <a:off x="4104098" y="5425364"/>
                <a:ext cx="514800" cy="96840"/>
              </p14:xfrm>
            </p:contentPart>
          </mc:Choice>
          <mc:Fallback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C3384574-984B-E361-28D4-F93032457690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4095098" y="5416364"/>
                  <a:ext cx="5324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C236E833-C93E-642E-38B2-5FFC77B4A6C6}"/>
                    </a:ext>
                  </a:extLst>
                </p14:cNvPr>
                <p14:cNvContentPartPr/>
                <p14:nvPr/>
              </p14:nvContentPartPr>
              <p14:xfrm>
                <a:off x="4079258" y="5538764"/>
                <a:ext cx="144360" cy="26280"/>
              </p14:xfrm>
            </p:contentPart>
          </mc:Choice>
          <mc:Fallback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C236E833-C93E-642E-38B2-5FFC77B4A6C6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4070618" y="5529764"/>
                  <a:ext cx="1620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4FB3FBBA-B372-F79E-7284-FAA15D0AFD41}"/>
                    </a:ext>
                  </a:extLst>
                </p14:cNvPr>
                <p14:cNvContentPartPr/>
                <p14:nvPr/>
              </p14:nvContentPartPr>
              <p14:xfrm>
                <a:off x="1544138" y="6151844"/>
                <a:ext cx="305280" cy="18000"/>
              </p14:xfrm>
            </p:contentPart>
          </mc:Choice>
          <mc:Fallback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4FB3FBBA-B372-F79E-7284-FAA15D0AFD41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1535498" y="6142844"/>
                  <a:ext cx="322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0A3BD206-898B-6819-7C1A-CDC03204B900}"/>
                    </a:ext>
                  </a:extLst>
                </p14:cNvPr>
                <p14:cNvContentPartPr/>
                <p14:nvPr/>
              </p14:nvContentPartPr>
              <p14:xfrm>
                <a:off x="1615418" y="6236804"/>
                <a:ext cx="210960" cy="8640"/>
              </p14:xfrm>
            </p:contentPart>
          </mc:Choice>
          <mc:Fallback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0A3BD206-898B-6819-7C1A-CDC03204B900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1606778" y="6228164"/>
                  <a:ext cx="228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0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CC76516F-C73F-2B33-8289-36FE62B72108}"/>
                    </a:ext>
                  </a:extLst>
                </p14:cNvPr>
                <p14:cNvContentPartPr/>
                <p14:nvPr/>
              </p14:nvContentPartPr>
              <p14:xfrm>
                <a:off x="1895138" y="6106844"/>
                <a:ext cx="143280" cy="198360"/>
              </p14:xfrm>
            </p:contentPart>
          </mc:Choice>
          <mc:Fallback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CC76516F-C73F-2B33-8289-36FE62B72108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1886138" y="6097844"/>
                  <a:ext cx="1609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2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3DC1F4ED-B71D-7D15-D613-42CFE09B636E}"/>
                    </a:ext>
                  </a:extLst>
                </p14:cNvPr>
                <p14:cNvContentPartPr/>
                <p14:nvPr/>
              </p14:nvContentPartPr>
              <p14:xfrm>
                <a:off x="2327858" y="6011804"/>
                <a:ext cx="145440" cy="175680"/>
              </p14:xfrm>
            </p:contentPart>
          </mc:Choice>
          <mc:Fallback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3DC1F4ED-B71D-7D15-D613-42CFE09B636E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2318858" y="6003164"/>
                  <a:ext cx="1630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4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1F83EBCB-4828-3F87-A56C-6532AF9CD77F}"/>
                    </a:ext>
                  </a:extLst>
                </p14:cNvPr>
                <p14:cNvContentPartPr/>
                <p14:nvPr/>
              </p14:nvContentPartPr>
              <p14:xfrm>
                <a:off x="2470058" y="5969684"/>
                <a:ext cx="53640" cy="169200"/>
              </p14:xfrm>
            </p:contentPart>
          </mc:Choice>
          <mc:Fallback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1F83EBCB-4828-3F87-A56C-6532AF9CD77F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2461058" y="5960684"/>
                  <a:ext cx="712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6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3D07236B-A356-F15D-7ADB-50A7F2B2AAC2}"/>
                    </a:ext>
                  </a:extLst>
                </p14:cNvPr>
                <p14:cNvContentPartPr/>
                <p14:nvPr/>
              </p14:nvContentPartPr>
              <p14:xfrm>
                <a:off x="2337218" y="6041684"/>
                <a:ext cx="380880" cy="171360"/>
              </p14:xfrm>
            </p:contentPart>
          </mc:Choice>
          <mc:Fallback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3D07236B-A356-F15D-7ADB-50A7F2B2AAC2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2328578" y="6032684"/>
                  <a:ext cx="3985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8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E2E0B738-ADD3-8DF9-D437-DEA12F2B9FD4}"/>
                    </a:ext>
                  </a:extLst>
                </p14:cNvPr>
                <p14:cNvContentPartPr/>
                <p14:nvPr/>
              </p14:nvContentPartPr>
              <p14:xfrm>
                <a:off x="2340458" y="6268484"/>
                <a:ext cx="387720" cy="28800"/>
              </p14:xfrm>
            </p:contentPart>
          </mc:Choice>
          <mc:Fallback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E2E0B738-ADD3-8DF9-D437-DEA12F2B9FD4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2331458" y="6259844"/>
                  <a:ext cx="4053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0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D6BD8A67-5494-4F00-DE81-499E2563BCCC}"/>
                    </a:ext>
                  </a:extLst>
                </p14:cNvPr>
                <p14:cNvContentPartPr/>
                <p14:nvPr/>
              </p14:nvContentPartPr>
              <p14:xfrm>
                <a:off x="2378618" y="6362444"/>
                <a:ext cx="158400" cy="133200"/>
              </p14:xfrm>
            </p:contentPart>
          </mc:Choice>
          <mc:Fallback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D6BD8A67-5494-4F00-DE81-499E2563BCCC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2369618" y="6353804"/>
                  <a:ext cx="1760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2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E5939F6F-7CB2-FB75-A787-26EF1CFB653B}"/>
                    </a:ext>
                  </a:extLst>
                </p14:cNvPr>
                <p14:cNvContentPartPr/>
                <p14:nvPr/>
              </p14:nvContentPartPr>
              <p14:xfrm>
                <a:off x="2372858" y="6484124"/>
                <a:ext cx="194760" cy="24480"/>
              </p14:xfrm>
            </p:contentPart>
          </mc:Choice>
          <mc:Fallback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E5939F6F-7CB2-FB75-A787-26EF1CFB653B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2364218" y="6475124"/>
                  <a:ext cx="212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4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8FC50537-9C6C-B2C1-7616-32DB9AF91CEC}"/>
                    </a:ext>
                  </a:extLst>
                </p14:cNvPr>
                <p14:cNvContentPartPr/>
                <p14:nvPr/>
              </p14:nvContentPartPr>
              <p14:xfrm>
                <a:off x="2622338" y="6343364"/>
                <a:ext cx="159480" cy="194040"/>
              </p14:xfrm>
            </p:contentPart>
          </mc:Choice>
          <mc:Fallback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8FC50537-9C6C-B2C1-7616-32DB9AF91CEC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2613698" y="6334724"/>
                  <a:ext cx="1771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6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523F7A12-2D2B-CB76-5A4D-3CF08ACB0E12}"/>
                    </a:ext>
                  </a:extLst>
                </p14:cNvPr>
                <p14:cNvContentPartPr/>
                <p14:nvPr/>
              </p14:nvContentPartPr>
              <p14:xfrm>
                <a:off x="2881538" y="6269204"/>
                <a:ext cx="195840" cy="34560"/>
              </p14:xfrm>
            </p:contentPart>
          </mc:Choice>
          <mc:Fallback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523F7A12-2D2B-CB76-5A4D-3CF08ACB0E12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2872898" y="6260564"/>
                  <a:ext cx="2134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8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24628B06-4F76-251A-B550-AAED80C2BCEC}"/>
                    </a:ext>
                  </a:extLst>
                </p14:cNvPr>
                <p14:cNvContentPartPr/>
                <p14:nvPr/>
              </p14:nvContentPartPr>
              <p14:xfrm>
                <a:off x="2927618" y="6328604"/>
                <a:ext cx="139320" cy="28080"/>
              </p14:xfrm>
            </p:contentPart>
          </mc:Choice>
          <mc:Fallback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24628B06-4F76-251A-B550-AAED80C2BCEC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2918618" y="6319964"/>
                  <a:ext cx="1569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0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0D1B5C9D-7A40-55EE-D58C-E8B7E862FB63}"/>
                    </a:ext>
                  </a:extLst>
                </p14:cNvPr>
                <p14:cNvContentPartPr/>
                <p14:nvPr/>
              </p14:nvContentPartPr>
              <p14:xfrm>
                <a:off x="3152258" y="6011804"/>
                <a:ext cx="167760" cy="178200"/>
              </p14:xfrm>
            </p:contentPart>
          </mc:Choice>
          <mc:Fallback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0D1B5C9D-7A40-55EE-D58C-E8B7E862FB63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3143618" y="6002804"/>
                  <a:ext cx="1854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2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BDF9044F-A9F6-1414-BEDF-12EDCEC0CABD}"/>
                    </a:ext>
                  </a:extLst>
                </p14:cNvPr>
                <p14:cNvContentPartPr/>
                <p14:nvPr/>
              </p14:nvContentPartPr>
              <p14:xfrm>
                <a:off x="3370778" y="6005684"/>
                <a:ext cx="136080" cy="178200"/>
              </p14:xfrm>
            </p:contentPart>
          </mc:Choice>
          <mc:Fallback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BDF9044F-A9F6-1414-BEDF-12EDCEC0CABD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3362138" y="5996684"/>
                  <a:ext cx="1537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4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0EB0164A-FC8E-D8EA-AE50-80639D4D7C97}"/>
                    </a:ext>
                  </a:extLst>
                </p14:cNvPr>
                <p14:cNvContentPartPr/>
                <p14:nvPr/>
              </p14:nvContentPartPr>
              <p14:xfrm>
                <a:off x="3410018" y="6000644"/>
                <a:ext cx="137520" cy="5400"/>
              </p14:xfrm>
            </p:contentPart>
          </mc:Choice>
          <mc:Fallback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0EB0164A-FC8E-D8EA-AE50-80639D4D7C97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3401378" y="5991644"/>
                  <a:ext cx="1551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6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FF364772-7706-D200-D65B-02FC938CA119}"/>
                    </a:ext>
                  </a:extLst>
                </p14:cNvPr>
                <p14:cNvContentPartPr/>
                <p14:nvPr/>
              </p14:nvContentPartPr>
              <p14:xfrm>
                <a:off x="3162338" y="6241484"/>
                <a:ext cx="342000" cy="32040"/>
              </p14:xfrm>
            </p:contentPart>
          </mc:Choice>
          <mc:Fallback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FF364772-7706-D200-D65B-02FC938CA119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3153338" y="6232484"/>
                  <a:ext cx="3596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8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63EE57A0-428E-3C67-C714-D79B67C6D5AD}"/>
                    </a:ext>
                  </a:extLst>
                </p14:cNvPr>
                <p14:cNvContentPartPr/>
                <p14:nvPr/>
              </p14:nvContentPartPr>
              <p14:xfrm>
                <a:off x="3214538" y="6352004"/>
                <a:ext cx="109080" cy="124200"/>
              </p14:xfrm>
            </p:contentPart>
          </mc:Choice>
          <mc:Fallback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63EE57A0-428E-3C67-C714-D79B67C6D5AD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3205898" y="6343004"/>
                  <a:ext cx="1267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0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107253BB-B693-7626-8C65-D6C5F5EAF6F0}"/>
                    </a:ext>
                  </a:extLst>
                </p14:cNvPr>
                <p14:cNvContentPartPr/>
                <p14:nvPr/>
              </p14:nvContentPartPr>
              <p14:xfrm>
                <a:off x="3360698" y="6359204"/>
                <a:ext cx="131400" cy="99000"/>
              </p14:xfrm>
            </p:contentPart>
          </mc:Choice>
          <mc:Fallback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107253BB-B693-7626-8C65-D6C5F5EAF6F0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3352058" y="6350204"/>
                  <a:ext cx="149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2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430901BC-D538-1D57-155E-61ACE505AA00}"/>
                    </a:ext>
                  </a:extLst>
                </p14:cNvPr>
                <p14:cNvContentPartPr/>
                <p14:nvPr/>
              </p14:nvContentPartPr>
              <p14:xfrm>
                <a:off x="3626738" y="6202604"/>
                <a:ext cx="185040" cy="163440"/>
              </p14:xfrm>
            </p:contentPart>
          </mc:Choice>
          <mc:Fallback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430901BC-D538-1D57-155E-61ACE505AA00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3618098" y="6193964"/>
                  <a:ext cx="2026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4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9181F404-0671-EB52-B976-B12339619617}"/>
                    </a:ext>
                  </a:extLst>
                </p14:cNvPr>
                <p14:cNvContentPartPr/>
                <p14:nvPr/>
              </p14:nvContentPartPr>
              <p14:xfrm>
                <a:off x="3879098" y="6088484"/>
                <a:ext cx="231840" cy="326160"/>
              </p14:xfrm>
            </p:contentPart>
          </mc:Choice>
          <mc:Fallback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9181F404-0671-EB52-B976-B12339619617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3870098" y="6079484"/>
                  <a:ext cx="24948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6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303EF940-ED2A-9534-0CCD-D068A2CC7362}"/>
                    </a:ext>
                  </a:extLst>
                </p14:cNvPr>
                <p14:cNvContentPartPr/>
                <p14:nvPr/>
              </p14:nvContentPartPr>
              <p14:xfrm>
                <a:off x="5370218" y="5345804"/>
                <a:ext cx="34200" cy="1077840"/>
              </p14:xfrm>
            </p:contentPart>
          </mc:Choice>
          <mc:Fallback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303EF940-ED2A-9534-0CCD-D068A2CC7362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5361578" y="5336804"/>
                  <a:ext cx="51840" cy="10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8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F7F15022-0DD2-F7E2-E8B6-A0E059EFDE02}"/>
                    </a:ext>
                  </a:extLst>
                </p14:cNvPr>
                <p14:cNvContentPartPr/>
                <p14:nvPr/>
              </p14:nvContentPartPr>
              <p14:xfrm>
                <a:off x="5630138" y="5306204"/>
                <a:ext cx="279360" cy="192960"/>
              </p14:xfrm>
            </p:contentPart>
          </mc:Choice>
          <mc:Fallback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F7F15022-0DD2-F7E2-E8B6-A0E059EFDE02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5621498" y="5297564"/>
                  <a:ext cx="2970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0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2D441F92-7744-455B-532D-30667596852C}"/>
                    </a:ext>
                  </a:extLst>
                </p14:cNvPr>
                <p14:cNvContentPartPr/>
                <p14:nvPr/>
              </p14:nvContentPartPr>
              <p14:xfrm>
                <a:off x="6065738" y="5332844"/>
                <a:ext cx="328320" cy="140400"/>
              </p14:xfrm>
            </p:contentPart>
          </mc:Choice>
          <mc:Fallback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2D441F92-7744-455B-532D-30667596852C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6057098" y="5323844"/>
                  <a:ext cx="3459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2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6F7CBAFE-CB33-5B59-6980-A8E645CD1D4F}"/>
                    </a:ext>
                  </a:extLst>
                </p14:cNvPr>
                <p14:cNvContentPartPr/>
                <p14:nvPr/>
              </p14:nvContentPartPr>
              <p14:xfrm>
                <a:off x="6335018" y="5305124"/>
                <a:ext cx="34560" cy="12600"/>
              </p14:xfrm>
            </p:contentPart>
          </mc:Choice>
          <mc:Fallback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6F7CBAFE-CB33-5B59-6980-A8E645CD1D4F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6326378" y="5296124"/>
                  <a:ext cx="52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4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8DF75697-8BD0-A9DE-1346-208AD0D2FC2A}"/>
                    </a:ext>
                  </a:extLst>
                </p14:cNvPr>
                <p14:cNvContentPartPr/>
                <p14:nvPr/>
              </p14:nvContentPartPr>
              <p14:xfrm>
                <a:off x="6452378" y="5324564"/>
                <a:ext cx="229320" cy="95400"/>
              </p14:xfrm>
            </p:contentPart>
          </mc:Choice>
          <mc:Fallback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8DF75697-8BD0-A9DE-1346-208AD0D2FC2A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6443738" y="5315924"/>
                  <a:ext cx="2469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6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C9466247-FA24-22B0-0E0C-A9AED5FBD30A}"/>
                    </a:ext>
                  </a:extLst>
                </p14:cNvPr>
                <p14:cNvContentPartPr/>
                <p14:nvPr/>
              </p14:nvContentPartPr>
              <p14:xfrm>
                <a:off x="6875018" y="5243564"/>
                <a:ext cx="154080" cy="178200"/>
              </p14:xfrm>
            </p:contentPart>
          </mc:Choice>
          <mc:Fallback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C9466247-FA24-22B0-0E0C-A9AED5FBD30A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6866018" y="5234924"/>
                  <a:ext cx="1717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8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6438E47F-91E9-44EA-8914-8EC8F02DEBF4}"/>
                    </a:ext>
                  </a:extLst>
                </p14:cNvPr>
                <p14:cNvContentPartPr/>
                <p14:nvPr/>
              </p14:nvContentPartPr>
              <p14:xfrm>
                <a:off x="7057538" y="5306204"/>
                <a:ext cx="307440" cy="262440"/>
              </p14:xfrm>
            </p:contentPart>
          </mc:Choice>
          <mc:Fallback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6438E47F-91E9-44EA-8914-8EC8F02DEBF4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7048538" y="5297204"/>
                  <a:ext cx="3250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0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92E782BD-275B-4EA6-BDF4-BADE6A511002}"/>
                    </a:ext>
                  </a:extLst>
                </p14:cNvPr>
                <p14:cNvContentPartPr/>
                <p14:nvPr/>
              </p14:nvContentPartPr>
              <p14:xfrm>
                <a:off x="7399178" y="5322404"/>
                <a:ext cx="91440" cy="84240"/>
              </p14:xfrm>
            </p:contentPart>
          </mc:Choice>
          <mc:Fallback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92E782BD-275B-4EA6-BDF4-BADE6A511002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7390538" y="5313404"/>
                  <a:ext cx="1090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2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ABC44441-B17B-3B48-5FD6-E84C45D46755}"/>
                    </a:ext>
                  </a:extLst>
                </p14:cNvPr>
                <p14:cNvContentPartPr/>
                <p14:nvPr/>
              </p14:nvContentPartPr>
              <p14:xfrm>
                <a:off x="7458578" y="5297204"/>
                <a:ext cx="73800" cy="120960"/>
              </p14:xfrm>
            </p:contentPart>
          </mc:Choice>
          <mc:Fallback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ABC44441-B17B-3B48-5FD6-E84C45D46755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7449578" y="5288564"/>
                  <a:ext cx="914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4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D003BF83-7255-EC76-0B38-3268FBD34AD8}"/>
                    </a:ext>
                  </a:extLst>
                </p14:cNvPr>
                <p14:cNvContentPartPr/>
                <p14:nvPr/>
              </p14:nvContentPartPr>
              <p14:xfrm>
                <a:off x="7583498" y="5297204"/>
                <a:ext cx="10800" cy="106200"/>
              </p14:xfrm>
            </p:contentPart>
          </mc:Choice>
          <mc:Fallback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D003BF83-7255-EC76-0B38-3268FBD34AD8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7574498" y="5288564"/>
                  <a:ext cx="284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6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C242C1A1-D12F-570C-8E86-BB3ABEC7B10E}"/>
                    </a:ext>
                  </a:extLst>
                </p14:cNvPr>
                <p14:cNvContentPartPr/>
                <p14:nvPr/>
              </p14:nvContentPartPr>
              <p14:xfrm>
                <a:off x="7583858" y="5244644"/>
                <a:ext cx="26280" cy="37440"/>
              </p14:xfrm>
            </p:contentPart>
          </mc:Choice>
          <mc:Fallback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C242C1A1-D12F-570C-8E86-BB3ABEC7B10E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7574858" y="5235644"/>
                  <a:ext cx="439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8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49C84A49-83B2-9305-F5C6-43ACD69127E6}"/>
                    </a:ext>
                  </a:extLst>
                </p14:cNvPr>
                <p14:cNvContentPartPr/>
                <p14:nvPr/>
              </p14:nvContentPartPr>
              <p14:xfrm>
                <a:off x="7611938" y="5269484"/>
                <a:ext cx="303480" cy="134280"/>
              </p14:xfrm>
            </p:contentPart>
          </mc:Choice>
          <mc:Fallback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49C84A49-83B2-9305-F5C6-43ACD69127E6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7602938" y="5260484"/>
                  <a:ext cx="3211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0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7ED810E6-BAF4-6A8A-57F1-2D6B21F59BE4}"/>
                    </a:ext>
                  </a:extLst>
                </p14:cNvPr>
                <p14:cNvContentPartPr/>
                <p14:nvPr/>
              </p14:nvContentPartPr>
              <p14:xfrm>
                <a:off x="7925138" y="5302244"/>
                <a:ext cx="91080" cy="109800"/>
              </p14:xfrm>
            </p:contentPart>
          </mc:Choice>
          <mc:Fallback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7ED810E6-BAF4-6A8A-57F1-2D6B21F59BE4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7916138" y="5293604"/>
                  <a:ext cx="1087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2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3745B2AF-C7F6-26F1-59A7-F3CFFF1D5E4C}"/>
                    </a:ext>
                  </a:extLst>
                </p14:cNvPr>
                <p14:cNvContentPartPr/>
                <p14:nvPr/>
              </p14:nvContentPartPr>
              <p14:xfrm>
                <a:off x="8050778" y="5240324"/>
                <a:ext cx="272160" cy="133200"/>
              </p14:xfrm>
            </p:contentPart>
          </mc:Choice>
          <mc:Fallback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3745B2AF-C7F6-26F1-59A7-F3CFFF1D5E4C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8042138" y="5231324"/>
                  <a:ext cx="2898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4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C56A8DFE-0379-E6EB-C1C5-DD81513E9E15}"/>
                    </a:ext>
                  </a:extLst>
                </p14:cNvPr>
                <p14:cNvContentPartPr/>
                <p14:nvPr/>
              </p14:nvContentPartPr>
              <p14:xfrm>
                <a:off x="5634098" y="5621564"/>
                <a:ext cx="210240" cy="195840"/>
              </p14:xfrm>
            </p:contentPart>
          </mc:Choice>
          <mc:Fallback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C56A8DFE-0379-E6EB-C1C5-DD81513E9E15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5625458" y="5612564"/>
                  <a:ext cx="2278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6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8F8A3980-C3A6-171F-3DCD-4F3A6A627370}"/>
                    </a:ext>
                  </a:extLst>
                </p14:cNvPr>
                <p14:cNvContentPartPr/>
                <p14:nvPr/>
              </p14:nvContentPartPr>
              <p14:xfrm>
                <a:off x="5871338" y="5589164"/>
                <a:ext cx="229320" cy="188640"/>
              </p14:xfrm>
            </p:contentPart>
          </mc:Choice>
          <mc:Fallback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8F8A3980-C3A6-171F-3DCD-4F3A6A627370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5862698" y="5580164"/>
                  <a:ext cx="2469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8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CD81735D-5706-9B4B-485C-A9AA65DFB5EA}"/>
                    </a:ext>
                  </a:extLst>
                </p14:cNvPr>
                <p14:cNvContentPartPr/>
                <p14:nvPr/>
              </p14:nvContentPartPr>
              <p14:xfrm>
                <a:off x="6139898" y="5666924"/>
                <a:ext cx="155160" cy="69480"/>
              </p14:xfrm>
            </p:contentPart>
          </mc:Choice>
          <mc:Fallback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CD81735D-5706-9B4B-485C-A9AA65DFB5EA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6130898" y="5658284"/>
                  <a:ext cx="1728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0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93DED5BE-1DC7-0DCC-D281-E73622521516}"/>
                    </a:ext>
                  </a:extLst>
                </p14:cNvPr>
                <p14:cNvContentPartPr/>
                <p14:nvPr/>
              </p14:nvContentPartPr>
              <p14:xfrm>
                <a:off x="6338258" y="5626964"/>
                <a:ext cx="419400" cy="112320"/>
              </p14:xfrm>
            </p:contentPart>
          </mc:Choice>
          <mc:Fallback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93DED5BE-1DC7-0DCC-D281-E73622521516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6329618" y="5617964"/>
                  <a:ext cx="437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2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D35581BC-6AAA-D585-D8BD-5CD862DA5C16}"/>
                    </a:ext>
                  </a:extLst>
                </p14:cNvPr>
                <p14:cNvContentPartPr/>
                <p14:nvPr/>
              </p14:nvContentPartPr>
              <p14:xfrm>
                <a:off x="6763058" y="5524004"/>
                <a:ext cx="256320" cy="187920"/>
              </p14:xfrm>
            </p:contentPart>
          </mc:Choice>
          <mc:Fallback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D35581BC-6AAA-D585-D8BD-5CD862DA5C16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6754058" y="5515364"/>
                  <a:ext cx="2739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4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27D79A35-3245-A6B6-3A9F-8BD978AF66EF}"/>
                    </a:ext>
                  </a:extLst>
                </p14:cNvPr>
                <p14:cNvContentPartPr/>
                <p14:nvPr/>
              </p14:nvContentPartPr>
              <p14:xfrm>
                <a:off x="7280018" y="5565044"/>
                <a:ext cx="167040" cy="122400"/>
              </p14:xfrm>
            </p:contentPart>
          </mc:Choice>
          <mc:Fallback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27D79A35-3245-A6B6-3A9F-8BD978AF66EF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7271378" y="5556044"/>
                  <a:ext cx="1846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6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8F05E32C-2344-45A7-A791-13B527A09ED8}"/>
                    </a:ext>
                  </a:extLst>
                </p14:cNvPr>
                <p14:cNvContentPartPr/>
                <p14:nvPr/>
              </p14:nvContentPartPr>
              <p14:xfrm>
                <a:off x="7492058" y="5534444"/>
                <a:ext cx="241200" cy="113040"/>
              </p14:xfrm>
            </p:contentPart>
          </mc:Choice>
          <mc:Fallback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8F05E32C-2344-45A7-A791-13B527A09ED8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7483418" y="5525444"/>
                  <a:ext cx="2588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8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F918A94C-5D73-3E55-2461-8F184AFD56A1}"/>
                    </a:ext>
                  </a:extLst>
                </p14:cNvPr>
                <p14:cNvContentPartPr/>
                <p14:nvPr/>
              </p14:nvContentPartPr>
              <p14:xfrm>
                <a:off x="7755218" y="5498804"/>
                <a:ext cx="97920" cy="113760"/>
              </p14:xfrm>
            </p:contentPart>
          </mc:Choice>
          <mc:Fallback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F918A94C-5D73-3E55-2461-8F184AFD56A1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7746578" y="5490164"/>
                  <a:ext cx="1155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0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69F56DE1-E46B-9DAF-FD92-B4EF61175108}"/>
                    </a:ext>
                  </a:extLst>
                </p14:cNvPr>
                <p14:cNvContentPartPr/>
                <p14:nvPr/>
              </p14:nvContentPartPr>
              <p14:xfrm>
                <a:off x="7530578" y="5477924"/>
                <a:ext cx="115560" cy="14400"/>
              </p14:xfrm>
            </p:contentPart>
          </mc:Choice>
          <mc:Fallback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69F56DE1-E46B-9DAF-FD92-B4EF61175108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7521938" y="5468924"/>
                  <a:ext cx="1332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2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2EB042A2-76B1-0874-DAFB-505FDA1838CB}"/>
                    </a:ext>
                  </a:extLst>
                </p14:cNvPr>
                <p14:cNvContentPartPr/>
                <p14:nvPr/>
              </p14:nvContentPartPr>
              <p14:xfrm>
                <a:off x="5650298" y="5938004"/>
                <a:ext cx="138600" cy="142560"/>
              </p14:xfrm>
            </p:contentPart>
          </mc:Choice>
          <mc:Fallback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2EB042A2-76B1-0874-DAFB-505FDA1838CB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5641658" y="5929004"/>
                  <a:ext cx="156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4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0EE3D707-D10C-26A5-BF08-BB7B9D243D3B}"/>
                    </a:ext>
                  </a:extLst>
                </p14:cNvPr>
                <p14:cNvContentPartPr/>
                <p14:nvPr/>
              </p14:nvContentPartPr>
              <p14:xfrm>
                <a:off x="5646698" y="6060404"/>
                <a:ext cx="158400" cy="23400"/>
              </p14:xfrm>
            </p:contentPart>
          </mc:Choice>
          <mc:Fallback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0EE3D707-D10C-26A5-BF08-BB7B9D243D3B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5638058" y="6051404"/>
                  <a:ext cx="1760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6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46BCDF36-3744-BEF5-0012-91D09213D0F2}"/>
                    </a:ext>
                  </a:extLst>
                </p14:cNvPr>
                <p14:cNvContentPartPr/>
                <p14:nvPr/>
              </p14:nvContentPartPr>
              <p14:xfrm>
                <a:off x="5858738" y="5955644"/>
                <a:ext cx="143280" cy="180360"/>
              </p14:xfrm>
            </p:contentPart>
          </mc:Choice>
          <mc:Fallback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46BCDF36-3744-BEF5-0012-91D09213D0F2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5850098" y="5946644"/>
                  <a:ext cx="1609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8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D8E68C16-FC54-86E0-1B1F-0A5BB52631B1}"/>
                    </a:ext>
                  </a:extLst>
                </p14:cNvPr>
                <p14:cNvContentPartPr/>
                <p14:nvPr/>
              </p14:nvContentPartPr>
              <p14:xfrm>
                <a:off x="5659658" y="6115124"/>
                <a:ext cx="339840" cy="29880"/>
              </p14:xfrm>
            </p:contentPart>
          </mc:Choice>
          <mc:Fallback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D8E68C16-FC54-86E0-1B1F-0A5BB52631B1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5651018" y="6106124"/>
                  <a:ext cx="357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0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BA0A958E-4B4D-FB08-6503-E27A283E4D89}"/>
                    </a:ext>
                  </a:extLst>
                </p14:cNvPr>
                <p14:cNvContentPartPr/>
                <p14:nvPr/>
              </p14:nvContentPartPr>
              <p14:xfrm>
                <a:off x="5687378" y="6173084"/>
                <a:ext cx="112320" cy="156240"/>
              </p14:xfrm>
            </p:contentPart>
          </mc:Choice>
          <mc:Fallback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BA0A958E-4B4D-FB08-6503-E27A283E4D89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5678738" y="6164444"/>
                  <a:ext cx="1299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2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40C5D3F6-511A-8457-B096-56D30534D692}"/>
                    </a:ext>
                  </a:extLst>
                </p14:cNvPr>
                <p14:cNvContentPartPr/>
                <p14:nvPr/>
              </p14:nvContentPartPr>
              <p14:xfrm>
                <a:off x="5702138" y="6307004"/>
                <a:ext cx="129960" cy="17280"/>
              </p14:xfrm>
            </p:contentPart>
          </mc:Choice>
          <mc:Fallback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40C5D3F6-511A-8457-B096-56D30534D692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5693138" y="6298004"/>
                  <a:ext cx="1476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4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ABAF5691-ABE2-0A3B-3425-89C4513E66C3}"/>
                    </a:ext>
                  </a:extLst>
                </p14:cNvPr>
                <p14:cNvContentPartPr/>
                <p14:nvPr/>
              </p14:nvContentPartPr>
              <p14:xfrm>
                <a:off x="5825258" y="6202244"/>
                <a:ext cx="153720" cy="144360"/>
              </p14:xfrm>
            </p:contentPart>
          </mc:Choice>
          <mc:Fallback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ABAF5691-ABE2-0A3B-3425-89C4513E66C3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5816618" y="6193604"/>
                  <a:ext cx="1713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6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194005C0-5474-0A08-102C-3543E67A21A5}"/>
                    </a:ext>
                  </a:extLst>
                </p14:cNvPr>
                <p14:cNvContentPartPr/>
                <p14:nvPr/>
              </p14:nvContentPartPr>
              <p14:xfrm>
                <a:off x="6047738" y="6122324"/>
                <a:ext cx="168120" cy="34560"/>
              </p14:xfrm>
            </p:contentPart>
          </mc:Choice>
          <mc:Fallback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194005C0-5474-0A08-102C-3543E67A21A5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6039098" y="6113324"/>
                  <a:ext cx="185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8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84C17E6E-2EB1-F464-F5E7-B0522A398C84}"/>
                    </a:ext>
                  </a:extLst>
                </p14:cNvPr>
                <p14:cNvContentPartPr/>
                <p14:nvPr/>
              </p14:nvContentPartPr>
              <p14:xfrm>
                <a:off x="6045218" y="6185324"/>
                <a:ext cx="173160" cy="6120"/>
              </p14:xfrm>
            </p:contentPart>
          </mc:Choice>
          <mc:Fallback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84C17E6E-2EB1-F464-F5E7-B0522A398C84}"/>
                    </a:ext>
                  </a:extLst>
                </p:cNvPr>
                <p:cNvPicPr/>
                <p:nvPr/>
              </p:nvPicPr>
              <p:blipFill>
                <a:blip r:embed="rId1099"/>
                <a:stretch>
                  <a:fillRect/>
                </a:stretch>
              </p:blipFill>
              <p:spPr>
                <a:xfrm>
                  <a:off x="6036218" y="6176324"/>
                  <a:ext cx="190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0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2C7363DA-1993-FE86-801F-D3DBCA44AC7E}"/>
                    </a:ext>
                  </a:extLst>
                </p14:cNvPr>
                <p14:cNvContentPartPr/>
                <p14:nvPr/>
              </p14:nvContentPartPr>
              <p14:xfrm>
                <a:off x="6461738" y="5826764"/>
                <a:ext cx="153360" cy="208440"/>
              </p14:xfrm>
            </p:contentPart>
          </mc:Choice>
          <mc:Fallback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2C7363DA-1993-FE86-801F-D3DBCA44AC7E}"/>
                    </a:ext>
                  </a:extLst>
                </p:cNvPr>
                <p:cNvPicPr/>
                <p:nvPr/>
              </p:nvPicPr>
              <p:blipFill>
                <a:blip r:embed="rId1101"/>
                <a:stretch>
                  <a:fillRect/>
                </a:stretch>
              </p:blipFill>
              <p:spPr>
                <a:xfrm>
                  <a:off x="6452738" y="5817764"/>
                  <a:ext cx="1710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2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AFB21D57-A302-EFB1-87FA-36007F70CF5A}"/>
                    </a:ext>
                  </a:extLst>
                </p14:cNvPr>
                <p14:cNvContentPartPr/>
                <p14:nvPr/>
              </p14:nvContentPartPr>
              <p14:xfrm>
                <a:off x="6387218" y="6030884"/>
                <a:ext cx="297720" cy="36360"/>
              </p14:xfrm>
            </p:contentPart>
          </mc:Choice>
          <mc:Fallback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AFB21D57-A302-EFB1-87FA-36007F70CF5A}"/>
                    </a:ext>
                  </a:extLst>
                </p:cNvPr>
                <p:cNvPicPr/>
                <p:nvPr/>
              </p:nvPicPr>
              <p:blipFill>
                <a:blip r:embed="rId1103"/>
                <a:stretch>
                  <a:fillRect/>
                </a:stretch>
              </p:blipFill>
              <p:spPr>
                <a:xfrm>
                  <a:off x="6378578" y="6022244"/>
                  <a:ext cx="3153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4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DF0F218B-6BA7-0803-45EB-B7DFF00ADCE3}"/>
                    </a:ext>
                  </a:extLst>
                </p14:cNvPr>
                <p14:cNvContentPartPr/>
                <p14:nvPr/>
              </p14:nvContentPartPr>
              <p14:xfrm>
                <a:off x="6332498" y="6143204"/>
                <a:ext cx="223200" cy="136440"/>
              </p14:xfrm>
            </p:contentPart>
          </mc:Choice>
          <mc:Fallback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DF0F218B-6BA7-0803-45EB-B7DFF00ADCE3}"/>
                    </a:ext>
                  </a:extLst>
                </p:cNvPr>
                <p:cNvPicPr/>
                <p:nvPr/>
              </p:nvPicPr>
              <p:blipFill>
                <a:blip r:embed="rId1105"/>
                <a:stretch>
                  <a:fillRect/>
                </a:stretch>
              </p:blipFill>
              <p:spPr>
                <a:xfrm>
                  <a:off x="6323858" y="6134204"/>
                  <a:ext cx="2408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6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AE22189E-626E-D9F5-0BDE-50CFB362C14E}"/>
                    </a:ext>
                  </a:extLst>
                </p14:cNvPr>
                <p14:cNvContentPartPr/>
                <p14:nvPr/>
              </p14:nvContentPartPr>
              <p14:xfrm>
                <a:off x="6561458" y="6120524"/>
                <a:ext cx="133920" cy="126000"/>
              </p14:xfrm>
            </p:contentPart>
          </mc:Choice>
          <mc:Fallback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AE22189E-626E-D9F5-0BDE-50CFB362C14E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6552458" y="6111524"/>
                  <a:ext cx="1515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8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5640CA19-C26B-750B-0B98-D9FC33EF628B}"/>
                    </a:ext>
                  </a:extLst>
                </p14:cNvPr>
                <p14:cNvContentPartPr/>
                <p14:nvPr/>
              </p14:nvContentPartPr>
              <p14:xfrm>
                <a:off x="6658658" y="6179924"/>
                <a:ext cx="65880" cy="115920"/>
              </p14:xfrm>
            </p:contentPart>
          </mc:Choice>
          <mc:Fallback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5640CA19-C26B-750B-0B98-D9FC33EF628B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6650018" y="6170924"/>
                  <a:ext cx="835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0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5B080973-16F9-1A1E-0B9B-CBAE9443FFB6}"/>
                    </a:ext>
                  </a:extLst>
                </p14:cNvPr>
                <p14:cNvContentPartPr/>
                <p14:nvPr/>
              </p14:nvContentPartPr>
              <p14:xfrm>
                <a:off x="6808418" y="6068684"/>
                <a:ext cx="97200" cy="86400"/>
              </p14:xfrm>
            </p:contentPart>
          </mc:Choice>
          <mc:Fallback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5B080973-16F9-1A1E-0B9B-CBAE9443FFB6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6799418" y="6059684"/>
                  <a:ext cx="1148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2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56AAB909-F6FE-D145-0AB6-6B8559F273DF}"/>
                    </a:ext>
                  </a:extLst>
                </p14:cNvPr>
                <p14:cNvContentPartPr/>
                <p14:nvPr/>
              </p14:nvContentPartPr>
              <p14:xfrm>
                <a:off x="7098938" y="5803724"/>
                <a:ext cx="126360" cy="186480"/>
              </p14:xfrm>
            </p:contentPart>
          </mc:Choice>
          <mc:Fallback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56AAB909-F6FE-D145-0AB6-6B8559F273DF}"/>
                    </a:ext>
                  </a:extLst>
                </p:cNvPr>
                <p:cNvPicPr/>
                <p:nvPr/>
              </p:nvPicPr>
              <p:blipFill>
                <a:blip r:embed="rId1113"/>
                <a:stretch>
                  <a:fillRect/>
                </a:stretch>
              </p:blipFill>
              <p:spPr>
                <a:xfrm>
                  <a:off x="7090298" y="5794724"/>
                  <a:ext cx="1440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4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C9CFB9CD-98AE-4BDD-D0AC-124E349F8ECF}"/>
                    </a:ext>
                  </a:extLst>
                </p14:cNvPr>
                <p14:cNvContentPartPr/>
                <p14:nvPr/>
              </p14:nvContentPartPr>
              <p14:xfrm>
                <a:off x="7029098" y="6023324"/>
                <a:ext cx="258480" cy="63720"/>
              </p14:xfrm>
            </p:contentPart>
          </mc:Choice>
          <mc:Fallback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C9CFB9CD-98AE-4BDD-D0AC-124E349F8ECF}"/>
                    </a:ext>
                  </a:extLst>
                </p:cNvPr>
                <p:cNvPicPr/>
                <p:nvPr/>
              </p:nvPicPr>
              <p:blipFill>
                <a:blip r:embed="rId1115"/>
                <a:stretch>
                  <a:fillRect/>
                </a:stretch>
              </p:blipFill>
              <p:spPr>
                <a:xfrm>
                  <a:off x="7020458" y="6014324"/>
                  <a:ext cx="2761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6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79624FF0-09E5-39E8-131A-CB5F25BB9210}"/>
                    </a:ext>
                  </a:extLst>
                </p14:cNvPr>
                <p14:cNvContentPartPr/>
                <p14:nvPr/>
              </p14:nvContentPartPr>
              <p14:xfrm>
                <a:off x="6957098" y="6169124"/>
                <a:ext cx="226800" cy="135000"/>
              </p14:xfrm>
            </p:contentPart>
          </mc:Choice>
          <mc:Fallback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79624FF0-09E5-39E8-131A-CB5F25BB9210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6948458" y="6160484"/>
                  <a:ext cx="2444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8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B99E035E-D3DC-18C9-B371-A0EAA97C7825}"/>
                    </a:ext>
                  </a:extLst>
                </p14:cNvPr>
                <p14:cNvContentPartPr/>
                <p14:nvPr/>
              </p14:nvContentPartPr>
              <p14:xfrm>
                <a:off x="7209458" y="6161204"/>
                <a:ext cx="90000" cy="95400"/>
              </p14:xfrm>
            </p:contentPart>
          </mc:Choice>
          <mc:Fallback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B99E035E-D3DC-18C9-B371-A0EAA97C7825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7200458" y="6152564"/>
                  <a:ext cx="107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0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F60B84EE-5F25-9D24-CCEF-56ADE95D3A5F}"/>
                    </a:ext>
                  </a:extLst>
                </p14:cNvPr>
                <p14:cNvContentPartPr/>
                <p14:nvPr/>
              </p14:nvContentPartPr>
              <p14:xfrm>
                <a:off x="7287218" y="6249044"/>
                <a:ext cx="15480" cy="62640"/>
              </p14:xfrm>
            </p:contentPart>
          </mc:Choice>
          <mc:Fallback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F60B84EE-5F25-9D24-CCEF-56ADE95D3A5F}"/>
                    </a:ext>
                  </a:extLst>
                </p:cNvPr>
                <p:cNvPicPr/>
                <p:nvPr/>
              </p:nvPicPr>
              <p:blipFill>
                <a:blip r:embed="rId1121"/>
                <a:stretch>
                  <a:fillRect/>
                </a:stretch>
              </p:blipFill>
              <p:spPr>
                <a:xfrm>
                  <a:off x="7278218" y="6240404"/>
                  <a:ext cx="331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2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3BF30231-BD4C-4949-D966-C09DF3B250B9}"/>
                    </a:ext>
                  </a:extLst>
                </p14:cNvPr>
                <p14:cNvContentPartPr/>
                <p14:nvPr/>
              </p14:nvContentPartPr>
              <p14:xfrm>
                <a:off x="7342658" y="6119084"/>
                <a:ext cx="101520" cy="154440"/>
              </p14:xfrm>
            </p:contentPart>
          </mc:Choice>
          <mc:Fallback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3BF30231-BD4C-4949-D966-C09DF3B250B9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7334018" y="6110084"/>
                  <a:ext cx="119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4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C915BC2A-04CD-7310-30B3-774DF0C3B07B}"/>
                    </a:ext>
                  </a:extLst>
                </p14:cNvPr>
                <p14:cNvContentPartPr/>
                <p14:nvPr/>
              </p14:nvContentPartPr>
              <p14:xfrm>
                <a:off x="7485938" y="6003164"/>
                <a:ext cx="164880" cy="26640"/>
              </p14:xfrm>
            </p:contentPart>
          </mc:Choice>
          <mc:Fallback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C915BC2A-04CD-7310-30B3-774DF0C3B07B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7476938" y="5994164"/>
                  <a:ext cx="1825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6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A2CB2FD1-59A3-79F7-256E-7F160BC2E6B4}"/>
                    </a:ext>
                  </a:extLst>
                </p14:cNvPr>
                <p14:cNvContentPartPr/>
                <p14:nvPr/>
              </p14:nvContentPartPr>
              <p14:xfrm>
                <a:off x="7506098" y="6060404"/>
                <a:ext cx="136440" cy="43200"/>
              </p14:xfrm>
            </p:contentPart>
          </mc:Choice>
          <mc:Fallback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A2CB2FD1-59A3-79F7-256E-7F160BC2E6B4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7497098" y="6051404"/>
                  <a:ext cx="1540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8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A8CA193E-4D64-856A-C956-6B222FAC88C5}"/>
                    </a:ext>
                  </a:extLst>
                </p14:cNvPr>
                <p14:cNvContentPartPr/>
                <p14:nvPr/>
              </p14:nvContentPartPr>
              <p14:xfrm>
                <a:off x="7732898" y="5861324"/>
                <a:ext cx="209880" cy="227160"/>
              </p14:xfrm>
            </p:contentPart>
          </mc:Choice>
          <mc:Fallback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A8CA193E-4D64-856A-C956-6B222FAC88C5}"/>
                    </a:ext>
                  </a:extLst>
                </p:cNvPr>
                <p:cNvPicPr/>
                <p:nvPr/>
              </p:nvPicPr>
              <p:blipFill>
                <a:blip r:embed="rId1129"/>
                <a:stretch>
                  <a:fillRect/>
                </a:stretch>
              </p:blipFill>
              <p:spPr>
                <a:xfrm>
                  <a:off x="7724258" y="5852324"/>
                  <a:ext cx="2275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0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C584AD4C-841E-0C81-E53F-415739DD301F}"/>
                    </a:ext>
                  </a:extLst>
                </p14:cNvPr>
                <p14:cNvContentPartPr/>
                <p14:nvPr/>
              </p14:nvContentPartPr>
              <p14:xfrm>
                <a:off x="6055658" y="6501404"/>
                <a:ext cx="311040" cy="81000"/>
              </p14:xfrm>
            </p:contentPart>
          </mc:Choice>
          <mc:Fallback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C584AD4C-841E-0C81-E53F-415739DD301F}"/>
                    </a:ext>
                  </a:extLst>
                </p:cNvPr>
                <p:cNvPicPr/>
                <p:nvPr/>
              </p:nvPicPr>
              <p:blipFill>
                <a:blip r:embed="rId1131"/>
                <a:stretch>
                  <a:fillRect/>
                </a:stretch>
              </p:blipFill>
              <p:spPr>
                <a:xfrm>
                  <a:off x="6046658" y="6492764"/>
                  <a:ext cx="3286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2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10E8E8CE-6EE6-E3F9-4980-59DF8960EEA5}"/>
                    </a:ext>
                  </a:extLst>
                </p14:cNvPr>
                <p14:cNvContentPartPr/>
                <p14:nvPr/>
              </p14:nvContentPartPr>
              <p14:xfrm>
                <a:off x="6131258" y="6606884"/>
                <a:ext cx="241920" cy="26640"/>
              </p14:xfrm>
            </p:contentPart>
          </mc:Choice>
          <mc:Fallback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10E8E8CE-6EE6-E3F9-4980-59DF8960EEA5}"/>
                    </a:ext>
                  </a:extLst>
                </p:cNvPr>
                <p:cNvPicPr/>
                <p:nvPr/>
              </p:nvPicPr>
              <p:blipFill>
                <a:blip r:embed="rId1133"/>
                <a:stretch>
                  <a:fillRect/>
                </a:stretch>
              </p:blipFill>
              <p:spPr>
                <a:xfrm>
                  <a:off x="6122618" y="6597884"/>
                  <a:ext cx="259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4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A2F3E2A7-90AB-16A7-2048-625D741FD7CF}"/>
                    </a:ext>
                  </a:extLst>
                </p14:cNvPr>
                <p14:cNvContentPartPr/>
                <p14:nvPr/>
              </p14:nvContentPartPr>
              <p14:xfrm>
                <a:off x="6366698" y="6449204"/>
                <a:ext cx="165600" cy="225360"/>
              </p14:xfrm>
            </p:contentPart>
          </mc:Choice>
          <mc:Fallback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A2F3E2A7-90AB-16A7-2048-625D741FD7CF}"/>
                    </a:ext>
                  </a:extLst>
                </p:cNvPr>
                <p:cNvPicPr/>
                <p:nvPr/>
              </p:nvPicPr>
              <p:blipFill>
                <a:blip r:embed="rId1135"/>
                <a:stretch>
                  <a:fillRect/>
                </a:stretch>
              </p:blipFill>
              <p:spPr>
                <a:xfrm>
                  <a:off x="6357698" y="6440564"/>
                  <a:ext cx="1832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6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8E39C2E5-E043-B396-0EA6-D3560AD94077}"/>
                    </a:ext>
                  </a:extLst>
                </p14:cNvPr>
                <p14:cNvContentPartPr/>
                <p14:nvPr/>
              </p14:nvContentPartPr>
              <p14:xfrm>
                <a:off x="6724178" y="6441284"/>
                <a:ext cx="213120" cy="195840"/>
              </p14:xfrm>
            </p:contentPart>
          </mc:Choice>
          <mc:Fallback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8E39C2E5-E043-B396-0EA6-D3560AD94077}"/>
                    </a:ext>
                  </a:extLst>
                </p:cNvPr>
                <p:cNvPicPr/>
                <p:nvPr/>
              </p:nvPicPr>
              <p:blipFill>
                <a:blip r:embed="rId1137"/>
                <a:stretch>
                  <a:fillRect/>
                </a:stretch>
              </p:blipFill>
              <p:spPr>
                <a:xfrm>
                  <a:off x="6715538" y="6432284"/>
                  <a:ext cx="2307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8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356ADB91-03AF-69C1-9F68-B1D1AD0FFB1E}"/>
                    </a:ext>
                  </a:extLst>
                </p14:cNvPr>
                <p14:cNvContentPartPr/>
                <p14:nvPr/>
              </p14:nvContentPartPr>
              <p14:xfrm>
                <a:off x="6723818" y="6486644"/>
                <a:ext cx="433080" cy="193320"/>
              </p14:xfrm>
            </p:contentPart>
          </mc:Choice>
          <mc:Fallback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356ADB91-03AF-69C1-9F68-B1D1AD0FFB1E}"/>
                    </a:ext>
                  </a:extLst>
                </p:cNvPr>
                <p:cNvPicPr/>
                <p:nvPr/>
              </p:nvPicPr>
              <p:blipFill>
                <a:blip r:embed="rId1139"/>
                <a:stretch>
                  <a:fillRect/>
                </a:stretch>
              </p:blipFill>
              <p:spPr>
                <a:xfrm>
                  <a:off x="6714818" y="6477644"/>
                  <a:ext cx="4507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0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58638A7D-3B3B-8341-2D0F-86C25C87882F}"/>
                    </a:ext>
                  </a:extLst>
                </p14:cNvPr>
                <p14:cNvContentPartPr/>
                <p14:nvPr/>
              </p14:nvContentPartPr>
              <p14:xfrm>
                <a:off x="7280018" y="6478724"/>
                <a:ext cx="259560" cy="42840"/>
              </p14:xfrm>
            </p:contentPart>
          </mc:Choice>
          <mc:Fallback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58638A7D-3B3B-8341-2D0F-86C25C87882F}"/>
                    </a:ext>
                  </a:extLst>
                </p:cNvPr>
                <p:cNvPicPr/>
                <p:nvPr/>
              </p:nvPicPr>
              <p:blipFill>
                <a:blip r:embed="rId1141"/>
                <a:stretch>
                  <a:fillRect/>
                </a:stretch>
              </p:blipFill>
              <p:spPr>
                <a:xfrm>
                  <a:off x="7271018" y="6470084"/>
                  <a:ext cx="2772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2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641F33FC-0885-07CB-5FD3-1AEC40DA82BC}"/>
                    </a:ext>
                  </a:extLst>
                </p14:cNvPr>
                <p14:cNvContentPartPr/>
                <p14:nvPr/>
              </p14:nvContentPartPr>
              <p14:xfrm>
                <a:off x="7290818" y="6551444"/>
                <a:ext cx="199440" cy="47880"/>
              </p14:xfrm>
            </p:contentPart>
          </mc:Choice>
          <mc:Fallback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641F33FC-0885-07CB-5FD3-1AEC40DA82BC}"/>
                    </a:ext>
                  </a:extLst>
                </p:cNvPr>
                <p:cNvPicPr/>
                <p:nvPr/>
              </p:nvPicPr>
              <p:blipFill>
                <a:blip r:embed="rId1143"/>
                <a:stretch>
                  <a:fillRect/>
                </a:stretch>
              </p:blipFill>
              <p:spPr>
                <a:xfrm>
                  <a:off x="7281818" y="6542804"/>
                  <a:ext cx="2170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4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EA4D12AB-80A9-4314-4D32-2292192F2384}"/>
                    </a:ext>
                  </a:extLst>
                </p14:cNvPr>
                <p14:cNvContentPartPr/>
                <p14:nvPr/>
              </p14:nvContentPartPr>
              <p14:xfrm>
                <a:off x="7605458" y="6331844"/>
                <a:ext cx="156240" cy="280440"/>
              </p14:xfrm>
            </p:contentPart>
          </mc:Choice>
          <mc:Fallback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EA4D12AB-80A9-4314-4D32-2292192F2384}"/>
                    </a:ext>
                  </a:extLst>
                </p:cNvPr>
                <p:cNvPicPr/>
                <p:nvPr/>
              </p:nvPicPr>
              <p:blipFill>
                <a:blip r:embed="rId1145"/>
                <a:stretch>
                  <a:fillRect/>
                </a:stretch>
              </p:blipFill>
              <p:spPr>
                <a:xfrm>
                  <a:off x="7596818" y="6322844"/>
                  <a:ext cx="1738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6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4CD57A29-A6CC-3AE5-1E69-39BC294F6ED0}"/>
                    </a:ext>
                  </a:extLst>
                </p14:cNvPr>
                <p14:cNvContentPartPr/>
                <p14:nvPr/>
              </p14:nvContentPartPr>
              <p14:xfrm>
                <a:off x="7841618" y="6298724"/>
                <a:ext cx="104760" cy="191160"/>
              </p14:xfrm>
            </p:contentPart>
          </mc:Choice>
          <mc:Fallback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4CD57A29-A6CC-3AE5-1E69-39BC294F6ED0}"/>
                    </a:ext>
                  </a:extLst>
                </p:cNvPr>
                <p:cNvPicPr/>
                <p:nvPr/>
              </p:nvPicPr>
              <p:blipFill>
                <a:blip r:embed="rId1147"/>
                <a:stretch>
                  <a:fillRect/>
                </a:stretch>
              </p:blipFill>
              <p:spPr>
                <a:xfrm>
                  <a:off x="7832978" y="6290084"/>
                  <a:ext cx="1224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8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41E53C07-3671-5683-61DB-5BA7C8FCD392}"/>
                    </a:ext>
                  </a:extLst>
                </p14:cNvPr>
                <p14:cNvContentPartPr/>
                <p14:nvPr/>
              </p14:nvContentPartPr>
              <p14:xfrm>
                <a:off x="8012258" y="6237524"/>
                <a:ext cx="135360" cy="210960"/>
              </p14:xfrm>
            </p:contentPart>
          </mc:Choice>
          <mc:Fallback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41E53C07-3671-5683-61DB-5BA7C8FCD392}"/>
                    </a:ext>
                  </a:extLst>
                </p:cNvPr>
                <p:cNvPicPr/>
                <p:nvPr/>
              </p:nvPicPr>
              <p:blipFill>
                <a:blip r:embed="rId1149"/>
                <a:stretch>
                  <a:fillRect/>
                </a:stretch>
              </p:blipFill>
              <p:spPr>
                <a:xfrm>
                  <a:off x="8003618" y="6228524"/>
                  <a:ext cx="1530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0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BF1C1C3C-66D3-A3C4-AF24-CA9BF3DDBA75}"/>
                    </a:ext>
                  </a:extLst>
                </p14:cNvPr>
                <p14:cNvContentPartPr/>
                <p14:nvPr/>
              </p14:nvContentPartPr>
              <p14:xfrm>
                <a:off x="7520498" y="6401324"/>
                <a:ext cx="887400" cy="277200"/>
              </p14:xfrm>
            </p:contentPart>
          </mc:Choice>
          <mc:Fallback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BF1C1C3C-66D3-A3C4-AF24-CA9BF3DDBA75}"/>
                    </a:ext>
                  </a:extLst>
                </p:cNvPr>
                <p:cNvPicPr/>
                <p:nvPr/>
              </p:nvPicPr>
              <p:blipFill>
                <a:blip r:embed="rId1151"/>
                <a:stretch>
                  <a:fillRect/>
                </a:stretch>
              </p:blipFill>
              <p:spPr>
                <a:xfrm>
                  <a:off x="7511498" y="6392324"/>
                  <a:ext cx="9050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2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D6019688-1309-FB9F-9BE7-F25C65957EC0}"/>
                    </a:ext>
                  </a:extLst>
                </p14:cNvPr>
                <p14:cNvContentPartPr/>
                <p14:nvPr/>
              </p14:nvContentPartPr>
              <p14:xfrm>
                <a:off x="7399178" y="6357764"/>
                <a:ext cx="775800" cy="258840"/>
              </p14:xfrm>
            </p:contentPart>
          </mc:Choice>
          <mc:Fallback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D6019688-1309-FB9F-9BE7-F25C65957EC0}"/>
                    </a:ext>
                  </a:extLst>
                </p:cNvPr>
                <p:cNvPicPr/>
                <p:nvPr/>
              </p:nvPicPr>
              <p:blipFill>
                <a:blip r:embed="rId1153"/>
                <a:stretch>
                  <a:fillRect/>
                </a:stretch>
              </p:blipFill>
              <p:spPr>
                <a:xfrm>
                  <a:off x="7390538" y="6348764"/>
                  <a:ext cx="7934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4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5AF8806C-BE08-046E-BBF8-5FC0FE8DC08F}"/>
                    </a:ext>
                  </a:extLst>
                </p14:cNvPr>
                <p14:cNvContentPartPr/>
                <p14:nvPr/>
              </p14:nvContentPartPr>
              <p14:xfrm>
                <a:off x="7850258" y="4653164"/>
                <a:ext cx="913320" cy="519480"/>
              </p14:xfrm>
            </p:contentPart>
          </mc:Choice>
          <mc:Fallback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5AF8806C-BE08-046E-BBF8-5FC0FE8DC08F}"/>
                    </a:ext>
                  </a:extLst>
                </p:cNvPr>
                <p:cNvPicPr/>
                <p:nvPr/>
              </p:nvPicPr>
              <p:blipFill>
                <a:blip r:embed="rId1155"/>
                <a:stretch>
                  <a:fillRect/>
                </a:stretch>
              </p:blipFill>
              <p:spPr>
                <a:xfrm>
                  <a:off x="7841618" y="4644164"/>
                  <a:ext cx="93096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6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7F26A8B5-F5E1-A896-B6AD-2D8F51EB2E8C}"/>
                    </a:ext>
                  </a:extLst>
                </p14:cNvPr>
                <p14:cNvContentPartPr/>
                <p14:nvPr/>
              </p14:nvContentPartPr>
              <p14:xfrm>
                <a:off x="7563698" y="6136724"/>
                <a:ext cx="771480" cy="553320"/>
              </p14:xfrm>
            </p:contentPart>
          </mc:Choice>
          <mc:Fallback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7F26A8B5-F5E1-A896-B6AD-2D8F51EB2E8C}"/>
                    </a:ext>
                  </a:extLst>
                </p:cNvPr>
                <p:cNvPicPr/>
                <p:nvPr/>
              </p:nvPicPr>
              <p:blipFill>
                <a:blip r:embed="rId1157"/>
                <a:stretch>
                  <a:fillRect/>
                </a:stretch>
              </p:blipFill>
              <p:spPr>
                <a:xfrm>
                  <a:off x="7554698" y="6128084"/>
                  <a:ext cx="789120" cy="5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8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A611030C-4CAC-4D6F-E6A4-2BC071489B30}"/>
                    </a:ext>
                  </a:extLst>
                </p14:cNvPr>
                <p14:cNvContentPartPr/>
                <p14:nvPr/>
              </p14:nvContentPartPr>
              <p14:xfrm>
                <a:off x="8052218" y="5061044"/>
                <a:ext cx="422640" cy="1252440"/>
              </p14:xfrm>
            </p:contentPart>
          </mc:Choice>
          <mc:Fallback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A611030C-4CAC-4D6F-E6A4-2BC071489B30}"/>
                    </a:ext>
                  </a:extLst>
                </p:cNvPr>
                <p:cNvPicPr/>
                <p:nvPr/>
              </p:nvPicPr>
              <p:blipFill>
                <a:blip r:embed="rId1159"/>
                <a:stretch>
                  <a:fillRect/>
                </a:stretch>
              </p:blipFill>
              <p:spPr>
                <a:xfrm>
                  <a:off x="8043578" y="5052044"/>
                  <a:ext cx="440280" cy="12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0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551A5EC5-FDE1-F71B-4F47-BE235CA164BF}"/>
                    </a:ext>
                  </a:extLst>
                </p14:cNvPr>
                <p14:cNvContentPartPr/>
                <p14:nvPr/>
              </p14:nvContentPartPr>
              <p14:xfrm>
                <a:off x="8268938" y="3887804"/>
                <a:ext cx="994680" cy="1644480"/>
              </p14:xfrm>
            </p:contentPart>
          </mc:Choice>
          <mc:Fallback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551A5EC5-FDE1-F71B-4F47-BE235CA164BF}"/>
                    </a:ext>
                  </a:extLst>
                </p:cNvPr>
                <p:cNvPicPr/>
                <p:nvPr/>
              </p:nvPicPr>
              <p:blipFill>
                <a:blip r:embed="rId1161"/>
                <a:stretch>
                  <a:fillRect/>
                </a:stretch>
              </p:blipFill>
              <p:spPr>
                <a:xfrm>
                  <a:off x="8259938" y="3879164"/>
                  <a:ext cx="1012320" cy="166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2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D026B5EA-C258-EE5B-0763-F2DDA6EDC695}"/>
                    </a:ext>
                  </a:extLst>
                </p14:cNvPr>
                <p14:cNvContentPartPr/>
                <p14:nvPr/>
              </p14:nvContentPartPr>
              <p14:xfrm>
                <a:off x="9151658" y="3736244"/>
                <a:ext cx="264960" cy="342360"/>
              </p14:xfrm>
            </p:contentPart>
          </mc:Choice>
          <mc:Fallback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D026B5EA-C258-EE5B-0763-F2DDA6EDC695}"/>
                    </a:ext>
                  </a:extLst>
                </p:cNvPr>
                <p:cNvPicPr/>
                <p:nvPr/>
              </p:nvPicPr>
              <p:blipFill>
                <a:blip r:embed="rId1163"/>
                <a:stretch>
                  <a:fillRect/>
                </a:stretch>
              </p:blipFill>
              <p:spPr>
                <a:xfrm>
                  <a:off x="9142658" y="3727244"/>
                  <a:ext cx="2826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4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98850E67-7EC1-383C-8246-545F3B92F9F5}"/>
                    </a:ext>
                  </a:extLst>
                </p14:cNvPr>
                <p14:cNvContentPartPr/>
                <p14:nvPr/>
              </p14:nvContentPartPr>
              <p14:xfrm>
                <a:off x="9500858" y="3633644"/>
                <a:ext cx="286200" cy="348120"/>
              </p14:xfrm>
            </p:contentPart>
          </mc:Choice>
          <mc:Fallback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98850E67-7EC1-383C-8246-545F3B92F9F5}"/>
                    </a:ext>
                  </a:extLst>
                </p:cNvPr>
                <p:cNvPicPr/>
                <p:nvPr/>
              </p:nvPicPr>
              <p:blipFill>
                <a:blip r:embed="rId1165"/>
                <a:stretch>
                  <a:fillRect/>
                </a:stretch>
              </p:blipFill>
              <p:spPr>
                <a:xfrm>
                  <a:off x="9491858" y="3624644"/>
                  <a:ext cx="30384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6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D4F00964-F85D-E6E9-EC70-4ADB736F2A9C}"/>
                    </a:ext>
                  </a:extLst>
                </p14:cNvPr>
                <p14:cNvContentPartPr/>
                <p14:nvPr/>
              </p14:nvContentPartPr>
              <p14:xfrm>
                <a:off x="9808658" y="3756404"/>
                <a:ext cx="576360" cy="181080"/>
              </p14:xfrm>
            </p:contentPart>
          </mc:Choice>
          <mc:Fallback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D4F00964-F85D-E6E9-EC70-4ADB736F2A9C}"/>
                    </a:ext>
                  </a:extLst>
                </p:cNvPr>
                <p:cNvPicPr/>
                <p:nvPr/>
              </p:nvPicPr>
              <p:blipFill>
                <a:blip r:embed="rId1167"/>
                <a:stretch>
                  <a:fillRect/>
                </a:stretch>
              </p:blipFill>
              <p:spPr>
                <a:xfrm>
                  <a:off x="9800018" y="3747764"/>
                  <a:ext cx="5940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8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90FE7214-E5C0-CB31-B401-359126FF794A}"/>
                    </a:ext>
                  </a:extLst>
                </p14:cNvPr>
                <p14:cNvContentPartPr/>
                <p14:nvPr/>
              </p14:nvContentPartPr>
              <p14:xfrm>
                <a:off x="10419578" y="3703124"/>
                <a:ext cx="512640" cy="216360"/>
              </p14:xfrm>
            </p:contentPart>
          </mc:Choice>
          <mc:Fallback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90FE7214-E5C0-CB31-B401-359126FF794A}"/>
                    </a:ext>
                  </a:extLst>
                </p:cNvPr>
                <p:cNvPicPr/>
                <p:nvPr/>
              </p:nvPicPr>
              <p:blipFill>
                <a:blip r:embed="rId1169"/>
                <a:stretch>
                  <a:fillRect/>
                </a:stretch>
              </p:blipFill>
              <p:spPr>
                <a:xfrm>
                  <a:off x="10410578" y="3694124"/>
                  <a:ext cx="5302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0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744D42F8-EAA2-87F6-1621-D510F3D750E7}"/>
                    </a:ext>
                  </a:extLst>
                </p14:cNvPr>
                <p14:cNvContentPartPr/>
                <p14:nvPr/>
              </p14:nvContentPartPr>
              <p14:xfrm>
                <a:off x="10895498" y="3675764"/>
                <a:ext cx="14760" cy="27360"/>
              </p14:xfrm>
            </p:contentPart>
          </mc:Choice>
          <mc:Fallback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744D42F8-EAA2-87F6-1621-D510F3D750E7}"/>
                    </a:ext>
                  </a:extLst>
                </p:cNvPr>
                <p:cNvPicPr/>
                <p:nvPr/>
              </p:nvPicPr>
              <p:blipFill>
                <a:blip r:embed="rId1171"/>
                <a:stretch>
                  <a:fillRect/>
                </a:stretch>
              </p:blipFill>
              <p:spPr>
                <a:xfrm>
                  <a:off x="10886498" y="3666764"/>
                  <a:ext cx="32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2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C19B6390-30BB-38F6-C2B2-8727DA23F59D}"/>
                    </a:ext>
                  </a:extLst>
                </p14:cNvPr>
                <p14:cNvContentPartPr/>
                <p14:nvPr/>
              </p14:nvContentPartPr>
              <p14:xfrm>
                <a:off x="10955978" y="3776204"/>
                <a:ext cx="171000" cy="307440"/>
              </p14:xfrm>
            </p:contentPart>
          </mc:Choice>
          <mc:Fallback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C19B6390-30BB-38F6-C2B2-8727DA23F59D}"/>
                    </a:ext>
                  </a:extLst>
                </p:cNvPr>
                <p:cNvPicPr/>
                <p:nvPr/>
              </p:nvPicPr>
              <p:blipFill>
                <a:blip r:embed="rId1173"/>
                <a:stretch>
                  <a:fillRect/>
                </a:stretch>
              </p:blipFill>
              <p:spPr>
                <a:xfrm>
                  <a:off x="10946978" y="3767204"/>
                  <a:ext cx="18864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4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B93DC07D-C0B6-2062-5611-DA978FEB3419}"/>
                    </a:ext>
                  </a:extLst>
                </p14:cNvPr>
                <p14:cNvContentPartPr/>
                <p14:nvPr/>
              </p14:nvContentPartPr>
              <p14:xfrm>
                <a:off x="11235338" y="3824084"/>
                <a:ext cx="129240" cy="19080"/>
              </p14:xfrm>
            </p:contentPart>
          </mc:Choice>
          <mc:Fallback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B93DC07D-C0B6-2062-5611-DA978FEB3419}"/>
                    </a:ext>
                  </a:extLst>
                </p:cNvPr>
                <p:cNvPicPr/>
                <p:nvPr/>
              </p:nvPicPr>
              <p:blipFill>
                <a:blip r:embed="rId1175"/>
                <a:stretch>
                  <a:fillRect/>
                </a:stretch>
              </p:blipFill>
              <p:spPr>
                <a:xfrm>
                  <a:off x="11226698" y="3815444"/>
                  <a:ext cx="146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6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8DBAEE87-844C-5BF2-7411-1FEBBB009120}"/>
                    </a:ext>
                  </a:extLst>
                </p14:cNvPr>
                <p14:cNvContentPartPr/>
                <p14:nvPr/>
              </p14:nvContentPartPr>
              <p14:xfrm>
                <a:off x="11394458" y="3610604"/>
                <a:ext cx="521640" cy="274680"/>
              </p14:xfrm>
            </p:contentPart>
          </mc:Choice>
          <mc:Fallback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8DBAEE87-844C-5BF2-7411-1FEBBB009120}"/>
                    </a:ext>
                  </a:extLst>
                </p:cNvPr>
                <p:cNvPicPr/>
                <p:nvPr/>
              </p:nvPicPr>
              <p:blipFill>
                <a:blip r:embed="rId1177"/>
                <a:stretch>
                  <a:fillRect/>
                </a:stretch>
              </p:blipFill>
              <p:spPr>
                <a:xfrm>
                  <a:off x="11385458" y="3601604"/>
                  <a:ext cx="5392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8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1007F2A1-1BF1-D27F-7D2F-C97F7E506A7B}"/>
                    </a:ext>
                  </a:extLst>
                </p14:cNvPr>
                <p14:cNvContentPartPr/>
                <p14:nvPr/>
              </p14:nvContentPartPr>
              <p14:xfrm>
                <a:off x="9640538" y="3916964"/>
                <a:ext cx="2211120" cy="142560"/>
              </p14:xfrm>
            </p:contentPart>
          </mc:Choice>
          <mc:Fallback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1007F2A1-1BF1-D27F-7D2F-C97F7E506A7B}"/>
                    </a:ext>
                  </a:extLst>
                </p:cNvPr>
                <p:cNvPicPr/>
                <p:nvPr/>
              </p:nvPicPr>
              <p:blipFill>
                <a:blip r:embed="rId1179"/>
                <a:stretch>
                  <a:fillRect/>
                </a:stretch>
              </p:blipFill>
              <p:spPr>
                <a:xfrm>
                  <a:off x="9631898" y="3908324"/>
                  <a:ext cx="2228760" cy="16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80">
            <p14:nvContentPartPr>
              <p14:cNvPr id="763" name="Freihand 762">
                <a:extLst>
                  <a:ext uri="{FF2B5EF4-FFF2-40B4-BE49-F238E27FC236}">
                    <a16:creationId xmlns:a16="http://schemas.microsoft.com/office/drawing/2014/main" id="{E5E7ACB8-C518-FA6C-234B-06A0F16517BB}"/>
                  </a:ext>
                </a:extLst>
              </p14:cNvPr>
              <p14:cNvContentPartPr/>
              <p14:nvPr/>
            </p14:nvContentPartPr>
            <p14:xfrm>
              <a:off x="7966898" y="1663724"/>
              <a:ext cx="3731760" cy="167040"/>
            </p14:xfrm>
          </p:contentPart>
        </mc:Choice>
        <mc:Fallback>
          <p:pic>
            <p:nvPicPr>
              <p:cNvPr id="763" name="Freihand 762">
                <a:extLst>
                  <a:ext uri="{FF2B5EF4-FFF2-40B4-BE49-F238E27FC236}">
                    <a16:creationId xmlns:a16="http://schemas.microsoft.com/office/drawing/2014/main" id="{E5E7ACB8-C518-FA6C-234B-06A0F16517BB}"/>
                  </a:ext>
                </a:extLst>
              </p:cNvPr>
              <p:cNvPicPr/>
              <p:nvPr/>
            </p:nvPicPr>
            <p:blipFill>
              <a:blip r:embed="rId1181"/>
              <a:stretch>
                <a:fillRect/>
              </a:stretch>
            </p:blipFill>
            <p:spPr>
              <a:xfrm>
                <a:off x="7958258" y="1655084"/>
                <a:ext cx="374940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2">
            <p14:nvContentPartPr>
              <p14:cNvPr id="764" name="Freihand 763">
                <a:extLst>
                  <a:ext uri="{FF2B5EF4-FFF2-40B4-BE49-F238E27FC236}">
                    <a16:creationId xmlns:a16="http://schemas.microsoft.com/office/drawing/2014/main" id="{D78265EB-19E6-0D23-1B9D-4E10213CA93E}"/>
                  </a:ext>
                </a:extLst>
              </p14:cNvPr>
              <p14:cNvContentPartPr/>
              <p14:nvPr/>
            </p14:nvContentPartPr>
            <p14:xfrm>
              <a:off x="4536098" y="1794044"/>
              <a:ext cx="695520" cy="325800"/>
            </p14:xfrm>
          </p:contentPart>
        </mc:Choice>
        <mc:Fallback>
          <p:pic>
            <p:nvPicPr>
              <p:cNvPr id="764" name="Freihand 763">
                <a:extLst>
                  <a:ext uri="{FF2B5EF4-FFF2-40B4-BE49-F238E27FC236}">
                    <a16:creationId xmlns:a16="http://schemas.microsoft.com/office/drawing/2014/main" id="{D78265EB-19E6-0D23-1B9D-4E10213CA93E}"/>
                  </a:ext>
                </a:extLst>
              </p:cNvPr>
              <p:cNvPicPr/>
              <p:nvPr/>
            </p:nvPicPr>
            <p:blipFill>
              <a:blip r:embed="rId1183"/>
              <a:stretch>
                <a:fillRect/>
              </a:stretch>
            </p:blipFill>
            <p:spPr>
              <a:xfrm>
                <a:off x="4527098" y="1785404"/>
                <a:ext cx="713160" cy="34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770" name="Gruppieren 769">
            <a:extLst>
              <a:ext uri="{FF2B5EF4-FFF2-40B4-BE49-F238E27FC236}">
                <a16:creationId xmlns:a16="http://schemas.microsoft.com/office/drawing/2014/main" id="{3E41FB28-FB14-B396-1F37-689BDCD7E79C}"/>
              </a:ext>
            </a:extLst>
          </p:cNvPr>
          <p:cNvGrpSpPr/>
          <p:nvPr/>
        </p:nvGrpSpPr>
        <p:grpSpPr>
          <a:xfrm>
            <a:off x="3793778" y="1476524"/>
            <a:ext cx="1043640" cy="554760"/>
            <a:chOff x="3793778" y="1476524"/>
            <a:chExt cx="1043640" cy="55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4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28587B01-32DF-EA33-2E04-EA255758F60F}"/>
                    </a:ext>
                  </a:extLst>
                </p14:cNvPr>
                <p14:cNvContentPartPr/>
                <p14:nvPr/>
              </p14:nvContentPartPr>
              <p14:xfrm>
                <a:off x="4320458" y="1759844"/>
                <a:ext cx="352800" cy="114840"/>
              </p14:xfrm>
            </p:contentPart>
          </mc:Choice>
          <mc:Fallback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28587B01-32DF-EA33-2E04-EA255758F60F}"/>
                    </a:ext>
                  </a:extLst>
                </p:cNvPr>
                <p:cNvPicPr/>
                <p:nvPr/>
              </p:nvPicPr>
              <p:blipFill>
                <a:blip r:embed="rId1185"/>
                <a:stretch>
                  <a:fillRect/>
                </a:stretch>
              </p:blipFill>
              <p:spPr>
                <a:xfrm>
                  <a:off x="4311818" y="1750844"/>
                  <a:ext cx="3704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6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A3522EA8-7695-E861-72EB-F7359E442104}"/>
                    </a:ext>
                  </a:extLst>
                </p14:cNvPr>
                <p14:cNvContentPartPr/>
                <p14:nvPr/>
              </p14:nvContentPartPr>
              <p14:xfrm>
                <a:off x="4660658" y="1794764"/>
                <a:ext cx="176760" cy="236520"/>
              </p14:xfrm>
            </p:contentPart>
          </mc:Choice>
          <mc:Fallback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A3522EA8-7695-E861-72EB-F7359E442104}"/>
                    </a:ext>
                  </a:extLst>
                </p:cNvPr>
                <p:cNvPicPr/>
                <p:nvPr/>
              </p:nvPicPr>
              <p:blipFill>
                <a:blip r:embed="rId1187"/>
                <a:stretch>
                  <a:fillRect/>
                </a:stretch>
              </p:blipFill>
              <p:spPr>
                <a:xfrm>
                  <a:off x="4652018" y="1786124"/>
                  <a:ext cx="1944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8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6A9C5FEF-CEA7-68FB-20FC-C6989747C0E0}"/>
                    </a:ext>
                  </a:extLst>
                </p14:cNvPr>
                <p14:cNvContentPartPr/>
                <p14:nvPr/>
              </p14:nvContentPartPr>
              <p14:xfrm>
                <a:off x="3793778" y="1537364"/>
                <a:ext cx="170640" cy="183600"/>
              </p14:xfrm>
            </p:contentPart>
          </mc:Choice>
          <mc:Fallback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6A9C5FEF-CEA7-68FB-20FC-C6989747C0E0}"/>
                    </a:ext>
                  </a:extLst>
                </p:cNvPr>
                <p:cNvPicPr/>
                <p:nvPr/>
              </p:nvPicPr>
              <p:blipFill>
                <a:blip r:embed="rId1189"/>
                <a:stretch>
                  <a:fillRect/>
                </a:stretch>
              </p:blipFill>
              <p:spPr>
                <a:xfrm>
                  <a:off x="3785138" y="1528364"/>
                  <a:ext cx="1882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0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B8C75D5F-B9B1-3C00-4E8F-0DF386F027A8}"/>
                    </a:ext>
                  </a:extLst>
                </p14:cNvPr>
                <p14:cNvContentPartPr/>
                <p14:nvPr/>
              </p14:nvContentPartPr>
              <p14:xfrm>
                <a:off x="3938858" y="1529084"/>
                <a:ext cx="146880" cy="20520"/>
              </p14:xfrm>
            </p:contentPart>
          </mc:Choice>
          <mc:Fallback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B8C75D5F-B9B1-3C00-4E8F-0DF386F027A8}"/>
                    </a:ext>
                  </a:extLst>
                </p:cNvPr>
                <p:cNvPicPr/>
                <p:nvPr/>
              </p:nvPicPr>
              <p:blipFill>
                <a:blip r:embed="rId1191"/>
                <a:stretch>
                  <a:fillRect/>
                </a:stretch>
              </p:blipFill>
              <p:spPr>
                <a:xfrm>
                  <a:off x="3930218" y="1520444"/>
                  <a:ext cx="164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2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B82F9E9F-6C6A-D29B-DA8E-DFDEEF45E77D}"/>
                    </a:ext>
                  </a:extLst>
                </p14:cNvPr>
                <p14:cNvContentPartPr/>
                <p14:nvPr/>
              </p14:nvContentPartPr>
              <p14:xfrm>
                <a:off x="4069898" y="1476524"/>
                <a:ext cx="391680" cy="212760"/>
              </p14:xfrm>
            </p:contentPart>
          </mc:Choice>
          <mc:Fallback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B82F9E9F-6C6A-D29B-DA8E-DFDEEF45E77D}"/>
                    </a:ext>
                  </a:extLst>
                </p:cNvPr>
                <p:cNvPicPr/>
                <p:nvPr/>
              </p:nvPicPr>
              <p:blipFill>
                <a:blip r:embed="rId1193"/>
                <a:stretch>
                  <a:fillRect/>
                </a:stretch>
              </p:blipFill>
              <p:spPr>
                <a:xfrm>
                  <a:off x="4061258" y="1467884"/>
                  <a:ext cx="409320" cy="23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94">
            <p14:nvContentPartPr>
              <p14:cNvPr id="771" name="Freihand 770">
                <a:extLst>
                  <a:ext uri="{FF2B5EF4-FFF2-40B4-BE49-F238E27FC236}">
                    <a16:creationId xmlns:a16="http://schemas.microsoft.com/office/drawing/2014/main" id="{974A6F44-DDC0-EEA4-4474-86841A8D9BA9}"/>
                  </a:ext>
                </a:extLst>
              </p14:cNvPr>
              <p14:cNvContentPartPr/>
              <p14:nvPr/>
            </p14:nvContentPartPr>
            <p14:xfrm>
              <a:off x="8879498" y="1717364"/>
              <a:ext cx="725040" cy="557640"/>
            </p14:xfrm>
          </p:contentPart>
        </mc:Choice>
        <mc:Fallback>
          <p:pic>
            <p:nvPicPr>
              <p:cNvPr id="771" name="Freihand 770">
                <a:extLst>
                  <a:ext uri="{FF2B5EF4-FFF2-40B4-BE49-F238E27FC236}">
                    <a16:creationId xmlns:a16="http://schemas.microsoft.com/office/drawing/2014/main" id="{974A6F44-DDC0-EEA4-4474-86841A8D9BA9}"/>
                  </a:ext>
                </a:extLst>
              </p:cNvPr>
              <p:cNvPicPr/>
              <p:nvPr/>
            </p:nvPicPr>
            <p:blipFill>
              <a:blip r:embed="rId1195"/>
              <a:stretch>
                <a:fillRect/>
              </a:stretch>
            </p:blipFill>
            <p:spPr>
              <a:xfrm>
                <a:off x="8870858" y="1708364"/>
                <a:ext cx="742680" cy="57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776" name="Gruppieren 775">
            <a:extLst>
              <a:ext uri="{FF2B5EF4-FFF2-40B4-BE49-F238E27FC236}">
                <a16:creationId xmlns:a16="http://schemas.microsoft.com/office/drawing/2014/main" id="{73FFF742-C430-E851-592B-65CE9783F0A8}"/>
              </a:ext>
            </a:extLst>
          </p:cNvPr>
          <p:cNvGrpSpPr/>
          <p:nvPr/>
        </p:nvGrpSpPr>
        <p:grpSpPr>
          <a:xfrm>
            <a:off x="8476658" y="2102564"/>
            <a:ext cx="444960" cy="198720"/>
            <a:chOff x="8476658" y="2102564"/>
            <a:chExt cx="444960" cy="19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6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5EF7EB1A-D69B-3E35-B6D5-360CF6C8BE4F}"/>
                    </a:ext>
                  </a:extLst>
                </p14:cNvPr>
                <p14:cNvContentPartPr/>
                <p14:nvPr/>
              </p14:nvContentPartPr>
              <p14:xfrm>
                <a:off x="8476658" y="2146484"/>
                <a:ext cx="180000" cy="154800"/>
              </p14:xfrm>
            </p:contentPart>
          </mc:Choice>
          <mc:Fallback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5EF7EB1A-D69B-3E35-B6D5-360CF6C8BE4F}"/>
                    </a:ext>
                  </a:extLst>
                </p:cNvPr>
                <p:cNvPicPr/>
                <p:nvPr/>
              </p:nvPicPr>
              <p:blipFill>
                <a:blip r:embed="rId1197"/>
                <a:stretch>
                  <a:fillRect/>
                </a:stretch>
              </p:blipFill>
              <p:spPr>
                <a:xfrm>
                  <a:off x="8468018" y="2137844"/>
                  <a:ext cx="1976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8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E7A105CA-2B90-CD21-B497-C8D2A05A7D98}"/>
                    </a:ext>
                  </a:extLst>
                </p14:cNvPr>
                <p14:cNvContentPartPr/>
                <p14:nvPr/>
              </p14:nvContentPartPr>
              <p14:xfrm>
                <a:off x="8517338" y="2102564"/>
                <a:ext cx="156960" cy="30600"/>
              </p14:xfrm>
            </p:contentPart>
          </mc:Choice>
          <mc:Fallback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E7A105CA-2B90-CD21-B497-C8D2A05A7D98}"/>
                    </a:ext>
                  </a:extLst>
                </p:cNvPr>
                <p:cNvPicPr/>
                <p:nvPr/>
              </p:nvPicPr>
              <p:blipFill>
                <a:blip r:embed="rId1199"/>
                <a:stretch>
                  <a:fillRect/>
                </a:stretch>
              </p:blipFill>
              <p:spPr>
                <a:xfrm>
                  <a:off x="8508338" y="2093924"/>
                  <a:ext cx="1746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0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59CF41AD-3D12-1B2C-602C-78F6A3A5095F}"/>
                    </a:ext>
                  </a:extLst>
                </p14:cNvPr>
                <p14:cNvContentPartPr/>
                <p14:nvPr/>
              </p14:nvContentPartPr>
              <p14:xfrm>
                <a:off x="8663858" y="2122724"/>
                <a:ext cx="83160" cy="168120"/>
              </p14:xfrm>
            </p:contentPart>
          </mc:Choice>
          <mc:Fallback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59CF41AD-3D12-1B2C-602C-78F6A3A5095F}"/>
                    </a:ext>
                  </a:extLst>
                </p:cNvPr>
                <p:cNvPicPr/>
                <p:nvPr/>
              </p:nvPicPr>
              <p:blipFill>
                <a:blip r:embed="rId1201"/>
                <a:stretch>
                  <a:fillRect/>
                </a:stretch>
              </p:blipFill>
              <p:spPr>
                <a:xfrm>
                  <a:off x="8655218" y="2113724"/>
                  <a:ext cx="1008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2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1797FA1B-C477-1EB0-819F-17C6EA5A0FC5}"/>
                    </a:ext>
                  </a:extLst>
                </p14:cNvPr>
                <p14:cNvContentPartPr/>
                <p14:nvPr/>
              </p14:nvContentPartPr>
              <p14:xfrm>
                <a:off x="8775818" y="2128844"/>
                <a:ext cx="145800" cy="137160"/>
              </p14:xfrm>
            </p:contentPart>
          </mc:Choice>
          <mc:Fallback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1797FA1B-C477-1EB0-819F-17C6EA5A0FC5}"/>
                    </a:ext>
                  </a:extLst>
                </p:cNvPr>
                <p:cNvPicPr/>
                <p:nvPr/>
              </p:nvPicPr>
              <p:blipFill>
                <a:blip r:embed="rId1203"/>
                <a:stretch>
                  <a:fillRect/>
                </a:stretch>
              </p:blipFill>
              <p:spPr>
                <a:xfrm>
                  <a:off x="8766818" y="2119844"/>
                  <a:ext cx="163440" cy="154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32512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0C6F380-30FC-41B3-BC19-ACC4A7CF8E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C4B993B5-FDD2-8AE3-C7BA-7D68979C5F4A}"/>
              </a:ext>
            </a:extLst>
          </p:cNvPr>
          <p:cNvSpPr txBox="1"/>
          <p:nvPr/>
        </p:nvSpPr>
        <p:spPr>
          <a:xfrm>
            <a:off x="0" y="0"/>
            <a:ext cx="89673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hangingPunct="0"/>
            <a:r>
              <a:rPr lang="de-DE" sz="1800" dirty="0">
                <a:latin typeface="Times New Roman" pitchFamily="18"/>
                <a:ea typeface="Droid Sans Fallback" pitchFamily="2"/>
                <a:cs typeface="Lohit Hindi" pitchFamily="2"/>
              </a:rPr>
              <a:t>C(Y)=</a:t>
            </a:r>
            <a:r>
              <a:rPr lang="de-DE" sz="1800" dirty="0">
                <a:latin typeface="Times New Roman" pitchFamily="18"/>
                <a:ea typeface="Arial" pitchFamily="34"/>
                <a:cs typeface="Arial" pitchFamily="34"/>
              </a:rPr>
              <a:t>50+0,8Y	I(i)=30-300i</a:t>
            </a:r>
            <a:r>
              <a:rPr lang="de-DE" dirty="0">
                <a:latin typeface="Times New Roman" pitchFamily="18"/>
                <a:ea typeface="Arial" pitchFamily="34"/>
                <a:cs typeface="Arial" pitchFamily="34"/>
              </a:rPr>
              <a:t>	</a:t>
            </a:r>
            <a:r>
              <a:rPr lang="de-DE" sz="1800" dirty="0">
                <a:latin typeface="Times New Roman" pitchFamily="18"/>
                <a:ea typeface="Arial" pitchFamily="34"/>
                <a:cs typeface="Arial" pitchFamily="34"/>
              </a:rPr>
              <a:t>G=20</a:t>
            </a:r>
          </a:p>
          <a:p>
            <a:pPr lvl="0" hangingPunct="0"/>
            <a:endParaRPr lang="de-DE" sz="18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1800" dirty="0">
                <a:latin typeface="Times New Roman" pitchFamily="18"/>
                <a:ea typeface="Arial Unicode MS" pitchFamily="34"/>
                <a:cs typeface="Arial Unicode MS" pitchFamily="34"/>
              </a:rPr>
              <a:t>L(</a:t>
            </a:r>
            <a:r>
              <a:rPr lang="de-DE" sz="1800" dirty="0" err="1">
                <a:latin typeface="Times New Roman" pitchFamily="18"/>
                <a:ea typeface="Arial Unicode MS" pitchFamily="34"/>
                <a:cs typeface="Arial Unicode MS" pitchFamily="34"/>
              </a:rPr>
              <a:t>Y,i</a:t>
            </a:r>
            <a:r>
              <a:rPr lang="de-DE" sz="1800" dirty="0">
                <a:latin typeface="Times New Roman" pitchFamily="18"/>
                <a:ea typeface="Arial Unicode MS" pitchFamily="34"/>
                <a:cs typeface="Arial Unicode MS" pitchFamily="34"/>
              </a:rPr>
              <a:t>)=</a:t>
            </a:r>
            <a:r>
              <a:rPr lang="de-DE" sz="1800" dirty="0">
                <a:latin typeface="Times New Roman" pitchFamily="18"/>
                <a:ea typeface="Arial" pitchFamily="34"/>
                <a:cs typeface="Arial" pitchFamily="34"/>
              </a:rPr>
              <a:t>0,5Y – 250i		M=400		p=2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48CAB11E-3E97-003F-CBF1-EE603C3A4E5B}"/>
                  </a:ext>
                </a:extLst>
              </p14:cNvPr>
              <p14:cNvContentPartPr/>
              <p14:nvPr/>
            </p14:nvContentPartPr>
            <p14:xfrm>
              <a:off x="10041578" y="1428644"/>
              <a:ext cx="3960" cy="158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48CAB11E-3E97-003F-CBF1-EE603C3A4E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32578" y="1419644"/>
                <a:ext cx="216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4B93F9C5-9C4A-D823-94DE-CB7079470377}"/>
                  </a:ext>
                </a:extLst>
              </p14:cNvPr>
              <p14:cNvContentPartPr/>
              <p14:nvPr/>
            </p14:nvContentPartPr>
            <p14:xfrm>
              <a:off x="2548898" y="395182"/>
              <a:ext cx="1033920" cy="67788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4B93F9C5-9C4A-D823-94DE-CB707947037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39898" y="386182"/>
                <a:ext cx="1051560" cy="69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FD955689-D417-EC9C-631B-A9E1CA33EFE4}"/>
                  </a:ext>
                </a:extLst>
              </p14:cNvPr>
              <p14:cNvContentPartPr/>
              <p14:nvPr/>
            </p14:nvContentPartPr>
            <p14:xfrm>
              <a:off x="170018" y="328582"/>
              <a:ext cx="4291920" cy="13032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FD955689-D417-EC9C-631B-A9E1CA33EF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1378" y="319942"/>
                <a:ext cx="430956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6F0BED6C-CDED-E360-6FF8-FC27DAFDF7E4}"/>
                  </a:ext>
                </a:extLst>
              </p14:cNvPr>
              <p14:cNvContentPartPr/>
              <p14:nvPr/>
            </p14:nvContentPartPr>
            <p14:xfrm>
              <a:off x="2777858" y="423982"/>
              <a:ext cx="864720" cy="64116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6F0BED6C-CDED-E360-6FF8-FC27DAFDF7E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68858" y="415342"/>
                <a:ext cx="882360" cy="65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24BF8926-4AD8-C7EA-2A86-D76E6CE491B9}"/>
              </a:ext>
            </a:extLst>
          </p:cNvPr>
          <p:cNvGrpSpPr/>
          <p:nvPr/>
        </p:nvGrpSpPr>
        <p:grpSpPr>
          <a:xfrm>
            <a:off x="140138" y="1116982"/>
            <a:ext cx="2401560" cy="774360"/>
            <a:chOff x="140138" y="1116982"/>
            <a:chExt cx="2401560" cy="77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783477A-7656-C2C3-7B6A-08911793AA1A}"/>
                    </a:ext>
                  </a:extLst>
                </p14:cNvPr>
                <p14:cNvContentPartPr/>
                <p14:nvPr/>
              </p14:nvContentPartPr>
              <p14:xfrm>
                <a:off x="267218" y="1169182"/>
                <a:ext cx="36360" cy="2379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783477A-7656-C2C3-7B6A-08911793AA1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8218" y="1160182"/>
                  <a:ext cx="540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03A32DD-5F93-140F-B837-186E35B57E3B}"/>
                    </a:ext>
                  </a:extLst>
                </p14:cNvPr>
                <p14:cNvContentPartPr/>
                <p14:nvPr/>
              </p14:nvContentPartPr>
              <p14:xfrm>
                <a:off x="140138" y="1357462"/>
                <a:ext cx="231480" cy="738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03A32DD-5F93-140F-B837-186E35B57E3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1498" y="1348822"/>
                  <a:ext cx="2491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03FC45E-2B52-FEC1-F674-202AA1A8B8E0}"/>
                    </a:ext>
                  </a:extLst>
                </p14:cNvPr>
                <p14:cNvContentPartPr/>
                <p14:nvPr/>
              </p14:nvContentPartPr>
              <p14:xfrm>
                <a:off x="157778" y="1125982"/>
                <a:ext cx="519840" cy="2527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03FC45E-2B52-FEC1-F674-202AA1A8B8E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9138" y="1116982"/>
                  <a:ext cx="5374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AA38F48-CC0F-2267-B15D-937A26898F36}"/>
                    </a:ext>
                  </a:extLst>
                </p14:cNvPr>
                <p14:cNvContentPartPr/>
                <p14:nvPr/>
              </p14:nvContentPartPr>
              <p14:xfrm>
                <a:off x="874898" y="1134262"/>
                <a:ext cx="137520" cy="2538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AA38F48-CC0F-2267-B15D-937A26898F3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66258" y="1125262"/>
                  <a:ext cx="1551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499A68E-5A56-9C64-7203-5D65C456B188}"/>
                    </a:ext>
                  </a:extLst>
                </p14:cNvPr>
                <p14:cNvContentPartPr/>
                <p14:nvPr/>
              </p14:nvContentPartPr>
              <p14:xfrm>
                <a:off x="1072538" y="1146862"/>
                <a:ext cx="54000" cy="1782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499A68E-5A56-9C64-7203-5D65C456B18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63898" y="1138222"/>
                  <a:ext cx="716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E363A80-1EC0-30C3-B2AD-F71DAB1DF2C3}"/>
                    </a:ext>
                  </a:extLst>
                </p14:cNvPr>
                <p14:cNvContentPartPr/>
                <p14:nvPr/>
              </p14:nvContentPartPr>
              <p14:xfrm>
                <a:off x="1192418" y="1208062"/>
                <a:ext cx="182160" cy="1296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E363A80-1EC0-30C3-B2AD-F71DAB1DF2C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83418" y="1199422"/>
                  <a:ext cx="1998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79EFC58-D171-B5EF-A68B-2B476A12AA21}"/>
                    </a:ext>
                  </a:extLst>
                </p14:cNvPr>
                <p14:cNvContentPartPr/>
                <p14:nvPr/>
              </p14:nvContentPartPr>
              <p14:xfrm>
                <a:off x="1400858" y="1120582"/>
                <a:ext cx="68040" cy="2329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79EFC58-D171-B5EF-A68B-2B476A12AA2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392218" y="1111942"/>
                  <a:ext cx="856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DB6B09B-2344-0841-9CF8-627BC1819C4D}"/>
                    </a:ext>
                  </a:extLst>
                </p14:cNvPr>
                <p14:cNvContentPartPr/>
                <p14:nvPr/>
              </p14:nvContentPartPr>
              <p14:xfrm>
                <a:off x="1517858" y="1116982"/>
                <a:ext cx="104040" cy="1922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DB6B09B-2344-0841-9CF8-627BC1819C4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508858" y="1108342"/>
                  <a:ext cx="1216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3509E75-A8C8-7A22-B228-134157DD33E8}"/>
                    </a:ext>
                  </a:extLst>
                </p14:cNvPr>
                <p14:cNvContentPartPr/>
                <p14:nvPr/>
              </p14:nvContentPartPr>
              <p14:xfrm>
                <a:off x="1800458" y="1150822"/>
                <a:ext cx="449280" cy="3337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3509E75-A8C8-7A22-B228-134157DD33E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91458" y="1141822"/>
                  <a:ext cx="46692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A73181B-71A3-7571-F060-338D87697BE8}"/>
                    </a:ext>
                  </a:extLst>
                </p14:cNvPr>
                <p14:cNvContentPartPr/>
                <p14:nvPr/>
              </p14:nvContentPartPr>
              <p14:xfrm>
                <a:off x="2208698" y="1147582"/>
                <a:ext cx="23400" cy="90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A73181B-71A3-7571-F060-338D87697BE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200058" y="1138582"/>
                  <a:ext cx="41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57F7DBC-E0F6-8AA8-77DA-995C022C8DCD}"/>
                    </a:ext>
                  </a:extLst>
                </p14:cNvPr>
                <p14:cNvContentPartPr/>
                <p14:nvPr/>
              </p14:nvContentPartPr>
              <p14:xfrm>
                <a:off x="2294378" y="1156222"/>
                <a:ext cx="247320" cy="1479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57F7DBC-E0F6-8AA8-77DA-995C022C8DC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285738" y="1147582"/>
                  <a:ext cx="2649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30716F97-B408-D14C-B80B-337CACCA48FD}"/>
                    </a:ext>
                  </a:extLst>
                </p14:cNvPr>
                <p14:cNvContentPartPr/>
                <p14:nvPr/>
              </p14:nvContentPartPr>
              <p14:xfrm>
                <a:off x="140138" y="1642222"/>
                <a:ext cx="165600" cy="2491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30716F97-B408-D14C-B80B-337CACCA48F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31498" y="1633222"/>
                  <a:ext cx="1832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5DC334E1-6973-D9CC-77F9-15A22896F10A}"/>
                    </a:ext>
                  </a:extLst>
                </p14:cNvPr>
                <p14:cNvContentPartPr/>
                <p14:nvPr/>
              </p14:nvContentPartPr>
              <p14:xfrm>
                <a:off x="387818" y="1646542"/>
                <a:ext cx="159120" cy="2001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5DC334E1-6973-D9CC-77F9-15A22896F10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9178" y="1637902"/>
                  <a:ext cx="1767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350387E-BF7D-A6BE-DBE0-4B2460AF63B6}"/>
                    </a:ext>
                  </a:extLst>
                </p14:cNvPr>
                <p14:cNvContentPartPr/>
                <p14:nvPr/>
              </p14:nvContentPartPr>
              <p14:xfrm>
                <a:off x="732338" y="1698022"/>
                <a:ext cx="265680" cy="1342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350387E-BF7D-A6BE-DBE0-4B2460AF63B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23698" y="1689382"/>
                  <a:ext cx="2833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473B25B-B30B-769A-8B86-53828BA20AEA}"/>
                    </a:ext>
                  </a:extLst>
                </p14:cNvPr>
                <p14:cNvContentPartPr/>
                <p14:nvPr/>
              </p14:nvContentPartPr>
              <p14:xfrm>
                <a:off x="1032578" y="1647262"/>
                <a:ext cx="315000" cy="1605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473B25B-B30B-769A-8B86-53828BA20AE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23938" y="1638622"/>
                  <a:ext cx="3326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66EF92E0-C6D3-1D17-BEF3-CEDBC071BB30}"/>
                    </a:ext>
                  </a:extLst>
                </p14:cNvPr>
                <p14:cNvContentPartPr/>
                <p14:nvPr/>
              </p14:nvContentPartPr>
              <p14:xfrm>
                <a:off x="1376378" y="1585702"/>
                <a:ext cx="130680" cy="1836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66EF92E0-C6D3-1D17-BEF3-CEDBC071BB3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367378" y="1577062"/>
                  <a:ext cx="1483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14DABE3-F99F-967D-8926-8F27B8269921}"/>
                    </a:ext>
                  </a:extLst>
                </p14:cNvPr>
                <p14:cNvContentPartPr/>
                <p14:nvPr/>
              </p14:nvContentPartPr>
              <p14:xfrm>
                <a:off x="1661138" y="1628182"/>
                <a:ext cx="108360" cy="1450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14DABE3-F99F-967D-8926-8F27B826992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652498" y="1619182"/>
                  <a:ext cx="1260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01B27FE1-D046-BF5A-7989-8CE36380753F}"/>
                    </a:ext>
                  </a:extLst>
                </p14:cNvPr>
                <p14:cNvContentPartPr/>
                <p14:nvPr/>
              </p14:nvContentPartPr>
              <p14:xfrm>
                <a:off x="1827458" y="1530262"/>
                <a:ext cx="59040" cy="1918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01B27FE1-D046-BF5A-7989-8CE36380753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18818" y="1521622"/>
                  <a:ext cx="766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F2E00A4-8D35-5EC1-0F96-5108D4D4137B}"/>
                    </a:ext>
                  </a:extLst>
                </p14:cNvPr>
                <p14:cNvContentPartPr/>
                <p14:nvPr/>
              </p14:nvContentPartPr>
              <p14:xfrm>
                <a:off x="1946978" y="1453222"/>
                <a:ext cx="238680" cy="2566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F2E00A4-8D35-5EC1-0F96-5108D4D4137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937978" y="1444582"/>
                  <a:ext cx="256320" cy="27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A4F53292-9A30-461D-97FD-773BB6729E2C}"/>
                  </a:ext>
                </a:extLst>
              </p14:cNvPr>
              <p14:cNvContentPartPr/>
              <p14:nvPr/>
            </p14:nvContentPartPr>
            <p14:xfrm>
              <a:off x="5960618" y="980182"/>
              <a:ext cx="95040" cy="70416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A4F53292-9A30-461D-97FD-773BB6729E2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51618" y="971542"/>
                <a:ext cx="112680" cy="72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FD1061C9-86F3-B212-95A4-A63CFC1FF21A}"/>
              </a:ext>
            </a:extLst>
          </p:cNvPr>
          <p:cNvGrpSpPr/>
          <p:nvPr/>
        </p:nvGrpSpPr>
        <p:grpSpPr>
          <a:xfrm>
            <a:off x="6289298" y="927262"/>
            <a:ext cx="2045520" cy="529920"/>
            <a:chOff x="6289298" y="927262"/>
            <a:chExt cx="2045520" cy="52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E8DA195A-B4BC-A272-E308-0D7FE1493716}"/>
                    </a:ext>
                  </a:extLst>
                </p14:cNvPr>
                <p14:cNvContentPartPr/>
                <p14:nvPr/>
              </p14:nvContentPartPr>
              <p14:xfrm>
                <a:off x="6289298" y="1322542"/>
                <a:ext cx="213840" cy="133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E8DA195A-B4BC-A272-E308-0D7FE149371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280298" y="1313542"/>
                  <a:ext cx="231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5EE1D47-B736-F127-ABB1-C3CDD2997FB1}"/>
                    </a:ext>
                  </a:extLst>
                </p14:cNvPr>
                <p14:cNvContentPartPr/>
                <p14:nvPr/>
              </p14:nvContentPartPr>
              <p14:xfrm>
                <a:off x="6290378" y="1234342"/>
                <a:ext cx="366120" cy="2228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5EE1D47-B736-F127-ABB1-C3CDD2997FB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281378" y="1225342"/>
                  <a:ext cx="3837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C8F25B79-F0F8-528A-871B-A4F2E7E15D47}"/>
                    </a:ext>
                  </a:extLst>
                </p14:cNvPr>
                <p14:cNvContentPartPr/>
                <p14:nvPr/>
              </p14:nvContentPartPr>
              <p14:xfrm>
                <a:off x="6935498" y="1205182"/>
                <a:ext cx="43560" cy="1983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C8F25B79-F0F8-528A-871B-A4F2E7E15D4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926498" y="1196542"/>
                  <a:ext cx="612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AB323E6A-10E2-BDB3-BF70-14866A86DCC3}"/>
                    </a:ext>
                  </a:extLst>
                </p14:cNvPr>
                <p14:cNvContentPartPr/>
                <p14:nvPr/>
              </p14:nvContentPartPr>
              <p14:xfrm>
                <a:off x="7121978" y="1172782"/>
                <a:ext cx="141840" cy="2278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AB323E6A-10E2-BDB3-BF70-14866A86DCC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112978" y="1163782"/>
                  <a:ext cx="1594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003F3EF-E279-F33D-BCB8-7E5BB6D33410}"/>
                    </a:ext>
                  </a:extLst>
                </p14:cNvPr>
                <p14:cNvContentPartPr/>
                <p14:nvPr/>
              </p14:nvContentPartPr>
              <p14:xfrm>
                <a:off x="7410338" y="1217062"/>
                <a:ext cx="222120" cy="1144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003F3EF-E279-F33D-BCB8-7E5BB6D3341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401698" y="1208422"/>
                  <a:ext cx="2397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3DF3E6DB-7FE0-1155-FD82-35F2BE7E8298}"/>
                    </a:ext>
                  </a:extLst>
                </p14:cNvPr>
                <p14:cNvContentPartPr/>
                <p14:nvPr/>
              </p14:nvContentPartPr>
              <p14:xfrm>
                <a:off x="7783298" y="1154422"/>
                <a:ext cx="182880" cy="2372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3DF3E6DB-7FE0-1155-FD82-35F2BE7E829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774298" y="1145422"/>
                  <a:ext cx="2005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5631F652-0D65-712A-0B84-8AAEC5850539}"/>
                    </a:ext>
                  </a:extLst>
                </p14:cNvPr>
                <p14:cNvContentPartPr/>
                <p14:nvPr/>
              </p14:nvContentPartPr>
              <p14:xfrm>
                <a:off x="8002538" y="1159102"/>
                <a:ext cx="196560" cy="2167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5631F652-0D65-712A-0B84-8AAEC585053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993898" y="1150462"/>
                  <a:ext cx="2142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D901C811-C730-D5A3-0B43-F5187E606343}"/>
                    </a:ext>
                  </a:extLst>
                </p14:cNvPr>
                <p14:cNvContentPartPr/>
                <p14:nvPr/>
              </p14:nvContentPartPr>
              <p14:xfrm>
                <a:off x="6768098" y="1036342"/>
                <a:ext cx="126360" cy="1213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D901C811-C730-D5A3-0B43-F5187E60634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759098" y="1027342"/>
                  <a:ext cx="1440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BC5DF28A-8624-2895-4C9B-E833D249FF13}"/>
                    </a:ext>
                  </a:extLst>
                </p14:cNvPr>
                <p14:cNvContentPartPr/>
                <p14:nvPr/>
              </p14:nvContentPartPr>
              <p14:xfrm>
                <a:off x="8254538" y="927262"/>
                <a:ext cx="80280" cy="918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BC5DF28A-8624-2895-4C9B-E833D249FF1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245898" y="918262"/>
                  <a:ext cx="9792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uppieren 149">
            <a:extLst>
              <a:ext uri="{FF2B5EF4-FFF2-40B4-BE49-F238E27FC236}">
                <a16:creationId xmlns:a16="http://schemas.microsoft.com/office/drawing/2014/main" id="{836FE72D-1533-5F42-5419-07FD1D6277A5}"/>
              </a:ext>
            </a:extLst>
          </p:cNvPr>
          <p:cNvGrpSpPr/>
          <p:nvPr/>
        </p:nvGrpSpPr>
        <p:grpSpPr>
          <a:xfrm>
            <a:off x="8823338" y="757342"/>
            <a:ext cx="3243600" cy="462240"/>
            <a:chOff x="8823338" y="757342"/>
            <a:chExt cx="3243600" cy="46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9D3FDD6F-1115-1C98-46E2-A687232B297D}"/>
                    </a:ext>
                  </a:extLst>
                </p14:cNvPr>
                <p14:cNvContentPartPr/>
                <p14:nvPr/>
              </p14:nvContentPartPr>
              <p14:xfrm>
                <a:off x="8823338" y="1009702"/>
                <a:ext cx="126000" cy="2098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9D3FDD6F-1115-1C98-46E2-A687232B297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814338" y="1001062"/>
                  <a:ext cx="1436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14B791FB-9031-8D0D-F68D-0C7CB4BE9CC5}"/>
                    </a:ext>
                  </a:extLst>
                </p14:cNvPr>
                <p14:cNvContentPartPr/>
                <p14:nvPr/>
              </p14:nvContentPartPr>
              <p14:xfrm>
                <a:off x="8878058" y="1012222"/>
                <a:ext cx="108720" cy="234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14B791FB-9031-8D0D-F68D-0C7CB4BE9CC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869058" y="1003582"/>
                  <a:ext cx="1263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41DA505D-2E60-075F-524B-DDEF382B3283}"/>
                    </a:ext>
                  </a:extLst>
                </p14:cNvPr>
                <p14:cNvContentPartPr/>
                <p14:nvPr/>
              </p14:nvContentPartPr>
              <p14:xfrm>
                <a:off x="9027458" y="1016182"/>
                <a:ext cx="353520" cy="1548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41DA505D-2E60-075F-524B-DDEF382B328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018818" y="1007182"/>
                  <a:ext cx="3711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E9713506-122A-42CB-58BA-B80A84CD21CA}"/>
                    </a:ext>
                  </a:extLst>
                </p14:cNvPr>
                <p14:cNvContentPartPr/>
                <p14:nvPr/>
              </p14:nvContentPartPr>
              <p14:xfrm>
                <a:off x="9510578" y="1072342"/>
                <a:ext cx="171720" cy="360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E9713506-122A-42CB-58BA-B80A84CD21C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501578" y="1063342"/>
                  <a:ext cx="1893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909404B7-56A1-8B0E-0607-95ADBF906FA6}"/>
                    </a:ext>
                  </a:extLst>
                </p14:cNvPr>
                <p14:cNvContentPartPr/>
                <p14:nvPr/>
              </p14:nvContentPartPr>
              <p14:xfrm>
                <a:off x="9820538" y="977302"/>
                <a:ext cx="43560" cy="1731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909404B7-56A1-8B0E-0607-95ADBF906FA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811898" y="968302"/>
                  <a:ext cx="612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688FDC0-B69A-51EF-59CC-2D4AD894AF28}"/>
                    </a:ext>
                  </a:extLst>
                </p14:cNvPr>
                <p14:cNvContentPartPr/>
                <p14:nvPr/>
              </p14:nvContentPartPr>
              <p14:xfrm>
                <a:off x="9914138" y="949942"/>
                <a:ext cx="235800" cy="1915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688FDC0-B69A-51EF-59CC-2D4AD894AF2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905138" y="940942"/>
                  <a:ext cx="2534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2958261F-C4E4-1D57-6E7B-92021E29A09F}"/>
                    </a:ext>
                  </a:extLst>
                </p14:cNvPr>
                <p14:cNvContentPartPr/>
                <p14:nvPr/>
              </p14:nvContentPartPr>
              <p14:xfrm>
                <a:off x="10144178" y="952462"/>
                <a:ext cx="149760" cy="1342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2958261F-C4E4-1D57-6E7B-92021E29A09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135538" y="943822"/>
                  <a:ext cx="1674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8D0F9EC3-0D39-C086-8D18-FCF19F862830}"/>
                    </a:ext>
                  </a:extLst>
                </p14:cNvPr>
                <p14:cNvContentPartPr/>
                <p14:nvPr/>
              </p14:nvContentPartPr>
              <p14:xfrm>
                <a:off x="10352258" y="961462"/>
                <a:ext cx="299880" cy="1288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8D0F9EC3-0D39-C086-8D18-FCF19F86283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343618" y="952462"/>
                  <a:ext cx="3175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73BF9B0A-05D8-9C3D-BD5F-7735BDB4BE33}"/>
                    </a:ext>
                  </a:extLst>
                </p14:cNvPr>
                <p14:cNvContentPartPr/>
                <p14:nvPr/>
              </p14:nvContentPartPr>
              <p14:xfrm>
                <a:off x="10643138" y="841222"/>
                <a:ext cx="2880" cy="75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73BF9B0A-05D8-9C3D-BD5F-7735BDB4BE3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634138" y="832222"/>
                  <a:ext cx="20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804C0EFB-F1B0-2E8B-9E70-7E8A05CE92D8}"/>
                    </a:ext>
                  </a:extLst>
                </p14:cNvPr>
                <p14:cNvContentPartPr/>
                <p14:nvPr/>
              </p14:nvContentPartPr>
              <p14:xfrm>
                <a:off x="10701458" y="993142"/>
                <a:ext cx="194760" cy="97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804C0EFB-F1B0-2E8B-9E70-7E8A05CE92D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692458" y="984502"/>
                  <a:ext cx="2124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562F300E-9D47-B005-3DBF-E6CC5F3830DC}"/>
                    </a:ext>
                  </a:extLst>
                </p14:cNvPr>
                <p14:cNvContentPartPr/>
                <p14:nvPr/>
              </p14:nvContentPartPr>
              <p14:xfrm>
                <a:off x="10751858" y="1047502"/>
                <a:ext cx="124560" cy="72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562F300E-9D47-B005-3DBF-E6CC5F3830D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743218" y="1038502"/>
                  <a:ext cx="1422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59A27D8C-AE97-E9AB-25C0-8FE0F4FA6A21}"/>
                    </a:ext>
                  </a:extLst>
                </p14:cNvPr>
                <p14:cNvContentPartPr/>
                <p14:nvPr/>
              </p14:nvContentPartPr>
              <p14:xfrm>
                <a:off x="10984778" y="922222"/>
                <a:ext cx="112680" cy="1663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59A27D8C-AE97-E9AB-25C0-8FE0F4FA6A2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975778" y="913222"/>
                  <a:ext cx="1303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8EB807A5-F314-2D3F-EB25-77D14E0F793F}"/>
                    </a:ext>
                  </a:extLst>
                </p14:cNvPr>
                <p14:cNvContentPartPr/>
                <p14:nvPr/>
              </p14:nvContentPartPr>
              <p14:xfrm>
                <a:off x="11042018" y="913222"/>
                <a:ext cx="141120" cy="61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8EB807A5-F314-2D3F-EB25-77D14E0F793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033018" y="904582"/>
                  <a:ext cx="158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12E744D9-5C42-54D7-E3CF-38D7D7305D3C}"/>
                    </a:ext>
                  </a:extLst>
                </p14:cNvPr>
                <p14:cNvContentPartPr/>
                <p14:nvPr/>
              </p14:nvContentPartPr>
              <p14:xfrm>
                <a:off x="11196818" y="917542"/>
                <a:ext cx="97560" cy="1288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12E744D9-5C42-54D7-E3CF-38D7D7305D3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187818" y="908542"/>
                  <a:ext cx="1152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2A1AC816-DEB1-7D3C-FB2C-52371CB365A3}"/>
                    </a:ext>
                  </a:extLst>
                </p14:cNvPr>
                <p14:cNvContentPartPr/>
                <p14:nvPr/>
              </p14:nvContentPartPr>
              <p14:xfrm>
                <a:off x="11314178" y="935902"/>
                <a:ext cx="182520" cy="1026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2A1AC816-DEB1-7D3C-FB2C-52371CB365A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305538" y="927262"/>
                  <a:ext cx="2001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514D382-7C28-BA7C-58AE-EDF80394802B}"/>
                    </a:ext>
                  </a:extLst>
                </p14:cNvPr>
                <p14:cNvContentPartPr/>
                <p14:nvPr/>
              </p14:nvContentPartPr>
              <p14:xfrm>
                <a:off x="11430098" y="885502"/>
                <a:ext cx="272160" cy="1360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514D382-7C28-BA7C-58AE-EDF80394802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421098" y="876502"/>
                  <a:ext cx="2898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1C3041B2-393F-A0B3-FAE0-C7B9D31B9354}"/>
                    </a:ext>
                  </a:extLst>
                </p14:cNvPr>
                <p14:cNvContentPartPr/>
                <p14:nvPr/>
              </p14:nvContentPartPr>
              <p14:xfrm>
                <a:off x="11663378" y="891262"/>
                <a:ext cx="173880" cy="975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1C3041B2-393F-A0B3-FAE0-C7B9D31B935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654378" y="882262"/>
                  <a:ext cx="1915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E8F6CB48-A1C1-DA57-BF5C-7819D48A7A72}"/>
                    </a:ext>
                  </a:extLst>
                </p14:cNvPr>
                <p14:cNvContentPartPr/>
                <p14:nvPr/>
              </p14:nvContentPartPr>
              <p14:xfrm>
                <a:off x="11854178" y="890902"/>
                <a:ext cx="212760" cy="1119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E8F6CB48-A1C1-DA57-BF5C-7819D48A7A7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845538" y="882262"/>
                  <a:ext cx="2304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D6E628FB-B763-64D0-B796-E7852BD3E057}"/>
                    </a:ext>
                  </a:extLst>
                </p14:cNvPr>
                <p14:cNvContentPartPr/>
                <p14:nvPr/>
              </p14:nvContentPartPr>
              <p14:xfrm>
                <a:off x="12049658" y="757342"/>
                <a:ext cx="16920" cy="118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D6E628FB-B763-64D0-B796-E7852BD3E05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2041018" y="748702"/>
                  <a:ext cx="3456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uppieren 153">
            <a:extLst>
              <a:ext uri="{FF2B5EF4-FFF2-40B4-BE49-F238E27FC236}">
                <a16:creationId xmlns:a16="http://schemas.microsoft.com/office/drawing/2014/main" id="{9F3B4C5F-F332-84C2-4D90-0E0DB1C91F6E}"/>
              </a:ext>
            </a:extLst>
          </p:cNvPr>
          <p:cNvGrpSpPr/>
          <p:nvPr/>
        </p:nvGrpSpPr>
        <p:grpSpPr>
          <a:xfrm>
            <a:off x="8609138" y="1451062"/>
            <a:ext cx="403920" cy="284760"/>
            <a:chOff x="8609138" y="1451062"/>
            <a:chExt cx="403920" cy="28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32F72378-0A0A-09E3-1495-B6C1435A9946}"/>
                    </a:ext>
                  </a:extLst>
                </p14:cNvPr>
                <p14:cNvContentPartPr/>
                <p14:nvPr/>
              </p14:nvContentPartPr>
              <p14:xfrm>
                <a:off x="8609138" y="1563022"/>
                <a:ext cx="232920" cy="288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32F72378-0A0A-09E3-1495-B6C1435A994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600138" y="1554022"/>
                  <a:ext cx="2505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B704416A-C4F3-758A-1851-D31A690DF98E}"/>
                    </a:ext>
                  </a:extLst>
                </p14:cNvPr>
                <p14:cNvContentPartPr/>
                <p14:nvPr/>
              </p14:nvContentPartPr>
              <p14:xfrm>
                <a:off x="8647658" y="1629982"/>
                <a:ext cx="209160" cy="126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B704416A-C4F3-758A-1851-D31A690DF98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639018" y="1620982"/>
                  <a:ext cx="226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3D95620A-B0FC-55C0-3CF5-A7DBE2017046}"/>
                    </a:ext>
                  </a:extLst>
                </p14:cNvPr>
                <p14:cNvContentPartPr/>
                <p14:nvPr/>
              </p14:nvContentPartPr>
              <p14:xfrm>
                <a:off x="8826218" y="1451062"/>
                <a:ext cx="186840" cy="2847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3D95620A-B0FC-55C0-3CF5-A7DBE201704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817578" y="1442062"/>
                  <a:ext cx="204480" cy="30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D87A2AEB-FC32-1DEB-B71E-063E50E4CCCD}"/>
                  </a:ext>
                </a:extLst>
              </p14:cNvPr>
              <p14:cNvContentPartPr/>
              <p14:nvPr/>
            </p14:nvContentPartPr>
            <p14:xfrm>
              <a:off x="9225458" y="1458982"/>
              <a:ext cx="256680" cy="23292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D87A2AEB-FC32-1DEB-B71E-063E50E4CCC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216458" y="1450342"/>
                <a:ext cx="2743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E04438CF-E868-FDB6-58F6-736413EF5A55}"/>
                  </a:ext>
                </a:extLst>
              </p14:cNvPr>
              <p14:cNvContentPartPr/>
              <p14:nvPr/>
            </p14:nvContentPartPr>
            <p14:xfrm>
              <a:off x="9737018" y="1524142"/>
              <a:ext cx="306000" cy="1368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E04438CF-E868-FDB6-58F6-736413EF5A5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9728378" y="1515502"/>
                <a:ext cx="3236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065DDDCB-E488-37EF-6F6F-ED420F513828}"/>
                  </a:ext>
                </a:extLst>
              </p14:cNvPr>
              <p14:cNvContentPartPr/>
              <p14:nvPr/>
            </p14:nvContentPartPr>
            <p14:xfrm>
              <a:off x="9780938" y="1626742"/>
              <a:ext cx="221040" cy="1116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065DDDCB-E488-37EF-6F6F-ED420F513828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9771938" y="1618102"/>
                <a:ext cx="238680" cy="2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uppieren 164">
            <a:extLst>
              <a:ext uri="{FF2B5EF4-FFF2-40B4-BE49-F238E27FC236}">
                <a16:creationId xmlns:a16="http://schemas.microsoft.com/office/drawing/2014/main" id="{5A690AD1-2FE8-99C3-0C46-FF138F0D69C1}"/>
              </a:ext>
            </a:extLst>
          </p:cNvPr>
          <p:cNvGrpSpPr/>
          <p:nvPr/>
        </p:nvGrpSpPr>
        <p:grpSpPr>
          <a:xfrm>
            <a:off x="10234898" y="1409302"/>
            <a:ext cx="1173960" cy="206640"/>
            <a:chOff x="10234898" y="1409302"/>
            <a:chExt cx="1173960" cy="20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6A2121FB-E088-8FEF-B6FA-C240CBC025A9}"/>
                    </a:ext>
                  </a:extLst>
                </p14:cNvPr>
                <p14:cNvContentPartPr/>
                <p14:nvPr/>
              </p14:nvContentPartPr>
              <p14:xfrm>
                <a:off x="10234898" y="1447822"/>
                <a:ext cx="142920" cy="1681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6A2121FB-E088-8FEF-B6FA-C240CBC025A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226258" y="1438822"/>
                  <a:ext cx="1605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74EF41F-EE3C-548E-A45E-E6A5C9C667F3}"/>
                    </a:ext>
                  </a:extLst>
                </p14:cNvPr>
                <p14:cNvContentPartPr/>
                <p14:nvPr/>
              </p14:nvContentPartPr>
              <p14:xfrm>
                <a:off x="10502378" y="1438102"/>
                <a:ext cx="155880" cy="1522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74EF41F-EE3C-548E-A45E-E6A5C9C667F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493378" y="1429102"/>
                  <a:ext cx="1735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2867D8C4-14E3-AF31-A7B9-5DA9CD0CE1E3}"/>
                    </a:ext>
                  </a:extLst>
                </p14:cNvPr>
                <p14:cNvContentPartPr/>
                <p14:nvPr/>
              </p14:nvContentPartPr>
              <p14:xfrm>
                <a:off x="10741778" y="1433782"/>
                <a:ext cx="136080" cy="1576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2867D8C4-14E3-AF31-A7B9-5DA9CD0CE1E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732778" y="1425142"/>
                  <a:ext cx="153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CE5169B9-AF46-1317-0F74-41136526A51A}"/>
                    </a:ext>
                  </a:extLst>
                </p14:cNvPr>
                <p14:cNvContentPartPr/>
                <p14:nvPr/>
              </p14:nvContentPartPr>
              <p14:xfrm>
                <a:off x="10972178" y="1409302"/>
                <a:ext cx="152640" cy="1422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CE5169B9-AF46-1317-0F74-41136526A51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963178" y="1400302"/>
                  <a:ext cx="1702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A82D4BD1-7065-6EE9-5755-1615DD8FBFFE}"/>
                    </a:ext>
                  </a:extLst>
                </p14:cNvPr>
                <p14:cNvContentPartPr/>
                <p14:nvPr/>
              </p14:nvContentPartPr>
              <p14:xfrm>
                <a:off x="11283218" y="1430182"/>
                <a:ext cx="125640" cy="10404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A82D4BD1-7065-6EE9-5755-1615DD8FBFF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274578" y="1421542"/>
                  <a:ext cx="143280" cy="12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655C2B59-7A7F-AFDA-F122-5D77C33D4301}"/>
                  </a:ext>
                </a:extLst>
              </p14:cNvPr>
              <p14:cNvContentPartPr/>
              <p14:nvPr/>
            </p14:nvContentPartPr>
            <p14:xfrm>
              <a:off x="11276378" y="1247662"/>
              <a:ext cx="15480" cy="1188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655C2B59-7A7F-AFDA-F122-5D77C33D4301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1267378" y="1238662"/>
                <a:ext cx="33120" cy="2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uppieren 174">
            <a:extLst>
              <a:ext uri="{FF2B5EF4-FFF2-40B4-BE49-F238E27FC236}">
                <a16:creationId xmlns:a16="http://schemas.microsoft.com/office/drawing/2014/main" id="{8C290131-AF5C-F0B9-63BA-7B67D8605D97}"/>
              </a:ext>
            </a:extLst>
          </p:cNvPr>
          <p:cNvGrpSpPr/>
          <p:nvPr/>
        </p:nvGrpSpPr>
        <p:grpSpPr>
          <a:xfrm>
            <a:off x="9220058" y="1855342"/>
            <a:ext cx="255600" cy="430560"/>
            <a:chOff x="9220058" y="1855342"/>
            <a:chExt cx="255600" cy="43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62BD17D9-9437-0C35-EB90-FBE464D7D6EF}"/>
                    </a:ext>
                  </a:extLst>
                </p14:cNvPr>
                <p14:cNvContentPartPr/>
                <p14:nvPr/>
              </p14:nvContentPartPr>
              <p14:xfrm>
                <a:off x="9348938" y="2078902"/>
                <a:ext cx="126720" cy="2070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62BD17D9-9437-0C35-EB90-FBE464D7D6E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340298" y="2069902"/>
                  <a:ext cx="1443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E05300D8-4404-B6B0-BB50-993BBAE323CD}"/>
                    </a:ext>
                  </a:extLst>
                </p14:cNvPr>
                <p14:cNvContentPartPr/>
                <p14:nvPr/>
              </p14:nvContentPartPr>
              <p14:xfrm>
                <a:off x="9220058" y="1855342"/>
                <a:ext cx="242640" cy="2336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E05300D8-4404-B6B0-BB50-993BBAE323C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211058" y="1846702"/>
                  <a:ext cx="260280" cy="25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uppieren 173">
            <a:extLst>
              <a:ext uri="{FF2B5EF4-FFF2-40B4-BE49-F238E27FC236}">
                <a16:creationId xmlns:a16="http://schemas.microsoft.com/office/drawing/2014/main" id="{C3F39632-BAFF-10BB-147B-57660D962914}"/>
              </a:ext>
            </a:extLst>
          </p:cNvPr>
          <p:cNvGrpSpPr/>
          <p:nvPr/>
        </p:nvGrpSpPr>
        <p:grpSpPr>
          <a:xfrm>
            <a:off x="9749258" y="2093302"/>
            <a:ext cx="268200" cy="88200"/>
            <a:chOff x="9749258" y="2093302"/>
            <a:chExt cx="268200" cy="8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05D925F7-2FE9-4994-590A-8E0F3CC73FBF}"/>
                    </a:ext>
                  </a:extLst>
                </p14:cNvPr>
                <p14:cNvContentPartPr/>
                <p14:nvPr/>
              </p14:nvContentPartPr>
              <p14:xfrm>
                <a:off x="9749258" y="2093302"/>
                <a:ext cx="232920" cy="50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05D925F7-2FE9-4994-590A-8E0F3CC73FB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740618" y="2084662"/>
                  <a:ext cx="2505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DFBFA7DB-E9E2-EF30-E8E4-19ECEC44F858}"/>
                    </a:ext>
                  </a:extLst>
                </p14:cNvPr>
                <p14:cNvContentPartPr/>
                <p14:nvPr/>
              </p14:nvContentPartPr>
              <p14:xfrm>
                <a:off x="9795338" y="2166022"/>
                <a:ext cx="222120" cy="154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DFBFA7DB-E9E2-EF30-E8E4-19ECEC44F85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786698" y="2157382"/>
                  <a:ext cx="23976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uppieren 176">
            <a:extLst>
              <a:ext uri="{FF2B5EF4-FFF2-40B4-BE49-F238E27FC236}">
                <a16:creationId xmlns:a16="http://schemas.microsoft.com/office/drawing/2014/main" id="{0184CA33-AEA7-C083-1977-2BB61C4617B0}"/>
              </a:ext>
            </a:extLst>
          </p:cNvPr>
          <p:cNvGrpSpPr/>
          <p:nvPr/>
        </p:nvGrpSpPr>
        <p:grpSpPr>
          <a:xfrm>
            <a:off x="10258298" y="1875862"/>
            <a:ext cx="796320" cy="338400"/>
            <a:chOff x="10258298" y="1875862"/>
            <a:chExt cx="796320" cy="33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2D13FD24-91F6-D8CD-599C-B3275C18BAF2}"/>
                    </a:ext>
                  </a:extLst>
                </p14:cNvPr>
                <p14:cNvContentPartPr/>
                <p14:nvPr/>
              </p14:nvContentPartPr>
              <p14:xfrm>
                <a:off x="10258298" y="1986022"/>
                <a:ext cx="286560" cy="2109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2D13FD24-91F6-D8CD-599C-B3275C18BAF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249658" y="1977382"/>
                  <a:ext cx="3042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F48654B9-4FB5-CCBB-C5F4-8DBB7EBCA957}"/>
                    </a:ext>
                  </a:extLst>
                </p14:cNvPr>
                <p14:cNvContentPartPr/>
                <p14:nvPr/>
              </p14:nvContentPartPr>
              <p14:xfrm>
                <a:off x="10732418" y="1878022"/>
                <a:ext cx="281160" cy="2786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F48654B9-4FB5-CCBB-C5F4-8DBB7EBCA95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723418" y="1869382"/>
                  <a:ext cx="2988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8259EE93-EB40-6B5B-AC7C-3090F2F4DB48}"/>
                    </a:ext>
                  </a:extLst>
                </p14:cNvPr>
                <p14:cNvContentPartPr/>
                <p14:nvPr/>
              </p14:nvContentPartPr>
              <p14:xfrm>
                <a:off x="10727018" y="1875862"/>
                <a:ext cx="125280" cy="1396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8259EE93-EB40-6B5B-AC7C-3090F2F4DB4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718378" y="1867222"/>
                  <a:ext cx="1429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D014047F-3983-4CB5-9F73-5C9970CE48CD}"/>
                    </a:ext>
                  </a:extLst>
                </p14:cNvPr>
                <p14:cNvContentPartPr/>
                <p14:nvPr/>
              </p14:nvContentPartPr>
              <p14:xfrm>
                <a:off x="10891898" y="2103742"/>
                <a:ext cx="162720" cy="1105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D014047F-3983-4CB5-9F73-5C9970CE48C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882898" y="2094742"/>
                  <a:ext cx="180360" cy="12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7AF17C88-0C8B-D0B1-D006-EE09520CCA69}"/>
                  </a:ext>
                </a:extLst>
              </p14:cNvPr>
              <p14:cNvContentPartPr/>
              <p14:nvPr/>
            </p14:nvContentPartPr>
            <p14:xfrm>
              <a:off x="8958338" y="2471302"/>
              <a:ext cx="2342160" cy="4356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7AF17C88-0C8B-D0B1-D006-EE09520CCA69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949698" y="2462302"/>
                <a:ext cx="2359800" cy="6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uppieren 189">
            <a:extLst>
              <a:ext uri="{FF2B5EF4-FFF2-40B4-BE49-F238E27FC236}">
                <a16:creationId xmlns:a16="http://schemas.microsoft.com/office/drawing/2014/main" id="{31D647FA-11D1-9ADB-CDCE-513A2DCEDCA6}"/>
              </a:ext>
            </a:extLst>
          </p:cNvPr>
          <p:cNvGrpSpPr/>
          <p:nvPr/>
        </p:nvGrpSpPr>
        <p:grpSpPr>
          <a:xfrm>
            <a:off x="3003938" y="1039582"/>
            <a:ext cx="2748600" cy="793080"/>
            <a:chOff x="3003938" y="1039582"/>
            <a:chExt cx="2748600" cy="79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E55BFC6-625C-9375-3154-19F3B3CD7A0E}"/>
                    </a:ext>
                  </a:extLst>
                </p14:cNvPr>
                <p14:cNvContentPartPr/>
                <p14:nvPr/>
              </p14:nvContentPartPr>
              <p14:xfrm>
                <a:off x="3012578" y="1214542"/>
                <a:ext cx="140040" cy="824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E55BFC6-625C-9375-3154-19F3B3CD7A0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003938" y="1205902"/>
                  <a:ext cx="1576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95AD4A0-0C77-7BDD-5637-2ECFFFF8C11C}"/>
                    </a:ext>
                  </a:extLst>
                </p14:cNvPr>
                <p14:cNvContentPartPr/>
                <p14:nvPr/>
              </p14:nvContentPartPr>
              <p14:xfrm>
                <a:off x="3112298" y="1213102"/>
                <a:ext cx="414720" cy="2127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95AD4A0-0C77-7BDD-5637-2ECFFFF8C11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103658" y="1204102"/>
                  <a:ext cx="4323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4F89E00E-CBC7-48A1-8132-E84B0FCB8DB0}"/>
                    </a:ext>
                  </a:extLst>
                </p14:cNvPr>
                <p14:cNvContentPartPr/>
                <p14:nvPr/>
              </p14:nvContentPartPr>
              <p14:xfrm>
                <a:off x="3345938" y="1259542"/>
                <a:ext cx="160200" cy="219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4F89E00E-CBC7-48A1-8132-E84B0FCB8DB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337298" y="1250542"/>
                  <a:ext cx="177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7FD8B04-835E-DF98-3F41-390FF11B8DEC}"/>
                    </a:ext>
                  </a:extLst>
                </p14:cNvPr>
                <p14:cNvContentPartPr/>
                <p14:nvPr/>
              </p14:nvContentPartPr>
              <p14:xfrm>
                <a:off x="3709898" y="1154422"/>
                <a:ext cx="156600" cy="1569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7FD8B04-835E-DF98-3F41-390FF11B8DE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700898" y="1145422"/>
                  <a:ext cx="174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0791F1F-298F-302E-A682-E41ABE5B41FB}"/>
                    </a:ext>
                  </a:extLst>
                </p14:cNvPr>
                <p14:cNvContentPartPr/>
                <p14:nvPr/>
              </p14:nvContentPartPr>
              <p14:xfrm>
                <a:off x="3770738" y="1137142"/>
                <a:ext cx="327240" cy="1134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0791F1F-298F-302E-A682-E41ABE5B41F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761738" y="1128502"/>
                  <a:ext cx="3448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85C9BD6-03C8-E87F-20DA-937BC0F99C94}"/>
                    </a:ext>
                  </a:extLst>
                </p14:cNvPr>
                <p14:cNvContentPartPr/>
                <p14:nvPr/>
              </p14:nvContentPartPr>
              <p14:xfrm>
                <a:off x="4162778" y="1164502"/>
                <a:ext cx="202320" cy="777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85C9BD6-03C8-E87F-20DA-937BC0F99C9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153778" y="1155862"/>
                  <a:ext cx="2199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D023C533-EA6E-C0A2-2FA3-B2F43C0E95C1}"/>
                    </a:ext>
                  </a:extLst>
                </p14:cNvPr>
                <p14:cNvContentPartPr/>
                <p14:nvPr/>
              </p14:nvContentPartPr>
              <p14:xfrm>
                <a:off x="4522058" y="1192582"/>
                <a:ext cx="163800" cy="79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D023C533-EA6E-C0A2-2FA3-B2F43C0E95C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513058" y="1183582"/>
                  <a:ext cx="1814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204CE1C-4D9E-D5F0-01DE-593EB61CEB18}"/>
                    </a:ext>
                  </a:extLst>
                </p14:cNvPr>
                <p14:cNvContentPartPr/>
                <p14:nvPr/>
              </p14:nvContentPartPr>
              <p14:xfrm>
                <a:off x="4849658" y="1088902"/>
                <a:ext cx="34920" cy="1396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204CE1C-4D9E-D5F0-01DE-593EB61CEB1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840658" y="1079902"/>
                  <a:ext cx="525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E349BC3-560B-28D6-972D-49F4EBAFDD94}"/>
                    </a:ext>
                  </a:extLst>
                </p14:cNvPr>
                <p14:cNvContentPartPr/>
                <p14:nvPr/>
              </p14:nvContentPartPr>
              <p14:xfrm>
                <a:off x="4938938" y="1093942"/>
                <a:ext cx="242280" cy="1515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E349BC3-560B-28D6-972D-49F4EBAFDD9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929938" y="1084942"/>
                  <a:ext cx="2599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8EA8136-5B34-332E-E860-C779BB6C792A}"/>
                    </a:ext>
                  </a:extLst>
                </p14:cNvPr>
                <p14:cNvContentPartPr/>
                <p14:nvPr/>
              </p14:nvContentPartPr>
              <p14:xfrm>
                <a:off x="5131178" y="1097542"/>
                <a:ext cx="195480" cy="1173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8EA8136-5B34-332E-E860-C779BB6C792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122538" y="1088542"/>
                  <a:ext cx="2131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5A6AA1E-58DD-0691-CF0E-48734C4A1213}"/>
                    </a:ext>
                  </a:extLst>
                </p14:cNvPr>
                <p14:cNvContentPartPr/>
                <p14:nvPr/>
              </p14:nvContentPartPr>
              <p14:xfrm>
                <a:off x="5378138" y="1092862"/>
                <a:ext cx="327600" cy="1479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5A6AA1E-58DD-0691-CF0E-48734C4A121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369138" y="1083862"/>
                  <a:ext cx="3452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2FCF992-D2E9-F773-022C-EAAEC04FB649}"/>
                    </a:ext>
                  </a:extLst>
                </p14:cNvPr>
                <p14:cNvContentPartPr/>
                <p14:nvPr/>
              </p14:nvContentPartPr>
              <p14:xfrm>
                <a:off x="5613938" y="1039582"/>
                <a:ext cx="19080" cy="118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2FCF992-D2E9-F773-022C-EAAEC04FB64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604938" y="1030942"/>
                  <a:ext cx="36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47A76A13-B697-C3E5-6DB2-FC34D962B5C5}"/>
                    </a:ext>
                  </a:extLst>
                </p14:cNvPr>
                <p14:cNvContentPartPr/>
                <p14:nvPr/>
              </p14:nvContentPartPr>
              <p14:xfrm>
                <a:off x="3003938" y="1638262"/>
                <a:ext cx="96840" cy="727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47A76A13-B697-C3E5-6DB2-FC34D962B5C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995298" y="1629262"/>
                  <a:ext cx="1144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A89A6135-D137-C1F2-AA61-A824F028D3E7}"/>
                    </a:ext>
                  </a:extLst>
                </p14:cNvPr>
                <p14:cNvContentPartPr/>
                <p14:nvPr/>
              </p14:nvContentPartPr>
              <p14:xfrm>
                <a:off x="3093578" y="1628542"/>
                <a:ext cx="69840" cy="2019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A89A6135-D137-C1F2-AA61-A824F028D3E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084938" y="1619542"/>
                  <a:ext cx="874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4FAE7EB-7DB7-4A87-7384-722E02BB620B}"/>
                    </a:ext>
                  </a:extLst>
                </p14:cNvPr>
                <p14:cNvContentPartPr/>
                <p14:nvPr/>
              </p14:nvContentPartPr>
              <p14:xfrm>
                <a:off x="3370778" y="1588582"/>
                <a:ext cx="249480" cy="208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4FAE7EB-7DB7-4A87-7384-722E02BB620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362138" y="1579942"/>
                  <a:ext cx="2671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345D2CE1-B7BF-B1C8-AE4C-8B1884D7209A}"/>
                    </a:ext>
                  </a:extLst>
                </p14:cNvPr>
                <p14:cNvContentPartPr/>
                <p14:nvPr/>
              </p14:nvContentPartPr>
              <p14:xfrm>
                <a:off x="3414338" y="1649062"/>
                <a:ext cx="244440" cy="316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345D2CE1-B7BF-B1C8-AE4C-8B1884D7209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405338" y="1640422"/>
                  <a:ext cx="2620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D132DFA9-0015-7F7B-E35F-0E8A790C6F69}"/>
                    </a:ext>
                  </a:extLst>
                </p14:cNvPr>
                <p14:cNvContentPartPr/>
                <p14:nvPr/>
              </p14:nvContentPartPr>
              <p14:xfrm>
                <a:off x="3740858" y="1489222"/>
                <a:ext cx="154080" cy="2149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D132DFA9-0015-7F7B-E35F-0E8A790C6F6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731858" y="1480222"/>
                  <a:ext cx="1717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D391FB5-6CF9-D808-9761-7A747568A155}"/>
                    </a:ext>
                  </a:extLst>
                </p14:cNvPr>
                <p14:cNvContentPartPr/>
                <p14:nvPr/>
              </p14:nvContentPartPr>
              <p14:xfrm>
                <a:off x="3809978" y="1499302"/>
                <a:ext cx="146880" cy="381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D391FB5-6CF9-D808-9761-7A747568A15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800978" y="1490662"/>
                  <a:ext cx="1645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56A1EAAA-E74E-FF12-20A4-50A4653D0BE1}"/>
                    </a:ext>
                  </a:extLst>
                </p14:cNvPr>
                <p14:cNvContentPartPr/>
                <p14:nvPr/>
              </p14:nvContentPartPr>
              <p14:xfrm>
                <a:off x="3962618" y="1492822"/>
                <a:ext cx="158760" cy="1638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56A1EAAA-E74E-FF12-20A4-50A4653D0BE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953618" y="1483822"/>
                  <a:ext cx="1764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8580D676-735B-62DC-1963-FAE7E32EC375}"/>
                    </a:ext>
                  </a:extLst>
                </p14:cNvPr>
                <p14:cNvContentPartPr/>
                <p14:nvPr/>
              </p14:nvContentPartPr>
              <p14:xfrm>
                <a:off x="4154138" y="1491742"/>
                <a:ext cx="158760" cy="1706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8580D676-735B-62DC-1963-FAE7E32EC37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145498" y="1483102"/>
                  <a:ext cx="1764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02E5321-8EBF-F06A-716A-7204304E254A}"/>
                    </a:ext>
                  </a:extLst>
                </p14:cNvPr>
                <p14:cNvContentPartPr/>
                <p14:nvPr/>
              </p14:nvContentPartPr>
              <p14:xfrm>
                <a:off x="4636538" y="1481302"/>
                <a:ext cx="24840" cy="2163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02E5321-8EBF-F06A-716A-7204304E254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627898" y="1472662"/>
                  <a:ext cx="424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D2FD9CF0-20AA-F015-D55C-05C7763BB2D9}"/>
                    </a:ext>
                  </a:extLst>
                </p14:cNvPr>
                <p14:cNvContentPartPr/>
                <p14:nvPr/>
              </p14:nvContentPartPr>
              <p14:xfrm>
                <a:off x="4559498" y="1558702"/>
                <a:ext cx="182880" cy="396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D2FD9CF0-20AA-F015-D55C-05C7763BB2D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550858" y="1550062"/>
                  <a:ext cx="2005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C3FCEF07-8FEE-4783-C95C-55D58B112A4A}"/>
                    </a:ext>
                  </a:extLst>
                </p14:cNvPr>
                <p14:cNvContentPartPr/>
                <p14:nvPr/>
              </p14:nvContentPartPr>
              <p14:xfrm>
                <a:off x="4880978" y="1457182"/>
                <a:ext cx="136080" cy="2016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C3FCEF07-8FEE-4783-C95C-55D58B112A4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872338" y="1448182"/>
                  <a:ext cx="1537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46AC8801-2D56-38AC-58CF-EC9011273726}"/>
                    </a:ext>
                  </a:extLst>
                </p14:cNvPr>
                <p14:cNvContentPartPr/>
                <p14:nvPr/>
              </p14:nvContentPartPr>
              <p14:xfrm>
                <a:off x="4965578" y="1471222"/>
                <a:ext cx="153000" cy="183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46AC8801-2D56-38AC-58CF-EC901127372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956938" y="1462222"/>
                  <a:ext cx="170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323AE745-2D34-FA68-3347-9F1CECDCCDD1}"/>
                    </a:ext>
                  </a:extLst>
                </p14:cNvPr>
                <p14:cNvContentPartPr/>
                <p14:nvPr/>
              </p14:nvContentPartPr>
              <p14:xfrm>
                <a:off x="5157818" y="1452142"/>
                <a:ext cx="387720" cy="1764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323AE745-2D34-FA68-3347-9F1CECDCCDD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148818" y="1443142"/>
                  <a:ext cx="4053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91AC980E-1EA5-313F-C281-6B953B0386BB}"/>
                    </a:ext>
                  </a:extLst>
                </p14:cNvPr>
                <p14:cNvContentPartPr/>
                <p14:nvPr/>
              </p14:nvContentPartPr>
              <p14:xfrm>
                <a:off x="5609978" y="1396702"/>
                <a:ext cx="142560" cy="2358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91AC980E-1EA5-313F-C281-6B953B0386B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600978" y="1388062"/>
                  <a:ext cx="1602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9733A247-C032-5877-3197-4D00837D2837}"/>
                    </a:ext>
                  </a:extLst>
                </p14:cNvPr>
                <p14:cNvContentPartPr/>
                <p14:nvPr/>
              </p14:nvContentPartPr>
              <p14:xfrm>
                <a:off x="3738698" y="1345222"/>
                <a:ext cx="1811520" cy="10188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9733A247-C032-5877-3197-4D00837D283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730058" y="1336222"/>
                  <a:ext cx="1829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B673D90A-6D00-C577-50C1-112E345D5311}"/>
                    </a:ext>
                  </a:extLst>
                </p14:cNvPr>
                <p14:cNvContentPartPr/>
                <p14:nvPr/>
              </p14:nvContentPartPr>
              <p14:xfrm>
                <a:off x="3734738" y="1708822"/>
                <a:ext cx="2010960" cy="1238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B673D90A-6D00-C577-50C1-112E345D531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726098" y="1700182"/>
                  <a:ext cx="202860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uppieren 195">
            <a:extLst>
              <a:ext uri="{FF2B5EF4-FFF2-40B4-BE49-F238E27FC236}">
                <a16:creationId xmlns:a16="http://schemas.microsoft.com/office/drawing/2014/main" id="{65DF7140-D3C7-0521-F5CB-8490645F0BF4}"/>
              </a:ext>
            </a:extLst>
          </p:cNvPr>
          <p:cNvGrpSpPr/>
          <p:nvPr/>
        </p:nvGrpSpPr>
        <p:grpSpPr>
          <a:xfrm>
            <a:off x="9031418" y="2488582"/>
            <a:ext cx="2274840" cy="985680"/>
            <a:chOff x="9031418" y="2488582"/>
            <a:chExt cx="2274840" cy="98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1EE3B265-06FE-79D3-8D74-2B22DA90A8B3}"/>
                    </a:ext>
                  </a:extLst>
                </p14:cNvPr>
                <p14:cNvContentPartPr/>
                <p14:nvPr/>
              </p14:nvContentPartPr>
              <p14:xfrm>
                <a:off x="9124658" y="2488582"/>
                <a:ext cx="2181600" cy="9000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1EE3B265-06FE-79D3-8D74-2B22DA90A8B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115658" y="2479942"/>
                  <a:ext cx="21992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2B283A6E-057C-611D-BF4C-A9B9E39E1A05}"/>
                    </a:ext>
                  </a:extLst>
                </p14:cNvPr>
                <p14:cNvContentPartPr/>
                <p14:nvPr/>
              </p14:nvContentPartPr>
              <p14:xfrm>
                <a:off x="9039698" y="2746702"/>
                <a:ext cx="393120" cy="392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2B283A6E-057C-611D-BF4C-A9B9E39E1A0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030698" y="2738062"/>
                  <a:ext cx="4107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B6986C3A-E794-E33C-E040-E47A2EF6A5C4}"/>
                    </a:ext>
                  </a:extLst>
                </p14:cNvPr>
                <p14:cNvContentPartPr/>
                <p14:nvPr/>
              </p14:nvContentPartPr>
              <p14:xfrm>
                <a:off x="9034658" y="2814742"/>
                <a:ext cx="358560" cy="7884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B6986C3A-E794-E33C-E040-E47A2EF6A5C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026018" y="2805742"/>
                  <a:ext cx="3762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E774E348-9FC4-969C-5275-ACCB690FABEB}"/>
                    </a:ext>
                  </a:extLst>
                </p14:cNvPr>
                <p14:cNvContentPartPr/>
                <p14:nvPr/>
              </p14:nvContentPartPr>
              <p14:xfrm>
                <a:off x="9471698" y="2622502"/>
                <a:ext cx="253080" cy="2937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E774E348-9FC4-969C-5275-ACCB690FABE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463058" y="2613502"/>
                  <a:ext cx="2707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4EF9D8F2-5348-9394-B023-59893FAC736E}"/>
                    </a:ext>
                  </a:extLst>
                </p14:cNvPr>
                <p14:cNvContentPartPr/>
                <p14:nvPr/>
              </p14:nvContentPartPr>
              <p14:xfrm>
                <a:off x="9101258" y="3186262"/>
                <a:ext cx="241560" cy="2880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4EF9D8F2-5348-9394-B023-59893FAC736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092258" y="3177262"/>
                  <a:ext cx="2592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54110082-477F-F64E-6761-DD907A8E4227}"/>
                    </a:ext>
                  </a:extLst>
                </p14:cNvPr>
                <p14:cNvContentPartPr/>
                <p14:nvPr/>
              </p14:nvContentPartPr>
              <p14:xfrm>
                <a:off x="9031418" y="2908702"/>
                <a:ext cx="363600" cy="2340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54110082-477F-F64E-6761-DD907A8E422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022418" y="2899702"/>
                  <a:ext cx="3812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B371EDBE-8173-9278-2E84-758C0626710C}"/>
                    </a:ext>
                  </a:extLst>
                </p14:cNvPr>
                <p14:cNvContentPartPr/>
                <p14:nvPr/>
              </p14:nvContentPartPr>
              <p14:xfrm>
                <a:off x="9501938" y="3221182"/>
                <a:ext cx="272160" cy="230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B371EDBE-8173-9278-2E84-758C0626710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492938" y="3212542"/>
                  <a:ext cx="2898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CDD4EE03-7646-8E9C-21F9-94A9643B804F}"/>
                    </a:ext>
                  </a:extLst>
                </p14:cNvPr>
                <p14:cNvContentPartPr/>
                <p14:nvPr/>
              </p14:nvContentPartPr>
              <p14:xfrm>
                <a:off x="9534338" y="3274462"/>
                <a:ext cx="288720" cy="5040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CDD4EE03-7646-8E9C-21F9-94A9643B804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525338" y="3265462"/>
                  <a:ext cx="3063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BEB2EB18-ED81-4EB4-6025-66A14ADA96FB}"/>
                    </a:ext>
                  </a:extLst>
                </p14:cNvPr>
                <p14:cNvContentPartPr/>
                <p14:nvPr/>
              </p14:nvContentPartPr>
              <p14:xfrm>
                <a:off x="9947978" y="3076102"/>
                <a:ext cx="273960" cy="2592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BEB2EB18-ED81-4EB4-6025-66A14ADA96F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938978" y="3067462"/>
                  <a:ext cx="2916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FD7F7967-C787-D19D-579D-BDE12BB9D51E}"/>
                    </a:ext>
                  </a:extLst>
                </p14:cNvPr>
                <p14:cNvContentPartPr/>
                <p14:nvPr/>
              </p14:nvContentPartPr>
              <p14:xfrm>
                <a:off x="10267298" y="3052342"/>
                <a:ext cx="261720" cy="2242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FD7F7967-C787-D19D-579D-BDE12BB9D51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258298" y="3043702"/>
                  <a:ext cx="2793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792AD2CC-155A-DBAE-EAF2-87C9A141222F}"/>
                    </a:ext>
                  </a:extLst>
                </p14:cNvPr>
                <p14:cNvContentPartPr/>
                <p14:nvPr/>
              </p14:nvContentPartPr>
              <p14:xfrm>
                <a:off x="10615778" y="3039382"/>
                <a:ext cx="277920" cy="23544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792AD2CC-155A-DBAE-EAF2-87C9A141222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606778" y="3030382"/>
                  <a:ext cx="295560" cy="25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76B02B34-1B77-1B55-2ACD-B6CC3E6611CD}"/>
                  </a:ext>
                </a:extLst>
              </p14:cNvPr>
              <p14:cNvContentPartPr/>
              <p14:nvPr/>
            </p14:nvContentPartPr>
            <p14:xfrm>
              <a:off x="10970018" y="3941542"/>
              <a:ext cx="468360" cy="335520"/>
            </p14:xfrm>
          </p:contentPart>
        </mc:Choice>
        <mc:Fallback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76B02B34-1B77-1B55-2ACD-B6CC3E6611CD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0961378" y="3932902"/>
                <a:ext cx="48600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83A538CF-E931-0C85-CCC4-A463EF7366A2}"/>
                  </a:ext>
                </a:extLst>
              </p14:cNvPr>
              <p14:cNvContentPartPr/>
              <p14:nvPr/>
            </p14:nvContentPartPr>
            <p14:xfrm>
              <a:off x="8016938" y="505342"/>
              <a:ext cx="333720" cy="379080"/>
            </p14:xfrm>
          </p:contentPart>
        </mc:Choice>
        <mc:Fallback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83A538CF-E931-0C85-CCC4-A463EF7366A2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8008298" y="496342"/>
                <a:ext cx="35136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3310164D-7189-7C51-5B1C-841C89DE553C}"/>
                  </a:ext>
                </a:extLst>
              </p14:cNvPr>
              <p14:cNvContentPartPr/>
              <p14:nvPr/>
            </p14:nvContentPartPr>
            <p14:xfrm>
              <a:off x="10418498" y="3693862"/>
              <a:ext cx="970200" cy="522360"/>
            </p14:xfrm>
          </p:contentPart>
        </mc:Choice>
        <mc:Fallback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3310164D-7189-7C51-5B1C-841C89DE553C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0409498" y="3685222"/>
                <a:ext cx="987840" cy="54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Gruppieren 225">
            <a:extLst>
              <a:ext uri="{FF2B5EF4-FFF2-40B4-BE49-F238E27FC236}">
                <a16:creationId xmlns:a16="http://schemas.microsoft.com/office/drawing/2014/main" id="{A5AB48F9-2CFA-8D05-8A75-120907EF3102}"/>
              </a:ext>
            </a:extLst>
          </p:cNvPr>
          <p:cNvGrpSpPr/>
          <p:nvPr/>
        </p:nvGrpSpPr>
        <p:grpSpPr>
          <a:xfrm>
            <a:off x="5476418" y="7462"/>
            <a:ext cx="5252400" cy="826920"/>
            <a:chOff x="5476418" y="7462"/>
            <a:chExt cx="5252400" cy="82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E849BAA-5C17-BAD1-405C-EB54409833CD}"/>
                    </a:ext>
                  </a:extLst>
                </p14:cNvPr>
                <p14:cNvContentPartPr/>
                <p14:nvPr/>
              </p14:nvContentPartPr>
              <p14:xfrm>
                <a:off x="5636978" y="56422"/>
                <a:ext cx="175320" cy="2624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E849BAA-5C17-BAD1-405C-EB54409833C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627978" y="47422"/>
                  <a:ext cx="1929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D60B52D-9B89-25A9-ED74-80B3B224C3B1}"/>
                    </a:ext>
                  </a:extLst>
                </p14:cNvPr>
                <p14:cNvContentPartPr/>
                <p14:nvPr/>
              </p14:nvContentPartPr>
              <p14:xfrm>
                <a:off x="5859818" y="110062"/>
                <a:ext cx="181080" cy="1760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D60B52D-9B89-25A9-ED74-80B3B224C3B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851178" y="101062"/>
                  <a:ext cx="1987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0D606F8-EAD8-3C26-8735-2AFFE8F0AB09}"/>
                    </a:ext>
                  </a:extLst>
                </p14:cNvPr>
                <p14:cNvContentPartPr/>
                <p14:nvPr/>
              </p14:nvContentPartPr>
              <p14:xfrm>
                <a:off x="6069698" y="120502"/>
                <a:ext cx="608040" cy="1522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0D606F8-EAD8-3C26-8735-2AFFE8F0AB0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061058" y="111862"/>
                  <a:ext cx="6256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764BD12-4CC7-0B98-ECD0-54CFD575CF42}"/>
                    </a:ext>
                  </a:extLst>
                </p14:cNvPr>
                <p14:cNvContentPartPr/>
                <p14:nvPr/>
              </p14:nvContentPartPr>
              <p14:xfrm>
                <a:off x="6711938" y="158662"/>
                <a:ext cx="183600" cy="2685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764BD12-4CC7-0B98-ECD0-54CFD575CF4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702938" y="149662"/>
                  <a:ext cx="2012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5BBA3EC-D995-F1C7-F771-88C1F53BAD0D}"/>
                    </a:ext>
                  </a:extLst>
                </p14:cNvPr>
                <p14:cNvContentPartPr/>
                <p14:nvPr/>
              </p14:nvContentPartPr>
              <p14:xfrm>
                <a:off x="7129178" y="135262"/>
                <a:ext cx="385560" cy="1188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5BBA3EC-D995-F1C7-F771-88C1F53BAD0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120178" y="126262"/>
                  <a:ext cx="4032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12D7C46-A943-1FA1-5951-45E6F3DA0BC5}"/>
                    </a:ext>
                  </a:extLst>
                </p14:cNvPr>
                <p14:cNvContentPartPr/>
                <p14:nvPr/>
              </p14:nvContentPartPr>
              <p14:xfrm>
                <a:off x="7767098" y="98542"/>
                <a:ext cx="113400" cy="1278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12D7C46-A943-1FA1-5951-45E6F3DA0BC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758098" y="89902"/>
                  <a:ext cx="1310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F8AF549-E042-6E57-7EE5-A6909128838A}"/>
                    </a:ext>
                  </a:extLst>
                </p14:cNvPr>
                <p14:cNvContentPartPr/>
                <p14:nvPr/>
              </p14:nvContentPartPr>
              <p14:xfrm>
                <a:off x="7942058" y="85582"/>
                <a:ext cx="125280" cy="1814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F8AF549-E042-6E57-7EE5-A6909128838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933058" y="76942"/>
                  <a:ext cx="1429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135E8EE-E113-C4DE-FF41-5837EF7235C7}"/>
                    </a:ext>
                  </a:extLst>
                </p14:cNvPr>
                <p14:cNvContentPartPr/>
                <p14:nvPr/>
              </p14:nvContentPartPr>
              <p14:xfrm>
                <a:off x="7983818" y="92062"/>
                <a:ext cx="456840" cy="1432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135E8EE-E113-C4DE-FF41-5837EF7235C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974818" y="83062"/>
                  <a:ext cx="4744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A7A182F-F37A-56A2-2C8A-B7DB32AE8A95}"/>
                    </a:ext>
                  </a:extLst>
                </p14:cNvPr>
                <p14:cNvContentPartPr/>
                <p14:nvPr/>
              </p14:nvContentPartPr>
              <p14:xfrm>
                <a:off x="8191538" y="50302"/>
                <a:ext cx="106560" cy="651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A7A182F-F37A-56A2-2C8A-B7DB32AE8A9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182538" y="41662"/>
                  <a:ext cx="1242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C7CCF9E-691C-40CF-3DF6-E7ADFBBBF283}"/>
                    </a:ext>
                  </a:extLst>
                </p14:cNvPr>
                <p14:cNvContentPartPr/>
                <p14:nvPr/>
              </p14:nvContentPartPr>
              <p14:xfrm>
                <a:off x="8452538" y="152902"/>
                <a:ext cx="75960" cy="781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C7CCF9E-691C-40CF-3DF6-E7ADFBBBF28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443898" y="143902"/>
                  <a:ext cx="93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960496D-0D30-0A16-881E-0506F65D6858}"/>
                    </a:ext>
                  </a:extLst>
                </p14:cNvPr>
                <p14:cNvContentPartPr/>
                <p14:nvPr/>
              </p14:nvContentPartPr>
              <p14:xfrm>
                <a:off x="8668178" y="7462"/>
                <a:ext cx="291240" cy="2962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960496D-0D30-0A16-881E-0506F65D685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659178" y="-1538"/>
                  <a:ext cx="3088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2CF1FC69-94AA-97E7-C56A-7C3D7B0CDBB4}"/>
                    </a:ext>
                  </a:extLst>
                </p14:cNvPr>
                <p14:cNvContentPartPr/>
                <p14:nvPr/>
              </p14:nvContentPartPr>
              <p14:xfrm>
                <a:off x="9175418" y="416782"/>
                <a:ext cx="234000" cy="2059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2CF1FC69-94AA-97E7-C56A-7C3D7B0CDBB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166778" y="408142"/>
                  <a:ext cx="2516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4E3DDDB-07E7-3FE6-7D01-AD44A76061F0}"/>
                    </a:ext>
                  </a:extLst>
                </p14:cNvPr>
                <p14:cNvContentPartPr/>
                <p14:nvPr/>
              </p14:nvContentPartPr>
              <p14:xfrm>
                <a:off x="9092978" y="252982"/>
                <a:ext cx="320400" cy="2340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4E3DDDB-07E7-3FE6-7D01-AD44A76061F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083978" y="243982"/>
                  <a:ext cx="3380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9F367A4-E5B9-3133-8F75-6206576CE163}"/>
                    </a:ext>
                  </a:extLst>
                </p14:cNvPr>
                <p14:cNvContentPartPr/>
                <p14:nvPr/>
              </p14:nvContentPartPr>
              <p14:xfrm>
                <a:off x="9584378" y="479782"/>
                <a:ext cx="198360" cy="194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9F367A4-E5B9-3133-8F75-6206576CE16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575378" y="471142"/>
                  <a:ext cx="2160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C751FBA-D891-7826-FB2C-8AC01114C104}"/>
                    </a:ext>
                  </a:extLst>
                </p14:cNvPr>
                <p14:cNvContentPartPr/>
                <p14:nvPr/>
              </p14:nvContentPartPr>
              <p14:xfrm>
                <a:off x="9602738" y="538102"/>
                <a:ext cx="217440" cy="262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C751FBA-D891-7826-FB2C-8AC01114C10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594098" y="529462"/>
                  <a:ext cx="2350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4D854AE3-74CE-6F91-BF26-26B04E29C2EB}"/>
                    </a:ext>
                  </a:extLst>
                </p14:cNvPr>
                <p14:cNvContentPartPr/>
                <p14:nvPr/>
              </p14:nvContentPartPr>
              <p14:xfrm>
                <a:off x="9911618" y="350182"/>
                <a:ext cx="203040" cy="1908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4D854AE3-74CE-6F91-BF26-26B04E29C2E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902618" y="341542"/>
                  <a:ext cx="2206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4564169-C6CA-33A7-004D-8A40AA93BCFB}"/>
                    </a:ext>
                  </a:extLst>
                </p14:cNvPr>
                <p14:cNvContentPartPr/>
                <p14:nvPr/>
              </p14:nvContentPartPr>
              <p14:xfrm>
                <a:off x="9946898" y="337582"/>
                <a:ext cx="220320" cy="144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4564169-C6CA-33A7-004D-8A40AA93BCF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938258" y="328582"/>
                  <a:ext cx="237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27C6CBCC-5E8E-6514-588A-1698CCD6A1EC}"/>
                    </a:ext>
                  </a:extLst>
                </p14:cNvPr>
                <p14:cNvContentPartPr/>
                <p14:nvPr/>
              </p14:nvContentPartPr>
              <p14:xfrm>
                <a:off x="10161818" y="307702"/>
                <a:ext cx="567000" cy="2131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27C6CBCC-5E8E-6514-588A-1698CCD6A1E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153178" y="298702"/>
                  <a:ext cx="5846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82F2576-D306-F90E-3869-DB6576073F01}"/>
                    </a:ext>
                  </a:extLst>
                </p14:cNvPr>
                <p14:cNvContentPartPr/>
                <p14:nvPr/>
              </p14:nvContentPartPr>
              <p14:xfrm>
                <a:off x="5958818" y="510742"/>
                <a:ext cx="203400" cy="2502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82F2576-D306-F90E-3869-DB6576073F0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949818" y="501742"/>
                  <a:ext cx="2210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C57752E-85B5-A7D4-2D4A-0B11354BE734}"/>
                    </a:ext>
                  </a:extLst>
                </p14:cNvPr>
                <p14:cNvContentPartPr/>
                <p14:nvPr/>
              </p14:nvContentPartPr>
              <p14:xfrm>
                <a:off x="5907338" y="751942"/>
                <a:ext cx="319320" cy="824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C57752E-85B5-A7D4-2D4A-0B11354BE73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898698" y="742942"/>
                  <a:ext cx="3369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35ADB19-B36C-70E7-99A2-24819595C2B7}"/>
                    </a:ext>
                  </a:extLst>
                </p14:cNvPr>
                <p14:cNvContentPartPr/>
                <p14:nvPr/>
              </p14:nvContentPartPr>
              <p14:xfrm>
                <a:off x="6393698" y="501022"/>
                <a:ext cx="266400" cy="2462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35ADB19-B36C-70E7-99A2-24819595C2B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384698" y="492382"/>
                  <a:ext cx="2840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5FF9F93-50D1-84D2-E463-1CFDFB1F3891}"/>
                    </a:ext>
                  </a:extLst>
                </p14:cNvPr>
                <p14:cNvContentPartPr/>
                <p14:nvPr/>
              </p14:nvContentPartPr>
              <p14:xfrm>
                <a:off x="5476418" y="692542"/>
                <a:ext cx="209880" cy="194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5FF9F93-50D1-84D2-E463-1CFDFB1F389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467778" y="683542"/>
                  <a:ext cx="227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61F8726-0629-E6F4-E2F2-EDBCE6F5582A}"/>
                    </a:ext>
                  </a:extLst>
                </p14:cNvPr>
                <p14:cNvContentPartPr/>
                <p14:nvPr/>
              </p14:nvContentPartPr>
              <p14:xfrm>
                <a:off x="5687018" y="579502"/>
                <a:ext cx="136440" cy="2350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61F8726-0629-E6F4-E2F2-EDBCE6F5582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678378" y="570502"/>
                  <a:ext cx="1540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33790FC-34AE-9EA6-A574-994C7F763FAE}"/>
                    </a:ext>
                  </a:extLst>
                </p14:cNvPr>
                <p14:cNvContentPartPr/>
                <p14:nvPr/>
              </p14:nvContentPartPr>
              <p14:xfrm>
                <a:off x="6888338" y="600022"/>
                <a:ext cx="235800" cy="234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33790FC-34AE-9EA6-A574-994C7F763FA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879338" y="591382"/>
                  <a:ext cx="253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87D58B1-F8C4-A3C4-7005-74D148446A5E}"/>
                    </a:ext>
                  </a:extLst>
                </p14:cNvPr>
                <p14:cNvContentPartPr/>
                <p14:nvPr/>
              </p14:nvContentPartPr>
              <p14:xfrm>
                <a:off x="6888338" y="670942"/>
                <a:ext cx="241200" cy="208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87D58B1-F8C4-A3C4-7005-74D148446A5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879338" y="661942"/>
                  <a:ext cx="2588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C532065-8F76-6FDD-645B-AD2D876FCA14}"/>
                    </a:ext>
                  </a:extLst>
                </p14:cNvPr>
                <p14:cNvContentPartPr/>
                <p14:nvPr/>
              </p14:nvContentPartPr>
              <p14:xfrm>
                <a:off x="7315298" y="494542"/>
                <a:ext cx="262440" cy="1944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C532065-8F76-6FDD-645B-AD2D876FCA1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306298" y="485902"/>
                  <a:ext cx="2800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4518521-0AB3-26D5-A8F2-37EECA768404}"/>
                    </a:ext>
                  </a:extLst>
                </p14:cNvPr>
                <p14:cNvContentPartPr/>
                <p14:nvPr/>
              </p14:nvContentPartPr>
              <p14:xfrm>
                <a:off x="7685378" y="508222"/>
                <a:ext cx="411120" cy="1659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4518521-0AB3-26D5-A8F2-37EECA76840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676378" y="499582"/>
                  <a:ext cx="4287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377DF6B-FAF2-F6B7-2898-CE24DD032588}"/>
                    </a:ext>
                  </a:extLst>
                </p14:cNvPr>
                <p14:cNvContentPartPr/>
                <p14:nvPr/>
              </p14:nvContentPartPr>
              <p14:xfrm>
                <a:off x="8495738" y="544942"/>
                <a:ext cx="244080" cy="327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377DF6B-FAF2-F6B7-2898-CE24DD03258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486738" y="535942"/>
                  <a:ext cx="2617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A80B6FEC-DDB6-48EA-5803-8E35E8FA35C6}"/>
                    </a:ext>
                  </a:extLst>
                </p14:cNvPr>
                <p14:cNvContentPartPr/>
                <p14:nvPr/>
              </p14:nvContentPartPr>
              <p14:xfrm>
                <a:off x="8488898" y="596422"/>
                <a:ext cx="250200" cy="504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A80B6FEC-DDB6-48EA-5803-8E35E8FA35C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479898" y="587782"/>
                  <a:ext cx="2678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EE5A054-9E46-FF67-A0C9-26A8B2352DA2}"/>
                    </a:ext>
                  </a:extLst>
                </p14:cNvPr>
                <p14:cNvContentPartPr/>
                <p14:nvPr/>
              </p14:nvContentPartPr>
              <p14:xfrm>
                <a:off x="8771498" y="489142"/>
                <a:ext cx="160200" cy="1764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EE5A054-9E46-FF67-A0C9-26A8B2352DA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762858" y="480502"/>
                  <a:ext cx="1778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414B449F-B995-9A21-96A8-FF993E043634}"/>
                    </a:ext>
                  </a:extLst>
                </p14:cNvPr>
                <p14:cNvContentPartPr/>
                <p14:nvPr/>
              </p14:nvContentPartPr>
              <p14:xfrm>
                <a:off x="7152578" y="211942"/>
                <a:ext cx="1286640" cy="5886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414B449F-B995-9A21-96A8-FF993E04363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143578" y="203302"/>
                  <a:ext cx="1304280" cy="60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9565A71F-8903-4EAD-3126-E6621BC61A83}"/>
              </a:ext>
            </a:extLst>
          </p:cNvPr>
          <p:cNvGrpSpPr/>
          <p:nvPr/>
        </p:nvGrpSpPr>
        <p:grpSpPr>
          <a:xfrm>
            <a:off x="8626058" y="3438262"/>
            <a:ext cx="3216240" cy="732600"/>
            <a:chOff x="8626058" y="3438262"/>
            <a:chExt cx="3216240" cy="73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03359A60-3333-54E8-4568-F9CD425919A1}"/>
                    </a:ext>
                  </a:extLst>
                </p14:cNvPr>
                <p14:cNvContentPartPr/>
                <p14:nvPr/>
              </p14:nvContentPartPr>
              <p14:xfrm>
                <a:off x="8626058" y="3678382"/>
                <a:ext cx="332640" cy="180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03359A60-3333-54E8-4568-F9CD425919A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617418" y="3669382"/>
                  <a:ext cx="3502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E7A28D89-BA01-5255-14D9-B404A4B648BA}"/>
                    </a:ext>
                  </a:extLst>
                </p14:cNvPr>
                <p14:cNvContentPartPr/>
                <p14:nvPr/>
              </p14:nvContentPartPr>
              <p14:xfrm>
                <a:off x="8660618" y="3618262"/>
                <a:ext cx="529560" cy="2156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E7A28D89-BA01-5255-14D9-B404A4B648B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651978" y="3609262"/>
                  <a:ext cx="5472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76E064AF-8A9C-36BB-19CE-71D8AA9EAFF9}"/>
                    </a:ext>
                  </a:extLst>
                </p14:cNvPr>
                <p14:cNvContentPartPr/>
                <p14:nvPr/>
              </p14:nvContentPartPr>
              <p14:xfrm>
                <a:off x="9384578" y="3540142"/>
                <a:ext cx="143280" cy="2214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76E064AF-8A9C-36BB-19CE-71D8AA9EAFF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375938" y="3531142"/>
                  <a:ext cx="1609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B91B618F-232C-5C86-E959-1E685DA7DCE0}"/>
                    </a:ext>
                  </a:extLst>
                </p14:cNvPr>
                <p14:cNvContentPartPr/>
                <p14:nvPr/>
              </p14:nvContentPartPr>
              <p14:xfrm>
                <a:off x="9385298" y="3544822"/>
                <a:ext cx="271800" cy="21744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B91B618F-232C-5C86-E959-1E685DA7DCE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376298" y="3535822"/>
                  <a:ext cx="2894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D40958C0-32BB-A56E-CC8E-6B31EB13222D}"/>
                    </a:ext>
                  </a:extLst>
                </p14:cNvPr>
                <p14:cNvContentPartPr/>
                <p14:nvPr/>
              </p14:nvContentPartPr>
              <p14:xfrm>
                <a:off x="9697418" y="3657862"/>
                <a:ext cx="201600" cy="1584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D40958C0-32BB-A56E-CC8E-6B31EB13222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688418" y="3648862"/>
                  <a:ext cx="2192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7835DE90-3562-4094-EE2A-025BC8A8FE80}"/>
                    </a:ext>
                  </a:extLst>
                </p14:cNvPr>
                <p14:cNvContentPartPr/>
                <p14:nvPr/>
              </p14:nvContentPartPr>
              <p14:xfrm>
                <a:off x="10067138" y="3647422"/>
                <a:ext cx="288720" cy="756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7835DE90-3562-4094-EE2A-025BC8A8FE8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058498" y="3638422"/>
                  <a:ext cx="3063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9CC99401-6799-5CF8-CE44-3146D4054C15}"/>
                    </a:ext>
                  </a:extLst>
                </p14:cNvPr>
                <p14:cNvContentPartPr/>
                <p14:nvPr/>
              </p14:nvContentPartPr>
              <p14:xfrm>
                <a:off x="10452338" y="3512782"/>
                <a:ext cx="146880" cy="21132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9CC99401-6799-5CF8-CE44-3146D4054C1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443338" y="3504142"/>
                  <a:ext cx="1645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0C39FA4F-EF01-B4D7-D701-51FAAB1544E9}"/>
                    </a:ext>
                  </a:extLst>
                </p14:cNvPr>
                <p14:cNvContentPartPr/>
                <p14:nvPr/>
              </p14:nvContentPartPr>
              <p14:xfrm>
                <a:off x="10568258" y="3505582"/>
                <a:ext cx="253440" cy="2001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0C39FA4F-EF01-B4D7-D701-51FAAB1544E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559618" y="3496582"/>
                  <a:ext cx="2710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1C8AFD42-BC8F-0698-0F41-81BF79082E57}"/>
                    </a:ext>
                  </a:extLst>
                </p14:cNvPr>
                <p14:cNvContentPartPr/>
                <p14:nvPr/>
              </p14:nvContentPartPr>
              <p14:xfrm>
                <a:off x="10835378" y="3505582"/>
                <a:ext cx="194760" cy="18468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1C8AFD42-BC8F-0698-0F41-81BF79082E5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826378" y="3496582"/>
                  <a:ext cx="2124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2AD59207-78F9-38DF-5B8C-910F4B208661}"/>
                    </a:ext>
                  </a:extLst>
                </p14:cNvPr>
                <p14:cNvContentPartPr/>
                <p14:nvPr/>
              </p14:nvContentPartPr>
              <p14:xfrm>
                <a:off x="11128058" y="3588022"/>
                <a:ext cx="107280" cy="252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2AD59207-78F9-38DF-5B8C-910F4B20866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119418" y="3579382"/>
                  <a:ext cx="124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C9503C0C-DC64-5813-9609-577BD2215FD0}"/>
                    </a:ext>
                  </a:extLst>
                </p14:cNvPr>
                <p14:cNvContentPartPr/>
                <p14:nvPr/>
              </p14:nvContentPartPr>
              <p14:xfrm>
                <a:off x="11276018" y="3503782"/>
                <a:ext cx="138240" cy="1796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C9503C0C-DC64-5813-9609-577BD2215FD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267378" y="3495142"/>
                  <a:ext cx="1558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E2E1A0B5-285F-F919-3FBA-D355304A7DE7}"/>
                    </a:ext>
                  </a:extLst>
                </p14:cNvPr>
                <p14:cNvContentPartPr/>
                <p14:nvPr/>
              </p14:nvContentPartPr>
              <p14:xfrm>
                <a:off x="11476898" y="3482902"/>
                <a:ext cx="164520" cy="18540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E2E1A0B5-285F-F919-3FBA-D355304A7DE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467898" y="3473902"/>
                  <a:ext cx="1821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D0D45DC7-A58E-BD09-0A89-1D1D440091F5}"/>
                    </a:ext>
                  </a:extLst>
                </p14:cNvPr>
                <p14:cNvContentPartPr/>
                <p14:nvPr/>
              </p14:nvContentPartPr>
              <p14:xfrm>
                <a:off x="11681738" y="3463102"/>
                <a:ext cx="79560" cy="2188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D0D45DC7-A58E-BD09-0A89-1D1D440091F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673098" y="3454462"/>
                  <a:ext cx="972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40C73762-391F-415F-E555-3D0CF4303D90}"/>
                    </a:ext>
                  </a:extLst>
                </p14:cNvPr>
                <p14:cNvContentPartPr/>
                <p14:nvPr/>
              </p14:nvContentPartPr>
              <p14:xfrm>
                <a:off x="11695058" y="3438262"/>
                <a:ext cx="147240" cy="1224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40C73762-391F-415F-E555-3D0CF4303D9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686418" y="3429622"/>
                  <a:ext cx="164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70B31D08-0EEF-D578-ECF5-03D498491C29}"/>
                    </a:ext>
                  </a:extLst>
                </p14:cNvPr>
                <p14:cNvContentPartPr/>
                <p14:nvPr/>
              </p14:nvContentPartPr>
              <p14:xfrm>
                <a:off x="10162898" y="4020022"/>
                <a:ext cx="220680" cy="90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70B31D08-0EEF-D578-ECF5-03D498491C2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153898" y="4011022"/>
                  <a:ext cx="2383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8F45AF44-BE5B-F874-BDCA-443201CD6A6F}"/>
                    </a:ext>
                  </a:extLst>
                </p14:cNvPr>
                <p14:cNvContentPartPr/>
                <p14:nvPr/>
              </p14:nvContentPartPr>
              <p14:xfrm>
                <a:off x="10174058" y="4067902"/>
                <a:ext cx="297720" cy="442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8F45AF44-BE5B-F874-BDCA-443201CD6A6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165418" y="4058902"/>
                  <a:ext cx="3153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1BAE2044-C314-3295-842B-C8080459D22E}"/>
                    </a:ext>
                  </a:extLst>
                </p14:cNvPr>
                <p14:cNvContentPartPr/>
                <p14:nvPr/>
              </p14:nvContentPartPr>
              <p14:xfrm>
                <a:off x="10549178" y="3892582"/>
                <a:ext cx="208440" cy="22356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1BAE2044-C314-3295-842B-C8080459D22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540538" y="3883582"/>
                  <a:ext cx="2260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4A7143EC-C967-D2D9-45BB-461ACD16667E}"/>
                    </a:ext>
                  </a:extLst>
                </p14:cNvPr>
                <p14:cNvContentPartPr/>
                <p14:nvPr/>
              </p14:nvContentPartPr>
              <p14:xfrm>
                <a:off x="10556378" y="3975382"/>
                <a:ext cx="244440" cy="2916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4A7143EC-C967-D2D9-45BB-461ACD16667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547738" y="3966742"/>
                  <a:ext cx="2620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FD81122A-05FC-3146-9BF5-070CA1071FFA}"/>
                    </a:ext>
                  </a:extLst>
                </p14:cNvPr>
                <p14:cNvContentPartPr/>
                <p14:nvPr/>
              </p14:nvContentPartPr>
              <p14:xfrm>
                <a:off x="10840058" y="3873502"/>
                <a:ext cx="333000" cy="21996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FD81122A-05FC-3146-9BF5-070CA1071FF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831418" y="3864502"/>
                  <a:ext cx="3506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AC8B9217-78E7-3AAC-BDA7-7BBA12703772}"/>
                    </a:ext>
                  </a:extLst>
                </p14:cNvPr>
                <p14:cNvContentPartPr/>
                <p14:nvPr/>
              </p14:nvContentPartPr>
              <p14:xfrm>
                <a:off x="10359458" y="3744262"/>
                <a:ext cx="1062000" cy="4266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AC8B9217-78E7-3AAC-BDA7-7BBA1270377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350818" y="3735622"/>
                  <a:ext cx="1079640" cy="4442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31" name="Textfeld 230">
            <a:extLst>
              <a:ext uri="{FF2B5EF4-FFF2-40B4-BE49-F238E27FC236}">
                <a16:creationId xmlns:a16="http://schemas.microsoft.com/office/drawing/2014/main" id="{106C33AB-1699-79CC-B257-C6346198E29A}"/>
              </a:ext>
            </a:extLst>
          </p:cNvPr>
          <p:cNvSpPr txBox="1"/>
          <p:nvPr/>
        </p:nvSpPr>
        <p:spPr>
          <a:xfrm>
            <a:off x="60070" y="2142305"/>
            <a:ext cx="8557708" cy="7513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hangingPunct="0"/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C(Y)=C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0</a:t>
            </a:r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+c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y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∙Y		I(i)=I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0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+i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∙i	G</a:t>
            </a:r>
          </a:p>
          <a:p>
            <a:pPr lvl="0" hangingPunct="0"/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L(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Y,i</a:t>
            </a:r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)=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l</a:t>
            </a:r>
            <a:r>
              <a:rPr lang="de-DE" sz="2400" baseline="-33000" dirty="0" err="1">
                <a:latin typeface="Times New Roman" pitchFamily="18"/>
                <a:ea typeface="Arial Unicode MS" pitchFamily="34"/>
                <a:cs typeface="Arial Unicode MS" pitchFamily="34"/>
              </a:rPr>
              <a:t>y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∙Y+l</a:t>
            </a:r>
            <a:r>
              <a:rPr lang="de-DE" sz="2400" baseline="-33000" dirty="0" err="1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	M		p 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7DC9F58E-5FB4-92CE-DF62-295FB49A7D51}"/>
                  </a:ext>
                </a:extLst>
              </p14:cNvPr>
              <p14:cNvContentPartPr/>
              <p14:nvPr/>
            </p14:nvContentPartPr>
            <p14:xfrm>
              <a:off x="-12142" y="1905742"/>
              <a:ext cx="8723160" cy="2432520"/>
            </p14:xfrm>
          </p:contentPart>
        </mc:Choice>
        <mc:Fallback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7DC9F58E-5FB4-92CE-DF62-295FB49A7D51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-20782" y="1897102"/>
                <a:ext cx="8740800" cy="245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EA36E103-324F-2262-1ADF-6CE409874C70}"/>
                  </a:ext>
                </a:extLst>
              </p14:cNvPr>
              <p14:cNvContentPartPr/>
              <p14:nvPr/>
            </p14:nvContentPartPr>
            <p14:xfrm>
              <a:off x="7026578" y="2512702"/>
              <a:ext cx="456480" cy="86040"/>
            </p14:xfrm>
          </p:contentPart>
        </mc:Choice>
        <mc:Fallback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EA36E103-324F-2262-1ADF-6CE409874C70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7017938" y="2504062"/>
                <a:ext cx="47412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AF3F0EBA-D63F-9636-9199-3984BFDB8395}"/>
                  </a:ext>
                </a:extLst>
              </p14:cNvPr>
              <p14:cNvContentPartPr/>
              <p14:nvPr/>
            </p14:nvContentPartPr>
            <p14:xfrm>
              <a:off x="2789738" y="2549782"/>
              <a:ext cx="2218680" cy="415080"/>
            </p14:xfrm>
          </p:contentPart>
        </mc:Choice>
        <mc:Fallback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AF3F0EBA-D63F-9636-9199-3984BFDB8395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2780738" y="2540782"/>
                <a:ext cx="223632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28FEC0E0-309E-95B5-3611-353EC72E9F3C}"/>
                  </a:ext>
                </a:extLst>
              </p14:cNvPr>
              <p14:cNvContentPartPr/>
              <p14:nvPr/>
            </p14:nvContentPartPr>
            <p14:xfrm>
              <a:off x="7302338" y="2437462"/>
              <a:ext cx="244800" cy="536040"/>
            </p14:xfrm>
          </p:contentPart>
        </mc:Choice>
        <mc:Fallback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28FEC0E0-309E-95B5-3611-353EC72E9F3C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7293338" y="2428462"/>
                <a:ext cx="262440" cy="55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7" name="Gruppieren 396">
            <a:extLst>
              <a:ext uri="{FF2B5EF4-FFF2-40B4-BE49-F238E27FC236}">
                <a16:creationId xmlns:a16="http://schemas.microsoft.com/office/drawing/2014/main" id="{6EAF351D-520A-4C92-CDC2-546C61B29FF9}"/>
              </a:ext>
            </a:extLst>
          </p:cNvPr>
          <p:cNvGrpSpPr/>
          <p:nvPr/>
        </p:nvGrpSpPr>
        <p:grpSpPr>
          <a:xfrm>
            <a:off x="-8902" y="2008702"/>
            <a:ext cx="8461800" cy="2078280"/>
            <a:chOff x="-8902" y="2008702"/>
            <a:chExt cx="8461800" cy="207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45152B69-626A-7CA2-E2F1-8C740C39ABFB}"/>
                    </a:ext>
                  </a:extLst>
                </p14:cNvPr>
                <p14:cNvContentPartPr/>
                <p14:nvPr/>
              </p14:nvContentPartPr>
              <p14:xfrm>
                <a:off x="4919858" y="2428822"/>
                <a:ext cx="527760" cy="36036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45152B69-626A-7CA2-E2F1-8C740C39ABF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910858" y="2419822"/>
                  <a:ext cx="54540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FB221701-F74D-1E42-12D3-598858C20573}"/>
                    </a:ext>
                  </a:extLst>
                </p14:cNvPr>
                <p14:cNvContentPartPr/>
                <p14:nvPr/>
              </p14:nvContentPartPr>
              <p14:xfrm>
                <a:off x="5304338" y="2308222"/>
                <a:ext cx="271080" cy="25236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FB221701-F74D-1E42-12D3-598858C2057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295698" y="2299582"/>
                  <a:ext cx="2887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F6C087DA-5554-C934-69F6-D9A583FBC078}"/>
                    </a:ext>
                  </a:extLst>
                </p14:cNvPr>
                <p14:cNvContentPartPr/>
                <p14:nvPr/>
              </p14:nvContentPartPr>
              <p14:xfrm>
                <a:off x="5697818" y="2008702"/>
                <a:ext cx="185760" cy="22500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F6C087DA-5554-C934-69F6-D9A583FBC07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689178" y="2000062"/>
                  <a:ext cx="2034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A46047A3-84F6-465D-6093-9795B13663C1}"/>
                    </a:ext>
                  </a:extLst>
                </p14:cNvPr>
                <p14:cNvContentPartPr/>
                <p14:nvPr/>
              </p14:nvContentPartPr>
              <p14:xfrm>
                <a:off x="5646698" y="2178622"/>
                <a:ext cx="308880" cy="11160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A46047A3-84F6-465D-6093-9795B13663C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637698" y="2169622"/>
                  <a:ext cx="3265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A14E8A1A-8EE4-BB80-E87C-F336E246662F}"/>
                    </a:ext>
                  </a:extLst>
                </p14:cNvPr>
                <p14:cNvContentPartPr/>
                <p14:nvPr/>
              </p14:nvContentPartPr>
              <p14:xfrm>
                <a:off x="5754338" y="2284822"/>
                <a:ext cx="77400" cy="19332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A14E8A1A-8EE4-BB80-E87C-F336E246662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745338" y="2275822"/>
                  <a:ext cx="950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C7DA80E5-5F82-CCD9-4B05-7DFB6B43550E}"/>
                    </a:ext>
                  </a:extLst>
                </p14:cNvPr>
                <p14:cNvContentPartPr/>
                <p14:nvPr/>
              </p14:nvContentPartPr>
              <p14:xfrm>
                <a:off x="6007058" y="2160982"/>
                <a:ext cx="253440" cy="4140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C7DA80E5-5F82-CCD9-4B05-7DFB6B43550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998418" y="2152342"/>
                  <a:ext cx="2710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B35B1ED5-3D78-D144-733C-68FE02C95BAC}"/>
                    </a:ext>
                  </a:extLst>
                </p14:cNvPr>
                <p14:cNvContentPartPr/>
                <p14:nvPr/>
              </p14:nvContentPartPr>
              <p14:xfrm>
                <a:off x="6013178" y="2190862"/>
                <a:ext cx="234000" cy="8676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B35B1ED5-3D78-D144-733C-68FE02C95BA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004178" y="2181862"/>
                  <a:ext cx="2516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CC28D1F3-2393-7449-2A40-A23745E86F2C}"/>
                    </a:ext>
                  </a:extLst>
                </p14:cNvPr>
                <p14:cNvContentPartPr/>
                <p14:nvPr/>
              </p14:nvContentPartPr>
              <p14:xfrm>
                <a:off x="5937218" y="2158822"/>
                <a:ext cx="48240" cy="3276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CC28D1F3-2393-7449-2A40-A23745E86F2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928578" y="2149822"/>
                  <a:ext cx="658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98D83D6F-F78F-4C0C-69BE-07C356701658}"/>
                    </a:ext>
                  </a:extLst>
                </p14:cNvPr>
                <p14:cNvContentPartPr/>
                <p14:nvPr/>
              </p14:nvContentPartPr>
              <p14:xfrm>
                <a:off x="5941898" y="2306782"/>
                <a:ext cx="52560" cy="1656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98D83D6F-F78F-4C0C-69BE-07C35670165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933258" y="2298142"/>
                  <a:ext cx="702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CF2F6506-5A53-C774-5EDB-C6A61D8E27EB}"/>
                    </a:ext>
                  </a:extLst>
                </p14:cNvPr>
                <p14:cNvContentPartPr/>
                <p14:nvPr/>
              </p14:nvContentPartPr>
              <p14:xfrm>
                <a:off x="6302618" y="2132182"/>
                <a:ext cx="208440" cy="15408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CF2F6506-5A53-C774-5EDB-C6A61D8E27E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293978" y="2123182"/>
                  <a:ext cx="2260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F0CBFBA2-1BFD-C9A2-611D-F6400BD243CF}"/>
                    </a:ext>
                  </a:extLst>
                </p14:cNvPr>
                <p14:cNvContentPartPr/>
                <p14:nvPr/>
              </p14:nvContentPartPr>
              <p14:xfrm>
                <a:off x="6056378" y="2758582"/>
                <a:ext cx="167040" cy="12816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F0CBFBA2-1BFD-C9A2-611D-F6400BD243C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047738" y="2749582"/>
                  <a:ext cx="1846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D9EDD4FE-94EB-69B5-A457-CB59F108E9E0}"/>
                    </a:ext>
                  </a:extLst>
                </p14:cNvPr>
                <p14:cNvContentPartPr/>
                <p14:nvPr/>
              </p14:nvContentPartPr>
              <p14:xfrm>
                <a:off x="6219098" y="2855782"/>
                <a:ext cx="80280" cy="8172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D9EDD4FE-94EB-69B5-A457-CB59F108E9E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210458" y="2847142"/>
                  <a:ext cx="979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21F76418-C67E-DBFD-171B-49A72483170A}"/>
                    </a:ext>
                  </a:extLst>
                </p14:cNvPr>
                <p14:cNvContentPartPr/>
                <p14:nvPr/>
              </p14:nvContentPartPr>
              <p14:xfrm>
                <a:off x="6419258" y="2802142"/>
                <a:ext cx="15120" cy="9720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21F76418-C67E-DBFD-171B-49A72483170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410618" y="2793502"/>
                  <a:ext cx="327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E362A988-90C9-9B34-6CB3-2BF86EEA428C}"/>
                    </a:ext>
                  </a:extLst>
                </p14:cNvPr>
                <p14:cNvContentPartPr/>
                <p14:nvPr/>
              </p14:nvContentPartPr>
              <p14:xfrm>
                <a:off x="6364178" y="2830222"/>
                <a:ext cx="117000" cy="792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E362A988-90C9-9B34-6CB3-2BF86EEA428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355178" y="2821222"/>
                  <a:ext cx="1346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70359FC3-611C-E769-E81E-326C8B420EE2}"/>
                    </a:ext>
                  </a:extLst>
                </p14:cNvPr>
                <p14:cNvContentPartPr/>
                <p14:nvPr/>
              </p14:nvContentPartPr>
              <p14:xfrm>
                <a:off x="6582338" y="2762542"/>
                <a:ext cx="32760" cy="8568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70359FC3-611C-E769-E81E-326C8B420EE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573338" y="2753542"/>
                  <a:ext cx="504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24AED0CD-603A-CFD3-E0D2-B4BACF58C9FD}"/>
                    </a:ext>
                  </a:extLst>
                </p14:cNvPr>
                <p14:cNvContentPartPr/>
                <p14:nvPr/>
              </p14:nvContentPartPr>
              <p14:xfrm>
                <a:off x="6513578" y="2841382"/>
                <a:ext cx="154800" cy="4068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24AED0CD-603A-CFD3-E0D2-B4BACF58C9F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504938" y="2832742"/>
                  <a:ext cx="1724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6920AC64-7791-2BB9-E132-F1DFB8FBAC39}"/>
                    </a:ext>
                  </a:extLst>
                </p14:cNvPr>
                <p14:cNvContentPartPr/>
                <p14:nvPr/>
              </p14:nvContentPartPr>
              <p14:xfrm>
                <a:off x="6484418" y="2739142"/>
                <a:ext cx="180360" cy="2988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6920AC64-7791-2BB9-E132-F1DFB8FBAC3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475418" y="2730502"/>
                  <a:ext cx="198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DD442A2D-2D0F-F188-156E-36485373F8EE}"/>
                    </a:ext>
                  </a:extLst>
                </p14:cNvPr>
                <p14:cNvContentPartPr/>
                <p14:nvPr/>
              </p14:nvContentPartPr>
              <p14:xfrm>
                <a:off x="6688898" y="2774422"/>
                <a:ext cx="180000" cy="16380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DD442A2D-2D0F-F188-156E-36485373F8E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680258" y="2765422"/>
                  <a:ext cx="1976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75B3F50F-418A-07B4-7D57-DB808B9FBCA2}"/>
                    </a:ext>
                  </a:extLst>
                </p14:cNvPr>
                <p14:cNvContentPartPr/>
                <p14:nvPr/>
              </p14:nvContentPartPr>
              <p14:xfrm>
                <a:off x="6787538" y="2809342"/>
                <a:ext cx="119520" cy="360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75B3F50F-418A-07B4-7D57-DB808B9FBCA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778898" y="2800702"/>
                  <a:ext cx="1371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33BCA52A-822C-AB62-2A63-90606C0B3A87}"/>
                    </a:ext>
                  </a:extLst>
                </p14:cNvPr>
                <p14:cNvContentPartPr/>
                <p14:nvPr/>
              </p14:nvContentPartPr>
              <p14:xfrm>
                <a:off x="7096778" y="2741662"/>
                <a:ext cx="55440" cy="7344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33BCA52A-822C-AB62-2A63-90606C0B3A8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087778" y="2732662"/>
                  <a:ext cx="730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128BC668-3547-F046-B98F-149D30173836}"/>
                    </a:ext>
                  </a:extLst>
                </p14:cNvPr>
                <p14:cNvContentPartPr/>
                <p14:nvPr/>
              </p14:nvContentPartPr>
              <p14:xfrm>
                <a:off x="7115858" y="2639782"/>
                <a:ext cx="8640" cy="3240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128BC668-3547-F046-B98F-149D3017383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106858" y="2630782"/>
                  <a:ext cx="262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C97908E4-6B12-A26B-354F-18D5E5AC0B83}"/>
                    </a:ext>
                  </a:extLst>
                </p14:cNvPr>
                <p14:cNvContentPartPr/>
                <p14:nvPr/>
              </p14:nvContentPartPr>
              <p14:xfrm>
                <a:off x="7174178" y="2807902"/>
                <a:ext cx="37080" cy="8532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C97908E4-6B12-A26B-354F-18D5E5AC0B8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165178" y="2799262"/>
                  <a:ext cx="547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5EF43462-D656-E322-68FB-AEA585CD0ACE}"/>
                    </a:ext>
                  </a:extLst>
                </p14:cNvPr>
                <p14:cNvContentPartPr/>
                <p14:nvPr/>
              </p14:nvContentPartPr>
              <p14:xfrm>
                <a:off x="7182458" y="2769382"/>
                <a:ext cx="4320" cy="540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5EF43462-D656-E322-68FB-AEA585CD0AC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173458" y="2760382"/>
                  <a:ext cx="21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80D9A56B-1E59-EEF3-BA2C-4F5C22D33FC7}"/>
                    </a:ext>
                  </a:extLst>
                </p14:cNvPr>
                <p14:cNvContentPartPr/>
                <p14:nvPr/>
              </p14:nvContentPartPr>
              <p14:xfrm>
                <a:off x="7270658" y="2746342"/>
                <a:ext cx="30600" cy="1692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80D9A56B-1E59-EEF3-BA2C-4F5C22D33FC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261658" y="2737342"/>
                  <a:ext cx="48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2B22C922-88D9-ECAA-F463-A5CA73100ED3}"/>
                    </a:ext>
                  </a:extLst>
                </p14:cNvPr>
                <p14:cNvContentPartPr/>
                <p14:nvPr/>
              </p14:nvContentPartPr>
              <p14:xfrm>
                <a:off x="7394138" y="2691622"/>
                <a:ext cx="47520" cy="8496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2B22C922-88D9-ECAA-F463-A5CA73100ED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385138" y="2682622"/>
                  <a:ext cx="651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49C416CF-E525-D9D3-18A0-C0F8175D60F1}"/>
                    </a:ext>
                  </a:extLst>
                </p14:cNvPr>
                <p14:cNvContentPartPr/>
                <p14:nvPr/>
              </p14:nvContentPartPr>
              <p14:xfrm>
                <a:off x="7390178" y="2599102"/>
                <a:ext cx="9000" cy="1188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49C416CF-E525-D9D3-18A0-C0F8175D60F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381538" y="2590102"/>
                  <a:ext cx="26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6383CBB0-8983-C464-71BF-3DBF4B58C433}"/>
                    </a:ext>
                  </a:extLst>
                </p14:cNvPr>
                <p14:cNvContentPartPr/>
                <p14:nvPr/>
              </p14:nvContentPartPr>
              <p14:xfrm>
                <a:off x="6119738" y="2962342"/>
                <a:ext cx="1518120" cy="10008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6383CBB0-8983-C464-71BF-3DBF4B58C43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111098" y="2953342"/>
                  <a:ext cx="15357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F7E8B155-5FB5-9715-D2A8-68EF1DEFAE55}"/>
                    </a:ext>
                  </a:extLst>
                </p14:cNvPr>
                <p14:cNvContentPartPr/>
                <p14:nvPr/>
              </p14:nvContentPartPr>
              <p14:xfrm>
                <a:off x="6457058" y="3135502"/>
                <a:ext cx="202680" cy="14040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F7E8B155-5FB5-9715-D2A8-68EF1DEFAE5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448058" y="3126502"/>
                  <a:ext cx="220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ABDF135A-BFDD-154D-024C-47E5EB12692A}"/>
                    </a:ext>
                  </a:extLst>
                </p14:cNvPr>
                <p14:cNvContentPartPr/>
                <p14:nvPr/>
              </p14:nvContentPartPr>
              <p14:xfrm>
                <a:off x="6774938" y="3189862"/>
                <a:ext cx="137520" cy="1800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ABDF135A-BFDD-154D-024C-47E5EB12692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765938" y="3180862"/>
                  <a:ext cx="1551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BF383543-9821-013F-3710-E67901AFA999}"/>
                    </a:ext>
                  </a:extLst>
                </p14:cNvPr>
                <p14:cNvContentPartPr/>
                <p14:nvPr/>
              </p14:nvContentPartPr>
              <p14:xfrm>
                <a:off x="6956018" y="3117502"/>
                <a:ext cx="169200" cy="13500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BF383543-9821-013F-3710-E67901AFA999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947018" y="3108502"/>
                  <a:ext cx="1868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6C946B5E-2D31-DF98-FCD7-823680A07D08}"/>
                    </a:ext>
                  </a:extLst>
                </p14:cNvPr>
                <p14:cNvContentPartPr/>
                <p14:nvPr/>
              </p14:nvContentPartPr>
              <p14:xfrm>
                <a:off x="7122698" y="3212542"/>
                <a:ext cx="127440" cy="18504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6C946B5E-2D31-DF98-FCD7-823680A07D0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113698" y="3203542"/>
                  <a:ext cx="1450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60DB99EF-EB22-5759-67A9-4E116CFA5107}"/>
                    </a:ext>
                  </a:extLst>
                </p14:cNvPr>
                <p14:cNvContentPartPr/>
                <p14:nvPr/>
              </p14:nvContentPartPr>
              <p14:xfrm>
                <a:off x="6899858" y="2711422"/>
                <a:ext cx="86040" cy="17460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60DB99EF-EB22-5759-67A9-4E116CFA5107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890858" y="2702782"/>
                  <a:ext cx="1036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51355717-280B-96DE-454A-D2BB25B836EB}"/>
                    </a:ext>
                  </a:extLst>
                </p14:cNvPr>
                <p14:cNvContentPartPr/>
                <p14:nvPr/>
              </p14:nvContentPartPr>
              <p14:xfrm>
                <a:off x="6963938" y="2779462"/>
                <a:ext cx="84960" cy="6876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51355717-280B-96DE-454A-D2BB25B836EB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954938" y="2770822"/>
                  <a:ext cx="1026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440B255A-0EF5-72B8-C4A6-6B09E589478D}"/>
                    </a:ext>
                  </a:extLst>
                </p14:cNvPr>
                <p14:cNvContentPartPr/>
                <p14:nvPr/>
              </p14:nvContentPartPr>
              <p14:xfrm>
                <a:off x="7728938" y="2952982"/>
                <a:ext cx="212400" cy="1476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440B255A-0EF5-72B8-C4A6-6B09E589478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719938" y="2943982"/>
                  <a:ext cx="230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92D92AD9-1D73-D02A-F5B2-4F16F8688678}"/>
                    </a:ext>
                  </a:extLst>
                </p14:cNvPr>
                <p14:cNvContentPartPr/>
                <p14:nvPr/>
              </p14:nvContentPartPr>
              <p14:xfrm>
                <a:off x="7739738" y="3015982"/>
                <a:ext cx="193680" cy="1080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92D92AD9-1D73-D02A-F5B2-4F16F8688678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730738" y="3006982"/>
                  <a:ext cx="211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8FD9315B-1E5E-757A-452D-7A2AF057C15A}"/>
                    </a:ext>
                  </a:extLst>
                </p14:cNvPr>
                <p14:cNvContentPartPr/>
                <p14:nvPr/>
              </p14:nvContentPartPr>
              <p14:xfrm>
                <a:off x="8053298" y="2873062"/>
                <a:ext cx="191160" cy="29448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8FD9315B-1E5E-757A-452D-7A2AF057C15A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044658" y="2864062"/>
                  <a:ext cx="20880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7FE9EE98-C6E3-C95A-8F53-37C83A3E85D6}"/>
                    </a:ext>
                  </a:extLst>
                </p14:cNvPr>
                <p14:cNvContentPartPr/>
                <p14:nvPr/>
              </p14:nvContentPartPr>
              <p14:xfrm>
                <a:off x="8234738" y="2798542"/>
                <a:ext cx="72000" cy="23184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7FE9EE98-C6E3-C95A-8F53-37C83A3E85D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225738" y="2789542"/>
                  <a:ext cx="896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F72946FD-C861-521F-7B72-297479D31CF8}"/>
                    </a:ext>
                  </a:extLst>
                </p14:cNvPr>
                <p14:cNvContentPartPr/>
                <p14:nvPr/>
              </p14:nvContentPartPr>
              <p14:xfrm>
                <a:off x="8331938" y="2812942"/>
                <a:ext cx="19800" cy="19332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F72946FD-C861-521F-7B72-297479D31CF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323298" y="2804302"/>
                  <a:ext cx="374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88706AF1-4E9B-3CD5-403C-3A524AC780E5}"/>
                    </a:ext>
                  </a:extLst>
                </p14:cNvPr>
                <p14:cNvContentPartPr/>
                <p14:nvPr/>
              </p14:nvContentPartPr>
              <p14:xfrm>
                <a:off x="8351018" y="2781622"/>
                <a:ext cx="101880" cy="30744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88706AF1-4E9B-3CD5-403C-3A524AC780E5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342378" y="2772622"/>
                  <a:ext cx="11952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CC9BB974-8834-A911-AA28-3410EC01CD4A}"/>
                    </a:ext>
                  </a:extLst>
                </p14:cNvPr>
                <p14:cNvContentPartPr/>
                <p14:nvPr/>
              </p14:nvContentPartPr>
              <p14:xfrm>
                <a:off x="1364138" y="3204622"/>
                <a:ext cx="188280" cy="1332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CC9BB974-8834-A911-AA28-3410EC01CD4A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355498" y="3195982"/>
                  <a:ext cx="2059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37AF9E17-F38E-9C4F-3000-259A76DD1086}"/>
                    </a:ext>
                  </a:extLst>
                </p14:cNvPr>
                <p14:cNvContentPartPr/>
                <p14:nvPr/>
              </p14:nvContentPartPr>
              <p14:xfrm>
                <a:off x="1363058" y="3260422"/>
                <a:ext cx="153720" cy="1368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37AF9E17-F38E-9C4F-3000-259A76DD1086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354418" y="3251422"/>
                  <a:ext cx="171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10A76592-34E3-821C-7DA1-93774B3A726E}"/>
                    </a:ext>
                  </a:extLst>
                </p14:cNvPr>
                <p14:cNvContentPartPr/>
                <p14:nvPr/>
              </p14:nvContentPartPr>
              <p14:xfrm>
                <a:off x="1585538" y="3137662"/>
                <a:ext cx="137880" cy="14508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10A76592-34E3-821C-7DA1-93774B3A726E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576538" y="3128662"/>
                  <a:ext cx="1555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BA9FB5AD-B829-2EE5-130A-F27053024F5B}"/>
                    </a:ext>
                  </a:extLst>
                </p14:cNvPr>
                <p14:cNvContentPartPr/>
                <p14:nvPr/>
              </p14:nvContentPartPr>
              <p14:xfrm>
                <a:off x="285578" y="3157102"/>
                <a:ext cx="116640" cy="658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BA9FB5AD-B829-2EE5-130A-F27053024F5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76578" y="3148102"/>
                  <a:ext cx="1342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88EC3F6E-832D-9BFB-473B-F593CCAC0885}"/>
                    </a:ext>
                  </a:extLst>
                </p14:cNvPr>
                <p14:cNvContentPartPr/>
                <p14:nvPr/>
              </p14:nvContentPartPr>
              <p14:xfrm>
                <a:off x="355778" y="3126862"/>
                <a:ext cx="88200" cy="20268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88EC3F6E-832D-9BFB-473B-F593CCAC0885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47138" y="3117862"/>
                  <a:ext cx="1058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70B7906F-06CF-5E4C-73D1-B6C6C65E0007}"/>
                    </a:ext>
                  </a:extLst>
                </p14:cNvPr>
                <p14:cNvContentPartPr/>
                <p14:nvPr/>
              </p14:nvContentPartPr>
              <p14:xfrm>
                <a:off x="548018" y="3163942"/>
                <a:ext cx="121680" cy="7200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70B7906F-06CF-5E4C-73D1-B6C6C65E000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39018" y="3154942"/>
                  <a:ext cx="1393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C7C4C379-37F9-1806-1E2D-1A5E9AAE958B}"/>
                    </a:ext>
                  </a:extLst>
                </p14:cNvPr>
                <p14:cNvContentPartPr/>
                <p14:nvPr/>
              </p14:nvContentPartPr>
              <p14:xfrm>
                <a:off x="748178" y="3144862"/>
                <a:ext cx="149040" cy="14688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C7C4C379-37F9-1806-1E2D-1A5E9AAE958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39178" y="3135862"/>
                  <a:ext cx="1666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8C0361B1-9BEB-022A-4874-B78F54E42589}"/>
                    </a:ext>
                  </a:extLst>
                </p14:cNvPr>
                <p14:cNvContentPartPr/>
                <p14:nvPr/>
              </p14:nvContentPartPr>
              <p14:xfrm>
                <a:off x="949778" y="3052702"/>
                <a:ext cx="189720" cy="13716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8C0361B1-9BEB-022A-4874-B78F54E42589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41138" y="3044062"/>
                  <a:ext cx="207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C226283A-FD6F-79EC-5BB0-49A8BF423744}"/>
                    </a:ext>
                  </a:extLst>
                </p14:cNvPr>
                <p14:cNvContentPartPr/>
                <p14:nvPr/>
              </p14:nvContentPartPr>
              <p14:xfrm>
                <a:off x="54458" y="3073582"/>
                <a:ext cx="14400" cy="22860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C226283A-FD6F-79EC-5BB0-49A8BF423744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5458" y="3064942"/>
                  <a:ext cx="320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3DE1A28D-16D6-56FC-3673-F84222F34A33}"/>
                    </a:ext>
                  </a:extLst>
                </p14:cNvPr>
                <p14:cNvContentPartPr/>
                <p14:nvPr/>
              </p14:nvContentPartPr>
              <p14:xfrm>
                <a:off x="83978" y="3080422"/>
                <a:ext cx="79560" cy="22788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3DE1A28D-16D6-56FC-3673-F84222F34A33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5338" y="3071782"/>
                  <a:ext cx="972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EDEA5081-310C-7365-4625-730F4885C80E}"/>
                    </a:ext>
                  </a:extLst>
                </p14:cNvPr>
                <p14:cNvContentPartPr/>
                <p14:nvPr/>
              </p14:nvContentPartPr>
              <p14:xfrm>
                <a:off x="193418" y="3192382"/>
                <a:ext cx="9720" cy="10260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EDEA5081-310C-7365-4625-730F4885C80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84418" y="3183382"/>
                  <a:ext cx="273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64E4B16A-DDBA-3000-9D52-B964DB599449}"/>
                    </a:ext>
                  </a:extLst>
                </p14:cNvPr>
                <p14:cNvContentPartPr/>
                <p14:nvPr/>
              </p14:nvContentPartPr>
              <p14:xfrm>
                <a:off x="2028698" y="3152062"/>
                <a:ext cx="120960" cy="5868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64E4B16A-DDBA-3000-9D52-B964DB599449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020058" y="3143422"/>
                  <a:ext cx="1386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D910266E-6998-68B5-C806-6AEE8B9308F7}"/>
                    </a:ext>
                  </a:extLst>
                </p14:cNvPr>
                <p14:cNvContentPartPr/>
                <p14:nvPr/>
              </p14:nvContentPartPr>
              <p14:xfrm>
                <a:off x="2107538" y="3136222"/>
                <a:ext cx="358560" cy="18180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D910266E-6998-68B5-C806-6AEE8B9308F7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098898" y="3127222"/>
                  <a:ext cx="3762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4ABE1A1F-A2D4-5C92-ED12-1296DC2216E8}"/>
                    </a:ext>
                  </a:extLst>
                </p14:cNvPr>
                <p14:cNvContentPartPr/>
                <p14:nvPr/>
              </p14:nvContentPartPr>
              <p14:xfrm>
                <a:off x="2313458" y="3217222"/>
                <a:ext cx="122760" cy="1224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4ABE1A1F-A2D4-5C92-ED12-1296DC2216E8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304818" y="3208222"/>
                  <a:ext cx="140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3951F0EB-7409-068A-62D0-DED6FAE252DA}"/>
                    </a:ext>
                  </a:extLst>
                </p14:cNvPr>
                <p14:cNvContentPartPr/>
                <p14:nvPr/>
              </p14:nvContentPartPr>
              <p14:xfrm>
                <a:off x="2615498" y="3090502"/>
                <a:ext cx="134640" cy="13032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3951F0EB-7409-068A-62D0-DED6FAE252DA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606498" y="3081502"/>
                  <a:ext cx="1522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20B43409-8A1E-4AD4-3505-9E27814520CB}"/>
                    </a:ext>
                  </a:extLst>
                </p14:cNvPr>
                <p14:cNvContentPartPr/>
                <p14:nvPr/>
              </p14:nvContentPartPr>
              <p14:xfrm>
                <a:off x="2769938" y="3206422"/>
                <a:ext cx="67680" cy="4968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20B43409-8A1E-4AD4-3505-9E27814520C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760938" y="3197782"/>
                  <a:ext cx="853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9E387032-E2F7-7564-10CF-5427D502F51F}"/>
                    </a:ext>
                  </a:extLst>
                </p14:cNvPr>
                <p14:cNvContentPartPr/>
                <p14:nvPr/>
              </p14:nvContentPartPr>
              <p14:xfrm>
                <a:off x="2876858" y="3114982"/>
                <a:ext cx="138240" cy="964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9E387032-E2F7-7564-10CF-5427D502F51F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868218" y="3105982"/>
                  <a:ext cx="1558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B40CFDD2-9B73-7035-250E-CE5FFE37430F}"/>
                    </a:ext>
                  </a:extLst>
                </p14:cNvPr>
                <p14:cNvContentPartPr/>
                <p14:nvPr/>
              </p14:nvContentPartPr>
              <p14:xfrm>
                <a:off x="3082058" y="3066382"/>
                <a:ext cx="75960" cy="10620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B40CFDD2-9B73-7035-250E-CE5FFE37430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073418" y="3057382"/>
                  <a:ext cx="936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9962CD64-62A2-A811-7D59-3354012AB2A6}"/>
                    </a:ext>
                  </a:extLst>
                </p14:cNvPr>
                <p14:cNvContentPartPr/>
                <p14:nvPr/>
              </p14:nvContentPartPr>
              <p14:xfrm>
                <a:off x="3191138" y="3144142"/>
                <a:ext cx="88560" cy="1026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9962CD64-62A2-A811-7D59-3354012AB2A6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182138" y="3135502"/>
                  <a:ext cx="1062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337BB2BD-706A-B0DE-B2DC-8F0106A1C2CF}"/>
                    </a:ext>
                  </a:extLst>
                </p14:cNvPr>
                <p14:cNvContentPartPr/>
                <p14:nvPr/>
              </p14:nvContentPartPr>
              <p14:xfrm>
                <a:off x="3333698" y="3080422"/>
                <a:ext cx="104040" cy="619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337BB2BD-706A-B0DE-B2DC-8F0106A1C2CF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324698" y="3071422"/>
                  <a:ext cx="1216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D2C74918-E1AD-EE05-FF9E-5CD195CD523A}"/>
                    </a:ext>
                  </a:extLst>
                </p14:cNvPr>
                <p14:cNvContentPartPr/>
                <p14:nvPr/>
              </p14:nvContentPartPr>
              <p14:xfrm>
                <a:off x="3410738" y="3090502"/>
                <a:ext cx="53640" cy="14796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D2C74918-E1AD-EE05-FF9E-5CD195CD523A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3401738" y="3081862"/>
                  <a:ext cx="712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824C4261-16B7-4E08-CDDD-6A8FE9A8309A}"/>
                    </a:ext>
                  </a:extLst>
                </p14:cNvPr>
                <p14:cNvContentPartPr/>
                <p14:nvPr/>
              </p14:nvContentPartPr>
              <p14:xfrm>
                <a:off x="3658778" y="3071422"/>
                <a:ext cx="9000" cy="13356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824C4261-16B7-4E08-CDDD-6A8FE9A8309A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3649778" y="3062782"/>
                  <a:ext cx="266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28F62925-C287-4842-D137-8A0B8AE6EED6}"/>
                    </a:ext>
                  </a:extLst>
                </p14:cNvPr>
                <p14:cNvContentPartPr/>
                <p14:nvPr/>
              </p14:nvContentPartPr>
              <p14:xfrm>
                <a:off x="3576698" y="3045862"/>
                <a:ext cx="344160" cy="14364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28F62925-C287-4842-D137-8A0B8AE6EED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568058" y="3036862"/>
                  <a:ext cx="3618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EEFE74B1-3000-E3A6-D8A8-01A95B4EF16B}"/>
                    </a:ext>
                  </a:extLst>
                </p14:cNvPr>
                <p14:cNvContentPartPr/>
                <p14:nvPr/>
              </p14:nvContentPartPr>
              <p14:xfrm>
                <a:off x="3796658" y="3032902"/>
                <a:ext cx="199080" cy="15300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EEFE74B1-3000-E3A6-D8A8-01A95B4EF16B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3787658" y="3023902"/>
                  <a:ext cx="2167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3A986321-9A13-5577-728B-422B3DA8246A}"/>
                    </a:ext>
                  </a:extLst>
                </p14:cNvPr>
                <p14:cNvContentPartPr/>
                <p14:nvPr/>
              </p14:nvContentPartPr>
              <p14:xfrm>
                <a:off x="4027418" y="3186982"/>
                <a:ext cx="100080" cy="6156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3A986321-9A13-5577-728B-422B3DA8246A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018778" y="3178342"/>
                  <a:ext cx="1177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40C95A7C-37C5-BF8C-2F34-5E99DC157398}"/>
                    </a:ext>
                  </a:extLst>
                </p14:cNvPr>
                <p14:cNvContentPartPr/>
                <p14:nvPr/>
              </p14:nvContentPartPr>
              <p14:xfrm>
                <a:off x="4227938" y="3073222"/>
                <a:ext cx="23400" cy="10404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40C95A7C-37C5-BF8C-2F34-5E99DC157398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218938" y="3064222"/>
                  <a:ext cx="410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A2B601E7-D6B7-8A47-AAA7-BA446A6790C9}"/>
                    </a:ext>
                  </a:extLst>
                </p14:cNvPr>
                <p14:cNvContentPartPr/>
                <p14:nvPr/>
              </p14:nvContentPartPr>
              <p14:xfrm>
                <a:off x="4180418" y="3109222"/>
                <a:ext cx="102960" cy="183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A2B601E7-D6B7-8A47-AAA7-BA446A6790C9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171418" y="3100582"/>
                  <a:ext cx="120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FF574965-7B9A-C7A4-B776-0945F6E5B157}"/>
                    </a:ext>
                  </a:extLst>
                </p14:cNvPr>
                <p14:cNvContentPartPr/>
                <p14:nvPr/>
              </p14:nvContentPartPr>
              <p14:xfrm>
                <a:off x="4364738" y="3006622"/>
                <a:ext cx="60120" cy="14328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FF574965-7B9A-C7A4-B776-0945F6E5B157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356098" y="2997622"/>
                  <a:ext cx="777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1C12D72A-8B02-C7B4-F982-698E713F3806}"/>
                    </a:ext>
                  </a:extLst>
                </p14:cNvPr>
                <p14:cNvContentPartPr/>
                <p14:nvPr/>
              </p14:nvContentPartPr>
              <p14:xfrm>
                <a:off x="4415858" y="3170062"/>
                <a:ext cx="43560" cy="6408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1C12D72A-8B02-C7B4-F982-698E713F3806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407218" y="3161422"/>
                  <a:ext cx="612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ED1CB6C2-A217-E8A3-D1C0-4AA9EFA8FCFD}"/>
                    </a:ext>
                  </a:extLst>
                </p14:cNvPr>
                <p14:cNvContentPartPr/>
                <p14:nvPr/>
              </p14:nvContentPartPr>
              <p14:xfrm>
                <a:off x="4483178" y="3087982"/>
                <a:ext cx="5040" cy="720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ED1CB6C2-A217-E8A3-D1C0-4AA9EFA8FCFD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474538" y="3079342"/>
                  <a:ext cx="22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69361F75-BF84-9C01-090C-40600A8F4980}"/>
                    </a:ext>
                  </a:extLst>
                </p14:cNvPr>
                <p14:cNvContentPartPr/>
                <p14:nvPr/>
              </p14:nvContentPartPr>
              <p14:xfrm>
                <a:off x="4558058" y="3036502"/>
                <a:ext cx="84600" cy="9072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69361F75-BF84-9C01-090C-40600A8F4980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549058" y="3027862"/>
                  <a:ext cx="1022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BFBB47AC-5568-7BDD-1AE7-02D555B67FC1}"/>
                    </a:ext>
                  </a:extLst>
                </p14:cNvPr>
                <p14:cNvContentPartPr/>
                <p14:nvPr/>
              </p14:nvContentPartPr>
              <p14:xfrm>
                <a:off x="4569938" y="2951182"/>
                <a:ext cx="19440" cy="1008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BFBB47AC-5568-7BDD-1AE7-02D555B67FC1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561298" y="2942542"/>
                  <a:ext cx="37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211CC430-680D-9970-172D-1F0B4C9E8DC2}"/>
                    </a:ext>
                  </a:extLst>
                </p14:cNvPr>
                <p14:cNvContentPartPr/>
                <p14:nvPr/>
              </p14:nvContentPartPr>
              <p14:xfrm>
                <a:off x="4855778" y="3041182"/>
                <a:ext cx="23040" cy="8856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211CC430-680D-9970-172D-1F0B4C9E8DC2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847138" y="3032182"/>
                  <a:ext cx="40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0E9DD846-EDE0-8453-0FA0-0FBA9124897B}"/>
                    </a:ext>
                  </a:extLst>
                </p14:cNvPr>
                <p14:cNvContentPartPr/>
                <p14:nvPr/>
              </p14:nvContentPartPr>
              <p14:xfrm>
                <a:off x="4796018" y="3059182"/>
                <a:ext cx="138600" cy="1980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0E9DD846-EDE0-8453-0FA0-0FBA9124897B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4787018" y="3050542"/>
                  <a:ext cx="1562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294809E4-3D1D-8333-2008-06F5833B352C}"/>
                    </a:ext>
                  </a:extLst>
                </p14:cNvPr>
                <p14:cNvContentPartPr/>
                <p14:nvPr/>
              </p14:nvContentPartPr>
              <p14:xfrm>
                <a:off x="5007338" y="2973142"/>
                <a:ext cx="168840" cy="18612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294809E4-3D1D-8333-2008-06F5833B352C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4998698" y="2964502"/>
                  <a:ext cx="1864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3300A229-C458-6F13-0674-2C833280DE41}"/>
                    </a:ext>
                  </a:extLst>
                </p14:cNvPr>
                <p14:cNvContentPartPr/>
                <p14:nvPr/>
              </p14:nvContentPartPr>
              <p14:xfrm>
                <a:off x="5396138" y="3023542"/>
                <a:ext cx="155160" cy="540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3300A229-C458-6F13-0674-2C833280DE41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5387138" y="3014902"/>
                  <a:ext cx="1728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A46F1836-09BC-C787-AE68-8085C8003290}"/>
                    </a:ext>
                  </a:extLst>
                </p14:cNvPr>
                <p14:cNvContentPartPr/>
                <p14:nvPr/>
              </p14:nvContentPartPr>
              <p14:xfrm>
                <a:off x="5386778" y="3068902"/>
                <a:ext cx="165600" cy="108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A46F1836-09BC-C787-AE68-8085C8003290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378138" y="3060262"/>
                  <a:ext cx="183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65618E06-A58C-40A6-0E4C-9F935C5F5AE2}"/>
                    </a:ext>
                  </a:extLst>
                </p14:cNvPr>
                <p14:cNvContentPartPr/>
                <p14:nvPr/>
              </p14:nvContentPartPr>
              <p14:xfrm>
                <a:off x="5537978" y="2976022"/>
                <a:ext cx="176040" cy="21492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65618E06-A58C-40A6-0E4C-9F935C5F5AE2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5528978" y="2967382"/>
                  <a:ext cx="1936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FA39F79E-9B4E-1ED3-0C28-88ED256CAC0D}"/>
                    </a:ext>
                  </a:extLst>
                </p14:cNvPr>
                <p14:cNvContentPartPr/>
                <p14:nvPr/>
              </p14:nvContentPartPr>
              <p14:xfrm>
                <a:off x="3123098" y="3308662"/>
                <a:ext cx="360360" cy="4824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FA39F79E-9B4E-1ED3-0C28-88ED256CAC0D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114458" y="3299662"/>
                  <a:ext cx="3780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42FC00EF-84C2-ABA9-1542-E29DFA3E12DF}"/>
                    </a:ext>
                  </a:extLst>
                </p14:cNvPr>
                <p14:cNvContentPartPr/>
                <p14:nvPr/>
              </p14:nvContentPartPr>
              <p14:xfrm>
                <a:off x="-8902" y="3642742"/>
                <a:ext cx="128880" cy="26280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42FC00EF-84C2-ABA9-1542-E29DFA3E12DF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-17902" y="3634102"/>
                  <a:ext cx="1465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5D716D91-4BA3-08D6-B032-DF6D86CF63E7}"/>
                    </a:ext>
                  </a:extLst>
                </p14:cNvPr>
                <p14:cNvContentPartPr/>
                <p14:nvPr/>
              </p14:nvContentPartPr>
              <p14:xfrm>
                <a:off x="124298" y="3698182"/>
                <a:ext cx="104760" cy="15696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5D716D91-4BA3-08D6-B032-DF6D86CF63E7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15658" y="3689542"/>
                  <a:ext cx="1224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97D3635C-8E51-46A9-D23E-7DC4C3A4EF5E}"/>
                    </a:ext>
                  </a:extLst>
                </p14:cNvPr>
                <p14:cNvContentPartPr/>
                <p14:nvPr/>
              </p14:nvContentPartPr>
              <p14:xfrm>
                <a:off x="324818" y="3803302"/>
                <a:ext cx="16200" cy="972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97D3635C-8E51-46A9-D23E-7DC4C3A4EF5E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316178" y="3794302"/>
                  <a:ext cx="338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61EE601F-D3B5-53D0-2764-74A56D4899D0}"/>
                    </a:ext>
                  </a:extLst>
                </p14:cNvPr>
                <p14:cNvContentPartPr/>
                <p14:nvPr/>
              </p14:nvContentPartPr>
              <p14:xfrm>
                <a:off x="336698" y="3896542"/>
                <a:ext cx="7920" cy="2772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61EE601F-D3B5-53D0-2764-74A56D4899D0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328058" y="3887902"/>
                  <a:ext cx="25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E4DD84CC-6ECD-4EE9-6A35-AB799AE7418A}"/>
                    </a:ext>
                  </a:extLst>
                </p14:cNvPr>
                <p14:cNvContentPartPr/>
                <p14:nvPr/>
              </p14:nvContentPartPr>
              <p14:xfrm>
                <a:off x="576458" y="3727702"/>
                <a:ext cx="194040" cy="11916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E4DD84CC-6ECD-4EE9-6A35-AB799AE7418A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67818" y="3718702"/>
                  <a:ext cx="2116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342A599B-F045-4459-3CAA-AE9C7AA9B2BF}"/>
                    </a:ext>
                  </a:extLst>
                </p14:cNvPr>
                <p14:cNvContentPartPr/>
                <p14:nvPr/>
              </p14:nvContentPartPr>
              <p14:xfrm>
                <a:off x="930698" y="3728062"/>
                <a:ext cx="172080" cy="1260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342A599B-F045-4459-3CAA-AE9C7AA9B2BF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22058" y="3719062"/>
                  <a:ext cx="189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F75EE5B1-B0CB-0C81-9054-956D30FB924C}"/>
                    </a:ext>
                  </a:extLst>
                </p14:cNvPr>
                <p14:cNvContentPartPr/>
                <p14:nvPr/>
              </p14:nvContentPartPr>
              <p14:xfrm>
                <a:off x="960218" y="3778102"/>
                <a:ext cx="136440" cy="2808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F75EE5B1-B0CB-0C81-9054-956D30FB924C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951218" y="3769102"/>
                  <a:ext cx="154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3B803721-DCEF-F928-58D2-9F552805D393}"/>
                    </a:ext>
                  </a:extLst>
                </p14:cNvPr>
                <p14:cNvContentPartPr/>
                <p14:nvPr/>
              </p14:nvContentPartPr>
              <p14:xfrm>
                <a:off x="1222298" y="3638782"/>
                <a:ext cx="97560" cy="13464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3B803721-DCEF-F928-58D2-9F552805D393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213298" y="3629782"/>
                  <a:ext cx="1152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DA1154BC-D13C-BACE-F7DA-6D1A4B510D97}"/>
                    </a:ext>
                  </a:extLst>
                </p14:cNvPr>
                <p14:cNvContentPartPr/>
                <p14:nvPr/>
              </p14:nvContentPartPr>
              <p14:xfrm>
                <a:off x="1361618" y="3728782"/>
                <a:ext cx="78120" cy="15912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DA1154BC-D13C-BACE-F7DA-6D1A4B510D97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352618" y="3720142"/>
                  <a:ext cx="957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A9A7163B-BC04-CAE7-67AF-0AB8B2EF538B}"/>
                    </a:ext>
                  </a:extLst>
                </p14:cNvPr>
                <p14:cNvContentPartPr/>
                <p14:nvPr/>
              </p14:nvContentPartPr>
              <p14:xfrm>
                <a:off x="1547378" y="3703222"/>
                <a:ext cx="5040" cy="756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A9A7163B-BC04-CAE7-67AF-0AB8B2EF538B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538378" y="3694222"/>
                  <a:ext cx="22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2A6E0EA4-CA43-18AC-AA42-3C7545F6B9ED}"/>
                    </a:ext>
                  </a:extLst>
                </p14:cNvPr>
                <p14:cNvContentPartPr/>
                <p14:nvPr/>
              </p14:nvContentPartPr>
              <p14:xfrm>
                <a:off x="1608218" y="3634102"/>
                <a:ext cx="136080" cy="21276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2A6E0EA4-CA43-18AC-AA42-3C7545F6B9ED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599578" y="3625102"/>
                  <a:ext cx="1537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052EEA20-3CC2-5EA2-3CF1-EB9B887E8E61}"/>
                    </a:ext>
                  </a:extLst>
                </p14:cNvPr>
                <p14:cNvContentPartPr/>
                <p14:nvPr/>
              </p14:nvContentPartPr>
              <p14:xfrm>
                <a:off x="1954538" y="3642742"/>
                <a:ext cx="13320" cy="15156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052EEA20-3CC2-5EA2-3CF1-EB9B887E8E61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945538" y="3634102"/>
                  <a:ext cx="309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17A4A95A-0D05-6786-72BE-FC30665B9BBC}"/>
                    </a:ext>
                  </a:extLst>
                </p14:cNvPr>
                <p14:cNvContentPartPr/>
                <p14:nvPr/>
              </p14:nvContentPartPr>
              <p14:xfrm>
                <a:off x="1905578" y="3714382"/>
                <a:ext cx="120960" cy="648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17A4A95A-0D05-6786-72BE-FC30665B9BBC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896578" y="3705742"/>
                  <a:ext cx="138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8C510447-17FB-D0AB-2689-D5E3DF5B83BC}"/>
                    </a:ext>
                  </a:extLst>
                </p14:cNvPr>
                <p14:cNvContentPartPr/>
                <p14:nvPr/>
              </p14:nvContentPartPr>
              <p14:xfrm>
                <a:off x="2115098" y="3573982"/>
                <a:ext cx="113400" cy="19476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8C510447-17FB-D0AB-2689-D5E3DF5B83BC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2106098" y="3564982"/>
                  <a:ext cx="1310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99EF8F85-6A94-33F7-E789-A75F92E047E6}"/>
                    </a:ext>
                  </a:extLst>
                </p14:cNvPr>
                <p14:cNvContentPartPr/>
                <p14:nvPr/>
              </p14:nvContentPartPr>
              <p14:xfrm>
                <a:off x="2283578" y="3659662"/>
                <a:ext cx="20880" cy="13356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99EF8F85-6A94-33F7-E789-A75F92E047E6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2274938" y="3651022"/>
                  <a:ext cx="385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62A52CA4-C9B9-C81E-4F3E-1DFFB344FEA7}"/>
                    </a:ext>
                  </a:extLst>
                </p14:cNvPr>
                <p14:cNvContentPartPr/>
                <p14:nvPr/>
              </p14:nvContentPartPr>
              <p14:xfrm>
                <a:off x="2415698" y="3665062"/>
                <a:ext cx="45720" cy="3780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62A52CA4-C9B9-C81E-4F3E-1DFFB344FEA7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2407058" y="3656062"/>
                  <a:ext cx="633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3882D594-DF16-803E-FA78-F9590F5EEEC1}"/>
                    </a:ext>
                  </a:extLst>
                </p14:cNvPr>
                <p14:cNvContentPartPr/>
                <p14:nvPr/>
              </p14:nvContentPartPr>
              <p14:xfrm>
                <a:off x="2542778" y="3595582"/>
                <a:ext cx="71640" cy="14220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3882D594-DF16-803E-FA78-F9590F5EEEC1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2533778" y="3586942"/>
                  <a:ext cx="892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2A0C2E14-4440-AE36-13E0-C1AB1B513B19}"/>
                    </a:ext>
                  </a:extLst>
                </p14:cNvPr>
                <p14:cNvContentPartPr/>
                <p14:nvPr/>
              </p14:nvContentPartPr>
              <p14:xfrm>
                <a:off x="2575538" y="3500182"/>
                <a:ext cx="16200" cy="504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2A0C2E14-4440-AE36-13E0-C1AB1B513B19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2566898" y="3491542"/>
                  <a:ext cx="338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735F879F-5BB6-2B4C-F2AC-7C7C463B47A2}"/>
                    </a:ext>
                  </a:extLst>
                </p14:cNvPr>
                <p14:cNvContentPartPr/>
                <p14:nvPr/>
              </p14:nvContentPartPr>
              <p14:xfrm>
                <a:off x="1280258" y="3937582"/>
                <a:ext cx="474480" cy="4320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735F879F-5BB6-2B4C-F2AC-7C7C463B47A2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271258" y="3928582"/>
                  <a:ext cx="4921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DAAD96C3-17E5-47E8-7998-F375716F79D5}"/>
                    </a:ext>
                  </a:extLst>
                </p14:cNvPr>
                <p14:cNvContentPartPr/>
                <p14:nvPr/>
              </p14:nvContentPartPr>
              <p14:xfrm>
                <a:off x="2112218" y="3951622"/>
                <a:ext cx="259920" cy="3924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DAAD96C3-17E5-47E8-7998-F375716F79D5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2103578" y="3942622"/>
                  <a:ext cx="2775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D9A58E5F-EFE6-3F0E-FD24-88EA1BD32EF7}"/>
                    </a:ext>
                  </a:extLst>
                </p14:cNvPr>
                <p14:cNvContentPartPr/>
                <p14:nvPr/>
              </p14:nvContentPartPr>
              <p14:xfrm>
                <a:off x="2836178" y="3654262"/>
                <a:ext cx="187200" cy="2412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D9A58E5F-EFE6-3F0E-FD24-88EA1BD32EF7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2827538" y="3645262"/>
                  <a:ext cx="204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B3426757-7E13-60C3-73C1-BD74E476DFF5}"/>
                    </a:ext>
                  </a:extLst>
                </p14:cNvPr>
                <p14:cNvContentPartPr/>
                <p14:nvPr/>
              </p14:nvContentPartPr>
              <p14:xfrm>
                <a:off x="2842298" y="3696022"/>
                <a:ext cx="217440" cy="2520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B3426757-7E13-60C3-73C1-BD74E476DFF5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2833658" y="3687022"/>
                  <a:ext cx="235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2A3F6229-AEA6-4D66-3B1B-EA8AFDE659FA}"/>
                    </a:ext>
                  </a:extLst>
                </p14:cNvPr>
                <p14:cNvContentPartPr/>
                <p14:nvPr/>
              </p14:nvContentPartPr>
              <p14:xfrm>
                <a:off x="3034898" y="3567502"/>
                <a:ext cx="132480" cy="23508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2A3F6229-AEA6-4D66-3B1B-EA8AFDE659FA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3026258" y="3558502"/>
                  <a:ext cx="1501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5B277238-D91A-ACD6-B118-D5CD9CBDBBF1}"/>
                    </a:ext>
                  </a:extLst>
                </p14:cNvPr>
                <p14:cNvContentPartPr/>
                <p14:nvPr/>
              </p14:nvContentPartPr>
              <p14:xfrm>
                <a:off x="3494618" y="3484342"/>
                <a:ext cx="7200" cy="1332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5B277238-D91A-ACD6-B118-D5CD9CBDBBF1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3485978" y="3475702"/>
                  <a:ext cx="24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4E661579-61C1-7A1C-7C5F-73A2447182C6}"/>
                    </a:ext>
                  </a:extLst>
                </p14:cNvPr>
                <p14:cNvContentPartPr/>
                <p14:nvPr/>
              </p14:nvContentPartPr>
              <p14:xfrm>
                <a:off x="3470498" y="3603142"/>
                <a:ext cx="99360" cy="15444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4E661579-61C1-7A1C-7C5F-73A2447182C6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3461498" y="3594502"/>
                  <a:ext cx="1170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FF092A8D-448D-6FAD-3033-7047728FB975}"/>
                    </a:ext>
                  </a:extLst>
                </p14:cNvPr>
                <p14:cNvContentPartPr/>
                <p14:nvPr/>
              </p14:nvContentPartPr>
              <p14:xfrm>
                <a:off x="3730418" y="3620422"/>
                <a:ext cx="180360" cy="1836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FF092A8D-448D-6FAD-3033-7047728FB975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3721778" y="3611782"/>
                  <a:ext cx="198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CAB96641-BB03-A5C0-E7AF-4B3D7AACED56}"/>
                    </a:ext>
                  </a:extLst>
                </p14:cNvPr>
                <p14:cNvContentPartPr/>
                <p14:nvPr/>
              </p14:nvContentPartPr>
              <p14:xfrm>
                <a:off x="3742298" y="3705022"/>
                <a:ext cx="167400" cy="720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CAB96641-BB03-A5C0-E7AF-4B3D7AACED56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3733658" y="3696382"/>
                  <a:ext cx="185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3787131D-8F0A-9152-B50B-527A6ABA74C8}"/>
                    </a:ext>
                  </a:extLst>
                </p14:cNvPr>
                <p14:cNvContentPartPr/>
                <p14:nvPr/>
              </p14:nvContentPartPr>
              <p14:xfrm>
                <a:off x="4136498" y="3497302"/>
                <a:ext cx="179640" cy="13896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3787131D-8F0A-9152-B50B-527A6ABA74C8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4127498" y="3488302"/>
                  <a:ext cx="1972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11C1DE37-BDE2-00BB-6C13-5CAA7D7B4CEC}"/>
                    </a:ext>
                  </a:extLst>
                </p14:cNvPr>
                <p14:cNvContentPartPr/>
                <p14:nvPr/>
              </p14:nvContentPartPr>
              <p14:xfrm>
                <a:off x="4436738" y="3546262"/>
                <a:ext cx="181440" cy="1332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11C1DE37-BDE2-00BB-6C13-5CAA7D7B4CEC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4428098" y="3537262"/>
                  <a:ext cx="199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1F56F75B-7CC3-05BE-AA23-104740DEF398}"/>
                    </a:ext>
                  </a:extLst>
                </p14:cNvPr>
                <p14:cNvContentPartPr/>
                <p14:nvPr/>
              </p14:nvContentPartPr>
              <p14:xfrm>
                <a:off x="4742018" y="3448342"/>
                <a:ext cx="147240" cy="14616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1F56F75B-7CC3-05BE-AA23-104740DEF398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4733018" y="3439342"/>
                  <a:ext cx="1648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55723E4C-DB5D-1015-BBCA-095D4A73706D}"/>
                    </a:ext>
                  </a:extLst>
                </p14:cNvPr>
                <p14:cNvContentPartPr/>
                <p14:nvPr/>
              </p14:nvContentPartPr>
              <p14:xfrm>
                <a:off x="4914818" y="3511702"/>
                <a:ext cx="89640" cy="17280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55723E4C-DB5D-1015-BBCA-095D4A73706D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4905818" y="3502702"/>
                  <a:ext cx="1072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4C86A596-30AC-99CD-B594-AAFA454E7C98}"/>
                    </a:ext>
                  </a:extLst>
                </p14:cNvPr>
                <p14:cNvContentPartPr/>
                <p14:nvPr/>
              </p14:nvContentPartPr>
              <p14:xfrm>
                <a:off x="5090498" y="3475342"/>
                <a:ext cx="46800" cy="2268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4C86A596-30AC-99CD-B594-AAFA454E7C98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5081498" y="3466702"/>
                  <a:ext cx="64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75D76307-BBB1-15F4-8784-E34FEDD92C4D}"/>
                    </a:ext>
                  </a:extLst>
                </p14:cNvPr>
                <p14:cNvContentPartPr/>
                <p14:nvPr/>
              </p14:nvContentPartPr>
              <p14:xfrm>
                <a:off x="5219018" y="3449422"/>
                <a:ext cx="120240" cy="17676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75D76307-BBB1-15F4-8784-E34FEDD92C4D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5210018" y="3440422"/>
                  <a:ext cx="1378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D694EA72-F642-1491-2856-C294F0B40D24}"/>
                    </a:ext>
                  </a:extLst>
                </p14:cNvPr>
                <p14:cNvContentPartPr/>
                <p14:nvPr/>
              </p14:nvContentPartPr>
              <p14:xfrm>
                <a:off x="4052978" y="3694582"/>
                <a:ext cx="1341000" cy="6480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D694EA72-F642-1491-2856-C294F0B40D24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4043978" y="3685582"/>
                  <a:ext cx="13586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06E3E779-704B-2A06-1BA4-EB2B1DE52A98}"/>
                    </a:ext>
                  </a:extLst>
                </p14:cNvPr>
                <p14:cNvContentPartPr/>
                <p14:nvPr/>
              </p14:nvContentPartPr>
              <p14:xfrm>
                <a:off x="4433138" y="3787462"/>
                <a:ext cx="180000" cy="20340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06E3E779-704B-2A06-1BA4-EB2B1DE52A98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4424138" y="3778462"/>
                  <a:ext cx="1976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354A9180-AA57-6D30-94FE-B7DD37F68DCD}"/>
                    </a:ext>
                  </a:extLst>
                </p14:cNvPr>
                <p14:cNvContentPartPr/>
                <p14:nvPr/>
              </p14:nvContentPartPr>
              <p14:xfrm>
                <a:off x="4652738" y="3913462"/>
                <a:ext cx="70200" cy="9072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354A9180-AA57-6D30-94FE-B7DD37F68DCD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4644098" y="3904822"/>
                  <a:ext cx="878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4A51831B-2DF1-7684-2CFD-25B4841CEA88}"/>
                    </a:ext>
                  </a:extLst>
                </p14:cNvPr>
                <p14:cNvContentPartPr/>
                <p14:nvPr/>
              </p14:nvContentPartPr>
              <p14:xfrm>
                <a:off x="4699898" y="3847582"/>
                <a:ext cx="18000" cy="1620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4A51831B-2DF1-7684-2CFD-25B4841CEA88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4691258" y="3838582"/>
                  <a:ext cx="35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2130ED6A-FDDE-8D0F-6D59-9486210C3418}"/>
                    </a:ext>
                  </a:extLst>
                </p14:cNvPr>
                <p14:cNvContentPartPr/>
                <p14:nvPr/>
              </p14:nvContentPartPr>
              <p14:xfrm>
                <a:off x="3313538" y="3431422"/>
                <a:ext cx="72000" cy="46116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2130ED6A-FDDE-8D0F-6D59-9486210C3418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3304898" y="3422422"/>
                  <a:ext cx="8964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DDE3B8A5-814B-4300-FB81-5CC5D2E292F6}"/>
                    </a:ext>
                  </a:extLst>
                </p14:cNvPr>
                <p14:cNvContentPartPr/>
                <p14:nvPr/>
              </p14:nvContentPartPr>
              <p14:xfrm>
                <a:off x="3266738" y="3339262"/>
                <a:ext cx="2521440" cy="74772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DDE3B8A5-814B-4300-FB81-5CC5D2E292F6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3257738" y="3330622"/>
                  <a:ext cx="2539080" cy="76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D2410165-D381-7EAC-C270-81FFC9D96A4B}"/>
                    </a:ext>
                  </a:extLst>
                </p14:cNvPr>
                <p14:cNvContentPartPr/>
                <p14:nvPr/>
              </p14:nvContentPartPr>
              <p14:xfrm>
                <a:off x="3466178" y="3592702"/>
                <a:ext cx="62640" cy="17028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D2410165-D381-7EAC-C270-81FFC9D96A4B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3457178" y="3583702"/>
                  <a:ext cx="802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6D5DCC66-1CB5-D4F5-1E57-C7864E440AFB}"/>
                    </a:ext>
                  </a:extLst>
                </p14:cNvPr>
                <p14:cNvContentPartPr/>
                <p14:nvPr/>
              </p14:nvContentPartPr>
              <p14:xfrm>
                <a:off x="3558338" y="3529702"/>
                <a:ext cx="54720" cy="22860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6D5DCC66-1CB5-D4F5-1E57-C7864E440AFB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3549338" y="3520702"/>
                  <a:ext cx="723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E09DD2FF-0170-C522-361B-15F3CDF51EA8}"/>
                    </a:ext>
                  </a:extLst>
                </p14:cNvPr>
                <p14:cNvContentPartPr/>
                <p14:nvPr/>
              </p14:nvContentPartPr>
              <p14:xfrm>
                <a:off x="3622778" y="3632302"/>
                <a:ext cx="55080" cy="6588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E09DD2FF-0170-C522-361B-15F3CDF51EA8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3613778" y="3623662"/>
                  <a:ext cx="727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7EDF9534-DD1B-C9A2-8986-C33410E5AAF7}"/>
                    </a:ext>
                  </a:extLst>
                </p14:cNvPr>
                <p14:cNvContentPartPr/>
                <p14:nvPr/>
              </p14:nvContentPartPr>
              <p14:xfrm>
                <a:off x="3663818" y="3542302"/>
                <a:ext cx="89640" cy="27576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7EDF9534-DD1B-C9A2-8986-C33410E5AAF7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3655178" y="3533302"/>
                  <a:ext cx="1072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5BD16221-F3EE-5807-C433-6586009F2B1F}"/>
                    </a:ext>
                  </a:extLst>
                </p14:cNvPr>
                <p14:cNvContentPartPr/>
                <p14:nvPr/>
              </p14:nvContentPartPr>
              <p14:xfrm>
                <a:off x="7521578" y="2569942"/>
                <a:ext cx="28800" cy="2520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5BD16221-F3EE-5807-C433-6586009F2B1F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7512578" y="2561302"/>
                  <a:ext cx="464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754C26E7-BD7D-59B1-F75C-007495001736}"/>
                    </a:ext>
                  </a:extLst>
                </p14:cNvPr>
                <p14:cNvContentPartPr/>
                <p14:nvPr/>
              </p14:nvContentPartPr>
              <p14:xfrm>
                <a:off x="3307418" y="3325582"/>
                <a:ext cx="466920" cy="58464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754C26E7-BD7D-59B1-F75C-007495001736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3298778" y="3316582"/>
                  <a:ext cx="484560" cy="60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E40F98BE-1F55-9D76-259E-FB1362D22858}"/>
                    </a:ext>
                  </a:extLst>
                </p14:cNvPr>
                <p14:cNvContentPartPr/>
                <p14:nvPr/>
              </p14:nvContentPartPr>
              <p14:xfrm>
                <a:off x="3646898" y="2113822"/>
                <a:ext cx="4045320" cy="136656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E40F98BE-1F55-9D76-259E-FB1362D22858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3638258" y="2105182"/>
                  <a:ext cx="4062960" cy="13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0CED3C21-B0EE-D329-FE31-0CC128D225BB}"/>
                    </a:ext>
                  </a:extLst>
                </p14:cNvPr>
                <p14:cNvContentPartPr/>
                <p14:nvPr/>
              </p14:nvContentPartPr>
              <p14:xfrm>
                <a:off x="7445258" y="2321902"/>
                <a:ext cx="221760" cy="21096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0CED3C21-B0EE-D329-FE31-0CC128D225BB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7436258" y="2312902"/>
                  <a:ext cx="2394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BFA8298A-5C6E-AB24-44D7-FB64B807C182}"/>
                    </a:ext>
                  </a:extLst>
                </p14:cNvPr>
                <p14:cNvContentPartPr/>
                <p14:nvPr/>
              </p14:nvContentPartPr>
              <p14:xfrm>
                <a:off x="7250138" y="2408302"/>
                <a:ext cx="386280" cy="43704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BFA8298A-5C6E-AB24-44D7-FB64B807C182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7241138" y="2399662"/>
                  <a:ext cx="403920" cy="45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4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FE1AEDF7-2C89-518E-2CC3-51FDC83BDB7B}"/>
                  </a:ext>
                </a:extLst>
              </p14:cNvPr>
              <p14:cNvContentPartPr/>
              <p14:nvPr/>
            </p14:nvContentPartPr>
            <p14:xfrm>
              <a:off x="5933618" y="2533582"/>
              <a:ext cx="1378080" cy="998640"/>
            </p14:xfrm>
          </p:contentPart>
        </mc:Choice>
        <mc:Fallback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FE1AEDF7-2C89-518E-2CC3-51FDC83BDB7B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5924978" y="2524942"/>
                <a:ext cx="1395720" cy="101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32" name="Gruppieren 431">
            <a:extLst>
              <a:ext uri="{FF2B5EF4-FFF2-40B4-BE49-F238E27FC236}">
                <a16:creationId xmlns:a16="http://schemas.microsoft.com/office/drawing/2014/main" id="{221C9614-9787-957C-4315-7AE2EBAE37C6}"/>
              </a:ext>
            </a:extLst>
          </p:cNvPr>
          <p:cNvGrpSpPr/>
          <p:nvPr/>
        </p:nvGrpSpPr>
        <p:grpSpPr>
          <a:xfrm>
            <a:off x="6336818" y="2490382"/>
            <a:ext cx="1246320" cy="982800"/>
            <a:chOff x="6336818" y="2490382"/>
            <a:chExt cx="1246320" cy="98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3C407948-0578-2F33-72D6-CBB68C049B64}"/>
                    </a:ext>
                  </a:extLst>
                </p14:cNvPr>
                <p14:cNvContentPartPr/>
                <p14:nvPr/>
              </p14:nvContentPartPr>
              <p14:xfrm>
                <a:off x="6956378" y="2490382"/>
                <a:ext cx="626760" cy="54108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3C407948-0578-2F33-72D6-CBB68C049B64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6947738" y="2481742"/>
                  <a:ext cx="64440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048E7D97-95B9-98FB-B301-6B3A8447C4B4}"/>
                    </a:ext>
                  </a:extLst>
                </p14:cNvPr>
                <p14:cNvContentPartPr/>
                <p14:nvPr/>
              </p14:nvContentPartPr>
              <p14:xfrm>
                <a:off x="6336818" y="3024982"/>
                <a:ext cx="914400" cy="44820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048E7D97-95B9-98FB-B301-6B3A8447C4B4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6328178" y="3016342"/>
                  <a:ext cx="932040" cy="46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0">
            <p14:nvContentPartPr>
              <p14:cNvPr id="444" name="Freihand 443">
                <a:extLst>
                  <a:ext uri="{FF2B5EF4-FFF2-40B4-BE49-F238E27FC236}">
                    <a16:creationId xmlns:a16="http://schemas.microsoft.com/office/drawing/2014/main" id="{792E0F7F-783A-60C9-9E34-6C87A827E049}"/>
                  </a:ext>
                </a:extLst>
              </p14:cNvPr>
              <p14:cNvContentPartPr/>
              <p14:nvPr/>
            </p14:nvContentPartPr>
            <p14:xfrm>
              <a:off x="3365738" y="3249622"/>
              <a:ext cx="2211480" cy="825480"/>
            </p14:xfrm>
          </p:contentPart>
        </mc:Choice>
        <mc:Fallback>
          <p:pic>
            <p:nvPicPr>
              <p:cNvPr id="444" name="Freihand 443">
                <a:extLst>
                  <a:ext uri="{FF2B5EF4-FFF2-40B4-BE49-F238E27FC236}">
                    <a16:creationId xmlns:a16="http://schemas.microsoft.com/office/drawing/2014/main" id="{792E0F7F-783A-60C9-9E34-6C87A827E049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3357098" y="3240982"/>
                <a:ext cx="2229120" cy="84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2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39F6FB2D-3834-0861-61D0-1F4C0151CF9E}"/>
                  </a:ext>
                </a:extLst>
              </p14:cNvPr>
              <p14:cNvContentPartPr/>
              <p14:nvPr/>
            </p14:nvContentPartPr>
            <p14:xfrm>
              <a:off x="4540418" y="4363462"/>
              <a:ext cx="137520" cy="290160"/>
            </p14:xfrm>
          </p:contentPart>
        </mc:Choice>
        <mc:Fallback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39F6FB2D-3834-0861-61D0-1F4C0151CF9E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4531418" y="4354462"/>
                <a:ext cx="15516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4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FBF18632-C62B-711F-BF5D-52683F396150}"/>
                  </a:ext>
                </a:extLst>
              </p14:cNvPr>
              <p14:cNvContentPartPr/>
              <p14:nvPr/>
            </p14:nvContentPartPr>
            <p14:xfrm>
              <a:off x="4214618" y="4192462"/>
              <a:ext cx="1105200" cy="1015920"/>
            </p14:xfrm>
          </p:contentPart>
        </mc:Choice>
        <mc:Fallback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FBF18632-C62B-711F-BF5D-52683F396150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4205618" y="4183462"/>
                <a:ext cx="1122840" cy="10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6">
            <p14:nvContentPartPr>
              <p14:cNvPr id="475" name="Freihand 474">
                <a:extLst>
                  <a:ext uri="{FF2B5EF4-FFF2-40B4-BE49-F238E27FC236}">
                    <a16:creationId xmlns:a16="http://schemas.microsoft.com/office/drawing/2014/main" id="{64384D5A-6C6B-09AF-4D93-981C9C1CC613}"/>
                  </a:ext>
                </a:extLst>
              </p14:cNvPr>
              <p14:cNvContentPartPr/>
              <p14:nvPr/>
            </p14:nvContentPartPr>
            <p14:xfrm>
              <a:off x="3852818" y="4410622"/>
              <a:ext cx="361440" cy="408240"/>
            </p14:xfrm>
          </p:contentPart>
        </mc:Choice>
        <mc:Fallback>
          <p:pic>
            <p:nvPicPr>
              <p:cNvPr id="475" name="Freihand 474">
                <a:extLst>
                  <a:ext uri="{FF2B5EF4-FFF2-40B4-BE49-F238E27FC236}">
                    <a16:creationId xmlns:a16="http://schemas.microsoft.com/office/drawing/2014/main" id="{64384D5A-6C6B-09AF-4D93-981C9C1CC613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3844178" y="4401982"/>
                <a:ext cx="37908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8">
            <p14:nvContentPartPr>
              <p14:cNvPr id="458" name="Freihand 457">
                <a:extLst>
                  <a:ext uri="{FF2B5EF4-FFF2-40B4-BE49-F238E27FC236}">
                    <a16:creationId xmlns:a16="http://schemas.microsoft.com/office/drawing/2014/main" id="{F1B12759-53CB-3E4B-3E34-613906838934}"/>
                  </a:ext>
                </a:extLst>
              </p14:cNvPr>
              <p14:cNvContentPartPr/>
              <p14:nvPr/>
            </p14:nvContentPartPr>
            <p14:xfrm>
              <a:off x="5450858" y="4718422"/>
              <a:ext cx="276840" cy="19080"/>
            </p14:xfrm>
          </p:contentPart>
        </mc:Choice>
        <mc:Fallback>
          <p:pic>
            <p:nvPicPr>
              <p:cNvPr id="458" name="Freihand 457">
                <a:extLst>
                  <a:ext uri="{FF2B5EF4-FFF2-40B4-BE49-F238E27FC236}">
                    <a16:creationId xmlns:a16="http://schemas.microsoft.com/office/drawing/2014/main" id="{F1B12759-53CB-3E4B-3E34-613906838934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5441858" y="4709782"/>
                <a:ext cx="2944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0">
            <p14:nvContentPartPr>
              <p14:cNvPr id="459" name="Freihand 458">
                <a:extLst>
                  <a:ext uri="{FF2B5EF4-FFF2-40B4-BE49-F238E27FC236}">
                    <a16:creationId xmlns:a16="http://schemas.microsoft.com/office/drawing/2014/main" id="{7A70AA88-EA6A-42FC-1BD2-6CD29CA47E9F}"/>
                  </a:ext>
                </a:extLst>
              </p14:cNvPr>
              <p14:cNvContentPartPr/>
              <p14:nvPr/>
            </p14:nvContentPartPr>
            <p14:xfrm>
              <a:off x="5501258" y="4782862"/>
              <a:ext cx="217440" cy="27720"/>
            </p14:xfrm>
          </p:contentPart>
        </mc:Choice>
        <mc:Fallback>
          <p:pic>
            <p:nvPicPr>
              <p:cNvPr id="459" name="Freihand 458">
                <a:extLst>
                  <a:ext uri="{FF2B5EF4-FFF2-40B4-BE49-F238E27FC236}">
                    <a16:creationId xmlns:a16="http://schemas.microsoft.com/office/drawing/2014/main" id="{7A70AA88-EA6A-42FC-1BD2-6CD29CA47E9F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5492618" y="4774222"/>
                <a:ext cx="2350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2">
            <p14:nvContentPartPr>
              <p14:cNvPr id="460" name="Freihand 459">
                <a:extLst>
                  <a:ext uri="{FF2B5EF4-FFF2-40B4-BE49-F238E27FC236}">
                    <a16:creationId xmlns:a16="http://schemas.microsoft.com/office/drawing/2014/main" id="{4E5AE880-01B0-0DA6-0C66-18BCC4354DB9}"/>
                  </a:ext>
                </a:extLst>
              </p14:cNvPr>
              <p14:cNvContentPartPr/>
              <p14:nvPr/>
            </p14:nvContentPartPr>
            <p14:xfrm>
              <a:off x="5969258" y="4639942"/>
              <a:ext cx="162360" cy="79200"/>
            </p14:xfrm>
          </p:contentPart>
        </mc:Choice>
        <mc:Fallback>
          <p:pic>
            <p:nvPicPr>
              <p:cNvPr id="460" name="Freihand 459">
                <a:extLst>
                  <a:ext uri="{FF2B5EF4-FFF2-40B4-BE49-F238E27FC236}">
                    <a16:creationId xmlns:a16="http://schemas.microsoft.com/office/drawing/2014/main" id="{4E5AE880-01B0-0DA6-0C66-18BCC4354DB9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5960618" y="4631302"/>
                <a:ext cx="1800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4">
            <p14:nvContentPartPr>
              <p14:cNvPr id="461" name="Freihand 460">
                <a:extLst>
                  <a:ext uri="{FF2B5EF4-FFF2-40B4-BE49-F238E27FC236}">
                    <a16:creationId xmlns:a16="http://schemas.microsoft.com/office/drawing/2014/main" id="{687CAC79-F340-D983-B9C6-C68B44E77178}"/>
                  </a:ext>
                </a:extLst>
              </p14:cNvPr>
              <p14:cNvContentPartPr/>
              <p14:nvPr/>
            </p14:nvContentPartPr>
            <p14:xfrm>
              <a:off x="6054578" y="4635622"/>
              <a:ext cx="148320" cy="248040"/>
            </p14:xfrm>
          </p:contentPart>
        </mc:Choice>
        <mc:Fallback>
          <p:pic>
            <p:nvPicPr>
              <p:cNvPr id="461" name="Freihand 460">
                <a:extLst>
                  <a:ext uri="{FF2B5EF4-FFF2-40B4-BE49-F238E27FC236}">
                    <a16:creationId xmlns:a16="http://schemas.microsoft.com/office/drawing/2014/main" id="{687CAC79-F340-D983-B9C6-C68B44E77178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6045578" y="4626622"/>
                <a:ext cx="16596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6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2790B6CD-D102-1104-B381-2C4049478D53}"/>
                  </a:ext>
                </a:extLst>
              </p14:cNvPr>
              <p14:cNvContentPartPr/>
              <p14:nvPr/>
            </p14:nvContentPartPr>
            <p14:xfrm>
              <a:off x="4902218" y="4390822"/>
              <a:ext cx="324720" cy="369360"/>
            </p14:xfrm>
          </p:contentPart>
        </mc:Choice>
        <mc:Fallback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2790B6CD-D102-1104-B381-2C4049478D53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4893578" y="4382182"/>
                <a:ext cx="34236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8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731CAE77-41F7-70A8-4C83-8724B481F56F}"/>
                  </a:ext>
                </a:extLst>
              </p14:cNvPr>
              <p14:cNvContentPartPr/>
              <p14:nvPr/>
            </p14:nvContentPartPr>
            <p14:xfrm>
              <a:off x="5834978" y="4432582"/>
              <a:ext cx="500400" cy="573120"/>
            </p14:xfrm>
          </p:contentPart>
        </mc:Choice>
        <mc:Fallback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731CAE77-41F7-70A8-4C83-8724B481F56F}"/>
                  </a:ext>
                </a:extLst>
              </p:cNvPr>
              <p:cNvPicPr/>
              <p:nvPr/>
            </p:nvPicPr>
            <p:blipFill>
              <a:blip r:embed="rId619"/>
              <a:stretch>
                <a:fillRect/>
              </a:stretch>
            </p:blipFill>
            <p:spPr>
              <a:xfrm>
                <a:off x="5825978" y="4423942"/>
                <a:ext cx="518040" cy="59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0">
            <p14:nvContentPartPr>
              <p14:cNvPr id="473" name="Freihand 472">
                <a:extLst>
                  <a:ext uri="{FF2B5EF4-FFF2-40B4-BE49-F238E27FC236}">
                    <a16:creationId xmlns:a16="http://schemas.microsoft.com/office/drawing/2014/main" id="{4F1FCE90-5C2B-34E3-9FE6-6E5490F83C3C}"/>
                  </a:ext>
                </a:extLst>
              </p14:cNvPr>
              <p14:cNvContentPartPr/>
              <p14:nvPr/>
            </p14:nvContentPartPr>
            <p14:xfrm>
              <a:off x="2152538" y="5814262"/>
              <a:ext cx="81000" cy="137160"/>
            </p14:xfrm>
          </p:contentPart>
        </mc:Choice>
        <mc:Fallback>
          <p:pic>
            <p:nvPicPr>
              <p:cNvPr id="473" name="Freihand 472">
                <a:extLst>
                  <a:ext uri="{FF2B5EF4-FFF2-40B4-BE49-F238E27FC236}">
                    <a16:creationId xmlns:a16="http://schemas.microsoft.com/office/drawing/2014/main" id="{4F1FCE90-5C2B-34E3-9FE6-6E5490F83C3C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2143898" y="5805622"/>
                <a:ext cx="9864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2">
            <p14:nvContentPartPr>
              <p14:cNvPr id="399" name="Freihand 398">
                <a:extLst>
                  <a:ext uri="{FF2B5EF4-FFF2-40B4-BE49-F238E27FC236}">
                    <a16:creationId xmlns:a16="http://schemas.microsoft.com/office/drawing/2014/main" id="{87EE90B9-731E-9928-4C92-42EE77495CF0}"/>
                  </a:ext>
                </a:extLst>
              </p14:cNvPr>
              <p14:cNvContentPartPr/>
              <p14:nvPr/>
            </p14:nvContentPartPr>
            <p14:xfrm>
              <a:off x="121058" y="4267342"/>
              <a:ext cx="16560" cy="154080"/>
            </p14:xfrm>
          </p:contentPart>
        </mc:Choice>
        <mc:Fallback>
          <p:pic>
            <p:nvPicPr>
              <p:cNvPr id="399" name="Freihand 398">
                <a:extLst>
                  <a:ext uri="{FF2B5EF4-FFF2-40B4-BE49-F238E27FC236}">
                    <a16:creationId xmlns:a16="http://schemas.microsoft.com/office/drawing/2014/main" id="{87EE90B9-731E-9928-4C92-42EE77495CF0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112418" y="4258702"/>
                <a:ext cx="342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4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748EA228-F390-269E-47F4-E97B4629EDE8}"/>
                  </a:ext>
                </a:extLst>
              </p14:cNvPr>
              <p14:cNvContentPartPr/>
              <p14:nvPr/>
            </p14:nvContentPartPr>
            <p14:xfrm>
              <a:off x="215018" y="4248982"/>
              <a:ext cx="93600" cy="161640"/>
            </p14:xfrm>
          </p:contentPart>
        </mc:Choice>
        <mc:Fallback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748EA228-F390-269E-47F4-E97B4629EDE8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206378" y="4240342"/>
                <a:ext cx="11124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6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id="{D8C4C95C-A9BD-8410-F1C9-10F1A591EC2C}"/>
                  </a:ext>
                </a:extLst>
              </p14:cNvPr>
              <p14:cNvContentPartPr/>
              <p14:nvPr/>
            </p14:nvContentPartPr>
            <p14:xfrm>
              <a:off x="422018" y="4299022"/>
              <a:ext cx="135000" cy="74520"/>
            </p14:xfrm>
          </p:contentPart>
        </mc:Choice>
        <mc:Fallback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D8C4C95C-A9BD-8410-F1C9-10F1A591EC2C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413018" y="4290382"/>
                <a:ext cx="15264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8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EF687FFF-4A62-213B-7737-B174E4BA0F52}"/>
                  </a:ext>
                </a:extLst>
              </p14:cNvPr>
              <p14:cNvContentPartPr/>
              <p14:nvPr/>
            </p14:nvContentPartPr>
            <p14:xfrm>
              <a:off x="612458" y="4214062"/>
              <a:ext cx="201600" cy="164880"/>
            </p14:xfrm>
          </p:contentPart>
        </mc:Choice>
        <mc:Fallback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EF687FFF-4A62-213B-7737-B174E4BA0F52}"/>
                  </a:ext>
                </a:extLst>
              </p:cNvPr>
              <p:cNvPicPr/>
              <p:nvPr/>
            </p:nvPicPr>
            <p:blipFill>
              <a:blip r:embed="rId629"/>
              <a:stretch>
                <a:fillRect/>
              </a:stretch>
            </p:blipFill>
            <p:spPr>
              <a:xfrm>
                <a:off x="603818" y="4205062"/>
                <a:ext cx="21924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0">
            <p14:nvContentPartPr>
              <p14:cNvPr id="403" name="Freihand 402">
                <a:extLst>
                  <a:ext uri="{FF2B5EF4-FFF2-40B4-BE49-F238E27FC236}">
                    <a16:creationId xmlns:a16="http://schemas.microsoft.com/office/drawing/2014/main" id="{017D7531-E413-B538-BA83-D3857932A454}"/>
                  </a:ext>
                </a:extLst>
              </p14:cNvPr>
              <p14:cNvContentPartPr/>
              <p14:nvPr/>
            </p14:nvContentPartPr>
            <p14:xfrm>
              <a:off x="804698" y="4216222"/>
              <a:ext cx="100800" cy="141480"/>
            </p14:xfrm>
          </p:contentPart>
        </mc:Choice>
        <mc:Fallback>
          <p:pic>
            <p:nvPicPr>
              <p:cNvPr id="403" name="Freihand 402">
                <a:extLst>
                  <a:ext uri="{FF2B5EF4-FFF2-40B4-BE49-F238E27FC236}">
                    <a16:creationId xmlns:a16="http://schemas.microsoft.com/office/drawing/2014/main" id="{017D7531-E413-B538-BA83-D3857932A454}"/>
                  </a:ext>
                </a:extLst>
              </p:cNvPr>
              <p:cNvPicPr/>
              <p:nvPr/>
            </p:nvPicPr>
            <p:blipFill>
              <a:blip r:embed="rId631"/>
              <a:stretch>
                <a:fillRect/>
              </a:stretch>
            </p:blipFill>
            <p:spPr>
              <a:xfrm>
                <a:off x="795698" y="4207222"/>
                <a:ext cx="1184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2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953DC18D-B15A-7684-3D52-47CB7D216970}"/>
                  </a:ext>
                </a:extLst>
              </p14:cNvPr>
              <p14:cNvContentPartPr/>
              <p14:nvPr/>
            </p14:nvContentPartPr>
            <p14:xfrm>
              <a:off x="1012418" y="4122982"/>
              <a:ext cx="55080" cy="83520"/>
            </p14:xfrm>
          </p:contentPart>
        </mc:Choice>
        <mc:Fallback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953DC18D-B15A-7684-3D52-47CB7D216970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1003778" y="4114342"/>
                <a:ext cx="7272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4">
            <p14:nvContentPartPr>
              <p14:cNvPr id="405" name="Freihand 404">
                <a:extLst>
                  <a:ext uri="{FF2B5EF4-FFF2-40B4-BE49-F238E27FC236}">
                    <a16:creationId xmlns:a16="http://schemas.microsoft.com/office/drawing/2014/main" id="{F17DA4C0-D6D1-E677-8464-3D8316772059}"/>
                  </a:ext>
                </a:extLst>
              </p14:cNvPr>
              <p14:cNvContentPartPr/>
              <p14:nvPr/>
            </p14:nvContentPartPr>
            <p14:xfrm>
              <a:off x="33578" y="4133422"/>
              <a:ext cx="93600" cy="37800"/>
            </p14:xfrm>
          </p:contentPart>
        </mc:Choice>
        <mc:Fallback>
          <p:pic>
            <p:nvPicPr>
              <p:cNvPr id="405" name="Freihand 404">
                <a:extLst>
                  <a:ext uri="{FF2B5EF4-FFF2-40B4-BE49-F238E27FC236}">
                    <a16:creationId xmlns:a16="http://schemas.microsoft.com/office/drawing/2014/main" id="{F17DA4C0-D6D1-E677-8464-3D8316772059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24578" y="4124782"/>
                <a:ext cx="1112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6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6AAC7063-673F-3126-A2B8-E86C7AAE291B}"/>
                  </a:ext>
                </a:extLst>
              </p14:cNvPr>
              <p14:cNvContentPartPr/>
              <p14:nvPr/>
            </p14:nvContentPartPr>
            <p14:xfrm>
              <a:off x="65978" y="4739302"/>
              <a:ext cx="238680" cy="52560"/>
            </p14:xfrm>
          </p:contentPart>
        </mc:Choice>
        <mc:Fallback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6AAC7063-673F-3126-A2B8-E86C7AAE291B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56978" y="4730302"/>
                <a:ext cx="25632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8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864099AE-127B-57B2-6A24-2FEA5EE4320C}"/>
                  </a:ext>
                </a:extLst>
              </p14:cNvPr>
              <p14:cNvContentPartPr/>
              <p14:nvPr/>
            </p14:nvContentPartPr>
            <p14:xfrm>
              <a:off x="109178" y="4857382"/>
              <a:ext cx="218160" cy="5040"/>
            </p14:xfrm>
          </p:contentPart>
        </mc:Choice>
        <mc:Fallback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864099AE-127B-57B2-6A24-2FEA5EE4320C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100538" y="4848382"/>
                <a:ext cx="23580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0">
            <p14:nvContentPartPr>
              <p14:cNvPr id="408" name="Freihand 407">
                <a:extLst>
                  <a:ext uri="{FF2B5EF4-FFF2-40B4-BE49-F238E27FC236}">
                    <a16:creationId xmlns:a16="http://schemas.microsoft.com/office/drawing/2014/main" id="{11BE098D-2D05-F18A-15D0-D864FC973923}"/>
                  </a:ext>
                </a:extLst>
              </p14:cNvPr>
              <p14:cNvContentPartPr/>
              <p14:nvPr/>
            </p14:nvContentPartPr>
            <p14:xfrm>
              <a:off x="300338" y="4717342"/>
              <a:ext cx="170640" cy="182880"/>
            </p14:xfrm>
          </p:contentPart>
        </mc:Choice>
        <mc:Fallback>
          <p:pic>
            <p:nvPicPr>
              <p:cNvPr id="408" name="Freihand 407">
                <a:extLst>
                  <a:ext uri="{FF2B5EF4-FFF2-40B4-BE49-F238E27FC236}">
                    <a16:creationId xmlns:a16="http://schemas.microsoft.com/office/drawing/2014/main" id="{11BE098D-2D05-F18A-15D0-D864FC973923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291338" y="4708702"/>
                <a:ext cx="18828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2">
            <p14:nvContentPartPr>
              <p14:cNvPr id="411" name="Freihand 410">
                <a:extLst>
                  <a:ext uri="{FF2B5EF4-FFF2-40B4-BE49-F238E27FC236}">
                    <a16:creationId xmlns:a16="http://schemas.microsoft.com/office/drawing/2014/main" id="{9C6EE6A6-8AA4-5F74-7FF6-772313ABED1D}"/>
                  </a:ext>
                </a:extLst>
              </p14:cNvPr>
              <p14:cNvContentPartPr/>
              <p14:nvPr/>
            </p14:nvContentPartPr>
            <p14:xfrm>
              <a:off x="931778" y="4584142"/>
              <a:ext cx="121320" cy="145080"/>
            </p14:xfrm>
          </p:contentPart>
        </mc:Choice>
        <mc:Fallback>
          <p:pic>
            <p:nvPicPr>
              <p:cNvPr id="411" name="Freihand 410">
                <a:extLst>
                  <a:ext uri="{FF2B5EF4-FFF2-40B4-BE49-F238E27FC236}">
                    <a16:creationId xmlns:a16="http://schemas.microsoft.com/office/drawing/2014/main" id="{9C6EE6A6-8AA4-5F74-7FF6-772313ABED1D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923138" y="4575502"/>
                <a:ext cx="13896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4">
            <p14:nvContentPartPr>
              <p14:cNvPr id="412" name="Freihand 411">
                <a:extLst>
                  <a:ext uri="{FF2B5EF4-FFF2-40B4-BE49-F238E27FC236}">
                    <a16:creationId xmlns:a16="http://schemas.microsoft.com/office/drawing/2014/main" id="{639F1CD0-AA56-A838-3359-0979F25CA5C7}"/>
                  </a:ext>
                </a:extLst>
              </p14:cNvPr>
              <p14:cNvContentPartPr/>
              <p14:nvPr/>
            </p14:nvContentPartPr>
            <p14:xfrm>
              <a:off x="1041938" y="4678822"/>
              <a:ext cx="91080" cy="88560"/>
            </p14:xfrm>
          </p:contentPart>
        </mc:Choice>
        <mc:Fallback>
          <p:pic>
            <p:nvPicPr>
              <p:cNvPr id="412" name="Freihand 411">
                <a:extLst>
                  <a:ext uri="{FF2B5EF4-FFF2-40B4-BE49-F238E27FC236}">
                    <a16:creationId xmlns:a16="http://schemas.microsoft.com/office/drawing/2014/main" id="{639F1CD0-AA56-A838-3359-0979F25CA5C7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1033298" y="4669822"/>
                <a:ext cx="10872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6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F222317F-CDC9-7A50-BCAF-96E85F5FD9F2}"/>
                  </a:ext>
                </a:extLst>
              </p14:cNvPr>
              <p14:cNvContentPartPr/>
              <p14:nvPr/>
            </p14:nvContentPartPr>
            <p14:xfrm>
              <a:off x="1227338" y="4599262"/>
              <a:ext cx="129960" cy="104040"/>
            </p14:xfrm>
          </p:contentPart>
        </mc:Choice>
        <mc:Fallback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F222317F-CDC9-7A50-BCAF-96E85F5FD9F2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1218698" y="4590622"/>
                <a:ext cx="14760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8">
            <p14:nvContentPartPr>
              <p14:cNvPr id="414" name="Freihand 413">
                <a:extLst>
                  <a:ext uri="{FF2B5EF4-FFF2-40B4-BE49-F238E27FC236}">
                    <a16:creationId xmlns:a16="http://schemas.microsoft.com/office/drawing/2014/main" id="{249CA90D-00B6-3BC8-BE84-1D0CCDCC6A5C}"/>
                  </a:ext>
                </a:extLst>
              </p14:cNvPr>
              <p14:cNvContentPartPr/>
              <p14:nvPr/>
            </p14:nvContentPartPr>
            <p14:xfrm>
              <a:off x="1383218" y="4567942"/>
              <a:ext cx="176760" cy="145440"/>
            </p14:xfrm>
          </p:contentPart>
        </mc:Choice>
        <mc:Fallback>
          <p:pic>
            <p:nvPicPr>
              <p:cNvPr id="414" name="Freihand 413">
                <a:extLst>
                  <a:ext uri="{FF2B5EF4-FFF2-40B4-BE49-F238E27FC236}">
                    <a16:creationId xmlns:a16="http://schemas.microsoft.com/office/drawing/2014/main" id="{249CA90D-00B6-3BC8-BE84-1D0CCDCC6A5C}"/>
                  </a:ext>
                </a:extLst>
              </p:cNvPr>
              <p:cNvPicPr/>
              <p:nvPr/>
            </p:nvPicPr>
            <p:blipFill>
              <a:blip r:embed="rId649"/>
              <a:stretch>
                <a:fillRect/>
              </a:stretch>
            </p:blipFill>
            <p:spPr>
              <a:xfrm>
                <a:off x="1374578" y="4558942"/>
                <a:ext cx="1944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0">
            <p14:nvContentPartPr>
              <p14:cNvPr id="415" name="Freihand 414">
                <a:extLst>
                  <a:ext uri="{FF2B5EF4-FFF2-40B4-BE49-F238E27FC236}">
                    <a16:creationId xmlns:a16="http://schemas.microsoft.com/office/drawing/2014/main" id="{47F3C66A-19E8-8384-73A0-B08BE68ABDA0}"/>
                  </a:ext>
                </a:extLst>
              </p14:cNvPr>
              <p14:cNvContentPartPr/>
              <p14:nvPr/>
            </p14:nvContentPartPr>
            <p14:xfrm>
              <a:off x="1430378" y="4508542"/>
              <a:ext cx="173880" cy="40680"/>
            </p14:xfrm>
          </p:contentPart>
        </mc:Choice>
        <mc:Fallback>
          <p:pic>
            <p:nvPicPr>
              <p:cNvPr id="415" name="Freihand 414">
                <a:extLst>
                  <a:ext uri="{FF2B5EF4-FFF2-40B4-BE49-F238E27FC236}">
                    <a16:creationId xmlns:a16="http://schemas.microsoft.com/office/drawing/2014/main" id="{47F3C66A-19E8-8384-73A0-B08BE68ABDA0}"/>
                  </a:ext>
                </a:extLst>
              </p:cNvPr>
              <p:cNvPicPr/>
              <p:nvPr/>
            </p:nvPicPr>
            <p:blipFill>
              <a:blip r:embed="rId651"/>
              <a:stretch>
                <a:fillRect/>
              </a:stretch>
            </p:blipFill>
            <p:spPr>
              <a:xfrm>
                <a:off x="1421378" y="4499542"/>
                <a:ext cx="1915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2">
            <p14:nvContentPartPr>
              <p14:cNvPr id="416" name="Freihand 415">
                <a:extLst>
                  <a:ext uri="{FF2B5EF4-FFF2-40B4-BE49-F238E27FC236}">
                    <a16:creationId xmlns:a16="http://schemas.microsoft.com/office/drawing/2014/main" id="{8C4A7F3E-57A6-5631-E356-67E228128662}"/>
                  </a:ext>
                </a:extLst>
              </p14:cNvPr>
              <p14:cNvContentPartPr/>
              <p14:nvPr/>
            </p14:nvContentPartPr>
            <p14:xfrm>
              <a:off x="1683818" y="4662262"/>
              <a:ext cx="69480" cy="127800"/>
            </p14:xfrm>
          </p:contentPart>
        </mc:Choice>
        <mc:Fallback>
          <p:pic>
            <p:nvPicPr>
              <p:cNvPr id="416" name="Freihand 415">
                <a:extLst>
                  <a:ext uri="{FF2B5EF4-FFF2-40B4-BE49-F238E27FC236}">
                    <a16:creationId xmlns:a16="http://schemas.microsoft.com/office/drawing/2014/main" id="{8C4A7F3E-57A6-5631-E356-67E228128662}"/>
                  </a:ext>
                </a:extLst>
              </p:cNvPr>
              <p:cNvPicPr/>
              <p:nvPr/>
            </p:nvPicPr>
            <p:blipFill>
              <a:blip r:embed="rId653"/>
              <a:stretch>
                <a:fillRect/>
              </a:stretch>
            </p:blipFill>
            <p:spPr>
              <a:xfrm>
                <a:off x="1675178" y="4653622"/>
                <a:ext cx="871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4">
            <p14:nvContentPartPr>
              <p14:cNvPr id="417" name="Freihand 416">
                <a:extLst>
                  <a:ext uri="{FF2B5EF4-FFF2-40B4-BE49-F238E27FC236}">
                    <a16:creationId xmlns:a16="http://schemas.microsoft.com/office/drawing/2014/main" id="{EB243048-B552-0AD8-9F7B-22983916E7EB}"/>
                  </a:ext>
                </a:extLst>
              </p14:cNvPr>
              <p14:cNvContentPartPr/>
              <p14:nvPr/>
            </p14:nvContentPartPr>
            <p14:xfrm>
              <a:off x="1850138" y="4559662"/>
              <a:ext cx="32760" cy="148320"/>
            </p14:xfrm>
          </p:contentPart>
        </mc:Choice>
        <mc:Fallback>
          <p:pic>
            <p:nvPicPr>
              <p:cNvPr id="417" name="Freihand 416">
                <a:extLst>
                  <a:ext uri="{FF2B5EF4-FFF2-40B4-BE49-F238E27FC236}">
                    <a16:creationId xmlns:a16="http://schemas.microsoft.com/office/drawing/2014/main" id="{EB243048-B552-0AD8-9F7B-22983916E7EB}"/>
                  </a:ext>
                </a:extLst>
              </p:cNvPr>
              <p:cNvPicPr/>
              <p:nvPr/>
            </p:nvPicPr>
            <p:blipFill>
              <a:blip r:embed="rId655"/>
              <a:stretch>
                <a:fillRect/>
              </a:stretch>
            </p:blipFill>
            <p:spPr>
              <a:xfrm>
                <a:off x="1841498" y="4550662"/>
                <a:ext cx="5040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6">
            <p14:nvContentPartPr>
              <p14:cNvPr id="418" name="Freihand 417">
                <a:extLst>
                  <a:ext uri="{FF2B5EF4-FFF2-40B4-BE49-F238E27FC236}">
                    <a16:creationId xmlns:a16="http://schemas.microsoft.com/office/drawing/2014/main" id="{8F669910-F776-EC93-4664-630C91034E36}"/>
                  </a:ext>
                </a:extLst>
              </p14:cNvPr>
              <p14:cNvContentPartPr/>
              <p14:nvPr/>
            </p14:nvContentPartPr>
            <p14:xfrm>
              <a:off x="1785338" y="4624462"/>
              <a:ext cx="142200" cy="14400"/>
            </p14:xfrm>
          </p:contentPart>
        </mc:Choice>
        <mc:Fallback>
          <p:pic>
            <p:nvPicPr>
              <p:cNvPr id="418" name="Freihand 417">
                <a:extLst>
                  <a:ext uri="{FF2B5EF4-FFF2-40B4-BE49-F238E27FC236}">
                    <a16:creationId xmlns:a16="http://schemas.microsoft.com/office/drawing/2014/main" id="{8F669910-F776-EC93-4664-630C91034E36}"/>
                  </a:ext>
                </a:extLst>
              </p:cNvPr>
              <p:cNvPicPr/>
              <p:nvPr/>
            </p:nvPicPr>
            <p:blipFill>
              <a:blip r:embed="rId657"/>
              <a:stretch>
                <a:fillRect/>
              </a:stretch>
            </p:blipFill>
            <p:spPr>
              <a:xfrm>
                <a:off x="1776338" y="4615822"/>
                <a:ext cx="15984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8">
            <p14:nvContentPartPr>
              <p14:cNvPr id="419" name="Freihand 418">
                <a:extLst>
                  <a:ext uri="{FF2B5EF4-FFF2-40B4-BE49-F238E27FC236}">
                    <a16:creationId xmlns:a16="http://schemas.microsoft.com/office/drawing/2014/main" id="{B1CEAC19-A253-99F8-9F4A-9AE579E09469}"/>
                  </a:ext>
                </a:extLst>
              </p14:cNvPr>
              <p14:cNvContentPartPr/>
              <p14:nvPr/>
            </p14:nvContentPartPr>
            <p14:xfrm>
              <a:off x="2027618" y="4489102"/>
              <a:ext cx="160920" cy="208080"/>
            </p14:xfrm>
          </p:contentPart>
        </mc:Choice>
        <mc:Fallback>
          <p:pic>
            <p:nvPicPr>
              <p:cNvPr id="419" name="Freihand 418">
                <a:extLst>
                  <a:ext uri="{FF2B5EF4-FFF2-40B4-BE49-F238E27FC236}">
                    <a16:creationId xmlns:a16="http://schemas.microsoft.com/office/drawing/2014/main" id="{B1CEAC19-A253-99F8-9F4A-9AE579E09469}"/>
                  </a:ext>
                </a:extLst>
              </p:cNvPr>
              <p:cNvPicPr/>
              <p:nvPr/>
            </p:nvPicPr>
            <p:blipFill>
              <a:blip r:embed="rId659"/>
              <a:stretch>
                <a:fillRect/>
              </a:stretch>
            </p:blipFill>
            <p:spPr>
              <a:xfrm>
                <a:off x="2018618" y="4480462"/>
                <a:ext cx="17856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0">
            <p14:nvContentPartPr>
              <p14:cNvPr id="420" name="Freihand 419">
                <a:extLst>
                  <a:ext uri="{FF2B5EF4-FFF2-40B4-BE49-F238E27FC236}">
                    <a16:creationId xmlns:a16="http://schemas.microsoft.com/office/drawing/2014/main" id="{3C9773E1-CDCC-A2E9-2B6D-E4C56AA77243}"/>
                  </a:ext>
                </a:extLst>
              </p14:cNvPr>
              <p14:cNvContentPartPr/>
              <p14:nvPr/>
            </p14:nvContentPartPr>
            <p14:xfrm>
              <a:off x="851858" y="4803022"/>
              <a:ext cx="1420560" cy="70200"/>
            </p14:xfrm>
          </p:contentPart>
        </mc:Choice>
        <mc:Fallback>
          <p:pic>
            <p:nvPicPr>
              <p:cNvPr id="420" name="Freihand 419">
                <a:extLst>
                  <a:ext uri="{FF2B5EF4-FFF2-40B4-BE49-F238E27FC236}">
                    <a16:creationId xmlns:a16="http://schemas.microsoft.com/office/drawing/2014/main" id="{3C9773E1-CDCC-A2E9-2B6D-E4C56AA77243}"/>
                  </a:ext>
                </a:extLst>
              </p:cNvPr>
              <p:cNvPicPr/>
              <p:nvPr/>
            </p:nvPicPr>
            <p:blipFill>
              <a:blip r:embed="rId661"/>
              <a:stretch>
                <a:fillRect/>
              </a:stretch>
            </p:blipFill>
            <p:spPr>
              <a:xfrm>
                <a:off x="843218" y="4794382"/>
                <a:ext cx="143820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2">
            <p14:nvContentPartPr>
              <p14:cNvPr id="421" name="Freihand 420">
                <a:extLst>
                  <a:ext uri="{FF2B5EF4-FFF2-40B4-BE49-F238E27FC236}">
                    <a16:creationId xmlns:a16="http://schemas.microsoft.com/office/drawing/2014/main" id="{424BD02E-5D4E-2021-7D2F-AEFC46AAB0DE}"/>
                  </a:ext>
                </a:extLst>
              </p14:cNvPr>
              <p14:cNvContentPartPr/>
              <p14:nvPr/>
            </p14:nvContentPartPr>
            <p14:xfrm>
              <a:off x="1169738" y="5010022"/>
              <a:ext cx="152280" cy="170640"/>
            </p14:xfrm>
          </p:contentPart>
        </mc:Choice>
        <mc:Fallback>
          <p:pic>
            <p:nvPicPr>
              <p:cNvPr id="421" name="Freihand 420">
                <a:extLst>
                  <a:ext uri="{FF2B5EF4-FFF2-40B4-BE49-F238E27FC236}">
                    <a16:creationId xmlns:a16="http://schemas.microsoft.com/office/drawing/2014/main" id="{424BD02E-5D4E-2021-7D2F-AEFC46AAB0DE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1161098" y="5001022"/>
                <a:ext cx="16992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4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id="{F05D975F-FAD0-638C-54BF-4B29D00EBFC3}"/>
                  </a:ext>
                </a:extLst>
              </p14:cNvPr>
              <p14:cNvContentPartPr/>
              <p14:nvPr/>
            </p14:nvContentPartPr>
            <p14:xfrm>
              <a:off x="1448738" y="5082742"/>
              <a:ext cx="119160" cy="6480"/>
            </p14:xfrm>
          </p:contentPart>
        </mc:Choice>
        <mc:Fallback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F05D975F-FAD0-638C-54BF-4B29D00EBFC3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1440098" y="5074102"/>
                <a:ext cx="1368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6">
            <p14:nvContentPartPr>
              <p14:cNvPr id="423" name="Freihand 422">
                <a:extLst>
                  <a:ext uri="{FF2B5EF4-FFF2-40B4-BE49-F238E27FC236}">
                    <a16:creationId xmlns:a16="http://schemas.microsoft.com/office/drawing/2014/main" id="{20BD487A-27A1-088D-0A2B-5FD6CD417AC3}"/>
                  </a:ext>
                </a:extLst>
              </p14:cNvPr>
              <p14:cNvContentPartPr/>
              <p14:nvPr/>
            </p14:nvContentPartPr>
            <p14:xfrm>
              <a:off x="1665098" y="4984102"/>
              <a:ext cx="131400" cy="155160"/>
            </p14:xfrm>
          </p:contentPart>
        </mc:Choice>
        <mc:Fallback>
          <p:pic>
            <p:nvPicPr>
              <p:cNvPr id="423" name="Freihand 422">
                <a:extLst>
                  <a:ext uri="{FF2B5EF4-FFF2-40B4-BE49-F238E27FC236}">
                    <a16:creationId xmlns:a16="http://schemas.microsoft.com/office/drawing/2014/main" id="{20BD487A-27A1-088D-0A2B-5FD6CD417AC3}"/>
                  </a:ext>
                </a:extLst>
              </p:cNvPr>
              <p:cNvPicPr/>
              <p:nvPr/>
            </p:nvPicPr>
            <p:blipFill>
              <a:blip r:embed="rId667"/>
              <a:stretch>
                <a:fillRect/>
              </a:stretch>
            </p:blipFill>
            <p:spPr>
              <a:xfrm>
                <a:off x="1656458" y="4975462"/>
                <a:ext cx="1490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8">
            <p14:nvContentPartPr>
              <p14:cNvPr id="424" name="Freihand 423">
                <a:extLst>
                  <a:ext uri="{FF2B5EF4-FFF2-40B4-BE49-F238E27FC236}">
                    <a16:creationId xmlns:a16="http://schemas.microsoft.com/office/drawing/2014/main" id="{960CF589-F4B2-D62E-0B02-1CCE84AAA41C}"/>
                  </a:ext>
                </a:extLst>
              </p14:cNvPr>
              <p14:cNvContentPartPr/>
              <p14:nvPr/>
            </p14:nvContentPartPr>
            <p14:xfrm>
              <a:off x="1847618" y="5091742"/>
              <a:ext cx="111240" cy="173160"/>
            </p14:xfrm>
          </p:contentPart>
        </mc:Choice>
        <mc:Fallback>
          <p:pic>
            <p:nvPicPr>
              <p:cNvPr id="424" name="Freihand 423">
                <a:extLst>
                  <a:ext uri="{FF2B5EF4-FFF2-40B4-BE49-F238E27FC236}">
                    <a16:creationId xmlns:a16="http://schemas.microsoft.com/office/drawing/2014/main" id="{960CF589-F4B2-D62E-0B02-1CCE84AAA41C}"/>
                  </a:ext>
                </a:extLst>
              </p:cNvPr>
              <p:cNvPicPr/>
              <p:nvPr/>
            </p:nvPicPr>
            <p:blipFill>
              <a:blip r:embed="rId669"/>
              <a:stretch>
                <a:fillRect/>
              </a:stretch>
            </p:blipFill>
            <p:spPr>
              <a:xfrm>
                <a:off x="1838978" y="5082742"/>
                <a:ext cx="12888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0">
            <p14:nvContentPartPr>
              <p14:cNvPr id="427" name="Freihand 426">
                <a:extLst>
                  <a:ext uri="{FF2B5EF4-FFF2-40B4-BE49-F238E27FC236}">
                    <a16:creationId xmlns:a16="http://schemas.microsoft.com/office/drawing/2014/main" id="{70A11E44-991D-6177-7337-0C4CF9E2E144}"/>
                  </a:ext>
                </a:extLst>
              </p14:cNvPr>
              <p14:cNvContentPartPr/>
              <p14:nvPr/>
            </p14:nvContentPartPr>
            <p14:xfrm>
              <a:off x="2664818" y="4743982"/>
              <a:ext cx="39960" cy="171720"/>
            </p14:xfrm>
          </p:contentPart>
        </mc:Choice>
        <mc:Fallback>
          <p:pic>
            <p:nvPicPr>
              <p:cNvPr id="427" name="Freihand 426">
                <a:extLst>
                  <a:ext uri="{FF2B5EF4-FFF2-40B4-BE49-F238E27FC236}">
                    <a16:creationId xmlns:a16="http://schemas.microsoft.com/office/drawing/2014/main" id="{70A11E44-991D-6177-7337-0C4CF9E2E144}"/>
                  </a:ext>
                </a:extLst>
              </p:cNvPr>
              <p:cNvPicPr/>
              <p:nvPr/>
            </p:nvPicPr>
            <p:blipFill>
              <a:blip r:embed="rId671"/>
              <a:stretch>
                <a:fillRect/>
              </a:stretch>
            </p:blipFill>
            <p:spPr>
              <a:xfrm>
                <a:off x="2656178" y="4734982"/>
                <a:ext cx="5760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2">
            <p14:nvContentPartPr>
              <p14:cNvPr id="428" name="Freihand 427">
                <a:extLst>
                  <a:ext uri="{FF2B5EF4-FFF2-40B4-BE49-F238E27FC236}">
                    <a16:creationId xmlns:a16="http://schemas.microsoft.com/office/drawing/2014/main" id="{293D85F0-7F65-E953-12E3-F72EBA1ED4A2}"/>
                  </a:ext>
                </a:extLst>
              </p14:cNvPr>
              <p14:cNvContentPartPr/>
              <p14:nvPr/>
            </p14:nvContentPartPr>
            <p14:xfrm>
              <a:off x="2608298" y="4797622"/>
              <a:ext cx="217440" cy="29160"/>
            </p14:xfrm>
          </p:contentPart>
        </mc:Choice>
        <mc:Fallback>
          <p:pic>
            <p:nvPicPr>
              <p:cNvPr id="428" name="Freihand 427">
                <a:extLst>
                  <a:ext uri="{FF2B5EF4-FFF2-40B4-BE49-F238E27FC236}">
                    <a16:creationId xmlns:a16="http://schemas.microsoft.com/office/drawing/2014/main" id="{293D85F0-7F65-E953-12E3-F72EBA1ED4A2}"/>
                  </a:ext>
                </a:extLst>
              </p:cNvPr>
              <p:cNvPicPr/>
              <p:nvPr/>
            </p:nvPicPr>
            <p:blipFill>
              <a:blip r:embed="rId673"/>
              <a:stretch>
                <a:fillRect/>
              </a:stretch>
            </p:blipFill>
            <p:spPr>
              <a:xfrm>
                <a:off x="2599298" y="4788622"/>
                <a:ext cx="2350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4">
            <p14:nvContentPartPr>
              <p14:cNvPr id="434" name="Freihand 433">
                <a:extLst>
                  <a:ext uri="{FF2B5EF4-FFF2-40B4-BE49-F238E27FC236}">
                    <a16:creationId xmlns:a16="http://schemas.microsoft.com/office/drawing/2014/main" id="{21E16819-BE69-3FE4-26D6-76008A76BB54}"/>
                  </a:ext>
                </a:extLst>
              </p14:cNvPr>
              <p14:cNvContentPartPr/>
              <p14:nvPr/>
            </p14:nvContentPartPr>
            <p14:xfrm>
              <a:off x="3129218" y="4402342"/>
              <a:ext cx="3600" cy="20880"/>
            </p14:xfrm>
          </p:contentPart>
        </mc:Choice>
        <mc:Fallback>
          <p:pic>
            <p:nvPicPr>
              <p:cNvPr id="434" name="Freihand 433">
                <a:extLst>
                  <a:ext uri="{FF2B5EF4-FFF2-40B4-BE49-F238E27FC236}">
                    <a16:creationId xmlns:a16="http://schemas.microsoft.com/office/drawing/2014/main" id="{21E16819-BE69-3FE4-26D6-76008A76BB54}"/>
                  </a:ext>
                </a:extLst>
              </p:cNvPr>
              <p:cNvPicPr/>
              <p:nvPr/>
            </p:nvPicPr>
            <p:blipFill>
              <a:blip r:embed="rId675"/>
              <a:stretch>
                <a:fillRect/>
              </a:stretch>
            </p:blipFill>
            <p:spPr>
              <a:xfrm>
                <a:off x="3120578" y="4393342"/>
                <a:ext cx="212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6">
            <p14:nvContentPartPr>
              <p14:cNvPr id="433" name="Freihand 432">
                <a:extLst>
                  <a:ext uri="{FF2B5EF4-FFF2-40B4-BE49-F238E27FC236}">
                    <a16:creationId xmlns:a16="http://schemas.microsoft.com/office/drawing/2014/main" id="{0504F0C5-1E8F-702D-A090-6311CA8BF6E0}"/>
                  </a:ext>
                </a:extLst>
              </p14:cNvPr>
              <p14:cNvContentPartPr/>
              <p14:nvPr/>
            </p14:nvContentPartPr>
            <p14:xfrm>
              <a:off x="3111218" y="4558942"/>
              <a:ext cx="82440" cy="104760"/>
            </p14:xfrm>
          </p:contentPart>
        </mc:Choice>
        <mc:Fallback>
          <p:pic>
            <p:nvPicPr>
              <p:cNvPr id="433" name="Freihand 432">
                <a:extLst>
                  <a:ext uri="{FF2B5EF4-FFF2-40B4-BE49-F238E27FC236}">
                    <a16:creationId xmlns:a16="http://schemas.microsoft.com/office/drawing/2014/main" id="{0504F0C5-1E8F-702D-A090-6311CA8BF6E0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3102578" y="4549942"/>
                <a:ext cx="1000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8">
            <p14:nvContentPartPr>
              <p14:cNvPr id="435" name="Freihand 434">
                <a:extLst>
                  <a:ext uri="{FF2B5EF4-FFF2-40B4-BE49-F238E27FC236}">
                    <a16:creationId xmlns:a16="http://schemas.microsoft.com/office/drawing/2014/main" id="{AC593F71-E9DD-8375-7179-3CAD609536A5}"/>
                  </a:ext>
                </a:extLst>
              </p14:cNvPr>
              <p14:cNvContentPartPr/>
              <p14:nvPr/>
            </p14:nvContentPartPr>
            <p14:xfrm>
              <a:off x="3258458" y="4641382"/>
              <a:ext cx="56520" cy="68760"/>
            </p14:xfrm>
          </p:contentPart>
        </mc:Choice>
        <mc:Fallback>
          <p:pic>
            <p:nvPicPr>
              <p:cNvPr id="435" name="Freihand 434">
                <a:extLst>
                  <a:ext uri="{FF2B5EF4-FFF2-40B4-BE49-F238E27FC236}">
                    <a16:creationId xmlns:a16="http://schemas.microsoft.com/office/drawing/2014/main" id="{AC593F71-E9DD-8375-7179-3CAD609536A5}"/>
                  </a:ext>
                </a:extLst>
              </p:cNvPr>
              <p:cNvPicPr/>
              <p:nvPr/>
            </p:nvPicPr>
            <p:blipFill>
              <a:blip r:embed="rId679"/>
              <a:stretch>
                <a:fillRect/>
              </a:stretch>
            </p:blipFill>
            <p:spPr>
              <a:xfrm>
                <a:off x="3249458" y="4632382"/>
                <a:ext cx="7416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0">
            <p14:nvContentPartPr>
              <p14:cNvPr id="436" name="Freihand 435">
                <a:extLst>
                  <a:ext uri="{FF2B5EF4-FFF2-40B4-BE49-F238E27FC236}">
                    <a16:creationId xmlns:a16="http://schemas.microsoft.com/office/drawing/2014/main" id="{13E46683-2F3A-19AB-6D75-7FDF9D26486E}"/>
                  </a:ext>
                </a:extLst>
              </p14:cNvPr>
              <p14:cNvContentPartPr/>
              <p14:nvPr/>
            </p14:nvContentPartPr>
            <p14:xfrm>
              <a:off x="3278978" y="4581622"/>
              <a:ext cx="7560" cy="13680"/>
            </p14:xfrm>
          </p:contentPart>
        </mc:Choice>
        <mc:Fallback>
          <p:pic>
            <p:nvPicPr>
              <p:cNvPr id="436" name="Freihand 435">
                <a:extLst>
                  <a:ext uri="{FF2B5EF4-FFF2-40B4-BE49-F238E27FC236}">
                    <a16:creationId xmlns:a16="http://schemas.microsoft.com/office/drawing/2014/main" id="{13E46683-2F3A-19AB-6D75-7FDF9D26486E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3270338" y="4572982"/>
                <a:ext cx="252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2">
            <p14:nvContentPartPr>
              <p14:cNvPr id="437" name="Freihand 436">
                <a:extLst>
                  <a:ext uri="{FF2B5EF4-FFF2-40B4-BE49-F238E27FC236}">
                    <a16:creationId xmlns:a16="http://schemas.microsoft.com/office/drawing/2014/main" id="{59685E72-007C-97C8-E46A-D6037A802350}"/>
                  </a:ext>
                </a:extLst>
              </p14:cNvPr>
              <p14:cNvContentPartPr/>
              <p14:nvPr/>
            </p14:nvContentPartPr>
            <p14:xfrm>
              <a:off x="2997818" y="4800502"/>
              <a:ext cx="506880" cy="24840"/>
            </p14:xfrm>
          </p:contentPart>
        </mc:Choice>
        <mc:Fallback>
          <p:pic>
            <p:nvPicPr>
              <p:cNvPr id="437" name="Freihand 436">
                <a:extLst>
                  <a:ext uri="{FF2B5EF4-FFF2-40B4-BE49-F238E27FC236}">
                    <a16:creationId xmlns:a16="http://schemas.microsoft.com/office/drawing/2014/main" id="{59685E72-007C-97C8-E46A-D6037A802350}"/>
                  </a:ext>
                </a:extLst>
              </p:cNvPr>
              <p:cNvPicPr/>
              <p:nvPr/>
            </p:nvPicPr>
            <p:blipFill>
              <a:blip r:embed="rId683"/>
              <a:stretch>
                <a:fillRect/>
              </a:stretch>
            </p:blipFill>
            <p:spPr>
              <a:xfrm>
                <a:off x="2989178" y="4791862"/>
                <a:ext cx="5245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4">
            <p14:nvContentPartPr>
              <p14:cNvPr id="439" name="Freihand 438">
                <a:extLst>
                  <a:ext uri="{FF2B5EF4-FFF2-40B4-BE49-F238E27FC236}">
                    <a16:creationId xmlns:a16="http://schemas.microsoft.com/office/drawing/2014/main" id="{857707C6-0A1C-E25B-9122-4C08CE87552E}"/>
                  </a:ext>
                </a:extLst>
              </p14:cNvPr>
              <p14:cNvContentPartPr/>
              <p14:nvPr/>
            </p14:nvContentPartPr>
            <p14:xfrm>
              <a:off x="2896658" y="4959982"/>
              <a:ext cx="154080" cy="176760"/>
            </p14:xfrm>
          </p:contentPart>
        </mc:Choice>
        <mc:Fallback>
          <p:pic>
            <p:nvPicPr>
              <p:cNvPr id="439" name="Freihand 438">
                <a:extLst>
                  <a:ext uri="{FF2B5EF4-FFF2-40B4-BE49-F238E27FC236}">
                    <a16:creationId xmlns:a16="http://schemas.microsoft.com/office/drawing/2014/main" id="{857707C6-0A1C-E25B-9122-4C08CE87552E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2887658" y="4950982"/>
                <a:ext cx="17172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6">
            <p14:nvContentPartPr>
              <p14:cNvPr id="440" name="Freihand 439">
                <a:extLst>
                  <a:ext uri="{FF2B5EF4-FFF2-40B4-BE49-F238E27FC236}">
                    <a16:creationId xmlns:a16="http://schemas.microsoft.com/office/drawing/2014/main" id="{15118ECC-12BE-D648-55C5-73257913AC97}"/>
                  </a:ext>
                </a:extLst>
              </p14:cNvPr>
              <p14:cNvContentPartPr/>
              <p14:nvPr/>
            </p14:nvContentPartPr>
            <p14:xfrm>
              <a:off x="3138578" y="5055022"/>
              <a:ext cx="101880" cy="9000"/>
            </p14:xfrm>
          </p:contentPart>
        </mc:Choice>
        <mc:Fallback>
          <p:pic>
            <p:nvPicPr>
              <p:cNvPr id="440" name="Freihand 439">
                <a:extLst>
                  <a:ext uri="{FF2B5EF4-FFF2-40B4-BE49-F238E27FC236}">
                    <a16:creationId xmlns:a16="http://schemas.microsoft.com/office/drawing/2014/main" id="{15118ECC-12BE-D648-55C5-73257913AC97}"/>
                  </a:ext>
                </a:extLst>
              </p:cNvPr>
              <p:cNvPicPr/>
              <p:nvPr/>
            </p:nvPicPr>
            <p:blipFill>
              <a:blip r:embed="rId687"/>
              <a:stretch>
                <a:fillRect/>
              </a:stretch>
            </p:blipFill>
            <p:spPr>
              <a:xfrm>
                <a:off x="3129938" y="5046022"/>
                <a:ext cx="1195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8">
            <p14:nvContentPartPr>
              <p14:cNvPr id="441" name="Freihand 440">
                <a:extLst>
                  <a:ext uri="{FF2B5EF4-FFF2-40B4-BE49-F238E27FC236}">
                    <a16:creationId xmlns:a16="http://schemas.microsoft.com/office/drawing/2014/main" id="{B7B79CCC-3A0B-AE47-5064-3418F34C187B}"/>
                  </a:ext>
                </a:extLst>
              </p14:cNvPr>
              <p14:cNvContentPartPr/>
              <p14:nvPr/>
            </p14:nvContentPartPr>
            <p14:xfrm>
              <a:off x="3287618" y="4954942"/>
              <a:ext cx="128160" cy="154800"/>
            </p14:xfrm>
          </p:contentPart>
        </mc:Choice>
        <mc:Fallback>
          <p:pic>
            <p:nvPicPr>
              <p:cNvPr id="441" name="Freihand 440">
                <a:extLst>
                  <a:ext uri="{FF2B5EF4-FFF2-40B4-BE49-F238E27FC236}">
                    <a16:creationId xmlns:a16="http://schemas.microsoft.com/office/drawing/2014/main" id="{B7B79CCC-3A0B-AE47-5064-3418F34C187B}"/>
                  </a:ext>
                </a:extLst>
              </p:cNvPr>
              <p:cNvPicPr/>
              <p:nvPr/>
            </p:nvPicPr>
            <p:blipFill>
              <a:blip r:embed="rId689"/>
              <a:stretch>
                <a:fillRect/>
              </a:stretch>
            </p:blipFill>
            <p:spPr>
              <a:xfrm>
                <a:off x="3278618" y="4945942"/>
                <a:ext cx="14580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0">
            <p14:nvContentPartPr>
              <p14:cNvPr id="442" name="Freihand 441">
                <a:extLst>
                  <a:ext uri="{FF2B5EF4-FFF2-40B4-BE49-F238E27FC236}">
                    <a16:creationId xmlns:a16="http://schemas.microsoft.com/office/drawing/2014/main" id="{9D86A3EC-8787-232D-22C5-22AE3A9E0C87}"/>
                  </a:ext>
                </a:extLst>
              </p14:cNvPr>
              <p14:cNvContentPartPr/>
              <p14:nvPr/>
            </p14:nvContentPartPr>
            <p14:xfrm>
              <a:off x="3436298" y="5063302"/>
              <a:ext cx="92160" cy="214560"/>
            </p14:xfrm>
          </p:contentPart>
        </mc:Choice>
        <mc:Fallback>
          <p:pic>
            <p:nvPicPr>
              <p:cNvPr id="442" name="Freihand 441">
                <a:extLst>
                  <a:ext uri="{FF2B5EF4-FFF2-40B4-BE49-F238E27FC236}">
                    <a16:creationId xmlns:a16="http://schemas.microsoft.com/office/drawing/2014/main" id="{9D86A3EC-8787-232D-22C5-22AE3A9E0C87}"/>
                  </a:ext>
                </a:extLst>
              </p:cNvPr>
              <p:cNvPicPr/>
              <p:nvPr/>
            </p:nvPicPr>
            <p:blipFill>
              <a:blip r:embed="rId691"/>
              <a:stretch>
                <a:fillRect/>
              </a:stretch>
            </p:blipFill>
            <p:spPr>
              <a:xfrm>
                <a:off x="3427658" y="5054302"/>
                <a:ext cx="10980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2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EC57E014-1BCE-648C-287D-3176B0FBB095}"/>
                  </a:ext>
                </a:extLst>
              </p14:cNvPr>
              <p14:cNvContentPartPr/>
              <p14:nvPr/>
            </p14:nvContentPartPr>
            <p14:xfrm>
              <a:off x="869858" y="5335462"/>
              <a:ext cx="1519560" cy="210960"/>
            </p14:xfrm>
          </p:contentPart>
        </mc:Choice>
        <mc:Fallback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EC57E014-1BCE-648C-287D-3176B0FBB095}"/>
                  </a:ext>
                </a:extLst>
              </p:cNvPr>
              <p:cNvPicPr/>
              <p:nvPr/>
            </p:nvPicPr>
            <p:blipFill>
              <a:blip r:embed="rId693"/>
              <a:stretch>
                <a:fillRect/>
              </a:stretch>
            </p:blipFill>
            <p:spPr>
              <a:xfrm>
                <a:off x="860858" y="5326822"/>
                <a:ext cx="15372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4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AD14CA1B-98B6-C02D-58C6-316FE1BAD054}"/>
                  </a:ext>
                </a:extLst>
              </p14:cNvPr>
              <p14:cNvContentPartPr/>
              <p14:nvPr/>
            </p14:nvContentPartPr>
            <p14:xfrm>
              <a:off x="2405618" y="5388382"/>
              <a:ext cx="1061280" cy="149760"/>
            </p14:xfrm>
          </p:contentPart>
        </mc:Choice>
        <mc:Fallback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AD14CA1B-98B6-C02D-58C6-316FE1BAD054}"/>
                  </a:ext>
                </a:extLst>
              </p:cNvPr>
              <p:cNvPicPr/>
              <p:nvPr/>
            </p:nvPicPr>
            <p:blipFill>
              <a:blip r:embed="rId695"/>
              <a:stretch>
                <a:fillRect/>
              </a:stretch>
            </p:blipFill>
            <p:spPr>
              <a:xfrm>
                <a:off x="2396978" y="5379742"/>
                <a:ext cx="10789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6">
            <p14:nvContentPartPr>
              <p14:cNvPr id="445" name="Freihand 444">
                <a:extLst>
                  <a:ext uri="{FF2B5EF4-FFF2-40B4-BE49-F238E27FC236}">
                    <a16:creationId xmlns:a16="http://schemas.microsoft.com/office/drawing/2014/main" id="{C1E99CA4-0ABD-2E28-3A65-F5B601169C4A}"/>
                  </a:ext>
                </a:extLst>
              </p14:cNvPr>
              <p14:cNvContentPartPr/>
              <p14:nvPr/>
            </p14:nvContentPartPr>
            <p14:xfrm>
              <a:off x="3709538" y="4819222"/>
              <a:ext cx="41760" cy="30960"/>
            </p14:xfrm>
          </p:contentPart>
        </mc:Choice>
        <mc:Fallback>
          <p:pic>
            <p:nvPicPr>
              <p:cNvPr id="445" name="Freihand 444">
                <a:extLst>
                  <a:ext uri="{FF2B5EF4-FFF2-40B4-BE49-F238E27FC236}">
                    <a16:creationId xmlns:a16="http://schemas.microsoft.com/office/drawing/2014/main" id="{C1E99CA4-0ABD-2E28-3A65-F5B601169C4A}"/>
                  </a:ext>
                </a:extLst>
              </p:cNvPr>
              <p:cNvPicPr/>
              <p:nvPr/>
            </p:nvPicPr>
            <p:blipFill>
              <a:blip r:embed="rId697"/>
              <a:stretch>
                <a:fillRect/>
              </a:stretch>
            </p:blipFill>
            <p:spPr>
              <a:xfrm>
                <a:off x="3700538" y="4810582"/>
                <a:ext cx="594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8">
            <p14:nvContentPartPr>
              <p14:cNvPr id="446" name="Freihand 445">
                <a:extLst>
                  <a:ext uri="{FF2B5EF4-FFF2-40B4-BE49-F238E27FC236}">
                    <a16:creationId xmlns:a16="http://schemas.microsoft.com/office/drawing/2014/main" id="{5E959EEE-808F-3AEC-F4EA-46C6901A65D3}"/>
                  </a:ext>
                </a:extLst>
              </p14:cNvPr>
              <p14:cNvContentPartPr/>
              <p14:nvPr/>
            </p14:nvContentPartPr>
            <p14:xfrm>
              <a:off x="3935978" y="4575142"/>
              <a:ext cx="183960" cy="104760"/>
            </p14:xfrm>
          </p:contentPart>
        </mc:Choice>
        <mc:Fallback>
          <p:pic>
            <p:nvPicPr>
              <p:cNvPr id="446" name="Freihand 445">
                <a:extLst>
                  <a:ext uri="{FF2B5EF4-FFF2-40B4-BE49-F238E27FC236}">
                    <a16:creationId xmlns:a16="http://schemas.microsoft.com/office/drawing/2014/main" id="{5E959EEE-808F-3AEC-F4EA-46C6901A65D3}"/>
                  </a:ext>
                </a:extLst>
              </p:cNvPr>
              <p:cNvPicPr/>
              <p:nvPr/>
            </p:nvPicPr>
            <p:blipFill>
              <a:blip r:embed="rId699"/>
              <a:stretch>
                <a:fillRect/>
              </a:stretch>
            </p:blipFill>
            <p:spPr>
              <a:xfrm>
                <a:off x="3926978" y="4566502"/>
                <a:ext cx="20160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0">
            <p14:nvContentPartPr>
              <p14:cNvPr id="447" name="Freihand 446">
                <a:extLst>
                  <a:ext uri="{FF2B5EF4-FFF2-40B4-BE49-F238E27FC236}">
                    <a16:creationId xmlns:a16="http://schemas.microsoft.com/office/drawing/2014/main" id="{526D6E6D-3226-FCD8-FA89-D0983E88C4E2}"/>
                  </a:ext>
                </a:extLst>
              </p14:cNvPr>
              <p14:cNvContentPartPr/>
              <p14:nvPr/>
            </p14:nvContentPartPr>
            <p14:xfrm>
              <a:off x="4247738" y="4590622"/>
              <a:ext cx="160920" cy="14040"/>
            </p14:xfrm>
          </p:contentPart>
        </mc:Choice>
        <mc:Fallback>
          <p:pic>
            <p:nvPicPr>
              <p:cNvPr id="447" name="Freihand 446">
                <a:extLst>
                  <a:ext uri="{FF2B5EF4-FFF2-40B4-BE49-F238E27FC236}">
                    <a16:creationId xmlns:a16="http://schemas.microsoft.com/office/drawing/2014/main" id="{526D6E6D-3226-FCD8-FA89-D0983E88C4E2}"/>
                  </a:ext>
                </a:extLst>
              </p:cNvPr>
              <p:cNvPicPr/>
              <p:nvPr/>
            </p:nvPicPr>
            <p:blipFill>
              <a:blip r:embed="rId701"/>
              <a:stretch>
                <a:fillRect/>
              </a:stretch>
            </p:blipFill>
            <p:spPr>
              <a:xfrm>
                <a:off x="4238738" y="4581982"/>
                <a:ext cx="17856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2">
            <p14:nvContentPartPr>
              <p14:cNvPr id="448" name="Freihand 447">
                <a:extLst>
                  <a:ext uri="{FF2B5EF4-FFF2-40B4-BE49-F238E27FC236}">
                    <a16:creationId xmlns:a16="http://schemas.microsoft.com/office/drawing/2014/main" id="{68612A79-33F8-57C7-523F-A911C6329F8E}"/>
                  </a:ext>
                </a:extLst>
              </p14:cNvPr>
              <p14:cNvContentPartPr/>
              <p14:nvPr/>
            </p14:nvContentPartPr>
            <p14:xfrm>
              <a:off x="4545818" y="4512862"/>
              <a:ext cx="128880" cy="143280"/>
            </p14:xfrm>
          </p:contentPart>
        </mc:Choice>
        <mc:Fallback>
          <p:pic>
            <p:nvPicPr>
              <p:cNvPr id="448" name="Freihand 447">
                <a:extLst>
                  <a:ext uri="{FF2B5EF4-FFF2-40B4-BE49-F238E27FC236}">
                    <a16:creationId xmlns:a16="http://schemas.microsoft.com/office/drawing/2014/main" id="{68612A79-33F8-57C7-523F-A911C6329F8E}"/>
                  </a:ext>
                </a:extLst>
              </p:cNvPr>
              <p:cNvPicPr/>
              <p:nvPr/>
            </p:nvPicPr>
            <p:blipFill>
              <a:blip r:embed="rId703"/>
              <a:stretch>
                <a:fillRect/>
              </a:stretch>
            </p:blipFill>
            <p:spPr>
              <a:xfrm>
                <a:off x="4536818" y="4503862"/>
                <a:ext cx="1465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4">
            <p14:nvContentPartPr>
              <p14:cNvPr id="449" name="Freihand 448">
                <a:extLst>
                  <a:ext uri="{FF2B5EF4-FFF2-40B4-BE49-F238E27FC236}">
                    <a16:creationId xmlns:a16="http://schemas.microsoft.com/office/drawing/2014/main" id="{A2E169B1-2676-4376-7E25-03DB7A0C5D9D}"/>
                  </a:ext>
                </a:extLst>
              </p14:cNvPr>
              <p14:cNvContentPartPr/>
              <p14:nvPr/>
            </p14:nvContentPartPr>
            <p14:xfrm>
              <a:off x="4718978" y="4585222"/>
              <a:ext cx="108000" cy="165600"/>
            </p14:xfrm>
          </p:contentPart>
        </mc:Choice>
        <mc:Fallback>
          <p:pic>
            <p:nvPicPr>
              <p:cNvPr id="449" name="Freihand 448">
                <a:extLst>
                  <a:ext uri="{FF2B5EF4-FFF2-40B4-BE49-F238E27FC236}">
                    <a16:creationId xmlns:a16="http://schemas.microsoft.com/office/drawing/2014/main" id="{A2E169B1-2676-4376-7E25-03DB7A0C5D9D}"/>
                  </a:ext>
                </a:extLst>
              </p:cNvPr>
              <p:cNvPicPr/>
              <p:nvPr/>
            </p:nvPicPr>
            <p:blipFill>
              <a:blip r:embed="rId705"/>
              <a:stretch>
                <a:fillRect/>
              </a:stretch>
            </p:blipFill>
            <p:spPr>
              <a:xfrm>
                <a:off x="4709978" y="4576582"/>
                <a:ext cx="12564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6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30137427-A1B4-774F-2770-91262D648852}"/>
                  </a:ext>
                </a:extLst>
              </p14:cNvPr>
              <p14:cNvContentPartPr/>
              <p14:nvPr/>
            </p14:nvContentPartPr>
            <p14:xfrm>
              <a:off x="4881698" y="4571902"/>
              <a:ext cx="19800" cy="19800"/>
            </p14:xfrm>
          </p:contentPart>
        </mc:Choice>
        <mc:Fallback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30137427-A1B4-774F-2770-91262D648852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4872698" y="4563262"/>
                <a:ext cx="3744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8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A712DD39-CDC0-3DFF-7FA9-D692E8291588}"/>
                  </a:ext>
                </a:extLst>
              </p14:cNvPr>
              <p14:cNvContentPartPr/>
              <p14:nvPr/>
            </p14:nvContentPartPr>
            <p14:xfrm>
              <a:off x="5010578" y="4483702"/>
              <a:ext cx="106200" cy="78840"/>
            </p14:xfrm>
          </p:contentPart>
        </mc:Choice>
        <mc:Fallback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A712DD39-CDC0-3DFF-7FA9-D692E8291588}"/>
                  </a:ext>
                </a:extLst>
              </p:cNvPr>
              <p:cNvPicPr/>
              <p:nvPr/>
            </p:nvPicPr>
            <p:blipFill>
              <a:blip r:embed="rId709"/>
              <a:stretch>
                <a:fillRect/>
              </a:stretch>
            </p:blipFill>
            <p:spPr>
              <a:xfrm>
                <a:off x="5001938" y="4475062"/>
                <a:ext cx="12384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0">
            <p14:nvContentPartPr>
              <p14:cNvPr id="452" name="Freihand 451">
                <a:extLst>
                  <a:ext uri="{FF2B5EF4-FFF2-40B4-BE49-F238E27FC236}">
                    <a16:creationId xmlns:a16="http://schemas.microsoft.com/office/drawing/2014/main" id="{63A8C36B-D888-59BB-50EB-06E2937B666A}"/>
                  </a:ext>
                </a:extLst>
              </p14:cNvPr>
              <p14:cNvContentPartPr/>
              <p14:nvPr/>
            </p14:nvContentPartPr>
            <p14:xfrm>
              <a:off x="5054858" y="4456342"/>
              <a:ext cx="88200" cy="231120"/>
            </p14:xfrm>
          </p:contentPart>
        </mc:Choice>
        <mc:Fallback>
          <p:pic>
            <p:nvPicPr>
              <p:cNvPr id="452" name="Freihand 451">
                <a:extLst>
                  <a:ext uri="{FF2B5EF4-FFF2-40B4-BE49-F238E27FC236}">
                    <a16:creationId xmlns:a16="http://schemas.microsoft.com/office/drawing/2014/main" id="{63A8C36B-D888-59BB-50EB-06E2937B666A}"/>
                  </a:ext>
                </a:extLst>
              </p:cNvPr>
              <p:cNvPicPr/>
              <p:nvPr/>
            </p:nvPicPr>
            <p:blipFill>
              <a:blip r:embed="rId711"/>
              <a:stretch>
                <a:fillRect/>
              </a:stretch>
            </p:blipFill>
            <p:spPr>
              <a:xfrm>
                <a:off x="5045858" y="4447702"/>
                <a:ext cx="1058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2">
            <p14:nvContentPartPr>
              <p14:cNvPr id="453" name="Freihand 452">
                <a:extLst>
                  <a:ext uri="{FF2B5EF4-FFF2-40B4-BE49-F238E27FC236}">
                    <a16:creationId xmlns:a16="http://schemas.microsoft.com/office/drawing/2014/main" id="{E549FEC7-B3B4-55B7-8353-5D5F0362A0B2}"/>
                  </a:ext>
                </a:extLst>
              </p14:cNvPr>
              <p14:cNvContentPartPr/>
              <p14:nvPr/>
            </p14:nvContentPartPr>
            <p14:xfrm>
              <a:off x="3961538" y="4673062"/>
              <a:ext cx="1173240" cy="149040"/>
            </p14:xfrm>
          </p:contentPart>
        </mc:Choice>
        <mc:Fallback>
          <p:pic>
            <p:nvPicPr>
              <p:cNvPr id="453" name="Freihand 452">
                <a:extLst>
                  <a:ext uri="{FF2B5EF4-FFF2-40B4-BE49-F238E27FC236}">
                    <a16:creationId xmlns:a16="http://schemas.microsoft.com/office/drawing/2014/main" id="{E549FEC7-B3B4-55B7-8353-5D5F0362A0B2}"/>
                  </a:ext>
                </a:extLst>
              </p:cNvPr>
              <p:cNvPicPr/>
              <p:nvPr/>
            </p:nvPicPr>
            <p:blipFill>
              <a:blip r:embed="rId713"/>
              <a:stretch>
                <a:fillRect/>
              </a:stretch>
            </p:blipFill>
            <p:spPr>
              <a:xfrm>
                <a:off x="3952898" y="4664422"/>
                <a:ext cx="119088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4">
            <p14:nvContentPartPr>
              <p14:cNvPr id="455" name="Freihand 454">
                <a:extLst>
                  <a:ext uri="{FF2B5EF4-FFF2-40B4-BE49-F238E27FC236}">
                    <a16:creationId xmlns:a16="http://schemas.microsoft.com/office/drawing/2014/main" id="{8FDA1AF1-810B-910D-E356-E1F1A176581A}"/>
                  </a:ext>
                </a:extLst>
              </p14:cNvPr>
              <p14:cNvContentPartPr/>
              <p14:nvPr/>
            </p14:nvContentPartPr>
            <p14:xfrm>
              <a:off x="4374818" y="4894822"/>
              <a:ext cx="147960" cy="216000"/>
            </p14:xfrm>
          </p:contentPart>
        </mc:Choice>
        <mc:Fallback>
          <p:pic>
            <p:nvPicPr>
              <p:cNvPr id="455" name="Freihand 454">
                <a:extLst>
                  <a:ext uri="{FF2B5EF4-FFF2-40B4-BE49-F238E27FC236}">
                    <a16:creationId xmlns:a16="http://schemas.microsoft.com/office/drawing/2014/main" id="{8FDA1AF1-810B-910D-E356-E1F1A176581A}"/>
                  </a:ext>
                </a:extLst>
              </p:cNvPr>
              <p:cNvPicPr/>
              <p:nvPr/>
            </p:nvPicPr>
            <p:blipFill>
              <a:blip r:embed="rId715"/>
              <a:stretch>
                <a:fillRect/>
              </a:stretch>
            </p:blipFill>
            <p:spPr>
              <a:xfrm>
                <a:off x="4366178" y="4885822"/>
                <a:ext cx="16560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6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id="{9D89A32E-E3C4-4CFF-7180-3098AE81B412}"/>
                  </a:ext>
                </a:extLst>
              </p14:cNvPr>
              <p14:cNvContentPartPr/>
              <p14:nvPr/>
            </p14:nvContentPartPr>
            <p14:xfrm>
              <a:off x="4646618" y="5051422"/>
              <a:ext cx="61920" cy="96120"/>
            </p14:xfrm>
          </p:contentPart>
        </mc:Choice>
        <mc:Fallback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9D89A32E-E3C4-4CFF-7180-3098AE81B412}"/>
                  </a:ext>
                </a:extLst>
              </p:cNvPr>
              <p:cNvPicPr/>
              <p:nvPr/>
            </p:nvPicPr>
            <p:blipFill>
              <a:blip r:embed="rId717"/>
              <a:stretch>
                <a:fillRect/>
              </a:stretch>
            </p:blipFill>
            <p:spPr>
              <a:xfrm>
                <a:off x="4637978" y="5042422"/>
                <a:ext cx="795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8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8E6B6AA2-7C4D-1AD9-D46E-9891057F2588}"/>
                  </a:ext>
                </a:extLst>
              </p14:cNvPr>
              <p14:cNvContentPartPr/>
              <p14:nvPr/>
            </p14:nvContentPartPr>
            <p14:xfrm>
              <a:off x="4684058" y="4918222"/>
              <a:ext cx="8280" cy="13680"/>
            </p14:xfrm>
          </p:contentPart>
        </mc:Choice>
        <mc:Fallback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8E6B6AA2-7C4D-1AD9-D46E-9891057F2588}"/>
                  </a:ext>
                </a:extLst>
              </p:cNvPr>
              <p:cNvPicPr/>
              <p:nvPr/>
            </p:nvPicPr>
            <p:blipFill>
              <a:blip r:embed="rId719"/>
              <a:stretch>
                <a:fillRect/>
              </a:stretch>
            </p:blipFill>
            <p:spPr>
              <a:xfrm>
                <a:off x="4675058" y="4909222"/>
                <a:ext cx="259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0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6F12ED72-FC3A-0CFB-CE22-1EBC42570BF7}"/>
                  </a:ext>
                </a:extLst>
              </p14:cNvPr>
              <p14:cNvContentPartPr/>
              <p14:nvPr/>
            </p14:nvContentPartPr>
            <p14:xfrm>
              <a:off x="4339538" y="4857742"/>
              <a:ext cx="501120" cy="437760"/>
            </p14:xfrm>
          </p:contentPart>
        </mc:Choice>
        <mc:Fallback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6F12ED72-FC3A-0CFB-CE22-1EBC42570BF7}"/>
                  </a:ext>
                </a:extLst>
              </p:cNvPr>
              <p:cNvPicPr/>
              <p:nvPr/>
            </p:nvPicPr>
            <p:blipFill>
              <a:blip r:embed="rId721"/>
              <a:stretch>
                <a:fillRect/>
              </a:stretch>
            </p:blipFill>
            <p:spPr>
              <a:xfrm>
                <a:off x="4330538" y="4848742"/>
                <a:ext cx="51876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2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3C9124B8-DF0C-D0C4-1657-E2F8FC05CBC6}"/>
                  </a:ext>
                </a:extLst>
              </p14:cNvPr>
              <p14:cNvContentPartPr/>
              <p14:nvPr/>
            </p14:nvContentPartPr>
            <p14:xfrm>
              <a:off x="2905658" y="4329262"/>
              <a:ext cx="793800" cy="1044720"/>
            </p14:xfrm>
          </p:contentPart>
        </mc:Choice>
        <mc:Fallback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3C9124B8-DF0C-D0C4-1657-E2F8FC05CBC6}"/>
                  </a:ext>
                </a:extLst>
              </p:cNvPr>
              <p:cNvPicPr/>
              <p:nvPr/>
            </p:nvPicPr>
            <p:blipFill>
              <a:blip r:embed="rId723"/>
              <a:stretch>
                <a:fillRect/>
              </a:stretch>
            </p:blipFill>
            <p:spPr>
              <a:xfrm>
                <a:off x="2896658" y="4320262"/>
                <a:ext cx="811440" cy="10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4">
            <p14:nvContentPartPr>
              <p14:cNvPr id="481" name="Freihand 480">
                <a:extLst>
                  <a:ext uri="{FF2B5EF4-FFF2-40B4-BE49-F238E27FC236}">
                    <a16:creationId xmlns:a16="http://schemas.microsoft.com/office/drawing/2014/main" id="{1E390605-3947-5631-5DCF-6E20B674FE8E}"/>
                  </a:ext>
                </a:extLst>
              </p14:cNvPr>
              <p14:cNvContentPartPr/>
              <p14:nvPr/>
            </p14:nvContentPartPr>
            <p14:xfrm>
              <a:off x="3350258" y="5842702"/>
              <a:ext cx="20160" cy="157680"/>
            </p14:xfrm>
          </p:contentPart>
        </mc:Choice>
        <mc:Fallback>
          <p:pic>
            <p:nvPicPr>
              <p:cNvPr id="481" name="Freihand 480">
                <a:extLst>
                  <a:ext uri="{FF2B5EF4-FFF2-40B4-BE49-F238E27FC236}">
                    <a16:creationId xmlns:a16="http://schemas.microsoft.com/office/drawing/2014/main" id="{1E390605-3947-5631-5DCF-6E20B674FE8E}"/>
                  </a:ext>
                </a:extLst>
              </p:cNvPr>
              <p:cNvPicPr/>
              <p:nvPr/>
            </p:nvPicPr>
            <p:blipFill>
              <a:blip r:embed="rId725"/>
              <a:stretch>
                <a:fillRect/>
              </a:stretch>
            </p:blipFill>
            <p:spPr>
              <a:xfrm>
                <a:off x="3341258" y="5834062"/>
                <a:ext cx="3780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6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33C15ED8-7152-77E2-B0D6-7C529F50B706}"/>
                  </a:ext>
                </a:extLst>
              </p14:cNvPr>
              <p14:cNvContentPartPr/>
              <p14:nvPr/>
            </p14:nvContentPartPr>
            <p14:xfrm>
              <a:off x="3324338" y="5878342"/>
              <a:ext cx="126360" cy="33480"/>
            </p14:xfrm>
          </p:contentPart>
        </mc:Choice>
        <mc:Fallback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33C15ED8-7152-77E2-B0D6-7C529F50B706}"/>
                  </a:ext>
                </a:extLst>
              </p:cNvPr>
              <p:cNvPicPr/>
              <p:nvPr/>
            </p:nvPicPr>
            <p:blipFill>
              <a:blip r:embed="rId727"/>
              <a:stretch>
                <a:fillRect/>
              </a:stretch>
            </p:blipFill>
            <p:spPr>
              <a:xfrm>
                <a:off x="3315698" y="5869702"/>
                <a:ext cx="1440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8">
            <p14:nvContentPartPr>
              <p14:cNvPr id="483" name="Freihand 482">
                <a:extLst>
                  <a:ext uri="{FF2B5EF4-FFF2-40B4-BE49-F238E27FC236}">
                    <a16:creationId xmlns:a16="http://schemas.microsoft.com/office/drawing/2014/main" id="{D0C87C28-9B1B-2339-C5F3-2D55BD151F1A}"/>
                  </a:ext>
                </a:extLst>
              </p14:cNvPr>
              <p14:cNvContentPartPr/>
              <p14:nvPr/>
            </p14:nvContentPartPr>
            <p14:xfrm>
              <a:off x="3701618" y="5631742"/>
              <a:ext cx="44640" cy="107640"/>
            </p14:xfrm>
          </p:contentPart>
        </mc:Choice>
        <mc:Fallback>
          <p:pic>
            <p:nvPicPr>
              <p:cNvPr id="483" name="Freihand 482">
                <a:extLst>
                  <a:ext uri="{FF2B5EF4-FFF2-40B4-BE49-F238E27FC236}">
                    <a16:creationId xmlns:a16="http://schemas.microsoft.com/office/drawing/2014/main" id="{D0C87C28-9B1B-2339-C5F3-2D55BD151F1A}"/>
                  </a:ext>
                </a:extLst>
              </p:cNvPr>
              <p:cNvPicPr/>
              <p:nvPr/>
            </p:nvPicPr>
            <p:blipFill>
              <a:blip r:embed="rId729"/>
              <a:stretch>
                <a:fillRect/>
              </a:stretch>
            </p:blipFill>
            <p:spPr>
              <a:xfrm>
                <a:off x="3692978" y="5622742"/>
                <a:ext cx="6228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0">
            <p14:nvContentPartPr>
              <p14:cNvPr id="484" name="Freihand 483">
                <a:extLst>
                  <a:ext uri="{FF2B5EF4-FFF2-40B4-BE49-F238E27FC236}">
                    <a16:creationId xmlns:a16="http://schemas.microsoft.com/office/drawing/2014/main" id="{8DF194B3-9167-9C4B-3FEE-9BA0220E12E2}"/>
                  </a:ext>
                </a:extLst>
              </p14:cNvPr>
              <p14:cNvContentPartPr/>
              <p14:nvPr/>
            </p14:nvContentPartPr>
            <p14:xfrm>
              <a:off x="3700898" y="5486302"/>
              <a:ext cx="23400" cy="24480"/>
            </p14:xfrm>
          </p:contentPart>
        </mc:Choice>
        <mc:Fallback>
          <p:pic>
            <p:nvPicPr>
              <p:cNvPr id="484" name="Freihand 483">
                <a:extLst>
                  <a:ext uri="{FF2B5EF4-FFF2-40B4-BE49-F238E27FC236}">
                    <a16:creationId xmlns:a16="http://schemas.microsoft.com/office/drawing/2014/main" id="{8DF194B3-9167-9C4B-3FEE-9BA0220E12E2}"/>
                  </a:ext>
                </a:extLst>
              </p:cNvPr>
              <p:cNvPicPr/>
              <p:nvPr/>
            </p:nvPicPr>
            <p:blipFill>
              <a:blip r:embed="rId731"/>
              <a:stretch>
                <a:fillRect/>
              </a:stretch>
            </p:blipFill>
            <p:spPr>
              <a:xfrm>
                <a:off x="3692258" y="5477302"/>
                <a:ext cx="410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2">
            <p14:nvContentPartPr>
              <p14:cNvPr id="485" name="Freihand 484">
                <a:extLst>
                  <a:ext uri="{FF2B5EF4-FFF2-40B4-BE49-F238E27FC236}">
                    <a16:creationId xmlns:a16="http://schemas.microsoft.com/office/drawing/2014/main" id="{D70E8C48-A6EF-3624-568F-BB870E00636B}"/>
                  </a:ext>
                </a:extLst>
              </p14:cNvPr>
              <p14:cNvContentPartPr/>
              <p14:nvPr/>
            </p14:nvContentPartPr>
            <p14:xfrm>
              <a:off x="3884858" y="5577022"/>
              <a:ext cx="58680" cy="186480"/>
            </p14:xfrm>
          </p:contentPart>
        </mc:Choice>
        <mc:Fallback>
          <p:pic>
            <p:nvPicPr>
              <p:cNvPr id="485" name="Freihand 484">
                <a:extLst>
                  <a:ext uri="{FF2B5EF4-FFF2-40B4-BE49-F238E27FC236}">
                    <a16:creationId xmlns:a16="http://schemas.microsoft.com/office/drawing/2014/main" id="{D70E8C48-A6EF-3624-568F-BB870E00636B}"/>
                  </a:ext>
                </a:extLst>
              </p:cNvPr>
              <p:cNvPicPr/>
              <p:nvPr/>
            </p:nvPicPr>
            <p:blipFill>
              <a:blip r:embed="rId733"/>
              <a:stretch>
                <a:fillRect/>
              </a:stretch>
            </p:blipFill>
            <p:spPr>
              <a:xfrm>
                <a:off x="3875858" y="5568382"/>
                <a:ext cx="7632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4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84707250-7A9F-9119-79AA-D45DD4CBED58}"/>
                  </a:ext>
                </a:extLst>
              </p14:cNvPr>
              <p14:cNvContentPartPr/>
              <p14:nvPr/>
            </p14:nvContentPartPr>
            <p14:xfrm>
              <a:off x="3677498" y="5871142"/>
              <a:ext cx="358920" cy="30960"/>
            </p14:xfrm>
          </p:contentPart>
        </mc:Choice>
        <mc:Fallback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84707250-7A9F-9119-79AA-D45DD4CBED58}"/>
                  </a:ext>
                </a:extLst>
              </p:cNvPr>
              <p:cNvPicPr/>
              <p:nvPr/>
            </p:nvPicPr>
            <p:blipFill>
              <a:blip r:embed="rId735"/>
              <a:stretch>
                <a:fillRect/>
              </a:stretch>
            </p:blipFill>
            <p:spPr>
              <a:xfrm>
                <a:off x="3668498" y="5862502"/>
                <a:ext cx="3765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6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0E38F2D1-F7FF-7FC7-5476-DB84B768EC42}"/>
                  </a:ext>
                </a:extLst>
              </p14:cNvPr>
              <p14:cNvContentPartPr/>
              <p14:nvPr/>
            </p14:nvContentPartPr>
            <p14:xfrm>
              <a:off x="3535298" y="6028822"/>
              <a:ext cx="132120" cy="193320"/>
            </p14:xfrm>
          </p:contentPart>
        </mc:Choice>
        <mc:Fallback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0E38F2D1-F7FF-7FC7-5476-DB84B768EC42}"/>
                  </a:ext>
                </a:extLst>
              </p:cNvPr>
              <p:cNvPicPr/>
              <p:nvPr/>
            </p:nvPicPr>
            <p:blipFill>
              <a:blip r:embed="rId737"/>
              <a:stretch>
                <a:fillRect/>
              </a:stretch>
            </p:blipFill>
            <p:spPr>
              <a:xfrm>
                <a:off x="3526298" y="6019822"/>
                <a:ext cx="14976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8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FAE90D7D-4061-D10B-E6E0-5B6A63322076}"/>
                  </a:ext>
                </a:extLst>
              </p14:cNvPr>
              <p14:cNvContentPartPr/>
              <p14:nvPr/>
            </p14:nvContentPartPr>
            <p14:xfrm>
              <a:off x="3759218" y="6110182"/>
              <a:ext cx="98280" cy="22680"/>
            </p14:xfrm>
          </p:contentPart>
        </mc:Choice>
        <mc:Fallback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FAE90D7D-4061-D10B-E6E0-5B6A63322076}"/>
                  </a:ext>
                </a:extLst>
              </p:cNvPr>
              <p:cNvPicPr/>
              <p:nvPr/>
            </p:nvPicPr>
            <p:blipFill>
              <a:blip r:embed="rId739"/>
              <a:stretch>
                <a:fillRect/>
              </a:stretch>
            </p:blipFill>
            <p:spPr>
              <a:xfrm>
                <a:off x="3750578" y="6101182"/>
                <a:ext cx="11592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0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7779CA41-318F-A35A-DFE1-C521EE607527}"/>
                  </a:ext>
                </a:extLst>
              </p14:cNvPr>
              <p14:cNvContentPartPr/>
              <p14:nvPr/>
            </p14:nvContentPartPr>
            <p14:xfrm>
              <a:off x="3888818" y="6032062"/>
              <a:ext cx="85320" cy="144720"/>
            </p14:xfrm>
          </p:contentPart>
        </mc:Choice>
        <mc:Fallback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7779CA41-318F-A35A-DFE1-C521EE607527}"/>
                  </a:ext>
                </a:extLst>
              </p:cNvPr>
              <p:cNvPicPr/>
              <p:nvPr/>
            </p:nvPicPr>
            <p:blipFill>
              <a:blip r:embed="rId741"/>
              <a:stretch>
                <a:fillRect/>
              </a:stretch>
            </p:blipFill>
            <p:spPr>
              <a:xfrm>
                <a:off x="3880178" y="6023422"/>
                <a:ext cx="10296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2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08C5FADD-C2C9-154A-F737-FAB77D993A19}"/>
                  </a:ext>
                </a:extLst>
              </p14:cNvPr>
              <p14:cNvContentPartPr/>
              <p14:nvPr/>
            </p14:nvContentPartPr>
            <p14:xfrm>
              <a:off x="3996098" y="6120982"/>
              <a:ext cx="76320" cy="70920"/>
            </p14:xfrm>
          </p:contentPart>
        </mc:Choice>
        <mc:Fallback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08C5FADD-C2C9-154A-F737-FAB77D993A19}"/>
                  </a:ext>
                </a:extLst>
              </p:cNvPr>
              <p:cNvPicPr/>
              <p:nvPr/>
            </p:nvPicPr>
            <p:blipFill>
              <a:blip r:embed="rId743"/>
              <a:stretch>
                <a:fillRect/>
              </a:stretch>
            </p:blipFill>
            <p:spPr>
              <a:xfrm>
                <a:off x="3987458" y="6111982"/>
                <a:ext cx="9396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4">
            <p14:nvContentPartPr>
              <p14:cNvPr id="491" name="Freihand 490">
                <a:extLst>
                  <a:ext uri="{FF2B5EF4-FFF2-40B4-BE49-F238E27FC236}">
                    <a16:creationId xmlns:a16="http://schemas.microsoft.com/office/drawing/2014/main" id="{79658921-1885-6BBF-82FA-16F47AFEDFE5}"/>
                  </a:ext>
                </a:extLst>
              </p14:cNvPr>
              <p14:cNvContentPartPr/>
              <p14:nvPr/>
            </p14:nvContentPartPr>
            <p14:xfrm>
              <a:off x="4052978" y="6116662"/>
              <a:ext cx="58680" cy="155160"/>
            </p14:xfrm>
          </p:contentPart>
        </mc:Choice>
        <mc:Fallback>
          <p:pic>
            <p:nvPicPr>
              <p:cNvPr id="491" name="Freihand 490">
                <a:extLst>
                  <a:ext uri="{FF2B5EF4-FFF2-40B4-BE49-F238E27FC236}">
                    <a16:creationId xmlns:a16="http://schemas.microsoft.com/office/drawing/2014/main" id="{79658921-1885-6BBF-82FA-16F47AFEDFE5}"/>
                  </a:ext>
                </a:extLst>
              </p:cNvPr>
              <p:cNvPicPr/>
              <p:nvPr/>
            </p:nvPicPr>
            <p:blipFill>
              <a:blip r:embed="rId745"/>
              <a:stretch>
                <a:fillRect/>
              </a:stretch>
            </p:blipFill>
            <p:spPr>
              <a:xfrm>
                <a:off x="4043978" y="6108022"/>
                <a:ext cx="7632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6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8F2F0520-9AD3-E72E-C2D5-953EB92101C1}"/>
                  </a:ext>
                </a:extLst>
              </p14:cNvPr>
              <p14:cNvContentPartPr/>
              <p14:nvPr/>
            </p14:nvContentPartPr>
            <p14:xfrm>
              <a:off x="4242698" y="5831542"/>
              <a:ext cx="51840" cy="64440"/>
            </p14:xfrm>
          </p:contentPart>
        </mc:Choice>
        <mc:Fallback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8F2F0520-9AD3-E72E-C2D5-953EB92101C1}"/>
                  </a:ext>
                </a:extLst>
              </p:cNvPr>
              <p:cNvPicPr/>
              <p:nvPr/>
            </p:nvPicPr>
            <p:blipFill>
              <a:blip r:embed="rId747"/>
              <a:stretch>
                <a:fillRect/>
              </a:stretch>
            </p:blipFill>
            <p:spPr>
              <a:xfrm>
                <a:off x="4234058" y="5822902"/>
                <a:ext cx="694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8">
            <p14:nvContentPartPr>
              <p14:cNvPr id="494" name="Freihand 493">
                <a:extLst>
                  <a:ext uri="{FF2B5EF4-FFF2-40B4-BE49-F238E27FC236}">
                    <a16:creationId xmlns:a16="http://schemas.microsoft.com/office/drawing/2014/main" id="{B9338127-A062-1AE3-A486-80E943AFBEB9}"/>
                  </a:ext>
                </a:extLst>
              </p14:cNvPr>
              <p14:cNvContentPartPr/>
              <p14:nvPr/>
            </p14:nvContentPartPr>
            <p14:xfrm>
              <a:off x="4458698" y="5602222"/>
              <a:ext cx="205200" cy="155160"/>
            </p14:xfrm>
          </p:contentPart>
        </mc:Choice>
        <mc:Fallback>
          <p:pic>
            <p:nvPicPr>
              <p:cNvPr id="494" name="Freihand 493">
                <a:extLst>
                  <a:ext uri="{FF2B5EF4-FFF2-40B4-BE49-F238E27FC236}">
                    <a16:creationId xmlns:a16="http://schemas.microsoft.com/office/drawing/2014/main" id="{B9338127-A062-1AE3-A486-80E943AFBEB9}"/>
                  </a:ext>
                </a:extLst>
              </p:cNvPr>
              <p:cNvPicPr/>
              <p:nvPr/>
            </p:nvPicPr>
            <p:blipFill>
              <a:blip r:embed="rId749"/>
              <a:stretch>
                <a:fillRect/>
              </a:stretch>
            </p:blipFill>
            <p:spPr>
              <a:xfrm>
                <a:off x="4449698" y="5593222"/>
                <a:ext cx="2228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0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CE5F9D20-63F7-7072-7D23-AA542AB07295}"/>
                  </a:ext>
                </a:extLst>
              </p14:cNvPr>
              <p14:cNvContentPartPr/>
              <p14:nvPr/>
            </p14:nvContentPartPr>
            <p14:xfrm>
              <a:off x="4405418" y="5839102"/>
              <a:ext cx="353520" cy="18000"/>
            </p14:xfrm>
          </p:contentPart>
        </mc:Choice>
        <mc:Fallback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CE5F9D20-63F7-7072-7D23-AA542AB07295}"/>
                  </a:ext>
                </a:extLst>
              </p:cNvPr>
              <p:cNvPicPr/>
              <p:nvPr/>
            </p:nvPicPr>
            <p:blipFill>
              <a:blip r:embed="rId751"/>
              <a:stretch>
                <a:fillRect/>
              </a:stretch>
            </p:blipFill>
            <p:spPr>
              <a:xfrm>
                <a:off x="4396778" y="5830462"/>
                <a:ext cx="3711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2">
            <p14:nvContentPartPr>
              <p14:cNvPr id="496" name="Freihand 495">
                <a:extLst>
                  <a:ext uri="{FF2B5EF4-FFF2-40B4-BE49-F238E27FC236}">
                    <a16:creationId xmlns:a16="http://schemas.microsoft.com/office/drawing/2014/main" id="{96283B48-8419-968E-3BC0-3A077E8E1D73}"/>
                  </a:ext>
                </a:extLst>
              </p14:cNvPr>
              <p14:cNvContentPartPr/>
              <p14:nvPr/>
            </p14:nvContentPartPr>
            <p14:xfrm>
              <a:off x="4444298" y="5982382"/>
              <a:ext cx="127800" cy="231120"/>
            </p14:xfrm>
          </p:contentPart>
        </mc:Choice>
        <mc:Fallback>
          <p:pic>
            <p:nvPicPr>
              <p:cNvPr id="496" name="Freihand 495">
                <a:extLst>
                  <a:ext uri="{FF2B5EF4-FFF2-40B4-BE49-F238E27FC236}">
                    <a16:creationId xmlns:a16="http://schemas.microsoft.com/office/drawing/2014/main" id="{96283B48-8419-968E-3BC0-3A077E8E1D73}"/>
                  </a:ext>
                </a:extLst>
              </p:cNvPr>
              <p:cNvPicPr/>
              <p:nvPr/>
            </p:nvPicPr>
            <p:blipFill>
              <a:blip r:embed="rId753"/>
              <a:stretch>
                <a:fillRect/>
              </a:stretch>
            </p:blipFill>
            <p:spPr>
              <a:xfrm>
                <a:off x="4435298" y="5973382"/>
                <a:ext cx="1454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4">
            <p14:nvContentPartPr>
              <p14:cNvPr id="497" name="Freihand 496">
                <a:extLst>
                  <a:ext uri="{FF2B5EF4-FFF2-40B4-BE49-F238E27FC236}">
                    <a16:creationId xmlns:a16="http://schemas.microsoft.com/office/drawing/2014/main" id="{116ECBAA-4B5D-0CF5-E8F8-568A23CF8A47}"/>
                  </a:ext>
                </a:extLst>
              </p14:cNvPr>
              <p14:cNvContentPartPr/>
              <p14:nvPr/>
            </p14:nvContentPartPr>
            <p14:xfrm>
              <a:off x="4607018" y="6172462"/>
              <a:ext cx="68040" cy="83160"/>
            </p14:xfrm>
          </p:contentPart>
        </mc:Choice>
        <mc:Fallback>
          <p:pic>
            <p:nvPicPr>
              <p:cNvPr id="497" name="Freihand 496">
                <a:extLst>
                  <a:ext uri="{FF2B5EF4-FFF2-40B4-BE49-F238E27FC236}">
                    <a16:creationId xmlns:a16="http://schemas.microsoft.com/office/drawing/2014/main" id="{116ECBAA-4B5D-0CF5-E8F8-568A23CF8A47}"/>
                  </a:ext>
                </a:extLst>
              </p:cNvPr>
              <p:cNvPicPr/>
              <p:nvPr/>
            </p:nvPicPr>
            <p:blipFill>
              <a:blip r:embed="rId755"/>
              <a:stretch>
                <a:fillRect/>
              </a:stretch>
            </p:blipFill>
            <p:spPr>
              <a:xfrm>
                <a:off x="4598018" y="6163822"/>
                <a:ext cx="8568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6">
            <p14:nvContentPartPr>
              <p14:cNvPr id="498" name="Freihand 497">
                <a:extLst>
                  <a:ext uri="{FF2B5EF4-FFF2-40B4-BE49-F238E27FC236}">
                    <a16:creationId xmlns:a16="http://schemas.microsoft.com/office/drawing/2014/main" id="{F7C941CD-3970-A500-2B72-4C2639C2C825}"/>
                  </a:ext>
                </a:extLst>
              </p14:cNvPr>
              <p14:cNvContentPartPr/>
              <p14:nvPr/>
            </p14:nvContentPartPr>
            <p14:xfrm>
              <a:off x="4642298" y="6033142"/>
              <a:ext cx="15480" cy="58680"/>
            </p14:xfrm>
          </p:contentPart>
        </mc:Choice>
        <mc:Fallback>
          <p:pic>
            <p:nvPicPr>
              <p:cNvPr id="498" name="Freihand 497">
                <a:extLst>
                  <a:ext uri="{FF2B5EF4-FFF2-40B4-BE49-F238E27FC236}">
                    <a16:creationId xmlns:a16="http://schemas.microsoft.com/office/drawing/2014/main" id="{F7C941CD-3970-A500-2B72-4C2639C2C825}"/>
                  </a:ext>
                </a:extLst>
              </p:cNvPr>
              <p:cNvPicPr/>
              <p:nvPr/>
            </p:nvPicPr>
            <p:blipFill>
              <a:blip r:embed="rId757"/>
              <a:stretch>
                <a:fillRect/>
              </a:stretch>
            </p:blipFill>
            <p:spPr>
              <a:xfrm>
                <a:off x="4633298" y="6024502"/>
                <a:ext cx="331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8">
            <p14:nvContentPartPr>
              <p14:cNvPr id="507" name="Freihand 506">
                <a:extLst>
                  <a:ext uri="{FF2B5EF4-FFF2-40B4-BE49-F238E27FC236}">
                    <a16:creationId xmlns:a16="http://schemas.microsoft.com/office/drawing/2014/main" id="{AD6E9162-ED3D-9C84-AAA7-D9DAD2BC2A46}"/>
                  </a:ext>
                </a:extLst>
              </p14:cNvPr>
              <p14:cNvContentPartPr/>
              <p14:nvPr/>
            </p14:nvContentPartPr>
            <p14:xfrm>
              <a:off x="4243058" y="4447342"/>
              <a:ext cx="199440" cy="289800"/>
            </p14:xfrm>
          </p:contentPart>
        </mc:Choice>
        <mc:Fallback>
          <p:pic>
            <p:nvPicPr>
              <p:cNvPr id="507" name="Freihand 506">
                <a:extLst>
                  <a:ext uri="{FF2B5EF4-FFF2-40B4-BE49-F238E27FC236}">
                    <a16:creationId xmlns:a16="http://schemas.microsoft.com/office/drawing/2014/main" id="{AD6E9162-ED3D-9C84-AAA7-D9DAD2BC2A46}"/>
                  </a:ext>
                </a:extLst>
              </p:cNvPr>
              <p:cNvPicPr/>
              <p:nvPr/>
            </p:nvPicPr>
            <p:blipFill>
              <a:blip r:embed="rId759"/>
              <a:stretch>
                <a:fillRect/>
              </a:stretch>
            </p:blipFill>
            <p:spPr>
              <a:xfrm>
                <a:off x="4234418" y="4438342"/>
                <a:ext cx="21708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0">
            <p14:nvContentPartPr>
              <p14:cNvPr id="512" name="Freihand 511">
                <a:extLst>
                  <a:ext uri="{FF2B5EF4-FFF2-40B4-BE49-F238E27FC236}">
                    <a16:creationId xmlns:a16="http://schemas.microsoft.com/office/drawing/2014/main" id="{62F636E6-4FB8-31C7-4D0B-277B71E43E16}"/>
                  </a:ext>
                </a:extLst>
              </p14:cNvPr>
              <p14:cNvContentPartPr/>
              <p14:nvPr/>
            </p14:nvContentPartPr>
            <p14:xfrm>
              <a:off x="3713138" y="4795102"/>
              <a:ext cx="38160" cy="56880"/>
            </p14:xfrm>
          </p:contentPart>
        </mc:Choice>
        <mc:Fallback>
          <p:pic>
            <p:nvPicPr>
              <p:cNvPr id="512" name="Freihand 511">
                <a:extLst>
                  <a:ext uri="{FF2B5EF4-FFF2-40B4-BE49-F238E27FC236}">
                    <a16:creationId xmlns:a16="http://schemas.microsoft.com/office/drawing/2014/main" id="{62F636E6-4FB8-31C7-4D0B-277B71E43E16}"/>
                  </a:ext>
                </a:extLst>
              </p:cNvPr>
              <p:cNvPicPr/>
              <p:nvPr/>
            </p:nvPicPr>
            <p:blipFill>
              <a:blip r:embed="rId761"/>
              <a:stretch>
                <a:fillRect/>
              </a:stretch>
            </p:blipFill>
            <p:spPr>
              <a:xfrm>
                <a:off x="3704138" y="4786462"/>
                <a:ext cx="5580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2">
            <p14:nvContentPartPr>
              <p14:cNvPr id="513" name="Freihand 512">
                <a:extLst>
                  <a:ext uri="{FF2B5EF4-FFF2-40B4-BE49-F238E27FC236}">
                    <a16:creationId xmlns:a16="http://schemas.microsoft.com/office/drawing/2014/main" id="{0B7877A7-8390-E31E-C625-9ED416685380}"/>
                  </a:ext>
                </a:extLst>
              </p14:cNvPr>
              <p14:cNvContentPartPr/>
              <p14:nvPr/>
            </p14:nvContentPartPr>
            <p14:xfrm>
              <a:off x="2978378" y="4330702"/>
              <a:ext cx="724680" cy="1002240"/>
            </p14:xfrm>
          </p:contentPart>
        </mc:Choice>
        <mc:Fallback>
          <p:pic>
            <p:nvPicPr>
              <p:cNvPr id="513" name="Freihand 512">
                <a:extLst>
                  <a:ext uri="{FF2B5EF4-FFF2-40B4-BE49-F238E27FC236}">
                    <a16:creationId xmlns:a16="http://schemas.microsoft.com/office/drawing/2014/main" id="{0B7877A7-8390-E31E-C625-9ED416685380}"/>
                  </a:ext>
                </a:extLst>
              </p:cNvPr>
              <p:cNvPicPr/>
              <p:nvPr/>
            </p:nvPicPr>
            <p:blipFill>
              <a:blip r:embed="rId763"/>
              <a:stretch>
                <a:fillRect/>
              </a:stretch>
            </p:blipFill>
            <p:spPr>
              <a:xfrm>
                <a:off x="2969378" y="4321702"/>
                <a:ext cx="742320" cy="101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40" name="Gruppieren 539">
            <a:extLst>
              <a:ext uri="{FF2B5EF4-FFF2-40B4-BE49-F238E27FC236}">
                <a16:creationId xmlns:a16="http://schemas.microsoft.com/office/drawing/2014/main" id="{AA690937-525C-1052-2AEF-A88F8A0D6056}"/>
              </a:ext>
            </a:extLst>
          </p:cNvPr>
          <p:cNvGrpSpPr/>
          <p:nvPr/>
        </p:nvGrpSpPr>
        <p:grpSpPr>
          <a:xfrm>
            <a:off x="4946138" y="5187502"/>
            <a:ext cx="2718720" cy="890640"/>
            <a:chOff x="4946138" y="5187502"/>
            <a:chExt cx="2718720" cy="89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1FA296AA-2723-F7EF-10EB-3F910E0A4515}"/>
                    </a:ext>
                  </a:extLst>
                </p14:cNvPr>
                <p14:cNvContentPartPr/>
                <p14:nvPr/>
              </p14:nvContentPartPr>
              <p14:xfrm>
                <a:off x="4946138" y="5760622"/>
                <a:ext cx="227880" cy="1800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1FA296AA-2723-F7EF-10EB-3F910E0A4515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4937138" y="5751982"/>
                  <a:ext cx="245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38C68730-C66B-0A2C-DE68-11A379332426}"/>
                    </a:ext>
                  </a:extLst>
                </p14:cNvPr>
                <p14:cNvContentPartPr/>
                <p14:nvPr/>
              </p14:nvContentPartPr>
              <p14:xfrm>
                <a:off x="4970978" y="5847382"/>
                <a:ext cx="182160" cy="1620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38C68730-C66B-0A2C-DE68-11A379332426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4961978" y="5838742"/>
                  <a:ext cx="1998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62C1EED6-3171-EB5C-2824-356FEEA6170B}"/>
                    </a:ext>
                  </a:extLst>
                </p14:cNvPr>
                <p14:cNvContentPartPr/>
                <p14:nvPr/>
              </p14:nvContentPartPr>
              <p14:xfrm>
                <a:off x="5344298" y="5640022"/>
                <a:ext cx="145800" cy="13104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62C1EED6-3171-EB5C-2824-356FEEA6170B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5335298" y="5631382"/>
                  <a:ext cx="1634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A182B556-1B05-C2BD-3C6E-53F0B6A2CD0C}"/>
                    </a:ext>
                  </a:extLst>
                </p14:cNvPr>
                <p14:cNvContentPartPr/>
                <p14:nvPr/>
              </p14:nvContentPartPr>
              <p14:xfrm>
                <a:off x="5467418" y="5601502"/>
                <a:ext cx="60840" cy="35064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A182B556-1B05-C2BD-3C6E-53F0B6A2CD0C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5458418" y="5592502"/>
                  <a:ext cx="7848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67BAE66B-523C-DB1C-1AAA-94213811DDF1}"/>
                    </a:ext>
                  </a:extLst>
                </p14:cNvPr>
                <p14:cNvContentPartPr/>
                <p14:nvPr/>
              </p14:nvContentPartPr>
              <p14:xfrm>
                <a:off x="5794298" y="5548222"/>
                <a:ext cx="25200" cy="21168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67BAE66B-523C-DB1C-1AAA-94213811DDF1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5785658" y="5539222"/>
                  <a:ext cx="428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0E0F1078-DDE9-F54C-18FD-295F8825A69C}"/>
                    </a:ext>
                  </a:extLst>
                </p14:cNvPr>
                <p14:cNvContentPartPr/>
                <p14:nvPr/>
              </p14:nvContentPartPr>
              <p14:xfrm>
                <a:off x="5717618" y="5655862"/>
                <a:ext cx="157680" cy="5076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0E0F1078-DDE9-F54C-18FD-295F8825A69C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5708618" y="5647222"/>
                  <a:ext cx="1753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DFFCBE42-FA78-50B8-F330-DA7D041D8D52}"/>
                    </a:ext>
                  </a:extLst>
                </p14:cNvPr>
                <p14:cNvContentPartPr/>
                <p14:nvPr/>
              </p14:nvContentPartPr>
              <p14:xfrm>
                <a:off x="6148538" y="5379382"/>
                <a:ext cx="94680" cy="13104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DFFCBE42-FA78-50B8-F330-DA7D041D8D52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6139898" y="5370742"/>
                  <a:ext cx="1123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08B64DCD-7AAA-B3E6-0CE6-CA94DDC0BDB9}"/>
                    </a:ext>
                  </a:extLst>
                </p14:cNvPr>
                <p14:cNvContentPartPr/>
                <p14:nvPr/>
              </p14:nvContentPartPr>
              <p14:xfrm>
                <a:off x="6127298" y="5187502"/>
                <a:ext cx="39960" cy="2556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08B64DCD-7AAA-B3E6-0CE6-CA94DDC0BDB9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6118298" y="5178862"/>
                  <a:ext cx="57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A4706889-BC2A-29A4-4DE9-2A358B5882A5}"/>
                    </a:ext>
                  </a:extLst>
                </p14:cNvPr>
                <p14:cNvContentPartPr/>
                <p14:nvPr/>
              </p14:nvContentPartPr>
              <p14:xfrm>
                <a:off x="6315218" y="5447782"/>
                <a:ext cx="81000" cy="8280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A4706889-BC2A-29A4-4DE9-2A358B5882A5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6306218" y="5439142"/>
                  <a:ext cx="986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AC0DDE0F-59D8-2A40-7D74-5D3CD3D49751}"/>
                    </a:ext>
                  </a:extLst>
                </p14:cNvPr>
                <p14:cNvContentPartPr/>
                <p14:nvPr/>
              </p14:nvContentPartPr>
              <p14:xfrm>
                <a:off x="6345098" y="5312782"/>
                <a:ext cx="9000" cy="2304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AC0DDE0F-59D8-2A40-7D74-5D3CD3D49751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6336098" y="5304142"/>
                  <a:ext cx="266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8B05E767-D529-BEF5-A821-7EBDA75AA0D6}"/>
                    </a:ext>
                  </a:extLst>
                </p14:cNvPr>
                <p14:cNvContentPartPr/>
                <p14:nvPr/>
              </p14:nvContentPartPr>
              <p14:xfrm>
                <a:off x="6084818" y="5577022"/>
                <a:ext cx="435600" cy="4824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8B05E767-D529-BEF5-A821-7EBDA75AA0D6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6076178" y="5568382"/>
                  <a:ext cx="4532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B881F47E-39FD-B321-BA45-7B7B6146D4A1}"/>
                    </a:ext>
                  </a:extLst>
                </p14:cNvPr>
                <p14:cNvContentPartPr/>
                <p14:nvPr/>
              </p14:nvContentPartPr>
              <p14:xfrm>
                <a:off x="5964578" y="5830822"/>
                <a:ext cx="140400" cy="20880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B881F47E-39FD-B321-BA45-7B7B6146D4A1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5955578" y="5822182"/>
                  <a:ext cx="1580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E2D5EAEF-F46D-BFC9-D2EA-FF613089DDEE}"/>
                    </a:ext>
                  </a:extLst>
                </p14:cNvPr>
                <p14:cNvContentPartPr/>
                <p14:nvPr/>
              </p14:nvContentPartPr>
              <p14:xfrm>
                <a:off x="6202538" y="5938822"/>
                <a:ext cx="84960" cy="1836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E2D5EAEF-F46D-BFC9-D2EA-FF613089DDEE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6193898" y="5929822"/>
                  <a:ext cx="102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72C998FC-8CD1-397A-CA80-10C6AAAAC99D}"/>
                    </a:ext>
                  </a:extLst>
                </p14:cNvPr>
                <p14:cNvContentPartPr/>
                <p14:nvPr/>
              </p14:nvContentPartPr>
              <p14:xfrm>
                <a:off x="6369218" y="5804182"/>
                <a:ext cx="116640" cy="15444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72C998FC-8CD1-397A-CA80-10C6AAAAC99D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6360578" y="5795542"/>
                  <a:ext cx="1342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08C54A00-57A7-875C-9FE9-465C69987EBB}"/>
                    </a:ext>
                  </a:extLst>
                </p14:cNvPr>
                <p14:cNvContentPartPr/>
                <p14:nvPr/>
              </p14:nvContentPartPr>
              <p14:xfrm>
                <a:off x="6384338" y="5934502"/>
                <a:ext cx="101520" cy="1908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08C54A00-57A7-875C-9FE9-465C69987EBB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6375338" y="5925862"/>
                  <a:ext cx="119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37E6F3EC-25A9-135D-76C4-89818C46A329}"/>
                    </a:ext>
                  </a:extLst>
                </p14:cNvPr>
                <p14:cNvContentPartPr/>
                <p14:nvPr/>
              </p14:nvContentPartPr>
              <p14:xfrm>
                <a:off x="6516458" y="5894542"/>
                <a:ext cx="74160" cy="6732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37E6F3EC-25A9-135D-76C4-89818C46A329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6507458" y="5885542"/>
                  <a:ext cx="918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5679542E-1B79-A0A6-3673-7CC8CE2C2D10}"/>
                    </a:ext>
                  </a:extLst>
                </p14:cNvPr>
                <p14:cNvContentPartPr/>
                <p14:nvPr/>
              </p14:nvContentPartPr>
              <p14:xfrm>
                <a:off x="6516098" y="5876902"/>
                <a:ext cx="102960" cy="20124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5679542E-1B79-A0A6-3673-7CC8CE2C2D10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6507458" y="5867902"/>
                  <a:ext cx="1206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237EEE6F-ABD4-A66E-C31B-06350D0B77ED}"/>
                    </a:ext>
                  </a:extLst>
                </p14:cNvPr>
                <p14:cNvContentPartPr/>
                <p14:nvPr/>
              </p14:nvContentPartPr>
              <p14:xfrm>
                <a:off x="6729218" y="5535262"/>
                <a:ext cx="62640" cy="4788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237EEE6F-ABD4-A66E-C31B-06350D0B77ED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6720578" y="5526262"/>
                  <a:ext cx="802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1BDA6D5A-1F60-CA23-158F-B761752A94DA}"/>
                    </a:ext>
                  </a:extLst>
                </p14:cNvPr>
                <p14:cNvContentPartPr/>
                <p14:nvPr/>
              </p14:nvContentPartPr>
              <p14:xfrm>
                <a:off x="6916418" y="5202982"/>
                <a:ext cx="145800" cy="23868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1BDA6D5A-1F60-CA23-158F-B761752A94DA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6907418" y="5193982"/>
                  <a:ext cx="1634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544F74C3-0358-0DF8-7911-0018F094EFC6}"/>
                    </a:ext>
                  </a:extLst>
                </p14:cNvPr>
                <p14:cNvContentPartPr/>
                <p14:nvPr/>
              </p14:nvContentPartPr>
              <p14:xfrm>
                <a:off x="7104338" y="5357422"/>
                <a:ext cx="91440" cy="6948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544F74C3-0358-0DF8-7911-0018F094EFC6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7095338" y="5348422"/>
                  <a:ext cx="1090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8F82D044-1466-EAE5-1359-8C0A9D337D95}"/>
                    </a:ext>
                  </a:extLst>
                </p14:cNvPr>
                <p14:cNvContentPartPr/>
                <p14:nvPr/>
              </p14:nvContentPartPr>
              <p14:xfrm>
                <a:off x="7151498" y="5338342"/>
                <a:ext cx="69120" cy="18864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8F82D044-1466-EAE5-1359-8C0A9D337D95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7142498" y="5329342"/>
                  <a:ext cx="867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03377918-A07E-E410-52AE-0AF47A3F328E}"/>
                    </a:ext>
                  </a:extLst>
                </p14:cNvPr>
                <p14:cNvContentPartPr/>
                <p14:nvPr/>
              </p14:nvContentPartPr>
              <p14:xfrm>
                <a:off x="6912818" y="5567302"/>
                <a:ext cx="334080" cy="4788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03377918-A07E-E410-52AE-0AF47A3F328E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6903818" y="5558302"/>
                  <a:ext cx="3517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085279FE-BE07-72EF-BD30-0A9233A9453C}"/>
                    </a:ext>
                  </a:extLst>
                </p14:cNvPr>
                <p14:cNvContentPartPr/>
                <p14:nvPr/>
              </p14:nvContentPartPr>
              <p14:xfrm>
                <a:off x="6935138" y="5710222"/>
                <a:ext cx="169920" cy="27792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085279FE-BE07-72EF-BD30-0A9233A9453C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6926138" y="5701582"/>
                  <a:ext cx="1875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552930CA-DF28-9D02-B584-E7F48F0FCB77}"/>
                    </a:ext>
                  </a:extLst>
                </p14:cNvPr>
                <p14:cNvContentPartPr/>
                <p14:nvPr/>
              </p14:nvContentPartPr>
              <p14:xfrm>
                <a:off x="7174178" y="5898502"/>
                <a:ext cx="66960" cy="12852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552930CA-DF28-9D02-B584-E7F48F0FCB77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7165178" y="5889502"/>
                  <a:ext cx="846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A1EDFD88-F7D1-814D-1D14-1D939007F1C8}"/>
                    </a:ext>
                  </a:extLst>
                </p14:cNvPr>
                <p14:cNvContentPartPr/>
                <p14:nvPr/>
              </p14:nvContentPartPr>
              <p14:xfrm>
                <a:off x="7217018" y="5796262"/>
                <a:ext cx="4320" cy="1116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A1EDFD88-F7D1-814D-1D14-1D939007F1C8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7208018" y="5787622"/>
                  <a:ext cx="21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833CD500-2821-1966-2EF6-610353F1DD15}"/>
                    </a:ext>
                  </a:extLst>
                </p14:cNvPr>
                <p14:cNvContentPartPr/>
                <p14:nvPr/>
              </p14:nvContentPartPr>
              <p14:xfrm>
                <a:off x="7407818" y="5503942"/>
                <a:ext cx="176400" cy="11988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833CD500-2821-1966-2EF6-610353F1DD15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7398818" y="5494942"/>
                  <a:ext cx="1940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D5213779-B18E-89B1-12FD-93BC84F9EA8E}"/>
                    </a:ext>
                  </a:extLst>
                </p14:cNvPr>
                <p14:cNvContentPartPr/>
                <p14:nvPr/>
              </p14:nvContentPartPr>
              <p14:xfrm>
                <a:off x="7535258" y="5463982"/>
                <a:ext cx="129600" cy="36396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D5213779-B18E-89B1-12FD-93BC84F9EA8E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7526618" y="5454982"/>
                  <a:ext cx="147240" cy="381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0754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0C6F380-30FC-41B3-BC19-ACC4A7CF8E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C4B993B5-FDD2-8AE3-C7BA-7D68979C5F4A}"/>
              </a:ext>
            </a:extLst>
          </p:cNvPr>
          <p:cNvSpPr txBox="1"/>
          <p:nvPr/>
        </p:nvSpPr>
        <p:spPr>
          <a:xfrm>
            <a:off x="0" y="0"/>
            <a:ext cx="89673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hangingPunct="0"/>
            <a:r>
              <a:rPr lang="de-DE" sz="1800" dirty="0">
                <a:latin typeface="Times New Roman" pitchFamily="18"/>
                <a:ea typeface="Droid Sans Fallback" pitchFamily="2"/>
                <a:cs typeface="Lohit Hindi" pitchFamily="2"/>
              </a:rPr>
              <a:t>C(Y)=</a:t>
            </a:r>
            <a:r>
              <a:rPr lang="de-DE" sz="1800" dirty="0">
                <a:latin typeface="Times New Roman" pitchFamily="18"/>
                <a:ea typeface="Arial" pitchFamily="34"/>
                <a:cs typeface="Arial" pitchFamily="34"/>
              </a:rPr>
              <a:t>50+0,8Y	I(i)=30-300i</a:t>
            </a:r>
            <a:r>
              <a:rPr lang="de-DE" dirty="0">
                <a:latin typeface="Times New Roman" pitchFamily="18"/>
                <a:ea typeface="Arial" pitchFamily="34"/>
                <a:cs typeface="Arial" pitchFamily="34"/>
              </a:rPr>
              <a:t>	</a:t>
            </a:r>
            <a:r>
              <a:rPr lang="de-DE" sz="1800" dirty="0">
                <a:latin typeface="Times New Roman" pitchFamily="18"/>
                <a:ea typeface="Arial" pitchFamily="34"/>
                <a:cs typeface="Arial" pitchFamily="34"/>
              </a:rPr>
              <a:t>G=20</a:t>
            </a:r>
          </a:p>
          <a:p>
            <a:pPr lvl="0" hangingPunct="0"/>
            <a:endParaRPr lang="de-DE" sz="18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1800" dirty="0">
                <a:latin typeface="Times New Roman" pitchFamily="18"/>
                <a:ea typeface="Arial Unicode MS" pitchFamily="34"/>
                <a:cs typeface="Arial Unicode MS" pitchFamily="34"/>
              </a:rPr>
              <a:t>L(</a:t>
            </a:r>
            <a:r>
              <a:rPr lang="de-DE" sz="1800" dirty="0" err="1">
                <a:latin typeface="Times New Roman" pitchFamily="18"/>
                <a:ea typeface="Arial Unicode MS" pitchFamily="34"/>
                <a:cs typeface="Arial Unicode MS" pitchFamily="34"/>
              </a:rPr>
              <a:t>Y,i</a:t>
            </a:r>
            <a:r>
              <a:rPr lang="de-DE" sz="1800" dirty="0">
                <a:latin typeface="Times New Roman" pitchFamily="18"/>
                <a:ea typeface="Arial Unicode MS" pitchFamily="34"/>
                <a:cs typeface="Arial Unicode MS" pitchFamily="34"/>
              </a:rPr>
              <a:t>)=</a:t>
            </a:r>
            <a:r>
              <a:rPr lang="de-DE" sz="1800" dirty="0">
                <a:latin typeface="Times New Roman" pitchFamily="18"/>
                <a:ea typeface="Arial" pitchFamily="34"/>
                <a:cs typeface="Arial" pitchFamily="34"/>
              </a:rPr>
              <a:t>0,5Y – 250i		M=400		p=2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48CAB11E-3E97-003F-CBF1-EE603C3A4E5B}"/>
                  </a:ext>
                </a:extLst>
              </p14:cNvPr>
              <p14:cNvContentPartPr/>
              <p14:nvPr/>
            </p14:nvContentPartPr>
            <p14:xfrm>
              <a:off x="10041578" y="1428644"/>
              <a:ext cx="3960" cy="158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48CAB11E-3E97-003F-CBF1-EE603C3A4E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32578" y="1419644"/>
                <a:ext cx="216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4B93F9C5-9C4A-D823-94DE-CB7079470377}"/>
                  </a:ext>
                </a:extLst>
              </p14:cNvPr>
              <p14:cNvContentPartPr/>
              <p14:nvPr/>
            </p14:nvContentPartPr>
            <p14:xfrm>
              <a:off x="2548898" y="395182"/>
              <a:ext cx="1033920" cy="67788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4B93F9C5-9C4A-D823-94DE-CB707947037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39898" y="386182"/>
                <a:ext cx="1051560" cy="69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FD955689-D417-EC9C-631B-A9E1CA33EFE4}"/>
                  </a:ext>
                </a:extLst>
              </p14:cNvPr>
              <p14:cNvContentPartPr/>
              <p14:nvPr/>
            </p14:nvContentPartPr>
            <p14:xfrm>
              <a:off x="170018" y="328582"/>
              <a:ext cx="4291920" cy="13032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FD955689-D417-EC9C-631B-A9E1CA33EF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1378" y="319942"/>
                <a:ext cx="430956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6F0BED6C-CDED-E360-6FF8-FC27DAFDF7E4}"/>
                  </a:ext>
                </a:extLst>
              </p14:cNvPr>
              <p14:cNvContentPartPr/>
              <p14:nvPr/>
            </p14:nvContentPartPr>
            <p14:xfrm>
              <a:off x="2777858" y="423982"/>
              <a:ext cx="864720" cy="64116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6F0BED6C-CDED-E360-6FF8-FC27DAFDF7E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68858" y="415342"/>
                <a:ext cx="882360" cy="65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24BF8926-4AD8-C7EA-2A86-D76E6CE491B9}"/>
              </a:ext>
            </a:extLst>
          </p:cNvPr>
          <p:cNvGrpSpPr/>
          <p:nvPr/>
        </p:nvGrpSpPr>
        <p:grpSpPr>
          <a:xfrm>
            <a:off x="140138" y="1116982"/>
            <a:ext cx="2401560" cy="774360"/>
            <a:chOff x="140138" y="1116982"/>
            <a:chExt cx="2401560" cy="77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783477A-7656-C2C3-7B6A-08911793AA1A}"/>
                    </a:ext>
                  </a:extLst>
                </p14:cNvPr>
                <p14:cNvContentPartPr/>
                <p14:nvPr/>
              </p14:nvContentPartPr>
              <p14:xfrm>
                <a:off x="267218" y="1169182"/>
                <a:ext cx="36360" cy="2379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783477A-7656-C2C3-7B6A-08911793AA1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8218" y="1160182"/>
                  <a:ext cx="540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03A32DD-5F93-140F-B837-186E35B57E3B}"/>
                    </a:ext>
                  </a:extLst>
                </p14:cNvPr>
                <p14:cNvContentPartPr/>
                <p14:nvPr/>
              </p14:nvContentPartPr>
              <p14:xfrm>
                <a:off x="140138" y="1357462"/>
                <a:ext cx="231480" cy="738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03A32DD-5F93-140F-B837-186E35B57E3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1498" y="1348822"/>
                  <a:ext cx="2491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03FC45E-2B52-FEC1-F674-202AA1A8B8E0}"/>
                    </a:ext>
                  </a:extLst>
                </p14:cNvPr>
                <p14:cNvContentPartPr/>
                <p14:nvPr/>
              </p14:nvContentPartPr>
              <p14:xfrm>
                <a:off x="157778" y="1125982"/>
                <a:ext cx="519840" cy="2527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03FC45E-2B52-FEC1-F674-202AA1A8B8E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9138" y="1116982"/>
                  <a:ext cx="5374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AA38F48-CC0F-2267-B15D-937A26898F36}"/>
                    </a:ext>
                  </a:extLst>
                </p14:cNvPr>
                <p14:cNvContentPartPr/>
                <p14:nvPr/>
              </p14:nvContentPartPr>
              <p14:xfrm>
                <a:off x="874898" y="1134262"/>
                <a:ext cx="137520" cy="2538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AA38F48-CC0F-2267-B15D-937A26898F3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66258" y="1125262"/>
                  <a:ext cx="1551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499A68E-5A56-9C64-7203-5D65C456B188}"/>
                    </a:ext>
                  </a:extLst>
                </p14:cNvPr>
                <p14:cNvContentPartPr/>
                <p14:nvPr/>
              </p14:nvContentPartPr>
              <p14:xfrm>
                <a:off x="1072538" y="1146862"/>
                <a:ext cx="54000" cy="1782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499A68E-5A56-9C64-7203-5D65C456B18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63898" y="1138222"/>
                  <a:ext cx="716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E363A80-1EC0-30C3-B2AD-F71DAB1DF2C3}"/>
                    </a:ext>
                  </a:extLst>
                </p14:cNvPr>
                <p14:cNvContentPartPr/>
                <p14:nvPr/>
              </p14:nvContentPartPr>
              <p14:xfrm>
                <a:off x="1192418" y="1208062"/>
                <a:ext cx="182160" cy="1296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E363A80-1EC0-30C3-B2AD-F71DAB1DF2C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83418" y="1199422"/>
                  <a:ext cx="1998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79EFC58-D171-B5EF-A68B-2B476A12AA21}"/>
                    </a:ext>
                  </a:extLst>
                </p14:cNvPr>
                <p14:cNvContentPartPr/>
                <p14:nvPr/>
              </p14:nvContentPartPr>
              <p14:xfrm>
                <a:off x="1400858" y="1120582"/>
                <a:ext cx="68040" cy="2329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79EFC58-D171-B5EF-A68B-2B476A12AA2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392218" y="1111942"/>
                  <a:ext cx="856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DB6B09B-2344-0841-9CF8-627BC1819C4D}"/>
                    </a:ext>
                  </a:extLst>
                </p14:cNvPr>
                <p14:cNvContentPartPr/>
                <p14:nvPr/>
              </p14:nvContentPartPr>
              <p14:xfrm>
                <a:off x="1517858" y="1116982"/>
                <a:ext cx="104040" cy="1922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DB6B09B-2344-0841-9CF8-627BC1819C4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508858" y="1108342"/>
                  <a:ext cx="1216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3509E75-A8C8-7A22-B228-134157DD33E8}"/>
                    </a:ext>
                  </a:extLst>
                </p14:cNvPr>
                <p14:cNvContentPartPr/>
                <p14:nvPr/>
              </p14:nvContentPartPr>
              <p14:xfrm>
                <a:off x="1800458" y="1150822"/>
                <a:ext cx="449280" cy="3337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3509E75-A8C8-7A22-B228-134157DD33E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91458" y="1141822"/>
                  <a:ext cx="46692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A73181B-71A3-7571-F060-338D87697BE8}"/>
                    </a:ext>
                  </a:extLst>
                </p14:cNvPr>
                <p14:cNvContentPartPr/>
                <p14:nvPr/>
              </p14:nvContentPartPr>
              <p14:xfrm>
                <a:off x="2208698" y="1147582"/>
                <a:ext cx="23400" cy="90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A73181B-71A3-7571-F060-338D87697BE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200058" y="1138582"/>
                  <a:ext cx="41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57F7DBC-E0F6-8AA8-77DA-995C022C8DCD}"/>
                    </a:ext>
                  </a:extLst>
                </p14:cNvPr>
                <p14:cNvContentPartPr/>
                <p14:nvPr/>
              </p14:nvContentPartPr>
              <p14:xfrm>
                <a:off x="2294378" y="1156222"/>
                <a:ext cx="247320" cy="1479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57F7DBC-E0F6-8AA8-77DA-995C022C8DC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285738" y="1147582"/>
                  <a:ext cx="2649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30716F97-B408-D14C-B80B-337CACCA48FD}"/>
                    </a:ext>
                  </a:extLst>
                </p14:cNvPr>
                <p14:cNvContentPartPr/>
                <p14:nvPr/>
              </p14:nvContentPartPr>
              <p14:xfrm>
                <a:off x="140138" y="1642222"/>
                <a:ext cx="165600" cy="2491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30716F97-B408-D14C-B80B-337CACCA48F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31498" y="1633222"/>
                  <a:ext cx="1832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5DC334E1-6973-D9CC-77F9-15A22896F10A}"/>
                    </a:ext>
                  </a:extLst>
                </p14:cNvPr>
                <p14:cNvContentPartPr/>
                <p14:nvPr/>
              </p14:nvContentPartPr>
              <p14:xfrm>
                <a:off x="387818" y="1646542"/>
                <a:ext cx="159120" cy="2001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5DC334E1-6973-D9CC-77F9-15A22896F10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9178" y="1637902"/>
                  <a:ext cx="1767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350387E-BF7D-A6BE-DBE0-4B2460AF63B6}"/>
                    </a:ext>
                  </a:extLst>
                </p14:cNvPr>
                <p14:cNvContentPartPr/>
                <p14:nvPr/>
              </p14:nvContentPartPr>
              <p14:xfrm>
                <a:off x="732338" y="1698022"/>
                <a:ext cx="265680" cy="1342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350387E-BF7D-A6BE-DBE0-4B2460AF63B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23698" y="1689382"/>
                  <a:ext cx="2833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473B25B-B30B-769A-8B86-53828BA20AEA}"/>
                    </a:ext>
                  </a:extLst>
                </p14:cNvPr>
                <p14:cNvContentPartPr/>
                <p14:nvPr/>
              </p14:nvContentPartPr>
              <p14:xfrm>
                <a:off x="1032578" y="1647262"/>
                <a:ext cx="315000" cy="1605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473B25B-B30B-769A-8B86-53828BA20AE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23938" y="1638622"/>
                  <a:ext cx="3326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66EF92E0-C6D3-1D17-BEF3-CEDBC071BB30}"/>
                    </a:ext>
                  </a:extLst>
                </p14:cNvPr>
                <p14:cNvContentPartPr/>
                <p14:nvPr/>
              </p14:nvContentPartPr>
              <p14:xfrm>
                <a:off x="1376378" y="1585702"/>
                <a:ext cx="130680" cy="1836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66EF92E0-C6D3-1D17-BEF3-CEDBC071BB3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367378" y="1577062"/>
                  <a:ext cx="1483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14DABE3-F99F-967D-8926-8F27B8269921}"/>
                    </a:ext>
                  </a:extLst>
                </p14:cNvPr>
                <p14:cNvContentPartPr/>
                <p14:nvPr/>
              </p14:nvContentPartPr>
              <p14:xfrm>
                <a:off x="1661138" y="1628182"/>
                <a:ext cx="108360" cy="1450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14DABE3-F99F-967D-8926-8F27B826992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652498" y="1619182"/>
                  <a:ext cx="1260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01B27FE1-D046-BF5A-7989-8CE36380753F}"/>
                    </a:ext>
                  </a:extLst>
                </p14:cNvPr>
                <p14:cNvContentPartPr/>
                <p14:nvPr/>
              </p14:nvContentPartPr>
              <p14:xfrm>
                <a:off x="1827458" y="1530262"/>
                <a:ext cx="59040" cy="1918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01B27FE1-D046-BF5A-7989-8CE36380753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18818" y="1521622"/>
                  <a:ext cx="766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F2E00A4-8D35-5EC1-0F96-5108D4D4137B}"/>
                    </a:ext>
                  </a:extLst>
                </p14:cNvPr>
                <p14:cNvContentPartPr/>
                <p14:nvPr/>
              </p14:nvContentPartPr>
              <p14:xfrm>
                <a:off x="1946978" y="1453222"/>
                <a:ext cx="238680" cy="2566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F2E00A4-8D35-5EC1-0F96-5108D4D4137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937978" y="1444582"/>
                  <a:ext cx="256320" cy="27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A4F53292-9A30-461D-97FD-773BB6729E2C}"/>
                  </a:ext>
                </a:extLst>
              </p14:cNvPr>
              <p14:cNvContentPartPr/>
              <p14:nvPr/>
            </p14:nvContentPartPr>
            <p14:xfrm>
              <a:off x="5960618" y="980182"/>
              <a:ext cx="95040" cy="70416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A4F53292-9A30-461D-97FD-773BB6729E2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51618" y="971542"/>
                <a:ext cx="112680" cy="72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FD1061C9-86F3-B212-95A4-A63CFC1FF21A}"/>
              </a:ext>
            </a:extLst>
          </p:cNvPr>
          <p:cNvGrpSpPr/>
          <p:nvPr/>
        </p:nvGrpSpPr>
        <p:grpSpPr>
          <a:xfrm>
            <a:off x="6289298" y="927262"/>
            <a:ext cx="2045520" cy="529920"/>
            <a:chOff x="6289298" y="927262"/>
            <a:chExt cx="2045520" cy="52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E8DA195A-B4BC-A272-E308-0D7FE1493716}"/>
                    </a:ext>
                  </a:extLst>
                </p14:cNvPr>
                <p14:cNvContentPartPr/>
                <p14:nvPr/>
              </p14:nvContentPartPr>
              <p14:xfrm>
                <a:off x="6289298" y="1322542"/>
                <a:ext cx="213840" cy="133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E8DA195A-B4BC-A272-E308-0D7FE149371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280298" y="1313542"/>
                  <a:ext cx="231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5EE1D47-B736-F127-ABB1-C3CDD2997FB1}"/>
                    </a:ext>
                  </a:extLst>
                </p14:cNvPr>
                <p14:cNvContentPartPr/>
                <p14:nvPr/>
              </p14:nvContentPartPr>
              <p14:xfrm>
                <a:off x="6290378" y="1234342"/>
                <a:ext cx="366120" cy="2228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5EE1D47-B736-F127-ABB1-C3CDD2997FB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281378" y="1225342"/>
                  <a:ext cx="3837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C8F25B79-F0F8-528A-871B-A4F2E7E15D47}"/>
                    </a:ext>
                  </a:extLst>
                </p14:cNvPr>
                <p14:cNvContentPartPr/>
                <p14:nvPr/>
              </p14:nvContentPartPr>
              <p14:xfrm>
                <a:off x="6935498" y="1205182"/>
                <a:ext cx="43560" cy="1983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C8F25B79-F0F8-528A-871B-A4F2E7E15D4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926498" y="1196542"/>
                  <a:ext cx="612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AB323E6A-10E2-BDB3-BF70-14866A86DCC3}"/>
                    </a:ext>
                  </a:extLst>
                </p14:cNvPr>
                <p14:cNvContentPartPr/>
                <p14:nvPr/>
              </p14:nvContentPartPr>
              <p14:xfrm>
                <a:off x="7121978" y="1172782"/>
                <a:ext cx="141840" cy="2278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AB323E6A-10E2-BDB3-BF70-14866A86DCC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112978" y="1163782"/>
                  <a:ext cx="1594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003F3EF-E279-F33D-BCB8-7E5BB6D33410}"/>
                    </a:ext>
                  </a:extLst>
                </p14:cNvPr>
                <p14:cNvContentPartPr/>
                <p14:nvPr/>
              </p14:nvContentPartPr>
              <p14:xfrm>
                <a:off x="7410338" y="1217062"/>
                <a:ext cx="222120" cy="1144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003F3EF-E279-F33D-BCB8-7E5BB6D3341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401698" y="1208422"/>
                  <a:ext cx="2397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3DF3E6DB-7FE0-1155-FD82-35F2BE7E8298}"/>
                    </a:ext>
                  </a:extLst>
                </p14:cNvPr>
                <p14:cNvContentPartPr/>
                <p14:nvPr/>
              </p14:nvContentPartPr>
              <p14:xfrm>
                <a:off x="7783298" y="1154422"/>
                <a:ext cx="182880" cy="2372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3DF3E6DB-7FE0-1155-FD82-35F2BE7E829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774298" y="1145422"/>
                  <a:ext cx="2005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5631F652-0D65-712A-0B84-8AAEC5850539}"/>
                    </a:ext>
                  </a:extLst>
                </p14:cNvPr>
                <p14:cNvContentPartPr/>
                <p14:nvPr/>
              </p14:nvContentPartPr>
              <p14:xfrm>
                <a:off x="8002538" y="1159102"/>
                <a:ext cx="196560" cy="2167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5631F652-0D65-712A-0B84-8AAEC585053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993898" y="1150462"/>
                  <a:ext cx="2142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D901C811-C730-D5A3-0B43-F5187E606343}"/>
                    </a:ext>
                  </a:extLst>
                </p14:cNvPr>
                <p14:cNvContentPartPr/>
                <p14:nvPr/>
              </p14:nvContentPartPr>
              <p14:xfrm>
                <a:off x="6768098" y="1036342"/>
                <a:ext cx="126360" cy="1213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D901C811-C730-D5A3-0B43-F5187E60634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759098" y="1027342"/>
                  <a:ext cx="1440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BC5DF28A-8624-2895-4C9B-E833D249FF13}"/>
                    </a:ext>
                  </a:extLst>
                </p14:cNvPr>
                <p14:cNvContentPartPr/>
                <p14:nvPr/>
              </p14:nvContentPartPr>
              <p14:xfrm>
                <a:off x="8254538" y="927262"/>
                <a:ext cx="80280" cy="918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BC5DF28A-8624-2895-4C9B-E833D249FF1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245898" y="918262"/>
                  <a:ext cx="9792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uppieren 149">
            <a:extLst>
              <a:ext uri="{FF2B5EF4-FFF2-40B4-BE49-F238E27FC236}">
                <a16:creationId xmlns:a16="http://schemas.microsoft.com/office/drawing/2014/main" id="{836FE72D-1533-5F42-5419-07FD1D6277A5}"/>
              </a:ext>
            </a:extLst>
          </p:cNvPr>
          <p:cNvGrpSpPr/>
          <p:nvPr/>
        </p:nvGrpSpPr>
        <p:grpSpPr>
          <a:xfrm>
            <a:off x="8823338" y="757342"/>
            <a:ext cx="3243600" cy="462240"/>
            <a:chOff x="8823338" y="757342"/>
            <a:chExt cx="3243600" cy="46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9D3FDD6F-1115-1C98-46E2-A687232B297D}"/>
                    </a:ext>
                  </a:extLst>
                </p14:cNvPr>
                <p14:cNvContentPartPr/>
                <p14:nvPr/>
              </p14:nvContentPartPr>
              <p14:xfrm>
                <a:off x="8823338" y="1009702"/>
                <a:ext cx="126000" cy="2098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9D3FDD6F-1115-1C98-46E2-A687232B297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814338" y="1001062"/>
                  <a:ext cx="1436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14B791FB-9031-8D0D-F68D-0C7CB4BE9CC5}"/>
                    </a:ext>
                  </a:extLst>
                </p14:cNvPr>
                <p14:cNvContentPartPr/>
                <p14:nvPr/>
              </p14:nvContentPartPr>
              <p14:xfrm>
                <a:off x="8878058" y="1012222"/>
                <a:ext cx="108720" cy="234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14B791FB-9031-8D0D-F68D-0C7CB4BE9CC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869058" y="1003582"/>
                  <a:ext cx="1263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41DA505D-2E60-075F-524B-DDEF382B3283}"/>
                    </a:ext>
                  </a:extLst>
                </p14:cNvPr>
                <p14:cNvContentPartPr/>
                <p14:nvPr/>
              </p14:nvContentPartPr>
              <p14:xfrm>
                <a:off x="9027458" y="1016182"/>
                <a:ext cx="353520" cy="1548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41DA505D-2E60-075F-524B-DDEF382B328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018818" y="1007182"/>
                  <a:ext cx="3711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E9713506-122A-42CB-58BA-B80A84CD21CA}"/>
                    </a:ext>
                  </a:extLst>
                </p14:cNvPr>
                <p14:cNvContentPartPr/>
                <p14:nvPr/>
              </p14:nvContentPartPr>
              <p14:xfrm>
                <a:off x="9510578" y="1072342"/>
                <a:ext cx="171720" cy="360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E9713506-122A-42CB-58BA-B80A84CD21C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501578" y="1063342"/>
                  <a:ext cx="1893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909404B7-56A1-8B0E-0607-95ADBF906FA6}"/>
                    </a:ext>
                  </a:extLst>
                </p14:cNvPr>
                <p14:cNvContentPartPr/>
                <p14:nvPr/>
              </p14:nvContentPartPr>
              <p14:xfrm>
                <a:off x="9820538" y="977302"/>
                <a:ext cx="43560" cy="1731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909404B7-56A1-8B0E-0607-95ADBF906FA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811898" y="968302"/>
                  <a:ext cx="612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688FDC0-B69A-51EF-59CC-2D4AD894AF28}"/>
                    </a:ext>
                  </a:extLst>
                </p14:cNvPr>
                <p14:cNvContentPartPr/>
                <p14:nvPr/>
              </p14:nvContentPartPr>
              <p14:xfrm>
                <a:off x="9914138" y="949942"/>
                <a:ext cx="235800" cy="1915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688FDC0-B69A-51EF-59CC-2D4AD894AF2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905138" y="940942"/>
                  <a:ext cx="2534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2958261F-C4E4-1D57-6E7B-92021E29A09F}"/>
                    </a:ext>
                  </a:extLst>
                </p14:cNvPr>
                <p14:cNvContentPartPr/>
                <p14:nvPr/>
              </p14:nvContentPartPr>
              <p14:xfrm>
                <a:off x="10144178" y="952462"/>
                <a:ext cx="149760" cy="1342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2958261F-C4E4-1D57-6E7B-92021E29A09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135538" y="943822"/>
                  <a:ext cx="1674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8D0F9EC3-0D39-C086-8D18-FCF19F862830}"/>
                    </a:ext>
                  </a:extLst>
                </p14:cNvPr>
                <p14:cNvContentPartPr/>
                <p14:nvPr/>
              </p14:nvContentPartPr>
              <p14:xfrm>
                <a:off x="10352258" y="961462"/>
                <a:ext cx="299880" cy="1288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8D0F9EC3-0D39-C086-8D18-FCF19F86283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343618" y="952462"/>
                  <a:ext cx="3175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73BF9B0A-05D8-9C3D-BD5F-7735BDB4BE33}"/>
                    </a:ext>
                  </a:extLst>
                </p14:cNvPr>
                <p14:cNvContentPartPr/>
                <p14:nvPr/>
              </p14:nvContentPartPr>
              <p14:xfrm>
                <a:off x="10643138" y="841222"/>
                <a:ext cx="2880" cy="75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73BF9B0A-05D8-9C3D-BD5F-7735BDB4BE3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634138" y="832222"/>
                  <a:ext cx="20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804C0EFB-F1B0-2E8B-9E70-7E8A05CE92D8}"/>
                    </a:ext>
                  </a:extLst>
                </p14:cNvPr>
                <p14:cNvContentPartPr/>
                <p14:nvPr/>
              </p14:nvContentPartPr>
              <p14:xfrm>
                <a:off x="10701458" y="993142"/>
                <a:ext cx="194760" cy="97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804C0EFB-F1B0-2E8B-9E70-7E8A05CE92D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692458" y="984502"/>
                  <a:ext cx="2124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562F300E-9D47-B005-3DBF-E6CC5F3830DC}"/>
                    </a:ext>
                  </a:extLst>
                </p14:cNvPr>
                <p14:cNvContentPartPr/>
                <p14:nvPr/>
              </p14:nvContentPartPr>
              <p14:xfrm>
                <a:off x="10751858" y="1047502"/>
                <a:ext cx="124560" cy="72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562F300E-9D47-B005-3DBF-E6CC5F3830D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743218" y="1038502"/>
                  <a:ext cx="1422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59A27D8C-AE97-E9AB-25C0-8FE0F4FA6A21}"/>
                    </a:ext>
                  </a:extLst>
                </p14:cNvPr>
                <p14:cNvContentPartPr/>
                <p14:nvPr/>
              </p14:nvContentPartPr>
              <p14:xfrm>
                <a:off x="10984778" y="922222"/>
                <a:ext cx="112680" cy="1663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59A27D8C-AE97-E9AB-25C0-8FE0F4FA6A2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975778" y="913222"/>
                  <a:ext cx="1303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8EB807A5-F314-2D3F-EB25-77D14E0F793F}"/>
                    </a:ext>
                  </a:extLst>
                </p14:cNvPr>
                <p14:cNvContentPartPr/>
                <p14:nvPr/>
              </p14:nvContentPartPr>
              <p14:xfrm>
                <a:off x="11042018" y="913222"/>
                <a:ext cx="141120" cy="61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8EB807A5-F314-2D3F-EB25-77D14E0F793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033018" y="904582"/>
                  <a:ext cx="158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12E744D9-5C42-54D7-E3CF-38D7D7305D3C}"/>
                    </a:ext>
                  </a:extLst>
                </p14:cNvPr>
                <p14:cNvContentPartPr/>
                <p14:nvPr/>
              </p14:nvContentPartPr>
              <p14:xfrm>
                <a:off x="11196818" y="917542"/>
                <a:ext cx="97560" cy="1288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12E744D9-5C42-54D7-E3CF-38D7D7305D3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187818" y="908542"/>
                  <a:ext cx="1152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2A1AC816-DEB1-7D3C-FB2C-52371CB365A3}"/>
                    </a:ext>
                  </a:extLst>
                </p14:cNvPr>
                <p14:cNvContentPartPr/>
                <p14:nvPr/>
              </p14:nvContentPartPr>
              <p14:xfrm>
                <a:off x="11314178" y="935902"/>
                <a:ext cx="182520" cy="1026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2A1AC816-DEB1-7D3C-FB2C-52371CB365A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305538" y="927262"/>
                  <a:ext cx="2001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514D382-7C28-BA7C-58AE-EDF80394802B}"/>
                    </a:ext>
                  </a:extLst>
                </p14:cNvPr>
                <p14:cNvContentPartPr/>
                <p14:nvPr/>
              </p14:nvContentPartPr>
              <p14:xfrm>
                <a:off x="11430098" y="885502"/>
                <a:ext cx="272160" cy="1360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514D382-7C28-BA7C-58AE-EDF80394802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421098" y="876502"/>
                  <a:ext cx="2898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1C3041B2-393F-A0B3-FAE0-C7B9D31B9354}"/>
                    </a:ext>
                  </a:extLst>
                </p14:cNvPr>
                <p14:cNvContentPartPr/>
                <p14:nvPr/>
              </p14:nvContentPartPr>
              <p14:xfrm>
                <a:off x="11663378" y="891262"/>
                <a:ext cx="173880" cy="975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1C3041B2-393F-A0B3-FAE0-C7B9D31B935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654378" y="882262"/>
                  <a:ext cx="1915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E8F6CB48-A1C1-DA57-BF5C-7819D48A7A72}"/>
                    </a:ext>
                  </a:extLst>
                </p14:cNvPr>
                <p14:cNvContentPartPr/>
                <p14:nvPr/>
              </p14:nvContentPartPr>
              <p14:xfrm>
                <a:off x="11854178" y="890902"/>
                <a:ext cx="212760" cy="1119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E8F6CB48-A1C1-DA57-BF5C-7819D48A7A7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845538" y="882262"/>
                  <a:ext cx="2304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D6E628FB-B763-64D0-B796-E7852BD3E057}"/>
                    </a:ext>
                  </a:extLst>
                </p14:cNvPr>
                <p14:cNvContentPartPr/>
                <p14:nvPr/>
              </p14:nvContentPartPr>
              <p14:xfrm>
                <a:off x="12049658" y="757342"/>
                <a:ext cx="16920" cy="118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D6E628FB-B763-64D0-B796-E7852BD3E05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2041018" y="748702"/>
                  <a:ext cx="3456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uppieren 153">
            <a:extLst>
              <a:ext uri="{FF2B5EF4-FFF2-40B4-BE49-F238E27FC236}">
                <a16:creationId xmlns:a16="http://schemas.microsoft.com/office/drawing/2014/main" id="{9F3B4C5F-F332-84C2-4D90-0E0DB1C91F6E}"/>
              </a:ext>
            </a:extLst>
          </p:cNvPr>
          <p:cNvGrpSpPr/>
          <p:nvPr/>
        </p:nvGrpSpPr>
        <p:grpSpPr>
          <a:xfrm>
            <a:off x="8609138" y="1451062"/>
            <a:ext cx="403920" cy="284760"/>
            <a:chOff x="8609138" y="1451062"/>
            <a:chExt cx="403920" cy="28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32F72378-0A0A-09E3-1495-B6C1435A9946}"/>
                    </a:ext>
                  </a:extLst>
                </p14:cNvPr>
                <p14:cNvContentPartPr/>
                <p14:nvPr/>
              </p14:nvContentPartPr>
              <p14:xfrm>
                <a:off x="8609138" y="1563022"/>
                <a:ext cx="232920" cy="288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32F72378-0A0A-09E3-1495-B6C1435A994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600138" y="1554022"/>
                  <a:ext cx="2505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B704416A-C4F3-758A-1851-D31A690DF98E}"/>
                    </a:ext>
                  </a:extLst>
                </p14:cNvPr>
                <p14:cNvContentPartPr/>
                <p14:nvPr/>
              </p14:nvContentPartPr>
              <p14:xfrm>
                <a:off x="8647658" y="1629982"/>
                <a:ext cx="209160" cy="126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B704416A-C4F3-758A-1851-D31A690DF98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639018" y="1620982"/>
                  <a:ext cx="226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3D95620A-B0FC-55C0-3CF5-A7DBE2017046}"/>
                    </a:ext>
                  </a:extLst>
                </p14:cNvPr>
                <p14:cNvContentPartPr/>
                <p14:nvPr/>
              </p14:nvContentPartPr>
              <p14:xfrm>
                <a:off x="8826218" y="1451062"/>
                <a:ext cx="186840" cy="2847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3D95620A-B0FC-55C0-3CF5-A7DBE201704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817578" y="1442062"/>
                  <a:ext cx="204480" cy="30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D87A2AEB-FC32-1DEB-B71E-063E50E4CCCD}"/>
                  </a:ext>
                </a:extLst>
              </p14:cNvPr>
              <p14:cNvContentPartPr/>
              <p14:nvPr/>
            </p14:nvContentPartPr>
            <p14:xfrm>
              <a:off x="9225458" y="1458982"/>
              <a:ext cx="256680" cy="23292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D87A2AEB-FC32-1DEB-B71E-063E50E4CCC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216458" y="1450342"/>
                <a:ext cx="2743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E04438CF-E868-FDB6-58F6-736413EF5A55}"/>
                  </a:ext>
                </a:extLst>
              </p14:cNvPr>
              <p14:cNvContentPartPr/>
              <p14:nvPr/>
            </p14:nvContentPartPr>
            <p14:xfrm>
              <a:off x="9737018" y="1524142"/>
              <a:ext cx="306000" cy="1368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E04438CF-E868-FDB6-58F6-736413EF5A5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9728378" y="1515502"/>
                <a:ext cx="3236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065DDDCB-E488-37EF-6F6F-ED420F513828}"/>
                  </a:ext>
                </a:extLst>
              </p14:cNvPr>
              <p14:cNvContentPartPr/>
              <p14:nvPr/>
            </p14:nvContentPartPr>
            <p14:xfrm>
              <a:off x="9780938" y="1626742"/>
              <a:ext cx="221040" cy="1116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065DDDCB-E488-37EF-6F6F-ED420F513828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9771938" y="1618102"/>
                <a:ext cx="238680" cy="2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uppieren 164">
            <a:extLst>
              <a:ext uri="{FF2B5EF4-FFF2-40B4-BE49-F238E27FC236}">
                <a16:creationId xmlns:a16="http://schemas.microsoft.com/office/drawing/2014/main" id="{5A690AD1-2FE8-99C3-0C46-FF138F0D69C1}"/>
              </a:ext>
            </a:extLst>
          </p:cNvPr>
          <p:cNvGrpSpPr/>
          <p:nvPr/>
        </p:nvGrpSpPr>
        <p:grpSpPr>
          <a:xfrm>
            <a:off x="10234898" y="1409302"/>
            <a:ext cx="1173960" cy="206640"/>
            <a:chOff x="10234898" y="1409302"/>
            <a:chExt cx="1173960" cy="20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6A2121FB-E088-8FEF-B6FA-C240CBC025A9}"/>
                    </a:ext>
                  </a:extLst>
                </p14:cNvPr>
                <p14:cNvContentPartPr/>
                <p14:nvPr/>
              </p14:nvContentPartPr>
              <p14:xfrm>
                <a:off x="10234898" y="1447822"/>
                <a:ext cx="142920" cy="1681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6A2121FB-E088-8FEF-B6FA-C240CBC025A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226258" y="1438822"/>
                  <a:ext cx="1605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74EF41F-EE3C-548E-A45E-E6A5C9C667F3}"/>
                    </a:ext>
                  </a:extLst>
                </p14:cNvPr>
                <p14:cNvContentPartPr/>
                <p14:nvPr/>
              </p14:nvContentPartPr>
              <p14:xfrm>
                <a:off x="10502378" y="1438102"/>
                <a:ext cx="155880" cy="1522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74EF41F-EE3C-548E-A45E-E6A5C9C667F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493378" y="1429102"/>
                  <a:ext cx="1735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2867D8C4-14E3-AF31-A7B9-5DA9CD0CE1E3}"/>
                    </a:ext>
                  </a:extLst>
                </p14:cNvPr>
                <p14:cNvContentPartPr/>
                <p14:nvPr/>
              </p14:nvContentPartPr>
              <p14:xfrm>
                <a:off x="10741778" y="1433782"/>
                <a:ext cx="136080" cy="1576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2867D8C4-14E3-AF31-A7B9-5DA9CD0CE1E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732778" y="1425142"/>
                  <a:ext cx="153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CE5169B9-AF46-1317-0F74-41136526A51A}"/>
                    </a:ext>
                  </a:extLst>
                </p14:cNvPr>
                <p14:cNvContentPartPr/>
                <p14:nvPr/>
              </p14:nvContentPartPr>
              <p14:xfrm>
                <a:off x="10972178" y="1409302"/>
                <a:ext cx="152640" cy="1422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CE5169B9-AF46-1317-0F74-41136526A51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963178" y="1400302"/>
                  <a:ext cx="1702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A82D4BD1-7065-6EE9-5755-1615DD8FBFFE}"/>
                    </a:ext>
                  </a:extLst>
                </p14:cNvPr>
                <p14:cNvContentPartPr/>
                <p14:nvPr/>
              </p14:nvContentPartPr>
              <p14:xfrm>
                <a:off x="11283218" y="1430182"/>
                <a:ext cx="125640" cy="10404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A82D4BD1-7065-6EE9-5755-1615DD8FBFF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274578" y="1421542"/>
                  <a:ext cx="143280" cy="12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655C2B59-7A7F-AFDA-F122-5D77C33D4301}"/>
                  </a:ext>
                </a:extLst>
              </p14:cNvPr>
              <p14:cNvContentPartPr/>
              <p14:nvPr/>
            </p14:nvContentPartPr>
            <p14:xfrm>
              <a:off x="11276378" y="1247662"/>
              <a:ext cx="15480" cy="1188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655C2B59-7A7F-AFDA-F122-5D77C33D4301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1267378" y="1238662"/>
                <a:ext cx="33120" cy="2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uppieren 174">
            <a:extLst>
              <a:ext uri="{FF2B5EF4-FFF2-40B4-BE49-F238E27FC236}">
                <a16:creationId xmlns:a16="http://schemas.microsoft.com/office/drawing/2014/main" id="{8C290131-AF5C-F0B9-63BA-7B67D8605D97}"/>
              </a:ext>
            </a:extLst>
          </p:cNvPr>
          <p:cNvGrpSpPr/>
          <p:nvPr/>
        </p:nvGrpSpPr>
        <p:grpSpPr>
          <a:xfrm>
            <a:off x="9220058" y="1855342"/>
            <a:ext cx="255600" cy="430560"/>
            <a:chOff x="9220058" y="1855342"/>
            <a:chExt cx="255600" cy="43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62BD17D9-9437-0C35-EB90-FBE464D7D6EF}"/>
                    </a:ext>
                  </a:extLst>
                </p14:cNvPr>
                <p14:cNvContentPartPr/>
                <p14:nvPr/>
              </p14:nvContentPartPr>
              <p14:xfrm>
                <a:off x="9348938" y="2078902"/>
                <a:ext cx="126720" cy="2070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62BD17D9-9437-0C35-EB90-FBE464D7D6E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340298" y="2069902"/>
                  <a:ext cx="1443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E05300D8-4404-B6B0-BB50-993BBAE323CD}"/>
                    </a:ext>
                  </a:extLst>
                </p14:cNvPr>
                <p14:cNvContentPartPr/>
                <p14:nvPr/>
              </p14:nvContentPartPr>
              <p14:xfrm>
                <a:off x="9220058" y="1855342"/>
                <a:ext cx="242640" cy="2336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E05300D8-4404-B6B0-BB50-993BBAE323C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211058" y="1846702"/>
                  <a:ext cx="260280" cy="25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uppieren 173">
            <a:extLst>
              <a:ext uri="{FF2B5EF4-FFF2-40B4-BE49-F238E27FC236}">
                <a16:creationId xmlns:a16="http://schemas.microsoft.com/office/drawing/2014/main" id="{C3F39632-BAFF-10BB-147B-57660D962914}"/>
              </a:ext>
            </a:extLst>
          </p:cNvPr>
          <p:cNvGrpSpPr/>
          <p:nvPr/>
        </p:nvGrpSpPr>
        <p:grpSpPr>
          <a:xfrm>
            <a:off x="9749258" y="2093302"/>
            <a:ext cx="268200" cy="88200"/>
            <a:chOff x="9749258" y="2093302"/>
            <a:chExt cx="268200" cy="8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05D925F7-2FE9-4994-590A-8E0F3CC73FBF}"/>
                    </a:ext>
                  </a:extLst>
                </p14:cNvPr>
                <p14:cNvContentPartPr/>
                <p14:nvPr/>
              </p14:nvContentPartPr>
              <p14:xfrm>
                <a:off x="9749258" y="2093302"/>
                <a:ext cx="232920" cy="50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05D925F7-2FE9-4994-590A-8E0F3CC73FB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740618" y="2084662"/>
                  <a:ext cx="2505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DFBFA7DB-E9E2-EF30-E8E4-19ECEC44F858}"/>
                    </a:ext>
                  </a:extLst>
                </p14:cNvPr>
                <p14:cNvContentPartPr/>
                <p14:nvPr/>
              </p14:nvContentPartPr>
              <p14:xfrm>
                <a:off x="9795338" y="2166022"/>
                <a:ext cx="222120" cy="154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DFBFA7DB-E9E2-EF30-E8E4-19ECEC44F85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786698" y="2157382"/>
                  <a:ext cx="23976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uppieren 176">
            <a:extLst>
              <a:ext uri="{FF2B5EF4-FFF2-40B4-BE49-F238E27FC236}">
                <a16:creationId xmlns:a16="http://schemas.microsoft.com/office/drawing/2014/main" id="{0184CA33-AEA7-C083-1977-2BB61C4617B0}"/>
              </a:ext>
            </a:extLst>
          </p:cNvPr>
          <p:cNvGrpSpPr/>
          <p:nvPr/>
        </p:nvGrpSpPr>
        <p:grpSpPr>
          <a:xfrm>
            <a:off x="10258298" y="1875862"/>
            <a:ext cx="796320" cy="338400"/>
            <a:chOff x="10258298" y="1875862"/>
            <a:chExt cx="796320" cy="33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2D13FD24-91F6-D8CD-599C-B3275C18BAF2}"/>
                    </a:ext>
                  </a:extLst>
                </p14:cNvPr>
                <p14:cNvContentPartPr/>
                <p14:nvPr/>
              </p14:nvContentPartPr>
              <p14:xfrm>
                <a:off x="10258298" y="1986022"/>
                <a:ext cx="286560" cy="2109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2D13FD24-91F6-D8CD-599C-B3275C18BAF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249658" y="1977382"/>
                  <a:ext cx="3042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F48654B9-4FB5-CCBB-C5F4-8DBB7EBCA957}"/>
                    </a:ext>
                  </a:extLst>
                </p14:cNvPr>
                <p14:cNvContentPartPr/>
                <p14:nvPr/>
              </p14:nvContentPartPr>
              <p14:xfrm>
                <a:off x="10732418" y="1878022"/>
                <a:ext cx="281160" cy="2786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F48654B9-4FB5-CCBB-C5F4-8DBB7EBCA95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723418" y="1869382"/>
                  <a:ext cx="2988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8259EE93-EB40-6B5B-AC7C-3090F2F4DB48}"/>
                    </a:ext>
                  </a:extLst>
                </p14:cNvPr>
                <p14:cNvContentPartPr/>
                <p14:nvPr/>
              </p14:nvContentPartPr>
              <p14:xfrm>
                <a:off x="10727018" y="1875862"/>
                <a:ext cx="125280" cy="1396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8259EE93-EB40-6B5B-AC7C-3090F2F4DB4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718378" y="1867222"/>
                  <a:ext cx="1429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D014047F-3983-4CB5-9F73-5C9970CE48CD}"/>
                    </a:ext>
                  </a:extLst>
                </p14:cNvPr>
                <p14:cNvContentPartPr/>
                <p14:nvPr/>
              </p14:nvContentPartPr>
              <p14:xfrm>
                <a:off x="10891898" y="2103742"/>
                <a:ext cx="162720" cy="1105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D014047F-3983-4CB5-9F73-5C9970CE48C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882898" y="2094742"/>
                  <a:ext cx="180360" cy="12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7AF17C88-0C8B-D0B1-D006-EE09520CCA69}"/>
                  </a:ext>
                </a:extLst>
              </p14:cNvPr>
              <p14:cNvContentPartPr/>
              <p14:nvPr/>
            </p14:nvContentPartPr>
            <p14:xfrm>
              <a:off x="8958338" y="2471302"/>
              <a:ext cx="2342160" cy="4356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7AF17C88-0C8B-D0B1-D006-EE09520CCA69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949698" y="2462302"/>
                <a:ext cx="2359800" cy="6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uppieren 189">
            <a:extLst>
              <a:ext uri="{FF2B5EF4-FFF2-40B4-BE49-F238E27FC236}">
                <a16:creationId xmlns:a16="http://schemas.microsoft.com/office/drawing/2014/main" id="{31D647FA-11D1-9ADB-CDCE-513A2DCEDCA6}"/>
              </a:ext>
            </a:extLst>
          </p:cNvPr>
          <p:cNvGrpSpPr/>
          <p:nvPr/>
        </p:nvGrpSpPr>
        <p:grpSpPr>
          <a:xfrm>
            <a:off x="3003938" y="1039582"/>
            <a:ext cx="2748600" cy="793080"/>
            <a:chOff x="3003938" y="1039582"/>
            <a:chExt cx="2748600" cy="79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E55BFC6-625C-9375-3154-19F3B3CD7A0E}"/>
                    </a:ext>
                  </a:extLst>
                </p14:cNvPr>
                <p14:cNvContentPartPr/>
                <p14:nvPr/>
              </p14:nvContentPartPr>
              <p14:xfrm>
                <a:off x="3012578" y="1214542"/>
                <a:ext cx="140040" cy="824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E55BFC6-625C-9375-3154-19F3B3CD7A0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003938" y="1205902"/>
                  <a:ext cx="1576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95AD4A0-0C77-7BDD-5637-2ECFFFF8C11C}"/>
                    </a:ext>
                  </a:extLst>
                </p14:cNvPr>
                <p14:cNvContentPartPr/>
                <p14:nvPr/>
              </p14:nvContentPartPr>
              <p14:xfrm>
                <a:off x="3112298" y="1213102"/>
                <a:ext cx="414720" cy="2127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95AD4A0-0C77-7BDD-5637-2ECFFFF8C11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103658" y="1204102"/>
                  <a:ext cx="4323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4F89E00E-CBC7-48A1-8132-E84B0FCB8DB0}"/>
                    </a:ext>
                  </a:extLst>
                </p14:cNvPr>
                <p14:cNvContentPartPr/>
                <p14:nvPr/>
              </p14:nvContentPartPr>
              <p14:xfrm>
                <a:off x="3345938" y="1259542"/>
                <a:ext cx="160200" cy="219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4F89E00E-CBC7-48A1-8132-E84B0FCB8DB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337298" y="1250542"/>
                  <a:ext cx="177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7FD8B04-835E-DF98-3F41-390FF11B8DEC}"/>
                    </a:ext>
                  </a:extLst>
                </p14:cNvPr>
                <p14:cNvContentPartPr/>
                <p14:nvPr/>
              </p14:nvContentPartPr>
              <p14:xfrm>
                <a:off x="3709898" y="1154422"/>
                <a:ext cx="156600" cy="1569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7FD8B04-835E-DF98-3F41-390FF11B8DE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700898" y="1145422"/>
                  <a:ext cx="174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0791F1F-298F-302E-A682-E41ABE5B41FB}"/>
                    </a:ext>
                  </a:extLst>
                </p14:cNvPr>
                <p14:cNvContentPartPr/>
                <p14:nvPr/>
              </p14:nvContentPartPr>
              <p14:xfrm>
                <a:off x="3770738" y="1137142"/>
                <a:ext cx="327240" cy="1134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0791F1F-298F-302E-A682-E41ABE5B41F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761738" y="1128502"/>
                  <a:ext cx="3448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85C9BD6-03C8-E87F-20DA-937BC0F99C94}"/>
                    </a:ext>
                  </a:extLst>
                </p14:cNvPr>
                <p14:cNvContentPartPr/>
                <p14:nvPr/>
              </p14:nvContentPartPr>
              <p14:xfrm>
                <a:off x="4162778" y="1164502"/>
                <a:ext cx="202320" cy="777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85C9BD6-03C8-E87F-20DA-937BC0F99C9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153778" y="1155862"/>
                  <a:ext cx="2199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D023C533-EA6E-C0A2-2FA3-B2F43C0E95C1}"/>
                    </a:ext>
                  </a:extLst>
                </p14:cNvPr>
                <p14:cNvContentPartPr/>
                <p14:nvPr/>
              </p14:nvContentPartPr>
              <p14:xfrm>
                <a:off x="4522058" y="1192582"/>
                <a:ext cx="163800" cy="79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D023C533-EA6E-C0A2-2FA3-B2F43C0E95C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513058" y="1183582"/>
                  <a:ext cx="1814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204CE1C-4D9E-D5F0-01DE-593EB61CEB18}"/>
                    </a:ext>
                  </a:extLst>
                </p14:cNvPr>
                <p14:cNvContentPartPr/>
                <p14:nvPr/>
              </p14:nvContentPartPr>
              <p14:xfrm>
                <a:off x="4849658" y="1088902"/>
                <a:ext cx="34920" cy="1396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204CE1C-4D9E-D5F0-01DE-593EB61CEB1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840658" y="1079902"/>
                  <a:ext cx="525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E349BC3-560B-28D6-972D-49F4EBAFDD94}"/>
                    </a:ext>
                  </a:extLst>
                </p14:cNvPr>
                <p14:cNvContentPartPr/>
                <p14:nvPr/>
              </p14:nvContentPartPr>
              <p14:xfrm>
                <a:off x="4938938" y="1093942"/>
                <a:ext cx="242280" cy="1515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E349BC3-560B-28D6-972D-49F4EBAFDD9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929938" y="1084942"/>
                  <a:ext cx="2599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8EA8136-5B34-332E-E860-C779BB6C792A}"/>
                    </a:ext>
                  </a:extLst>
                </p14:cNvPr>
                <p14:cNvContentPartPr/>
                <p14:nvPr/>
              </p14:nvContentPartPr>
              <p14:xfrm>
                <a:off x="5131178" y="1097542"/>
                <a:ext cx="195480" cy="1173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8EA8136-5B34-332E-E860-C779BB6C792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122538" y="1088542"/>
                  <a:ext cx="2131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5A6AA1E-58DD-0691-CF0E-48734C4A1213}"/>
                    </a:ext>
                  </a:extLst>
                </p14:cNvPr>
                <p14:cNvContentPartPr/>
                <p14:nvPr/>
              </p14:nvContentPartPr>
              <p14:xfrm>
                <a:off x="5378138" y="1092862"/>
                <a:ext cx="327600" cy="1479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5A6AA1E-58DD-0691-CF0E-48734C4A121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369138" y="1083862"/>
                  <a:ext cx="3452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2FCF992-D2E9-F773-022C-EAAEC04FB649}"/>
                    </a:ext>
                  </a:extLst>
                </p14:cNvPr>
                <p14:cNvContentPartPr/>
                <p14:nvPr/>
              </p14:nvContentPartPr>
              <p14:xfrm>
                <a:off x="5613938" y="1039582"/>
                <a:ext cx="19080" cy="118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2FCF992-D2E9-F773-022C-EAAEC04FB64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604938" y="1030942"/>
                  <a:ext cx="36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47A76A13-B697-C3E5-6DB2-FC34D962B5C5}"/>
                    </a:ext>
                  </a:extLst>
                </p14:cNvPr>
                <p14:cNvContentPartPr/>
                <p14:nvPr/>
              </p14:nvContentPartPr>
              <p14:xfrm>
                <a:off x="3003938" y="1638262"/>
                <a:ext cx="96840" cy="727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47A76A13-B697-C3E5-6DB2-FC34D962B5C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995298" y="1629262"/>
                  <a:ext cx="1144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A89A6135-D137-C1F2-AA61-A824F028D3E7}"/>
                    </a:ext>
                  </a:extLst>
                </p14:cNvPr>
                <p14:cNvContentPartPr/>
                <p14:nvPr/>
              </p14:nvContentPartPr>
              <p14:xfrm>
                <a:off x="3093578" y="1628542"/>
                <a:ext cx="69840" cy="2019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A89A6135-D137-C1F2-AA61-A824F028D3E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084938" y="1619542"/>
                  <a:ext cx="874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4FAE7EB-7DB7-4A87-7384-722E02BB620B}"/>
                    </a:ext>
                  </a:extLst>
                </p14:cNvPr>
                <p14:cNvContentPartPr/>
                <p14:nvPr/>
              </p14:nvContentPartPr>
              <p14:xfrm>
                <a:off x="3370778" y="1588582"/>
                <a:ext cx="249480" cy="208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4FAE7EB-7DB7-4A87-7384-722E02BB620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362138" y="1579942"/>
                  <a:ext cx="2671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345D2CE1-B7BF-B1C8-AE4C-8B1884D7209A}"/>
                    </a:ext>
                  </a:extLst>
                </p14:cNvPr>
                <p14:cNvContentPartPr/>
                <p14:nvPr/>
              </p14:nvContentPartPr>
              <p14:xfrm>
                <a:off x="3414338" y="1649062"/>
                <a:ext cx="244440" cy="316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345D2CE1-B7BF-B1C8-AE4C-8B1884D7209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405338" y="1640422"/>
                  <a:ext cx="2620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D132DFA9-0015-7F7B-E35F-0E8A790C6F69}"/>
                    </a:ext>
                  </a:extLst>
                </p14:cNvPr>
                <p14:cNvContentPartPr/>
                <p14:nvPr/>
              </p14:nvContentPartPr>
              <p14:xfrm>
                <a:off x="3740858" y="1489222"/>
                <a:ext cx="154080" cy="2149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D132DFA9-0015-7F7B-E35F-0E8A790C6F6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731858" y="1480222"/>
                  <a:ext cx="1717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D391FB5-6CF9-D808-9761-7A747568A155}"/>
                    </a:ext>
                  </a:extLst>
                </p14:cNvPr>
                <p14:cNvContentPartPr/>
                <p14:nvPr/>
              </p14:nvContentPartPr>
              <p14:xfrm>
                <a:off x="3809978" y="1499302"/>
                <a:ext cx="146880" cy="381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D391FB5-6CF9-D808-9761-7A747568A15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800978" y="1490662"/>
                  <a:ext cx="1645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56A1EAAA-E74E-FF12-20A4-50A4653D0BE1}"/>
                    </a:ext>
                  </a:extLst>
                </p14:cNvPr>
                <p14:cNvContentPartPr/>
                <p14:nvPr/>
              </p14:nvContentPartPr>
              <p14:xfrm>
                <a:off x="3962618" y="1492822"/>
                <a:ext cx="158760" cy="1638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56A1EAAA-E74E-FF12-20A4-50A4653D0BE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953618" y="1483822"/>
                  <a:ext cx="1764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8580D676-735B-62DC-1963-FAE7E32EC375}"/>
                    </a:ext>
                  </a:extLst>
                </p14:cNvPr>
                <p14:cNvContentPartPr/>
                <p14:nvPr/>
              </p14:nvContentPartPr>
              <p14:xfrm>
                <a:off x="4154138" y="1491742"/>
                <a:ext cx="158760" cy="1706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8580D676-735B-62DC-1963-FAE7E32EC37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145498" y="1483102"/>
                  <a:ext cx="1764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02E5321-8EBF-F06A-716A-7204304E254A}"/>
                    </a:ext>
                  </a:extLst>
                </p14:cNvPr>
                <p14:cNvContentPartPr/>
                <p14:nvPr/>
              </p14:nvContentPartPr>
              <p14:xfrm>
                <a:off x="4636538" y="1481302"/>
                <a:ext cx="24840" cy="2163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02E5321-8EBF-F06A-716A-7204304E254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627898" y="1472662"/>
                  <a:ext cx="424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D2FD9CF0-20AA-F015-D55C-05C7763BB2D9}"/>
                    </a:ext>
                  </a:extLst>
                </p14:cNvPr>
                <p14:cNvContentPartPr/>
                <p14:nvPr/>
              </p14:nvContentPartPr>
              <p14:xfrm>
                <a:off x="4559498" y="1558702"/>
                <a:ext cx="182880" cy="396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D2FD9CF0-20AA-F015-D55C-05C7763BB2D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550858" y="1550062"/>
                  <a:ext cx="2005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C3FCEF07-8FEE-4783-C95C-55D58B112A4A}"/>
                    </a:ext>
                  </a:extLst>
                </p14:cNvPr>
                <p14:cNvContentPartPr/>
                <p14:nvPr/>
              </p14:nvContentPartPr>
              <p14:xfrm>
                <a:off x="4880978" y="1457182"/>
                <a:ext cx="136080" cy="2016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C3FCEF07-8FEE-4783-C95C-55D58B112A4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872338" y="1448182"/>
                  <a:ext cx="1537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46AC8801-2D56-38AC-58CF-EC9011273726}"/>
                    </a:ext>
                  </a:extLst>
                </p14:cNvPr>
                <p14:cNvContentPartPr/>
                <p14:nvPr/>
              </p14:nvContentPartPr>
              <p14:xfrm>
                <a:off x="4965578" y="1471222"/>
                <a:ext cx="153000" cy="183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46AC8801-2D56-38AC-58CF-EC901127372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956938" y="1462222"/>
                  <a:ext cx="170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323AE745-2D34-FA68-3347-9F1CECDCCDD1}"/>
                    </a:ext>
                  </a:extLst>
                </p14:cNvPr>
                <p14:cNvContentPartPr/>
                <p14:nvPr/>
              </p14:nvContentPartPr>
              <p14:xfrm>
                <a:off x="5157818" y="1452142"/>
                <a:ext cx="387720" cy="1764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323AE745-2D34-FA68-3347-9F1CECDCCDD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148818" y="1443142"/>
                  <a:ext cx="4053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91AC980E-1EA5-313F-C281-6B953B0386BB}"/>
                    </a:ext>
                  </a:extLst>
                </p14:cNvPr>
                <p14:cNvContentPartPr/>
                <p14:nvPr/>
              </p14:nvContentPartPr>
              <p14:xfrm>
                <a:off x="5609978" y="1396702"/>
                <a:ext cx="142560" cy="2358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91AC980E-1EA5-313F-C281-6B953B0386B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600978" y="1388062"/>
                  <a:ext cx="1602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9733A247-C032-5877-3197-4D00837D2837}"/>
                    </a:ext>
                  </a:extLst>
                </p14:cNvPr>
                <p14:cNvContentPartPr/>
                <p14:nvPr/>
              </p14:nvContentPartPr>
              <p14:xfrm>
                <a:off x="3738698" y="1345222"/>
                <a:ext cx="1811520" cy="10188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9733A247-C032-5877-3197-4D00837D283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730058" y="1336222"/>
                  <a:ext cx="1829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B673D90A-6D00-C577-50C1-112E345D5311}"/>
                    </a:ext>
                  </a:extLst>
                </p14:cNvPr>
                <p14:cNvContentPartPr/>
                <p14:nvPr/>
              </p14:nvContentPartPr>
              <p14:xfrm>
                <a:off x="3734738" y="1708822"/>
                <a:ext cx="2010960" cy="1238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B673D90A-6D00-C577-50C1-112E345D531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726098" y="1700182"/>
                  <a:ext cx="202860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uppieren 195">
            <a:extLst>
              <a:ext uri="{FF2B5EF4-FFF2-40B4-BE49-F238E27FC236}">
                <a16:creationId xmlns:a16="http://schemas.microsoft.com/office/drawing/2014/main" id="{65DF7140-D3C7-0521-F5CB-8490645F0BF4}"/>
              </a:ext>
            </a:extLst>
          </p:cNvPr>
          <p:cNvGrpSpPr/>
          <p:nvPr/>
        </p:nvGrpSpPr>
        <p:grpSpPr>
          <a:xfrm>
            <a:off x="9031418" y="2488582"/>
            <a:ext cx="2274840" cy="985680"/>
            <a:chOff x="9031418" y="2488582"/>
            <a:chExt cx="2274840" cy="98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1EE3B265-06FE-79D3-8D74-2B22DA90A8B3}"/>
                    </a:ext>
                  </a:extLst>
                </p14:cNvPr>
                <p14:cNvContentPartPr/>
                <p14:nvPr/>
              </p14:nvContentPartPr>
              <p14:xfrm>
                <a:off x="9124658" y="2488582"/>
                <a:ext cx="2181600" cy="9000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1EE3B265-06FE-79D3-8D74-2B22DA90A8B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115658" y="2479942"/>
                  <a:ext cx="21992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2B283A6E-057C-611D-BF4C-A9B9E39E1A05}"/>
                    </a:ext>
                  </a:extLst>
                </p14:cNvPr>
                <p14:cNvContentPartPr/>
                <p14:nvPr/>
              </p14:nvContentPartPr>
              <p14:xfrm>
                <a:off x="9039698" y="2746702"/>
                <a:ext cx="393120" cy="392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2B283A6E-057C-611D-BF4C-A9B9E39E1A0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030698" y="2738062"/>
                  <a:ext cx="4107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B6986C3A-E794-E33C-E040-E47A2EF6A5C4}"/>
                    </a:ext>
                  </a:extLst>
                </p14:cNvPr>
                <p14:cNvContentPartPr/>
                <p14:nvPr/>
              </p14:nvContentPartPr>
              <p14:xfrm>
                <a:off x="9034658" y="2814742"/>
                <a:ext cx="358560" cy="7884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B6986C3A-E794-E33C-E040-E47A2EF6A5C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026018" y="2805742"/>
                  <a:ext cx="3762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E774E348-9FC4-969C-5275-ACCB690FABEB}"/>
                    </a:ext>
                  </a:extLst>
                </p14:cNvPr>
                <p14:cNvContentPartPr/>
                <p14:nvPr/>
              </p14:nvContentPartPr>
              <p14:xfrm>
                <a:off x="9471698" y="2622502"/>
                <a:ext cx="253080" cy="2937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E774E348-9FC4-969C-5275-ACCB690FABE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463058" y="2613502"/>
                  <a:ext cx="2707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4EF9D8F2-5348-9394-B023-59893FAC736E}"/>
                    </a:ext>
                  </a:extLst>
                </p14:cNvPr>
                <p14:cNvContentPartPr/>
                <p14:nvPr/>
              </p14:nvContentPartPr>
              <p14:xfrm>
                <a:off x="9101258" y="3186262"/>
                <a:ext cx="241560" cy="2880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4EF9D8F2-5348-9394-B023-59893FAC736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092258" y="3177262"/>
                  <a:ext cx="2592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54110082-477F-F64E-6761-DD907A8E4227}"/>
                    </a:ext>
                  </a:extLst>
                </p14:cNvPr>
                <p14:cNvContentPartPr/>
                <p14:nvPr/>
              </p14:nvContentPartPr>
              <p14:xfrm>
                <a:off x="9031418" y="2908702"/>
                <a:ext cx="363600" cy="2340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54110082-477F-F64E-6761-DD907A8E422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022418" y="2899702"/>
                  <a:ext cx="3812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B371EDBE-8173-9278-2E84-758C0626710C}"/>
                    </a:ext>
                  </a:extLst>
                </p14:cNvPr>
                <p14:cNvContentPartPr/>
                <p14:nvPr/>
              </p14:nvContentPartPr>
              <p14:xfrm>
                <a:off x="9501938" y="3221182"/>
                <a:ext cx="272160" cy="230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B371EDBE-8173-9278-2E84-758C0626710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492938" y="3212542"/>
                  <a:ext cx="2898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CDD4EE03-7646-8E9C-21F9-94A9643B804F}"/>
                    </a:ext>
                  </a:extLst>
                </p14:cNvPr>
                <p14:cNvContentPartPr/>
                <p14:nvPr/>
              </p14:nvContentPartPr>
              <p14:xfrm>
                <a:off x="9534338" y="3274462"/>
                <a:ext cx="288720" cy="5040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CDD4EE03-7646-8E9C-21F9-94A9643B804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525338" y="3265462"/>
                  <a:ext cx="3063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BEB2EB18-ED81-4EB4-6025-66A14ADA96FB}"/>
                    </a:ext>
                  </a:extLst>
                </p14:cNvPr>
                <p14:cNvContentPartPr/>
                <p14:nvPr/>
              </p14:nvContentPartPr>
              <p14:xfrm>
                <a:off x="9947978" y="3076102"/>
                <a:ext cx="273960" cy="2592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BEB2EB18-ED81-4EB4-6025-66A14ADA96F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938978" y="3067462"/>
                  <a:ext cx="2916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FD7F7967-C787-D19D-579D-BDE12BB9D51E}"/>
                    </a:ext>
                  </a:extLst>
                </p14:cNvPr>
                <p14:cNvContentPartPr/>
                <p14:nvPr/>
              </p14:nvContentPartPr>
              <p14:xfrm>
                <a:off x="10267298" y="3052342"/>
                <a:ext cx="261720" cy="2242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FD7F7967-C787-D19D-579D-BDE12BB9D51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258298" y="3043702"/>
                  <a:ext cx="2793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792AD2CC-155A-DBAE-EAF2-87C9A141222F}"/>
                    </a:ext>
                  </a:extLst>
                </p14:cNvPr>
                <p14:cNvContentPartPr/>
                <p14:nvPr/>
              </p14:nvContentPartPr>
              <p14:xfrm>
                <a:off x="10615778" y="3039382"/>
                <a:ext cx="277920" cy="23544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792AD2CC-155A-DBAE-EAF2-87C9A141222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606778" y="3030382"/>
                  <a:ext cx="295560" cy="25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76B02B34-1B77-1B55-2ACD-B6CC3E6611CD}"/>
                  </a:ext>
                </a:extLst>
              </p14:cNvPr>
              <p14:cNvContentPartPr/>
              <p14:nvPr/>
            </p14:nvContentPartPr>
            <p14:xfrm>
              <a:off x="10970018" y="3941542"/>
              <a:ext cx="468360" cy="335520"/>
            </p14:xfrm>
          </p:contentPart>
        </mc:Choice>
        <mc:Fallback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76B02B34-1B77-1B55-2ACD-B6CC3E6611CD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0961378" y="3932902"/>
                <a:ext cx="48600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83A538CF-E931-0C85-CCC4-A463EF7366A2}"/>
                  </a:ext>
                </a:extLst>
              </p14:cNvPr>
              <p14:cNvContentPartPr/>
              <p14:nvPr/>
            </p14:nvContentPartPr>
            <p14:xfrm>
              <a:off x="8016938" y="505342"/>
              <a:ext cx="333720" cy="379080"/>
            </p14:xfrm>
          </p:contentPart>
        </mc:Choice>
        <mc:Fallback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83A538CF-E931-0C85-CCC4-A463EF7366A2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8008298" y="496342"/>
                <a:ext cx="35136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3310164D-7189-7C51-5B1C-841C89DE553C}"/>
                  </a:ext>
                </a:extLst>
              </p14:cNvPr>
              <p14:cNvContentPartPr/>
              <p14:nvPr/>
            </p14:nvContentPartPr>
            <p14:xfrm>
              <a:off x="10418498" y="3693862"/>
              <a:ext cx="970200" cy="522360"/>
            </p14:xfrm>
          </p:contentPart>
        </mc:Choice>
        <mc:Fallback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3310164D-7189-7C51-5B1C-841C89DE553C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0409498" y="3685222"/>
                <a:ext cx="987840" cy="54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Gruppieren 225">
            <a:extLst>
              <a:ext uri="{FF2B5EF4-FFF2-40B4-BE49-F238E27FC236}">
                <a16:creationId xmlns:a16="http://schemas.microsoft.com/office/drawing/2014/main" id="{A5AB48F9-2CFA-8D05-8A75-120907EF3102}"/>
              </a:ext>
            </a:extLst>
          </p:cNvPr>
          <p:cNvGrpSpPr/>
          <p:nvPr/>
        </p:nvGrpSpPr>
        <p:grpSpPr>
          <a:xfrm>
            <a:off x="5476418" y="7462"/>
            <a:ext cx="5252400" cy="826920"/>
            <a:chOff x="5476418" y="7462"/>
            <a:chExt cx="5252400" cy="82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E849BAA-5C17-BAD1-405C-EB54409833CD}"/>
                    </a:ext>
                  </a:extLst>
                </p14:cNvPr>
                <p14:cNvContentPartPr/>
                <p14:nvPr/>
              </p14:nvContentPartPr>
              <p14:xfrm>
                <a:off x="5636978" y="56422"/>
                <a:ext cx="175320" cy="2624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E849BAA-5C17-BAD1-405C-EB54409833C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627978" y="47422"/>
                  <a:ext cx="1929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D60B52D-9B89-25A9-ED74-80B3B224C3B1}"/>
                    </a:ext>
                  </a:extLst>
                </p14:cNvPr>
                <p14:cNvContentPartPr/>
                <p14:nvPr/>
              </p14:nvContentPartPr>
              <p14:xfrm>
                <a:off x="5859818" y="110062"/>
                <a:ext cx="181080" cy="1760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D60B52D-9B89-25A9-ED74-80B3B224C3B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851178" y="101062"/>
                  <a:ext cx="1987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0D606F8-EAD8-3C26-8735-2AFFE8F0AB09}"/>
                    </a:ext>
                  </a:extLst>
                </p14:cNvPr>
                <p14:cNvContentPartPr/>
                <p14:nvPr/>
              </p14:nvContentPartPr>
              <p14:xfrm>
                <a:off x="6069698" y="120502"/>
                <a:ext cx="608040" cy="1522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0D606F8-EAD8-3C26-8735-2AFFE8F0AB0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061058" y="111862"/>
                  <a:ext cx="6256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764BD12-4CC7-0B98-ECD0-54CFD575CF42}"/>
                    </a:ext>
                  </a:extLst>
                </p14:cNvPr>
                <p14:cNvContentPartPr/>
                <p14:nvPr/>
              </p14:nvContentPartPr>
              <p14:xfrm>
                <a:off x="6711938" y="158662"/>
                <a:ext cx="183600" cy="2685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764BD12-4CC7-0B98-ECD0-54CFD575CF4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702938" y="149662"/>
                  <a:ext cx="2012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5BBA3EC-D995-F1C7-F771-88C1F53BAD0D}"/>
                    </a:ext>
                  </a:extLst>
                </p14:cNvPr>
                <p14:cNvContentPartPr/>
                <p14:nvPr/>
              </p14:nvContentPartPr>
              <p14:xfrm>
                <a:off x="7129178" y="135262"/>
                <a:ext cx="385560" cy="1188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5BBA3EC-D995-F1C7-F771-88C1F53BAD0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120178" y="126262"/>
                  <a:ext cx="4032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12D7C46-A943-1FA1-5951-45E6F3DA0BC5}"/>
                    </a:ext>
                  </a:extLst>
                </p14:cNvPr>
                <p14:cNvContentPartPr/>
                <p14:nvPr/>
              </p14:nvContentPartPr>
              <p14:xfrm>
                <a:off x="7767098" y="98542"/>
                <a:ext cx="113400" cy="1278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12D7C46-A943-1FA1-5951-45E6F3DA0BC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758098" y="89902"/>
                  <a:ext cx="1310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F8AF549-E042-6E57-7EE5-A6909128838A}"/>
                    </a:ext>
                  </a:extLst>
                </p14:cNvPr>
                <p14:cNvContentPartPr/>
                <p14:nvPr/>
              </p14:nvContentPartPr>
              <p14:xfrm>
                <a:off x="7942058" y="85582"/>
                <a:ext cx="125280" cy="1814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F8AF549-E042-6E57-7EE5-A6909128838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933058" y="76942"/>
                  <a:ext cx="1429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135E8EE-E113-C4DE-FF41-5837EF7235C7}"/>
                    </a:ext>
                  </a:extLst>
                </p14:cNvPr>
                <p14:cNvContentPartPr/>
                <p14:nvPr/>
              </p14:nvContentPartPr>
              <p14:xfrm>
                <a:off x="7983818" y="92062"/>
                <a:ext cx="456840" cy="1432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135E8EE-E113-C4DE-FF41-5837EF7235C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974818" y="83062"/>
                  <a:ext cx="4744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A7A182F-F37A-56A2-2C8A-B7DB32AE8A95}"/>
                    </a:ext>
                  </a:extLst>
                </p14:cNvPr>
                <p14:cNvContentPartPr/>
                <p14:nvPr/>
              </p14:nvContentPartPr>
              <p14:xfrm>
                <a:off x="8191538" y="50302"/>
                <a:ext cx="106560" cy="651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A7A182F-F37A-56A2-2C8A-B7DB32AE8A9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182538" y="41662"/>
                  <a:ext cx="1242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C7CCF9E-691C-40CF-3DF6-E7ADFBBBF283}"/>
                    </a:ext>
                  </a:extLst>
                </p14:cNvPr>
                <p14:cNvContentPartPr/>
                <p14:nvPr/>
              </p14:nvContentPartPr>
              <p14:xfrm>
                <a:off x="8452538" y="152902"/>
                <a:ext cx="75960" cy="781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C7CCF9E-691C-40CF-3DF6-E7ADFBBBF28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443898" y="143902"/>
                  <a:ext cx="93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960496D-0D30-0A16-881E-0506F65D6858}"/>
                    </a:ext>
                  </a:extLst>
                </p14:cNvPr>
                <p14:cNvContentPartPr/>
                <p14:nvPr/>
              </p14:nvContentPartPr>
              <p14:xfrm>
                <a:off x="8668178" y="7462"/>
                <a:ext cx="291240" cy="2962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960496D-0D30-0A16-881E-0506F65D685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659178" y="-1538"/>
                  <a:ext cx="3088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2CF1FC69-94AA-97E7-C56A-7C3D7B0CDBB4}"/>
                    </a:ext>
                  </a:extLst>
                </p14:cNvPr>
                <p14:cNvContentPartPr/>
                <p14:nvPr/>
              </p14:nvContentPartPr>
              <p14:xfrm>
                <a:off x="9175418" y="416782"/>
                <a:ext cx="234000" cy="2059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2CF1FC69-94AA-97E7-C56A-7C3D7B0CDBB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166778" y="408142"/>
                  <a:ext cx="2516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4E3DDDB-07E7-3FE6-7D01-AD44A76061F0}"/>
                    </a:ext>
                  </a:extLst>
                </p14:cNvPr>
                <p14:cNvContentPartPr/>
                <p14:nvPr/>
              </p14:nvContentPartPr>
              <p14:xfrm>
                <a:off x="9092978" y="252982"/>
                <a:ext cx="320400" cy="2340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4E3DDDB-07E7-3FE6-7D01-AD44A76061F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083978" y="243982"/>
                  <a:ext cx="3380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9F367A4-E5B9-3133-8F75-6206576CE163}"/>
                    </a:ext>
                  </a:extLst>
                </p14:cNvPr>
                <p14:cNvContentPartPr/>
                <p14:nvPr/>
              </p14:nvContentPartPr>
              <p14:xfrm>
                <a:off x="9584378" y="479782"/>
                <a:ext cx="198360" cy="194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9F367A4-E5B9-3133-8F75-6206576CE16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575378" y="471142"/>
                  <a:ext cx="2160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C751FBA-D891-7826-FB2C-8AC01114C104}"/>
                    </a:ext>
                  </a:extLst>
                </p14:cNvPr>
                <p14:cNvContentPartPr/>
                <p14:nvPr/>
              </p14:nvContentPartPr>
              <p14:xfrm>
                <a:off x="9602738" y="538102"/>
                <a:ext cx="217440" cy="262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C751FBA-D891-7826-FB2C-8AC01114C10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594098" y="529462"/>
                  <a:ext cx="2350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4D854AE3-74CE-6F91-BF26-26B04E29C2EB}"/>
                    </a:ext>
                  </a:extLst>
                </p14:cNvPr>
                <p14:cNvContentPartPr/>
                <p14:nvPr/>
              </p14:nvContentPartPr>
              <p14:xfrm>
                <a:off x="9911618" y="350182"/>
                <a:ext cx="203040" cy="1908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4D854AE3-74CE-6F91-BF26-26B04E29C2E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902618" y="341542"/>
                  <a:ext cx="2206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4564169-C6CA-33A7-004D-8A40AA93BCFB}"/>
                    </a:ext>
                  </a:extLst>
                </p14:cNvPr>
                <p14:cNvContentPartPr/>
                <p14:nvPr/>
              </p14:nvContentPartPr>
              <p14:xfrm>
                <a:off x="9946898" y="337582"/>
                <a:ext cx="220320" cy="144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4564169-C6CA-33A7-004D-8A40AA93BCF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938258" y="328582"/>
                  <a:ext cx="237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27C6CBCC-5E8E-6514-588A-1698CCD6A1EC}"/>
                    </a:ext>
                  </a:extLst>
                </p14:cNvPr>
                <p14:cNvContentPartPr/>
                <p14:nvPr/>
              </p14:nvContentPartPr>
              <p14:xfrm>
                <a:off x="10161818" y="307702"/>
                <a:ext cx="567000" cy="2131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27C6CBCC-5E8E-6514-588A-1698CCD6A1E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153178" y="298702"/>
                  <a:ext cx="5846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82F2576-D306-F90E-3869-DB6576073F01}"/>
                    </a:ext>
                  </a:extLst>
                </p14:cNvPr>
                <p14:cNvContentPartPr/>
                <p14:nvPr/>
              </p14:nvContentPartPr>
              <p14:xfrm>
                <a:off x="5958818" y="510742"/>
                <a:ext cx="203400" cy="2502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82F2576-D306-F90E-3869-DB6576073F0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949818" y="501742"/>
                  <a:ext cx="2210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C57752E-85B5-A7D4-2D4A-0B11354BE734}"/>
                    </a:ext>
                  </a:extLst>
                </p14:cNvPr>
                <p14:cNvContentPartPr/>
                <p14:nvPr/>
              </p14:nvContentPartPr>
              <p14:xfrm>
                <a:off x="5907338" y="751942"/>
                <a:ext cx="319320" cy="824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C57752E-85B5-A7D4-2D4A-0B11354BE73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898698" y="742942"/>
                  <a:ext cx="3369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35ADB19-B36C-70E7-99A2-24819595C2B7}"/>
                    </a:ext>
                  </a:extLst>
                </p14:cNvPr>
                <p14:cNvContentPartPr/>
                <p14:nvPr/>
              </p14:nvContentPartPr>
              <p14:xfrm>
                <a:off x="6393698" y="501022"/>
                <a:ext cx="266400" cy="2462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35ADB19-B36C-70E7-99A2-24819595C2B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384698" y="492382"/>
                  <a:ext cx="2840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5FF9F93-50D1-84D2-E463-1CFDFB1F3891}"/>
                    </a:ext>
                  </a:extLst>
                </p14:cNvPr>
                <p14:cNvContentPartPr/>
                <p14:nvPr/>
              </p14:nvContentPartPr>
              <p14:xfrm>
                <a:off x="5476418" y="692542"/>
                <a:ext cx="209880" cy="194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5FF9F93-50D1-84D2-E463-1CFDFB1F389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467778" y="683542"/>
                  <a:ext cx="227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61F8726-0629-E6F4-E2F2-EDBCE6F5582A}"/>
                    </a:ext>
                  </a:extLst>
                </p14:cNvPr>
                <p14:cNvContentPartPr/>
                <p14:nvPr/>
              </p14:nvContentPartPr>
              <p14:xfrm>
                <a:off x="5687018" y="579502"/>
                <a:ext cx="136440" cy="2350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61F8726-0629-E6F4-E2F2-EDBCE6F5582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678378" y="570502"/>
                  <a:ext cx="1540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33790FC-34AE-9EA6-A574-994C7F763FAE}"/>
                    </a:ext>
                  </a:extLst>
                </p14:cNvPr>
                <p14:cNvContentPartPr/>
                <p14:nvPr/>
              </p14:nvContentPartPr>
              <p14:xfrm>
                <a:off x="6888338" y="600022"/>
                <a:ext cx="235800" cy="234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33790FC-34AE-9EA6-A574-994C7F763FA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879338" y="591382"/>
                  <a:ext cx="253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87D58B1-F8C4-A3C4-7005-74D148446A5E}"/>
                    </a:ext>
                  </a:extLst>
                </p14:cNvPr>
                <p14:cNvContentPartPr/>
                <p14:nvPr/>
              </p14:nvContentPartPr>
              <p14:xfrm>
                <a:off x="6888338" y="670942"/>
                <a:ext cx="241200" cy="208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87D58B1-F8C4-A3C4-7005-74D148446A5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879338" y="661942"/>
                  <a:ext cx="2588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C532065-8F76-6FDD-645B-AD2D876FCA14}"/>
                    </a:ext>
                  </a:extLst>
                </p14:cNvPr>
                <p14:cNvContentPartPr/>
                <p14:nvPr/>
              </p14:nvContentPartPr>
              <p14:xfrm>
                <a:off x="7315298" y="494542"/>
                <a:ext cx="262440" cy="1944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C532065-8F76-6FDD-645B-AD2D876FCA1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306298" y="485902"/>
                  <a:ext cx="2800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4518521-0AB3-26D5-A8F2-37EECA768404}"/>
                    </a:ext>
                  </a:extLst>
                </p14:cNvPr>
                <p14:cNvContentPartPr/>
                <p14:nvPr/>
              </p14:nvContentPartPr>
              <p14:xfrm>
                <a:off x="7685378" y="508222"/>
                <a:ext cx="411120" cy="1659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4518521-0AB3-26D5-A8F2-37EECA76840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676378" y="499582"/>
                  <a:ext cx="4287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377DF6B-FAF2-F6B7-2898-CE24DD032588}"/>
                    </a:ext>
                  </a:extLst>
                </p14:cNvPr>
                <p14:cNvContentPartPr/>
                <p14:nvPr/>
              </p14:nvContentPartPr>
              <p14:xfrm>
                <a:off x="8495738" y="544942"/>
                <a:ext cx="244080" cy="327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377DF6B-FAF2-F6B7-2898-CE24DD03258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486738" y="535942"/>
                  <a:ext cx="2617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A80B6FEC-DDB6-48EA-5803-8E35E8FA35C6}"/>
                    </a:ext>
                  </a:extLst>
                </p14:cNvPr>
                <p14:cNvContentPartPr/>
                <p14:nvPr/>
              </p14:nvContentPartPr>
              <p14:xfrm>
                <a:off x="8488898" y="596422"/>
                <a:ext cx="250200" cy="504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A80B6FEC-DDB6-48EA-5803-8E35E8FA35C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479898" y="587782"/>
                  <a:ext cx="2678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EE5A054-9E46-FF67-A0C9-26A8B2352DA2}"/>
                    </a:ext>
                  </a:extLst>
                </p14:cNvPr>
                <p14:cNvContentPartPr/>
                <p14:nvPr/>
              </p14:nvContentPartPr>
              <p14:xfrm>
                <a:off x="8771498" y="489142"/>
                <a:ext cx="160200" cy="1764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EE5A054-9E46-FF67-A0C9-26A8B2352DA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762858" y="480502"/>
                  <a:ext cx="1778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414B449F-B995-9A21-96A8-FF993E043634}"/>
                    </a:ext>
                  </a:extLst>
                </p14:cNvPr>
                <p14:cNvContentPartPr/>
                <p14:nvPr/>
              </p14:nvContentPartPr>
              <p14:xfrm>
                <a:off x="7152578" y="211942"/>
                <a:ext cx="1286640" cy="5886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414B449F-B995-9A21-96A8-FF993E04363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143578" y="203302"/>
                  <a:ext cx="1304280" cy="60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9565A71F-8903-4EAD-3126-E6621BC61A83}"/>
              </a:ext>
            </a:extLst>
          </p:cNvPr>
          <p:cNvGrpSpPr/>
          <p:nvPr/>
        </p:nvGrpSpPr>
        <p:grpSpPr>
          <a:xfrm>
            <a:off x="8626058" y="3438262"/>
            <a:ext cx="3216240" cy="732600"/>
            <a:chOff x="8626058" y="3438262"/>
            <a:chExt cx="3216240" cy="73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03359A60-3333-54E8-4568-F9CD425919A1}"/>
                    </a:ext>
                  </a:extLst>
                </p14:cNvPr>
                <p14:cNvContentPartPr/>
                <p14:nvPr/>
              </p14:nvContentPartPr>
              <p14:xfrm>
                <a:off x="8626058" y="3678382"/>
                <a:ext cx="332640" cy="180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03359A60-3333-54E8-4568-F9CD425919A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617418" y="3669382"/>
                  <a:ext cx="3502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E7A28D89-BA01-5255-14D9-B404A4B648BA}"/>
                    </a:ext>
                  </a:extLst>
                </p14:cNvPr>
                <p14:cNvContentPartPr/>
                <p14:nvPr/>
              </p14:nvContentPartPr>
              <p14:xfrm>
                <a:off x="8660618" y="3618262"/>
                <a:ext cx="529560" cy="2156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E7A28D89-BA01-5255-14D9-B404A4B648B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651978" y="3609262"/>
                  <a:ext cx="5472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76E064AF-8A9C-36BB-19CE-71D8AA9EAFF9}"/>
                    </a:ext>
                  </a:extLst>
                </p14:cNvPr>
                <p14:cNvContentPartPr/>
                <p14:nvPr/>
              </p14:nvContentPartPr>
              <p14:xfrm>
                <a:off x="9384578" y="3540142"/>
                <a:ext cx="143280" cy="2214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76E064AF-8A9C-36BB-19CE-71D8AA9EAFF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375938" y="3531142"/>
                  <a:ext cx="1609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B91B618F-232C-5C86-E959-1E685DA7DCE0}"/>
                    </a:ext>
                  </a:extLst>
                </p14:cNvPr>
                <p14:cNvContentPartPr/>
                <p14:nvPr/>
              </p14:nvContentPartPr>
              <p14:xfrm>
                <a:off x="9385298" y="3544822"/>
                <a:ext cx="271800" cy="21744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B91B618F-232C-5C86-E959-1E685DA7DCE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376298" y="3535822"/>
                  <a:ext cx="2894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D40958C0-32BB-A56E-CC8E-6B31EB13222D}"/>
                    </a:ext>
                  </a:extLst>
                </p14:cNvPr>
                <p14:cNvContentPartPr/>
                <p14:nvPr/>
              </p14:nvContentPartPr>
              <p14:xfrm>
                <a:off x="9697418" y="3657862"/>
                <a:ext cx="201600" cy="1584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D40958C0-32BB-A56E-CC8E-6B31EB13222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688418" y="3648862"/>
                  <a:ext cx="2192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7835DE90-3562-4094-EE2A-025BC8A8FE80}"/>
                    </a:ext>
                  </a:extLst>
                </p14:cNvPr>
                <p14:cNvContentPartPr/>
                <p14:nvPr/>
              </p14:nvContentPartPr>
              <p14:xfrm>
                <a:off x="10067138" y="3647422"/>
                <a:ext cx="288720" cy="756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7835DE90-3562-4094-EE2A-025BC8A8FE8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058498" y="3638422"/>
                  <a:ext cx="3063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9CC99401-6799-5CF8-CE44-3146D4054C15}"/>
                    </a:ext>
                  </a:extLst>
                </p14:cNvPr>
                <p14:cNvContentPartPr/>
                <p14:nvPr/>
              </p14:nvContentPartPr>
              <p14:xfrm>
                <a:off x="10452338" y="3512782"/>
                <a:ext cx="146880" cy="21132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9CC99401-6799-5CF8-CE44-3146D4054C1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443338" y="3504142"/>
                  <a:ext cx="1645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0C39FA4F-EF01-B4D7-D701-51FAAB1544E9}"/>
                    </a:ext>
                  </a:extLst>
                </p14:cNvPr>
                <p14:cNvContentPartPr/>
                <p14:nvPr/>
              </p14:nvContentPartPr>
              <p14:xfrm>
                <a:off x="10568258" y="3505582"/>
                <a:ext cx="253440" cy="2001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0C39FA4F-EF01-B4D7-D701-51FAAB1544E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559618" y="3496582"/>
                  <a:ext cx="2710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1C8AFD42-BC8F-0698-0F41-81BF79082E57}"/>
                    </a:ext>
                  </a:extLst>
                </p14:cNvPr>
                <p14:cNvContentPartPr/>
                <p14:nvPr/>
              </p14:nvContentPartPr>
              <p14:xfrm>
                <a:off x="10835378" y="3505582"/>
                <a:ext cx="194760" cy="18468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1C8AFD42-BC8F-0698-0F41-81BF79082E5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826378" y="3496582"/>
                  <a:ext cx="2124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2AD59207-78F9-38DF-5B8C-910F4B208661}"/>
                    </a:ext>
                  </a:extLst>
                </p14:cNvPr>
                <p14:cNvContentPartPr/>
                <p14:nvPr/>
              </p14:nvContentPartPr>
              <p14:xfrm>
                <a:off x="11128058" y="3588022"/>
                <a:ext cx="107280" cy="252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2AD59207-78F9-38DF-5B8C-910F4B20866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119418" y="3579382"/>
                  <a:ext cx="124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C9503C0C-DC64-5813-9609-577BD2215FD0}"/>
                    </a:ext>
                  </a:extLst>
                </p14:cNvPr>
                <p14:cNvContentPartPr/>
                <p14:nvPr/>
              </p14:nvContentPartPr>
              <p14:xfrm>
                <a:off x="11276018" y="3503782"/>
                <a:ext cx="138240" cy="1796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C9503C0C-DC64-5813-9609-577BD2215FD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267378" y="3495142"/>
                  <a:ext cx="1558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E2E1A0B5-285F-F919-3FBA-D355304A7DE7}"/>
                    </a:ext>
                  </a:extLst>
                </p14:cNvPr>
                <p14:cNvContentPartPr/>
                <p14:nvPr/>
              </p14:nvContentPartPr>
              <p14:xfrm>
                <a:off x="11476898" y="3482902"/>
                <a:ext cx="164520" cy="18540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E2E1A0B5-285F-F919-3FBA-D355304A7DE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467898" y="3473902"/>
                  <a:ext cx="1821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D0D45DC7-A58E-BD09-0A89-1D1D440091F5}"/>
                    </a:ext>
                  </a:extLst>
                </p14:cNvPr>
                <p14:cNvContentPartPr/>
                <p14:nvPr/>
              </p14:nvContentPartPr>
              <p14:xfrm>
                <a:off x="11681738" y="3463102"/>
                <a:ext cx="79560" cy="2188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D0D45DC7-A58E-BD09-0A89-1D1D440091F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673098" y="3454462"/>
                  <a:ext cx="972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40C73762-391F-415F-E555-3D0CF4303D90}"/>
                    </a:ext>
                  </a:extLst>
                </p14:cNvPr>
                <p14:cNvContentPartPr/>
                <p14:nvPr/>
              </p14:nvContentPartPr>
              <p14:xfrm>
                <a:off x="11695058" y="3438262"/>
                <a:ext cx="147240" cy="1224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40C73762-391F-415F-E555-3D0CF4303D9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686418" y="3429622"/>
                  <a:ext cx="164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70B31D08-0EEF-D578-ECF5-03D498491C29}"/>
                    </a:ext>
                  </a:extLst>
                </p14:cNvPr>
                <p14:cNvContentPartPr/>
                <p14:nvPr/>
              </p14:nvContentPartPr>
              <p14:xfrm>
                <a:off x="10162898" y="4020022"/>
                <a:ext cx="220680" cy="90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70B31D08-0EEF-D578-ECF5-03D498491C2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153898" y="4011022"/>
                  <a:ext cx="2383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8F45AF44-BE5B-F874-BDCA-443201CD6A6F}"/>
                    </a:ext>
                  </a:extLst>
                </p14:cNvPr>
                <p14:cNvContentPartPr/>
                <p14:nvPr/>
              </p14:nvContentPartPr>
              <p14:xfrm>
                <a:off x="10174058" y="4067902"/>
                <a:ext cx="297720" cy="442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8F45AF44-BE5B-F874-BDCA-443201CD6A6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165418" y="4058902"/>
                  <a:ext cx="3153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1BAE2044-C314-3295-842B-C8080459D22E}"/>
                    </a:ext>
                  </a:extLst>
                </p14:cNvPr>
                <p14:cNvContentPartPr/>
                <p14:nvPr/>
              </p14:nvContentPartPr>
              <p14:xfrm>
                <a:off x="10549178" y="3892582"/>
                <a:ext cx="208440" cy="22356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1BAE2044-C314-3295-842B-C8080459D22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540538" y="3883582"/>
                  <a:ext cx="2260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4A7143EC-C967-D2D9-45BB-461ACD16667E}"/>
                    </a:ext>
                  </a:extLst>
                </p14:cNvPr>
                <p14:cNvContentPartPr/>
                <p14:nvPr/>
              </p14:nvContentPartPr>
              <p14:xfrm>
                <a:off x="10556378" y="3975382"/>
                <a:ext cx="244440" cy="2916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4A7143EC-C967-D2D9-45BB-461ACD16667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547738" y="3966742"/>
                  <a:ext cx="2620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FD81122A-05FC-3146-9BF5-070CA1071FFA}"/>
                    </a:ext>
                  </a:extLst>
                </p14:cNvPr>
                <p14:cNvContentPartPr/>
                <p14:nvPr/>
              </p14:nvContentPartPr>
              <p14:xfrm>
                <a:off x="10840058" y="3873502"/>
                <a:ext cx="333000" cy="21996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FD81122A-05FC-3146-9BF5-070CA1071FF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831418" y="3864502"/>
                  <a:ext cx="3506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AC8B9217-78E7-3AAC-BDA7-7BBA12703772}"/>
                    </a:ext>
                  </a:extLst>
                </p14:cNvPr>
                <p14:cNvContentPartPr/>
                <p14:nvPr/>
              </p14:nvContentPartPr>
              <p14:xfrm>
                <a:off x="10359458" y="3744262"/>
                <a:ext cx="1062000" cy="4266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AC8B9217-78E7-3AAC-BDA7-7BBA1270377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350818" y="3735622"/>
                  <a:ext cx="1079640" cy="4442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31" name="Textfeld 230">
            <a:extLst>
              <a:ext uri="{FF2B5EF4-FFF2-40B4-BE49-F238E27FC236}">
                <a16:creationId xmlns:a16="http://schemas.microsoft.com/office/drawing/2014/main" id="{106C33AB-1699-79CC-B257-C6346198E29A}"/>
              </a:ext>
            </a:extLst>
          </p:cNvPr>
          <p:cNvSpPr txBox="1"/>
          <p:nvPr/>
        </p:nvSpPr>
        <p:spPr>
          <a:xfrm>
            <a:off x="60070" y="2142305"/>
            <a:ext cx="8557708" cy="7513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hangingPunct="0"/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C(Y)=C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0</a:t>
            </a:r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+c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y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∙Y		I(i)=I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0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+i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∙i	G</a:t>
            </a:r>
          </a:p>
          <a:p>
            <a:pPr lvl="0" hangingPunct="0"/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L(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Y,i</a:t>
            </a:r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)=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l</a:t>
            </a:r>
            <a:r>
              <a:rPr lang="de-DE" sz="2400" baseline="-33000" dirty="0" err="1">
                <a:latin typeface="Times New Roman" pitchFamily="18"/>
                <a:ea typeface="Arial Unicode MS" pitchFamily="34"/>
                <a:cs typeface="Arial Unicode MS" pitchFamily="34"/>
              </a:rPr>
              <a:t>y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∙Y+l</a:t>
            </a:r>
            <a:r>
              <a:rPr lang="de-DE" sz="2400" baseline="-33000" dirty="0" err="1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	M		p 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7DC9F58E-5FB4-92CE-DF62-295FB49A7D51}"/>
                  </a:ext>
                </a:extLst>
              </p14:cNvPr>
              <p14:cNvContentPartPr/>
              <p14:nvPr/>
            </p14:nvContentPartPr>
            <p14:xfrm>
              <a:off x="-12142" y="1905742"/>
              <a:ext cx="8723160" cy="2432520"/>
            </p14:xfrm>
          </p:contentPart>
        </mc:Choice>
        <mc:Fallback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7DC9F58E-5FB4-92CE-DF62-295FB49A7D51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-20782" y="1897102"/>
                <a:ext cx="8740800" cy="245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EA36E103-324F-2262-1ADF-6CE409874C70}"/>
                  </a:ext>
                </a:extLst>
              </p14:cNvPr>
              <p14:cNvContentPartPr/>
              <p14:nvPr/>
            </p14:nvContentPartPr>
            <p14:xfrm>
              <a:off x="7026578" y="2512702"/>
              <a:ext cx="456480" cy="86040"/>
            </p14:xfrm>
          </p:contentPart>
        </mc:Choice>
        <mc:Fallback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EA36E103-324F-2262-1ADF-6CE409874C70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7017938" y="2504062"/>
                <a:ext cx="47412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AF3F0EBA-D63F-9636-9199-3984BFDB8395}"/>
                  </a:ext>
                </a:extLst>
              </p14:cNvPr>
              <p14:cNvContentPartPr/>
              <p14:nvPr/>
            </p14:nvContentPartPr>
            <p14:xfrm>
              <a:off x="2789738" y="2549782"/>
              <a:ext cx="2218680" cy="415080"/>
            </p14:xfrm>
          </p:contentPart>
        </mc:Choice>
        <mc:Fallback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AF3F0EBA-D63F-9636-9199-3984BFDB8395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2780738" y="2540782"/>
                <a:ext cx="223632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28FEC0E0-309E-95B5-3611-353EC72E9F3C}"/>
                  </a:ext>
                </a:extLst>
              </p14:cNvPr>
              <p14:cNvContentPartPr/>
              <p14:nvPr/>
            </p14:nvContentPartPr>
            <p14:xfrm>
              <a:off x="7302338" y="2437462"/>
              <a:ext cx="244800" cy="536040"/>
            </p14:xfrm>
          </p:contentPart>
        </mc:Choice>
        <mc:Fallback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28FEC0E0-309E-95B5-3611-353EC72E9F3C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7293338" y="2428462"/>
                <a:ext cx="262440" cy="55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7" name="Gruppieren 396">
            <a:extLst>
              <a:ext uri="{FF2B5EF4-FFF2-40B4-BE49-F238E27FC236}">
                <a16:creationId xmlns:a16="http://schemas.microsoft.com/office/drawing/2014/main" id="{6EAF351D-520A-4C92-CDC2-546C61B29FF9}"/>
              </a:ext>
            </a:extLst>
          </p:cNvPr>
          <p:cNvGrpSpPr/>
          <p:nvPr/>
        </p:nvGrpSpPr>
        <p:grpSpPr>
          <a:xfrm>
            <a:off x="-8902" y="2008702"/>
            <a:ext cx="8461800" cy="2078280"/>
            <a:chOff x="-8902" y="2008702"/>
            <a:chExt cx="8461800" cy="207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45152B69-626A-7CA2-E2F1-8C740C39ABFB}"/>
                    </a:ext>
                  </a:extLst>
                </p14:cNvPr>
                <p14:cNvContentPartPr/>
                <p14:nvPr/>
              </p14:nvContentPartPr>
              <p14:xfrm>
                <a:off x="4919858" y="2428822"/>
                <a:ext cx="527760" cy="36036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45152B69-626A-7CA2-E2F1-8C740C39ABF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910858" y="2419822"/>
                  <a:ext cx="54540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FB221701-F74D-1E42-12D3-598858C20573}"/>
                    </a:ext>
                  </a:extLst>
                </p14:cNvPr>
                <p14:cNvContentPartPr/>
                <p14:nvPr/>
              </p14:nvContentPartPr>
              <p14:xfrm>
                <a:off x="5304338" y="2308222"/>
                <a:ext cx="271080" cy="25236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FB221701-F74D-1E42-12D3-598858C2057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295698" y="2299582"/>
                  <a:ext cx="2887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F6C087DA-5554-C934-69F6-D9A583FBC078}"/>
                    </a:ext>
                  </a:extLst>
                </p14:cNvPr>
                <p14:cNvContentPartPr/>
                <p14:nvPr/>
              </p14:nvContentPartPr>
              <p14:xfrm>
                <a:off x="5697818" y="2008702"/>
                <a:ext cx="185760" cy="22500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F6C087DA-5554-C934-69F6-D9A583FBC07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689178" y="2000062"/>
                  <a:ext cx="2034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A46047A3-84F6-465D-6093-9795B13663C1}"/>
                    </a:ext>
                  </a:extLst>
                </p14:cNvPr>
                <p14:cNvContentPartPr/>
                <p14:nvPr/>
              </p14:nvContentPartPr>
              <p14:xfrm>
                <a:off x="5646698" y="2178622"/>
                <a:ext cx="308880" cy="11160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A46047A3-84F6-465D-6093-9795B13663C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637698" y="2169622"/>
                  <a:ext cx="3265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A14E8A1A-8EE4-BB80-E87C-F336E246662F}"/>
                    </a:ext>
                  </a:extLst>
                </p14:cNvPr>
                <p14:cNvContentPartPr/>
                <p14:nvPr/>
              </p14:nvContentPartPr>
              <p14:xfrm>
                <a:off x="5754338" y="2284822"/>
                <a:ext cx="77400" cy="19332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A14E8A1A-8EE4-BB80-E87C-F336E246662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745338" y="2275822"/>
                  <a:ext cx="950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C7DA80E5-5F82-CCD9-4B05-7DFB6B43550E}"/>
                    </a:ext>
                  </a:extLst>
                </p14:cNvPr>
                <p14:cNvContentPartPr/>
                <p14:nvPr/>
              </p14:nvContentPartPr>
              <p14:xfrm>
                <a:off x="6007058" y="2160982"/>
                <a:ext cx="253440" cy="4140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C7DA80E5-5F82-CCD9-4B05-7DFB6B43550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998418" y="2152342"/>
                  <a:ext cx="2710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B35B1ED5-3D78-D144-733C-68FE02C95BAC}"/>
                    </a:ext>
                  </a:extLst>
                </p14:cNvPr>
                <p14:cNvContentPartPr/>
                <p14:nvPr/>
              </p14:nvContentPartPr>
              <p14:xfrm>
                <a:off x="6013178" y="2190862"/>
                <a:ext cx="234000" cy="8676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B35B1ED5-3D78-D144-733C-68FE02C95BA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004178" y="2181862"/>
                  <a:ext cx="2516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CC28D1F3-2393-7449-2A40-A23745E86F2C}"/>
                    </a:ext>
                  </a:extLst>
                </p14:cNvPr>
                <p14:cNvContentPartPr/>
                <p14:nvPr/>
              </p14:nvContentPartPr>
              <p14:xfrm>
                <a:off x="5937218" y="2158822"/>
                <a:ext cx="48240" cy="3276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CC28D1F3-2393-7449-2A40-A23745E86F2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928578" y="2149822"/>
                  <a:ext cx="658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98D83D6F-F78F-4C0C-69BE-07C356701658}"/>
                    </a:ext>
                  </a:extLst>
                </p14:cNvPr>
                <p14:cNvContentPartPr/>
                <p14:nvPr/>
              </p14:nvContentPartPr>
              <p14:xfrm>
                <a:off x="5941898" y="2306782"/>
                <a:ext cx="52560" cy="1656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98D83D6F-F78F-4C0C-69BE-07C35670165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933258" y="2298142"/>
                  <a:ext cx="702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CF2F6506-5A53-C774-5EDB-C6A61D8E27EB}"/>
                    </a:ext>
                  </a:extLst>
                </p14:cNvPr>
                <p14:cNvContentPartPr/>
                <p14:nvPr/>
              </p14:nvContentPartPr>
              <p14:xfrm>
                <a:off x="6302618" y="2132182"/>
                <a:ext cx="208440" cy="15408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CF2F6506-5A53-C774-5EDB-C6A61D8E27E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293978" y="2123182"/>
                  <a:ext cx="2260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F0CBFBA2-1BFD-C9A2-611D-F6400BD243CF}"/>
                    </a:ext>
                  </a:extLst>
                </p14:cNvPr>
                <p14:cNvContentPartPr/>
                <p14:nvPr/>
              </p14:nvContentPartPr>
              <p14:xfrm>
                <a:off x="6056378" y="2758582"/>
                <a:ext cx="167040" cy="12816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F0CBFBA2-1BFD-C9A2-611D-F6400BD243C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047738" y="2749582"/>
                  <a:ext cx="1846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D9EDD4FE-94EB-69B5-A457-CB59F108E9E0}"/>
                    </a:ext>
                  </a:extLst>
                </p14:cNvPr>
                <p14:cNvContentPartPr/>
                <p14:nvPr/>
              </p14:nvContentPartPr>
              <p14:xfrm>
                <a:off x="6219098" y="2855782"/>
                <a:ext cx="80280" cy="8172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D9EDD4FE-94EB-69B5-A457-CB59F108E9E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210458" y="2847142"/>
                  <a:ext cx="979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21F76418-C67E-DBFD-171B-49A72483170A}"/>
                    </a:ext>
                  </a:extLst>
                </p14:cNvPr>
                <p14:cNvContentPartPr/>
                <p14:nvPr/>
              </p14:nvContentPartPr>
              <p14:xfrm>
                <a:off x="6419258" y="2802142"/>
                <a:ext cx="15120" cy="9720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21F76418-C67E-DBFD-171B-49A72483170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410618" y="2793502"/>
                  <a:ext cx="327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E362A988-90C9-9B34-6CB3-2BF86EEA428C}"/>
                    </a:ext>
                  </a:extLst>
                </p14:cNvPr>
                <p14:cNvContentPartPr/>
                <p14:nvPr/>
              </p14:nvContentPartPr>
              <p14:xfrm>
                <a:off x="6364178" y="2830222"/>
                <a:ext cx="117000" cy="792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E362A988-90C9-9B34-6CB3-2BF86EEA428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355178" y="2821222"/>
                  <a:ext cx="1346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70359FC3-611C-E769-E81E-326C8B420EE2}"/>
                    </a:ext>
                  </a:extLst>
                </p14:cNvPr>
                <p14:cNvContentPartPr/>
                <p14:nvPr/>
              </p14:nvContentPartPr>
              <p14:xfrm>
                <a:off x="6582338" y="2762542"/>
                <a:ext cx="32760" cy="8568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70359FC3-611C-E769-E81E-326C8B420EE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573338" y="2753542"/>
                  <a:ext cx="504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24AED0CD-603A-CFD3-E0D2-B4BACF58C9FD}"/>
                    </a:ext>
                  </a:extLst>
                </p14:cNvPr>
                <p14:cNvContentPartPr/>
                <p14:nvPr/>
              </p14:nvContentPartPr>
              <p14:xfrm>
                <a:off x="6513578" y="2841382"/>
                <a:ext cx="154800" cy="4068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24AED0CD-603A-CFD3-E0D2-B4BACF58C9F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504938" y="2832742"/>
                  <a:ext cx="1724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6920AC64-7791-2BB9-E132-F1DFB8FBAC39}"/>
                    </a:ext>
                  </a:extLst>
                </p14:cNvPr>
                <p14:cNvContentPartPr/>
                <p14:nvPr/>
              </p14:nvContentPartPr>
              <p14:xfrm>
                <a:off x="6484418" y="2739142"/>
                <a:ext cx="180360" cy="2988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6920AC64-7791-2BB9-E132-F1DFB8FBAC3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475418" y="2730502"/>
                  <a:ext cx="198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DD442A2D-2D0F-F188-156E-36485373F8EE}"/>
                    </a:ext>
                  </a:extLst>
                </p14:cNvPr>
                <p14:cNvContentPartPr/>
                <p14:nvPr/>
              </p14:nvContentPartPr>
              <p14:xfrm>
                <a:off x="6688898" y="2774422"/>
                <a:ext cx="180000" cy="16380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DD442A2D-2D0F-F188-156E-36485373F8E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680258" y="2765422"/>
                  <a:ext cx="1976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75B3F50F-418A-07B4-7D57-DB808B9FBCA2}"/>
                    </a:ext>
                  </a:extLst>
                </p14:cNvPr>
                <p14:cNvContentPartPr/>
                <p14:nvPr/>
              </p14:nvContentPartPr>
              <p14:xfrm>
                <a:off x="6787538" y="2809342"/>
                <a:ext cx="119520" cy="360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75B3F50F-418A-07B4-7D57-DB808B9FBCA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778898" y="2800702"/>
                  <a:ext cx="1371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33BCA52A-822C-AB62-2A63-90606C0B3A87}"/>
                    </a:ext>
                  </a:extLst>
                </p14:cNvPr>
                <p14:cNvContentPartPr/>
                <p14:nvPr/>
              </p14:nvContentPartPr>
              <p14:xfrm>
                <a:off x="7096778" y="2741662"/>
                <a:ext cx="55440" cy="7344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33BCA52A-822C-AB62-2A63-90606C0B3A8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087778" y="2732662"/>
                  <a:ext cx="730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128BC668-3547-F046-B98F-149D30173836}"/>
                    </a:ext>
                  </a:extLst>
                </p14:cNvPr>
                <p14:cNvContentPartPr/>
                <p14:nvPr/>
              </p14:nvContentPartPr>
              <p14:xfrm>
                <a:off x="7115858" y="2639782"/>
                <a:ext cx="8640" cy="3240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128BC668-3547-F046-B98F-149D3017383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106858" y="2630782"/>
                  <a:ext cx="262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C97908E4-6B12-A26B-354F-18D5E5AC0B83}"/>
                    </a:ext>
                  </a:extLst>
                </p14:cNvPr>
                <p14:cNvContentPartPr/>
                <p14:nvPr/>
              </p14:nvContentPartPr>
              <p14:xfrm>
                <a:off x="7174178" y="2807902"/>
                <a:ext cx="37080" cy="8532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C97908E4-6B12-A26B-354F-18D5E5AC0B8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165178" y="2799262"/>
                  <a:ext cx="547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5EF43462-D656-E322-68FB-AEA585CD0ACE}"/>
                    </a:ext>
                  </a:extLst>
                </p14:cNvPr>
                <p14:cNvContentPartPr/>
                <p14:nvPr/>
              </p14:nvContentPartPr>
              <p14:xfrm>
                <a:off x="7182458" y="2769382"/>
                <a:ext cx="4320" cy="540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5EF43462-D656-E322-68FB-AEA585CD0AC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173458" y="2760382"/>
                  <a:ext cx="21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80D9A56B-1E59-EEF3-BA2C-4F5C22D33FC7}"/>
                    </a:ext>
                  </a:extLst>
                </p14:cNvPr>
                <p14:cNvContentPartPr/>
                <p14:nvPr/>
              </p14:nvContentPartPr>
              <p14:xfrm>
                <a:off x="7270658" y="2746342"/>
                <a:ext cx="30600" cy="1692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80D9A56B-1E59-EEF3-BA2C-4F5C22D33FC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261658" y="2737342"/>
                  <a:ext cx="48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2B22C922-88D9-ECAA-F463-A5CA73100ED3}"/>
                    </a:ext>
                  </a:extLst>
                </p14:cNvPr>
                <p14:cNvContentPartPr/>
                <p14:nvPr/>
              </p14:nvContentPartPr>
              <p14:xfrm>
                <a:off x="7394138" y="2691622"/>
                <a:ext cx="47520" cy="8496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2B22C922-88D9-ECAA-F463-A5CA73100ED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385138" y="2682622"/>
                  <a:ext cx="651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49C416CF-E525-D9D3-18A0-C0F8175D60F1}"/>
                    </a:ext>
                  </a:extLst>
                </p14:cNvPr>
                <p14:cNvContentPartPr/>
                <p14:nvPr/>
              </p14:nvContentPartPr>
              <p14:xfrm>
                <a:off x="7390178" y="2599102"/>
                <a:ext cx="9000" cy="1188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49C416CF-E525-D9D3-18A0-C0F8175D60F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381538" y="2590102"/>
                  <a:ext cx="26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6383CBB0-8983-C464-71BF-3DBF4B58C433}"/>
                    </a:ext>
                  </a:extLst>
                </p14:cNvPr>
                <p14:cNvContentPartPr/>
                <p14:nvPr/>
              </p14:nvContentPartPr>
              <p14:xfrm>
                <a:off x="6119738" y="2962342"/>
                <a:ext cx="1518120" cy="10008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6383CBB0-8983-C464-71BF-3DBF4B58C43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111098" y="2953342"/>
                  <a:ext cx="15357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F7E8B155-5FB5-9715-D2A8-68EF1DEFAE55}"/>
                    </a:ext>
                  </a:extLst>
                </p14:cNvPr>
                <p14:cNvContentPartPr/>
                <p14:nvPr/>
              </p14:nvContentPartPr>
              <p14:xfrm>
                <a:off x="6457058" y="3135502"/>
                <a:ext cx="202680" cy="14040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F7E8B155-5FB5-9715-D2A8-68EF1DEFAE5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448058" y="3126502"/>
                  <a:ext cx="220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ABDF135A-BFDD-154D-024C-47E5EB12692A}"/>
                    </a:ext>
                  </a:extLst>
                </p14:cNvPr>
                <p14:cNvContentPartPr/>
                <p14:nvPr/>
              </p14:nvContentPartPr>
              <p14:xfrm>
                <a:off x="6774938" y="3189862"/>
                <a:ext cx="137520" cy="1800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ABDF135A-BFDD-154D-024C-47E5EB12692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765938" y="3180862"/>
                  <a:ext cx="1551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BF383543-9821-013F-3710-E67901AFA999}"/>
                    </a:ext>
                  </a:extLst>
                </p14:cNvPr>
                <p14:cNvContentPartPr/>
                <p14:nvPr/>
              </p14:nvContentPartPr>
              <p14:xfrm>
                <a:off x="6956018" y="3117502"/>
                <a:ext cx="169200" cy="13500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BF383543-9821-013F-3710-E67901AFA999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947018" y="3108502"/>
                  <a:ext cx="1868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6C946B5E-2D31-DF98-FCD7-823680A07D08}"/>
                    </a:ext>
                  </a:extLst>
                </p14:cNvPr>
                <p14:cNvContentPartPr/>
                <p14:nvPr/>
              </p14:nvContentPartPr>
              <p14:xfrm>
                <a:off x="7122698" y="3212542"/>
                <a:ext cx="127440" cy="18504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6C946B5E-2D31-DF98-FCD7-823680A07D0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113698" y="3203542"/>
                  <a:ext cx="1450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60DB99EF-EB22-5759-67A9-4E116CFA5107}"/>
                    </a:ext>
                  </a:extLst>
                </p14:cNvPr>
                <p14:cNvContentPartPr/>
                <p14:nvPr/>
              </p14:nvContentPartPr>
              <p14:xfrm>
                <a:off x="6899858" y="2711422"/>
                <a:ext cx="86040" cy="17460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60DB99EF-EB22-5759-67A9-4E116CFA5107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890858" y="2702782"/>
                  <a:ext cx="1036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51355717-280B-96DE-454A-D2BB25B836EB}"/>
                    </a:ext>
                  </a:extLst>
                </p14:cNvPr>
                <p14:cNvContentPartPr/>
                <p14:nvPr/>
              </p14:nvContentPartPr>
              <p14:xfrm>
                <a:off x="6963938" y="2779462"/>
                <a:ext cx="84960" cy="6876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51355717-280B-96DE-454A-D2BB25B836EB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954938" y="2770822"/>
                  <a:ext cx="1026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440B255A-0EF5-72B8-C4A6-6B09E589478D}"/>
                    </a:ext>
                  </a:extLst>
                </p14:cNvPr>
                <p14:cNvContentPartPr/>
                <p14:nvPr/>
              </p14:nvContentPartPr>
              <p14:xfrm>
                <a:off x="7728938" y="2952982"/>
                <a:ext cx="212400" cy="1476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440B255A-0EF5-72B8-C4A6-6B09E589478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719938" y="2943982"/>
                  <a:ext cx="230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92D92AD9-1D73-D02A-F5B2-4F16F8688678}"/>
                    </a:ext>
                  </a:extLst>
                </p14:cNvPr>
                <p14:cNvContentPartPr/>
                <p14:nvPr/>
              </p14:nvContentPartPr>
              <p14:xfrm>
                <a:off x="7739738" y="3015982"/>
                <a:ext cx="193680" cy="1080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92D92AD9-1D73-D02A-F5B2-4F16F8688678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730738" y="3006982"/>
                  <a:ext cx="211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8FD9315B-1E5E-757A-452D-7A2AF057C15A}"/>
                    </a:ext>
                  </a:extLst>
                </p14:cNvPr>
                <p14:cNvContentPartPr/>
                <p14:nvPr/>
              </p14:nvContentPartPr>
              <p14:xfrm>
                <a:off x="8053298" y="2873062"/>
                <a:ext cx="191160" cy="29448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8FD9315B-1E5E-757A-452D-7A2AF057C15A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044658" y="2864062"/>
                  <a:ext cx="20880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7FE9EE98-C6E3-C95A-8F53-37C83A3E85D6}"/>
                    </a:ext>
                  </a:extLst>
                </p14:cNvPr>
                <p14:cNvContentPartPr/>
                <p14:nvPr/>
              </p14:nvContentPartPr>
              <p14:xfrm>
                <a:off x="8234738" y="2798542"/>
                <a:ext cx="72000" cy="23184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7FE9EE98-C6E3-C95A-8F53-37C83A3E85D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225738" y="2789542"/>
                  <a:ext cx="896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F72946FD-C861-521F-7B72-297479D31CF8}"/>
                    </a:ext>
                  </a:extLst>
                </p14:cNvPr>
                <p14:cNvContentPartPr/>
                <p14:nvPr/>
              </p14:nvContentPartPr>
              <p14:xfrm>
                <a:off x="8331938" y="2812942"/>
                <a:ext cx="19800" cy="19332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F72946FD-C861-521F-7B72-297479D31CF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323298" y="2804302"/>
                  <a:ext cx="374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88706AF1-4E9B-3CD5-403C-3A524AC780E5}"/>
                    </a:ext>
                  </a:extLst>
                </p14:cNvPr>
                <p14:cNvContentPartPr/>
                <p14:nvPr/>
              </p14:nvContentPartPr>
              <p14:xfrm>
                <a:off x="8351018" y="2781622"/>
                <a:ext cx="101880" cy="30744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88706AF1-4E9B-3CD5-403C-3A524AC780E5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342378" y="2772622"/>
                  <a:ext cx="11952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CC9BB974-8834-A911-AA28-3410EC01CD4A}"/>
                    </a:ext>
                  </a:extLst>
                </p14:cNvPr>
                <p14:cNvContentPartPr/>
                <p14:nvPr/>
              </p14:nvContentPartPr>
              <p14:xfrm>
                <a:off x="1364138" y="3204622"/>
                <a:ext cx="188280" cy="1332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CC9BB974-8834-A911-AA28-3410EC01CD4A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355498" y="3195982"/>
                  <a:ext cx="2059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37AF9E17-F38E-9C4F-3000-259A76DD1086}"/>
                    </a:ext>
                  </a:extLst>
                </p14:cNvPr>
                <p14:cNvContentPartPr/>
                <p14:nvPr/>
              </p14:nvContentPartPr>
              <p14:xfrm>
                <a:off x="1363058" y="3260422"/>
                <a:ext cx="153720" cy="1368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37AF9E17-F38E-9C4F-3000-259A76DD1086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354418" y="3251422"/>
                  <a:ext cx="171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10A76592-34E3-821C-7DA1-93774B3A726E}"/>
                    </a:ext>
                  </a:extLst>
                </p14:cNvPr>
                <p14:cNvContentPartPr/>
                <p14:nvPr/>
              </p14:nvContentPartPr>
              <p14:xfrm>
                <a:off x="1585538" y="3137662"/>
                <a:ext cx="137880" cy="14508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10A76592-34E3-821C-7DA1-93774B3A726E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576538" y="3128662"/>
                  <a:ext cx="1555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BA9FB5AD-B829-2EE5-130A-F27053024F5B}"/>
                    </a:ext>
                  </a:extLst>
                </p14:cNvPr>
                <p14:cNvContentPartPr/>
                <p14:nvPr/>
              </p14:nvContentPartPr>
              <p14:xfrm>
                <a:off x="285578" y="3157102"/>
                <a:ext cx="116640" cy="658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BA9FB5AD-B829-2EE5-130A-F27053024F5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76578" y="3148102"/>
                  <a:ext cx="1342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88EC3F6E-832D-9BFB-473B-F593CCAC0885}"/>
                    </a:ext>
                  </a:extLst>
                </p14:cNvPr>
                <p14:cNvContentPartPr/>
                <p14:nvPr/>
              </p14:nvContentPartPr>
              <p14:xfrm>
                <a:off x="355778" y="3126862"/>
                <a:ext cx="88200" cy="20268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88EC3F6E-832D-9BFB-473B-F593CCAC0885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47138" y="3117862"/>
                  <a:ext cx="1058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70B7906F-06CF-5E4C-73D1-B6C6C65E0007}"/>
                    </a:ext>
                  </a:extLst>
                </p14:cNvPr>
                <p14:cNvContentPartPr/>
                <p14:nvPr/>
              </p14:nvContentPartPr>
              <p14:xfrm>
                <a:off x="548018" y="3163942"/>
                <a:ext cx="121680" cy="7200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70B7906F-06CF-5E4C-73D1-B6C6C65E000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39018" y="3154942"/>
                  <a:ext cx="1393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C7C4C379-37F9-1806-1E2D-1A5E9AAE958B}"/>
                    </a:ext>
                  </a:extLst>
                </p14:cNvPr>
                <p14:cNvContentPartPr/>
                <p14:nvPr/>
              </p14:nvContentPartPr>
              <p14:xfrm>
                <a:off x="748178" y="3144862"/>
                <a:ext cx="149040" cy="14688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C7C4C379-37F9-1806-1E2D-1A5E9AAE958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39178" y="3135862"/>
                  <a:ext cx="1666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8C0361B1-9BEB-022A-4874-B78F54E42589}"/>
                    </a:ext>
                  </a:extLst>
                </p14:cNvPr>
                <p14:cNvContentPartPr/>
                <p14:nvPr/>
              </p14:nvContentPartPr>
              <p14:xfrm>
                <a:off x="949778" y="3052702"/>
                <a:ext cx="189720" cy="13716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8C0361B1-9BEB-022A-4874-B78F54E42589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41138" y="3044062"/>
                  <a:ext cx="207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C226283A-FD6F-79EC-5BB0-49A8BF423744}"/>
                    </a:ext>
                  </a:extLst>
                </p14:cNvPr>
                <p14:cNvContentPartPr/>
                <p14:nvPr/>
              </p14:nvContentPartPr>
              <p14:xfrm>
                <a:off x="54458" y="3073582"/>
                <a:ext cx="14400" cy="22860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C226283A-FD6F-79EC-5BB0-49A8BF423744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5458" y="3064942"/>
                  <a:ext cx="320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3DE1A28D-16D6-56FC-3673-F84222F34A33}"/>
                    </a:ext>
                  </a:extLst>
                </p14:cNvPr>
                <p14:cNvContentPartPr/>
                <p14:nvPr/>
              </p14:nvContentPartPr>
              <p14:xfrm>
                <a:off x="83978" y="3080422"/>
                <a:ext cx="79560" cy="22788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3DE1A28D-16D6-56FC-3673-F84222F34A33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5338" y="3071782"/>
                  <a:ext cx="972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EDEA5081-310C-7365-4625-730F4885C80E}"/>
                    </a:ext>
                  </a:extLst>
                </p14:cNvPr>
                <p14:cNvContentPartPr/>
                <p14:nvPr/>
              </p14:nvContentPartPr>
              <p14:xfrm>
                <a:off x="193418" y="3192382"/>
                <a:ext cx="9720" cy="10260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EDEA5081-310C-7365-4625-730F4885C80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84418" y="3183382"/>
                  <a:ext cx="273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64E4B16A-DDBA-3000-9D52-B964DB599449}"/>
                    </a:ext>
                  </a:extLst>
                </p14:cNvPr>
                <p14:cNvContentPartPr/>
                <p14:nvPr/>
              </p14:nvContentPartPr>
              <p14:xfrm>
                <a:off x="2028698" y="3152062"/>
                <a:ext cx="120960" cy="5868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64E4B16A-DDBA-3000-9D52-B964DB599449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020058" y="3143422"/>
                  <a:ext cx="1386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D910266E-6998-68B5-C806-6AEE8B9308F7}"/>
                    </a:ext>
                  </a:extLst>
                </p14:cNvPr>
                <p14:cNvContentPartPr/>
                <p14:nvPr/>
              </p14:nvContentPartPr>
              <p14:xfrm>
                <a:off x="2107538" y="3136222"/>
                <a:ext cx="358560" cy="18180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D910266E-6998-68B5-C806-6AEE8B9308F7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098898" y="3127222"/>
                  <a:ext cx="3762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4ABE1A1F-A2D4-5C92-ED12-1296DC2216E8}"/>
                    </a:ext>
                  </a:extLst>
                </p14:cNvPr>
                <p14:cNvContentPartPr/>
                <p14:nvPr/>
              </p14:nvContentPartPr>
              <p14:xfrm>
                <a:off x="2313458" y="3217222"/>
                <a:ext cx="122760" cy="1224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4ABE1A1F-A2D4-5C92-ED12-1296DC2216E8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304818" y="3208222"/>
                  <a:ext cx="140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3951F0EB-7409-068A-62D0-DED6FAE252DA}"/>
                    </a:ext>
                  </a:extLst>
                </p14:cNvPr>
                <p14:cNvContentPartPr/>
                <p14:nvPr/>
              </p14:nvContentPartPr>
              <p14:xfrm>
                <a:off x="2615498" y="3090502"/>
                <a:ext cx="134640" cy="13032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3951F0EB-7409-068A-62D0-DED6FAE252DA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606498" y="3081502"/>
                  <a:ext cx="1522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20B43409-8A1E-4AD4-3505-9E27814520CB}"/>
                    </a:ext>
                  </a:extLst>
                </p14:cNvPr>
                <p14:cNvContentPartPr/>
                <p14:nvPr/>
              </p14:nvContentPartPr>
              <p14:xfrm>
                <a:off x="2769938" y="3206422"/>
                <a:ext cx="67680" cy="4968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20B43409-8A1E-4AD4-3505-9E27814520C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760938" y="3197782"/>
                  <a:ext cx="853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9E387032-E2F7-7564-10CF-5427D502F51F}"/>
                    </a:ext>
                  </a:extLst>
                </p14:cNvPr>
                <p14:cNvContentPartPr/>
                <p14:nvPr/>
              </p14:nvContentPartPr>
              <p14:xfrm>
                <a:off x="2876858" y="3114982"/>
                <a:ext cx="138240" cy="964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9E387032-E2F7-7564-10CF-5427D502F51F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868218" y="3105982"/>
                  <a:ext cx="1558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B40CFDD2-9B73-7035-250E-CE5FFE37430F}"/>
                    </a:ext>
                  </a:extLst>
                </p14:cNvPr>
                <p14:cNvContentPartPr/>
                <p14:nvPr/>
              </p14:nvContentPartPr>
              <p14:xfrm>
                <a:off x="3082058" y="3066382"/>
                <a:ext cx="75960" cy="10620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B40CFDD2-9B73-7035-250E-CE5FFE37430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073418" y="3057382"/>
                  <a:ext cx="936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9962CD64-62A2-A811-7D59-3354012AB2A6}"/>
                    </a:ext>
                  </a:extLst>
                </p14:cNvPr>
                <p14:cNvContentPartPr/>
                <p14:nvPr/>
              </p14:nvContentPartPr>
              <p14:xfrm>
                <a:off x="3191138" y="3144142"/>
                <a:ext cx="88560" cy="1026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9962CD64-62A2-A811-7D59-3354012AB2A6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182138" y="3135502"/>
                  <a:ext cx="1062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337BB2BD-706A-B0DE-B2DC-8F0106A1C2CF}"/>
                    </a:ext>
                  </a:extLst>
                </p14:cNvPr>
                <p14:cNvContentPartPr/>
                <p14:nvPr/>
              </p14:nvContentPartPr>
              <p14:xfrm>
                <a:off x="3333698" y="3080422"/>
                <a:ext cx="104040" cy="619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337BB2BD-706A-B0DE-B2DC-8F0106A1C2CF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324698" y="3071422"/>
                  <a:ext cx="1216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D2C74918-E1AD-EE05-FF9E-5CD195CD523A}"/>
                    </a:ext>
                  </a:extLst>
                </p14:cNvPr>
                <p14:cNvContentPartPr/>
                <p14:nvPr/>
              </p14:nvContentPartPr>
              <p14:xfrm>
                <a:off x="3410738" y="3090502"/>
                <a:ext cx="53640" cy="14796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D2C74918-E1AD-EE05-FF9E-5CD195CD523A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3401738" y="3081862"/>
                  <a:ext cx="712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824C4261-16B7-4E08-CDDD-6A8FE9A8309A}"/>
                    </a:ext>
                  </a:extLst>
                </p14:cNvPr>
                <p14:cNvContentPartPr/>
                <p14:nvPr/>
              </p14:nvContentPartPr>
              <p14:xfrm>
                <a:off x="3658778" y="3071422"/>
                <a:ext cx="9000" cy="13356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824C4261-16B7-4E08-CDDD-6A8FE9A8309A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3649778" y="3062782"/>
                  <a:ext cx="266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28F62925-C287-4842-D137-8A0B8AE6EED6}"/>
                    </a:ext>
                  </a:extLst>
                </p14:cNvPr>
                <p14:cNvContentPartPr/>
                <p14:nvPr/>
              </p14:nvContentPartPr>
              <p14:xfrm>
                <a:off x="3576698" y="3045862"/>
                <a:ext cx="344160" cy="14364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28F62925-C287-4842-D137-8A0B8AE6EED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568058" y="3036862"/>
                  <a:ext cx="3618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EEFE74B1-3000-E3A6-D8A8-01A95B4EF16B}"/>
                    </a:ext>
                  </a:extLst>
                </p14:cNvPr>
                <p14:cNvContentPartPr/>
                <p14:nvPr/>
              </p14:nvContentPartPr>
              <p14:xfrm>
                <a:off x="3796658" y="3032902"/>
                <a:ext cx="199080" cy="15300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EEFE74B1-3000-E3A6-D8A8-01A95B4EF16B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3787658" y="3023902"/>
                  <a:ext cx="2167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3A986321-9A13-5577-728B-422B3DA8246A}"/>
                    </a:ext>
                  </a:extLst>
                </p14:cNvPr>
                <p14:cNvContentPartPr/>
                <p14:nvPr/>
              </p14:nvContentPartPr>
              <p14:xfrm>
                <a:off x="4027418" y="3186982"/>
                <a:ext cx="100080" cy="6156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3A986321-9A13-5577-728B-422B3DA8246A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018778" y="3178342"/>
                  <a:ext cx="1177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40C95A7C-37C5-BF8C-2F34-5E99DC157398}"/>
                    </a:ext>
                  </a:extLst>
                </p14:cNvPr>
                <p14:cNvContentPartPr/>
                <p14:nvPr/>
              </p14:nvContentPartPr>
              <p14:xfrm>
                <a:off x="4227938" y="3073222"/>
                <a:ext cx="23400" cy="10404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40C95A7C-37C5-BF8C-2F34-5E99DC157398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218938" y="3064222"/>
                  <a:ext cx="410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A2B601E7-D6B7-8A47-AAA7-BA446A6790C9}"/>
                    </a:ext>
                  </a:extLst>
                </p14:cNvPr>
                <p14:cNvContentPartPr/>
                <p14:nvPr/>
              </p14:nvContentPartPr>
              <p14:xfrm>
                <a:off x="4180418" y="3109222"/>
                <a:ext cx="102960" cy="183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A2B601E7-D6B7-8A47-AAA7-BA446A6790C9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171418" y="3100582"/>
                  <a:ext cx="120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FF574965-7B9A-C7A4-B776-0945F6E5B157}"/>
                    </a:ext>
                  </a:extLst>
                </p14:cNvPr>
                <p14:cNvContentPartPr/>
                <p14:nvPr/>
              </p14:nvContentPartPr>
              <p14:xfrm>
                <a:off x="4364738" y="3006622"/>
                <a:ext cx="60120" cy="14328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FF574965-7B9A-C7A4-B776-0945F6E5B157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356098" y="2997622"/>
                  <a:ext cx="777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1C12D72A-8B02-C7B4-F982-698E713F3806}"/>
                    </a:ext>
                  </a:extLst>
                </p14:cNvPr>
                <p14:cNvContentPartPr/>
                <p14:nvPr/>
              </p14:nvContentPartPr>
              <p14:xfrm>
                <a:off x="4415858" y="3170062"/>
                <a:ext cx="43560" cy="6408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1C12D72A-8B02-C7B4-F982-698E713F3806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407218" y="3161422"/>
                  <a:ext cx="612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ED1CB6C2-A217-E8A3-D1C0-4AA9EFA8FCFD}"/>
                    </a:ext>
                  </a:extLst>
                </p14:cNvPr>
                <p14:cNvContentPartPr/>
                <p14:nvPr/>
              </p14:nvContentPartPr>
              <p14:xfrm>
                <a:off x="4483178" y="3087982"/>
                <a:ext cx="5040" cy="720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ED1CB6C2-A217-E8A3-D1C0-4AA9EFA8FCFD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474538" y="3079342"/>
                  <a:ext cx="22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69361F75-BF84-9C01-090C-40600A8F4980}"/>
                    </a:ext>
                  </a:extLst>
                </p14:cNvPr>
                <p14:cNvContentPartPr/>
                <p14:nvPr/>
              </p14:nvContentPartPr>
              <p14:xfrm>
                <a:off x="4558058" y="3036502"/>
                <a:ext cx="84600" cy="9072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69361F75-BF84-9C01-090C-40600A8F4980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549058" y="3027862"/>
                  <a:ext cx="1022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BFBB47AC-5568-7BDD-1AE7-02D555B67FC1}"/>
                    </a:ext>
                  </a:extLst>
                </p14:cNvPr>
                <p14:cNvContentPartPr/>
                <p14:nvPr/>
              </p14:nvContentPartPr>
              <p14:xfrm>
                <a:off x="4569938" y="2951182"/>
                <a:ext cx="19440" cy="1008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BFBB47AC-5568-7BDD-1AE7-02D555B67FC1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561298" y="2942542"/>
                  <a:ext cx="37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211CC430-680D-9970-172D-1F0B4C9E8DC2}"/>
                    </a:ext>
                  </a:extLst>
                </p14:cNvPr>
                <p14:cNvContentPartPr/>
                <p14:nvPr/>
              </p14:nvContentPartPr>
              <p14:xfrm>
                <a:off x="4855778" y="3041182"/>
                <a:ext cx="23040" cy="8856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211CC430-680D-9970-172D-1F0B4C9E8DC2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847138" y="3032182"/>
                  <a:ext cx="40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0E9DD846-EDE0-8453-0FA0-0FBA9124897B}"/>
                    </a:ext>
                  </a:extLst>
                </p14:cNvPr>
                <p14:cNvContentPartPr/>
                <p14:nvPr/>
              </p14:nvContentPartPr>
              <p14:xfrm>
                <a:off x="4796018" y="3059182"/>
                <a:ext cx="138600" cy="1980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0E9DD846-EDE0-8453-0FA0-0FBA9124897B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4787018" y="3050542"/>
                  <a:ext cx="1562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294809E4-3D1D-8333-2008-06F5833B352C}"/>
                    </a:ext>
                  </a:extLst>
                </p14:cNvPr>
                <p14:cNvContentPartPr/>
                <p14:nvPr/>
              </p14:nvContentPartPr>
              <p14:xfrm>
                <a:off x="5007338" y="2973142"/>
                <a:ext cx="168840" cy="18612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294809E4-3D1D-8333-2008-06F5833B352C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4998698" y="2964502"/>
                  <a:ext cx="1864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3300A229-C458-6F13-0674-2C833280DE41}"/>
                    </a:ext>
                  </a:extLst>
                </p14:cNvPr>
                <p14:cNvContentPartPr/>
                <p14:nvPr/>
              </p14:nvContentPartPr>
              <p14:xfrm>
                <a:off x="5396138" y="3023542"/>
                <a:ext cx="155160" cy="540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3300A229-C458-6F13-0674-2C833280DE41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5387138" y="3014902"/>
                  <a:ext cx="1728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A46F1836-09BC-C787-AE68-8085C8003290}"/>
                    </a:ext>
                  </a:extLst>
                </p14:cNvPr>
                <p14:cNvContentPartPr/>
                <p14:nvPr/>
              </p14:nvContentPartPr>
              <p14:xfrm>
                <a:off x="5386778" y="3068902"/>
                <a:ext cx="165600" cy="108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A46F1836-09BC-C787-AE68-8085C8003290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378138" y="3060262"/>
                  <a:ext cx="183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65618E06-A58C-40A6-0E4C-9F935C5F5AE2}"/>
                    </a:ext>
                  </a:extLst>
                </p14:cNvPr>
                <p14:cNvContentPartPr/>
                <p14:nvPr/>
              </p14:nvContentPartPr>
              <p14:xfrm>
                <a:off x="5537978" y="2976022"/>
                <a:ext cx="176040" cy="21492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65618E06-A58C-40A6-0E4C-9F935C5F5AE2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5528978" y="2967382"/>
                  <a:ext cx="1936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FA39F79E-9B4E-1ED3-0C28-88ED256CAC0D}"/>
                    </a:ext>
                  </a:extLst>
                </p14:cNvPr>
                <p14:cNvContentPartPr/>
                <p14:nvPr/>
              </p14:nvContentPartPr>
              <p14:xfrm>
                <a:off x="3123098" y="3308662"/>
                <a:ext cx="360360" cy="4824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FA39F79E-9B4E-1ED3-0C28-88ED256CAC0D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114458" y="3299662"/>
                  <a:ext cx="3780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42FC00EF-84C2-ABA9-1542-E29DFA3E12DF}"/>
                    </a:ext>
                  </a:extLst>
                </p14:cNvPr>
                <p14:cNvContentPartPr/>
                <p14:nvPr/>
              </p14:nvContentPartPr>
              <p14:xfrm>
                <a:off x="-8902" y="3642742"/>
                <a:ext cx="128880" cy="26280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42FC00EF-84C2-ABA9-1542-E29DFA3E12DF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-17902" y="3634102"/>
                  <a:ext cx="1465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5D716D91-4BA3-08D6-B032-DF6D86CF63E7}"/>
                    </a:ext>
                  </a:extLst>
                </p14:cNvPr>
                <p14:cNvContentPartPr/>
                <p14:nvPr/>
              </p14:nvContentPartPr>
              <p14:xfrm>
                <a:off x="124298" y="3698182"/>
                <a:ext cx="104760" cy="15696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5D716D91-4BA3-08D6-B032-DF6D86CF63E7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15658" y="3689542"/>
                  <a:ext cx="1224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97D3635C-8E51-46A9-D23E-7DC4C3A4EF5E}"/>
                    </a:ext>
                  </a:extLst>
                </p14:cNvPr>
                <p14:cNvContentPartPr/>
                <p14:nvPr/>
              </p14:nvContentPartPr>
              <p14:xfrm>
                <a:off x="324818" y="3803302"/>
                <a:ext cx="16200" cy="972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97D3635C-8E51-46A9-D23E-7DC4C3A4EF5E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316178" y="3794302"/>
                  <a:ext cx="338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61EE601F-D3B5-53D0-2764-74A56D4899D0}"/>
                    </a:ext>
                  </a:extLst>
                </p14:cNvPr>
                <p14:cNvContentPartPr/>
                <p14:nvPr/>
              </p14:nvContentPartPr>
              <p14:xfrm>
                <a:off x="336698" y="3896542"/>
                <a:ext cx="7920" cy="2772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61EE601F-D3B5-53D0-2764-74A56D4899D0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328058" y="3887902"/>
                  <a:ext cx="25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E4DD84CC-6ECD-4EE9-6A35-AB799AE7418A}"/>
                    </a:ext>
                  </a:extLst>
                </p14:cNvPr>
                <p14:cNvContentPartPr/>
                <p14:nvPr/>
              </p14:nvContentPartPr>
              <p14:xfrm>
                <a:off x="576458" y="3727702"/>
                <a:ext cx="194040" cy="11916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E4DD84CC-6ECD-4EE9-6A35-AB799AE7418A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67818" y="3718702"/>
                  <a:ext cx="2116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342A599B-F045-4459-3CAA-AE9C7AA9B2BF}"/>
                    </a:ext>
                  </a:extLst>
                </p14:cNvPr>
                <p14:cNvContentPartPr/>
                <p14:nvPr/>
              </p14:nvContentPartPr>
              <p14:xfrm>
                <a:off x="930698" y="3728062"/>
                <a:ext cx="172080" cy="1260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342A599B-F045-4459-3CAA-AE9C7AA9B2BF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22058" y="3719062"/>
                  <a:ext cx="189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F75EE5B1-B0CB-0C81-9054-956D30FB924C}"/>
                    </a:ext>
                  </a:extLst>
                </p14:cNvPr>
                <p14:cNvContentPartPr/>
                <p14:nvPr/>
              </p14:nvContentPartPr>
              <p14:xfrm>
                <a:off x="960218" y="3778102"/>
                <a:ext cx="136440" cy="2808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F75EE5B1-B0CB-0C81-9054-956D30FB924C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951218" y="3769102"/>
                  <a:ext cx="154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3B803721-DCEF-F928-58D2-9F552805D393}"/>
                    </a:ext>
                  </a:extLst>
                </p14:cNvPr>
                <p14:cNvContentPartPr/>
                <p14:nvPr/>
              </p14:nvContentPartPr>
              <p14:xfrm>
                <a:off x="1222298" y="3638782"/>
                <a:ext cx="97560" cy="13464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3B803721-DCEF-F928-58D2-9F552805D393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213298" y="3629782"/>
                  <a:ext cx="1152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DA1154BC-D13C-BACE-F7DA-6D1A4B510D97}"/>
                    </a:ext>
                  </a:extLst>
                </p14:cNvPr>
                <p14:cNvContentPartPr/>
                <p14:nvPr/>
              </p14:nvContentPartPr>
              <p14:xfrm>
                <a:off x="1361618" y="3728782"/>
                <a:ext cx="78120" cy="15912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DA1154BC-D13C-BACE-F7DA-6D1A4B510D97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352618" y="3720142"/>
                  <a:ext cx="957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A9A7163B-BC04-CAE7-67AF-0AB8B2EF538B}"/>
                    </a:ext>
                  </a:extLst>
                </p14:cNvPr>
                <p14:cNvContentPartPr/>
                <p14:nvPr/>
              </p14:nvContentPartPr>
              <p14:xfrm>
                <a:off x="1547378" y="3703222"/>
                <a:ext cx="5040" cy="756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A9A7163B-BC04-CAE7-67AF-0AB8B2EF538B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538378" y="3694222"/>
                  <a:ext cx="22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2A6E0EA4-CA43-18AC-AA42-3C7545F6B9ED}"/>
                    </a:ext>
                  </a:extLst>
                </p14:cNvPr>
                <p14:cNvContentPartPr/>
                <p14:nvPr/>
              </p14:nvContentPartPr>
              <p14:xfrm>
                <a:off x="1608218" y="3634102"/>
                <a:ext cx="136080" cy="21276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2A6E0EA4-CA43-18AC-AA42-3C7545F6B9ED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599578" y="3625102"/>
                  <a:ext cx="1537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052EEA20-3CC2-5EA2-3CF1-EB9B887E8E61}"/>
                    </a:ext>
                  </a:extLst>
                </p14:cNvPr>
                <p14:cNvContentPartPr/>
                <p14:nvPr/>
              </p14:nvContentPartPr>
              <p14:xfrm>
                <a:off x="1954538" y="3642742"/>
                <a:ext cx="13320" cy="15156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052EEA20-3CC2-5EA2-3CF1-EB9B887E8E61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945538" y="3634102"/>
                  <a:ext cx="309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17A4A95A-0D05-6786-72BE-FC30665B9BBC}"/>
                    </a:ext>
                  </a:extLst>
                </p14:cNvPr>
                <p14:cNvContentPartPr/>
                <p14:nvPr/>
              </p14:nvContentPartPr>
              <p14:xfrm>
                <a:off x="1905578" y="3714382"/>
                <a:ext cx="120960" cy="648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17A4A95A-0D05-6786-72BE-FC30665B9BBC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896578" y="3705742"/>
                  <a:ext cx="138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8C510447-17FB-D0AB-2689-D5E3DF5B83BC}"/>
                    </a:ext>
                  </a:extLst>
                </p14:cNvPr>
                <p14:cNvContentPartPr/>
                <p14:nvPr/>
              </p14:nvContentPartPr>
              <p14:xfrm>
                <a:off x="2115098" y="3573982"/>
                <a:ext cx="113400" cy="19476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8C510447-17FB-D0AB-2689-D5E3DF5B83BC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2106098" y="3564982"/>
                  <a:ext cx="1310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99EF8F85-6A94-33F7-E789-A75F92E047E6}"/>
                    </a:ext>
                  </a:extLst>
                </p14:cNvPr>
                <p14:cNvContentPartPr/>
                <p14:nvPr/>
              </p14:nvContentPartPr>
              <p14:xfrm>
                <a:off x="2283578" y="3659662"/>
                <a:ext cx="20880" cy="13356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99EF8F85-6A94-33F7-E789-A75F92E047E6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2274938" y="3651022"/>
                  <a:ext cx="385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62A52CA4-C9B9-C81E-4F3E-1DFFB344FEA7}"/>
                    </a:ext>
                  </a:extLst>
                </p14:cNvPr>
                <p14:cNvContentPartPr/>
                <p14:nvPr/>
              </p14:nvContentPartPr>
              <p14:xfrm>
                <a:off x="2415698" y="3665062"/>
                <a:ext cx="45720" cy="3780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62A52CA4-C9B9-C81E-4F3E-1DFFB344FEA7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2407058" y="3656062"/>
                  <a:ext cx="633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3882D594-DF16-803E-FA78-F9590F5EEEC1}"/>
                    </a:ext>
                  </a:extLst>
                </p14:cNvPr>
                <p14:cNvContentPartPr/>
                <p14:nvPr/>
              </p14:nvContentPartPr>
              <p14:xfrm>
                <a:off x="2542778" y="3595582"/>
                <a:ext cx="71640" cy="14220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3882D594-DF16-803E-FA78-F9590F5EEEC1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2533778" y="3586942"/>
                  <a:ext cx="892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2A0C2E14-4440-AE36-13E0-C1AB1B513B19}"/>
                    </a:ext>
                  </a:extLst>
                </p14:cNvPr>
                <p14:cNvContentPartPr/>
                <p14:nvPr/>
              </p14:nvContentPartPr>
              <p14:xfrm>
                <a:off x="2575538" y="3500182"/>
                <a:ext cx="16200" cy="504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2A0C2E14-4440-AE36-13E0-C1AB1B513B19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2566898" y="3491542"/>
                  <a:ext cx="338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735F879F-5BB6-2B4C-F2AC-7C7C463B47A2}"/>
                    </a:ext>
                  </a:extLst>
                </p14:cNvPr>
                <p14:cNvContentPartPr/>
                <p14:nvPr/>
              </p14:nvContentPartPr>
              <p14:xfrm>
                <a:off x="1280258" y="3937582"/>
                <a:ext cx="474480" cy="4320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735F879F-5BB6-2B4C-F2AC-7C7C463B47A2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271258" y="3928582"/>
                  <a:ext cx="4921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DAAD96C3-17E5-47E8-7998-F375716F79D5}"/>
                    </a:ext>
                  </a:extLst>
                </p14:cNvPr>
                <p14:cNvContentPartPr/>
                <p14:nvPr/>
              </p14:nvContentPartPr>
              <p14:xfrm>
                <a:off x="2112218" y="3951622"/>
                <a:ext cx="259920" cy="3924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DAAD96C3-17E5-47E8-7998-F375716F79D5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2103578" y="3942622"/>
                  <a:ext cx="2775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D9A58E5F-EFE6-3F0E-FD24-88EA1BD32EF7}"/>
                    </a:ext>
                  </a:extLst>
                </p14:cNvPr>
                <p14:cNvContentPartPr/>
                <p14:nvPr/>
              </p14:nvContentPartPr>
              <p14:xfrm>
                <a:off x="2836178" y="3654262"/>
                <a:ext cx="187200" cy="2412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D9A58E5F-EFE6-3F0E-FD24-88EA1BD32EF7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2827538" y="3645262"/>
                  <a:ext cx="204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B3426757-7E13-60C3-73C1-BD74E476DFF5}"/>
                    </a:ext>
                  </a:extLst>
                </p14:cNvPr>
                <p14:cNvContentPartPr/>
                <p14:nvPr/>
              </p14:nvContentPartPr>
              <p14:xfrm>
                <a:off x="2842298" y="3696022"/>
                <a:ext cx="217440" cy="2520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B3426757-7E13-60C3-73C1-BD74E476DFF5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2833658" y="3687022"/>
                  <a:ext cx="235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2A3F6229-AEA6-4D66-3B1B-EA8AFDE659FA}"/>
                    </a:ext>
                  </a:extLst>
                </p14:cNvPr>
                <p14:cNvContentPartPr/>
                <p14:nvPr/>
              </p14:nvContentPartPr>
              <p14:xfrm>
                <a:off x="3034898" y="3567502"/>
                <a:ext cx="132480" cy="23508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2A3F6229-AEA6-4D66-3B1B-EA8AFDE659FA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3026258" y="3558502"/>
                  <a:ext cx="1501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5B277238-D91A-ACD6-B118-D5CD9CBDBBF1}"/>
                    </a:ext>
                  </a:extLst>
                </p14:cNvPr>
                <p14:cNvContentPartPr/>
                <p14:nvPr/>
              </p14:nvContentPartPr>
              <p14:xfrm>
                <a:off x="3494618" y="3484342"/>
                <a:ext cx="7200" cy="1332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5B277238-D91A-ACD6-B118-D5CD9CBDBBF1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3485978" y="3475702"/>
                  <a:ext cx="24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4E661579-61C1-7A1C-7C5F-73A2447182C6}"/>
                    </a:ext>
                  </a:extLst>
                </p14:cNvPr>
                <p14:cNvContentPartPr/>
                <p14:nvPr/>
              </p14:nvContentPartPr>
              <p14:xfrm>
                <a:off x="3470498" y="3603142"/>
                <a:ext cx="99360" cy="15444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4E661579-61C1-7A1C-7C5F-73A2447182C6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3461498" y="3594502"/>
                  <a:ext cx="1170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FF092A8D-448D-6FAD-3033-7047728FB975}"/>
                    </a:ext>
                  </a:extLst>
                </p14:cNvPr>
                <p14:cNvContentPartPr/>
                <p14:nvPr/>
              </p14:nvContentPartPr>
              <p14:xfrm>
                <a:off x="3730418" y="3620422"/>
                <a:ext cx="180360" cy="1836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FF092A8D-448D-6FAD-3033-7047728FB975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3721778" y="3611782"/>
                  <a:ext cx="198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CAB96641-BB03-A5C0-E7AF-4B3D7AACED56}"/>
                    </a:ext>
                  </a:extLst>
                </p14:cNvPr>
                <p14:cNvContentPartPr/>
                <p14:nvPr/>
              </p14:nvContentPartPr>
              <p14:xfrm>
                <a:off x="3742298" y="3705022"/>
                <a:ext cx="167400" cy="720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CAB96641-BB03-A5C0-E7AF-4B3D7AACED56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3733658" y="3696382"/>
                  <a:ext cx="185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3787131D-8F0A-9152-B50B-527A6ABA74C8}"/>
                    </a:ext>
                  </a:extLst>
                </p14:cNvPr>
                <p14:cNvContentPartPr/>
                <p14:nvPr/>
              </p14:nvContentPartPr>
              <p14:xfrm>
                <a:off x="4136498" y="3497302"/>
                <a:ext cx="179640" cy="13896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3787131D-8F0A-9152-B50B-527A6ABA74C8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4127498" y="3488302"/>
                  <a:ext cx="1972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11C1DE37-BDE2-00BB-6C13-5CAA7D7B4CEC}"/>
                    </a:ext>
                  </a:extLst>
                </p14:cNvPr>
                <p14:cNvContentPartPr/>
                <p14:nvPr/>
              </p14:nvContentPartPr>
              <p14:xfrm>
                <a:off x="4436738" y="3546262"/>
                <a:ext cx="181440" cy="1332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11C1DE37-BDE2-00BB-6C13-5CAA7D7B4CEC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4428098" y="3537262"/>
                  <a:ext cx="199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1F56F75B-7CC3-05BE-AA23-104740DEF398}"/>
                    </a:ext>
                  </a:extLst>
                </p14:cNvPr>
                <p14:cNvContentPartPr/>
                <p14:nvPr/>
              </p14:nvContentPartPr>
              <p14:xfrm>
                <a:off x="4742018" y="3448342"/>
                <a:ext cx="147240" cy="14616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1F56F75B-7CC3-05BE-AA23-104740DEF398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4733018" y="3439342"/>
                  <a:ext cx="1648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55723E4C-DB5D-1015-BBCA-095D4A73706D}"/>
                    </a:ext>
                  </a:extLst>
                </p14:cNvPr>
                <p14:cNvContentPartPr/>
                <p14:nvPr/>
              </p14:nvContentPartPr>
              <p14:xfrm>
                <a:off x="4914818" y="3511702"/>
                <a:ext cx="89640" cy="17280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55723E4C-DB5D-1015-BBCA-095D4A73706D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4905818" y="3502702"/>
                  <a:ext cx="1072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4C86A596-30AC-99CD-B594-AAFA454E7C98}"/>
                    </a:ext>
                  </a:extLst>
                </p14:cNvPr>
                <p14:cNvContentPartPr/>
                <p14:nvPr/>
              </p14:nvContentPartPr>
              <p14:xfrm>
                <a:off x="5090498" y="3475342"/>
                <a:ext cx="46800" cy="2268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4C86A596-30AC-99CD-B594-AAFA454E7C98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5081498" y="3466702"/>
                  <a:ext cx="64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75D76307-BBB1-15F4-8784-E34FEDD92C4D}"/>
                    </a:ext>
                  </a:extLst>
                </p14:cNvPr>
                <p14:cNvContentPartPr/>
                <p14:nvPr/>
              </p14:nvContentPartPr>
              <p14:xfrm>
                <a:off x="5219018" y="3449422"/>
                <a:ext cx="120240" cy="17676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75D76307-BBB1-15F4-8784-E34FEDD92C4D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5210018" y="3440422"/>
                  <a:ext cx="1378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D694EA72-F642-1491-2856-C294F0B40D24}"/>
                    </a:ext>
                  </a:extLst>
                </p14:cNvPr>
                <p14:cNvContentPartPr/>
                <p14:nvPr/>
              </p14:nvContentPartPr>
              <p14:xfrm>
                <a:off x="4052978" y="3694582"/>
                <a:ext cx="1341000" cy="6480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D694EA72-F642-1491-2856-C294F0B40D24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4043978" y="3685582"/>
                  <a:ext cx="13586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06E3E779-704B-2A06-1BA4-EB2B1DE52A98}"/>
                    </a:ext>
                  </a:extLst>
                </p14:cNvPr>
                <p14:cNvContentPartPr/>
                <p14:nvPr/>
              </p14:nvContentPartPr>
              <p14:xfrm>
                <a:off x="4433138" y="3787462"/>
                <a:ext cx="180000" cy="20340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06E3E779-704B-2A06-1BA4-EB2B1DE52A98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4424138" y="3778462"/>
                  <a:ext cx="1976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354A9180-AA57-6D30-94FE-B7DD37F68DCD}"/>
                    </a:ext>
                  </a:extLst>
                </p14:cNvPr>
                <p14:cNvContentPartPr/>
                <p14:nvPr/>
              </p14:nvContentPartPr>
              <p14:xfrm>
                <a:off x="4652738" y="3913462"/>
                <a:ext cx="70200" cy="9072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354A9180-AA57-6D30-94FE-B7DD37F68DCD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4644098" y="3904822"/>
                  <a:ext cx="878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4A51831B-2DF1-7684-2CFD-25B4841CEA88}"/>
                    </a:ext>
                  </a:extLst>
                </p14:cNvPr>
                <p14:cNvContentPartPr/>
                <p14:nvPr/>
              </p14:nvContentPartPr>
              <p14:xfrm>
                <a:off x="4699898" y="3847582"/>
                <a:ext cx="18000" cy="1620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4A51831B-2DF1-7684-2CFD-25B4841CEA88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4691258" y="3838582"/>
                  <a:ext cx="35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2130ED6A-FDDE-8D0F-6D59-9486210C3418}"/>
                    </a:ext>
                  </a:extLst>
                </p14:cNvPr>
                <p14:cNvContentPartPr/>
                <p14:nvPr/>
              </p14:nvContentPartPr>
              <p14:xfrm>
                <a:off x="3313538" y="3431422"/>
                <a:ext cx="72000" cy="46116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2130ED6A-FDDE-8D0F-6D59-9486210C3418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3304898" y="3422422"/>
                  <a:ext cx="8964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DDE3B8A5-814B-4300-FB81-5CC5D2E292F6}"/>
                    </a:ext>
                  </a:extLst>
                </p14:cNvPr>
                <p14:cNvContentPartPr/>
                <p14:nvPr/>
              </p14:nvContentPartPr>
              <p14:xfrm>
                <a:off x="3266738" y="3339262"/>
                <a:ext cx="2521440" cy="74772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DDE3B8A5-814B-4300-FB81-5CC5D2E292F6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3257738" y="3330622"/>
                  <a:ext cx="2539080" cy="76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D2410165-D381-7EAC-C270-81FFC9D96A4B}"/>
                    </a:ext>
                  </a:extLst>
                </p14:cNvPr>
                <p14:cNvContentPartPr/>
                <p14:nvPr/>
              </p14:nvContentPartPr>
              <p14:xfrm>
                <a:off x="3466178" y="3592702"/>
                <a:ext cx="62640" cy="17028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D2410165-D381-7EAC-C270-81FFC9D96A4B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3457178" y="3583702"/>
                  <a:ext cx="802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6D5DCC66-1CB5-D4F5-1E57-C7864E440AFB}"/>
                    </a:ext>
                  </a:extLst>
                </p14:cNvPr>
                <p14:cNvContentPartPr/>
                <p14:nvPr/>
              </p14:nvContentPartPr>
              <p14:xfrm>
                <a:off x="3558338" y="3529702"/>
                <a:ext cx="54720" cy="22860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6D5DCC66-1CB5-D4F5-1E57-C7864E440AFB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3549338" y="3520702"/>
                  <a:ext cx="723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E09DD2FF-0170-C522-361B-15F3CDF51EA8}"/>
                    </a:ext>
                  </a:extLst>
                </p14:cNvPr>
                <p14:cNvContentPartPr/>
                <p14:nvPr/>
              </p14:nvContentPartPr>
              <p14:xfrm>
                <a:off x="3622778" y="3632302"/>
                <a:ext cx="55080" cy="6588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E09DD2FF-0170-C522-361B-15F3CDF51EA8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3613778" y="3623662"/>
                  <a:ext cx="727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7EDF9534-DD1B-C9A2-8986-C33410E5AAF7}"/>
                    </a:ext>
                  </a:extLst>
                </p14:cNvPr>
                <p14:cNvContentPartPr/>
                <p14:nvPr/>
              </p14:nvContentPartPr>
              <p14:xfrm>
                <a:off x="3663818" y="3542302"/>
                <a:ext cx="89640" cy="27576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7EDF9534-DD1B-C9A2-8986-C33410E5AAF7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3655178" y="3533302"/>
                  <a:ext cx="1072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5BD16221-F3EE-5807-C433-6586009F2B1F}"/>
                    </a:ext>
                  </a:extLst>
                </p14:cNvPr>
                <p14:cNvContentPartPr/>
                <p14:nvPr/>
              </p14:nvContentPartPr>
              <p14:xfrm>
                <a:off x="7521578" y="2569942"/>
                <a:ext cx="28800" cy="2520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5BD16221-F3EE-5807-C433-6586009F2B1F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7512578" y="2561302"/>
                  <a:ext cx="464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754C26E7-BD7D-59B1-F75C-007495001736}"/>
                    </a:ext>
                  </a:extLst>
                </p14:cNvPr>
                <p14:cNvContentPartPr/>
                <p14:nvPr/>
              </p14:nvContentPartPr>
              <p14:xfrm>
                <a:off x="3307418" y="3325582"/>
                <a:ext cx="466920" cy="58464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754C26E7-BD7D-59B1-F75C-007495001736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3298778" y="3316582"/>
                  <a:ext cx="484560" cy="60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E40F98BE-1F55-9D76-259E-FB1362D22858}"/>
                    </a:ext>
                  </a:extLst>
                </p14:cNvPr>
                <p14:cNvContentPartPr/>
                <p14:nvPr/>
              </p14:nvContentPartPr>
              <p14:xfrm>
                <a:off x="3646898" y="2113822"/>
                <a:ext cx="4045320" cy="136656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E40F98BE-1F55-9D76-259E-FB1362D22858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3638258" y="2105182"/>
                  <a:ext cx="4062960" cy="13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0CED3C21-B0EE-D329-FE31-0CC128D225BB}"/>
                    </a:ext>
                  </a:extLst>
                </p14:cNvPr>
                <p14:cNvContentPartPr/>
                <p14:nvPr/>
              </p14:nvContentPartPr>
              <p14:xfrm>
                <a:off x="7445258" y="2321902"/>
                <a:ext cx="221760" cy="21096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0CED3C21-B0EE-D329-FE31-0CC128D225BB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7436258" y="2312902"/>
                  <a:ext cx="2394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BFA8298A-5C6E-AB24-44D7-FB64B807C182}"/>
                    </a:ext>
                  </a:extLst>
                </p14:cNvPr>
                <p14:cNvContentPartPr/>
                <p14:nvPr/>
              </p14:nvContentPartPr>
              <p14:xfrm>
                <a:off x="7250138" y="2408302"/>
                <a:ext cx="386280" cy="43704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BFA8298A-5C6E-AB24-44D7-FB64B807C182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7241138" y="2399662"/>
                  <a:ext cx="403920" cy="45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4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FE1AEDF7-2C89-518E-2CC3-51FDC83BDB7B}"/>
                  </a:ext>
                </a:extLst>
              </p14:cNvPr>
              <p14:cNvContentPartPr/>
              <p14:nvPr/>
            </p14:nvContentPartPr>
            <p14:xfrm>
              <a:off x="5933618" y="2533582"/>
              <a:ext cx="1378080" cy="998640"/>
            </p14:xfrm>
          </p:contentPart>
        </mc:Choice>
        <mc:Fallback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FE1AEDF7-2C89-518E-2CC3-51FDC83BDB7B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5924978" y="2524942"/>
                <a:ext cx="1395720" cy="101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32" name="Gruppieren 431">
            <a:extLst>
              <a:ext uri="{FF2B5EF4-FFF2-40B4-BE49-F238E27FC236}">
                <a16:creationId xmlns:a16="http://schemas.microsoft.com/office/drawing/2014/main" id="{221C9614-9787-957C-4315-7AE2EBAE37C6}"/>
              </a:ext>
            </a:extLst>
          </p:cNvPr>
          <p:cNvGrpSpPr/>
          <p:nvPr/>
        </p:nvGrpSpPr>
        <p:grpSpPr>
          <a:xfrm>
            <a:off x="6336818" y="2490382"/>
            <a:ext cx="1246320" cy="982800"/>
            <a:chOff x="6336818" y="2490382"/>
            <a:chExt cx="1246320" cy="98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3C407948-0578-2F33-72D6-CBB68C049B64}"/>
                    </a:ext>
                  </a:extLst>
                </p14:cNvPr>
                <p14:cNvContentPartPr/>
                <p14:nvPr/>
              </p14:nvContentPartPr>
              <p14:xfrm>
                <a:off x="6956378" y="2490382"/>
                <a:ext cx="626760" cy="54108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3C407948-0578-2F33-72D6-CBB68C049B64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6947738" y="2481742"/>
                  <a:ext cx="64440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048E7D97-95B9-98FB-B301-6B3A8447C4B4}"/>
                    </a:ext>
                  </a:extLst>
                </p14:cNvPr>
                <p14:cNvContentPartPr/>
                <p14:nvPr/>
              </p14:nvContentPartPr>
              <p14:xfrm>
                <a:off x="6336818" y="3024982"/>
                <a:ext cx="914400" cy="44820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048E7D97-95B9-98FB-B301-6B3A8447C4B4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6328178" y="3016342"/>
                  <a:ext cx="932040" cy="46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0">
            <p14:nvContentPartPr>
              <p14:cNvPr id="444" name="Freihand 443">
                <a:extLst>
                  <a:ext uri="{FF2B5EF4-FFF2-40B4-BE49-F238E27FC236}">
                    <a16:creationId xmlns:a16="http://schemas.microsoft.com/office/drawing/2014/main" id="{792E0F7F-783A-60C9-9E34-6C87A827E049}"/>
                  </a:ext>
                </a:extLst>
              </p14:cNvPr>
              <p14:cNvContentPartPr/>
              <p14:nvPr/>
            </p14:nvContentPartPr>
            <p14:xfrm>
              <a:off x="3365738" y="3249622"/>
              <a:ext cx="2211480" cy="825480"/>
            </p14:xfrm>
          </p:contentPart>
        </mc:Choice>
        <mc:Fallback>
          <p:pic>
            <p:nvPicPr>
              <p:cNvPr id="444" name="Freihand 443">
                <a:extLst>
                  <a:ext uri="{FF2B5EF4-FFF2-40B4-BE49-F238E27FC236}">
                    <a16:creationId xmlns:a16="http://schemas.microsoft.com/office/drawing/2014/main" id="{792E0F7F-783A-60C9-9E34-6C87A827E049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3357098" y="3240982"/>
                <a:ext cx="2229120" cy="84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2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39F6FB2D-3834-0861-61D0-1F4C0151CF9E}"/>
                  </a:ext>
                </a:extLst>
              </p14:cNvPr>
              <p14:cNvContentPartPr/>
              <p14:nvPr/>
            </p14:nvContentPartPr>
            <p14:xfrm>
              <a:off x="4540418" y="4363462"/>
              <a:ext cx="137520" cy="290160"/>
            </p14:xfrm>
          </p:contentPart>
        </mc:Choice>
        <mc:Fallback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39F6FB2D-3834-0861-61D0-1F4C0151CF9E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4531418" y="4354462"/>
                <a:ext cx="15516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4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FBF18632-C62B-711F-BF5D-52683F396150}"/>
                  </a:ext>
                </a:extLst>
              </p14:cNvPr>
              <p14:cNvContentPartPr/>
              <p14:nvPr/>
            </p14:nvContentPartPr>
            <p14:xfrm>
              <a:off x="4214618" y="4192462"/>
              <a:ext cx="1105200" cy="1015920"/>
            </p14:xfrm>
          </p:contentPart>
        </mc:Choice>
        <mc:Fallback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FBF18632-C62B-711F-BF5D-52683F396150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4205618" y="4183462"/>
                <a:ext cx="1122840" cy="10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6">
            <p14:nvContentPartPr>
              <p14:cNvPr id="475" name="Freihand 474">
                <a:extLst>
                  <a:ext uri="{FF2B5EF4-FFF2-40B4-BE49-F238E27FC236}">
                    <a16:creationId xmlns:a16="http://schemas.microsoft.com/office/drawing/2014/main" id="{64384D5A-6C6B-09AF-4D93-981C9C1CC613}"/>
                  </a:ext>
                </a:extLst>
              </p14:cNvPr>
              <p14:cNvContentPartPr/>
              <p14:nvPr/>
            </p14:nvContentPartPr>
            <p14:xfrm>
              <a:off x="3852818" y="4410622"/>
              <a:ext cx="361440" cy="408240"/>
            </p14:xfrm>
          </p:contentPart>
        </mc:Choice>
        <mc:Fallback>
          <p:pic>
            <p:nvPicPr>
              <p:cNvPr id="475" name="Freihand 474">
                <a:extLst>
                  <a:ext uri="{FF2B5EF4-FFF2-40B4-BE49-F238E27FC236}">
                    <a16:creationId xmlns:a16="http://schemas.microsoft.com/office/drawing/2014/main" id="{64384D5A-6C6B-09AF-4D93-981C9C1CC613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3844178" y="4401982"/>
                <a:ext cx="37908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8">
            <p14:nvContentPartPr>
              <p14:cNvPr id="458" name="Freihand 457">
                <a:extLst>
                  <a:ext uri="{FF2B5EF4-FFF2-40B4-BE49-F238E27FC236}">
                    <a16:creationId xmlns:a16="http://schemas.microsoft.com/office/drawing/2014/main" id="{F1B12759-53CB-3E4B-3E34-613906838934}"/>
                  </a:ext>
                </a:extLst>
              </p14:cNvPr>
              <p14:cNvContentPartPr/>
              <p14:nvPr/>
            </p14:nvContentPartPr>
            <p14:xfrm>
              <a:off x="5450858" y="4718422"/>
              <a:ext cx="276840" cy="19080"/>
            </p14:xfrm>
          </p:contentPart>
        </mc:Choice>
        <mc:Fallback>
          <p:pic>
            <p:nvPicPr>
              <p:cNvPr id="458" name="Freihand 457">
                <a:extLst>
                  <a:ext uri="{FF2B5EF4-FFF2-40B4-BE49-F238E27FC236}">
                    <a16:creationId xmlns:a16="http://schemas.microsoft.com/office/drawing/2014/main" id="{F1B12759-53CB-3E4B-3E34-613906838934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5441858" y="4709782"/>
                <a:ext cx="2944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0">
            <p14:nvContentPartPr>
              <p14:cNvPr id="459" name="Freihand 458">
                <a:extLst>
                  <a:ext uri="{FF2B5EF4-FFF2-40B4-BE49-F238E27FC236}">
                    <a16:creationId xmlns:a16="http://schemas.microsoft.com/office/drawing/2014/main" id="{7A70AA88-EA6A-42FC-1BD2-6CD29CA47E9F}"/>
                  </a:ext>
                </a:extLst>
              </p14:cNvPr>
              <p14:cNvContentPartPr/>
              <p14:nvPr/>
            </p14:nvContentPartPr>
            <p14:xfrm>
              <a:off x="5501258" y="4782862"/>
              <a:ext cx="217440" cy="27720"/>
            </p14:xfrm>
          </p:contentPart>
        </mc:Choice>
        <mc:Fallback>
          <p:pic>
            <p:nvPicPr>
              <p:cNvPr id="459" name="Freihand 458">
                <a:extLst>
                  <a:ext uri="{FF2B5EF4-FFF2-40B4-BE49-F238E27FC236}">
                    <a16:creationId xmlns:a16="http://schemas.microsoft.com/office/drawing/2014/main" id="{7A70AA88-EA6A-42FC-1BD2-6CD29CA47E9F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5492618" y="4774222"/>
                <a:ext cx="2350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2">
            <p14:nvContentPartPr>
              <p14:cNvPr id="460" name="Freihand 459">
                <a:extLst>
                  <a:ext uri="{FF2B5EF4-FFF2-40B4-BE49-F238E27FC236}">
                    <a16:creationId xmlns:a16="http://schemas.microsoft.com/office/drawing/2014/main" id="{4E5AE880-01B0-0DA6-0C66-18BCC4354DB9}"/>
                  </a:ext>
                </a:extLst>
              </p14:cNvPr>
              <p14:cNvContentPartPr/>
              <p14:nvPr/>
            </p14:nvContentPartPr>
            <p14:xfrm>
              <a:off x="5969258" y="4639942"/>
              <a:ext cx="162360" cy="79200"/>
            </p14:xfrm>
          </p:contentPart>
        </mc:Choice>
        <mc:Fallback>
          <p:pic>
            <p:nvPicPr>
              <p:cNvPr id="460" name="Freihand 459">
                <a:extLst>
                  <a:ext uri="{FF2B5EF4-FFF2-40B4-BE49-F238E27FC236}">
                    <a16:creationId xmlns:a16="http://schemas.microsoft.com/office/drawing/2014/main" id="{4E5AE880-01B0-0DA6-0C66-18BCC4354DB9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5960618" y="4631302"/>
                <a:ext cx="1800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4">
            <p14:nvContentPartPr>
              <p14:cNvPr id="461" name="Freihand 460">
                <a:extLst>
                  <a:ext uri="{FF2B5EF4-FFF2-40B4-BE49-F238E27FC236}">
                    <a16:creationId xmlns:a16="http://schemas.microsoft.com/office/drawing/2014/main" id="{687CAC79-F340-D983-B9C6-C68B44E77178}"/>
                  </a:ext>
                </a:extLst>
              </p14:cNvPr>
              <p14:cNvContentPartPr/>
              <p14:nvPr/>
            </p14:nvContentPartPr>
            <p14:xfrm>
              <a:off x="6054578" y="4635622"/>
              <a:ext cx="148320" cy="248040"/>
            </p14:xfrm>
          </p:contentPart>
        </mc:Choice>
        <mc:Fallback>
          <p:pic>
            <p:nvPicPr>
              <p:cNvPr id="461" name="Freihand 460">
                <a:extLst>
                  <a:ext uri="{FF2B5EF4-FFF2-40B4-BE49-F238E27FC236}">
                    <a16:creationId xmlns:a16="http://schemas.microsoft.com/office/drawing/2014/main" id="{687CAC79-F340-D983-B9C6-C68B44E77178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6045578" y="4626622"/>
                <a:ext cx="16596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6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2790B6CD-D102-1104-B381-2C4049478D53}"/>
                  </a:ext>
                </a:extLst>
              </p14:cNvPr>
              <p14:cNvContentPartPr/>
              <p14:nvPr/>
            </p14:nvContentPartPr>
            <p14:xfrm>
              <a:off x="4902218" y="4390822"/>
              <a:ext cx="324720" cy="369360"/>
            </p14:xfrm>
          </p:contentPart>
        </mc:Choice>
        <mc:Fallback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2790B6CD-D102-1104-B381-2C4049478D53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4893578" y="4382182"/>
                <a:ext cx="34236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8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731CAE77-41F7-70A8-4C83-8724B481F56F}"/>
                  </a:ext>
                </a:extLst>
              </p14:cNvPr>
              <p14:cNvContentPartPr/>
              <p14:nvPr/>
            </p14:nvContentPartPr>
            <p14:xfrm>
              <a:off x="5834978" y="4432582"/>
              <a:ext cx="500400" cy="573120"/>
            </p14:xfrm>
          </p:contentPart>
        </mc:Choice>
        <mc:Fallback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731CAE77-41F7-70A8-4C83-8724B481F56F}"/>
                  </a:ext>
                </a:extLst>
              </p:cNvPr>
              <p:cNvPicPr/>
              <p:nvPr/>
            </p:nvPicPr>
            <p:blipFill>
              <a:blip r:embed="rId619"/>
              <a:stretch>
                <a:fillRect/>
              </a:stretch>
            </p:blipFill>
            <p:spPr>
              <a:xfrm>
                <a:off x="5825978" y="4423942"/>
                <a:ext cx="518040" cy="59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0">
            <p14:nvContentPartPr>
              <p14:cNvPr id="473" name="Freihand 472">
                <a:extLst>
                  <a:ext uri="{FF2B5EF4-FFF2-40B4-BE49-F238E27FC236}">
                    <a16:creationId xmlns:a16="http://schemas.microsoft.com/office/drawing/2014/main" id="{4F1FCE90-5C2B-34E3-9FE6-6E5490F83C3C}"/>
                  </a:ext>
                </a:extLst>
              </p14:cNvPr>
              <p14:cNvContentPartPr/>
              <p14:nvPr/>
            </p14:nvContentPartPr>
            <p14:xfrm>
              <a:off x="2152538" y="5814262"/>
              <a:ext cx="81000" cy="137160"/>
            </p14:xfrm>
          </p:contentPart>
        </mc:Choice>
        <mc:Fallback>
          <p:pic>
            <p:nvPicPr>
              <p:cNvPr id="473" name="Freihand 472">
                <a:extLst>
                  <a:ext uri="{FF2B5EF4-FFF2-40B4-BE49-F238E27FC236}">
                    <a16:creationId xmlns:a16="http://schemas.microsoft.com/office/drawing/2014/main" id="{4F1FCE90-5C2B-34E3-9FE6-6E5490F83C3C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2143898" y="5805622"/>
                <a:ext cx="9864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2">
            <p14:nvContentPartPr>
              <p14:cNvPr id="399" name="Freihand 398">
                <a:extLst>
                  <a:ext uri="{FF2B5EF4-FFF2-40B4-BE49-F238E27FC236}">
                    <a16:creationId xmlns:a16="http://schemas.microsoft.com/office/drawing/2014/main" id="{87EE90B9-731E-9928-4C92-42EE77495CF0}"/>
                  </a:ext>
                </a:extLst>
              </p14:cNvPr>
              <p14:cNvContentPartPr/>
              <p14:nvPr/>
            </p14:nvContentPartPr>
            <p14:xfrm>
              <a:off x="121058" y="4267342"/>
              <a:ext cx="16560" cy="154080"/>
            </p14:xfrm>
          </p:contentPart>
        </mc:Choice>
        <mc:Fallback>
          <p:pic>
            <p:nvPicPr>
              <p:cNvPr id="399" name="Freihand 398">
                <a:extLst>
                  <a:ext uri="{FF2B5EF4-FFF2-40B4-BE49-F238E27FC236}">
                    <a16:creationId xmlns:a16="http://schemas.microsoft.com/office/drawing/2014/main" id="{87EE90B9-731E-9928-4C92-42EE77495CF0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112418" y="4258702"/>
                <a:ext cx="342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4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748EA228-F390-269E-47F4-E97B4629EDE8}"/>
                  </a:ext>
                </a:extLst>
              </p14:cNvPr>
              <p14:cNvContentPartPr/>
              <p14:nvPr/>
            </p14:nvContentPartPr>
            <p14:xfrm>
              <a:off x="215018" y="4248982"/>
              <a:ext cx="93600" cy="161640"/>
            </p14:xfrm>
          </p:contentPart>
        </mc:Choice>
        <mc:Fallback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748EA228-F390-269E-47F4-E97B4629EDE8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206378" y="4240342"/>
                <a:ext cx="11124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6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id="{D8C4C95C-A9BD-8410-F1C9-10F1A591EC2C}"/>
                  </a:ext>
                </a:extLst>
              </p14:cNvPr>
              <p14:cNvContentPartPr/>
              <p14:nvPr/>
            </p14:nvContentPartPr>
            <p14:xfrm>
              <a:off x="422018" y="4299022"/>
              <a:ext cx="135000" cy="74520"/>
            </p14:xfrm>
          </p:contentPart>
        </mc:Choice>
        <mc:Fallback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D8C4C95C-A9BD-8410-F1C9-10F1A591EC2C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413018" y="4290382"/>
                <a:ext cx="15264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8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EF687FFF-4A62-213B-7737-B174E4BA0F52}"/>
                  </a:ext>
                </a:extLst>
              </p14:cNvPr>
              <p14:cNvContentPartPr/>
              <p14:nvPr/>
            </p14:nvContentPartPr>
            <p14:xfrm>
              <a:off x="612458" y="4214062"/>
              <a:ext cx="201600" cy="164880"/>
            </p14:xfrm>
          </p:contentPart>
        </mc:Choice>
        <mc:Fallback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EF687FFF-4A62-213B-7737-B174E4BA0F52}"/>
                  </a:ext>
                </a:extLst>
              </p:cNvPr>
              <p:cNvPicPr/>
              <p:nvPr/>
            </p:nvPicPr>
            <p:blipFill>
              <a:blip r:embed="rId629"/>
              <a:stretch>
                <a:fillRect/>
              </a:stretch>
            </p:blipFill>
            <p:spPr>
              <a:xfrm>
                <a:off x="603818" y="4205062"/>
                <a:ext cx="21924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0">
            <p14:nvContentPartPr>
              <p14:cNvPr id="403" name="Freihand 402">
                <a:extLst>
                  <a:ext uri="{FF2B5EF4-FFF2-40B4-BE49-F238E27FC236}">
                    <a16:creationId xmlns:a16="http://schemas.microsoft.com/office/drawing/2014/main" id="{017D7531-E413-B538-BA83-D3857932A454}"/>
                  </a:ext>
                </a:extLst>
              </p14:cNvPr>
              <p14:cNvContentPartPr/>
              <p14:nvPr/>
            </p14:nvContentPartPr>
            <p14:xfrm>
              <a:off x="804698" y="4216222"/>
              <a:ext cx="100800" cy="141480"/>
            </p14:xfrm>
          </p:contentPart>
        </mc:Choice>
        <mc:Fallback>
          <p:pic>
            <p:nvPicPr>
              <p:cNvPr id="403" name="Freihand 402">
                <a:extLst>
                  <a:ext uri="{FF2B5EF4-FFF2-40B4-BE49-F238E27FC236}">
                    <a16:creationId xmlns:a16="http://schemas.microsoft.com/office/drawing/2014/main" id="{017D7531-E413-B538-BA83-D3857932A454}"/>
                  </a:ext>
                </a:extLst>
              </p:cNvPr>
              <p:cNvPicPr/>
              <p:nvPr/>
            </p:nvPicPr>
            <p:blipFill>
              <a:blip r:embed="rId631"/>
              <a:stretch>
                <a:fillRect/>
              </a:stretch>
            </p:blipFill>
            <p:spPr>
              <a:xfrm>
                <a:off x="795698" y="4207222"/>
                <a:ext cx="1184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2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953DC18D-B15A-7684-3D52-47CB7D216970}"/>
                  </a:ext>
                </a:extLst>
              </p14:cNvPr>
              <p14:cNvContentPartPr/>
              <p14:nvPr/>
            </p14:nvContentPartPr>
            <p14:xfrm>
              <a:off x="1012418" y="4122982"/>
              <a:ext cx="55080" cy="83520"/>
            </p14:xfrm>
          </p:contentPart>
        </mc:Choice>
        <mc:Fallback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953DC18D-B15A-7684-3D52-47CB7D216970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1003778" y="4114342"/>
                <a:ext cx="7272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4">
            <p14:nvContentPartPr>
              <p14:cNvPr id="405" name="Freihand 404">
                <a:extLst>
                  <a:ext uri="{FF2B5EF4-FFF2-40B4-BE49-F238E27FC236}">
                    <a16:creationId xmlns:a16="http://schemas.microsoft.com/office/drawing/2014/main" id="{F17DA4C0-D6D1-E677-8464-3D8316772059}"/>
                  </a:ext>
                </a:extLst>
              </p14:cNvPr>
              <p14:cNvContentPartPr/>
              <p14:nvPr/>
            </p14:nvContentPartPr>
            <p14:xfrm>
              <a:off x="33578" y="4133422"/>
              <a:ext cx="93600" cy="37800"/>
            </p14:xfrm>
          </p:contentPart>
        </mc:Choice>
        <mc:Fallback>
          <p:pic>
            <p:nvPicPr>
              <p:cNvPr id="405" name="Freihand 404">
                <a:extLst>
                  <a:ext uri="{FF2B5EF4-FFF2-40B4-BE49-F238E27FC236}">
                    <a16:creationId xmlns:a16="http://schemas.microsoft.com/office/drawing/2014/main" id="{F17DA4C0-D6D1-E677-8464-3D8316772059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24578" y="4124782"/>
                <a:ext cx="1112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6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6AAC7063-673F-3126-A2B8-E86C7AAE291B}"/>
                  </a:ext>
                </a:extLst>
              </p14:cNvPr>
              <p14:cNvContentPartPr/>
              <p14:nvPr/>
            </p14:nvContentPartPr>
            <p14:xfrm>
              <a:off x="65978" y="4739302"/>
              <a:ext cx="238680" cy="52560"/>
            </p14:xfrm>
          </p:contentPart>
        </mc:Choice>
        <mc:Fallback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6AAC7063-673F-3126-A2B8-E86C7AAE291B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56978" y="4730302"/>
                <a:ext cx="25632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8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864099AE-127B-57B2-6A24-2FEA5EE4320C}"/>
                  </a:ext>
                </a:extLst>
              </p14:cNvPr>
              <p14:cNvContentPartPr/>
              <p14:nvPr/>
            </p14:nvContentPartPr>
            <p14:xfrm>
              <a:off x="109178" y="4857382"/>
              <a:ext cx="218160" cy="5040"/>
            </p14:xfrm>
          </p:contentPart>
        </mc:Choice>
        <mc:Fallback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864099AE-127B-57B2-6A24-2FEA5EE4320C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100538" y="4848382"/>
                <a:ext cx="23580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0">
            <p14:nvContentPartPr>
              <p14:cNvPr id="408" name="Freihand 407">
                <a:extLst>
                  <a:ext uri="{FF2B5EF4-FFF2-40B4-BE49-F238E27FC236}">
                    <a16:creationId xmlns:a16="http://schemas.microsoft.com/office/drawing/2014/main" id="{11BE098D-2D05-F18A-15D0-D864FC973923}"/>
                  </a:ext>
                </a:extLst>
              </p14:cNvPr>
              <p14:cNvContentPartPr/>
              <p14:nvPr/>
            </p14:nvContentPartPr>
            <p14:xfrm>
              <a:off x="300338" y="4717342"/>
              <a:ext cx="170640" cy="182880"/>
            </p14:xfrm>
          </p:contentPart>
        </mc:Choice>
        <mc:Fallback>
          <p:pic>
            <p:nvPicPr>
              <p:cNvPr id="408" name="Freihand 407">
                <a:extLst>
                  <a:ext uri="{FF2B5EF4-FFF2-40B4-BE49-F238E27FC236}">
                    <a16:creationId xmlns:a16="http://schemas.microsoft.com/office/drawing/2014/main" id="{11BE098D-2D05-F18A-15D0-D864FC973923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291338" y="4708702"/>
                <a:ext cx="18828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2">
            <p14:nvContentPartPr>
              <p14:cNvPr id="411" name="Freihand 410">
                <a:extLst>
                  <a:ext uri="{FF2B5EF4-FFF2-40B4-BE49-F238E27FC236}">
                    <a16:creationId xmlns:a16="http://schemas.microsoft.com/office/drawing/2014/main" id="{9C6EE6A6-8AA4-5F74-7FF6-772313ABED1D}"/>
                  </a:ext>
                </a:extLst>
              </p14:cNvPr>
              <p14:cNvContentPartPr/>
              <p14:nvPr/>
            </p14:nvContentPartPr>
            <p14:xfrm>
              <a:off x="931778" y="4584142"/>
              <a:ext cx="121320" cy="145080"/>
            </p14:xfrm>
          </p:contentPart>
        </mc:Choice>
        <mc:Fallback>
          <p:pic>
            <p:nvPicPr>
              <p:cNvPr id="411" name="Freihand 410">
                <a:extLst>
                  <a:ext uri="{FF2B5EF4-FFF2-40B4-BE49-F238E27FC236}">
                    <a16:creationId xmlns:a16="http://schemas.microsoft.com/office/drawing/2014/main" id="{9C6EE6A6-8AA4-5F74-7FF6-772313ABED1D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923138" y="4575502"/>
                <a:ext cx="13896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4">
            <p14:nvContentPartPr>
              <p14:cNvPr id="412" name="Freihand 411">
                <a:extLst>
                  <a:ext uri="{FF2B5EF4-FFF2-40B4-BE49-F238E27FC236}">
                    <a16:creationId xmlns:a16="http://schemas.microsoft.com/office/drawing/2014/main" id="{639F1CD0-AA56-A838-3359-0979F25CA5C7}"/>
                  </a:ext>
                </a:extLst>
              </p14:cNvPr>
              <p14:cNvContentPartPr/>
              <p14:nvPr/>
            </p14:nvContentPartPr>
            <p14:xfrm>
              <a:off x="1041938" y="4678822"/>
              <a:ext cx="91080" cy="88560"/>
            </p14:xfrm>
          </p:contentPart>
        </mc:Choice>
        <mc:Fallback>
          <p:pic>
            <p:nvPicPr>
              <p:cNvPr id="412" name="Freihand 411">
                <a:extLst>
                  <a:ext uri="{FF2B5EF4-FFF2-40B4-BE49-F238E27FC236}">
                    <a16:creationId xmlns:a16="http://schemas.microsoft.com/office/drawing/2014/main" id="{639F1CD0-AA56-A838-3359-0979F25CA5C7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1033298" y="4669822"/>
                <a:ext cx="10872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6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F222317F-CDC9-7A50-BCAF-96E85F5FD9F2}"/>
                  </a:ext>
                </a:extLst>
              </p14:cNvPr>
              <p14:cNvContentPartPr/>
              <p14:nvPr/>
            </p14:nvContentPartPr>
            <p14:xfrm>
              <a:off x="1227338" y="4599262"/>
              <a:ext cx="129960" cy="104040"/>
            </p14:xfrm>
          </p:contentPart>
        </mc:Choice>
        <mc:Fallback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F222317F-CDC9-7A50-BCAF-96E85F5FD9F2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1218698" y="4590622"/>
                <a:ext cx="14760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8">
            <p14:nvContentPartPr>
              <p14:cNvPr id="414" name="Freihand 413">
                <a:extLst>
                  <a:ext uri="{FF2B5EF4-FFF2-40B4-BE49-F238E27FC236}">
                    <a16:creationId xmlns:a16="http://schemas.microsoft.com/office/drawing/2014/main" id="{249CA90D-00B6-3BC8-BE84-1D0CCDCC6A5C}"/>
                  </a:ext>
                </a:extLst>
              </p14:cNvPr>
              <p14:cNvContentPartPr/>
              <p14:nvPr/>
            </p14:nvContentPartPr>
            <p14:xfrm>
              <a:off x="1383218" y="4567942"/>
              <a:ext cx="176760" cy="145440"/>
            </p14:xfrm>
          </p:contentPart>
        </mc:Choice>
        <mc:Fallback>
          <p:pic>
            <p:nvPicPr>
              <p:cNvPr id="414" name="Freihand 413">
                <a:extLst>
                  <a:ext uri="{FF2B5EF4-FFF2-40B4-BE49-F238E27FC236}">
                    <a16:creationId xmlns:a16="http://schemas.microsoft.com/office/drawing/2014/main" id="{249CA90D-00B6-3BC8-BE84-1D0CCDCC6A5C}"/>
                  </a:ext>
                </a:extLst>
              </p:cNvPr>
              <p:cNvPicPr/>
              <p:nvPr/>
            </p:nvPicPr>
            <p:blipFill>
              <a:blip r:embed="rId649"/>
              <a:stretch>
                <a:fillRect/>
              </a:stretch>
            </p:blipFill>
            <p:spPr>
              <a:xfrm>
                <a:off x="1374578" y="4558942"/>
                <a:ext cx="1944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0">
            <p14:nvContentPartPr>
              <p14:cNvPr id="415" name="Freihand 414">
                <a:extLst>
                  <a:ext uri="{FF2B5EF4-FFF2-40B4-BE49-F238E27FC236}">
                    <a16:creationId xmlns:a16="http://schemas.microsoft.com/office/drawing/2014/main" id="{47F3C66A-19E8-8384-73A0-B08BE68ABDA0}"/>
                  </a:ext>
                </a:extLst>
              </p14:cNvPr>
              <p14:cNvContentPartPr/>
              <p14:nvPr/>
            </p14:nvContentPartPr>
            <p14:xfrm>
              <a:off x="1430378" y="4508542"/>
              <a:ext cx="173880" cy="40680"/>
            </p14:xfrm>
          </p:contentPart>
        </mc:Choice>
        <mc:Fallback>
          <p:pic>
            <p:nvPicPr>
              <p:cNvPr id="415" name="Freihand 414">
                <a:extLst>
                  <a:ext uri="{FF2B5EF4-FFF2-40B4-BE49-F238E27FC236}">
                    <a16:creationId xmlns:a16="http://schemas.microsoft.com/office/drawing/2014/main" id="{47F3C66A-19E8-8384-73A0-B08BE68ABDA0}"/>
                  </a:ext>
                </a:extLst>
              </p:cNvPr>
              <p:cNvPicPr/>
              <p:nvPr/>
            </p:nvPicPr>
            <p:blipFill>
              <a:blip r:embed="rId651"/>
              <a:stretch>
                <a:fillRect/>
              </a:stretch>
            </p:blipFill>
            <p:spPr>
              <a:xfrm>
                <a:off x="1421378" y="4499542"/>
                <a:ext cx="1915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2">
            <p14:nvContentPartPr>
              <p14:cNvPr id="416" name="Freihand 415">
                <a:extLst>
                  <a:ext uri="{FF2B5EF4-FFF2-40B4-BE49-F238E27FC236}">
                    <a16:creationId xmlns:a16="http://schemas.microsoft.com/office/drawing/2014/main" id="{8C4A7F3E-57A6-5631-E356-67E228128662}"/>
                  </a:ext>
                </a:extLst>
              </p14:cNvPr>
              <p14:cNvContentPartPr/>
              <p14:nvPr/>
            </p14:nvContentPartPr>
            <p14:xfrm>
              <a:off x="1683818" y="4662262"/>
              <a:ext cx="69480" cy="127800"/>
            </p14:xfrm>
          </p:contentPart>
        </mc:Choice>
        <mc:Fallback>
          <p:pic>
            <p:nvPicPr>
              <p:cNvPr id="416" name="Freihand 415">
                <a:extLst>
                  <a:ext uri="{FF2B5EF4-FFF2-40B4-BE49-F238E27FC236}">
                    <a16:creationId xmlns:a16="http://schemas.microsoft.com/office/drawing/2014/main" id="{8C4A7F3E-57A6-5631-E356-67E228128662}"/>
                  </a:ext>
                </a:extLst>
              </p:cNvPr>
              <p:cNvPicPr/>
              <p:nvPr/>
            </p:nvPicPr>
            <p:blipFill>
              <a:blip r:embed="rId653"/>
              <a:stretch>
                <a:fillRect/>
              </a:stretch>
            </p:blipFill>
            <p:spPr>
              <a:xfrm>
                <a:off x="1675178" y="4653622"/>
                <a:ext cx="871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4">
            <p14:nvContentPartPr>
              <p14:cNvPr id="417" name="Freihand 416">
                <a:extLst>
                  <a:ext uri="{FF2B5EF4-FFF2-40B4-BE49-F238E27FC236}">
                    <a16:creationId xmlns:a16="http://schemas.microsoft.com/office/drawing/2014/main" id="{EB243048-B552-0AD8-9F7B-22983916E7EB}"/>
                  </a:ext>
                </a:extLst>
              </p14:cNvPr>
              <p14:cNvContentPartPr/>
              <p14:nvPr/>
            </p14:nvContentPartPr>
            <p14:xfrm>
              <a:off x="1850138" y="4559662"/>
              <a:ext cx="32760" cy="148320"/>
            </p14:xfrm>
          </p:contentPart>
        </mc:Choice>
        <mc:Fallback>
          <p:pic>
            <p:nvPicPr>
              <p:cNvPr id="417" name="Freihand 416">
                <a:extLst>
                  <a:ext uri="{FF2B5EF4-FFF2-40B4-BE49-F238E27FC236}">
                    <a16:creationId xmlns:a16="http://schemas.microsoft.com/office/drawing/2014/main" id="{EB243048-B552-0AD8-9F7B-22983916E7EB}"/>
                  </a:ext>
                </a:extLst>
              </p:cNvPr>
              <p:cNvPicPr/>
              <p:nvPr/>
            </p:nvPicPr>
            <p:blipFill>
              <a:blip r:embed="rId655"/>
              <a:stretch>
                <a:fillRect/>
              </a:stretch>
            </p:blipFill>
            <p:spPr>
              <a:xfrm>
                <a:off x="1841498" y="4550662"/>
                <a:ext cx="5040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6">
            <p14:nvContentPartPr>
              <p14:cNvPr id="418" name="Freihand 417">
                <a:extLst>
                  <a:ext uri="{FF2B5EF4-FFF2-40B4-BE49-F238E27FC236}">
                    <a16:creationId xmlns:a16="http://schemas.microsoft.com/office/drawing/2014/main" id="{8F669910-F776-EC93-4664-630C91034E36}"/>
                  </a:ext>
                </a:extLst>
              </p14:cNvPr>
              <p14:cNvContentPartPr/>
              <p14:nvPr/>
            </p14:nvContentPartPr>
            <p14:xfrm>
              <a:off x="1785338" y="4624462"/>
              <a:ext cx="142200" cy="14400"/>
            </p14:xfrm>
          </p:contentPart>
        </mc:Choice>
        <mc:Fallback>
          <p:pic>
            <p:nvPicPr>
              <p:cNvPr id="418" name="Freihand 417">
                <a:extLst>
                  <a:ext uri="{FF2B5EF4-FFF2-40B4-BE49-F238E27FC236}">
                    <a16:creationId xmlns:a16="http://schemas.microsoft.com/office/drawing/2014/main" id="{8F669910-F776-EC93-4664-630C91034E36}"/>
                  </a:ext>
                </a:extLst>
              </p:cNvPr>
              <p:cNvPicPr/>
              <p:nvPr/>
            </p:nvPicPr>
            <p:blipFill>
              <a:blip r:embed="rId657"/>
              <a:stretch>
                <a:fillRect/>
              </a:stretch>
            </p:blipFill>
            <p:spPr>
              <a:xfrm>
                <a:off x="1776338" y="4615822"/>
                <a:ext cx="15984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8">
            <p14:nvContentPartPr>
              <p14:cNvPr id="419" name="Freihand 418">
                <a:extLst>
                  <a:ext uri="{FF2B5EF4-FFF2-40B4-BE49-F238E27FC236}">
                    <a16:creationId xmlns:a16="http://schemas.microsoft.com/office/drawing/2014/main" id="{B1CEAC19-A253-99F8-9F4A-9AE579E09469}"/>
                  </a:ext>
                </a:extLst>
              </p14:cNvPr>
              <p14:cNvContentPartPr/>
              <p14:nvPr/>
            </p14:nvContentPartPr>
            <p14:xfrm>
              <a:off x="2027618" y="4489102"/>
              <a:ext cx="160920" cy="208080"/>
            </p14:xfrm>
          </p:contentPart>
        </mc:Choice>
        <mc:Fallback>
          <p:pic>
            <p:nvPicPr>
              <p:cNvPr id="419" name="Freihand 418">
                <a:extLst>
                  <a:ext uri="{FF2B5EF4-FFF2-40B4-BE49-F238E27FC236}">
                    <a16:creationId xmlns:a16="http://schemas.microsoft.com/office/drawing/2014/main" id="{B1CEAC19-A253-99F8-9F4A-9AE579E09469}"/>
                  </a:ext>
                </a:extLst>
              </p:cNvPr>
              <p:cNvPicPr/>
              <p:nvPr/>
            </p:nvPicPr>
            <p:blipFill>
              <a:blip r:embed="rId659"/>
              <a:stretch>
                <a:fillRect/>
              </a:stretch>
            </p:blipFill>
            <p:spPr>
              <a:xfrm>
                <a:off x="2018618" y="4480462"/>
                <a:ext cx="17856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0">
            <p14:nvContentPartPr>
              <p14:cNvPr id="420" name="Freihand 419">
                <a:extLst>
                  <a:ext uri="{FF2B5EF4-FFF2-40B4-BE49-F238E27FC236}">
                    <a16:creationId xmlns:a16="http://schemas.microsoft.com/office/drawing/2014/main" id="{3C9773E1-CDCC-A2E9-2B6D-E4C56AA77243}"/>
                  </a:ext>
                </a:extLst>
              </p14:cNvPr>
              <p14:cNvContentPartPr/>
              <p14:nvPr/>
            </p14:nvContentPartPr>
            <p14:xfrm>
              <a:off x="851858" y="4803022"/>
              <a:ext cx="1420560" cy="70200"/>
            </p14:xfrm>
          </p:contentPart>
        </mc:Choice>
        <mc:Fallback>
          <p:pic>
            <p:nvPicPr>
              <p:cNvPr id="420" name="Freihand 419">
                <a:extLst>
                  <a:ext uri="{FF2B5EF4-FFF2-40B4-BE49-F238E27FC236}">
                    <a16:creationId xmlns:a16="http://schemas.microsoft.com/office/drawing/2014/main" id="{3C9773E1-CDCC-A2E9-2B6D-E4C56AA77243}"/>
                  </a:ext>
                </a:extLst>
              </p:cNvPr>
              <p:cNvPicPr/>
              <p:nvPr/>
            </p:nvPicPr>
            <p:blipFill>
              <a:blip r:embed="rId661"/>
              <a:stretch>
                <a:fillRect/>
              </a:stretch>
            </p:blipFill>
            <p:spPr>
              <a:xfrm>
                <a:off x="843218" y="4794382"/>
                <a:ext cx="143820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2">
            <p14:nvContentPartPr>
              <p14:cNvPr id="421" name="Freihand 420">
                <a:extLst>
                  <a:ext uri="{FF2B5EF4-FFF2-40B4-BE49-F238E27FC236}">
                    <a16:creationId xmlns:a16="http://schemas.microsoft.com/office/drawing/2014/main" id="{424BD02E-5D4E-2021-7D2F-AEFC46AAB0DE}"/>
                  </a:ext>
                </a:extLst>
              </p14:cNvPr>
              <p14:cNvContentPartPr/>
              <p14:nvPr/>
            </p14:nvContentPartPr>
            <p14:xfrm>
              <a:off x="1169738" y="5010022"/>
              <a:ext cx="152280" cy="170640"/>
            </p14:xfrm>
          </p:contentPart>
        </mc:Choice>
        <mc:Fallback>
          <p:pic>
            <p:nvPicPr>
              <p:cNvPr id="421" name="Freihand 420">
                <a:extLst>
                  <a:ext uri="{FF2B5EF4-FFF2-40B4-BE49-F238E27FC236}">
                    <a16:creationId xmlns:a16="http://schemas.microsoft.com/office/drawing/2014/main" id="{424BD02E-5D4E-2021-7D2F-AEFC46AAB0DE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1161098" y="5001022"/>
                <a:ext cx="16992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4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id="{F05D975F-FAD0-638C-54BF-4B29D00EBFC3}"/>
                  </a:ext>
                </a:extLst>
              </p14:cNvPr>
              <p14:cNvContentPartPr/>
              <p14:nvPr/>
            </p14:nvContentPartPr>
            <p14:xfrm>
              <a:off x="1448738" y="5082742"/>
              <a:ext cx="119160" cy="6480"/>
            </p14:xfrm>
          </p:contentPart>
        </mc:Choice>
        <mc:Fallback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F05D975F-FAD0-638C-54BF-4B29D00EBFC3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1440098" y="5074102"/>
                <a:ext cx="1368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6">
            <p14:nvContentPartPr>
              <p14:cNvPr id="423" name="Freihand 422">
                <a:extLst>
                  <a:ext uri="{FF2B5EF4-FFF2-40B4-BE49-F238E27FC236}">
                    <a16:creationId xmlns:a16="http://schemas.microsoft.com/office/drawing/2014/main" id="{20BD487A-27A1-088D-0A2B-5FD6CD417AC3}"/>
                  </a:ext>
                </a:extLst>
              </p14:cNvPr>
              <p14:cNvContentPartPr/>
              <p14:nvPr/>
            </p14:nvContentPartPr>
            <p14:xfrm>
              <a:off x="1665098" y="4984102"/>
              <a:ext cx="131400" cy="155160"/>
            </p14:xfrm>
          </p:contentPart>
        </mc:Choice>
        <mc:Fallback>
          <p:pic>
            <p:nvPicPr>
              <p:cNvPr id="423" name="Freihand 422">
                <a:extLst>
                  <a:ext uri="{FF2B5EF4-FFF2-40B4-BE49-F238E27FC236}">
                    <a16:creationId xmlns:a16="http://schemas.microsoft.com/office/drawing/2014/main" id="{20BD487A-27A1-088D-0A2B-5FD6CD417AC3}"/>
                  </a:ext>
                </a:extLst>
              </p:cNvPr>
              <p:cNvPicPr/>
              <p:nvPr/>
            </p:nvPicPr>
            <p:blipFill>
              <a:blip r:embed="rId667"/>
              <a:stretch>
                <a:fillRect/>
              </a:stretch>
            </p:blipFill>
            <p:spPr>
              <a:xfrm>
                <a:off x="1656458" y="4975462"/>
                <a:ext cx="1490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8">
            <p14:nvContentPartPr>
              <p14:cNvPr id="424" name="Freihand 423">
                <a:extLst>
                  <a:ext uri="{FF2B5EF4-FFF2-40B4-BE49-F238E27FC236}">
                    <a16:creationId xmlns:a16="http://schemas.microsoft.com/office/drawing/2014/main" id="{960CF589-F4B2-D62E-0B02-1CCE84AAA41C}"/>
                  </a:ext>
                </a:extLst>
              </p14:cNvPr>
              <p14:cNvContentPartPr/>
              <p14:nvPr/>
            </p14:nvContentPartPr>
            <p14:xfrm>
              <a:off x="1847618" y="5091742"/>
              <a:ext cx="111240" cy="173160"/>
            </p14:xfrm>
          </p:contentPart>
        </mc:Choice>
        <mc:Fallback>
          <p:pic>
            <p:nvPicPr>
              <p:cNvPr id="424" name="Freihand 423">
                <a:extLst>
                  <a:ext uri="{FF2B5EF4-FFF2-40B4-BE49-F238E27FC236}">
                    <a16:creationId xmlns:a16="http://schemas.microsoft.com/office/drawing/2014/main" id="{960CF589-F4B2-D62E-0B02-1CCE84AAA41C}"/>
                  </a:ext>
                </a:extLst>
              </p:cNvPr>
              <p:cNvPicPr/>
              <p:nvPr/>
            </p:nvPicPr>
            <p:blipFill>
              <a:blip r:embed="rId669"/>
              <a:stretch>
                <a:fillRect/>
              </a:stretch>
            </p:blipFill>
            <p:spPr>
              <a:xfrm>
                <a:off x="1838978" y="5082742"/>
                <a:ext cx="12888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0">
            <p14:nvContentPartPr>
              <p14:cNvPr id="427" name="Freihand 426">
                <a:extLst>
                  <a:ext uri="{FF2B5EF4-FFF2-40B4-BE49-F238E27FC236}">
                    <a16:creationId xmlns:a16="http://schemas.microsoft.com/office/drawing/2014/main" id="{70A11E44-991D-6177-7337-0C4CF9E2E144}"/>
                  </a:ext>
                </a:extLst>
              </p14:cNvPr>
              <p14:cNvContentPartPr/>
              <p14:nvPr/>
            </p14:nvContentPartPr>
            <p14:xfrm>
              <a:off x="2664818" y="4743982"/>
              <a:ext cx="39960" cy="171720"/>
            </p14:xfrm>
          </p:contentPart>
        </mc:Choice>
        <mc:Fallback>
          <p:pic>
            <p:nvPicPr>
              <p:cNvPr id="427" name="Freihand 426">
                <a:extLst>
                  <a:ext uri="{FF2B5EF4-FFF2-40B4-BE49-F238E27FC236}">
                    <a16:creationId xmlns:a16="http://schemas.microsoft.com/office/drawing/2014/main" id="{70A11E44-991D-6177-7337-0C4CF9E2E144}"/>
                  </a:ext>
                </a:extLst>
              </p:cNvPr>
              <p:cNvPicPr/>
              <p:nvPr/>
            </p:nvPicPr>
            <p:blipFill>
              <a:blip r:embed="rId671"/>
              <a:stretch>
                <a:fillRect/>
              </a:stretch>
            </p:blipFill>
            <p:spPr>
              <a:xfrm>
                <a:off x="2656178" y="4734982"/>
                <a:ext cx="5760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2">
            <p14:nvContentPartPr>
              <p14:cNvPr id="428" name="Freihand 427">
                <a:extLst>
                  <a:ext uri="{FF2B5EF4-FFF2-40B4-BE49-F238E27FC236}">
                    <a16:creationId xmlns:a16="http://schemas.microsoft.com/office/drawing/2014/main" id="{293D85F0-7F65-E953-12E3-F72EBA1ED4A2}"/>
                  </a:ext>
                </a:extLst>
              </p14:cNvPr>
              <p14:cNvContentPartPr/>
              <p14:nvPr/>
            </p14:nvContentPartPr>
            <p14:xfrm>
              <a:off x="2608298" y="4797622"/>
              <a:ext cx="217440" cy="29160"/>
            </p14:xfrm>
          </p:contentPart>
        </mc:Choice>
        <mc:Fallback>
          <p:pic>
            <p:nvPicPr>
              <p:cNvPr id="428" name="Freihand 427">
                <a:extLst>
                  <a:ext uri="{FF2B5EF4-FFF2-40B4-BE49-F238E27FC236}">
                    <a16:creationId xmlns:a16="http://schemas.microsoft.com/office/drawing/2014/main" id="{293D85F0-7F65-E953-12E3-F72EBA1ED4A2}"/>
                  </a:ext>
                </a:extLst>
              </p:cNvPr>
              <p:cNvPicPr/>
              <p:nvPr/>
            </p:nvPicPr>
            <p:blipFill>
              <a:blip r:embed="rId673"/>
              <a:stretch>
                <a:fillRect/>
              </a:stretch>
            </p:blipFill>
            <p:spPr>
              <a:xfrm>
                <a:off x="2599298" y="4788622"/>
                <a:ext cx="2350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4">
            <p14:nvContentPartPr>
              <p14:cNvPr id="434" name="Freihand 433">
                <a:extLst>
                  <a:ext uri="{FF2B5EF4-FFF2-40B4-BE49-F238E27FC236}">
                    <a16:creationId xmlns:a16="http://schemas.microsoft.com/office/drawing/2014/main" id="{21E16819-BE69-3FE4-26D6-76008A76BB54}"/>
                  </a:ext>
                </a:extLst>
              </p14:cNvPr>
              <p14:cNvContentPartPr/>
              <p14:nvPr/>
            </p14:nvContentPartPr>
            <p14:xfrm>
              <a:off x="3129218" y="4402342"/>
              <a:ext cx="3600" cy="20880"/>
            </p14:xfrm>
          </p:contentPart>
        </mc:Choice>
        <mc:Fallback>
          <p:pic>
            <p:nvPicPr>
              <p:cNvPr id="434" name="Freihand 433">
                <a:extLst>
                  <a:ext uri="{FF2B5EF4-FFF2-40B4-BE49-F238E27FC236}">
                    <a16:creationId xmlns:a16="http://schemas.microsoft.com/office/drawing/2014/main" id="{21E16819-BE69-3FE4-26D6-76008A76BB54}"/>
                  </a:ext>
                </a:extLst>
              </p:cNvPr>
              <p:cNvPicPr/>
              <p:nvPr/>
            </p:nvPicPr>
            <p:blipFill>
              <a:blip r:embed="rId675"/>
              <a:stretch>
                <a:fillRect/>
              </a:stretch>
            </p:blipFill>
            <p:spPr>
              <a:xfrm>
                <a:off x="3120578" y="4393342"/>
                <a:ext cx="212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6">
            <p14:nvContentPartPr>
              <p14:cNvPr id="433" name="Freihand 432">
                <a:extLst>
                  <a:ext uri="{FF2B5EF4-FFF2-40B4-BE49-F238E27FC236}">
                    <a16:creationId xmlns:a16="http://schemas.microsoft.com/office/drawing/2014/main" id="{0504F0C5-1E8F-702D-A090-6311CA8BF6E0}"/>
                  </a:ext>
                </a:extLst>
              </p14:cNvPr>
              <p14:cNvContentPartPr/>
              <p14:nvPr/>
            </p14:nvContentPartPr>
            <p14:xfrm>
              <a:off x="3111218" y="4558942"/>
              <a:ext cx="82440" cy="104760"/>
            </p14:xfrm>
          </p:contentPart>
        </mc:Choice>
        <mc:Fallback>
          <p:pic>
            <p:nvPicPr>
              <p:cNvPr id="433" name="Freihand 432">
                <a:extLst>
                  <a:ext uri="{FF2B5EF4-FFF2-40B4-BE49-F238E27FC236}">
                    <a16:creationId xmlns:a16="http://schemas.microsoft.com/office/drawing/2014/main" id="{0504F0C5-1E8F-702D-A090-6311CA8BF6E0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3102578" y="4549942"/>
                <a:ext cx="1000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8">
            <p14:nvContentPartPr>
              <p14:cNvPr id="435" name="Freihand 434">
                <a:extLst>
                  <a:ext uri="{FF2B5EF4-FFF2-40B4-BE49-F238E27FC236}">
                    <a16:creationId xmlns:a16="http://schemas.microsoft.com/office/drawing/2014/main" id="{AC593F71-E9DD-8375-7179-3CAD609536A5}"/>
                  </a:ext>
                </a:extLst>
              </p14:cNvPr>
              <p14:cNvContentPartPr/>
              <p14:nvPr/>
            </p14:nvContentPartPr>
            <p14:xfrm>
              <a:off x="3258458" y="4641382"/>
              <a:ext cx="56520" cy="68760"/>
            </p14:xfrm>
          </p:contentPart>
        </mc:Choice>
        <mc:Fallback>
          <p:pic>
            <p:nvPicPr>
              <p:cNvPr id="435" name="Freihand 434">
                <a:extLst>
                  <a:ext uri="{FF2B5EF4-FFF2-40B4-BE49-F238E27FC236}">
                    <a16:creationId xmlns:a16="http://schemas.microsoft.com/office/drawing/2014/main" id="{AC593F71-E9DD-8375-7179-3CAD609536A5}"/>
                  </a:ext>
                </a:extLst>
              </p:cNvPr>
              <p:cNvPicPr/>
              <p:nvPr/>
            </p:nvPicPr>
            <p:blipFill>
              <a:blip r:embed="rId679"/>
              <a:stretch>
                <a:fillRect/>
              </a:stretch>
            </p:blipFill>
            <p:spPr>
              <a:xfrm>
                <a:off x="3249458" y="4632382"/>
                <a:ext cx="7416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0">
            <p14:nvContentPartPr>
              <p14:cNvPr id="436" name="Freihand 435">
                <a:extLst>
                  <a:ext uri="{FF2B5EF4-FFF2-40B4-BE49-F238E27FC236}">
                    <a16:creationId xmlns:a16="http://schemas.microsoft.com/office/drawing/2014/main" id="{13E46683-2F3A-19AB-6D75-7FDF9D26486E}"/>
                  </a:ext>
                </a:extLst>
              </p14:cNvPr>
              <p14:cNvContentPartPr/>
              <p14:nvPr/>
            </p14:nvContentPartPr>
            <p14:xfrm>
              <a:off x="3278978" y="4581622"/>
              <a:ext cx="7560" cy="13680"/>
            </p14:xfrm>
          </p:contentPart>
        </mc:Choice>
        <mc:Fallback>
          <p:pic>
            <p:nvPicPr>
              <p:cNvPr id="436" name="Freihand 435">
                <a:extLst>
                  <a:ext uri="{FF2B5EF4-FFF2-40B4-BE49-F238E27FC236}">
                    <a16:creationId xmlns:a16="http://schemas.microsoft.com/office/drawing/2014/main" id="{13E46683-2F3A-19AB-6D75-7FDF9D26486E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3270338" y="4572982"/>
                <a:ext cx="252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2">
            <p14:nvContentPartPr>
              <p14:cNvPr id="437" name="Freihand 436">
                <a:extLst>
                  <a:ext uri="{FF2B5EF4-FFF2-40B4-BE49-F238E27FC236}">
                    <a16:creationId xmlns:a16="http://schemas.microsoft.com/office/drawing/2014/main" id="{59685E72-007C-97C8-E46A-D6037A802350}"/>
                  </a:ext>
                </a:extLst>
              </p14:cNvPr>
              <p14:cNvContentPartPr/>
              <p14:nvPr/>
            </p14:nvContentPartPr>
            <p14:xfrm>
              <a:off x="2997818" y="4800502"/>
              <a:ext cx="506880" cy="24840"/>
            </p14:xfrm>
          </p:contentPart>
        </mc:Choice>
        <mc:Fallback>
          <p:pic>
            <p:nvPicPr>
              <p:cNvPr id="437" name="Freihand 436">
                <a:extLst>
                  <a:ext uri="{FF2B5EF4-FFF2-40B4-BE49-F238E27FC236}">
                    <a16:creationId xmlns:a16="http://schemas.microsoft.com/office/drawing/2014/main" id="{59685E72-007C-97C8-E46A-D6037A802350}"/>
                  </a:ext>
                </a:extLst>
              </p:cNvPr>
              <p:cNvPicPr/>
              <p:nvPr/>
            </p:nvPicPr>
            <p:blipFill>
              <a:blip r:embed="rId683"/>
              <a:stretch>
                <a:fillRect/>
              </a:stretch>
            </p:blipFill>
            <p:spPr>
              <a:xfrm>
                <a:off x="2989178" y="4791862"/>
                <a:ext cx="5245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4">
            <p14:nvContentPartPr>
              <p14:cNvPr id="439" name="Freihand 438">
                <a:extLst>
                  <a:ext uri="{FF2B5EF4-FFF2-40B4-BE49-F238E27FC236}">
                    <a16:creationId xmlns:a16="http://schemas.microsoft.com/office/drawing/2014/main" id="{857707C6-0A1C-E25B-9122-4C08CE87552E}"/>
                  </a:ext>
                </a:extLst>
              </p14:cNvPr>
              <p14:cNvContentPartPr/>
              <p14:nvPr/>
            </p14:nvContentPartPr>
            <p14:xfrm>
              <a:off x="2896658" y="4959982"/>
              <a:ext cx="154080" cy="176760"/>
            </p14:xfrm>
          </p:contentPart>
        </mc:Choice>
        <mc:Fallback>
          <p:pic>
            <p:nvPicPr>
              <p:cNvPr id="439" name="Freihand 438">
                <a:extLst>
                  <a:ext uri="{FF2B5EF4-FFF2-40B4-BE49-F238E27FC236}">
                    <a16:creationId xmlns:a16="http://schemas.microsoft.com/office/drawing/2014/main" id="{857707C6-0A1C-E25B-9122-4C08CE87552E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2887658" y="4950982"/>
                <a:ext cx="17172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6">
            <p14:nvContentPartPr>
              <p14:cNvPr id="440" name="Freihand 439">
                <a:extLst>
                  <a:ext uri="{FF2B5EF4-FFF2-40B4-BE49-F238E27FC236}">
                    <a16:creationId xmlns:a16="http://schemas.microsoft.com/office/drawing/2014/main" id="{15118ECC-12BE-D648-55C5-73257913AC97}"/>
                  </a:ext>
                </a:extLst>
              </p14:cNvPr>
              <p14:cNvContentPartPr/>
              <p14:nvPr/>
            </p14:nvContentPartPr>
            <p14:xfrm>
              <a:off x="3138578" y="5055022"/>
              <a:ext cx="101880" cy="9000"/>
            </p14:xfrm>
          </p:contentPart>
        </mc:Choice>
        <mc:Fallback>
          <p:pic>
            <p:nvPicPr>
              <p:cNvPr id="440" name="Freihand 439">
                <a:extLst>
                  <a:ext uri="{FF2B5EF4-FFF2-40B4-BE49-F238E27FC236}">
                    <a16:creationId xmlns:a16="http://schemas.microsoft.com/office/drawing/2014/main" id="{15118ECC-12BE-D648-55C5-73257913AC97}"/>
                  </a:ext>
                </a:extLst>
              </p:cNvPr>
              <p:cNvPicPr/>
              <p:nvPr/>
            </p:nvPicPr>
            <p:blipFill>
              <a:blip r:embed="rId687"/>
              <a:stretch>
                <a:fillRect/>
              </a:stretch>
            </p:blipFill>
            <p:spPr>
              <a:xfrm>
                <a:off x="3129938" y="5046022"/>
                <a:ext cx="1195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8">
            <p14:nvContentPartPr>
              <p14:cNvPr id="441" name="Freihand 440">
                <a:extLst>
                  <a:ext uri="{FF2B5EF4-FFF2-40B4-BE49-F238E27FC236}">
                    <a16:creationId xmlns:a16="http://schemas.microsoft.com/office/drawing/2014/main" id="{B7B79CCC-3A0B-AE47-5064-3418F34C187B}"/>
                  </a:ext>
                </a:extLst>
              </p14:cNvPr>
              <p14:cNvContentPartPr/>
              <p14:nvPr/>
            </p14:nvContentPartPr>
            <p14:xfrm>
              <a:off x="3287618" y="4954942"/>
              <a:ext cx="128160" cy="154800"/>
            </p14:xfrm>
          </p:contentPart>
        </mc:Choice>
        <mc:Fallback>
          <p:pic>
            <p:nvPicPr>
              <p:cNvPr id="441" name="Freihand 440">
                <a:extLst>
                  <a:ext uri="{FF2B5EF4-FFF2-40B4-BE49-F238E27FC236}">
                    <a16:creationId xmlns:a16="http://schemas.microsoft.com/office/drawing/2014/main" id="{B7B79CCC-3A0B-AE47-5064-3418F34C187B}"/>
                  </a:ext>
                </a:extLst>
              </p:cNvPr>
              <p:cNvPicPr/>
              <p:nvPr/>
            </p:nvPicPr>
            <p:blipFill>
              <a:blip r:embed="rId689"/>
              <a:stretch>
                <a:fillRect/>
              </a:stretch>
            </p:blipFill>
            <p:spPr>
              <a:xfrm>
                <a:off x="3278618" y="4945942"/>
                <a:ext cx="14580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0">
            <p14:nvContentPartPr>
              <p14:cNvPr id="442" name="Freihand 441">
                <a:extLst>
                  <a:ext uri="{FF2B5EF4-FFF2-40B4-BE49-F238E27FC236}">
                    <a16:creationId xmlns:a16="http://schemas.microsoft.com/office/drawing/2014/main" id="{9D86A3EC-8787-232D-22C5-22AE3A9E0C87}"/>
                  </a:ext>
                </a:extLst>
              </p14:cNvPr>
              <p14:cNvContentPartPr/>
              <p14:nvPr/>
            </p14:nvContentPartPr>
            <p14:xfrm>
              <a:off x="3436298" y="5063302"/>
              <a:ext cx="92160" cy="214560"/>
            </p14:xfrm>
          </p:contentPart>
        </mc:Choice>
        <mc:Fallback>
          <p:pic>
            <p:nvPicPr>
              <p:cNvPr id="442" name="Freihand 441">
                <a:extLst>
                  <a:ext uri="{FF2B5EF4-FFF2-40B4-BE49-F238E27FC236}">
                    <a16:creationId xmlns:a16="http://schemas.microsoft.com/office/drawing/2014/main" id="{9D86A3EC-8787-232D-22C5-22AE3A9E0C87}"/>
                  </a:ext>
                </a:extLst>
              </p:cNvPr>
              <p:cNvPicPr/>
              <p:nvPr/>
            </p:nvPicPr>
            <p:blipFill>
              <a:blip r:embed="rId691"/>
              <a:stretch>
                <a:fillRect/>
              </a:stretch>
            </p:blipFill>
            <p:spPr>
              <a:xfrm>
                <a:off x="3427658" y="5054302"/>
                <a:ext cx="10980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2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EC57E014-1BCE-648C-287D-3176B0FBB095}"/>
                  </a:ext>
                </a:extLst>
              </p14:cNvPr>
              <p14:cNvContentPartPr/>
              <p14:nvPr/>
            </p14:nvContentPartPr>
            <p14:xfrm>
              <a:off x="869858" y="5335462"/>
              <a:ext cx="1519560" cy="210960"/>
            </p14:xfrm>
          </p:contentPart>
        </mc:Choice>
        <mc:Fallback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EC57E014-1BCE-648C-287D-3176B0FBB095}"/>
                  </a:ext>
                </a:extLst>
              </p:cNvPr>
              <p:cNvPicPr/>
              <p:nvPr/>
            </p:nvPicPr>
            <p:blipFill>
              <a:blip r:embed="rId693"/>
              <a:stretch>
                <a:fillRect/>
              </a:stretch>
            </p:blipFill>
            <p:spPr>
              <a:xfrm>
                <a:off x="860858" y="5326822"/>
                <a:ext cx="15372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4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AD14CA1B-98B6-C02D-58C6-316FE1BAD054}"/>
                  </a:ext>
                </a:extLst>
              </p14:cNvPr>
              <p14:cNvContentPartPr/>
              <p14:nvPr/>
            </p14:nvContentPartPr>
            <p14:xfrm>
              <a:off x="2405618" y="5388382"/>
              <a:ext cx="1061280" cy="149760"/>
            </p14:xfrm>
          </p:contentPart>
        </mc:Choice>
        <mc:Fallback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AD14CA1B-98B6-C02D-58C6-316FE1BAD054}"/>
                  </a:ext>
                </a:extLst>
              </p:cNvPr>
              <p:cNvPicPr/>
              <p:nvPr/>
            </p:nvPicPr>
            <p:blipFill>
              <a:blip r:embed="rId695"/>
              <a:stretch>
                <a:fillRect/>
              </a:stretch>
            </p:blipFill>
            <p:spPr>
              <a:xfrm>
                <a:off x="2396978" y="5379742"/>
                <a:ext cx="10789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6">
            <p14:nvContentPartPr>
              <p14:cNvPr id="445" name="Freihand 444">
                <a:extLst>
                  <a:ext uri="{FF2B5EF4-FFF2-40B4-BE49-F238E27FC236}">
                    <a16:creationId xmlns:a16="http://schemas.microsoft.com/office/drawing/2014/main" id="{C1E99CA4-0ABD-2E28-3A65-F5B601169C4A}"/>
                  </a:ext>
                </a:extLst>
              </p14:cNvPr>
              <p14:cNvContentPartPr/>
              <p14:nvPr/>
            </p14:nvContentPartPr>
            <p14:xfrm>
              <a:off x="3709538" y="4819222"/>
              <a:ext cx="41760" cy="30960"/>
            </p14:xfrm>
          </p:contentPart>
        </mc:Choice>
        <mc:Fallback>
          <p:pic>
            <p:nvPicPr>
              <p:cNvPr id="445" name="Freihand 444">
                <a:extLst>
                  <a:ext uri="{FF2B5EF4-FFF2-40B4-BE49-F238E27FC236}">
                    <a16:creationId xmlns:a16="http://schemas.microsoft.com/office/drawing/2014/main" id="{C1E99CA4-0ABD-2E28-3A65-F5B601169C4A}"/>
                  </a:ext>
                </a:extLst>
              </p:cNvPr>
              <p:cNvPicPr/>
              <p:nvPr/>
            </p:nvPicPr>
            <p:blipFill>
              <a:blip r:embed="rId697"/>
              <a:stretch>
                <a:fillRect/>
              </a:stretch>
            </p:blipFill>
            <p:spPr>
              <a:xfrm>
                <a:off x="3700538" y="4810582"/>
                <a:ext cx="594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8">
            <p14:nvContentPartPr>
              <p14:cNvPr id="446" name="Freihand 445">
                <a:extLst>
                  <a:ext uri="{FF2B5EF4-FFF2-40B4-BE49-F238E27FC236}">
                    <a16:creationId xmlns:a16="http://schemas.microsoft.com/office/drawing/2014/main" id="{5E959EEE-808F-3AEC-F4EA-46C6901A65D3}"/>
                  </a:ext>
                </a:extLst>
              </p14:cNvPr>
              <p14:cNvContentPartPr/>
              <p14:nvPr/>
            </p14:nvContentPartPr>
            <p14:xfrm>
              <a:off x="3935978" y="4575142"/>
              <a:ext cx="183960" cy="104760"/>
            </p14:xfrm>
          </p:contentPart>
        </mc:Choice>
        <mc:Fallback>
          <p:pic>
            <p:nvPicPr>
              <p:cNvPr id="446" name="Freihand 445">
                <a:extLst>
                  <a:ext uri="{FF2B5EF4-FFF2-40B4-BE49-F238E27FC236}">
                    <a16:creationId xmlns:a16="http://schemas.microsoft.com/office/drawing/2014/main" id="{5E959EEE-808F-3AEC-F4EA-46C6901A65D3}"/>
                  </a:ext>
                </a:extLst>
              </p:cNvPr>
              <p:cNvPicPr/>
              <p:nvPr/>
            </p:nvPicPr>
            <p:blipFill>
              <a:blip r:embed="rId699"/>
              <a:stretch>
                <a:fillRect/>
              </a:stretch>
            </p:blipFill>
            <p:spPr>
              <a:xfrm>
                <a:off x="3926978" y="4566502"/>
                <a:ext cx="20160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0">
            <p14:nvContentPartPr>
              <p14:cNvPr id="447" name="Freihand 446">
                <a:extLst>
                  <a:ext uri="{FF2B5EF4-FFF2-40B4-BE49-F238E27FC236}">
                    <a16:creationId xmlns:a16="http://schemas.microsoft.com/office/drawing/2014/main" id="{526D6E6D-3226-FCD8-FA89-D0983E88C4E2}"/>
                  </a:ext>
                </a:extLst>
              </p14:cNvPr>
              <p14:cNvContentPartPr/>
              <p14:nvPr/>
            </p14:nvContentPartPr>
            <p14:xfrm>
              <a:off x="4247738" y="4590622"/>
              <a:ext cx="160920" cy="14040"/>
            </p14:xfrm>
          </p:contentPart>
        </mc:Choice>
        <mc:Fallback>
          <p:pic>
            <p:nvPicPr>
              <p:cNvPr id="447" name="Freihand 446">
                <a:extLst>
                  <a:ext uri="{FF2B5EF4-FFF2-40B4-BE49-F238E27FC236}">
                    <a16:creationId xmlns:a16="http://schemas.microsoft.com/office/drawing/2014/main" id="{526D6E6D-3226-FCD8-FA89-D0983E88C4E2}"/>
                  </a:ext>
                </a:extLst>
              </p:cNvPr>
              <p:cNvPicPr/>
              <p:nvPr/>
            </p:nvPicPr>
            <p:blipFill>
              <a:blip r:embed="rId701"/>
              <a:stretch>
                <a:fillRect/>
              </a:stretch>
            </p:blipFill>
            <p:spPr>
              <a:xfrm>
                <a:off x="4238738" y="4581982"/>
                <a:ext cx="17856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2">
            <p14:nvContentPartPr>
              <p14:cNvPr id="448" name="Freihand 447">
                <a:extLst>
                  <a:ext uri="{FF2B5EF4-FFF2-40B4-BE49-F238E27FC236}">
                    <a16:creationId xmlns:a16="http://schemas.microsoft.com/office/drawing/2014/main" id="{68612A79-33F8-57C7-523F-A911C6329F8E}"/>
                  </a:ext>
                </a:extLst>
              </p14:cNvPr>
              <p14:cNvContentPartPr/>
              <p14:nvPr/>
            </p14:nvContentPartPr>
            <p14:xfrm>
              <a:off x="4545818" y="4512862"/>
              <a:ext cx="128880" cy="143280"/>
            </p14:xfrm>
          </p:contentPart>
        </mc:Choice>
        <mc:Fallback>
          <p:pic>
            <p:nvPicPr>
              <p:cNvPr id="448" name="Freihand 447">
                <a:extLst>
                  <a:ext uri="{FF2B5EF4-FFF2-40B4-BE49-F238E27FC236}">
                    <a16:creationId xmlns:a16="http://schemas.microsoft.com/office/drawing/2014/main" id="{68612A79-33F8-57C7-523F-A911C6329F8E}"/>
                  </a:ext>
                </a:extLst>
              </p:cNvPr>
              <p:cNvPicPr/>
              <p:nvPr/>
            </p:nvPicPr>
            <p:blipFill>
              <a:blip r:embed="rId703"/>
              <a:stretch>
                <a:fillRect/>
              </a:stretch>
            </p:blipFill>
            <p:spPr>
              <a:xfrm>
                <a:off x="4536818" y="4503862"/>
                <a:ext cx="1465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4">
            <p14:nvContentPartPr>
              <p14:cNvPr id="449" name="Freihand 448">
                <a:extLst>
                  <a:ext uri="{FF2B5EF4-FFF2-40B4-BE49-F238E27FC236}">
                    <a16:creationId xmlns:a16="http://schemas.microsoft.com/office/drawing/2014/main" id="{A2E169B1-2676-4376-7E25-03DB7A0C5D9D}"/>
                  </a:ext>
                </a:extLst>
              </p14:cNvPr>
              <p14:cNvContentPartPr/>
              <p14:nvPr/>
            </p14:nvContentPartPr>
            <p14:xfrm>
              <a:off x="4718978" y="4585222"/>
              <a:ext cx="108000" cy="165600"/>
            </p14:xfrm>
          </p:contentPart>
        </mc:Choice>
        <mc:Fallback>
          <p:pic>
            <p:nvPicPr>
              <p:cNvPr id="449" name="Freihand 448">
                <a:extLst>
                  <a:ext uri="{FF2B5EF4-FFF2-40B4-BE49-F238E27FC236}">
                    <a16:creationId xmlns:a16="http://schemas.microsoft.com/office/drawing/2014/main" id="{A2E169B1-2676-4376-7E25-03DB7A0C5D9D}"/>
                  </a:ext>
                </a:extLst>
              </p:cNvPr>
              <p:cNvPicPr/>
              <p:nvPr/>
            </p:nvPicPr>
            <p:blipFill>
              <a:blip r:embed="rId705"/>
              <a:stretch>
                <a:fillRect/>
              </a:stretch>
            </p:blipFill>
            <p:spPr>
              <a:xfrm>
                <a:off x="4709978" y="4576582"/>
                <a:ext cx="12564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6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30137427-A1B4-774F-2770-91262D648852}"/>
                  </a:ext>
                </a:extLst>
              </p14:cNvPr>
              <p14:cNvContentPartPr/>
              <p14:nvPr/>
            </p14:nvContentPartPr>
            <p14:xfrm>
              <a:off x="4881698" y="4571902"/>
              <a:ext cx="19800" cy="19800"/>
            </p14:xfrm>
          </p:contentPart>
        </mc:Choice>
        <mc:Fallback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30137427-A1B4-774F-2770-91262D648852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4872698" y="4563262"/>
                <a:ext cx="3744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8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A712DD39-CDC0-3DFF-7FA9-D692E8291588}"/>
                  </a:ext>
                </a:extLst>
              </p14:cNvPr>
              <p14:cNvContentPartPr/>
              <p14:nvPr/>
            </p14:nvContentPartPr>
            <p14:xfrm>
              <a:off x="5010578" y="4483702"/>
              <a:ext cx="106200" cy="78840"/>
            </p14:xfrm>
          </p:contentPart>
        </mc:Choice>
        <mc:Fallback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A712DD39-CDC0-3DFF-7FA9-D692E8291588}"/>
                  </a:ext>
                </a:extLst>
              </p:cNvPr>
              <p:cNvPicPr/>
              <p:nvPr/>
            </p:nvPicPr>
            <p:blipFill>
              <a:blip r:embed="rId709"/>
              <a:stretch>
                <a:fillRect/>
              </a:stretch>
            </p:blipFill>
            <p:spPr>
              <a:xfrm>
                <a:off x="5001938" y="4475062"/>
                <a:ext cx="12384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0">
            <p14:nvContentPartPr>
              <p14:cNvPr id="452" name="Freihand 451">
                <a:extLst>
                  <a:ext uri="{FF2B5EF4-FFF2-40B4-BE49-F238E27FC236}">
                    <a16:creationId xmlns:a16="http://schemas.microsoft.com/office/drawing/2014/main" id="{63A8C36B-D888-59BB-50EB-06E2937B666A}"/>
                  </a:ext>
                </a:extLst>
              </p14:cNvPr>
              <p14:cNvContentPartPr/>
              <p14:nvPr/>
            </p14:nvContentPartPr>
            <p14:xfrm>
              <a:off x="5054858" y="4456342"/>
              <a:ext cx="88200" cy="231120"/>
            </p14:xfrm>
          </p:contentPart>
        </mc:Choice>
        <mc:Fallback>
          <p:pic>
            <p:nvPicPr>
              <p:cNvPr id="452" name="Freihand 451">
                <a:extLst>
                  <a:ext uri="{FF2B5EF4-FFF2-40B4-BE49-F238E27FC236}">
                    <a16:creationId xmlns:a16="http://schemas.microsoft.com/office/drawing/2014/main" id="{63A8C36B-D888-59BB-50EB-06E2937B666A}"/>
                  </a:ext>
                </a:extLst>
              </p:cNvPr>
              <p:cNvPicPr/>
              <p:nvPr/>
            </p:nvPicPr>
            <p:blipFill>
              <a:blip r:embed="rId711"/>
              <a:stretch>
                <a:fillRect/>
              </a:stretch>
            </p:blipFill>
            <p:spPr>
              <a:xfrm>
                <a:off x="5045858" y="4447702"/>
                <a:ext cx="1058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2">
            <p14:nvContentPartPr>
              <p14:cNvPr id="453" name="Freihand 452">
                <a:extLst>
                  <a:ext uri="{FF2B5EF4-FFF2-40B4-BE49-F238E27FC236}">
                    <a16:creationId xmlns:a16="http://schemas.microsoft.com/office/drawing/2014/main" id="{E549FEC7-B3B4-55B7-8353-5D5F0362A0B2}"/>
                  </a:ext>
                </a:extLst>
              </p14:cNvPr>
              <p14:cNvContentPartPr/>
              <p14:nvPr/>
            </p14:nvContentPartPr>
            <p14:xfrm>
              <a:off x="3961538" y="4673062"/>
              <a:ext cx="1173240" cy="149040"/>
            </p14:xfrm>
          </p:contentPart>
        </mc:Choice>
        <mc:Fallback>
          <p:pic>
            <p:nvPicPr>
              <p:cNvPr id="453" name="Freihand 452">
                <a:extLst>
                  <a:ext uri="{FF2B5EF4-FFF2-40B4-BE49-F238E27FC236}">
                    <a16:creationId xmlns:a16="http://schemas.microsoft.com/office/drawing/2014/main" id="{E549FEC7-B3B4-55B7-8353-5D5F0362A0B2}"/>
                  </a:ext>
                </a:extLst>
              </p:cNvPr>
              <p:cNvPicPr/>
              <p:nvPr/>
            </p:nvPicPr>
            <p:blipFill>
              <a:blip r:embed="rId713"/>
              <a:stretch>
                <a:fillRect/>
              </a:stretch>
            </p:blipFill>
            <p:spPr>
              <a:xfrm>
                <a:off x="3952898" y="4664422"/>
                <a:ext cx="119088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4">
            <p14:nvContentPartPr>
              <p14:cNvPr id="455" name="Freihand 454">
                <a:extLst>
                  <a:ext uri="{FF2B5EF4-FFF2-40B4-BE49-F238E27FC236}">
                    <a16:creationId xmlns:a16="http://schemas.microsoft.com/office/drawing/2014/main" id="{8FDA1AF1-810B-910D-E356-E1F1A176581A}"/>
                  </a:ext>
                </a:extLst>
              </p14:cNvPr>
              <p14:cNvContentPartPr/>
              <p14:nvPr/>
            </p14:nvContentPartPr>
            <p14:xfrm>
              <a:off x="4374818" y="4894822"/>
              <a:ext cx="147960" cy="216000"/>
            </p14:xfrm>
          </p:contentPart>
        </mc:Choice>
        <mc:Fallback>
          <p:pic>
            <p:nvPicPr>
              <p:cNvPr id="455" name="Freihand 454">
                <a:extLst>
                  <a:ext uri="{FF2B5EF4-FFF2-40B4-BE49-F238E27FC236}">
                    <a16:creationId xmlns:a16="http://schemas.microsoft.com/office/drawing/2014/main" id="{8FDA1AF1-810B-910D-E356-E1F1A176581A}"/>
                  </a:ext>
                </a:extLst>
              </p:cNvPr>
              <p:cNvPicPr/>
              <p:nvPr/>
            </p:nvPicPr>
            <p:blipFill>
              <a:blip r:embed="rId715"/>
              <a:stretch>
                <a:fillRect/>
              </a:stretch>
            </p:blipFill>
            <p:spPr>
              <a:xfrm>
                <a:off x="4366178" y="4885822"/>
                <a:ext cx="16560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6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id="{9D89A32E-E3C4-4CFF-7180-3098AE81B412}"/>
                  </a:ext>
                </a:extLst>
              </p14:cNvPr>
              <p14:cNvContentPartPr/>
              <p14:nvPr/>
            </p14:nvContentPartPr>
            <p14:xfrm>
              <a:off x="4646618" y="5051422"/>
              <a:ext cx="61920" cy="96120"/>
            </p14:xfrm>
          </p:contentPart>
        </mc:Choice>
        <mc:Fallback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9D89A32E-E3C4-4CFF-7180-3098AE81B412}"/>
                  </a:ext>
                </a:extLst>
              </p:cNvPr>
              <p:cNvPicPr/>
              <p:nvPr/>
            </p:nvPicPr>
            <p:blipFill>
              <a:blip r:embed="rId717"/>
              <a:stretch>
                <a:fillRect/>
              </a:stretch>
            </p:blipFill>
            <p:spPr>
              <a:xfrm>
                <a:off x="4637978" y="5042422"/>
                <a:ext cx="795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8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8E6B6AA2-7C4D-1AD9-D46E-9891057F2588}"/>
                  </a:ext>
                </a:extLst>
              </p14:cNvPr>
              <p14:cNvContentPartPr/>
              <p14:nvPr/>
            </p14:nvContentPartPr>
            <p14:xfrm>
              <a:off x="4684058" y="4918222"/>
              <a:ext cx="8280" cy="13680"/>
            </p14:xfrm>
          </p:contentPart>
        </mc:Choice>
        <mc:Fallback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8E6B6AA2-7C4D-1AD9-D46E-9891057F2588}"/>
                  </a:ext>
                </a:extLst>
              </p:cNvPr>
              <p:cNvPicPr/>
              <p:nvPr/>
            </p:nvPicPr>
            <p:blipFill>
              <a:blip r:embed="rId719"/>
              <a:stretch>
                <a:fillRect/>
              </a:stretch>
            </p:blipFill>
            <p:spPr>
              <a:xfrm>
                <a:off x="4675058" y="4909222"/>
                <a:ext cx="259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0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6F12ED72-FC3A-0CFB-CE22-1EBC42570BF7}"/>
                  </a:ext>
                </a:extLst>
              </p14:cNvPr>
              <p14:cNvContentPartPr/>
              <p14:nvPr/>
            </p14:nvContentPartPr>
            <p14:xfrm>
              <a:off x="4339538" y="4857742"/>
              <a:ext cx="501120" cy="437760"/>
            </p14:xfrm>
          </p:contentPart>
        </mc:Choice>
        <mc:Fallback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6F12ED72-FC3A-0CFB-CE22-1EBC42570BF7}"/>
                  </a:ext>
                </a:extLst>
              </p:cNvPr>
              <p:cNvPicPr/>
              <p:nvPr/>
            </p:nvPicPr>
            <p:blipFill>
              <a:blip r:embed="rId721"/>
              <a:stretch>
                <a:fillRect/>
              </a:stretch>
            </p:blipFill>
            <p:spPr>
              <a:xfrm>
                <a:off x="4330538" y="4848742"/>
                <a:ext cx="51876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2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3C9124B8-DF0C-D0C4-1657-E2F8FC05CBC6}"/>
                  </a:ext>
                </a:extLst>
              </p14:cNvPr>
              <p14:cNvContentPartPr/>
              <p14:nvPr/>
            </p14:nvContentPartPr>
            <p14:xfrm>
              <a:off x="2905658" y="4329262"/>
              <a:ext cx="793800" cy="1044720"/>
            </p14:xfrm>
          </p:contentPart>
        </mc:Choice>
        <mc:Fallback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3C9124B8-DF0C-D0C4-1657-E2F8FC05CBC6}"/>
                  </a:ext>
                </a:extLst>
              </p:cNvPr>
              <p:cNvPicPr/>
              <p:nvPr/>
            </p:nvPicPr>
            <p:blipFill>
              <a:blip r:embed="rId723"/>
              <a:stretch>
                <a:fillRect/>
              </a:stretch>
            </p:blipFill>
            <p:spPr>
              <a:xfrm>
                <a:off x="2896658" y="4320262"/>
                <a:ext cx="811440" cy="10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4">
            <p14:nvContentPartPr>
              <p14:cNvPr id="481" name="Freihand 480">
                <a:extLst>
                  <a:ext uri="{FF2B5EF4-FFF2-40B4-BE49-F238E27FC236}">
                    <a16:creationId xmlns:a16="http://schemas.microsoft.com/office/drawing/2014/main" id="{1E390605-3947-5631-5DCF-6E20B674FE8E}"/>
                  </a:ext>
                </a:extLst>
              </p14:cNvPr>
              <p14:cNvContentPartPr/>
              <p14:nvPr/>
            </p14:nvContentPartPr>
            <p14:xfrm>
              <a:off x="3350258" y="5842702"/>
              <a:ext cx="20160" cy="157680"/>
            </p14:xfrm>
          </p:contentPart>
        </mc:Choice>
        <mc:Fallback>
          <p:pic>
            <p:nvPicPr>
              <p:cNvPr id="481" name="Freihand 480">
                <a:extLst>
                  <a:ext uri="{FF2B5EF4-FFF2-40B4-BE49-F238E27FC236}">
                    <a16:creationId xmlns:a16="http://schemas.microsoft.com/office/drawing/2014/main" id="{1E390605-3947-5631-5DCF-6E20B674FE8E}"/>
                  </a:ext>
                </a:extLst>
              </p:cNvPr>
              <p:cNvPicPr/>
              <p:nvPr/>
            </p:nvPicPr>
            <p:blipFill>
              <a:blip r:embed="rId725"/>
              <a:stretch>
                <a:fillRect/>
              </a:stretch>
            </p:blipFill>
            <p:spPr>
              <a:xfrm>
                <a:off x="3341258" y="5834062"/>
                <a:ext cx="3780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6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33C15ED8-7152-77E2-B0D6-7C529F50B706}"/>
                  </a:ext>
                </a:extLst>
              </p14:cNvPr>
              <p14:cNvContentPartPr/>
              <p14:nvPr/>
            </p14:nvContentPartPr>
            <p14:xfrm>
              <a:off x="3324338" y="5878342"/>
              <a:ext cx="126360" cy="33480"/>
            </p14:xfrm>
          </p:contentPart>
        </mc:Choice>
        <mc:Fallback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33C15ED8-7152-77E2-B0D6-7C529F50B706}"/>
                  </a:ext>
                </a:extLst>
              </p:cNvPr>
              <p:cNvPicPr/>
              <p:nvPr/>
            </p:nvPicPr>
            <p:blipFill>
              <a:blip r:embed="rId727"/>
              <a:stretch>
                <a:fillRect/>
              </a:stretch>
            </p:blipFill>
            <p:spPr>
              <a:xfrm>
                <a:off x="3315698" y="5869702"/>
                <a:ext cx="1440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8">
            <p14:nvContentPartPr>
              <p14:cNvPr id="483" name="Freihand 482">
                <a:extLst>
                  <a:ext uri="{FF2B5EF4-FFF2-40B4-BE49-F238E27FC236}">
                    <a16:creationId xmlns:a16="http://schemas.microsoft.com/office/drawing/2014/main" id="{D0C87C28-9B1B-2339-C5F3-2D55BD151F1A}"/>
                  </a:ext>
                </a:extLst>
              </p14:cNvPr>
              <p14:cNvContentPartPr/>
              <p14:nvPr/>
            </p14:nvContentPartPr>
            <p14:xfrm>
              <a:off x="3701618" y="5631742"/>
              <a:ext cx="44640" cy="107640"/>
            </p14:xfrm>
          </p:contentPart>
        </mc:Choice>
        <mc:Fallback>
          <p:pic>
            <p:nvPicPr>
              <p:cNvPr id="483" name="Freihand 482">
                <a:extLst>
                  <a:ext uri="{FF2B5EF4-FFF2-40B4-BE49-F238E27FC236}">
                    <a16:creationId xmlns:a16="http://schemas.microsoft.com/office/drawing/2014/main" id="{D0C87C28-9B1B-2339-C5F3-2D55BD151F1A}"/>
                  </a:ext>
                </a:extLst>
              </p:cNvPr>
              <p:cNvPicPr/>
              <p:nvPr/>
            </p:nvPicPr>
            <p:blipFill>
              <a:blip r:embed="rId729"/>
              <a:stretch>
                <a:fillRect/>
              </a:stretch>
            </p:blipFill>
            <p:spPr>
              <a:xfrm>
                <a:off x="3692978" y="5622742"/>
                <a:ext cx="6228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0">
            <p14:nvContentPartPr>
              <p14:cNvPr id="484" name="Freihand 483">
                <a:extLst>
                  <a:ext uri="{FF2B5EF4-FFF2-40B4-BE49-F238E27FC236}">
                    <a16:creationId xmlns:a16="http://schemas.microsoft.com/office/drawing/2014/main" id="{8DF194B3-9167-9C4B-3FEE-9BA0220E12E2}"/>
                  </a:ext>
                </a:extLst>
              </p14:cNvPr>
              <p14:cNvContentPartPr/>
              <p14:nvPr/>
            </p14:nvContentPartPr>
            <p14:xfrm>
              <a:off x="3700898" y="5486302"/>
              <a:ext cx="23400" cy="24480"/>
            </p14:xfrm>
          </p:contentPart>
        </mc:Choice>
        <mc:Fallback>
          <p:pic>
            <p:nvPicPr>
              <p:cNvPr id="484" name="Freihand 483">
                <a:extLst>
                  <a:ext uri="{FF2B5EF4-FFF2-40B4-BE49-F238E27FC236}">
                    <a16:creationId xmlns:a16="http://schemas.microsoft.com/office/drawing/2014/main" id="{8DF194B3-9167-9C4B-3FEE-9BA0220E12E2}"/>
                  </a:ext>
                </a:extLst>
              </p:cNvPr>
              <p:cNvPicPr/>
              <p:nvPr/>
            </p:nvPicPr>
            <p:blipFill>
              <a:blip r:embed="rId731"/>
              <a:stretch>
                <a:fillRect/>
              </a:stretch>
            </p:blipFill>
            <p:spPr>
              <a:xfrm>
                <a:off x="3692258" y="5477302"/>
                <a:ext cx="410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2">
            <p14:nvContentPartPr>
              <p14:cNvPr id="485" name="Freihand 484">
                <a:extLst>
                  <a:ext uri="{FF2B5EF4-FFF2-40B4-BE49-F238E27FC236}">
                    <a16:creationId xmlns:a16="http://schemas.microsoft.com/office/drawing/2014/main" id="{D70E8C48-A6EF-3624-568F-BB870E00636B}"/>
                  </a:ext>
                </a:extLst>
              </p14:cNvPr>
              <p14:cNvContentPartPr/>
              <p14:nvPr/>
            </p14:nvContentPartPr>
            <p14:xfrm>
              <a:off x="3884858" y="5577022"/>
              <a:ext cx="58680" cy="186480"/>
            </p14:xfrm>
          </p:contentPart>
        </mc:Choice>
        <mc:Fallback>
          <p:pic>
            <p:nvPicPr>
              <p:cNvPr id="485" name="Freihand 484">
                <a:extLst>
                  <a:ext uri="{FF2B5EF4-FFF2-40B4-BE49-F238E27FC236}">
                    <a16:creationId xmlns:a16="http://schemas.microsoft.com/office/drawing/2014/main" id="{D70E8C48-A6EF-3624-568F-BB870E00636B}"/>
                  </a:ext>
                </a:extLst>
              </p:cNvPr>
              <p:cNvPicPr/>
              <p:nvPr/>
            </p:nvPicPr>
            <p:blipFill>
              <a:blip r:embed="rId733"/>
              <a:stretch>
                <a:fillRect/>
              </a:stretch>
            </p:blipFill>
            <p:spPr>
              <a:xfrm>
                <a:off x="3875858" y="5568382"/>
                <a:ext cx="7632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4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84707250-7A9F-9119-79AA-D45DD4CBED58}"/>
                  </a:ext>
                </a:extLst>
              </p14:cNvPr>
              <p14:cNvContentPartPr/>
              <p14:nvPr/>
            </p14:nvContentPartPr>
            <p14:xfrm>
              <a:off x="3677498" y="5871142"/>
              <a:ext cx="358920" cy="30960"/>
            </p14:xfrm>
          </p:contentPart>
        </mc:Choice>
        <mc:Fallback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84707250-7A9F-9119-79AA-D45DD4CBED58}"/>
                  </a:ext>
                </a:extLst>
              </p:cNvPr>
              <p:cNvPicPr/>
              <p:nvPr/>
            </p:nvPicPr>
            <p:blipFill>
              <a:blip r:embed="rId735"/>
              <a:stretch>
                <a:fillRect/>
              </a:stretch>
            </p:blipFill>
            <p:spPr>
              <a:xfrm>
                <a:off x="3668498" y="5862502"/>
                <a:ext cx="3765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6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0E38F2D1-F7FF-7FC7-5476-DB84B768EC42}"/>
                  </a:ext>
                </a:extLst>
              </p14:cNvPr>
              <p14:cNvContentPartPr/>
              <p14:nvPr/>
            </p14:nvContentPartPr>
            <p14:xfrm>
              <a:off x="3535298" y="6028822"/>
              <a:ext cx="132120" cy="193320"/>
            </p14:xfrm>
          </p:contentPart>
        </mc:Choice>
        <mc:Fallback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0E38F2D1-F7FF-7FC7-5476-DB84B768EC42}"/>
                  </a:ext>
                </a:extLst>
              </p:cNvPr>
              <p:cNvPicPr/>
              <p:nvPr/>
            </p:nvPicPr>
            <p:blipFill>
              <a:blip r:embed="rId737"/>
              <a:stretch>
                <a:fillRect/>
              </a:stretch>
            </p:blipFill>
            <p:spPr>
              <a:xfrm>
                <a:off x="3526298" y="6019822"/>
                <a:ext cx="14976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8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FAE90D7D-4061-D10B-E6E0-5B6A63322076}"/>
                  </a:ext>
                </a:extLst>
              </p14:cNvPr>
              <p14:cNvContentPartPr/>
              <p14:nvPr/>
            </p14:nvContentPartPr>
            <p14:xfrm>
              <a:off x="3759218" y="6110182"/>
              <a:ext cx="98280" cy="22680"/>
            </p14:xfrm>
          </p:contentPart>
        </mc:Choice>
        <mc:Fallback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FAE90D7D-4061-D10B-E6E0-5B6A63322076}"/>
                  </a:ext>
                </a:extLst>
              </p:cNvPr>
              <p:cNvPicPr/>
              <p:nvPr/>
            </p:nvPicPr>
            <p:blipFill>
              <a:blip r:embed="rId739"/>
              <a:stretch>
                <a:fillRect/>
              </a:stretch>
            </p:blipFill>
            <p:spPr>
              <a:xfrm>
                <a:off x="3750578" y="6101182"/>
                <a:ext cx="11592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0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7779CA41-318F-A35A-DFE1-C521EE607527}"/>
                  </a:ext>
                </a:extLst>
              </p14:cNvPr>
              <p14:cNvContentPartPr/>
              <p14:nvPr/>
            </p14:nvContentPartPr>
            <p14:xfrm>
              <a:off x="3888818" y="6032062"/>
              <a:ext cx="85320" cy="144720"/>
            </p14:xfrm>
          </p:contentPart>
        </mc:Choice>
        <mc:Fallback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7779CA41-318F-A35A-DFE1-C521EE607527}"/>
                  </a:ext>
                </a:extLst>
              </p:cNvPr>
              <p:cNvPicPr/>
              <p:nvPr/>
            </p:nvPicPr>
            <p:blipFill>
              <a:blip r:embed="rId741"/>
              <a:stretch>
                <a:fillRect/>
              </a:stretch>
            </p:blipFill>
            <p:spPr>
              <a:xfrm>
                <a:off x="3880178" y="6023422"/>
                <a:ext cx="10296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2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08C5FADD-C2C9-154A-F737-FAB77D993A19}"/>
                  </a:ext>
                </a:extLst>
              </p14:cNvPr>
              <p14:cNvContentPartPr/>
              <p14:nvPr/>
            </p14:nvContentPartPr>
            <p14:xfrm>
              <a:off x="3996098" y="6120982"/>
              <a:ext cx="76320" cy="70920"/>
            </p14:xfrm>
          </p:contentPart>
        </mc:Choice>
        <mc:Fallback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08C5FADD-C2C9-154A-F737-FAB77D993A19}"/>
                  </a:ext>
                </a:extLst>
              </p:cNvPr>
              <p:cNvPicPr/>
              <p:nvPr/>
            </p:nvPicPr>
            <p:blipFill>
              <a:blip r:embed="rId743"/>
              <a:stretch>
                <a:fillRect/>
              </a:stretch>
            </p:blipFill>
            <p:spPr>
              <a:xfrm>
                <a:off x="3987458" y="6111982"/>
                <a:ext cx="9396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4">
            <p14:nvContentPartPr>
              <p14:cNvPr id="491" name="Freihand 490">
                <a:extLst>
                  <a:ext uri="{FF2B5EF4-FFF2-40B4-BE49-F238E27FC236}">
                    <a16:creationId xmlns:a16="http://schemas.microsoft.com/office/drawing/2014/main" id="{79658921-1885-6BBF-82FA-16F47AFEDFE5}"/>
                  </a:ext>
                </a:extLst>
              </p14:cNvPr>
              <p14:cNvContentPartPr/>
              <p14:nvPr/>
            </p14:nvContentPartPr>
            <p14:xfrm>
              <a:off x="4052978" y="6116662"/>
              <a:ext cx="58680" cy="155160"/>
            </p14:xfrm>
          </p:contentPart>
        </mc:Choice>
        <mc:Fallback>
          <p:pic>
            <p:nvPicPr>
              <p:cNvPr id="491" name="Freihand 490">
                <a:extLst>
                  <a:ext uri="{FF2B5EF4-FFF2-40B4-BE49-F238E27FC236}">
                    <a16:creationId xmlns:a16="http://schemas.microsoft.com/office/drawing/2014/main" id="{79658921-1885-6BBF-82FA-16F47AFEDFE5}"/>
                  </a:ext>
                </a:extLst>
              </p:cNvPr>
              <p:cNvPicPr/>
              <p:nvPr/>
            </p:nvPicPr>
            <p:blipFill>
              <a:blip r:embed="rId745"/>
              <a:stretch>
                <a:fillRect/>
              </a:stretch>
            </p:blipFill>
            <p:spPr>
              <a:xfrm>
                <a:off x="4043978" y="6108022"/>
                <a:ext cx="7632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6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8F2F0520-9AD3-E72E-C2D5-953EB92101C1}"/>
                  </a:ext>
                </a:extLst>
              </p14:cNvPr>
              <p14:cNvContentPartPr/>
              <p14:nvPr/>
            </p14:nvContentPartPr>
            <p14:xfrm>
              <a:off x="4242698" y="5831542"/>
              <a:ext cx="51840" cy="64440"/>
            </p14:xfrm>
          </p:contentPart>
        </mc:Choice>
        <mc:Fallback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8F2F0520-9AD3-E72E-C2D5-953EB92101C1}"/>
                  </a:ext>
                </a:extLst>
              </p:cNvPr>
              <p:cNvPicPr/>
              <p:nvPr/>
            </p:nvPicPr>
            <p:blipFill>
              <a:blip r:embed="rId747"/>
              <a:stretch>
                <a:fillRect/>
              </a:stretch>
            </p:blipFill>
            <p:spPr>
              <a:xfrm>
                <a:off x="4234058" y="5822902"/>
                <a:ext cx="694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8">
            <p14:nvContentPartPr>
              <p14:cNvPr id="494" name="Freihand 493">
                <a:extLst>
                  <a:ext uri="{FF2B5EF4-FFF2-40B4-BE49-F238E27FC236}">
                    <a16:creationId xmlns:a16="http://schemas.microsoft.com/office/drawing/2014/main" id="{B9338127-A062-1AE3-A486-80E943AFBEB9}"/>
                  </a:ext>
                </a:extLst>
              </p14:cNvPr>
              <p14:cNvContentPartPr/>
              <p14:nvPr/>
            </p14:nvContentPartPr>
            <p14:xfrm>
              <a:off x="4458698" y="5602222"/>
              <a:ext cx="205200" cy="155160"/>
            </p14:xfrm>
          </p:contentPart>
        </mc:Choice>
        <mc:Fallback>
          <p:pic>
            <p:nvPicPr>
              <p:cNvPr id="494" name="Freihand 493">
                <a:extLst>
                  <a:ext uri="{FF2B5EF4-FFF2-40B4-BE49-F238E27FC236}">
                    <a16:creationId xmlns:a16="http://schemas.microsoft.com/office/drawing/2014/main" id="{B9338127-A062-1AE3-A486-80E943AFBEB9}"/>
                  </a:ext>
                </a:extLst>
              </p:cNvPr>
              <p:cNvPicPr/>
              <p:nvPr/>
            </p:nvPicPr>
            <p:blipFill>
              <a:blip r:embed="rId749"/>
              <a:stretch>
                <a:fillRect/>
              </a:stretch>
            </p:blipFill>
            <p:spPr>
              <a:xfrm>
                <a:off x="4449698" y="5593222"/>
                <a:ext cx="2228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0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CE5F9D20-63F7-7072-7D23-AA542AB07295}"/>
                  </a:ext>
                </a:extLst>
              </p14:cNvPr>
              <p14:cNvContentPartPr/>
              <p14:nvPr/>
            </p14:nvContentPartPr>
            <p14:xfrm>
              <a:off x="4405418" y="5839102"/>
              <a:ext cx="353520" cy="18000"/>
            </p14:xfrm>
          </p:contentPart>
        </mc:Choice>
        <mc:Fallback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CE5F9D20-63F7-7072-7D23-AA542AB07295}"/>
                  </a:ext>
                </a:extLst>
              </p:cNvPr>
              <p:cNvPicPr/>
              <p:nvPr/>
            </p:nvPicPr>
            <p:blipFill>
              <a:blip r:embed="rId751"/>
              <a:stretch>
                <a:fillRect/>
              </a:stretch>
            </p:blipFill>
            <p:spPr>
              <a:xfrm>
                <a:off x="4396778" y="5830462"/>
                <a:ext cx="3711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2">
            <p14:nvContentPartPr>
              <p14:cNvPr id="496" name="Freihand 495">
                <a:extLst>
                  <a:ext uri="{FF2B5EF4-FFF2-40B4-BE49-F238E27FC236}">
                    <a16:creationId xmlns:a16="http://schemas.microsoft.com/office/drawing/2014/main" id="{96283B48-8419-968E-3BC0-3A077E8E1D73}"/>
                  </a:ext>
                </a:extLst>
              </p14:cNvPr>
              <p14:cNvContentPartPr/>
              <p14:nvPr/>
            </p14:nvContentPartPr>
            <p14:xfrm>
              <a:off x="4444298" y="5982382"/>
              <a:ext cx="127800" cy="231120"/>
            </p14:xfrm>
          </p:contentPart>
        </mc:Choice>
        <mc:Fallback>
          <p:pic>
            <p:nvPicPr>
              <p:cNvPr id="496" name="Freihand 495">
                <a:extLst>
                  <a:ext uri="{FF2B5EF4-FFF2-40B4-BE49-F238E27FC236}">
                    <a16:creationId xmlns:a16="http://schemas.microsoft.com/office/drawing/2014/main" id="{96283B48-8419-968E-3BC0-3A077E8E1D73}"/>
                  </a:ext>
                </a:extLst>
              </p:cNvPr>
              <p:cNvPicPr/>
              <p:nvPr/>
            </p:nvPicPr>
            <p:blipFill>
              <a:blip r:embed="rId753"/>
              <a:stretch>
                <a:fillRect/>
              </a:stretch>
            </p:blipFill>
            <p:spPr>
              <a:xfrm>
                <a:off x="4435298" y="5973382"/>
                <a:ext cx="1454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4">
            <p14:nvContentPartPr>
              <p14:cNvPr id="497" name="Freihand 496">
                <a:extLst>
                  <a:ext uri="{FF2B5EF4-FFF2-40B4-BE49-F238E27FC236}">
                    <a16:creationId xmlns:a16="http://schemas.microsoft.com/office/drawing/2014/main" id="{116ECBAA-4B5D-0CF5-E8F8-568A23CF8A47}"/>
                  </a:ext>
                </a:extLst>
              </p14:cNvPr>
              <p14:cNvContentPartPr/>
              <p14:nvPr/>
            </p14:nvContentPartPr>
            <p14:xfrm>
              <a:off x="4607018" y="6172462"/>
              <a:ext cx="68040" cy="83160"/>
            </p14:xfrm>
          </p:contentPart>
        </mc:Choice>
        <mc:Fallback>
          <p:pic>
            <p:nvPicPr>
              <p:cNvPr id="497" name="Freihand 496">
                <a:extLst>
                  <a:ext uri="{FF2B5EF4-FFF2-40B4-BE49-F238E27FC236}">
                    <a16:creationId xmlns:a16="http://schemas.microsoft.com/office/drawing/2014/main" id="{116ECBAA-4B5D-0CF5-E8F8-568A23CF8A47}"/>
                  </a:ext>
                </a:extLst>
              </p:cNvPr>
              <p:cNvPicPr/>
              <p:nvPr/>
            </p:nvPicPr>
            <p:blipFill>
              <a:blip r:embed="rId755"/>
              <a:stretch>
                <a:fillRect/>
              </a:stretch>
            </p:blipFill>
            <p:spPr>
              <a:xfrm>
                <a:off x="4598018" y="6163822"/>
                <a:ext cx="8568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6">
            <p14:nvContentPartPr>
              <p14:cNvPr id="498" name="Freihand 497">
                <a:extLst>
                  <a:ext uri="{FF2B5EF4-FFF2-40B4-BE49-F238E27FC236}">
                    <a16:creationId xmlns:a16="http://schemas.microsoft.com/office/drawing/2014/main" id="{F7C941CD-3970-A500-2B72-4C2639C2C825}"/>
                  </a:ext>
                </a:extLst>
              </p14:cNvPr>
              <p14:cNvContentPartPr/>
              <p14:nvPr/>
            </p14:nvContentPartPr>
            <p14:xfrm>
              <a:off x="4642298" y="6033142"/>
              <a:ext cx="15480" cy="58680"/>
            </p14:xfrm>
          </p:contentPart>
        </mc:Choice>
        <mc:Fallback>
          <p:pic>
            <p:nvPicPr>
              <p:cNvPr id="498" name="Freihand 497">
                <a:extLst>
                  <a:ext uri="{FF2B5EF4-FFF2-40B4-BE49-F238E27FC236}">
                    <a16:creationId xmlns:a16="http://schemas.microsoft.com/office/drawing/2014/main" id="{F7C941CD-3970-A500-2B72-4C2639C2C825}"/>
                  </a:ext>
                </a:extLst>
              </p:cNvPr>
              <p:cNvPicPr/>
              <p:nvPr/>
            </p:nvPicPr>
            <p:blipFill>
              <a:blip r:embed="rId757"/>
              <a:stretch>
                <a:fillRect/>
              </a:stretch>
            </p:blipFill>
            <p:spPr>
              <a:xfrm>
                <a:off x="4633298" y="6024502"/>
                <a:ext cx="331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8">
            <p14:nvContentPartPr>
              <p14:cNvPr id="507" name="Freihand 506">
                <a:extLst>
                  <a:ext uri="{FF2B5EF4-FFF2-40B4-BE49-F238E27FC236}">
                    <a16:creationId xmlns:a16="http://schemas.microsoft.com/office/drawing/2014/main" id="{AD6E9162-ED3D-9C84-AAA7-D9DAD2BC2A46}"/>
                  </a:ext>
                </a:extLst>
              </p14:cNvPr>
              <p14:cNvContentPartPr/>
              <p14:nvPr/>
            </p14:nvContentPartPr>
            <p14:xfrm>
              <a:off x="4243058" y="4447342"/>
              <a:ext cx="199440" cy="289800"/>
            </p14:xfrm>
          </p:contentPart>
        </mc:Choice>
        <mc:Fallback>
          <p:pic>
            <p:nvPicPr>
              <p:cNvPr id="507" name="Freihand 506">
                <a:extLst>
                  <a:ext uri="{FF2B5EF4-FFF2-40B4-BE49-F238E27FC236}">
                    <a16:creationId xmlns:a16="http://schemas.microsoft.com/office/drawing/2014/main" id="{AD6E9162-ED3D-9C84-AAA7-D9DAD2BC2A46}"/>
                  </a:ext>
                </a:extLst>
              </p:cNvPr>
              <p:cNvPicPr/>
              <p:nvPr/>
            </p:nvPicPr>
            <p:blipFill>
              <a:blip r:embed="rId759"/>
              <a:stretch>
                <a:fillRect/>
              </a:stretch>
            </p:blipFill>
            <p:spPr>
              <a:xfrm>
                <a:off x="4234418" y="4438342"/>
                <a:ext cx="21708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0">
            <p14:nvContentPartPr>
              <p14:cNvPr id="512" name="Freihand 511">
                <a:extLst>
                  <a:ext uri="{FF2B5EF4-FFF2-40B4-BE49-F238E27FC236}">
                    <a16:creationId xmlns:a16="http://schemas.microsoft.com/office/drawing/2014/main" id="{62F636E6-4FB8-31C7-4D0B-277B71E43E16}"/>
                  </a:ext>
                </a:extLst>
              </p14:cNvPr>
              <p14:cNvContentPartPr/>
              <p14:nvPr/>
            </p14:nvContentPartPr>
            <p14:xfrm>
              <a:off x="3713138" y="4795102"/>
              <a:ext cx="38160" cy="56880"/>
            </p14:xfrm>
          </p:contentPart>
        </mc:Choice>
        <mc:Fallback>
          <p:pic>
            <p:nvPicPr>
              <p:cNvPr id="512" name="Freihand 511">
                <a:extLst>
                  <a:ext uri="{FF2B5EF4-FFF2-40B4-BE49-F238E27FC236}">
                    <a16:creationId xmlns:a16="http://schemas.microsoft.com/office/drawing/2014/main" id="{62F636E6-4FB8-31C7-4D0B-277B71E43E16}"/>
                  </a:ext>
                </a:extLst>
              </p:cNvPr>
              <p:cNvPicPr/>
              <p:nvPr/>
            </p:nvPicPr>
            <p:blipFill>
              <a:blip r:embed="rId761"/>
              <a:stretch>
                <a:fillRect/>
              </a:stretch>
            </p:blipFill>
            <p:spPr>
              <a:xfrm>
                <a:off x="3704138" y="4786462"/>
                <a:ext cx="5580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2">
            <p14:nvContentPartPr>
              <p14:cNvPr id="513" name="Freihand 512">
                <a:extLst>
                  <a:ext uri="{FF2B5EF4-FFF2-40B4-BE49-F238E27FC236}">
                    <a16:creationId xmlns:a16="http://schemas.microsoft.com/office/drawing/2014/main" id="{0B7877A7-8390-E31E-C625-9ED416685380}"/>
                  </a:ext>
                </a:extLst>
              </p14:cNvPr>
              <p14:cNvContentPartPr/>
              <p14:nvPr/>
            </p14:nvContentPartPr>
            <p14:xfrm>
              <a:off x="2978378" y="4330702"/>
              <a:ext cx="724680" cy="1002240"/>
            </p14:xfrm>
          </p:contentPart>
        </mc:Choice>
        <mc:Fallback>
          <p:pic>
            <p:nvPicPr>
              <p:cNvPr id="513" name="Freihand 512">
                <a:extLst>
                  <a:ext uri="{FF2B5EF4-FFF2-40B4-BE49-F238E27FC236}">
                    <a16:creationId xmlns:a16="http://schemas.microsoft.com/office/drawing/2014/main" id="{0B7877A7-8390-E31E-C625-9ED416685380}"/>
                  </a:ext>
                </a:extLst>
              </p:cNvPr>
              <p:cNvPicPr/>
              <p:nvPr/>
            </p:nvPicPr>
            <p:blipFill>
              <a:blip r:embed="rId763"/>
              <a:stretch>
                <a:fillRect/>
              </a:stretch>
            </p:blipFill>
            <p:spPr>
              <a:xfrm>
                <a:off x="2969378" y="4321702"/>
                <a:ext cx="742320" cy="101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40" name="Gruppieren 539">
            <a:extLst>
              <a:ext uri="{FF2B5EF4-FFF2-40B4-BE49-F238E27FC236}">
                <a16:creationId xmlns:a16="http://schemas.microsoft.com/office/drawing/2014/main" id="{AA690937-525C-1052-2AEF-A88F8A0D6056}"/>
              </a:ext>
            </a:extLst>
          </p:cNvPr>
          <p:cNvGrpSpPr/>
          <p:nvPr/>
        </p:nvGrpSpPr>
        <p:grpSpPr>
          <a:xfrm>
            <a:off x="4946138" y="5187502"/>
            <a:ext cx="2718720" cy="890640"/>
            <a:chOff x="4946138" y="5187502"/>
            <a:chExt cx="2718720" cy="89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1FA296AA-2723-F7EF-10EB-3F910E0A4515}"/>
                    </a:ext>
                  </a:extLst>
                </p14:cNvPr>
                <p14:cNvContentPartPr/>
                <p14:nvPr/>
              </p14:nvContentPartPr>
              <p14:xfrm>
                <a:off x="4946138" y="5760622"/>
                <a:ext cx="227880" cy="1800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1FA296AA-2723-F7EF-10EB-3F910E0A4515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4937138" y="5751982"/>
                  <a:ext cx="245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38C68730-C66B-0A2C-DE68-11A379332426}"/>
                    </a:ext>
                  </a:extLst>
                </p14:cNvPr>
                <p14:cNvContentPartPr/>
                <p14:nvPr/>
              </p14:nvContentPartPr>
              <p14:xfrm>
                <a:off x="4970978" y="5847382"/>
                <a:ext cx="182160" cy="1620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38C68730-C66B-0A2C-DE68-11A379332426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4961978" y="5838742"/>
                  <a:ext cx="1998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62C1EED6-3171-EB5C-2824-356FEEA6170B}"/>
                    </a:ext>
                  </a:extLst>
                </p14:cNvPr>
                <p14:cNvContentPartPr/>
                <p14:nvPr/>
              </p14:nvContentPartPr>
              <p14:xfrm>
                <a:off x="5344298" y="5640022"/>
                <a:ext cx="145800" cy="13104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62C1EED6-3171-EB5C-2824-356FEEA6170B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5335298" y="5631382"/>
                  <a:ext cx="1634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A182B556-1B05-C2BD-3C6E-53F0B6A2CD0C}"/>
                    </a:ext>
                  </a:extLst>
                </p14:cNvPr>
                <p14:cNvContentPartPr/>
                <p14:nvPr/>
              </p14:nvContentPartPr>
              <p14:xfrm>
                <a:off x="5467418" y="5601502"/>
                <a:ext cx="60840" cy="35064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A182B556-1B05-C2BD-3C6E-53F0B6A2CD0C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5458418" y="5592502"/>
                  <a:ext cx="7848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67BAE66B-523C-DB1C-1AAA-94213811DDF1}"/>
                    </a:ext>
                  </a:extLst>
                </p14:cNvPr>
                <p14:cNvContentPartPr/>
                <p14:nvPr/>
              </p14:nvContentPartPr>
              <p14:xfrm>
                <a:off x="5794298" y="5548222"/>
                <a:ext cx="25200" cy="21168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67BAE66B-523C-DB1C-1AAA-94213811DDF1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5785658" y="5539222"/>
                  <a:ext cx="428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0E0F1078-DDE9-F54C-18FD-295F8825A69C}"/>
                    </a:ext>
                  </a:extLst>
                </p14:cNvPr>
                <p14:cNvContentPartPr/>
                <p14:nvPr/>
              </p14:nvContentPartPr>
              <p14:xfrm>
                <a:off x="5717618" y="5655862"/>
                <a:ext cx="157680" cy="5076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0E0F1078-DDE9-F54C-18FD-295F8825A69C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5708618" y="5647222"/>
                  <a:ext cx="1753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DFFCBE42-FA78-50B8-F330-DA7D041D8D52}"/>
                    </a:ext>
                  </a:extLst>
                </p14:cNvPr>
                <p14:cNvContentPartPr/>
                <p14:nvPr/>
              </p14:nvContentPartPr>
              <p14:xfrm>
                <a:off x="6148538" y="5379382"/>
                <a:ext cx="94680" cy="13104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DFFCBE42-FA78-50B8-F330-DA7D041D8D52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6139898" y="5370742"/>
                  <a:ext cx="1123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08B64DCD-7AAA-B3E6-0CE6-CA94DDC0BDB9}"/>
                    </a:ext>
                  </a:extLst>
                </p14:cNvPr>
                <p14:cNvContentPartPr/>
                <p14:nvPr/>
              </p14:nvContentPartPr>
              <p14:xfrm>
                <a:off x="6127298" y="5187502"/>
                <a:ext cx="39960" cy="2556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08B64DCD-7AAA-B3E6-0CE6-CA94DDC0BDB9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6118298" y="5178862"/>
                  <a:ext cx="57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A4706889-BC2A-29A4-4DE9-2A358B5882A5}"/>
                    </a:ext>
                  </a:extLst>
                </p14:cNvPr>
                <p14:cNvContentPartPr/>
                <p14:nvPr/>
              </p14:nvContentPartPr>
              <p14:xfrm>
                <a:off x="6315218" y="5447782"/>
                <a:ext cx="81000" cy="8280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A4706889-BC2A-29A4-4DE9-2A358B5882A5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6306218" y="5439142"/>
                  <a:ext cx="986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AC0DDE0F-59D8-2A40-7D74-5D3CD3D49751}"/>
                    </a:ext>
                  </a:extLst>
                </p14:cNvPr>
                <p14:cNvContentPartPr/>
                <p14:nvPr/>
              </p14:nvContentPartPr>
              <p14:xfrm>
                <a:off x="6345098" y="5312782"/>
                <a:ext cx="9000" cy="2304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AC0DDE0F-59D8-2A40-7D74-5D3CD3D49751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6336098" y="5304142"/>
                  <a:ext cx="266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8B05E767-D529-BEF5-A821-7EBDA75AA0D6}"/>
                    </a:ext>
                  </a:extLst>
                </p14:cNvPr>
                <p14:cNvContentPartPr/>
                <p14:nvPr/>
              </p14:nvContentPartPr>
              <p14:xfrm>
                <a:off x="6084818" y="5577022"/>
                <a:ext cx="435600" cy="4824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8B05E767-D529-BEF5-A821-7EBDA75AA0D6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6076178" y="5568382"/>
                  <a:ext cx="4532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B881F47E-39FD-B321-BA45-7B7B6146D4A1}"/>
                    </a:ext>
                  </a:extLst>
                </p14:cNvPr>
                <p14:cNvContentPartPr/>
                <p14:nvPr/>
              </p14:nvContentPartPr>
              <p14:xfrm>
                <a:off x="5964578" y="5830822"/>
                <a:ext cx="140400" cy="20880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B881F47E-39FD-B321-BA45-7B7B6146D4A1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5955578" y="5822182"/>
                  <a:ext cx="1580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E2D5EAEF-F46D-BFC9-D2EA-FF613089DDEE}"/>
                    </a:ext>
                  </a:extLst>
                </p14:cNvPr>
                <p14:cNvContentPartPr/>
                <p14:nvPr/>
              </p14:nvContentPartPr>
              <p14:xfrm>
                <a:off x="6202538" y="5938822"/>
                <a:ext cx="84960" cy="1836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E2D5EAEF-F46D-BFC9-D2EA-FF613089DDEE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6193898" y="5929822"/>
                  <a:ext cx="102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72C998FC-8CD1-397A-CA80-10C6AAAAC99D}"/>
                    </a:ext>
                  </a:extLst>
                </p14:cNvPr>
                <p14:cNvContentPartPr/>
                <p14:nvPr/>
              </p14:nvContentPartPr>
              <p14:xfrm>
                <a:off x="6369218" y="5804182"/>
                <a:ext cx="116640" cy="15444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72C998FC-8CD1-397A-CA80-10C6AAAAC99D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6360578" y="5795542"/>
                  <a:ext cx="1342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08C54A00-57A7-875C-9FE9-465C69987EBB}"/>
                    </a:ext>
                  </a:extLst>
                </p14:cNvPr>
                <p14:cNvContentPartPr/>
                <p14:nvPr/>
              </p14:nvContentPartPr>
              <p14:xfrm>
                <a:off x="6384338" y="5934502"/>
                <a:ext cx="101520" cy="1908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08C54A00-57A7-875C-9FE9-465C69987EBB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6375338" y="5925862"/>
                  <a:ext cx="119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37E6F3EC-25A9-135D-76C4-89818C46A329}"/>
                    </a:ext>
                  </a:extLst>
                </p14:cNvPr>
                <p14:cNvContentPartPr/>
                <p14:nvPr/>
              </p14:nvContentPartPr>
              <p14:xfrm>
                <a:off x="6516458" y="5894542"/>
                <a:ext cx="74160" cy="6732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37E6F3EC-25A9-135D-76C4-89818C46A329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6507458" y="5885542"/>
                  <a:ext cx="918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5679542E-1B79-A0A6-3673-7CC8CE2C2D10}"/>
                    </a:ext>
                  </a:extLst>
                </p14:cNvPr>
                <p14:cNvContentPartPr/>
                <p14:nvPr/>
              </p14:nvContentPartPr>
              <p14:xfrm>
                <a:off x="6516098" y="5876902"/>
                <a:ext cx="102960" cy="20124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5679542E-1B79-A0A6-3673-7CC8CE2C2D10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6507458" y="5867902"/>
                  <a:ext cx="1206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237EEE6F-ABD4-A66E-C31B-06350D0B77ED}"/>
                    </a:ext>
                  </a:extLst>
                </p14:cNvPr>
                <p14:cNvContentPartPr/>
                <p14:nvPr/>
              </p14:nvContentPartPr>
              <p14:xfrm>
                <a:off x="6729218" y="5535262"/>
                <a:ext cx="62640" cy="4788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237EEE6F-ABD4-A66E-C31B-06350D0B77ED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6720578" y="5526262"/>
                  <a:ext cx="802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1BDA6D5A-1F60-CA23-158F-B761752A94DA}"/>
                    </a:ext>
                  </a:extLst>
                </p14:cNvPr>
                <p14:cNvContentPartPr/>
                <p14:nvPr/>
              </p14:nvContentPartPr>
              <p14:xfrm>
                <a:off x="6916418" y="5202982"/>
                <a:ext cx="145800" cy="23868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1BDA6D5A-1F60-CA23-158F-B761752A94DA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6907418" y="5193982"/>
                  <a:ext cx="1634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544F74C3-0358-0DF8-7911-0018F094EFC6}"/>
                    </a:ext>
                  </a:extLst>
                </p14:cNvPr>
                <p14:cNvContentPartPr/>
                <p14:nvPr/>
              </p14:nvContentPartPr>
              <p14:xfrm>
                <a:off x="7104338" y="5357422"/>
                <a:ext cx="91440" cy="6948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544F74C3-0358-0DF8-7911-0018F094EFC6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7095338" y="5348422"/>
                  <a:ext cx="1090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8F82D044-1466-EAE5-1359-8C0A9D337D95}"/>
                    </a:ext>
                  </a:extLst>
                </p14:cNvPr>
                <p14:cNvContentPartPr/>
                <p14:nvPr/>
              </p14:nvContentPartPr>
              <p14:xfrm>
                <a:off x="7151498" y="5338342"/>
                <a:ext cx="69120" cy="18864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8F82D044-1466-EAE5-1359-8C0A9D337D95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7142498" y="5329342"/>
                  <a:ext cx="867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03377918-A07E-E410-52AE-0AF47A3F328E}"/>
                    </a:ext>
                  </a:extLst>
                </p14:cNvPr>
                <p14:cNvContentPartPr/>
                <p14:nvPr/>
              </p14:nvContentPartPr>
              <p14:xfrm>
                <a:off x="6912818" y="5567302"/>
                <a:ext cx="334080" cy="4788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03377918-A07E-E410-52AE-0AF47A3F328E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6903818" y="5558302"/>
                  <a:ext cx="3517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085279FE-BE07-72EF-BD30-0A9233A9453C}"/>
                    </a:ext>
                  </a:extLst>
                </p14:cNvPr>
                <p14:cNvContentPartPr/>
                <p14:nvPr/>
              </p14:nvContentPartPr>
              <p14:xfrm>
                <a:off x="6935138" y="5710222"/>
                <a:ext cx="169920" cy="27792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085279FE-BE07-72EF-BD30-0A9233A9453C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6926138" y="5701582"/>
                  <a:ext cx="1875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552930CA-DF28-9D02-B584-E7F48F0FCB77}"/>
                    </a:ext>
                  </a:extLst>
                </p14:cNvPr>
                <p14:cNvContentPartPr/>
                <p14:nvPr/>
              </p14:nvContentPartPr>
              <p14:xfrm>
                <a:off x="7174178" y="5898502"/>
                <a:ext cx="66960" cy="12852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552930CA-DF28-9D02-B584-E7F48F0FCB77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7165178" y="5889502"/>
                  <a:ext cx="846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A1EDFD88-F7D1-814D-1D14-1D939007F1C8}"/>
                    </a:ext>
                  </a:extLst>
                </p14:cNvPr>
                <p14:cNvContentPartPr/>
                <p14:nvPr/>
              </p14:nvContentPartPr>
              <p14:xfrm>
                <a:off x="7217018" y="5796262"/>
                <a:ext cx="4320" cy="1116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A1EDFD88-F7D1-814D-1D14-1D939007F1C8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7208018" y="5787622"/>
                  <a:ext cx="21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833CD500-2821-1966-2EF6-610353F1DD15}"/>
                    </a:ext>
                  </a:extLst>
                </p14:cNvPr>
                <p14:cNvContentPartPr/>
                <p14:nvPr/>
              </p14:nvContentPartPr>
              <p14:xfrm>
                <a:off x="7407818" y="5503942"/>
                <a:ext cx="176400" cy="11988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833CD500-2821-1966-2EF6-610353F1DD15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7398818" y="5494942"/>
                  <a:ext cx="1940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D5213779-B18E-89B1-12FD-93BC84F9EA8E}"/>
                    </a:ext>
                  </a:extLst>
                </p14:cNvPr>
                <p14:cNvContentPartPr/>
                <p14:nvPr/>
              </p14:nvContentPartPr>
              <p14:xfrm>
                <a:off x="7535258" y="5463982"/>
                <a:ext cx="129600" cy="36396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D5213779-B18E-89B1-12FD-93BC84F9EA8E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7526618" y="5454982"/>
                  <a:ext cx="147240" cy="381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33817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</Words>
  <Application>Microsoft Office PowerPoint</Application>
  <PresentationFormat>Breitbild</PresentationFormat>
  <Paragraphs>83</Paragraphs>
  <Slides>10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8" baseType="lpstr">
      <vt:lpstr>Arial</vt:lpstr>
      <vt:lpstr>Arial Unicode MS</vt:lpstr>
      <vt:lpstr>Calibri</vt:lpstr>
      <vt:lpstr>Calibri Light</vt:lpstr>
      <vt:lpstr>Cambria Math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Bernhard Köster</cp:lastModifiedBy>
  <cp:revision>718</cp:revision>
  <dcterms:created xsi:type="dcterms:W3CDTF">2019-02-11T10:45:01Z</dcterms:created>
  <dcterms:modified xsi:type="dcterms:W3CDTF">2022-05-02T11:48:29Z</dcterms:modified>
</cp:coreProperties>
</file>