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ppt/ink/ink12.xml" ContentType="application/inkml+xml"/>
  <Override PartName="/ppt/ink/ink13.xml" ContentType="application/inkml+xml"/>
  <Override PartName="/ppt/ink/ink14.xml" ContentType="application/inkml+xml"/>
  <Override PartName="/ppt/ink/ink15.xml" ContentType="application/inkml+xml"/>
  <Override PartName="/ppt/ink/ink16.xml" ContentType="application/inkml+xml"/>
  <Override PartName="/ppt/ink/ink17.xml" ContentType="application/inkml+xml"/>
  <Override PartName="/ppt/ink/ink18.xml" ContentType="application/inkml+xml"/>
  <Override PartName="/ppt/ink/ink19.xml" ContentType="application/inkml+xml"/>
  <Override PartName="/ppt/ink/ink20.xml" ContentType="application/inkml+xml"/>
  <Override PartName="/ppt/ink/ink21.xml" ContentType="application/inkml+xml"/>
  <Override PartName="/ppt/ink/ink22.xml" ContentType="application/inkml+xml"/>
  <Override PartName="/ppt/ink/ink23.xml" ContentType="application/inkml+xml"/>
  <Override PartName="/ppt/ink/ink24.xml" ContentType="application/inkml+xml"/>
  <Override PartName="/ppt/ink/ink25.xml" ContentType="application/inkml+xml"/>
  <Override PartName="/ppt/ink/ink26.xml" ContentType="application/inkml+xml"/>
  <Override PartName="/ppt/ink/ink27.xml" ContentType="application/inkml+xml"/>
  <Override PartName="/ppt/ink/ink28.xml" ContentType="application/inkml+xml"/>
  <Override PartName="/ppt/ink/ink29.xml" ContentType="application/inkml+xml"/>
  <Override PartName="/ppt/ink/ink30.xml" ContentType="application/inkml+xml"/>
  <Override PartName="/ppt/ink/ink31.xml" ContentType="application/inkml+xml"/>
  <Override PartName="/ppt/ink/ink32.xml" ContentType="application/inkml+xml"/>
  <Override PartName="/ppt/ink/ink33.xml" ContentType="application/inkml+xml"/>
  <Override PartName="/ppt/ink/ink34.xml" ContentType="application/inkml+xml"/>
  <Override PartName="/ppt/ink/ink35.xml" ContentType="application/inkml+xml"/>
  <Override PartName="/ppt/ink/ink36.xml" ContentType="application/inkml+xml"/>
  <Override PartName="/ppt/ink/ink37.xml" ContentType="application/inkml+xml"/>
  <Override PartName="/ppt/ink/ink38.xml" ContentType="application/inkml+xml"/>
  <Override PartName="/ppt/ink/ink39.xml" ContentType="application/inkml+xml"/>
  <Override PartName="/ppt/ink/ink40.xml" ContentType="application/inkml+xml"/>
  <Override PartName="/ppt/ink/ink41.xml" ContentType="application/inkml+xml"/>
  <Override PartName="/ppt/ink/ink42.xml" ContentType="application/inkml+xml"/>
  <Override PartName="/ppt/ink/ink43.xml" ContentType="application/inkml+xml"/>
  <Override PartName="/ppt/ink/ink44.xml" ContentType="application/inkml+xml"/>
  <Override PartName="/ppt/ink/ink45.xml" ContentType="application/inkml+xml"/>
  <Override PartName="/ppt/ink/ink46.xml" ContentType="application/inkml+xml"/>
  <Override PartName="/ppt/ink/ink47.xml" ContentType="application/inkml+xml"/>
  <Override PartName="/ppt/ink/ink48.xml" ContentType="application/inkml+xml"/>
  <Override PartName="/ppt/ink/ink49.xml" ContentType="application/inkml+xml"/>
  <Override PartName="/ppt/ink/ink50.xml" ContentType="application/inkml+xml"/>
  <Override PartName="/ppt/ink/ink51.xml" ContentType="application/inkml+xml"/>
  <Override PartName="/ppt/ink/ink52.xml" ContentType="application/inkml+xml"/>
  <Override PartName="/ppt/ink/ink53.xml" ContentType="application/inkml+xml"/>
  <Override PartName="/ppt/ink/ink54.xml" ContentType="application/inkml+xml"/>
  <Override PartName="/ppt/ink/ink55.xml" ContentType="application/inkml+xml"/>
  <Override PartName="/ppt/ink/ink56.xml" ContentType="application/inkml+xml"/>
  <Override PartName="/ppt/ink/ink57.xml" ContentType="application/inkml+xml"/>
  <Override PartName="/ppt/ink/ink58.xml" ContentType="application/inkml+xml"/>
  <Override PartName="/ppt/ink/ink59.xml" ContentType="application/inkml+xml"/>
  <Override PartName="/ppt/ink/ink60.xml" ContentType="application/inkml+xml"/>
  <Override PartName="/ppt/ink/ink61.xml" ContentType="application/inkml+xml"/>
  <Override PartName="/ppt/ink/ink62.xml" ContentType="application/inkml+xml"/>
  <Override PartName="/ppt/ink/ink63.xml" ContentType="application/inkml+xml"/>
  <Override PartName="/ppt/ink/ink64.xml" ContentType="application/inkml+xml"/>
  <Override PartName="/ppt/ink/ink65.xml" ContentType="application/inkml+xml"/>
  <Override PartName="/ppt/ink/ink66.xml" ContentType="application/inkml+xml"/>
  <Override PartName="/ppt/ink/ink67.xml" ContentType="application/inkml+xml"/>
  <Override PartName="/ppt/ink/ink68.xml" ContentType="application/inkml+xml"/>
  <Override PartName="/ppt/ink/ink69.xml" ContentType="application/inkml+xml"/>
  <Override PartName="/ppt/ink/ink70.xml" ContentType="application/inkml+xml"/>
  <Override PartName="/ppt/ink/ink71.xml" ContentType="application/inkml+xml"/>
  <Override PartName="/ppt/ink/ink72.xml" ContentType="application/inkml+xml"/>
  <Override PartName="/ppt/ink/ink73.xml" ContentType="application/inkml+xml"/>
  <Override PartName="/ppt/ink/ink74.xml" ContentType="application/inkml+xml"/>
  <Override PartName="/ppt/ink/ink75.xml" ContentType="application/inkml+xml"/>
  <Override PartName="/ppt/ink/ink76.xml" ContentType="application/inkml+xml"/>
  <Override PartName="/ppt/ink/ink77.xml" ContentType="application/inkml+xml"/>
  <Override PartName="/ppt/ink/ink78.xml" ContentType="application/inkml+xml"/>
  <Override PartName="/ppt/ink/ink79.xml" ContentType="application/inkml+xml"/>
  <Override PartName="/ppt/ink/ink80.xml" ContentType="application/inkml+xml"/>
  <Override PartName="/ppt/ink/ink81.xml" ContentType="application/inkml+xml"/>
  <Override PartName="/ppt/ink/ink82.xml" ContentType="application/inkml+xml"/>
  <Override PartName="/ppt/ink/ink83.xml" ContentType="application/inkml+xml"/>
  <Override PartName="/ppt/ink/ink84.xml" ContentType="application/inkml+xml"/>
  <Override PartName="/ppt/ink/ink85.xml" ContentType="application/inkml+xml"/>
  <Override PartName="/ppt/ink/ink86.xml" ContentType="application/inkml+xml"/>
  <Override PartName="/ppt/ink/ink87.xml" ContentType="application/inkml+xml"/>
  <Override PartName="/ppt/ink/ink88.xml" ContentType="application/inkml+xml"/>
  <Override PartName="/ppt/ink/ink89.xml" ContentType="application/inkml+xml"/>
  <Override PartName="/ppt/ink/ink90.xml" ContentType="application/inkml+xml"/>
  <Override PartName="/ppt/ink/ink91.xml" ContentType="application/inkml+xml"/>
  <Override PartName="/ppt/ink/ink92.xml" ContentType="application/inkml+xml"/>
  <Override PartName="/ppt/ink/ink93.xml" ContentType="application/inkml+xml"/>
  <Override PartName="/ppt/ink/ink94.xml" ContentType="application/inkml+xml"/>
  <Override PartName="/ppt/ink/ink95.xml" ContentType="application/inkml+xml"/>
  <Override PartName="/ppt/ink/ink96.xml" ContentType="application/inkml+xml"/>
  <Override PartName="/ppt/ink/ink97.xml" ContentType="application/inkml+xml"/>
  <Override PartName="/ppt/ink/ink98.xml" ContentType="application/inkml+xml"/>
  <Override PartName="/ppt/ink/ink99.xml" ContentType="application/inkml+xml"/>
  <Override PartName="/ppt/ink/ink100.xml" ContentType="application/inkml+xml"/>
  <Override PartName="/ppt/ink/ink101.xml" ContentType="application/inkml+xml"/>
  <Override PartName="/ppt/ink/ink102.xml" ContentType="application/inkml+xml"/>
  <Override PartName="/ppt/ink/ink103.xml" ContentType="application/inkml+xml"/>
  <Override PartName="/ppt/ink/ink104.xml" ContentType="application/inkml+xml"/>
  <Override PartName="/ppt/ink/ink105.xml" ContentType="application/inkml+xml"/>
  <Override PartName="/ppt/ink/ink106.xml" ContentType="application/inkml+xml"/>
  <Override PartName="/ppt/ink/ink107.xml" ContentType="application/inkml+xml"/>
  <Override PartName="/ppt/ink/ink108.xml" ContentType="application/inkml+xml"/>
  <Override PartName="/ppt/ink/ink109.xml" ContentType="application/inkml+xml"/>
  <Override PartName="/ppt/ink/ink110.xml" ContentType="application/inkml+xml"/>
  <Override PartName="/ppt/ink/ink111.xml" ContentType="application/inkml+xml"/>
  <Override PartName="/ppt/ink/ink112.xml" ContentType="application/inkml+xml"/>
  <Override PartName="/ppt/ink/ink113.xml" ContentType="application/inkml+xml"/>
  <Override PartName="/ppt/ink/ink114.xml" ContentType="application/inkml+xml"/>
  <Override PartName="/ppt/ink/ink115.xml" ContentType="application/inkml+xml"/>
  <Override PartName="/ppt/ink/ink116.xml" ContentType="application/inkml+xml"/>
  <Override PartName="/ppt/ink/ink117.xml" ContentType="application/inkml+xml"/>
  <Override PartName="/ppt/ink/ink118.xml" ContentType="application/inkml+xml"/>
  <Override PartName="/ppt/ink/ink119.xml" ContentType="application/inkml+xml"/>
  <Override PartName="/ppt/ink/ink120.xml" ContentType="application/inkml+xml"/>
  <Override PartName="/ppt/ink/ink121.xml" ContentType="application/inkml+xml"/>
  <Override PartName="/ppt/ink/ink122.xml" ContentType="application/inkml+xml"/>
  <Override PartName="/ppt/ink/ink123.xml" ContentType="application/inkml+xml"/>
  <Override PartName="/ppt/ink/ink124.xml" ContentType="application/inkml+xml"/>
  <Override PartName="/ppt/ink/ink125.xml" ContentType="application/inkml+xml"/>
  <Override PartName="/ppt/ink/ink126.xml" ContentType="application/inkml+xml"/>
  <Override PartName="/ppt/ink/ink127.xml" ContentType="application/inkml+xml"/>
  <Override PartName="/ppt/ink/ink128.xml" ContentType="application/inkml+xml"/>
  <Override PartName="/ppt/ink/ink129.xml" ContentType="application/inkml+xml"/>
  <Override PartName="/ppt/ink/ink130.xml" ContentType="application/inkml+xml"/>
  <Override PartName="/ppt/ink/ink131.xml" ContentType="application/inkml+xml"/>
  <Override PartName="/ppt/ink/ink132.xml" ContentType="application/inkml+xml"/>
  <Override PartName="/ppt/ink/ink133.xml" ContentType="application/inkml+xml"/>
  <Override PartName="/ppt/ink/ink134.xml" ContentType="application/inkml+xml"/>
  <Override PartName="/ppt/ink/ink135.xml" ContentType="application/inkml+xml"/>
  <Override PartName="/ppt/ink/ink136.xml" ContentType="application/inkml+xml"/>
  <Override PartName="/ppt/ink/ink137.xml" ContentType="application/inkml+xml"/>
  <Override PartName="/ppt/ink/ink138.xml" ContentType="application/inkml+xml"/>
  <Override PartName="/ppt/ink/ink139.xml" ContentType="application/inkml+xml"/>
  <Override PartName="/ppt/ink/ink140.xml" ContentType="application/inkml+xml"/>
  <Override PartName="/ppt/ink/ink141.xml" ContentType="application/inkml+xml"/>
  <Override PartName="/ppt/ink/ink142.xml" ContentType="application/inkml+xml"/>
  <Override PartName="/ppt/ink/ink143.xml" ContentType="application/inkml+xml"/>
  <Override PartName="/ppt/ink/ink144.xml" ContentType="application/inkml+xml"/>
  <Override PartName="/ppt/ink/ink145.xml" ContentType="application/inkml+xml"/>
  <Override PartName="/ppt/ink/ink146.xml" ContentType="application/inkml+xml"/>
  <Override PartName="/ppt/ink/ink147.xml" ContentType="application/inkml+xml"/>
  <Override PartName="/ppt/ink/ink148.xml" ContentType="application/inkml+xml"/>
  <Override PartName="/ppt/ink/ink149.xml" ContentType="application/inkml+xml"/>
  <Override PartName="/ppt/ink/ink150.xml" ContentType="application/inkml+xml"/>
  <Override PartName="/ppt/ink/ink151.xml" ContentType="application/inkml+xml"/>
  <Override PartName="/ppt/ink/ink152.xml" ContentType="application/inkml+xml"/>
  <Override PartName="/ppt/ink/ink153.xml" ContentType="application/inkml+xml"/>
  <Override PartName="/ppt/ink/ink154.xml" ContentType="application/inkml+xml"/>
  <Override PartName="/ppt/ink/ink155.xml" ContentType="application/inkml+xml"/>
  <Override PartName="/ppt/ink/ink156.xml" ContentType="application/inkml+xml"/>
  <Override PartName="/ppt/ink/ink157.xml" ContentType="application/inkml+xml"/>
  <Override PartName="/ppt/ink/ink158.xml" ContentType="application/inkml+xml"/>
  <Override PartName="/ppt/ink/ink159.xml" ContentType="application/inkml+xml"/>
  <Override PartName="/ppt/ink/ink160.xml" ContentType="application/inkml+xml"/>
  <Override PartName="/ppt/ink/ink161.xml" ContentType="application/inkml+xml"/>
  <Override PartName="/ppt/ink/ink162.xml" ContentType="application/inkml+xml"/>
  <Override PartName="/ppt/ink/ink163.xml" ContentType="application/inkml+xml"/>
  <Override PartName="/ppt/ink/ink164.xml" ContentType="application/inkml+xml"/>
  <Override PartName="/ppt/ink/ink165.xml" ContentType="application/inkml+xml"/>
  <Override PartName="/ppt/ink/ink166.xml" ContentType="application/inkml+xml"/>
  <Override PartName="/ppt/ink/ink167.xml" ContentType="application/inkml+xml"/>
  <Override PartName="/ppt/ink/ink168.xml" ContentType="application/inkml+xml"/>
  <Override PartName="/ppt/ink/ink169.xml" ContentType="application/inkml+xml"/>
  <Override PartName="/ppt/ink/ink170.xml" ContentType="application/inkml+xml"/>
  <Override PartName="/ppt/ink/ink171.xml" ContentType="application/inkml+xml"/>
  <Override PartName="/ppt/ink/ink172.xml" ContentType="application/inkml+xml"/>
  <Override PartName="/ppt/ink/ink173.xml" ContentType="application/inkml+xml"/>
  <Override PartName="/ppt/ink/ink174.xml" ContentType="application/inkml+xml"/>
  <Override PartName="/ppt/ink/ink175.xml" ContentType="application/inkml+xml"/>
  <Override PartName="/ppt/ink/ink176.xml" ContentType="application/inkml+xml"/>
  <Override PartName="/ppt/ink/ink177.xml" ContentType="application/inkml+xml"/>
  <Override PartName="/ppt/ink/ink178.xml" ContentType="application/inkml+xml"/>
  <Override PartName="/ppt/ink/ink179.xml" ContentType="application/inkml+xml"/>
  <Override PartName="/ppt/ink/ink180.xml" ContentType="application/inkml+xml"/>
  <Override PartName="/ppt/ink/ink181.xml" ContentType="application/inkml+xml"/>
  <Override PartName="/ppt/ink/ink182.xml" ContentType="application/inkml+xml"/>
  <Override PartName="/ppt/ink/ink183.xml" ContentType="application/inkml+xml"/>
  <Override PartName="/ppt/ink/ink184.xml" ContentType="application/inkml+xml"/>
  <Override PartName="/ppt/ink/ink185.xml" ContentType="application/inkml+xml"/>
  <Override PartName="/ppt/ink/ink186.xml" ContentType="application/inkml+xml"/>
  <Override PartName="/ppt/ink/ink187.xml" ContentType="application/inkml+xml"/>
  <Override PartName="/ppt/ink/ink188.xml" ContentType="application/inkml+xml"/>
  <Override PartName="/ppt/ink/ink189.xml" ContentType="application/inkml+xml"/>
  <Override PartName="/ppt/ink/ink190.xml" ContentType="application/inkml+xml"/>
  <Override PartName="/ppt/ink/ink191.xml" ContentType="application/inkml+xml"/>
  <Override PartName="/ppt/ink/ink192.xml" ContentType="application/inkml+xml"/>
  <Override PartName="/ppt/ink/ink193.xml" ContentType="application/inkml+xml"/>
  <Override PartName="/ppt/ink/ink194.xml" ContentType="application/inkml+xml"/>
  <Override PartName="/ppt/ink/ink195.xml" ContentType="application/inkml+xml"/>
  <Override PartName="/ppt/ink/ink196.xml" ContentType="application/inkml+xml"/>
  <Override PartName="/ppt/ink/ink197.xml" ContentType="application/inkml+xml"/>
  <Override PartName="/ppt/ink/ink198.xml" ContentType="application/inkml+xml"/>
  <Override PartName="/ppt/ink/ink199.xml" ContentType="application/inkml+xml"/>
  <Override PartName="/ppt/ink/ink200.xml" ContentType="application/inkml+xml"/>
  <Override PartName="/ppt/ink/ink201.xml" ContentType="application/inkml+xml"/>
  <Override PartName="/ppt/ink/ink202.xml" ContentType="application/inkml+xml"/>
  <Override PartName="/ppt/ink/ink203.xml" ContentType="application/inkml+xml"/>
  <Override PartName="/ppt/ink/ink204.xml" ContentType="application/inkml+xml"/>
  <Override PartName="/ppt/ink/ink205.xml" ContentType="application/inkml+xml"/>
  <Override PartName="/ppt/ink/ink206.xml" ContentType="application/inkml+xml"/>
  <Override PartName="/ppt/ink/ink207.xml" ContentType="application/inkml+xml"/>
  <Override PartName="/ppt/ink/ink208.xml" ContentType="application/inkml+xml"/>
  <Override PartName="/ppt/notesSlides/notesSlide2.xml" ContentType="application/vnd.openxmlformats-officedocument.presentationml.notesSlide+xml"/>
  <Override PartName="/ppt/ink/ink209.xml" ContentType="application/inkml+xml"/>
  <Override PartName="/ppt/ink/ink210.xml" ContentType="application/inkml+xml"/>
  <Override PartName="/ppt/ink/ink211.xml" ContentType="application/inkml+xml"/>
  <Override PartName="/ppt/ink/ink212.xml" ContentType="application/inkml+xml"/>
  <Override PartName="/ppt/ink/ink213.xml" ContentType="application/inkml+xml"/>
  <Override PartName="/ppt/ink/ink214.xml" ContentType="application/inkml+xml"/>
  <Override PartName="/ppt/ink/ink215.xml" ContentType="application/inkml+xml"/>
  <Override PartName="/ppt/ink/ink216.xml" ContentType="application/inkml+xml"/>
  <Override PartName="/ppt/ink/ink217.xml" ContentType="application/inkml+xml"/>
  <Override PartName="/ppt/ink/ink218.xml" ContentType="application/inkml+xml"/>
  <Override PartName="/ppt/ink/ink219.xml" ContentType="application/inkml+xml"/>
  <Override PartName="/ppt/ink/ink220.xml" ContentType="application/inkml+xml"/>
  <Override PartName="/ppt/ink/ink221.xml" ContentType="application/inkml+xml"/>
  <Override PartName="/ppt/ink/ink222.xml" ContentType="application/inkml+xml"/>
  <Override PartName="/ppt/ink/ink223.xml" ContentType="application/inkml+xml"/>
  <Override PartName="/ppt/ink/ink224.xml" ContentType="application/inkml+xml"/>
  <Override PartName="/ppt/ink/ink225.xml" ContentType="application/inkml+xml"/>
  <Override PartName="/ppt/ink/ink226.xml" ContentType="application/inkml+xml"/>
  <Override PartName="/ppt/ink/ink227.xml" ContentType="application/inkml+xml"/>
  <Override PartName="/ppt/ink/ink228.xml" ContentType="application/inkml+xml"/>
  <Override PartName="/ppt/ink/ink229.xml" ContentType="application/inkml+xml"/>
  <Override PartName="/ppt/ink/ink230.xml" ContentType="application/inkml+xml"/>
  <Override PartName="/ppt/ink/ink231.xml" ContentType="application/inkml+xml"/>
  <Override PartName="/ppt/ink/ink232.xml" ContentType="application/inkml+xml"/>
  <Override PartName="/ppt/ink/ink233.xml" ContentType="application/inkml+xml"/>
  <Override PartName="/ppt/ink/ink234.xml" ContentType="application/inkml+xml"/>
  <Override PartName="/ppt/ink/ink235.xml" ContentType="application/inkml+xml"/>
  <Override PartName="/ppt/ink/ink236.xml" ContentType="application/inkml+xml"/>
  <Override PartName="/ppt/ink/ink237.xml" ContentType="application/inkml+xml"/>
  <Override PartName="/ppt/ink/ink238.xml" ContentType="application/inkml+xml"/>
  <Override PartName="/ppt/ink/ink239.xml" ContentType="application/inkml+xml"/>
  <Override PartName="/ppt/ink/ink240.xml" ContentType="application/inkml+xml"/>
  <Override PartName="/ppt/ink/ink241.xml" ContentType="application/inkml+xml"/>
  <Override PartName="/ppt/ink/ink242.xml" ContentType="application/inkml+xml"/>
  <Override PartName="/ppt/ink/ink243.xml" ContentType="application/inkml+xml"/>
  <Override PartName="/ppt/ink/ink244.xml" ContentType="application/inkml+xml"/>
  <Override PartName="/ppt/ink/ink245.xml" ContentType="application/inkml+xml"/>
  <Override PartName="/ppt/ink/ink246.xml" ContentType="application/inkml+xml"/>
  <Override PartName="/ppt/ink/ink247.xml" ContentType="application/inkml+xml"/>
  <Override PartName="/ppt/ink/ink248.xml" ContentType="application/inkml+xml"/>
  <Override PartName="/ppt/ink/ink249.xml" ContentType="application/inkml+xml"/>
  <Override PartName="/ppt/ink/ink250.xml" ContentType="application/inkml+xml"/>
  <Override PartName="/ppt/ink/ink251.xml" ContentType="application/inkml+xml"/>
  <Override PartName="/ppt/ink/ink252.xml" ContentType="application/inkml+xml"/>
  <Override PartName="/ppt/ink/ink253.xml" ContentType="application/inkml+xml"/>
  <Override PartName="/ppt/ink/ink254.xml" ContentType="application/inkml+xml"/>
  <Override PartName="/ppt/ink/ink255.xml" ContentType="application/inkml+xml"/>
  <Override PartName="/ppt/ink/ink256.xml" ContentType="application/inkml+xml"/>
  <Override PartName="/ppt/ink/ink257.xml" ContentType="application/inkml+xml"/>
  <Override PartName="/ppt/ink/ink258.xml" ContentType="application/inkml+xml"/>
  <Override PartName="/ppt/ink/ink259.xml" ContentType="application/inkml+xml"/>
  <Override PartName="/ppt/ink/ink260.xml" ContentType="application/inkml+xml"/>
  <Override PartName="/ppt/ink/ink261.xml" ContentType="application/inkml+xml"/>
  <Override PartName="/ppt/ink/ink262.xml" ContentType="application/inkml+xml"/>
  <Override PartName="/ppt/ink/ink263.xml" ContentType="application/inkml+xml"/>
  <Override PartName="/ppt/ink/ink264.xml" ContentType="application/inkml+xml"/>
  <Override PartName="/ppt/ink/ink265.xml" ContentType="application/inkml+xml"/>
  <Override PartName="/ppt/ink/ink266.xml" ContentType="application/inkml+xml"/>
  <Override PartName="/ppt/ink/ink267.xml" ContentType="application/inkml+xml"/>
  <Override PartName="/ppt/ink/ink268.xml" ContentType="application/inkml+xml"/>
  <Override PartName="/ppt/ink/ink269.xml" ContentType="application/inkml+xml"/>
  <Override PartName="/ppt/ink/ink270.xml" ContentType="application/inkml+xml"/>
  <Override PartName="/ppt/ink/ink271.xml" ContentType="application/inkml+xml"/>
  <Override PartName="/ppt/ink/ink272.xml" ContentType="application/inkml+xml"/>
  <Override PartName="/ppt/ink/ink273.xml" ContentType="application/inkml+xml"/>
  <Override PartName="/ppt/ink/ink274.xml" ContentType="application/inkml+xml"/>
  <Override PartName="/ppt/ink/ink275.xml" ContentType="application/inkml+xml"/>
  <Override PartName="/ppt/ink/ink276.xml" ContentType="application/inkml+xml"/>
  <Override PartName="/ppt/ink/ink277.xml" ContentType="application/inkml+xml"/>
  <Override PartName="/ppt/ink/ink278.xml" ContentType="application/inkml+xml"/>
  <Override PartName="/ppt/ink/ink279.xml" ContentType="application/inkml+xml"/>
  <Override PartName="/ppt/ink/ink280.xml" ContentType="application/inkml+xml"/>
  <Override PartName="/ppt/ink/ink281.xml" ContentType="application/inkml+xml"/>
  <Override PartName="/ppt/ink/ink282.xml" ContentType="application/inkml+xml"/>
  <Override PartName="/ppt/ink/ink283.xml" ContentType="application/inkml+xml"/>
  <Override PartName="/ppt/ink/ink284.xml" ContentType="application/inkml+xml"/>
  <Override PartName="/ppt/ink/ink285.xml" ContentType="application/inkml+xml"/>
  <Override PartName="/ppt/ink/ink286.xml" ContentType="application/inkml+xml"/>
  <Override PartName="/ppt/ink/ink287.xml" ContentType="application/inkml+xml"/>
  <Override PartName="/ppt/ink/ink288.xml" ContentType="application/inkml+xml"/>
  <Override PartName="/ppt/ink/ink289.xml" ContentType="application/inkml+xml"/>
  <Override PartName="/ppt/ink/ink290.xml" ContentType="application/inkml+xml"/>
  <Override PartName="/ppt/ink/ink291.xml" ContentType="application/inkml+xml"/>
  <Override PartName="/ppt/ink/ink292.xml" ContentType="application/inkml+xml"/>
  <Override PartName="/ppt/ink/ink293.xml" ContentType="application/inkml+xml"/>
  <Override PartName="/ppt/ink/ink294.xml" ContentType="application/inkml+xml"/>
  <Override PartName="/ppt/ink/ink295.xml" ContentType="application/inkml+xml"/>
  <Override PartName="/ppt/ink/ink296.xml" ContentType="application/inkml+xml"/>
  <Override PartName="/ppt/ink/ink297.xml" ContentType="application/inkml+xml"/>
  <Override PartName="/ppt/ink/ink298.xml" ContentType="application/inkml+xml"/>
  <Override PartName="/ppt/ink/ink299.xml" ContentType="application/inkml+xml"/>
  <Override PartName="/ppt/ink/ink300.xml" ContentType="application/inkml+xml"/>
  <Override PartName="/ppt/ink/ink301.xml" ContentType="application/inkml+xml"/>
  <Override PartName="/ppt/ink/ink302.xml" ContentType="application/inkml+xml"/>
  <Override PartName="/ppt/ink/ink303.xml" ContentType="application/inkml+xml"/>
  <Override PartName="/ppt/ink/ink304.xml" ContentType="application/inkml+xml"/>
  <Override PartName="/ppt/ink/ink305.xml" ContentType="application/inkml+xml"/>
  <Override PartName="/ppt/ink/ink306.xml" ContentType="application/inkml+xml"/>
  <Override PartName="/ppt/ink/ink307.xml" ContentType="application/inkml+xml"/>
  <Override PartName="/ppt/ink/ink308.xml" ContentType="application/inkml+xml"/>
  <Override PartName="/ppt/ink/ink309.xml" ContentType="application/inkml+xml"/>
  <Override PartName="/ppt/ink/ink310.xml" ContentType="application/inkml+xml"/>
  <Override PartName="/ppt/ink/ink311.xml" ContentType="application/inkml+xml"/>
  <Override PartName="/ppt/ink/ink312.xml" ContentType="application/inkml+xml"/>
  <Override PartName="/ppt/ink/ink313.xml" ContentType="application/inkml+xml"/>
  <Override PartName="/ppt/ink/ink314.xml" ContentType="application/inkml+xml"/>
  <Override PartName="/ppt/ink/ink315.xml" ContentType="application/inkml+xml"/>
  <Override PartName="/ppt/ink/ink316.xml" ContentType="application/inkml+xml"/>
  <Override PartName="/ppt/ink/ink317.xml" ContentType="application/inkml+xml"/>
  <Override PartName="/ppt/ink/ink318.xml" ContentType="application/inkml+xml"/>
  <Override PartName="/ppt/ink/ink319.xml" ContentType="application/inkml+xml"/>
  <Override PartName="/ppt/ink/ink320.xml" ContentType="application/inkml+xml"/>
  <Override PartName="/ppt/ink/ink321.xml" ContentType="application/inkml+xml"/>
  <Override PartName="/ppt/ink/ink322.xml" ContentType="application/inkml+xml"/>
  <Override PartName="/ppt/ink/ink323.xml" ContentType="application/inkml+xml"/>
  <Override PartName="/ppt/ink/ink324.xml" ContentType="application/inkml+xml"/>
  <Override PartName="/ppt/ink/ink325.xml" ContentType="application/inkml+xml"/>
  <Override PartName="/ppt/ink/ink326.xml" ContentType="application/inkml+xml"/>
  <Override PartName="/ppt/ink/ink327.xml" ContentType="application/inkml+xml"/>
  <Override PartName="/ppt/ink/ink328.xml" ContentType="application/inkml+xml"/>
  <Override PartName="/ppt/ink/ink329.xml" ContentType="application/inkml+xml"/>
  <Override PartName="/ppt/ink/ink330.xml" ContentType="application/inkml+xml"/>
  <Override PartName="/ppt/ink/ink331.xml" ContentType="application/inkml+xml"/>
  <Override PartName="/ppt/ink/ink332.xml" ContentType="application/inkml+xml"/>
  <Override PartName="/ppt/ink/ink333.xml" ContentType="application/inkml+xml"/>
  <Override PartName="/ppt/ink/ink334.xml" ContentType="application/inkml+xml"/>
  <Override PartName="/ppt/ink/ink335.xml" ContentType="application/inkml+xml"/>
  <Override PartName="/ppt/ink/ink336.xml" ContentType="application/inkml+xml"/>
  <Override PartName="/ppt/ink/ink337.xml" ContentType="application/inkml+xml"/>
  <Override PartName="/ppt/ink/ink338.xml" ContentType="application/inkml+xml"/>
  <Override PartName="/ppt/ink/ink339.xml" ContentType="application/inkml+xml"/>
  <Override PartName="/ppt/ink/ink340.xml" ContentType="application/inkml+xml"/>
  <Override PartName="/ppt/ink/ink341.xml" ContentType="application/inkml+xml"/>
  <Override PartName="/ppt/ink/ink342.xml" ContentType="application/inkml+xml"/>
  <Override PartName="/ppt/ink/ink343.xml" ContentType="application/inkml+xml"/>
  <Override PartName="/ppt/ink/ink344.xml" ContentType="application/inkml+xml"/>
  <Override PartName="/ppt/ink/ink345.xml" ContentType="application/inkml+xml"/>
  <Override PartName="/ppt/ink/ink346.xml" ContentType="application/inkml+xml"/>
  <Override PartName="/ppt/ink/ink347.xml" ContentType="application/inkml+xml"/>
  <Override PartName="/ppt/ink/ink348.xml" ContentType="application/inkml+xml"/>
  <Override PartName="/ppt/ink/ink349.xml" ContentType="application/inkml+xml"/>
  <Override PartName="/ppt/ink/ink350.xml" ContentType="application/inkml+xml"/>
  <Override PartName="/ppt/ink/ink351.xml" ContentType="application/inkml+xml"/>
  <Override PartName="/ppt/ink/ink352.xml" ContentType="application/inkml+xml"/>
  <Override PartName="/ppt/ink/ink353.xml" ContentType="application/inkml+xml"/>
  <Override PartName="/ppt/ink/ink354.xml" ContentType="application/inkml+xml"/>
  <Override PartName="/ppt/ink/ink355.xml" ContentType="application/inkml+xml"/>
  <Override PartName="/ppt/ink/ink356.xml" ContentType="application/inkml+xml"/>
  <Override PartName="/ppt/ink/ink357.xml" ContentType="application/inkml+xml"/>
  <Override PartName="/ppt/ink/ink358.xml" ContentType="application/inkml+xml"/>
  <Override PartName="/ppt/ink/ink359.xml" ContentType="application/inkml+xml"/>
  <Override PartName="/ppt/ink/ink360.xml" ContentType="application/inkml+xml"/>
  <Override PartName="/ppt/ink/ink361.xml" ContentType="application/inkml+xml"/>
  <Override PartName="/ppt/ink/ink362.xml" ContentType="application/inkml+xml"/>
  <Override PartName="/ppt/ink/ink363.xml" ContentType="application/inkml+xml"/>
  <Override PartName="/ppt/ink/ink364.xml" ContentType="application/inkml+xml"/>
  <Override PartName="/ppt/ink/ink365.xml" ContentType="application/inkml+xml"/>
  <Override PartName="/ppt/ink/ink366.xml" ContentType="application/inkml+xml"/>
  <Override PartName="/ppt/ink/ink367.xml" ContentType="application/inkml+xml"/>
  <Override PartName="/ppt/ink/ink368.xml" ContentType="application/inkml+xml"/>
  <Override PartName="/ppt/ink/ink369.xml" ContentType="application/inkml+xml"/>
  <Override PartName="/ppt/ink/ink370.xml" ContentType="application/inkml+xml"/>
  <Override PartName="/ppt/ink/ink371.xml" ContentType="application/inkml+xml"/>
  <Override PartName="/ppt/ink/ink372.xml" ContentType="application/inkml+xml"/>
  <Override PartName="/ppt/ink/ink373.xml" ContentType="application/inkml+xml"/>
  <Override PartName="/ppt/ink/ink374.xml" ContentType="application/inkml+xml"/>
  <Override PartName="/ppt/ink/ink375.xml" ContentType="application/inkml+xml"/>
  <Override PartName="/ppt/ink/ink376.xml" ContentType="application/inkml+xml"/>
  <Override PartName="/ppt/ink/ink377.xml" ContentType="application/inkml+xml"/>
  <Override PartName="/ppt/ink/ink378.xml" ContentType="application/inkml+xml"/>
  <Override PartName="/ppt/ink/ink379.xml" ContentType="application/inkml+xml"/>
  <Override PartName="/ppt/ink/ink380.xml" ContentType="application/inkml+xml"/>
  <Override PartName="/ppt/ink/ink381.xml" ContentType="application/inkml+xml"/>
  <Override PartName="/ppt/ink/ink382.xml" ContentType="application/inkml+xml"/>
  <Override PartName="/ppt/ink/ink383.xml" ContentType="application/inkml+xml"/>
  <Override PartName="/ppt/ink/ink384.xml" ContentType="application/inkml+xml"/>
  <Override PartName="/ppt/ink/ink385.xml" ContentType="application/inkml+xml"/>
  <Override PartName="/ppt/ink/ink386.xml" ContentType="application/inkml+xml"/>
  <Override PartName="/ppt/ink/ink387.xml" ContentType="application/inkml+xml"/>
  <Override PartName="/ppt/ink/ink388.xml" ContentType="application/inkml+xml"/>
  <Override PartName="/ppt/ink/ink389.xml" ContentType="application/inkml+xml"/>
  <Override PartName="/ppt/ink/ink390.xml" ContentType="application/inkml+xml"/>
  <Override PartName="/ppt/ink/ink391.xml" ContentType="application/inkml+xml"/>
  <Override PartName="/ppt/ink/ink392.xml" ContentType="application/inkml+xml"/>
  <Override PartName="/ppt/ink/ink393.xml" ContentType="application/inkml+xml"/>
  <Override PartName="/ppt/ink/ink394.xml" ContentType="application/inkml+xml"/>
  <Override PartName="/ppt/ink/ink395.xml" ContentType="application/inkml+xml"/>
  <Override PartName="/ppt/ink/ink396.xml" ContentType="application/inkml+xml"/>
  <Override PartName="/ppt/ink/ink397.xml" ContentType="application/inkml+xml"/>
  <Override PartName="/ppt/ink/ink398.xml" ContentType="application/inkml+xml"/>
  <Override PartName="/ppt/ink/ink399.xml" ContentType="application/inkml+xml"/>
  <Override PartName="/ppt/ink/ink400.xml" ContentType="application/inkml+xml"/>
  <Override PartName="/ppt/ink/ink401.xml" ContentType="application/inkml+xml"/>
  <Override PartName="/ppt/ink/ink402.xml" ContentType="application/inkml+xml"/>
  <Override PartName="/ppt/ink/ink403.xml" ContentType="application/inkml+xml"/>
  <Override PartName="/ppt/ink/ink404.xml" ContentType="application/inkml+xml"/>
  <Override PartName="/ppt/ink/ink405.xml" ContentType="application/inkml+xml"/>
  <Override PartName="/ppt/ink/ink406.xml" ContentType="application/inkml+xml"/>
  <Override PartName="/ppt/ink/ink407.xml" ContentType="application/inkml+xml"/>
  <Override PartName="/ppt/ink/ink408.xml" ContentType="application/inkml+xml"/>
  <Override PartName="/ppt/ink/ink409.xml" ContentType="application/inkml+xml"/>
  <Override PartName="/ppt/ink/ink410.xml" ContentType="application/inkml+xml"/>
  <Override PartName="/ppt/ink/ink411.xml" ContentType="application/inkml+xml"/>
  <Override PartName="/ppt/ink/ink412.xml" ContentType="application/inkml+xml"/>
  <Override PartName="/ppt/ink/ink413.xml" ContentType="application/inkml+xml"/>
  <Override PartName="/ppt/ink/ink414.xml" ContentType="application/inkml+xml"/>
  <Override PartName="/ppt/ink/ink415.xml" ContentType="application/inkml+xml"/>
  <Override PartName="/ppt/ink/ink416.xml" ContentType="application/inkml+xml"/>
  <Override PartName="/ppt/ink/ink417.xml" ContentType="application/inkml+xml"/>
  <Override PartName="/ppt/ink/ink418.xml" ContentType="application/inkml+xml"/>
  <Override PartName="/ppt/ink/ink419.xml" ContentType="application/inkml+xml"/>
  <Override PartName="/ppt/ink/ink420.xml" ContentType="application/inkml+xml"/>
  <Override PartName="/ppt/ink/ink421.xml" ContentType="application/inkml+xml"/>
  <Override PartName="/ppt/ink/ink422.xml" ContentType="application/inkml+xml"/>
  <Override PartName="/ppt/ink/ink423.xml" ContentType="application/inkml+xml"/>
  <Override PartName="/ppt/ink/ink424.xml" ContentType="application/inkml+xml"/>
  <Override PartName="/ppt/ink/ink425.xml" ContentType="application/inkml+xml"/>
  <Override PartName="/ppt/ink/ink426.xml" ContentType="application/inkml+xml"/>
  <Override PartName="/ppt/ink/ink427.xml" ContentType="application/inkml+xml"/>
  <Override PartName="/ppt/ink/ink428.xml" ContentType="application/inkml+xml"/>
  <Override PartName="/ppt/ink/ink429.xml" ContentType="application/inkml+xml"/>
  <Override PartName="/ppt/ink/ink430.xml" ContentType="application/inkml+xml"/>
  <Override PartName="/ppt/ink/ink431.xml" ContentType="application/inkml+xml"/>
  <Override PartName="/ppt/ink/ink432.xml" ContentType="application/inkml+xml"/>
  <Override PartName="/ppt/ink/ink433.xml" ContentType="application/inkml+xml"/>
  <Override PartName="/ppt/ink/ink434.xml" ContentType="application/inkml+xml"/>
  <Override PartName="/ppt/ink/ink435.xml" ContentType="application/inkml+xml"/>
  <Override PartName="/ppt/ink/ink436.xml" ContentType="application/inkml+xml"/>
  <Override PartName="/ppt/ink/ink437.xml" ContentType="application/inkml+xml"/>
  <Override PartName="/ppt/ink/ink438.xml" ContentType="application/inkml+xml"/>
  <Override PartName="/ppt/ink/ink439.xml" ContentType="application/inkml+xml"/>
  <Override PartName="/ppt/ink/ink440.xml" ContentType="application/inkml+xml"/>
  <Override PartName="/ppt/ink/ink441.xml" ContentType="application/inkml+xml"/>
  <Override PartName="/ppt/ink/ink442.xml" ContentType="application/inkml+xml"/>
  <Override PartName="/ppt/ink/ink443.xml" ContentType="application/inkml+xml"/>
  <Override PartName="/ppt/ink/ink444.xml" ContentType="application/inkml+xml"/>
  <Override PartName="/ppt/ink/ink445.xml" ContentType="application/inkml+xml"/>
  <Override PartName="/ppt/ink/ink446.xml" ContentType="application/inkml+xml"/>
  <Override PartName="/ppt/ink/ink447.xml" ContentType="application/inkml+xml"/>
  <Override PartName="/ppt/ink/ink448.xml" ContentType="application/inkml+xml"/>
  <Override PartName="/ppt/ink/ink449.xml" ContentType="application/inkml+xml"/>
  <Override PartName="/ppt/ink/ink450.xml" ContentType="application/inkml+xml"/>
  <Override PartName="/ppt/ink/ink451.xml" ContentType="application/inkml+xml"/>
  <Override PartName="/ppt/notesSlides/notesSlide3.xml" ContentType="application/vnd.openxmlformats-officedocument.presentationml.notesSlide+xml"/>
  <Override PartName="/ppt/ink/ink452.xml" ContentType="application/inkml+xml"/>
  <Override PartName="/ppt/ink/ink453.xml" ContentType="application/inkml+xml"/>
  <Override PartName="/ppt/ink/ink454.xml" ContentType="application/inkml+xml"/>
  <Override PartName="/ppt/ink/ink455.xml" ContentType="application/inkml+xml"/>
  <Override PartName="/ppt/ink/ink456.xml" ContentType="application/inkml+xml"/>
  <Override PartName="/ppt/ink/ink457.xml" ContentType="application/inkml+xml"/>
  <Override PartName="/ppt/ink/ink458.xml" ContentType="application/inkml+xml"/>
  <Override PartName="/ppt/ink/ink459.xml" ContentType="application/inkml+xml"/>
  <Override PartName="/ppt/ink/ink460.xml" ContentType="application/inkml+xml"/>
  <Override PartName="/ppt/ink/ink461.xml" ContentType="application/inkml+xml"/>
  <Override PartName="/ppt/ink/ink462.xml" ContentType="application/inkml+xml"/>
  <Override PartName="/ppt/ink/ink463.xml" ContentType="application/inkml+xml"/>
  <Override PartName="/ppt/ink/ink464.xml" ContentType="application/inkml+xml"/>
  <Override PartName="/ppt/ink/ink465.xml" ContentType="application/inkml+xml"/>
  <Override PartName="/ppt/ink/ink466.xml" ContentType="application/inkml+xml"/>
  <Override PartName="/ppt/ink/ink467.xml" ContentType="application/inkml+xml"/>
  <Override PartName="/ppt/ink/ink468.xml" ContentType="application/inkml+xml"/>
  <Override PartName="/ppt/ink/ink469.xml" ContentType="application/inkml+xml"/>
  <Override PartName="/ppt/ink/ink470.xml" ContentType="application/inkml+xml"/>
  <Override PartName="/ppt/ink/ink471.xml" ContentType="application/inkml+xml"/>
  <Override PartName="/ppt/ink/ink472.xml" ContentType="application/inkml+xml"/>
  <Override PartName="/ppt/ink/ink473.xml" ContentType="application/inkml+xml"/>
  <Override PartName="/ppt/ink/ink474.xml" ContentType="application/inkml+xml"/>
  <Override PartName="/ppt/ink/ink475.xml" ContentType="application/inkml+xml"/>
  <Override PartName="/ppt/ink/ink476.xml" ContentType="application/inkml+xml"/>
  <Override PartName="/ppt/ink/ink477.xml" ContentType="application/inkml+xml"/>
  <Override PartName="/ppt/ink/ink478.xml" ContentType="application/inkml+xml"/>
  <Override PartName="/ppt/ink/ink479.xml" ContentType="application/inkml+xml"/>
  <Override PartName="/ppt/ink/ink480.xml" ContentType="application/inkml+xml"/>
  <Override PartName="/ppt/ink/ink481.xml" ContentType="application/inkml+xml"/>
  <Override PartName="/ppt/ink/ink482.xml" ContentType="application/inkml+xml"/>
  <Override PartName="/ppt/ink/ink483.xml" ContentType="application/inkml+xml"/>
  <Override PartName="/ppt/ink/ink484.xml" ContentType="application/inkml+xml"/>
  <Override PartName="/ppt/ink/ink485.xml" ContentType="application/inkml+xml"/>
  <Override PartName="/ppt/ink/ink486.xml" ContentType="application/inkml+xml"/>
  <Override PartName="/ppt/ink/ink487.xml" ContentType="application/inkml+xml"/>
  <Override PartName="/ppt/ink/ink488.xml" ContentType="application/inkml+xml"/>
  <Override PartName="/ppt/ink/ink489.xml" ContentType="application/inkml+xml"/>
  <Override PartName="/ppt/ink/ink490.xml" ContentType="application/inkml+xml"/>
  <Override PartName="/ppt/ink/ink491.xml" ContentType="application/inkml+xml"/>
  <Override PartName="/ppt/ink/ink492.xml" ContentType="application/inkml+xml"/>
  <Override PartName="/ppt/ink/ink493.xml" ContentType="application/inkml+xml"/>
  <Override PartName="/ppt/ink/ink494.xml" ContentType="application/inkml+xml"/>
  <Override PartName="/ppt/ink/ink495.xml" ContentType="application/inkml+xml"/>
  <Override PartName="/ppt/ink/ink496.xml" ContentType="application/inkml+xml"/>
  <Override PartName="/ppt/ink/ink497.xml" ContentType="application/inkml+xml"/>
  <Override PartName="/ppt/ink/ink498.xml" ContentType="application/inkml+xml"/>
  <Override PartName="/ppt/ink/ink499.xml" ContentType="application/inkml+xml"/>
  <Override PartName="/ppt/ink/ink500.xml" ContentType="application/inkml+xml"/>
  <Override PartName="/ppt/ink/ink501.xml" ContentType="application/inkml+xml"/>
  <Override PartName="/ppt/ink/ink502.xml" ContentType="application/inkml+xml"/>
  <Override PartName="/ppt/ink/ink503.xml" ContentType="application/inkml+xml"/>
  <Override PartName="/ppt/ink/ink504.xml" ContentType="application/inkml+xml"/>
  <Override PartName="/ppt/ink/ink505.xml" ContentType="application/inkml+xml"/>
  <Override PartName="/ppt/ink/ink506.xml" ContentType="application/inkml+xml"/>
  <Override PartName="/ppt/ink/ink507.xml" ContentType="application/inkml+xml"/>
  <Override PartName="/ppt/ink/ink508.xml" ContentType="application/inkml+xml"/>
  <Override PartName="/ppt/ink/ink509.xml" ContentType="application/inkml+xml"/>
  <Override PartName="/ppt/ink/ink510.xml" ContentType="application/inkml+xml"/>
  <Override PartName="/ppt/ink/ink511.xml" ContentType="application/inkml+xml"/>
  <Override PartName="/ppt/ink/ink512.xml" ContentType="application/inkml+xml"/>
  <Override PartName="/ppt/ink/ink513.xml" ContentType="application/inkml+xml"/>
  <Override PartName="/ppt/ink/ink514.xml" ContentType="application/inkml+xml"/>
  <Override PartName="/ppt/ink/ink515.xml" ContentType="application/inkml+xml"/>
  <Override PartName="/ppt/ink/ink516.xml" ContentType="application/inkml+xml"/>
  <Override PartName="/ppt/ink/ink517.xml" ContentType="application/inkml+xml"/>
  <Override PartName="/ppt/ink/ink518.xml" ContentType="application/inkml+xml"/>
  <Override PartName="/ppt/ink/ink519.xml" ContentType="application/inkml+xml"/>
  <Override PartName="/ppt/ink/ink520.xml" ContentType="application/inkml+xml"/>
  <Override PartName="/ppt/ink/ink521.xml" ContentType="application/inkml+xml"/>
  <Override PartName="/ppt/ink/ink522.xml" ContentType="application/inkml+xml"/>
  <Override PartName="/ppt/ink/ink523.xml" ContentType="application/inkml+xml"/>
  <Override PartName="/ppt/ink/ink524.xml" ContentType="application/inkml+xml"/>
  <Override PartName="/ppt/ink/ink525.xml" ContentType="application/inkml+xml"/>
  <Override PartName="/ppt/ink/ink526.xml" ContentType="application/inkml+xml"/>
  <Override PartName="/ppt/ink/ink527.xml" ContentType="application/inkml+xml"/>
  <Override PartName="/ppt/ink/ink528.xml" ContentType="application/inkml+xml"/>
  <Override PartName="/ppt/ink/ink529.xml" ContentType="application/inkml+xml"/>
  <Override PartName="/ppt/ink/ink530.xml" ContentType="application/inkml+xml"/>
  <Override PartName="/ppt/ink/ink531.xml" ContentType="application/inkml+xml"/>
  <Override PartName="/ppt/ink/ink532.xml" ContentType="application/inkml+xml"/>
  <Override PartName="/ppt/ink/ink533.xml" ContentType="application/inkml+xml"/>
  <Override PartName="/ppt/ink/ink534.xml" ContentType="application/inkml+xml"/>
  <Override PartName="/ppt/ink/ink535.xml" ContentType="application/inkml+xml"/>
  <Override PartName="/ppt/ink/ink536.xml" ContentType="application/inkml+xml"/>
  <Override PartName="/ppt/ink/ink537.xml" ContentType="application/inkml+xml"/>
  <Override PartName="/ppt/ink/ink538.xml" ContentType="application/inkml+xml"/>
  <Override PartName="/ppt/ink/ink539.xml" ContentType="application/inkml+xml"/>
  <Override PartName="/ppt/ink/ink540.xml" ContentType="application/inkml+xml"/>
  <Override PartName="/ppt/ink/ink541.xml" ContentType="application/inkml+xml"/>
  <Override PartName="/ppt/ink/ink542.xml" ContentType="application/inkml+xml"/>
  <Override PartName="/ppt/ink/ink543.xml" ContentType="application/inkml+xml"/>
  <Override PartName="/ppt/ink/ink544.xml" ContentType="application/inkml+xml"/>
  <Override PartName="/ppt/ink/ink545.xml" ContentType="application/inkml+xml"/>
  <Override PartName="/ppt/ink/ink546.xml" ContentType="application/inkml+xml"/>
  <Override PartName="/ppt/ink/ink547.xml" ContentType="application/inkml+xml"/>
  <Override PartName="/ppt/ink/ink548.xml" ContentType="application/inkml+xml"/>
  <Override PartName="/ppt/ink/ink549.xml" ContentType="application/inkml+xml"/>
  <Override PartName="/ppt/ink/ink550.xml" ContentType="application/inkml+xml"/>
  <Override PartName="/ppt/ink/ink551.xml" ContentType="application/inkml+xml"/>
  <Override PartName="/ppt/ink/ink552.xml" ContentType="application/inkml+xml"/>
  <Override PartName="/ppt/ink/ink553.xml" ContentType="application/inkml+xml"/>
  <Override PartName="/ppt/ink/ink554.xml" ContentType="application/inkml+xml"/>
  <Override PartName="/ppt/ink/ink555.xml" ContentType="application/inkml+xml"/>
  <Override PartName="/ppt/ink/ink556.xml" ContentType="application/inkml+xml"/>
  <Override PartName="/ppt/ink/ink557.xml" ContentType="application/inkml+xml"/>
  <Override PartName="/ppt/ink/ink558.xml" ContentType="application/inkml+xml"/>
  <Override PartName="/ppt/ink/ink559.xml" ContentType="application/inkml+xml"/>
  <Override PartName="/ppt/ink/ink560.xml" ContentType="application/inkml+xml"/>
  <Override PartName="/ppt/ink/ink561.xml" ContentType="application/inkml+xml"/>
  <Override PartName="/ppt/ink/ink562.xml" ContentType="application/inkml+xml"/>
  <Override PartName="/ppt/ink/ink563.xml" ContentType="application/inkml+xml"/>
  <Override PartName="/ppt/ink/ink564.xml" ContentType="application/inkml+xml"/>
  <Override PartName="/ppt/ink/ink565.xml" ContentType="application/inkml+xml"/>
  <Override PartName="/ppt/ink/ink566.xml" ContentType="application/inkml+xml"/>
  <Override PartName="/ppt/ink/ink567.xml" ContentType="application/inkml+xml"/>
  <Override PartName="/ppt/ink/ink568.xml" ContentType="application/inkml+xml"/>
  <Override PartName="/ppt/ink/ink569.xml" ContentType="application/inkml+xml"/>
  <Override PartName="/ppt/ink/ink570.xml" ContentType="application/inkml+xml"/>
  <Override PartName="/ppt/ink/ink571.xml" ContentType="application/inkml+xml"/>
  <Override PartName="/ppt/ink/ink572.xml" ContentType="application/inkml+xml"/>
  <Override PartName="/ppt/ink/ink573.xml" ContentType="application/inkml+xml"/>
  <Override PartName="/ppt/ink/ink574.xml" ContentType="application/inkml+xml"/>
  <Override PartName="/ppt/ink/ink575.xml" ContentType="application/inkml+xml"/>
  <Override PartName="/ppt/ink/ink576.xml" ContentType="application/inkml+xml"/>
  <Override PartName="/ppt/ink/ink577.xml" ContentType="application/inkml+xml"/>
  <Override PartName="/ppt/ink/ink578.xml" ContentType="application/inkml+xml"/>
  <Override PartName="/ppt/ink/ink579.xml" ContentType="application/inkml+xml"/>
  <Override PartName="/ppt/ink/ink580.xml" ContentType="application/inkml+xml"/>
  <Override PartName="/ppt/ink/ink581.xml" ContentType="application/inkml+xml"/>
  <Override PartName="/ppt/ink/ink582.xml" ContentType="application/inkml+xml"/>
  <Override PartName="/ppt/ink/ink583.xml" ContentType="application/inkml+xml"/>
  <Override PartName="/ppt/notesSlides/notesSlide4.xml" ContentType="application/vnd.openxmlformats-officedocument.presentationml.notesSlide+xml"/>
  <Override PartName="/ppt/ink/ink584.xml" ContentType="application/inkml+xml"/>
  <Override PartName="/ppt/ink/ink585.xml" ContentType="application/inkml+xml"/>
  <Override PartName="/ppt/ink/ink586.xml" ContentType="application/inkml+xml"/>
  <Override PartName="/ppt/ink/ink587.xml" ContentType="application/inkml+xml"/>
  <Override PartName="/ppt/ink/ink588.xml" ContentType="application/inkml+xml"/>
  <Override PartName="/ppt/ink/ink589.xml" ContentType="application/inkml+xml"/>
  <Override PartName="/ppt/ink/ink590.xml" ContentType="application/inkml+xml"/>
  <Override PartName="/ppt/ink/ink591.xml" ContentType="application/inkml+xml"/>
  <Override PartName="/ppt/ink/ink592.xml" ContentType="application/inkml+xml"/>
  <Override PartName="/ppt/ink/ink593.xml" ContentType="application/inkml+xml"/>
  <Override PartName="/ppt/ink/ink594.xml" ContentType="application/inkml+xml"/>
  <Override PartName="/ppt/ink/ink595.xml" ContentType="application/inkml+xml"/>
  <Override PartName="/ppt/ink/ink596.xml" ContentType="application/inkml+xml"/>
  <Override PartName="/ppt/ink/ink597.xml" ContentType="application/inkml+xml"/>
  <Override PartName="/ppt/ink/ink598.xml" ContentType="application/inkml+xml"/>
  <Override PartName="/ppt/ink/ink599.xml" ContentType="application/inkml+xml"/>
  <Override PartName="/ppt/ink/ink600.xml" ContentType="application/inkml+xml"/>
  <Override PartName="/ppt/ink/ink601.xml" ContentType="application/inkml+xml"/>
  <Override PartName="/ppt/ink/ink602.xml" ContentType="application/inkml+xml"/>
  <Override PartName="/ppt/ink/ink603.xml" ContentType="application/inkml+xml"/>
  <Override PartName="/ppt/ink/ink604.xml" ContentType="application/inkml+xml"/>
  <Override PartName="/ppt/ink/ink605.xml" ContentType="application/inkml+xml"/>
  <Override PartName="/ppt/ink/ink606.xml" ContentType="application/inkml+xml"/>
  <Override PartName="/ppt/ink/ink607.xml" ContentType="application/inkml+xml"/>
  <Override PartName="/ppt/ink/ink608.xml" ContentType="application/inkml+xml"/>
  <Override PartName="/ppt/ink/ink609.xml" ContentType="application/inkml+xml"/>
  <Override PartName="/ppt/ink/ink610.xml" ContentType="application/inkml+xml"/>
  <Override PartName="/ppt/ink/ink611.xml" ContentType="application/inkml+xml"/>
  <Override PartName="/ppt/ink/ink612.xml" ContentType="application/inkml+xml"/>
  <Override PartName="/ppt/ink/ink613.xml" ContentType="application/inkml+xml"/>
  <Override PartName="/ppt/ink/ink614.xml" ContentType="application/inkml+xml"/>
  <Override PartName="/ppt/ink/ink615.xml" ContentType="application/inkml+xml"/>
  <Override PartName="/ppt/ink/ink616.xml" ContentType="application/inkml+xml"/>
  <Override PartName="/ppt/ink/ink617.xml" ContentType="application/inkml+xml"/>
  <Override PartName="/ppt/ink/ink618.xml" ContentType="application/inkml+xml"/>
  <Override PartName="/ppt/ink/ink619.xml" ContentType="application/inkml+xml"/>
  <Override PartName="/ppt/ink/ink620.xml" ContentType="application/inkml+xml"/>
  <Override PartName="/ppt/ink/ink621.xml" ContentType="application/inkml+xml"/>
  <Override PartName="/ppt/ink/ink622.xml" ContentType="application/inkml+xml"/>
  <Override PartName="/ppt/ink/ink623.xml" ContentType="application/inkml+xml"/>
  <Override PartName="/ppt/ink/ink624.xml" ContentType="application/inkml+xml"/>
  <Override PartName="/ppt/ink/ink625.xml" ContentType="application/inkml+xml"/>
  <Override PartName="/ppt/ink/ink626.xml" ContentType="application/inkml+xml"/>
  <Override PartName="/ppt/ink/ink627.xml" ContentType="application/inkml+xml"/>
  <Override PartName="/ppt/ink/ink628.xml" ContentType="application/inkml+xml"/>
  <Override PartName="/ppt/ink/ink629.xml" ContentType="application/inkml+xml"/>
  <Override PartName="/ppt/ink/ink630.xml" ContentType="application/inkml+xml"/>
  <Override PartName="/ppt/ink/ink631.xml" ContentType="application/inkml+xml"/>
  <Override PartName="/ppt/ink/ink632.xml" ContentType="application/inkml+xml"/>
  <Override PartName="/ppt/ink/ink633.xml" ContentType="application/inkml+xml"/>
  <Override PartName="/ppt/ink/ink634.xml" ContentType="application/inkml+xml"/>
  <Override PartName="/ppt/ink/ink635.xml" ContentType="application/inkml+xml"/>
  <Override PartName="/ppt/ink/ink636.xml" ContentType="application/inkml+xml"/>
  <Override PartName="/ppt/ink/ink637.xml" ContentType="application/inkml+xml"/>
  <Override PartName="/ppt/ink/ink638.xml" ContentType="application/inkml+xml"/>
  <Override PartName="/ppt/ink/ink639.xml" ContentType="application/inkml+xml"/>
  <Override PartName="/ppt/ink/ink640.xml" ContentType="application/inkml+xml"/>
  <Override PartName="/ppt/ink/ink641.xml" ContentType="application/inkml+xml"/>
  <Override PartName="/ppt/ink/ink642.xml" ContentType="application/inkml+xml"/>
  <Override PartName="/ppt/ink/ink643.xml" ContentType="application/inkml+xml"/>
  <Override PartName="/ppt/ink/ink644.xml" ContentType="application/inkml+xml"/>
  <Override PartName="/ppt/ink/ink645.xml" ContentType="application/inkml+xml"/>
  <Override PartName="/ppt/ink/ink646.xml" ContentType="application/inkml+xml"/>
  <Override PartName="/ppt/ink/ink647.xml" ContentType="application/inkml+xml"/>
  <Override PartName="/ppt/ink/ink648.xml" ContentType="application/inkml+xml"/>
  <Override PartName="/ppt/ink/ink649.xml" ContentType="application/inkml+xml"/>
  <Override PartName="/ppt/ink/ink650.xml" ContentType="application/inkml+xml"/>
  <Override PartName="/ppt/ink/ink651.xml" ContentType="application/inkml+xml"/>
  <Override PartName="/ppt/ink/ink652.xml" ContentType="application/inkml+xml"/>
  <Override PartName="/ppt/ink/ink653.xml" ContentType="application/inkml+xml"/>
  <Override PartName="/ppt/ink/ink654.xml" ContentType="application/inkml+xml"/>
  <Override PartName="/ppt/ink/ink655.xml" ContentType="application/inkml+xml"/>
  <Override PartName="/ppt/ink/ink656.xml" ContentType="application/inkml+xml"/>
  <Override PartName="/ppt/ink/ink657.xml" ContentType="application/inkml+xml"/>
  <Override PartName="/ppt/ink/ink658.xml" ContentType="application/inkml+xml"/>
  <Override PartName="/ppt/ink/ink659.xml" ContentType="application/inkml+xml"/>
  <Override PartName="/ppt/ink/ink660.xml" ContentType="application/inkml+xml"/>
  <Override PartName="/ppt/ink/ink661.xml" ContentType="application/inkml+xml"/>
  <Override PartName="/ppt/ink/ink662.xml" ContentType="application/inkml+xml"/>
  <Override PartName="/ppt/ink/ink663.xml" ContentType="application/inkml+xml"/>
  <Override PartName="/ppt/ink/ink664.xml" ContentType="application/inkml+xml"/>
  <Override PartName="/ppt/ink/ink665.xml" ContentType="application/inkml+xml"/>
  <Override PartName="/ppt/ink/ink666.xml" ContentType="application/inkml+xml"/>
  <Override PartName="/ppt/ink/ink667.xml" ContentType="application/inkml+xml"/>
  <Override PartName="/ppt/ink/ink668.xml" ContentType="application/inkml+xml"/>
  <Override PartName="/ppt/ink/ink669.xml" ContentType="application/inkml+xml"/>
  <Override PartName="/ppt/ink/ink670.xml" ContentType="application/inkml+xml"/>
  <Override PartName="/ppt/ink/ink671.xml" ContentType="application/inkml+xml"/>
  <Override PartName="/ppt/ink/ink672.xml" ContentType="application/inkml+xml"/>
  <Override PartName="/ppt/ink/ink673.xml" ContentType="application/inkml+xml"/>
  <Override PartName="/ppt/ink/ink674.xml" ContentType="application/inkml+xml"/>
  <Override PartName="/ppt/ink/ink675.xml" ContentType="application/inkml+xml"/>
  <Override PartName="/ppt/ink/ink676.xml" ContentType="application/inkml+xml"/>
  <Override PartName="/ppt/ink/ink677.xml" ContentType="application/inkml+xml"/>
  <Override PartName="/ppt/ink/ink678.xml" ContentType="application/inkml+xml"/>
  <Override PartName="/ppt/ink/ink679.xml" ContentType="application/inkml+xml"/>
  <Override PartName="/ppt/ink/ink680.xml" ContentType="application/inkml+xml"/>
  <Override PartName="/ppt/ink/ink681.xml" ContentType="application/inkml+xml"/>
  <Override PartName="/ppt/ink/ink682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1328" r:id="rId2"/>
    <p:sldId id="1329" r:id="rId3"/>
    <p:sldId id="1330" r:id="rId4"/>
    <p:sldId id="1331" r:id="rId5"/>
    <p:sldId id="1332" r:id="rId6"/>
    <p:sldId id="1369" r:id="rId7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940675A-B579-460E-94D1-54222C63F5DA}" styleName="Keine Formatvorlage, Tabellen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681" autoAdjust="0"/>
    <p:restoredTop sz="94660"/>
  </p:normalViewPr>
  <p:slideViewPr>
    <p:cSldViewPr snapToGrid="0">
      <p:cViewPr varScale="1">
        <p:scale>
          <a:sx n="77" d="100"/>
          <a:sy n="77" d="100"/>
        </p:scale>
        <p:origin x="280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6:55:41.88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28 13651,'10'17'1016,"-4"-7"-808,1-14-392,1-15 2393,11-13-2209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6:59:35.19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23 25 13187,'-1'1'89,"0"0"1,0 0-1,0 0 1,0 0-1,0 0 1,0 0-1,1 0 1,-1 0-1,0 0 1,1 1-1,-1-1 1,0 0-1,1 0 1,-1 1-1,1-1 1,-1 2-1,-3 26 40,3-23 35,-2 23 37,2 0 1,1-1 0,1 1 0,1 0-1,1-1 1,2 1 0,1-1 0,1-1 0,16 40-1,-22-63-189,1 0 0,0 0-1,0-1 1,0 1 0,1 0-1,-1-1 1,1 1 0,0-1-1,0 0 1,0 0 0,0 0-1,5 3 1,-6-5-3,0 0 0,0 0 0,0 0 1,0-1-1,1 1 0,-1-1 0,0 1 0,1-1 0,-1 0 0,0 0 0,0 0 1,1 0-1,-1 0 0,0-1 0,1 1 0,-1 0 0,0-1 0,0 0 1,0 0-1,0 0 0,1 0 0,-1 0 0,0 0 0,3-2 0,14-12-59,0 0-1,-1-2 1,0 0-1,21-27 1,-36 41 17,5 36-23,-7-30 71,0-1 1,0 1-1,1-1 1,-1 0-1,1 1 1,-1-1-1,1 0 0,0 0 1,0 0-1,0 0 1,0 0-1,0-1 0,0 1 1,0 0-1,0-1 1,5 3-1,-2-3 3,0 1 0,-1-1-1,1 0 1,0 0 0,0 0-1,0-1 1,0 1 0,9-2-1,-2 0 1,0-1-1,0-1 1,0 0-1,0 0 1,0-1 0,20-11-1,-13 4 42,-1-2-1,0 0 1,-1 0-1,-1-2 1,0 0-1,-1-1 1,0-1-1,-2 0 1,0-1-1,0 0 1,-2-1-1,-1 0 1,0-1 0,-1 0-1,-1 0 1,-1-1-1,4-24 1,-10 42-27,0-1 1,-1 0 0,0 1 0,0-1-1,0 1 1,0-1 0,-1 0-1,1 1 1,-1-1 0,-1-4 0,1 8-24,1 0 0,0-1 1,0 1-1,0-1 0,0 1 0,-1-1 1,1 1-1,0 0 0,-1-1 1,1 1-1,0 0 0,-1-1 1,1 1-1,0 0 0,-1 0 1,1-1-1,-1 1 0,1 0 0,0 0 1,-1-1-1,1 1 0,-1 0 1,1 0-1,-1 0 0,1 0 1,-1 0-1,1 0 0,-1 0 1,-1 0 5,1 1 0,0-1 0,-1 1 1,1 0-1,0 0 0,0-1 0,-1 1 1,1 0-1,0 0 0,0 0 0,0 0 1,0 0-1,0 0 0,-1 3 1,-4 6 59,0 0 1,0 0 0,1 1 0,1 0 0,0 0 0,0 0 0,1 1 0,0-1 0,-1 15 0,2-3 39,0-1 0,1 1 0,5 42-1,-1-44-59,1 0-1,1 0 1,1 0-1,8 19 0,-8-28-40,-1 1-1,2-1 0,0 0 1,0 0-1,1-1 0,0 0 1,13 13-1,-18-21-7,-2-2-5,0 0 1,0 1 0,0-1 0,0 0 0,1 0 0,-1 0 0,0 0 0,0 0 0,1 0 0,-1-1 0,0 1 0,1 0 0,-1-1 0,1 1 0,-1-1 0,1 1 0,-1-1 0,3 0 0,-3 0-3,-1 0 1,0 0 0,0 0-1,0 0 1,1-1-1,-1 1 1,0 0-1,0 0 1,0 0 0,0-1-1,1 1 1,-1 0-1,0 0 1,0-1 0,0 1-1,0 0 1,0 0-1,0-1 1,0 1-1,0 0 1,0 0 0,0-1-1,0 1 1,0 0-1,0 0 1,0-1-1,0 1 1,0 0 0,0 0-1,0-1 1,0 1-1,0 0 1,0 0 0,0-1-1,-1 1 1,1 0-1,0-1 1,-6-11-31,6 12 29,-20-31-170,-30-37 0,32 47 106,2 0 0,1-2 1,-25-47-1,39 68 77,0-1 1,0 0 0,0 0-1,0 0 1,0 1 0,1-1 0,-1 0-1,1 0 1,0 0 0,0 0-1,0 0 1,1-6 0,-1 8-2,1-1 0,-1 1 0,1 0 0,0 0 0,-1 0 0,1 0 0,0 0 0,0 0 0,0 0 0,0 0 0,0 0 0,0 0 0,0 0 0,0 1 0,0-1 0,1 0 0,-1 1 0,0-1 1,0 1-1,1 0 0,-1-1 0,0 1 0,1 0 0,-1-1 0,0 1 0,1 0 0,-1 0 0,0 0 0,1 0 0,-1 1 0,2-1 0,27 3 18,43 10-1,28 3-431,-39-15 301,-1-4-36</inkml:trace>
</inkml:ink>
</file>

<file path=ppt/ink/ink10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12:42.97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86 0 16948,'-11'16'1480,"-2"16"-1008,-1 5-192,2 19 832,1 7-584,2 10-191,5-1-41,4-1-328,0-3-176,4-8-433,0-9-191,-4-13 632,-2-10-192,-16-15-136</inkml:trace>
</inkml:ink>
</file>

<file path=ppt/ink/ink10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12:43.41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0 624 15483,'30'9'1521,"19"-8"-889,8-1-224,15-4 544,5-3-112,9-2-112,2-4-256,-2-7-472,-6-3-344,-20-4 328,-8-6-112,-29-4-72</inkml:trace>
  <inkml:trace contextRef="#ctx0" brushRef="#br0" timeOffset="1">152 134 13571,'-7'-9'1800,"18"-1"-848,8 3-383,11-6 1871,7-1-1472,12-3-456,4-2-255,6 3-770,4 2 2042,-1 5-1513,4 4 0,5 5 24</inkml:trace>
</inkml:ink>
</file>

<file path=ppt/ink/ink10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12:43.79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213 1 18308,'-8'0'166,"1"1"-1,0 0 1,0 1 0,0 0 0,0 0-1,0 1 1,1 0 0,-1 0 0,1 0-1,-1 1 1,-5 4 0,-3 3-61,0 0 0,1 1 0,-14 17-1,21-22-118,1 0 0,0 0 0,1 1 0,0 0 0,0 0-1,1 0 1,-6 15 0,9-20-32,0-1-1,0 1 1,0 0 0,1-1-1,-1 1 1,1 0-1,0 0 1,0-1 0,0 1-1,0 0 1,1 0 0,-1-1-1,1 1 1,-1 0-1,1-1 1,0 1 0,0 0-1,0-1 1,1 1 0,-1-1-1,0 0 1,1 1-1,0-1 1,-1 0 0,1 0-1,0 0 1,0 0 0,0 0-1,0-1 1,3 3-1,5 2-199,0-1 0,0 0-1,0-1 1,1 1-1,-1-2 1,15 4 0,70 8-957,-21-3 554,-65-11 651,0 1 0,0 0 1,-1 1-1,1 0 1,13 7-1,-21-9 27,0 0 0,0-1 0,0 1 0,0 0 1,0 0-1,0 0 0,0 0 0,0 0 0,0 0 0,0 0 0,0 0 0,-1 1 1,1-1-1,0 0 0,-1 0 0,1 1 0,-1-1 0,1 2 0,-1-1 26,0 0 0,0 0-1,-1 0 1,1 0-1,-1 0 1,1 0-1,-1 0 1,1-1-1,-1 1 1,0 0-1,0 0 1,0-1 0,0 1-1,0-1 1,-1 1-1,1-1 1,-2 3-1,-10 8 420,0 0 0,-1-1 0,0 0 0,-27 15 0,-69 30 1369,99-51-1707,-1 0-1,1 0 1,-1-2-1,-16 4 1,27-6-130,0-1 0,0 0 1,0 1-1,0-1 0,0 0 1,0 0-1,0 0 1,0 0-1,0 0 0,0 0 1,1 0-1,-1 0 0,0 0 1,0 0-1,0 0 0,0 0 1,0-1-1,0 1 0,0 0 1,0-1-1,0 1 0,1-1 1,-1 1-1,0-1 0,0 0 1,1 1-1,-1-1 1,0 1-1,1-1 0,-1 0 1,0 0-1,1 1 0,-1-1 1,1 0-1,-1 0 0,1 0 1,0 0-1,-1 0 0,1 0 1,0 1-1,-1-3 0,-2-21-56</inkml:trace>
</inkml:ink>
</file>

<file path=ppt/ink/ink10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12:44.18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20 15459,'0'0'1601,"8"0"-801,7 0-240,12 0 872,9 0-264,13 2-391,5-2-225,13 0-656,4-3-424,-1-3 504,-3 1-192,-7-3-152</inkml:trace>
</inkml:ink>
</file>

<file path=ppt/ink/ink10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12:44.64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9 20 15771,'-5'130'2313,"2"51"-1200,3-157-970,5 38 104,-5-59-214,1 1 0,-1-1 0,1 0 0,0 1 0,0-1 0,1 0 0,-1 0 0,1 0 0,-1 1-1,1-2 1,0 1 0,0 0 0,4 4 0,-3-5 0,0 0 0,0-1 0,-1 0-1,1 0 1,0 1 0,0-1 0,0-1-1,1 1 1,-1 0 0,0-1 0,0 0-1,0 0 1,0 0 0,0 0 0,1 0-1,-1-1 1,0 1 0,0-1 0,0 0-1,0 0 1,3-1 0,8-3 72,0-1 0,0-1 0,12-8 0,18-13 24,-2-1 1,-1-3 0,-1-1-1,-2-2 1,-2-1-1,-1-2 1,-1-2 0,37-59-1,-64 89-310,-4 6 120,0 1-1,-1-1 1,1 0 0,-1 0 0,0 0 0,0-1-1,-1 1 1,1 0 0,-1-1 0,1-5 0,-4 4-243</inkml:trace>
</inkml:ink>
</file>

<file path=ppt/ink/ink10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12:45.33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7 207 14227,'-2'9'366,"0"0"1,1 0-1,0 0 0,1 0 0,0 0 1,1 14-1,-1-20-291,1-1 0,-1 0 1,1 0-1,0 0 0,-1 1 1,1-1-1,0 0 0,0 0 1,0 0-1,1 0 0,-1-1 1,0 1-1,1 0 0,-1 0 1,1-1-1,0 1 0,-1-1 1,1 1-1,0-1 0,0 0 1,0 0-1,0 0 0,0 0 1,0 0-1,0 0 0,0 0 1,1-1-1,-1 1 0,0-1 1,0 0-1,5 1 0,0-2-55,0 1 0,1-1 0,-1 0 0,0-1 0,0 0 0,0 0 0,0 0 0,0-1 0,0 0 0,0-1 0,-1 1 0,0-1 0,11-9 0,2-2-133,-1-1 0,29-34-1,-41 44 101,-3 3 6,0 0 0,0-1-1,-1 1 1,1-1 0,-1 0 0,1 1 0,-1-1 0,2-7 0,-27 43 182,19-24-116,0-1 0,1 1 1,0 0-1,1 0 0,-2 9 0,4-16-40,-1 1-1,1 0 0,0 0 0,-1 0 0,1-1 0,0 1 0,0 0 0,0 0 1,1 0-1,-1-1 0,0 1 0,1 0 0,-1 0 0,1-1 0,-1 1 0,1 0 1,0-1-1,0 1 0,0-1 0,0 1 0,0-1 0,0 1 0,0-1 0,0 0 1,1 1-1,-1-1 0,1 0 0,-1 0 0,1 0 0,1 1 0,3 0 22,0 0-1,0-1 1,0 0-1,1 0 0,-1 0 1,0-1-1,1 0 1,-1 0-1,0-1 0,1 1 1,9-4-1,7-1 56,40-17 0,-27 8-8,46-27 0,-66 32-72,1-2 0,-2 0-1,1 0 1,23-25 0,-36 33-17,-1 2 0,-1-1 0,1 1-1,-1-1 1,0 1 0,0-1-1,0 1 1,0-1 0,0 1-1,0-1 1,0 0 0,-1 0-1,1 1 1,0-4-1,-1 5 3,0 0 0,0 0 0,0-1 0,0 1 0,0 0 0,0 0 0,0 0 0,0 0 0,0 0 0,0 0 0,0 0 0,0 0 0,0 0 0,0 0 0,0-1 0,0 1 0,0 0 0,0 0 0,0 0 0,0 0 0,0 0 0,0 0 0,0 0 0,0 0-1,0 0 1,0 0 0,0 0 0,0 0 0,-1-1 0,1 1 0,0 0 0,0 0 0,0 0 0,0 0 0,0 0 0,0 0 0,0 0 0,0 0 0,0 0 0,0 0 0,-1 0 0,1 0 0,0 0 0,0 0 0,0 0 0,0 0 0,0 0 0,0 0-1,0 0 1,0 0 0,0 0 0,-1 0 0,1 0 0,0 0 0,0 1 0,0-1 0,0 0 0,-9 5 18,-7 8 67,8-5 17,0 1 0,1 1 0,0-1 0,1 1 0,-8 15 0,12-20-42,-1 0-1,1 0 1,0 0 0,1 0-1,-1 1 1,1-1-1,0 0 1,0 1 0,1-1-1,-1 1 1,1-1-1,1 1 1,0 9-1,0-13-46,0 0 0,-1 0 0,1-1 0,0 1 0,0 0-1,0-1 1,0 1 0,0 0 0,0-1 0,0 0 0,0 1-1,1-1 1,-1 0 0,0 1 0,1-1 0,-1 0-1,1 0 1,0 0 0,-1 0 0,1-1 0,0 1 0,0 0-1,-1-1 1,1 1 0,0-1 0,0 0 0,0 1-1,0-1 1,-1 0 0,1 0 0,0 0 0,0 0 0,0-1-1,0 1 1,0 0 0,-1-1 0,4-1 0,3 0-41,0-1 1,0 0 0,-1 0 0,1-1 0,-1 0-1,0 0 1,8-7 0,-7 5-36,0-1 0,0 0 0,-1 0 0,0-1 0,0 0 0,-1 0 0,0-1 0,-1 0-1,1 0 1,3-11 0,-9 20 61,0 0 0,0 0 0,0 0 0,0 1 0,0-1 0,0 0 0,0 0 0,0 0 0,0 0-1,0 0 1,0 0 0,0 0 0,0 0 0,0 0 0,-1 0 0,1 0 0,0 0 0,0 0 0,0 0-1,0 0 1,0-1 0,0 1 0,0 0 0,0 0 0,0 0 0,0 0 0,0 0 0,0 0 0,0 0 0,0 0-1,0 0 1,0 0 0,0 0 0,0 0 0,0 0 0,0 0 0,0 0 0,0 0 0,-7 9 36,-7 14 115,10-15-87,2-5-29,0 0 1,0 0-1,0 1 1,1-1 0,0 0-1,-1 1 1,1-1-1,1 1 1,-1 0-1,0-1 1,1 1 0,0-1-1,0 1 1,0 6-1,0-10-25,1 1 1,-1-1-1,1 1 0,-1 0 1,1-1-1,-1 1 0,1-1 0,-1 1 1,1-1-1,0 0 0,-1 1 0,1-1 1,-1 1-1,1-1 0,0 0 1,0 0-1,-1 1 0,1-1 0,0 0 1,-1 0-1,1 0 0,0 0 0,0 0 1,-1 0-1,1 0 0,0 0 1,1 0-1,20-5-21,-20 5 5,137-49-657,-101 33 439,1 2-1,0 1 1,60-10-1,-99 23 226,6-1-1,0 0-1,0 1 0,0 0 0,0 0 1,11 1-1,-16-1 8,0 1 1,1-1-1,-1 0 1,0 1-1,0-1 0,0 1 1,0-1-1,0 1 1,0 0-1,0-1 0,0 1 1,0 0-1,0 0 1,0 0-1,-1 0 0,1 0 1,0 0-1,-1 0 1,1 0-1,0 0 0,-1 0 1,1 0-1,-1 0 1,0 0-1,1 0 0,-1 0 1,0 1-1,0-1 1,1 0-1,-1 0 0,0 0 1,0 1-1,-1-1 0,1 0 1,0 2-1,-10 31 141,8-30-112,1 1 1,-1-1 0,1 1-1,0 0 1,-1 9 0,2-14-32,0 0 1,0 0-1,0 1 1,0-1 0,0 0-1,0 0 1,0 1-1,0-1 1,0 0 0,0 0-1,0 0 1,0 1-1,0-1 1,0 0 0,0 0-1,1 1 1,-1-1-1,0 0 1,0 0 0,0 0-1,0 1 1,1-1-1,-1 0 1,0 0 0,0 0-1,0 0 1,1 0-1,-1 1 1,0-1 0,0 0-1,0 0 1,1 0-1,-1 0 1,0 0 0,1 0-1,10-2 75,11-9 25,-10 2-8,0 0-1,-1 0 0,0-1 0,13-16 0,-19 20-37,-1 1-1,0-1 1,0 1-1,0-1 1,-1-1-1,0 1 0,0 0 1,-1-1-1,1 1 1,-1-1-1,1-9 1,-1 16-45,-1 0-1,1 1 1,0 0 0,-1-1 0,1 1 0,-1 0 0,1 0 0,-1-1 0,1 1 0,-1 0 0,0 1 0,1-1-1,1 2 1,15 10-10,-6-8 1,1 0 0,0 0 1,0-1-1,0-1 1,1 0-1,-1-1 0,1 0 1,0-1-1,22-1 0,-15-2 3,0 0-1,1-1 0,-1-1 1,0 0-1,29-12 0,-38 11-7,0 0-1,0-1 1,18-12-1,-26 16 2,-1-1 1,0 1-1,0 0 0,0-1 0,-1 0 0,1 0 0,-1 0 0,1 0 0,-1 0 0,0 0 0,0 0 0,0-1 0,-1 1 0,1-1 1,-1 0-1,2-6 0,-3 8-1,0 1 1,0-1 0,0 0-1,0 1 1,0-1 0,0 0-1,0 1 1,0-1 0,-1 0-1,1 1 1,-1-1 0,1 0-1,-1 1 1,0-1 0,0 1-1,1-1 1,-1 1-1,0 0 1,0-1 0,-3-1-1,2 1 0,-1 0-1,1 0 1,-1 1-1,0-1 0,1 1 1,-1 0-1,0 0 0,0 0 1,0 0-1,-5-1 0,-1 1-2,-1 0-1,1 0 1,-1 1-1,1 0 1,-1 1-1,-14 3 1,14-1 8,0 0 0,1 1 0,-1 0 1,1 0-1,0 1 0,0 0 0,0 1 0,1 0 1,-9 8-1,13-11-1,1 0 1,0 1-1,0-1 1,1 1-1,-1 0 1,1-1 0,-1 1-1,1 0 1,0 0-1,-2 7 1,4-8-4,-1-1 0,1 1 0,0 0 0,-1 0 0,1 0 0,0 0-1,1 0 1,-1-1 0,0 1 0,1 0 0,0 0 0,0-1 0,0 1 0,0 0 0,0-1 0,0 1 0,3 4 0,1-2-50,-1 1 1,1-1-1,0-1 1,0 1-1,0-1 0,1 0 1,-1 0-1,1 0 1,0-1-1,0 0 0,0 0 1,11 3-1,7 2-47,0-2 0,28 4 0,13-2-118</inkml:trace>
</inkml:ink>
</file>

<file path=ppt/ink/ink10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12:45.91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15 0 16371,'1'6'363,"0"0"0,0 0 0,-1 0 0,0 0 0,0 0 0,-1 0-1,1 0 1,-3 9 0,0 7 616,-1 11-9,1-14-660,1 1 0,1 0 0,0-1 0,1 1 0,2-1 0,4 25 0,-6-42-301,1 1 1,-1-1 0,1 0 0,0 0-1,0 0 1,0 0 0,0 0 0,0-1-1,1 1 1,-1 0 0,1 0 0,-1-1-1,1 1 1,-1-1 0,1 1 0,0-1-1,0 0 1,0 0 0,0 0 0,0 0-1,0 0 1,0 0 0,0 0 0,0-1-1,0 1 1,0-1 0,1 1 0,-1-1-1,0 0 1,0 0 0,0 0 0,1 0-1,-1 0 1,0-1 0,0 1 0,0 0-1,4-2 1,3-1 18,-1 0-1,1 0 1,-1-1-1,1 0 1,-1 0-1,0-1 1,12-10 0,8-11-79,-2-1 1,-1-1-1,32-46 1,-54 70 46,-2 2-4,0 1 0,0-1 0,0 0 0,0 1 0,1 0 0,-1-1 0,0 1 0,1 0 0,-1-1 0,1 1-1,0 0 1,-1 0 0,3-1 0,-3 2 6,-1 0-1,0 0 1,1 0-1,-1 0 1,0 1-1,0-1 1,1 0-1,-1 0 1,0 0-1,1 0 1,-1 0-1,0 0 1,0 0-1,1 1 1,-1-1-1,0 0 1,0 0-1,1 0 1,-1 1-1,0-1 1,0 0-1,0 0 1,1 1-1,-1-1 1,0 0-1,0 0 0,0 1 1,0-1-1,4 18-39,-3-4-21,-1 4 75,2 0 0,0-1 0,1 1 0,6 21 0,-8-35-65,1 0 0,-1 0 0,1 0 0,0 1 1,0-2-1,1 1 0,-1 0 0,1 0 0,0-1 0,0 1 0,0-1 0,1 0 0,-1 0 0,1 0 1,-1-1-1,1 1 0,0-1 0,0 0 0,0 0 0,0 0 0,9 2 0,2-1-268,1-1-1,0 0 1,0-2 0,31-1-1,-3-3-189</inkml:trace>
</inkml:ink>
</file>

<file path=ppt/ink/ink10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12:46.32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94 1 15643,'-13'13'1023,"0"2"0,1 0-1,-17 27 1,25-36-867,0-1 0,1 2 0,0-1 0,1 0 1,-1 0-1,1 1 0,1 0 0,-1-1 0,1 1 0,0 0 0,0 0 0,1 0 0,1 10 0,-1-16-152,0 0-1,0 0 0,0 0 1,0-1-1,0 1 0,0 0 1,0 0-1,1 0 0,-1-1 1,0 1-1,1 0 0,-1 0 0,0-1 1,1 1-1,-1 0 0,1-1 1,-1 1-1,1 0 0,0-1 1,-1 1-1,1-1 0,0 1 1,-1-1-1,1 1 0,0-1 1,1 1-1,-1-1-9,0 0 0,0 0 0,0 0 0,1 0 0,-1 0 0,0-1 0,0 1 0,0 0 0,0-1 0,0 1 0,1-1 1,-1 1-1,0-1 0,0 0 0,0 1 0,0-2 0,4-2-43,0 0-1,0-1 1,-1 1 0,0-1 0,6-9 0,-4 3-20,-1 1 0,-1-1 0,6-17 1,-9 24 50,0 0 0,0 0 0,0 0 0,0-1 0,-1 1 0,0 0 0,0 0 1,0-1-1,0 1 0,0 0 0,-1 0 0,0 0 0,-1-5 0,2 9 19,-1-1-1,1 1 0,0-1 1,0 1-1,0-1 1,-1 1-1,1 0 0,0-1 1,0 1-1,-1-1 1,1 1-1,0 0 0,-1-1 1,1 1-1,-1 0 1,1-1-1,0 1 0,-1 0 1,1 0-1,-1 0 1,1-1-1,-1 1 0,1 0 1,0 0-1,-1 0 1,1 0-1,-1 0 0,1 0 1,-1 0-1,0 0 1,-12 9 65,10-5-41,0 0 0,0 1 1,1-1-1,-1 1 1,-2 5-1,3-3 3,0 0 0,0 1 0,1-1 0,0 0 0,0 1 0,0-1 0,1 1 0,0-1 0,1 0 0,0 1 0,2 10 0,-1-13-47,-1-1-1,1 0 1,-1 0 0,1 0 0,1 0 0,-1 0 0,0 0-1,1 0 1,0-1 0,0 1 0,0-1 0,0 0 0,1 0-1,-1 0 1,1 0 0,-1-1 0,1 1 0,0-1 0,0 0-1,5 2 1,5 0-84,0-1-1,1 0 1,-1-1-1,0 0 1,1-1 0,-1-1-1,1-1 1,16-1-1,28-7-172</inkml:trace>
</inkml:ink>
</file>

<file path=ppt/ink/ink10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12:46.74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61 403 11514,'-5'4'423,"0"1"-1,-1 0 0,1 0 0,1 0 0,-1 1 1,1 0-1,0-1 0,1 1 0,-1 1 0,1-1 1,0 0-1,1 1 0,-3 7 0,4-10-318,1 0-1,-1 0 1,1 1-1,0-1 1,0 0-1,0 0 1,0 0-1,1 0 1,-1 0-1,1 0 1,0 0-1,1 0 1,-1 0-1,1 0 1,0-1-1,-1 1 1,2 0-1,-1-1 1,0 0 0,1 1-1,-1-1 1,1 0-1,6 5 1,-3-4-34,0 1 0,1-1 0,-1 0 0,1-1 1,0 1-1,0-1 0,0-1 0,1 1 0,-1-1 1,1-1-1,-1 1 0,1-1 0,0-1 0,-1 1 1,1-1-1,0-1 0,-1 1 0,1-1 0,0-1 1,7-2-1,2 0 22,-2-1 0,1-1 1,-1 0-1,1-1 0,-2-1 0,1 0 1,-1-1-1,18-15 0,-10 5-12,-1-2 0,-1 0 0,-1-2 0,0 0 0,-2-1 0,15-26 1,-22 32-75,-1 1 0,-1-1 0,0-1 0,-2 0 0,0 0 0,-1 0 0,0 0 0,-2-1 0,2-36 1,-5 50-14,0-1 0,-1 1 0,1 0 0,-1 0 0,-1 0 0,1 0 0,-1 0 0,0 1 0,0-1 0,-1 0 0,0 1 0,0 0 0,0-1 0,-7-7 0,6 9-5,0 0 0,-1 0 0,1 1 0,-1 0 0,1 0 0,-1 0 0,0 0 0,0 1 0,0 0 0,-1 0 0,1 0 0,0 1 0,-1 0 0,1 0 0,-1 0 0,-8 0 0,2 1 6,-1 1-1,1 0 1,-1 1-1,1 0 0,0 1 1,0 0-1,0 1 0,0 0 1,-16 9-1,22-10 11,1-1 0,-1 1-1,1 1 1,0-1 0,0 1-1,1 0 1,-1 0 0,1 0-1,-1 1 1,1-1 0,1 1-1,-1 0 1,1 0 0,0 0-1,0 1 1,0-1 0,1 1-1,0 0 1,0 0 0,0-1-1,0 8 1,2-9-5,0-1-1,0 1 1,0-1-1,1 0 1,-1 1 0,1-1-1,0 0 1,0 1-1,0-1 1,1 0-1,-1 0 1,1 0-1,0 0 1,0 0 0,0 0-1,0-1 1,0 1-1,1-1 1,-1 1-1,1-1 1,-1 0-1,4 2 1,6 4-87,1 0 1,-1-1-1,27 9 0,46 14-352,-62-24 335,-1 1 0,1 1 0,-2 1-1,1 1 1,-2 1 0,21 14 0,-36-22 108,-2 0 0,1 1 1,0 0-1,0-1 0,-1 1 1,0 0-1,0 1 0,0-1 0,-1 0 1,1 1-1,-1 0 0,0-1 1,0 1-1,2 10 0,-2-3 32,-1 1 1,-1-1-1,0 0 0,-2 20 0,-1 27-8,4-42-32</inkml:trace>
</inkml:ink>
</file>

<file path=ppt/ink/ink10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12:48.37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0 13875,'0'1'85,"1"-1"0,0 1 0,-1-1 0,1 0 0,-1 1 0,1-1 0,-1 1 1,0-1-1,1 1 0,-1-1 0,1 1 0,-1 0 0,0-1 0,1 1 0,-1-1 0,0 1 0,0 0 0,0-1 0,1 1 0,-1 0 0,0-1 1,0 1-1,0 0 0,0-1 0,0 1 0,0 1 0,0 24 452,0-20-141,-3 188 2915,3 71-2061,0-260-1258,1 0-1,0 0 1,0-1 0,0 1 0,1 0-1,2 4 1,-4-9 5,0 1-1,0-1 1,1 1 0,-1-1-1,0 1 1,0-1-1,1 0 1,-1 1 0,0-1-1,1 1 1,-1-1 0,1 0-1,-1 1 1,0-1 0,1 0-1,-1 0 1,1 1-1,-1-1 1,1 0 0,-1 0-1,1 0 1,-1 1 0,2-1-1,-2 0-1,1-1-1,0 1 1,0-1 0,0 1-1,-1-1 1,1 1-1,0-1 1,-1 1 0,1-1-1,0 0 1,-1 1-1,1-1 1,-1 0 0,1 1-1,-1-1 1,1 0-1,-1 0 1,0 0 0,1 1-1,-1-2 1,4-9-24,0 0 0,-1 0 0,0-1 0,0 1 0,0-17 1,1-61-9,-4 77 36,-3-114-8,5 114-15,6 13 5,16 20-6,-15-12 17,-2-4 12,-1 0-1,1-1 1,-1-1 0,1 1-1,0-1 1,0 0 0,1 0-1,-1-1 1,1 0 0,-1 0-1,1-1 1,0 0 0,0 0 0,-1-1-1,1 0 1,0-1 0,0 1-1,-1-1 1,1-1 0,0 0-1,-1 0 1,0 0 0,1-1-1,-1 0 1,9-5 0,-8 4 37,-1-1-1,1 1 1,-1-1 0,0-1 0,0 0 0,-1 0 0,0 0-1,0 0 1,0-1 0,-1 0 0,0 0 0,0-1 0,-1 0-1,0 1 1,0-1 0,-1-1 0,0 1 0,0 0-1,-1-1 1,0 1 0,-1-1 0,1-10 0,-1 17-29,-1-1 0,0 1 0,0-1 0,-1 1 0,1-1 0,0 0 0,-1 1 0,1 0 1,-1-1-1,0 1 0,0-1 0,0 1 0,0 0 0,0 0 0,-1 0 0,1-1 0,-1 1 0,1 0 1,-1 1-1,0-1 0,0 0 0,0 0 0,-3-2 0,3 3-9,-1 1 1,1-1-1,0 0 0,0 1 0,-1 0 1,1-1-1,0 1 0,-1 0 1,1 0-1,0 0 0,-1 1 1,1-1-1,0 0 0,-1 1 1,1-1-1,0 1 0,0 0 0,0 0 1,0 0-1,-1 0 0,1 0 1,1 1-1,-1-1 0,0 0 1,-3 4-1,-4 3-1,0 2-1,1-1 1,0 1 0,0 0 0,1 1 0,1 0 0,0 0-1,0 0 1,-5 15 0,6-10 19,0-1 0,1 1 0,0 0 0,1 0 0,1 0 0,0 30 0,2-42-38,0 0 1,0 0-1,1 0 0,-1 0 0,1 0 1,0 0-1,1 0 0,-1 0 0,0 0 0,1-1 1,0 1-1,0 0 0,0-1 0,0 0 1,1 1-1,-1-1 0,1 0 0,0 0 1,0 0-1,0-1 0,0 1 0,1-1 0,-1 0 1,1 0-1,-1 0 0,1 0 0,0 0 1,0-1-1,-1 0 0,1 1 0,0-2 1,6 2-1,13 0-314,0 0 1,0-2 0,1 0-1,-1-2 1,0 0-1,0-2 1,32-9-1,6-2-290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6:59:35.57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24 7 14307,'-23'0'1672,"36"0"-1336,37-3 601,16 1-153,27 1-328,22 1-120,37 1-56,11 4-16,29 2-224,14 0-216,15-1-536,11-5-104,6-5 640,-7-1-160,1-13-136</inkml:trace>
</inkml:ink>
</file>

<file path=ppt/ink/ink1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12:48.85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150 400 16420,'0'-2'91,"0"0"0,0 0-1,0 0 1,0 0 0,0 0 0,0 0 0,-1 0 0,1 0 0,-1 0 0,1 0 0,-1 0 0,0 1 0,1-1 0,-1 0 0,0 0 0,0 1 0,-1-1 0,1 0 0,0 1 0,-1-1 0,1 1 0,0 0 0,-1-1 0,0 1 0,1 0 0,-1 0 0,0 0 0,1 0 0,-1 0 0,0 0 0,0 1 0,0-1 0,0 0 0,0 1 0,0 0 0,0-1 0,0 1 0,0 0 0,0 0 0,0 0 0,0 0 0,0 1 0,0-1 0,0 0 0,0 1 0,0-1 0,1 1 0,-1 0 0,0 0 0,0 0 0,-2 1 0,-2 2-24,0 0 0,0 1 0,1-1 0,0 1 0,0 1 0,0-1 0,0 0 0,1 1 0,0 0 0,0 0 0,1 1 0,-1-1 0,-3 13 0,5-14-67,0-1-1,1 1 1,0 0-1,0 0 1,1 0-1,-1 0 1,1 0 0,0 0-1,1 7 1,-1-9 1,1 0 0,0 0 1,-1-1-1,1 1 1,0-1-1,1 1 1,-1 0-1,0-1 0,1 0 1,-1 1-1,1-1 1,0 0-1,0 0 0,0 0 1,0 0-1,0 0 1,3 2-1,0-2 5,0 1 0,0-1 1,0-1-1,-1 1 0,1-1 0,1 0 0,-1 0 0,0 0 1,0-1-1,0 1 0,0-1 0,1 0 0,-1-1 0,0 0 1,0 1-1,0-2 0,0 1 0,0-1 0,0 1 0,7-5 0,3 0 19,0-2 0,-1 0 0,0-1 0,0 0 0,15-14 0,-10 5 22,0 0 1,-1-1 0,-1-1 0,-1 0-1,-1-1 1,-1-1 0,0 0-1,-2-1 1,-1-1 0,0 1 0,-2-2-1,10-39 1,-18 55-37,0 1-1,0-1 1,0 1-1,-1-1 1,0 1 0,-1-1-1,0 1 1,0-1 0,-1 1-1,0-1 1,-6-13 0,6 18-9,1 1 0,-1 0 0,0 1-1,0-1 1,0 0 0,0 0 0,-1 1 0,1 0 0,-1-1 0,1 1 0,-1 0 0,0 0 0,0 0 0,0 1 0,0-1 0,0 1 0,0-1 0,0 1 0,-1 0 0,1 0 0,0 1 0,-1-1 0,1 1 0,0 0 0,-1-1 0,1 1 0,-1 1 0,1-1 0,-1 1 0,1-1 0,0 1 0,-5 1 0,-1 1 10,-1 1-1,1-1 0,0 1 0,0 1 0,1 0 1,-1 0-1,1 1 0,0 0 0,1 0 0,-1 1 1,1 0-1,-7 9 0,5-5 9,1 0 0,0 0 1,1 1-1,0 0 0,1 1 1,0-1-1,1 1 0,-5 16 0,8-24-20,1 0-1,0 0 0,0 1 1,0-1-1,1 0 1,0 0-1,0 0 0,0 0 1,0 0-1,1 1 0,0-1 1,0 0-1,0 0 1,1 0-1,-1 0 0,1-1 1,1 1-1,-1 0 0,1-1 1,-1 1-1,1-1 1,0 0-1,1 0 0,-1 0 1,1-1-1,0 1 0,0-1 1,0 1-1,0-1 0,0-1 1,1 1-1,-1-1 1,1 1-1,0-1 0,8 2 1,0-1-82,1 1 0,-1-2 0,1 0 0,0-1 0,16 0 0,71-9-544,-76 5 345,1 1-1,-1 0 1,1 2 0,35 4-1,-57-3 238,-1 0-1,1-1 0,-1 1 1,0 0-1,1 0 0,-1 1 1,0-1-1,0 1 1,0 0-1,0 0 0,0 0 1,0 0-1,-1 0 1,1 0-1,0 1 0,2 3 1,-3-3 15,0 1 0,0 0 1,0 0-1,-1 0 0,1 0 1,-1 0-1,0 0 1,0 0-1,-1 0 0,1 0 1,-1 1-1,0 7 0,-3 31 5,-1 16-420,7-55 29,3-9 277,6-14 12,3-17-95</inkml:trace>
</inkml:ink>
</file>

<file path=ppt/ink/ink1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12:49.28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139 0 17260,'-11'43'385,"1"1"1,3-1-1,1 1 0,2 0 1,3 1-1,1-1 1,2 0-1,2 1 0,2-2 1,19 75-1,-19-101-447,-4-12-45,-1 0 1,1 0 0,-1 1-1,1-1 1,-2 1 0,1-1-1,0 7 1,-13-22-1517,-12-34-580,-35-84 0,54 118 2080,-3-10-48,-2-2 541,1 0 0,1-1-1,-8-36 1,16 58-336,-1 1 1,1-1-1,0 0 0,0 0 1,0 0-1,-1 0 0,1 0 1,0 0-1,0 0 0,0 1 1,0-1-1,1 0 1,-1 0-1,0 0 0,0 0 1,0 0-1,1 0 0,-1 1 1,0-1-1,1 0 0,-1 0 1,1 0-1,-1 1 0,1-1 1,-1 0-1,1 1 0,0-1 1,-1 0-1,1 1 0,0-1 1,-1 1-1,1-1 0,0 1 1,0-1-1,0 1 0,-1 0 1,1-1-1,0 1 0,0 0 1,0 0-1,0-1 1,1 1-1,5 0 246,-1 1 0,0-1 0,1 1-1,-1 1 1,9 2 0,4 0-25,35 5-653,1-2 0,88-2 0,-73-8 19</inkml:trace>
</inkml:ink>
</file>

<file path=ppt/ink/ink1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12:49.82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303 16 14707,'0'-1'96,"-1"0"0,1 0-1,-1 0 1,0 0 0,0 0 0,1 0-1,-1 1 1,0-1 0,0 0-1,0 0 1,0 1 0,0-1 0,0 0-1,0 1 1,0-1 0,0 1 0,0-1-1,-1 1 1,1 0 0,0-1 0,0 1-1,0 0 1,-1 0 0,1 0 0,0 0-1,0 0 1,0 0 0,-1 0-1,0 1 1,-39 6 1413,21-2-900,1 2 1,-1 0-1,-21 12 0,32-15-517,1 1 0,0 0 0,0 0 1,1 1-1,0 0 0,0 0 0,0 1 0,0 0 0,-7 10 0,14-16-88,-1 0 1,0 0-1,1 0 0,-1 0 0,1 0 1,-1 0-1,1 0 0,-1 0 0,1 0 1,-1 0-1,1 0 0,0 0 0,0 0 0,0 0 1,0 1-1,0-1 0,0 0 0,0 0 1,0 0-1,0 0 0,0 0 0,1 2 1,0-2-12,-1 0 1,1 0-1,0 0 1,0 0-1,0-1 1,0 1 0,0 0-1,0-1 1,0 1-1,0 0 1,0-1-1,0 1 1,0-1 0,0 0-1,0 1 1,0-1-1,2 0 1,5 1-106,1 0 0,-1-1 0,0 0-1,16-2 1,-10-1-103,1 0-1,-1-1 0,0 0 0,0-1 0,14-7 0,-28 12 248,0 0 0,0-1 0,0 1 0,0 0 0,0 0 0,0 0 0,1 0 0,-1 0 0,0 0 0,0-1 0,0 1 0,0 0 0,0 0 0,0 0 0,0 0-1,0 0 1,0-1 0,0 1 0,0 0 0,0 0 0,0 0 0,0 0 0,0 0 0,0-1 0,0 1 0,0 0 0,0 0 0,-1 0 0,1 0 0,0 0 0,0-1-1,0 1 1,0 0 0,0 0 0,0 0 0,0 0 0,0 0 0,0 0 0,-1 0 0,1 0 0,0-1 0,0 1 0,0 0 0,0 0 0,0 0 0,0 0 0,-1 0 0,1 0-1,0 0 1,0 0 0,0 0 0,-7-2 384,6 8-398,0 1 0,0 0-1,-1-1 1,0 1 0,-5 10 0,-3 11 79,4-5-5,2-12-53,1-1 1,0 1-1,1 0 0,0 0 1,1-1-1,0 1 1,1 0-1,1 17 1,0-24-36,1 0 0,0 0 0,0 0 1,0 0-1,1 0 0,-1-1 1,1 1-1,0-1 0,0 0 0,0 0 1,0 0-1,0 0 0,1 0 1,-1-1-1,5 3 0,-4-3 4,0 1 0,0 0-1,0 0 1,0 0 0,-1 0 0,1 1-1,-1-1 1,0 1 0,0 0 0,0 0-1,3 8 1,-5-11 4,-1 0 0,0 0 0,0-1 0,0 1 0,1 0 1,-1 0-1,0 0 0,0 0 0,0 0 0,0 0 0,-1 0 0,1-1 0,0 1 0,0 0 0,0 0 1,-1 0-1,1 0 0,0 0 0,-1-1 0,1 1 0,-1 0 0,1 0 0,-1-1 0,1 1 0,-1 0 0,0-1 1,1 1-1,-1-1 0,0 1 0,1-1 0,-1 1 0,0-1 0,0 1 0,0-1 0,1 1 0,-1-1 1,0 0-1,0 0 0,0 1 0,0-1 0,-1 0 0,-5 2 111,-1-1 0,1 0 0,-14 0 1,18-1-85,-24 0 402,-36-4 1,53 3-421,0-1-1,0 0 1,0 0 0,0-1 0,0 0 0,-16-9-1,25 12-64,0-1 0,0 0 0,0 1-1,-1-1 1,1 0 0,0 0-1,0 0 1,0 0 0,0 0 0,1 0-1,-1 0 1,0 0 0,0 0-1,1 0 1,-2-2 0,2 2 9,0 0 0,0 1 0,0-1 0,0 0 1,0 1-1,0-1 0,0 0 0,0 1 0,0-1 0,0 0 0,0 1 1,1-1-1,-1 1 0,0-1 0,1 0 0,-1 1 0,0-1 0,1 1 1,-1-1-1,0 1 0,1-1 0,0 0 0,2-1-44,0 0 0,0 0 0,0 0 0,0 0-1,0 0 1,1 1 0,-1-1 0,1 1 0,5-1 0,30-6-504</inkml:trace>
</inkml:ink>
</file>

<file path=ppt/ink/ink1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12:52.38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85 20 12355,'-76'43'920,"76"-43"-916,-1 0 0,1 0 0,0 0 0,-1 0 0,1 0 0,0 0 0,-1 1 0,1-1 0,-1 0 0,1 0 0,0 0 0,0 1 0,-1-1 0,1 0 0,0 0 0,-1 1 0,1-1 0,0 0 1,0 0-1,-1 1 0,1-1 0,0 0 0,0 1 0,0-1 0,0 0 0,-1 1 0,1-1 0,0 0 0,0 1 0,0-1 0,0 1 0,0-1 0,0 0 0,0 1 0,0-1 0,0 0 0,0 1 0,0-1 0,0 1 0,0-1 0,0 0 0,1 1 0,-1-1 0,0 0 0,0 1 0,0-1 0,0 0 1,1 1-1,-1-1 0,0 0 0,0 0 0,1 1 0,-1-1 0,0 0 0,0 0 0,1 1 0,-1-1 0,0 0 0,1 0 0,-1 0 0,0 1 0,1-1 0,-1 0 0,1 0 0,-1 0 0,1 0 0,26 7 97,228 5 184,-187-11-249,857 6-495,-138-2-144,573 6 489,0-32 568,-379-16-21,338-11 270,-4 31-646,-917 26-173,-239-1 21</inkml:trace>
</inkml:ink>
</file>

<file path=ppt/ink/ink1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6:59:55.43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228 40 12555,'32'-37'70,"-31"34"-51,-5 5 0,-20 21 18,6-4-10,0 2-1,1 1 1,2 0-1,0 1 1,1 0 0,1 1-1,1 1 1,-10 32-1,1 9 58,3 1-1,-10 75 0,18-80-40,4 0-1,0 71 0,7-93-51,2 1 0,1-1 0,3 0 0,13 47 0,-15-70-14,1 0 1,0-1 0,2 0-1,0 0 1,0-1 0,1 0-1,1-1 1,1 0 0,0 0-1,1-1 1,13 12 0,-17-19 7,-1 0 0,1 0 0,0-1 1,0 0-1,1 0 0,0-1 0,-1 0 0,2 0 1,-1-1-1,0-1 0,0 1 0,1-1 0,-1-1 1,1 0-1,0 0 0,-1-1 0,1 0 1,0-1-1,-1 0 0,1-1 0,9-2 0,3-3 15,0-2-1,-1 0 0,0-1 1,-1-1-1,0-1 0,0-1 1,-1-1-1,31-29 0,-11 4 91,-2-1 0,52-73 0,-49 55 82,-3 0 0,39-87-1,-55 98 0,-2-1 0,-2-1-1,19-94 1,-32 118-96,0 0-1,-2-1 1,-1 1-1,-1 0 1,-4-33-1,2 48-46,0 0 0,0 0 0,-1-1 0,-1 2 0,0-1 0,-8-15 0,9 20-21,-1-1 1,0 1-1,0 0 0,0 0 1,-1 0-1,1 0 0,-1 1 1,-1 0-1,1 0 0,0 0 1,-9-4-1,5 4-19,-1 0 1,0 1 0,0 0-1,0 0 1,0 1 0,0 0-1,0 1 1,-1 0-1,-15 1 1,19 0 3,0 0 1,0 1-1,0 1 1,0-1-1,0 1 0,0 0 1,0 0-1,0 1 0,0 0 1,1 0-1,0 1 1,0 0-1,0 0 0,-7 6 1,-15 21-80</inkml:trace>
</inkml:ink>
</file>

<file path=ppt/ink/ink1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6:59:56.41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642 215 7978,'-19'-44'986,"8"17"-291,-22-38 0,30 58-510,-1 1 0,0 0-1,-1 0 1,0 1 0,0-1-1,0 1 1,0 0 0,-1 0 0,0 1-1,0 0 1,-6-4 0,7 6-119,1 0 0,0 1 0,-1-1 0,1 1 0,-1 0 0,1 0 0,-1 0 0,0 1 0,1 0 0,-1 0 0,0 0 0,1 0 0,-8 2 0,4 0-8,1 0-1,0 1 1,0 0-1,0 0 1,0 0-1,0 1 1,-9 8-1,-3 3 12,1 1 1,1 2-1,1-1 0,-19 26 1,-2 7-32,3 2 0,2 1 0,2 1 0,-44 111 1,59-124-37,3 0 1,1 1 0,2 0 0,1 0 0,3 1-1,1 0 1,5 85 0,1-110-10,0-1-1,1 1 1,1 0 0,1-1 0,1 0-1,0 0 1,1-1 0,11 21-1,-11-27-8,0 1-1,0-1 0,1 0 1,1-1-1,-1 0 0,2 0 1,-1-1-1,1 0 0,0 0 0,1-1 1,0-1-1,17 8 0,-11-7-16,1-1-1,0-1 0,0-1 0,0 0 0,1-2 0,-1 0 0,1-1 1,-1 0-1,1-2 0,0 0 0,-1-2 0,1 1 0,-1-2 0,0-1 0,26-10 1,-9 1-34,-1-1 1,0-2 0,-1-2 0,-1-1-1,-1-1 1,49-45 0,-54 42 55,-1-2 1,-2-1-1,-1-1 0,-1 0 1,-1-2-1,-1-1 1,-2 0-1,-2-1 0,0 0 1,-2-2-1,-2 1 1,-1-2-1,-2 1 0,-1-1 1,-1 0-1,-3-1 1,0 1-1,-3-1 0,-4-52 1,1 64-2,-1 0-1,-1 0 1,-1 1 0,-1 0 0,-1 0 0,-1 1 0,-1 0-1,-1 0 1,-15-22 0,20 35 39,0 1 1,-1-1-1,0 2 0,-1-1 0,0 1 1,0 0-1,0 1 0,-1 0 0,0 0 1,-10-5-1,12 8 98,-1 1 0,1-1-1,-1 1 1,0 0 0,0 1 0,0 0 0,0 0 0,0 1 0,0 0 0,0 0-1,0 1 1,1 0 0,-1 0 0,-13 5 0,8-2-15,0 1-1,1 0 1,-1 1 0,2 1 0,-1 0 0,1 0-1,0 1 1,-19 18 0,-24 29 408</inkml:trace>
</inkml:ink>
</file>

<file path=ppt/ink/ink1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03:52.11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0 340 10754,'36'-32'1041,"4"-1"-681,0-3-168,2 2 672,8-3-432,10-1-192,2 4-48,4 5-152,-2 6-120,-5 5 72,-3 4-8,-13 2-24</inkml:trace>
</inkml:ink>
</file>

<file path=ppt/ink/ink1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03:52.51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440 1 12715,'0'0'30,"0"0"0,-1 0 0,1 0 1,-1 0-1,1 0 0,-1 0 1,1 0-1,-1 0 0,1 0 0,-1 1 1,1-1-1,0 0 0,-1 0 0,1 1 1,-1-1-1,1 0 0,0 1 0,-1-1 1,1 0-1,0 1 0,-1-1 0,1 0 1,0 1-1,0-1 0,-1 1 0,1-1 1,0 0-1,0 1 0,-1 0 1,-5 19-67,4-15 115,-28 96 78,-4-2 0,-48 96 1,-161 209-172,243-403 12,-5 6-38,0 0 0,1 0 0,1 1 0,-1-1 0,1 1 0,-3 11 0,5-18 33,1-1 0,0 1 0,0 0 0,0 0 1,0-1-1,0 1 0,0 0 0,0 0 0,0-1 1,0 1-1,0 0 0,1 0 0,-1-1 0,0 1 0,0 0 1,1-1-1,-1 1 0,0 0 0,1 0 0,-1-1 1,1 1-1,-1-1 0,1 1 0,-1-1 0,1 1 1,-1-1-1,1 1 0,0-1 0,-1 1 0,1-1 0,-1 1 1,1-1-1,0 0 0,0 0 0,-1 1 0,1-1 1,0 0-1,0 0 0,-1 0 0,1 0 0,0 0 1,0 0-1,-1 0 0,2 0 0,4 0-21,-1 0 1,0-1-1,1 0 0,8-2 0,22-10-55,0-2 0,58-31 0,-26 11 175,69-24-7,-74 36-38</inkml:trace>
</inkml:ink>
</file>

<file path=ppt/ink/ink1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07:35.68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2765 11506,'1'-1'94,"-1"1"0,0-1-1,1 0 1,-1 0 0,1 1-1,-1-1 1,1 0-1,-1 1 1,1-1 0,-1 0-1,1 1 1,0-1 0,-1 1-1,1-1 1,0 1-1,-1 0 1,1-1 0,0 1-1,1-1 1,22-8 215,-15 5-10,67-38 450,-57 30-677,1 1 1,1 0-1,34-12 1,-21 13-14,17-7 169,0 2 1,104-14-1,-135 25-228,0 0 0,-1-1 0,1-1 0,-1-1 0,22-11 0,-19 8 8,1 1 0,0 1 0,27-5 0,169-15 31,-6 1 18,-152 13-21,0-4 0,80-33 0,40-13 48,-162 59-113,0 2 0,24-2 0,-24 3 19,0 0 1,25-7-1,-13-3 45,-1 0 0,0-2 0,0-1 0,32-23 0,28-14 1,-75 46-38,0 0 0,0 2 1,0-1-1,0 2 0,0 0 0,31-1 0,-20 2 13,36-9-1,-9-5 0,0-3 1,-2-2 0,56-32-1,-53 25-7,2 2-1,76-24 0,2 13-3,143-45-42,-167 50 16,184-30 0,-67 18 6,157-51-358,-9-29-43,175-82 22,-445 175 390,126-19 0,18-5-1,-10-10-148,375-110-559,-203 64 577,-110 33 146,-19-6 92,289-76 11,-53 22-85,-453 115 111,-1-3 0,-2-3 1,98-60-1,-159 89-111,1-1-1,-1 0 1,0 1 0,1-1-1,-1 0 1,0 0 0,1 0-1,-1 0 1,0 0 0,0-1 0,0 1-1,0 0 1,0 0 0,0-1-1,0 1 1,0-1 0,-1 1-1,1 0 1,-1-1 0,1 0-1,-1 1 1,1-1 0,-1 1-1,0-1 1,0 1 0,0-1-1,0 0 1,0 1 0,0-1-1,0 1 1,0-1 0,0 0-1,-1 1 1,1-1 0,-2-1-1,-2-10-78</inkml:trace>
</inkml:ink>
</file>

<file path=ppt/ink/ink1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07:36.71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32 16107,'1'-2'146,"0"0"-1,0 0 1,0 0 0,0 0-1,0 0 1,1 0-1,-1 1 1,0-1-1,1 1 1,0-1-1,-1 1 1,1-1-1,0 1 1,0 0-1,0 0 1,0 0-1,-1 0 1,2 0-1,1 0 1,-1 0-51,0 1 1,0 0 0,1 0-1,-1 0 1,0 0-1,0 1 1,1-1-1,-1 1 1,0 0 0,0 0-1,0 0 1,4 2-1,14 8-13,0 1 0,0 1 0,-1 0 0,25 24 0,30 19-966,-75-55 824,1 0 0,0-1 0,-1 1 0,1 0 0,0-1 0,0 1 0,0-1 0,0 1 0,-1-1 0,1 0 0,0 1 0,0-1 0,0 0 1,0 0-1,0 1 0,0-1 0,0 0 0,0 0 0,0 0 0,0 0 0,0 0 0,0 0 0,0-1 0,0 1 0,0 0 0,0 0 0,0-1 0,0 1 1,-1 0-1,1-1 0,0 1 0,0-1 0,0 1 0,0-1 0,-1 0 0,1 1 0,0-1 0,-1 0 0,1 0 0,0 1 0,-1-1 0,1 0 1,-1 0-1,1 0 0,-1 0 0,0 1 0,1-1 0,-1-2 0,5-12-570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6:59:36.63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663 7 11466,'-5'0'95,"-42"-5"1008,0 3-1,-78 6 0,109-2-1003,1 1 1,0 0 0,0 1 0,0 1 0,1 0-1,-1 1 1,1 0 0,1 1 0,-1 1-1,1 0 1,0 1 0,-13 12 0,5-1-71,2 1 1,0 1-1,1 1 0,2 0 1,0 1-1,1 0 0,-22 53 1,21-35-33,1 1 1,2 1-1,2 0 1,-7 58 0,15-70-9,1 0 1,1 0-1,1 0 1,2 0 0,2 0-1,0-1 1,3 1 0,18 58-1,-19-74-3,1-1 1,1 0-1,0-1 0,0 1 0,2-2 0,0 1 0,0-1 1,16 14-1,-17-18 2,1-1 1,1 0 0,0-1 0,0 0-1,0-1 1,1 0 0,-1-1-1,2 0 1,-1-1 0,0 0-1,22 3 1,-6-3 58,1-2-1,0-1 1,0-1 0,0-2-1,0-1 1,0-1-1,-1-1 1,1-2 0,-2-1-1,1-1 1,39-18 0,-23 5 141,-2-1 1,0-2 0,-1-2-1,-2-2 1,-1-1 0,35-37-1,-53 48-47,-1-2-1,0 0 1,-2-1-1,-1 0 0,-1-2 1,24-48-1,-34 61-106,-1 0-1,0 0 1,-1-1 0,0 1 0,-1-1 0,0 0-1,-1 0 1,0 0 0,-1 0 0,0 0 0,-1 1-1,0-1 1,-1 0 0,0 0 0,-1 1-1,-1-1 1,1 1 0,-10-18 0,6 17-64,0 1 1,0 0 0,-1 0-1,0 1 1,-1 0 0,0 0-1,-22-16 1,15 14-112,-1 1 0,0 0 0,-1 2-1,-34-14 1,23 13-114,-1 1 0,0 1 0,0 2 0,0 1 0,-1 2 0,-55 0 0,67 4 131,0 1-1,0 1 1,0 1-1,1 0 1,0 1-1,-23 10 1,-20 14-295</inkml:trace>
</inkml:ink>
</file>

<file path=ppt/ink/ink1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07:37.16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85 0 13323,'-7'43'1552,"-3"3"-1048,-5-1-240,2 5 961,2 3-753,0 0-40,2 0-192,3-4-200,3-3-448,3-3 112,0-12 216,3-7-80,0-14-64</inkml:trace>
</inkml:ink>
</file>

<file path=ppt/ink/ink12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07:38.14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21 2 14923,'3'-1'1561,"1"1"-1145,-7 8-192,-2 8 872,-3 10-560,3 5-160,0 7-232,4 2-64,2 0-160,2-4-56,6-8-224,-3 0-192,2-15 1744,-3-11-1232,-10-13 8,-6-10-32</inkml:trace>
</inkml:ink>
</file>

<file path=ppt/ink/ink12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07:38.55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50 14859,'5'-4'274,"0"1"0,0 0 0,0 0 1,1 0-1,0 1 0,-1 0 0,12-3 0,44-7 405,-49 11-402,96-10 426,-96 10-686,-1 1 1,1 1-1,0 0 1,0 1-1,-1 0 1,1 1-1,12 4 1,-20-5-18,0 0-1,-1 0 1,1 0 0,0 1 0,-1-1 0,0 1 0,1 0 0,-1 0-1,0 0 1,0 1 0,-1-1 0,1 0 0,-1 1 0,0 0 0,0 0-1,0-1 1,0 1 0,-1 1 0,1-1 0,-1 0 0,1 6 0,1 8-3,-2 0 0,0 0 0,-2 32 0,0-32 3,1-2 8,-1 0 1,-1-1-1,-1 1 0,0 0 0,-1 0 1,-7 17-1,8-26-1,0 0 0,-1 0-1,0 0 1,0-1 0,-1 1 0,0-1 0,0 0-1,0 0 1,-1-1 0,1 1 0,-2-1 0,1-1-1,0 1 1,-11 4 0,2-1 46,-1-1 0,-1-1 0,1-1-1,-1 0 1,0-2 0,0 1 0,-1-2 0,1-1 0,0 0-1,-1-1 1,1 0 0,-23-5 0,39 5-64,-1 0 0,0-1-1,0 1 1,0 0 0,1-1 0,-1 0 0,0 1 0,1-1-1,-1 0 1,0 0 0,1 0 0,-1 0 0,1 0 0,-1 0-1,1-1 1,0 1 0,0 0 0,-1-1 0,1 1 0,0-1-1,-1-1 1,2 1-9,-1 0-1,1 0 1,0 0-1,0 0 1,0 1-1,0-1 1,0 0-1,0 0 1,0 0-1,1 0 1,-1 0-1,0 0 1,1 0-1,0 1 1,0-1-1,-1 0 1,1 1-1,0-1 1,0 0-1,2-2 1,21-25-123,12-5-61</inkml:trace>
</inkml:ink>
</file>

<file path=ppt/ink/ink12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07:41.23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261 25 12427,'14'-19'1754,"-14"19"-1724,0 0 0,0 0 1,0 0-1,0-1 0,0 1 0,1 0 0,-1 0 0,0 0 0,0 0 0,0-1 0,0 1 0,0 0 1,0 0-1,0 0 0,-1-1 0,1 1 0,0 0 0,0 0 0,0 0 0,0 0 0,0-1 0,0 1 1,0 0-1,0 0 0,0 0 0,0 0 0,-1-1 0,1 1 0,0 0 0,0 0 0,0 0 0,0 0 1,0 0-1,-1 0 0,1 0 0,0-1 0,0 1 0,0 0 0,0 0 0,-1 0 0,1 0 0,0 0 1,0 0-1,0 0 0,-1 0 0,1 0 0,0 0 0,0 0 0,-4 1 93,1-1 1,-1 1-1,1 0 0,-1 0 1,1 0-1,0 1 0,0-1 0,0 1 1,-5 3-1,-5 4-34,0 1 1,0 1 0,1 1-1,1-1 1,0 2-1,1-1 1,0 2-1,0-1 1,2 1-1,-11 24 1,0 5 15,2 0 0,-16 67 0,24-78-32,1 2-1,2-1 1,1 1 0,2 0-1,1 0 1,3 35-1,-1-63-67,1 0-1,0 0 0,0 0 0,1 0 1,-1 0-1,1 0 0,1 0 1,-1 0-1,1-1 0,0 1 0,1-1 1,-1 0-1,1 0 0,0 0 0,0 0 1,0-1-1,1 0 0,0 1 1,6 3-1,-4-4-73,1 0 0,0 0 0,0-1 1,0 0-1,0-1 0,1 1 0,-1-2 1,1 1-1,-1-1 0,1 0 0,0-1 0,-1 0 1,11-1-1,24-6-142,2-4-90</inkml:trace>
</inkml:ink>
</file>

<file path=ppt/ink/ink12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07:41.85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193 1 14763,'-3'-1'118,"1"1"0,0 0 0,-1 1 0,1-1 0,-1 0 0,1 1 0,0-1 0,-1 1 0,1 0 0,0-1 0,0 1 0,0 0 0,0 1 0,-1-1 0,1 0 1,1 1-1,-1-1 0,0 1 0,0-1 0,0 1 0,1 0 0,-1 0 0,-1 2 0,-4 6-14,0 1 0,1 0 1,-6 14-1,8-18 11,-15 31 50,3 1 0,0 1 0,3 0 0,2 1 0,1 0 0,2 1 0,-3 42 0,11-77-147,0 0 0,0 0 0,1 0-1,-1 0 1,2-1 0,-1 1 0,1 0 0,0-1-1,4 12 1,-5-17-11,1 1 0,-1 0-1,0 0 1,0 0 0,1-1-1,-1 1 1,1-1 0,-1 1-1,1-1 1,-1 1 0,1-1-1,0 0 1,0 0 0,0 0 0,0 0-1,0 0 1,0 0 0,0-1-1,0 1 1,0-1 0,0 1-1,0-1 1,0 0 0,1 0-1,-1 0 1,0 0 0,0 0-1,0 0 1,0 0 0,0-1 0,1 1-1,-1-1 1,0 0 0,3-1-1,1-1 22,0 0 0,-1 0 0,1-1-1,0 1 1,-1-1 0,0-1 0,0 1 0,0-1-1,-1 0 1,1 0 0,-1 0 0,0 0-1,-1-1 1,1 0 0,-1 0 0,0 0 0,-1 0-1,1 0 1,-1-1 0,0 1 0,-1 0 0,0-1-1,0 0 1,0 1 0,-1-1 0,0 0-1,0 1 1,0-1 0,-3-9 0,3 15-23,0 0 0,0 1 1,0-1-1,-1 0 0,1 0 0,0 0 1,0 1-1,-1-1 0,1 0 0,-1 1 1,1-1-1,-1 0 0,1 1 0,-1-1 1,1 0-1,-1 1 0,1-1 0,-1 1 1,0-1-1,1 1 0,-1-1 0,0 1 1,1 0-1,-3-1 0,3 1-4,-1 0-1,0 0 0,1 0 1,-1 0-1,1 0 0,-1 0 1,0 1-1,1-1 0,-1 0 1,1 0-1,-1 1 0,1-1 1,-1 0-1,1 1 0,-1-1 1,1 1-1,-1-1 0,1 0 1,-1 1-1,1-1 0,0 1 1,-1-1-1,1 2 0,-1-2-4,1 1-1,-1 0 1,1 0-1,0-1 1,-1 1-1,1 0 1,0 0-1,0-1 1,-1 1-1,1 0 0,0 0 1,0 0-1,0-1 1,0 1-1,0 0 1,0 0-1,0 0 1,0-1-1,1 1 1,-1 0-1,0 0 1,0 0-1,1-1 0,-1 1 1,0 0-1,1-1 1,-1 1-1,1 0 1,-1-1-1,1 1 1,-1 0-1,1-1 1,-1 1-1,1-1 1,0 1-1,-1-1 1,1 1-1,0-1 0,-1 1 1,1-1-1,0 0 1,0 0-1,-1 1 1,1-1-1,0 0 1,0 0-1,0 0 1,1 0-1,2 0-8,1 0-1,-1 0 0,0-1 1,0 0-1,1 0 1,-1 0-1,0 0 1,0 0-1,0-1 1,0 0-1,0 0 0,7-5 1,43-34-34,-51 39 45,22-23 7,-20 19-5,1 1-1,0-1 1,0 1 0,0 0 0,12-7 0,-18 12-2,0 1 1,0-1 0,1 1 0,-1-1 0,0 0-1,0 1 1,1-1 0,-1 1 0,0-1 0,0 0-1,0 1 1,0-1 0,0 1 0,0-1-1,0 1 1,1-1 0,-1 1 0,-1-1 0,1 1-1,0-1 1,0 0 0,0 1 0,0-1-1,0 1 1,0-1 0,0 1 0,-1-1 0,1 1-1,-4 17-18,-3 8-5,2-15 15,2 1 0,0 0 0,0 0 0,1 0 1,0 0-1,1 0 0,1 0 0,1 14 0,-1-26-11,-1 1-1,1-1 0,0 1 1,0 0-1,0-1 0,0 1 0,0-1 1,1 1-1,-1-1 0,0 1 1,0-1-1,0 1 0,0-1 1,0 1-1,1-1 0,-1 1 1,0-1-1,1 1 0,-1-1 1,0 1-1,1-1 0,-1 0 0,0 1 1,1-1-1,-1 0 0,1 1 1,-1-1-1,1 0 0,-1 1 1,1-1-1,-1 0 0,1 0 1,-1 0-1,1 1 0,-1-1 1,1 0-1,-1 0 0,1 0 0,-1 0 1,1 0-1,-1 0 0,1 0 1,-1 0-1,1 0 0,0 0 1,-1 0-1,1-1 0,-1 1 1,1 0-1,-1 0 0,1 0 1,-1-1-1,1 1 0,-1 0 0,0-1 1,1 1-1,24-26-625,-8 4 266</inkml:trace>
</inkml:ink>
</file>

<file path=ppt/ink/ink12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07:42.27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237 1 15715,'-19'11'1585,"5"11"-1025,3 5-240,2 6 1120,3 1-872,6 4-264,3-1-120,4-4-392,2-3-184,0-4-256,-2-5-112,-3-9 488,-3-11-184,2-4-56</inkml:trace>
  <inkml:trace contextRef="#ctx0" brushRef="#br0" timeOffset="1">1 120 15587,'12'4'1697,"7"-3"-1137,13-2-256,3-3 728,10-5-624,1-1-344,4-6-592,0-1 600,-8 0-256,-4-2-168</inkml:trace>
</inkml:ink>
</file>

<file path=ppt/ink/ink12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07:42.67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238 16 16956,'-2'2'1288,"-7"8"-1000,-2 4-112,-8 7 472,-1 2-192,-6 7-264,-4 3-72,1 2-64,5 1-16,1-8-80,4 0-104,5-10-264,3-5 368,12-20-64,9-13-24,1-5-40</inkml:trace>
  <inkml:trace contextRef="#ctx0" brushRef="#br0" timeOffset="1">177 0 13755,'7'2'1176,"0"14"-752,-1 1-184,1 6 593,-1 3-345,1 5-216,2 5-40,-1 0-32,-1 2-96,-1 0-88,3 0 0,-4-5-8,0-1 40,0-9-320,0-6-104,0-14 312,1-5-48,-2-12-48</inkml:trace>
</inkml:ink>
</file>

<file path=ppt/ink/ink12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07:43.07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88 14531,'41'0'1576,"2"-3"-1071,4-4-241,1-1 616,-2-3-544,-3-2-400,-10-3 184,-5 1-104,-5 0-168</inkml:trace>
</inkml:ink>
</file>

<file path=ppt/ink/ink12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07:43.51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294 1 15643,'-7'0'104,"0"-1"-1,0 2 1,0-1-1,0 1 0,0 0 1,0 1-1,0-1 1,0 2-1,1-1 1,-1 1-1,1-1 0,-1 2 1,1-1-1,0 1 1,0 0-1,-7 7 1,-5 4 91,2 0 0,0 2 0,-25 33 1,30-36-64,1 1 1,1 1 0,0 0 0,1 0 0,1 1 0,1 0 0,0 0 0,1 0 0,1 1 0,-2 18 0,5-27-72,0-1 1,1 1 0,1-1 0,-1 1-1,1-1 1,1 1 0,0-1 0,0 0-1,0 0 1,5 10 0,-4-12-37,0 0 1,1 0-1,0-1 0,0 1 1,1-1-1,-1 0 0,1 0 1,0 0-1,0-1 1,1 0-1,-1 0 0,1 0 1,0-1-1,7 4 0,-9-6 1,-1 1 0,1-1 0,0 0 0,0 0-1,0 0 1,0-1 0,0 1 0,0-1-1,0 0 1,0 0 0,0 0 0,0-1 0,0 1-1,0-1 1,0 0 0,0 0 0,0-1-1,0 1 1,5-4 0,-7 4-5,0 0 1,0-1-1,0 1 1,0-1-1,0 1 1,0-1-1,-1 0 0,1 0 1,-1 0-1,0 0 1,1 0-1,-1 0 1,0 0-1,0 0 0,0 0 1,0-1-1,-1 1 1,1 0-1,-1-1 1,1 1-1,-1 0 0,0-1 1,0 1-1,0-1 1,0 1-1,0 0 1,0-1-1,-1 1 0,1 0 1,-1-1-1,0 1 1,0 0-1,0 0 1,-1-4-1,-1 1-7,-1 0 1,1 0-1,-1 0 1,0 1-1,0-1 0,0 1 1,-1 0-1,1 0 1,-1 1-1,0-1 0,0 1 1,0 0-1,-1 0 1,1 1-1,-1 0 0,1 0 1,-1 0-1,0 0 1,-10-1-1,40 6-208,0-2 0,1-1-1,-1-1 1,41-7 0,109-28-849,-168 35 997,7 0-96,-8 7 178,-12 16 278,2-9-169,2-1 19,0 0 0,0 0 1,2 0-1,-2 20 0,3-28-145,0-1-1,1 0 1,-1 0-1,1 1 1,-1-1 0,1 0-1,0 0 1,0 0-1,1 0 1,1 4 0,-2-6-32,0 0 0,0 1 1,0-1-1,0 0 1,0 0-1,0 0 0,0 0 1,0 0-1,1-1 0,-1 1 1,0 0-1,1 0 1,-1-1-1,1 1 0,-1-1 1,0 1-1,1-1 1,-1 0-1,1 0 0,-1 1 1,1-1-1,-1 0 1,3 0-1,1-2 97,1 1 0,0-1 0,-1 0 0,0 0 0,1-1 0,-1 0 0,0 0 0,0 0 0,0 0 0,-1-1 0,1 0 0,6-7 0,15-15-37</inkml:trace>
</inkml:ink>
</file>

<file path=ppt/ink/ink12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07:43.93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324 0 15891,'5'35'1385,"0"-1"-953,0 5-168,9 5 392,2 2-96,-2 0-112,-1 1-88,-6 2-208,-7 2-64,-14 10-48,-9 5-24,-16 8-8,-7 4 24,-7-1-56,-1-1-224,-3-6 224,1-4-16,-4-16-32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6:59:59.55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316 45 5665,'-27'0'589,"5"0"-133,1 0 0,-40 6 1,54-5-344,0 1 0,0 0 0,0 1 0,0-1 0,1 1 1,-1 0-1,1 1 0,0 0 0,0 0 0,0 0 1,0 1-1,-7 7 0,4-1 33,0 1 0,0 0 1,1 1-1,1 0 0,0 0 1,0 1-1,2 0 0,-1 0 0,2 0 1,0 1-1,-2 15 0,0 9-2,2 1-1,1 77 1,5-80-89,2-1 1,1 0 0,2-1-1,1 1 1,2-1-1,2-1 1,28 61 0,-21-58-44,2 0 0,2-1 1,2-1-1,1-1 0,1-2 0,44 41 1,-50-54-16,2-1-1,0-1 1,1-2 0,1 0 0,0-1 0,1-1 0,1-2 0,0-1 0,0-1 0,1-1 0,0-1 0,0-2 0,0-1 0,1-1 0,0-1 0,0-1 0,-1-2 0,1-1 0,0-2 0,-1 0 0,0-2 0,35-12 0,-11 0 19,-1-3 1,-1-2-1,-1-2 0,89-62 1,-81 44 100,-2-3 1,-2-1 0,66-77-1,-102 104 39,0 0 0,-2 0 0,0-2 0,11-22 0,-22 37-75,-1 1-1,0-1 1,-1 0 0,0 0 0,0 0-1,0 0 1,-1 0 0,0-1 0,0 1 0,-1 0-1,0-1 1,0 1 0,-1 0 0,0 0 0,0-1-1,-1 1 1,1 0 0,-2 0 0,-2-8-1,-3 2 43,1 0-1,-2 0 1,0 1-1,0 0 0,-1 0 1,0 1-1,-19-15 0,-91-61 214,109 80-312,-43-27 2,-2 2-1,-2 3 0,-76-28 0,39 24 390,-135-28 0,211 57-251,5 2-114,-1-1 1,1-1-1,0 0 0,0-1 0,-18-9 1,23 7-2,0 1 0,0-1 0,-8-9 0</inkml:trace>
</inkml:ink>
</file>

<file path=ppt/ink/ink13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07:51.84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263 3 14723,'-2'-1'93,"0"1"-1,0-1 0,0 1 1,0 0-1,0 0 1,0 0-1,-1 0 0,1 0 1,0 0-1,0 1 1,0-1-1,0 1 1,0-1-1,0 1 0,0 0 1,0 0-1,0 0 1,0 0-1,-2 2 1,-4 3 4,1 0 0,0 1 1,-8 8-1,11-11 4,-18 22-30,0 0-1,2 2 0,-30 53 1,39-61-52,1 1 1,1 0 0,1 1-1,1 0 1,0 0-1,-4 36 1,10-52-5,1-1-1,0 1 1,0 0 0,0 0 0,0 0-1,1-1 1,0 1 0,0 0-1,4 8 1,-4-11-1,0 0 0,1-1 0,0 1 0,-1 0-1,1-1 1,0 1 0,0-1 0,1 1 0,-1-1 0,0 0 0,1 0 0,-1 0 0,1-1-1,0 1 1,0 0 0,0-1 0,0 0 0,4 2 0,2-1 41,0 1 0,0-1 0,1-1 0,-1 0 0,1 0 0,18-2 0,-22 1-51,-1-1 1,1 0-1,0 0 1,0 0-1,-1-1 1,1 0-1,-1 0 0,1 0 1,-1-1-1,0 0 1,0 0-1,7-5 1,-11 6-44,1 0 0,-1 0 0,1 0 0,-1 0 0,0 0 0,0 0 0,0 0 0,0-1 0,0 1 0,0 0 0,-1-1 0,1 1 0,-1 0 1,0-1-1,0 1 0,0-1 0,0 1 0,0 0 0,0-1 0,-1-3 0,0 1-18,1-6-183</inkml:trace>
</inkml:ink>
</file>

<file path=ppt/ink/ink13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07:52.26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108 25 15779,'-1'0'43,"1"-1"-1,0 1 0,-1 0 1,1-1-1,-1 1 0,1 0 0,-1-1 1,1 1-1,0 0 0,-1-1 0,1 1 1,-1 0-1,1 0 0,-1 0 1,1 0-1,-1-1 0,1 1 0,-1 0 1,1 0-1,-1 0 0,0 0 1,1 0-1,-1 0 0,1 0 0,-1 1 1,1-1-1,-1 0 0,1 0 1,-1 0-1,1 0 0,-1 1 0,1-1 1,0 0-1,-1 0 0,1 1 1,-1-1-1,0 1 0,-20 12 356,21-13-394,-7 5 80,1 1 0,-1 0 1,1 0-1,0 1 0,-7 10 1,10-13-90,0 0 1,1 1-1,-1-1 0,1 0 1,0 1-1,1-1 1,-1 1-1,1 0 0,0-1 1,0 1-1,0 7 1,0-11 13,1-1 0,0 1 1,0 0-1,0 0 1,0-1-1,0 1 1,0 0-1,0-1 1,0 1-1,1 0 1,-1 0-1,0-1 1,0 1-1,0 0 1,1-1-1,-1 1 0,0-1 1,1 1-1,-1 0 1,1-1-1,-1 1 1,1-1-1,-1 1 1,1-1-1,-1 1 1,1-1-1,-1 1 1,1-1-1,0 0 1,-1 1-1,2-1 0,-1 0 30,1 0-1,0 0 1,-1 0-1,1 0 1,0 0-1,-1-1 0,1 1 1,-1 0-1,1-1 1,-1 0-1,1 1 1,-1-1-1,2-1 0,4-2 188,0-1-1,-1 1 0,0-1 0,11-11 1,-13 10-64,0 0 0,0 0 0,0 0 0,-1 0 0,0 0 0,3-11 0,-5 14-152,0-1 1,0 1-1,0 0 0,-1-1 1,1 1-1,-1-1 0,0 1 1,0-1-1,0 1 0,0-1 1,-1 1-1,1-1 1,-1 1-1,-2-6 0,2 8-60,1 0 0,-1 0 0,1 0-1,-1 1 1,1-1 0,-1 0 0,0 0-1,1 1 1,-1-1 0,0 0 0,0 1 0,0-1-1,1 1 1,-1-1 0,0 1 0,0-1-1,0 1 1,0-1 0,0 1 0,0 0 0,0 0-1,0 0 1,0-1 0,0 1 0,0 0 0,0 0-1,0 0 1,0 1 0,0-1 0,0 0-1,0 0 1,0 0 0,0 1 0,0-1 0,0 0-1,0 1 1,0-1 0,0 1 0,1-1-1,-3 2 1,0 9-486</inkml:trace>
</inkml:ink>
</file>

<file path=ppt/ink/ink13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07:52.66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226 1 16163,'-2'11'1529,"0"3"-1185,2 7-192,0 1 1008,1 10-912,0 2-160,1 8-232,-2-2-80,4-1-56,0-3-8,-1-9-96,0-3-144,-3-8-1513,2-6 1689,-2-9-128,-2 1-80</inkml:trace>
  <inkml:trace contextRef="#ctx0" brushRef="#br0" timeOffset="1">1 190 15971,'14'3'1577,"9"0"-1169,10-9-184,4 2 832,9-5-880,9-1-288,1-7 184,-1-5-48,-12-8-120</inkml:trace>
</inkml:ink>
</file>

<file path=ppt/ink/ink13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07:53.37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 1 14043,'3'1'1384,"-3"9"-1048,-1 8-120,-2 3 1001,0 8-929,3 5-96,0 8-56,1 2-40,5 2-32,-2-2 8,2-6-192,0-1-176,-3-10 1400,-3-3-1048,-3-5 32,-7-7 80</inkml:trace>
</inkml:ink>
</file>

<file path=ppt/ink/ink13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07:53.79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1 181 11843,'11'0'1680,"9"0"-912,10-2-200,6-2 1841,11 0-1657,2-3-104,4-2-48,-3-1-96,-4-2-336,-6 1-168,-10-6-472,-5 1-160,-11-11 448,-1-2-120,-9-4-152</inkml:trace>
</inkml:ink>
</file>

<file path=ppt/ink/ink13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07:54.17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0 144 14867,'6'-4'1424,"7"4"-1031,9-2-57,3 1 768,10-2-632,5 1-80,4-2-80,4 0-80,-1 0-520,-5-4-496,-4 6 664,-2-1-136,-9 0-120</inkml:trace>
  <inkml:trace contextRef="#ctx0" brushRef="#br0" timeOffset="1">684 2 15691,'0'-2'968,"-3"4"-273,-9 9 107,-15 21 58,16-14-827,0 1 0,1 0 0,0 1 0,2 0-1,0 0 1,2 1 0,0 0 0,-4 30 0,7-26-104,1 0 0,1 1 0,1-1 0,1 0 0,1 1 0,10 46 0,-9-61-161,0 0 0,1-1 0,0 1 0,9 15 0,-12-23 163,0-1 0,1 0 0,0 0 0,-1 0 0,1 0 0,0 0 0,0 0 0,0-1-1,0 1 1,0-1 0,3 3 0,-3-4 39,-1 1-1,1-1 1,-1 0-1,1 1 1,-1-1-1,0 0 1,1 0-1,-1 0 1,1 0-1,-1 0 1,1 0-1,-1 0 1,1 0-1,-1-1 1,1 1-1,-1-1 1,0 1-1,1-1 1,-1 1-1,0-1 1,3-1-1,17-15-553</inkml:trace>
</inkml:ink>
</file>

<file path=ppt/ink/ink13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07:54.59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1 315 12835,'7'2'1520,"-3"5"-992,3 3-224,2 2 1441,0 3-1329,-4 1-112,4 3-88,-3-2 8,1-3-136,0 1-56,-3-7-32,1-2-80,3-6-224,1-3-152,1-10 376,1-1-80,4-3-80</inkml:trace>
  <inkml:trace contextRef="#ctx0" brushRef="#br0" timeOffset="1">80 13 18812,'-5'-6'1480,"2"5"-1024,3 2 1,5 1-449,-2 1-809,2-5-1039,0-1 1216,-4-4-240</inkml:trace>
</inkml:ink>
</file>

<file path=ppt/ink/ink13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07:55.08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0 383 13891,'3'-1'260,"-1"-1"1,0 1-1,0-1 0,0 0 0,-1 0 1,1 0-1,0 0 0,-1 0 0,1 0 1,-1 0-1,0 0 0,0-1 1,0 1-1,0 0 0,1-4 0,3-6 833,14-27-30,-2-1 0,12-46 0,15-85-823,-49 195-445,2-1 1,0 0-1,1 1 0,2-1 1,0 1-1,6 34 1,-6-58 103,0 1 0,0 0 0,0-1 1,0 1-1,0 0 0,0-1 1,0 1-1,0 0 0,1-1 1,-1 1-1,0 0 0,0-1 0,1 1 1,-1-1-1,0 1 0,1-1 1,-1 1-1,1-1 0,-1 1 1,1-1-1,-1 1 0,2 0 1,-2-2-7,1 0 0,0 0 0,-1 1 0,1-1 0,-1 0 0,1 0 0,-1 0 0,1 0 0,-1 0 1,0 0-1,1 0 0,-1 0 0,0 0 0,0-2 0,4-14-722</inkml:trace>
</inkml:ink>
</file>

<file path=ppt/ink/ink13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07:55.93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26 13 16203,'10'-12'4036,"-15"21"-2178,-1 3-1892,1 0 0,1 0 1,0 0-1,1 1 0,0 0 0,1-1 1,0 1-1,1 0 0,0 0 1,2 15-1,-1-26 33,1 0-1,-1-1 1,0 1 0,1-1-1,-1 1 1,1-1 0,-1 1-1,1-1 1,0 1 0,0-1-1,-1 0 1,1 1 0,0-1-1,0 0 1,1 0 0,-1 1-1,0-1 1,0 0 0,0 0-1,1-1 1,-1 1 0,0 0-1,1 0 1,-1 0 0,1-1-1,-1 1 1,1-1 0,-1 1-1,1-1 1,0 0 0,-1 0-1,1 1 1,2-1 0,-1-1-60,1 1 1,-1-1-1,0 1 1,1-1-1,-1 0 1,0 0-1,0-1 1,0 1-1,0-1 0,0 1 1,0-1-1,-1 0 1,1 0-1,0 0 1,3-4-1,23-35-325,-14 20 136</inkml:trace>
</inkml:ink>
</file>

<file path=ppt/ink/ink13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07:56.54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17 0 12571,'50'105'3627,"11"28"-1635,-55-115-1883,0 0 1,-2 1-1,0-1 0,0 1 0,0 35 0,-5-16-45,-2 0 1,-1 0-1,-2-1 0,-15 51 0,-57 143 1488,74-220-1378,-17 46 108,3-14 61</inkml:trace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00:12.29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610 139 9682,'-30'-12'267,"-1"2"0,0 1-1,0 2 1,-1 1 0,0 1-1,0 2 1,-1 1 0,1 2 0,-38 4-1,57-2-211,1-1-1,0 2 1,0 0-1,0 0 0,0 1 1,1 1-1,0 0 1,-1 0-1,2 1 0,-12 8 1,14-8-39,0 0 1,1 1-1,0 0 1,0 0-1,0 1 0,1 0 1,0 0-1,1 1 1,0-1-1,0 1 1,1 0-1,-6 18 0,1 7-7,2-1-1,1 1 0,1 1 0,1 43 0,14 142-38,-2-156 16,2-1-1,3 0 1,3-1-1,3-1 1,35 80 0,-31-90-9,3-2 1,2-1-1,2 0 1,2-3-1,2 0 1,58 57-1,-67-79-10,2 0-1,0-2 1,2-1 0,0-1-1,1-2 1,1-1 0,0-1-1,1-2 1,1-1 0,0-1-1,1-2 1,-1-2 0,50 5-1,-37-8-28,0-2-1,0-2 1,0-2-1,0-2 1,0-2-1,-1-2 0,0-3 1,-1-1-1,69-28 1,-78 24 37,-1-2 0,-2-1 0,1-1 0,-2-2 0,-1-1 0,27-27 0,-23 16 53,-1-1 1,-2-2-1,-1-1 0,32-54 1,-42 56 48,-1-1 0,-2-1 0,-2-1 0,17-66 0,-19 45 72,-2-1 1,5-91-1,-15 118-109,-1-1 1,-1 1-1,-2 0 1,-12-58-1,10 72-30,-1 1-1,-1 0 1,0 0 0,-2 1-1,0 0 1,0 1 0,-2 0-1,0 0 1,-21-22 0,6 12 28,-2 1 1,-1 1 0,-1 2-1,0 1 1,-36-18-1,23 16 41,-1 3 1,-1 1-1,-70-20 0,68 28-72,0 1 0,-1 3 0,0 2 1,-65 0-1,97 6-15,1 1 0,-1 0-1,1 1 1,-1 1 0,1 0 0,0 2 0,-28 11 0,-19 19-85,58-32 87</inkml:trace>
</inkml:ink>
</file>

<file path=ppt/ink/ink14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07:58.62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15 0 15163,'-9'0'1425,"5"2"-865,2 8-192,5 2 496,6 7-136,-1 4-168,4 4-88,1 2-208,0 1-96,-2 3-240,-2-3-120,-5 0-192,-1-1-136,-5-5-312,-5-4-456,-6-11 912,-1-5-265,-3-8-23</inkml:trace>
</inkml:ink>
</file>

<file path=ppt/ink/ink14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07:59.04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 73 12435,'-2'-13'1968,"2"2"-1096,8 2-400,4 4 1745,6 0-1313,6 2-240,6-2-720,5-2-272,-1 2 248,0 0-104,-5 0-72</inkml:trace>
</inkml:ink>
</file>

<file path=ppt/ink/ink14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07:59.94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226 31 14899,'0'-1'122,"1"-1"-1,-1 1 0,1 0 1,-1 0-1,1 0 0,-1 0 1,0-1-1,0 1 1,1 0-1,-1 0 0,0 0 1,0-1-1,0 1 1,0 0-1,-1 0 0,1-3 1,-1 4-55,1-1 1,0 1 0,-1-1-1,1 1 1,-1-1-1,1 1 1,0-1 0,-1 1-1,1 0 1,-1-1 0,0 1-1,1 0 1,-1-1-1,1 1 1,-1 0 0,1-1-1,-1 1 1,0 0 0,1 0-1,-1 0 1,0 0-1,0 0 1,-3 0 90,1 0 0,0 0 1,0 0-1,-1 1 0,1 0 0,0-1 0,0 1 0,-1 0 0,1 1 1,-5 2-1,-4 4-90,0 0 1,0 1-1,1 0 0,0 1 1,1 0-1,0 1 1,1 0-1,0 1 1,1 0-1,-8 15 1,7-11-77,1 0 1,1 0-1,0 1 1,2 0-1,0 0 1,1 0 0,-4 34-1,7-42-12,1-1 0,0 1-1,1-1 1,0 0 0,0 1-1,1-1 1,0 0 0,0 0-1,6 12 1,-7-18 11,0 1-1,0-1 1,0 0-1,1 1 1,-1-1-1,1 0 1,-1 0-1,1 0 1,0 0-1,0-1 1,0 1-1,0 0 1,0-1-1,0 1 1,1-1-1,-1 0 1,0 1-1,1-1 1,-1-1-1,1 1 1,-1 0 0,1 0-1,-1-1 1,1 0-1,0 1 1,-1-1-1,1 0 1,0 0-1,-1 0 1,1-1-1,-1 1 1,1-1-1,3 0 1,0-2 21,1 0 0,-1 0 0,0 0 0,0 0 0,0-1 0,0 0 1,-1-1-1,0 1 0,0-1 0,9-9 0,-11 9 59,1 1 0,0-1 0,-1 1 0,0-1 0,0 0 0,-1-1 0,1 1 0,-1 0 0,0-1 0,-1 1 0,1-1 0,-1 0 0,1-7 0,-2 12-47,0 0 1,-1 0 0,1 0-1,0 0 1,-1 0 0,1 0 0,0 1-1,-1-1 1,1 0 0,-1 0 0,1 0-1,-1 0 1,1 1 0,-1-1-1,0 0 1,0 1 0,1-1 0,-2 0-1,1 0-27,1 1 0,-1 0-1,1-1 1,-1 1-1,1 0 1,0 0 0,-1-1-1,1 1 1,-1 0 0,1 0-1,-1 0 1,1 0-1,-1 0 1,1 0 0,-1 0-1,1 0 1,-1 0-1,1 0 1,-1 0 0,1 0-1,-1 0 1,1 0 0,-1 0-1,1 0 1,-1 0-1,1 1 1,-1-1 0,1 0-1,-1 0 1,1 1 0,-1-1-1,1 0 1,0 1-1,-1-1 1,0 1 0,1-1-12,0 1 0,1-1 1,-1 0-1,0 0 1,0 1-1,0-1 0,0 0 1,0 0-1,0 1 0,0-1 1,0 0-1,1 0 1,-1 0-1,0 1 0,0-1 1,0 0-1,1 0 0,-1 0 1,0 1-1,0-1 0,0 0 1,1 0-1,-1 0 1,0 0-1,0 0 0,1 0 1,-1 0-1,0 0 0,0 1 1,1-1-1,-1 0 1,0 0-1,0 0 0,1 0 1,-1 0-1,0 0 0,1 0 1,-1-1-1,0 1 1,15 2-259,-3-4 129,1 1-1,-1-2 1,0 1 0,1-2-1,-2 1 1,1-2-1,16-8 1,6-5 37,34-24 0,-73 59 261,-2-4-137,0 0-1,0 1 0,2 0 1,0 0-1,0 1 1,-3 24-1,8-38-26,-1-1 0,1 0 0,0 1 0,0-1 0,0 1 0,0-1 0,0 0 0,0 1 0,0-1 0,0 1 0,0-1 0,1 1-1,-1-1 1,0 0 0,0 1 0,0-1 0,0 0 0,1 1 0,-1-1 0,0 1 0,0-1 0,0 0 0,1 1 0,-1-1 0,0 0 0,1 0 0,-1 1 0,0-1 0,1 0 0,-1 0 0,1 1 0,13-5-314,13-15 26,-3-3 130,3-4-60</inkml:trace>
</inkml:ink>
</file>

<file path=ppt/ink/ink14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08:00.38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90 1 15739,'-1'18'1185,"0"3"-929,1 1-104,0 6 368,1 2-192,2 3-136,3-3-32,-1 0-160,1-4-72,0-6-176,-2-4-64,-1-6-120,-3-3-128,-7-9-1425,-3-8 1625,-5-3-168,1-4 16</inkml:trace>
  <inkml:trace contextRef="#ctx0" brushRef="#br0" timeOffset="1">0 166 14715,'0'-6'1360,"3"5"-935,6-2-121,6 0 672,5-2-200,9-2-328,6 0-176,6-3-472,2-1-296,-1-5 496,-4-3-120,-3-7-136</inkml:trace>
</inkml:ink>
</file>

<file path=ppt/ink/ink14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08:00.78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130 41 13307,'8'0'1376,"-2"6"-912,-6 6-200,-3 9 1217,-1 8-809,-5 9-416,-2 3-120,-5 6-112,0 2 40,-4-5-24,2-1-8,1-13-152,1-4-128,6-19-248,7-6-505,7-16 825,5-11-184,7-13-104</inkml:trace>
  <inkml:trace contextRef="#ctx0" brushRef="#br0" timeOffset="1">171 24 13139,'4'-6'603,"8"-11"638,-7 17-424,-3 12 481,0 27-541,-1 20-522,3 1 1,2-1-1,20 79 0,-20-116-798,14 34-1,-18-49 383,-1-4-63</inkml:trace>
</inkml:ink>
</file>

<file path=ppt/ink/ink14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08:01.24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82 11482,'7'4'1273,"6"2"-617,4-2-192,10-4 1056,2 0-744,5-1-159,4-3-57,-1-4-256,-1 1-208,-3-1-504,-3-2 112,-6-3 200,0-4-128,-4-11-96</inkml:trace>
</inkml:ink>
</file>

<file path=ppt/ink/ink14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08:01.60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211 1 14091,'-5'0'134,"1"0"1,0 0-1,-1 1 0,1 0 1,0 0-1,-1 0 0,1 1 1,0-1-1,0 1 0,0 0 1,0 0-1,0 0 0,1 1 1,-1-1-1,1 1 1,-5 4-1,-3 3 109,0 1 0,1 0-1,-12 19 1,10-12-203,2 0-1,0 2 0,0-1 0,2 1 0,1 0 1,0 1-1,1 0 0,2 0 0,0 0 0,1 0 0,1 1 1,1 26-1,1-44-40,0-1 1,1 1-1,-1 0 1,1-1-1,0 1 1,0 0 0,0-1-1,0 1 1,1-1-1,-1 1 1,1-1-1,0 0 1,0 0-1,0 0 1,1 0-1,-1 0 1,1 0-1,-1 0 1,1-1 0,0 0-1,4 3 1,-3-3 27,0 0 0,1-1 0,-1 1 1,0-1-1,1 0 0,-1 0 0,1-1 1,0 1-1,-1-1 0,1 0 0,-1 0 0,1-1 1,-1 1-1,1-1 0,-1 0 0,1 0 1,4-2-1,-1-1 93,1 1 0,-1-1 0,1-1 0,-1 1 1,0-1-1,-1-1 0,10-8 0,-14 12-51,-1-1 0,1 0-1,-1 0 1,1 0 0,-1 0 0,0 0-1,0 0 1,-1-1 0,3-5-1,-3 7-28,-1 0-1,0 0 0,1 0 0,-1 0 1,0 0-1,0 0 0,0 0 0,0 0 1,0 0-1,-1 0 0,1 0 0,-1 0 0,1 0 1,-1 0-1,0 0 0,0 0 0,1 0 1,-3-2-1,1 2-41,0 0 0,0 1 1,0-1-1,0 0 0,0 1 1,-1 0-1,1-1 0,0 1 1,-1 0-1,1 0 0,-1 0 1,0 0-1,1 1 0,-1-1 1,1 1-1,-1 0 0,0-1 1,1 1-1,-1 0 0,0 1 1,1-1-1,-1 0 0,0 1 0,1 0 1,-1-1-1,1 1 0,-1 0 1,1 0-1,-1 0 0,-3 3 1,2 0-200,6-2-30,11-6-68,9-10 16,0-2-1,-1 0 1,0-1-1,36-40 1,-53 52 260,26-26-183,-30 31 205,1 0 0,-1 0 0,0 0 0,0 0 0,0 0 0,0-1 0,0 1 0,0 0 0,1 0 0,-1 0 0,0 0 0,0 0 0,0 0 0,0 0 0,0 0 0,1 0 0,-1 0-1,0 0 1,0 0 0,0 0 0,0 0 0,1 0 0,-1 0 0,0 0 0,0 0 0,0 0 0,0 0 0,0 0 0,1 0 0,-1 0 0,0 0 0,0 0 0,0 0 0,0 0 0,0 0 0,1 1 0,-1-1 0,0 0 0,0 0 0,0 0-1,0 0 1,0 0 0,0 0 0,1 1 0,0 9 8,-2 10 48,-7 31 148,3-24-26,1 0 1,1 0-1,2 0 0,2 40 0,-1-66-185,0-1-1,-1 0 0,1 1 1,0-1-1,0 0 0,0 1 1,0-1-1,0 0 0,0 1 0,0-1 1,0 0-1,0 1 0,0-1 1,1 0-1,-1 1 0,0-1 0,0 0 1,0 1-1,0-1 0,0 0 1,1 1-1,-1-1 0,0 0 0,0 0 1,1 1-1,-1-1 0,0 0 1,0 0-1,1 1 0,-1-1 0,0 0 1,0 0-1,1 0 0,-1 0 1,0 1-1,1-1 0,-1 0 0,0 0 1,1 0-1,-1 0 0,0 0 1,1 0-1,-1 0 0,1 0 1,-1 0-1,0 0 0,1 0 0,-1 0 1,0 0-1,1 0 0,11-12-177,3-13 54,2-10-51</inkml:trace>
</inkml:ink>
</file>

<file path=ppt/ink/ink14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08:02.05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902 26 12627,'-38'-9'527,"0"3"0,0 0 0,-1 3-1,0 1 1,0 2 0,-71 10 0,51-1-457,0 4 0,1 1 0,-97 40 1,137-47-68,1 1 1,-1 1 0,2 0-1,-1 1 1,1 1 0,1 1-1,-18 17 1,25-21-1,1 1 0,-1 0 0,1 0 0,1 0-1,0 1 1,0 0 0,1 1 0,0-1 0,1 1 0,0 0-1,1 0 1,0 0 0,-2 16 0,3-4-4,2 0 0,0 0 0,1 0 0,1 0 0,2 0 0,0-1 0,1 1 0,2-1 0,0 0 0,1-1 0,1 0 0,1 0 0,1-1 0,1 0 0,0-1 0,20 24 0,-18-27-2,0-1 1,1 0 0,1-1 0,0-1 0,1 0-1,0-1 1,37 18 0,-39-23 2,1-1-1,0 0 1,0-1 0,0-1-1,1 0 1,-1-2 0,1 0-1,0 0 1,0-2 0,25-1-1,-14-3-1,0-2-1,-1 0 1,0-2-1,0 0 0,-1-2 1,0-1-1,0-2 1,-1 0-1,23-17 1,-17 8 20,-1-1 0,0-1-1,-2-2 1,-1 0 0,-1-2 0,25-36 0,-39 46-10,0 1 1,-1-2-1,-1 0 0,-1 0 0,0-1 0,11-40 0,-18 51-8,0 0-1,-1-1 0,0 0 0,0 1 1,-1-1-1,0 0 0,0 1 0,-1-1 1,-1 0-1,0 1 0,0 0 1,0-1-1,-1 1 0,-1 0 0,0 0 1,0 0-1,-8-12 0,5 13-26,0-1-1,0 1 1,-1 1 0,0-1-1,0 1 1,-1 1-1,1-1 1,-2 2 0,1-1-1,0 1 1,-1 1 0,0-1-1,0 2 1,-1-1-1,1 2 1,-22-4 0,13 4 31,1 0 0,-1 2 0,0 0 0,0 1 0,1 1 1,-1 1-1,1 0 0,-36 12 0,0 10-47</inkml:trace>
</inkml:ink>
</file>

<file path=ppt/ink/ink14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06:49.03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476 23 11859,'0'3'2144,"1"-7"-392,1 0-227,-2 3-1139,0 0-259,-1 1-1,1-1 0,0 0 1,0 0-1,-1 0 0,1 1 0,0-1 1,-1 0-1,1 0 0,-1 1 0,1-1 1,-1 0-1,1 1 0,-1-1 1,-1 0-1,-3 0-40,0-1 1,0 2-1,0-1 1,0 1-1,-1-1 1,1 1-1,0 1 0,0-1 1,-1 1-1,1 0 1,-9 2-1,-2 3-12,0-1 0,-18 11 0,16-7-40,1 2 0,0 0 0,0 1 0,1 0 0,1 1 0,0 1 0,-12 16 0,3-1 95,2 0 1,-36 64-1,57-92-150,0 0 0,0 0 0,0 1 0,0-1 0,1 0 0,-1 1 1,0-1-1,1 1 0,0-1 0,-1 1 0,1-1 0,0 1 0,-1-1 0,1 1 0,0 0 0,0-1 0,0 1 1,0-1-1,1 1 0,-1-1 0,0 1 0,1-1 0,-1 1 0,1-1 0,-1 1 0,1-1 0,0 1 0,0-1 0,0 0 1,-1 1-1,1-1 0,0 0 0,1 0 0,-1 0 0,2 2 0,4 1-77,0-1 0,0 1 1,0-2-1,0 1 0,0-1 0,10 2 0,15 6-226,-31-9 317,0-1 0,0 1 0,0-1 0,0 1 0,0 0 0,0 0 0,0-1 0,0 1 0,0 0 0,-1 0 1,1 0-1,0 0 0,-1 0 0,1 0 0,0 0 0,-1 0 0,1 0 0,-1 0 0,0 0 0,1 0 0,-1 2 0,0 0 3,1 0 0,-1 0-1,0 0 1,-1 0 0,1 0 0,-1 0 0,1 0 0,-2 4 0,-2 3 55,0-1 0,0 1 1,-11 15-1,7-13 151,-1-1-1,0 0 1,-1-1 0,-1 0-1,0 0 1,0-1 0,-24 15 0,67-8-875,-28-14 613,0 0-1,0 0 1,-1 0-1,1 1 1,-1-1-1,1 1 1,-1 0-1,0 0 1,0 0-1,3 4 1,-5-5 33,0 1 1,1 0-1,-1-1 1,0 1-1,-1 0 1,1 0-1,0-1 1,-1 1-1,0 0 1,0 0-1,1 0 1,-2 0-1,1 0 1,0 0-1,-1-1 1,0 4-1,-3 11-7,0-1 1,-1-1-1,-1 1 0,-12 23 0,-39 56 227,19-34 49,36-58-232,0-1 1,1 1-1,0-1 0,-1 1 1,1 0-1,0-1 1,0 1-1,1 0 1,-1 0-1,1 0 1,-1 0-1,1 0 1,0 0-1,0 0 1,1 5-1,-1-6-10,1 0-1,0 0 1,0-1-1,0 1 1,0-1-1,1 1 1,-1-1 0,0 1-1,0-1 1,1 0-1,-1 0 1,1 1-1,-1-1 1,1 0-1,0-1 1,-1 1 0,1 0-1,0 0 1,0-1-1,0 1 1,-1-1-1,1 1 1,0-1-1,0 0 1,3 0 0,25 3-148,58-3 0,13 2-655,-77 3 636,-9 3-61</inkml:trace>
</inkml:ink>
</file>

<file path=ppt/ink/ink14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06:49.63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5 13091,'9'-4'1288,"2"5"-960,3 12-168,2 7 696,3 9-456,2 7-135,1 8-169,1 3-56,0 6-32,-3-2-40,-5-10-89,0-4-47,-5-5-144,-3-6-128,-6-13 320,-1-12-104,-5-2-32</inkml:trace>
</inkml:ink>
</file>

<file path=ppt/ink/ink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00:13.62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 13555,'6'2'1631,"19"0"-1215,36-2-561,-55 0 237,462 8 407,674 97 1,-533-26-470,2-41-12,329-65-6,-7-52 0,-595 44-6,338-26 17,-647 59-6,137 0-57,-150 3 56,0 0 1,0 1-1,0 1 1,0 1-1,-1 0 0,0 1 1,28 13-1,-38-16 194,0 2 0,-1-1-1,1 0 1,-1 1 0,1 0 0,4 5 0,-8-8-192,-1 0 0,1 0 0,0 0-1,0 0 1,-1 0 0,1 0 0,0 0 0,-1 0 0,1 0 0,-1 0 0,1 0 0,-1 0 0,0 0 0,1 0-1,-1 1 1,0-1 0,0 0 0,0 0 0,0 0 0,0 0 0,0 1 0,0-1 0,0 0 0,0 0 0,0 0-1,-1 0 1,1 0 0,-1 1 0,1-1 0,-1 0 0,1 0 0,-1 0 0,-1 2 0,-20 12 367</inkml:trace>
</inkml:ink>
</file>

<file path=ppt/ink/ink15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06:50.03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1 133 11666,'140'316'4375,"-139"-313"-4302,1 0 0,-1 0 1,1 0-1,0 0 1,0 0-1,0-1 0,0 1 1,4 2-1,-6-4-47,0-1 0,1 0 1,-1 0-1,1 1 0,-1-1 0,0 0 1,1 0-1,-1 0 0,1 0 0,-1 1 0,1-1 1,-1 0-1,1 0 0,-1 0 0,1 0 1,-1 0-1,0 0 0,1 0 0,-1 0 0,1-1 1,-1 1-1,1 0 0,-1 0 0,1 0 0,0-1 24,1 0-1,-1 0 1,0 0 0,0 0-1,0 0 1,0 0-1,0-1 1,-1 1-1,1 0 1,0 0-1,1-3 1,26-62 1186,-2-1 0,19-76 0,0-2-2529,-38 125 1026,5-1-92</inkml:trace>
</inkml:ink>
</file>

<file path=ppt/ink/ink15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07:49.11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417 24 12011,'2'-8'1495,"-2"-3"2110,-1 10-3510,0 0 0,1 1 1,-1 0-1,0-1 0,0 1 0,0-1 1,0 1-1,0 0 0,0 0 0,0-1 1,0 1-1,0 0 0,0 0 0,0 0 0,-1 0 1,-17 0 14,-1 1 0,1 0 0,0 2 1,0 0-1,0 1 0,-35 13 0,28-7-107,0 1 0,0 2 0,2 1-1,-25 17 1,42-27 2,1 0-1,0 1 0,0 0 1,1 0-1,-1 1 1,1-1-1,1 1 1,-1 0-1,1 0 1,0 1-1,0-1 0,0 1 1,1 0-1,0 0 1,1 0-1,0 1 1,0-1-1,0 0 1,1 1-1,0-1 0,0 1 1,1 0-1,0-1 1,1 1-1,-1-1 1,3 9-1,-1-2-13,1-2 0,0 1 0,1 0 0,0-1 0,1 1 0,0-1 0,1 0 0,1-1 0,0 0 0,0 0 0,1 0 0,0-1 0,1 0 0,12 11 0,-16-17 4,0 1 0,0 0 0,0 0 0,-1 0 0,0 0 0,0 1 0,-1 0-1,1 0 1,-1 0 0,0 0 0,-1 0 0,0 1 0,0-1 0,0 1 0,0 0-1,-1-1 1,0 1 0,-1 0 0,0 0 0,0 0 0,0 0 0,-1-1 0,0 1-1,0 0 1,-1-1 0,1 1 0,-2 0 0,1-1 0,-1 0 0,0 0 0,-5 8-1,-1 2-10,-2-1 0,-15 18 0,2-3-533,48-10-254,-18-15 776,5 3-8,-2 0 0,17 17-1,-23-22 50,-1 0-1,1 0 0,-1 1 0,0-1 0,0 1 0,-1-1 0,1 1 0,-1 0 0,1 0 0,-1-1 1,0 1-1,-1 0 0,1 5 0,0 13 202,-2 0-1,0 0 1,-2-1 0,-10 43 0,-34 82 621,17-60-691,23-62-191,0 0 1,2 1-1,0 0 0,2-1 1,1 1-1,1 0 0,3 30 1,-1-45 44,1 0 1,1-1 0,0 1 0,0 0 0,1-1 0,0 1 0,0-1-1,1 0 1,1-1 0,-1 1 0,2-1 0,-1 0 0,1-1 0,0 1 0,0-1-1,1-1 1,0 1 0,0-1 0,14 7 0,-21-13-24,0 1 0,1-1 1,-1 1-1,1-1 0,-1 0 1,1 1-1,-1-1 0,0 0 0,1 0 1,-1 0-1,1 0 0,-1 0 1,1 0-1,-1-1 0,1 1 0,-1-1 1,0 1-1,1-1 0,1 0 1,1-1-6,0-1 1,-1 0 0,1 0-1,0 0 1,3-5 0,15-16-175</inkml:trace>
</inkml:ink>
</file>

<file path=ppt/ink/ink15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07:50.19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9 21 15731,'-4'-9'955,"0"0"-113,4 8-826,0 1 0,0 0 0,0 0 1,0 0-1,0 0 0,0 0 0,1-1 0,-1 1 0,0 0 0,0 0 0,0 0 0,0 0 0,1 0 1,-1 0-1,0 0 0,0 0 0,0 0 0,0 0 0,1 0 0,-1 0 0,0-1 0,0 1 1,0 0-1,1 0 0,-1 1 0,0-1 0,0 0 0,0 0 0,0 0 0,1 0 0,-1 0 0,0 0 1,0 0-1,0 0 0,1 0 0,-1 0 0,0 0 0,0 0 0,0 1 0,0-1 0,0 0 0,1 0 1,-1 0-1,0 0 0,0 0 0,0 1 0,0-1 0,0 0 0,8 5 20,-1 0 0,-1 0 0,1 0 0,-1 1 0,0 0 0,0 0 0,8 12 0,34 55-202,-32-46 168,76 131-52,46 69 144,-136-224-94,46 59 99,-43-56-87,1-1-1,-1 1 0,1-2 1,0 1-1,0-1 0,0 1 1,1-2-1,8 5 1,-13-9-626,-5-6 209,-4-3 41,1 1 101,-1 2-94</inkml:trace>
</inkml:ink>
</file>

<file path=ppt/ink/ink15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07:50.77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3 164 11010,'-1'0'59,"1"0"0,0 0 0,0 1 0,0-1 0,0 0 0,0 0 0,-1 1 0,1-1 0,0 0 0,0 0-1,0 1 1,0-1 0,0 0 0,0 0 0,0 1 0,0-1 0,0 0 0,0 0 0,0 1 0,0-1 0,0 0 0,0 1-1,0-1 1,0 0 0,0 0 0,0 1 0,0-1 0,0 0 0,1 0 0,-1 1 0,0-1 0,0 0 0,0 0 0,0 0-1,1 1 1,-1-1 0,6 12 1158,88 102 874,-76-94-1624,2-1 0,1 0 0,30 20-1,-47-36-369,0 0 1,1-1-1,-1 0 0,1 0 0,-1 0 0,1 0 0,0-1 0,0 0 0,0 0 1,-1 0-1,1 0 0,0-1 0,0 0 0,0 0 0,5-1 0,-2-1 49,-1 1 0,0-1 0,1-1 0,-1 1 0,0-1 0,0-1 0,-1 1-1,1-1 1,6-5 0,1-3 123,0 0 0,0-1 0,-1-1 0,-1 0-1,0 0 1,-1-2 0,11-17 0,-16 21-323,0 1 0,0-1 0,-1 0 0,-1-1 0,0 1 0,0-1 1,-1 0-1,-1 1 0,0-1 0,-1 0 0,-1-1 0,0 1 0,0 0 0,-1 0 0,-5-21 0,-2 2-271</inkml:trace>
</inkml:ink>
</file>

<file path=ppt/ink/ink15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09:31.30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171 251 8122,'-18'-12'420,"6"2"-12,-1 2-1,0-1 1,0 2 0,-1 0-1,0 0 1,-29-8 0,42 15-379,0 0-1,0 0 1,0 0 0,0 0 0,0 0 0,0 1-1,0-1 1,0 0 0,0 1 0,0-1 0,0 0-1,0 1 1,0-1 0,0 1 0,0 0 0,0-1-1,0 1 1,1 0 0,-1-1 0,0 1-1,0 0 1,1 0 0,-1 0 0,1-1 0,-1 1-1,1 0 1,-1 0 0,1 0 0,-1 0 0,1 0-1,0 0 1,-1 0 0,1 0 0,0 0 0,0 0-1,0 2 1,-1 8-53,0-1 0,0 20 0,1-19 87,-1 72-86,3 1 0,4-1 0,17 90 1,-16-139-8,1 0 0,2-1 0,1 0 1,2-1-1,1 0 0,2-1 0,0-1 1,2 0-1,2-1 0,26 31 0,-36-50-13,-1 0-1,1-1 0,1 0 0,0-1 1,23 14-1,-29-19 89,1 0 0,0-1 0,-1 0 0,1 0 0,0 0 0,0 0 0,0-1 0,0 0 0,0 0 0,1-1 0,-1 0 0,0 0 0,0 0 0,0-1 0,9-1 0,-11 0 9,0 0 0,-1 1 0,1-1 0,-1-1 1,1 1-1,-1 0 0,0-1 0,0 0 0,0 1 0,0-1 1,-1 0-1,1-1 0,-1 1 0,0 0 0,3-5 0,2-7 109,0 1-1,7-23 0,5-23 218,-3 0 0,12-92-1,-9-127 247,-19 217-509,-12-97 1,9 138-103,-1-1 1,-1 1-1,-1 0 1,0 1-1,-2-1 1,0 1-1,-2 1 1,-12-21-1,19 35-42,0 1 0,-1-1 0,0 0 0,0 1-1,0 0 1,0 0 0,-1 0 0,1 1-1,-1-1 1,0 1 0,0 0 0,-10-4 0,12 6-13,-1 1 1,1-1-1,-1 0 1,1 1-1,-1 0 0,1 0 1,0 0-1,-1 0 1,1 0-1,-1 1 1,1-1-1,-1 1 1,1 0-1,0 0 1,-1 0-1,1 1 1,0-1-1,0 1 1,0 0-1,0 0 1,0 0-1,-2 2 0,-13 12-221</inkml:trace>
</inkml:ink>
</file>

<file path=ppt/ink/ink15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09:33.52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36 1 11763,'0'24'880,"0"5"-704,-2 2-56,-7 2 400,0 7-368,4-4-16,-1-6 8,3-5-16,2-8-16,1-16-96,0 2-96,4-19-816,2-9 824,-2-11-88,3-3-80</inkml:trace>
</inkml:ink>
</file>

<file path=ppt/ink/ink15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09:33.92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44 0 9954,'0'26'1032,"0"-1"-672,0-1-160,-3 3 505,0 2-121,0 7-320,-1 0-136,1 6-144,1 4-64,0 7-96,-1 2-264,-3 5 352,0 5-72,-2-1-16</inkml:trace>
</inkml:ink>
</file>

<file path=ppt/ink/ink15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09:34.34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22 0 9026,'-6'25'984,"0"-7"-616,1-3-144,2-10 1193,1 1-1017,2-3-216,2 0-136,-1 3-24,-1 2-16,2 4-32,-2 2-16,0 5 40,0-1-24,0-2 8</inkml:trace>
</inkml:ink>
</file>

<file path=ppt/ink/ink15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09:43.30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 11130,'3'28'1121,"5"1"-865,-4 10-104,0 8 736,2 7-696,1-1-48,-1-1-24,-1-3-40,0-3-40,-4-1-88,-1-2 48,-4-1 0,-2-8 8</inkml:trace>
</inkml:ink>
</file>

<file path=ppt/ink/ink15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09:43.69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102 0 14515,'-14'85'1407,"8"-54"-2614,-3 50 0,7-20-3367,-2 61 955,-5 62 6625,-9-2 1861,-2-63-5178,5-40-534,11-84 497,3-9 162</inkml:trace>
</inkml:ink>
</file>

<file path=ppt/ink/ink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00:33.54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128 180 12523,'2'-1'119,"0"1"-1,0-1 1,0 0 0,0 0 0,0 0 0,0 0 0,0 0 0,-1 0 0,1-1 0,0 1 0,-1-1 0,1 1-1,-1-1 1,1 1 0,-1-1 0,0 0 0,1 0 0,-1 0 0,0 0 0,0 0 0,-1 0 0,1 0 0,0 0 0,-1 0-1,1 0 1,-1 0 0,1 0 0,-1-1 0,0 1 0,0 0 0,0 0 0,0 0 0,-1-4 0,0 4-55,1 0 1,0 0 0,-1-1-1,0 1 1,1 0 0,-1 0-1,0 0 1,0-1 0,0 1-1,-1 0 1,1 1-1,0-1 1,-1 0 0,1 0-1,-1 0 1,1 1 0,-1-1-1,0 1 1,0 0 0,0-1-1,0 1 1,0 0 0,0 0-1,0 0 1,0 0 0,0 0-1,-1 1 1,1-1 0,0 1-1,0-1 1,-3 1 0,3 0-61,1 0 0,0 0 0,0 0 0,0 1 0,-1-1 0,1 0 0,0 1 1,0-1-1,0 0 0,0 1 0,0-1 0,0 1 0,0 0 0,0-1 0,0 1 1,0 0-1,0 0 0,0 0 0,0 0 0,0-1 0,1 1 0,-1 0 0,0 0 1,1 0-1,-1 1 0,1-1 0,-1 0 0,1 0 0,-1 0 0,1 0 0,0 0 1,-1 1-1,1-1 0,0 0 0,0 0 0,0 1 0,0 1 0,0 1-16,1 0-1,-1 0 0,1 1 1,-1-1-1,1 0 1,0 0-1,1 0 1,-1 0-1,4 6 0,-2-5-9,1 0-1,-1 0 1,1-1-1,0 1 1,0-1-1,1 0 1,-1 0-1,1-1 1,6 5-1,-10-8 27,0 1 0,1 0 0,-1 0 0,1-1-1,-1 1 1,1 0 0,-1-1 0,1 1 0,-1-1-1,1 0 1,-1 0 0,1 0 0,-1 1-1,1-1 1,0-1 0,-1 1 0,1 0 0,-1 0-1,1 0 1,-1-1 0,1 1 0,-1-1 0,1 0-1,-1 1 1,1-1 0,-1 0 0,0 0 0,1 1-1,-1-1 1,0 0 0,0-1 0,0 1-1,0 0 1,0 0 0,0 0 0,0-1 0,0 1-1,0 0 1,0-3 0,0 3 18,0-1 1,0 1-1,0-1 0,0 0 1,-1 1-1,1-1 0,0 0 0,-1 1 1,0-1-1,1 0 0,-1 0 1,0 0-1,0 0 0,0 1 1,0-1-1,-1 0 0,1 0 1,0 0-1,-1 1 0,1-1 0,-1 0 1,1 1-1,-1-1 0,0 0 1,0 1-1,0-1 0,0 1 1,0-1-1,0 1 0,0-1 1,-1 1-1,1 0 0,0 0 1,-3-2-1,1 1 6,0 0 0,0 1 0,0-1 0,0 1 0,0 0 0,0 0 0,0 0 0,-1 0 0,1 1 0,0-1 0,-1 1 0,1 0 0,-1 0 0,1 0 0,0 0 0,-1 1 1,1-1-1,-4 2 0,0 0-14,1 1 0,-1 0 0,1 0 0,0 1 0,0-1 0,0 1 0,-8 8 0,12-10-24,0-1-1,0 1 0,0 0 1,0 0-1,0 0 1,1 1-1,-1-1 1,1 0-1,-1 1 0,1-1 1,0 1-1,0-1 1,0 1-1,1-1 1,-1 1-1,0 0 0,1 0 1,0-1-1,-1 1 1,1 0-1,1 5 1,-1-8 5,0 1 1,0-1 0,0 1 0,1-1 0,-1 1 0,0-1 0,0 0 0,1 1-1,-1-1 1,0 1 0,1-1 0,-1 0 0,0 1 0,1-1 0,-1 0 0,1 1 0,-1-1-1,0 0 1,1 0 0,-1 1 0,1-1 0,-1 0 0,1 0 0,-1 0 0,1 0-1,-1 0 1,1 1 0,-1-1 0,1 0 0,-1 0 0,1 0 0,-1 0 0,1 0 0,-1-1-1,1 1 1,-1 0 0,0 0 0,1 0 0,-1 0 0,1-1 0,-1 1 0,1 0-1,-1 0 1,1-1 0,-1 1 0,0 0 0,1 0 0,-1-1 0,0 1 0,1-1 0,21-17-69,-17 12 98,1-1-1,-1 1 1,-1-1 0,1 0-1,-1 0 1,0-1 0,-1 1 0,1-1-1,-2 0 1,4-11 0,-6 19-20,0 0 0,0-1 1,0 1-1,1 0 0,-1-1 0,0 1 1,0 0-1,0-1 0,0 1 0,0-1 1,0 1-1,0 0 0,0-1 0,0 1 1,0 0-1,-1-1 0,1 1 0,0 0 1,0-1-1,0 1 0,0 0 0,0 0 1,0-1-1,-1 1 0,1 0 0,0-1 1,0 1-1,-1 0 0,1 0 0,0-1 1,0 1-1,-1 0 0,1 0 0,0 0 1,-1 0-1,1-1 0,0 1 0,0 0 0,-1 0 1,1 0-1,0 0 0,-1 0 0,1 0 1,-1 0-1,1 0 0,0 0 0,-1 0 1,1 0-1,0 0 0,-1 0 0,1 0 1,0 0-1,-1 0 0,1 0 0,0 0 1,-1 0-1,1 1 0,0-1 0,0 0 1,-1 1-1,-18 12 147,18-12-147,-26 35 85,26-34-98,0-1 0,0 1 0,0 0 0,0 0 0,0 1 0,0-1 0,1 0 0,-1 0 0,1 0 0,-1 0 0,1 1 0,0-1 0,0 0 0,0 0 0,0 1 0,1 3 0,-1-5 4,0-1 0,0 1 1,1-1-1,-1 1 1,0-1-1,0 1 0,1-1 1,-1 0-1,1 1 0,-1-1 1,0 1-1,1-1 1,-1 0-1,1 1 0,-1-1 1,0 0-1,1 0 0,-1 1 1,1-1-1,-1 0 0,1 0 1,-1 0-1,1 1 1,0-1-1,-1 0 0,1 0 1,-1 0-1,1 0 0,-1 0 1,1 0-1,-1 0 1,1 0-1,-1 0 0,1-1 1,-1 1-1,1 0 0,0 0 1,-1 0-1,0-1 1,1 1-1,-1 0 0,1 0 1,-1-1-1,1 1 0,-1 0 1,1-1-1,21-18-52,-14 10 60,-2 0 1,1 0-1,-1-1 0,5-10 1,-9 16 25,0 0 1,0-1-1,0 0 1,-1 1-1,1-1 1,-1 0-1,-1 0 1,1 1-1,-1-1 1,1 0-1,-2-9 1,1 13-26,0 1 1,0-1-1,0 0 0,0 1 0,0-1 1,0 1-1,-1-1 0,1 0 0,0 1 1,0-1-1,0 1 0,-1-1 1,1 1-1,0-1 0,-1 1 0,1-1 1,0 1-1,-1-1 0,1 1 0,-1-1 1,1 1-1,0 0 0,-1-1 1,1 1-1,-1 0 0,0-1 0,1 1 1,-1 0-1,1 0 0,-1-1 0,1 1 1,-1 0-1,0 0 0,1 0 1,-1 0-1,1 0 0,-1 0 0,0 0 1,1 0-1,-1 0 0,1 0 0,-1 0 1,0 0-1,1 0 0,-1 1 1,1-1-1,-1 0 0,1 0 0,-1 1 1,1-1-1,-1 0 0,1 1 1,-1 0-1,-2 0-3,1 1 0,-1 0 1,1-1-1,0 1 0,0 0 1,0 1-1,0-1 0,0 0 1,-2 5-1,4-8-10,1 0 1,0 1-1,-1-1 0,1 0 0,0 1 1,-1-1-1,1 1 0,0-1 0,0 1 1,0-1-1,0 1 0,0 0 0,0-1 1,-1 1-1,1 0 0,0 0 0,0 0 1,0 0-1,0 0 0,0 0 0,0 0 1,0 0-1,0 0 0,0 0 0,0 0 1,0 0-1,0 1 0,0-1 0,-1 0 1,1 1-1,0-1 0,0 1 0,0-1 1,0 1-1,-1-1 0,1 1 0,0 0 1,0-1-1,-1 1 0,1 0 0,-1-1 1,1 1-1,-1 0 0,1 0 0,-1 0 1,1-1-1,-1 1 0,0 0 0,1 0 1,-1 0-1,0 0 0,0 0 0,1 0 1,-1 0-1,0 0 0,0 0 0,0 0 1,0 0-1,-1 0 0,1 0 0,0-1 1,0 1-1,0 0 0,-1 0 0,1 0 1,0 0-1,-1 0 0,0 1 0,6-7-10,-1 0-1,0 0 0,0 0 0,-1-1 1,1 1-1,2-7 0,-5 10 21,0 0 0,0 0-1,-1 0 1,1 0 0,-1 0-1,1 0 1,-1 0 0,0 0-1,0-1 1,0-2 0,0 5 0,0-1 1,0 0-1,0 0 1,-1 0-1,1 1 1,0-1 0,-1 0-1,1 0 1,-1 1-1,1-1 1,-1 0-1,1 1 1,-1-1-1,1 0 1,-1 1-1,1-1 1,-1 1-1,0-1 1,1 1 0,-1 0-1,0-1 1,0 1-1,1-1 1,-1 1-1,0 0 1,-1-1-1,-1 1 6,0 0-1,0 0 1,0 0-1,1 0 1,-1 0-1,0 1 1,0-1-1,0 1 0,1 0 1,-1 0-1,0 0 1,1 0-1,-1 0 1,1 1-1,-1-1 1,1 1-1,0 0 1,-3 1-1,-6 6 24,1 1-1,-12 12 1,-20 29-1,38-46-127,1 0 1,-1 1-1,1 0 0,0 0 1,0 0-1,1 0 0,-3 9 1,7-9-496,2-14 357,1-22-32,-2-12-78</inkml:trace>
</inkml:ink>
</file>

<file path=ppt/ink/ink16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09:44.06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60 0 9970,'-15'119'1340,"-9"96"629,26-20-4962,2-70 4802,-12-102-69,1-4-1661,3 9-291,0 1 0,1 45 1,3-77 47</inkml:trace>
</inkml:ink>
</file>

<file path=ppt/ink/ink16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09:26.23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99 27 5905,'-6'-21'2074,"3"16"651,2 15-1462,2 11-1083,1 0 0,10 40 0,-7-41 358,-1 1 0,2 41 1,-19-80 680,3-10-1096,1 0 0,2 0 0,-7-43 0,14 94-75,-2 0 0,-7 41 0,4-36-43,-15 92 39,20-105-45,6-25 45,7-25 66,-8 16-19,-1-1-1,0 1 1,-1-1 0,-2 0-1,0 0 1,-1 0-1,-3-28 1,3 47-88,0 0-1,0-1 1,0 1 0,-1 0 0,1 0 0,0 0 0,0 0 0,-1 0 0,1 0-1,-1 0 1,1 0 0,-1 0 0,1 0 0,-1 0 0,0 0 0,0 0 0,0-1 0,0 2-1,1 0 0,-1 0 0,1 1 0,-1-1 0,1 0 0,0 0 0,-1 0 0,1 0 0,-1 1 0,1-1 0,-1 0 0,1 0 0,0 1 0,-1-1 0,1 0 0,0 1 0,-1-1 0,1 0 0,0 1 0,0-1 0,-1 0 0,1 1 0,0-1 0,0 1 0,0-1 0,-1 1 0,-13 41 58,5-10-66,2 0-1,1 1 1,1 0 0,2 0-1,2 39 1,1-71 2,0 0 1,0 1-1,0-1 1,0 0 0,0 0-1,1 0 1,-1 0-1,0 1 1,1-1-1,-1 0 1,0 0 0,1 0-1,0 0 1,-1 0-1,1 0 1,0 0-1,-1 0 1,1 0 0,0 0-1,0-1 1,2 3-1,-3-3 3,1 0-1,0 0 0,0 0 1,0 0-1,0-1 0,-1 1 1,1 0-1,0 0 0,0 0 1,0-1-1,-1 1 0,1 0 1,0-1-1,0 1 0,-1 0 1,1-1-1,0 1 0,-1-1 1,1 0-1,0 1 1,-1-1-1,1 1 0,-1-1 1,1 0-1,-1 1 0,1-1 1,-1 0-1,0 0 0,1 1 1,-1-2-1,6-9 9,-1 0 1,-1 0-1,0-1 0,-1 1 1,0-1-1,3-19 1,-3 2 80,-1-47 0,-2 70-80,-1 0 1,0-1-1,0 1 1,0 0-1,-3-8 1,4 13-9,0 1 0,0 0-1,0 0 1,0-1 0,0 1 0,0 0 0,-1 0 0,1-1 0,0 1 0,0 0 0,0 0 0,0-1 0,0 1 0,0 0 0,-1 0 0,1 0 0,0-1 0,0 1 0,0 0 0,-1 0 0,1 0 0,0 0 0,0-1-1,0 1 1,-1 0 0,1 0 0,0 0 0,0 0 0,-1 0 0,1 0 0,0 0 0,0 0 0,-1 0 0,1 0 0,0 0 0,-1 0 0,1 0 0,0 0 0,0 0 0,-1 0 0,1 0 0,0 0 0,-1 0-1,0 2-1,0 0-1,0-1 0,-1 1 0,1 0 0,1 0 0,-1 0 1,0 0-1,0 0 0,1 0 0,-2 3 0,-7 27-50,2 1 0,1 0-1,-4 56 1,13-59-9,-2-30 60,-1 1-1,0 0 1,0-1 0,0 1 0,0-1 0,1 1-1,-1-1 1,0 1 0,1-1 0,-1 1 0,0-1-1,1 1 1,-1-1 0,0 1 0,1-1 0,-1 1-1,1-1 1,-1 0 0,1 1 0,-1-1 0,1 0-1,-1 1 1,1-1 0,-1 0 0,1 0 0,0 0-1,-1 1 1,1-1 0,-1 0 0,1 0-1,0 0 1,-1 0 0,1 0 0,-1 0 0,1 0-1,0 0 1,-1 0 0,1 0 0,-1-1 0,1 1-1,0 0 1,-1 0 0,1-1 0,-1 1 0,1 0-1,-1 0 1,1-1 0,4-3-4,0 0 0,0 0 1,-1 0-1,0-1 0,0 1 0,0-1 0,0 0 0,-1 0 1,0 0-1,0-1 0,0 1 0,3-10 0,2-8 30,10-42 0,-17 62-17,7-43 107,-8 43-99,0 1 1,1-1-1,-1 1 1,0-1-1,-1 0 0,1 1 1,0-1-1,-1 1 1,1-1-1,-1 1 0,0-1 1,0 1-1,0-1 1,-2-2-1,3 4-10,-1 1 1,1 0-1,-1-1 0,1 1 1,-1 0-1,0-1 0,1 1 1,-1 0-1,1-1 0,-1 1 1,0 0-1,1 0 0,-1 0 1,1 0-1,-1 0 0,0 0 1,1 0-1,-1 0 0,0 0 1,1 0-1,-1 0 0,1 0 1,-1 0-1,0 0 0,1 0 1,-1 1-1,0-1 0,1 0 1,-1 0-1,1 1 0,-1-1 1,1 1-1,-1-1 0,1 0 1,-1 1-1,1-1 0,-1 1 1,1-1-1,0 1 0,-1-1 1,1 1-1,0-1 0,-1 1 1,1 1-1,-16 25 94,15-27-97,-4 11-27,0 1 0,1-1 0,0 1 0,1 0-1,0 0 1,1 0 0,0 0 0,1 0-1,0 1 1,1 15 0,0-27 21,0-1 0,0 1 0,0 0 1,1 0-1,-1-1 0,0 1 0,0 0 0,0-1 0,1 1 0,-1 0 0,0-1 1,1 1-1,-1 0 0,0-1 0,1 1 0,-1-1 0,1 1 0,-1-1 0,1 1 1,0 0-1,11-6-116</inkml:trace>
</inkml:ink>
</file>

<file path=ppt/ink/ink16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09:29.15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22 1 10986,'-1'0'68,"0"0"0,0 0-1,0 0 1,1 0 0,-1 0-1,0 0 1,0 1 0,1-1-1,-1 0 1,0 0 0,0 1-1,1-1 1,-1 0 0,0 1 0,1-1-1,-1 1 1,1-1 0,-1 1-1,0-1 1,1 1 0,-1-1-1,1 1 1,-1 0 0,1 0-1,-1 1-16,0-1-1,1 1 0,-1 0 1,1 0-1,-1-1 0,1 1 1,0 0-1,0 0 1,0 0-1,0 2 0,1 6-74,1 1 0,1-1-1,3 11 1,-4-13 121,16 47-55,2 0-1,34 66 0,-41-102 624,-12-36 228,0 2-877,3-177 523,-4 192-538,0 0 1,0 0 0,0 0 0,0 0-1,0 1 1,0-1 0,0 0 0,0 0-1,0 0 1,0 0 0,-1 0-1,1 0 1,0 0 0,0 0 0,0 0-1,0 0 1,0 0 0,0 0 0,0 0-1,0 0 1,0 0 0,0 0 0,0 0-1,0 0 1,-1 0 0,1-1-1,0 1 1,0 0 0,-5 18 11,-4 26-4,0 11 6,2-21-29,2-1 1,-2 67-1,7-100 11,0 1 0,0 0 0,0 0 0,0 0 1,0 0-1,0 0 0,1 0 0,-1-1 0,0 1 0,0 0 0,0 0 0,1 0 0,-1 0 0,1-1 0,-1 1 0,0 0 0,1 0 0,0 0 0,0-1 1,-1 0 0,1 0 0,-1 0 1,0 0-1,1 0 0,-1 0 0,1 0 0,-1 0 0,0 0 0,1 0 0,-1 0 0,1-1 0,-1 1 1,0 0-1,1 0 0,-1 0 0,0-1 0,1 1 0,-1 0 0,0 0 0,1-1 0,-1 1 0,0 0 1,0-1-1,1 0 0,18-30-63,-17 28 61,3-7-1,-1 0 1,1-1 0,-2 1 0,0-1 0,0 0-1,2-18 1,-19 59-687,-1 13 406,7-24 97</inkml:trace>
</inkml:ink>
</file>

<file path=ppt/ink/ink16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09:49.41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13 16988,'4'-12'2421,"-1"16"-624,1 26-638,6 209-847,-9-235-325,6 40 5,-7-42-34,1 0-1,-1 0 1,1 0-1,0 0 1,-1 0 0,1 0-1,0 0 1,0-1-1,0 1 1,0 0 0,1 0-1,-1-1 1,0 1-1,1-1 1,-1 1-1,1-1 1,2 2 0,-3-3-40,1 0 1,-1 0-1,0 0 1,1 0 0,-1 0-1,0 0 1,1 0-1,-1-1 1,0 1 0,1 0-1,-1-1 1,0 1 0,0-1-1,1 1 1,-1-1-1,0 0 1,0 0 0,0 1-1,0-1 1,0 0-1,0 0 1,0 0 0,0 0-1,0 0 1,-1 0-1,1 0 1,1-3 0,19-33-926,-6 4 333,-1-4-111</inkml:trace>
</inkml:ink>
</file>

<file path=ppt/ink/ink16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09:49.81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205 0 12915,'0'0'42,"0"0"1,0 0-1,-1 0 0,1 0 1,0 1-1,0-1 1,0 0-1,0 0 1,0 0-1,0 0 0,0 0 1,1 0-1,-1 0 1,0 0-1,0 0 0,0 0 1,0 0-1,0 1 1,0-1-1,0 0 1,0 0-1,0 0 0,0 0 1,0 0-1,0 0 1,0 0-1,0 0 0,0 0 1,0 0-1,0 0 1,0 0-1,0 0 1,1 0-1,-1 0 0,0 0 1,0 0-1,0 0 1,0 0-1,0 0 1,0 0-1,0 0 0,0 0 1,0 0-1,0 0 1,0 0-1,1 0 0,-1 0 1,-4 17 932,-6 19-43,-138 491 2932,126-442-3663,15-51-309,5-22-392,-1 0 1,-8 21-1,11-33 487,0 0 0,0 0 0,0 0 0,1 0-1,-1 0 1,0 0 0,0 0 0,0 0 0,0 0 0,0 0-1,0 0 1,0 0 0,0 0 0,0 0 0,0 0 0,0 0 0,0 0-1,0 0 1,0 0 0,0 0 0,0 0 0,0 0 0,0 0 0,0 0-1,0 0 1,0 0 0,1 0 0,-1 0 0,0 0 0,0 0-1,0 0 1,0 0 0,0 0 0,0 0 0,0 0 0,0 0 0,0 0-1,0 0 1,0 0 0,0 1 0,0-1 0,0 0 0,0 0-1,0-1-48,8-4-369</inkml:trace>
</inkml:ink>
</file>

<file path=ppt/ink/ink16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09:52.68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9 283 15179,'0'0'42,"-1"0"0,1 0-1,0 0 1,0 0 0,-1 0-1,1 0 1,0 0-1,0 0 1,-1 0 0,1 0-1,0 0 1,0 0 0,-1 0-1,1 0 1,0 0 0,0 0-1,-1 0 1,1 0 0,0 0-1,0 0 1,-1 0 0,1-1-1,0 1 1,0 0 0,0 0-1,-1 0 1,1 0 0,0 0-1,0-1 1,0 1 0,0 0-1,-1 0 1,1 0 0,0-1-1,0 1 1,0 0-1,0 0 1,0-1 0,0 1-1,0 0 1,0 0 0,-1 0-1,1-1 1,0 1 0,0 0-1,0 0 1,0-1 0,0 1-1,0 0 1,0 0 0,1-1-1,-1 1 1,0 0 0,0 0-1,0-1 1,0 1 0,0 0-1,0 0 1,0-1 0,0 1-1,1 0 1,-1 0 0,0 0-1,0-1 1,0 1-1,0 0 1,1 0 0,11-21 494,-10 18-333,146-245 881,-152 286-1061,-8 11-86,3 2 1,-3 56 0,14-86 429,-2-21-350,0 0 0,0 1-1,0-1 1,0 0 0,0 0-1,0 1 1,0-1 0,0 0 0,0 0-1,0 1 1,0-1 0,0 0-1,0 0 1,1 1 0,-1-1 0,0 0-1,0 0 1,0 1 0,0-1 0,0 0-1,1 0 1,-1 0 0,0 1-1,0-1 1,0 0 0,0 0 0,1 0-1,-1 1 1,0-1 0,0 0-1,1 0 1,-1 0 0,0 0 0,0 0-1,1 0 1,-1 0 0,0 0-1,0 0 1,1 0 0,-1 0 0,0 0-1,0 0 1,1 0 0,-1 0 0,0 0-1,0 0 1,1 0 0,-1 0-1,0 0 1,0 0 0,1 0 0,-1 0-1,0 0 1,0 0 0,1-1-1,-1 1 1,0 0 0,0 0 0,0 0-1,1-1 1,-1 1 0,0 0-1,0 0 1,0 0 0,0-1 0,1 1-1,-1 0 1,0 0 0,0-1 0,6-9 227</inkml:trace>
</inkml:ink>
</file>

<file path=ppt/ink/ink16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09:53.08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97 9 13171,'1'-9'1313,"-1"18"-83,-2 19 198,-35 88-807,3-14-397,27-74-86,1 0 0,1 0 0,-1 45 0,6-60-181,0 1 1,1 0-1,0-1 0,1 1 1,1-1-1,0 0 1,1 0-1,0 0 1,9 19-1,-12-30 28,0 0-1,0 0 0,0 0 1,0-1-1,0 1 0,1 0 1,-1-1-1,0 1 0,1-1 1,-1 0-1,1 1 0,-1-1 1,1 0-1,0 0 0,0 0 1,-1 0-1,1 0 0,3 1 1,14-6-197</inkml:trace>
</inkml:ink>
</file>

<file path=ppt/ink/ink16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09:53.50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159 1 13011,'1'0'56,"-1"0"0,0 0 0,0 0 0,1 0 0,-1 0 0,0 0 1,0 0-1,1 0 0,-1 0 0,0 0 0,0 0 0,1 0 0,-1 0 0,0 0 1,0 0-1,1 0 0,-1 0 0,0 0 0,0 0 0,1 0 0,-1 0 0,0 0 0,0 0 1,0 0-1,1 0 0,-1 1 0,0-1 0,0 0 0,0 0 0,1 0 0,-1 0 0,0 1 1,0-1-1,0 0 0,0 0 0,1 0 0,-1 1 0,0-1 0,0 0 0,0 0 1,0 1-1,0-1 0,0 0 0,0 0 0,0 1 0,0-1 0,0 0 0,0 0 0,0 1 1,0-1-1,0 0 0,0 0 0,0 1 0,0-1 0,0 0 0,0 0 0,0 1 0,0-1 1,0 0-1,-1 0 0,1 0 0,0 1 0,0-1 0,-9 21 810,8-18-668,-18 38 495,-114 259 64,129-294-2661,3-10 1323,3-13 360,7-16-318,3-5-185</inkml:trace>
</inkml:ink>
</file>

<file path=ppt/ink/ink16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09:54.08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9 0 15163,'0'72'6970,"-9"-101"-5043,11 22-1950,-2 6 11,4-10-1541,-1 4-2654,2 2 2458,-3 4 3709</inkml:trace>
</inkml:ink>
</file>

<file path=ppt/ink/ink16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09:54.68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196 16 14035,'14'-12'4058,"-14"9"-2030,-9 5-1307,-4 5-661,0 1 1,0 0-1,1 1 1,0 0 0,1 1-1,0 0 1,0 1-1,1 0 1,1 1-1,0 0 1,-11 19 0,11-17-66,2 1 0,0 0 0,0 0 0,1 1 0,1 0 1,1 0-1,0 0 0,1 1 0,1-1 0,0 18 0,2-28 1,0-1-1,1 1 0,-1-1 0,1 0 1,1 1-1,-1-1 0,1 0 1,0 0-1,0 0 0,4 7 1,-5-11 6,0 0 0,0 1 1,-1-1-1,1 0 1,1 0-1,-1 0 0,0 0 1,0 0-1,0 0 1,0 0-1,1 0 0,-1-1 1,1 1-1,-1 0 1,0-1-1,1 1 0,-1-1 1,1 1-1,-1-1 1,1 0-1,-1 0 0,1 0 1,-1 1-1,1-2 1,-1 1-1,1 0 0,-1 0 1,1 0-1,-1-1 1,1 1-1,-1-1 0,1 1 1,-1-1-1,1 1 1,-1-1-1,0 0 0,0 0 1,1 0-1,-1 0 1,2-2-1,3-1 39,0-2 1,-1 1-1,1-1 1,-1 0-1,0 0 1,-1 0-1,0 0 0,6-11 1,-8 12-2,1 0 1,-1 0 0,0 0-1,0 0 1,-1-1-1,0 1 1,0-1-1,0 1 1,0 0-1,-1-1 1,0 1 0,-1-11-1,1 15-35,0 0 0,-1 0 0,1 1-1,0-1 1,0 0 0,0 0 0,-1 1 0,1-1-1,0 0 1,-1 1 0,1-1 0,-1 0 0,1 1-1,-1-1 1,1 1 0,-1-1 0,1 0 0,-1 1-1,0-1 1,1 1 0,-1 0 0,0-1 0,1 1-1,-1-1 1,0 1 0,1 0 0,-1 0 0,0-1-1,0 1 1,-1 0 0,0 0 3,0 0-1,1 1 1,-1-1-1,0 0 1,0 1-1,0-1 0,0 1 1,0 0-1,1 0 1,-1 0-1,0 0 1,-2 1-1,2 0-9,0-1-1,0 1 0,0-1 0,0 1 1,0 0-1,0 0 0,0 0 0,0 0 0,1 0 1,-1 0-1,1 0 0,0 1 0,-1-1 1,1 0-1,0 1 0,0-1 0,1 1 1,-1-1-1,0 1 0,1 3 0,0-6 1,0 1 0,0-1 0,0 0 0,0 0 0,1 1 0,-1-1 0,0 0 0,0 0 0,1 1 0,-1-1 0,0 0-1,0 0 1,1 0 0,-1 1 0,0-1 0,1 0 0,-1 0 0,0 0 0,1 0 0,-1 0 0,0 0 0,1 0 0,-1 1 0,0-1 0,1 0 0,-1 0 0,0 0 0,1 0-1,-1-1 1,0 1 0,1 0 0,-1 0 0,0 0 0,1 0 0,-1 0 0,0 0 0,1 0 0,-1-1 0,15-6-50,-13 6 39,34-22-128,-28 17 94,0 1 1,0 0-1,0 0 1,12-4-1,-20 9 40,1 0 0,0-1 0,-1 1 0,1 0 0,0 0 0,0 0 0,-1 0 0,1-1 0,0 1 0,0 0 0,-1 0 0,1 1 0,0-1 0,-1 0 0,1 0 0,0 0 0,0 0-1,-1 1 1,1-1 0,0 0 0,-1 1 0,1-1 0,0 0 0,0 2 0,0-1-2,0 0 0,0 0 0,0 0 0,0 1 0,-1-1 0,1 0 0,-1 1 0,1-1 0,-1 1 0,1-1 0,-1 1 0,1 1 0,-1 7-19,1 0-1,-1 0 1,-1 12-1,0-10 11,-5 61 125,18-146-1692,-11 50 1281</inkml:trace>
</inkml:ink>
</file>

<file path=ppt/ink/ink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00:46.83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510 112 9530,'-13'-9'499,"1"1"0,-1 1 0,-1 0 0,1 1 0,-16-5 0,23 9-422,0 0-1,0 1 0,0 0 0,0 0 0,-1 0 0,1 1 0,0 0 0,0 0 0,0 1 0,-1 0 0,1 0 0,0 0 0,0 1 1,-11 4-1,2 2-60,1 0 1,0 1-1,1 0 1,0 1 0,1 1-1,-19 20 1,2 1-30,-31 48 0,44-56 10,2 1-1,1 1 0,0 0 1,2 0-1,2 1 1,0 0-1,1 1 0,2 0 1,1 0-1,1 0 1,0 54-1,4-57-12,2 1 0,0 0 0,2-1 0,1 1 0,0-1 0,2 0 0,1-1 0,1 0 0,1 0 0,2-1 0,0 0 0,1-1 1,21 28-1,-27-41-1,1 0 1,0 0 0,1-1 0,-1 0 0,2 0 0,-1-1 0,1-1 0,0 1 0,0-2-1,1 1 1,0-1 0,0-1 0,0 0 0,0-1 0,1 0 0,-1 0 0,1-1-1,0-1 1,-1 0 0,1-1 0,0 0 0,0 0 0,19-5 0,-8 0 16,1-2 1,-1 0-1,-1-2 1,0 0-1,0-2 0,0 0 1,-2-2-1,29-21 1,-8 2 122,-2-2 1,65-75 0,-83 85-52,-1-1 0,-1-1 0,-1-1 0,-1 0 0,-2-2 0,19-47 1,-28 61-50,-2 0 1,0 1 0,-1-1 0,0 0 0,-2-1-1,1 1 1,-2 0 0,0 0 0,-1-1 0,0 1-1,-2 0 1,1 0 0,-2 0 0,0 0-1,-1 1 1,-6-15 0,-1 6-1,0 1 0,-2 0 0,0 1 1,-2 0-1,0 1 0,-1 1 0,-1 0 0,-1 2 0,-33-24 0,34 28-9,0 0 0,-1 2 0,-1 0-1,0 2 1,0 0 0,-1 1 0,0 1-1,-1 1 1,1 1 0,-1 1-1,-30-2 1,39 5-31,0 2 0,0 0 0,0 0-1,0 1 1,0 1 0,1 0 0,-1 0-1,1 2 1,-24 10 0,28-10-12,0 0 0,0 0 0,1 0 0,0 1 1,0 0-1,0 0 0,0 1 0,1 0 0,0 0 0,1 1 0,-1 0 0,1 0 0,1 0 1,-6 13-1,-3 21-98</inkml:trace>
</inkml:ink>
</file>

<file path=ppt/ink/ink17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09:55.08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123 5 16187,'7'-5'1305,"0"11"-1001,-6 3-128,-1 7 792,2 1-520,-2 4-384,0 4-72,-3 0-136,-1 3-128,-2-4-208,0 2-136,-1-6-112,-3-3 456,-1-4-152,-1-7-73</inkml:trace>
  <inkml:trace contextRef="#ctx0" brushRef="#br0" timeOffset="1">1 161 15603,'4'-7'1889,"6"-2"-1225,7 2-312,3-2 1208,6-1-792,3 0-327,7-3-802,1-1 1826,0 3-1401,-1-2 32,-4 1 24</inkml:trace>
</inkml:ink>
</file>

<file path=ppt/ink/ink17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09:55.45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143 0 15307,'4'0'1649,"-1"10"-1153,-6 5-240,-4-1 1336,-2 9-1120,-2 0-168,-4 8-232,-1 4-72,-1-1-112,-1 1-96,0-5-160,3-2-104,3-10-296,5-10-96,6-12 544,2-9-144,8-11-25</inkml:trace>
</inkml:ink>
</file>

<file path=ppt/ink/ink17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09:55.84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144 37 13675,'23'-34'2259,"-18"31"-1131,-4 10-406,-4 9-63,-14 51 180,-18 82-312,31-121-538,0 1-1,2-1 1,1 39 0,6-27-203,-5-38 171,1-1 0,-1 1-1,1 0 1,0 0 0,-1 0-1,1 0 1,0 0 0,0-1-1,0 1 1,0 0 0,1-1 0,-1 1-1,0-1 1,1 1 0,-1-1-1,1 0 1,1 2 0,-2-3 32,-1 0 0,1 0 0,-1 0 0,1 1 0,-1-1 0,1 0 0,-1 0 0,1 0 0,-1 0 0,1 0 0,0 0 0,-1 0 0,1 0 0,-1 0 0,1 0 0,-1 0 0,1-1 0,-1 1 0,1 0 0,-1 0 0,1 0 0,-1-1 0,1 1 0,-1 0 0,1-1 0,-1 1 0,1 0 0,-1-1 0,1 1 0,-1-1 0,0 1 0,1 0 0,-1-1 0,0 1 0,0-1 0,1 1 0,-1-1 0,0 1 0,0-1 0,1-1 0,5-14-281</inkml:trace>
  <inkml:trace contextRef="#ctx0" brushRef="#br0" timeOffset="1">0 335 13363,'8'4'1448,"3"-1"-1000,8-2-192,2 1 729,6-1-601,6-1-152,6-3-384,1-2 2208,2-8-1912,1-3 96,1-3 56</inkml:trace>
</inkml:ink>
</file>

<file path=ppt/ink/ink17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09:56.29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206 4 13355,'-1'-1'96,"0"1"1,0-1-1,0 1 1,-1 0-1,1-1 1,0 1-1,0 0 1,-1 0 0,1 0-1,0 0 1,0 0-1,-1 0 1,1 0-1,0 0 1,-1 0-1,1 1 1,0-1-1,0 0 1,0 1-1,-1-1 1,-1 2-1,-26 18 713,21-15-274,-4 4-382,-1 1 0,2 1-1,-1 0 1,1 0 0,1 1-1,0 1 1,1-1 0,0 2-1,-8 16 1,13-21-98,0 0-1,0 1 1,1-1-1,0 1 1,1 0 0,0 0-1,0 0 1,1 0 0,0 0-1,1 0 1,0 0-1,1 0 1,0 0 0,1 0-1,3 13 1,-4-19-23,0 0 1,1 0-1,-1-1 1,1 1-1,0-1 1,0 1-1,0-1 1,0 0-1,1 0 1,-1 0-1,1 0 1,0 0-1,0 0 1,0-1-1,0 1 1,0-1-1,1 0 1,-1 0-1,8 3 1,-8-4-17,1-1 1,-1 1-1,0 0 1,1-1-1,-1 0 1,1 0-1,-1 0 1,1 0-1,-1 0 1,1-1-1,-1 0 1,1 0-1,-1 0 1,0 0-1,0 0 1,1 0-1,-1-1 1,0 0-1,0 1 1,0-1-1,0 0 1,3-4-1,-1 1 19,1 0-1,-2-1 1,1 1-1,0-1 0,-1 0 1,6-11-1,-9 14-7,1 0-1,-1 0 1,0 0-1,0 0 0,0 0 1,0 0-1,0 0 1,-1-1-1,0 1 0,1 0 1,-1 0-1,0 0 1,-1-1-1,1 1 0,0 0 1,-1 0-1,-1-5 0,1 6-7,0 0-1,-1 1 1,1-1-1,0 1 0,0 0 1,-1-1-1,1 1 0,0 0 1,-1 0-1,1 0 0,-1 0 1,0 0-1,1 0 0,-1 0 1,0 1-1,1-1 0,-1 0 1,0 1-1,0 0 0,0-1 1,0 1-1,1 0 0,-1 0 1,0 0-1,0 0 0,0 0 1,0 0-1,-3 2 0,1-2-5,1 1-1,-1 0 0,0 0 0,0 0 0,1 0 0,-1 1 0,1 0 0,-1-1 0,1 1 1,0 1-1,0-1 0,-1 0 0,-2 4 0,6-6-13,0 0-1,0 0 1,-1 0 0,1 0-1,0 1 1,0-1 0,-1 0-1,1 0 1,0 1 0,0-1-1,-1 0 1,1 0-1,0 1 1,0-1 0,0 0-1,0 0 1,-1 1 0,1-1-1,0 0 1,0 1 0,0-1-1,0 0 1,0 1 0,0-1-1,0 0 1,0 1 0,0-1-1,0 0 1,0 1 0,0-1-1,0 0 1,0 1 0,0-1-1,0 0 1,1 1 0,-1-1-1,0 0 1,0 0 0,0 1-1,0-1 1,1 0 0,-1 1-1,0-1 1,0 0-1,0 0 1,1 0 0,-1 1-1,0-1 1,1 0 0,-1 0-1,0 0 1,0 1 0,1-1-1,-1 0 1,0 0 0,1 0-1,-1 0 1,0 0 0,1 0-1,-1 0 1,1 0 0,22-1-76,-11-4-32,-1 0 0,1 0 1,-1-1-1,0 0 0,-1-1 0,17-13 1,-13 9-256,1 0-1,18-9 1,-32 20 352,-1 0-1,0-1 0,1 1 0,-1 0 1,0 0-1,1 0 0,-1 0 1,1-1-1,-1 1 0,0 0 1,1 0-1,-1 0 0,0 0 1,1 0-1,-1 0 0,1 0 0,-1 0 1,0 0-1,1 0 0,-1 0 1,1 0-1,-1 0 0,0 0 1,1 0-1,-1 1 0,0-1 1,1 0-1,-1 0 0,0 0 0,1 1 1,-1-1-1,1 1 0,1 13-128,-10 22 239,7-34-85,-13 47 288,-1-1 357,-15 84 0,29-119-863,5-20-172,6-24-86,-9 28 511,9-32-335</inkml:trace>
</inkml:ink>
</file>

<file path=ppt/ink/ink17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09:56.69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207 1 16227,'9'22'1457,"-2"0"-1161,2 5-152,5 2 560,-1 7-432,-3 2-40,-4 11-168,-6 8-32,-12 9-48,-8 9-56,-11 4-88,-8 2-128,-3 1-320,2-4-256,4-11 664,5-10-168,8-18-96</inkml:trace>
</inkml:ink>
</file>

<file path=ppt/ink/ink17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10:00.18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27 1 9978,'-3'8'736,"0"1"-576,0 4-56,3 0 384,0 1-23,0 6-1,0 3-48,0 10-8,-3 4 16,2 12-40,-2 4-136,0 12-976,0 5 800,0 1-224,2 0-80</inkml:trace>
</inkml:ink>
</file>

<file path=ppt/ink/ink17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10:00.60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68 1 8570,'2'42'765,"-1"0"0,-2 0 0,-14 83 0,1 1-10,-4 665-1723,18-681 2407,-1-60-3266,-2-1-1,-13 72 1,13-106 1358</inkml:trace>
</inkml:ink>
</file>

<file path=ppt/ink/ink17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15:30.09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483 7 11763,'0'0'16,"0"0"0,0 0 1,0-1-1,0 1 1,0 0-1,0 0 1,0 0-1,0-1 1,0 1-1,0 0 1,0 0-1,0 0 1,0-1-1,0 1 1,0 0-1,0 0 1,0-1-1,0 1 1,0 0-1,0 0 1,1 0-1,-1-1 1,0 1-1,0 0 1,0 0-1,0 0 1,0 0-1,1-1 0,-1 1 1,0 0-1,0 0 1,0 0-1,0 0 1,1 0-1,-1 0 1,0 0-1,0-1 1,0 1-1,1 0 1,-1 0-1,0 0 1,0 0-1,0 0 1,1 0-1,-1 0 1,0 0-1,0 0 1,1 0-1,-1 0 1,0 0-1,0 0 1,0 0-1,1 0 0,-1 0 1,0 1-1,0-1 1,0 0-1,1 0 1,-1 0-1,0 0 1,0 0-1,0 0 1,0 1-1,1-1 1,-1 0-1,0 0 1,0 1-1,1-1-30,0 1-1,0 0 1,0 1 0,0-1-1,0 0 1,0 0 0,0 0-1,0 1 1,-1-1-1,1 0 1,0 3 0,3 22-79,-2 0 0,0 0 0,-2 0 0,-1 1-1,-6 41 1,4-43 60,-36 276-92,-14 170 346,49-66 125,2-65-174,-26-1-116,-9-134-8,-103 322 0,16-58 333,97-326-187,-11 195 0,31 137-148,25 0-406,-14-381 205,3 78-111,37 416-312,-2-334 508,34 270-81,-68-419 140,32 293 161,-29-331-81,3-1 0,3 0 0,48 119 0,21-18-34,-9-18-296,-68-126-138,-1 0-1,-1 1 1,5 32-1,7 24-1254,-18-78 1600,-1 0 0,1 0 0,0-1 0,-1 1 0,1 0 0,0 0 0,0 0 0,0-1 0,1 1 0,-1 0 0,0-1 0,0 1 1,1-1-1,-1 0 0,1 1 0,0-1 0,-1 0 0,1 0 0,0 0 0,-1 0 0,1 0 0,0-1 0,0 1 0,0 0 0,0-1 0,0 1 1,0-1-1,0 0 0,0 0 0,0 0 0,3 0 0,4 0-155</inkml:trace>
</inkml:ink>
</file>

<file path=ppt/ink/ink17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15:31.32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 25 7794,'-3'18'1782,"3"-17"-1711,0-1 1,0 1-1,0-1 1,0 0-1,0 1 1,0-1 0,0 1-1,0-1 1,1 0-1,-1 1 1,0-1-1,0 0 1,0 1-1,0-1 1,1 1-1,-1-1 1,0 0 0,0 0-1,1 1 1,-1-1-1,0 0 1,1 1-1,2 0 26,0-1 1,0 1-1,0-1 0,0 0 0,0 0 0,0 0 0,0 0 0,0-1 1,4 0-1,-7 1-109,100-13 258,136-15-467,-176 24-100,118 8 0,111 5 83,0-21 225,-231 9 36,413-1 155,1 23-129,-345-13-99,97 13-171,88 1 705,-86-10 123,-182-6-548,1-2 0,50-4 0,87-16 11,44-1-3,79 18-27,-231 5-26,0 3 0,80 18 0,-117-18-106,74 3-1,-61-7 56,-33-1 46,-1 1 0,0 1 0,0 1 0,0 0 0,22 11 0,-20-8-22,1-1 0,-1 0 0,33 6 0,40-6-53,-73-7-67,0 0 0,0 2 0,0 0 0,0 1 0,0 1 0,-1 1 0,33 12 0,-32-8-216,16 9-387,0-2 0,1-1 0,57 15 0,91 1-600,-87-17 1037,-39-5 135</inkml:trace>
</inkml:ink>
</file>

<file path=ppt/ink/ink17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15:33.53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7010 8697 6761,'103'5'1252,"154"-13"0,100-33-77,130-6-1038,572 35 296,-1000 12-397,154 0 40,806 3-124,-157 54 400,240-21 1162,-567-37-1422,-5 47-315,-185 10 158,275 33 212,-412-69-81,411 46 164,-214 3-78,-392-67-144,0-1 0,-1 0 0,1 0 0,0-2 0,24-3 1,-31 3-5,0-1 0,-1 1 0,1-2 0,0 1 0,-1-1 0,0 0 0,1 0 0,-1 0 0,0 0 0,-1-1 0,1 0 0,-1 0 0,0-1 0,7-8 0,2-5 12,-1 0-1,-1-2 1,-1 1-1,13-36 0,23-89 39,-30 87-37,151-458 103,-74 238-109,46-233-90,-31-6 115,-105 500-32,188-833 420,-174 787-399,127-413 78,110-375-156,47-343 17,-254 970 57,35-150 98,91-289 82,-163 628-198,75-272-43,-23-4-77,-58 277 104,-1 0 0,-2 0 1,-4-54-1,1 65 21,-2 1 1,0-1 0,-2 1-1,0 1 1,-2-1-1,-14-29 1,4 17-73,-2 0 0,0 2 0,-3 1 0,0 0 0,-2 2 0,-54-48 0,37 42-69,-1 3-1,-1 1 1,-2 2 0,-60-26-1,16 15-111,-139-39-1,-94-4 326,-366-95 304,-86-15 384,523 146-634,-288-13 1,-53 55-164,1 37 10,-33 1 19,-670-43-55,414-9 267,-1 44 193,738-16-329,-874 50 9,-5-28-420,-1455-4-697,1140-12 745,30-31 539,359-2-111,0 36 163,925-18-315,-321 9-63,242-13 18</inkml:trace>
</inkml:ink>
</file>

<file path=ppt/ink/ink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01:04.14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0 123 11434,'4'5'849,"-1"2"-633,-7 6-48,4-3 160,0-6-80,9-10-32,1-8-16,3-7-32,2-4-48,0-2-56,-1 1-8,-7 3 32,-3 6-8,-4 14-96,-2 6-408,-8 10 408,-3 4-48,-5-4-16</inkml:trace>
</inkml:ink>
</file>

<file path=ppt/ink/ink18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16:09.48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69 59 11378,'-3'-2'118,"0"0"0,0 1-1,0-1 1,0 1 0,0 0-1,-1 0 1,1 0-1,0 1 1,0-1 0,-7 1-1,9 0-101,0 0 0,0 0 0,1 0 0,-1 1 0,0-1 0,0 0 0,0 1 0,1-1-1,-1 1 1,0-1 0,1 1 0,-1-1 0,0 1 0,1 0 0,-1-1 0,0 1 0,0 1-1,0 0 31,0 0 0,0 0-1,0 1 1,0-1 0,0 1 0,0-1-1,1 0 1,-1 4 0,-2 22 45,1 0 0,2 0 0,4 37 0,17 85-101,-4-33 49,1 48 178,-11-225 267,19-155-9,10-152-63,-35 366-411,-1 0 0,0 0 0,0 0 0,0 0 0,0 0 0,0 0 0,0 0 0,0 0 0,0 0 0,0 0 0,-1 0 0,1 0 0,0 0 0,-1 0-1,1 0 1,0 1 0,-2-2 0,1 2-1,1 1 1,-1 0-1,0 0 0,0 0 0,0 0 0,0 0 1,1 1-1,-1-1 0,1 0 0,-1 0 0,1 0 1,-1 1-1,1-1 0,-1 2 0,-14 48-9,2 0 0,-8 58 0,10-46 7,6-39 5,-8 55 8,13-71-16,-1 1 0,1-1 0,0 0 0,1 0 0,0 0 1,0 0-1,3 10 0,-4-18 4,0 1 1,0-1-1,0 0 1,0 1-1,0-1 1,0 0-1,0 0 1,0 1-1,0-1 1,0 0 0,0 1-1,0-1 1,0 0-1,1 1 1,-1-1-1,0 0 1,0 1-1,0-1 1,1 0-1,-1 0 1,0 1-1,0-1 1,0 0 0,1 0-1,-1 0 1,0 1-1,0-1 1,1 0-1,-1 0 1,0 0-1,1 0 1,-1 0-1,0 1 1,1-1 0,-1 0-1,0 0 1,1 0-1,-1 0 1,0 0-1,1 0 1,-1 0-1,0 0 1,1 0-1,-1 0 1,0 0-1,0 0 1,1 0 0,-1-1-1,0 1 1,1 0-1,-1 0 1,0 0-1,1 0 1,-1-1-1,0 1 1,0 0-1,1 0 1,-1 0-1,0-1 1,0 1 0,0 0-1,1 0 1,-1-1-1,0 1 1,0-1-1,12-23-15,-8 10 42,0 0 1,-2 0-1,1-1 1,-2 1-1,0-1 1,-1 1-1,0 0 0,-1-1 1,-1 1-1,-4-19 1,6 32-21,0 0-1,0 1 1,0-1 0,-1 0 0,1 0 0,0 0 0,0 1-1,-1-1 1,1 0 0,-1 0 0,1 1 0,0-1 0,-1 0 0,1 1-1,-1-1 1,0 1 0,1-1 0,-1 1 0,1-1 0,-1 1 0,0-1-1,1 1 1,-1-1 0,0 1 0,0 0 0,1-1 0,-1 1-1,-1 0 1,1 0 1,-1 1 1,1-1-1,0 1 0,0-1 0,0 1 0,0 0 0,0-1 0,0 1 1,1 0-1,-1 0 0,0 0 0,0 0 0,0 0 0,1 0 0,-1 0 1,1 0-1,-1 0 0,1 0 0,-1 0 0,1 0 0,-1 3 0,-4 12 23,1 0 0,0 1-1,1-1 1,-1 19-1,1 70-79,3-96 49,0 13-304,4 29-1,-4-45 239,2 1 0,-1-1 0,1 0 0,0 0-1,0 1 1,1-1 0,-1-1 0,1 1 0,4 6 0,-6-11 50,0 1 1,0-1-1,1 1 1,-1-1-1,0 0 0,0 1 1,1-1-1,-1 0 1,1 0-1,-1 0 0,1 0 1,-1 0-1,4 1 1,-4-2-5,0 0 1,1 0-1,-1 0 0,1 0 1,-1-1-1,1 1 1,-1 0-1,1-1 1,-1 1-1,0-1 1,1 1-1,-1-1 0,2-1 1,-2 2 1</inkml:trace>
</inkml:ink>
</file>

<file path=ppt/ink/ink18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16:10.59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39 7 9746,'0'-1'29,"0"1"-1,0 0 1,0-1-1,0 1 1,0 0-1,1-1 1,-1 1-1,0 0 1,0 0-1,0-1 1,1 1-1,-1 0 1,0 0-1,0-1 1,1 1-1,-1 0 1,0 0-1,1 0 1,-1 0 0,0-1-1,0 1 1,1 0-1,-1 0 1,0 0-1,1 0 1,-1 0-1,0 0 1,1 0-1,-1 0 1,0 0-1,1 0 1,-1 0-1,0 0 1,1 0-1,-1 0 1,0 0-1,1 0 1,-1 0-1,4 15 547,-5 30-130,0-39-346,-14 150 820,4-52-642,2 132 0,12-217-85,-1-16 51,2-12 30,12-124 555,-9 59-728,4-8-55,6-61-37,-17 132-19,-1 11-3,-4 21-9,5-21 23,-16 74 18,3 1 1,-5 97-1,19-147-9,-1-25-9,0 0 1,0 1-1,0-1 0,0 0 0,0 0 0,0 0 0,0 1 0,0-1 0,0 0 1,0 0-1,0 0 0,0 0 0,0 1 0,0-1 0,0 0 0,0 0 0,0 0 1,0 1-1,0-1 0,0 0 0,0 0 0,0 0 0,0 0 0,0 1 1,1-1-1,-1 0 0,0 0 0,0 0 0,0 0 0,0 0 0,0 0 0,1 1 1,-1-1-1,0 0 0,0 0 0,0 0 0,0 0 0,1 0 0,-1 0 1,0 0-1,0 0 0,0 0 0,0 0 0,1 0 0,-1 0 0,0 0 0,0 0 1,0 0-1,1 0 0,-1 0 0,0 0 0,0 0 0,1 0 0,6-11 3,9-33-3,-1 0 1,-3-1 0,-2-1-1,-1 0 1,3-59 0,-11 92-10,0 0-1,-1 0 1,0 0 0,-2-17 0,2 30 9,0 0-1,0-1 0,0 1 0,0 0 1,0-1-1,0 1 0,-1 0 1,1-1-1,0 1 0,0 0 1,0-1-1,0 1 0,0 0 1,0-1-1,-1 1 0,1 0 0,0 0 1,0-1-1,0 1 0,-1 0 1,1 0-1,0-1 0,0 1 1,-1 0-1,1 0 0,0 0 1,-1-1-1,1 1 0,0 0 0,0 0 1,-1 0-1,1 0 0,0 0 1,-1 0-1,1 0 0,0 0 1,-1 0-1,1 0 0,0 0 1,-1 0-1,1 0 0,-1 0 0,-10 11-23,4 1 16,1 1 0,1 0 0,0 0 0,-5 21 0,-11 62 15,14-59 4,-4 24 32,-6 90 0,17-145-25,2-7-11,3-11-3,17-71-23,-3 0-1,-4-2 1,4-90 0,-18 141-24,-3 23-4,-3 21 9,-4 32 9,2 1 0,2-1 1,1 47-1,3-74 25,0 4 8,-1 90-104,2-97 79,1 0 0,0 0 0,1 1 0,1-1 0,0 0 0,5 14 0,-7-26 20,-1 1 0,0-1 0,0 1 0,0-1-1,0 0 1,0 1 0,1-1 0,-1 1 0,0-1 0,0 0 0,1 1 0,-1-1-1,0 1 1,0-1 0,1 0 0,-1 0 0,1 1 0,-1-1 0,0 0-1,1 1 1,-1-1 0,0 0 0,1 0 0,-1 0 0,1 0 0,-1 1 0,1-1-1,-1 0 1,1 0 0,-1 0 0,0 0 0,1 0 0,11-10-58</inkml:trace>
</inkml:ink>
</file>

<file path=ppt/ink/ink18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10:08.42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0 8810,'4'210'1942,"-2"114"-697,-5-216-3845,6 1 0,21 154 0,4-84 3309,-20-119-182</inkml:trace>
  <inkml:trace contextRef="#ctx0" brushRef="#br0" timeOffset="1">78 1796 12243,'-5'47'880,"-2"-1"-752,1 2-48,2-5 224,0-3-144,2-6-176,1-5-64,1-5-200,0 0-264,1-2-729,1-3-343,-1-1 1200,2 1-296,0 1-136</inkml:trace>
</inkml:ink>
</file>

<file path=ppt/ink/ink18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10:08.79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32 1 8106,'-8'251'5465,"1"-169"-3956,0-20-2285,7-60 653,0-1 0,0 1 0,0 0-1,0-1 1,0 1 0,-1 0 0,1-1-1,-1 1 1,1 0 0,-1-1 0,-1 2-1,-2-4-234</inkml:trace>
</inkml:ink>
</file>

<file path=ppt/ink/ink18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10:32.18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72 18 13379,'-2'5'196,"0"1"0,1-1 0,-1 1 0,1 0-1,0-1 1,1 1 0,0 0 0,-1 0 0,2 0 0,0 5 0,1-2 254,3-14 265,1-15 355,-5 17-923,-1 0 0,0 0-1,0 0 1,-1 0 0,1 0 0,-1 0 0,1 0-1,-1 0 1,0 0 0,0 0 0,0 0 0,-2-3-1,3 6-106,-1-1 0,1 0-1,-1 1 1,1-1 0,-1 0-1,1 1 1,-1-1-1,0 1 1,1-1 0,-1 1-1,0-1 1,1 1 0,-1 0-1,0-1 1,1 1 0,-1 0-1,0 0 1,0-1 0,1 1-1,-2 0 1,1 0-16,0 0 0,-1 0 1,1 1-1,0-1 0,0 0 0,0 1 0,-1-1 1,1 1-1,0-1 0,0 1 0,0 0 1,0-1-1,0 1 0,0 0 0,0 0 1,-1 2-1,-2 0-13,1 1-1,-1 0 1,1 0 0,0 1 0,1-1-1,-1 0 1,1 1 0,0 0 0,0 0 0,0-1-1,0 1 1,0 8 0,12-36-1022,-2-6 810,-1-13-61</inkml:trace>
</inkml:ink>
</file>

<file path=ppt/ink/ink18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10:36.69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 12955,'3'6'1136,"2"7"-808,4 1-192,4-3 1048,5-2-944,11-6-312,4 0-96,9-5-176,2-1 144,1-1 80,2 0-40,0 2-96</inkml:trace>
</inkml:ink>
</file>

<file path=ppt/ink/ink18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10:37.10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24 9714,'13'1'1056,"2"-1"-608,3-1-216,0-5 681,2 2-329,3-2-344,-1 3-24,1-1-160</inkml:trace>
  <inkml:trace contextRef="#ctx0" brushRef="#br0" timeOffset="1">375 32 13123,'-5'13'992,"4"0"-832,-3-3 2121,5-7-1577,3-3-32,2-11-72</inkml:trace>
</inkml:ink>
</file>

<file path=ppt/ink/ink18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10:01.00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13 1 6985,'-4'31'1201,"1"-1"-673,0-2-216,0-3 856,3-3-648,0-2 80,0-4-336</inkml:trace>
</inkml:ink>
</file>

<file path=ppt/ink/ink18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10:01.39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 7594,'3'17'472,"-1"-1"-232,0 1 16,1-4 320,-2 0 8,1-5 40,-2-6 624,-2-8-631,-1 0-265,2-1-416,-3 3 136,1 2-208</inkml:trace>
</inkml:ink>
</file>

<file path=ppt/ink/ink18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10:03.22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0 11835,'10'8'1032,"7"2"-712,-1-2-144,7 1 592,4-3-392,7-5-160,4-1-16,9-1-208,0-1 376,2-1-336,4 2 32,3-1-24</inkml:trace>
</inkml:ink>
</file>

<file path=ppt/ink/ink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01:05.10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112 88 12275,'1'-1'98,"-1"0"0,0 1 0,0-1 0,0 0 0,1 0 1,-1 0-1,0 1 0,0-1 0,0 0 0,0 0 0,-1 0 1,1 1-1,0-1 0,0 0 0,0 0 0,-1 0 0,1 1 1,0-1-1,-1 0 0,1 0 0,0 1 0,-1-1 0,1 0 0,-1 1 1,1-1-1,-1 1 0,0-1 0,1 1 0,-2-2 0,1 2-69,0 0 0,1 0 0,-1 0 0,0 0-1,0 0 1,0 1 0,1-1 0,-1 0-1,0 0 1,0 1 0,1-1 0,-1 0 0,0 1-1,1-1 1,-1 1 0,0-1 0,1 1-1,-1-1 1,1 1 0,-1-1 0,0 1-1,1-1 1,0 1 0,-1 0 0,1-1 0,-1 1-1,1 0 1,0 0 0,-1-1 0,1 2-1,0-2-28,0 0 0,0 0 0,0 0 0,0 1-1,-1-1 1,1 0 0,0 0 0,0 0 0,0 0 0,0 0-1,0 0 1,0 1 0,0-1 0,0 0 0,0 0-1,0 0 1,0 0 0,0 0 0,0 0 0,0 1-1,1-1 1,-1 0 0,0 0 0,0 0 0,0 0-1,0 0 1,0 0 0,0 0 0,0 0 0,0 1 0,0-1-1,0 0 1,0 0 0,0 0 0,1 0 0,-1 0-1,0 0 1,0 0 0,0 0 0,0 0 0,0 0-1,0 0 1,1 0 0,-1 0 0,0 0 0,10 1-13,9-5-24,-11 0 33,0 0 1,-1 0-1,12-10 1,-18 13 29,1 0 0,-1 0 0,1-1 0,-1 1 0,0 0 0,1 0 0,-1-1 0,0 1 0,0-1 0,0 1 0,0-1 1,0 0-1,0 1 0,-1-1 0,1 0 0,-1 0 0,1 1 0,-1-1 0,1 0 0,-1 0 0,0 0 0,0 1 0,0-1 0,0-2 0,-1 3-3,1 0 0,-1 0 0,1 0 0,-1 1 0,0-1-1,1 0 1,-1 0 0,0 1 0,0-1 0,0 0 0,1 1 0,-1-1-1,0 1 1,0-1 0,0 1 0,0 0 0,0-1 0,0 1 0,0 0-1,0-1 1,0 1 0,0 0 0,0 0 0,0 0 0,0 0 0,0 0-1,0 0 1,-2 1 0,-30 5 353,-68 34-190,84-33-292,24-9-30,-1 0-1,1 0 1,0 0 0,1 1-1,8-1 1,-13 1 101,-1 1 0,1 0 0,-1 0 0,1 0 0,0 0 0,-1 0 0,1 1 0,-1-1 1,0 1-1,1 0 0,-1 0 0,1 0 0,-1 0 0,0 0 0,0 0 0,1 0 0,-1 1 0,0-1 0,0 1 0,0 0 0,2 2 0,1 6-144,-8-4-45</inkml:trace>
</inkml:ink>
</file>

<file path=ppt/ink/ink19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10:03.62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1 118 12171,'9'16'1336,"1"-3"-768,0-3-256,7-8 1472,4-3-1295,8-10-161,3-2-24,5-2-136,-1 1-80,-1 4-216,0 1-88,-4 8-120,-3 2-48,-4 5-161,-4 0-359,-4-2 568,1-1-120,-3-4 64</inkml:trace>
  <inkml:trace contextRef="#ctx0" brushRef="#br0" timeOffset="1">586 0 8002,'-2'0'296,"-1"6"-200,1 0-128</inkml:trace>
</inkml:ink>
</file>

<file path=ppt/ink/ink19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10:04.33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79 67 11106,'0'-1'121,"0"1"-1,0-1 1,0 1 0,-1-1-1,1 1 1,0-1-1,0 1 1,-1-1-1,1 1 1,0-1-1,-1 1 1,1-1-1,0 1 1,-1 0-1,1-1 1,-1 1-1,1 0 1,-1-1 0,1 1-1,-1 0 1,1 0-1,-1-1 1,1 1-1,-1 0 1,1 0-1,-1 0 1,1 0-1,-1-1 1,1 1-1,-1 0 1,0 0-1,0 0 1,0 1 60,0 0 1,0-1-1,0 1 1,0 0-1,0 0 1,0 0-1,0-1 1,0 1-1,1 0 0,-1 0 1,0 0-1,1 1 1,-2 1-1,-1 2 142,1 1 0,0 0 0,0 0 0,0 0 0,-1 7 0,3-9-270,0 0 0,0 0 0,0 1 1,1-1-1,-1 0 0,3 8 0,-3-12-51,0 1-1,1-1 0,-1 1 0,0-1 1,0 0-1,0 1 0,0-1 0,1 1 1,-1-1-1,0 0 0,1 1 0,-1-1 1,0 1-1,1-1 0,-1 0 0,0 0 0,1 1 1,-1-1-1,1 0 0,-1 0 0,0 1 1,1-1-1,-1 0 0,1 0 0,0 0 1,0 0-1,0 0 0,0-1 0,0 1 0,0 0 0,0-1 0,0 1 0,-1-1 0,1 0 0,0 1 0,0-1 0,0 0 0,-1 1 0,1-1 0,0 0 0,-1 0 0,1 0 1,0-1-1,4-5 22,-1-1 1,-1 1 0,1-1 0,-1 0 0,-1 0 0,3-12-1,-3 15 6,-1 0-1,-1 0 1,1 0-1,-1 0 1,1 0-1,-2 0 1,1 0-1,0 0 1,-1 1-1,0-1 1,0 0 0,-2-5-1,3 9-21,-1 0 1,1 1-1,0-1 1,-1 1-1,1-1 0,0 1 1,-1-1-1,1 1 1,-1-1-1,1 1 0,-1-1 1,1 1-1,-1-1 1,1 1-1,-1 0 0,1-1 1,-1 1-1,0 0 1,1-1-1,-1 1 0,1 0 1,-1 0-1,0 0 1,1 0-1,-1 0 0,0 0 1,1-1-1,-1 1 1,0 1-1,1-1 0,-1 0 1,0 0-1,1 0 1,-1 0-1,1 0 0,-1 1 1,0-1-1,1 0 1,-1 0-1,1 1 0,-1-1 1,0 0-1,1 1 0,-1-1 1,1 1-1,0-1 1,-1 1-1,-3 2 21,1 0 0,0 0-1,0 1 1,1-1 0,-5 7-1,1 0-5,0 1 0,1-1 0,1 1 0,-1-1-1,2 2 1,-1-1 0,2 0 0,-3 20 0,5-31-23,0 0 1,0 0 0,-1 1 0,1-1-1,0 0 1,0 0 0,0 0 0,0 0-1,0 1 1,0-1 0,0 0 0,0 0-1,0 0 1,0 1 0,0-1 0,0 0-1,0 0 1,0 0 0,0 1 0,0-1-1,0 0 1,0 0 0,0 0 0,0 1 0,0-1-1,1 0 1,-1 0 0,0 0 0,0 0-1,0 1 1,0-1 0,0 0 0,0 0-1,1 0 1,-1 0 0,0 0 0,0 0-1,0 1 1,0-1 0,1 0 0,-1 0-1,0 0 1,0 0 0,0 0 0,1 0-1,-1 0 1,0 0 0,8-9-17,6-18-6,0-15 41,-11 33-5,-8 31-10,2-8-6,0-1-7,0 0 1,1 0-1,0 0 0,1 21 0,1-34 10,0 0-1,0 0 1,0 0-1,0 0 1,0 0-1,0 1 1,0-1-1,0 0 1,0 0 0,0 0-1,0 0 1,0 0-1,0 0 1,0 1-1,0-1 1,0 0-1,0 0 1,0 0-1,0 0 1,0 0-1,0 0 1,0 0 0,0 1-1,0-1 1,0 0-1,0 0 1,0 0-1,1 0 1,-1 0-1,0 0 1,0 0-1,0 0 1,0 0-1,0 0 1,0 1 0,0-1-1,0 0 1,1 0-1,-1 0 1,0 0-1,0 0 1,0 0-1,0 0 1,0 0-1,0 0 1,1 0-1,-1 0 1,0 0 0,0 0-1,0 0 1,0 0-1,0 0 1,0 0-1,1 0 1,6-8-6,5-12 13,-12 20-7,4-8-10,-1 1 0,0-1 0,0 0 0,0 0-1,-1 0 1,0 0 0,0-9 0,-2 17 8,0-1-1,0 1 1,0 0 0,0 0 0,1-1-1,-1 1 1,0 0 0,0-1 0,0 1-1,-1 0 1,1 0 0,0-1 0,0 1-1,0 0 1,0 0 0,0-1 0,0 1-1,0 0 1,0 0 0,0-1 0,-1 1-1,1 0 1,0 0 0,0-1 0,0 1-1,-1 0 1,1 0 0,0 0 0,0-1-1,0 1 1,-1 0 0,1 0 0,-8 5-57,-6 14-19,9-11 55,0 0 1,1 0-1,0 1 0,0-1 1,1 1-1,-3 16 0,6-25 14,0 0-1,0 0 0,0 0 0,0 0 0,0 0 0,0 0 0,0 0 0,0 0 0,1 0 0,-1 0 1,0 0-1,0 1 0,0-1 0,0 0 0,0 0 0,0 0 0,0 0 0,0 0 0,0 0 1,0 0-1,0 0 0,0 0 0,0 0 0,0 0 0,0 0 0,0 0 0,1 0 0,-1 0 0,0 0 1,0 0-1,0 0 0,0 1 0,0-1 0,0 0 0,0 0 0,0 0 0,0 0 0,0 0 1,0 0-1,0 0 0,0 0 0,6-13-225,8-20 35,-5 5 38</inkml:trace>
</inkml:ink>
</file>

<file path=ppt/ink/ink19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10:07.65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7 0 12595,'-2'15'888,"-1"0"-840,1 16-40,2 4 48,3 13-56,3 3 8,1 7 8,0 2-16,0 3-64,-1 0-56,-3-1 104,0-4-16,-3-2 8</inkml:trace>
</inkml:ink>
</file>

<file path=ppt/ink/ink19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10:08.05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0 9810,'0'45'1248,"0"-2"-744,0-5-247,0 0 1271,1 0-1208,2 2-176,-2 3 0,1 0-48,-1 3-80</inkml:trace>
</inkml:ink>
</file>

<file path=ppt/ink/ink19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10:31.45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27 7586,'1'-2'279,"0"0"1,0 0 0,0 1 0,1-1 0,-1 0 0,0 1-1,1-1 1,-1 1 0,1 0 0,0-1 0,0 1 0,-1 0-1,1 0 1,0 0 0,0 0 0,3-1 0,-5 2-172,1 0 0,-1 0 1,1 0-1,0 0 1,-1 0-1,1 0 0,-1 0 1,1 0-1,-1 1 0,1-1 1,0 0-1,-1 0 0,1 0 1,-1 1-1,1-1 0,-1 0 1,1 0-1,-1 1 0,1-1 1,-1 1-1,0-1 1,1 1-1,0 0-3,0 1 1,0-1 0,0 1-1,-1-1 1,1 1 0,0-1-1,-1 1 1,0-1-1,1 1 1,-1 0 0,0 2-1,1 7 1471,-5-20-769,4 8-745,0-1-1,-1 1 0,1-1 0,-1 1 1,1-1-1,-1 1 0,1 0 0,-1-1 1,0 1-1,1 0 0,-1 0 1,0-1-1,0 1 0,0 0 0,0 0 1,0 0-1,-2-1 0,3 3-41,-1 0-1,0 0 0,0 0 1,1 0-1,-1 0 0,0 0 1,1 0-1,-1 0 0,1 0 1,-1 0-1,1 0 0,0 0 1,-1 0-1,1 1 0,0-1 1,0 2-1,-3 25 112,3-20-83,-1 4-7,0-7-41,0 1 0,1-1 0,-1 0-1,1 1 1,1-1 0,-1 0-1,1 1 1,1 7 0,2-12 21,-1-8 31,1-8 83,-3 13-96,1-10 186,-1 0 1,0 1-1,0-1 0,-1 0 1,-1 1-1,0-1 0,-3-13 1,6 28 24,8 15-138,-5-15-449,-3-10-432,-2 7 574</inkml:trace>
</inkml:ink>
</file>

<file path=ppt/ink/ink19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10:30.46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85 11 14155,'0'1'246,"0"0"1,0 0-1,-1 0 0,1 0 0,-1 0 0,1 0 1,-1 0-1,1 0 0,-1 0 0,1 0 1,-1 0-1,0 0 0,-1 1 0,-1-1-136,1 1-1,-1-1 1,0 1-1,1 0 1,-1 0 0,-3 5-1,6-7-105,-1 0-1,1 1 0,0-1 1,-1 1-1,1-1 1,0 1-1,-1-1 1,1 1-1,0-1 1,0 1-1,-1-1 1,1 1-1,0-1 1,0 1-1,0-1 1,0 1-1,0 0 1,0-1-1,0 1 1,0-1-1,0 1 1,0-1-1,0 1 1,0-1-1,0 1 0,0 0 1,1-1-1,-1 1 1,0-1-1,0 1 1,1-1-1,-1 1 1,0-1-1,1 1 1,-1-1-1,0 0 1,1 1-1,-1-1 1,1 1-1,-1-1 1,0 0-1,1 1 1,-1-1-1,1 0 1,-1 0-1,1 1 1,1-1-1,-11-20 1020,8 19-973,0 0 1,0 0-1,0 0 1,0 0-1,0 0 0,0 0 1,0 0-1,0 0 1,-1 0-1,1 1 0,0-1 1,-1 0-1,1 1 1,0-1-1,-1 1 1,1 0-1,-2-1 0,2 1-30,0 0-1,0 1 1,0-1-1,0 0 1,1 0-1,-1 1 1,0-1-1,0 0 1,0 1 0,1-1-1,-1 1 1,0-1-1,1 1 1,-1-1-1,0 1 1,1 0-1,-1-1 1,1 1-1,-1 0 1,0 1-1,-1 1-8,0 1-1,0 0 0,1 0 1,0 0-1,0 0 0,0 0 1,0 0-1,1 0 0,-1 0 0,1 6 1,0-8-17,0-1 1,0 1-1,0-1 1,0 1 0,0 0-1,0-1 1,1 1-1,-1-1 1,0 1-1,1-1 1,0 1-1,-1-1 1,1 1-1,0-1 1,-1 1 0,1-1-1,0 0 1,0 0-1,0 1 1,0-1-1,1 0 1,-1 0-1,0 0 1,0 0-1,1 0 1,-1 0 0,0-1-1,1 1 1,2 1-1,-2-2 2,0 0 0,0 0 0,1 0 0,-1-1 0,0 1 0,0 0 0,0-1 0,0 1 0,1-1 0,-1 0 0,0 0 0,0 0 0,0 0 0,0 0 0,-1 0 0,1 0 0,0-1 0,0 1 0,-1-1 0,1 1 0,1-3 0,2-2 38,1-1-1,-2 1 1,1-1 0,4-10 0,-7 14 11,-1 0 0,0 1 0,1-1 0,-1-1 0,-1 1 0,1 0 0,0 0 0,-1 0 0,1 0 0,-1 0 0,0-1 0,0 1 0,-1-6 0,1 9-29,-1-1 0,1 0 0,0 1 0,0-1 0,-1 0-1,1 1 1,-1-1 0,1 1 0,0-1 0,-1 1 0,1-1 0,-1 1 0,1-1 0,-1 1 0,1-1 0,-1 1 0,0 0 0,1-1 0,-1 1 0,1 0 0,-1 0 0,0-1 0,1 1 0,-1 0 0,0 0 0,1 0 0,-1 0 0,0 0 0,1 0 0,-1 0 0,0 0 0,1 0 0,-1 0 0,0 0 0,1 0 0,-1 1 0,0-1 0,1 0 0,-1 0 0,0 1 0,1-1 0,-1 0 0,1 1 0,-1-1 0,0 1 0,-1 0-69,0 0 1,0 0 0,1 1 0,-1-1 0,0 0-1,1 1 1,-1-1 0,1 1 0,0-1 0,-1 1-1,1 0 1,0-1 0,0 1 0,-1 2 0,25-26-307,-12 9 137</inkml:trace>
</inkml:ink>
</file>

<file path=ppt/ink/ink19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10:32.78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122 1 12627,'-15'14'888,"-5"-2"-240,-3-2-720,-6-5 344,-5-2-16</inkml:trace>
</inkml:ink>
</file>

<file path=ppt/ink/ink19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10:34.73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32 11186,'17'7'1153,"8"1"-825,0-4-200,3-4 1328,7-4-1608,3-4-24,2-2-1328,-1 0 1320,-2 0-152,-4 2-161</inkml:trace>
</inkml:ink>
</file>

<file path=ppt/ink/ink19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10:35.18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52 9466,'20'-3'1160,"-2"0"-696,-1-1-192,1 1 1233,5-1-1009,2-2-64,2 2-104,0-1-64,2 1-112,2 0-56,-3 1 0,2-1-8,-2-1-72</inkml:trace>
  <inkml:trace contextRef="#ctx0" brushRef="#br0" timeOffset="1">597 30 12259,'12'6'1344,"0"-1"-936,-3-4-184,-1-1 856,1 0-1024,-2 0 2329,-6-3-2113,-1 0 88,-8-3 64</inkml:trace>
</inkml:ink>
</file>

<file path=ppt/ink/ink19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10:35.92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 13795,'0'2'63,"0"-1"0,0 1 1,1 0-1,-1-1 0,0 1 0,1 0 0,0-1 0,-1 1 1,1-1-1,0 1 0,0-1 0,0 1 0,0-1 1,0 0-1,0 1 0,0-1 0,0 0 0,0 0 1,1 0-1,-1 0 0,1 0 0,-1 0 0,0 0 0,1 0 1,0 0-1,-1-1 0,1 1 0,2 0 0,6 2 18,1-1 0,-1 0 0,18 0 0,-11-1-42,117 7-854,34 4-6089,-119-1 4390,-39-9 3057,0 1-1,0-1 1,1-1-1,-1 1 0,1-2 1,-1 0-1,12-1 1,71-9 2392,-66 8-2901,-1 1 1,1 2-1,33 4 0,-27 0-68,-1-1-50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6:55:59.27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1902 134 12579,'1'-4'118,"0"0"-1,-1 0 1,1 0 0,-1 0 0,0 0 0,0 0 0,0 0 0,-1 0-1,0 0 1,1 1 0,-1-1 0,-1 0 0,1 0 0,0 0 0,-1 1-1,0-1 1,0 1 0,0-1 0,0 1 0,-1 0 0,1 0 0,-1 0-1,0 0 1,0 0 0,-4-2 0,0 0-77,0 0-1,0 1 1,0 0 0,-1 1-1,1 0 1,-1 0 0,0 1 0,0-1-1,0 2 1,-1-1 0,-11 0-1,-50 2 6,-103 12 0,49-2-42,-128-3 1,-40 3 16,256-7-21,1 1 1,0 1 0,1 3-1,0 0 1,0 3-1,1 0 1,0 2 0,1 2-1,0 1 1,1 1 0,1 1-1,-46 38 1,26-13-5,2 2 1,1 2-1,3 2 1,2 2-1,-47 73 0,80-109 1,1 0 0,1 1-1,1 0 1,0 0-1,0 0 1,2 1-1,0-1 1,-1 20-1,4-23-1,0 0 0,1 1 0,1-1 0,0 0-1,1 0 1,0 0 0,1 0 0,1 0 0,0-1 0,0 1-1,8 13 1,0-4-6,2-1 1,0-1-1,1 0 0,1 0 0,1-2 0,0 0 1,2-1-1,0-1 0,1 0 0,0-2 0,1 0 1,30 14-1,-4-6-3,1-3 0,1-1 0,0-2-1,100 17 1,-51-17-208,1-5-1,188-3 0,-214-13 88,0-2-1,0-4 0,0-3 0,110-36 0,-90 15 90,-2-5 0,-1-4 0,-3-3 0,-1-4 0,-3-4 0,141-123 0,-198 155 10,-1-1 0,-1-2 0,-2 0 0,0-1 0,-2-1 0,18-34 0,-30 49 62,-2-1 1,1 0-1,-2 0 0,0 0 0,0-1 1,-2 1-1,0-1 0,0 0 0,-1-1 1,-1 1-1,-1 0 0,0 0 0,-1 0 1,-1-1-1,0 1 0,-5-16 0,4 21 10,-1-1 0,0 2 0,0-1 0,-1 0 0,-1 1 0,1 0 0,-1 0 0,-1 0 0,0 1 0,0 0 0,-17-14 0,11 13-78,0 0 0,-1 0 0,0 1 1,0 1-1,-1 1 0,0 0 1,-19-5-1,-17 0-473,-1 2-1,0 2 1,-94 1 0,144 6 490,-89-1-420,8 4-164</inkml:trace>
</inkml:ink>
</file>

<file path=ppt/ink/ink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01:16.82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1418 172 9978,'-31'-24'491,"-1"1"-1,0 2 0,-2 1 1,-65-28-1,79 41-385,1 0 0,-2 1 0,1 1 0,-1 1 0,1 1 0,-1 1 0,0 1 0,0 0 1,0 2-1,-34 5 0,14 2-64,0 3 1,1 2 0,0 1 0,-73 37 0,56-19-40,1 3 1,-75 60 0,85-56-8,1 1 1,3 2-1,-52 67 0,67-73 4,1 1-1,3 1 1,1 1-1,2 1 0,-19 52 1,32-70-14,1 1 0,2 0 0,0 0 0,1 1 1,1-1-1,1 0 0,1 1 0,2-1 0,0 1 0,1-1 0,1 0 0,2 0 0,0-1 1,1 1-1,2-1 0,0-1 0,1 1 0,1-2 0,1 0 0,1 0 0,0-1 1,2 0-1,0-1 0,29 25 0,-30-31-7,0-1 1,1-1-1,0 0 1,1-1-1,0 0 1,32 10-1,-22-11 3,-1-1-1,1-1 1,1-1 0,28 1 0,12-5 9,-1-2 0,127-20 1,-76 0 207,175-53 1,104-74 436,9-55 123,-385 192-676,0 0 0,-2-2 0,1 0 0,32-31 0,-47 40-56,0-1 0,0 0 0,0 0 0,0 0 0,-1-1 0,0 1 0,0-1 0,-1 0 0,1 0 0,-1 0 0,0 0 0,-1 0 0,0 0 0,0-1 1,0 1-1,0 0 0,-1-1 0,0 1 0,-1-1 0,1 1 0,-1 0 0,-2-7 0,-3-3-3,0 0 0,0 1 0,-2-1 0,0 2-1,0-1 1,-2 1 0,1 1 0,-2 0 0,-21-21 0,-13-9-155,-61-44 0,106 87 130,-230-152-565,166 113 416</inkml:trace>
</inkml:ink>
</file>

<file path=ppt/ink/ink20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10:36.29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8 46 9498,'3'-7'1064,"-2"0"-696,-1-2-88,-1 2 601,-2 0-89,-4-2-552</inkml:trace>
</inkml:ink>
</file>

<file path=ppt/ink/ink20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16:20.50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82 84 10562,'0'-14'702,"-1"-23"396,1 35-1038,0 0-1,0 0 1,-1 1-1,1-1 1,-1 0 0,1 0-1,-1 0 1,0 0-1,0 1 1,0-1 0,0 0-1,0 1 1,0-1 0,-3-2-1,4 4-13,-1-1 0,0 1 0,1-1 0,-1 1 0,0 0 0,0 0 0,1-1 0,-1 1 0,0 0 0,0 0 0,1 0 0,-1 0 0,0 0 0,0 0 0,0 0 0,1 0 0,-1 0 0,0 0 0,0 1 0,1-1 0,-1 0 0,0 0 0,0 1 0,1-1 0,-1 0 0,0 1 0,1-1 0,-1 1 0,1-1 0,-1 1 0,0-1 0,1 1 0,-1-1 0,1 1 0,0 0 0,-1-1 0,1 1 0,-1 0 0,1-1 0,0 1 0,-1 0 0,1 1 0,-16 35 586,9-7-481,0 0 0,3 0 0,0 0 0,1 36 0,13 125-56,5-63-85,6-1 0,38 129 0,-57-248-15,1 4-22,0-1 1,1 0-1,1 0 0,10 20 1,-15-30 21,1 0 1,-1-1 0,0 1 0,1-1 0,-1 1 0,0-1 0,1 1-1,-1-1 1,1 0 0,-1 1 0,0-1 0,1 1 0,-1-1 0,1 0 0,-1 1-1,1-1 1,0 0 0,-1 0 0,1 1 0,-1-1 0,1 0 0,-1 0-1,1 0 1,0 0 0,-1 0 0,1 0 0,1 0 0,-2 0-1,1-1 0,0 1 0,0-1 0,0 1 0,0-1 0,-1 0 0,1 1 1,0-1-1,0 0 0,-1 0 0,1 1 0,-1-1 0,1 0 0,-1 0 0,1-1 0,14-42-105,-4-8 28,-3 0 0,2-54-1,-5-110 50,-5 181 43,-3-79 25,2 100-29,-1 1 0,-1-1 0,0 1 0,0-1-1,-11-23 1,14 36-8,0-1-1,-1 1 0,0 0 1,1 0-1,-1 0 0,0-1 0,1 1 1,-1 0-1,0 0 0,0 0 0,0 0 1,0 0-1,0 0 0,0 1 0,0-1 1,0 0-1,0 0 0,-1 1 0,1-1 1,0 1-1,-3-1 0,3 1-4,-1 0 0,1 0-1,-1 1 1,1-1 0,0 1 0,-1-1-1,1 1 1,0 0 0,-1-1 0,1 1-1,0 0 1,0 0 0,0 0 0,0 0-1,0 0 1,0 0 0,0 0-1,0 0 1,0 1 0,0-1 0,0 2-1,-8 12-49,0 0-1,1 1 0,1 0 0,1 0 1,-7 28-1,3-2-55,-5 50 0,7 9 34,8-87 73,1 1 0,0-1 0,0 0 0,2-1-1,4 19 1,-7-31 5,1 0-1,-1 0 1,0 1-1,1-1 1,-1 0-1,1 0 1,-1 1 0,1-1-1,0 0 1,0 0-1,-1 0 1,1 0-1,0 0 1,0 0-1,0 0 1,0 0-1,0-1 1,0 1-1,0 0 1,3 0-1,-3 0 1,0-1-1,0 0 1,0 0-1,0 0 0,0 0 1,0-1-1,0 1 0,0 0 1,1 0-1,-1-1 0,0 1 1,0 0-1,0-1 0,0 1 1,0-1-1,0 0 0,-1 1 1,1-1-1,1-1 0,3-2-4,0-2-1,0 1 0,-1 0 0,0-1 0,0 0 0,6-11 0,6-22-6,-2 0 0,-1 0 0,-3-1 0,-1-1 0,7-71 0,-16 107 13,1-1 0,0-1 0,0 0 0,-1 0 0,0 0 0,-1 0 0,-1-12 0,2 19 0,0 0-1,0 0 1,-1 0 0,1-1 0,0 1 0,0 0 0,0 0 0,0 0 0,0 0 0,0 0 0,0 0 0,-1-1 0,1 1 0,0 0 0,0 0 0,0 0 0,0 0 0,-1 0 0,1 0 0,0 0 0,0 0 0,0 0 0,0 0 0,-1 0 0,1 0 0,0 0 0,0 0 0,0 0 0,-1 0 0,1 0 0,0 0 0,0 0 0,0 0 0,-1 0 0,1 0 0,0 0 0,0 0 0,0 0 0,0 0 0,-1 0 0,1 0 0,0 0 0,0 0 0,0 1 0,0-1 0,0 0-1,-1 0 1,1 0 0,0 0 0,0 0 0,0 1 0,0-1 0,0 0 0,0 0 0,0 0 0,0 0 0,0 1 0,0-1 0,0 0 0,0 0 0,-1 0 0,1 1 0,0-1 0,0 0 0,-7 16 0,-1 11-7,1-1 0,2 1-1,-3 31 1,-1 86 100,8-129 73,1 43 263,0-54-402,0 1 0,1 0-1,0 0 1,0 0 0,0 0 0,1-1 0,-1 1 0,5 7-1,-5-11-14,-1 0 0,1 0-1,0 0 1,0-1 0,-1 1-1,1 0 1,0-1 0,0 1 0,0-1-1,0 1 1,-1-1 0,1 1-1,2 0 1,-3-1-12</inkml:trace>
</inkml:ink>
</file>

<file path=ppt/ink/ink20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16:21.51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86 0 10074,'-1'1'44,"0"-1"1,1 1-1,-1-1 0,0 1 0,1-1 1,-1 1-1,0 0 0,1-1 1,-1 1-1,1 0 0,-1-1 0,1 1 1,-1 0-1,1 0 0,0 0 0,-1-1 1,1 1-1,0 0 0,0 0 1,0 0-1,-1 0 0,1 0 0,0 0 1,-1 4 60,-11 53 452,2 1 0,-4 117-1,11-112-515,-3 463 345,6-518-381,0 2 4,1 0-1,1 0 1,2 12 0,-4-23-9,0 0 1,0 0 0,0 0-1,0 0 1,0 0-1,0 0 1,0-1-1,0 1 1,0 0-1,0 0 1,0 0-1,0 0 1,1 0 0,-1 0-1,0 0 1,0 0-1,0 0 1,0 0-1,0 0 1,0 0-1,0 0 1,0 0 0,0-1-1,1 1 1,-1 0-1,0 0 1,0 0-1,0 0 1,0 0-1,0 0 1,0 0-1,0 0 1,0 0 0,1 0-1,-1 0 1,0 1-1,0-1 1,0 0-1,0 0 1,0 0-1,0 0 1,0 0 0,0 0-1,0 0 1,1 0-1,-1 0 1,0 0-1,0 0 1,0 0-1,0 0 1,0 0 0,0 1-1,3-15 16,-5-412 142,-2 332-149,-2-13-637,-10 326-85,1-64 1132,15-135-285,0-20-131,0 0-1,0 0 1,1 0-1,-1 0 1,0 0-1,0 0 1,0 0 0,0 0-1,0 0 1,0 0-1,0 0 1,0 0-1,0 0 1,0 0-1,0 0 1,0 0-1,1 0 1,-1 0-1,0 0 1,0 0-1,0 0 1,0 0 0,0 0-1,0 0 1,0 0-1,0 0 1,0 0-1,0 0 1,0 0-1,0 0 1,0 0-1,0 0 1,0 1-1,0-1 1,1 0 0,-1 0-1,0 0 1,0 0-1,0 0 1,0 0-1,0 0 1,0 0-1,0 0 1,0 0-1,0 0 1,0 0-1,0 0 1,0 1-1,0-1 1,0 0 0,0 0-1,0 0 1,0 0-1,0 0 1,0 0-1,0 0 1,0 0-1,-1 0 1,9-31 143,10-126 98,-3-211 0,-28 756-328,5-213 41,7-143-14</inkml:trace>
</inkml:ink>
</file>

<file path=ppt/ink/ink20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16:25.44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62 0 10754,'-13'18'1385,"0"-1"-841,1 9-208,0 7 1536,5 2-1336,3 4-72,4 1-72,1 3-63,3 2-81,2-2-32,4-3-80,3-4-104,3-2-312,1-1 2064,0-6-1664,0-1 112,-1-7 88</inkml:trace>
</inkml:ink>
</file>

<file path=ppt/ink/ink20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16:25.98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42 40 9690,'1'-25'1288,"-1"24"-1248,0 1 0,0-1 0,0 1 0,0-1-1,0 1 1,1-1 0,-1 1 0,-1-1 0,1 1 0,0-1-1,0 1 1,0-1 0,0 1 0,0 0 0,0-1-1,0 1 1,-1-1 0,1 1 0,0-1 0,0 1-1,-1 0 1,1-1 0,0 1 0,0 0 0,-1-1 0,1 1-1,-1 0 1,1-1 0,0 1 0,-1 0 0,1-1-1,-1 1 1,1 0 0,0 0 0,-1 0 0,1 0-1,-1-1 1,1 1 0,-1 0 0,1 0 0,-1 0 0,1 0-1,-1 0 1,1 0 0,-1 0 0,1 0 0,-1 0-1,-1 2 57,0-1-1,1 0 0,-1 0 0,1 1 0,0-1 0,0 1 1,-1-1-1,1 1 0,0 0 0,0-1 0,0 1 1,0 0-1,1 0 0,-1 0 0,0-1 0,1 1 0,0 0 1,-1 3-1,-5 41 366,5-37-322,-1 30 46,1 0 0,2 0 0,2 0 1,9 47-1,44 148-326,-53-223 4,7 27-199,1-1 0,19 39 0,-16-47 49</inkml:trace>
</inkml:ink>
</file>

<file path=ppt/ink/ink20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16:26.38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15 17 12379,'-6'-12'1296,"0"7"-920,3 15-176,3 12 616,3 19-288,0 11-120,3 12-232,-2 5-80,3 10-40,2 1 1,1-1-114,1-1-135,4-12-640,-1-5 720,-3-4-80,1-1-104</inkml:trace>
</inkml:ink>
</file>

<file path=ppt/ink/ink20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16:26.89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 12443,'6'11'1008,"1"14"-776,2 2-112,2 10 680,4 5-592,2 9-144,0 5-8,-1 4-16,-2-1-24,-1-4-56,-3-4-80,-9-8 120,-8-4-32,-7-15 0</inkml:trace>
</inkml:ink>
</file>

<file path=ppt/ink/ink20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16:27.30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33 23 10682,'-7'-14'1217,"2"5"-825,-3 9-168,3 8 992,2 17-736,0 8-168,3 12-120,-1 8-32,1 7-8,1 4-8,3 10-8,2-4-48,3-9-184,-1 1 296,2-13-160,0-6-40,0-10-8</inkml:trace>
</inkml:ink>
</file>

<file path=ppt/ink/ink20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16:27.86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33 0 14275,'-5'13'984,"-6"12"-856,1 5-56,8 16 224,-1 8-64,3 13-168,-2 6-40,4 11-16,2 2 8,-1 0-16,1-3-80,0-9 88,-1-8-8,-4-11-16,-2-15-16</inkml:trace>
</inkml:ink>
</file>

<file path=ppt/ink/ink20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14:05.04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607 68 11474,'-27'-10'979,"0"0"0,-58-11 0,-59 1 786,126 18-1590,3 0 9,-1 1-1,1 0 1,-1 1 0,-29 4-1,38-3-153,1 0 0,0 1 0,0 0 0,0 0 0,0 1 0,1 0 0,-1 0 0,0 0 0,1 0 0,0 1 0,0 0 0,0 0 0,1 1 0,-1-1 0,-4 7 0,-3 6-10,2 0 0,0 1 0,1-1 0,0 2 0,2-1 0,0 1 0,-6 29 0,3 2-48,-7 91 0,15-91-39,2 0 0,2 1 0,2-1 0,2-1-1,15 53 1,-12-65-47,2-1-1,1-1 1,2 0-1,2-1 1,1-1-1,1 0 1,34 44-1,-43-65 71,1 0 0,1-1 1,0 0-1,0-1 0,1 0 0,1-1 0,0-1 0,0 0 0,0 0 0,22 8 0,-23-12 31,1 0 0,-1-1 0,1 0 0,-1-1 0,1 0 0,0-1 0,0-1 0,-1 0 0,1 0 0,0-1 0,0-1 0,-1-1 0,16-4 0,-1-2 26,-2-1 1,1-2-1,-2 0 0,29-20 1,87-73 180,-108 77-127,-2-2 1,0-1-1,-3-1 0,0-1 1,-2-2-1,-2 0 0,-1-2 0,-2 0 1,-2-1-1,20-56 0,-31 73-47,-1 0 0,0 0 0,-2-1 0,-1 0-1,0 0 1,-1 0 0,-2-22 0,-1 30-21,-1 0 0,0 0 1,-1 0-1,-1 0 0,0 1 0,-1-1 0,0 1 1,-1 0-1,0 1 0,-1-1 0,-16-21 1,9 17-8,-1 2 1,0-1-1,0 2 1,-2 0-1,0 1 1,0 1-1,-1 0 1,-1 1-1,0 1 1,0 1-1,-1 1 1,0 1-1,-36-9 1,28 10-40,0 2 0,0 0 0,0 2 0,-1 1 1,1 1-1,-1 2 0,1 1 0,-1 1 0,-49 14 0,34-3-68</inkml:trace>
</inkml:ink>
</file>

<file path=ppt/ink/ink2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04:35.77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197 500 8274,'-13'7'192,"1"1"1,0 0 0,0 1-1,1 0 1,0 0 0,1 1-1,0 1 1,0 0-1,1 0 1,1 1 0,0 0-1,1 0 1,0 1 0,0 0-1,-6 22 1,4-5-95,1 1 0,1-1 0,2 2 0,1-1 0,1 0 1,2 1-1,1-1 0,6 41 0,4-5-71,3-1 1,38 117-1,-37-143-29,1-1 0,2-1-1,2 0 1,2-1 0,1-1 0,40 50-1,-38-58-6,1-2-1,1 0 1,1-2-1,1-1 1,1-2-1,1 0 1,62 31-1,-34-26-23,106 32 0,67 1-83,-102-27-39,-97-24 64,0-1 1,1-2-1,-1-1 0,38 0 1,-49-5 48,0 0 1,0-2-1,0 0 1,0-2-1,-1 0 0,0-1 1,30-14-1,-16 4 91,-2-3-1,0-1 0,0-1 0,-2-1 1,-1-2-1,-1-1 0,-1-1 0,-1-2 1,38-53-1,6-21 471,88-178 0,-146 258-482,-8 13-17,95-191 234,-85 166-208,-2 0-1,-1-1 1,-2-1-1,6-38 0,-10 36 116,-2-1-1,-1 0 0,-3 0 1,0 0-1,-3 0 0,-17-76 1,14 90-51,0 1 0,-2 0 1,-1 0-1,-1 1 0,-1 0 1,-1 1-1,-1 0 0,-1 2 0,-1-1 1,0 2-1,-34-31 0,18 25-47,-1 1-1,-1 2 0,0 1 0,-2 2 0,-1 1 1,0 2-1,-62-18 0,-5 6-186,-174-23 0,249 47-102,0 1 1,0 1-1,-56 5 1,71-2 135,0 2 1,1 0 0,-1 0 0,1 1-1,0 1 1,0 0 0,1 1-1,-1 1 1,1 0 0,-16 11-1,-19 20-203</inkml:trace>
</inkml:ink>
</file>

<file path=ppt/ink/ink2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19:03.74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556 148 9162,'-57'22'532,"7"-3"179,-71 37 0,106-47-583,0 0 0,0 2 1,1-1-1,0 2 0,1 0 0,0 0 0,1 1 0,-16 22 0,4 2-12,2 2 0,2 0 1,1 1-1,2 1 0,2 0 0,-12 51 0,13-25-73,2 1 0,3-1 1,-1 91-1,11-96-27,2 1 1,3 0 0,18 80-1,-12-96-4,1 0 0,2 0 0,3-2-1,41 78 1,-41-92-10,1-2 0,2 0 0,1-2-1,2 0 1,0-1 0,1-2 0,2 0 0,37 24-1,-41-32-12,1-1 0,0-2 0,2 0 0,-1-2 0,1 0-1,1-2 1,0-1 0,0-2 0,1 0 0,50 3 0,-43-9-10,0-1 1,0-2-1,0-2 1,-1-1 0,0-2-1,0-1 1,0-1 0,35-18-1,6-7-15,-1-4-1,88-61 0,-108 61 61,-3-1 1,0-3-1,-3-2 0,49-59 1,-39 33 166,-3-2 1,65-116-1,-103 160-95,-3-1 0,0-1 0,-2 0 0,-1-1-1,-2 0 1,-1 0 0,-1-1 0,3-47 0,-9 52-27,-1 0-1,-1 1 1,-1-1 0,-2 1 0,-1 0-1,0 0 1,-2 0 0,-2 0 0,0 1 0,-21-40-1,2 16 52,-2 2 0,-2 1 0,-2 1 0,-2 2 0,-2 2 0,-1 1 0,-88-69 0,102 93-89,0 0 0,-1 2-1,0 1 1,-1 1-1,-1 1 1,0 1-1,0 2 1,-39-8-1,44 13-85,0 1 0,0 1 0,0 1 0,0 1 0,-1 1 0,1 2-1,0 0 1,0 1 0,1 1 0,-1 1 0,-26 11 0,19-5-69,0 2 1,1 1-1,1 2 1,1 0-1,0 2 1,-24 22 0,7 7-151</inkml:trace>
</inkml:ink>
</file>

<file path=ppt/ink/ink2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20:08.91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144 181 10578,'-10'1'285,"-1"1"-32,-1 1 0,-20 7 1,29-9-202,0 0-1,1 0 1,-1 1 0,0-1 0,1 1 0,-1 0 0,1 0-1,0 0 1,-1 0 0,1 0 0,0 0 0,0 0 0,0 1-1,1-1 1,-1 1 0,-2 4 0,-1 13 6,0-1 0,1 1 0,1 0 0,-1 36 0,2-25-39,-12 918-145,15-921 121,0 11-35,2 0 1,12 60-1,-12-87 29,0 0 0,1-1-1,0 0 1,1 0 0,0 0-1,1 0 1,0-1 0,1 0-1,0 0 1,0-1 0,1 0-1,16 14 1,-5-8-4,1-1 1,1-1-1,0-1 0,1-1 1,0-1-1,41 12 0,147 29-24,-206-50 37,78 16-176,0-4 1,85 3-1,-140-15 76,-1-2-1,0 0 0,0-2 0,0 0 0,0-2 0,0-1 0,-1-1 0,0-1 0,0-1 0,39-21 1,-31 8 117,-1 0 1,-1-2-1,-1-2 1,-1-1 0,34-40-1,115-164 875,-169 218-825,35-48 297,-4-1 0,39-78 0,-65 109-342,-1 0 0,-2-1 0,-1 0 1,-1-1-1,-2 0 0,-1-1 0,2-38 0,-6 9 0,-3 1 1,-17-118-1,10 136 11,-2 0 1,-2 1-1,-1 0 0,-36-75 0,41 103-20,0 0 0,-1 1 0,-1 0 0,0 0 0,-1 1 0,0 1-1,-1 0 1,-1 0 0,0 1 0,0 1 0,-1 0 0,0 1 0,-1 0 0,0 1 0,0 1 0,-20-7 0,3 4 47,0 2 1,0 1 0,-1 2-1,-55-3 1,-134 12 246,146-1-167,28-1 394,-115 0 217,110-7-517</inkml:trace>
</inkml:ink>
</file>

<file path=ppt/ink/ink2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26:03.05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1346 7 10970,'-32'-4'253,"0"2"-1,0 2 1,0 0-1,-33 6 1,-128 28 165,173-30-328,-58 13 82,1 2 0,-80 33 0,122-38-133,0 2 0,1 1 0,1 2 1,0 2-1,2 0 0,-46 41 0,45-31-12,1 2 0,1 1 1,2 1-1,1 1 0,2 1 0,1 2 1,3 0-1,-25 61 0,27-42-4,2 2-1,2 0 0,4 1 0,-6 78 0,10-23 14,12 156 0,1-195-49,4 0 0,2-1 0,4 0 0,4-1 0,31 80 0,-32-107-71,3-2-1,1 0 1,2-1 0,2-1-1,3-2 1,0 0-1,3-3 1,60 58-1,-74-81-30,1 0 0,0-1 0,1-1 0,0-2 0,1 0 0,0-1 0,1 0 0,1-2 0,-1-1-1,1-2 1,1 0 0,-1-1 0,1-1 0,0-1 0,0-2 0,0 0 0,0-2 0,0-1 0,-1 0-1,1-2 1,0-1 0,-1-1 0,0-1 0,0-1 0,34-17 0,-24 5 25,-1-2 1,-1-1-1,-1-1 1,-1-2-1,-1 0 1,28-36-1,2-6 265,-4-2 0,-2-3 1,-4-2-1,-3-3 0,53-120 0,-48 72 283,-5-3-1,57-256 0,-90 313-332,-2 0-1,-4-1 1,-2 0 0,-9-113-1,0 145-136,-1 1 0,-2-1 0,-2 1 0,-1 1-1,-3 0 1,-1 0 0,-1 1 0,-3 1 0,-33-54 0,41 76 3,0 1 0,-2 1 1,1 0-1,-2 0 1,0 1-1,0 0 0,-1 1 1,0 1-1,-1 0 1,-31-14-1,32 18 23,-1 1 1,0 0-1,0 1 0,0 0 1,-1 2-1,1 0 0,-1 0 1,1 2-1,-1 0 1,0 0-1,1 2 0,-22 4 1,17-1-4,0 1 1,1 1 0,0 1 0,0 1-1,1 0 1,0 1 0,1 1-1,-23 19 1,-39 42 47</inkml:trace>
</inkml:ink>
</file>

<file path=ppt/ink/ink2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26:21.73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1176 140 12443,'-6'-9'115,"0"1"0,-1 1 0,0-1 1,-1 1-1,0 0 0,0 1 0,0 0 1,-1 0-1,1 1 0,-2 0 0,-15-6 1,-8-1 84,0 2 0,0 1 1,-1 1-1,0 2 1,0 2-1,-57-1 0,66 5-131,0 2-1,0 1 1,1 0-1,0 2 0,0 1 1,0 1-1,0 1 1,1 1-1,1 1 0,-26 14 1,17-3-31,1 1 1,1 2-1,0 0 0,2 2 1,1 1-1,2 1 1,0 1-1,2 1 0,1 1 1,-29 58-1,21-26-7,2 2-1,3 0 1,3 1-1,-24 131 1,33-118-35,4 1 0,3 0 0,3 0 0,4 0 0,4-1 0,2 1 0,5-1 0,39 137 0,-33-160-125,2 0 0,3-2 0,2-1 0,2-1 0,44 61 0,-44-75-124,3-2-1,0 0 1,3-2 0,0-2-1,2-1 1,2-1-1,44 26 1,-60-43 159,1-1 0,0-1 1,1 0-1,0-2 0,0-1 1,1-1-1,0-1 0,1-1 0,-1-2 1,1 0-1,0-2 0,0 0 0,-1-2 1,1-1-1,0-1 0,-1-1 1,0-2-1,0 0 0,0-1 0,-1-2 1,0 0-1,0-2 0,-1-1 0,30-20 1,-15 5 213,0-1-1,-3-3 1,50-52 0,80-119 661,-112 127-345,-4-2 0,56-117 0,49-180 550,-80 151-583,-61 174-285,-2-1 0,7-77 0,-17 108-76,0-1-1,-2 0 1,0 1-1,-1 0 0,-1-1 1,-1 1-1,-1 0 1,0 0-1,-1 1 1,-1-1-1,-1 1 0,-1 1 1,0 0-1,-1 0 1,-1 1-1,-1 0 0,-17-19 1,-3 2 60,-1 1 0,-1 1 0,-2 2 1,-1 1-1,-1 3 0,-1 0 0,-76-33 0,83 44-160,-1 2 0,-1 1 0,0 2 1,0 1-1,0 1 0,-1 3 0,0 0 0,0 2 0,-1 2 0,-62 7 0,-9 16-91,-5 14-56</inkml:trace>
</inkml:ink>
</file>

<file path=ppt/ink/ink2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14:28.03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13 14163,'20'-5'872,"7"2"-808,2-2-48,7 5 144,4 5-160,10-1-184,2 0-96,8-4 232,1 0-40,-2-1-48</inkml:trace>
</inkml:ink>
</file>

<file path=ppt/ink/ink2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27:07.46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0 495 10138,'8'21'123,"-1"1"0,6 35-1,3 7-314,-6-30 116,1-2 0,2 1 0,1-1 0,2-1-1,25 37 1,-30-53 123,0 0-1,2 0 0,0-1 0,0 0 1,1-1-1,1-1 0,0 0 1,1-1-1,0-1 0,1 0 1,20 8-1,4-2 184,2-2 1,49 9-1,90 10 219,-162-30-418,462 51 480,5-26-287,633-37-77,-1-89-56,-434-8-28,-3-27 5,342-59-17,719 15-5,-1231 161-23,-356 19-22,194 29 1,-286-21 0,-1 2 0,88 30 0,-110-27 3,-1 1 0,-1 1 0,0 3 1,53 37-1,-46-22 9,0 2-1,-3 2 1,-1 2 0,70 90 0,-92-104-62,1-1 0,1-2 1,2 0-1,28 23 0,-43-41-138,0-1-1,0 0 1,0-1-1,1 1 1,-1-2 0,1 0-1,1 0 1,-1 0 0,0-1-1,1-1 1,0 0 0,-1 0-1,1-1 1,0-1-1,0 0 1,19-2 0,-18 0-176,-1-1 1,1 0-1,-1 0 1,0-2-1,0 1 1,0-1 0,0-1-1,-1 0 1,0 0-1,16-14 1,5-7 1313,48-58-1,-4 5 1989,-16 26-2434,2 2 1,2 3 0,132-78-1,-151 104-496,0 2-1,1 1 0,1 3 1,1 1-1,0 3 1,1 2-1,80-9 0,-63 17-76,123 9-1,62 26-31,-103-11 100,572 22 379,4-55 58,-126-1-249,-12 28-162,943 144-1,-1515-157-24,1105 148 601,-866-130-389,1-10 1,366-34-1,-430-2-177,-1-8 0,268-84-1,345-165 19,-677 236-46,811-348 2670,-855 356-2212</inkml:trace>
</inkml:ink>
</file>

<file path=ppt/ink/ink2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18:36.33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84 13019,'32'-84'4410,"-31"106"-2968,-11 47-797,-1 119 1,11-149-720,3-1 0,1 0-1,1 0 1,19 63 0,-21-94-766,-8-22-1674,-6-5 1915,-3-4-164</inkml:trace>
</inkml:ink>
</file>

<file path=ppt/ink/ink2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18:36.73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18 85 13907,'-5'-7'446,"3"5"-141,1 1 1,-1-1-1,1 0 0,0 1 1,0-1-1,0 0 1,0 0-1,0 0 0,-1-2 1,2 3-220,1 0 1,-1 0 0,0 1 0,0-1 0,0 0-1,1 0 1,-1 1 0,0-1 0,1 0 0,-1 1 0,1-1-1,-1 0 1,0 1 0,1-1 0,-1 1 0,1-1-1,0 1 1,-1-1 0,1 1 0,-1-1 0,1 1-1,0-1 1,0 1 0,-1 0 0,1-1 0,0 1 0,-1 0-1,1 0 1,1 0 0,22-9 256,0 1 1,1 1 0,0 2-1,0 0 1,30-1-1,129 4-1432,-98 4-622,-74-2 1371</inkml:trace>
</inkml:ink>
</file>

<file path=ppt/ink/ink2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18:37.44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388 91 11947,'57'-86'4667,"-51"82"-3220,-4 9-574,-4 12-187,-5 3-421,-1 1 0,0-1 0,-1 0 0,-20 29 0,12-18-191,-176 256 28,16-29-2227,175-262 2132,1-5-115,8-20-170,4-10-23</inkml:trace>
</inkml:ink>
</file>

<file path=ppt/ink/ink2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18:37.81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 14051,'15'1'1240,"-10"17"-760,-2 7-216,-2 11 337,3 4-81,-1 5-88,2 2-8,0-1-144,2-3-152,3-3-112,1-3-16,1-2-144,0-1-112,-1-4-272,-1-3-344,-1-6 664,-6-4-121,-2-4-151</inkml:trace>
</inkml:ink>
</file>

<file path=ppt/ink/ink2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05:11.50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1 277 10946,'0'1'55,"1"0"-1,0-1 0,-1 1 1,1 0-1,0 0 0,0-1 0,-1 1 1,1-1-1,0 1 0,0 0 1,0-1-1,0 0 0,0 1 1,0-1-1,0 1 0,0-1 1,0 0-1,0 0 0,0 0 0,0 1 1,0-1-1,2 0 0,28-2 166,-20 1-14,314-5 829,106-5-971,258-59 381,-162 14-42,1 28-128,173 68-144,-578-29-132,67 1-119,233-15 0,188-63-98,-601 64 217,423-61 8,3 30 32,-243 28-40,216 1-215,-365 8 135,0 1 0,78 22-1,9 2 85,-108-26 138,-1-1-1,1 0 1,43-4-1,-59 1-125,0 0 0,0 0-1,-1-1 1,8-2 0,24-16 90</inkml:trace>
</inkml:ink>
</file>

<file path=ppt/ink/ink2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18:38.20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25 13187,'4'15'1344,"6"0"-944,6-5-24,7 0 608,6-3-367,8-1-25,3-4-56,2-2-56,2-8-416,1-2-336,-2-6 296,0-10-64,-3-4-144</inkml:trace>
</inkml:ink>
</file>

<file path=ppt/ink/ink22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18:38.56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353 1 16868,'-8'-1'87,"0"2"1,1-1 0,-1 1 0,1 0-1,-1 1 1,1 0 0,0 0 0,0 1-1,0-1 1,0 2 0,0-1 0,0 1-1,1 0 1,0 0 0,-1 1 0,2-1-1,-7 7 1,-9 9-41,1 1-1,1 1 1,-16 25-1,15-19-37,1 0 0,2 2 0,1 0 0,-13 35-1,23-52 2,2 0-1,0 0 1,1 0-1,0 1 1,1-1 0,0 1-1,1-1 1,1 1-1,0 0 1,0 0-1,2-1 1,0 1-1,4 13 1,-4-20 8,1 0 1,0-1 0,0 0 0,0 0-1,1 0 1,0 0 0,0 0-1,1-1 1,-1 0 0,1 0 0,0 0-1,1 0 1,-1-1 0,1 0-1,0 0 1,0 0 0,0-1 0,0 0-1,1 0 1,-1-1 0,1 0-1,9 2 1,-9-2 72,1-1-1,-1 0 1,1 0-1,-1-1 1,1 0-1,-1-1 1,0 1-1,1-1 1,-1-1-1,0 1 1,1-1-1,-1-1 1,0 1-1,0-1 1,-1 0-1,1-1 1,-1 1-1,1-2 1,-1 1-1,10-10 1,-14 13-15,0-1 1,-1 0-1,1 1 1,-1-1-1,0 0 1,1 0-1,-1 0 1,0 0-1,0 0 1,0 0-1,-1 0 1,1 0-1,0 0 1,-1-1-1,1 1 1,-1 0-1,0-3 1,0 4-39,0 0 0,-1-1 1,1 1-1,-1 0 0,1 0 1,-1 0-1,1 0 0,-1 0 0,0 0 1,1 0-1,-1 0 0,0 0 0,0 0 1,0 1-1,0-1 0,1 0 0,-1 0 1,0 1-1,-1-1 0,1 1 0,0-1 1,0 1-1,0-1 0,0 1 0,0 0 1,0-1-1,-1 1 0,1 0 0,0 0 1,0 0-1,0 0 0,-1 0 1,0 0-1,-3 0-39,0 0 1,1 0-1,-1 0 1,0 0-1,0 1 1,1 0-1,-1 0 1,0 0-1,1 0 1,-8 4-1,33-11-523,91-74-1115,-83 57 1126,-28 23 497,-1 0-1,0-1 1,0 1 0,1 0 0,-1-1 0,0 1 0,1 0-1,-1 0 1,0 0 0,1-1 0,-1 1 0,0 0-1,1 0 1,-1 0 0,0 0 0,1-1 0,-1 1-1,1 0 1,-1 0 0,0 0 0,1 0 0,-1 0-1,1 0 1,-1 0 0,0 0 0,1 0 0,-1 0 0,1 1-1,-1-1 1,0 0 0,1 0 0,-1 0 0,1 1-1,1 13-187,-10 27 216,7-36-32,-3 11 38,-3 13 160,0 1-1,2-1 1,2 1 0,-1 54 0,14-17-1588,-9-47 1070</inkml:trace>
</inkml:ink>
</file>

<file path=ppt/ink/ink22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27:10.82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1175 153 12947,'-4'-13'236,"1"0"0,-2 1 0,1-1 0,-2 1 0,0 0 0,-8-12 0,12 19-163,-2 1-1,1 0 1,0 1-1,-1-1 1,0 0-1,0 1 1,0 0-1,0 0 1,-1 0-1,1 0 1,-1 1-1,1 0 1,-1 0-1,0 0 1,0 0-1,0 1 1,0 0-1,-8-1 1,-5 1 62,1 1 1,-1 1-1,1 0 1,-1 1-1,1 1 1,0 1-1,0 0 1,-30 13-1,-8 7 35,-63 39-1,81-43-126,5-2-21,-203 117 180,185-102-146,1 2 0,-68 61 1,102-80-55,0 0 1,0 1 0,2 1-1,0 0 1,1 1 0,1 0-1,0 0 1,-8 26 0,9-18-25,2 1 1,1 0 0,1 0-1,1 1 1,-1 54-1,6-38-40,3 1 0,1-1 0,2-1 0,2 1 0,2-1 0,2-1 0,2 0 0,1 0 0,3-1 0,1-2 0,2 0-1,2-1 1,1-1 0,2-1 0,2-1 0,1-1 0,60 53 0,-61-65-57,1-2 1,2-1-1,0-1 1,0-2-1,2-1 1,0-2-1,1-1 1,0-1-1,64 12 1,-46-15 32,1-2 1,-1-3 0,1-2-1,0-2 1,0-3-1,57-9 1,-77 6 82,0-1 1,0-2-1,-1-1 1,-1-1-1,59-30 0,-66 27 12,0-2-1,-1 0 0,-1-1 0,0-1 0,-2-1 0,0-1 0,26-34 0,-19 17 6,-3-2 0,0 0 1,-3-1-1,-1-2 0,-2 0 0,-3-1 0,0 0 0,8-49 0,-12 31-36,-2 0-1,-3 0 0,-2-1 0,-4 0 1,-9-90-1,4 111 26,-2 0 1,-2 1 0,-1 0-1,-2 1 1,-2 0 0,-1 1-1,-2 0 1,-28-43-1,33 62 50,0 1 0,-2 0 0,0 1 0,-1 0 0,-1 1 0,0 1 0,-2 0 0,1 2 0,-2 0 0,1 1 0,-2 0 0,0 2 0,0 0 0,0 2 0,-1 0 0,-36-8 0,31 12-27,-1 1 0,1 1 0,0 1 0,-1 1 0,1 2 0,-1 0 0,1 2 0,-30 8 0,13 0-187,2 2 0,-1 1 0,2 2 0,-44 26 1,64-32 75,1 2 0,0 0 0,-32 30 0,9 0-117</inkml:trace>
</inkml:ink>
</file>

<file path=ppt/ink/ink22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27:49.51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 43 15123,'-1'5'1048,"5"-2"-856,9 0-63,10-3 431,13-3-184,11-1-160,6 0-40,9-4-24,2 1 24,2 1-136,-1-1-48,-8 3-232,-5 1-104,-9 0-200,0 0-129,-10 2 433,-5 1-152,-15 0-8</inkml:trace>
</inkml:ink>
</file>

<file path=ppt/ink/ink22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27:49.90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7 89 12819,'-7'17'1344,"7"-7"-912,28-10-24,12-4 1209,20-8-937,6 0-136,14-1-224,3-2-120,9 1-200,1 1-232,-7 2 208,-6-1-120,-5 2-120</inkml:trace>
</inkml:ink>
</file>

<file path=ppt/ink/ink22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27:50.25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112 0 13315,'18'2'322,"1"0"0,-1 1 1,0 0-1,0 2 0,0 0 0,-1 1 1,1 1-1,26 15 0,-37-18-315,1 1 0,-1 0 0,0 0 0,0 1 1,-1 0-1,0 0 0,0 1 0,0-1 0,-1 1 0,0 0 0,0 1 0,-1-1 0,0 1 0,0 0 0,-1 0 0,0 0 0,0 1 0,-1-1 0,0 0 0,1 12 0,-3-4 18,0 0 0,-1 0-1,-1-1 1,-1 1 0,0-1-1,-1 1 1,0-1 0,-1 0-1,-1 0 1,0-1 0,-14 22-1,-8 9 7,-2-1-1,-38 43 0,18-27-126,-71 67-1,69-83 8</inkml:trace>
</inkml:ink>
</file>

<file path=ppt/ink/ink22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27:51.30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105 15 13987,'17'-13'1203,"-17"13"-1166,0-1 0,1 1 0,-1 0 0,1 0 0,-1 0 0,1 0 0,-1-1 0,1 1 0,-1 0 0,1 0 0,-1 0 0,1 0 0,-1 0 0,0 0 0,1 0 0,-1 0 0,1 0 0,-1 1 0,1-1 0,-1 0 0,1 0 0,0 1 0,0 0 75,0 1 0,1 0-1,-1 0 1,0 0 0,0 0 0,-1 0-1,1 0 1,0 0 0,-1 1 0,1-1-1,-1 0 1,0 0 0,0 0 0,1 1-1,-2 2 1,-3 288 1253,-1-197-1354,4 0 1,12 104-1,0-139-940,-25-76-1047,-8-24 1042,3 0 0,-17-48 0,-19-89 1715,52 165-542,2 9-168,0 0-1,0 0 1,0 0-1,1 0 1,-1-1-1,1 1 1,0 0-1,-1 0 1,1 0 0,0 0-1,0 0 1,1-1-1,-1-2 1,1 5-41,-1 0 0,0 0 0,1 0 0,-1 0-1,1 0 1,-1 0 0,0 0 0,1 0 0,-1 0 0,1 0 0,-1 0 0,0 0 0,1 0 0,-1 0 0,0 0 0,1 0 0,-1 1 0,0-1 0,1 0 0,-1 0 0,0 0 0,1 1 0,-1-1 0,0 0 0,1 0 0,-1 1 0,0-1 0,0 0 0,1 1 0,-1-1-1,0 0 1,0 0 0,1 1 0,17 17 278,-13-12-154,17 15-87,1-1-1,0-2 1,1 0-1,1-1 1,33 16-1,-45-27-73,0-1 0,0 0-1,0-1 1,1 0 0,24 3-1,-29-7 16,0 1 0,0-1 0,0 0 1,0-1-1,0 0 0,0-1 0,-1 0 0,1 0 0,16-7 0,-17 5 0,-1 0 1,0-1-1,1 0 1,-2-1-1,1 1 0,0-1 1,-1-1-1,0 1 0,-1-1 1,0 0-1,0 0 0,0 0 1,5-13-1,-1 1 38,-1 0 0,-1 0 0,-1-1 0,7-34 0,-12 48-30,1-2 15,-1 0 1,1 0 0,-1 0 0,-1 0-1,0 0 1,0-1 0,0 1-1,-4-16 1,4 24-30,-1 0 0,1-1-1,-1 1 1,1-1 0,0 1 0,-1 0-1,1-1 1,-1 1 0,0 0 0,1-1-1,-1 1 1,1 0 0,-1 0 0,1 0-1,-1 0 1,0 0 0,1-1 0,-1 1-1,1 0 1,-1 0 0,0 0 0,1 0-1,-1 1 1,1-1 0,-1 0 0,0 0-1,1 0 1,-1 0 0,1 1 0,-1-1-1,1 0 1,-1 0 0,1 1 0,-1-1-1,1 1 1,-1-1 0,1 0 0,-1 1-1,1-1 1,0 1 0,-1-1 0,1 1-1,0-1 1,-1 1 0,-6 8-5,1 0 1,0 1-1,0-1 1,1 1-1,0 1 1,1-1-1,-5 17 1,-1 7-76,-4 38 1,13-70 73,-1 13-30,0-1 1,0 0-1,2 1 0,0 15 0,0-27 28,1 0 0,-1 0 0,1 0 0,0 0 0,0 0 1,0 0-1,0 0 0,0 0 0,1-1 0,-1 1 0,4 4 0,-4-6 5,0 0 0,1 0 0,-1 0 0,0 1 0,1-1 0,-1-1 1,1 1-1,0 0 0,-1 0 0,1-1 0,0 1 0,0-1 0,-1 1 0,1-1 0,0 0 0,0 1 1,-1-1-1,1 0 0,0 0 0,0 0 0,2-1 0,3-1 9,0 1-1,-1-2 0,1 1 1,0-1-1,-1 1 0,0-2 1,0 1-1,0-1 1,0 0-1,-1 0 0,8-8 1,8-8 66,25-31 0,-41 45-59,14-17 96,-2 0-1,0-1 1,-2 0-1,0-2 1,14-36-1,-23 34 61,-9 21-75,-6 14-4,3 1-72,1 0 0,1 1 0,-1-1 0,2 1 0,-1 0 1,1 0-1,0 0 0,1 0 0,-2 14 0,2-12-35,1 0 1,0 0-1,1 0 0,0 0 1,1 0-1,0 0 0,6 21 1,-5-26 11,1 1 0,1-1 0,-1 0 0,1 0 0,0 0 1,0-1-1,1 1 0,-1-1 0,1 0 0,1 0 0,-1-1 0,0 0 0,1 0 1,0 0-1,0 0 0,0-1 0,1 0 0,7 2 0,-6-2-12,-1 0 1,1-1-1,0 0 0,0 0 0,0-1 0,0 0 0,1-1 0,-1 1 1,0-2-1,0 1 0,0-1 0,0 0 0,0-1 0,0 0 1,11-4-1,-15 4-12,0 0 0,0 0 0,0-1 0,-1 0 0,1 1 0,-1-1 0,0-1 0,0 1 0,0 0 0,0-1 0,0 1 0,-1-1 0,0 0 0,0 0 0,0 0 0,0 0 0,0 0 1,1-8-1,8-29-120</inkml:trace>
</inkml:ink>
</file>

<file path=ppt/ink/ink22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27:51.71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72 25 17164,'-25'-7'1256,"4"4"-1072,4-1-144,9 4 64,13 0 992,3 1-1048,12-2-16,1-9-8</inkml:trace>
</inkml:ink>
</file>

<file path=ppt/ink/ink22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27:52.15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143 44 14923,'4'-11'456,"7"-20"835,-10 29-650,-6 20-71,-85 275 823,69-211-1437,-15 136-1,34-200-18,-3 45-200,5-58 172,0 0 0,1 0 1,-1 1-1,1-1 0,0 0 1,1 0-1,-1 0 0,1 0 1,3 6-1,-5-10 67,1 0 1,-1-1-1,1 1 0,0 0 1,-1 0-1,1 0 0,0 0 1,0-1-1,0 1 0,-1 0 1,1-1-1,0 1 1,0-1-1,0 1 0,0-1 1,0 1-1,0-1 0,0 1 1,0-1-1,0 0 0,0 0 1,0 0-1,1 0 1,-1 1-1,0-1 0,0-1 1,0 1-1,0 0 0,0 0 1,0 0-1,0-1 0,0 1 1,0 0-1,0-1 0,0 1 1,0-1-1,2 0 1,3-3-60,0 0 1,0 0 0,0-1-1,8-7 1,21-25-413</inkml:trace>
</inkml:ink>
</file>

<file path=ppt/ink/ink22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27:52.91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70 62 14603,'-10'18'146,"0"0"-1,1 1 1,1 0-1,1 0 0,1 0 1,0 1-1,2 0 1,0 0-1,1 1 1,2-1-1,0 1 1,3 35-1,-2-52-145,1 0 0,-1 0-1,1 0 1,0 0 0,1 0 0,-1 0-1,1 0 1,0-1 0,0 1 0,0-1-1,0 1 1,0-1 0,6 6 0,-6-8 8,0 1 1,0-1 0,-1 0 0,1 0-1,0 0 1,0 0 0,0-1 0,0 1-1,0 0 1,0-1 0,1 1 0,-1-1-1,0 0 1,0 0 0,0 0 0,0 0-1,0 0 1,1 0 0,-1-1 0,0 1-1,0-1 1,0 1 0,0-1 0,0 0-1,0 0 1,0 1 0,3-3 0,4-3 64,-1 0 1,1-1-1,-1 1 1,-1-1-1,1-1 0,-1 0 1,0 0-1,-1 0 1,7-12-1,1-4 275,0 0-1,12-35 0,-24 56-304,1-4 63,0 0 0,-1 0 0,0 1 0,0-1 0,0-1 0,-1 1 0,0 0 0,0-11 1,-11 58-14,7-21-352,1 39-1,2-53 217,0-1-1,0 0 0,0 0 1,1 1-1,0-1 1,0 0-1,0 0 0,0 0 1,1 0-1,-1 0 1,1 0-1,0-1 0,1 1 1,-1-1-1,5 7 1,-5-9 28,0 0 1,-1 0 0,1 0 0,0 0 0,0 0 0,0-1 0,0 1-1,0 0 1,0-1 0,0 1 0,0-1 0,1 0 0,-1 0-1,0 0 1,0 0 0,0 0 0,0 0 0,0-1 0,0 1 0,0-1-1,0 1 1,0-1 0,0 0 0,0 0 0,3-1 0,4-3 8,-1 0 1,0 0 0,-1-1-1,11-9 1,6-9 217,40-54 1,-39 46 65,-31 68 46,0-10-300,1 0 1,0 0-1,2 1 1,1 45-1,2-69-14,1 0-1,-1 0 0,0 0 1,1 0-1,0 0 0,0 0 0,0 0 1,0 0-1,0 0 0,1 0 1,-1 0-1,1 0 0,0-1 1,-1 1-1,1-1 0,0 1 0,1-1 1,-1 0-1,3 2 0,-2-2 13,-1-1-1,1 0 1,0 0-1,0 0 1,-1-1-1,1 1 1,0 0-1,0-1 1,0 0-1,0 0 1,-1 0-1,1 0 1,0 0-1,0-1 1,0 1-1,0-1 1,-1 0-1,1 1 1,0-2-1,-1 1 1,6-2-1,7-6 78,0-1-1,-1 0 0,0-1 1,-1 0-1,0-1 0,0-1 1,-1 0-1,-1-1 1,-1 0-1,1 0 0,-2-1 1,0-1-1,-1 1 0,-1-2 1,0 1-1,4-19 1,-10 29-73,1-1 1,-2 1-1,1-1 0,-1-13 1,0 19-27,0 1-1,0-1 1,0 0 0,0 0 0,0 0-1,0 0 1,0 0 0,0 0 0,-1 0-1,1 0 1,0 1 0,-1-1 0,1 0-1,0 0 1,-1 0 0,1 0 0,-1 1-1,1-1 1,-1 0 0,0 1 0,1-1-1,-1 0 1,0 1 0,1-1 0,-1 1-1,0-1 1,0 1 0,1-1 0,-1 1-1,0-1 1,0 1 0,0 0 0,0 0-1,0-1 1,0 1 0,1 0-1,-1 0 1,0 0 0,0 0 0,0 0-1,0 0 1,-1 0 0,0 1-8,1-1 0,0 0 0,0 1 0,0-1 0,0 1 0,0-1 0,0 1 0,0-1 0,0 1 0,0-1 0,0 1 0,0 0 0,1 0 0,-1-1 0,0 1 0,0 0 0,1 0 0,-1 0 0,0 0 0,1 0 0,-1 0 0,1 0 0,0 0 0,-1 0 0,1 0 0,0 0 0,-1 1 0,1-1 0,0 0 0,0 0 0,0 0 0,0 0 0,0 0 0,0 1 0,0-1 0,0 0 0,1 0 0,-1 0 0,0 0 0,1 1 0,0 1-19,0 0 0,0 0 1,1 0-1,-1 0 0,1 0 1,-1 0-1,1-1 0,0 1 1,0-1-1,0 1 0,0-1 1,1 0-1,2 3 0,0-3 4,1 0-1,0 0 1,-1 0-1,1 0 0,0-1 1,0 0-1,0 0 0,0-1 1,0 1-1,0-1 0,0-1 1,0 1-1,0-1 1,0 0-1,10-4 0,8-2-31,-1-1 0,31-15-1,-38 15 43,0 0 0,0-1 0,-1 0 0,0-2 0,-1 1 0,0-2 0,0 0 0,11-15 0,-23 25 8,-1 1-1,1-1 1,-1 0-1,0-1 1,0 1-1,0 0 1,0 0-1,0 0 1,0-1-1,0-3 1,-1 5-1,0 0 0,0 0 0,0 0 0,0 0 1,0 0-1,0 0 0,0 0 0,-1 0 0,1 0 1,0 0-1,-1 0 0,1 0 0,-1 0 0,1 1 0,-1-1 1,1 0-1,-1 0 0,-1-1 0,0 1-3,0-1 0,0 1 0,0 0 0,0 0 0,0 0 0,0 0 0,0 1 0,0-1 0,-1 1 0,1-1 0,0 1-1,-1 0 1,1 0 0,0 0 0,0 0 0,-1 0 0,1 0 0,0 1 0,-4 0 0,-2 2 12,0-1 0,1 2 1,0-1-1,0 1 0,0 0 0,0 0 0,0 1 1,1 0-1,0 0 0,0 1 0,0-1 0,1 1 1,0 1-1,0-1 0,0 1 0,1 0 0,0 0 1,0 0-1,1 0 0,-4 11 0,5-13 0,1 1-1,0-1 1,-1 1-1,2-1 0,-1 1 1,1 0-1,0-1 1,0 1-1,0 0 0,1-1 1,0 1-1,3 10 1,-2-11-28,-1-1 0,2 0 0,-1 0 1,0 0-1,1 0 0,0 0 0,0-1 1,0 1-1,0-1 0,1 1 0,-1-1 1,1-1-1,0 1 0,0 0 0,0-1 1,0 0-1,6 3 0,-3-2-50,0 0 0,1-1 0,-1 0 0,0 0 0,1-1 0,-1 0 0,1 0 0,0-1 0,-1 1 0,1-2 0,11-1 0,3-6-193</inkml:trace>
</inkml:ink>
</file>

<file path=ppt/ink/ink2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05:21.53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530 29 10106,'-7'-4'63,"-1"0"0,0 0 0,1 1-1,-1 0 1,-1 0 0,1 1 0,0 0 0,-1 1 0,1 0-1,-1 0 1,1 0 0,-14 2 0,10 1 87,0 0 1,0 0-1,0 1 1,0 1-1,0 0 1,1 1-1,-22 11 1,13-3 22,0 1 1,0 1 0,2 0 0,0 1 0,1 1-1,0 1 1,1 1 0,-18 27 0,18-19-162,1-1 0,1 2 0,1 0 0,2 1 0,0 0 0,2 0 0,2 1 1,-6 39-1,10-45-1,1 0 0,2 1 0,0-1-1,1 1 1,2-1 0,0 0 0,2 0 0,1 0 0,0-1 0,20 45 0,-6-29 9,2 0-1,48 64 0,67 62 28,-5-5-6,-115-139-45,1 0 1,1-1-1,0-1 1,1-1 0,1-1-1,1 0 1,0-2-1,1-1 1,1 0-1,0-2 1,1 0 0,0-2-1,1-1 1,0-1-1,43 7 1,-55-13 1,-1 0 1,1-1-1,0 0 1,0-2-1,0 1 0,-1-2 1,1 0-1,0 0 0,15-6 1,-20 5-6,0 0 1,-1-1-1,0-1 0,0 0 1,0 0-1,0 0 0,-1-1 1,1 0-1,-1 0 0,-1-1 1,0 0-1,0 0 0,0 0 1,7-13-1,2-7-12,-2-1 1,0-1-1,-2 0 0,13-55 1,13-127 247,-27 124-59,-4 0 0,-3 0 0,-5-1 0,-3 1 0,-33-173 0,34 240-124,-1 0 0,-2 0 1,0 0-1,-10-20 0,13 33-15,-1 0 1,1 0-1,-1 0 1,0 0-1,-1 1 0,0 0 1,0 0-1,0 0 1,-1 1-1,1 0 1,-1 0-1,0 1 1,-9-4-1,-20-6 61,-2 1-1,1 2 1,-2 2 0,-51-6 0,-1-2-92,52 9-60,-217-34-708,221 40 594</inkml:trace>
</inkml:ink>
</file>

<file path=ppt/ink/ink23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27:53.70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59 1 12891,'0'1'1272,"0"9"-744,-7 3-216,0 7 632,0 6-191,0 7-233,-2 4-112,1 3-208,-1 0-16,6-2-96,2-5-64,2-6-160,3-4-120,4-9-240,2-7 112,0-7 256,4-5-144,0-11-89</inkml:trace>
</inkml:ink>
</file>

<file path=ppt/ink/ink23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27:54.35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331 37 15571,'-1'-2'106,"0"-1"0,0 1-1,0 0 1,-1 0 0,1 0-1,-1 0 1,0 0 0,1 0-1,-1 0 1,0 1 0,0-1-1,0 1 1,0-1 0,-1 1-1,1 0 1,0-1 0,0 1-1,-5-1 1,2 1 6,0 0 0,0 1 0,1 0 1,-1-1-1,0 1 0,0 1 0,0-1 0,0 1 0,-6 2 0,-5 2 34,0 0-1,0 2 0,1 0 1,-26 16-1,28-15-173,0 1 1,1 0-1,0 0 0,0 2 1,1-1-1,1 1 0,0 1 1,0 0-1,1 0 0,-8 16 1,16-27 11,0 0-1,1 0 1,-1 0 0,1 1 0,0-1 0,-1 0 0,1 0 0,0 0-1,0 0 1,-1 1 0,1-1 0,0 0 0,0 0 0,0 0 0,1 2-1,-1-2 8,0-1 1,1 1-1,-1-1 0,0 0 0,0 1 0,1-1 0,-1 0 0,1 1 0,-1-1 0,0 0 0,1 0 0,-1 1 0,1-1 1,-1 0-1,0 0 0,1 0 0,-1 1 0,1-1 0,-1 0 0,1 0 0,-1 0 0,1 0 0,-1 0 0,1 0 0,-1 0 1,1 0-1,5-1-63,1 0 0,-1-1 1,0 1-1,10-5 0,-1 0-8,-5 4 27,0 0-1,0 0 1,0 1-1,1 0 1,-1 0-1,0 1 1,0 1-1,15 2 1,-21-2 43,-1 0 1,1 0-1,-1 0 1,1 0-1,-1 0 1,0 1-1,0 0 1,1 0-1,-1 0 1,0 0 0,-1 0-1,1 0 1,0 1-1,-1 0 1,1-1-1,-1 1 1,0 0-1,1 0 1,-2 0-1,1 0 1,0 1-1,-1-1 1,1 1-1,-1-1 1,0 0-1,1 7 1,-1-3 71,-1 0 1,0 0-1,0 1 0,0-1 1,-1 0-1,0 0 1,0 0-1,-1 0 0,0 0 1,0 0-1,-1 0 1,0-1-1,0 1 0,-1-1 1,-5 9-1,4-8 71,0 0 0,-1 0 0,0 0 0,0-1 0,0 1 0,-1-1 0,0-1 0,0 0 0,-1 0 0,1 0 0,-17 7 0,21-11-134,0 0 0,1 0 0,-1-1 0,0 1 0,1-1 1,-1 1-1,0-1 0,0 0 0,0 0 0,0 0 0,1 0 1,-1-1-1,0 1 0,-3-2 0,4 1-5,1 0 0,-1 1 0,1-1 0,-1 0 0,1 0 0,-1 0 0,1-1 0,0 1 0,-1 0 0,1 0 0,0-1 0,0 1 0,0-1 0,0 1 0,0-1 0,1 1 0,-1-1 0,0 1 0,1-1 0,-1 0 1,1 0-1,-1 1 0,1-3 0,-1-24-172</inkml:trace>
</inkml:ink>
</file>

<file path=ppt/ink/ink23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27:54.79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1 247 15371,'7'-4'284,"1"0"-1,-1 0 1,0 0-1,0-1 1,0 0 0,0-1-1,-1 0 1,7-7-1,41-56 86,-44 56-334,14-30-1,-21 39-19,-1 0-1,0-1 1,-1 0 0,1 1-1,-1-1 1,0 0-1,0 0 1,0 0-1,-1 1 1,0-9-1,0 12-9,0 1 1,0-1-1,0 1 0,0-1 0,0 1 0,-1-1 1,1 1-1,0-1 0,0 1 0,-1-1 0,1 1 1,0-1-1,-1 1 0,1-1 0,0 1 0,-1 0 0,1-1 1,-1 1-1,1 0 0,0-1 0,-1 1 0,1 0 1,-1-1-1,1 1 0,-1 0 0,1 0 0,-1 0 1,1 0-1,-1-1 0,0 1 0,1 0 0,-1 0 0,1 0 1,-1 0-1,1 0 0,-1 0 0,1 0 0,-1 1 1,1-1-1,-1 0 0,0 0 0,1 0 0,-1 0 1,1 1-1,0-1 0,-2 1 0,-21 12 141,13-3-92,0-1 0,0 2-1,1-1 1,0 1 0,1 0 0,0 1 0,1 0 0,-8 19 0,8-15-30,0 0 0,2 1 1,0 0-1,1-1 0,0 2 0,-1 23 1,5-36-21,0-1 0,0 0 0,0 1 0,0-1 0,1 0 1,0 1-1,0-1 0,0 0 0,0 0 0,1 0 1,4 8-1,-5-11-18,0 1 1,0-1 0,0 1-1,1-1 1,-1 1 0,1-1 0,-1 0-1,1 0 1,-1 0 0,1 0-1,0 0 1,0 0 0,-1 0-1,1 0 1,0-1 0,0 1-1,0-1 1,0 0 0,0 1-1,0-1 1,0 0 0,0 0-1,-1 0 1,1 0 0,0 0-1,0-1 1,0 1 0,2-1-1,3-1-5,-1 0-1,0 0 0,0-1 0,0 0 1,0 0-1,0-1 0,0 1 1,-1-1-1,6-5 0,18-19-88</inkml:trace>
</inkml:ink>
</file>

<file path=ppt/ink/ink23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27:55.57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94 12427,'7'-5'253,"23"-14"1269,56-27 0,-77 41-1342,1 1-1,0 1 1,0 0 0,0 0-1,1 1 1,-1 0-1,1 1 1,-1 1 0,1-1-1,14 2 1,-22 0-132,1-1 0,0 1-1,-1 0 1,1 0 0,0 0 0,-1 0 0,0 1 0,1-1 0,-1 1 0,0 0 0,1 0 0,-1 0 0,0 0-1,-1 1 1,1-1 0,0 1 0,4 5 0,-4-3-20,-1 0 0,1 0-1,-1 0 1,0 0 0,0 1-1,-1-1 1,1 0 0,-1 1-1,-1-1 1,1 11 0,-1 7-14,-2 1 0,-1-1 0,-1-1 0,-10 36 0,-9 14 1,15-49-17,0-1 0,2 1 0,1 1 0,-3 25-1,7-48 4,1 0 0,0 0 0,0 0-1,0 0 1,0 0 0,0 0-1,0-1 1,1 1 0,-1 0 0,0 0-1,0 0 1,1 0 0,-1 0 0,1 0-1,-1 0 1,0-1 0,2 2 0,-2-1 0,1-1 0,-1 0 1,1 0-1,-1 1 0,0-1 1,1 0-1,-1 0 1,1 0-1,-1 0 0,1 1 1,-1-1-1,1 0 0,-1 0 1,1 0-1,-1 0 1,1 0-1,-1-1 0,1 1 1,-1 0-1,1 0 0,-1 0 1,2-1-1,1 0 6,0-1 0,0 0 0,0 0 0,0 0 0,0 0 0,0 0 0,2-3-1,20-24 74,-2-1-1,-1-1 1,-2-1-1,-1-1 1,-1-1-1,16-44 1,-25 59-3,-2-1 1,0 0 0,-1 0 0,4-26 0,-11 41 54,-3 19-76,-4 23-33,7-31-32,1-1 0,0 1 0,0-1 0,1 0 1,0 1-1,0-1 0,0 0 0,0 1 0,1-1 0,0 0 1,0 0-1,0 0 0,1-1 0,5 9 0,-5-9 4,-1-1-1,1 0 0,1-1 1,-1 1-1,0 0 0,1-1 1,-1 0-1,1 0 0,0 0 1,0 0-1,0 0 0,0-1 1,0 0-1,0 0 1,0 0-1,0 0 0,0-1 1,0 1-1,8-1 0,1-2 1,0 1 0,0-2 0,0 0 0,0 0-1,0-1 1,-1-1 0,1 0 0,-1-1 0,-1 0 0,18-12-1,-14 8 18,-2 0-1,1-1 0,-1 0 0,-1-1 1,0-1-1,-1 1 0,17-26 1,-27 35-10,0 1 0,1 0 0,-1-1 0,0 1 1,0 0-1,-1-1 0,1 1 0,0-1 1,-1-2-1,0 4-2,0 0 1,0 0-1,0 0 1,0 0-1,0 0 1,0 1-1,0-1 1,0 0-1,-1 0 1,1 0 0,0 0-1,-1 1 1,1-1-1,-1 0 1,1 0-1,0 1 1,-1-1-1,0 0 1,0 0-1,-1 0 1,0 0-1,1 0 0,-1 0 1,0 1-1,0-1 1,0 1-1,0-1 0,0 1 1,0 0-1,0 0 1,0 0-1,0 0 0,0 0 1,0 0-1,0 0 1,0 1-1,0-1 0,0 1 1,1 0-1,-1-1 1,-4 3-1,-5 2-4,-1 1-1,1 1 1,0 0-1,1 0 1,-19 18 0,23-20 1,1 0 0,-1 1 0,1 0 0,0 0 0,1 1-1,-1-1 1,1 1 0,1 0 0,-1 0 0,1 0 0,-2 9 0,4-15 4,1 1-1,0 0 0,-1-1 1,1 1-1,0 0 1,0 0-1,0-1 1,0 1-1,0 0 0,1-1 1,-1 1-1,1 0 1,-1-1-1,1 1 0,-1 0 1,1-1-1,0 1 1,0-1-1,-1 1 0,1-1 1,1 0-1,-1 1 1,0-1-1,0 0 0,0 0 1,0 0-1,1 0 1,-1 0-1,1 0 0,-1 0 1,1 0-1,-1 0 1,1-1-1,1 2 1,5 0 4,0 0 0,0 0 0,1-1 0,-1 0 0,15 1 1,70-3-67,-55-1-181,0 2 0,51 7 0,-84-6 192,0 0 0,0 0 0,1 0 0,-1 1 0,0 0 0,-1 0 0,1 0 0,0 0 0,0 1 0,-1 0 1,0 0-1,1 0 0,-1 1 0,0-1 0,6 8 0,-9-6 278,-3-4 161,-7-8 257,1-6-202,1-1 1,1 0-1,0-1 0,1 0 1,1 1-1,-5-29 1,4 24-154,2 7-146,2 7-123,-1 0 0,1 0 0,0-1 0,0 1 0,0 0-1,1-1 1,0 1 0,0 0 0,0-1 0,2-7-1,-1 12-63,0 0-1,-1 0 1,1 0-1,0 0 1,0 0-1,0 1 1,0-1-1,0 0 1,0 0-1,0 1 1,0-1-1,0 0 1,0 1-1,0-1 1,0 1-1,1 0 1,-1-1-1,0 1 1,0 0-1,0 0 1,3 0-1,35-1-384,-21 1 264,18-3-197</inkml:trace>
</inkml:ink>
</file>

<file path=ppt/ink/ink23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27:56.57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307 337 13963,'2'-2'156,"-1"0"-1,1 0 1,-1 0 0,0 0-1,1 0 1,-1 0 0,0 0-1,0 0 1,0 0-1,-1-1 1,1 1 0,0 0-1,-1-1 1,0 1 0,1-5-1,-1 5-70,-1 1-1,1-1 1,0 1 0,-1-1-1,1 0 1,-1 1-1,0-1 1,0 1 0,1 0-1,-1-1 1,0 1-1,0-1 1,0 1 0,0 0-1,-1 0 1,1 0-1,0 0 1,0 0-1,-1 0 1,1 0 0,-1 0-1,1 0 1,-1 0-1,-2 0 1,-3-2 4,0 1-1,0 1 1,-1-1 0,1 1-1,-1 1 1,1-1 0,-1 1-1,1 0 1,0 1 0,-1 0-1,1 0 1,-1 0 0,1 1-1,0 0 1,0 1 0,0 0-1,-13 6 1,8-1-115,-1-1 0,1 1 0,0 1 0,0 0 0,1 1 0,1 0 0,0 0 0,-12 16 0,17-18-28,-1 1 1,1-1-1,1 1 1,-1 1-1,-4 14 1,8-21 28,1 0 1,-1 0 0,1 0-1,-1 0 1,1 0-1,0-1 1,0 1 0,0 0-1,0 0 1,2 5-1,-2-7 11,1 0 0,-1 0-1,1 1 1,0-1 0,-1 0-1,1 0 1,0 0 0,0 0-1,0 0 1,0 0 0,0 0-1,0 0 1,0 0 0,0 0-1,0 0 1,0-1 0,0 1-1,1 0 1,-1-1 0,0 1-1,0-1 1,3 1 0,1 0-12,-1-1 0,0 1 1,1-1-1,-1 0 1,0-1-1,1 1 0,-1-1 1,0 1-1,0-1 0,1 0 1,-1-1-1,0 1 0,0-1 1,6-4-1,6-3-45,-1-1-1,17-14 0,-30 22 64,28-23 37,-1-1 0,-2-1 1,-1-2-1,-1-1 0,-2-1 1,0 0-1,-3-2 0,0-1 1,-3 0-1,19-48 0,-34 77-6,-1-1-1,1 0 0,-1 0 0,0 0 0,-1 0 1,1-9-1,-1 15-20,0-1 0,0 1 0,0-1 1,0 1-1,0-1 0,0 1 0,0-1 0,0 1 0,0-1 1,-1 1-1,1 0 0,0-1 0,0 1 0,0-1 1,-1 1-1,1 0 0,0-1 0,0 1 0,-1-1 1,1 1-1,0 0 0,-1-1 0,1 1 0,0 0 0,-1 0 1,1-1-1,0 1 0,-1 0 0,1 0 0,-2-1 1,1 2-3,0-1 1,-1 1-1,1-1 0,0 1 1,-1-1-1,1 1 1,0 0-1,-1 0 1,1 0-1,0 0 1,0 0-1,0 0 1,0 0-1,0 0 1,-1 2-1,-11 13-17,2 0 0,0 1-1,0 0 1,-11 29 0,4-5-15,-11 44-1,29-83 33,-5 12-10,1 1 1,1 0 0,-3 27-1,6-38 7,0 0 0,0 0 0,1 0 0,-1 0-1,1 0 1,0 0 0,0 0 0,0-1 0,2 5 0,-2-6 0,0 0 1,0-1-1,0 1 1,0 0 0,0-1-1,1 1 1,-1-1 0,1 1-1,-1-1 1,1 0 0,0 0-1,-1 1 1,1-1-1,0 0 1,0-1 0,0 1-1,0 0 1,3 0 0,7 1-30,1 0 0,-1-2 0,1 1 0,0-2 0,0 0 0,-1 0 0,1-1 0,-1-1 0,15-4 1,-10 3-16,0 0 0,0 1 0,33-1 0,-44 4 37,0 0 1,0 1 0,0 0-1,0 0 1,0 1 0,-1-1-1,1 1 1,0 1 0,-1-1-1,1 1 1,-1 0 0,0 0 0,0 0-1,0 1 1,6 6 0,2 4 11,-1 1 1,-1 0 0,0 1-1,18 34 1,-29-50 11,0 1 0,0-1 0,0 1-1,0-1 1,1 1 0,-1-1 0,0 1 0,0-1 0,1 1 0,-1-1 0,0 0 0,0 1 0,1-1-1,-1 1 1,1-1 0,-1 0 0,0 1 0,1-1 0,-1 0 0,1 1 0,-1-1 0,1 0 0,-1 0-1,1 1 1,-1-1 0,1 0 0,0 0 0,3-13 381,-6-27 209,2 39-601,-2-16 277,-1-1 0,0 1 1,-7-19-1,8 30-214,0 0 0,-1-1 0,0 1 0,0 0 0,0 0 0,-1 0 0,1 1 0,-1 0 0,-1-1 0,1 1 0,-7-5 1,11 9-65,-1 1 1,1 0 0,-1-1-1,0 1 1,1-1 0,-1 1-1,0 0 1,1-1 0,-1 1-1,0 0 1,1 0 0,-1 0-1,0-1 1,1 1 0,-1 0-1,0 0 1,1 0 0,-1 0-1,0 0 1,0 0 0,1 0-1,-1 0 1,-1 1-1,1 4-153,10 2-102,-2-3 57,0-1-1,1-1 1,-1 1 0,1-1-1,0 0 1,0-1-1,-1 0 1,16 1-1,5-2-408,32-5-1,-10-1 130,0-3-21</inkml:trace>
</inkml:ink>
</file>

<file path=ppt/ink/ink23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27:57.56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123 0 13931,'-13'8'518,"1"1"-1,0 0 1,0 0-1,-21 23 1,29-27-436,0 0 0,0 1 1,0-1-1,1 1 0,-1 0 0,1 0 1,1 0-1,-1 0 0,1 0 0,0 1 1,1-1-1,-1 1 0,0 11 0,2-17-73,0 0-1,0 0 0,0 0 1,0 0-1,0 1 0,0-1 1,0 0-1,0 0 0,1 0 1,-1 1-1,0-1 0,1 0 1,-1 0-1,1 0 0,-1 0 0,1 0 1,0 0-1,-1 0 0,1 0 1,0 0-1,0 0 0,0-1 1,-1 1-1,1 0 0,2 1 1,-1-1-4,0-1 0,1 1 0,-1-1 1,0 1-1,0-1 0,0 0 0,1 0 1,-1 0-1,0 0 0,0 0 0,1-1 1,3 0-1,5-2 1,0-1 0,-1 0 0,1-1 0,14-8 0,75-59 65,-54 37-12,-43 32-54,0 1 1,0 0-1,1 0 1,-1 0-1,1 0 1,-1 0-1,7-1 1,-9 3-5,0 0-1,-1 0 1,1 0-1,0 0 1,0 0-1,0 0 1,0 0-1,0 1 1,0-1-1,-1 0 1,1 0-1,0 1 1,0-1-1,0 1 1,-1-1-1,1 1 1,0-1-1,-1 1 1,1-1-1,0 1 1,-1 0-1,1-1 1,-1 1-1,1 0 1,-1-1-1,1 1 1,-1 0-1,1 0 1,-1-1-1,0 1 1,1 0-1,-1 0 1,0 0-1,0 0 1,0 0 0,0-1-1,0 3 1,6 35 7,-5-28 0,0 1 1,1 0 0,0-1-1,1 0 1,7 18 0,-9-26 3,0 1 0,1-1 0,-1 0 0,0 0 1,1 0-1,0-1 0,-1 1 0,1 0 0,0 0 0,0-1 1,0 1-1,0-1 0,0 0 0,0 0 0,0 0 0,1 0 1,-1 0-1,0 0 0,1 0 0,-1-1 0,1 1 0,-1-1 1,0 0-1,1 1 0,-1-1 0,1 0 0,-1-1 0,1 1 1,-1 0-1,4-2 0,5 0 35,-1-1 0,1 0 0,-1-1 0,0 0 1,0 0-1,13-9 0,53-40 123,-57 38-234,0 1-1,1 1 1,32-16 0,-50 28 36,1 0 1,-1 0-1,0 0 1,1 0 0,-1 1-1,1-1 1,-1 1-1,1-1 1,-1 1 0,1 0-1,-1 0 1,1 0-1,4 1 1,-6 0 10,0-1 0,0 1-1,1 0 1,-1 0 0,0-1 0,0 1-1,0 0 1,0 0 0,0 0 0,0 0-1,0 0 1,0 1 0,0-1 0,0 0-1,-1 0 1,1 1 0,-1-1 0,1 0-1,-1 1 1,1-1 0,-1 0 0,0 1-1,1 2 1,-1-3 21,0 0-1,0 1 0,0-1 1,1 1-1,-1-1 1,0 0-1,1 0 0,-1 1 1,1-1-1,-1 0 1,1 0-1,0 1 0,0-1 1,-1 0-1,1 0 1,0 0-1,0 0 0,0 0 1,0 0-1,0 0 1,0 0-1,0-1 0,1 1 1,-1 0-1,0-1 1,0 1-1,0-1 0,3 1 1,0-1 21,0 0 0,0 0 0,0-1 0,0 0 0,0 1 0,0-2 0,0 1 0,6-3 0,-1 0-12,0 1 0,1 0-1,-1 1 1,14-2 0,-20 3-24,0 1 0,0 0 0,0 0 0,0 1-1,0-1 1,0 1 0,0-1 0,0 1 0,0 0 0,0 0 0,0 0 0,0 0 0,0 1 0,0-1 0,-1 1 0,1 0 0,-1 0 0,3 2 0,3 4-45,-1 0 0,-1 1 0,0 0 1,0 0-1,0 0 0,-1 1 0,7 20 1,21 77-326,-32-101 363,6 20-37,0-3 47,0 1 0,-2 0 0,-1 0 0,-1 0 0,-1 0-1,-1 26 1,-2-44 94,0 1 0,0-1 0,-1 0 0,-4 10 0,6-13-40,-1-1-1,0 0 1,-1 0 0,1 0-1,0 1 1,-1-1-1,1 0 1,-1-1-1,0 1 1,1 0 0,-1 0-1,0-1 1,0 1-1,-3 1 1,4-3-34,1 1 1,-1-1-1,1 0 0,-1 0 1,1 0-1,-1 1 0,1-1 1,0 0-1,-1 0 0,1 0 1,-1 0-1,1 0 0,-1 0 1,1 0-1,-1 0 0,1 0 1,-1 0-1,1 0 0,-1 0 1,1-1-1,-1 1 0,1 0 1,-1 0-1,1 0 0,0-1 1,-1 1-1,1 0 0,-1-1 1,1 1-1,0 0 0,-1-1 1,1 1-1,-6-19 140,7-21-58,3 23-73,1-1 0,1 1-1,0 0 1,1 1-1,17-31 1,58-71 17,-58 87-67,-1 0 0,-2-2 0,17-37 0,-35 64 3,0-1 0,-1 1 1,0-1-1,0 0 0,-1 0 0,0 0 1,0-8-1,0 14 18,-1 0 0,0-1 1,0 1-1,0-1 0,0 1 0,-1 0 0,1-1 0,0 1 1,-1 0-1,1-1 0,0 1 0,-1 0 0,0-1 0,1 1 0,-1 0 1,0 0-1,1 0 0,-1 0 0,0 0 0,0 0 0,0 0 1,0 0-1,0 0 0,0 0 0,0 0 0,-1 1 0,1-1 1,0 0-1,0 1 0,-1-1 0,1 1 0,0-1 0,0 1 1,-1 0-1,1-1 0,-1 1 0,1 0 0,0 0 0,-1 0 0,1 0 1,0 0-1,-3 1 0,-1 0 3,1 0 0,0 0-1,0 0 1,0 1 0,0 0 0,1 0 0,-1 0 0,0 0-1,1 0 1,-1 1 0,1 0 0,0-1 0,0 1 0,0 0-1,0 1 1,0-1 0,1 0 0,-4 8 0,2-5 18,1-1 1,0 1 0,1 0-1,-1 0 1,1 1 0,0-1-1,1 0 1,0 1-1,0-1 1,0 1 0,1 10-1,0-15-7,0 0-1,1 1 0,-1-1 1,1 0-1,-1 0 0,1 0 0,0 0 1,0 0-1,0 0 0,0-1 1,0 1-1,1 0 0,-1 0 1,0-1-1,1 1 0,-1-1 1,1 1-1,0-1 0,-1 0 1,1 1-1,0-1 0,0 0 0,0 0 1,0 0-1,0-1 0,0 1 1,0 0-1,0-1 0,0 1 1,0-1-1,0 0 0,0 0 1,1 1-1,3-2 0,7 1 8,-1-1 0,1 0-1,-1-1 1,18-5 0,75-28 30,-76 24-84,0 1 0,1 2 0,42-8-1,-70 16 32,0 0 0,0 0 0,0-1 0,0 1-1,0 0 1,0 1 0,1-1 0,-1 0 0,0 0-1,0 1 1,-1 0 0,1-1 0,0 1 0,0 0-1,0 0 1,0 0 0,0 0 0,-1 0 0,1 0-1,0 0 1,-1 1 0,1-1 0,1 3 0,4 3-32,-5-6 54,-1 0 1,0-1 0,1 1 0,-1 0 0,1 0-1,-1-1 1,1 1 0,-1-1 0,1 0 0,-1 1-1,1-1 1,-1 0 0,1 0 0,0 0 0,-1 0 0,1 0-1,-1 0 1,1 0 0,2-2 0,33-11 138,-22 7-100,15-3-130,56-10-1,-67 15-229,-14 3 235,0 0 0,1 0 0,-1-1-1,0 0 1,0 0 0,0 0 0,0 0 0,-1-1 0,1 0-1,4-4 1,1-4-187</inkml:trace>
</inkml:ink>
</file>

<file path=ppt/ink/ink23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27:57.96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11 14235,'34'9'1192,"9"-4"-1096,1-3 833,11-8-249,4-3-208,4-2-88</inkml:trace>
</inkml:ink>
</file>

<file path=ppt/ink/ink23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28:15.98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35 0 12419,'-12'12'1568,"-1"-1"-920,6-1-160,4-8 696,6-2-383,6-2-1,14 2-96,11 3-120,21 3-256,8 1-144,16 0-376,2 1-144,8-1-336,0-2-240,-10-5 640,-10-7-200,-26-9-177</inkml:trace>
</inkml:ink>
</file>

<file path=ppt/ink/ink23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28:16.43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0 112 12851,'18'-7'1304,"23"-13"-688,12-3-192,19 1 736,7 2-455,8 7-161,5 6-96,1 7-488,-3 7-288,-11 14 288,-13-1-128,-23 0-64</inkml:trace>
</inkml:ink>
</file>

<file path=ppt/ink/ink23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28:16.80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 1 12123,'36'3'1232,"4"18"-752,0 5-192,5 11 976,-2 9-792,-3 17-72,-7 5 49,-22 9-65,-11 2-56,-20 0-128,-13-1-112,-20-2 1920,-7-7-1712,-4-16 120,1-10 8</inkml:trace>
</inkml:ink>
</file>

<file path=ppt/ink/ink2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6:55:42.99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 6 16580,'-2'-6'1640,"3"7"-1464,9 11 496,4 4-240,9 7-224,9 1-40,8 0-136,6 2-8,4-6-48,2-1-64,-5-8-288,-3-1-216,-6-8-280,-8-2 656,-9-5-144,-2 0-152</inkml:trace>
</inkml:ink>
</file>

<file path=ppt/ink/ink24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28:07.93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0 14451,'5'390'3589,"-7"-224"-3469,2-122-107,-1-7 11,5 45-1,0-68-5,1-22 6,2-23 5,-7 30-29,22-156 77,17-89-20,-36 234-58,-1 0-1,2 0 1,0 0 0,8-18-1,-11 28-3,0-1 0,0 1 0,1 0 0,-1 0 0,1 0 0,-1 0 0,1 0 0,-1 0-1,1 0 1,0 1 0,0-1 0,0 1 0,0-1 0,0 1 0,1 0 0,-1-1 0,0 1-1,1 0 1,-1 1 0,1-1 0,-1 0 0,0 1 0,1-1 0,-1 1 0,1 0 0,0 0 0,-1 0-1,1 0 1,3 1 0,17 5-70,-1 2-1,0 0 1,-1 2-1,24 13 1,-29-15 45,-9-5 34,-1 1-1,0 0 0,0 0 0,0 0 0,-1 1 0,1-1 0,7 10 0,-11-12 17,0 1 0,-1-1 0,1 1 0,-1 0 0,1-1 0,-1 1 0,0 0 0,0 0 0,0 0 0,0 0 0,-1 0 0,1 0 0,-1 0 0,0 0 0,0 0 0,0 0 0,0 0 0,0 0 0,-1 0 0,1 0 0,-2 3 0,-1 2 83,-1 0 0,1 0-1,-1 0 1,-1-1 0,0 1 0,0-1 0,0 0 0,-1-1 0,0 1 0,0-1 0,-1 0 0,-11 8 0,8-7 13,0-1-1,0 0 1,0-1 0,-1 1-1,0-2 1,0 0-1,0 0 1,-22 3 0,29-6-157,-1-1 0,0 1 1,1-1-1,-1 0 0,1-1 1,-1 1-1,1-1 1,-1 0-1,1 0 0,0 0 1,-1-1-1,1 1 0,0-1 1,0 0-1,0 0 0,0-1 1,0 1-1,-5-6 0,7 6-30,0 0 0,0-1 0,0 1 0,0-1 0,0 0-1,1 0 1,-1 1 0,1-1 0,0 0 0,0 0 0,0 0 0,0 0-1,1 0 1,-1-1 0,1 1 0,-1 0 0,1 0 0,0 0 0,1 0-1,-1-1 1,0 1 0,1 0 0,0 0 0,0 0 0,0 0-1,0 0 1,2-3 0,13-19-614</inkml:trace>
</inkml:ink>
</file>

<file path=ppt/ink/ink24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28:08.50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89 106 15699,'-11'14'204,"1"0"-1,1 1 1,0 0-1,1 0 1,1 1 0,0 0-1,1 0 1,1 1-1,0 0 1,1 0-1,1 0 1,-2 34-1,5-50-193,0 0-1,0 0 1,0 0-1,0 0 1,0 1-1,1-1 0,-1 0 1,0 0-1,0 0 1,1 0-1,-1 0 1,1 0-1,-1 0 1,1 0-1,-1 0 0,1 0 1,0 0-1,0 1 1,0-2 3,-1 1-1,1-1 1,0 0 0,-1 0-1,1 0 1,-1 0 0,1 1 0,-1-1-1,1 0 1,0 0 0,-1 0-1,1 0 1,-1-1 0,1 1-1,0 0 1,-1 0 0,1 0 0,-1 0-1,1 0 1,-1-1 0,1 1-1,-1 0 1,1-1 0,0 0 0,3-1 40,-1-1 1,0 1-1,0-1 1,0 0-1,0-1 1,-1 1-1,1 0 1,3-7-1,2-9 81,0-1 0,-1 0 0,-1 0 0,-1-1 0,-1 0 0,0 0 0,-2 0 0,-1 0 0,0 0 0,-1 0 0,-6-36 0,6 56-125,0 0 0,0 0-1,0 0 1,0-1 0,0 1-1,-1 0 1,1 0-1,0 0 1,-1 0 0,1 0-1,0 0 1,-1 0 0,1 0-1,-1 0 1,0 0-1,1 0 1,-1 0 0,0 1-1,1-1 1,-1 0 0,0 0-1,0 1 1,0-1-1,-1 0 1,1 1-5,0 1-1,1-1 1,-1 1-1,0-1 1,0 1-1,0 0 1,0-1-1,1 1 1,-1 0-1,0 0 1,1 0-1,-1-1 1,0 1 0,1 0-1,-1 0 1,1 0-1,0 0 1,-1 0-1,1 0 1,0 0-1,-1 0 1,1 0-1,0 0 1,0 2 0,-3 11-10,0 1-1,1-1 1,0 21 0,2-27 2,0 0-1,1 1 1,0-1-1,0 0 1,1 0 0,0 0-1,4 12 1,-5-19 5,0 0 1,-1 1 0,1-1-1,0 0 1,-1 0-1,1 1 1,0-1 0,0 0-1,0 0 1,0 0 0,0 0-1,0 0 1,0 0 0,0 0-1,1-1 1,-1 1 0,0 0-1,1-1 1,-1 1 0,0-1-1,1 1 1,-1-1 0,0 1-1,1-1 1,-1 0 0,1 0-1,-1 0 1,1 0 0,-1 0-1,1 0 1,-1 0 0,0 0-1,1-1 1,-1 1 0,1-1-1,-1 1 1,0-1 0,1 1-1,-1-1 1,0 0 0,2-1-1,4-2 12,0 0-1,-1-1 0,0 0 1,0-1-1,0 1 0,6-8 1,-1-2-10,0 0 1,-1-1-1,0 0 1,-1 0-1,-1-1 1,-1 0-1,11-36 1,-17 44-78,-4 11 7,-5 12 5,-2 10 61,2 0 0,1 1 1,0 0-1,2 0 0,1 0 0,-1 37 1,5-61 3,0 1 0,0 0 0,0 0 0,0-1 0,0 1 0,0 0 1,0 0-1,1-1 0,-1 1 0,1 0 0,-1-1 0,1 1 0,-1 0 1,1-1-1,0 1 0,0-1 0,0 1 0,0-1 0,0 0 1,0 1-1,2 1 0,-1-3-21,0 1 0,-1 0 0,1-1 0,0 1 0,0-1 0,0 0 0,0 0 1,0 0-1,-1 1 0,1-2 0,0 1 0,0 0 0,0 0 0,0-1 0,0 1 0,-1-1 0,1 1 0,0-1 1,0 0-1,1-1 0,26-13-803,-24 12 394,0-1 0,1 1-1,-1 0 1,1 1-1,0-1 1,0 1 0,0 0-1,0 1 1,12-3-1,-10 6-568</inkml:trace>
</inkml:ink>
</file>

<file path=ppt/ink/ink24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28:09.12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53 15579,'0'-1'99,"0"-1"0,0 1 0,0-1 1,0 0-1,0 1 0,0-1 0,0 1 0,1-1 0,-1 0 0,1 1 0,-1-1 0,1 1 0,0-1 0,-1 1 0,1 0 0,0-1 0,0 1 0,0 0 0,0-1 0,0 1 0,2-1 0,0-1 30,0 2 0,0-1 0,0 0 0,0 1 0,0-1 0,1 1 0,-1 0 0,0 0 0,6-1 0,5 0 170,-1 1 1,1 1-1,26 2 1,-30-1-248,0 0 1,0 1-1,0 1 1,0-1-1,-1 2 0,1-1 1,-1 1-1,0 1 1,0 0-1,0 0 1,-1 1-1,0-1 1,13 14-1,-15-14-76,-1 1 1,0 1-1,0-1 0,0 1 1,-1 0-1,0 0 0,0 0 1,-1 0-1,0 1 0,-1-1 1,1 1-1,-1 0 0,-1 0 0,1 0 1,-1 0-1,-1 0 0,0 13 1,0-16 1,-1 0-19,1-1 0,0 0 0,0 1 0,0-1 0,2 8 0,-2-12 37,0 0 0,0 1 0,0-1 0,0 0 0,1 1 0,-1-1 0,0 0 0,0 1 0,0-1 0,1 0 0,-1 0 0,0 1 0,0-1 0,1 0 0,-1 0 0,0 1 0,0-1 0,1 0 0,-1 0 0,0 0 0,1 1 0,-1-1 0,0 0 0,1 0 0,-1 0 0,0 0 0,1 0 0,-1 0 0,1 0-1,0 0 2,0 0-1,1-1 0,-1 1 0,0-1 0,0 1 0,0-1 0,0 0 0,1 1 0,-1-1 0,0 0 0,0 0 0,1-1 0,11-11 30,-1 0 0,0 0 0,-1-1 0,-1 0 0,0-1 0,-1 0 0,-1-1 0,9-21 0,-16 35-7,-1-1-1,1 0 0,0 1 1,-1-1-1,0 0 1,1 1-1,-1-1 0,0 0 1,-1 0-1,0-4 0,1 6-12,0 1 0,0-1 0,0 1 0,0 0-1,-1-1 1,1 1 0,0-1 0,0 1-1,-1-1 1,1 1 0,0 0 0,-1-1 0,1 1-1,0 0 1,-1-1 0,1 1 0,0 0-1,-1-1 1,1 1 0,-1 0 0,1 0-1,-1-1 1,0 1 0,0 0 2,0 0 0,0 0 0,0 0 0,0 0 0,-1 1 0,1-1 0,0 0 0,0 0 0,0 1 0,0-1 0,0 1 0,0-1 0,0 1 0,0-1-1,-1 2 1,0 0-5,-1-1 0,1 1 0,0 0 0,0 1 0,0-1 0,0 0 0,0 0 0,0 1 0,0 0 0,1-1 0,0 1 0,-1 0 0,1-1 0,0 1 0,0 0 0,0 0-1,0 5 1,1-6-7,0-1-1,0 1 1,0 0-1,0-1 0,0 1 1,0 0-1,1-1 1,-1 1-1,1-1 0,-1 1 1,1-1-1,-1 1 1,1-1-1,0 1 0,0-1 1,0 1-1,0-1 1,0 0-1,0 0 0,0 0 1,0 1-1,0-1 1,1 0-1,-1 0 0,0 0 1,1-1-1,-1 1 1,1 0-1,-1 0 0,1-1 1,-1 1-1,1-1 1,-1 0-1,3 1 0,7 1-107,0-1 0,0 0 0,0-1 0,0 0 0,1-1 0,-1 0 0,17-4 0,1-3-319,43-16 1,-20 4 155,-1-3-85</inkml:trace>
</inkml:ink>
</file>

<file path=ppt/ink/ink24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28:09.94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267 409 14091,'-20'2'474,"0"1"0,1 1 0,-1 0 0,1 1 0,0 2 0,-21 8 0,33-11-368,0-1 1,0 1-1,0 0 1,0 1 0,0 0-1,1 0 1,0 0-1,0 1 1,0 0-1,1 0 1,0 1-1,0-1 1,1 1 0,-1 0-1,1 0 1,1 0-1,-5 14 1,7-18-88,0 0 0,0 1 0,1-1 0,-1 0 0,1 0 0,0 1 0,0-1 1,0 0-1,0 1 0,1-1 0,-1 0 0,1 0 0,0 1 0,0-1 0,0 0 0,3 5 0,-2-5-6,-1-1-1,1 0 1,0 0-1,0 0 1,0 0-1,0 0 1,0-1-1,0 1 1,0-1-1,1 1 1,-1-1-1,1 0 1,-1 0-1,1 0 1,-1 0-1,1 0 1,0 0-1,-1-1 1,1 1-1,4-1 1,3 0 13,0-1 1,-1 1 0,1-2-1,0 0 1,-1 0 0,1 0-1,-1-1 1,1-1 0,-1 0 0,0 0-1,-1 0 1,11-8 0,4-3 47,-1-2 1,0 0-1,20-22 1,-29 27-30,-2-1 0,1 0 0,-1-1 0,-1 0 0,-1 0 0,0-1 0,0 0 0,9-26 0,-18 38 10,-4 10-38,-6 13-10,3 3-8,0 1-1,-5 30 1,10-41-10,0 0 0,1 0 0,1 0 0,0 0 0,4 25-1,-4-37 11,0 1-1,0-1 1,1 1-1,-1-1 1,1 0-1,-1 1 1,1-1-1,-1 1 1,1-1-1,0 0 0,-1 0 1,1 1-1,0-1 1,0 0-1,0 0 1,0 0-1,0 0 1,2 1-1,-2-1 0,0-1 1,0 0-1,0 1 0,0-1 0,0 0 0,0 0 1,0 0-1,0 0 0,0 0 0,0 0 1,0 0-1,0 0 0,1 0 0,-1-1 1,0 1-1,0 0 0,0 0 0,0-1 0,1 0 1,3-2-9,1-1 1,-1 0-1,-1 1 0,1-1 1,0-1-1,-1 1 1,6-9-1,16-23-30,-1-2 1,-3-1-1,24-53 1,38-130-44,-73 192 72,-6 16 12,0-1 0,0 1 1,-1-1-1,-1 0 1,2-28-1,-5 42 0,0 1 0,0-1 0,0 1 0,0-1 0,0 1 0,0-1 0,0 0 1,0 1-1,0-1 0,0 1 0,0-1 0,-1 0 0,1 1 0,0-1 0,0 1 0,-1-1 0,1 1 0,0-1 0,-1 1 0,1-1 0,-1 0 0,-8 6 35,-9 24 33,-3 22 43,4 1 0,1 0 0,3 2 0,-9 76 0,16-86-30,3 0-1,2 54 0,1-93-79,0-1 0,0 0 0,1 1 1,0-1-1,0 0 0,0 1 0,1-1 0,3 7 0,-5-10-6,1 0 0,-1 0 1,1-1-1,0 1 0,-1 0 1,1 0-1,0-1 0,0 1 0,0-1 1,0 1-1,-1-1 0,1 1 1,0-1-1,0 1 0,0-1 1,0 0-1,0 0 0,0 1 0,0-1 1,0 0-1,0 0 0,0 0 1,0 0-1,0 0 0,0 0 1,0 0-1,0-1 0,0 1 0,0 0 1,0 0-1,0-1 0,0 1 1,0-1-1,0 1 0,0-1 0,-1 1 1,1-1-1,0 1 0,0-1 1,1-1-1,4-3-19,0 0 0,-1-1 0,0 1 1,0-1-1,0 0 0,0-1 0,-1 1 0,0-1 1,-1 0-1,1 0 0,3-13 0,-2 5 14,0 0 0,-2-1-1,0 1 1,2-28 0,-6 7 45,1 34-31,-1 0-1,1 0 1,-1 0-1,1 0 1,-1 0 0,0 0-1,0 1 1,0-1 0,0 0-1,0 0 1,0 1-1,0-1 1,-1 1 0,-1-3-1,2 3-2,1 1 0,0 0 0,-1 0 1,1-1-1,0 1 0,-1 0 0,1 0 0,-1-1 0,1 1 0,-1 0 0,1 0 0,0 0 0,-1 0 0,1-1 0,-1 1 1,1 0-1,-1 0 0,1 0 0,-1 0 0,1 0 0,0 0 0,-1 0 0,1 1 0,-1-1 0,1 0 0,-1 0 1,1 0-1,-1 0 0,0 1 0,-7 12 46,7-8-43,0-1-1,0 0 0,0 0 1,1 1-1,0-1 0,0 5 1,0-6-7,1 1 0,-1-1 1,1 0-1,0 1 1,0-1-1,0 0 1,0 0-1,1 0 1,-1 0-1,1 0 0,0 0 1,0-1-1,0 1 1,0 0-1,0-1 1,1 0-1,-1 1 1,1-1-1,-1 0 1,1 0-1,0-1 0,0 1 1,0 0-1,0-1 1,0 0-1,0 0 1,0 0-1,0 0 1,7 1-1,-2-1 4,0 0-1,0-1 1,0 0 0,1-1-1,-1 1 1,0-2 0,0 1-1,0-1 1,0 0 0,0-1-1,8-3 1,3-3 14,-1-1 1,0-1 0,0-1-1,-1 0 1,26-25-1,-33 27-1,-1 0-1,1 0 1,-2-1-1,1 0 1,-1-1-1,-1 0 1,0 0-1,-1 0 0,7-21 1,-12 30-14,0 1 1,-1 0-1,1-1 1,-1 1-1,0-1 0,0 1 1,0 0-1,0-1 1,0 1-1,0-1 1,-1-3-1,0 6-1,1-1 0,-1 0 0,1 0 0,0 0 0,-1 1 0,0-1 0,1 0 0,-1 1 0,1-1 0,-1 0 1,0 1-1,0-1 0,1 1 0,-1-1 0,0 1 0,0-1 0,0 1 0,1 0 0,-1-1 0,0 1 0,0 0 0,0 0 0,0 0 0,0-1 0,0 1 0,0 0 0,1 0 0,-1 0 0,0 0 0,0 1 0,0-1 0,0 0 1,0 0-1,-1 1 0,-4 1 2,1 0 1,-1 0 0,0 1-1,1 0 1,0 0 0,0 0-1,0 0 1,0 1 0,0 0-1,1 0 1,0 0 0,-7 9-1,0 0 30,2 1-1,0-1 0,-12 26 1,15-28-6,2 1 1,-1 0-1,2 0 1,-1 0-1,2 0 1,0 1-1,0-1 1,1 1-1,1-1 1,0 1-1,0-1 1,4 21-1,-2-27-33,-1 0 0,1 0-1,0 0 1,0-1 0,0 1-1,1 0 1,0-1 0,0 0 0,1 0-1,-1 0 1,1 0 0,0 0-1,0-1 1,1 1 0,0-1-1,-1 0 1,1-1 0,0 1-1,1-1 1,-1 0 0,1 0 0,-1-1-1,1 0 1,0 0 0,0 0-1,0 0 1,8 0 0,-7-1-39,0 0 0,-1-1 0,1 1 0,-1-2 0,1 1 0,0-1 0,-1 1 0,1-2 1,-1 1-1,1-1 0,-1 0 0,0 0 0,0-1 0,0 0 0,0 0 0,0-1 0,0 1 0,7-7 0,-7 3-17,-1 0 0,1 0 0,5-10 0</inkml:trace>
</inkml:ink>
</file>

<file path=ppt/ink/ink24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28:10.36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26 17580,'2'3'888,"5"-4"-2256,6-1 1480,1-8-184,3-5-168</inkml:trace>
</inkml:ink>
</file>

<file path=ppt/ink/ink24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28:10.86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2 16371,'8'-1'1297,"-2"8"-993,-2 10-136,2 16 464,0 7-176,1 15-240,1 4-152,-2 7-280,0-1-272,-3-4-280,-2-5 608,-5-13-128,-5-6-120</inkml:trace>
</inkml:ink>
</file>

<file path=ppt/ink/ink24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28:11.30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80 681 15075,'21'-2'1313,"21"2"-897,9-1-184,18-2 448,7-3-208,4-1-192,2-1-208,-7-1-504,-8-1-8,-18-2 296,-11 0-104,-22-6-120</inkml:trace>
  <inkml:trace contextRef="#ctx0" brushRef="#br0" timeOffset="1">8 172 14707,'-7'-11'1304,"13"-8"-783,5-4-169,9 0 608,7-1-240,9-1-280,7 2-160,6 9-384,4 4-248,4 11 792,1 5-496,3 9-72,-2 3-40</inkml:trace>
</inkml:ink>
</file>

<file path=ppt/ink/ink24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28:11.72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8 15 13811,'-2'14'662,"0"-2"-235,0 0 0,1 0 0,1 0 0,0 17 0,0-28-384,0 0 0,0 1 1,0-1-1,1 1 0,-1-1 0,0 0 0,0 1 1,1-1-1,-1 0 0,1 1 0,0-1 1,-1 0-1,1 1 0,0-1 0,0 0 0,-1 0 1,1 0-1,0 0 0,0 0 0,0 0 0,1 0 1,-1 0-1,0 0 0,0-1 0,0 1 1,1 0-1,-1-1 0,0 1 0,1-1 0,-1 1 1,0-1-1,1 0 0,-1 1 0,0-1 1,1 0-1,-1 0 0,1 0 0,-1 0 0,1 0 1,-1 0-1,0-1 0,1 1 0,-1 0 1,1-1-1,0 0 0,15-6 74,-1 0-1,0-1 1,0-1-1,-1 0 1,0-1-1,-1-1 1,14-12 0,22-16 82,-48 37-197,0 1 0,0-1 0,1 1 0,-1 0 0,0 0 0,1 0-1,-1 0 1,1 0 0,-1 0 0,1 0 0,-1 1 0,1 0 0,5-1 0,-7 1-5,0 1 1,0-1-1,0 0 0,0 1 1,-1-1-1,1 1 1,0 0-1,0-1 0,0 1 1,0 0-1,0-1 1,-1 1-1,1 0 0,0 0 1,-1 0-1,1-1 1,0 1-1,-1 0 1,1 0-1,-1 0 0,0 0 1,1 0-1,-1 0 1,0 0-1,0 0 0,1 0 1,-1 0-1,0 1 1,0-1-1,0 0 1,0 0-1,0 0 0,0 0 1,-1 2-1,-1 15-35,0 0-1,-10 35 1,8-38 24,0 0-1,1 1 1,1-1 0,-1 24-1,3-38 4,0-1 0,0 1 0,0-1 0,0 1 0,0 0 0,0-1 0,0 1 0,0-1 0,0 1-1,1-1 1,-1 1 0,0-1 0,0 1 0,1-1 0,-1 1 0,0-1 0,1 1 0,-1-1 0,0 1-1,1-1 1,-1 0 0,1 1 0,-1-1 0,0 1 0,1-1 0,-1 0 0,2 1 0,-1-1-18,0 0 0,0 0 0,1 0 0,-1 0 0,0 0 1,0 0-1,0 0 0,1 0 0,-1 0 0,0-1 0,0 1 0,2-1 1,33-19-334,-35 19 376,31-24-195,3-14-70</inkml:trace>
</inkml:ink>
</file>

<file path=ppt/ink/ink24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28:12.16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8 97 14635,'-3'15'338,"1"-1"0,1 1-1,0 0 1,1-1 0,0 1-1,1 0 1,1 0 0,5 19-1,-6-27-289,1-1 0,0 1 0,0-1 0,1 1 0,0-1 0,0 0 0,0 0 0,1 0 0,0-1 0,0 1 0,0-1 0,1 0 0,0 0 0,0-1 0,0 1 0,0-1 0,1 0-1,0 0 1,-1-1 0,8 4 0,-10-6-48,0 0 0,-1 0 0,1 0 0,0-1 0,0 1 1,0 0-1,0-1 0,0 0 0,0 0 0,-1 0 0,1 0 0,0 0 0,0-1 0,0 1 0,0-1 0,0 0 0,0 0 0,-1 0 0,1 0 0,0 0 0,-1 0 0,1-1 0,-1 1 0,1-1 0,-1 0 0,0 0 0,0 0 0,0 0 0,0 0 0,0 0 0,0-1 0,0 1 0,-1-1 0,1 1 0,-1-1 0,2-5 0,1-1 5,0-1-1,-1 0 0,-1-1 0,0 1 0,0 0 0,-1-1 0,0 1 0,-1-1 0,-1-11 0,0 10 69,0 0 0,-1 0 1,0 1-1,-1-1 0,0 1 1,-1-1-1,0 1 0,-1 0 1,-8-13-1,13 23-57,-1 0 0,0 0 0,0-1-1,0 1 1,1 0 0,-1 1 0,0-1 0,0 0-1,0 0 1,0 0 0,-1 1 0,1-1 0,0 0-1,-2 0 1,3 1-3,-1 0-1,1 0 1,0 0-1,-1 0 1,1 0-1,-1 0 1,1 0-1,-1 0 0,1 0 1,-1 0-1,1 0 1,-1 1-1,1-1 1,0 0-1,-1 0 1,1 0-1,-1 1 1,1-1-1,0 0 0,-1 1 1,1-1-1,0 0 1,-1 1-1,1-1 1,0 0-1,-1 1 1,0 2 16,0-1 1,0 0-1,0 1 1,0-1-1,1 1 1,-1-1-1,1 1 1,-1 0-1,1-1 1,0 1-1,0-1 1,0 1-1,1 3 1,-1-3-29,0 0 1,1 0-1,0 0 0,-1 0 1,1 0-1,0 0 0,0 0 1,1 0-1,-1 0 0,1-1 1,-1 1-1,1 0 1,0-1-1,0 0 0,0 1 1,0-1-1,0 0 0,1 0 1,-1 0-1,1 0 0,-1 0 1,1-1-1,5 3 0,-2-2-3,-1-1-1,1 0 0,-1 0 0,1 0 0,0-1 1,-1 0-1,1 0 0,-1 0 0,1-1 0,0 0 1,-1 0-1,1 0 0,5-3 0,10-3 6,0-1-1,0-1 0,29-17 0,-38 18 21,-1 1 0,1-2 0,-2 1 0,1-1 0,-1-1 0,17-20 0,-26 28-14,0 1 0,0-1 0,0 0 0,0 1 0,0-1 0,-1 0 0,1 1 0,-1-1 0,1 0 0,-1 0 0,1 0 0,-1 0 0,0 1 0,0-5 0,0 6-4,0-1-1,0 1 1,-1-1 0,1 1 0,0-1 0,0 1-1,0 0 1,0-1 0,-1 1 0,1-1-1,0 1 1,-1 0 0,1-1 0,0 1 0,0 0-1,-1-1 1,1 1 0,-1 0 0,1 0-1,0-1 1,-1 1 0,1 0 0,-1-1 0,0 1 3,0 0-1,0 0 1,0 0 0,-1 0 0,1 0 0,0 0 0,0 0 0,0 0 0,0 0 0,0 1 0,0-1 0,0 0 0,-2 2 0,-4 1 23,0 1 1,1 0-1,0 1 0,0-1 0,0 1 1,0 1-1,1-1 0,0 1 0,0 0 1,0 0-1,1 0 0,-5 9 0,-1 4 30,0 0-1,2 0 0,-8 26 0,11-31-33,2 0 0,-1 0-1,2 0 1,0 1 0,1-1 0,0 1 0,3 24-1,-2-35-48,1 0-1,-1 0 0,1 0 0,0 0 0,0 0 0,1 0 0,-1 0 0,1 0 1,-1-1-1,1 1 0,1-1 0,-1 1 0,0-1 0,1 0 0,0 0 0,-1 0 1,1 0-1,0 0 0,1-1 0,-1 1 0,0-1 0,1 0 0,-1 0 0,1 0 1,0 0-1,0-1 0,-1 0 0,1 1 0,0-1 0,0-1 0,6 2 1,1-2-70,1 0 0,-1 0 0,0-1 0,0-1 1,0 0-1,0 0 0,0-1 0,0-1 0,0 1 1,-1-2-1,14-7 0,27-19-267</inkml:trace>
</inkml:ink>
</file>

<file path=ppt/ink/ink24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28:12.58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162 0 15387,'-20'6'754,"-4"2"76,-26 10 0,44-15-741,1-1 1,0 1-1,-1 0 1,1 0-1,0 1 1,1 0-1,-1-1 1,1 2-1,-1-1 1,-4 6-1,9-9-91,-1 0 0,0 0 0,0 0 1,1 0-1,-1 0 0,0 1 0,1-1 0,-1 0 0,1 0 0,-1 0 0,1 1 0,0-1 0,-1 0 0,1 0 0,0 1 0,0-1 0,0 0 0,0 0 0,0 1 0,0-1 0,0 0 0,1 1 0,-1-1 0,0 0 0,1 0 0,-1 0 0,1 1 0,-1-1 1,1 0-1,0 0 0,-1 0 0,1 0 0,0 0 0,0 0 0,0 0 0,1 1 0,1 0-25,0 0 1,0-1 0,0 1-1,0-1 1,0 1-1,0-1 1,0 0-1,1 0 1,-1-1 0,1 1-1,-1 0 1,5-1-1,13 0-77,4 0 29,0 1-1,-1 1 0,1 2 1,37 9-1,-56-12 98,-1 1-1,1 0 0,-1 0 0,0 0 0,0 1 1,0 0-1,0 0 0,0 0 0,-1 1 0,1 0 1,-1 0-1,0 0 0,0 0 0,-1 0 0,1 1 1,-1 0-1,0-1 0,0 1 0,0 0 0,-1 1 1,0-1-1,0 0 0,0 1 0,-1-1 0,2 10 1,-3-9 52,0 0 0,0-1 1,0 1-1,-1 0 1,0 0-1,0 0 1,-1-1-1,0 1 0,0-1 1,0 1-1,0-1 1,-1 0-1,0 0 0,0 0 1,0 0-1,-1 0 1,1-1-1,-1 1 1,-9 6-1,10-8-69,0-1-1,1 1 1,-1-1-1,0 0 1,-1 0-1,1 0 1,0-1 0,0 1-1,-1-1 1,1 0-1,-1 0 1,1 0-1,-1 0 1,0-1-1,1 1 1,-1-1 0,0 0-1,1 0 1,-1 0-1,0 0 1,1-1-1,-1 0 1,1 0 0,-1 0-1,1 0 1,-1 0-1,1-1 1,0 1-1,-1-1 1,1 0-1,0 0 1,-4-3 0,-11-16-109,5-8-74</inkml:trace>
</inkml:ink>
</file>

<file path=ppt/ink/ink2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6:55:43.40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235 0 15171,'-23'32'1569,"-1"4"-1049,-5 7-184,-1 5 712,1 14-568,4 4-16,3 0-136,6-3-216,6-7-440,6-6-176,1-7-320,5-7 616,-5-12-72,-6-8-192,-1-13 0</inkml:trace>
</inkml:ink>
</file>

<file path=ppt/ink/ink25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28:13.24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0 16251,'1'1'85,"0"-1"0,0 0 0,0 1 0,0-1 0,0 0-1,0 1 1,0-1 0,0 1 0,0-1 0,0 1-1,-1 0 1,1-1 0,0 1 0,0 0 0,-1 0 0,1 0-1,0-1 1,-1 1 0,1 0 0,-1 0 0,1 0-1,-1 0 1,0 0 0,1 0 0,-1 1 0,6 33 318,-4-20 88,-1-3-366,84 457 1345,-83-459-1467,9 28 8,-10-37-8,-1 0 0,0 0 0,0 0 0,1 0 0,-1 0 0,1 0 0,-1 0 0,1 0 0,-1 0 0,1 0 1,0 0-1,0 0 0,-1-1 0,1 1 0,0 0 0,0-1 0,0 1 0,-1 0 0,1-1 0,0 1 0,0-1 0,0 1 0,0-1 1,0 0-1,0 1 0,0-1 0,2 0 0,-2 0 1,0-1 0,0 0 0,1 1 0,-1-1 0,0 0 0,0 0 0,0 0 0,0 0 0,0 0 0,0 0 0,0 0 0,0 0 0,0-1 0,-1 1 0,1 0 0,0 0 0,-1-1 0,1 1 0,-1 0 0,1-1 0,-1 1 0,0 0 0,0-1 0,1-2 0,0-3 12,6-20 36,-1 0 1,-2-1-1,-1 0 1,-1 1-1,-1-1 1,-1 0-1,-2 0 0,-9-48 1,10 69-48,1 6-4,0-1 0,0 1 0,-1-1 0,1 1 1,0-1-1,-1 1 0,1-1 0,-1 1 0,1-1 0,-1 1 0,0-1 0,0 1 0,1 0 1,-1-1-1,0 1 0,0 0 0,0 0 0,-1 0 0,1 0 0,0 0 0,0 0 1,-2-1-1,2 1-2,1 1 1,0 0-1,-1 0 1,1 0-1,-1 0 1,1 0 0,0 0-1,-1 0 1,1 0-1,0 0 1,-1 0-1,1 1 1,0-1-1,-1 0 1,1 0 0,0 0-1,-1 0 1,1 0-1,0 1 1,0-1-1,-1 0 1,1 0 0,0 1-1,-1-1 1,1 0-1,0 0 1,0 1-1,0-1 1,-1 0-1,1 1 1,0-1 0,-4 17-22,4 17-40,1-24 41,1-1-1,0-1 1,0 1 0,0 0-1,1 0 1,1-1-1,0 1 1,0-1-1,0 0 1,1-1 0,0 1-1,9 10 1,-11-15 17,0 0 0,0 0-1,1 0 1,-1-1 0,1 1 0,0-1 0,0 1 0,-1-1 0,1-1 0,1 1 0,-1 0 0,0-1 0,0 0 0,0 0 0,1 0 0,-1-1 0,1 1 0,-1-1 0,0 0 0,1 0 0,-1-1-1,1 1 1,-1-1 0,0 0 0,0 0 0,1-1 0,6-2 0,-4 0 14,0 0 0,-1 0-1,1 0 1,-1-1 0,0 0 0,0 0-1,-1 0 1,1-1 0,-1 0 0,-1 0-1,6-7 1,-5 4 20,1 0-1,-1-1 1,-1 0 0,0 0 0,0 0-1,-1 0 1,3-14 0,-6 22-27,1-1 1,-1 1-1,0 0 0,0 0 1,0-1-1,0 1 1,0 0-1,-1 0 0,1-1 1,-1 1-1,1 0 1,-1 0-1,-2-4 0,3 6-3,0-1 1,0 1-1,-1 0 0,1-1 0,0 1 0,0 0 0,-1 0 0,1-1 0,0 1 0,0 0 1,-1 0-1,1 0 0,0 0 0,-1-1 0,1 1 0,0 0 0,-1 0 0,1 0 0,0 0 0,-1 0 1,1 0-1,0 0 0,-1 0 0,1 0 0,0 0 0,-1 0 0,1 0 0,0 0 0,-1 0 1,1 0-1,-1 0 0,0 1 0,0 0 0,-1 0-1,1 0 1,0 0 0,0 0 0,0 0 0,0 0 0,0 1 0,0-1 0,1 0 0,-1 0-1,-1 2 1,-6 14-13,1 0-1,0 0 1,1 1 0,1 0-1,-6 32 1,7-20 3,1 1 0,2 52 0,1-78 6,1 0 0,-1 0 0,1 0 0,0 0 0,0 0 0,0 0 0,1 0 0,-1 0 0,6 8 0,-6-11-13,0-1 0,1 1 0,-1-1 0,0 0 0,1 1-1,-1-1 1,1 0 0,0 0 0,-1 0 0,1 0 0,0 0 0,0 0 0,-1-1 0,1 1 0,0-1 0,0 1 0,0-1 0,0 1 0,0-1 0,0 0 0,0 0-1,0 0 1,0 0 0,0-1 0,0 1 0,-1 0 0,5-2 0,3-1-131,1 0 1,-1 0-1,0-2 1,0 1-1,0-1 0,-1 0 1,1-1-1,7-6 0,8-9-138,27-29-1,-9 4-158</inkml:trace>
</inkml:ink>
</file>

<file path=ppt/ink/ink25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28:13.82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24 29 15571,'-4'-8'397,"3"7"-317,0-1 0,0 0 0,0 0 0,0 0-1,0 1 1,0-1 0,0 1 0,-1-1 0,1 1 0,0-1-1,-3-1 1,4 3-72,0 0 0,0 0-1,0 0 1,-1 0 0,1 0 0,0 0-1,0 0 1,0 0 0,0 0-1,0 0 1,0 0 0,0 0 0,-1 0-1,1 0 1,0 0 0,0 0-1,0 0 1,0 0 0,0 1 0,0-1-1,0 0 1,0 0 0,0 0-1,-1 0 1,1 0 0,0 0-1,0 0 1,0 0 0,0 0 0,0 0-1,0 0 1,0 1 0,0-1-1,0 0 1,0 0 0,0 0 0,0 0-1,0 0 1,0 0 0,0 0-1,0 1 1,0-1 0,0 0 0,0 0-1,0 0 1,0 0 0,0 0-1,0 0 1,0 0 0,0 1 0,0-1-1,0 12 280,3 13 33,104 367 371,-104-384-683,16 43 11,-18-48-16,0 0-1,1 0 0,0 0 0,0 0 1,-1 0-1,2-1 0,-1 1 0,0-1 0,0 1 1,1-1-1,0 0 0,4 3 0,-7-5-1,0 1-1,1-1 1,-1 0 0,0 0-1,1 0 1,-1 0-1,0 0 1,1 0-1,-1 1 1,1-1 0,-1 0-1,0 0 1,1 0-1,-1 0 1,0 0 0,1-1-1,-1 1 1,1 0-1,-1 0 1,0 0-1,1 0 1,-1 0 0,0 0-1,1-1 1,-1 1-1,0 0 1,1 0-1,-1 0 1,0-1 0,1 1-1,-1 0 1,0 0-1,1-1 1,5-15 25,-6-20 100,-2 21-10,-2 0-1,0 1 1,-1-1-1,0 1 0,-1 0 1,-1 0-1,0 1 1,0 0-1,-2 0 0,0 1 1,0 0-1,-15-14 1,7 16 23,16 10-133,1 0-1,-1 0 1,1 0-1,-1 0 1,1 0 0,0 0-1,-1 0 1,1 0-1,-1 0 1,1 1 0,0-1-1,-1 0 1,1 0-1,-1 0 1,1 0 0,0 1-1,-1-1 1,1 0-1,0 0 1,-1 1-1,1-1 1,0 0 0,-1 0-1,1 1 1,-1 0-1,1 0 5,-1 1-1,1 0 1,-1 0-1,1 0 1,-1-1-1,1 1 1,0 0-1,0 0 0,0 0 1,0 0-1,0 0 1,1-1-1,-1 1 1,0 0-1,1 0 1,1 2-1,1 7-19,1-1-1,0 0 1,1 0 0,1 0 0,-1-1-1,1 1 1,1-2 0,0 1-1,0-1 1,0 0 0,1 0-1,14 10 1,-17-14 5,0-1-1,0 0 1,1 0-1,-1 0 0,1-1 1,0 0-1,0 0 1,-1 0-1,1-1 1,0 0-1,1 0 1,-1 0-1,0-1 1,0 0-1,0 0 1,0-1-1,0 1 1,0-2-1,0 1 1,0 0-1,0-1 1,0 0-1,0 0 1,7-5-1,-4 1 17,0 0-1,0 0 1,-1-1-1,0 0 1,0 0 0,-1-1-1,0 0 1,0 0-1,-1-1 1,0 0 0,0 0-1,-1 0 1,0-1-1,-1 0 1,0 0 0,4-15-1,-7 5 34,-1 21-43,0-1 1,-1 0 0,1 0-1,0 0 1,0 0 0,0 1-1,0-1 1,-1 0 0,1 0-1,0 0 1,0 0 0,0 0 0,0 0-1,-1 0 1,1 0 0,0 1-1,0-1 1,-1 0 0,1 0-1,0 0 1,0 0 0,0 0-1,-1 0 1,1 0 0,0 0-1,0 0 1,0 0 0,-1 0-1,1-1 1,0 1 0,0 0-1,0 0 1,-1 0 0,1 0-1,0 0 1,0 0 0,0 0-1,-1 0 1,1-1 0,0 1-1,0 0 1,0 0 0,0 0-1,0 0 1,-1-1 0,1 1-1,0 0 1,0 0 0,0 0-1,0-1 1,0 1 0,0 0-1,0 0 1,0 0 0,0-1-1,-5 10 16,0 1 0,0-1-1,1 1 1,1 0-1,0 0 1,0 0-1,-1 12 1,0 7 64,-1 39 0,5-63-69,-1 10 45,1 0 0,3 21 0,-3-34-50,1 1 1,-1-1-1,0 1 1,1-1-1,0 1 1,-1-1-1,1 0 1,0 1-1,0-1 1,0 0-1,1 0 1,-1 0-1,0 1 1,1-1-1,-1-1 1,1 1-1,0 0 1,0 0-1,0-1 0,0 1 1,0-1-1,3 3 1,-3-4-17,-1 0 0,0 1 1,1-1-1,-1 0 0,1 0 0,-1 0 1,1 0-1,-1 0 0,1 0 0,-1 0 1,0 0-1,1-1 0,-1 1 0,1-1 1,-1 1-1,0-1 0,1 1 0,1-2 0,0 0-60,0-1-1,0 1 0,0 0 1,-1-1-1,1 0 1,-1 0-1,3-3 0,2-5-396,-1 0 0,-1 0 0,8-18-1,-7 11 184,-1 0-1,-1-1 0,5-31 0,-6-6-434</inkml:trace>
</inkml:ink>
</file>

<file path=ppt/ink/ink25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28:14.23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19 0 13195,'-12'3'1600,"6"19"-960,6 1-296,7 1 1793,4 3-1673,8-4-744,4-1 1456,1-7-1168,4-2 24,-1-3 0</inkml:trace>
</inkml:ink>
</file>

<file path=ppt/ink/ink25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28:14.82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219 41 15891,'-12'-6'670,"-1"0"-1,0 0 0,0 1 0,0 1 0,-24-5 0,33 9-584,0-1-1,-1 1 1,1 0-1,0 0 0,-1 1 1,1-1-1,0 1 1,-1 0-1,1 0 1,0 1-1,0-1 1,0 1-1,0 0 1,0 0-1,0 0 0,0 0 1,1 1-1,-1-1 1,1 1-1,0 0 1,0 0-1,-4 5 1,5-5-86,-1 0 1,1 0 0,0 0 0,0 0-1,0 1 1,0-1 0,0 1-1,1-1 1,0 1 0,-1 0 0,1 0-1,1-1 1,-1 1 0,0 0-1,1 0 1,0 0 0,0 0 0,0 0-1,1 0 1,-1 0 0,1-1-1,0 1 1,0 0 0,3 7 0,-2-8-11,0 0 1,0 1 0,1-1-1,-1 0 1,1 0 0,0 0-1,-1 0 1,2-1 0,-1 1-1,0-1 1,0 0 0,1 0-1,-1 0 1,1 0 0,0 0-1,-1-1 1,1 0 0,0 0-1,0 0 1,0 0 0,0 0-1,0-1 1,0 0 0,6 0-1,2-1 7,0 0 0,-1-1 0,1 0-1,0-1 1,-1 0 0,0-1 0,15-7-1,74-44-11,-20 10 13,-77 43-1,0 1 1,0 0-1,0-1 0,0 1 0,0 0 1,0 1-1,0-1 0,1 0 1,-1 1-1,0 0 0,0 0 0,0 0 1,5 0-1,-7 1 2,1-1 0,-1 1 0,0 0 0,1 0 1,-1 0-1,0-1 0,0 1 0,1 0 0,-1 1 0,0-1 0,0 0 1,0 0-1,0 0 0,0 1 0,-1-1 0,1 0 0,0 1 0,-1-1 1,1 1-1,-1-1 0,1 1 0,-1-1 0,1 1 0,-1-1 0,0 1 1,0-1-1,0 3 0,0 9 36,0 0 0,-1-1 0,-1 1 0,0-1 0,-7 25 1,-4 21 115,14-50-14,2-8-31,10-12 26,12-24-39,70-106-494,-94 140 385,20-20-204,-20 22 211,-1-1 0,1 1 0,-1-1 0,1 1 0,-1 0-1,1-1 1,-1 1 0,1 0 0,0-1 0,-1 1 0,1 0 0,-1 0 0,1 0 0,0-1 0,-1 1 0,1 0 0,0 0 0,-1 0 0,1 0 0,0 0 0,-1 0 0,1 0 0,0 0 0,-1 1 0,1-1 0,-1 0 0,1 0 0,0 0 0,-1 1 0,1-1 0,-1 0 0,1 1 0,-1-1 0,1 0 0,-1 1 0,1-1 0,-1 1 0,1-1 0,-1 1 0,1-1 0,-1 1 0,1 0 0,1 4-21,0-1-1,0 1 1,0 0 0,-1 0-1,0 0 1,0 0 0,0 0-1,0 6 1,-1 48-49,0-23 79,0-25 9,0-2 15,0 0 0,0-1 0,1 1 0,0 0 0,1-1 0,0 1 0,0-1 0,1 0 0,4 11-1,-6-18-14,-1 0 0,1 0-1,-1 0 1,1 0 0,0 0-1,-1 0 1,1 0-1,0 0 1,0-1 0,0 1-1,0 0 1,0-1 0,0 1-1,0 0 1,0-1-1,0 1 1,0-1 0,0 1-1,0-1 1,0 0 0,0 1-1,1-1 1,-1 0-1,0 0 1,2 0 0,0 0-3,-1-1 1,1 0 0,-1 1-1,1-1 1,-1 0-1,1-1 1,-1 1 0,1 0-1,-1-1 1,4-2-1,5-6-66,-1 0-1,0 0 0,11-15 1,74-107-1869,-76 111 1104,-19 21 810,0 0 0,1 0 0,-1-1 0,0 1 0,1 0 0,-1 0 0,0 0 0,1 0 0,-1 0 0,0 0 0,1 0 0,-1 0 0,0 0 0,1 0 0,-1 0 0,0 0 0,1 0 0,-1 0 0,1 0 0,-1 0 0,0 0 0,1 0 0,-1 0 0,1 1 0,5 11-45,-4 6 308,-1-10-78,-1 0 0,1 0 0,1 0 0,2 9 0,-4-16-131,0-1 0,1 1 0,-1 0 0,0 0 0,1 0 0,-1 0-1,0 0 1,1-1 0,-1 1 0,1 0 0,0 0 0,-1-1 0,1 1 0,-1 0 0,1-1 0,0 1-1,0-1 1,-1 1 0,1-1 0,0 1 0,0-1 0,0 0 0,-1 1 0,1-1 0,0 0 0,0 1 0,0-1-1,0 0 1,0 0 0,0 0 0,0 0 0,0 0 0,0 0 0,-1 0 0,1 0 0,0 0 0,0-1 0,0 1-1,0 0 1,0-1 0,0 1 0,1-1 0,3-2 80,0 0 0,0 0 0,-1-1-1,1 0 1,-1 0 0,1 0 0,4-7 0,27-37 377,-26 34-354,-6 8-85,3-3 51,0-1 1,-1 0-1,0 0 1,9-22 0,-15 25-57,-5 11-20,-9 14 1,2 0-24,1 1 0,0 0 0,1 1 0,1 0-1,1 1 1,1 0 0,-6 28 0,13-46-1,-1 0 0,1 0-1,0 0 1,0 0 0,0 0 0,1 0 0,-1 0 0,1 0-1,0 4 1,0-7-4,-1 1-1,1 0 1,-1 0-1,1 0 1,-1-1 0,1 1-1,-1 0 1,1-1-1,0 1 1,0 0-1,-1-1 1,1 1-1,0-1 1,0 1-1,-1-1 1,1 0 0,0 1-1,0-1 1,0 0-1,0 0 1,0 1-1,-1-1 1,1 0-1,0 0 1,0 0-1,0 0 1,0 0 0,0 0-1,0 0 1,0 0-1,0-1 1,0 1-1,-1 0 1,1 0-1,1-1 1,11-4 2,-1-1 1,0 0-1,0 0 1,-1-1-1,0-1 1,12-9-1,1-1-35,5-3-22,-7 4-82,0 1 0,2 1 0,0 1 0,45-19 0,-66 32 109,-1 0 0,1 0 0,-1 0 0,1 1 0,0-1 0,-1 1 0,1 0 0,0 0 0,-1-1 0,1 2 0,0-1 0,-1 0 0,1 0 0,0 1 0,-1 0 0,1-1 0,3 3 0,-4-2 4,0 1 0,-1-1 0,1 1-1,-1-1 1,1 1 0,-1 0 0,0 0 0,0-1 0,1 1 0,-1 0 0,-1 0 0,1 0 0,0 0 0,0 0 0,-1 1 0,1-1 0,-1 0 0,0 0 0,0 0 0,1 0 0,-2 4 0,0 44-449,0-47 407,1 0-1,-1 0 1,1 1 0,-1-1 0,0 0 0,0 0 0,0 0 0,0 0 0,-1-1 0,1 1 0,-1 0-1,0 0 1,-2 2 0,4-5 58,0 0 0,-1 1 0,1-1 0,0 0 0,0 0 0,0 0 0,0 0 0,-1 1 0,1-1 0,0 0 0,0 0 0,0 0 0,0 0 0,-1 0 0,1 0 0,0 0 0,0 0-1,-1 0 1,1 0 0,0 0 0,0 0 0,0 0 0,-1 0 0,1 0 0,0 0 0,0 0 0,0 0 0,-1 0 0,1 0 0,0 0 0,0 0 0,0 0 0,-1 0 0,1 0 0,0 0 0,0 0 0,0-1 0,-1 1-1,1 0 1,0 0 0,0 0 0,-5-10-130,4 6 73,-8-19-237</inkml:trace>
</inkml:ink>
</file>

<file path=ppt/ink/ink25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27:59.10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254 108 13659,'0'-6'209,"0"1"0,-1-1 0,1 1 0,-1-1 0,0 1 0,-1-1 0,1 1 0,-1 0 0,0 0 0,0 0 0,-1 0 0,1 0 0,-5-6 0,5 9-109,-1-1 1,1 1-1,-1 0 1,1 0-1,-1 0 1,1 0-1,-1 0 1,0 1-1,0-1 1,0 1 0,0 0-1,0 0 1,-1 0-1,1 0 1,0 0-1,0 1 1,-1-1-1,1 1 1,0 0-1,-1 0 1,1 0-1,0 1 1,-6 0-1,0 2-83,0 0 0,1 0-1,0 0 1,-1 1-1,1 0 1,1 1-1,-1 0 1,1 0 0,0 0-1,0 1 1,0 0-1,1 1 1,0-1 0,0 1-1,1 1 1,-1-1-1,2 1 1,-1-1-1,1 1 1,0 1 0,1-1-1,-4 14 1,6-19-52,0 0 0,1 1 0,0-1 0,-1 0 0,1 0 0,0 0 0,1 0 0,-1 1 0,0-1 0,1 0 0,0 0 0,0 0 0,0 0 0,0 0 0,0 0 0,0 0 0,1-1 0,0 1 0,-1 0 0,1-1 0,0 1 0,0-1 0,1 1 0,-1-1 0,0 0 0,1 0 0,-1 0 0,5 2 0,7 4-139,1-1 0,-1-1 0,1 0 1,25 6-1,-7-2-33,-17-4 143,0 0 1,-1 1-1,0 1 1,-1 0-1,0 1 1,0 1 0,23 20-1,-32-25 67,-1 0 0,1 0 0,-1 0 0,0 1 0,-1 0 0,1-1 0,-1 1 0,0 1 0,3 10 0,-4-12 32,-2 0 0,1 0 0,0 0 0,-1-1 0,0 1 0,0 0 0,0 0 0,-1 0 0,0 0 0,0-1 0,0 1 0,0 0 0,-1-1 0,0 1 0,-2 4 0,-1-1 88,0 0-1,0-1 1,-1 0 0,0 0-1,0 0 1,-1 0-1,0-1 1,0 0-1,0-1 1,-1 0-1,0 0 1,0 0-1,0-1 1,-13 5 0,10-5-19,0-1 1,0 1 0,-1-2 0,1 1-1,-1-2 1,1 1 0,-1-2 0,1 0-1,-1 0 1,1-1 0,-14-2 0,23 3-140,-1-1 1,0 0 0,1 1 0,-1-1 0,0 0-1,1 0 1,0-1 0,-1 1 0,1 0-1,0-1 1,-1 1 0,1-1 0,0 0-1,0 0 1,0 0 0,0 0 0,1 0 0,-1 0-1,1 0 1,-1-1 0,1 1 0,0-1-1,0 1 1,0-1 0,0 1 0,0-1 0,0 0-1,1 1 1,-1-1 0,1 0 0,0 1-1,0-1 1,0 0 0,0 0 0,0 1-1,1-1 1,-1 0 0,1 1 0,0-1 0,0 0-1,2-4 1,17-31-289,14-4-98</inkml:trace>
</inkml:ink>
</file>

<file path=ppt/ink/ink25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27:59.49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225 0 15411,'-30'77'1049,"13"-34"-504,-23 82 0,37-112-529,1-1-1,0 1 0,1 0 1,0-1-1,1 1 0,1 0 1,0 0-1,0-1 0,1 1 1,1 0-1,5 16 0,-7-27-69,0 0-1,-1 0 0,1-1 1,0 1-1,0 0 0,0 0 0,0-1 1,1 1-1,-1-1 0,3 3 0,-4-7-671,-8-10 219,-64-71-677,-7-10 2532,117 115-127,-7-6-1365,1-2 0,0-1 0,1-2 0,0 0 0,1-3 0,0-1-1,0-1 1,65 0 0,-34-8-192</inkml:trace>
</inkml:ink>
</file>

<file path=ppt/ink/ink25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27:59.93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178 24 13395,'-13'3'329,"-1"2"1,1 0-1,0 0 0,0 1 1,-22 15-1,28-16-221,0 0 0,0 0 1,1 1-1,0 0 0,0 0 0,1 1 0,0-1 0,0 1 0,0 0 1,1 0-1,-4 9 0,7-14-88,0-1 1,1 1 0,-1-1-1,1 1 1,-1-1 0,1 1-1,-1 0 1,1-1-1,0 1 1,0 0 0,0-1-1,0 1 1,0 0-1,0-1 1,1 1 0,-1 0-1,0-1 1,1 1-1,-1 0 1,2 2 0,-1-4-12,0 1-1,0 0 1,0 0 0,0 0 0,0-1 0,0 1 0,0-1-1,0 1 1,1-1 0,-1 1 0,0-1 0,0 1 0,1-1-1,-1 0 1,0 0 0,0 0 0,1 0 0,-1 0 0,0 0-1,1 0 1,-1 0 0,0 0 0,0-1 0,1 1 0,-1 0-1,0-1 1,2 0 0,6-3 27,0 0 0,1 0 1,-1-1-1,-1-1 0,1 0 0,-1 0 0,0 0 0,0-1 0,-1 0 1,0 0-1,7-10 0,0-1 64,-1-1-1,-1 1 1,18-42-1,-40 86-80,1 0-1,-5 29 1,10-40-95,1-1 1,1 1 0,0 0-1,1 1 1,1-1-1,2 21 1,-2-35 39,1 1 0,-1-1 0,0 1 0,1-1 0,-1 0 0,1 1 0,-1-1 0,1 1 0,0-1 0,-1 0 0,1 0 0,0 0 0,0 1 0,0-1 0,0 0 0,0 0 0,0 0 0,0 0 0,1-1 0,-1 1 0,0 0 0,0 0 0,1-1 0,-1 1 0,1-1-1,-1 1 1,0-1 0,1 1 0,-1-1 0,1 0 0,-1 0 0,1 0 0,-1 0 0,1 0 0,-1 0 0,0 0 0,1 0 0,-1 0 0,1-1 0,1 0 0,7-2-130,0 0 0,0-1 0,-1 0 0,15-8 0,30-21-299,7-11-109</inkml:trace>
</inkml:ink>
</file>

<file path=ppt/ink/ink25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28:00.33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127 40 14475,'-119'126'2123,"118"-125"-2108,0 0 0,1 0 0,-1 0 0,0-1-1,1 1 1,-1 0 0,1 0 0,-1 0 0,1 0-1,-1 0 1,1 0 0,0 0 0,0 0 0,-1 0 0,1 0-1,0 2 1,0-2-10,0-1-1,1 1 0,-1 0 1,0-1-1,0 1 0,1-1 1,-1 1-1,0 0 0,1-1 1,-1 1-1,0-1 0,1 0 1,-1 1-1,1-1 0,-1 1 1,1-1-1,-1 1 0,1-1 1,-1 0-1,2 1 0,3 1-17,1 0 0,-1-1-1,1 0 1,0 0-1,6 1 1,3 0-42,-11-1 39,2 0-9,-1 0-1,0 0 1,0-1-1,0 0 1,1 1-1,6-2 1,-11 1 30,0-1-1,1 1 1,-1 0-1,0-1 1,0 1-1,0-1 1,1 0-1,-1 1 1,0-1-1,0 0 1,0 0-1,0 0 1,0 0-1,0 0 1,0 0-1,-1 0 1,1 0-1,0 0 1,0 0-1,-1 0 1,1 0-1,-1 0 1,1-1-1,-1 1 1,1 0-1,-1-1 1,0 1-1,0 0 1,0 0-1,1-3 1,1-16 187,-1 0 1,0 0 0,-1 0-1,-2 0 1,-6-37 0,8 56-182,0 0 1,0-1 0,-1 1-1,1 0 1,0 0 0,-1 0-1,1 0 1,-1 0-1,1 0 1,-1 0 0,0 0-1,1 0 1,-1 0-1,0 0 1,0 1 0,1-1-1,-1 0 1,0 0 0,0 1-1,0-1 1,-1 0-1,1 1-3,0 0 0,0 0 0,0 0 0,0 0 0,0 0-1,1 1 1,-1-1 0,0 0 0,0 0 0,0 1 0,1-1-1,-1 1 1,0-1 0,0 1 0,1-1 0,-1 1 0,1-1-1,-1 1 1,0 0 0,1-1 0,-1 2 0,-5 5 37,1 1 0,0 0 0,-6 14 0,11-21-44,-8 17 109,0 1 0,2 0-1,-6 26 1,12-45-95,1 1 1,-1-1-1,1 0 0,0 0 1,-1 0-1,1 0 0,-1 1 1,1-1-1,0 0 0,-1 0 0,1 1 1,-1-1-1,1 0 0,-1 1 1,1-1-1,-1 1 0,0-1 1,1 1-1,-1-1 0,1 1 1,-1-1-1,0 1 0,0-1 0,1 1 1,-1 8-49,0 0 0,0 0 0,-2 12 0,-1 4-2,3-25 37,-1 1 0,1-1 0,0 1 0,0-1 0,0 1 0,0-1 0,0 1 0,0-1 0,0 1 0,0-1 1,0 1-1,0-1 0,0 1 0,0-1 0,0 1 0,1-1 0,-1 1 0,0-1 0,0 0 0,0 1 0,1-1 0,-1 1 0,0-1 0,1 1 0,-1-1 0,0 0 0,1 1 0,-1-1 0,0 0 0,1 1 0,-1-1 0,1 0 0,-1 0 0,0 1 0,1-1 0,0 0 1,1 0 3,-1 0 1,1 0 0,-1-1-1,0 1 1,1-1 0,-1 1-1,1-1 1,-1 1 0,0-1-1,1 0 1,-1 0 0,2-1-1,35-31 122,-37 31-124,15-14 30,-2 2-78,0 0 0,28-21 0,-29 29-55,-7 10-61,-7 19-257,-1-1 80,2-21 329,0-1-1,0 1 0,0-1 1,0 1-1,0-1 0,0 1 1,0-1-1,0 1 0,0-1 1,0 1-1,0-1 1,1 1-1,-1-1 0,0 1 1,0-1-1,1 1 0,-1-1 1,0 1-1,1-1 0,-1 1 1,1-1-1,-1 0 0,0 1 1,1-1-1,-1 0 0,1 1 1,0-1-1,10-1-132</inkml:trace>
</inkml:ink>
</file>

<file path=ppt/ink/ink25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28:01.02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98 35 15923,'-23'52'612,"3"1"-1,-17 69 1,31-95-535,1 1 0,2-1-1,0 1 1,2-1 0,1 1 0,6 45 0,-5-66-80,0 0-1,1 0 1,5 12 0,-7-19 2,0 1 0,0 0 1,1-1-1,-1 1 0,1 0 0,-1-1 0,0 1 1,1-1-1,-1 1 0,1 0 0,-1-1 1,1 1-1,0-1 0,-1 1 0,1-1 1,-1 0-1,1 1 0,1 0 0,-1-2 1,-1 1 0,1 0 0,0 0-1,-1 0 1,1-1 0,0 1 0,-1 0-1,1 0 1,-1-1 0,1 1-1,0-1 1,-1 1 0,1 0 0,-1-1-1,1 1 1,-1-1 0,1 1-1,-1-1 1,0 0 0,1 1 0,-1-1-1,0 1 1,1-1 0,-1 0 0,0 0-1,5-11-10,0 0 1,-2-1-1,1 0 0,-2 1 0,0-1 0,0 0 0,-1-24 0,1 8 21,1-79 21,-2 116-44,0 0-1,1-1 1,-1 1 0,2-1 0,-1 1 0,1-1 0,0 0 0,0 0 0,1-1 0,0 1 0,0-1 0,7 8 0,-8-10 13,0 0 1,1 0-1,0 0 1,0 0-1,0 0 0,0-1 1,0 0-1,1 0 1,-1 0-1,1-1 1,0 1-1,0-1 1,0 0-1,0-1 0,0 1 1,1-1-1,-1 0 1,0 0-1,1 0 1,-1-1-1,7 0 1,-2-2 16,0-1 0,-1 1 1,1-1-1,-1-1 0,1 0 1,-1 0-1,0-1 0,-1 0 1,1-1-1,-1 0 0,0 0 1,0-1-1,-1 0 1,0 0-1,12-16 0,-7 6 40,0 0-1,-1-1 1,0-1-1,-2 1 1,0-2-1,10-34 1,-14 38-11,-1-1 1,0 0-1,1-23 1,-5 35-34,0 0 0,0-1 0,-1 1 0,0-1 0,1 1 0,-4-8 0,3 10-5,0 1-1,1 0 1,-1 0-1,-1 0 0,1 0 1,0 0-1,-1 0 1,1 0-1,-1 1 1,1-1-1,-1 0 0,0 1 1,1-1-1,-1 1 1,-4-3-1,4 4-3,0-1 1,0 0-1,0 0 0,0 1 0,0-1 0,0 1 1,0 0-1,0-1 0,0 1 0,0 0 1,0 0-1,0 1 0,0-1 0,0 0 1,0 1-1,0-1 0,-2 2 0,-1-1 2,0 2 0,1-1-1,-1 1 1,1-1 0,0 1 0,-7 6-1,-3 4 17,2 0 0,-21 28 0,33-40-20,-24 31 106,3 1-1,-25 48 1,38-65-50,1 1-1,0 0 1,2 0 0,0 0 0,1 0 0,0 1 0,-1 26 0,5-39-52,-1-1 1,1 0-1,1 1 1,-1-1 0,1 1-1,0-1 1,0 0-1,0 1 1,0-1 0,1 0-1,-1 0 1,1 0-1,0 0 1,1 0 0,-1 0-1,1-1 1,-1 1-1,1-1 1,0 0 0,1 0-1,-1 0 1,0 0-1,5 2 1,-1-1 21,0 0 0,1-1 0,0 0 0,-1 0 0,1-1 0,0 0 0,1-1 0,-1 0 0,0 0 0,0-1 0,12 0 0,85-7 62,-57 2-92</inkml:trace>
</inkml:ink>
</file>

<file path=ppt/ink/ink25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28:01.53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11 11 16492,'3'-10'1560,"-3"14"-1088,-3 6-216,0 16 688,0 4-176,2 7-408,-2 5-248,3-3-440,0-3-224,3-11-360,-1-6 128,3-18 472,1-5-216,-4-17-120</inkml:trace>
</inkml:ink>
</file>

<file path=ppt/ink/ink2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6:55:43.82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48 1 16187,'7'26'1153,"-8"10"-945,-5 4-104,-1 8 216,1 3-144,0-3-48,0-2-120,6-11-368,-1-8-184,1-14-993,0-12 1273,-9-4-208,-3-7-216</inkml:trace>
</inkml:ink>
</file>

<file path=ppt/ink/ink26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28:01.92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 4 14963,'0'-3'1232,"-1"9"-967,0 2-137,1 4 504,1-1-328,8-1-520,3-3-216,13-7 344,6-1-128,15-6-33</inkml:trace>
</inkml:ink>
</file>

<file path=ppt/ink/ink26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28:02.31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148 286 13155,'-39'33'1491,"29"-25"-1217,1-1-1,-1 2 0,1-1 1,1 1-1,0 0 0,0 1 1,1 0-1,0 0 0,1 0 1,-9 21-1,12-24-210,1 0 0,0 1-1,0-1 1,1 1 0,0 0 0,1-1-1,-1 1 1,1 0 0,1 0 0,0-1-1,0 1 1,3 13 0,-3-18-56,1 1 1,-1 0-1,1 0 0,0-1 0,0 1 1,0-1-1,0 0 0,1 1 1,-1-1-1,1 0 0,0 0 0,0-1 1,0 1-1,0-1 0,0 1 1,1-1-1,-1 0 0,1 0 1,-1-1-1,1 1 0,0-1 0,0 1 1,0-1-1,0 0 0,7 0 1,-2 0 3,0-2 1,0 1 0,0-1 0,0 0 0,0-1-1,0 0 1,-1 0 0,1-1 0,-1 0-1,1-1 1,-1 0 0,0 0 0,-1 0-1,1-1 1,-1 0 0,0-1 0,0 0 0,7-8-1,2-2 42,-1-1 0,-1-1 0,0 0 0,-2-1 0,0 0 0,10-23 0,-13 21 11,-1 0-1,-1 0 0,0 0 1,-2-1-1,5-41 0,-9 49-35,0 0 0,-1 0 1,0 0-1,-1-1 0,-1 2 0,0-1 0,-1 0 0,0 0 1,-2 1-1,-6-18 0,9 27-27,0 0 0,0 0 0,0 1 0,0-1-1,-1 0 1,1 1 0,-1 0 0,0-1 0,0 1 0,0 0 0,-1 1 0,1-1 0,-1 0 0,0 1 0,1 0 0,-1 0-1,0 0 1,0 0 0,0 1 0,-1 0 0,1-1 0,0 2 0,0-1 0,-1 0 0,1 1 0,0 0 0,-1 0-1,-6 1 1,2 0-5,0 2 0,0-1 0,0 1 0,0 1 0,1-1 0,-1 1 1,1 1-1,0 0 0,0 0 0,1 0 0,0 1 0,-9 9 0,-44 51-32,54-60 27,1 1 1,0 1-1,0-1 0,1 1 0,0-1 1,1 1-1,-6 16 0,9-23 7,0 0 0,-1 0 1,1 0-1,0 1 0,0-1 0,0 0 0,0 0 0,0 0 0,0 1 0,0-1 1,0 0-1,0 0 0,1 0 0,-1 1 0,0-1 0,1 0 0,-1 0 0,1 0 0,-1 0 1,1 0-1,0 0 0,-1 0 0,1 0 0,0 0 0,0 0 0,0 0 0,0 0 1,0-1-1,-1 1 0,1 0 0,1-1 0,-1 1 0,0-1 0,0 1 0,0-1 1,2 1-1,4 1-7,0-1 0,0 0 0,0 0-1,0-1 1,9-1 0,-5 1 4,19 0-11,1 0 1,-1 2-1,-1 2 0,40 8 1,-60-9 11,0 0 0,0 0 1,0 1-1,0 0 1,-1 1-1,1-1 1,-1 2-1,0-1 0,-1 1 1,1 0-1,-1 1 1,0 0-1,-1 0 1,0 0-1,0 1 0,-1 0 1,8 14-1,-9-13 7,1 0 0,-2 1 0,0-1 0,0 1 0,0 0 0,-1 0 0,-1 0 0,0 1 0,0-1 0,-1 0 0,0 0 0,-1 1 0,0-1 0,-1 0 0,0 0 0,0 0 0,-1 0 0,-1-1 0,0 1 0,0-1 0,0 0 0,-1 0 0,-9 13 0,1-11 889,6-7-405,7-4-479,0 0 0,0 0 0,0 0-1,0 0 1,-1 0 0,1 0-1,0 0 1,0 0 0,0-1 0,0 1-1,0 0 1,0 0 0,-1 0 0,1 0-1,0 0 1,0 0 0,0 0 0,0 0-1,0 0 1,0 0 0,0 0-1,0-1 1,0 1 0,-1 0 0,1 0-1,0 0 1,0 0 0,0 0 0,0 0-1,0-1 1,0 1 0,0 0-1,0 0 1,0 0 0,0 0 0,0 0-1,0 0 1,0-1 0,0 1 0,0 0-1,0 0 1,0 0 0,0 0 0,0-1-1,4-13 307</inkml:trace>
</inkml:ink>
</file>

<file path=ppt/ink/ink26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28:02.74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1 213 17100,'17'-1'254,"-1"0"-1,1-2 1,0 0 0,-1 0 0,1-2 0,-1 0 0,16-8 0,-24 9-272,0 0 0,0 0 0,-1-1 0,0 0 0,0 0 0,0-1 0,11-11 0,-15 13 48,0-1 1,0 1-1,0 0 1,0-1-1,-1 0 1,0 1-1,0-1 1,0 0-1,0 0 1,-1 0-1,0 0 1,0 0-1,0 0 1,-1-9-1,0 12-18,1 1 0,-1-1 0,0 0-1,-1 0 1,1 0 0,0 0 0,0 0 0,-1 1-1,1-1 1,-1 0 0,1 0 0,-1 1 0,0-1 0,0 0-1,0 1 1,0-1 0,0 1 0,0-1 0,0 1-1,-1-1 1,1 1 0,0 0 0,-1 0 0,1 0-1,-1 0 1,1 0 0,-1 0 0,0 0 0,1 0 0,-1 0-1,0 1 1,-2-1 0,1 0 0,0 1 0,-1 0 0,1 0 0,-1 0 0,1 1 0,0-1 0,-1 1 0,1 0 0,0-1 0,-1 2 0,1-1 0,0 0 0,0 1 0,0-1 0,0 1 0,-5 3 0,-2 4-12,0 1 0,0 0 1,1 0-1,0 1 0,1 0 1,0 1-1,1-1 0,0 2 1,1-1-1,0 1 0,1 0 1,0 0-1,1 0 1,1 0-1,0 1 0,1 0 1,0-1-1,1 25 0,1-33-25,0 0 1,1 0-1,-1-1 0,1 1 0,0 0 0,0-1 0,1 1 0,-1 0 0,1-1 1,0 0-1,1 1 0,2 4 0,-3-7-1,0 1 0,1-1 0,-1 1 0,1-1 0,-1 0-1,1 0 1,0 0 0,0 0 0,0-1 0,0 1 0,0-1 0,0 0 0,0 0 0,0 0 0,0 0 0,1 0 0,-1-1 0,4 1-1,31-2-109,1-9-53</inkml:trace>
</inkml:ink>
</file>

<file path=ppt/ink/ink26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28:03.15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210 1 12243,'-2'36'1648,"-1"7"-984,3 8-272,2 4 1201,5 5-929,4-1-64,11-8-248,2-5-208,5-13-464,-1-7-168,-3-9-592,-2-5 879,-9-8-207,-12-3-176</inkml:trace>
  <inkml:trace contextRef="#ctx0" brushRef="#br0" timeOffset="1">0 531 13731,'3'0'1600,"10"0"-1000,11-6-152,12-1 921,16-1-681,8-2-80,10-3-128,5 0-88,-4 0-392,-3 0-184,-11-1-472,-11-2-144,-20-1 592,-8 0-168,-20-2-160</inkml:trace>
</inkml:ink>
</file>

<file path=ppt/ink/ink26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28:03.56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20 15203,'2'-10'1569,"16"2"-1081,15 7-128,10 1 584,20 3-304,5 0-160,6 1-360,4 0-224,-7 2 1777,-6 0-1537,-12 0 0,-10 1 24</inkml:trace>
</inkml:ink>
</file>

<file path=ppt/ink/ink26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28:03.94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83 13075,'4'25'1004,"7"36"59,-10-57-945,0 1 0,1-1 0,-1 0 0,1 0 0,0 0 0,0 0 0,0 0 1,1 0-1,0 0 0,4 4 0,-5-6-85,0-1 1,0 0 0,0 0-1,1 0 1,-1 0 0,0 0-1,0 0 1,1-1 0,-1 1-1,0-1 1,1 1-1,-1-1 1,1 0 0,-1 0-1,0 0 1,1 0 0,-1-1-1,1 1 1,-1-1-1,0 1 1,1-1 0,-1 0-1,0 0 1,4-2 0,6-3 3,0-1 1,0 0-1,11-9 1,-20 14-24,100-82 137,-20 14-78,-76 64-67,-4 4-4,-1 0 1,0 0-1,1 0 0,-1 0 0,1 0 1,0 1-1,-1-1 0,1 1 0,0 0 1,0 0-1,0 0 0,0 0 0,0 0 1,0 0-1,0 1 0,6-1 0,-8 2 0,0-1-1,0 0 0,0 1 1,0-1-1,-1 0 0,1 1 1,0-1-1,0 1 0,0 0 1,-1-1-1,1 1 0,0 0 1,-1-1-1,1 1 0,0 0 1,-1 0-1,1-1 0,-1 1 0,1 0 1,-1 0-1,0 0 0,1 0 1,-1 0-1,0 0 0,0 0 1,1-1-1,-1 1 0,0 0 1,0 0-1,0 0 0,0 0 1,0 0-1,-1 1 0,-5 39 25,4-33-23,-44 175-249,45-182 242,1 0 0,0 0-1,-1 0 1,1 0-1,0 1 1,-1-1-1,1 0 1,0 0-1,0 1 1,0-1 0,0 0-1,0 0 1,1 1-1,-1-1 1,0 0-1,0 0 1,1 0-1,-1 1 1,1-1 0,-1 0-1,1 0 1,0 0-1,-1 0 1,1 0-1,0 0 1,1 1-1,14-2-69</inkml:trace>
</inkml:ink>
</file>

<file path=ppt/ink/ink26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28:04.34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65 148 16243,'-11'18'473,"2"0"-1,0 0 0,1 1 0,-6 23 0,10-29-395,1 0-1,1 1 0,0-1 1,0 1-1,2 0 0,1 27 1,-1-39-78,0 1 1,0 0-1,1 0 1,-1 0-1,1 0 1,0 0 0,0-1-1,0 1 1,0 0-1,0 0 1,0-1-1,1 1 1,-1-1-1,1 0 1,0 1-1,0-1 1,0 0 0,0 0-1,0 0 1,0 0-1,1 0 1,-1-1-1,1 1 1,-1-1-1,1 1 1,-1-1-1,1 0 1,0 0 0,0 0-1,0-1 1,-1 1-1,1-1 1,0 1-1,0-1 1,0 0-1,0 0 1,0 0-1,0 0 1,0-1 0,5-1-1,2 0 17,0-1 1,1-1-1,-1 0 0,0 0 0,-1-1 0,1 0 1,-1-1-1,0 0 0,-1 0 0,1-1 0,11-12 1,-1 0 66,-2-1 1,0-1 0,22-35 0,-37 52-71,14-22 110,12-28-1,-25 47-96,0 1 0,0 0 0,-1-1 0,0 1 0,-1-1 0,0 1 1,0-1-1,0 0 0,0 0 0,-2-12 0,1 18-24,0 1-1,0 0 1,0-1-1,0 1 1,0-1 0,0 1-1,0 0 1,0-1 0,0 1-1,0 0 1,-1-1 0,1 1-1,0 0 1,0-1-1,0 1 1,-1 0 0,1 0-1,0-1 1,0 1 0,-1 0-1,1 0 1,0-1-1,0 1 1,-1 0 0,1 0-1,0 0 1,-1-1 0,1 1-1,0 0 1,-1 0 0,1 0-1,0 0 1,-1 0-1,1 0 1,-1 0 0,1 0-1,0 0 1,-1 0 0,1 0-1,0 0 1,-1 0-1,1 0 1,0 0 0,-1 0-1,1 0 1,0 0 0,-1 0-1,1 1 1,0-1 0,-1 0-1,1 0 1,0 0-1,-1 1 1,1-1 0,0 0-1,0 0 1,-1 1 0,1-1-1,0 0 1,0 1-1,0-1 1,-1 0 0,1 1-1,-18 24 12,12-14-20,1 1-1,1 0 0,0 0 0,0 0 1,-2 19-1,5-27 5,1 0-1,-1 0 1,1 0 0,-1 1-1,1-1 1,1 0 0,-1 0-1,1 0 1,-1 1 0,1-1-1,0 0 1,0 0 0,1 0 0,0-1-1,-1 1 1,1 0 0,0 0-1,1-1 1,-1 1 0,4 3-1,-3-4 5,1-1-1,-1 0 0,0-1 1,1 1-1,-1-1 1,1 1-1,0-1 0,-1 0 1,1 0-1,0-1 0,0 1 1,0-1-1,-1 0 0,1 0 1,0 0-1,0 0 1,0-1-1,0 0 0,-1 1 1,7-4-1,5 0 4,-1-2 1,0 0-1,25-15 1,-19 8 12,0 0 1,-1-1 0,-1-1-1,19-20 1,-28 25-7,-1 1-1,0-1 1,0-1 0,-1 1 0,0-1 0,-1-1-1,0 1 1,-1-1 0,5-13 0,-10 23-9,1-1 1,0 0 0,-1 0 0,1 1-1,-1-1 1,0 0 0,0 0 0,0 1 0,0-1-1,-1 0 1,1 0 0,-1 1 0,1-1-1,-3-5 1,2 8-1,1-1-1,0 1 1,-1-1 0,1 1-1,-1-1 1,1 1 0,-1-1-1,1 1 1,-1-1 0,1 1-1,-1 0 1,1-1 0,-1 1-1,0 0 1,1-1 0,-1 1-1,0 0 1,1 0 0,-1 0-1,0-1 1,1 1 0,-1 0 0,0 0-1,-1 1 3,0-1 0,0 0-1,1 1 1,-1-1 0,0 1-1,0 0 1,1-1 0,-1 1-1,1 0 1,-1 0 0,1 0-1,-3 2 1,-6 6 18,0 1 0,1 0 0,0 1 0,0 0 0,1 0 0,1 1 0,-7 12 0,3-1 34,0-1 0,2 2 0,-7 26 0,14-41-63,-2 4 35,0 1-1,2 0 1,-1-1-1,1 16 1,2-26-60,-1-1 1,1 0 0,0 1 0,0-1 0,1 1-1,-1-1 1,1 0 0,-1 1 0,1-1 0,-1 0-1,1 1 1,0-1 0,0 0 0,1 0 0,-1 0-1,0 0 1,1 0 0,-1 0 0,1 0-1,-1 0 1,1-1 0,0 1 0,0 0 0,0-1-1,0 0 1,0 1 0,0-1 0,0 0 0,0 0-1,0 0 1,3 0 0,10 1-221,0 0 1,0-1 0,0-1-1,30-3 1,-30 1 96,33-2-340</inkml:trace>
</inkml:ink>
</file>

<file path=ppt/ink/ink26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28:04.75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251 27 14499,'-7'-4'192,"0"0"0,0 1 0,-1 0 0,0 0 0,1 1 0,-1-1 0,0 2 1,0-1-1,0 1 0,0 0 0,0 1 0,-1 0 0,1 0 0,0 1 0,0 0 0,-11 3 0,13-3-142,0 1 0,0 0 0,1 0 0,-1 0 0,1 1 0,-1 0 0,1 0 0,0 0 0,0 0 0,1 1 0,-1 0 0,1 0 0,0 0 0,-1 1 0,2-1 0,-1 1 0,1 0 0,-1 0-1,2 0 1,-1 1 0,0-1 0,-2 11 0,4-14-54,1 0 0,-1 0 0,1 0 0,0-1 0,-1 1 0,1 0-1,0 0 1,1 0 0,-1 0 0,0 0 0,0 0 0,1-1 0,-1 1 0,1 0-1,0 0 1,-1 0 0,1-1 0,0 1 0,0 0 0,0-1 0,0 1 0,0-1 0,1 1-1,-1-1 1,0 0 0,1 1 0,-1-1 0,1 0 0,-1 0 0,1 0 0,-1 0-1,1 0 1,0 0 0,0-1 0,-1 1 0,1-1 0,3 1 0,8 3-11,0-2 1,1 0-1,-1 0 1,18-1-1,-14 0 3,9 0-15,76 8-234,-89-7 167,1 0 1,0 1-1,-1 1 0,0 0 0,13 7 0,-22-9 56,0 0-1,0 0 1,0 1 0,0-1-1,-1 1 1,0 0-1,1 0 1,4 7 0,-7-9 36,0 0 1,0 1 0,0-1 0,0 1-1,-1-1 1,1 1 0,0-1 0,-1 1-1,1-1 1,-1 1 0,0 0 0,0-1 0,0 1-1,1 0 1,-1-1 0,-1 1 0,1-1-1,0 1 1,0 0 0,-1-1 0,1 1 0,-1 0-1,1-1 1,-1 1 0,0-1 0,-1 3-1,-2 2 88,0-1 0,-1 1 0,0-1 0,0 0 0,-1 0 0,1-1 0,-1 1 0,0-1-1,0-1 1,0 1 0,-14 5 0,9-5-16,0 0 1,0-1-1,0 0 0,-1 0 1,1-1-1,-22 1 0,27-3-56,0-1-1,0 1 0,0-1 0,0 0 0,1 0 1,-1-1-1,0 0 0,-7-3 0,-6-8-69</inkml:trace>
</inkml:ink>
</file>

<file path=ppt/ink/ink26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28:05.17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89 1 15611,'-5'2'132,"1"-1"0,0 1-1,0 1 1,0-1-1,0 0 1,0 1 0,1 0-1,-1 0 1,1 0 0,-1 0-1,1 1 1,0-1 0,1 1-1,-1 0 1,1 0-1,-1 0 1,1 0 0,0 0-1,1 1 1,-3 6 0,-1 7 11,1-1 1,0 1 0,-2 34 0,5-6-148,1 0 0,2 0 0,3 0 0,1 0 0,15 51 0,-19-89-2,7 23-15,-9-30 21,1 1 0,-1-1-1,1 0 1,-1 0-1,1 0 1,0 0 0,-1 1-1,1-1 1,0 0 0,0 0-1,0-1 1,-1 1 0,1 0-1,0 0 1,0 0-1,1 0 1,-1-1 0,2 2-1,-2-2 2,-1-1 0,1 1-1,0 0 1,0 0 0,-1-1-1,1 1 1,0 0 0,-1-1-1,1 1 1,0-1 0,-1 1 0,1-1-1,0 1 1,-1-1 0,1 0-1,-1 1 1,1-1 0,-1 0-1,1 1 1,-1-1 0,0 0-1,1 0 1,-1 1 0,0-1-1,0 0 1,0 0 0,1 1-1,-1-1 1,0 0 0,0-1-1,6-30 19,-6 30-17,3-21 25,-1 0-1,-1 0 1,-1 0 0,-1-1 0,0 1 0,-2 0 0,-7-26-1,0 30 2,9 18-26,1 1-1,-1 0 1,1-1-1,0 1 1,-1 0-1,1-1 1,-1 1-1,1 0 1,-1 0-1,1 0 1,-1-1-1,1 1 1,-1 0-1,1 0 1,-1 0-1,1 0 1,-1 0-1,1 0 1,-1 0-1,1 0 1,-1 0-1,0 0 1,0 1-1,-1-1-1,1 1 1,0 0 0,0 0 0,0 0 0,0 0-1,0 0 1,0 0 0,0 0 0,1 0-1,-1 1 1,0-1 0,0 0 0,1 0 0,-1 1-1,1-1 1,-1 0 0,1 1 0,0-1 0,0 0-1,-1 1 1,1-1 0,0 2 0,-1 6-11,1-1 1,-1 1-1,2 0 1,-1-1-1,1 1 1,0-1-1,1 1 1,0-1-1,0 0 1,5 10-1,-6-15 10,1 1 0,-1-1-1,1 0 1,0 0 0,0 0 0,1 0 0,-1 0-1,0 0 1,1-1 0,0 1 0,0-1-1,-1 1 1,1-1 0,1 0 0,-1 0-1,0-1 1,0 1 0,1-1 0,-1 1-1,1-1 1,-1 0 0,1 0 0,0-1 0,-1 1-1,7-1 1,0-1 18,-1 0 0,0 0-1,0-1 1,0-1 0,0 0-1,-1 0 1,1 0 0,-1-1 0,1-1-1,-1 1 1,-1-1 0,1-1 0,9-7-1,0-2 77,-1-1 0,0 0 0,-1-1 0,17-24 0,-15 8 147,-17 30-38,-10 20-66,-2 7-67,2 1 1,0 0-1,2 0 0,1 1 1,1 0-1,1 0 0,-1 29 1,5-49-72,1 0-1,0 0 1,1 0 0,-1 0 0,1 0 0,1-1 0,-1 1-1,1 0 1,2 5 0,-3-9-33,0 0-1,0 0 1,0 0 0,1 0-1,-1-1 1,1 1 0,-1 0-1,1-1 1,-1 1 0,1-1-1,0 1 1,0-1 0,0 0-1,0 0 1,0 0 0,0 0-1,0 0 1,0 0 0,0 0-1,0-1 1,1 1 0,-1-1-1,0 0 1,0 1 0,1-1-1,1 0 1,2-1-3,0 0 1,0 0-1,0 0 0,0 0 1,-1-1-1,1 0 0,0 0 1,-1-1-1,0 1 0,0-1 1,6-4-1,28-28-266</inkml:trace>
</inkml:ink>
</file>

<file path=ppt/ink/ink26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28:05.92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125 1 15259,'-5'6'285,"1"0"0,0 0-1,1 0 1,0 1 0,0 0 0,0 0-1,1-1 1,-3 11 0,-7 61 518,10-61-504,-5 52 205,3 91-1,5-121-481,2-1-1,2 0 0,1 0 0,12 37 1,-18-74-22,0 2-1,1 0 1,0 0-1,0-1 0,0 1 1,0 0-1,0 0 1,0-1-1,1 1 0,0-1 1,-1 1-1,1-1 1,0 1-1,0-1 0,0 0 1,3 2-1,-5-4 1,0 0-1,1 0 1,-1 1-1,0-1 0,1 0 1,-1 0-1,0 0 1,1 0-1,-1 0 1,0 0-1,1 0 0,-1 0 1,0 0-1,1 0 1,-1 0-1,1 0 1,-1 0-1,0 0 1,1 0-1,-1 0 0,0-1 1,0 1-1,1 0 1,-1 0-1,0 0 1,1 0-1,-1-1 0,0 1 1,0 0-1,1 0 1,-1-1-1,0 1 1,0 0-1,1 0 0,-1-1 1,0 1-1,0 0 1,0-1-1,0 1 1,1 0-1,-1-1 0,0 1 1,3-19-21,-3 17 18,1-20-11,0-1 0,-2 0 1,-1 1-1,-1-1 0,-7-28 0,2 20 3,-2 0 0,-1 1-1,-17-34 1,26 59 10,-1-2 1,0 1-1,0 0 0,-1 0 0,0 0 0,0 0 1,0 1-1,-1-1 0,-5-4 0,9 9 1,1 1 0,-1-1 0,1 1 0,-1-1 0,1 1 0,-1-1 0,1 1 0,-1 0 0,1-1 0,-1 1 0,0 0 0,1 0 0,-1-1 0,1 1 0,-1 0 0,0 0 0,1 0 0,-1 0 0,0 0 0,1 0 0,-1 0 0,0 0 0,1 0 0,-1 0 0,0 0 0,1 0 0,-1 0 0,1 1 0,-1-1 0,0 0 0,0 1 0,0 0 0,0 0 0,1 0 0,-1 0 0,0 1 0,1-1 0,-1 0 0,0 1 0,1-1 0,0 0 0,-1 1 0,1-1 0,0 0 0,0 3 0,-1 5 0,1-1 0,1 1-1,-1-1 1,3 10 0,-1-11-1,0 1 0,0-1 1,1 0-1,0 0 0,1 0 0,-1 0 1,1 0-1,0-1 0,1 0 0,0 0 1,0 0-1,0 0 0,0-1 0,1 1 1,0-2-1,0 1 0,1-1 0,-1 0 1,1 0-1,0 0 0,11 3 0,-7-3 5,1-1-1,0 0 0,0-1 1,-1 0-1,1-1 1,0-1-1,1 0 0,-1 0 1,0-1-1,-1 0 0,1-2 1,0 1-1,14-6 1,-6 1 17,-1 0-1,-1-2 1,1 0 0,28-21 0,-39 24-8,0 0 0,0 0-1,0-1 1,-1 0 0,0 0 0,-1-1-1,0 0 1,0 0 0,0 0 0,-1-1-1,6-14 1,-8-3 48,-7 17 5,3 9-63,1 0 1,-1 0 0,1 0 0,-1 0 0,1 0 0,-1 0-1,0 0 1,1 0 0,-1 0 0,1 1 0,-1-1-1,1 0 1,-1 0 0,0 0 0,1 1 0,-1-1 0,1 0-1,-1 1 1,1-1 0,0 0 0,-2 1 0,-4 5 21,0 0 1,0 0-1,1 1 1,-1 0-1,1 0 1,1 0-1,-1 0 1,-5 15-1,-2 7 52,-9 33 1,12-32 3,-8 47 1,16-69-71,0 0 0,0 1 0,1-1 0,0 0 0,0 0 0,1 0 0,0 1 0,1-1 1,-1 0-1,2 0 0,2 8 0,-4-13-7,1-1 1,-1 1-1,1-1 1,-1 1 0,1-1-1,0 1 1,0-1-1,0 0 1,0 0-1,0 0 1,1 0-1,-1 0 1,1-1-1,-1 1 1,1-1 0,0 1-1,4 1 1,-3-2-28,1-1 1,-1 1 0,0-1 0,0 1-1,0-1 1,0-1 0,1 1 0,-1 0-1,0-1 1,0 0 0,6-2 0,-1 0-115,1-1 1,-1 0 0,0-1 0,0 0 0,-1 0-1,0-1 1,1 0 0,-2-1 0,13-12 0,-12 9 50,0-1 1,-1 0-1,0-1 1,-1 0-1,0 0 1,5-15-1,6-30-346</inkml:trace>
</inkml:ink>
</file>

<file path=ppt/ink/ink2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6:55:44.25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61 14179,'1'-3'124,"-1"1"-1,2 0 0,-1-1 1,0 1-1,0 0 1,1-1-1,-1 1 1,1 0-1,0 0 1,-1 0-1,1 1 1,0-1-1,0 0 1,0 1-1,1-1 1,-1 1-1,0-1 1,0 1-1,1 0 1,-1 0-1,3 0 1,7-3 140,0 1 1,0 0-1,13-1 1,-25 4-255,23-3 154,-1 1 1,1 1-1,0 0 0,-1 2 1,1 1-1,41 9 0,-56-9-163,0 0 0,0 0 0,0 1 0,0 0 0,0 1 0,0 0 0,-1 0 0,0 1 0,0 0 0,0 0 0,0 0 0,-1 1 0,0 0 0,0 0 0,-1 1 0,1-1 0,-1 1 0,-1 1 0,1-1 0,-1 1 0,3 8 0,-4-6 4,0 0-1,0 0 0,-1 1 1,0-1-1,-1 1 1,0-1-1,-1 1 1,0-1-1,-1 1 0,0 0 1,0-1-1,-1 0 1,-1 1-1,0-1 1,0 0-1,-1 0 0,0 0 1,-1-1-1,0 1 1,0-1-1,-1 0 1,0-1-1,-1 1 0,0-1 1,0-1-1,-1 1 1,1-1-1,-2-1 1,1 1-1,-15 7 0,1-3 50,-1-1 0,1-2 0,-1 0 1,-1-2-1,0 0 0,1-1 0,-1-2 0,-1-1 0,-31 0 0,53-2-136,0 0 0,1 0 0,-1-1 0,0 1 0,1-1 0,-1 1 0,0-1 0,1 0 0,-5-2 0,6 2 63,1 1 0,0 0 0,-1 0-1,1-1 1,0 1 0,0 0 0,-1 0 0,1-1 0,0 1 0,0 0 0,-1-1-1,1 1 1,0 0 0,0-1 0,0 1 0,0 0 0,0-1 0,-1 1 0,1 0-1,0-1 1,0 1 0,0-1 0,0 1 0,0 0 0,0-1 0,0 1 0,1-1 1,-1 0 0,1 0 0,-1 0 1,1 0-1,-1 0 0,1 0 1,-1 0-1,1 0 0,0 1 0,0-1 1,-1 0-1,1 1 0,0-1 1,1 0-1,18-11-334</inkml:trace>
</inkml:ink>
</file>

<file path=ppt/ink/ink27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28:06.32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8 0 16339,'-7'6'1033,"8"10"-953,3 2-56,9 4 48,4-2-224,6 0-288,5-2 2288,2-2-1768,1 0 80,-1 0 72</inkml:trace>
</inkml:ink>
</file>

<file path=ppt/ink/ink27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28:06.74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185 0 12499,'-12'15'919,"0"-1"0,0 0 0,-28 22-1,22-19 81,-20 21-1,32-32-860,1 0 0,-1 1 0,1-1 1,1 1-1,0 0 0,0 1 0,0-1 1,1 1-1,0-1 0,0 1 0,-2 12 1,5-19-131,0 0 0,-1 0 0,1-1 0,0 1 0,0 0 0,0 0 1,0 0-1,0 0 0,0-1 0,0 1 0,1 0 0,-1 0 0,0 0 1,0 0-1,1-1 0,-1 1 0,0 0 0,1 0 0,-1-1 0,1 1 1,-1 0-1,1-1 0,-1 1 0,1-1 0,0 1 0,-1 0 1,1-1-1,0 1 0,-1-1 0,2 1 0,0 0-2,1-1 0,-1 1-1,0-1 1,1 0 0,-1 0-1,0 0 1,1 0 0,-1 0 0,0 0-1,1-1 1,1 0 0,10-2-13,-1-2 0,23-9 0,80-48-168,-79 40-128,0 2 0,60-22-1,-93 40 256,0 1-1,0 0 0,0-1 0,0 2 0,0-1 0,1 1 1,-1-1-1,0 1 0,1 0 0,-1 0 0,0 1 0,0 0 1,5 1-1,-7-2 24,0 2 0,0-1 0,0 0 1,0 0-1,-1 0 0,1 1 0,0-1 1,-1 1-1,1 0 0,-1-1 0,0 1 1,1 0-1,-1 0 0,0 0 0,0 0 1,0 0-1,0 0 0,-1 0 0,1 0 0,-1 0 1,1 0-1,-1 0 0,0 0 0,1 1 1,-1-1-1,-1 3 0,0 14 85,-1 0 1,-1 0-1,-1 0 0,0 0 1,-2-1-1,-11 27 0,2-3 413,12-23-70,3-19-391,0 0-1,0 1 0,0-1 1,0 0-1,1 0 0,-1 0 1,0 0-1,0 0 0,0 0 1,0 1-1,1-1 0,-1 0 0,0 0 1,0 0-1,0 0 0,0 0 1,1 0-1,-1 0 0,0 0 1,0 0-1,0 0 0,1 0 1,-1 0-1,0 0 0,0 0 1,0 0-1,1 0 0,-1 0 0,0 0 1,0 0-1,0 0 0,1 0 1,-1 0-1,0 0 0,0-1 1,0 1-1,0 0 0,1 0 1,-1 0-1,0 0 0,0 0 1,0-1-1,26-23 377,41-61-316,-50 60-221,1 2-1,0 0 0,2 1 0,26-21 0,-45 42 137,0 0-1,-1 0 1,1 0-1,0 1 0,0-1 1,0 0-1,0 1 0,1-1 1,-1 1-1,0 0 1,0-1-1,0 1 0,0 0 1,0-1-1,0 1 1,1 0-1,-1 0 0,0 0 1,2 0-1,-3 1 4,1-1-1,0 0 1,0 1 0,-1-1-1,1 1 1,0-1 0,0 1-1,-1 0 1,1-1 0,-1 1-1,1 0 1,-1-1 0,1 1-1,-1 0 1,1-1 0,-1 1 0,0 0-1,1 0 1,0 1 0,0 4-11,0 0 0,0 1 1,0-1-1,-1 0 0,0 12 1,-18 149 80,21-142-257,-3-25 218,0 1 0,0-1 0,0 0 0,0 1 1,0-1-1,0 1 0,1-1 0,-1 0 0,0 1 0,0-1 1,0 1-1,1-1 0,-1 0 0,0 1 0,1-1 0,-1 0 1,0 0-1,1 1 0,-1-1 0,0 0 0,1 0 0,-1 1 1,1-1-1,-1 0 0,0 0 0,1 0 0,-1 0 0,1 0 1,-1 0-1,0 0 0,1 1 0,-1-1 0,1 0 0,-1 0 1,1-1-1,-1 1 0,0 0 0,1 0 0,-1 0 0,1 0 1,-1 0-1,1 0 0,-1-1 0,0 1 0,1 0 0,-1 0 1,0 0-1,1-1 0,-1 1 0,0 0 0,1-1 0,-1 1 1,0 0-1,1-1 0,-1 1 0,0-1 0,7-7 93,0 0 0,-1 0 0,0-1 0,9-17 0,10-19 144</inkml:trace>
</inkml:ink>
</file>

<file path=ppt/ink/ink27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28:07.13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49 16003,'1'7'193,"1"-1"0,0 0 0,0 0 0,0 0 0,1 0 0,0 0 0,0 0 0,6 7 0,-6-10-132,-1-1 0,0 0 0,1 1 0,-1-1 0,1-1 0,0 1 0,-1 0 0,1 0 0,0-1 1,0 0-1,0 0 0,0 1 0,1-2 0,-1 1 0,0 0 0,0-1 0,0 1 0,7-1 0,-2-1-19,-1 0 1,1-1-1,0 0 1,-1 0-1,0 0 1,1-1-1,-1 0 1,0-1-1,-1 0 1,1 0-1,-1 0 0,1-1 1,-1 0-1,0 0 1,-1 0-1,0-1 1,1 0-1,-2 0 1,1 0-1,-1 0 1,0-1-1,0 0 0,3-9 1,-6 15-45,-1 0 0,0 0 0,1 0 0,-1 0 0,0 0 0,0 0 0,0 0 0,0-1 0,0 1 0,0 0 0,0 0 0,0 0 0,0 0 0,0 0 0,0 0 0,-1-2 0,0 2 0,1 1-1,-1-1 0,1 1 1,0-1-1,-1 1 0,1 0 1,-1-1-1,1 1 0,-1 0 1,1 0-1,-1-1 0,1 1 1,-1 0-1,1 0 0,-1 0 1,1-1-1,-1 1 0,0 0 1,1 0-1,-1 0 0,1 0 1,-1 0-1,0 0 0,-2 1-7,0-1-1,0 1 1,0 0 0,0 0-1,0 0 1,0 1-1,0-1 1,1 0 0,-1 1-1,-4 3 1,-5 6 6,1 0 0,0 1 0,1 0 0,1 0 0,0 1 0,0 0 0,1 1 0,1 0 0,0 0 0,1 1 0,1 0 0,-4 15 0,8-25 14,0-1 0,1 0 0,0 1 0,0-1 0,0 1 0,0-1 1,2 7-1,-2-9-3,1-1 1,-1 1-1,1-1 1,-1 0-1,1 1 1,-1-1-1,1 0 1,0 0 0,0 1-1,0-1 1,-1 0-1,1 0 1,0 0-1,1 0 1,-1 0-1,0 0 1,0 0-1,0 0 1,0-1 0,1 1-1,-1 0 1,0-1-1,1 1 1,-1-1-1,1 1 1,-1-1-1,2 0 1,1 1 9,1-1 1,-1-1-1,0 1 1,0 0-1,1-1 1,-1 0-1,0 0 1,0 0-1,0-1 1,5-2-1,41-23 86,-38 19-85,58-39 14,-44 29-161,45-25 0,-69 41 112,25-8-184,-27 10 194,1 0 1,0 0-1,0 0 0,-1 0 1,1 0-1,0 0 0,0 0 1,-1 0-1,1 0 0,0 0 1,0 0-1,-1 0 0,1 0 1,0 1-1,0-1 0,-1 0 1,1 1-1,0-1 0,-1 1 1,1-1-1,-1 0 0,1 1 1,0-1-1,-1 1 0,1 0 1,-1-1-1,1 1 0,-1-1 1,0 1-1,1 0 0,-1-1 1,0 1-1,1 0 1,-1-1-1,0 2 0,1 3 7,0 1 0,0 0 0,-1-1 1,0 1-1,0-1 0,-1 1 0,-2 9 0,0 23 259,3-37-243,1 0 0,-1 0-1,0 0 1,0 0 0,0-1 0,1 1-1,-1 0 1,0 0 0,1 0 0,-1-1-1,1 1 1,-1 0 0,1 0 0,-1-1-1,1 1 1,-1 0 0,1-1 0,0 1-1,-1-1 1,1 1 0,0 0 0,0-1-1,-1 0 1,1 1 0,0-1 0,0 0-1,0 1 1,-1-1 0,1 0 0,0 0-1,0 1 1,0-1 0,0 0 0,0 0-1,0 0 1,0 0 0,-1 0 0,1-1-1,0 1 1,0 0 0,1-1 0,6 0 52,-1-1 1,0-1 0,13-5 0,-16 6-38,28-12 120,-21 7-181,0 2 1,1 0-1,0 0 1,0 1-1,0 1 1,22-4-1,-32 7 0,-1 0 0,1 0-1,-1 0 1,1 0 0,-1 0-1,1 0 1,-1 0 0,1 1-1,-1-1 1,1 0 0,-1 1-1,1-1 1,-1 1-1,0 0 1,1-1 0,-1 1-1,0 0 1,0 0 0,1 0-1,-1 0 1,0 0 0,0 0-1,2 2 1,-2 0-30,0-1 0,0 1 1,-1-1-1,1 0 0,0 1 0,-1-1 1,1 1-1,-1 0 0,0-1 0,0 1 0,0-1 1,-1 6-1,0 1-96,-1 0 1,0 0-1,-1 0 1,0-1-1,-1 1 1,-7 13 0,-6 1-148</inkml:trace>
</inkml:ink>
</file>

<file path=ppt/ink/ink27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28:15.19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15 18516,'0'0'928,"3"0"-1024,3-2 104,1-3 96,0-3-136</inkml:trace>
</inkml:ink>
</file>

<file path=ppt/ink/ink27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28:32.50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364 112 16179,'-5'-5'137,"-1"1"-1,0 0 0,0 0 1,-1 1-1,1 0 0,-1 0 0,0 0 1,1 1-1,-1 0 0,0 0 1,0 1-1,0 0 0,-1 0 0,-6 0 1,4 2-26,0 0 0,0 0 0,0 0 1,0 2-1,1-1 0,-1 1 0,1 0 0,0 1 1,-14 7-1,12-5-90,0 1 0,1 0 0,0 1 0,0 0 0,0 1 0,1 0 0,0 0 0,1 0-1,0 2 1,1-1 0,0 1 0,0 0 0,1 0 0,1 0 0,0 1 0,-5 14 0,9-20-27,0 0-1,0-1 1,0 1-1,0 0 1,1 0 0,0 0-1,0-1 1,1 1-1,0 0 1,0 0-1,0 0 1,4 10-1,-3-13 6,-1 0-1,1 0 0,0-1 0,0 1 0,0-1 0,0 1 0,0-1 0,1 0 0,-1 1 0,1-1 0,0-1 0,-1 1 0,1 0 0,0-1 0,0 1 1,0-1-1,0 0 0,0 0 0,0 0 0,1 0 0,-1-1 0,0 1 0,0-1 0,7 0 0,2 0 14,0-1 0,0-1 0,0 0 1,0 0-1,0-1 0,0-1 0,-1 0 0,1 0 0,-1-1 0,0-1 0,-1 0 0,17-12 0,-10 5 44,0 0 0,-1-1-1,0-1 1,-2-1 0,0 0-1,17-25 1,-24 29 7,0 0-1,0-1 1,-1 1 0,5-18-1,-9 25-34,-1 0-1,1 0 0,-1-1 1,0 1-1,-1 0 1,1 0-1,-1 0 0,0-1 1,0 1-1,-1 0 1,1 0-1,-1 0 0,0-1 1,-3-4-1,4 9-20,0 1 0,0-1 0,0 0 0,-1 1 0,1-1-1,0 0 1,-1 1 0,1-1 0,-1 0 0,1 1 0,-1-1 0,1 1 0,-1-1 0,1 1-1,-1-1 1,0 1 0,1-1 0,-1 1 0,1 0 0,-1-1 0,0 1 0,0 0 0,1-1-1,-1 1 1,0 0 0,1 0 0,-2 0 0,0 0 1,1 0 0,0 1-1,0-1 1,-1 1 0,1-1 0,0 1 0,0 0-1,0-1 1,0 1 0,0 0 0,0 0 0,0 0-1,0-1 1,-1 3 0,-2 2 8,0 1-1,0-1 1,1 1 0,-1 0-1,-2 6 1,2 0-15,1-1 0,0 1 1,-3 19-1,5-27-4,1 0 0,-1 0 0,1 0 0,0 0 0,0 0 0,1 0 1,-1 0-1,1 0 0,0 0 0,0 0 0,0-1 0,1 1 0,-1 0 0,3 4 1,-3-7-1,0 1 1,0-1 0,0 0 0,0 0 0,0-1-1,0 1 1,0 0 0,0 0 0,0 0 0,1-1-1,-1 1 1,0 0 0,0-1 0,1 0 0,-1 1-1,0-1 1,1 0 0,-1 1 0,0-1 0,3 0 0,-1 0-2,0-1 1,0 1 0,0-1-1,-1 1 1,1-1 0,0 0-1,0 0 1,0-1 0,2 0-1,5-5-12,0 1 1,-1-1-1,16-15 0,-6 1-34,-2 0 0,0-1 0,20-34 0,7-10-145,-44 66 193,0 0-1,0 0 1,0 0-1,0 0 1,0 0-1,0-1 1,1 1-1,-1 0 0,0 0 1,0 0-1,0 0 1,0 0-1,0-1 1,0 1-1,0 0 1,1 0-1,-1 0 1,0 0-1,0 0 1,0 0-1,0 0 1,1 0-1,-1 0 1,0 0-1,0 0 1,0 0-1,0-1 1,1 1-1,-1 0 1,0 0-1,0 0 1,0 0-1,0 1 1,1-1-1,-1 0 1,0 0-1,0 0 1,0 0-1,0 0 1,1 0-1,-1 0 1,0 0-1,0 0 1,0 0-1,0 0 1,0 0-1,1 1 1,-1-1-1,0 0 1,0 0-1,0 0 0,0 0 1,0 0-1,0 0 1,0 1-1,0-1 1,1 0-1,2 10-47,-3 3 22,1 0 0,-2 0 0,0 0 0,-4 22 0,-1 9-7,6-37 32,-4 32-16,2 0 0,3 43 0,0-78 20,-1 0 0,1 0 0,-1-1 0,1 1 0,1 0 0,-1 0 0,0 0 0,1-1 0,2 5 0,-3-7 2,0 0 0,0 0 0,0 0 0,0 0 0,0 0-1,0 0 1,0 0 0,0 0 0,0-1 0,0 1 0,1 0 0,-1-1 0,0 1-1,1-1 1,-1 1 0,0-1 0,1 1 0,-1-1 0,1 0 0,-1 0 0,1 0-1,-1 0 1,0 0 0,1 0 0,-1 0 0,1 0 0,-1-1 0,1 1-1,0-1 1,5-2 9,-1 1 0,0-1 0,0-1 0,0 1 0,0-1 0,-1 0 0,1-1 0,-1 1 0,0-1 0,0 0 0,4-5 0,10-16 48,18-27 0,-26 37-34,61-107 107,-46 77-172,-22 41 13,-2 7 9,-2 9-10,-20 97-78,13-78 122,1 0-1,-4 60 1,10-88-12,0 0 0,0 0-1,0-1 1,0 1 0,0 0-1,1 0 1,-1 0 0,1-1 0,-1 1-1,1 0 1,-1 0 0,1-1 0,1 3-1,-1-3-4,-1-1 1,1 1-1,-1-1 0,1 0 0,-1 1 0,1-1 0,0 0 0,-1 1 0,1-1 1,-1 0-1,1 0 0,0 1 0,-1-1 0,1 0 0,0 0 0,-1 0 0,1 0 1,0 0-1,-1 0 0,1 0 0,0 0 0,-1 0 0,1 0 0,1-1 0,3-1-39,0-1 0,1 1-1,-1-1 1,0 0 0,0-1-1,5-4 1,-1 1-103,12-10-210,-9 8 8,-1 0 0,2 0-1,-1 1 1,1 1 0,0 0-1,24-9 1,-16 12-237</inkml:trace>
</inkml:ink>
</file>

<file path=ppt/ink/ink27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28:32.88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194 48 14107,'12'-47'1923,"-6"68"408,0 18-1743,7 102-102,-7 167 1,-6-297-608,-2 28-318,2-37 322,0 0 0,0 1 0,0-1 0,-1 0 0,1 0 1,-1 0-1,0 0 0,0 0 0,0 0 0,0 0 0,0 0 0,-2 3 0,2-5 50,1 0-1,-1 1 0,0-1 0,1 0 0,-1 0 0,0 0 0,1 0 0,-1 0 0,0 0 0,1 0 0,-1 0 0,0 0 0,0 0 0,1-1 0,-1 1 0,1 0 0,-1 0 0,0-1 0,1 1 0,-1 0 0,0-1 0,1 1 0,-1 0 0,1-1 0,-1 1 0,1-1 0,-1 1 0,1-1 0,0 1 0,-1-1 0,1 0 0,-1 1 0,1-2 0,-18-24-897,16 23 770,-83-125-1644,-5 5 5177,81 108-1844,9 15-1451,-1 0 1,1 0-1,0-1 1,0 1 0,0 0-1,0 0 1,0 0-1,0-1 1,0 1 0,0 0-1,0 0 1,0 0-1,0-1 1,0 1 0,0 0-1,0 0 1,0 0-1,0-1 1,0 1 0,0 0-1,0 0 1,1 0-1,-1-1 1,0 1 0,0 0-1,0 0 1,0 0-1,0 0 1,0 0 0,0-1-1,1 1 1,-1 0-1,0 0 1,0 0 0,0 0-1,3-1 202,-1 1-1,0 0 1,0 0 0,1 0-1,-1 1 1,0-1 0,0 0-1,4 2 1,9 1-191,11-1 220,0 0 0,1-2 0,-1-1 0,38-6 0,-14-2 173,66-21 0,-51 9-247</inkml:trace>
</inkml:ink>
</file>

<file path=ppt/ink/ink27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28:33.44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16 1 17020,'-4'9'259,"1"0"0,1 1 1,0 0-1,0 0 0,0-1 1,2 1-1,-1 0 0,2 12 1,10 79 85,-9-89-475,0 0 1,0 0-1,2-1 0,-1 1 1,9 16-1,-11-26 90,0 1 0,0-1 0,1 0 0,-1 1 0,1-1-1,0 0 1,0 0 0,0 0 0,0 0 0,0 0 0,0-1 0,0 1-1,1 0 1,-1-1 0,0 0 0,1 1 0,0-1 0,-1 0 0,1-1 0,-1 1-1,1 0 1,0-1 0,0 1 0,-1-1 0,1 0 0,0 0 0,0 0-1,-1 0 1,1 0 0,3-2 0,4-1-12,1 0 0,-1-1 0,-1 0 0,1-1 0,0 0-1,-1 0 1,0-1 0,-1-1 0,1 1 0,14-16 0,1-4 226,-1-1-1,19-30 1,38-63 1124,-73 105-593,-15 29-339,-6 16-227,2 1 1,2 1 0,-11 54-1,20-83-146,1 1 0,0 0-1,0-1 1,0 1 0,0 0-1,1 0 1,-1-1 0,1 1-1,2 4 1,1-4-60</inkml:trace>
</inkml:ink>
</file>

<file path=ppt/ink/ink27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28:28.06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542 44 14299,'-51'-23'2639,"40"19"-2421,0 0 1,0 0-1,0 2 0,0-1 0,-1 1 0,1 1 0,-1 0 0,-21 2 1,9 1 36,1 0 1,-1 2 0,-30 9-1,42-10-222,-1 1 0,1 0 0,0 1 0,0 1 1,1 0-1,-1 0 0,1 1 0,1 0 0,-1 1 0,1 1 0,1-1 0,-1 1 0,2 1 0,-1 0 0,1 0 0,1 1 0,0 0 0,0 0 0,1 0 0,0 1 0,1 0 0,-6 22 0,5-8-65,0 0 0,1 1 0,2-1 0,1 1 0,1 0 0,1 0 0,1 0 0,2 0 0,1 0 0,0-1 0,17 50 0,-18-70-57,-1 1 0,1-1 0,1 0 0,-1 0 0,1 0 0,0 0 0,1-1 0,-1 1 0,1-1 0,0 0 0,0-1 1,1 1-1,10 6 0,-9-8-37,0 0 1,0 0 0,1 0-1,-1-1 1,1 0-1,0 0 1,0-1 0,-1 0-1,1 0 1,0-1 0,14-1-1,29-5-332,8-9-30</inkml:trace>
</inkml:ink>
</file>

<file path=ppt/ink/ink27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28:28.67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28 1 16684,'-3'15'1530,"-3"33"0,-12 358-970,18-402-357,2-6-49,3-12 48,3-23 46,-4 1-58,-1 0 0,-2 0-1,-2 0 1,-1 0 0,-2 0 0,-11-52-1,15 88-191,0 0-1,0 0 0,0-1 0,0 1 0,0 0 1,0-1-1,0 1 0,0 0 0,1 0 0,-1-1 1,0 1-1,0 0 0,0 0 0,1-1 0,-1 1 1,0 0-1,0 0 0,1 0 0,-1 0 0,0-1 1,0 1-1,1 0 0,-1 0 0,0 0 0,1 0 0,-1 0 1,0 0-1,0 0 0,1 0 0,-1 0 0,0 0 1,1 0-1,-1 0 0,0 0 0,1 0 0,-1 0 1,0 0-1,1 0 0,-1 0 0,0 0 0,0 0 1,1 0-1,-1 0 0,0 1 0,1-1 0,15 4-93,-16-4 95,22 7-328,-1-2 1,1 0-1,0-1 1,43 1-1,-53-5 21,1 0-1,-1-1 0,1-1 0,-1 0 1,0-1-1,1 0 0,-1 0 1,-1-2-1,1 1 0,13-8 0,8-9-469</inkml:trace>
</inkml:ink>
</file>

<file path=ppt/ink/ink27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28:29.83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191 56 14851,'0'-4'400,"1"0"-1,-1 0 1,0 0-1,0 0 1,0 0-1,-1 0 1,1 0-1,-2-4 1,1 7-344,1 0-1,0 0 1,-1 0-1,1 1 1,-1-1 0,1 0-1,-1 0 1,1 0-1,-1 1 1,0-1 0,0 0-1,1 1 1,-1-1-1,0 1 1,0-1 0,1 0-1,-1 1 1,0 0-1,0-1 1,0 1 0,0 0-1,0-1 1,0 1-1,0 0 1,0 0 0,0 0-1,0 0 1,0 0-1,0 0 1,0 0 0,0 0-1,0 0 1,0 0-1,1 0 1,-1 1 0,0-1-1,0 0 1,0 1 0,-1 0-1,-3 1-12,1 0 0,0 1 0,0-1 0,0 1-1,0 0 1,1 0 0,-1 0 0,1 1 0,-1-1 0,-3 8 0,-28 43-4,23-31-101,1 1 0,1 0 0,1 1 0,1 0 0,1 1 0,1-1 0,2 1 0,-3 51 0,7-72 12,0 0-1,0 1 0,1-1 0,0 0 0,2 9 1,-3-13 39,0-1 0,0 1 0,1 0 1,-1 0-1,0 0 0,1-1 0,-1 1 0,0 0 1,1-1-1,-1 1 0,1 0 0,-1-1 1,1 1-1,-1 0 0,1-1 0,0 1 1,-1-1-1,1 1 0,0-1 0,-1 1 0,1-1 1,0 0-1,-1 1 0,1-1 0,0 0 1,0 1-1,0-1 0,-1 0 0,1 0 0,0 0 1,0 0-1,0 0 0,0 0 0,-1 0 1,1 0-1,0 0 0,0 0 0,0 0 1,-1-1-1,1 1 0,0 0 0,0-1 0,-1 1 1,2-1-1,3-2-13,-1 0 1,0-1-1,0 1 0,0-1 1,0 0-1,0 0 1,-1-1-1,0 1 0,0-1 1,0 1-1,0-1 0,3-10 1,2-4 32,11-41 1,-14 37 66,0-1 1,-2 0-1,1-39 0,-4 63-79,0 0 0,1-1 0,-1 1 0,0 0 0,0-1 0,0 1 0,0 0 0,1 0 0,-1-1 0,0 1 0,0 0 0,1 0 0,-1-1 0,0 1 0,0 0 0,1 0 0,-1 0 0,0 0 0,1 0 0,-1-1 0,0 1 0,1 0 0,-1 0 0,0 0 0,1 0 0,-1 0 0,0 0 0,1 0 0,-1 0 0,0 0 0,1 0 0,-1 0 0,1 0 0,19 2-181,2-1-18,-3-5 86,0-1 0,29-12 0,-33 11 101,0 1-1,1 0 0,-1 1 1,1 0-1,18-1 1,-29 5 15,0 0 0,0 0 0,0 1 1,0-1-1,-1 1 0,1 0 0,0 1 1,-1-1-1,1 1 0,-1 0 0,1 0 1,-1 0-1,0 1 0,0-1 0,0 1 1,0 0-1,0 0 0,-1 1 0,1-1 1,-1 1-1,5 6 0,-4-4 0,0 1 0,0 0 1,0 0-1,-1 0 0,0 0 0,0 1 0,-1-1 0,0 1 0,0 0 1,-1-1-1,0 1 0,0 0 0,-1 0 0,0 0 0,-1 8 1,-1 0 14,-1-1 1,-1 0 0,0 1-1,0-1 1,-2-1-1,-10 21 1,24-51-21,1-4-3,0 1 0,1 1 0,1 0 1,1 0-1,23-26 0,-34 42-2,0 1 0,1 0 0,-1 0 0,1-1 0,-1 1 1,1 0-1,-1 0 0,1 0 0,-1 0 0,1 1 0,0-1 0,0 0 0,-1 1 0,1-1 0,0 1 0,0 0 1,0-1-1,0 1 0,-1 0 0,1 0 0,0 0 0,0 1 0,0-1 0,0 0 0,-1 1 0,1-1 0,0 1 1,0-1-1,0 1 0,-1 0 0,1 0 0,-1 0 0,1 0 0,0 0 0,-1 0 0,2 2 0,4 4-60,0 1 0,0 1 0,0-1-1,-1 1 1,6 13 0,2 1-27,-10-17 84,0 0 0,1 0-1,-1-1 1,1 0 0,0 0 0,0 0 0,1-1 0,0 1 0,-1-1 0,14 6 0,-15-8 21,0-1 1,0 0-1,0 0 0,0 0 0,1 0 0,-1-1 0,0 0 0,1 1 0,-1-2 0,0 1 0,0 0 0,1-1 1,-1 0-1,0 0 0,0 0 0,0-1 0,0 1 0,0-1 0,6-3 0,0-1 44,-1 0 0,1-1 0,-1 0 0,0-1 1,-1 0-1,1 0 0,-2-1 0,1 0 0,5-10 0,-10 14-9,1 1 1,-2-1-1,1 0 1,-1 0 0,1 0-1,-1 0 1,-1 0-1,1 0 1,-1-1-1,0 1 1,0-1-1,0 1 1,-1-1-1,0 1 1,0-1-1,0 1 1,-1-1 0,0 1-1,0 0 1,-3-11-1,2 13-17,0 0 1,-1 0-1,1 0 0,-1 0 1,1 1-1,-1-1 0,0 1 1,0-1-1,0 1 0,0 0 0,0 0 1,-1 1-1,1-1 0,-1 1 1,1-1-1,-1 1 0,-5-1 1,7 2-24,0-1 0,0 1 0,0-1 0,0 1 1,0 0-1,0-1 0,0 1 0,0 0 1,0 1-1,0-1 0,0 0 0,0 1 1,0-1-1,0 1 0,0-1 0,0 1 1,0 0-1,0 0 0,1 0 0,-1 0 0,0 0 1,0 0-1,1 0 0,-1 1 0,1-1 1,-1 1-1,1-1 0,0 1 0,-1 0 1,1-1-1,0 1 0,-1 3 0,1-4-6,1 0 1,0 0-1,-1 0 0,1 0 0,0 0 0,0 0 1,-1 0-1,1 0 0,0 0 0,0 1 0,0-1 1,1 0-1,-1 0 0,0 0 0,0 0 0,0 0 1,1 0-1,-1 0 0,1 0 0,-1 0 0,1 0 0,-1 0 1,1 0-1,0 0 0,0 1 0,1-1 1,0 0-1,-1 0 0,1 0 0,-1 0 1,1 0-1,0 0 0,0 0 0,0-1 1,-1 1-1,1-1 0,3 1 0,1 0 2,-1 0 0,1-1 1,-1 0-1,1 0 0,-1 0 0,1-1 0,0 0 0,7-2 0,17-11 12,-24 10-13,0 1 1,1 0 0,-1 0 0,14-3-1,-18 6-45,0-1-1,0 1 1,0 0-1,0 0 1,0 0-1,0 0 0,0 1 1,0-1-1,0 0 1,0 1-1,0 0 1,0-1-1,0 1 1,0 0-1,-1 0 0,1 0 1,0 0-1,-1 0 1,1 0-1,0 0 1,1 3-1,8 3-141,0-4-70</inkml:trace>
</inkml:ink>
</file>

<file path=ppt/ink/ink2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6:55:44.64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0 14427,'6'0'1160,"8"2"-776,4-2-112,12 1 361,1 0-153,9 2-112,5 0-32,2 1-120,-4 1-24,-4-2-224,-5 1-200,-9-3-320,-3 1-64,-9-4 480,-1-2-168,-8 0-65</inkml:trace>
</inkml:ink>
</file>

<file path=ppt/ink/ink28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28:30.75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305 364 13899,'-9'-6'344,"0"1"1,0 0-1,0 0 0,0 1 1,-1 0-1,0 1 1,0 0-1,0 1 0,0 0 1,0 1-1,0-1 0,-20 2 1,23 0-295,0 1 0,1 0 0,-1 1 0,0 0 1,1 0-1,-1 0 0,1 1 0,0-1 0,0 2 1,0-1-1,0 1 0,0-1 0,1 2 0,0-1 0,0 1 1,0-1-1,0 1 0,1 1 0,-1-1 0,-3 8 0,3-4-36,0 1 0,0-1-1,1 1 1,0 0-1,-3 17 1,5-21-15,1 1-1,0-1 1,1 0 0,-1 1-1,1-1 1,0 1 0,1-1-1,-1 1 1,1-1 0,3 10-1,-3-15 0,-1 1 0,1-1 0,-1 0-1,1 0 1,-1 0 0,1 0 0,0 0 0,-1 0 0,1 0-1,0 0 1,0 0 0,0 0 0,0 0 0,0 0 0,0-1-1,0 1 1,0 0 0,0-1 0,0 1 0,0-1-1,1 1 1,0 0 0,1-1-1,-1 0 0,0 0 0,1 0 0,-1 0-1,0 0 1,1 0 0,-1-1 0,0 1 0,1-1 0,-1 0 0,3-1 0,3-2-6,1 0 1,-1-1-1,0 0 0,0 0 1,8-8-1,8-10-2,0-1 0,-1-1 0,-2-1 0,22-33-1,-12 9 112,39-82-1,-62 116-34,0-1 0,-1 0 0,0-1 0,-2 1 0,0-1 0,-1 0 0,4-34 0,-12 33 82,4 19-144,0 0 1,0 0 0,-1 0 0,1-1 0,0 1 0,0 0 0,0 0 0,-1 0 0,1 0 0,0 0-1,0 0 1,-1 0 0,1 0 0,0 0 0,0 0 0,-1 0 0,1 0 0,0 0 0,0 0 0,0 0-1,-1 0 1,1 0 0,0 0 0,0 1 0,-1-1 0,1 0 0,0 0 0,0 0 0,0 0 0,-1 0-1,1 0 1,0 1 0,0-1 0,0 0 0,0 0 0,0 0 0,-1 1 0,1-1 0,-3 5 31,-1-1 0,1 1 0,1 0 0,-1 0 1,-2 7-1,-10 29-8,1 0-1,2 1 1,2 0 0,1 1 0,3 0 0,2 1 0,1 69-1,3-104-31,1 0-1,0 0 0,1 0 0,0 0 0,0-1 0,7 17 0,-8-23 4,-1 0-1,1-1 1,0 1-1,1 0 1,-1-1-1,0 1 1,0 0-1,1-1 0,-1 0 1,1 1-1,-1-1 1,1 0-1,-1 0 1,1 0-1,0 0 0,0 0 1,0 0-1,-1 0 1,1 0-1,0-1 1,0 1-1,0-1 0,0 1 1,0-1-1,0 0 1,0 0-1,0 0 1,0 0-1,0 0 0,0-1 1,0 1-1,0 0 1,0-1-1,0 0 1,2 0-1,3-3-6,1 1 0,-1-1 0,0-1 1,-1 1-1,1-1 0,-1 0 0,0-1 0,0 1 0,-1-1 0,1-1 1,7-12-1,5-7-25,21-47 1,-28 51 8,-1 0 1,0 0 0,-2-1-1,-1 0 1,-1-1-1,4-30 1,-11 45-58,-4 16 40,-5 17 1,-1 13-7,1 1 0,-4 40 0,13-55 30,1-22 18,0-1 0,0 0-1,0 0 1,0 0-1,0 1 1,0-1 0,0 0-1,0 0 1,0 0 0,0 0-1,0 1 1,0-1-1,0 0 1,0 0 0,0 0-1,0 0 1,0 1 0,0-1-1,0 0 1,0 0-1,0 0 1,0 0 0,1 1-1,-1-1 1,0 0 0,0 0-1,0 0 1,0 0-1,0 0 1,1 0 0,-1 0-1,0 1 1,0-1 0,0 0-1,0 0 1,1 0-1,-1 0 1,0 0 0,0 0-1,0 0 1,0 0 0,1 0-1,-1 0 1,0 0-1,0 0 1,0 0 0,1 0-1,-1 0 1,0 0 0,0 0-1,0 0 1,0 0-1,1 0 1,-1-1 0,9-6-10,27-37-12,-23 26 16,1 1-1,1 1 0,32-29 0,-43 42-6,0-1 0,1 1 0,-1 1 0,0-1 0,1 1-1,0 0 1,0 0 0,0 0 0,0 1 0,0-1 0,0 1 0,0 0-1,0 1 1,0-1 0,0 1 0,1 0 0,-1 1 0,0-1 0,0 1-1,0 0 1,10 3 0,-8-1-11,-1 0 0,1 1 0,-1 0 1,0 1-1,0-1 0,-1 1 0,1 0 0,-1 0 0,0 1 0,-1-1 0,1 1 0,-1 0 0,0 1 0,4 8 0,5 10-75,-2 1-1,10 35 1,-17-49 68,-2-5 43,0 0 1,0 0-1,1-1 0,4 10 1,-6-15-4,-1 0 0,1 0 1,-1 0-1,1 0 1,0-1-1,0 1 0,-1 0 1,1 0-1,0 0 1,0-1-1,0 1 0,0 0 1,0-1-1,0 1 1,-1-1-1,2 1 0,-1-1 1,0 0-1,0 1 1,0-1-1,0 0 1,0 0-1,0 0 0,0 0 1,0 0-1,0 0 1,0 0-1,0 0 0,1 0 1,-1 0-1,0 0 1,0-1-1,0 1 0,2-1 1,4-4 18,0-1 1,0 1-1,0-1 1,-1 0-1,1-1 1,-1 1-1,-1-1 1,8-12-1,2 0-208,40-46 1181,-49 55-981</inkml:trace>
</inkml:ink>
</file>

<file path=ppt/ink/ink28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28:31.14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31 0 18268,'-14'11'1512,"2"1"-1392,8-3-504,4-5 1128,6-4-704,1-6-80</inkml:trace>
</inkml:ink>
</file>

<file path=ppt/ink/ink28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28:31.59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170 0 17356,'-6'1'149,"1"0"1,0 0 0,-1 0-1,1 1 1,0 0 0,0 0-1,0 0 1,0 1 0,0-1-1,1 1 1,-1 0 0,1 0 0,0 1-1,-7 6 1,-3 5 4,0 0 0,-17 26 0,9-4-156,20-35-9,1 0 1,0 1-1,0-1 1,1 1 0,-1-1-1,0 1 1,1-1-1,-1 1 1,1-1 0,0 1-1,0 0 1,0-1-1,1 5 1,-1-7 5,0 1 0,0-1 0,1 0 0,-1 1 0,0-1 0,1 1 0,-1-1 0,0 1 0,1-1 0,-1 0 0,0 1 0,1-1 0,-1 0 0,1 1 0,-1-1 0,1 0 0,-1 0 0,1 0 0,-1 1 0,1-1 0,-1 0 0,1 0 0,-1 0 0,1 0 0,-1 0 0,1 0 0,-1 0 0,1 0 0,0 0 0,-1 0 0,2 0 0,18-5-79,-17 4 68,8-3-9,-1 1 1,1 0 0,0 1-1,0 1 1,0 0 0,0 0-1,0 1 1,0 0 0,0 1-1,0 0 1,0 1-1,-1 0 1,1 1 0,0 0-1,-1 0 1,0 2 0,0-1-1,0 1 1,0 0-1,-1 1 1,1 0 0,-2 1-1,1 0 1,-1 0 0,0 1-1,0 0 1,-1 0-1,11 17 1,-7-9 23,-2 0 1,0 1-1,0 0 0,-2 0 1,0 1-1,-1-1 0,-1 2 1,0-1-1,-2 1 0,0-1 1,-1 1-1,-1 0 0,-2 34 1,1-51 20,0 0 1,0 0 0,0 0-1,-1 0 1,1 0 0,-1 0-1,1-1 1,-1 1-1,0 0 1,1 0 0,-1-1-1,0 1 1,0 0 0,0-1-1,0 1 1,-1-1 0,1 1-1,0-1 1,-1 0 0,1 0-1,0 1 1,-1-1-1,0 0 1,1 0 0,-1 0-1,0-1 1,1 1 0,-1 0-1,0-1 1,0 1 0,0-1-1,0 1 1,1-1 0,-1 0-1,0 0 1,0 0-1,0 0 1,0 0 0,0 0-1,0 0 1,0-1 0,1 1-1,-1-1 1,0 1 0,-3-3-1,-17-7 114,0 0 0,1-2 0,-22-16 0,-13-7-86,-10-3-82,66 38 33,0-1 1,-1 1-1,1 0 0,0 0 1,-1 0-1,1-1 1,0 1-1,0 0 1,-1 0-1,1-1 0,0 1 1,0 0-1,-1-1 1,1 1-1,0 0 1,0-1-1,0 1 0,0 0 1,-1-1-1,1 1 1,0 0-1,0-1 0,0 1 1,0 0-1,0-1 1,0 1-1,0-1 1,0 1-1,0 0 0,0-1 1,0 1-1,0 0 1,0-1-1,0 1 1,1-1-1,-1 1 0,0 0 1,0-1-1,0 1 1,0 0-1,1-1 1,-1 1-1,0 0 0,1-1 1,12-9 12,54-26 61,-2 1-201,62-44 1,-94 53 65</inkml:trace>
</inkml:ink>
</file>

<file path=ppt/ink/ink28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28:34.25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51 106 14923,'0'0'29,"1"0"0,-1 0 0,0 0 0,0 0 0,0 0-1,0 0 1,0-1 0,0 1 0,0 0 0,0 0 0,1 0 0,-1 0 0,0 0-1,0 0 1,0-1 0,0 1 0,0 0 0,0 0 0,0 0 0,0 0-1,0 0 1,0 0 0,0-1 0,0 1 0,0 0 0,0 0 0,0 0 0,0 0-1,0 0 1,0-1 0,0 1 0,0 0 0,0 0 0,0 0 0,0 0 0,0 0-1,-1 0 1,1-1 0,0 1 0,0 0 0,0 0 0,0 0 0,0 0 0,0 0-1,0 0 1,0 0 0,-1 0 0,1-1 0,0 1 0,0 0 0,0 0-1,0 0 1,0 0 0,0 0 0,-1 0 0,1 0 0,0 0 0,0 0 0,0 0-1,0 0 1,0 0 0,-1 0 0,1 0 0,-8 10 413,1 6-291,0 0 1,1 1-1,1 0 0,0 0 0,2 0 1,0 1-1,1-1 0,0 1 0,1 0 1,2-1-1,2 23 0,-3-38-158,0-1-1,0 1 1,0-1-1,1 1 1,-1 0-1,1-1 1,-1 1 0,1-1-1,0 1 1,-1-1-1,1 0 1,0 1-1,0-1 1,0 0-1,0 0 1,0 1 0,0-1-1,2 1 1,-2-2-2,1 1 1,-1-1-1,0 0 1,0 0-1,0 0 1,0-1 0,0 1-1,1 0 1,-1 0-1,0 0 1,0-1-1,0 1 1,0-1-1,0 1 1,0-1 0,0 1-1,0-1 1,0 1-1,0-1 1,0 0-1,-1 0 1,1 1-1,0-1 1,0 0 0,-1 0-1,1 0 1,0 0-1,-1 0 1,1-1-1,10-13-139,-1-1 1,-1-1-1,0 1 0,-1-1 0,10-32 0,20-95-602,-33 120 508,3-29 1,-16 109-35,-8 90 290,16-134-29,-1-2-1,1 1 1,0-1 0,1 1-1,0-1 1,3 15-1,-4-25 16,0 1-1,1-1 0,-1 1 0,0 0 0,0-1 1,0 1-1,1-1 0,-1 1 0,0 0 0,1-1 0,-1 1 1,0-1-1,1 1 0,-1-1 0,0 1 0,1-1 0,-1 0 1,1 1-1,-1-1 0,1 0 0,-1 1 0,1-1 1,0 0-1,-1 1 0,2-1 0,-1 0-1,0-1 0,0 1 0,0-1-1,0 1 1,0-1 0,-1 0 0,1 1 0,0-1-1,0 0 1,0 0 0,-1 1 0,1-1 0,0-2-1</inkml:trace>
</inkml:ink>
</file>

<file path=ppt/ink/ink28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29:24.25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8354 452 7738,'-176'-5'1534,"-97"-9"-257,247 10-1268,0-2-1,1 0 1,0-2 0,0 0-1,-38-20 1,31 15-81,0 2 1,-1 1-1,0 1 1,-1 2-1,0 2 1,0 0-1,-45 2 1,-242 20-103,286-13 192,-693 32 655,-471-47 672,712 11-1166,3-36-161,-94-63-152,270 42 17,23 3-16,-71-12-48,-3 25 155,261 39 167,0 4 1,-110 16-1,-191 49 401,305-49-456,3-2-21,-544 86-538,543-92 61,-118 29-1,183-32 415,1 1-1,-1 1 1,2 1-1,-1 1 1,2 2-1,-1 0 1,2 2 0,0 0-1,-21 19 1,38-29-12,0 1 1,0-1-1,1 1 0,0 0 1,0 1-1,1-1 1,-1 1-1,1 0 1,1 0-1,-1 0 0,1 1 1,1-1-1,-1 1 1,1-1-1,0 1 0,1 0 1,0 0-1,0 0 1,1 0-1,0 0 1,0 0-1,1 0 0,0 0 1,1 0-1,-1-1 1,5 13-1,9 19-315,2 0 0,1-1-1,2-1 1,26 36 0,41 81 153,-70-118 228,43 87 94,-48-100-141,2-1-1,1-1 0,23 26 0,-12-20-25,1-2-1,1-1 1,47 32-1,100 49-74,-137-84 86,16 14 5,-1 1 1,49 46-1,69 49-24,-113-97-4,0-2 0,3-3 0,0-2 0,1-3 0,2-3 0,0-2 0,1-4 0,103 12 0,193-5-109,-8-1-3,-58 15 120,285 24-7,365-45 34,-1-62-20,-481 7-131,321-20-198,-599 53 270,317-17-57,-2-26 74,481-154 192,-888 178-115,63-17-2,153-65 0,-255 85 2,97-60 0,-128 68 10,0-1 0,-1-1 1,-1-1-1,-1-1 0,-1-1 1,21-27-1,-31 35 31,-2-1-1,1 0 1,-2 0-1,1 0 0,-2-1 1,0 0-1,-1-1 1,0 1-1,-1-1 1,-1 1-1,2-29 1,-4 31-3,0 1-1,-1 0 1,-1-1 0,1 1 0,-2 0 0,1 0 0,-2 0-1,1 0 1,-1 1 0,-1-1 0,0 1 0,-1 0 0,0 1-1,0-1 1,-15-16 0,2 8 22,0 2 0,-1 0 0,-1 1 1,-43-24-1,-100-33 91,30 27-120,-2 6 1,-1 6 0,-145-15-1,120 28-337,-1 6 0,-282 13 0,211 25 119,231-24 163</inkml:trace>
</inkml:ink>
</file>

<file path=ppt/ink/ink28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14:28.65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1 255 11907,'41'-4'1120,"5"-2"-768,1-2-152,12-5 464,1 0-272,2 0-400,2 3 72,-1 1-88,2-1-64,1 6-56</inkml:trace>
  <inkml:trace contextRef="#ctx0" brushRef="#br0" timeOffset="1">1137 175 9658,'62'-7'1168,"-6"-2"-688,-2-2-200,6-1 929,1 2-537,3-1-432,1-2-120,5-3-288,1 0-120,5-1-1232,2-2 1303,2 2-183,2 0-152</inkml:trace>
  <inkml:trace contextRef="#ctx0" brushRef="#br0" timeOffset="2">2897 142 10778,'60'-3'760,"8"-8"-624,8-1-112,13 2 73,1 1-306,3 5 201,2 1-64,-1 8-56</inkml:trace>
</inkml:ink>
</file>

<file path=ppt/ink/ink28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14:15.36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21 7 10538,'-12'-5'1636,"12"4"-1584,0 1-1,0 0 0,0 0 1,-1 0-1,1 0 1,0 0-1,0 0 0,-1 0 1,1 0-1,0-1 1,0 1-1,0 0 0,-1 0 1,1 0-1,0 0 0,0 0 1,-1 0-1,1 0 1,0 0-1,0 0 0,-1 1 1,1-1-1,0 0 1,0 0-1,0 0 0,-1 0 1,1 0-1,0 0 1,0 0-1,0 0 0,-1 1 1,1-1-1,0 0 1,0 0-1,0 0 0,0 0 1,-1 1-1,1-1 1,0 0-1,0 0 0,0 0 1,0 1-1,0-1 1,0 0-1,0 0 0,0 1 1,0-1-1,-1 0 0,3 3 123,1 0-1,-1 0 0,0-1 0,1 1 1,-1-1-1,5 3 0,-2 0-80,72 67 100,-49-49-170,-1 2-1,-1 1 1,43 58 0,-52-61-7,1 0-1,2-1 0,0-1 1,1-1-1,1 0 1,1-2-1,1-1 0,0-1 1,1-1-1,49 22 1,-59-30-16,22 10 8,0 1-1,-1 1 1,-1 2 0,42 33-1,-22-11-7,3-3 0,1-3 0,72 34 0,-102-54 0,0 1 1,-2 2-1,0 0 0,-1 2 1,-1 1-1,-1 1 0,-2 1 0,0 1 1,24 38-1,-36-50 1,1 0-1,0-1 1,1-1 0,1 0 0,0 0 0,0-1-1,18 10 1,-7-7 5,0-1-1,1-1 0,46 15 1,-29-13-3,-2 2 0,59 32 0,-78-36-3,-1 1-1,0 1 1,-2 0 0,1 2 0,-2 0 0,20 23 0,7 15 4,2-2 1,2-3-1,69 55 0,-49-57-4,3-4 0,95 44 0,-101-54 3,154 102 4,-100-57-9,245 184-2,-327-234 10,1-2-1,61 32 1,89 30-3,-110-54-9,143 85 0,140 137 11,-198-138-2,383 334-15,-442-353 21,69 58-7,15-32-2,-128-89 0,-3 2-1,58 50 1,0 21 5,-63-58-1,1-2 0,79 56 0,-68-65-6,55 41-3,-104-69 5,-1 0-1,-1 1 1,0 1-1,-1-1 1,19 31 0,22 47 12,15 26 10,-61-110-17,0 1 0,0-1 0,0-1 0,1 1 0,0-1 0,1-1 0,-1 1 0,11 4 0,11 7 12,-22-12-1,0-1 0,1 0 1,11 4-1,-19-8 9,-9-13-295,3 4 243,1 0 1,0 0 0,-2-11-1,-6-19-56</inkml:trace>
</inkml:ink>
</file>

<file path=ppt/ink/ink28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14:17.58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39 16 16772,'2'-10'1536,"1"4"-1240,-6 28-120,-3 8 600,-1 14-440,0 5-96,1 11-104,-1 3-48,3-1-56,1-4-8,3-6-16,0-6-72,0-9-328,3-7-192,-2-11 1056,3-9-544,1-17-56,0-12-16</inkml:trace>
</inkml:ink>
</file>

<file path=ppt/ink/ink28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14:17.98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311 4 16868,'0'0'54,"-1"-1"0,1 1 0,-1 0 0,0-1-1,1 1 1,-1 0 0,0-1 0,1 1 0,-1 0 0,0 0 0,1 0 0,-1 0 0,0 0 0,1 0 0,-1 0 0,0 0 0,1 0 0,-1 0 0,0 0 0,1 0 0,-1 0 0,0 1 0,1-1 0,-1 0 0,0 0 0,1 1 0,-1-1 0,1 1 0,-1-1 0,1 0 0,-2 1 0,-22 15 155,23-15-176,-42 34 435,1 2-1,-63 73 0,97-100-476,-1-2-20,1 1-1,1 0 0,-1 0 0,2 1 0,-1 0 0,1 0 0,-7 19 0,12-28 19,1 0-1,-1 0 1,1 1-1,0-1 1,0 0-1,0 1 1,0-1 0,0 0-1,0 1 1,0-1-1,0 0 1,0 1 0,1-1-1,-1 0 1,0 0-1,1 1 1,-1-1-1,1 0 1,0 0 0,-1 0-1,1 1 1,0-1-1,0 0 1,0 0-1,-1 0 1,1 0 0,0 0-1,0-1 1,1 1-1,-1 0 1,0 0 0,0-1-1,0 1 1,0-1-1,1 1 1,-1-1-1,0 1 1,0-1 0,1 0-1,1 1 1,8 1-44,0-1 0,-1 0 0,1 0 0,11-1 0,-9-1 6,70-2-163,-61 1 164,0 0-1,-1 2 0,1 1 0,0 0 0,-1 1 0,30 8 0,-47-9 35,0 0 0,0 1 0,-1 0-1,1-1 1,0 1 0,-1 1 0,1-1-1,-1 0 1,0 1 0,0 0-1,0-1 1,0 1 0,0 0 0,-1 1-1,4 4 1,-5-5 24,1 0-1,-1 0 0,0 0 1,0 0-1,-1 0 0,1 1 1,0-1-1,-1 0 0,0 0 1,0 1-1,0-1 0,0 0 1,-1 0-1,1 1 0,-1-1 1,1 0-1,-1 0 0,0 0 1,-3 6-1,0-2 112,-1 1 0,1-1 0,-1 0 0,0-1 0,-1 1 0,0-1 0,0 0 0,0 0 0,-1-1 0,1 0 0,-1 0 0,-14 7 0,12-8-110,0 0 0,0 0 0,0 0 0,0-2 0,-1 1 0,1-1 0,-1 0 0,0-1 0,0 0 0,-16-1 0,24 0-24,0 0 0,0 0-1,1 0 1,-1 0 0,0-1 0,0 1 0,0-1 0,1 1 0,-1-1 0,0 0 0,1 0 0,-1 0 0,0 0 0,1 0-1,-1 0 1,1 0 0,0 0 0,-1 0 0,1-1 0,-2-1 0,-4-12-214</inkml:trace>
</inkml:ink>
</file>

<file path=ppt/ink/ink28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14:19.12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328 6 12555,'-1'-1'69,"1"1"0,-1-1-1,1 1 1,-1 0 0,0-1 0,1 1 0,-1 0 0,1-1 0,-1 1 0,0 0 0,1 0 0,-1-1 0,0 1-1,1 0 1,-1 0 0,0 0 0,0 0 0,1 0 0,-1 0 0,0 0 0,1 0 0,-1 0 0,0 0 0,1 1-1,-1-1 1,0 0 0,1 0 0,-1 1 0,0-1 0,1 0 0,-1 1 0,1-1 0,-1 1 0,0-1 0,0 1-1,-25 18 1423,10-3-1329,1 0 0,0 1 0,1 1 0,1 0 0,1 1 1,-14 27-1,-49 128 105,49-108-116,-18 80 1,37-117-130,1 0 0,2 0 0,1 1 0,1-1 0,4 48 0,-2-71-102,1 1 1,0-1-1,1 0 0,0 0 1,0 1-1,0-1 1,1 0-1,-1 0 1,8 10-1,-8-14 45,0 1-1,-1-1 1,1 0-1,1 0 0,-1 0 1,0 0-1,0 0 1,1 0-1,-1-1 1,1 1-1,-1-1 1,1 0-1,0 0 1,0 0-1,-1 0 1,1 0-1,0-1 0,0 1 1,0-1-1,0 1 1,0-1-1,0 0 1,5-1-1,26-8-307</inkml:trace>
</inkml:ink>
</file>

<file path=ppt/ink/ink2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6:55:45.06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10 13787,'2'7'1624,"3"-2"-1000,10-2-175,6 0 623,12-2-264,7-1-72,7 0-120,2-3-200,1-1-696,-1-2 1945,-3 0-1537,-3 2 80,-12-2 24</inkml:trace>
</inkml:ink>
</file>

<file path=ppt/ink/ink29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14:19.90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348 22 14083,'0'-1'58,"1"1"1,-1-1-1,0 1 1,1-1-1,-1 1 1,0-1-1,0 1 0,1-1 1,-1 1-1,0-1 1,0 1-1,0-1 1,0 1-1,0-1 0,0 1 1,0-1-1,0 0 1,0 1-1,0-1 1,0 1-1,0-1 0,0 1 1,0-1-1,0 1 1,-1-1-1,1 1 1,0-1-1,0 1 0,-1-1 1,1 1-1,0-1 1,-1 1-1,1-1 1,0 1-1,-1 0 0,1-1 1,-1 1-1,1 0 1,0-1-1,-1 1 1,1 0-1,-1 0 0,1-1 1,-1 1-1,1 0 1,-1 0-1,1 0 1,-1 0-1,0-1 0,1 1 1,-1 0-1,1 0 1,-1 0-1,1 0 1,-1 0-1,1 1 0,-1-1 1,1 0-1,-1 0 1,0 0-1,1 0 0,-1 0 1,0 1-1,-4 0 184,0 0-1,-1 1 0,1 0 0,0 0 0,-7 4 0,-2 3-112,0 1 0,1 0 0,0 1 0,1 0 0,1 1 0,-1 1 0,-10 16 0,-2 6-83,-33 62 1,40-64-45,2 0 0,1 0-1,1 2 1,2-1 0,2 2 0,1-1 0,1 1 0,-1 38 0,8-64-6,0 0 1,1 0-1,0 0 1,1 0-1,0-1 1,0 1-1,1 0 0,6 13 1,-8-20 1,1 0 1,-1 0 0,1 0 0,0-1-1,0 1 1,0 0 0,0-1 0,0 1-1,0-1 1,1 0 0,-1 1-1,1-1 1,0-1 0,-1 1 0,1 0-1,0 0 1,0-1 0,0 0-1,0 0 1,0 0 0,1 0 0,-1 0-1,0 0 1,0-1 0,1 0-1,-1 1 1,0-1 0,0-1 0,7 0-1,-6 0 20,0 0-1,0 0 0,-1 0 1,1-1-1,0 0 0,0 0 1,-1 0-1,0 0 1,1 0-1,-1-1 0,0 0 1,0 1-1,0-1 0,0 0 1,-1-1-1,1 1 0,-1 0 1,3-5-1,-4 5 10,1 0 1,-1 0-1,1 0 0,-1 0 0,0-1 1,0 1-1,-1 0 0,1 0 1,-1-1-1,0 1 0,1 0 0,-1 0 1,-1-1-1,1 1 0,0 0 0,-1-1 1,0 1-1,0 0 0,0 0 0,0 0 1,0 0-1,0 0 0,-3-4 1,2 5-58,1 0 1,-1 1 0,0-1 0,0 0-1,1 1 1,-1 0 0,0-1 0,0 1 0,-1 0-1,1 0 1,0 0 0,0 0 0,0 0-1,-1 1 1,1-1 0,0 1 0,-1-1 0,1 1-1,-1 0 1,1 0 0,0 0 0,-3 0-1,26 2-1022,1-5 923,0-1 0,0-1 0,-1-1 0,1-1 0,26-13 0,-15 4 189,0-1 0,44-32 1,-77 48-56,0 1 0,1-1-1,-1 1 1,1-1 0,-1 1 0,0 0 0,1-1 0,-1 1 0,1 0 0,0-1 0,-1 1 0,1 0-1,-1 0 1,1 0 0,-1-1 0,1 1 0,-1 0 0,1 0 0,0 0 0,-1 0 0,1 0 0,-1 0 0,1 0-1,0 0 1,-1 0 0,1 0 0,-1 1 0,2-1 0,-2 1 5,1 0 1,-1 0-1,0 0 0,1 0 0,-1 0 1,0 0-1,0 0 0,0 1 0,0-1 1,0 0-1,0 0 0,0 0 1,0 0-1,0 0 0,-1 2 0,-14 63 323,10-53-270,1 1 1,1 1 0,0-1 0,1 0 0,1 1 0,0-1 0,1 1-1,2 18 1,-1-28-424,-1 0 0,1-1 0,1 0 0,-1 1 1,1-1-1,-1 0 0,1 0 0,0 0 0,1 0 0,3 6 0,0-7-378</inkml:trace>
</inkml:ink>
</file>

<file path=ppt/ink/ink29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14:20.86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123 1 15507,'-7'14'1377,"2"11"-1097,-7 12-144,-1 9 760,-1 11-632,1 3-144,1 2-32,2-2-32,5-11-8,2-8-48,1-10-128,2-9-160,2-10-280,-2-5-136,-7-4 512,-1-3-120,-6-3-137</inkml:trace>
</inkml:ink>
</file>

<file path=ppt/ink/ink29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14:21.28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5 480 15667,'-4'-16'1561,"4"5"-1033,5 2-232,14 0 656,5 5-160,15 1-384,5-1-288,10 0-720,1-2 272,3-7 192,-2-4-104,-6-9-88</inkml:trace>
  <inkml:trace contextRef="#ctx0" brushRef="#br0" timeOffset="1">954 4 14275,'0'0'39,"0"0"0,0-1-1,0 1 1,0 0 0,0 0-1,0 0 1,0 0 0,1-1 0,-1 1-1,0 0 1,0 0 0,0 0 0,0 0-1,0-1 1,1 1 0,-1 0 0,0 0-1,0 0 1,0 0 0,0 0 0,1 0-1,-1 0 1,0 0 0,0 0 0,0 0-1,1 0 1,-1-1 0,0 1-1,0 0 1,0 0 0,1 0 0,-1 0-1,0 1 1,0-1 0,0 0 0,1 0-1,-1 0 1,0 0 0,0 0 0,0 0-1,1 0 1,-1 0 0,0 0 0,0 0-1,0 1 1,-4 11 885,-21 27-216,17-27-385,-121 178 319,-36 58-2063,158-233 881,7-15 523,0 1 1,0-1 0,0 0-1,0 0 1,0 0 0,0 0-1,0 0 1,0 0-1,0 1 1,0-1 0,0 0-1,0 0 1,0 0 0,0 0-1,0 0 1,0 0 0,0 0-1,0 1 1,0-1 0,0 0-1,0 0 1,0 0 0,0 0-1,1 0 1,-1 0 0,0 0-1,0 0 1,0 1 0,0-1-1,0 0 1,0 0 0,0 0-1,0 0 1,1 0 0,-1 0-1,0 0 1,0 0 0,0 0-1,0 0 1,0 0 0,0 0-1,0 0 1,1 0 0,-1 0-1,0 0 1,0 0 0,0 0-1,0 0 1,1 0 0,1-1-127,0 0 1,0 0 0,0 0 0,0 0 0,-1 0 0,1 0 0,0-1 0,2-2-1,14-14-333,21-29 0,-31 37 342,33-43-533</inkml:trace>
</inkml:ink>
</file>

<file path=ppt/ink/ink29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14:21.69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366 18 12211,'13'-16'1280,"-8"14"-705,-6 13-137,-3 1-173,-58 261 2308,54-224-2608,2-1-1,3 1 1,4 86 0,-1-135 31,1 3-74,-1 0 1,1-1 0,-1 1 0,0 0 0,0 0 0,0-1 0,0 1 0,-1 0 0,1 0-1,-1-1 1,1 1 0,-1 0 0,0-1 0,0 1 0,0 0 0,-1-1 0,1 0-1,-4 5 1,-5-2-235</inkml:trace>
  <inkml:trace contextRef="#ctx0" brushRef="#br0" timeOffset="1">28 573 12939,'-20'-4'1448,"14"1"-880,5 1-240,16 1 945,8 1-377,15 0-224,3 0-144,8 0-248,3 0-72,-1 0-272,-1-2-208,-11 0-296,-6-1 464,-12 3-128,-3 0-88</inkml:trace>
</inkml:ink>
</file>

<file path=ppt/ink/ink29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14:22.11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1 285 14587,'20'-15'691,"-1"-1"0,-1-1-1,0 0 1,30-40 0,-24 28-339,85-94-669,-97 113-67,-11 10 369,-1 0 1,0 0-1,0 0 0,0 0 0,1 0 0,-1 0 0,0 0 1,0 0-1,1 0 0,-1 0 0,0 0 0,0 0 0,0 0 1,1 0-1,-1 0 0,0 1 0,0-1 0,0 0 0,0 0 1,1 0-1,-1 0 0,0 0 0,0 0 0,0 1 0,0-1 1,0 0-1,1 0 0,-1 0 0,0 1 0,0-1 0,0 0 1,0 0-1,0 0 0,0 1 0,0-1 0,0 0 0,1 31-821,-2-24 818,-5 51-574,-1 26 104,6-74 459,2 1-1,-1 0 0,1-1 1,1 0-1,4 17 0,9 3-6</inkml:trace>
</inkml:ink>
</file>

<file path=ppt/ink/ink29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14:23.30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17 5 14043,'7'-5'1392,"-2"15"-904,-1 12-256,-5 14 1337,-5 11-1057,3 10-312,-3 4-80,6 2-40,3-3-64,1-11 0,1-8 0,-2-14-184,2-5-192,-3-12 1120,-7-6-752,-10-4 8,-4-3 48</inkml:trace>
</inkml:ink>
</file>

<file path=ppt/ink/ink29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14:23.71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95 15451,'17'-1'1153,"12"0"-897,6-4-120,14-2 24,7-2-312,6-11 248,1-4 0,-2-3-208</inkml:trace>
</inkml:ink>
</file>

<file path=ppt/ink/ink29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14:24.12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347 0 17364,'-12'1'135,"1"1"1,-1-1 0,1 2-1,0 0 1,0 0 0,0 1-1,1 0 1,-1 1 0,1 0-1,0 1 1,0 0 0,1 0-1,-1 1 1,-8 9 0,0 0-91,1 1 0,1 1 0,0 1-1,1 0 1,-20 35 0,25-36-42,0 2 0,2-1 0,0 1 0,1 0 0,-5 24 0,10-31-6,0 0 1,0 0-1,1-1 1,1 1 0,0 0-1,0 0 1,2 0-1,-1 0 1,7 22 0,-6-31 9,0 1 0,0 0 0,0 0 0,0-1 0,1 1 0,0-1 0,0 0 0,0 0 0,0 0 1,1 0-1,0 0 0,-1-1 0,1 0 0,1 0 0,-1 0 0,0 0 0,1 0 0,-1-1 0,1 0 1,0 0-1,0 0 0,0-1 0,0 1 0,0-1 0,0 0 0,0-1 0,0 1 0,0-1 1,0 0-1,0 0 0,1-1 0,-1 0 0,0 0 0,0 0 0,0 0 0,0-1 0,0 0 0,-1 0 1,1 0-1,0 0 0,-1-1 0,7-4 0,-9 5 13,0 1 1,0-1-1,0 0 1,0 1-1,-1-1 1,1 0-1,-1 0 1,1 0-1,-1 0 1,1 0-1,-1-1 1,0 1-1,0 0 1,0-1-1,-1 1 1,2-3-1,-2 3 2,0 0 0,0 0 0,0 0 1,-1 0-1,1 0 0,0 1 0,-1-1 0,1 0 0,-1 0 0,0 1 0,1-1 0,-1 0 0,0 0 0,0 1 1,0-1-1,-3-2 0,0 0 14,0 0 1,-1 0 0,0 0 0,0 1-1,0-1 1,0 1 0,0 1-1,-1-1 1,1 1 0,-1 0-1,-11-3 1,15 4-28,-36-5 45,37 6-55,0 0 0,-1 0-1,1-1 1,0 1 0,-1 0-1,1 0 1,0 0 0,-1 1 0,1-1-1,0 0 1,0 0 0,-1 1-1,1-1 1,0 1 0,0-1 0,-1 1-1,1-1 1,0 1 0,0 0-1,0 0 1,-2 1 0,3-1-2,1-1 0,-1 1 0,1-1 0,-1 1 0,1-1 0,-1 0 0,1 1 0,-1-1-1,1 1 1,0-1 0,-1 0 0,1 0 0,-1 1 0,1-1 0,0 0 0,-1 0 0,1 0 0,0 0 0,-1 0 0,1 0 0,0 0 0,0 0 0,-1 0 0,1 0 0,0 0 0,0 0 0,26-1-38,18-6-84,-1-3-1,70-24 1,-14 3-291,-98 31 405,-1-1 0,0 1 0,0 0 0,0-1 0,0 1 0,0 0 0,0 0 0,0 0 0,0 0 0,1 0 0,-1 0 0,0 0 0,0 0 0,0 0 0,0 1 0,0-1-1,0 0 1,0 1 0,0-1 0,2 1 0,-3 0 4,1 0-1,-1-1 1,1 1-1,-1 0 0,0 0 1,1-1-1,-1 1 1,0 0-1,0 0 0,0 0 1,1-1-1,-1 1 1,0 0-1,0 0 0,0 0 1,0-1-1,0 1 1,0 0-1,-1 0 0,1 0 1,0 0-1,-3 8-21,-1 0 1,1 0-1,-10 15 0,8-14 52,-7 11 69,2 2-1,0-1 0,-12 46 1,22-66-84,-1 0 0,1 0 0,0-1 0,-1 1 0,1 0 0,0-1 0,0 1 0,1 0 0,-1 0 0,0-1 0,1 1 1,-1 0-1,1 2 0,0-4-63,-1 1 0,1 0 0,-1-1 0,0 1 0,1-1 0,-1 1 1,1-1-1,0 1 0,-1-1 0,1 1 0,-1-1 0,1 0 0,0 1 0,-1-1 1,1 0-1,0 0 0,-1 1 0,1-1 0,0 0 0,-1 0 0,1 0 0,1 0 0,1 0-110,0 0 0,0-1 0,0 1 0,0-1 0,0 0 0,0 0 0,-1 0 0,1 0 0,0 0 0,0-1-1,-1 1 1,5-4 0,19-20-414,3-15-205</inkml:trace>
</inkml:ink>
</file>

<file path=ppt/ink/ink29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14:24.48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329 5 15307,'9'-5'1281,"-5"17"-833,0 2-192,1 11 704,3 5-424,2 14-216,0 6-40,0 16-16,-3 4-88,-7 11-88,-7 2-16,-13 11 0,-7 5-80,-16 6-408,-13-2 736,-20-4-336,-7-6 8,0-8-56</inkml:trace>
</inkml:ink>
</file>

<file path=ppt/ink/ink29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14:30.70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11 1 9370,'-6'60'1072,"3"3"-640,2 0-216,1-4 1241,1-6-1089,9-9-232,0-2-72,3-6-48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6:58:30.74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720 45 7378,'-9'-1'322,"-1"1"0,0 0 0,1 1 0,-1 0 0,1 1 0,-1 0 0,-15 5 0,-62 31 795,51-21-930,9-5-165,-31 14 77,1 2 1,-65 42-1,105-58-81,1 0-1,0 2 1,1-1-1,0 2 1,1 0-1,0 1 1,2 0-1,0 1 1,1 0-1,-18 37 1,15-18-3,1 1 1,2 0-1,2 1 1,1-1-1,2 2 1,-1 51-1,6-41 8,2 1-1,2-1 1,2 0-1,19 74 1,-19-100-29,2 0 0,1 0 1,0-1-1,2-1 0,0 1 0,2-2 1,15 23-1,-20-34-2,0-1-1,0 1 1,1-2 0,-1 1-1,2-1 1,-1 0 0,1-1-1,0 0 1,0-1 0,1 1-1,0-2 1,0 1 0,0-2-1,0 1 1,1-1 0,-1-1-1,20 3 1,-17-5 7,1 0-1,-1-1 1,0 0 0,1-1-1,-1-1 1,0 0 0,0-1 0,-1 0-1,1-1 1,-1 0 0,0-1-1,0 0 1,-1-1 0,0-1-1,18-14 1,9-12 30,-2-1 0,56-70 0,-87 98-30,36-42 43,111-139 3,-115 138 136,55-102 1,-83 134-90,0-1 1,-2 0 0,0 0 0,-1-1-1,-1 0 1,0 0 0,2-36 0,-7 42-36,0 1 0,-1-1 1,0 0-1,-1 1 0,0-1 1,-1 1-1,-1 0 0,0 0 0,-1 0 1,-1 0-1,1 1 0,-13-18 1,6 13-27,0 0 1,-1 2 0,-1-1 0,-1 1-1,-27-20 1,-90-54-70,98 68 32,24 15 1,0-1-1,1 0 0,0 0 0,0-1 0,-11-13 1,1-5-46</inkml:trace>
</inkml:ink>
</file>

<file path=ppt/ink/ink3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6:55:45.82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275 28 13539,'1'-1'133,"0"0"0,0 0 0,0-1 0,0 1-1,0-1 1,-1 1 0,1-1 0,0 1 0,-1-1 0,1 0 0,-1 1 0,1-4 0,-7 0 396,-11 5-36,3 2-382,1 1 0,1 1 0,-1 0 0,0 1 1,1 1-1,0 0 0,0 0 0,1 1 0,0 0 0,0 1 0,-12 11 1,13-9-81,-1 0 0,1 0 0,1 1 0,0 0 0,1 1 0,0 0 0,1 0 0,0 1 0,1-1 0,-7 20 0,12-27-7,-1 0 0,1 0 0,0 1-1,0-1 1,1 0 0,-1 1 0,1-1 0,1 0 0,-1 1 0,1-1 0,0 0 0,0 1 0,0-1 0,1 0 0,-1 0-1,1 0 1,4 7 0,-2-7-30,0 0-1,0 1 1,0-1-1,1-1 1,0 1 0,0-1-1,0 0 1,0 0-1,1 0 1,0-1-1,-1 1 1,1-2-1,12 5 1,-6-3-69,0 0-1,1-1 1,-1-1 0,1 0 0,0-1-1,-1 0 1,1-1 0,22-2-1,12-7-114</inkml:trace>
</inkml:ink>
</file>

<file path=ppt/ink/ink30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14:31.06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75 0 11682,'-31'279'2673,"7"-112"-2844,17-123 147,1-1-1,2 1 0,2-1 0,4 51 0,26 147 631,-9-129 1729,1 11-1568,-12-71-1797,-8-51 857,0-10-45,0 1 58</inkml:trace>
</inkml:ink>
</file>

<file path=ppt/ink/ink30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14:35.26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0 16259,'0'16'1209,"3"3"-897,0 4-144,6 1 384,1 7-176,3 1-160,2 1 8,1-10-88,1-3-56,2-6-48,0-4-8,-1-5-200,2-3-240,-1-3 2056,0-3-1584,-2-6 104,-3-2 89</inkml:trace>
</inkml:ink>
</file>

<file path=ppt/ink/ink30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14:35.66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244 0 15219,'-11'20'1697,"-2"5"-1129,-7 6-216,3 8 832,-5 8-464,-1 3-136,2 10-240,-1 5-112,4-3-232,-1-2-176,3-6-288,2-4-232,3-11 1008,2-7-464,5-27-88,1-13-88</inkml:trace>
</inkml:ink>
</file>

<file path=ppt/ink/ink30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14:36.08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224 2 16019,'0'0'50,"-1"-1"1,1 1-1,0 0 0,-1 0 0,1 0 0,0 0 0,-1 0 0,1 0 0,-1 0 0,1 0 0,0 0 0,-1 0 0,1 0 0,0 0 1,-1 0-1,1 0 0,0 1 0,-1-1 0,1 0 0,0 0 0,-1 0 0,1 0 0,0 1 0,-1-1 0,1 0 0,0 0 0,-1 1 0,1-1 1,0 0-1,0 1 0,-1-1 0,1 0 0,0 0 0,0 1 0,-9 14 154,-38 109 1259,21-50-1340,-33 77-97,56-142-39,5-11-24,10-18-97,18-47-677,40-139 0,-67 196 726,-2 6 45,1 0 1,-1 0-1,0 0 0,0 0 1,-1-1-1,1 1 0,-1 0 1,0 0-1,0-1 1,-1-5-1,1 10 39,0 0 0,0 0 0,0 0-1,0 0 1,0 0 0,0 1 0,0-1 0,0 0 0,0 0-1,0 0 1,0 0 0,0 0 0,0 0 0,0 0 0,0 0 0,0 0-1,0 0 1,-1 0 0,1 0 0,0 0 0,0 0 0,0 0 0,0 1-1,0-1 1,0 0 0,0 0 0,0 0 0,0 0 0,0 0-1,0 0 1,0 0 0,-1 0 0,1 0 0,0 0 0,0 0 0,0 0-1,0 0 1,0 0 0,0 0 0,0 0 0,0 0 0,0 0-1,0 0 1,0 0 0,-1-1 0,1 1 0,0 0 0,0 0 0,0 0-1,0 0 1,-3 17-11,-2 22 26,7-2 100,1 0 0,2 0 1,13 52-1,2 18 206,-20-107-308,1 1 0,-1-1 0,0 1 1,0-1-1,0 1 0,0-1 0,0 1 0,0-1 0,0 1 0,0-1 0,0 1 0,0-1 0,0 1 0,0-1 0,0 1 1,-1 0-1,1-1 0,0 1 0,0-1 0,0 0 0,-1 1 0,1 0 0,-9-5 161,-14-22 17,19 21-136,-39-46 156,-101-133 407,144 184-604,-1 0-1,1-1 1,-1 0 0,1 1 0,-1-1 0,1 1-1,0-1 1,-1 1 0,1-1 0,0 0-1,0 1 1,0-1 0,-1 0 0,1 1 0,0-1-1,0 0 1,0 1 0,0-1 0,0 0-1,0 0 1,0 1 0,0-2 0,1 2-5,-1-1 1,1 1-1,-1 0 1,1 0-1,0 0 1,-1-1-1,1 1 1,-1 0-1,1 0 1,-1 0-1,1 0 1,-1 0-1,1 0 1,0 0 0,-1 0-1,1 0 1,-1 0-1,1 0 1,-1 0-1,1 1 1,0-1-1,39 16 164,-32-12-144,42 17 40,94 37-424,-140-57 338,0 0 0,0 1 0,0-1 0,0-1 0,0 1 0,0-1 0,8 1 0,3-4-82</inkml:trace>
</inkml:ink>
</file>

<file path=ppt/ink/ink30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14:36.50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285 6 13387,'11'-6'2228,"-28"20"-407,-13 18-1649,2 1 1,1 1-1,1 2 1,2 0-1,2 2 1,1 0-1,2 1 1,2 1-1,1 1 1,-13 55-1,24-72-143,0 1-1,-3 44 0,7-61-43,1-1-1,0 1 0,1 0 1,-1-1-1,1 1 0,1-1 1,0 1-1,0-1 0,0 0 0,1 0 1,0 0-1,0 0 0,7 10 1,-8-15-8,0 0 0,0 1 0,1-1 0,-1 0 0,0 0 0,1 0 0,0-1 0,-1 1 0,1-1 0,0 1 0,0-1 1,0 0-1,0 0 0,0 0 0,0 0 0,0-1 0,0 1 0,0-1 0,0 0 0,1 0 0,-1 0 0,0 0 0,0 0 0,5-2 0,20-7-118</inkml:trace>
</inkml:ink>
</file>

<file path=ppt/ink/ink30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14:36.99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259 0 15355,'-17'17'419,"1"1"0,1 0 0,0 1 0,-18 30 0,-40 88 471,66-122-806,-36 79 364,38-80-354,0 0 1,1 0-1,1 0 1,-4 29-1,7-40-76,0 0-1,0 0 1,0 0-1,0 0 1,0 0 0,1 0-1,0 0 1,-1 0-1,1 0 1,0-1-1,0 1 1,0 0 0,1-1-1,-1 1 1,1 0-1,-1-1 1,1 0-1,0 1 1,0-1 0,0 0-1,0 0 1,3 2-1,-1-1-2,0-1 0,-1-1-1,1 1 1,0 0-1,0-1 1,0 0-1,0 0 1,0 0 0,1-1-1,-1 1 1,0-1-1,0 0 1,0 0-1,1-1 1,4 0 0,1-1 12,-1 0 1,1-1 0,-1 0 0,0 0 0,0-1-1,9-6 1,-13 7 6,0 1 0,0-2 0,-1 1 0,0 0 0,1-1 0,-1 0 0,-1 0-1,1 0 1,0 0 0,-1-1 0,5-9 0,-7 13-17,0 0 1,-1 0-1,1 0 0,-1-1 0,0 1 1,1 0-1,-1 0 0,0 0 1,1-1-1,-1 1 0,0 0 1,0 0-1,0-1 0,0 1 0,-1 0 1,1 0-1,0-1 0,0 1 1,-1 0-1,1 0 0,0 0 0,-1-1 1,0 1-1,1 0 0,-2-1 1,1 0 6,-1 1 1,0 0-1,0-1 1,1 1-1,-1 0 1,0 0-1,0 0 1,0 0-1,0 0 1,0 1-1,-1-1 1,1 1-1,-3-1 1,-6 0 53,0 0 1,0 1-1,0 0 1,-18 3 0,14 0-46,0 0 1,1 0-1,-1 1 1,1 1-1,0 1 1,-23 11-1,25-6-34,12-11 1,0 0-1,0 0 1,0 0-1,0 0 0,0 1 1,0-1-1,0 0 0,0 0 1,0 0-1,0 1 1,0-1-1,0 0 0,0 0 1,0 0-1,0 1 1,0-1-1,0 0 0,0 0 1,0 0-1,0 1 0,0-1 1,0 0-1,0 0 1,0 0-1,0 1 0,0-1 1,1 0-1,-1 0 1,0 0-1,0 0 0,0 0 1,0 1-1,0-1 0,1 0 1,-1 0-1,2 1-1,-1-1-1,1 1 1,-1-1-1,1 0 1,0 1-1,-1-1 0,1 0 1,0 0-1,-1 0 1,1 0-1,0 0 1,-1-1-1,3 0 1,16-4-6,0-1 0,-1-1-1,19-10 1,-19 8-108,1 1 1,32-10-1,-51 18 105,-1 0 1,1 0 0,-1 0 0,1 0-1,-1 0 1,1 0 0,-1 0-1,0 0 1,1 0 0,-1 0 0,1 0-1,-1 0 1,1 0 0,-1 0 0,1 0-1,-1 0 1,1 0 0,-1 0-1,0 1 1,1-1 0,-1 0 0,1 0-1,-1 1 1,0-1 0,1 0 0,-1 1-1,0-1 1,1 0 0,-1 1-1,1 15-191,-14 21 14,11-31 166,-6 14 341,-8 33-1,15-46-574,0 0-1,0 0 1,0 0 0,1 0-1,0 0 1,0 0-1,1 1 1,3 11-1,-4-18 219,0 0-1,0-1 1,0 1-1,1-1 1,-1 1-1,0 0 0,1-1 1,-1 1-1,0-1 1,1 1-1,-1-1 0,1 1 1,-1-1-1,1 0 1,-1 1-1,1-1 1,-1 1-1,1-1 0,-1 0 1,1 0-1,-1 1 1,1-1-1,0 0 0,-1 0 1,1 1-1,-1-1 1,2 0-1,8-1-634</inkml:trace>
</inkml:ink>
</file>

<file path=ppt/ink/ink30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14:37.45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3 141 14779,'-1'7'754,"-1"21"440,2-27-1140,0-1 0,0 1-1,0 0 1,0 0-1,0 0 1,0 0-1,1 0 1,-1-1-1,0 1 1,0 0-1,0 0 1,1 0-1,-1-1 1,1 1-1,-1 0 1,0 0-1,1-1 1,-1 1-1,1 0 1,-1-1-1,1 1 1,1 0-1,-1-1 44,0 1-1,-1-1 1,1 0-1,0-1 1,0 1-1,0 0 0,0 0 1,0 0-1,0 0 1,-1-1-1,1 1 1,0 0-1,0-1 0,0 1 1,-1-1-1,1 1 1,0-1-1,-1 1 1,1-1-1,0 0 0,-1 1 1,2-2-1,15-20 407,-12 15-259,23-33 81,34-66-1,-56 95-323,-22 45-154,1 0 0,3 1 0,0 0-1,2 1 1,2 0 0,2 0 0,-3 46 0,8-77 90,1 0 0,-1 0-1,2 0 1,-1 1 0,2 7-1,2-21-204</inkml:trace>
</inkml:ink>
</file>

<file path=ppt/ink/ink30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14:38.16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33 1 14307,'-3'17'1280,"-2"4"-1072,-2 7-72,0 5 497,3 5-409,-1 1-80,5 0-80,-1-5-32,1-5-112,1-5-104,4-7-241,-4-4 738,-1-11-369,0-1-8,-7-7-56</inkml:trace>
</inkml:ink>
</file>

<file path=ppt/ink/ink30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14:38.55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48 14659,'10'0'1328,"7"0"-815,5-2-193,9-1 640,4 2-256,6-3-232,1-2-40,2-1-408,-4 0-288,-7-1 264,-4 4-48,-9-2-120</inkml:trace>
</inkml:ink>
</file>

<file path=ppt/ink/ink30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14:39.76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304 34 16059,'4'-6'552,"1"-1"0,0 1 0,10-8 0,-20 32 680,-125 206 362,-20-10-1857,108-156 271,37-49-533,12-17 182,16-21-164,245-378-1804,-250 385 2485,-18 22-168,0 0 0,0-1 0,0 1 0,1 0-1,-1 0 1,0 0 0,0 0 0,0 0 0,1 0 0,-1 0 0,0 0 0,0-1 0,1 1 0,-1 0-1,0 0 1,0 0 0,0 0 0,1 0 0,-1 0 0,0 0 0,0 0 0,1 0 0,-1 1-1,0-1 1,0 0 0,0 0 0,1 0 0,-1 0 0,0 0 0,0 0 0,0 0 0,1 0 0,-1 1-1,0-1 1,0 0 0,0 0 0,0 0 0,1 0 0,-1 1 0,0-1 0,0 0 0,0 0-1,0 0 1,0 1 0,0-1 0,0 0 0,0 1 0,2 5 73,-1 0-1,-1 0 1,0 0 0,1 0 0,-2 7-1,1-3-55,-4 78 316,1-49-331,1 1 0,3 0 1,1 0-1,12 69 0,-12-102-257,4 20 1240,-6-26-954,1 0 1,-1 0 0,0 0-1,0 0 1,0 0 0,0 0-1,0 0 1,0 0 0,0 0-1,-1-1 1,1 1 0,0 0-1,-1 0 1,1 0 0,0 0 0,-1 0-1,1 0 1,-1-1 0,1 1-1,-1 0 1,1 0 0,-2 0-1,-10 4 211</inkml:trace>
</inkml:ink>
</file>

<file path=ppt/ink/ink3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6:55:46.20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44 0 13115,'-8'15'1088,"-2"9"-760,-1 0-136,1 5 688,6 1-560,5-1-168,5-2 0,2-3-72,4 1-160,-2-7-296,0-2-760,-7-7 976,-3-6-152,-7-5-104</inkml:trace>
</inkml:ink>
</file>

<file path=ppt/ink/ink3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14:40.16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 84 15531,'-4'3'1265,"8"-2"-929,5-1-144,14 0 496,5-1-168,11-5-256,4 0-136,7-4-400,0-1-248,2-3 448,-3-4-88,-6-3-64</inkml:trace>
</inkml:ink>
</file>

<file path=ppt/ink/ink3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14:40.57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211 23 15915,'0'-1'48,"1"0"-1,-1 0 0,0 1 0,0-1 1,0 0-1,0 0 0,0 0 0,-1 1 1,1-1-1,0 0 0,0 0 0,0 1 1,-1-1-1,1 0 0,0 0 0,-1 1 1,1-1-1,-1 0 0,1 1 0,-1-1 1,1 0-1,-1 1 0,1-1 0,-1 1 1,0-1-1,1 1 0,-1-1 0,0 1 1,1 0-1,-1-1 0,0 1 0,1 0 1,-1-1-1,0 1 0,0 0 0,0 0 1,1 0-1,-1 0 0,0 0 0,0 0 1,1 0-1,-2 0 0,-1 1 38,0 0 0,0 0 0,1 0 0,-1 0-1,0 1 1,1-1 0,-1 1 0,1-1 0,0 1 0,0 0 0,-3 3-1,-14 17 57,1 1-1,1 1 0,1 0 0,1 1 0,2 1 0,0 0 1,2 1-1,-11 34 0,19-49-142,0 0-1,0 0 1,1 1-1,0-1 1,1 0 0,2 25-1,-1-34 5,0 0 0,0 0-1,1 0 1,-1 0 0,1-1 0,0 1-1,0 0 1,0-1 0,0 1-1,0 0 1,1-1 0,-1 1 0,1-1-1,0 0 1,-1 1 0,1-1 0,0 0-1,0 0 1,1 0 0,-1-1-1,0 1 1,0 0 0,1-1 0,-1 1-1,1-1 1,0 0 0,-1 0 0,1 0-1,0 0 1,0-1 0,-1 1-1,1-1 1,0 1 0,0-1 0,4 0-1,-1-1 40,0 1-1,-1-1 0,1 0 1,-1 0-1,1-1 1,-1 1-1,0-1 0,0-1 1,8-3-1,-10 4 14,-1 1 1,1-1-1,-1 1 0,0-1 0,0 0 1,1 0-1,-1 0 0,0 0 0,-1 0 1,1 0-1,0-1 0,-1 1 0,1-1 1,-1 1-1,0-1 0,0 1 0,0-1 1,0 0-1,0 1 0,0-6 0,0 7-18,-1 0 0,0 0 0,-1 0 0,1-1 0,0 1 0,0 0 0,0 0 0,-1 0 0,1 0 0,0 0 0,-1 0 0,1 0 0,-1-1 0,0 1 0,1 1 0,-1-1 0,0 0 0,1 0 0,-1 0 0,0 0 0,0 0 0,-1 0 0,0-1 18,-1 1 1,1 0-1,-1 0 1,1 0-1,-1 0 1,0 0-1,1 0 0,-7 0 1,1 0 10,0 1 1,0-1-1,0 2 0,0-1 1,-11 3-1,-1 6-113,20-9 46,0 0-1,0 0 1,0 0 0,0 0 0,0 0 0,0 0 0,0 0 0,0 0-1,0 0 1,0 0 0,0 0 0,0 0 0,0 0 0,0 0 0,0 0-1,0 0 1,0 1 0,0-1 0,0 0 0,0 0 0,0 0 0,0 0-1,1 0 1,-1 0 0,0 0 0,0 0 0,0 0 0,0 0-1,0 0 1,0 0 0,0 0 0,0 0 0,0 0 0,0 0 0,0 0-1,0 0 1,0 0 0,0 0 0,0 0 0,0 0 0,0 0 0,0 1-1,0-1 1,0 0 0,0 0 0,0 0 0,0 0 0,0 0 0,0 0-1,0 0 1,0 0 0,13-5-101,40-21-765,57-40 1,-52 31 147,-52 30 592,-5 4 102,0 1-1,0-1 1,0 0 0,0 0 0,0 1 0,1-1 0,-1 0 0,0 1 0,0-1 0,0 1 0,1 0 0,-1-1 0,0 1 0,0 0 0,1 0 0,-1 0 0,3 0 0,-4 1 19,0 0 0,0 0 0,0 0 0,1 0 0,-1 0 0,0 0 0,-1 0 0,1 0 0,0 1 0,0-1 0,0 0 0,-1 0 0,1 0 0,0 0 0,-1 0 0,1 0 0,-2 1 0,2-1 3,-45 100 618,29-69-150,1 0 0,-19 66 0,32-92-424,0 9-172,4-15-830,1-7 469,1-9 48,-3 3 3</inkml:trace>
</inkml:ink>
</file>

<file path=ppt/ink/ink3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14:40.95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499 1 13427,'23'148'5255,"-14"-103"-4564,-2 1 0,3 76 0,-12-84-561,-2 0 0,-2 0-1,-1 0 1,-1-1 0,-3 0 0,-1-1 0,-1 0-1,-2-1 1,-38 63 0,3-19-962,-3-3 0,-122 132 1,104-137 341,3-16-166</inkml:trace>
</inkml:ink>
</file>

<file path=ppt/ink/ink3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14:30.26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12 0 12987,'-3'61'816,"1"2"-816,0-2 0,-2-2 224</inkml:trace>
</inkml:ink>
</file>

<file path=ppt/ink/ink3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16:50.36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 1 13451,'0'14'1088,"-2"8"-920,5 9-96,2 6 280,0 9-192,4 3-24,1 7-72,0 1-24,-1 5-16,1 0-8,-3-1-144,0-2-120,-1-5-240,1-1 400,-1-5-56,-1-1-88</inkml:trace>
</inkml:ink>
</file>

<file path=ppt/ink/ink3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16:50.74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 3449,'1'48'816,"-1"2"-88,2 2-248,0 3 680,0 0-175,1 6-521,2 3 136,1 9-80</inkml:trace>
</inkml:ink>
</file>

<file path=ppt/ink/ink3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16:51.11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32 0 7906,'4'46'808,"0"-1"-576,-2-2-120,-1-3 688,0 1-696,1-2-80,-2 0-376,0-1-536,-2 1 760,0 3-144,-3-2-80</inkml:trace>
  <inkml:trace contextRef="#ctx0" brushRef="#br0" timeOffset="1">10 707 8546,'-3'43'552,"0"0"-744,2-2-560,-1 0 1120,1-4-264,1-4-392</inkml:trace>
</inkml:ink>
</file>

<file path=ppt/ink/ink3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16:51.47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42 1 12251,'-10'32'393,"2"1"1,1 0 0,2 0 0,1 0 0,2 1 0,1 0 0,1 0 0,6 38-1,-4-45-450,-3-21 5,-2-17-20,2 9 68,-1-11-29,-1-1 0,2 0 0,-1-16 0,4-5 38</inkml:trace>
</inkml:ink>
</file>

<file path=ppt/ink/ink3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16:52.32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0 558 13859,'0'1'41,"1"-1"1,-1 0-1,0 1 1,0-1-1,0 0 1,0 1-1,0-1 1,0 0-1,1 0 1,-1 1-1,0-1 1,0 0-1,0 0 1,1 1-1,-1-1 1,0 0-1,0 0 1,1 0-1,-1 1 1,0-1-1,0 0 1,1 0-1,-1 0 1,0 0-1,1 0 1,-1 0-1,0 0 1,1 1-1,-1-1 1,0 0-1,1 0 1,-1 0-1,0 0 1,0 0-1,1 0 1,-1-1-1,0 1 1,1 0-1,-1 0 1,0 0-1,1 0 1,-1 0-1,17-5 288,-15 4-167,61-25 403,-1-3 0,-2-2 0,0-3 0,100-77-1,-41 13-1820,108-115-1,-218 201 551,-9 12 695,0 0 0,0 0 0,0-1 0,0 1-1,1 0 1,-1 0 0,0 0 0,0 0 0,0 0 0,0 0 0,0 0 0,0-1 0,0 1 0,0 0 0,-1 0-1,1 0 1,0 0 0,0 0 0,0 0 0,0 0 0,0-1 0,0 1 0,0 0 0,0 0 0,0 0-1,0 0 1,0 0 0,0 0 0,0 0 0,0 0 0,0 0 0,-1 0 0,1-1 0,0 1 0,0 0 0,0 0-1,0 0 1,0 0 0,0 0 0,0 0 0,-1 0 0,1 0 0,0 0 0,0 0 0,0 0 0,0 0-1,0 0 1,0 0 0,0 0 0,-1 0 0,-23 6-699,15-3 587,-22 5-294</inkml:trace>
</inkml:ink>
</file>

<file path=ppt/ink/ink3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16:52.75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431 1 11811,'0'0'83,"1"0"0,-1 0 0,1 0 1,-1 0-1,0 0 0,1 0 0,-1 1 1,1-1-1,-1 0 0,1 0 1,-1 1-1,1-1 0,-1 0 0,0 1 1,1-1-1,-1 0 0,0 1 1,1-1-1,-1 0 0,0 1 0,1-1 1,-1 1-1,0-1 0,0 0 0,0 1 1,1-1-1,-1 1 0,0-1 1,0 1-1,0 0 0,1 23 993,-9 23-625,2-24-386,-2 0 0,0-1 0,-1-1-1,-2 1 1,0-2 0,-26 37 0,-100 105 520,98-120-265,1 2 0,-48 71 1,85-112-308,-8 12 71,0 0-1,-6 18 0,13-30-75,1 1-1,-1-1 1,1 0 0,0 1-1,0-1 1,1 1 0,-1-1-1,1 1 1,0-1 0,0 1-1,0-1 1,0 1 0,1 0-1,-1-1 1,1 1 0,0-1-1,1 4 1,-1-5-5,1 0 0,-1 0 0,1-1 0,-1 1 0,1 0 0,0-1-1,-1 1 1,1-1 0,0 0 0,0 1 0,0-1 0,0 0 0,0 0 0,1 0 0,-1-1 0,0 1 0,0 0 0,0-1 0,1 0 0,-1 1 0,4-1-1,6 0 2,-1 0 0,0-1-1,12-2 1,-19 3-2,33-7 166,0 0-1,-1-3 0,0-1 1,-1-2-1,0-1 0,-1-1 1,-1-2-1,0-2 1,36-27-1,-30 17 122</inkml:trace>
</inkml:ink>
</file>

<file path=ppt/ink/ink3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6:55:46.59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1 220 14387,'16'0'1192,"14"0"-872,7 0-112,12 0 97,7-3-289,12-2 216,3 0-56,-1-1-224</inkml:trace>
  <inkml:trace contextRef="#ctx0" brushRef="#br0" timeOffset="1">931 0 15491,'-6'25'1025,"-4"-2"-897,3 1-72,6 2 96,1 0-112,8-2-256,1-1-145,0-3-743,-5-3 920,-10-1-184,-3-3-128</inkml:trace>
</inkml:ink>
</file>

<file path=ppt/ink/ink3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16:55.51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2 12395,'0'-2'1464,"1"2"-968,8 13-272,2 12 1937,7 5-1889,2 1-136,4 4-64,2-1-8,3-7-8,-1-4 8,1-7-16,-2-5-32,-2-6-256,-1-5-160,-5-7 344,-2-4-56,-9-1-48</inkml:trace>
</inkml:ink>
</file>

<file path=ppt/ink/ink32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16:55.90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0 14155,'0'25'1216,"1"11"-856,-1 4-144,4 10 529,2 4-289,0 5-152,0 1-32,1 3-112,-2-2-64,0-1-152,-1-1-104,-1-1-264,-2-2-104,-1-8 400,2-8-88,1-10-89</inkml:trace>
</inkml:ink>
</file>

<file path=ppt/ink/ink32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16:56.64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2 15987,'5'-1'1225,"-2"14"-969,2 7-104,6 10 424,1 4-128,3 9-208,3 3-120,0 0-56,1-2 24,-3-11-136,2-4-224,-6-15 256,2-7-64,-1-12-16</inkml:trace>
</inkml:ink>
</file>

<file path=ppt/ink/ink32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16:57.53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23 30 12947,'-1'-21'1236,"0"13"-737,-2 11 413,-3 35-473,0 1 1,1 64-1,12 79-215,-2-115-8,20 90 1,-20-134-175,1 1 0,2-1 0,0-1 1,1 0-1,1 0 0,1 0 0,19 25 0,-26-41-76,0-1 0,0 1 0,1-1-1,0-1 1,0 1 0,0-1 0,1 1-1,-1-2 1,1 1 0,0-1 0,0 1-1,0-2 1,1 1 0,-1-1 0,1 0-1,-1 0 1,1 0 0,0-1 0,0 0-1,0-1 1,-1 0 0,1 0-1,0 0 1,0-1 0,0 0 0,-1 0-1,1 0 1,10-4 0,23-16-211</inkml:trace>
</inkml:ink>
</file>

<file path=ppt/ink/ink32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16:58.28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172 13 15147,'-1'-1'51,"0"0"0,0 0 0,0 0 0,0 0-1,0 0 1,-1 0 0,1 0 0,0 1 0,-1-1 0,1 0-1,0 1 1,-1-1 0,1 1 0,-1-1 0,1 1 0,-1 0-1,1-1 1,0 1 0,-1 0 0,1 0 0,-1 0 0,1 0-1,-1 0 1,1 1 0,-1-1 0,1 0 0,-1 1 0,1-1-1,-1 1 1,1-1 0,0 1 0,-1 0 0,1 0 0,0-1-1,0 1 1,-1 0 0,1 0 0,0 0 0,-1 2 0,-5 4 107,0 1 0,0 0 0,1 0 0,-8 15-1,3-3-108,0 0 0,1 2 0,1-1-1,1 1 1,1 0 0,2 1 0,-6 33-1,9-38-28,0 1-1,2-1 1,0 1 0,1-1-1,1 1 1,0-1-1,2 0 1,0 0-1,12 33 1,-12-43-20,0 1 0,0-1 1,1 0-1,0 0 0,1-1 0,0 0 0,0 0 0,13 12 1,-17-17-1,0-1 1,0 1 0,0-1-1,0 1 1,0-1-1,0 0 1,0 0 0,1 1-1,-1-2 1,0 1-1,1 0 1,-1 0 0,1-1-1,-1 0 1,1 1 0,-1-1-1,1 0 1,-1 0-1,1 0 1,-1 0 0,1-1-1,-1 1 1,0-1 0,1 0-1,-1 1 1,1-1-1,-1 0 1,0 0 0,0 0-1,0-1 1,1 1 0,-1-1-1,0 1 1,-1-1-1,1 1 1,0-1 0,1-2-1,1-2 31,0 0 0,0 0 0,-1 0 0,0-1 0,0 1 0,-1-1 0,0 0 0,0 1 0,-1-1 0,1 0 0,-1 0 0,0-12 0,-1 14 4,0 1 0,-1 0 0,1 0 0,-1-1 0,0 1 0,0 0 0,0 0-1,0 0 1,-1 0 0,-2-4 0,3 6-12,0 0 0,-1 0 0,1 0 0,-1 0 1,1 1-1,-1-1 0,0 1 0,0-1 0,1 1 0,-1 0 0,0 0 0,0-1 0,0 1 0,0 1 0,-1-1 0,1 0 0,0 0 0,0 1 0,-4-1 1,4 1-11,-1 0 1,1 0-1,0 0 1,-1 1-1,1-1 1,0 1-1,0-1 1,-1 1-1,1 0 1,0 0-1,0 0 1,0 0-1,0 0 1,0 1-1,0-1 1,0 1-1,1-1 1,-3 3-1,3-3-14,0 0 0,-1 0 0,1 1 0,0-1 0,0 1 0,0-1 0,0 1 0,0-1 0,1 1 0,-1 0 0,0-1 0,1 1 0,-1 0 0,1 0 0,-1-1 0,1 1 0,0 0 0,0 0 0,0-1 0,0 1 0,0 0 0,0 0 0,1 2 0,-1-4-1,0 1 0,0-1 1,1 1-1,-1 0 0,0-1 0,0 1 1,1-1-1,-1 0 0,0 1 1,1-1-1,-1 1 0,0-1 1,1 1-1,-1-1 0,1 0 1,-1 1-1,1-1 0,-1 0 0,1 0 1,-1 1-1,1-1 0,-1 0 1,1 0-1,-1 0 0,1 1 1,-1-1-1,1 0 0,-1 0 1,1 0-1,0 0 0,1 0-1,0-1-1,-1 1 1,1-1-1,0 1 1,-1-1-1,1 0 1,0 0-1,-1 1 1,3-3-1,27-26-35,-16 12 16,-2-2 1,14-21-1,-27 39 20,0 1 1,0-1-1,1 0 1,-1 1-1,0-1 1,1 1-1,-1-1 0,0 1 1,1 0-1,-1-1 1,1 1-1,-1-1 1,1 1-1,-1 0 1,1-1-1,-1 1 0,1 0 1,-1-1-1,2 1 1,3 7-31,-1 25-7,-4-22 24,3 17-39,-1-3-167,1-1 0,11 43-1,-14-65 185,0 0-1,0 0 0,1 0 1,-1 0-1,0-1 0,1 1 1,-1 0-1,1 0 0,-1 0 1,1-1-1,-1 1 0,1 0 1,-1 0-1,1-1 0,1 2 0,-2-3 26,1 1-1,-1 0 1,1 0-1,-1 0 1,1 0-1,-1-1 1,1 1-1,-1 0 1,0-1-1,1 1 1,-1 0-1,1-1 1,-1 1-1,0 0 1,1-1-1,-1 1 1,0 0-1,1-1 1,-1 1-1,0-1 1,1 1-1,-1-1 1,0 1-1,0-1 1,0 1-1,0-1 1,0 1-1,1-2 1,7-17-306</inkml:trace>
</inkml:ink>
</file>

<file path=ppt/ink/ink32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16:58.70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0 153 12627,'1'1'75,"0"1"0,-1-1 0,1 0 0,0 0 0,0 0 0,0 0 0,0 0 0,0 1 0,0-2 0,0 1 0,1 0 0,-1 0 0,0 0 0,0 0 0,1-1 0,-1 1 0,0-1 0,1 1 0,-1-1 0,1 1 0,2-1 0,-3 0-2,1 0 1,0-1 0,0 1 0,-1-1-1,1 0 1,0 1 0,0-1 0,-1 0 0,1 0-1,-1 0 1,1 0 0,-1 0 0,1 0 0,-1-1-1,0 1 1,0 0 0,3-3 0,5-9 217,0-1-1,0 0 1,-2 0 0,1 0 0,-2-1 0,0 0 0,5-21 0,-2 18-39,-9 18-247,0 0 1,1-1-1,-1 1 0,0 0 0,0 0 0,1 0 0,-1 0 0,0 0 0,0 0 0,0 0 0,1 0 0,-1 0 1,0 0-1,0 0 0,1 0 0,-1 0 0,0 0 0,0 0 0,1 0 0,-1 0 0,0 0 0,0 1 0,0-1 0,1 0 1,-1 0-1,0 0 0,0 0 0,0 0 0,1 1 0,-1-1 0,0 0 0,0 0 0,0 0 0,0 0 0,1 1 1,-1-1-1,0 0 0,0 0 0,0 1 0,13 34 210,-10-25-213,51 136-701,-52-142 565</inkml:trace>
</inkml:ink>
</file>

<file path=ppt/ink/ink32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16:59.12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120 0 13275,'4'19'1160,"0"1"-960,-1 13-72,3 4 496,0 8-416,-1 0-32,1 1-16,1-3-40,0-7-32,0-3 8,-2-10-176,-1-7-160,-3-10 216,1-9-144</inkml:trace>
  <inkml:trace contextRef="#ctx0" brushRef="#br0" timeOffset="1">3 198 12899,'-2'1'1304,"3"4"-976,12 1-144,6 1 952,11-3-848,0-3-104,6-2-176,-2-8-120,-1-9 104,-4-5 0,-6-12-64</inkml:trace>
</inkml:ink>
</file>

<file path=ppt/ink/ink32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16:59.75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150 60 12619,'-1'-13'1632,"1"13"-1583,0 0-1,0 0 1,-1-1 0,1 1 0,0 0 0,0 0-1,0 0 1,0-1 0,-1 1 0,1 0 0,0 0-1,0 0 1,-1 0 0,1-1 0,0 1 0,0 0-1,-1 0 1,1 0 0,0 0 0,0 0 0,-1 0-1,1 0 1,0 0 0,-1 0 0,1 0 0,0 0-1,0 0 1,-1 0 0,1 0 0,0 0-1,-1 0 1,1 0 0,0 0 0,0 0 0,-1 0-1,1 1 1,0-1 0,0 0 0,-1 0 0,1 0-1,-3 3 557,-1 2 986,3-13-865,3-26-313,-2 33-410,0 1 0,0-1 0,0 1 0,0 0 0,0-1 0,0 1 0,-1 0 0,1-1 0,0 1 0,0-1 0,0 1 0,0 0 0,0-1 0,0 1 0,-1 0 0,1-1 0,0 1 0,0 0 0,-1-1 0,1 1 0,0 0 0,0 0 0,-1-1 0,1 1 0,0 0 0,-1 0 0,1 0 1,0-1-1,-1 1 0,1 0 0,0 0 0,-1 0 0,1 0 0,-1 0 0,1 0 0,0 0 0,-1 0 0,1 0 0,0 0 0,-1 0 0,1 0 0,-1 0 0,1 0 0,0 0 0,-1 0 0,1 0 0,0 0 0,-1 0 0,1 1 0,0-1 0,-1 0 0,1 0 0,0 0 0,-1 1 0,1-1 0,0 0 1,-1 1-1,-5 12 39,1 0 0,1 1 1,0-1-1,-2 19 1,-1-2 11,-68 381 252,71-376-767,-1 42 0,14-121-834,-2-1 870</inkml:trace>
</inkml:ink>
</file>

<file path=ppt/ink/ink32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17:00.15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19 0 10698,'1'0'72,"0"0"-1,-1 0 1,1 0-1,-1 1 1,1-1 0,0 0-1,-1 0 1,1 0-1,-1 0 1,1 0-1,0 1 1,-1-1-1,1 0 1,-1 1-1,1-1 1,-1 0-1,1 1 1,-1-1-1,1 1 1,-1-1 0,0 0-1,1 1 1,-1-1-1,0 1 1,1-1-1,-1 1 1,0 0-1,1-1 1,-1 1-1,0-1 1,0 2-1,6 23 1144,-4-16-412,8 37 32,3-1 1,20 48-1,46 85-407,-59-135-352,-8-19-270,-8-18-32,-1 1-1,1-1 0,-1 1 0,-1 0 1,1-1-1,2 14 0,-7-13-109,-5-6-127</inkml:trace>
  <inkml:trace contextRef="#ctx0" brushRef="#br0" timeOffset="1">11 491 14867,'-10'-3'1232,"13"3"-935,7 0-137,10 0 432,3 0-104,11-3-224,-2-6-136,6-8-240,1-6-160,-2-10-568,-2-5 736,-5-11-136,0-3-57</inkml:trace>
</inkml:ink>
</file>

<file path=ppt/ink/ink32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17:00.65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111 12 14595,'0'0'59,"0"0"-1,0-1 1,0 1-1,0-1 1,0 1 0,0 0-1,0-1 1,0 1-1,0-1 1,0 1 0,0 0-1,0-1 1,0 1-1,0 0 1,0-1 0,0 1-1,0-1 1,-1 1-1,1 0 1,0-1 0,0 1-1,0 0 1,-1-1-1,1 1 1,0 0-1,-1-1 1,1 1 0,0 0-1,0 0 1,-1-1-1,0 1 1,-9 7 622,-10 22 203,7-4-552,2 1 1,0 0 0,2 0 0,1 1 0,-7 41-1,11-48-300,2 1-1,0 0 0,1 0 1,1 0-1,2 0 1,0 0-1,0-1 0,7 22 1,-7-35-29,1 0 1,-1-1-1,1 1 0,1-1 1,-1 1-1,1-1 1,0 0-1,0-1 1,10 10-1,-13-13 0,0-1 0,1 0 0,-1 0-1,1 1 1,-1-1 0,1-1 0,0 1 0,-1 0-1,1 0 1,0 0 0,0-1 0,-1 1 0,1-1-1,0 0 1,0 1 0,0-1 0,0 0 0,-1 0-1,1 0 1,0 0 0,0 0 0,0-1 0,0 1-1,0-1 1,-1 1 0,1-1 0,0 1 0,0-1-1,-1 0 1,1 0 0,0 0 0,-1 0 0,1 0-1,-1 0 1,0-1 0,1 1 0,-1 0 0,0-1-1,0 1 1,1-1 0,0-2 0,0 1 12,0-1-1,0 1 1,0 0 0,0-1 0,-1 1 0,1-1 0,-1 0-1,0 1 1,-1-1 0,1 0 0,0 0 0,-1 0-1,0 0 1,0 1 0,0-1 0,0 0 0,-1 0 0,0 0-1,0 0 1,0 1 0,0-1 0,0 0 0,-1 1 0,1-1-1,-5-5 1,5 6-2,-1 1 0,0-1 0,0 0 0,0 1 0,0 0 0,0-1 0,0 1 0,-1 0 0,1 0 0,-1 0 0,0 1 0,1-1 0,-1 1 0,0-1 0,0 1 0,0 0 0,0 0 0,0 0 0,0 1 0,0-1 0,0 1 0,0-1 0,0 1 0,-1 0 0,1 0 0,0 0 0,0 1 0,0-1 0,0 1 0,0 0 0,-6 2 0,9-3-13,-1 0 0,1 0 0,-1 0 1,1 0-1,-1 0 0,1 1 0,0-1 0,-1 0 0,1 0 0,-1 1 0,1-1 0,-1 0 0,1 0 0,0 1 1,-1-1-1,1 0 0,0 1 0,-1-1 0,1 1 0,0-1 0,0 0 0,-1 1 0,1-1 0,0 1 1,0-1-1,-1 1 0,1-1 0,0 1 0,0-1 0,0 1 0,0-1 0,0 1 0,0-1 0,0 1 0,0 0 0,1 0-1,-1-1 0,1 1-1,-1 0 1,1-1-1,0 1 1,-1-1-1,1 1 1,0-1-1,0 1 1,-1-1-1,1 0 1,0 1-1,0-1 1,0 0-1,0 0 1,-1 1-1,1-1 1,0 0-1,0 0 1,0 0-1,1 0 1,6-1-10,0 1 1,0-1 0,0-1-1,0 1 1,0-1 0,-1-1-1,15-6 1,52-29-157,-64 32 127,103-65-630,-113 71 666,0-1 0,1 1 0,-1 0 0,0-1 0,0 1 0,1 0 0,-1 0 0,0 0 0,1-1 0,-1 1-1,0 0 1,1 0 0,-1 0 0,0 0 0,1-1 0,-1 1 0,0 0 0,1 0 0,-1 0 0,0 0 0,1 0 0,-1 0 0,1 0 0,-1 0 0,0 0 0,1 0 0,-1 0 0,0 0 0,1 1 0,-1-1 0,0 0 0,1 0 0,-1 0 0,0 0 0,1 1 0,-1-1 0,0 0 0,1 0 0,-1 0 0,0 1 0,0-1 0,1 0 0,-1 1 0,0-1 0,0 0 0,0 0 0,1 1 0,-1-1 0,0 0 0,0 1 0,0-1 0,0 1 0,0-1 0,0 0 0,0 1 0,0-1 0,0 0 0,0 1 0,0-1 0,0 0 0,0 1 0,0-1 0,0 1 0,0-1 0,0 0 0,0 1 0,0-1 0,-1 1 0,-7 32 19,6-26 5,-2 7 32,-26 110 478,27-110-465,1 0 1,1 0-1,0 0 1,1 0-1,1 0 1,4 26 0,-5-39-77,0 1 1,0-1 0,1 0-1,-1 0 1,0 0 0,1 1 0,-1-1-1,1 0 1,-1 0 0,1 0-1,0 0 1,-1 0 0,1 0 0,0 0-1,0 0 1,0 0 0,0 0 0,1 1-1,-1-2-16,0 0-1,-1 0 0,1 0 0,0 0 1,-1 0-1,1 0 0,0 0 0,0 0 1,-1 0-1,1 0 0,0 0 1,-1 0-1,1-1 0,0 1 0,-1 0 1,1 0-1,0-1 0,-1 1 0,1 0 1,0-1-1,-1 1 0,1-1 1,0 0-1,3-3-68,-1 0 0,1 0-1,-1 0 1,0 0 0,0-1 0,0 0 0,3-6 0,9-29-227,-3-9-117</inkml:trace>
</inkml:ink>
</file>

<file path=ppt/ink/ink3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6:55:47.01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0 394 14035,'12'0'1696,"15"0"-1096,15-6-223,9-1 847,14 2-584,-1-3-16,6 1-312,-2 1-336,-8 1-472,-5-1-232,-14-1 560,-7 0-152,-12-1-120</inkml:trace>
  <inkml:trace contextRef="#ctx0" brushRef="#br0" timeOffset="1">43 65 16051,'12'1'1465,"21"-4"-921,11-3-232,14-1 440,6 0-160,9-2-224,0 4-248,-2 0-360,-6 1 240,-12-6-160,-7 0-64</inkml:trace>
</inkml:ink>
</file>

<file path=ppt/ink/ink33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17:01.05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 1 16692,'17'12'1360,"-1"11"-1000,1 7-152,1 15 424,4 6-128,-5 13-152,-3 1-144,-9 11-136,-2 9-32,-9 11-64,-7 1-88,-7-6-344,-3-4 400,-10-7-56,-3-6-32</inkml:trace>
</inkml:ink>
</file>

<file path=ppt/ink/ink33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17:01.53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1 366 15531,'31'-17'1673,"8"-7"-1137,8-14-232,9 0 912,10-7-664,6 5-128,1 0-360,0 4-224,-19 8 1721,-6 3-1489,-21 7 72,-7 2 72</inkml:trace>
</inkml:ink>
</file>

<file path=ppt/ink/ink33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17:01.93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381 0 14323,'-3'1'169,"1"0"0,0 1-1,0-1 1,0 0 0,0 1 0,1 0-1,-1-1 1,0 1 0,1 0-1,-1 0 1,1 0 0,-1 0 0,1 0-1,0 0 1,0 0 0,0 1 0,0-1-1,-1 5 1,0 3 272,0 1-1,1-1 0,0 15 1,-4 23-30,-3-21-331,-1-1 1,-1 0-1,-1-1 1,-2 0-1,-18 29 1,-89 110 104,88-126-152,7-8-18,1 2-1,-23 38 1,46-68-19,0-1-1,0 1 1,0 0 0,0 0-1,0 0 1,1 0 0,-1 0-1,0 0 1,1 0-1,0 0 1,0 0 0,-1 0-1,1 0 1,0 0 0,1 1-1,-1-1 1,0 0 0,0 0-1,2 2 1,-1-2-3,0 0 0,0 0 0,1 0 0,-1-1 0,1 1 0,-1 0 0,1-1 1,0 0-1,-1 1 0,1-1 0,0 0 0,0 0 0,0 0 0,0 0 0,0 0 0,0 0 0,0-1 0,4 2 0,13 2-92,1-1-1,1 0 1,-1-2-1,0 0 1,0-1-1,0-1 1,1-1-1,-1-1 0,0-1 1,-1 0-1,1-2 1,-1 0-1,33-16 1,-40 16 37,0-1 0,18-14 0,18-23-175</inkml:trace>
</inkml:ink>
</file>

<file path=ppt/ink/ink33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17:03.19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7 429 12491,'-4'-41'1345,"2"1"0,1 0 1,3-1-1,8-56 0,-9 94-1207,5-27 539,-6 29-642,0 1 0,0-1 0,0 0-1,1 0 1,-1 0 0,0 0 0,0 0 0,1 1 0,-1-1-1,0 0 1,1 0 0,-1 1 0,1-1 0,-1 0 0,1 0-1,0 1 1,-1-1 0,1 1 0,0-1 0,-1 1 0,1-1-1,0 1 1,0-1 0,-1 1 0,2-1 0,-1 1-19,0 1 0,0 0 0,-1-1 0,1 1 1,0 0-1,0 0 0,-1-1 0,1 1 0,-1 0 0,1 0 1,-1 0-1,1 0 0,-1 0 0,1 0 0,-1-1 0,0 1 1,1 0-1,-1 0 0,0 2 0,6 25 17,-5-23-18,37 300 49,-19-124-54,-18-171-6,1 8 0,1-1-1,0 0 0,9 27 0,-10-40 0,0-1 0,0 1 0,0 0 0,0 0 0,0-1 0,1 1 0,-1-1 0,6 5 0,-6-6 1,-1-1-1,1 1 1,0-1 0,0 0 0,0 0-1,0 0 1,0 0 0,0 0-1,0-1 1,1 1 0,-1 0 0,0-1-1,0 0 1,0 1 0,1-1-1,-1 0 1,3-1 0,-2 1 16,-1-1 1,1 1-1,-1-1 0,0 0 1,1 0-1,-1 0 1,0-1-1,1 1 0,-1 0 1,0-1-1,0 1 0,0-1 1,0 0-1,0 0 1,-1 0-1,1 0 0,0 0 1,-1 0-1,3-4 0,2-6 103,-1 1-1,8-22 0,-11 27-87,16-48 312,-3-1 0,10-72 0,2-116 291,-26 241-636,3-54-16,-3-101 1,-1 156 80,-1-17-884,5 14-128,3 10 298,3 8 190,-3 5-129</inkml:trace>
</inkml:ink>
</file>

<file path=ppt/ink/ink33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17:03.69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0 377 13979,'3'0'138,"0"0"0,0 0 0,0 0 0,0 0 0,0-1 0,0 1 0,0-1 0,-1 0 0,1 0 0,0 0 0,0 0 0,-1-1 0,1 1 0,-1-1 0,3-1 0,0-2 54,0 1 0,-1 0 0,1-1 0,-1 0 0,-1 0 0,7-10 0,-1-3 322,0 0-1,-2-1 1,9-28 0,-11 29-125,-1-1 1,3-19-1,-6 32-293,-1 1-1,1-1 1,-1 0-1,-1 0 1,1 1-1,-1-1 1,0 0-1,0 1 1,0-1-1,-5-10 1,6 16-90,0-1 1,-1 0 0,1 0 0,0 1 0,-1-1 0,1 0-1,0 1 1,-1-1 0,1 0 0,-1 1 0,0-1-1,1 1 1,-1-1 0,1 1 0,-1-1 0,0 1-1,1-1 1,-1 1 0,0 0 0,1-1 0,-1 1 0,0 0-1,0 0 1,1-1 0,-1 1 0,0 0 0,0 0-1,0 0 1,1 0 0,-1 0 0,0 0 0,0 0 0,0 0-1,1 1 1,-1-1 0,0 0 0,0 0 0,1 1-1,-1-1 1,0 0 0,1 1 0,-1-1 0,0 0-1,1 1 1,-2 1 0,-1 0 13,0 1 0,0 0 1,1 0-1,-1 0 0,1 0 0,0 0 0,-4 8 0,1 0-46,0 1-1,1 0 1,1 1-1,0-1 0,-2 16 1,4-23 13,1 0 1,-1 1-1,1-1 0,0 0 1,1 0-1,-1 0 0,1 0 1,0 1-1,0-1 1,0 0-1,1 0 0,0-1 1,0 1-1,0 0 1,5 6-1,-6-9 5,1-1-1,-1 1 1,1-1-1,-1 0 1,1 0 0,0 0-1,0 0 1,-1 0-1,1 0 1,0 0 0,0-1-1,0 1 1,0-1-1,0 1 1,0-1 0,0 0-1,0 1 1,0-1 0,0 0-1,0 0 1,0-1-1,0 1 1,0 0 0,2-1-1,6-2-14,1-1 0,-1 1 0,14-8-1,-3 2-8,-10 4 25,17-6 9,-1 1 0,2 1 0,-1 2 0,41-6 0,-68 13 17,0 0 1,-1 0-1,1 0 1,0 0-1,0 0 0,-1 0 1,1 0-1,0 0 1,0 0-1,-1 0 0,1-1 1,0 1-1,-1 0 1,1-1-1,0 1 0,-1 0 1,1-1-1,0 1 1,-1-1-1,1 1 0,-1-1 1,1 1-1,-1-1 0,1 1 1,-1-1-1,1 0 1,-1 1-1,0-1 0,1 1 1,-1-2-1,0 1 23,0-1-1,0 1 0,0-1 0,-1 1 1,1-1-1,0 1 0,-1 0 0,1-1 1,-1 1-1,0 0 0,1-1 0,-1 1 1,0 0-1,-1-2 0,-6-7 277,-1 1 0,-15-14 0,22 21-269,-95-78 586,97 80-667,0-1-1,-1 1 1,1 0 0,0 0-1,-1 0 1,1-1-1,0 1 1,0 0 0,-1-1-1,1 1 1,0 0 0,0-1-1,0 1 1,-1 0 0,1-1-1,0 1 1,0 0 0,0-1-1,0 1 1,0 0 0,-1-1-1,1 1 1,0 0 0,0-1-1,0 1 1,0-1 0,0 1-1,0 0 1,0-1-1,1 1 1,-1-1 0,0 1-1,0-1 1,14-6-1085,31 0-568,-32 5 1426,18-4-404,4-1-41</inkml:trace>
</inkml:ink>
</file>

<file path=ppt/ink/ink33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17:04.24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116 260 17364,'-1'-2'97,"0"1"-1,0-1 1,0 1 0,-1 0 0,1 0-1,-1-1 1,1 1 0,-1 0 0,1 0 0,-1 0-1,0 1 1,0-1 0,1 0 0,-1 1 0,0-1-1,0 1 1,0 0 0,1-1 0,-1 1 0,0 0-1,0 0 1,-2 0 0,2 1-41,-1 0 1,1 0-1,0 0 1,0 0-1,0 0 0,0 0 1,0 0-1,0 1 1,0-1-1,1 1 0,-1-1 1,0 1-1,1 0 1,-1 0-1,1 0 0,0-1 1,-1 1-1,0 3 1,-5 9 42,1 0 1,0 1-1,1 0 1,1 0-1,-4 21 1,6-25-103,1 1 1,0-1-1,0 0 1,1 0-1,0 1 1,1-1 0,1 0-1,3 13 1,-5-22 0,0-1 1,1 1 0,-1-1 0,1 1-1,-1-1 1,1 0 0,0 1 0,0-1 0,-1 0-1,1 1 1,0-1 0,0 0 0,0 0-1,0 0 1,1 0 0,-1 0 0,0 0 0,3 1-1,-3-1 1,0-1 0,0 0 0,0 0-1,0 0 1,0 0 0,0 0 0,1 0 0,-1 0-1,0 0 1,0 0 0,0 0 0,0-1-1,0 1 1,0 0 0,0-1 0,0 1 0,0-1-1,0 1 1,2-2 0,1-1 1,0-1 1,0 0 0,0 0-1,0 0 1,0 0-1,-1-1 1,1 1-1,2-7 1,6-19 153,-1 0 0,-1 0 0,-2-1-1,6-50 1,-11 141-56,-2-54-91,0-1-1,0 1 1,1 0-1,-1-1 1,1 1-1,0-1 0,1 0 1,3 7-1,-5-10-3,0-1-1,0 0 0,0-1 1,0 1-1,0 0 0,0 0 1,0 0-1,0 0 0,1-1 1,-1 1-1,0-1 0,0 1 0,1-1 1,-1 1-1,0-1 0,0 0 1,1 0-1,-1 1 0,1-1 1,-1 0-1,0 0 0,1 0 1,-1-1-1,0 1 0,1 0 0,-1 0 1,0-1-1,1 1 0,-1-1 1,0 1-1,0-1 0,0 1 1,3-3-1,4-2 11,0 0 0,0 0 1,12-12-1,-18 15-13,28-27 48,30-37-1,-34 36-24,32-29-1,-54 56-25,0-1 0,0 1 0,1 0 0,-1 0 0,1 0 0,7-3 0,-11 6 1,0 0-1,0-1 1,0 1-1,0 0 1,0-1-1,0 1 1,1 0-1,-1 0 1,0 0-1,0 0 0,0 0 1,0 0-1,0 1 1,0-1-1,0 0 1,0 0-1,0 1 1,0-1-1,0 1 1,0-1-1,0 1 1,0-1-1,0 1 1,0-1-1,-1 1 1,1 0-1,0 0 0,0-1 1,-1 1-1,1 0 1,0 0-1,-1 0 1,1 0-1,-1 0 1,1 0-1,0 1 1,11 42-55,-10-36 47,0 0-1,0 0 0,5 12 0,-6-19 11,-1-1 0,0 1 0,1-1 0,-1 1 1,0-1-1,1 1 0,-1-1 0,1 1 0,-1-1 1,1 1-1,-1-1 0,1 1 0,-1-1 0,1 0 1,-1 1-1,1-1 0,-1 0 0,1 0 0,0 1 0,-1-1 1,1 0-1,-1 0 0,1 0 0,0 0 0,-1 0 1,1 0-1,0 0 0,-1 0 0,1 0 0,0 0 0,-1 0 1,1 0-1,0 0 0,-1 0 0,1-1 0,-1 1 1,1 0-1,0 0 0,-1-1 0,1 1 0,-1-1 1,1 1-1,-1 0 0,1-1 0,-1 1 0,1-1 0,-1 1 1,0-1-1,1 1 0,-1-1 0,23-29-40,-6-2-509,-2-1 0,19-57-1,-16 40 304,-10 30-130</inkml:trace>
</inkml:ink>
</file>

<file path=ppt/ink/ink33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17:04.94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58 425 9178,'0'0'34,"0"0"0,0-1 0,0 1 0,0 0-1,0 0 1,0 0 0,0 0 0,0-1 0,0 1 0,0 0 0,0 0 0,0 0-1,0 0 1,-1 0 0,1-1 0,0 1 0,0 0 0,0 0 0,0 0 0,0 0 0,0 0-1,0-1 1,-1 1 0,1 0 0,0 0 0,0 0 0,0 0 0,0 0 0,-1 0 0,1 0-1,0 0 1,0 0 0,0 0 0,0 0 0,-1 0 0,1 0 0,0 0 0,0 0 0,0 0-1,-1 0 1,1 0 0,0 0 0,0 0 0,0 0 0,0 0 0,-1 0 0,1 0 0,0 0-1,0 0 1,-10 10 784,-5 15 511,9-14-830,2 1-1,0 0 1,-5 24 0,8-31-408,0 0-1,0-1 1,1 1-1,0-1 1,0 1 0,0 0-1,0-1 1,1 1-1,-1-1 1,1 1-1,1-1 1,-1 1 0,4 7-1,-5-11-70,1-1 0,-1 1 0,1 0 0,-1 0-1,1-1 1,0 1 0,-1 0 0,1-1 0,0 1 0,-1 0 0,1-1 0,0 1-1,0-1 1,0 1 0,0-1 0,-1 0 0,1 1 0,0-1 0,0 0-1,0 0 1,0 1 0,0-1 0,1 0 0,0 0 5,0-1 1,0 1-1,0-1 1,0 1-1,-1-1 0,1 0 1,0 1-1,0-1 1,-1 0-1,1 0 1,1-2-1,5-3 67,-1 0-1,0-1 1,10-12-1,-2-2 18,0-1 0,-2 0 0,0 0 0,-2-2 0,0 1 0,-2-2 0,0 1 0,-2-1 0,-1 0 0,0-1-1,2-41 1,-8 65-99,-1-44 154,1 45-158,0 0 0,0 0 1,0-1-1,0 1 1,0 0-1,0 0 0,-1 0 1,1-1-1,0 1 1,-1 0-1,1 0 1,-1 0-1,0 0 0,1 0 1,-1 0-1,0 0 1,1 0-1,-1 0 0,0 0 1,0 0-1,0 1 1,0-1-1,0 0 1,0 1-1,0-1 0,0 0 1,0 1-1,0-1 1,-1 1-1,-1-1 0,2 1-1,-1 1-1,1-1 0,-1 0 0,0 1 0,1-1 0,-1 1 0,1 0 1,-1-1-1,1 1 0,0 0 0,-1 0 0,1 0 0,0 0 1,-1 0-1,1 0 0,0 1 0,0-1 0,0 0 0,0 1 0,0-1 1,0 0-1,1 1 0,-1-1 0,0 2 0,-3 6 17,1-1 0,0 0-1,-3 11 1,3-3 30,0 0 0,0 0 1,2 1-1,0-1 0,1 0 0,1 1 0,4 29 0,-3-39-25,0 1-1,0-1 0,0 0 0,1 0 0,0 0 0,0-1 0,1 1 0,7 9 0,-8-13-9,0 1 1,1 0-1,-1-1 1,1 0-1,0 0 0,0 0 1,0 0-1,1-1 0,-1 1 1,0-1-1,1 0 1,0 0-1,9 1 0,-5-1-7,0-1 0,0 0 0,1 0-1,-1-1 1,1-1 0,-1 1 0,0-2-1,1 1 1,-1-1 0,12-4 0,-17 4-8,1 1 1,-1-1-1,1 0 1,-1 0-1,0 0 1,0-1-1,0 0 1,0 1-1,-1-1 1,1 0-1,-1-1 1,1 1-1,-1-1 1,0 0-1,-1 1 1,1-1-1,-1 0 1,1-1-1,-1 1 1,0 0-1,-1-1 1,2-4-1,-3 8-1,1-1 0,-1 1 0,0 0 0,0 0 0,0 0-1,0 0 1,0 0 0,0-1 0,0 1 0,0 0 0,0 0 0,-1 0 0,1 0 0,0 0 0,-1 0-1,1 0 1,-1 0 0,1 0 0,-1 0 0,1 0 0,-1 0 0,0 0 0,0 0 0,1 0 0,-1 0-1,0 1 1,0-1 0,0 0 0,0 1 0,0-1 0,-1 0 0,1 0-1,0 1 0,0 0 0,0 0 1,0 0-1,0 0 0,0 0 0,0 0 0,0 0 0,0 0 1,0 0-1,0 0 0,0 1 0,0-1 0,0 0 0,0 1 1,0-1-1,0 0 0,0 1 0,0 0 0,0-1 1,1 1-1,-1-1 0,0 1 0,0 0 0,1-1 0,-1 1 1,0 0-1,1 0 0,-1 0 0,1 0 0,-1 0 0,1-1 1,-1 1-1,0 2 0,1-2 1,-1 0-1,0 1 1,0-1 0,1 0 0,-1 1-1,1-1 1,-1 1 0,1-1-1,0 1 1,0-1 0,-1 0 0,1 1-1,0-1 1,0 1 0,0-1 0,0 1-1,1-1 1,-1 1 0,0-1-1,1 1 1,-1-1 0,1 0 0,-1 1-1,1-1 1,0 0 0,-1 1 0,1-1-1,0 0 1,0 0 0,0 0-1,0 1 1,0-1 0,0 0 0,0-1-1,1 1 1,-1 0 0,0 0-1,0 0 1,1-1 0,-1 1 0,0-1-1,1 1 1,-1-1 0,1 1 0,-1-1-1,1 0 1,-1 0 0,2 1-1,5-1-3,-1 1-1,0-1 0,1 0 0,-1-1 0,0 1 0,0-2 0,0 1 1,13-4-1,-7-1-59,1 0 1,-1 0 0,0-1-1,0-1 1,-1 0 0,0 0 0,0-1-1,-1-1 1,0 0 0,-1-1-1,0 0 1,14-21 0,-23 31 75,0-1 1,1 0-1,-1 0 1,0 0-1,-1 0 0,1 0 1,0 0-1,-1 0 1,1-1-1,-1 1 1,1 0-1,-1 0 0,0 0 1,0 0-1,0-1 1,0 1-1,-1 0 1,1 0-1,-1 0 0,0-4 1,-1 2 87,0 1-1,-1 0 1,1 0 0,0 0 0,-1 0 0,0 1 0,1-1-1,-1 1 1,0-1 0,-1 1 0,-3-2 0,3 2 44,0-1 0,0 0 1,0 1-1,1-1 0,-1 0 0,1-1 1,0 1-1,-6-8 0,9 10-123,-1-1-1,0 1 0,1-1 0,-1 1 0,1 0 1,0-1-1,-1 1 0,1-1 0,0 1 1,0-1-1,0 0 0,0 1 0,0-1 1,1 1-1,-1-1 0,0 1 0,1-1 1,-1 1-1,1 0 0,-1-1 0,1 1 0,0-1 1,-1 1-1,1 0 0,0 0 0,0-1 1,0 1-1,0 0 0,0 0 0,2-1 1,9-9-74,0 1 1,1 1 0,1 0 0,-1 1 0,1 0 0,29-11 0,-27 13-127,0-1 0,-1-1-1,0-1 1,-1 0 0,20-15-1,-22 8-131</inkml:trace>
</inkml:ink>
</file>

<file path=ppt/ink/ink33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17:05.31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1 135 17340,'7'-4'1400,"7"-3"-1040,6-4-176,5-3 192,1-10 24,-1-11-248,1-5-80</inkml:trace>
</inkml:ink>
</file>

<file path=ppt/ink/ink33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17:06.52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0 394 15411,'8'38'968,"-3"-8"-742,1-1 1,14 36-1,-16-53-179,1 0 0,1 0 0,0 0-1,0-1 1,1 0 0,16 18 0,-21-27-23,0 0 0,0 0-1,0 0 1,0 0 0,0-1 0,1 1 0,-1-1 0,1 0 0,-1 1 0,1-1 0,-1 0 0,1-1 0,0 1 0,-1 0 0,6 0 0,-5-2 12,0 1 1,0-1 0,0 1 0,0-1 0,0 0-1,0 0 1,0 0 0,0-1 0,-1 1-1,1-1 1,-1 1 0,1-1 0,-1 0 0,1 0-1,-1 0 1,0 0 0,4-5 0,4-6 130,-1 0 1,0-1-1,-1 0 1,-1 0-1,0 0 1,0-1-1,-2 0 1,0-1 0,3-16-1,-1-1 206,-2 0 0,-1-1 0,0-42 0,-4 89-339,2-1-1,-1 1 1,5 13-1,-5-21-37,0-1 0,0 1-1,1 0 1,-1-1 0,1 1-1,1-1 1,-1 0-1,0 1 1,1-1 0,0 0-1,0-1 1,0 1 0,4 3-1,-5-6 5,-1 0 0,1-1 0,0 1 0,-1 0 0,1-1-1,0 0 1,-1 1 0,1-1 0,0 0 0,0 0 0,-1 0 0,1 0-1,0 0 1,-1 0 0,1-1 0,0 1 0,0 0 0,-1-1 0,1 1-1,0-1 1,-1 0 0,1 0 0,-1 1 0,1-1 0,-1 0 0,1 0-1,-1-1 1,2-1 0,5-4 1,0 0 0,-1-1 0,9-11 0,-14 16-1,53-77 25,-39 53-18,37-45 0,-52 70-13,1 1 0,-1-1-1,1 1 1,-1-1 0,1 1 0,-1 0 0,1 0 0,0 0-1,0 0 1,-1 0 0,1 0 0,0 0 0,3 0 0,-5 1 0,1 0 1,0 0 0,0 0 0,0 0 0,0 0 0,-1 1 0,1-1 0,0 0-1,0 1 1,0-1 0,-1 0 0,1 1 0,0-1 0,0 1 0,-1-1-1,1 1 1,-1-1 0,1 1 0,0 0 0,-1-1 0,1 1 0,-1 0-1,1 0 1,-1-1 0,0 1 0,1 0 0,-1 0 0,0 0 0,1-1 0,-1 1-1,0 2 1,2 4-37,0 0-3,0-1-1,1 0 1,-1 0 0,7 10-1,-9-15 37,1 0-1,-1 0 1,1 0 0,0 0-1,0 0 1,-1-1 0,1 1-1,0 0 1,0 0 0,0-1-1,0 1 1,0 0 0,0-1-1,0 1 1,0-1 0,0 1-1,0-1 1,0 0 0,1 1-1,-1-1 1,0 0 0,0 0-1,0 0 1,0 0 0,1 0-1,-1 0 1,0 0 0,0 0-1,0 0 1,0-1 0,0 1-1,1 0 1,0-1-1,4-2-61,-1-1 0,0 1 0,0-1 0,0 0 0,0 0 0,-1-1 0,1 1-1,-1-1 1,4-7 0,31-51-839,39-95-2924,-78 218 2844,-3-36 1150,1-9 23,1-1-1,0 1 1,1 0-1,1-1 1,3 19-1,-5-32-156,2 0 1,-1 0-1,0 0 0,0 0 0,0 0 1,0 0-1,0 0 0,1 0 0,-1 0 1,1 0-1,-1 0 0,0 0 1,1-1-1,0 1 0,-1 0 0,1 0 1,-1 0-1,1-1 0,0 1 0,0 0 1,-1-1-1,1 1 0,0 0 1,0-1-1,0 1 0,0-1 0,0 1 1,0-1-1,-1 0 0,1 1 0,0-1 1,0 0-1,0 0 0,0 0 1,0 0-1,0 0 0,0 0 0,1 0 1,-1 0-1,0 0 0,0 0 0,0 0 1,0 0-1,-1-1 0,1 1 1,1-1-1,6-3 86,-1 0 0,-1 0 1,1-1-1,0 0 0,5-6 0,4-2 16,-12 10-99,1 0 0,-1 0 0,1 1 0,-1-1-1,1 1 1,0 0 0,0 1 0,0-1 0,0 1-1,7-1 1,-9 2-25,0 0 0,0 0 0,0 0 0,0 1 0,0-1 0,0 1 0,0 0 0,-1-1 0,1 1 0,0 1 0,0-1 0,-1 0 0,1 1 0,-1-1 0,1 1 0,-1 0 0,0 0 0,0 0 0,4 4 0,5 8 12,0 1 0,-2 0 0,0 0 1,0 1-1,7 19 0,26 88 321,-32-86-35,9 63 1,-17-82-200,0-1 0,-2 1 1,0 0-1,-1 0 0,-6 31 1,6-45-76,1 0 1,-2-1 0,1 1-1,0 0 1,-1-1 0,-3 7 0,5-10-21,-1 1 0,1-1 0,-1 1 1,1 0-1,-1-1 0,0 1 0,1-1 0,-1 0 1,1 1-1,-1-1 0,0 1 0,1-1 0,-1 0 1,0 1-1,0-1 0,1 0 0,-1 0 0,0 0 1,0 0-1,1 0 0,-1 1 0,0-1 0,0 0 1,0-1-1,1 1 0,-1 0 0,0 0 0,0 0 1,1 0-1,-1-1 0,0 1 0,1 0 0,-1-1 1,0 1-1,1 0 0,-1-1 0,0 1 0,1-1 1,-1 1-1,0-2 0,-5-3 35,1 0 0,0-1-1,0 0 1,0 0 0,1 0 0,0 0 0,0-1-1,-3-9 1,-22-59 211,23 56-321,1-1 1,1 0-1,0 0 0,2-1 1,0 1-1,1 0 1,1-1-1,1 1 1,1-1-1,1 1 0,0 0 1,2 0-1,11-31 1,3-5-148</inkml:trace>
</inkml:ink>
</file>

<file path=ppt/ink/ink33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17:07.31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15 14379,'3'-14'1656,"0"22"-891,1 28 244,-1 12-190,0 0-492,1-1-1,3 0 0,13 50 1,-19-95-324,-1-1 0,1 1 1,-1 0-1,1 0 0,0 0 1,0 0-1,0-1 1,0 1-1,0 0 0,0-1 1,0 1-1,0-1 0,1 1 1,-1-1-1,1 1 1,-1-1-1,1 0 0,3 2 1,-4-3-3,1 0 0,-1 1 0,1-1 1,0 0-1,-1 0 0,1-1 1,-1 1-1,1 0 0,0 0 0,-1-1 1,1 1-1,-1-1 0,1 1 0,-1-1 1,1 0-1,-1 0 0,0 1 1,1-1-1,-1 0 0,0 0 0,1 0 1,0-2-1,18-16-1,18-14-33,-35 31 25,0 0 0,0 0 0,0 1 0,0-1 0,0 1 0,0 0 0,1 0 1,-1 0-1,0 0 0,1 0 0,6 0 0,-9 1 3,0 0 0,1 0 1,-1 0-1,1 1 0,-1-1 0,0 0 1,1 1-1,-1-1 0,0 1 0,1-1 1,-1 1-1,0 0 0,0 0 0,0-1 0,1 1 1,-1 0-1,0 0 0,0 0 0,0 0 1,1 2-1,0 0-5,-1 0-1,1 0 1,-1 0-1,1 0 1,-1 1 0,0-1-1,0 0 1,0 6-1,0-1 35,0 0 0,-1 0 0,0 0 0,0 1 0,-1-1-1,-3 14 1,2-16 32,0-1 0,0 0 1,-1 0-1,0 0 0,0-1 0,0 1 0,0-1 0,-1 1 0,0-1 0,0 0 0,0 0 0,0-1 0,0 1 0,-10 4 1,12-6-23,0-1 1,0 0-1,0 0 1,0 0 0,0 0-1,-1 0 1,1-1-1,0 1 1,-1-1 0,1 1-1,0-1 1,-1 0-1,1 0 1,0 0 0,-1 0-1,1-1 1,-1 1-1,1-1 1,0 1 0,0-1-1,-1 0 1,1 0 0,0 0-1,0 0 1,0 0-1,0 0 1,0 0 0,0-1-1,0 1 1,0-1-1,1 0 1,-1 1 0,0-1-1,1 0 1,0 0-1,-3-3 1,3 3-17,0 0 0,0 0-1,0 0 1,0 0 0,0 1 0,1-1 0,-1 0-1,1-1 1,-1 1 0,1 0 0,0 0-1,-1 0 1,1 0 0,0 0 0,0 0 0,1 0-1,-1-3 1,7-15 57</inkml:trace>
</inkml:ink>
</file>

<file path=ppt/ink/ink3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6:55:47.44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255 0 14155,'2'25'1056,"-2"-1"-808,-4-1-120,1 4 584,2 3-495,-2 0-121,0-1-16,4-3-104,4 0-80,1-5-257,2 1-63,-5-8 312,-2-1-64,-2-5-96</inkml:trace>
  <inkml:trace contextRef="#ctx0" brushRef="#br0" timeOffset="1">2 198 14987,'-1'-11'1561,"2"6"-1001,8 1-240,9 1 936,7 2-448,8 1-528,4 0-352,12 0-624,0 1-1552,6 1 1912,0 0-313,-2 1-247</inkml:trace>
</inkml:ink>
</file>

<file path=ppt/ink/ink34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17:07.78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111 350 12203,'1'0'55,"0"0"1,-1 1 0,1-1-1,-1 0 1,1 0 0,0 0 0,-1 0-1,1 0 1,-1 0 0,1-1-1,-1 1 1,1 0 0,0 0 0,-1 0-1,1 0 1,-1-1 0,1 1 0,-1 0-1,1-1 1,-1 1 0,1 0-1,-1-1 1,1 1 0,-1 0 0,1-2-1,10-17 681,2-28 220,-12 42-733,3-12 217,-2 0 0,0 0 0,-1 0 0,0 0 0,-3-23 0,1 29-262,-1 1 0,1 0 0,-2-1 0,0 1 1,0 0-1,-1 1 0,0-1 0,0 0 0,-1 1 0,-6-9 1,9 16-131,-1-1-1,1 0 1,0 1 0,-1 0 0,1-1 0,-1 1 0,0 0 0,0 0 0,0 0 0,0 1-1,0-1 1,0 1 0,-4-2 0,6 3-40,-1 0 0,1 0 0,-1-1 0,0 1 0,1 0-1,-1 0 1,1 0 0,-1 0 0,0 1 0,1-1 0,-1 0 0,1 1 0,-1-1-1,1 1 1,-1 0 0,1-1 0,-1 1 0,1 0 0,0 0 0,-1 0 0,1 0-1,0 0 1,0 0 0,-1 0 0,1 0 0,0 0 0,0 1 0,1-1 0,-3 3 0,-2 7-4,0-1 0,1 2 1,0-1-1,0 0 0,1 1 1,1-1-1,0 1 0,-1 17 1,2-7-8,1 0 1,1 0-1,7 39 1,-7-52-1,1 0 0,1-1-1,0 1 1,0 0 0,1-1 0,0 0 0,0 1 0,1-2 0,10 14-1,-13-18 2,0-1 0,1 1 0,-1-1 0,1 0 0,-1 0 0,1 0 0,0 0 0,0-1 0,0 1 0,0-1 0,0 1 0,0-1 0,0 0 0,1 0-1,-1-1 1,0 1 0,1-1 0,-1 1 0,0-1 0,1 0 0,-1 0 0,0-1 0,1 1 0,-1-1 0,0 1 0,1-1 0,-1 0 0,0 0 0,6-4-1,1 0 1,-1-1 0,0 0 0,0 0 0,-1-1-1,1 0 1,-1-1 0,-1 0 0,0 0-1,0 0 1,0-1 0,-1 0 0,8-18 0,-4 7 24,-1-1 0,-1 0 0,-1 0 0,0-1 0,3-26 1,-8 36 4,-1-1 1,0 0 0,-1-13-1,-3 17 51,-1 14-32,-1 13-10,3-1-29,0 0 1,2 0-1,0 0 0,1 0 0,0 0 0,2-1 1,0 1-1,1 0 0,9 26 0,-12-40-5,1 0-1,-1 0 1,1 0-1,-1 0 1,1 0-1,0 0 1,0-1-1,0 1 0,0-1 1,0 1-1,1-1 1,-1 0-1,1 0 1,0 0-1,-1 0 1,1 0-1,0-1 1,0 1-1,6 1 1,-6-2-19,0-1 1,0 0 0,0 1 0,0-1 0,1 0 0,-1-1 0,0 1 0,0 0-1,0-1 1,0 0 0,0 0 0,0 0 0,0 0 0,0 0 0,0-1-1,0 1 1,0-1 0,-1 0 0,1 0 0,2-2 0,1-2-39,0 0 1,-1 1-1,0-2 1,-1 1-1,1 0 1,-1-1-1,-1 0 1,1 0-1,-1 0 1,0-1-1,-1 1 1,1-1 0,1-12-1,3-28-164</inkml:trace>
</inkml:ink>
</file>

<file path=ppt/ink/ink34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17:08.20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7 3 17708,'-7'-2'1520,"7"7"-1120,3 0-176,3 2 656,2 3 1089,2 1-1697,2-2 0,-4-3 24</inkml:trace>
</inkml:ink>
</file>

<file path=ppt/ink/ink34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17:08.63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86 14915,'1'0'34,"-1"-1"-1,0 1 0,0 0 1,0-1-1,0 1 1,0 0-1,1-1 1,-1 1-1,0 0 1,0 0-1,1-1 0,-1 1 1,0 0-1,0 0 1,1-1-1,-1 1 1,0 0-1,1 0 0,-1 0 1,0-1-1,1 1 1,-1 0-1,0 0 1,1 0-1,-1 0 1,0 0-1,1 0 0,-1 0 1,0 0-1,1 0 1,-1 0-1,1 0 1,-1 0-1,0 0 0,1 0 1,-1 0-1,0 0 1,1 0-1,-1 0 1,0 1-1,1-1 1,-1 0-1,1 1 0,9 18 337,71 281 1431,-45-152-1498,-34-140-284,2 7 60,0 0-1,1 0 1,9 19-1,-13-32-46,1 1 0,-1-1-1,1 0 1,-1 1-1,1-1 1,0 0 0,0 0-1,0 0 1,0 0-1,5 3 1,-6-5-10,0 1 1,1-1-1,-1 1 0,0-1 1,0 0-1,1 1 0,-1-1 0,0 0 1,1 0-1,-1 0 0,0 0 1,1 0-1,-1 0 0,1-1 1,-1 1-1,0 0 0,0-1 0,1 1 1,-1-1-1,0 1 0,0-1 1,1 1-1,0-2 0,5-3 58,-1 1 0,0-1 1,0-1-1,0 1 0,-1-1 0,0 0 0,0 0 0,5-10 0,5-9 160,10-26-1,-22 43-184,18-39 295,-2 0 0,19-79 0,-30 93-330,-2 1 0,-2-1 0,-1 0 1,-1 0-1,-3-36 0,1 63-127,-1 1 0,0 0 1,0-1-1,0 1 0,-1 0 0,0 0 0,-3-8 0,4 12 85,1 0 0,-1 0 0,1 0 0,-1 1 0,1-1 0,-1 0 0,0 0 0,1 1 0,-1-1 0,0 0 0,0 1 0,1-1 0,-1 1 0,0-1 0,0 1 0,0-1 0,0 1 0,0-1 0,1 1 0,-1 0 0,0 0 0,0 0 0,0-1 0,0 1 0,0 0 0,0 0 0,0 0 0,0 0 0,0 0 0,0 1 0,0-1 0,0 0 0,0 0 0,0 1 0,0-1 0,0 1 0,0-1 0,1 0 0,-1 1 0,0 0 0,0-1 0,0 1 0,1-1 0,-1 1 0,-1 1 0,-12 13-433</inkml:trace>
</inkml:ink>
</file>

<file path=ppt/ink/ink34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17:08.99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 13051,'18'38'1280,"3"-5"-944,1-7-168,3-3 720,6-13-768,1-8-232,1-12 136,-2-11-80,-1-14-64</inkml:trace>
</inkml:ink>
</file>

<file path=ppt/ink/ink34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17:09.40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38 181 11907,'0'9'413,"-1"0"0,-1 0 0,0-1 1,-4 14-1,-2 12 236,7-31-585,-5 30 557,0 0 0,3 0-1,0 50 1,7-73-94,2-13-184,5-14-13,-1-7-94,-1-1 0,-1 0 0,-1-1 0,-2 0 1,0 0-1,-2 0 0,1-39 0,-4 63-226,0 1 1,0-1-1,0 1 1,0-1-1,0 1 1,0-1-1,0 1 1,-1-1-1,1 1 1,0-1-1,-1 1 1,0-1-1,1 1 1,-1-1-1,-1-1 1,2 2-9,-1 1 0,1 0 0,0 0 0,0 0 0,0 0 0,0 0 0,0 0 0,-1 0 0,1 0 1,0 0-1,0 0 0,0 0 0,0 0 0,-1 0 0,1 0 0,0 0 0,0 0 0,0 0 0,0 0 0,0 0 0,-1 0 0,1 0 1,0 0-1,0 1 0,0-1 0,0 0 0,0 0 0,0 0 0,-1 0 0,1 0 0,0 0 0,0 0 0,0 1 0,0-1 0,0 0 0,0 0 1,0 0-1,0 0 0,0 0 0,0 0 0,-1 1 0,-2 15 23,2-10-26,1 1 0,1 0 0,-1-1 0,1 1 1,1 8-1,-2-14 0,1-1 0,-1 1 0,0 0 0,0 0 0,0-1 0,0 1 0,0 0 0,1 0 0,-1-1 0,0 1 0,1 0 0,-1-1 0,1 1 0,-1 0 0,1-1 0,-1 1 0,1-1 0,-1 1 0,1 0 0,-1-1 0,1 1 0,0-1 1,-1 0-1,1 1 0,0-1 0,-1 0 0,1 1 0,0-1 0,0 0 0,-1 0 0,1 1 0,0-1 0,0 0 0,-1 0 0,1 0 0,0 0 0,0 0 0,0 0 0,-1 0 0,1-1 0,0 1 0,0 0 0,-1 0 0,1 0 0,0-1 0,-1 1 0,1 0 0,0-1 0,-1 1 0,1-1 1,0 1-1,-1-1 0,1 1 0,-1-1 0,1 1 0,0-2 0,11-9-9,-1-1 0,0 0 0,-1-1 0,12-18 0,-12 16-54,0 1 0,1 0 0,18-16 0,-28 28 51,0 1-1,1-1 0,-1 1 1,1 0-1,-1 0 0,1 0 1,-1 0-1,1 0 0,0 0 0,0 0 1,-1 1-1,1-1 0,0 1 1,0-1-1,0 1 0,0-1 1,0 1-1,0 0 0,-1 0 1,1 0-1,4 1 0,-4 0-4,0 0 0,0 0 1,0 0-1,0 0 0,-1 1 0,1-1 0,0 1 0,-1-1 0,1 1 0,-1 0 0,0-1 0,1 1 0,-1 0 0,0 0 1,0 0-1,0 0 0,0 0 0,1 4 0,3 12-52,-5-14 87,1 0 1,0 0 0,1 0-1,-1 0 1,1 0 0,-1-1-1,3 5 1,-3-8-11,-1 0 0,0 1 0,0-1 0,1 0 1,-1 1-1,0-1 0,1 0 0,-1 0 0,1 1 0,-1-1 0,0 0 1,1 0-1,-1 0 0,1 0 0,-1 0 0,0 1 0,1-1 0,-1 0 1,1 0-1,-1 0 0,1 0 0,-1 0 0,0 0 0,1 0 0,-1 0 1,1-1-1,1 1 15,-1-1 0,1 0 0,-1 0 1,1 0-1,-1 0 0,0 0 0,1 0 1,-1 0-1,0-1 0,0 1 0,1-2 1,36-51 409,-28 38-370,0 1 1,1 0 0,1 1-1,25-24 1,-36 37-75,1 0-1,-1 0 1,0 0-1,0 0 1,1 0-1,-1 0 1,0 1 0,1-1-1,-1 1 1,1-1-1,-1 1 1,1-1-1,-1 1 1,1 0 0,-1 0-1,3-1 1,-3 2 3,0-1 0,0 0 0,0 1 0,-1-1 0,1 0 0,0 1 0,0-1 0,0 1 0,0-1 0,0 1 0,-1 0 0,1-1 0,0 1 0,-1 0 0,1-1 0,0 1 0,-1 0 0,1 0 0,0 1 0,2 5-102,-1 0 0,1 0 0,-1 0-1,0 0 1,1 12 0,1 4-610,-3-22 659,-1 1 0,0-1 1,1 0-1,0 1 0,-1-1 0,1 0 0,0 1 1,0-1-1,0 0 0,0 0 0,1 2 0,-1-3 45,-1 0-1,1 1 0,-1-1 0,1 0 1,0 0-1,-1 1 0,1-1 1,0 0-1,-1 0 0,1 0 0,0 0 1,0 0-1,-1 0 0,1 0 1,0 0-1,-1 0 0,1 0 1,0 0-1,-1 0 0,1-1 0,0 1 1,-1 0-1,1 0 0,0-1 1,-1 1-1,1 0 0,0-1 0,17-13-392</inkml:trace>
</inkml:ink>
</file>

<file path=ppt/ink/ink34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17:09.81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73 0 14923,'-17'40'1269,"5"-15"-712,2 0 1,0 1 0,2 0-1,-7 36 1,15-62-552,0 0 0,0 0 0,0 1 1,0-1-1,0 0 0,0 1 0,0-1 0,0 0 0,0 1 0,0-1 1,0 1-1,0-1 0,0 0 0,0 1 0,0-1 0,0 0 0,0 0 0,0 1 1,0-1-1,1 0 0,-1 1 0,0-1 0,0 0 0,0 1 0,1-1 1,-1 0-1,0 0 0,0 0 0,1 1 0,-1-1 0,12-2-10,17-16-283,-20 12 169,-4 3 28,0 0 0,0 1 0,0-1-1,1 1 1,-1 1 0,1-1-1,-1 1 1,1 0 0,-1 0 0,1 1-1,0-1 1,7 2 0,-11-1 67,0 0 1,0 1-1,0-1 1,1 1 0,-1-1-1,0 1 1,0 0-1,0 0 1,0 0 0,0 0-1,0 1 1,-1-1-1,1 0 1,0 1 0,0-1-1,-1 1 1,1 0-1,-1-1 1,0 1 0,1 0-1,-1 0 1,0 0-1,0 0 1,0 0 0,-1 0-1,1 0 1,0 0-1,-1 1 1,1-1 0,-1 0-1,0 0 1,1 0-1,-1 1 1,-1 2 0,1 3 110,-1 1 0,0-1 0,0 1 0,-1-1 1,-1 0-1,1 1 0,-6 10 0,5-12-67,0-1 0,0 0 0,0-1 0,-1 1 0,1 0-1,-2-1 1,1 0 0,0 0 0,-1 0 0,-6 4-1,11-9-16,-1 1-1,0 0 0,1-1 0,-1 1 0,0-1 0,0 0 0,0 1 0,1-1 0,-1 0 0,0 1 0,0-1 1,0 0-1,0 0 0,0 0 0,1 0 0,-1 0 0,0 0 0,0 0 0,0 0 0,0 0 0,0 0 1,0 0-1,1 0 0,-3-1 0,-1-11-95</inkml:trace>
</inkml:ink>
</file>

<file path=ppt/ink/ink34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17:10.20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24 1 15579,'4'14'396,"-1"1"0,0 1 0,-1-1 0,0 29 0,1 5 109,14 86 419,63 242 0,-69-347-904,-3-5-935,-22-45-146,-28-54-103,17 34 1618,2-2 0,-24-62 1,46 102-393,0 0 0,0 0 1,1 0-1,-1 0 0,1 0 0,-1 0 1,1 0-1,0 0 0,0 0 1,0 0-1,0 0 0,0-1 1,0 1-1,1 0 0,-1 0 1,0 0-1,1 0 0,1-2 1,-1 2-39,1 0 0,0 0 1,0 0-1,-1 1 1,1-1-1,0 1 0,0 0 1,0 0-1,1-1 1,-1 1-1,0 0 1,0 1-1,1-1 0,-1 0 1,0 1-1,4-1 1,132-27-1596,-98 16 1216</inkml:trace>
</inkml:ink>
</file>

<file path=ppt/ink/ink34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17:10.62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30 347 13499,'-8'24'1061,"1"0"-1,-5 45 1,10-56-817,2-1 0,-1 1 0,1-1-1,1 1 1,1-1 0,-1 1 0,6 15 0,-6-25-192,0 0 0,0 0 1,0 0-1,0 0 0,1 0 0,-1 0 1,1 0-1,0-1 0,0 1 0,0-1 0,0 1 1,1-1-1,-1 0 0,0 0 0,1 0 1,0 0-1,5 3 0,-5-4-30,0 0 1,-1 0-1,1-1 0,0 1 1,0-1-1,0 0 0,0 0 1,0 0-1,0 0 0,0 0 1,0-1-1,0 1 1,0-1-1,0 0 0,0 0 1,0 0-1,0 0 0,-1 0 1,4-3-1,7-4-3,-1 0 1,0-1 0,-1-1-1,0 0 1,-1 0-1,0-1 1,-1-1-1,15-21 1,-10 10-62,0-1 1,-2-1 0,18-47 0,-25 52-91,-3 13-2,-5 14 1,0 2 171,1 1 1,0-1-1,1 1 0,-1 15 1,1-25-34,1 0-1,0 1 1,0-1 0,0 1-1,0-1 1,0 0 0,0 1-1,0-1 1,0 1 0,0-1-1,1 1 1,-1-1 0,0 0-1,0 1 1,0-1 0,0 0-1,0 1 1,1-1 0,-1 0 0,0 1-1,0-1 1,1 0 0,-1 1-1,0-1 1,1 0 0,-1 1-1,0-1 1,1 0 0,-1 0-1,0 0 1,1 1 0,-1-1-1,0 0 1,1 0 0,-1 0-1,1 0 1,-1 0 0,0 0-1,1 1 1,-1-1 0,1 0 0,-1 0-1,0 0 1,1-1 0,-1 1-1,1 0 1,-1 0 0,0 0-1,1 0 1,-1 0 0,1 0-1,-1 0 1,0-1 0,1 1-1,-1 0 1,0 0 0,1-1-1,-1 1 1,0 0 0,1 0-1,-1-1 1,0 1 0,26-21 47,-25 20-60,76-80-769,-50 51-294,58-51-1,-82 78 939,1 1 0,-1 0 0,1-1 0,0 1 0,0 0 0,7-2 0,-10 3 118,0 1 1,-1 0-1,1 0 1,0 0-1,-1 0 1,1 0-1,0 0 1,0 0-1,-1 0 1,1 0-1,0 0 1,-1 0-1,1 0 1,0 0-1,-1 1 1,1-1-1,0 0 1,-1 0-1,1 1 1,-1-1-1,1 0 1,0 1-1,-1-1 1,1 1-1,-1-1 0,1 1 1,-1-1-1,1 1 1,-1-1-1,0 1 1,1 0-1,-1-1 1,0 1-1,1-1 1,-1 1-1,0 0 1,0-1-1,1 1 1,-1 0-1,0-1 1,0 1-1,0 0 1,0-1-1,0 1 1,0 0-1,0 0 1,-3 49 254,1-41-64,1 1 0,0 20 0,1-30-162,0 1 0,0 0 0,0-1 0,0 1 0,0 0 0,0 0 0,1-1 0,-1 1 0,0 0 0,0-1 0,0 1 0,1 0 0,-1-1 0,0 1 1,1 0-1,-1-1 0,0 1 0,1-1 0,-1 1 0,1-1 0,-1 1 0,1-1 0,-1 1 0,1-1 0,-1 1 0,1-1 0,0 0 0,-1 1 0,2-1 0,-1 0-3,0 0 0,0 0 1,1 0-1,-1 0 0,0 0 0,0-1 0,1 1 0,-1-1 0,0 1 0,0-1 1,0 1-1,0-1 0,0 0 0,2-1 0,4-3-46,-1 0 0,0-1 0,-1 0 0,7-8 0,1-6 191,-1 0-1,-1-1 0,-1-1 1,-1 0-1,-1 0 0,-1 0 1,7-35-1,-1-13 4</inkml:trace>
</inkml:ink>
</file>

<file path=ppt/ink/ink34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17:11.16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12 23 12907,'-4'21'746,"0"0"0,2 0 0,1 0 1,1 35-1,15 84 60,-15-139-796,5 48 84,-3-30-99,-1 0-1,2 0 1,1 0 0,0 0-1,10 25 1,-14-43 3,0-1 0,0 0 1,0 0-1,0 1 0,0-1 1,0 0-1,1 1 0,-1-1 0,0 0 1,0 0-1,0 1 0,0-1 1,0 0-1,1 0 0,-1 1 1,0-1-1,0 0 0,0 0 1,1 0-1,-1 1 0,0-1 0,0 0 1,1 0-1,-1 0 0,0 0 1,1 0-1,-1 0 0,0 1 1,0-1-1,1 0 0,-1 0 1,0 0-1,1 0 0,-1 0 0,0 0 1,1 0-1,-1 0 0,8-11-34,-1-19 1,-2-10 77,-2 1-1,-3-79 1,-1 118-39,1 0-1,0 0 1,0-1 0,0 1-1,0 0 1,0 0 0,0 0-1,0 0 1,0 0-1,0 0 1,0-1 0,0 1-1,0 0 1,0 0 0,0 0-1,0 0 1,0 0 0,0-1-1,0 1 1,0 0-1,0 0 1,0 0 0,1 0-1,-1 0 1,0 0 0,0 0-1,0-1 1,0 1 0,0 0-1,0 0 1,0 0-1,0 0 1,0 0 0,1 0-1,-1 0 1,0 0 0,0 0-1,0 0 1,0 0 0,0-1-1,0 1 1,1 0-1,-1 0 1,0 0 0,0 0-1,0 0 1,0 0 0,0 0-1,0 0 1,1 0 0,-1 0-1,9 7 82,15 21 3,-14-18-39,-7-6-16,1 0 0,0 0 0,0 0 0,0-1 0,0 1 0,1-1 0,-1 0 0,1-1 0,0 1 0,0-1 0,0 0 0,0 0 0,0-1 0,1 1 0,-1-1 0,0 0 0,1-1 0,-1 1 0,1-1-1,-1 0 1,0 0 0,1-1 0,-1 0 0,1 0 0,-1 0 0,0 0 0,0-1 0,0 0 0,0 0 0,0 0 0,5-4 0,1 0 63,0-1 1,-1-1-1,0 0 1,0 0-1,-1-1 0,0 0 1,-1 0-1,10-14 1,-13 16-61,-1 0 0,1 0 0,-1-1 0,-1 1 0,0-1 1,0 0-1,0 0 0,-1 0 0,0 0 0,-1 0 0,1-1 1,-2 1-1,1-12 0,-1 18-41,0 0-1,0 0 1,0 0-1,0 0 1,-1 1 0,1-1-1,0 0 1,-1 0-1,1 0 1,-1 1 0,0-1-1,1 0 1,-1 1-1,0-1 1,0 0 0,0 1-1,0-1 1,-1 1-1,1 0 1,0-1 0,0 1-1,-1 0 1,1 0-1,-1 0 1,1 0 0,-1 0-1,0 0 1,1 0-1,-1 0 1,0 1 0,1-1-1,-1 1 1,0-1 0,0 1-1,0 0 1,0 0-1,1-1 1,-1 1 0,0 1-1,-4-1 1,2 1-8,0 0 0,-1 0 0,1 1 0,-1 0 0,1-1 0,0 1 0,0 1 0,0-1-1,0 1 1,1-1 0,-1 1 0,1 0 0,-1 0 0,1 1 0,-5 5 0,5-4 19,0-1-1,1 1 0,-1 0 1,1 0-1,0 0 0,0 1 1,0-1-1,1 0 0,0 1 0,0-1 1,1 1-1,-1-1 0,1 1 1,0-1-1,1 7 0,0-9 4,-1-1-1,1 1 0,0-1 0,0 1 1,0-1-1,0 1 0,0-1 0,1 0 1,-1 1-1,1-1 0,-1 0 0,1 0 1,0 0-1,0 0 0,0 0 0,0-1 0,0 1 1,0-1-1,0 1 0,1-1 0,-1 0 1,1 1-1,-1-1 0,1-1 0,-1 1 1,1 0-1,0-1 0,-1 1 0,1-1 1,0 0-1,-1 0 0,5 0 0,5-1 5,0 0 0,1-1-1,-1 0 1,0-1-1,0 0 1,-1-1 0,1 0-1,-1-1 1,13-7-1,16-11-61,37-29-1,27-26-449,-103 77 488,0 0-1,0 0 1,0 0 0,0 1 0,0-1 0,0 1-1,0-1 1,0 1 0,0-1 0,0 1-1,1-1 1,-1 1 0,0 0 0,0 0 0,0 0-1,3-1 1,-4 2 13,1-1-1,-1 0 1,1 0 0,-1 1-1,1-1 1,-1 0 0,0 1 0,1-1-1,-1 1 1,1-1 0,-1 0-1,0 1 1,0-1 0,1 1-1,-1-1 1,0 1 0,1-1-1,-1 1 1,0-1 0,0 1-1,0-1 1,0 1 0,0-1-1,0 1 1,0 0 0,1 6 100,-1 0 0,-1 0 0,1 0 0,-3 10 0,1-8 108,1-2-50,1-5-95,-1 0 0,0 0 1,1 0-1,0 0 0,0 0 0,-1 1 0,1-1 0,0 0 1,1 0-1,-1 0 0,0 0 0,1 0 0,-1 1 0,1-1 0,1 3 1,-1-5-41,-1 0 1,1 0 0,0 0 0,-1 0-1,1 0 1,0 0 0,0 0 0,-1 0-1,1-1 1,0 1 0,0 0 0,-1 0-1,1-1 1,0 1 0,-1-1 0,1 1 0,-1 0-1,1-1 1,0 1 0,-1-1 0,1 1-1,-1-1 1,1 1 0,0-2 0,16-17 113,-15 17-102,31-39 12,-24 27-248,2 1 1,0-1-1,1 2 0,0 0 0,21-17 0,-33 29 176,1 0 0,-1 0 0,0-1 0,0 1 1,1 0-1,-1 0 0,0 0 0,1-1 0,-1 1 0,0 0 0,1 0 0,-1 0 0,0 0 0,1-1 0,-1 1 1,0 0-1,1 0 0,-1 0 0,0 0 0,1 0 0,-1 0 0,0 0 0,1 0 0,-1 0 0,0 0 0,1 0 1,-1 1-1,0-1 0,1 0 0,-1 0 0,0 0 0,1 0 0,-1 0 0,0 1 0,1-1 0,-1 0 0,0 0 0,0 1 1,1-1-1,-1 0 0,0 1 0,2 17-479,-10 21 490,6-29 7,1-6 21</inkml:trace>
</inkml:ink>
</file>

<file path=ppt/ink/ink34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17:11.78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1 140 12211,'2'-6'220,"0"-1"0,1 1 0,0 0 1,0 0-1,1 0 0,0 0 1,0 0-1,0 1 0,1 0 0,-1 0 1,1 0-1,0 0 0,1 1 0,-1 0 1,1 0-1,7-3 0,0-1 153,0 1-1,1 1 0,0 1 0,0 0 1,0 0-1,22-3 0,-33 7-330,-1 1-1,0-1 1,0 1-1,1 0 0,-1 0 1,1-1-1,-1 2 1,0-1-1,1 0 0,-1 0 1,0 1-1,1-1 1,-1 1-1,0 0 1,0 0-1,0 0 0,0 0 1,1 0-1,-1 0 1,-1 0-1,1 1 0,0-1 1,0 1-1,0-1 1,-1 1-1,1 0 1,1 2-1,-2-1-17,1 1 0,-1-1 0,0 1 0,0 0 0,0 0 0,-1-1 0,0 1 0,1 0 0,-1 0 0,0 0 0,-1-1 0,1 1 1,-1 0-1,0 0 0,-2 6 0,-59 161 124,43-129-127,3 1 0,1 1 0,-17 86 0,31-126-15,1 0-1,-1 0 1,1 0 0,0 0 0,0 0 0,1 0 0,-1 0-1,1 0 1,-1 0 0,1-1 0,1 1 0,-1 0 0,3 5-1,-4-8 0,1 0 0,0-1 0,0 1 0,-1 0 0,1 0 0,0 0 0,0-1 0,0 1 0,0 0 0,0-1 0,0 1 0,0-1 0,0 1 0,0-1 0,0 0 0,0 1 0,0-1 0,2 0 0,0 0 4,-1 0 0,1 0 0,0 0 0,-1 0 0,1-1 0,-1 0 0,1 1 0,-1-1 0,1 0 0,-1 0 0,3-2 0,24-15 76,-1-2 1,0-1 0,-2-1 0,33-35-1,-44 42-58,-3 3 50,67-68-453,-68 67 369,0 0-1,-1-1 1,-1 0-1,11-21 0,-19 33 6,1 0 0,-1-1-1,0 1 1,0-1 0,-1 1 0,1-1-1,0 1 1,-1-1 0,0 0-1,1 1 1,-1-1 0,0 0-1,0 1 1,-1-1 0,1 0-1,-1 1 1,1-1 0,-2-4-1,-17-9-121</inkml:trace>
</inkml:ink>
</file>

<file path=ppt/ink/ink3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6:55:47.83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256 3 15627,'-5'-1'145,"0"0"-1,-1 1 0,1 0 0,0 0 1,0 0-1,-1 1 0,1 0 1,0 0-1,0 0 0,0 0 0,0 1 1,-7 3-1,-3 2 85,1 1-1,-23 15 1,25-14-143,0 0 1,1 0-1,0 2 0,1-1 1,0 1-1,1 0 0,-11 16 0,18-23-63,-1 0 0,1 0-1,0 0 1,0 0 0,0 1-1,1-1 1,-1 0 0,1 1-1,0-1 1,0 1-1,1-1 1,-1 1 0,1 0-1,0-1 1,0 1 0,1 0-1,-1-1 1,1 1 0,0-1-1,0 1 1,1-1 0,-1 1-1,1-1 1,0 0 0,0 0-1,5 7 1,0-3 20,0-1 1,1 1-1,0-2 0,0 1 1,1-1-1,0 0 1,0-1-1,0 0 0,1-1 1,-1 0-1,1 0 0,0-1 1,0 0-1,16 2 1,-24-4-8,0-1 1,1 0-1,-1 0 1,0 0 0,0 0-1,1 0 1,-1 0-1,0-1 1,0 1 0,0-1-1,1 1 1,-1-1-1,0 0 1,0 0 0,0 0-1,0 0 1,0 0-1,-1-1 1,1 1 0,0 0-1,3-4 1,-5 4-14,1 0 1,-1 0 0,1 1-1,-1-1 1,0 0 0,1 0-1,-1 0 1,0 0 0,1 0-1,-1 0 1,0 0-1,0 0 1,0 0 0,0 0-1,0 0 1,0 0 0,0 0-1,0 0 1,-1-1 0,0 0-1,0 0 0,0 1 1,1-1-1,-2 0 1,1 1-1,0-1 0,0 1 1,0-1-1,-1 1 1,1 0-1,-1-1 0,1 1 1,-3-1-1,-3-2-12,0 0 1,0 1-1,0 0 0,-1 0 0,1 1 0,-1 0 0,1 0 0,-11-1 0,13 3-39,0-1-1,0 1 0,-1 0 0,1 0 0,0 0 0,-1 1 1,1 0-1,0 0 0,0 0 0,0 1 0,0-1 0,-10 6 1,14-7 22,1 0 1,-1 0 0,0 1 0,1-1 0,-1 0 0,1 1 0,-1-1 0,0 1 0,1-1 0,-1 0-1,1 1 1,-1-1 0,1 1 0,-1 0 0,1-1 0,-1 1 0,1-1 0,0 1 0,-1 0 0,1-1-1,0 1 1,0 0 0,-1-1 0,1 1 0,0 0 0,0-1 0,0 1 0,0 0 0,0 0 0,0-1-1,0 1 1,0 0 0,0 0 0,0-1 0,0 1 0,0 0 0,1-1 0,-1 1 0,0 0 0,1-1-1,-1 1 1,0 0 0,1-1 0,-1 1 0,1-1 0,-1 1 0,1-1 0,-1 1 0,1-1 0,-1 1-1,1-1 1,0 1 0,3 2-9,1 0-1,-1 0 1,1-1-1,-1 0 1,1 0-1,7 2 1,11 2-172,-1-2 1,1 0-1,1-2 1,34 0-1,95-12-1720,-150 10 1837,0-1 0,-1 1 1,1 0-1,0 0 1,-1 0-1,1 0 1,0 1-1,-1-1 1,5 2-1,-6-1 69,0-1 0,-1 1 0,1-1 0,0 1-1,-1-1 1,1 1 0,-1 0 0,1-1 0,-1 1 0,1 0 0,-1 0 0,1-1-1,-1 1 1,0 0 0,1 0 0,-1 0 0,0-1 0,1 1 0,-1 0 0,0 0-1,0 0 1,0 0 0,0 0 0,0-1 0,0 1 0,0 0 0,0 0 0,-1 0-1,1 0 1,0 0 0,-1 0 0,-5 27 522,1-12-218,2-1-1,-2 19 1,5-32-267,-1 1 1,1 0-1,0 0 1,0 0-1,0 0 1,1 0-1,-1 0 1,1 0-1,-1-1 0,1 1 1,0 0-1,0 0 1,1-1-1,-1 1 1,0-1-1,1 1 1,2 3-1,-3-5-27,-1-1 1,1 1-1,0-1 0,-1 1 0,1-1 0,0 1 1,-1-1-1,1 0 0,0 1 0,0-1 0,-1 0 1,1 1-1,0-1 0,0 0 0,0 0 0,0 0 1,19-3 47</inkml:trace>
</inkml:ink>
</file>

<file path=ppt/ink/ink35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17:12.24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1 201 15731,'5'0'1473,"11"-14"-1033,3-5-184,5-5 776,3-2-480,5-3-928,-2 2-1392,-3 4 1560,-2 2-272,-5 4-177</inkml:trace>
</inkml:ink>
</file>

<file path=ppt/ink/ink35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17:12.66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1 607 14275,'5'30'1570,"-5"-26"-1398,0-1 0,1 1 0,-1 0 0,1-1 0,0 1 0,0-1 0,0 1 0,3 6 0,-3-9-126,0 0-1,0 0 1,0-1 0,0 1 0,1 0-1,-1 0 1,0-1 0,0 1 0,1 0-1,-1-1 1,0 0 0,1 1 0,-1-1-1,0 0 1,1 1 0,-1-1 0,0 0-1,1 0 1,-1 0 0,1 0 0,-1 0-1,0-1 1,1 1 0,-1 0 0,0-1-1,1 1 1,-1-1 0,0 1 0,2-2-1,8-2 12,-1 0 0,0-1 0,-1-1 0,1 1 0,-1-2 0,0 1 0,0-1 0,10-11 0,7-10 22,25-34 0,-5 6 39,-45 55-108,0-1 0,0 1 1,0-1-1,1 1 1,-1 0-1,1 0 0,-1-1 1,1 1-1,-1 0 1,1 1-1,0-1 1,1-1-1,-2 2-2,-1 0 1,0 0-1,1 0 0,-1 0 1,0 0-1,1 1 0,-1-1 1,0 0-1,1 0 0,-1 0 1,0 0-1,1 0 0,-1 1 1,0-1-1,0 0 0,1 0 1,-1 1-1,0-1 0,0 0 1,1 0-1,-1 1 0,0-1 1,0 0-1,0 1 1,0-1-1,1 0 0,-1 1 1,0-1-1,0 0 0,0 1 1,0-1-1,0 0 0,0 1 1,0-1-1,0 0 0,0 1 1,0 7 117,0-1 0,0 1 0,-1 0 1,-1 8-1,1-9-71,0 1 51,0-4-35,0 0-1,0 0 1,1 0 0,-1 0-1,1 0 1,0 0 0,1 0-1,-1 0 1,1 0 0,1 8-1,-1-11-59,-1-1 0,0 0 0,1 1 0,-1-1 0,1 1 0,-1-1 0,1 0 0,-1 1 0,1-1 0,-1 0 0,1 0 0,-1 1 0,1-1 0,-1 0 0,1 0 0,0 0 0,-1 0 0,1 0 0,-1 0 0,1 1 0,-1-1 0,1-1 0,0 1 0,-1 0 0,1 0 0,-1 0 0,1 0 0,0 0 0,-1 0 0,1-1 0,-1 1 0,1 0 0,-1 0 0,1-1 0,-1 1 0,1-1 0,20-14 145,-20 15-153,24-24-52,-1-1 0,34-43-1,25-27-965,-81 93 956,0 0 0,0 0 1,0 0-1,0 0 0,1 1 1,-1-1-1,0 1 0,1 0 1,2-1-1,-4 2 45,-1-1-1,0 1 1,1 0 0,-1 0-1,1 0 1,-1 0 0,0 0-1,1 0 1,-1 0 0,1 0-1,-1 0 1,0 1 0,1-1-1,-1 0 1,1 0 0,-1 0-1,0 0 1,1 1 0,-1-1-1,0 0 1,1 0 0,-1 1-1,1-1 1,3 16-99,-9 95 14,5-130-45,-2-11-55</inkml:trace>
  <inkml:trace contextRef="#ctx0" brushRef="#br0" timeOffset="1">525 8 14867,'0'-7'1264,"9"7"-943,5 1-145,14 1 640,2 1-688,11-2-104,4 0-96,5-2-16</inkml:trace>
</inkml:ink>
</file>

<file path=ppt/ink/ink35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17:13.11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170 0 17428,'-27'14'1212,"2"-1"-87,-30 21 0,49-30-999,0 0-1,0 1 1,1 0-1,0 0 0,0 0 1,0 1-1,0-1 1,1 1-1,0 1 1,-3 6-1,6-12-119,0 0-1,1 1 1,-1-1 0,1 0 0,-1 0-1,1 1 1,0-1 0,0 0-1,-1 1 1,1-1 0,0 0 0,0 1-1,0-1 1,0 0 0,0 1-1,1-1 1,-1 0 0,0 1-1,1-1 1,-1 0 0,1 0 0,-1 1-1,1-1 1,-1 0 0,2 2-1,0-1-51,0-1 0,0 1 0,0-1 0,0 1 0,1-1 0,-1 0 0,0 0 0,1 0 0,-1 0 0,0 0 0,1 0 0,3 0-1,9 1-397,0-1-1,-1 0 0,24-3 0,-36 2 393,33-3-656,-23 1 490,-1 1-1,1 0 0,-1 0 1,1 1-1,-1 1 1,1 0-1,-1 1 1,21 5-1,-30-6 229,-1-1 1,1 1-1,0 0 0,-1 0 1,1 0-1,0 0 0,-1 0 1,1 1-1,-1-1 0,0 0 1,1 1-1,-1-1 0,0 1 0,0-1 1,0 1-1,0-1 0,0 1 1,0 0-1,-1 0 0,2 3 1,-1-2 53,-1 1-1,0-1 1,0 1 0,0-1 0,0 1 0,-1-1 0,1 0 0,-1 1 0,0-1-1,-2 6 1,-2 4 255,-2 1 0,0-2 0,0 1 0,-12 14 0,9-13 152,-23 23 1,31-34-473,-1 0 0,0 0 0,0-1 1,0 1-1,0-1 0,-1 0 0,1 0 1,-1 0-1,1 0 0,-1-1 0,0 1 1,0-1-1,-6 2 0,9-3-1,0-1 0,1 1 0,-1 0 0,1 0 0,-1 0 0,0 0 0,1 0 0,-1-1 0,1 1 0,-1 0 0,0 0 0,1-1 0,-1 1 1,1 0-1,-1-1 0,1 1 0,0-1 0,-1 1 0,1-1 0,-1 1 0,1-1 0,0 1 0,-1-1 0,1 1 0,0-1 0,-1 1 0,1-2 0,-4-18-107,4-15-170</inkml:trace>
</inkml:ink>
</file>

<file path=ppt/ink/ink35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17:13.48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1 266 13507,'9'-1'765,"0"0"0,1-1 0,-1 0-1,0-1 1,-1 1 0,12-7 0,-14 6-584,0 0-1,-1 0 1,0-1-1,0 0 0,0 0 1,0 0-1,0-1 1,-1 0-1,6-8 1,-9 12-171,0 0-1,0-1 1,-1 1 0,1 0 0,0 0 0,-1 0 0,1 0 0,-1-1 0,0 1-1,1 0 1,-1-1 0,0 1 0,0-2 0,0 2-8,0 1 0,0-1 0,0 1 1,0-1-1,0 1 0,0-1 0,-1 1 0,1-1 0,0 1 0,0 0 1,-1-1-1,1 1 0,0-1 0,-1 1 0,1-1 0,0 1 0,-1 0 1,1-1-1,-1 1 0,1 0 0,0 0 0,-2-1 0,0 0-1,1 1-1,-1-1 1,0 1 0,0 0-1,1 0 1,-1-1-1,0 1 1,0 0-1,0 1 1,0-1 0,1 0-1,-1 0 1,0 1-1,0-1 1,1 1 0,-4 1-1,0 1 2,-1 1-1,1-1 0,-1 1 1,1 0-1,0 1 1,0-1-1,1 1 1,-1 0-1,-5 9 1,8-12-2,1 1-1,-1-1 1,0 1 0,1 0 0,0-1 0,-1 1 0,1 0 0,0 0 0,0 0 0,1 0 0,-1 0 0,1 0 0,-1 0 0,1 0 0,0 0 0,0 0 0,0 0 0,1 0 0,-1 0 0,1 0 0,-1 0 0,3 4-1,-2-5 1,1 0-1,-1-1 1,1 1 0,-1 0-1,1-1 1,0 0-1,0 1 1,0-1-1,0 0 1,0 0-1,0 0 1,0 0-1,0 0 1,0 0-1,0-1 1,1 1-1,-1-1 1,0 0-1,0 1 1,1-1-1,-1 0 1,0 0-1,1-1 1,2 1-1,6-2-10,0 1-1,0-2 0,17-5 1,-8 1-29,-1-1 1,0-1 0,0-1-1,-1 0 1,0-2-1,17-13 1,-9 2-88,0 0 0,41-50-1,-65 71 110,13-14-21,-11 15 106,-4 11 79,-3 8 88,1-12-148,0 0 0,1 0 0,-1 0 0,2 0 0,-1 0 1,1 0-1,0 1 0,0-1 0,0 0 0,1 0 1,0 0-1,3 8 0,-4-13-62,1 0 1,0 0-1,0 0 1,0 0-1,0 0 0,0 0 1,0 0-1,0 0 0,0-1 1,0 1-1,0 0 1,1 0-1,-1-1 0,0 1 1,0-1-1,1 0 1,-1 1-1,0-1 0,1 0 1,-1 0-1,0 1 0,1-1 1,-1 0-1,0 0 1,1-1-1,-1 1 0,1 0 1,0-1-1,5 0 31,0-1 0,-1 0 0,1 0 0,8-4 0,20-13-7,-1-2 1,-1-1 0,-1-2-1,39-36 1,-30 25-140,-19 21-42,-15 17 56,-7 10 77,-2 0 24,0-3-45,0 0 1,1 0 0,0 0-1,0 1 1,1-1-1,0 0 1,1 1 0,4 18-1,-4-28 18,-1 1 1,1-1-1,-1 0 0,1 1 0,0-1 0,-1 1 1,1-1-1,0 0 0,0 0 0,0 1 1,0-1-1,0 0 0,1 0 0,-1 0 1,0 0-1,0 0 0,1 0 0,-1-1 0,1 1 1,-1 0-1,0-1 0,1 1 0,-1-1 1,3 1-1,18 1-85</inkml:trace>
</inkml:ink>
</file>

<file path=ppt/ink/ink35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17:19.43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0 482 16620,'10'-1'1736,"6"-3"-1216,18-14-232,11-6 704,15-16-464,5-6-79,9-11-273,2-2-184,-4 2-361,-6 2-159,-20 14-424,-12 5-1584,-18 16 2024,-8 4-353,-11 9-111</inkml:trace>
</inkml:ink>
</file>

<file path=ppt/ink/ink35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17:19.83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1 140 17404,'11'-9'433,"0"1"1,1-1 0,0 2-1,0 0 1,20-8 0,-11 4 59,16-6 6,45-17 0,-66 29-447,0 0-1,0 1 1,1 1-1,-1 1 1,30-1-1,-43 3-51,1 0 0,-1 0-1,0 0 1,0 1 0,0-1 0,1 1 0,-1 0 0,0 0-1,0 0 1,0 0 0,0 1 0,0-1 0,-1 1-1,1-1 1,0 1 0,-1 0 0,4 3 0,-5-2-2,1-1 0,0 1 0,-1 0 0,1-1 0,-1 1 1,0 0-1,0 0 0,0 0 0,0 0 0,-1 0 0,1 0 0,-1 0 1,0 0-1,1 0 0,-2 1 0,1-1 0,0 0 0,-1 3 0,-3 18 13,-2-2-1,0 1 0,-17 39 0,-38 66-54,33-74-231,24-45 243,-3 5 8,0 0 0,-1 0 1,-10 13-1,-1-9-69</inkml:trace>
</inkml:ink>
</file>

<file path=ppt/ink/ink35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17:20.59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0 145 14995,'1'-5'161,"0"1"0,-1-1 0,2 1 1,-1-1-1,0 1 0,1 0 0,0-1 0,0 1 0,0 0 0,1 0 0,-1 1 0,1-1 0,0 0 0,0 1 0,0 0 1,0-1-1,1 1 0,-1 1 0,1-1 0,0 0 0,6-2 0,7-5 271,0 2-1,0 0 1,34-10 0,-38 14-298,1 1 1,0 0 0,0 1-1,-1 0 1,1 1 0,0 0 0,24 3-1,-34-2-129,0 1 0,-1-1 0,1 1 0,0 0 0,-1 0 0,1 0 0,0 1 0,-1 0 0,1-1 0,-1 1 0,0 0 0,0 0 0,0 1 0,0-1 0,0 1 0,0-1 0,-1 1 0,1 0 0,-1 0 0,0 0 0,1 1 1,-2-1-1,1 0 0,0 1 0,-1-1 0,1 1 0,-1 0 0,0-1 0,0 1 0,-1 0 0,1 0 0,0 3 0,-2 23-21,0 1 0,-2-1 0,-1 0 0,-2-1 1,-11 38-1,-5 31 7,19-85 7,-2 16 6,-3 45 1,7-67-3,1 0 0,0 0-1,1 0 1,0 0 0,0 0 0,0 0 0,1 0 0,0 0-1,0 0 1,1-1 0,6 13 0,-8-17-2,1 0 1,-1 0-1,1 0 1,0 0-1,-1 0 1,1 0-1,0 0 1,0-1-1,0 1 1,0-1-1,1 1 1,-1-1-1,0 0 1,1 0-1,-1 0 1,0 0-1,1-1 1,-1 1-1,4 0 0,-2-1 0,0 0-1,0 0 1,0-1-1,0 1 1,0-1-1,0 0 1,0 0-1,0-1 1,-1 1-1,1-1 1,4-2-1,4-3-11,-1-1-1,1-1 1,-1 0-1,-1 0 0,17-20 1,-10 9-17,-2-1 0,-1-1 1,-1 0-1,0 0 0,16-44 0,-22 46 18,0-1-1,-2 1 0,0-1 1,-1 0-1,-1 0 1,-1-1-1,-2-30 1,0 52 10,-6-45 27,6 44-23,0-1 0,0 1 0,0-1 1,-1 1-1,1 0 0,-1-1 0,1 1 1,-1 0-1,1-1 0,-1 1 0,0 0 1,0 0-1,0-1 0,1 1 0,-1 0 1,0 0-1,0 0 0,-1 0 0,1 0 1,0 0-1,0 1 0,0-1 0,-1 0 1,1 1-1,0-1 0,-1 0 0,-1 0 1,1 2-1,1-1 0,-1 1 1,1-1-1,0 1 1,-1-1-1,1 1 0,0 0 1,-1 0-1,1 0 1,0 0-1,0 0 0,0 0 1,0 0-1,0 0 0,0 0 1,0 0-1,0 0 1,0 1-1,1-1 0,-1 0 1,0 1-1,1-1 1,-1 1-1,1 1 0,-12 38 47,11-37-46,-3 16 1,1 1 0,0 0-1,2 31 1,1-44 0,0-1 1,1 1-1,0 0 1,0-1-1,1 1 1,-1 0-1,2-1 0,-1 0 1,1 0-1,1 1 1,-1-2-1,6 10 1,-8-15 2,1 0 1,-1 1 0,0-1 0,0 0 0,1 0 0,-1 0 0,0 0 0,1 0-1,-1 0 1,1 0 0,-1-1 0,1 1 0,0 0 0,-1-1 0,1 1-1,0-1 1,-1 0 0,1 0 0,0 1 0,-1-1 0,1 0 0,0-1 0,0 1-1,-1 0 1,1 0 0,0-1 0,-1 1 0,1-1 0,-1 1 0,1-1 0,0 0-1,-1 1 1,1-1 0,-1 0 0,0 0 0,2-1 0,4-4 39,0 0 1,0 1 0,-1-2-1,0 1 1,9-13 0,-2 0 65,-1-1 0,0 0 0,-1-1 1,-2 0-1,0-1 0,-1 0 0,-1 0 0,-1-1 1,-1 1-1,3-36 0,-9 41-21,1 17-92,0 0 1,0-1 0,0 1-1,0 0 1,0 0 0,0 0-1,0 0 1,0 0-1,0 0 1,0 0 0,-1-1-1,1 1 1,0 0 0,0 0-1,0 0 1,0 0 0,0 0-1,0 0 1,0 0 0,0 0-1,0 0 1,0-1-1,0 1 1,-1 0 0,1 0-1,0 0 1,0 0 0,0 0-1,0 0 1,0 0 0,0 0-1,0 0 1,-1 0-1,1 0 1,0 0 0,0 0-1,0 0 1,0 0 0,0 0-1,0 0 1,0 0 0,-1 0-1,1 0 1,0 0 0,0 0-1,0 0 1,0 0-1,0 0 1,0 0 0,0 1-1,-1-1 1,1 0 0,-1 1 2,0 1 1,0 0 0,0 0 0,0 0 0,0 0-1,0-1 1,1 1 0,-1 0 0,1 0 0,-1 0 0,1 4-1,-2 12-7,1 1 0,0 0 0,2 0 0,3 23-1,-3-35-3,0 0 0,1 0-1,-1 0 1,1 0-1,1 0 1,-1 0 0,1-1-1,0 1 1,1-1 0,0 0-1,0 0 1,0 0-1,0 0 1,7 5 0,-9-9-28,-1-1 0,1 0 0,0 0 0,-1 0 1,1 0-1,0 0 0,0 0 0,0 0 0,0-1 1,0 1-1,0-1 0,0 1 0,0-1 0,0 0 1,0 0-1,0 0 0,0 0 0,0 0 0,0 0 0,2-1 1,-1 0 14,1 0 0,-1-1-1,1 1 1,-1-1 0,0 0 0,0 0 0,0 0 0,0 0 0,0-1 0,3-3 0,4-5 98,0-1 0,-1-1 0,0 1 0,7-16 0,7-17-180,-3-4-9</inkml:trace>
</inkml:ink>
</file>

<file path=ppt/ink/ink35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17:21.01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89 12859,'0'16'972,"0"0"0,1 0 1,3 20-1,-3-28-564,1 0-1,0 0 1,0 0-1,1 0 1,0 0-1,1-1 1,8 15-1,-12-21-385,1-1 0,-1 1 0,1 0 0,-1 0-1,1 0 1,0-1 0,0 1 0,-1 0 0,1-1-1,0 1 1,0 0 0,0-1 0,0 1 0,0-1-1,0 0 1,0 1 0,0-1 0,0 0 0,0 1-1,0-1 1,0 0 0,0 0 0,0 0 0,0 0 0,0 0-1,2 0 1,-1-1-4,0 0 0,0 0 0,0 0-1,0 0 1,0 0 0,0 0 0,0-1 0,0 1 0,0-1-1,-1 1 1,3-4 0,4-4 19,-1-1 0,-1 0 1,8-15-1,-14 25-37,41-94 313,-7 16 39,-34 77-344,0-1 1,1 1 0,-1 0 0,1 0-1,-1 0 1,1 0 0,0 0 0,0 0-1,-1 0 1,1 0 0,0 1 0,0-1-1,0 0 1,0 0 0,0 1 0,0-1-1,1 0 1,-1 1-1,0 0 1,-1 0-1,1 0 0,-1 0 1,1 0-1,-1 0 0,1 0 1,-1 0-1,1 1 0,-1-1 1,1 0-1,-1 0 0,1 1 1,-1-1-1,1 0 0,-1 1 1,0-1-1,1 0 1,-1 1-1,1-1 0,-1 1 1,0-1-1,1 0 0,-1 1 1,0 0-1,3 5 39,0 0 1,-1-1-1,0 1 1,0 1-1,1 5 0,4 28 111,-5-25-98,0-1-1,2 1 1,-1-1 0,8 17 0,-11-31-77,0 0 1,0 1-1,0-1 1,0 0-1,0 0 1,0 1-1,0-1 1,0 0-1,1 0 1,-1 1-1,0-1 1,0 0-1,0 0 1,0 1-1,1-1 1,-1 0-1,0 0 1,0 0-1,1 1 1,-1-1-1,0 0 1,0 0-1,1 0 1,-1 0-1,0 0 1,0 1 0,1-1-1,-1 0 1,0 0-1,1 0 1,-1 0-1,0 0 1,0 0-1,1 0 1,5-9-714,1-19 101,-4-2 263,3-9-92</inkml:trace>
</inkml:ink>
</file>

<file path=ppt/ink/ink35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17:21.41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38 103 16860,'0'0'110,"-1"0"0,1 0 0,0 0 0,-1 0 0,1 0 0,-1 0 0,1 0 0,0 0 0,-1 0 0,1 0 0,-1 0 0,1 0 0,-1 0 0,1 0 1,0 0-1,-1 1 0,1-1 0,0 0 0,-1 0 0,1 0 0,0 1 0,-1-1 0,1 0 0,0 0 0,-1 1 0,1-1 0,0 0 0,0 0 0,-1 1 0,1-1 0,0 1 1,0-1-1,-1 1 0,-8 21 767,-1 27-1030,8-37 151,-2 49-64,4-56 59,0 1 1,1-1-1,-1 0 0,1 1 1,0-1-1,1 0 0,-1 0 1,5 9-1,-6-13 7,1 0-1,-1 0 1,1 0 0,-1 0-1,1 0 1,-1 0 0,1 0 0,0-1-1,-1 1 1,1 0 0,0 0 0,0-1-1,0 1 1,0 0 0,0-1-1,-1 1 1,1-1 0,0 1 0,0-1-1,0 0 1,0 1 0,0-1 0,1 0-1,-1 0 1,0 0 0,0 0-1,0 0 1,0 0 0,0 0 0,0 0-1,0 0 1,0 0 0,0 0 0,0-1-1,0 1 1,0 0 0,0-1-1,0 1 1,0-1 0,0 1 0,0-1-1,0 0 1,0 1 0,-1-1 0,2-1-1,4-3 3,-1 0 0,0 0 1,0 0-1,-1-1 0,7-9 0,-2-1 9,0 0-1,-1-1 1,-1 1 0,-1-1 0,0-1 0,-1 1-1,-1-1 1,0 0 0,-2 0 0,0 0-1,-1-22 1,-1 37-10,0-1-1,-1 0 1,1 0-1,-1 1 1,0-1-1,-1 1 1,1-1-1,0 1 1,-3-4-1,4 6-1,0 1 1,-1-1-1,1 1 0,0-1 1,-1 1-1,1-1 1,-1 1-1,1-1 0,0 1 1,-1 0-1,1-1 0,-1 1 1,1 0-1,-1 0 0,1-1 1,-1 1-1,0 0 1,1 0-1,-1 0 0,1-1 1,-1 1-1,1 0 0,-2 0 1,1 1-1,0-1 0,0 0 1,0 1-1,0-1 0,0 1 1,0-1-1,0 1 0,1 0 1,-1-1-1,0 1 0,0 0 1,0 0-1,1 0 0,-1-1 1,0 1-1,1 0 0,-1 2 1,-3 4-10,1 0 1,0 0 0,1 0-1,-1 0 1,1 0 0,1 1-1,0-1 1,0 1 0,0 0-1,1 13 1,0-14 1,1-1 0,-1 0-1,1 1 1,0-1 0,0 0-1,1 0 1,0 0 0,0 0-1,1 0 1,-1 0 0,1 0-1,0-1 1,6 8 0,-8-12-19,0 1 0,1-1 0,-1 0 0,1 0 0,-1 1 0,1-1 0,0 0 0,-1 0 0,1 0 1,0-1-1,0 1 0,0 0 0,-1-1 0,1 1 0,0-1 0,0 0 0,0 1 0,0-1 0,0 0 0,0 0 0,0 0 0,0-1 0,0 1 0,0 0 1,0-1-1,0 1 0,-1-1 0,1 1 0,0-1 0,0 0 0,-1 0 0,1 0 0,0 0 0,2-2 0,2-2-243,-1 0 0,0 1 0,0-2 0,0 1-1,-1 0 1,1-1 0,-1 0 0,3-7 0,5-10-389,11-37 0,-7 15-188</inkml:trace>
</inkml:ink>
</file>

<file path=ppt/ink/ink35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17:22.03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15 193 16516,'-4'18'310,"0"1"1,1 0 0,1 0 0,1-1 0,1 1 0,0 0 0,1 0 0,2 0 0,0 0 0,0 0 0,2-1-1,0 0 1,2 0 0,9 20 0,-15-34-263,1-1 0,1 1-1,-1-1 1,0 0 0,1 1-1,5 4 1,-8-8-33,1 1 1,0 0-1,-1-1 0,1 1 0,0-1 0,0 1 1,0-1-1,0 0 0,-1 1 0,1-1 1,0 0-1,0 1 0,0-1 0,0 0 0,0 0 1,0 0-1,0 0 0,0 0 0,0 0 1,0 0-1,-1 0 0,1-1 0,0 1 1,0 0-1,0 0 0,0-1 0,0 1 0,0-1 1,-1 1-1,1 0 0,0-1 0,0 0 1,-1 1-1,2-2 0,3-3 60,0 0 0,0-1-1,-1 0 1,0 0 0,0 0 0,0 0 0,2-8-1,20-53 271,-14 34-268,-9 22-70,-2 7-10,0 1-1,0 0 0,0 0 1,1 0-1,-1 0 0,1 1 1,-1-1-1,1 0 1,4-4-1,-5 8-3,0 0 1,0 0-1,1 0 1,-1 1-1,0-1 1,0 0-1,-1 0 0,1 1 1,0-1-1,0 1 1,-1-1-1,1 1 1,0-1-1,0 4 0,2 1-3,-2-4 8,0 0 0,0 0 1,0-1-1,0 1 1,1 0-1,-1-1 1,1 1-1,-1-1 1,1 1-1,0-1 0,-1 0 1,1 1-1,0-1 1,0 0-1,0 0 1,0-1-1,0 1 1,0 0-1,0-1 0,3 1 1,-1 0-6,0-1 0,0 0 0,0-1 0,0 1 0,0-1 0,0 0 0,0 0 0,0 0 0,0 0 1,4-3-1,6-3-71,0-1 0,0-1 0,-1 0 0,15-14 0,-8 6-66,28-21-344,-48 37 476,1 1 1,-1-1 0,1 1-1,-1-1 1,1 1 0,0 0-1,-1-1 1,1 1 0,0 0-1,-1 0 1,1-1 0,0 1-1,0 0 1,-1 0 0,1 0-1,0 0 1,-1 0-1,1 0 1,0 0 0,0 0-1,-1 0 1,1 0 0,0 0-1,0 1 1,-1-1 0,1 0-1,0 0 1,-1 1 0,1-1-1,-1 1 1,1-1 0,0 0-1,-1 1 1,1-1 0,-1 1-1,1-1 1,-1 1 0,1 0-1,-1-1 1,1 1 0,-1-1-1,0 1 1,1 0 0,-1-1-1,0 1 1,0 0 0,1 1-1,1 5 40,0 1 0,-1-1 1,1 1-1,-1 7 0,1 4 137,-1-18-143,-1 0 0,0 0 0,0 0 0,1 0 0,-1 0 1,1 0-1,-1 0 0,0 0 0,1 0 0,0 0 0,-1 0 0,1 0 0,0 0 0,-1 0 0,1-1 0,0 1 1,0 0-1,0 0 0,0-1 0,0 1 0,-1-1 0,1 1 0,0-1 0,0 1 0,2-1 0,-1 0 9,-1 0 0,1 0 1,0 0-1,0 0 0,-1 0 0,1-1 0,0 1 0,0-1 0,-1 1 0,1-1 0,0 0 0,-1 0 0,1 0 0,1-1 0,5-4 66,0 0 1,0-1-1,-1 0 0,8-10 1,15-19 27,-13 14-289,0 2 1,37-34 0,-53 53 129,1 0 1,0-1 0,0 1 0,-1 0-1,1 0 1,0 0 0,0 0 0,4 0-1,-5 0 24,-1 1 0,1 0 0,-1 0 0,1 0 0,0 0 0,-1 0 0,1 0 0,0 0 0,-1 0 0,1 1 0,0-1 0,-1 0 0,1 0 0,-1 1-1,1-1 1,-1 0 0,1 0 0,0 1 0,0 0 0,1 2-1,0-1-1,0 1 0,-1 0 1,1 0-1,-1 0 0,0-1 1,0 2-1,0-1 0,1 3 1,-1-1 45,1 0 1,-1-1-1,1 1 1,0-1-1,4 6 1,-6-9-18,1 0-1,0 0 1,-1-1 0,1 1 0,0 0 0,0 0 0,-1-1-1,1 1 1,0 0 0,0-1 0,0 1 0,0-1 0,0 1 0,0-1-1,0 0 1,0 1 0,0-1 0,0 0 0,0 0 0,1 0-1,-1 0 1,0 0 0,0 0 0,0 0 0,0 0 0,0 0 0,0 0-1,1-1 1,5-1 18,-1 0 1,0-1-1,0 0 0,-1 0 0,1 0 1,-1-1-1,8-6 0,36-34 236,-29 24-230,18-16-196,-12 10-288,53-40-1,-77 65 405,0-1-1,0 1 1,0-1 0,1 1-1,-1 0 1,0 0-1,1 0 1,-1 0 0,1 1-1,-1-1 1,1 1-1,-1-1 1,4 1 0,-4 0 27,-1 0 1,0 1-1,0-1 1,0 1-1,0-1 1,0 1-1,1-1 1,-1 1-1,0 0 1,0 0-1,-1 0 1,1-1-1,0 1 1,0 0-1,0 0 1,0 0-1,-1 0 1,1 0-1,-1 0 1,1 0-1,0 1 1,-1-1-1,0 0 1,1 0-1,-1 0 1,0 1-1,0-1 1,1 0-1,-1 2 1,4 38 96,-3-29 33,0 0 0,5 21 0,-6-33-132,0 1 0,0-1 0,0 0 0,0 0 0,0 0 0,0 1 0,0-1 0,0 0 0,0 0 1,0 0-1,0 0 0,0 1 0,0-1 0,0 0 0,0 0 0,0 0 0,0 1 0,0-1 0,1 0 0,-1 0 0,0 0 0,0 0 1,0 0-1,0 1 0,0-1 0,1 0 0,-1 0 0,0 0 0,0 0 0,0 0 0,0 0 0,1 0 0,-1 0 0,0 0 1,0 0-1,0 1 0,1-1 0,-1 0 0,0 0 0,0 0 0,0 0 0,1 0 0,6-10-222,5-23 129,-10 27 22,10-34-193</inkml:trace>
</inkml:ink>
</file>

<file path=ppt/ink/ink3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6:55:48.88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7 23 12523,'-7'-8'1688,"12"5"-848,6-1-360,11 2 1825,6-1-1345,12 1-344,6 2-128,12 0-224,5 0-64,-6 0-168,-4 2-112,-11 0-424,-9-1-224,-22 2 576,-11 3-112,-19 0-128</inkml:trace>
</inkml:ink>
</file>

<file path=ppt/ink/ink36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17:22.40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19 251 18332,'22'-24'1482,"2"1"0,44-32 1,22-22-1409,-85 72-73,0 0 0,-1-1 1,0 1-1,0-1 0,6-12 0,-9 17 0,-1 0-1,0 0 1,1 0 0,-1 1-1,0-1 1,0 0-1,1 0 1,-1 0-1,0 0 1,0 0-1,0 1 1,0-1-1,0 0 1,0 0 0,0 0-1,-1 0 1,1 0-1,0 0 1,0 1-1,-1-1 1,1 0-1,-1-1 1,0 1 1,0 1-1,0-1 1,-1 0 0,1 1-1,0-1 1,0 1 0,-1-1-1,1 1 1,0 0-1,-1 0 1,1-1 0,0 1-1,-1 0 1,1 0 0,0 0-1,-1 1 1,1-1 0,0 0-1,-1 0 1,-1 1 0,-5 1 15,0 1 0,0 0 0,-1 0 0,2 1 0,-1-1 1,0 2-1,1-1 0,0 1 0,0 0 0,0 1 0,-9 9 1,2-1 42,1 1 1,0 1 0,-19 31 0,23-31-8,0 0 0,2 0 0,-11 31-1,16-37-28,-1-1 0,1 1 0,1 0 0,0-1 0,0 1 0,1 0 0,0 0 0,2 14 0,-2-21-26,1 0 1,-1 0-1,1 0 1,0 0-1,-1 0 1,2 0-1,-1-1 0,0 1 1,0 0-1,1 0 1,0-1-1,-1 1 1,1-1-1,0 1 1,0-1-1,1 0 1,-1 0-1,0 0 1,1 0-1,-1 0 0,1-1 1,-1 1-1,1-1 1,0 1-1,0-1 1,0 0-1,0 0 1,0 0-1,0-1 1,0 1-1,0-1 1,0 0-1,0 1 0,0-1 1,3-1-1,3 0-75,0 0 1,0-1-1,0 0 0,-1-1 0,1 1 0,-1-2 0,1 1 0,-1-1 0,0-1 0,14-10 0,15-15-85,-1-5-65</inkml:trace>
</inkml:ink>
</file>

<file path=ppt/ink/ink36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17:23.00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13 0 16900,'-5'49'1561,"2"-32"-1248,0 0 0,2 1 0,0-1 0,1 1 0,1-1 0,5 30 0,-5-45-288,-1 0-1,1 0 1,0 0 0,-1 0-1,1 0 1,0 0-1,0 0 1,0 0-1,0 0 1,1-1-1,-1 1 1,0 0-1,1-1 1,0 1-1,-1-1 1,1 0 0,-1 1-1,1-1 1,0 0-1,0 0 1,0 0-1,0 0 1,0 0-1,0-1 1,0 1-1,0 0 1,0-1-1,0 0 1,0 1 0,1-1-1,-1 0 1,0 0-1,0 0 1,0-1-1,0 1 1,0 0-1,4-2 1,5-1-1,0-1 0,-1 0 0,1-1 0,-1 0 0,16-11 0,22-16 37,-30 18-39,0 2-1,2 0 1,-1 1-1,30-11 1,-46 21-19,-1 0-1,1 0 1,0 0-1,0 1 1,-1-1-1,1 1 0,0 0 1,0 0-1,0 0 1,0 0-1,-1 0 1,1 1-1,0-1 1,0 1-1,0-1 1,-1 1-1,1 0 1,4 3-1,-4-2 8,0 0 0,0 1 0,0-1 0,-1 1 0,0 0 0,1-1 0,-1 1 0,0 0 0,0 0 0,0 1 0,-1-1 0,1 0 0,0 4 0,2 3 31,-2 0 1,0 1-1,0-1 1,0 1-1,-2-1 1,1 1-1,-1-1 0,-1 1 1,-2 13-1,2-18-50,0 1 0,-1-1-1,0 0 1,0 1-1,-1-1 1,1 0-1,-2-1 1,1 1-1,0 0 1,-1-1-1,0 0 1,0 0-1,-1 0 1,0 0-1,1-1 1,-1 0-1,-1 0 1,1 0 0,-1 0-1,1-1 1,-1 0-1,0 0 1,0-1-1,0 0 1,-1 0-1,1 0 1,0-1-1,-1 1 1,1-2-1,-1 1 1,0-1-1,1 0 1,-1 0-1,1-1 1,-1 0-1,1 0 1,-1 0 0,-8-4-1,10 3-23,-1 0 0,0 0 0,1-1 0,-9-5 0,-18-19-215</inkml:trace>
</inkml:ink>
</file>

<file path=ppt/ink/ink36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17:23.55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50 325 18780,'7'-19'1092,"-1"-1"0,5-33 0,-10 45-994,0 1-1,0-1 0,-1 1 1,0 0-1,-1-1 1,1 1-1,-1-1 0,-1 1 1,0 0-1,-4-12 1,6 18-104,0 1 1,0-1 0,0 1-1,0-1 1,0 0-1,-1 1 1,1-1 0,0 1-1,0-1 1,-1 1 0,1-1-1,0 1 1,-1-1-1,1 1 1,-1-1 0,1 1-1,-1 0 1,1-1 0,-1 1-1,1-1 1,-1 1 0,1 0-1,-1 0 1,1-1-1,-1 1 1,1 0 0,-1 0-1,1 0 1,-1 0 0,0-1-1,1 1 1,-1 0-1,1 0 1,-1 0 0,0 0-1,1 0 1,-1 1 0,1-1-1,-1 0 1,0 0 0,1 0-1,-1 0 1,1 1-1,-1-1 1,1 0 0,-1 0-1,1 1 1,-1-1 0,1 1-1,-1-1 1,1 0 0,-1 1-1,1-1 1,0 1-1,-1-1 1,1 1 0,-1 0-1,-2 3-27,0 1-1,0-1 1,1 1-1,-1-1 1,-2 9-1,0 4-4,1-1 0,0 1 0,2 0 0,-2 23 0,3-30 42,1-1 1,0 1-1,1 0 0,0 0 0,1-1 1,0 1-1,0-1 0,8 18 0,-9-25 7,0 0 0,0 0-1,0 1 1,0-1 0,1-1-1,-1 1 1,1 0 0,-1 0-1,1 0 1,0-1 0,0 1-1,0-1 1,0 0 0,0 1-1,0-1 1,0 0 0,0 0-1,0 0 1,4 0 0,-3 0 7,1-1 1,-1 1 0,1-1-1,0 0 1,-1-1-1,1 1 1,-1-1-1,1 1 1,-1-1 0,1 0-1,4-3 1,4-1 36,-1-1 0,0 0 0,0-1 1,-1-1-1,0 1 0,9-11 0,-1 1 32,0 0 0,-2-2-1,0 0 1,-1-1 0,-1 0-1,-1-2 1,-1 1 0,-1-1-1,10-29 1,-13 18-26,-8 31-60,0 0 0,0 1 0,0-1 0,0 0 0,0 0 0,0 0 0,0 1 0,0-1 0,-1 0 0,1 1 1,-1-1-1,1 0 0,-1 1 0,0-1 0,1 0 0,-2-1 0,2 3-2,-1 0-1,1-1 1,0 1 0,0 0-1,0 0 1,-1-1 0,1 1-1,0 0 1,0 0 0,-1 0-1,1-1 1,0 1 0,-1 0-1,1 0 1,0 0 0,-1 0-1,1 0 1,0 0 0,-1 0-1,1 0 1,0-1 0,-1 1-1,1 0 1,0 0 0,-1 0-1,1 1 1,0-1 0,-1 0-1,1 0 1,0 0 0,-1 0-1,1 0 1,0 0 0,0 0 0,-1 0-1,1 1 1,0-1 0,-1 0-1,-8 15-50,1 21-12,7-32 69,1 1 0,0 0 0,0 0 0,1 0 0,-1 0 0,1 0 0,0-1-1,1 1 1,-1 0 0,1-1 0,0 1 0,0-1 0,0 1 0,0-1 0,1 0 0,0 0 0,0 0 0,0 0 0,0-1 0,1 1 0,-1-1 0,1 0 0,0 0 0,0 0 0,0-1 0,0 1 0,0-1 0,1 0 0,-1 0 0,1 0-1,0-1 1,-1 1 0,1-1 0,0-1 0,0 1 0,0 0 0,0-1 0,-1 0 0,1 0 0,0-1 0,0 0 0,0 1 0,0-1 0,-1-1 0,6-1 0,2-1 18,-1-1 0,0 0 0,-1-1 0,1 0 0,-1-1 0,0 0 0,-1-1 0,0 0 0,0 0 0,11-14 0,-12 13-48,-1 0 0,0 0 0,-1-1-1,0 1 1,-1-2 0,0 1 0,0 0 0,-1-1-1,0 0 1,4-22 0,-9 28-199,-1 9 99,-4 8-9,4-1-325,-1 0-1,2 0 1,-1 1-1,1-1 1,1 0-1,0 0 1,3 20 0,-3-31 421,0 1 1,0-1 0,0 1 0,0-1-1,0 1 1,1-1 0,-1 1 0,0 0 0,0-1-1,1 1 1,-1-1 0,0 0 0,0 1-1,1-1 1,-1 1 0,0-1 0,1 1 0,-1-1-1,1 0 1,-1 1 0,1-1 0,-1 0-1,1 1 1,-1-1 0,1 0 0,-1 0-1,1 0 1,-1 1 0,1-1 0,-1 0 0,1 0-1,-1 0 1,1 0 0,0 0 0,7-7-790</inkml:trace>
</inkml:ink>
</file>

<file path=ppt/ink/ink36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17:23.93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43 12 18212,'-13'-8'872,"8"4"-872,-5 4-8,-5 0 632</inkml:trace>
</inkml:ink>
</file>

<file path=ppt/ink/ink36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17:26.26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1030 14283,'3'0'122,"-1"0"0,1 0-1,0 0 1,-1-1 0,1 1 0,-1 0-1,1-1 1,-1 0 0,0 0 0,1 1-1,-1-1 1,0-1 0,1 1 0,-1 0-1,0-1 1,0 1 0,0-1-1,0 1 1,0-1 0,0 0 0,-1 0-1,1 0 1,1-2 0,5-7 207,-1 0 0,-1-1 0,8-15-1,-8 14 127,4-8-44,-1 0 0,-1-1 0,8-39 1,-13 51-374,-2 0 1,1 0-1,-1-1 1,-1 1-1,0-1 1,0 1-1,-1-1 1,0 1-1,-1 0 1,-4-16-1,5 24-46,1 1 0,-1-1 0,1 1 0,-1-1-1,0 1 1,1-1 0,-1 1 0,0-1 0,0 1 0,0 0 0,0 0-1,0-1 1,0 1 0,-1 0 0,1 0 0,0 0 0,-1 0-1,1 0 1,0 1 0,-1-1 0,1 0 0,-1 1 0,1-1 0,-1 1-1,1-1 1,-1 1 0,0-1 0,1 1 0,-1 0 0,0 0 0,1 0-1,-1 0 1,1 0 0,-1 1 0,0-1 0,1 0 0,-1 1-1,1-1 1,-1 1 0,1-1 0,-1 1 0,1 0 0,-1 0 0,1 0-1,0 0 1,-1 0 0,1 0 0,0 0 0,0 0 0,0 0 0,0 0-1,0 1 1,-2 1 0,-1 5-33,0 0 0,0 0 0,0 1 1,1-1-1,1 1 0,-1 0 0,1 0 0,1 0 0,-1 10 0,0 85-204,2-99 235,1 20-46,2 1-1,7 38 1,-8-55 52,0-1 0,1 0 0,-1 0 0,2 0 0,-1 0 0,1 0 1,0-1-1,1 0 0,0 1 0,0-2 0,7 9 0,-10-14 7,-1 1 1,1-1 0,0 0-1,0 1 1,0-1-1,0 0 1,0 0-1,0 0 1,0-1-1,0 1 1,0 0-1,0-1 1,0 1 0,0-1-1,0 0 1,1 0-1,-1 0 1,0 0-1,0 0 1,0 0-1,1-1 1,-1 1-1,0-1 1,0 1 0,0-1-1,0 0 1,0 0-1,0 0 1,0 0-1,0 0 1,0 0-1,-1 0 1,1-1-1,2-2 1,4-3 19,0-1-1,-1 0 1,0-1 0,0 0-1,8-14 1,-3 2 17,-1 0 0,-1-1 0,-1 0 0,-1-1-1,-1 0 1,-1 0 0,-1 0 0,0-1 0,-2 1 0,-1-1 0,-2-35 0,0 56-47,-1 0 0,1 1 0,0-1 0,-1 0 0,0 1 1,0-1-1,0 0 0,-2-4 0,3 7 5,-1 0 1,1 0-1,0 0 0,0 0 1,0-1-1,0 1 0,0 0 1,0 0-1,0 0 1,0 0-1,0 0 0,-1 0 1,1 0-1,0-1 0,0 1 1,0 0-1,0 0 0,0 0 1,0 0-1,-1 0 0,1 0 1,0 0-1,0 0 0,0 0 1,0 0-1,0 0 0,-1 0 1,1 0-1,0 0 0,0 0 1,0 0-1,0 0 0,-1 0 1,1 0-1,0 0 0,0 0 1,0 0-1,0 0 0,0 0 1,-1 0-1,1 0 0,0 0 1,0 1-1,0-1 0,0 0 1,-5 16-71,3 2 8,1 0-1,3 37 0,-2-46 60,2 0-1,-1 0 0,1 0 0,1 0 0,-1 0 0,1-1 0,1 1 0,5 9 1,-7-15 15,-1 0 0,1-1 1,0 1-1,0-1 0,0 0 0,0 0 1,0 0-1,1 0 0,-1 0 1,0 0-1,1 0 0,0-1 1,-1 0-1,1 1 0,0-1 1,0 0-1,0 0 0,0 0 0,4 0 1,-2-1 9,0 0 0,0 0 0,0-1-1,0 1 1,0-1 0,0 0 0,-1-1 0,1 1 0,0-1 0,-1 0 0,5-3 0,6-4 49,0 0 0,-1-1 0,0-1 0,-1-1 0,22-23-1,-22 20-9,0 0 0,-1-1 0,0-1 0,-1 0 0,-1-1-1,-1 0 1,0 0 0,-1-1 0,9-37 0,-14 37-72,-5 21-28,-4 31-28,6-24 49,0-1 0,1 0 0,0 1 1,0-1-1,1 0 0,3 9 0,-5-16 20,0 0-1,1 1 1,-1-1-1,1 0 1,-1 0 0,1 0-1,0 0 1,-1 0-1,1 1 1,0-2-1,0 1 1,0 0 0,0 0-1,0 0 1,0 0-1,0 0 1,0-1 0,0 1-1,0 0 1,0-1-1,1 1 1,-1-1 0,0 1-1,0-1 1,1 0-1,-1 0 1,0 1-1,0-1 1,1 0 0,-1 0-1,0 0 1,1 0-1,-1-1 1,0 1 0,0 0-1,1 0 1,-1-1-1,0 1 1,0-1-1,1 1 1,-1-1 0,0 1-1,0-1 1,0 0-1,0 0 1,0 0 0,1-1-1,7-4 2,-1-1 0,0 0 0,-1 0 0,1 0 0,-2-1 1,1-1-1,-1 1 0,6-11 0,37-80 30,-29 56-44,-20 42 11,0 1 0,0 0 0,0 0 0,0-1 1,0 1-1,0 0 0,0 0 0,0-1 0,0 1 0,0 0 0,0 0 0,0 0 0,0-1 0,0 1 0,1 0 0,-1 0 0,0 0 0,0-1 1,0 1-1,0 0 0,0 0 0,1 0 0,-1 0 0,0 0 0,0-1 0,0 1 0,1 0 0,-1 0 0,0 0 0,0 0 0,0 0 0,1 0 1,-1 0-1,0 0 0,0 0 0,1 0 0,-1 0 0,0 0 0,1 0 0,2 11-42,-3 30 0,0-28 22,0-3 10,3 41-52,-2-47 64,-1 0 0,1-1-1,0 1 1,0-1 0,0 1-1,0-1 1,1 1 0,-1-1-1,1 0 1,0 0 0,3 4-1,-5-6 3,1-1 0,-1 1 0,1-1-1,-1 1 1,1-1 0,-1 0-1,1 1 1,0-1 0,-1 1-1,1-1 1,0 0 0,-1 0-1,1 1 1,0-1 0,-1 0-1,1 0 1,0 0 0,0 0 0,-1 0-1,1 0 1,0 0 0,0 0-1,-1 0 1,1 0 0,0 0-1,1-1 5,0 0 0,0 0 0,-1 0-1,1 0 1,0 0 0,-1 0 0,1 0-1,-1 0 1,3-3 0,2-4 27,0 0-1,10-17 1,-15 22-28,18-31 24,-3 0 0,0-2 1,-2 0-1,-2 0 0,-2-1 1,11-70-1,-21 96-132,-3 14 25,-3 16-20,4-4 40,1-9 44,-1 1 1,2-1-1,-1 0 0,1 0 1,0 1-1,0-1 1,2 11-1,-2-17 16,0 0-1,0 0 0,0 0 0,0 0 0,0 1 0,0-1 1,1 0-1,-1 0 0,0 0 0,0 0 0,0 0 0,0 0 1,0 1-1,0-1 0,0 0 0,0 0 0,0 0 1,0 0-1,0 0 0,1 0 0,-1 0 0,0 0 0,0 0 1,0 0-1,0 0 0,0 1 0,0-1 0,1 0 0,-1 0 1,0 0-1,0 0 0,0 0 0,0 0 0,0 0 0,1 0 1,-1 0-1,0 0 0,0 0 0,0 0 0,0 0 0,0 0 1,0 0-1,1-1 0,4-4 29,3-9 14,-2-11 15,-8 43-178,2-8 93,0 1 1,0-1-1,0 0 1,1 0-1,1 1 1,0-1-1,5 14 1,-6-21 23,-1-1-1,1 0 1,0 0 0,0 0 0,0 0 0,1-1-1,-1 1 1,0 0 0,1 0 0,-1-1 0,1 1-1,0-1 1,-1 1 0,1-1 0,0 0-1,4 2 1,-4-2 4,0-1 0,0 0-1,1 1 1,-1-1 0,0 0 0,1 0-1,-1 0 1,1-1 0,-1 1 0,0 0-1,0-1 1,1 0 0,-1 1 0,0-1-1,0 0 1,0 0 0,0 0 0,0-1-1,3-1 1,8-7 21,-1 1 1,0-2-1,0 0 1,11-14-1,-13 13 3,1 0 0,1 1 0,-1 0 0,17-10 0,-26 20-26,0 0 1,0 0-1,0 0 1,0 0-1,0 0 1,0 0-1,0 0 0,0 1 1,0-1-1,1 1 1,-1 0-1,0-1 1,0 1-1,1 0 1,-1 1-1,3-1 1,-1 1-5,1 1 0,0 0 1,-1 0-1,1 0 1,6 4-1,4 2 19,-14-7 1,0-1 0,0 0 0,0 0 0,-1 1 0,1-1 0,0 0 0,0 0 0,0 0 0,0 0 0,0 0 0,0 0 0,-1-1 0,1 1 0,0 0 0,0 0 0,0-1 0,0 1 0,-1 0 0,1-1 0,0 1 0,0-1 0,-1 1 0,1-1 0,0 1 0,0-1 0,-1 1 0,1-1 0,-1 0 0,1 1 0,-1-1 0,1 0 0,-1 0 0,1 0 0,-1 1 0,0-1 0,1 0 0,-1 0 0,0 0 0,0 0 0,1 0 0,9-42 459,-9 38-416,1-4 7,-1 0 1,0 0-1,0-1 1,-1 1-1,0-1 1,-1 1-1,0 0 1,0-1-1,-1 1 1,0 0-1,-1 0 1,0 0-1,0 0 1,-1 1-1,0-1 1,0 1-1,-1 0 1,-1 0-1,1 1 1,-12-14-1,16 21-67,1 0 0,-1 0-1,1-1 1,0 1 0,0 0 0,-1-1-1,1 1 1,0 0 0,0-1 0,-1 1 0,1 0-1,0-1 1,0 1 0,0-1 0,-1 1 0,1 0-1,0-1 1,0 1 0,0-1 0,0 1-1,0-1 1,0 1 0,0 0 0,0-1 0,0 1-1,0-1 1,0 1 0,0-1 0,1 1-1,-1 0 1,0-1 0,0 1 0,0-1 0,0 1-1,1 0 1,-1-1 0,0 1 0,0 0-1,1-1 1,-1 1 0,0 0 0,1 0 0,-1-1-1,0 1 1,1 0 0,-1 0 0,1-1-1,-1 1 1,0 0 0,1 0 0,-1 0 0,1 0-1,-1 0 1,1-1 0,32-6-297,-18 4 11,-6 0 9,-4 2 119,0 0 1,0 0-1,0-1 1,0 0-1,0 0 1,0-1-1,-1 1 1,1-1-1,-1 0 1,7-6-1,-6-2-288</inkml:trace>
</inkml:ink>
</file>

<file path=ppt/ink/ink36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17:26.65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18 14915,'0'0'992,"4"-3"-1624,6-4 632,3 2 456,3 2-512</inkml:trace>
</inkml:ink>
</file>

<file path=ppt/ink/ink36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17:27.57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1 389 13379,'0'0'24,"0"0"0,0 0 0,0 0-1,0 0 1,0 0 0,0 0 0,-1 0 0,1 0 0,0-1 0,0 1 0,0 0-1,0 0 1,0 0 0,0 0 0,0 0 0,0 0 0,0 0 0,0-1 0,0 1 0,0 0-1,0 0 1,0 0 0,0 0 0,0 0 0,0 0 0,0-1 0,0 1 0,0 0-1,0 0 1,0 0 0,0 0 0,0 0 0,0 0 0,0 0 0,1-1 0,-1 1 0,0 0-1,0 0 1,0 0 0,0 0 0,0 0 0,0 0 0,0 0 0,0 0 0,0 0 0,1 0-1,-1 0 1,0 0 0,0-1 0,0 1 0,0 0 0,0 0 0,0 0 0,0 0-1,1 0 1,-1 0 0,0 0 0,0 0 0,0 0 0,0 0 0,6 10 471,4 17 23,104 359 1962,-112-377-2350,-1-4 7,1 0 0,-1 0 0,1 0 0,0-1 1,0 1-1,0-1 0,5 7 0,-7-11-122,0 0 0,0 0 0,1 1 0,-1-1 0,0 0 0,0 0-1,0 0 1,0 0 0,0 0 0,1 0 0,-1 0 0,0 0 0,0 1 0,0-1 0,0 0-1,1 0 1,-1 0 0,0 0 0,0 0 0,0 0 0,1 0 0,-1 0 0,0 0 0,0 0 0,0 0-1,1 0 1,-1 0 0,0 0 0,0 0 0,0-1 0,1 1 0,-1 0 0,0 0 0,0 0-1,0 0 1,0 0 0,0 0 0,1 0 0,-1-1 0,0 1 0,0 0 0,0 0 0,0 0 0,0 0-1,0 0 1,1-1 0,-1 1 0,0 0 0,0 0 0,0 0 0,0 0 0,0-1 0,0 1-1,3-14 494,-3-2-234,-1-1-1,0 1 0,-2 0 0,1-1 0,-8-21 0,-32-79 220,42 116-494,-39-89-47,33 79-41,0 0 0,0 1-1,-1 0 1,0 1 0,-1 0-1,-9-10 1,32 39-755,-9-16 790,0 0 1,0 0-1,0-1 0,1 0 1,-1 0-1,1-1 1,0 1-1,-1-1 0,1-1 1,0 0-1,0 0 1,11 1-1,-7-2 38,0-1 0,-1 0 0,1 0-1,0-1 1,0 0 0,0-1 0,-1 0 0,11-5 0,-12 4 43,-1 0 1,1-1 0,-1 0-1,0 0 1,0-1-1,0 0 1,-1 0-1,0-1 1,7-8-1,-10 11 11,-1-1 0,1-1-1,-1 1 1,0 0 0,0-1-1,-1 1 1,1-1 0,-1 0 0,-1 0-1,1 0 1,-1 0 0,0 0-1,0 0 1,-1-11 0,0 16-28,0 0-1,0-1 1,0 1 0,-1 0 0,1 0 0,0-1 0,-1 1 0,1 0 0,-1 0 0,0-1 0,1 1 0,-1 0 0,0 0 0,0 0 0,-1-2 0,-5 2 48,0 12-70,5-2-8,1 0 0,0 0 0,1 0 1,-1 0-1,2 0 0,-1 0 0,1-1 0,4 16 0,0-5-16,0 1-1,15 30 0,-16-41 28,0-1 0,0 0 1,1 0-1,0 0 1,1-1-1,-1 0 1,1 0-1,1 0 1,12 10-1,-17-16 12,0 1 1,1 0-1,0-1 0,-1 0 1,1 1-1,0-1 0,0 0 1,-1-1-1,1 1 0,0 0 1,0-1-1,0 0 0,0 1 1,0-1-1,0 0 0,0-1 1,0 1-1,0 0 0,0-1 1,-1 0-1,1 0 0,0 0 1,0 0-1,0 0 1,-1 0-1,1-1 0,-1 1 1,1-1-1,-1 1 0,0-1 1,1 0-1,-1 0 0,3-4 1,2-2 31,0-1 0,-1 0 0,0 0 0,0 0 1,-1 0-1,0-1 0,-1 0 0,0 0 1,-1 0-1,0-1 0,0 1 0,1-17 0,-2 10 14,-1 0-1,0 1 0,-1-1 0,-1 0 0,-1 0 0,0 0 0,-7-22 0,-7 6-9,5 22-68,11 11 26,-1 0 0,1 0 0,-1 0-1,1 0 1,0 1 0,-1-1-1,1 0 1,-1 0 0,1 0-1,0 0 1,-1 1 0,1-1 0,0 0-1,-1 0 1,1 1 0,0-1-1,-1 0 1,1 1 0,0-1-1,0 0 1,-1 1 0,1-1 0,0 0-1,0 1 1,0-1 0,-1 0-1,1 1 1,0-1 0,0 1 0,0-1-1,0 0 1,0 1 0,0-1-1,0 1 1,-1 6-15,0 0 1,0 0-1,0 0 0,1 1 0,0-1 1,1 0-1,0 0 0,0 0 1,0 0-1,1-1 0,0 1 0,0 0 1,1-1-1,4 8 0,-6-11 25,0 1 1,1-1-1,0 0 0,0-1 0,0 1 0,0 0 1,0-1-1,1 1 0,-1-1 0,1 1 0,-1-1 1,1 0-1,0 0 0,0 0 0,0-1 0,0 1 1,0-1-1,0 0 0,1 0 0,-1 0 0,0 0 1,1 0-1,-1-1 0,0 1 0,1-1 0,-1 0 1,1 0-1,-1 0 0,1 0 0,4-2 0,1-1 30,0-1-1,0 0 1,0 0-1,-1 0 1,0-1-1,0-1 1,0 1-1,-1-1 1,0-1-1,0 1 0,0-1 1,-1 0-1,7-11 1,-1 1 49,0-2 0,-2 1 0,0-1 1,13-37-1,-12 10-53,-12 54-71,1 0-1,0 0 0,1 0 0,0 0 1,0-1-1,0 1 0,1 0 0,0-1 1,5 11-1,-7-16 44,1 0 0,0 0 0,0 0 0,0 0-1,0 0 1,1 0 0,-1 0 0,0 0 0,1-1 0,-1 1 0,1-1 0,0 1 0,-1-1 0,1 1 0,0-1 0,0 0 0,0 0 0,0 0-1,0 0 1,0 0 0,0-1 0,0 1 0,1-1 0,-1 1 0,0-1 0,0 0 0,0 1 0,1-1 0,-1 0 0,0-1 0,0 1 0,1 0-1,-1-1 1,0 1 0,0-1 0,0 0 0,0 1 0,0-1 0,0 0 0,3-2 0,5-3 33,-1 1-1,0-2 1,0 1 0,0-1-1,-1 0 1,0-1 0,-1 0-1,12-15 1,1-7 63,22-42-1,-10 16-301,-32 55 197,0 1 0,0 0 0,0 0 0,0 0 0,0 0 0,0 0 0,1-1 0,-1 1 0,0 0 0,0 0 0,0 0 0,0 0 0,0 0 0,1 0 1,-1 0-1,0 0 0,0-1 0,0 1 0,0 0 0,1 0 0,-1 0 0,0 0 0,0 0 0,0 0 0,0 0 0,1 0 0,-1 0 0,0 0 0,0 0 0,0 0 0,1 0 1,-1 0-1,0 0 0,0 1 0,0-1 0,0 0 0,1 0 0,-1 0 0,0 0 0,0 0 0,0 0 0,0 0 0,0 0 0,0 1 0,1-1 0,-1 0 0,0 0 0,0 0 1,0 0-1,0 0 0,0 1 0,0-1 0,0 0 0,0 0 0,0 0 0,0 0 0,1 1 0,-1-1 0,0 0 0,0 0 0,0 0 0,0 0 0,0 1 0,0-1 0,0 0 1,-1 0-1,3 16-105,-1 0 1,0-1-1,-2 1 1,-2 22 0,0-2-63,2-10-71,1-17-197,0-16-556,1-18 718,2-10-109</inkml:trace>
</inkml:ink>
</file>

<file path=ppt/ink/ink36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17:27.99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21 3 15419,'-10'-3'1377,"1"3"-1257,8 2-464,1 2 1072,4 6-528,2 2-80,11 1-224</inkml:trace>
</inkml:ink>
</file>

<file path=ppt/ink/ink36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17:28.43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1 262 7842,'5'1'907,"0"0"1,0 0 0,1-1 0,-1 1-1,0-1 1,0-1 0,9 0 0,-4-1-138,0 0 0,-1-1 0,15-5 0,-1-2 90,-1-2 0,26-17 0,-45 27-776,47-34 889,-47 34-924,0-1-1,0 0 1,0 0-1,0-1 1,-1 1-1,1 0 1,-1-1-1,0 1 1,0-1-1,0 0 1,-1 0-1,2-4 0,-2 7-46,-1-1-1,0 1 0,0 0 0,1 0 0,-1 0 0,0 0 0,0-1 0,0 1 1,0 0-1,-1 0 0,1-1 0,0 1 0,0 0 0,-1 0 0,1 0 0,-1 0 0,1 0 1,-1 0-1,1 0 0,-1 0 0,0 0 0,1 0 0,-1 0 0,0 0 0,0 0 0,0 0 1,0 0-1,0 1 0,0-1 0,0 0 0,0 1 0,0-1 0,0 1 0,0-1 1,0 1-1,0-1 0,0 1 0,-1 0 0,1 0 0,0-1 0,-2 1 0,-1 0-33,-1-1 1,0 1-1,0 0 0,0 1 0,0-1 0,1 1 0,-1 0 0,0 0 0,-5 2 0,2 1 3,0 0 0,1 1-1,0 0 1,0 0 0,0 0-1,0 1 1,1 0 0,0 0-1,0 0 1,0 1 0,1 0-1,0 0 1,1 1 0,-1-1-1,2 1 1,-1 0 0,1 0-1,0 0 1,0 1 0,1-1-1,0 1 1,1-1 0,0 1-1,0-1 1,1 1 0,0 0-1,1 0 1,2 13 0,-3-19 26,1 0 0,0 0 1,0 0-1,0 0 0,0 0 1,1 0-1,-1 0 0,1-1 0,0 1 1,0 0-1,-1-1 0,2 1 1,-1-1-1,0 0 0,0 0 1,1 0-1,-1 0 0,1 0 1,0-1-1,0 1 0,-1-1 1,1 1-1,0-1 0,0 0 1,0 0-1,0 0 0,0-1 1,1 1-1,-1-1 0,6 0 1,-1 0 7,0-1 0,0 0 0,0-1 0,1 1 0,-1-2 0,-1 1 0,1-1 1,0 0-1,-1-1 0,13-7 0,-6 1 10,-1 0 0,1-1 1,-2-1-1,0 0 0,0-1 1,-1 0-1,-1 0 0,9-15 0,-4 3 80,-2 0 0,-1 0-1,18-54 1,-31 88-53,0 0 0,1 0 0,0 1 1,1-1-1,1 12 0,-1-14-53,1-1 1,-1 1 0,1 0-1,4 9 1,-5-14 10,0 0 1,1 0-1,-1 0 1,0 0-1,0 0 1,1 0-1,-1 0 1,1-1-1,0 1 1,-1-1-1,1 1 1,0-1-1,0 1 1,3 0-1,-2-1 11,0 0-1,0 0 1,0-1-1,0 1 1,0-1-1,0 0 1,0 0-1,0 0 1,0 0-1,0 0 1,0-1 0,0 1-1,0-1 1,0 0-1,0 0 1,0 0-1,0 0 1,-1-1-1,1 1 1,0-1-1,-1 1 1,1-1 0,-1 0-1,0 0 1,0 0-1,1 0 1,1-4-1,3-2 32,0 0 0,-1-1 0,0 0 0,-1 0-1,1-1 1,4-14 0,-4 7 18,-1 0 0,4-24 0,-6 26-128,-5 64-310,2-31-99,0-1 0,-5 34-1,2-41 246</inkml:trace>
</inkml:ink>
</file>

<file path=ppt/ink/ink36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17:29.81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157 24 15195,'0'-1'91,"0"-1"0,-1 1 0,1 0 0,0-1 0,-1 1 0,1-1 0,-1 1 0,0 0 0,1-1 0,-1 1 0,0 0 0,0 0 0,0-1 0,0 1 0,-1-1 0,1 1-68,0 1 0,0 0 0,0 0 1,0 0-1,0 0 0,1 0 0,-1 0 0,0 0 1,0 0-1,0 0 0,0 0 0,0 0 0,0 0 1,0 1-1,1-1 0,-1 0 0,0 1 0,0-1 1,0 1-1,1-1 0,-1 1 0,0-1 0,0 1 1,1-1-1,-1 1 0,1 0 0,-1-1 0,0 1 0,1 0 1,-1 0-1,0 1 0,-9 11 259,0 1 1,1 1-1,0 0 0,1 0 1,1 1-1,-9 28 0,4-3-15,-12 66 0,18-66-138,1 1 0,2 53 0,3-75-82,1-1-1,1 1 1,1 0 0,1-1-1,1 0 1,14 36-1,-17-50-35,0 0 0,0-1 0,1 1 0,0-1 0,0 1 0,0-1 0,0 0 0,1-1 0,0 1 0,0 0 0,7 4 0,-9-7-8,0 1 0,0-1 0,0-1 0,1 1 0,-1 0 0,0-1 0,1 1 0,-1-1 0,0 1 0,1-1 0,-1 0 0,0 0-1,1 0 1,-1 0 0,0-1 0,1 1 0,-1-1 0,0 1 0,1-1 0,-1 0 0,0 0 0,0 0 0,0 0 0,0 0 0,0 0 0,0-1 0,3-1 0,2-4 8,-1 0-1,1 0 1,-1 0-1,0-1 1,0 1-1,-1-1 1,0-1 0,-1 1-1,4-10 1,-2 5 16,-1-1 0,-1 1 1,-1-1-1,1 0 0,1-23 1,-5 32-14,0 0 1,0 0 0,-1 0 0,1 0 0,-1 1 0,0-1 0,-1 0 0,1 0 0,-3-6-1,3 10-10,1 0 0,-1 0 0,0 0-1,1 0 1,-1 0 0,0 0-1,0 0 1,0 0 0,0 0 0,0 1-1,0-1 1,0 0 0,0 0-1,0 1 1,0-1 0,0 1-1,0-1 1,0 1 0,0-1 0,-1 1-1,1 0 1,0 0 0,0-1-1,0 1 1,-1 0 0,1 0 0,0 0-1,0 0 1,-1 1 0,1-1-1,0 0 1,0 0 0,0 1-1,-1-1 1,1 1 0,0-1 0,0 1-1,0-1 1,0 1 0,0 0-1,0-1 1,0 1 0,-1 1 0,-2 1-2,1 0 1,-1 0 0,0 1 0,1-1 0,0 1 0,0 0 0,0 0 0,1 0 0,-1 0 0,1 0-1,0 1 1,-2 5 0,1-2-6,1-1 0,0 0 0,1 1-1,-1 0 1,2-1 0,-1 1 0,1 9 0,0-16 3,0 0 1,0 1 0,0-1-1,0 1 1,0-1 0,0 0-1,1 1 1,-1-1-1,0 0 1,1 1 0,-1-1-1,1 0 1,0 0 0,-1 1-1,1-1 1,0 0 0,0 0-1,-1 0 1,1 0 0,0 0-1,0 0 1,0 0 0,0 0-1,2 0 1,-1 0 4,-1-1 0,1 0 0,0 1 0,-1-1 0,1 0 0,0 0 0,0 0-1,-1 0 1,1-1 0,0 1 0,-1 0 0,1-1 0,0 1 0,-1-1 0,1 0 0,2-1 0,6-4 26,0 0 0,0-1 0,0 0 0,12-12 1,22-27 45,74-99 0,-46 53-242,-70 89 130,0 0 0,1 0 1,0 0-1,0 0 0,0 0 0,6-4 1,-9 7 29,0 0 1,1 0 0,-1 0 0,0 0-1,0 0 1,0 0 0,1 0-1,-1 0 1,0 0 0,0 0 0,1 0-1,-1 0 1,0 0 0,0 0 0,0 0-1,1 0 1,-1 0 0,0 0 0,0 0-1,0 0 1,1 0 0,-1 0 0,0 0-1,0 1 1,0-1 0,1 0 0,-1 0-1,0 0 1,0 0 0,0 1-1,0-1 1,0 0 0,1 0 0,-1 0-1,0 0 1,0 1 0,0-1 0,0 0-1,2 20-89,-4 37 113,-1 67 349,3-121-355,0 0 0,1 0 0,-1-1 0,1 1 0,-1 0 0,1 0 0,0-1 0,0 1 0,0-1 0,0 1 0,3 3 0,-4-6-28,1 1 0,0-1-1,-1 1 1,1-1 0,0 1-1,-1-1 1,1 1-1,0-1 1,-1 1 0,1-1-1,0 0 1,0 0 0,0 1-1,-1-1 1,1 0-1,0 0 1,0 0 0,0 0-1,0 0 1,-1 0 0,1 0-1,0 0 1,0 0-1,0-1 1,-1 1 0,1 0-1,0 0 1,0-1 0,-1 1-1,1 0 1,0-1 0,0 1-1,-1-1 1,1 1-1,-1-1 1,1 1 0,0-1-1,-1 0 1,1 1 0,0-2-1,6-5-114,-1-1-1,-1 0 1,1 0 0,-1 0-1,0 0 1,-1-1 0,0 0-1,4-14 1,-2 8-29,16-42-264</inkml:trace>
</inkml:ink>
</file>

<file path=ppt/ink/ink3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6:55:49.29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31 12267,'3'4'1296,"21"-2"-680,9-4-200,11-2 488,4 0-168,7-1-127,3 0-209,-5-1 1768,0 0-1856,-19 3 24,-1 2 72</inkml:trace>
</inkml:ink>
</file>

<file path=ppt/ink/ink37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17:30.73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20 528 14563,'-17'121'2525,"16"-99"-2034,0 0 0,1 0 0,5 32 0,-5-49-397,1-1 0,0 0 0,0 1-1,0-1 1,1 0 0,-1 0 0,1 0 0,0 0 0,0 0 0,4 4-1,-5-7-73,0 0-1,0 0 0,0 0 1,0 0-1,0-1 0,0 1 1,1 0-1,-1-1 0,0 1 0,0-1 1,1 1-1,-1-1 0,0 0 1,1 1-1,-1-1 0,1 0 0,-1 0 1,0 0-1,1 0 0,-1 0 1,0 0-1,1-1 0,-1 1 1,0 0-1,1-1 0,-1 1 0,0-1 1,0 1-1,1-1 0,-1 0 1,0 1-1,0-1 0,0 0 0,0 0 1,2-1-1,4-4-12,0 0 0,-1-1 0,0 0 0,0 0 0,0 0 0,-1-1 0,0 1 0,0-1 0,-1 0 0,5-13 0,-1 0-12,-1 0 0,-1 0 0,5-27 0,-8 32-3,0 0 0,-1 0 0,-1 0 0,0 0-1,-1 0 1,-4-26 0,2 36-26,1 7 6,-2 12-14,2 21-18,10 27-6,-8-56 65,0 0 0,0 0 0,1 0 0,0 0 0,0 0 0,1 0 0,-1-1 0,1 1 0,4 5 0,-6-9 5,0 0-1,-1 0 0,1-1 1,0 1-1,-1-1 1,1 1-1,0 0 1,0-1-1,0 1 1,0-1-1,0 0 1,0 1-1,-1-1 1,1 0-1,0 1 0,0-1 1,0 0-1,0 0 1,0 0-1,0 0 1,0 0-1,0 0 1,1 0-1,0-1 5,0 1 0,0-1-1,0 0 1,0 0 0,0 0 0,0 0 0,-1 0-1,1-1 1,0 1 0,2-3 0,3-4 26,1-1 0,-2 0 0,9-14 0,-11 17-22,21-35 58,-1-2-1,-2 0 0,-2-1 0,-2-2 0,-2 0 1,-2 0-1,11-68 0,-23 108-64,-1-1 0,-1 1-1,1 0 1,-1-1 0,0 1 0,-1-1 0,-1-10 0,2 17-5,0 0 1,0-1-1,-1 1 1,1 0-1,0-1 1,0 1-1,0 0 1,0 0-1,0-1 1,0 1-1,0 0 1,-1 0-1,1-1 1,0 1 0,0 0-1,0 0 1,-1 0-1,1-1 1,0 1-1,0 0 1,0 0-1,-1 0 1,1 0-1,0-1 1,-1 1-1,1 0 1,0 0-1,0 0 1,-1 0 0,1 0-1,0 0 1,0 0-1,-1 0 1,1 0-1,0 0 1,-1 0-1,1 0 1,0 0-1,-1 0 1,-10 10 2,-4 17-14,7 1 5,0-1-1,1 1 1,2 0 0,-3 41-1,6-24-1,2-1-1,6 51 1,-5-82 5,0-1 1,1 0-1,1 1 1,0-1 0,0 0-1,1 0 1,0-1 0,13 23-1,-16-33 3,-1 0 0,1 0 0,0 1-1,0-1 1,0 0 0,0 0 0,1 0 0,-1 0-1,0 0 1,0-1 0,1 1 0,-1 0-1,0 0 1,3 0 0,-3-1 0,-1 0 1,1 0-1,0 0 0,0 0 1,0 0-1,0 0 0,-1 0 1,1 0-1,0 0 0,0 0 1,0-1-1,-1 1 0,1 0 1,0-1-1,-1 1 0,1 0 1,0-1-1,0 1 0,0-2 1,1 0 1,0 0 0,0-1 0,0 1 1,0-1-1,-1 1 0,1-1 0,-1 0 0,0 1 1,0-1-1,0 0 0,0 0 0,0-4 0,2-14 12,-1 0 0,-2 0-1,0 0 1,-1 0 0,-1 0 0,-1 0-1,-1 0 1,-1 1 0,-12-33 0,26 57-52,-1 1 0,1-1 1,0-1-1,0 0 0,1 0 1,-1-1-1,0 0 1,11 1-1,-13-4 41,0 1-1,0-1 1,0-1 0,0 1-1,0-1 1,0 0 0,-1-1-1,1 0 1,-1 0-1,12-7 1,-13 7 14,-1 0 0,0 0 0,0-1 0,0 1-1,0-1 1,-1 0 0,1 0 0,-1 0 0,0 0 0,0-1-1,-1 1 1,1-1 0,-1 0 0,0 1 0,2-9 0,-3 12-11,-1 0-1,0 1 1,0-1 0,0 0 0,1 1 0,-1-1 0,0 0 0,0 1 0,0-1 0,0 0 0,0 1 0,-1-1 0,1 0 0,0 0 0,0 1 0,0-1-1,0 0 1,-1 0 0,-7 3 80,6 0-81,0 0-1,0 0 1,0 0-1,0 0 1,0 0 0,1 1-1,-1-1 1,0 3 0,0 0-7,0 0 0,1-1 0,0 1 0,0 0 0,0 0 1,1 0-1,0 0 0,0 0 0,0 0 0,0-1 0,1 1 0,0 0 1,1 5-1,-1-8 1,-1 0-1,1 0 1,0 0 0,0 0 0,0 0 0,0 0-1,0 0 1,0-1 0,1 1 0,-1 0 0,0-1-1,1 1 1,0-1 0,-1 0 0,1 1 0,0-1-1,0 0 1,-1 0 0,1 0 0,0 0 0,0 0 0,0-1-1,0 1 1,0 0 0,0-1 0,1 0 0,-1 1-1,0-1 1,0 0 0,0 0 0,4-1 0,14-3 15,0-1 0,0 0 1,0-2-1,0 0 1,-1-2-1,18-10 0,-1 1 90,-35 18-91,-1 0 0,1 0 0,-1-1 1,1 1-1,-1 0 0,1 0 0,-1-1 1,0 1-1,1 0 0,-1-1 0,0 1 1,1-1-1,-1 1 0,0 0 0,1-1 1,-1 1-1,0-1 0,0 1 0,0-1 1,1 1-1,-1-1 0,0 1 1,0-1-1,0 1 0,0-1 0,0 1 1,0-1-1,0 1 0,0 0 0,0-1 1,0 1-1,0-1 0,0 1 0,0-1 1,-1 1-1,1-1 0,0 1 0,0-1 1,0 1-1,-1-1 0,-16-21 429,8 11-295,-2-5 52,-48-71 406,54 79-601,0-1 0,1-1 1,0 1-1,0 0 0,1-1 1,1 0-1,-1 1 0,0-12 1,3 19-27,0 0 1,0 1-1,0-1 1,0 1-1,0-1 1,0 0-1,1 1 1,-1-1-1,0 1 1,1-1-1,0 1 0,-1-1 1,1 1-1,0-1 1,0 1-1,0-1 1,0 1-1,0 0 1,0 0-1,0-1 1,0 1-1,0 0 1,1 0-1,-1 0 1,0 0-1,1 0 1,-1 1-1,4-2 1,3-1-295,0 1 1,1-1 0,0 2 0,14-2 0,-18 3 110,1 0 0,-1-1 0,1 0 0,-1 0 1,1 0-1,-1-1 0,0 0 0,0 0 0,6-3 0,-6-1-458</inkml:trace>
</inkml:ink>
</file>

<file path=ppt/ink/ink37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17:31.15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78 13307,'26'-17'1136,"4"2"-1024,9 4 2137,4 1-1697,7-3-32,1 1 136</inkml:trace>
</inkml:ink>
</file>

<file path=ppt/ink/ink37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17:31.55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0 109 12611,'50'102'2235,"-33"-63"-1265,3-1 0,25 38 0,-43-73-891,0 0 1,0 0-1,0-1 1,1 1-1,-1-1 1,1 1-1,0-1 1,0 0-1,0 0 1,5 2-1,-7-3-56,0-1 1,0 0-1,0 1 0,0-1 0,0 0 0,1 0 0,-1 0 0,0 0 0,0 0 0,0 0 0,0 0 0,0 0 0,0 0 0,0-1 0,0 1 0,0 0 0,1-1 0,-1 1 0,0-1 0,0 1 0,-1-1 0,1 1 0,0-1 0,0 0 0,0 1 0,0-1 0,0 0 0,-1 0 0,1 0 0,0 0 0,-1 0 0,1 0 0,-1 1 0,1-1 0,0-2 0,3-6 85,0-1 0,-1 1 0,0 0 0,-1-1 1,0 0-1,1-11 0,1-64 460,-3 52-356,-1-57 130,0 90-341,0 0 0,0 1 0,1-1 0,-1 0 0,0 0 0,0 0 1,0 0-1,0 0 0,0 0 0,0 1 0,0-1 0,0 0 0,0 0 0,1 0 0,-1 0 0,0 0 1,0 0-1,0 0 0,0 0 0,0 0 0,1 1 0,-1-1 0,0 0 0,0 0 0,0 0 0,0 0 1,0 0-1,1 0 0,-1 0 0,0 0 0,0 0 0,0 0 0,0 0 0,0 0 0,1 0 0,-1 0 1,0 0-1,0-1 0,0 1 0,0 0 0,0 0 0,1 0 0,-1 0 0,0 0 0,0 0 0,0 0 0,0 0 1,0 0-1,0-1 0,1 1 0,-1 0 0,0 0 0,0 0 0,0 0 0,0 0 0,0 0 0,0-1 1,0 1-1,0 0 0,0 0 0,0 0 0,0 0 0,0-1 0,0 1 0,0 0 0,0 0 0,0 0 1,3 5-3,-1 0 1,0 1-1,0-1 1,0 1 0,-1 0-1,2 7 1,7 27-29,-9-37 31,0-1-1,0 0 1,0 1 0,0-1-1,0 0 1,1 0-1,-1 0 1,1 0-1,0 0 1,-1-1 0,1 1-1,0 0 1,3 1-1,-5-3 0,1 1 0,0-1-1,-1 0 1,1 0 0,0 0 0,0 1-1,-1-1 1,1 0 0,0 0 0,-1 0-1,1 0 1,0 0 0,0 0 0,-1 0-1,1-1 1,0 1 0,-1 0-1,1 0 1,0-1 0,-1 1 0,1 0-1,0 0 1,-1-1 0,1 1 0,-1-1-1,1 1 1,0-1 0,-1 1 0,1-1-1,0 0 1,15-22 17,-13 18-17,51-99-154,-30 53 48,-23 49 89,-1 1-1,1-1 1,0 1-1,0 0 0,-1-1 1,1 1-1,0-1 1,1 1-1,-1 0 1,0 0-1,0 0 1,2-1-1,-3 1 11,0 1 0,1 0 0,-1 0 0,0 0 0,1 1 0,-1-1 1,0 0-1,0 0 0,1 0 0,-1 0 0,0 0 0,1 0 0,-1 0 0,0 0 0,0 1 0,1-1 0,-1 0 0,0 0 0,0 0 0,0 0 0,1 1 1,-1-1-1,0 0 0,0 0 0,0 1 0,1-1 0,-1 0 0,0 0 0,0 1 0,0-1 0,0 0 0,0 1 0,0-1 0,0 0 0,0 0 1,0 1-1,0-1 0,5 46-297,-4-32 299,-1-11-14,8 48-7,-8-47-8,1-1 0,0 1 0,0-1-1,1 1 1,-1-1 0,1 0 0,0 0 0,0 0-1,0 0 1,0 0 0,0 0 0,3 2 0,-4-4 6,0 0 0,0-1 1,0 1-1,0-1 0,0 1 1,0-1-1,1 1 0,-1-1 1,0 0-1,0 0 1,0 1-1,0-1 0,1 0 1,-1 0-1,0 0 0,0 0 1,0 0-1,1-1 0,-1 1 1,0 0-1,0-1 1,0 1-1,0 0 0,0-1 1,3-1-1,25-19-152,-28 20 166,29-26-232</inkml:trace>
</inkml:ink>
</file>

<file path=ppt/ink/ink37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17:32.49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102 823 13067,'-15'16'1335,"1"0"1,-23 32 0,32-41-1080,1 0 0,0 1 0,0-1 0,0 1 0,1 0 0,1 0 0,-1 0 0,1 0 0,1 0 0,-2 11 0,3-18-226,0 1 1,0-1-1,0 0 1,0 1-1,0-1 1,0 0-1,0 1 1,1-1-1,-1 0 1,0 0-1,1 1 1,-1-1-1,1 0 1,-1 0-1,1 1 1,-1-1-1,1 0 1,0 0-1,0 0 1,0 0-1,0 0 1,1 1-1,-1-2-13,0 1-1,0-1 1,1 1-1,-1-1 1,0 0-1,1 1 1,-1-1 0,0 0-1,1 0 1,-1 0-1,1 0 1,-1 0-1,0 0 1,1-1-1,-1 1 1,0 0-1,3-2 1,2 0-6,1-1 0,-1 0 0,0-1 0,0 1 0,0-1 0,-1-1 0,7-4-1,20-31 68,-28 32-75,2 1 1,-1 0-1,1 0 0,0 0 1,9-6-1,-14 12-7,-1 1 0,1-1 0,0 1 1,0-1-1,0 1 0,-1 0 0,1-1 0,0 1 1,0 0-1,0-1 0,0 1 0,0 0 0,0 0 1,0 0-1,0 0 0,0 0 0,0 0 0,0 0 1,0 0-1,0 0 0,-1 1 0,1-1 0,0 0 1,2 1-1,18 16-123,-19-15 138,-1 0 0,1 0 0,0-1 0,-1 1 0,1-1 0,0 1 0,0-1-1,0 0 1,0 1 0,1-1 0,-1 0 0,4 0 0,-6-1 7,1 0 0,0 0 0,0 0 0,0-1 0,-1 1 0,1 0 0,0-1 0,0 1 0,-1 0 0,1-1 0,0 1 0,0-1 0,-1 1 0,1-1 0,-1 0 0,1 1 0,-1-1 0,1 0 0,-1 1 0,1-1 0,-1 0 0,1 1 0,-1-1 0,0 0 0,1 0 1,-1 0-1,0 0 0,7-25 281,-6 13-210,0-1 0,-1 0 1,0 0-1,-1 0 0,0 0 0,-5-21 1,-3 5-577,-20-53 0,28 81 371,0 0 0,1 0 0,-1 0 1,1 0-1,0 0 0,-1-1 1,1 1-1,0 0 0,0 0 1,0-1-1,1 1 0,-1 0 0,0 0 1,2-4-1,16-29-1286,-3 9 589,-2-6 101,-1-1 0,-1 0-1,-1-1 1,-3 0 0,0 0-1,2-53 1,-12 65 1647,-1 19 27,0 15-57,0 15-503,1 0 0,1 0-1,2 1 1,5 49 0,-4-58-420,15 101-569,-14-107 388,1-1 0,0 0 0,1 0 0,1 0 1,0-1-1,0 0 0,11 17 0,-15-27 130,0 1 0,0 0-1,0-1 1,1 1 0,-1-1-1,0 0 1,1 1 0,-1-1-1,1 0 1,0 0 0,-1 0-1,1 0 1,0 0 0,0 0-1,-1 0 1,1-1 0,0 1-1,0-1 1,0 1 0,0-1 0,3 0-1,-2 0 29,0-1 0,-1 1 0,1-1 0,0 0 0,-1 0 0,1 0 0,-1 0 0,1-1-1,-1 1 1,0-1 0,0 1 0,1-1 0,2-3 0,3-4 274,0 0 0,-1 0 0,0-1 1,0 0-1,9-20 0,59-178 2825,-61 166-2781,0-2-139,-2-2 0,-2 0 0,-2 0-1,-2-1 1,1-64 0,-7 103-103,0 6-27,0 0 0,1 0 0,-1 1 0,0-1 0,0 0 0,0 0-1,-1 1 1,1-1 0,0 0 0,-1 0 0,1 1 0,-1-1 0,1 0 0,-1 1 0,0-1 0,0 1-1,-1-3 1,2 4-5,-1 0-1,1 0 0,0 0 0,-1 0 0,1 0 0,0 1 1,0-1-1,-1 0 0,1 0 0,0 0 0,0 0 0,0 0 1,-1 1-1,1-1 0,0 0 0,0 0 0,0 0 0,-1 1 1,1-1-1,0 0 0,0 0 0,0 1 0,0-1 1,0 0-1,0 0 0,-1 1 0,1-1 0,0 0 0,0 0 1,0 1-1,0-1 0,0 0 0,0 1 0,0-1 0,0 0 1,0 0-1,0 1 0,0-1 0,1 0 0,-1 0 0,0 1 1,-1 16 36,2 14 48,2 1 1,0 0-1,3-1 0,0 0 0,21 58 0,-10-47-6,1-1 0,2-1-1,40 61 1,-55-93-82,-3-5-5,1 1 0,-1-1 0,0 0-1,1 0 1,-1 0 0,1 0 0,0 0 0,0 0 0,0-1 0,4 3 0,-3-5-273,-9-8 89,-10-8-56,-16-7 68,0 2 0,-60-31 1,50 30 785,-46-33 1,85 54-539,-1-1 1,1 0 0,0 0-1,0 0 1,0 0 0,0 0-1,0-1 1,0 1 0,0-1-1,-2-4 1,4 6-51,0 1-1,0-1 1,0 0 0,0 0-1,0 0 1,0 0 0,0 0-1,0 1 1,0-1 0,0 0 0,0 0-1,1 0 1,-1 0 0,0 1-1,0-1 1,1 0 0,-1 0 0,1 1-1,-1-1 1,1 0 0,-1 0-1,1 1 1,-1-1 0,1 1 0,0-1-1,-1 0 1,1 1 0,0-1-1,-1 1 1,1 0 0,0-1 0,0 1-1,0-1 1,-1 1 0,1 0-1,0 0 1,0-1 0,1 1 0,24-8-255,0 2 1,1 0 0,54-3-1,-54 6 210,21-2-221</inkml:trace>
</inkml:ink>
</file>

<file path=ppt/ink/ink37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17:33.32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0 234 14723,'6'8'375,"0"0"0,0 0 0,-1 0 0,-1 1-1,0 0 1,6 15 0,1 2 271,-4-11-342,15 31 542,-20-42-734,0-1 1,1 1-1,-1-1 0,1 0 1,-1 0-1,1 0 1,0 0-1,0 0 1,5 3-1,-7-6-71,1 1-1,-1-1 1,0 1 0,1-1 0,-1 0-1,0 1 1,1-1 0,-1 0-1,1 0 1,-1 0 0,0 0 0,1 0-1,-1 0 1,1 0 0,-1-1-1,0 1 1,1 0 0,-1-1-1,1 1 1,-1-1 0,0 0 0,0 1-1,1-1 1,-1 0 0,0 0-1,0 0 1,0 0 0,0 0 0,0 0-1,1-1 1,4-5 83,-1 1 0,0-1 0,7-14 0,9-23 191,-1-1-1,22-80 1,-15 40-291,-26 83-26,-1 0-1,1-1 1,0 1 0,0 0 0,0 0 0,1 0-1,-1 0 1,2-3 0,-2 5 1,-1 0 0,0-1 1,0 1-1,0 0 0,1 0 0,-1 0 0,0 0 0,0 0 1,0 0-1,1 0 0,-1 0 0,0-1 0,0 1 1,1 0-1,-1 0 0,0 0 0,0 0 0,1 0 0,-1 0 1,0 0-1,0 0 0,1 0 0,-1 1 0,0-1 1,0 0-1,0 0 0,1 0 0,-1 0 0,0 0 0,0 0 1,1 0-1,-1 0 0,0 1 0,0-1 0,0 0 1,0 0-1,1 0 0,-1 0 0,0 1 0,0-1 0,0 0 1,0 0-1,0 1 0,3 4-7,-1 1 0,0-1 0,0 1 0,-1 0 0,2 6 0,1 14 4,20 77 46,-21-92-2,1 0-1,0 0 1,1 0 0,0-1-1,1 0 1,11 17 0,-16-25-19,1 0 1,-1 0-1,1 0 1,0-1 0,0 1-1,-1 0 1,1-1-1,0 1 1,0-1-1,0 0 1,1 0-1,-1 0 1,0 0-1,0 0 1,1 0-1,-1 0 1,0-1-1,1 1 1,-1-1-1,4 0 1,-2 0 7,-1-1 0,0 0 0,0 1 0,0-1 0,0-1 0,0 1 0,0 0 0,0-1 0,-1 1 0,1-1 0,0 0 0,-1 0 0,4-4 0,4-5 52,0 0 1,-1 0 0,-1-1 0,0-1-1,10-20 1,-6 8-98,-1-1-1,-1-1 1,-1 0 0,-2 0-1,0-1 1,3-43 0,-10 91-114,0 0 1,2 1 0,0-1 0,1 0 0,1 0 0,13 38-1,-17-57 92,0 0 0,1 1 0,-1-1-1,1 0 1,-1 0 0,1 0 0,0 0-1,-1-1 1,1 1 0,0 0-1,0 0 1,0 0 0,-1 0 0,1-1-1,0 1 1,0 0 0,0-1 0,0 1-1,0-1 1,2 1 0,-2-1-5,0 0 0,0 0 0,0 0-1,0 0 1,0 0 0,0-1 0,0 1 0,0 0 0,0-1 0,0 1 0,0-1 0,0 1-1,0-1 1,-1 1 0,1-1 0,0 0 0,0 1 0,1-3 0,3-4-137,0 0 0,0 0 0,0-1 0,4-10 0,-7 14 192,18-36-536</inkml:trace>
</inkml:ink>
</file>

<file path=ppt/ink/ink37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17:34.33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129 853 14899,'-5'1'207,"1"0"-1,0 1 0,0-1 1,-1 1-1,1 0 0,0 0 1,1 1-1,-1-1 0,0 1 1,1 0-1,0 0 0,-1 0 1,1 0-1,0 0 0,0 1 1,1-1-1,-1 1 0,1 0 1,-3 5-1,-4 9 444,1-1 0,-11 38 0,13-37-326,1 1-1,-3 28 0,7-41-249,1 1 1,-1-1 0,1 0 0,1 1-1,-1-1 1,1 1 0,0-1-1,0 1 1,1-1 0,4 11 0,-5-15-64,0-1 1,0 1 0,0-1 0,0 1-1,0-1 1,0 0 0,0 1 0,0-1-1,0 0 1,0 0 0,1 0 0,-1 0-1,1 0 1,-1 0 0,1 0 0,-1 0 0,1-1-1,-1 1 1,1-1 0,-1 1 0,3 0-1,-1-1-5,0 0 0,-1 0-1,1-1 1,0 1 0,0 0-1,0-1 1,-1 0 0,1 1-1,0-1 1,0 0 0,3-3-1,3-1-13,0-1-1,0 0 1,0-1-1,-1 0 1,10-10 0,1-4-43,-1-1 1,-1-1 0,-1-1 0,-1 0 0,-1-1 0,16-39 0,-30 64 46,0-1-1,0 1 1,0 0 0,0 0-1,0 0 1,0 0 0,0 0-1,0 0 1,0 0 0,0 0-1,0 0 1,0-1 0,0 1-1,1 0 1,-1 0 0,0 0-1,0 0 1,0 0 0,0 0-1,0 0 1,0 0 0,0 0-1,0 0 1,0 0 0,1 0-1,-1 0 1,0 0 0,0 0-1,0 0 1,0 0 0,0 0-1,0 0 1,0 0 0,0 0-1,1 0 1,-1 0 0,0 0-1,0 0 1,0 0 0,0 0-1,0 0 1,0 0 0,0 0-1,0 0 1,1 0 0,-1 0-1,0 0 1,0 0 0,0 0-1,0 1 1,0-1 0,0 0-1,0 0 1,0 0 0,7 9-165,6 20-90,-9-20 126,-4-8 127,0-1 0,0 1 1,1 0-1,-1 0 0,0 0 0,1-1 1,-1 1-1,0 0 0,1 0 0,-1-1 0,1 1 1,-1 0-1,1-1 0,0 1 0,-1-1 0,1 1 1,0 0-1,-1-1 0,1 0 0,0 1 1,-1-1-1,1 1 0,0-1 0,0 0 0,0 1 1,-1-1-1,1 0 0,0 0 0,0 0 1,0 0-1,0 0 0,0 0 0,-1 0 0,1 0 1,0 0-1,0 0 0,0 0 0,0-1 0,-1 1 1,1 0-1,0 0 0,0-1 0,-1 1 1,1-1-1,0 1 0,0-1 0,-1 1 0,1-1 1,0 1-1,-1-1 0,1 1 0,-1-1 1,1 0-1,-1 1 0,1-1 0,0-1 0,4-5 0,1-1 0,-1 0 0,7-15 0,-11 22 7,6-15 23,0-1 1,-1 0 0,-1 0 0,4-28 0,-7 44-56,0-1 0,-1 1 0,1 0 0,0 0 1,0 0-1,-1 0 0,1 0 0,0 0 0,0 1 1,0-1-1,4 0 0,18-8-216,-13 0 65,0 1-1,-1-2 1,1 1-1,-2-2 1,1 1-1,-2-1 1,1 0-1,9-20 1,1-3-645,25-67 0,1-36-715,-40 118 1301,0 0 0,-2 0 0,0-1 0,-2 1 0,0-25 0,-1 40 219,-1 1 0,1 0 0,-1 0 0,0 0 0,0 0 0,-2-5 0,3 7 21,0 1 1,-1-1-1,1 1 1,0-1-1,-1 1 0,1 0 1,0-1-1,0 1 1,-1 0-1,1-1 0,-1 1 1,1 0-1,0-1 1,-1 1-1,1 0 0,-1 0 1,1-1-1,-1 1 1,1 0-1,-1 0 1,0 0-1,1 0 4,-1 0 0,0 0 0,0 0 0,1 1-1,-1-1 1,0 0 0,1 1 0,-1-1 0,1 0 0,-1 1 0,0-1 0,1 1 0,-1-1 0,1 1 0,-1-1-1,1 1 1,-1-1 0,1 1 0,-1 1 0,-5 7 72,1 0 0,1 0 0,0 0 0,0 1 0,1 0 0,0 0 0,-2 13 0,-8 76 561,10-61-380,2-1-1,5 40 0,-3-63-220,1 0 0,0-1 0,1 1 0,1-1 0,0 0 1,1 0-1,0 0 0,14 23 0,-17-33-57,1 1 0,0-1 0,-1 1 0,1-1-1,1 0 1,-1 0 0,0 0 0,1 0 0,0-1 0,-1 0 0,6 3 0,-7-4-8,0 0 0,1-1 1,-1 1-1,1-1 0,-1 1 0,1-1 1,-1 0-1,1 1 0,-1-1 1,1-1-1,-1 1 0,1 0 0,-1-1 1,1 1-1,-1-1 0,1 0 0,-1 1 1,0-1-1,1-1 0,3-1 0,0-1-37,0-1 0,-1 1 0,0-1 0,0 0 0,0-1-1,0 1 1,-1-1 0,0 0 0,0 0 0,-1 0-1,5-11 1,2-9 107,12-46-1,-10 27 235,24-64 409,-14 46-262,-3 0 0,17-104 0,-32 141-401,-1 1 0,-2-1 1,-2-34-1,-2 48-83,-1 13-9,0 19 24,7 23 226,2 0-1,1-1 0,3 0 0,20 60 0,-17-59-21,3-1 1,1 0-1,3-1 0,25 42 0,-32-70-1012,-21-25-624,-16-9 551,0 0 1,-55-33-1,50 35 1209,1-1-1,-33-29 1,60 48-222,1 0 0,-1 0 0,1-1 0,0 1 0,-1 0 0,1-1 0,0 1 0,0-1 0,0 1 0,0-1 0,0 0-1,0 1 1,0-1 0,1 0 0,-1 0 0,1 1 0,-1-1 0,1 0 0,0 0 0,0-2 0,0 3-7,1-1 1,0 1-1,0 0 0,0-1 0,0 1 1,0 0-1,0 0 0,0 0 0,0-1 1,0 1-1,1 1 0,-1-1 0,0 0 1,1 0-1,-1 0 0,0 1 0,1-1 1,-1 1-1,1-1 0,0 1 0,-1-1 1,1 1-1,1 0 0,162-27 964,-115 22-995</inkml:trace>
</inkml:ink>
</file>

<file path=ppt/ink/ink37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17:34.92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16 1 14099,'-15'309'5304,"15"-308"-5300,0 7 101,0 0 0,1-1-1,0 1 1,3 11 0,-4-18-91,0 0 1,0 0 0,1 1-1,-1-1 1,1 0 0,-1 0 0,1 0-1,-1 0 1,1 0 0,0 0-1,-1 0 1,1 0 0,0 0 0,0 0-1,0 0 1,0-1 0,0 1-1,0 0 1,0 0 0,0-1 0,0 1-1,0-1 1,0 1 0,0-1-1,1 1 1,-1-1 0,0 0 0,0 0-1,0 0 1,1 1 0,-1-1-1,0 0 1,0 0 0,1-1 0,-1 1-1,2 0 1,10-4-46,0-1 1,0-1-1,0 1 1,-1-2-1,13-8 0,-8 5-189,0 1 0,22-9 0,-33 16 140,-1 0 0,0 1 0,1 0-1,-1 0 1,1 0 0,-1 0 0,1 1-1,-1 0 1,1 0 0,-1 1-1,1-1 1,6 3 0,-10-3 70,-1 0-1,1 1 1,0-1-1,0 1 1,-1 0 0,1-1-1,-1 1 1,1 0-1,-1 0 1,1 0-1,-1 0 1,1 0 0,-1 1-1,0-1 1,1 0-1,-1 1 1,0-1 0,0 0-1,0 1 1,0-1-1,0 1 1,-1 0 0,1-1-1,0 1 1,-1 0-1,1-1 1,-1 1 0,0 0-1,1 0 1,-1 0-1,0-1 1,0 1-1,0 0 1,0 0 0,-1 0-1,1-1 1,0 1-1,-1 0 1,1-1 0,-2 4-1,0 0 64,0-1 1,0 0-1,0 1 0,0-1 0,-1 0 0,0 0 0,0 0 1,0-1-1,0 1 0,-1-1 0,1 0 0,-1 0 0,0 0 1,-6 4-1,2-4-38,1 0 1,-1-1 0,0 0-1,0 0 1,0-1 0,0 0 0,0 0-1,0-1 1,0 0 0,0 0-1,0-1 1,-14-3 0,-6-5-47</inkml:trace>
</inkml:ink>
</file>

<file path=ppt/ink/ink37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17:35.36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0 178 14179,'5'0'198,"0"-1"0,0 0 0,-1 0 0,1 0 0,0 0 0,-1-1 0,1 0 1,-1 0-1,1 0 0,-1-1 0,0 1 0,0-1 0,0 0 0,0 0 0,-1 0 0,1-1 0,-1 1 0,0-1 0,0 0 0,0 0 0,-1 0 0,1 0 0,-1 0 1,0-1-1,0 1 0,0-1 0,-1 1 0,1-1 0,-1 0 0,0-7 0,3-37-77,-4 47-130,0 0-1,0 0 1,-1 0-1,1 0 1,0 0-1,-1 1 1,0-1 0,1 0-1,-3-4 1,3 6 3,0 0 1,-1-1-1,1 1 1,-1-1 0,1 1-1,0 0 1,-1-1-1,1 1 1,-1 0 0,1 0-1,-1-1 1,1 1-1,-1 0 1,1 0 0,-1 0-1,1 0 1,-1 0-1,1 0 1,-1-1 0,1 1-1,-1 0 1,1 0-1,-1 1 1,0-1-1,1 0 1,-1 0 0,1 0-1,-1 0 1,1 0-1,-1 1 1,1-1 0,-1 0-1,1 0 1,0 1-1,-1-1 1,-3 3-8,1-1-1,0 1 1,0-1 0,0 1 0,1 0-1,-1 0 1,1 1 0,-1-1 0,1 0-1,0 1 1,0 0 0,1-1 0,-3 7-1,-1 4-6,1 1 0,-4 19-1,5-18 25,1 0 0,1 0 0,1 31 0,0-42 2,0-1-1,0 1 1,1-1-1,0 0 1,0 1 0,0-1-1,0 0 1,1 0 0,0 0-1,0 0 1,0 0-1,0 0 1,0 0 0,1-1-1,0 1 1,0-1-1,0 0 1,0 0 0,4 4-1,-5-6-22,0 0-1,-1 0 1,1-1-1,0 1 1,0 0-1,0-1 0,0 1 1,0-1-1,-1 0 1,1 0-1,0 0 1,0 1-1,0-2 1,0 1-1,0 0 0,0 0 1,0-1-1,0 1 1,0-1-1,0 1 1,-1-1-1,1 0 1,0 0-1,0 0 1,-1 0-1,1 0 0,0 0 1,-1 0-1,2-2 1,3-3-55,0 0 0,-1 0 0,0 0 0,0-1 0,-1 0 1,4-7-1,17-37-98,-1-8-59</inkml:trace>
</inkml:ink>
</file>

<file path=ppt/ink/ink37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17:35.76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43 0 12787,'-4'8'328,"0"1"1,0-1-1,0 1 1,1-1-1,1 1 0,-3 10 1,-6 57 1052,10-63-880,-2 25-141,1 1 0,2-1 0,2 1 0,2-1 1,1 0-1,2 0 0,1 0 0,2-1 1,23 56-1,-32-93-359,1 6 21,0-1 1,1 1-1,0-1 0,0 0 1,4 6-1,-6-10-16,-1 0 0,1 0-1,0 0 1,0-1 0,0 1 0,-1 0 0,1 0 0,0-1-1,0 1 1,0-1 0,0 1 0,0-1 0,0 1-1,1-1 1,-1 0 0,0 1 0,0-1 0,0 0-1,0 0 1,0 0 0,0 0 0,1 0 0,-1 0 0,0 0-1,0 0 1,0 0 0,0-1 0,0 1 0,0 0-1,1-1 1,-1 1 0,0-1 0,0 1 0,1-2-1,10-7-1,0-1 0,-1-1 0,0 0 0,0 0 0,10-16 0,4-3-86,-5 5-8,-6 8-54,23-23-1,-33 36 101,-1 1 1,1 0-1,0 0 1,0 0-1,0 1 0,0-1 1,1 1-1,-1 0 1,1 0-1,-1 0 0,1 1 1,6-2-1,-9 3 33,0 0 0,-1 0 0,1 1-1,-1-1 1,1 0 0,0 1 0,-1-1-1,1 1 1,-1-1 0,1 1 0,0 0-1,-1-1 1,0 1 0,1 0 0,-1 0-1,0 0 1,1 0 0,-1 1 0,0-1 0,0 0-1,0 0 1,0 1 0,0-1 0,0 0-1,1 4 1,2 3-3,0 1 0,0 0-1,2 12 1,-2-9-3,14 64 462,-19-97 182,3-40 0,-1 50-519,-1 6-92,0-10-2,1 0 0,1 0 0,0 0 0,6-19 1,-7 30-16,1 0 0,-1 0 0,1 1 0,0-1 0,0 1 0,0-1 0,0 1 0,1 0 0,-1 0 0,1 0 0,0 0 0,0 1 0,0-1 0,0 1 0,0-1 0,0 1 0,1 0 0,-1 0 0,1 1 0,0-1 0,6-1 0,35-6-148,-33 8-162,-1-1-1,1-1 1,-1 1 0,17-8-1,-28 10 279,1 0 0,0-1 0,0 1 0,-1 0-1,1 0 1,0-1 0,0 1 0,-1-1 0,1 1-1,0-1 1,-1 1 0,1-1 0,0 1 0,-1-1 0,1 0-1,-1 1 1,1-1 0,-1 0 0,0 1 0,1-1 0,-1 0-1,0 1 1,1-1 0,-1 0 0,0 0 0,0 0 0,1 1-1,-1-1 1,0 0 0,0 0 0,0 0 0,0 1 0,0-1-1,0 0 1,-1 0 0,1 0 0,0 1 0,0-1-1,0 0 1,-1 0 0,1 0 0,0 1 0,-1-1 0,1 0-1,-1 1 1,1-1 0,-1 0 0,-14-13-515</inkml:trace>
</inkml:ink>
</file>

<file path=ppt/ink/ink37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17:36.19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76 13539,'32'-13'1272,"5"3"-1096,3-7-280,2-1 944,2 0-528</inkml:trace>
</inkml:ink>
</file>

<file path=ppt/ink/ink3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6:55:49.91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 15099,'0'7'1040,"2"7"-743,-2 2-81,2 9 424,1 2-112,2 6-152,2-2-24,3 4-32,3-4 8,1-6-128,3-3-72,3-7-304,3-4-192,3-6-312,0-7 560,0-5-128,1-2-88</inkml:trace>
</inkml:ink>
</file>

<file path=ppt/ink/ink38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17:36.61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76 1 15459,'-7'11'482,"-8"12"449,-21 43 0,33-58-837,0 0 0,0 0 0,1-1 0,0 1 1,1 1-1,-1-1 0,1 0 0,1 0 0,0 0 1,1 11-1,-1-17-73,0 0 1,0 0-1,0 0 1,0 0 0,1 0-1,-1 0 1,1 0-1,0 0 1,0 0-1,-1 0 1,1 0 0,0-1-1,0 1 1,1 0-1,-1-1 1,0 1 0,1 0-1,-1-1 1,1 1-1,-1-1 1,1 0-1,0 0 1,-1 0 0,1 0-1,0 0 1,0 0-1,0 0 1,0 0-1,0 0 1,0-1 0,0 1-1,0-1 1,0 0-1,0 0 1,0 0-1,0 0 1,0 0 0,0 0-1,0 0 1,4-1-1,-1 0 8,0-1 0,1 1-1,-1-1 1,0 0 0,0-1-1,0 1 1,0-1 0,-1 0 0,1 0-1,-1-1 1,0 1 0,0-1-1,0 0 1,5-5 0,-4 2-23,-1 0 1,0 0 0,0 0-1,-1 0 1,1-1 0,-1 1-1,-1-1 1,0 0 0,0 1-1,0-1 1,-1 0 0,0-1-1,-1-13 1,0 22-15,0-1 0,0 1 0,0 0 0,0-1 0,0 1 0,0-1 0,0 1 0,0-1 0,0 1-1,0-1 1,-1 1 0,1 0 0,0-1 0,0 1 0,0-1 0,-1 1 0,1 0 0,0-1 0,0 1 0,-1 0 0,1-1 0,0 1 0,-1 0 0,1-1 0,0 1 0,-2 0 0,-5 7-152,-4 20-55,7-7 12,-3 38 0,7-53 151,0 1 0,0-1 0,0 0 0,1 0 0,-1 1-1,1-1 1,1 0 0,-1 0 0,1 0 0,0 0 0,0 0 0,5 7 0,-6-10 112,0 0-1,0-1 1,1 1 0,-1-1 0,1 0-1,-1 1 1,1-1 0,-1 0 0,1 0-1,0 0 1,0 0 0,-1 0 0,1-1 0,0 1-1,0 0 1,0-1 0,0 1 0,0-1-1,0 0 1,3 0 0,0 0-51,-1 0 1,0-1-1,0 0 1,1 0-1,-1 0 1,0 0-1,0-1 1,0 0-1,5-3 1,33-24 88</inkml:trace>
</inkml:ink>
</file>

<file path=ppt/ink/ink38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17:37.02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111 304 13987,'-2'-1'90,"-1"1"-1,1 0 1,-1-1-1,1 1 1,0 0-1,-1 1 1,1-1-1,0 0 1,-1 1-1,1-1 1,0 1-1,-1 0 1,1-1-1,0 1 1,0 0-1,0 0 1,0 1-1,0-1 1,0 0-1,-3 3 1,3-1-11,-1 0 1,0 0-1,1 1 1,0-1-1,0 1 1,0-1-1,0 1 0,0 0 1,1 0-1,0 0 1,-2 5-1,2-3-39,0 1 0,0 0-1,0 0 1,1-1 0,0 1 0,0 0 0,0 0-1,1 0 1,0-1 0,1 1 0,-1 0 0,1-1-1,1 1 1,3 8 0,-5-13-29,1 0 0,-1 0-1,0 0 1,1 0 0,-1 0 0,1-1 0,0 1-1,0 0 1,-1-1 0,1 1 0,0-1 0,0 0-1,1 1 1,-1-1 0,0 0 0,0 0 0,0-1-1,1 1 1,-1 0 0,1-1 0,-1 1 0,0-1-1,1 0 1,-1 0 0,1 0 0,-1 0 0,0 0-1,1-1 1,-1 1 0,1 0 0,-1-1-1,0 0 1,0 0 0,1 0 0,-1 0 0,0 0-1,0 0 1,4-3 0,2-2 32,-1 0 0,0 0 0,0 0 0,0-1 0,-1 0 0,1-1 0,-2 1 0,10-17 0,-7 9-21,-1-1-1,-1 0 1,0 0-1,-1-1 1,-1 0-1,-1 0 1,0 0-1,-1 0 1,-1 0-1,0-20 1,-2 26-67,0-1 1,0 1 0,-1 0-1,0 0 1,-1 0-1,0 0 1,0 0-1,-2 1 1,1 0 0,-1-1-1,-1 2 1,0-1-1,0 0 1,-1 1-1,0 1 1,-11-12-1,15 17 25,1 1 0,-1-1-1,0 1 1,0 0 0,0 0 0,0 0-1,0 1 1,-1-1 0,1 1-1,0-1 1,-1 1 0,1 0-1,-1 0 1,1 1 0,-1-1-1,0 1 1,1 0 0,-1 0-1,0 0 1,1 0 0,-1 1-1,1-1 1,-1 1 0,1 0-1,-1 0 1,1 0 0,-4 2-1,2 0 12,0 0-1,0 1 1,0 0-1,1-1 0,0 1 1,0 1-1,0-1 1,0 1-1,1-1 0,-1 1 1,1 0-1,1 0 0,-1 1 1,1-1-1,-4 11 1,4-11 7,1 0 1,0 0-1,0 0 1,0 0 0,0-1-1,1 1 1,0 0-1,0 0 1,0 0 0,0 0-1,1 0 1,0 0-1,0 0 1,0 0 0,1 0-1,2 4 1,-2-5-17,1-1 0,-1 1 0,1 0 1,0-1-1,0 0 0,1 0 0,-1 0 1,1 0-1,-1-1 0,1 1 0,0-1 1,0 0-1,0 0 0,0 0 0,0 0 1,1-1-1,-1 0 0,6 1 0,20 3-167,1-1 0,33 0 0,44 6-159,-89-7 317,0 0-1,0 2 0,29 11 1,-43-14 52,0 0 1,-1 1 0,1-1-1,0 1 1,-1 0 0,0 1 0,1-1-1,-1 1 1,-1 0 0,1 0-1,0 0 1,-1 0 0,0 0 0,0 1-1,0 0 1,-1-1 0,4 10-1,-6-14-9,0 1-14,0-1 0,0 0 0,0 0 0,0 0 0,0 1 1,0-1-1,0 0 0,0 0 0,0 0 0,0 1 0,1-1 0,-1 0 0,0 0 0,0 0 0,0 0 0,0 1 0,0-1 0,0 0 0,0 0 0,1 0 1,-1 0-1,0 0 0,0 1 0,0-1 0,0 0 0,1 0 0,-1 0 0,0 0 0,0 0 0,0 0 0,1 0 0,-1 0 0,0 0 0,1 0 0,4-2 30</inkml:trace>
</inkml:ink>
</file>

<file path=ppt/ink/ink38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17:37.70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 1 13987,'-2'4'102,"1"0"1,1 0-1,-1 0 1,1 0-1,-1 0 1,1 0-1,0 0 1,1 1-1,-1-1 0,1 0 1,1 5-1,0 4 96,38 244 1291,-25-191-1013,43 118-1,-55-175-396,1-1-1,0 1 1,1-1-1,5 8 1,-9-14-47,0-1-1,0 0 1,0 0-1,0 1 1,1-1 0,-1 0-1,0 0 1,1 0 0,-1 0-1,1 0 1,-1-1 0,3 2-1,-3-2-4,0 0-1,0 1 1,0-1 0,0 0-1,0 0 1,0-1-1,0 1 1,0 0-1,0 0 1,0 0 0,0-1-1,0 1 1,-1 0-1,1-1 1,0 1 0,0-1-1,0 1 1,0-1-1,-1 1 1,1-1-1,0 1 1,0-1 0,-1 0-1,1 0 1,2-3 43,-1 1 0,0 0 0,0-1 0,0 1-1,0-1 1,-1 0 0,0 0 0,0 0 0,0 1 0,0-1 0,0 0 0,0-6 0,-1-49 272,-1 31-426,-2 1 1,-1-1 0,0 1-1,-2 1 1,-11-29 0,9 41-253,7 21 98,5 23 39,-1-21 187,0 1-1,0-1 1,1-1 0,1 1-1,-1-1 1,1 1-1,1-1 1,0-1-1,11 13 1,-14-17 23,0 0-1,1-1 1,-1 1 0,1 0 0,0-1 0,0 0 0,0 0 0,0 0-1,0-1 1,1 1 0,-1-1 0,0 0 0,1 0 0,-1-1 0,1 1 0,-1-1-1,0 0 1,1 0 0,-1 0 0,1-1 0,-1 0 0,1 1 0,4-3-1,-1 0 21,1-1-1,-1 0 0,0 0 0,0 0 0,0-1 1,-1-1-1,1 1 0,-1-1 0,-1 0 0,1-1 0,-1 0 1,0 0-1,0 0 0,-1-1 0,0 1 0,-1-1 1,8-16-1,-4 2-6,0 0 0,-1-1 0,-1 1 0,-1-1 0,4-42 1,-11 36-119,2 27-5,2 14 58,-1-8 34,-1 0-1,1-1 1,1 1-1,-1 0 1,0-1 0,1 1-1,0-1 1,0 1-1,0-1 1,0 0-1,0 0 1,1 0 0,-1 0-1,1 0 1,0 0-1,0-1 1,0 1-1,4 1 1,-3-2-5,-1-1 1,1 1-1,0-1 1,0 0-1,0-1 1,0 1-1,0-1 0,0 1 1,0-1-1,0 0 1,0-1-1,0 1 1,0-1-1,0 0 1,0 0-1,0 0 0,7-3 1,0-1-38,0 0-1,-1-1 1,1 0 0,-1-1 0,13-11-1,43-45-386,-44 40 220,-21 22 210,-1 1 0,0 0 0,0 0 0,0 0 0,0 0 0,0 0 0,0-1 0,1 1 0,-1 0 0,0 0 0,0 0 0,0 0 0,0 0 0,1 0 0,-1 0 0,0 0 0,0 0 0,0-1 0,1 1 1,-1 0-1,0 0 0,0 0 0,0 0 0,1 0 0,-1 0 0,0 0 0,0 0 0,0 0 0,1 1 0,-1-1 0,0 0 0,0 0 0,0 0 0,1 0 0,-1 0 0,0 0 0,4 9-70,1 21 110,-4-20-43,4 24 8,2 0 1,2 0 0,1-1 0,2-1 0,1 1 0,1-2 0,2 0 0,1-1 0,1 0-1,1-2 1,38 43 0,23 7-147,-50-51 100,-2 1-1,30 38 1,-56-62 59,1 0 0,0 0-1,-1 0 1,0 0 0,0 0 0,0 1 0,-1-1 0,1 0-1,-1 1 1,1 4 0,-2-7 5,0 0 0,0 0 0,0 0 0,0 0 0,0-1 0,-1 1 0,1 0 0,-1 0 0,1 0 0,-1-1 0,0 1 0,1 0 0,-1-1 0,0 1 0,0-1 0,0 1 0,0-1 0,-1 1 0,1-1 0,0 0 0,0 1-1,-1-1 1,1 0 0,-1 0 0,1 0 0,-1 0 0,-2 1 0,-2 0 59,1 0 0,0 0 0,-1-1 0,1 0 1,0 0-1,-1 0 0,0-1 0,1 0 0,-1 0 0,1 0 0,-1 0 0,1-1 0,-1 0 0,1 0 0,-1-1 0,-4-2 0,-4-1 81,1 0 0,0-2 0,0 1-1,1-2 1,-12-8 0,11 6-105,2 0 0,-1 0 0,2-1 0,-1 0 0,2-1 0,-1 0 0,1 0 0,1-1 0,1 0-1,0-1 1,0 0 0,-6-20 0,9 22-105,1 0 1,1-1-1,0 1 0,0-1 0,1 1 0,1-1 0,0 0 0,1 1 0,0-1 1,1 1-1,0-1 0,1 1 0,1 0 0,0 0 0,7-15 0,4-1-366,2 2-1,1 0 0,38-44 0,6-7-157,-36 40 193</inkml:trace>
</inkml:ink>
</file>

<file path=ppt/ink/ink38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17:38.10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 0 17884,'-2'14'1336,"5"14"-1224,6 10-64,2 5 472,7 12-512,3 2-8,5 10-120,4 1-232,-3-7 320,0-3-40,4-7-40</inkml:trace>
  <inkml:trace contextRef="#ctx0" brushRef="#br0" timeOffset="1">406 949 13923,'-3'7'1704,"3"-3"-919,3 2 2471,-2-9-2800,10 3-296,0 0-120</inkml:trace>
</inkml:ink>
</file>

<file path=ppt/ink/ink38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17:44.07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30 11779,'1'205'4122,"6"286"-2615,-5-462-1479,0-27-16,0-7-1,5-44 4,4-55 8,-4 0 0,-5 0-1,-14-131 1,11 223-17,1 6-2,-1 0 1,0 0-1,0 0 1,0 0-1,-1 0 1,-3-8-1,3 15 3,0 6-7,0 10-4,2 314 25,0-298-17,0-26 0,0-1-1,0 1 0,1-1-1,-1 0 1,1 1 0,2 6-1,-3-13-2,0 0 0,0 1 0,0-1 0,0 0 0,0 0 0,0 0 0,1 1 0,-1-1 0,0 0 0,0 0 0,0 0-1,0 0 1,0 1 0,0-1 0,1 0 0,-1 0 0,0 0 0,0 0 0,0 0 0,0 0 0,1 1 0,-1-1 0,0 0-1,0 0 1,0 0 0,1 0 0,-1 0 0,0 0 0,0 0 0,0 0 0,1 0 0,-1 0 0,0 0 0,0 0 0,0 0-1,1 0 1,-1 0 0,0 0 0,0 0 0,1 0 0,-1 0 0,0 0 0,0-1 0,0 1 0,0 0 0,1 0 0,-1 0 0,0 0-1,0 0 1,0 0 0,0-1 0,1 1 0,7-12-2,2-10 2,-2-2 0,0 1 0,-2-1 0,5-29 0,8-103 14,-18 152-12,2-28 66,-1-1 0,-1 1 0,-6-60 0,-3 69 18,8 23-82,0-1 1,0 1-1,-1 0 1,1-1 0,0 1-1,-1-1 1,1 1-1,0 0 1,-1-1-1,1 1 1,-1 0-1,1-1 1,-1 1-1,1 0 1,-1-1-1,1 1 1,-1 0-1,1 0 1,-1 0-1,1 0 1,-1 0-1,0-1 1,0 2 3,0-1-1,-1 1 1,1 0-1,0-1 1,0 1 0,0 0-1,0 0 1,0 0-1,0 0 1,0 0 0,0 0-1,0 0 1,0 0-1,0 0 1,0 0 0,1 1-1,-1-1 1,1 0-1,-1 0 1,1 1 0,-1 2-1,-6 16 58,1 1-1,1-1 1,-5 39-1,2 66-182,8-119 94,0 84-292,0-79 289,1 1 0,1-1 0,0 0 0,1 0 1,5 16-1,-8-26 20,1 0 0,-1 0 0,0 0 1,1-1-1,0 1 0,-1 0 0,1 0 0,0 0 0,-1 0 1,1-1-1,0 1 0,0 0 0,-1-1 0,1 1 0,0-1 1,1 2-1</inkml:trace>
</inkml:ink>
</file>

<file path=ppt/ink/ink38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17:45.37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60 1 10426,'-4'6'208,"1"0"0,0 1 0,0-1 0,1 1 0,-1 0-1,2 0 1,-1 0 0,0 8 0,-3 63 559,4-42-525,-11 542 1723,14-559-1769,0-31 63,3-35 0,-2-15-56,-2 1 0,-9-88 0,3 124-94,1 18-29,0 12 26,1 12-67,0 0 1,1-1-1,1 1 0,1 26 0,0-1-7,-1 81-19,1-122-13,0 0-1,0 0 0,0 0 0,0-1 1,0 1-1,0 0 0,0 0 1,0 0-1,1 0 0,-1 0 0,0 0 1,0 0-1,1-1 0,-1 1 1,1 0-1,-1 0 0,1 0 0,0 1 1,0-3 0,-1 1 0,1 0-1,-1 0 1,1 0 0,-1-1 0,1 1 0,-1 0 0,1-1 0,-1 1 0,0 0 0,1-1 0,-1 1-1,0-1 1,1 1 0,-1-1 0,0 1 0,1-1 0,-1 1 0,0-1 0,0 1 0,1-1 0,13-38-1,1-19 56,-4-1 0,-1 0-1,-4-1 1,-1-99 0,-5 149-25,0 0 1,0-1 0,-1 1-1,-1 0 1,-3-13 0,5 23-30,0 0 1,0 0 0,0 0 0,0 0-1,0 1 1,0-1 0,0 0-1,0 0 1,0 0 0,0 0 0,0 1-1,0-1 1,0 0 0,-1 0 0,1 0-1,0 0 1,0 0 0,0 0-1,0 1 1,0-1 0,0 0 0,0 0-1,-1 0 1,1 0 0,0 0-1,0 0 1,0 0 0,0 0 0,0 1-1,-1-1 1,1 0 0,0 0-1,0 0 1,0 0 0,0 0 0,0 0-1,-1 0 1,1 0 0,0 0-1,0 0 1,0 0 0,0 0 0,-1 0-1,1 0 1,0 0 0,0 0-1,0-1 1,0 1 0,0 0 0,-1 0-1,1 0 1,0 0 0,0 0-1,0 0 1,0 0 0,0 0 0,0 0-1,-1-1 1,1 1 0,0 0-1,0 0 1,0 0 0,0 0 0,-4 17 44,1 26 192,1 0 0,3-1 0,1 1 0,2 0 0,11 46 0,-14-88-224,0 7 60,1-1 1,-1 1-1,2-1 0,-1 1 1,1-1-1,1 0 0,-1 0 1,7 9-1,6-1 291</inkml:trace>
</inkml:ink>
</file>

<file path=ppt/ink/ink38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17:46.30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151 1 8106,'0'19'424,"-2"0"0,0 0-1,-1 0 1,-1-1 0,-1 1 0,-12 32 0,0 1 452,2-2-69,0-5-166,3 0 1,1 1-1,2 0 0,-2 49 0,14-74-464,-3-21-175,0 1 1,0-1-1,0 0 0,0 0 0,1 1 0,-1-1 1,0 0-1,0 0 0,0 0 0,1 1 0,-1-1 1,0 0-1,0 0 0,0 0 0,1 0 1,-1 1-1,0-1 0,0 0 0,1 0 0,-1 0 1,0 0-1,1 0 0,-1 0 0,0 0 1,0 0-1,1 0 0,-1 0 0,0 0 0,1 0 1,-1 0-1,0 0 0,0 0 0,1 0 0,-1 0 1,2-1-6,0-1 1,0 1-1,-1-1 0,1 1 1,-1-1-1,1 1 1,-1-1-1,0 0 1,1 0-1,-1 1 0,0-1 1,0 0-1,1-4 1,4-10-16,-1 0 0,-1 0 0,0-1-1,-1 1 1,1-32 0,-5-85-19,1 132 37,0-20 3,-2 0 0,0 0 0,-1 1 0,-1-1 0,0 0 0,-2 1 0,-9-21 0,15 40-2,0 0-1,-1 0 0,1 1 0,0-1 0,-1 0 0,1 0 0,-1 0 0,1 1 0,-1-1 0,1 0 0,-1 1 0,1-1 0,-1 0 0,0 1 0,0-1 1,1 1-1,-1-1 0,0 1 0,0-1 0,1 1 0,-1 0 0,-1-1 0,1 1 0,1 0 0,-1 1 1,0-1-1,1 0 0,-1 1 0,1-1 0,-1 1 1,1-1-1,-1 1 0,1-1 0,-1 1 0,1-1 0,-1 1 1,1-1-1,0 1 0,-1 0 0,1-1 0,0 1 1,-1-1-1,1 1 0,0 1 0,-3 8 3,0 1 1,-2 17-1,5-25-3,-8 64 35,4 0-1,2 1 0,10 95 1,-7-154-24,-1-5-2,0 1 0,1-1 0,-1 1 0,1-1 0,0 1 0,1-1 0,-1 0 0,1 0 0,-1 1 0,5 6 0,-5-11-6,-1 1 0,1 0-1,-1-1 1,1 1-1,-1-1 1,1 0-1,-1 1 1,1-1-1,0 1 1,-1-1 0,1 0-1,-1 1 1,1-1-1,0 0 1,-1 0-1,1 1 1,0-1-1,0 0 1,-1 0-1,1 0 1,0 0 0,-1 0-1,1 0 1,0 0-1,0 0 1,-1 0-1,1 0 1,0-1-1,-1 1 1,1 0-1,0 0 1,-1-1 0,1 1-1,0 0 1,-1-1-1,1 1 1,-1-1-1,1 1 1,-1-1-1,1 1 1,-1-1 0,2 0-1,1-3 9,1 0 0,-1 0 0,0-1-1,0 1 1,3-7 0,2-7 8,0-1 1,-1-1-1,-1 1 0,-1-1 0,4-29 0,-5 13 3,-1 1 0,-2-48 1,-3 62 8,-4-33 1,5 49-16,-1-1-1,1 1 1,-1 0 0,0-1-1,0 1 1,0 0 0,-1 0-1,1 0 1,-1 0 0,-6-6 0,9 10-12,-1 0 1,0 1 0,1-1 0,-1 0 0,0 1 0,1-1-1,-1 1 1,0-1 0,0 1 0,1-1 0,-1 1-1,0-1 1,0 1 0,0 0 0,0 0 0,0-1-1,1 1 1,-1 0 0,0 0 0,0 0 0,0 0 0,0 0-1,0 0 1,0 0 0,0 0 0,0 0 0,0 1-1,1-1 1,-1 0 0,0 0 0,0 1 0,0-1 0,0 1-1,1-1 1,-1 1 0,0-1 0,0 1 0,1-1-1,-1 1 1,0 0 0,1-1 0,-1 1 0,0 1 0,-2 2 15,0 0 0,0 1 1,1-1-1,0 1 1,-4 9-1,-1 10 35,2 0 1,0 0-1,2 0 0,-1 30 0,4 101 59,1-137-110,6 82 15,-3-68 81,-2 0 0,-1 0-1,-1 0 1,-2 1 0,-9 51-1,0-45-4</inkml:trace>
</inkml:ink>
</file>

<file path=ppt/ink/ink38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22:21.00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 92 19556,'-4'6'-624,"38"-29"32,-2-2-96,-9 7 472,-6-1-136,-4 6-112</inkml:trace>
</inkml:ink>
</file>

<file path=ppt/ink/ink38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22:22.27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83 25 13747,'-13'0'1391,"4"-1"-257,1 1 0,0 1 1,-14 2-1,21-3-966,4 1-140,1 0 1,0-1-1,-1 1 1,1-1-1,0 1 1,-1-1-1,1 0 1,5-1-1,0 1-1,134 3 60,-60 0-271,145-12 1,-211 5-29,-28 2-148,-31 1-129,-38 4 578,-82 15-1,-42 3 81,177-23-45,15-3-51,12 4-71,0 1 0,0 0 0,-1 0-1,1-1 1,0 1 0,0 0-1,0-1 1,0 1 0,0 0 0,0-1-1,0 1 1,-1 0 0,1-1-1,0 1 1,0 0 0,0-1 0,0 1-1,1 0 1,-1-1 0,0 1-1,0 0 1,0-1 0,0 1 0,0 0-1,0-1 1,0 1 0,1 0-1,-1 0 1,0-1 0,0 1 0,0 0-1,1-1 1,-1 1 0,2-2-3,0 0 1,0 1 0,0-1-1,0 1 1,1-1-1,-1 1 1,0 0-1,1-1 1,-1 1-1,1 1 1,-1-1 0,1 0-1,-1 0 1,5 1-1,41-4-17,-38 4 13,157 1 16,-96 1-276,108-9-1,-155 2-336,-24 5 593,0 0 0,0 0 0,0 0 0,0 0 0,0 0 0,0 0 0,0-1 0,0 1 0,0 0 0,0 0 0,0 0 0,0 0 0,0 0 0,0 0 0,0 0 0,0 0 0,0 0 0,0 0 0,0 0 0,0 0 0,0 0 0,0 0 0,0 0 0,0 0 0,0 0 0,0 0 0,0 0 0,0-1 0,0 1 0,0 0 0,0 0 0,0 0 0,0 0 0,0 0 0,0 0 0,0 0 0,0 0 0,1 0 0,-1 0 0,0 0 0,0 0 0,0 0 0,0 0 0,0 0 0,0 0 0,0 0 0,0 0 0,-15 0-22,-464 13 852,466-14-879,14 0 17,24 1-55,-6-1-69,139-14 1947,-100 9-1481</inkml:trace>
</inkml:ink>
</file>

<file path=ppt/ink/ink38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22:23.49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12 19 13787,'-10'-12'1343,"10"11"-1319,0 1 0,-1 0 1,1 0-1,0 0 1,0 0-1,0 0 1,0-1-1,0 1 1,0 0-1,0 0 0,0 0 1,0 0-1,0-1 1,0 1-1,0 0 1,0 0-1,0 0 1,0 0-1,0-1 1,0 1-1,0 0 0,0 0 1,0 0-1,0 0 1,0-1-1,0 1 1,0 0-1,1 0 1,-1 0-1,0 0 1,0 0-1,0-1 0,0 1 1,0 0-1,0 0 1,1 0-1,-1 0 1,0 0-1,24 0 937,-10 2-853,212 4 289,18 3-536,-240-9 124,0 1 0,0 0 0,0-1 0,0 1-1,0 1 1,0-1 0,4 3 0,-8-4 12,1 0 0,0 1 1,0-1-1,-1 1 0,1-1 0,-1 1 1,1-1-1,0 1 0,-1 0 1,1-1-1,-1 1 0,0 0 0,1-1 1,-1 1-1,1 0 0,-1 0 0,0-1 1,0 1-1,1 0 0,-1 0 1,0-1-1,0 1 0,0 0 0,0 0 1,0 0-1,0 0 0,0-1 1,0 1-1,0 0 0,0 0 0,0 0 1,-1-1-1,1 1 0,0 0 0,-1 0 1,1-1-1,0 1 0,-1 0 1,1-1-1,-1 1 0,0 0 0,-12 17 29,-1-1 1,-1-1-1,-1-1 0,-17 14 0,-5 6 95,-44 47 276,4 4 0,-125 179 0,177-222-1277,26-42 871,0-1-1,0 0 1,0 0-1,0 1 1,0-1-1,-1 0 1,1 0-1,0 0 1,0 1-1,0-1 1,0 0 0,0 0-1,0 1 1,0-1-1,0 0 1,0 0-1,0 1 1,0-1-1,0 0 1,0 0-1,0 1 1,0-1-1,1 0 1,-1 0-1,0 0 1,0 1 0,0-1-1,0 0 1,0 0-1,0 1 1,1-1-1,-1 0 1,0 0-1,0 0 1,0 0-1,0 1 1,1-1-1,-1 0 1,0 0-1,0 0 1,1 0 0,-1 0-1,0 0 1,0 0-1,0 0 1,1 0-1,-1 0 1,0 1-1,0-1 1,1 0-1,11-3-304</inkml:trace>
</inkml:ink>
</file>

<file path=ppt/ink/ink3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6:55:50.31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301 1 14459,'-14'16'1216,"-8"6"-664,-3 3-175,-4 11 455,-3 7-208,1 15-96,2 3-16,2 7-144,1 1-80,3 0-368,5-2-248,3-9 368,5-7-72,10-15-72,3-7-16</inkml:trace>
</inkml:ink>
</file>

<file path=ppt/ink/ink39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22:24.67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491 113 13331,'0'-5'168,"0"-1"1,0 1-1,-1-1 1,0 1-1,0-1 0,0 1 1,-1 0-1,0 0 1,0 0-1,0 0 0,0 0 1,-1 0-1,-3-5 1,3 7-91,1 0 0,-1 1 0,0-1 0,0 0 0,-1 1 0,1 0 1,0-1-1,-1 1 0,1 0 0,-1 1 0,1-1 0,-1 1 0,0 0 0,0 0 1,0 0-1,0 0 0,0 1 0,-6-1 0,-1 1-5,1 1-1,-1 0 1,1 1 0,0 0 0,0 0-1,0 1 1,0 1 0,0 0-1,0 0 1,1 1 0,-15 10-1,4-2 3,0 2-1,2 0 0,0 1 0,-16 19 0,17-15 18,0 1-1,2 0 1,1 1 0,0 0-1,2 1 1,-18 44 0,23-47-24,1 1 0,1 0 0,0-1 0,2 2 0,0-1 0,1 0 1,2 1-1,2 36 0,0-49-60,-1 0 1,1 0-1,0 0 1,1 0-1,0 0 1,0 0-1,1-1 1,0 0-1,1 0 1,0 0-1,0 0 1,1-1 0,-1 0-1,2 0 1,-1 0-1,10 7 1,-10-9-6,1-1 1,-1 0 0,1-1 0,0 1 0,0-1 0,0-1-1,0 1 1,1-1 0,-1 0 0,1-1 0,-1 0 0,1 0-1,0-1 1,-1 0 0,1 0 0,0 0 0,-1-1 0,1-1-1,13-3 1,-9 1 1,0-1 0,0 0 0,0 0 0,0-2 0,-1 1 0,0-1 0,14-13 0,-21 16-1,1 1 0,-1-2 0,1 1 0,-1 0 1,0-1-1,-1 0 0,1 0 0,-1 0 0,0 0 0,0-1 1,-1 1-1,1-1 0,-1 1 0,-1-1 0,1 0 1,-1 0-1,1-11 0,-2 14 5,0 0 0,0 0-1,0 0 1,-1 0 0,1 1 0,-1-1 0,0 0-1,0 0 1,0 1 0,0-1 0,0 0 0,-1 1 0,1-1-1,-1 1 1,1 0 0,-1 0 0,0-1 0,0 1-1,-3-2 1,1 1 8,0 1 0,0 0 0,0 0 0,0 0 0,0 1 0,0-1 0,0 1 0,-1 0 0,1 0 0,0 1-1,-8-1 1,1 1 18,1 0 0,-1 1 0,1 0 0,0 1 0,0 0 0,0 1-1,0 0 1,0 0 0,0 1 0,-11 7 0,16-8-22,0 1 1,0 0-1,1 0 1,-1 1-1,-5 7 0,9-11-12,0 0-1,0 0 1,1 0-1,-1 0 1,1 1-1,-1-1 0,1 0 1,-1 0-1,1 0 1,-1 1-1,1-1 0,0 0 1,0 1-1,0 1 1,0-3-3,0 1 1,0 0 0,1-1-1,-1 1 1,0 0-1,1-1 1,-1 1 0,1-1-1,-1 1 1,1 0-1,-1-1 1,1 1 0,-1-1-1,1 0 1,-1 1 0,1-1-1,0 1 1,-1-1-1,1 0 1,0 1 0,-1-1-1,1 0 1,0 0-1,-1 0 1,1 0 0,0 1-1,0-1 1,0 0-1,7 0-14,0 1-1,0-1 0,0-1 0,0 0 0,0 0 1,0 0-1,0-1 0,0 0 0,10-5 0,71-33-134,-70 30 114,-7 3 15,-3 2-5,0 1 0,0 0 1,16-6-1,-24 10 24,1 0-1,-1-1 1,0 1-1,0 0 1,1-1 0,-1 1-1,0 0 1,0 0-1,1 0 1,-1 0 0,0 0-1,1 0 1,-1 1-1,0-1 1,0 0 0,1 0-1,-1 1 1,0-1-1,0 1 1,0 0-1,0-1 1,1 1 0,-1 0-1,0-1 1,0 1-1,0 0 1,-1 0 0,1 0-1,0 0 1,0 0-1,0 0 1,-1 0 0,1 0-1,0 0 1,0 2-1,2 10 5,-1 0 0,-1-1-1,1 1 1,-2 0-1,0 1 1,-1-1 0,-3 23-1,0 0 22,3-17-25,-3 85-269,7-88-295,3-12 285,-5-5 269,1 0-1,-1 1 0,0-1 1,0 0-1,0 0 0,0 0 1,0 0-1,-1 0 0,1 0 1,0 0-1,0 0 0,-1 0 0,1 0 1,-1 0-1,1 0 0,0-2 1,12-31-262</inkml:trace>
</inkml:ink>
</file>

<file path=ppt/ink/ink39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22:25.48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1 594 14395,'0'2'55,"0"-1"0,-1 1 0,1 0 0,0 0 0,0 0 0,0 0 0,0 0 0,0 0-1,1-1 1,-1 1 0,0 0 0,1 0 0,0 0 0,-1-1 0,1 1 0,0 0 0,0 0 0,0-1 0,0 1 0,0-1 0,2 3 0,0-2-10,-1 0 1,1 0 0,0-1 0,0 1-1,-1-1 1,1 1 0,0-1 0,0 0-1,0 0 1,1 0 0,4 0 0,4 0 52,0 0 1,0-1 0,1-1-1,-1 0 1,22-4 0,-17 0 61,1 0 1,-1-1-1,0-1 1,-1 0-1,0-2 1,0 1-1,-1-2 1,0 0-1,0-1 1,-1-1-1,18-18 1,-30 27-109,1 0 0,-1 0 0,1 0 0,-1 0 0,0-1 0,0 1 0,-1-1 1,1 1-1,-1-1 0,2-7 0,-2 10-36,-1-1-1,0 0 1,0 1 0,0-1-1,-1 1 1,1-1 0,0 1-1,0-1 1,-1 0-1,1 1 1,-1-1 0,0 1-1,1 0 1,-1-1 0,0 1-1,0 0 1,0-1 0,0 1-1,0 0 1,0 0 0,0 0-1,0 0 1,0 0 0,-1 0-1,1 0 1,0 0 0,-1 0-1,1 0 1,-2 0 0,-3-1-5,1 0 0,-1 0 1,1 1-1,-1 0 1,0 0-1,1 0 1,-1 1-1,0-1 1,0 1-1,1 1 1,-1-1-1,0 1 0,0 0 1,1 0-1,-1 1 1,1 0-1,-1 0 1,1 0-1,0 1 1,-7 3-1,3 0-7,0-1-1,0 2 1,1-1-1,0 1 1,0 0 0,1 0-1,0 1 1,0 0-1,1 1 1,-8 11 0,9-9-3,0-1 0,1 1 0,1 0 0,0 0 0,0 0 0,1 0 1,0 1-1,1-1 0,0 1 0,1-1 0,0 1 0,3 15 1,-3-23-5,1 0 1,0 0-1,0 0 1,0 0-1,0 0 1,1 0 0,-1-1-1,1 1 1,0 0-1,0-1 1,1 1-1,-1-1 1,0 0 0,1 0-1,0 0 1,0 0-1,0 0 1,0-1-1,1 1 1,-1-1 0,0 0-1,1 0 1,0 0-1,0 0 1,-1-1-1,1 1 1,0-1 0,0 0-1,0 0 1,0-1-1,0 1 1,0-1-1,1 0 1,-1 0 0,0 0-1,0-1 1,5 0-1,3-2-2,-1 0 0,1 0 0,-1-1 0,0-1 0,0 0 0,0 0 0,-1-1 0,0 0 0,0-1 0,0 0 0,12-13 0,1-2-1,-1-1 0,-1-1 0,21-31 0,-18 19 19,-2-1-1,-1-1 0,-2-1 1,-2 0-1,-2-1 1,-1-1-1,-2 0 0,-2-1 1,9-81-1,-19 118-9,2-2 3,-2-1 1,1 0 0,-1 0-1,0 1 1,-1-1 0,0 0 0,0 1-1,0-1 1,-6-14 0,7 21-6,-1 0 1,1 0-1,-1 0 1,1 0-1,-1 0 1,1 0-1,-1 0 1,0 0-1,1 0 1,-1 0-1,0 0 1,0 1-1,0-1 1,0 0-1,0 1 1,0-1-1,0 0 1,0 1-1,0-1 1,0 1-1,0 0 1,0-1-1,0 1 1,0 0-1,0 0 1,0-1-1,-1 1 1,0 0-1,-1 1 2,0 0-1,1 0 0,-1 0 1,1 0-1,0 0 0,-1 0 1,1 0-1,0 1 0,-1 0 1,1-1-1,-3 5 0,-6 5 3,1 1 0,0 0 0,-10 18-1,-1 4 7,1 2 0,2 0 0,2 1 0,-13 40 0,22-53 1,0 0 0,2 0 0,1 1-1,1-1 1,1 1 0,1 0 0,4 46 0,-1-61-59,0 0 0,0 0 0,1 0 0,0-1 0,1 0 1,0 1-1,0-1 0,1-1 0,1 1 0,9 13 0,-10-17-30,0 1 0,0-1 0,0 0 0,1-1-1,-1 1 1,1-1 0,1 0 0,-1-1 0,0 1 0,1-1 0,0 0 0,-1-1-1,1 0 1,0 0 0,8 1 0,15-2-259</inkml:trace>
</inkml:ink>
</file>

<file path=ppt/ink/ink39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22:25.94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172 344 14603,'2'-4'302,"1"0"-1,-1 1 1,0-1-1,-1 0 1,3-8-1,-3 11-274,-1 1 0,0-1 0,0 1 0,0-1 0,0 1 0,0-1 0,0 1 1,0-1-1,0 1 0,0-1 0,0 1 0,0-1 0,-1 1 0,1-1 0,0 1 0,0-1 0,0 1 0,-1-1 0,1 1 0,0 0 0,0-1 0,-1 0 0,0 1 26,0-1 0,0 1 0,0-1 0,0 1 0,0 0 0,0 0 0,0 0 0,0-1-1,0 1 1,0 0 0,0 0 0,0 0 0,0 0 0,0 1 0,0-1 0,1 0 0,-3 1 0,-3 1 35,1 0 0,-1 1-1,1-1 1,-1 1 0,1 1 0,0-1 0,0 1 0,1-1 0,-1 2 0,1-1 0,-1 0 0,1 1 0,-4 6 0,-7 10-33,-20 39-1,29-49-41,0 0 1,1 0-1,0 0 1,0 1-1,2 0 1,-1 0-1,2 0 1,-3 26-1,5-37-9,-1 0 0,1 1 0,0-1 0,1 0-1,-1 0 1,0 1 0,0-1 0,0 0 0,1 1 0,-1-1-1,1 0 1,-1 0 0,1 0 0,-1 0 0,1 1 0,0-1-1,-1 0 1,1 0 0,0 0 0,0 0 0,0 0 0,0-1-1,0 1 1,2 1 0,-2-1 1,1-1 0,0 1 1,0-1-1,0 0 0,0 0 0,0 0 0,-1 0 1,1 0-1,0 0 0,0 0 0,0 0 0,0-1 0,0 1 1,3-2-1,5-3 17,0 1 0,0-1 1,-1-1-1,16-12 1,0-2 10,-2-2 1,0 0 0,-2-2-1,36-50 1,-24 23 35,45-92 0,-67 120-54,0-2-1,-2 1 1,-1-1-1,-1 0 1,5-30-1,-12 36 11,0 19-24,0 0-1,0 0 1,0-1-1,0 1 0,0 0 1,0 0-1,0 0 1,0 0-1,0-1 1,0 1-1,-1 0 1,1 0-1,0 0 1,0 0-1,0 0 1,0 0-1,0-1 0,0 1 1,0 0-1,-1 0 1,1 0-1,0 0 1,0 0-1,0 0 1,0 0-1,0 0 1,-1 0-1,1 0 1,0 0-1,0-1 0,0 1 1,0 0-1,-1 0 1,1 0-1,0 0 1,0 0-1,0 0 1,0 1-1,-1-1 1,1 0-1,0 0 1,0 0-1,0 0 0,-2 1 3,0 0 0,1 1 0,-1-1 0,1 1 0,0-1 0,-1 1 0,1 0 0,0-1 0,0 1 0,0 0 0,0 2 0,-19 41 122,3 1-1,2 0 0,1 1 0,3 1 1,-6 52-1,16-87-155,0 1 1,0-1 0,2 0-1,1 19 1,-1-29 0,-1 1 1,1-1-1,0 1 0,0-1 1,0 1-1,0-1 1,1 0-1,-1 0 1,1 0-1,0 0 0,0 0 1,0 0-1,0 0 1,1-1-1,-1 1 0,1-1 1,-1 1-1,1-1 1,0 0-1,0 0 1,5 2-1,13 2-189</inkml:trace>
</inkml:ink>
</file>

<file path=ppt/ink/ink39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22:26.51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49 0 15035,'-1'5'488,"0"0"-1,-1 1 1,1-1-1,-1-1 1,-2 6 0,-7 19 75,9-19-421,-5 15 36,1 1-1,2 0 1,0 0-1,1 32 1,3-56-171,0-1 1,0 0-1,0 0 1,0 0-1,0 0 1,0 0-1,0 0 1,1 0-1,-1 0 1,0 0-1,1 0 1,-1 0-1,1 0 1,-1 0 0,1 0-1,-1 0 1,1 0-1,0 0 1,-1 0-1,1-1 1,1 2-1,-1-1-1,0-1 0,0 0 0,0 0-1,-1 0 1,1 0 0,0 0 0,0 0-1,0 0 1,0 0 0,0-1 0,0 1 0,-1 0-1,1 0 1,0-1 0,0 1 0,0 0-1,-1-1 1,1 1 0,0-1 0,1 0-1,5-5 28,0-1-1,0 1 1,11-14-1,-14 15-22,22-26 52,-14 16-26,1 0 0,1 0 0,0 1 1,0 1-1,30-21 0,-43 33-35,0 0-1,0 1 1,0-1-1,0 0 1,1 1-1,-1-1 1,0 1-1,0 0 1,0-1 0,0 1-1,0 0 1,1 0-1,-1 0 1,0-1-1,0 1 1,0 1 0,1-1-1,-1 0 1,0 0-1,0 0 1,0 0-1,0 1 1,2 0-1,-2 0 2,0 0-1,0 0 0,0 0 1,0 0-1,-1 0 0,1 0 1,0 0-1,-1 1 0,1-1 1,-1 0-1,1 0 0,-1 1 0,0-1 1,1 0-1,-1 1 0,0-1 1,0 2-1,0 8-23,-1 0 1,0 0-1,-4 20 0,4-27-13,1-4 18,0 0 1,0 0 0,0 0-1,0 0 1,0 0 0,0-1-1,0 1 1,0 0 0,0 0-1,0 0 1,0 0-1,0 0 1,1 0 0,-1 0-1,0 0 1,0 0 0,0-1-1,0 1 1,0 0 0,0 0-1,0 0 1,0 0 0,1 0-1,-1 0 1,0 0 0,0 0-1,0 0 1,0 0 0,0 0-1,0 0 1,1 0-1,-1 0 1,0 0 0,0 0-1,0 0 1,0 0 0,0 0-1,0 0 1,0 0 0,1 0-1,-1 0 1,0 0 0,0 0-1,0 1 1,0-1 0,0 0-1,0 0 1,0 0 0,0 0-1,0 0 1,1 0-1,-1 0 1,0 0 0,0 0-1,0 0 1,0 1 0,0-1-1,0 0 1,0 0 0,0 0-1,0 0 1,0 0 0,0 0-1,0 0 1,0 1 0,0-1-1,0 0 1,0 0 0,12-10-18,-7 6-122,14-8-104</inkml:trace>
</inkml:ink>
</file>

<file path=ppt/ink/ink39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22:26.90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168 9 12811,'-2'-2'160,"-1"1"1,0 0-1,1 0 0,-1 0 1,0 0-1,0 1 1,1-1-1,-1 1 0,0 0 1,0-1-1,0 1 1,0 1-1,0-1 1,0 0-1,1 1 0,-1-1 1,0 1-1,0 0 1,1 0-1,-1 0 0,0 0 1,1 0-1,-1 1 1,-3 2-1,-2 1 55,-1 1 0,1 0 1,0 1-1,0-1 0,-10 14 0,12-13-133,0 1 0,1 0 0,-5 9 1,8-15-67,1 0 1,0 1-1,0-1 1,0 0-1,0 1 1,0-1-1,1 0 1,-1 1-1,1-1 1,0 1-1,0-1 1,-1 1-1,1-1 1,1 1-1,-1-1 1,1 5-1,0-6-9,-1 0-1,1-1 1,-1 1-1,1 0 1,-1-1 0,1 1-1,0-1 1,-1 1-1,1 0 1,0-1-1,-1 1 1,1-1-1,0 0 1,0 1-1,0-1 1,-1 0-1,1 1 1,0-1-1,0 0 1,0 0-1,0 0 1,0 0 0,-1 0-1,1 0 1,0 0-1,0 0 1,0 0-1,1 0 1,26-8 102,-14 1-78,0-1-1,0-1 1,0 0-1,-1-1 1,0-1-1,-1 0 1,0 0-1,-1-1 1,0-1 0,12-19-1,-23 32-28,0 0-1,0 0 1,0 0 0,0 0-1,0-1 1,0 1 0,0 0-1,0 0 1,0 0 0,0 0-1,0 0 1,0 0-1,0 0 1,0 0 0,0-1-1,0 1 1,-1 0 0,1 0-1,0 0 1,0 0 0,0 0-1,0 0 1,0 0 0,0 0-1,0 0 1,0 0-1,0 0 1,0 0 0,-1-1-1,1 1 1,0 0 0,0 0-1,0 0 1,0 0 0,0 0-1,0 0 1,0 0-1,0 0 1,-1 0 0,1 0-1,0 0 1,0 0 0,0 0-1,0 0 1,0 0 0,0 0-1,0 0 1,-1 1 0,1-1-1,0 0 1,0 0-1,0 0 1,0 0 0,0 0-1,0 0 1,0 0 0,0 0-1,0 0 1,0 0 0,-1 0-1,1 0 1,0 1-1,0-1 1,0 0 0,-6 8 58,0 0 1,0 0-1,1 0 1,0 1-1,0 0 1,1 0-1,-5 15 1,-7 27 239,15-48-315,0 0 0,1 0 0,-1 0 1,1 0-1,0 0 0,0 1 1,0-1-1,0 0 0,1 0 0,-1 0 1,1 0-1,0 0 0,0 0 0,1 4 1,-1-6-38,-1-1 0,1 1 1,-1-1-1,1 1 0,-1-1 0,1 1 1,0-1-1,-1 1 0,1-1 1,-1 0-1,1 1 0,0-1 1,-1 0-1,1 0 0,0 0 0,0 1 1,-1-1-1,1 0 0,0 0 1,-1 0-1,1 0 0,0 0 1,-1 0-1,1 0 0,0 0 0,0-1 1,-1 1-1,1 0 0,0 0 1,-1-1-1,1 1 0,0 0 1,-1-1-1,1 1 0,0-1 0,21-15-243,-1-4-218</inkml:trace>
</inkml:ink>
</file>

<file path=ppt/ink/ink39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22:27.49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190 345 13875,'1'0'65,"-1"-1"-1,0 1 1,0-1 0,0 1 0,1 0-1,-1-1 1,0 1 0,0-1-1,0 1 1,0 0 0,1-1 0,-1 1-1,0-1 1,0 1 0,0-1-1,0 1 1,0-1 0,0 1 0,0 0-1,0-1 1,-1 1 0,1-1-1,0 1 1,0-1 0,0 1 0,0 0-1,-1-1 1,1 1 0,0-1-1,0 1 1,-1 0 0,1-1 0,0 1-1,0 0 1,-1-1 0,1 1-1,-1 0 1,1 0 0,0-1 0,-1 1-1,-1 0 56,0 0 0,1 0 0,-1 0 0,0 0 0,0 1-1,1-1 1,-1 0 0,0 1 0,1 0 0,-4 1 0,-39 24 574,34-18-659,-1 0-1,1 1 0,1 0 1,0 1-1,0 0 0,1 1 1,0-1-1,1 2 0,0-1 0,1 1 1,0 0-1,1 0 0,0 1 1,-4 16-1,8-26-24,1 0 0,0-1-1,-1 1 1,1 0 0,0 0-1,1-1 1,-1 1 0,0 0 0,1-1-1,-1 1 1,1 0 0,2 3 0,-3-4-4,1-1 1,0 0-1,0 0 1,0 1 0,0-1-1,0 0 1,1 0 0,-1 0-1,0 0 1,0 0-1,1 0 1,-1 0 0,1-1-1,-1 1 1,1 0 0,-1-1-1,1 1 1,-1-1-1,1 1 1,-1-1 0,1 0-1,0 0 1,2 0-1,4 0 13,1-1-1,0 0 0,-1 0 0,1-1 0,-1 0 0,0-1 0,0 0 1,0 0-1,0-1 0,0 0 0,9-6 0,3-4 8,0 0 0,34-33-1,-29 21 4,-1 0 0,-1-1 0,-1-2 0,32-55 0,-43 64-12,-1 0 0,-1 0-1,-1-1 1,-1-1 0,0 1 0,-2-1 0,0 0-1,2-40 1,-7 58-13,0-1 0,0 1 0,0 0 0,-1-1-1,0 1 1,0 0 0,0 0 0,0-1 0,-3-5 0,3 9-4,1 0 1,-1 0 0,1 0-1,-1 1 1,0-1 0,0 0-1,1 0 1,-1 0 0,0 1 0,0-1-1,0 1 1,0-1 0,0 0-1,0 1 1,0 0 0,0-1 0,0 1-1,0 0 1,0-1 0,0 1-1,0 0 1,0 0 0,0 0 0,0 0-1,0 0 1,-1 0 0,1 0-1,0 0 1,0 0 0,0 1 0,0-1-1,0 0 1,0 1 0,0-1-1,0 1 1,0-1 0,0 1 0,0-1-1,-1 2 1,-4 2 3,-1 1 1,0-1-1,1 2 1,0-1-1,0 0 1,1 1-1,-6 7 1,-32 51 39,33-47-25,-11 14 40,2 2 1,2 0 0,1 1 0,-23 70-1,38-102-59,1 1 0,-1 0 0,0-1 0,1 1 0,-1 0 0,1 0 0,0-1 1,0 1-1,0 0 0,0 0 0,1 0 0,-1-1 0,1 1 0,0 0 0,-1-1 0,1 1 0,3 4 0,-2-5-12,-1 0 1,1-1 0,0 1-1,0-1 1,0 0 0,0 0-1,0 1 1,0-2 0,1 1-1,-1 0 1,0 0 0,0-1 0,1 1-1,-1-1 1,0 1 0,1-1-1,-1 0 1,1 0 0,-1 0-1,4-1 1,11-1-142,1-1 1,-1 0-1,29-10 1,-24 6-85,30-5 0,-51 12 208,1-1 0,0 1 0,-1 0 0,1 0 0,-1 0 0,1 0 1,0 0-1,-1 0 0,1 0 0,-1 1 0,1-1 0,0 1 0,-1-1 0,1 1 0,-1-1 1,2 2-1,-2-1 34,-1-1 0,1 1 0,0 0 0,-1 0 1,1-1-1,0 1 0,-1 0 0,1 0 1,-1 0-1,0 0 0,1 0 0,-1 0 0,0 0 1,1 0-1,-1 0 0,0 0 0,0 0 0,0 0 1,0 1-1,-1 6 203,0 0-1,0 0 1,-1-1 0,-1 1 0,-3 10 0,-3 10 668,7-18-458</inkml:trace>
</inkml:ink>
</file>

<file path=ppt/ink/ink39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22:28.28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211 1 14203,'0'3'135,"1"1"0,0-1 0,-1 1 0,0-1 0,0 1 0,0-1 0,0 1-1,-1 0 1,1-1 0,-1 1 0,-1 3 0,-2 10 66,-27 186 2298,-91 321-1,111-489-2337,-28 103 147,39-137-309,0-1 1,0 0 0,0 0 0,0 0 0,0 0 0,0 0 0,-1 0 0,1 0-1,0 0 1,0 0 0,0 1 0,0-1 0,0 0 0,0 0 0,0 0 0,0 0-1,0 0 1,0 0 0,0 0 0,0 1 0,0-1 0,0 0 0,0 0 0,0 0-1,0 0 1,0 0 0,0 1 0,0-1 0,0 0 0,0 0 0,0 0 0,0 0-1,0 0 1,0 0 0,0 0 0,0 1 0,0-1 0,0 0 0,0 0 0,0 0-1,1 0 1,-1 0 0,0 0 0,0 0 0,0 0 0,0 1 0,0-1 0,0 0-1,0 0 1,0 0 0,1 0 0,-1 0 0,0 0 0,0 0 0,0 0 0,0 0-1,0 0 1,0 0 0,1 0 0,5-6-11,12-21-46,20-41 0,6-9 8,46-53 5,-78 116 19,0 0 1,1 1-1,0 0 1,1 1-1,0 1 1,24-15-1,-33 23-3,0 1 0,0-1 0,0 1 0,0 0 1,1 1-1,-1-1 0,1 1 0,-1 0 0,1 1 0,10-1 0,-14 1 15,-1 0-1,1 0 1,0 1 0,0-1 0,0 1-1,-1-1 1,1 1 0,0 0 0,-1-1-1,1 1 1,-1 0 0,1 0 0,0 0-1,-1 0 1,0 1 0,1-1 0,-1 0-1,0 1 1,0-1 0,0 0 0,0 1-1,0 0 1,0-1 0,0 1 0,0-1 0,-1 1-1,1 0 1,0 0 0,-1-1 0,0 1-1,1 0 1,-1 0 0,0 0 0,0-1-1,0 4 1,0 5 45,-1-1 0,0 1 0,0-1 0,-1 1 0,0-1 0,-1 0 0,-6 15 0,17-42 156,-2-1 0,0-1 0,3-23 0,-7 32-127,0 0 0,-1-1 1,-1 1-1,0 0 1,0-1-1,-1 1 1,-4-17-1,2 20-28,4 7-184,6 5-31,4 1-161,1-1 0,-1-1 0,0 0 0,1-1 0,0 0 0,-1 0 0,1-1 0,0-1 0,14-1 0,3 0-185</inkml:trace>
</inkml:ink>
</file>

<file path=ppt/ink/ink39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22:28.68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154 18 13355,'-7'0'298,"0"1"0,0 1 0,0-1 1,-1 1-1,1 0 0,1 1 0,-1 0 0,0 0 1,1 0-1,-1 1 0,1 0 0,-6 5 1,7-5-142,0 0 0,0 0 1,0 0-1,1 1 0,0 0 1,-1 0-1,2 0 1,-1 0-1,1 1 0,-1-1 1,2 1-1,-1 0 0,-3 11 1,5-16-141,1 0 1,0 0-1,0 0 1,0 0-1,0 0 1,0 0-1,0 0 1,0 0-1,0 0 1,0 0-1,0 0 1,0 0-1,0 0 1,1 0-1,-1 0 1,1 0-1,-1 0 1,0 0-1,1 0 1,-1-1-1,1 1 1,0 0-1,-1 0 1,1 0-1,0 0 1,1 0-5,0 0 0,-1 0 0,1-1 0,0 1 0,-1-1-1,1 1 1,0-1 0,0 1 0,-1-1 0,1 0 0,0 0 0,3 0 0,5-1-3,0-1-1,-1 1 1,1-2-1,11-3 1,-1-3 10,0 0 1,-1-1-1,0-1 1,-1 0 0,0-2-1,-1 0 1,0-1 0,-1-1-1,-1 0 1,14-19-1,-37 44 26,1 1 0,0 0-1,0 0 1,1 0 0,0 1-1,1 0 1,1 0 0,0 0-1,0 0 1,1 1 0,1 0-1,-2 16 1,4-28-59,0 0 1,0 0-1,0 0 1,0 0-1,0 0 1,0 1-1,0-1 1,0 0-1,0 0 1,1 0-1,-1 0 1,0 0-1,1 0 0,-1 0 1,1 0-1,-1 0 1,1 0-1,0 0 1,-1 0-1,1 0 1,0 0-1,0 0 1,0-1-1,-1 1 1,1 0-1,0-1 1,0 1-1,0 0 1,0-1-1,0 1 1,0-1-1,0 0 1,1 1-1,-1-1 0,0 0 1,0 1-1,0-1 1,0 0-1,0 0 1,2 0-1,15-3-123</inkml:trace>
</inkml:ink>
</file>

<file path=ppt/ink/ink39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22:29.53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153 46 15347,'0'-2'172,"1"0"0,-1-1 0,0 1 0,0 0 0,0 0 0,0-1 0,0 1 0,-1 0 0,1 0 0,-1-1 0,1 1 0,-1 0 0,-1-3 0,1 4-115,0 0-1,1 1 1,-1-1-1,0 0 1,0 1-1,1-1 0,-1 1 1,0-1-1,0 1 1,0-1-1,0 1 0,0-1 1,0 1-1,0 0 1,0 0-1,0-1 1,0 1-1,0 0 0,0 0 1,0 0-1,0 0 1,0 0-1,0 0 0,0 0 1,0 1-1,0-1 1,0 0-1,1 1 0,-1-1 1,0 0-1,0 1 1,0-1-1,-1 2 1,-5 1 42,1 1 1,0 0-1,0 0 1,0 1-1,1 0 1,-1 0-1,1 0 1,0 0-1,1 1 1,-1 0-1,-5 11 1,2-4-91,1 1 1,1 0-1,0 1 1,-6 21-1,11-30-11,-1 1 0,1-1 0,0 1-1,0 0 1,1 0 0,0 9 0,0-14 0,1-1 0,-1 0 0,0 0 0,0 0 0,0 0 0,1 0 1,-1 1-1,1-1 0,-1 0 0,1 0 0,-1 0 0,1 0 0,0 0 0,-1 0 0,1-1 0,0 1 0,0 0 0,0 0 1,-1 0-1,1-1 0,0 1 0,0 0 0,0-1 0,0 1 0,0-1 0,1 1 0,-1-1 0,0 0 0,0 1 0,0-1 1,0 0-1,0 0 0,0 0 0,1 0 0,-1 0 0,0 0 0,0 0 0,0 0 0,0 0 0,1 0 0,-1-1 0,0 1 1,0 0-1,1-1 0,11-4-62,0 0 1,-1 0-1,0-2 1,12-6-1,-12 5-65,0 2 0,0 0 0,22-8 0,-33 13 114,1 1 0,-1-1-1,0 1 1,1 0 0,-1-1 0,0 1-1,1 0 1,-1 0 0,0 0 0,1 0-1,-1 0 1,1 0 0,-1 0 0,0 0-1,1 1 1,-1-1 0,0 1-1,1-1 1,-1 1 0,0-1 0,0 1-1,0-1 1,1 1 0,-1 0 0,0 0-1,0 0 1,0 0 0,0 0 0,0 0-1,0 0 1,-1 0 0,1 0-1,0 0 1,0 0 0,-1 1 0,1-1-1,-1 0 1,1 0 0,-1 1 0,1-1-1,-1 0 1,0 1 0,0 2 0,1 6-29,0 0 1,-1 1 0,-1-1-1,-3 18 1,3-19 43,-14 75 670,-46 152-1,58-227-589,-9 25 216,11-32-272,1 0 0,-1 0 1,0 0-1,0 0 0,-1 0 0,1 0 1,0-1-1,-1 1 0,1 0 0,-1-1 0,1 1 1,-3 1-1,3-3-25,1 0 0,0 0-1,0 0 1,0 0 0,-1 0 0,1 0 0,0 0 0,0 0 0,-1 1-1,1-1 1,0 0 0,-1 0 0,1 0 0,0 0 0,0-1 0,-1 1-1,1 0 1,0 0 0,0 0 0,-1 0 0,1 0 0,0 0 0,0 0-1,0 0 1,-1 0 0,1-1 0,0 1 0,0 0 0,0 0 0,-1 0-1,1-1 1,0 1 0,0 0 0,0 0 0,0 0 0,-1-1 0,1 1-1,-5-14-103,3-14-152,2 8 183,1 1 1,0-1-1,2 1 0,0-1 0,2 1 0,0 0 0,1 1 0,0-1 0,2 1 0,0 1 0,1-1 0,1 1 0,0 1 0,2 0 0,-1 0 0,2 2 0,0-1 0,1 1 0,26-20 0,33-19 90,-46 36 88,-1-2 0,-2-1 0,1 0 0,36-44 1,-58 61-61,0-1 0,-1 0 0,0 0 0,0 0 0,0-1 0,0 1 0,1-7 1,-3 10-32,1 0 0,-1 0 0,0 0 1,0 1-1,0-1 0,0 0 0,1 0 0,-1 0 1,0 0-1,-1 0 0,1 0 0,0 0 1,0 1-1,0-1 0,0 0 0,-1 0 0,1 0 1,0 0-1,-1 0 0,1 1 0,-1-1 1,1 0-1,-1 0 0,1 1 0,-1-1 0,1 0 1,-1 1-1,0-1 0,1 1 0,-1-1 1,0 1-1,0-1 0,0 1 0,1-1 0,-1 1 1,0 0-1,0-1 0,0 1 0,0 0 1,1 0-1,-1 0 0,0-1 0,-2 1 0,-3 1 19,0-1 0,1 1-1,-1 0 1,0 0 0,0 0-1,1 1 1,-1 0 0,1 0 0,0 0-1,-1 1 1,1 0 0,0 0-1,-5 4 1,-3 3 11,1 0 0,0 1-1,-18 20 1,24-24-26,1 1 1,-1-1-1,1 1 0,1 0 0,-1 1 0,1-1 0,-3 11 0,6-17-13,1 1 0,-1-1 0,0 1 0,1 0 0,-1-1 0,1 1 0,0 0 0,0-1 0,0 1 0,0 0 0,0-1 0,1 1 0,-1 0 1,1-1-1,-1 1 0,1-1 0,0 1 0,0-1 0,0 1 0,1-1 0,-1 0 0,1 1 0,-1-1 0,1 0 0,0 0 0,0 0 0,-1 0 0,1 0 0,3 1 0,1 0-46,0 0 1,0 0 0,0-1 0,0 0 0,0 0 0,0-1-1,0 0 1,1 0 0,-1 0 0,1 0 0,9-2-1,5 0-40,1-1 0,22-6 0,5-4-90</inkml:trace>
</inkml:ink>
</file>

<file path=ppt/ink/ink39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22:31.19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88 22 14163,'16'-22'1104,"-16"22"-1093,0 1 0,0-1 0,0 0 0,0 0 0,0 0-1,0 0 1,0 0 0,0 0 0,0 1 0,0-1 0,0 0 0,0 0 0,0 0-1,0 0 1,0 0 0,0 0 0,1 0 0,-1 1 0,0-1 0,0 0-1,0 0 1,0 0 0,0 0 0,0 0 0,0 0 0,0 0 0,0 0 0,0 0-1,0 1 1,1-1 0,-1 0 0,0 0 0,0 0 0,0 0 0,0 0-1,0 0 1,0 0 0,0 0 0,0 0 0,1 0 0,-1 0 0,0 0 0,0 0-1,0 0 1,0 0 0,0 0 0,0 0 0,1 0 0,-1 0 0,0 0-1,0 0 1,0 0 0,0 0 0,0 0 0,0 0 0,0 0 0,0 0 0,1 0-1,-1-1 1,0 1 0,0 0 0,0 0 0,0 0 0,0 0 0,0 0-1,0 0 1,1 19 434,-5 23-24,-13 77 49,-48 176 0,65-294-490,0 0-1,0 0 1,-1 0 0,1 0-1,0-1 1,0 1-1,-1 0 1,1 0 0,0 0-1,-1-1 1,1 1-1,-1 0 1,1-1 0,-1 1-1,0 0 1,1-1-1,-2 2 1,1-3 12,1 1 0,-1 0 0,1 0-1,-1-1 1,1 1 0,-1-1 0,1 1 0,-1 0 0,1-1-1,0 1 1,-1-1 0,1 1 0,-1-1 0,1 1 0,0-1-1,0 1 1,-1-1 0,1 0 0,0 1 0,0-1 0,0 1 0,-1-2-1,-5-14-161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6:59:06.01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624 108 4273,'0'-3'158,"0"0"1,0 0 0,0 0-1,0 0 1,-1 0-1,1 0 1,-1 0-1,0 1 1,0-1-1,0 0 1,0 0-1,0 1 1,0-1-1,-1 1 1,0-1-1,-1-2 1,0 3 90,0 0 0,1 0 0,-1 1 0,0-1 1,0 1-1,0-1 0,0 1 0,-1 0 0,1 0 0,0 0 0,0 1 1,-1-1-1,1 1 0,-4-1 0,-7-1 370,0 0 0,-17-7 1,23 7-557,1-1-1,-1 1 1,0 0 0,0 1 0,0 0 0,0 0 0,0 1 0,0-1 0,0 2 0,0-1 0,-12 4 0,6 1-65,-1 1 1,1 1-1,1 0 1,0 1 0,0 0-1,0 1 1,1 1-1,0 0 1,1 0 0,0 1-1,-11 15 1,-5 9-26,1 1 1,-34 64-1,41-63 2,1 1 0,1 1 0,3 0 0,1 2 0,-11 57 0,19-72 13,2-1 1,1 0-1,1 1 0,1-1 1,1 1-1,2-1 0,0 1 1,2-1-1,0 0 0,11 27 1,-12-42 9,0-1 1,1 1-1,1-1 0,-1-1 1,1 1-1,1-1 1,0 0-1,0 0 0,0-1 1,1 0-1,0 0 1,0 0-1,1-1 1,0-1-1,0 0 0,13 6 1,14 3-79,1-1 1,1-1-1,42 6 1,-13-3-267,-20-2 76,-20-5-63,0-1-1,1-1 0,-1-1 1,43 1-1,-47-7 364,0-1 0,0-1 0,0-1 0,0-1 0,-1-1 0,1-1 0,-2-1 0,1-1-1,-1-1 1,0-1 0,-1 0 0,-1-2 0,0 0 0,0-1 0,30-31 0,-36 31 88,0-1 1,-1 0 0,0 0-1,-1-1 1,-1-1 0,-1 0-1,0 0 1,-1-1 0,-1 0-1,-1 0 1,-1-1-1,0 0 1,-1 0 0,-1 0-1,-1 0 1,-1-1 0,0 1-1,-1 0 1,-5-28-1,0 23-52,-1 0 0,-1 1 0,-2 0 0,0 1-1,-1 0 1,-1 0 0,-1 1 0,-1 1 0,-1 0-1,0 1 1,-2 0 0,-19-18 0,-4 0-20,-2 1 1,-1 2 0,-2 2-1,-63-35 1,-21 2-126,105 56 0,1 0 1,-2 2-1,-41-8 0,50 13 22,16-3 17</inkml:trace>
</inkml:ink>
</file>

<file path=ppt/ink/ink4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6:55:53.22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517 25 12579,'-6'-3'103,"0"-1"-1,0 1 1,0 1 0,0-1 0,-1 1 0,1 0 0,-1 0 0,1 1-1,-1 0 1,0 0 0,0 1 0,1-1 0,-1 1 0,0 1 0,0 0-1,1 0 1,-1 0 0,0 0 0,1 1 0,0 0 0,-1 1 0,-9 5 0,0 1-61,1 0 1,1 2-1,-1 0 1,2 1 0,-1 0-1,2 1 1,0 0-1,-13 19 1,-5 12-11,-38 71-1,48-75-5,1 1 0,2 1 0,2 0 0,1 1 0,3 1 0,1 0 0,3 0 0,-3 46 0,9-61 6,2 0-1,0 0 1,2-1-1,1 1 1,14 47-1,-11-55-6,0 0 0,2 0 0,0-1 0,2 0 0,0-1 0,1 0 0,1-1 0,16 18 0,-20-26 9,1-1-1,0 1 0,0-2 0,1 0 0,0 0 0,0-1 0,1 0 0,0-1 0,0 0 1,1-1-1,-1 0 0,1-1 0,0-1 0,0 0 0,1-1 0,15 1 0,-12-2 44,1-2 0,-1 0 0,0-1 0,1 0 0,-1-2 0,-1 0 0,1-1 0,0 0 0,-1-2 0,0 0 0,-1 0 0,21-14-1,-4-1 159,-1-2 0,-1-1 0,-1-2-1,47-54 1,-44 42 37,-2-3 1,-1 0-1,29-60 1,-45 75-139,0-1 1,-2 0-1,-1-1 0,-2 0 1,0-1-1,-2 0 1,4-55-1,-10 68-93,0-1 0,-1 0-1,-1 0 1,0 1 0,-1-1-1,-1 1 1,-1 0 0,-1 0-1,0 0 1,-1 1 0,-1 0-1,0 0 1,-1 1 0,-18-24-1,16 27-105,0 0-1,0 1 1,-1 0-1,-1 1 0,1 1 1,-2 0-1,1 0 1,-1 1-1,0 1 0,-29-10 1,35 14-40,0 1 0,0 0 0,1 0 0,-1 0 0,-1 1 0,1 1 1,0 0-1,0 0 0,0 0 0,0 1 0,0 0 0,0 0 0,0 1 0,0 0 0,0 1 1,1 0-1,-1 0 0,1 0 0,0 1 0,0 0 0,0 0 0,-12 11 0,5 3-436</inkml:trace>
</inkml:ink>
</file>

<file path=ppt/ink/ink40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22:31.59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12 400 15163,'-11'0'2239,"26"2"-964,-7-3-1123,0 0-1,0-1 1,0 0-1,-1 0 1,1-1-1,0 0 1,9-5-1,52-34 294,-24 10-225,-2-2 0,-1-2 0,-1-2 1,-2-1-1,-2-2 0,48-70 0,-85 110-216,0 1 0,0 0 0,1-1 0,-1 1 0,0-1-1,0 1 1,1 0 0,-1-1 0,0 1 0,1 0 0,-1-1-1,0 1 1,0 0 0,1 0 0,-1-1 0,1 1 0,-1 0-1,0 0 1,1 0 0,-1 0 0,1-1 0,-1 1 0,0 0 0,1 0-1,0 0 1,3 9 45,-2 29-27,-2-24-10,1 0 36,10 119-490,-8-111 131,2-1 0,-1 1 0,17 40 0,-6-35 39,-2-14-88</inkml:trace>
</inkml:ink>
</file>

<file path=ppt/ink/ink40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14:29.04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66 12091,'149'-21'825,"135"-15"-1022,-133 27-1034,157 13 0,150 31 1245,-245-16 1119,-27-3-1009,186 13 314,-267-26 135,163-16 0,-24-20 3416,-216 35-3529,-20-1-436,5 1-125</inkml:trace>
</inkml:ink>
</file>

<file path=ppt/ink/ink40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14:29.84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 14283,'2'8'1080,"0"14"-888,1 1-88,-3 15 713,2 11-673,2 13-136,2 4-128,1 7 408,-1 0-280,-5 0 24,-1 3-16</inkml:trace>
</inkml:ink>
</file>

<file path=ppt/ink/ink40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16:40.95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21 0 11811,'-1'0'51,"0"1"1,0-1 0,0 0 0,0 1-1,0-1 1,0 1 0,0 0 0,0-1 0,0 1-1,0 0 1,0-1 0,0 1 0,0 0 0,1 0-1,-1 0 1,0 0 0,0 0 0,1 0-1,-1 0 1,1 0 0,-1 0 0,1 0 0,0 0-1,-1 0 1,1 0 0,0 1 0,0-1 0,-1 0-1,1 2 1,0 4 2,1 0 0,-1 0-1,1 0 1,2 8 0,1 6 108,8 152 301,-12 220 0,-3-95-393,3-281-40,-1-7-145,1 0 1,0 0-1,1-1 1,0 1 0,1 0-1,-1-1 1,5 13 0,-6-22 111,0 0 0,1 0 0,-1 1 1,0-1-1,0 0 0,0 0 0,0 0 1,0 0-1,0 0 0,0 1 0,0-1 0,0 0 1,0 0-1,1 0 0,-1 0 0,0 0 1,0 1-1,0-1 0,0 0 0,0 0 1,0 0-1,1 0 0,-1 0 0,0 0 0,0 0 1,0 0-1,0 0 0,1 0 0,-1 0 1,0 0-1,0 0 0,0 0 0,1 0 1,-1 0-1,0 0 0,0 0 0,0 0 1,0 0-1,1 0 0,-1 0 0,0 0 0,0 0 1,0 0-1,0 0 0,1 0 0,-1 0 1,0 0-1,0 0 0,0 0 0,0-1 1,0 1-1,1 0 0,-1 0 0,8-13-190</inkml:trace>
</inkml:ink>
</file>

<file path=ppt/ink/ink40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16:41.77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29 16 9186,'1'-1'194,"-1"0"0,1 0 0,0 0 0,-1 0 0,1 0 0,0 0 0,0 0 0,0 0 0,0 0 1,0 0-1,0 0 0,0 1 0,0-1 0,0 0 0,1 0 0,0 18 2450,-3 3-2816,-21 305 1229,3-88-1039,18-218 83,0-13-75,0 1 0,1-1 0,0 1 0,0-1 0,0 0 0,1 1 0,0-1 0,3 9 0,0-10 12</inkml:trace>
</inkml:ink>
</file>

<file path=ppt/ink/ink40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16:43.83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32 62 9986,'-32'461'3652,"34"-444"-3516,2-22-42,6-30-32,7-51 61,-3 0 0,-4-1 0,-1-108 0,-9 189-96,0 2 3,0 1 0,0-1-1,0 1 1,-1-1 0,1 1 0,-1 0 0,0-1 0,-2-5 0,3 8-27,0 1-1,0 0 1,0 0 0,0 0 0,-1 0 0,1 0-1,0 0 1,0-1 0,0 1 0,0 0 0,0 0 0,0 0-1,0 0 1,-1 0 0,1 0 0,0 0 0,0 0-1,0 0 1,0 0 0,0 0 0,-1 0 0,1-1-1,0 1 1,0 0 0,0 0 0,0 0 0,-1 0 0,1 0-1,0 1 1,0-1 0,0 0 0,0 0 0,0 0-1,-1 0 1,1 0 0,0 0 0,0 0 0,0 0-1,0 0 1,0 0 0,-1 0 0,1 0 0,0 0 0,0 1-1,0-1 1,0 0 0,0 0 0,0 0 0,0 0-1,0 0 1,0 0 0,-1 1 0,1-1 0,0 0-1,0 0 1,0 0 0,-5 11 81,-4 27-23,2-1 0,1 2-1,2-1 1,1 52 0,1-57-53,1 2-7,-1-6-55,1 1 0,5 47 1,-4-77 45,0 1 0,0 0-1,1 0 1,-1 0 0,0-1 0,0 1 0,0 0 0,1 0 0,-1 0 0,0-1-1,1 1 1,-1 0 0,0 0 0,1-1 0,-1 1 0,1 0 0,-1-1-1,2 1 1,-2-1 4,0 0-1,1 0 1,-1 0-1,0 0 1,1 0-1,-1 0 1,1 0-1,-1 0 1,0-1-1,1 1 1,-1 0-1,0 0 1,0-1-1,1 1 1,-1 0-1,0 0 1,1-1-1,-1 1 1,0 0-1,0 0 1,0-1-1,1 1 1,-1 0-1,0-1 1,0 1-1,0-1 1,12-29-131,-2-28 134,-1 0-1,-4 0 1,-2-1 0,-6-81-1,3 126 14,1 11-11,-1-1 1,0 1-1,0-1 1,-1 1 0,1 0-1,-1-1 1,0 1-1,-1-5 1,-2 30-33,-21 312 2484,26-290-2075,1-11 128</inkml:trace>
</inkml:ink>
</file>

<file path=ppt/ink/ink40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16:44.64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95 9370,'3'0'1104,"0"-5"-728,1 1-120,2 0 1057,1 1-1017,5 2-56,3 1-24,4 0-40,7 0-96,4-2-56,7-1-56,-1-1-16,6-5-104,-2-2-128,-2-5 200,0 2-32,-2-5-32</inkml:trace>
</inkml:ink>
</file>

<file path=ppt/ink/ink40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16:45.04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58 9418,'20'22'1080,"0"-5"-720,0-12-152,3-3 513,6-6-265,3-4-144,3-4-312,4-1-136,1-3 112,2 2-48,-2 4-40</inkml:trace>
  <inkml:trace contextRef="#ctx0" brushRef="#br0" timeOffset="1">694 39 8202,'33'2'920,"-2"-4"-472,4-5-192,-4-3 576,4 2-232,1-1-200,1 5-143,-1 4-409,1 1-353,-1 6 433,1 5-80,-2 1-104</inkml:trace>
</inkml:ink>
</file>

<file path=ppt/ink/ink40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16:45.44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0 2945,'14'2'736,"-2"6"-120,-1 7-8,-2 2 312,1 1 24,0 2 33,1-1 7,1-7-216,1-4-248,3-6-128,-1-2-224,4-9-88,0-1-56,-1-9-1072,1 1 984,-1-7-128,3 2-40</inkml:trace>
</inkml:ink>
</file>

<file path=ppt/ink/ink40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16:46.06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57 1 10930,'-1'54'2710,"-5"76"-1874,16 174 0,-7-259-681,2 28 53,3 63-10,-16-155-401,-3-412-1597,11 321 1882,-3 163 199,-16 88 0,10-86-191,-1 0-1,5-38-43,2 1 0,0 0 0,1 0 0,0 0 0,2 0 0,1 25 0,-1-42-43,0-1 0,0 1 0,0-1 1,1 1-1,-1 0 0,0-1 0,0 1 0,0-1 0,1 1 0,-1 0 0,0-1 0,0 1 0,1-1 0,-1 1 0,0-1 0,1 1 1,-1-1-1,1 1 0,-1-1 0,1 0 0,-1 1 0,2 0 0,-2-1-2,1 0 1,-1 0-1,1 0 1,-1 0-1,1-1 0,-1 1 1,1 0-1,-1 0 1,1 0-1,-1 0 0,1-1 1,-1 1-1,1 0 1,-1 0-1,0-1 1,1 1-1,-1 0 0,1-1 1,-1 1-1,1-1 1,16-25-23,-9 7-24,-1 0 0,-1-1 0,-1 0 0,0 0 0,2-29 1,1-107-456,-7 98 234,1 28 128,-2-85-567,-3 98 505,-3 13 39,5 4 157,0 1-1,0 0 1,0-1-1,0 1 1,0 0 0,0 0-1,0 0 1,1 0-1,-1 0 1,0 0-1,1 0 1,-1 0 0,0 0-1,1 0 1,-1 0-1,1 0 1,0 0-1,-1 2 1,-6 20 49,1 0 0,1 1-1,-3 39 1,2-20 12,-5 79 96,5 1 0,11 144 0,-3-220-177</inkml:trace>
</inkml:ink>
</file>

<file path=ppt/ink/ink4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04:42.79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71 15307,'11'-5'1665,"8"4"-1113,14-2-248,7-7 1056,18-1-840,10-4-112,1 4-160,0 1-144,-7 5-392,-4 5-264,-12 5-272,-11 2-136,-17 1 632,-6 0-216,-11 5-153</inkml:trace>
</inkml:ink>
</file>

<file path=ppt/ink/ink4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22:46.35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2 719 11210,'0'0'13,"0"0"0,0 0 0,0 0 0,0 0 0,0 0 0,-1 0 0,1 0 0,0 0 0,0 0 0,0 1 0,0-1 0,0 0 0,0 0 0,0 0 0,0 0 0,0 0 0,0 0 0,0 1 0,0-1 0,0 0 0,0 0 0,0 0 0,0 0 0,0 0 0,0 0 0,0 1 0,0-1 0,0 0-1,0 0 1,0 0 0,0 0 0,0 0 0,0 0 0,0 0 0,0 1 0,0-1 0,0 0 0,0 0 0,1 0 0,-1 0 0,0 0 0,0 0 0,0 0 0,0 0 0,0 0 0,0 1 0,0-1 0,0 0 0,1 0 0,-1 0 0,0 0 0,8-4 119,11-10-134,221-160 344,-132 101-132,-11 6 614,142-129 0,-186 143-365,39-35 332,-90 86-765,-4 5-10,-9 11-6,-20 20-8,-36 28 37,-103 77-1,-86 37 104,93-65 58,66-36-119,144-117-100,2 3-1,98-60 0,-95 65 30,114-75-5,184-160-1,-269 198-17,-81 71 13,0 0 1,0 0-1,-1 0 1,1 0-1,0 0 0,0 0 1,0 0-1,0 0 0,0 0 1,0 0-1,0 0 0,0-1 1,0 1-1,0 0 0,0 0 1,0 0-1,0 0 1,0 0-1,0 0 0,0 0 1,0 0-1,0 0 0,0 0 1,0 0-1,0 0 0,0-1 1,0 1-1,0 0 0,0 0 1,0 0-1,0 0 1,0 0-1,0 0 0,0 0 1,0 0-1,0 0 0,0 0 1,0 0-1,0-1 0,0 1 1,0 0-1,0 0 0,0 0 1,0 0-1,0 0 1,0 0-1,0 0 0,1 0 1,-1 0-1,0 0 0,0 0 1,0 0-1,0 0 0,0 0 1,0 0-1,0 0 0,-7 2 11,-10 10 2,0 1 0,1 0 0,0 1 0,-14 17 0,-9 7 6,-200 165 100,172-153 12,-128 70 0,181-112-317,24-12-291,25-13 272,1-2 1035,53-36-1,-44 18-574</inkml:trace>
</inkml:ink>
</file>

<file path=ppt/ink/ink4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22:46.77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9 212 12467,'-1'0'33,"1"0"0,0 0 0,-1 0 0,1 0 0,0 0 0,-1 0 0,1 0 0,0 0 0,0-1 0,-1 1 0,1 0 0,0 0 0,-1 0 0,1 0 0,0 0 0,0-1 0,-1 1 0,1 0-1,0 0 1,0-1 0,-1 1 0,1 0 0,0 0 0,0-1 0,0 1 0,0 0 0,-1 0 0,1-1 0,0 1 0,0 0 0,0-1 0,0 1 0,0 0 0,0-1 0,0 1 0,0 0 0,0-1 0,0 1 0,0 0 0,0-1 0,0 1 0,0 0 0,0-1 0,0 1 0,0 0 0,0 0 0,1-1 0,-1 1 0,0 0 0,0-1 0,0 1 0,0 0 0,1 0 0,-1-1 0,0 1 0,1 0 0,12-19 817,2 9-687,0 0 0,0 0 0,1 1 1,0 1-1,30-10 0,-19 7-121,29-13-29,2 2 0,1 3 0,88-18 0,-144 36-11,-1 1-1,0 0 1,0-1-1,1 1 1,-1 0-1,0 0 1,1 1-1,-1-1 1,0 0-1,0 1 1,0-1-1,1 1 1,-1 0-1,0-1 1,0 1-1,4 3 1,-5-3 0,0 0-1,0 0 1,0 1 0,0-1-1,-1 0 1,1 1 0,0-1-1,-1 1 1,1-1 0,0 1 0,-1-1-1,0 1 1,1 0 0,-1-1-1,0 1 1,0-1 0,0 1-1,0 0 1,0-1 0,0 1-1,-1-1 1,1 1 0,-1 0-1,0 1 1,-6 20 43,0 0 0,-2-1 0,-1 0 0,-16 29 0,-59 79 248,69-107-247,-27 38 1341,-50 55-1,68-88-913</inkml:trace>
</inkml:ink>
</file>

<file path=ppt/ink/ink4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22:54.75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37 5 11554,'-27'-4'1982,"18"4"-1152,17 3 587,123 33 36,44 11-893,-150-42-647,0 0 1,0-2 0,39 0-1,-49-4-5,0 0 1,0-1-1,-1 0 0,1-1 0,-1-1 0,0 0 0,18-8 1,-4-3-133</inkml:trace>
</inkml:ink>
</file>

<file path=ppt/ink/ink4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22:55.12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49 11370,'3'-3'278,"0"-1"-1,1 1 0,0 0 0,-1 0 0,1 0 0,0 0 1,0 1-1,1-1 0,-1 1 0,0 0 0,1 1 0,-1-1 1,8-1-1,5 0 87,0 0-1,23-2 1,-27 5-329,1-1 1,-1 2-1,1-1 0,-1 2 0,1 0 1,-1 1-1,0 0 0,0 1 0,0 0 1,17 9-1,-25-11-34,1 1 1,-1 1-1,0-1 0,0 1 1,0 0-1,-1 0 0,1 0 1,-1 1-1,0 0 0,0 0 1,0 0-1,-1 0 0,0 0 1,0 1-1,0-1 0,-1 1 1,0 0-1,0 0 0,0 0 1,-1 0-1,1 0 1,-1 0-1,-1 0 0,0 12 1,-1-3 0,-1 0 0,0 0 1,-1-1-1,-1 1 0,0-1 0,-12 25 1,-46 80 24,56-109-22,-167 256-1655,156-247 838,20-33 353</inkml:trace>
</inkml:ink>
</file>

<file path=ppt/ink/ink4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22:55.80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242 2 13171,'-1'-1'49,"1"1"1,-1 0 0,1 0-1,-1 0 1,1 0-1,-1 0 1,1 0 0,-1 0-1,1 0 1,0 0-1,-1 0 1,1 0 0,-1 0-1,1 0 1,-1 0-1,1 0 1,-1 0 0,1 1-1,-1-1 1,1 0-1,-1 0 1,1 0 0,0 1-1,-1-1 1,1 0-1,-1 1 1,1-1 0,-1 1-1,-15 12 81,15-12-66,-27 25 352,1 1-1,1 1 1,-23 33 0,38-46-374,1 1 0,0 1 1,1-1-1,1 1 0,1 1 0,0 0 1,1 0-1,-4 22 0,9-36-28,1 1 0,-1 0 1,1 0-1,0 0 0,0 0 0,0 0 0,1 0 0,0 0 0,2 8 0,-2-11-3,0 0 1,0 1-1,0-1 0,0-1 1,0 1-1,1 0 0,-1 0 1,1 0-1,-1-1 0,1 1 0,0-1 1,-1 1-1,1-1 0,0 1 1,0-1-1,0 0 0,0 0 1,0 0-1,0 0 0,0-1 0,1 1 1,-1 0-1,3-1 0,3 1 3,-1-1-1,1 0 1,-1 0-1,1-1 1,-1 0-1,0 0 0,1-1 1,-1 0-1,0-1 1,0 1-1,0-1 1,0 0-1,-1-1 0,1 0 1,8-7-1,4-3-82,0-2-1,-1 0 0,24-28 0,-12 7-11,-7-2-84</inkml:trace>
</inkml:ink>
</file>

<file path=ppt/ink/ink4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22:56.21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10 16 14699,'-8'-7'1200,"6"1"-936,2 3-112,3 3 353,0 0-89,1 3-304,3 2-240,-1-3 2032,0-2-1800,7 3 152,-2-3 72</inkml:trace>
</inkml:ink>
</file>

<file path=ppt/ink/ink4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22:56.82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100 1 12683,'5'0'1200,"-2"8"-880,-6 15-88,-6 8 488,-1 7-328,-1 7-88,-2 3-32,-2 3-16,3-6-111,0-2-33,3-7-56,2-4-8,3-9-208,1-5-129,3-16-151,0 1 376,3-16-88,1-4-72</inkml:trace>
</inkml:ink>
</file>

<file path=ppt/ink/ink4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22:57.24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1 348 11522,'-1'-2'93,"1"1"-1,0 0 0,0-1 0,0 1 0,0-1 0,0 1 0,0 0 0,1-1 0,-1 1 0,0 0 0,1-1 0,-1 1 1,1 0-1,-1-1 0,1 1 0,0 0 0,-1 0 0,1 0 0,0 0 0,0-1 0,0 1 0,0 0 0,0 1 0,0-1 1,0 0-1,0 0 0,2 0 0,40-24 1123,-31 19-918,25-14-62,0-2 0,-2 0 0,0-3 0,-2-1 0,0-1 1,-2-2-1,-1-1 0,26-34 0,-56 63-217,10-11 123,-4 8-8,-4 6 154,-11 121 118,0-10-334,9-109-97,2 113 180,-1-103 89,1 1 0,0-1 0,1 1 1,1-1-1,9 25 0,-12-38-227,-1 1 0,1-1-1,-1 0 1,1 0 0,0 1 0,-1-1-1,1 0 1,0 0 0,0 0 0,0 0-1,0 0 1,0 0 0,0 0 0,0 0-1,2 1 1,-2-2 2,0 0-1,0-1 1,0 1 0,0 0-1,-1-1 1,1 1-1,0 0 1,0-1 0,0 1-1,0-1 1,-1 0 0,1 1-1,0-1 1,0 0-1,-1 1 1,1-1 0,0-1-1,-1 2-17</inkml:trace>
</inkml:ink>
</file>

<file path=ppt/ink/ink4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25:24.06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72 14483,'0'0'27,"0"0"1,0 0-1,0 0 0,0 0 1,0 0-1,0 0 0,0 0 1,0 0-1,0 0 0,0 0 1,0 0-1,0 0 0,0 0 1,1 0-1,-1 0 0,0 0 1,0 0-1,0 0 0,0 0 1,0 0-1,0 0 0,0 0 1,0 0-1,0 0 0,0 0 1,0 0-1,0 0 0,0 0 1,0-1-1,0 1 0,0 0 1,0 0-1,0 0 0,0 0 1,0 0-1,0 0 0,0 0 1,0 0-1,0 0 0,0 0 1,0 0-1,0 0 0,0 0 1,0-1-1,0 1 0,0 0 1,0 0-1,0 0 0,0 0 1,0 0-1,0 0 0,0 0 1,0 0-1,0 0 0,0 0 1,0 0-1,0 0 0,0 0 1,0 0-1,0-1 0,0 1 1,0 0-1,0 0 0,0 0 1,-1 0-1,1 0 0,0 0 1,0 0-1,0 0 0,10-5 661,15-4-194,3 3-233,0 1 0,0 1 0,31 0 0,88 6-81,-102 0-135,57 1-37,186 0-356,-281-3 239,0 0 0,0-1 0,0 0 0,0 0 0,0 0 0,0-1 0,0 0 0,0 0 0,0-1 0,-1 0 0,0 0 0,1 0 0,8-8 0,-4-1-252</inkml:trace>
</inkml:ink>
</file>

<file path=ppt/ink/ink4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25:24.45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 14939,'5'3'156,"0"-1"1,1 1-1,-1-1 0,1 0 0,0 0 0,0 0 1,-1-1-1,1 0 0,0 0 0,0-1 0,10 0 0,10 2 95,36 5-524,-1 2 0,115 33 0,-170-40 195,0 0 0,0 1 0,0 0 0,-1 0 0,1 0 0,-1 0 0,1 1 0,4 5 0,-9-8 63,0 0 0,1 1 0,-1-1 0,0 1 0,0 0 0,0-1-1,0 1 1,-1 0 0,1-1 0,0 1 0,-1 0 0,1 0 0,-1 0 0,0 0-1,0 0 1,1-1 0,-1 1 0,-1 0 0,1 0 0,0 0 0,0 0-1,-1 0 1,1 0 0,-1-1 0,1 1 0,-1 0 0,0 0 0,1-1 0,-1 1-1,0 0 1,-2 1 0,-11 18 248,-2-1 0,0-1 0,-33 30 0,15-15 174,21-20-251,-20 19 220,1 1 1,2 2-1,-35 53 0,56-68-328,9-15-39,10-14-137</inkml:trace>
</inkml:ink>
</file>

<file path=ppt/ink/ink4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04:43.20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15 13 13035,'-10'4'1344,"6"2"-736,4-2-168,11 1 1033,11-2-433,11-3-296,4 1-88,7-1-192,4 0-168,5-4-616,3-2-288,1 2 504,-6-5-160,-3-4-136</inkml:trace>
</inkml:ink>
</file>

<file path=ppt/ink/ink4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25:25.28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28 1 13907,'1'20'1136,"-5"7"-744,-3 0-160,-2 8 529,5 4-313,1 4-168,2 1-40,3-2-72,4-4-40,3 0-96,-2-1-16,0-1-264,-3-3-152,-4-2-232,-4-4 503,-9-8-87,-3-5-104</inkml:trace>
</inkml:ink>
</file>

<file path=ppt/ink/ink42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25:25.70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1 212 13795,'7'19'1120,"17"-17"-656,9-5-104,19-12 385,11-2-113,16-6-56,4-3-32,-2-1-200,-2 0-240,-7 4-592,-6 3 2264,-17 0-1720,-12 3 64,-17 2 40</inkml:trace>
</inkml:ink>
</file>

<file path=ppt/ink/ink42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25:26.05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12 88 14035,'-12'4'1192,"21"-4"-640,8-2-152,10 1 505,5-2-129,12 0-160,11 0-32,11-2-56,1-2-104,5-2-408,1-1-344,-3-4 304,-1-2-72,-6-3-64</inkml:trace>
</inkml:ink>
</file>

<file path=ppt/ink/ink42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25:26.42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99 7 12451,'1'-1'103,"1"0"0,-1 0 0,0 1-1,0-1 1,0 1 0,1-1 0,-1 1 0,0-1 0,1 1 0,-1 0 0,0-1 0,1 1 0,-1 0 0,0 0 0,1 0 0,-1 0 0,1 0 0,-1 1 0,0-1 0,1 0 0,-1 1 0,0-1 0,1 1 0,-1-1-1,0 1 1,0-1 0,2 2 0,-2 0 45,1 0 0,-1 0 0,1 1 0,-1-1-1,0 1 1,0-1 0,0 1 0,0-1 0,-1 1-1,1-1 1,-1 1 0,1-1 0,-1 1 0,0 4-1,1 34 323,-1-1 0,-12 74 0,-25 82-347,23-129-141,1 4-143,4-20-823,-23 74 0,32-124 956,0 0 1,0 0-1,-1 0 1,1 0-1,0 0 1,-1 0-1,1 0 1,-1 0-1,1-1 1,-1 1 0,1 0-1,-1 0 1,0 0-1,1-1 1,-1 1-1,0 0 1,0-1-1,1 1 1,-1-1-1,0 1 1,0-1-1,0 1 1,0-1 0,0 1-1,0-1 1,-1 0-1,-14-3-427</inkml:trace>
</inkml:ink>
</file>

<file path=ppt/ink/ink42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25:26.85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3 125 13235,'-1'9'190,"0"-1"0,1 1 0,0-1 0,0 1 0,1-1 0,0 1 0,1-1 1,0 1-1,0-1 0,1 0 0,0 0 0,0 0 0,1 0 0,0-1 0,0 0 0,10 13 0,0-3-17,0 0 0,0-1 0,2-1 0,0 0 0,27 18 0,-32-25-91,0-1-1,1-1 1,0 1 0,0-2 0,0 0 0,1 0-1,22 4 1,-27-7-26,-1-1 1,1-1-1,0 1 0,-1-1 0,1 0 0,0-1 1,-1 0-1,1 0 0,-1-1 0,1 0 1,-1 0-1,0-1 0,0 1 0,13-8 0,-6 0 11,0-1 0,-1 0-1,0 0 1,0-2 0,-1 1-1,-1-2 1,0 1 0,-1-1 0,-1-1-1,0 0 1,7-17 0,-1-1-294,-2-1 1,-1-1-1,-1 1 1,6-46-1,-11 47-86</inkml:trace>
</inkml:ink>
</file>

<file path=ppt/ink/ink42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20:22.07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22 7 16107,'-2'0'331,"-14"0"681,13-1-510,7-2-14,0 2-449,-1 1 0,1-1 0,-1 1 0,1-1 0,-1 1 0,1 0 0,-1 1 0,1-1 0,-1 1 0,1-1 0,3 2 1,42 15 277,-40-13-304,49 19-75,-19-7-144,1-1 0,0-1 0,65 11 0,-94-23 168,0 0-1,0-1 1,0-1 0,0 0 0,0 0-1,0-1 1,0-1 0,0 0 0,0 0-1,0-1 1,-1-1 0,1 1 0,-1-2 0,0 1-1,0-2 1,-1 1 0,1-1 0,13-12-1,5-9-247</inkml:trace>
</inkml:ink>
</file>

<file path=ppt/ink/ink42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20:22.49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9 14275,'111'-4'3502,"-68"1"-3453,0 1-1,0 3 1,57 8 0,-97-9-55,1 1 0,-1 0 1,0-1-1,0 1 0,1 1 1,-1-1-1,0 0 0,0 1 1,0-1-1,0 1 0,-1 0 1,1 0-1,0 0 0,2 3 0,-4-3 4,1 0 0,-1 0 0,0 0 0,-1 1 0,1-1 0,0 0 0,-1 0 0,1 0 0,-1 1 0,1-1 0,-1 0-1,0 0 1,0 1 0,0-1 0,-1 0 0,1 1 0,0-1 0,-1 0 0,1 0 0,-1 0 0,0 1 0,-2 2-1,-9 24 22,-1-1 0,-2-1 0,-27 39 0,-66 73-176,39-52-187,33-37 257,2-3-27</inkml:trace>
</inkml:ink>
</file>

<file path=ppt/ink/ink42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20:24.63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14 11 13755,'-10'-10'1267,"10"10"-1248,0 0 0,0 0 0,0 0 0,0 0 0,0 0 0,0 0-1,-1 0 1,1 0 0,0 0 0,0 0 0,0 0 0,0 0 0,0 0 0,0 0 0,0 0 0,0 0 0,0 0 0,0 0 0,0 0-1,-1 0 1,1 0 0,0 0 0,0 0 0,0 0 0,0 0 0,0 0 0,0 0 0,0 0 0,0 0 0,0 0 0,0 0 0,0 0-1,0 0 1,-1 0 0,1 0 0,0 0 0,0 0 0,0 0 0,0 1 0,0-1 0,0 0 0,0 0 0,0 0 0,0 0 0,0 0-1,0 0 1,0 0 0,0 0 0,0 0 0,0 0 0,0 0 0,0 1 0,0-1 0,0 0 0,0 0 0,0 0 0,0 0-1,0 0 1,0 0 0,0 0 0,0 0 0,0 0 0,8 26 1241,18 33-990,3-1-1,2-1 1,3-2-1,54 68 0,-87-122-262,7 10-53,1 0-1,1-1 1,-1 0 0,23 18-1,-29-26-49,-1-1 1,0 1-1,1-1 0,-1 0 0,1 1 0,-1-1 0,1 0 0,-1-1 0,1 1 0,0 0 0,-1-1 0,1 1 1,0-1-1,0 0 0,-1 0 0,1 0 0,0 0 0,0-1 0,-1 1 0,1-1 0,0 0 0,-1 1 0,1-1 1,-1 0-1,1-1 0,-1 1 0,1 0 0,-1-1 0,0 1 0,0-1 0,1 0 0,1-2 0,15-16-478,1-6-152</inkml:trace>
</inkml:ink>
</file>

<file path=ppt/ink/ink42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20:25.03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446 1 14283,'-52'102'1752,"3"2"0,-54 177 0,61-124-1376,-8 32-469,34-137-733,-36 75-1,47-115 532,0-1-1,-1 0 0,-1-1 1,1 1-1,-2-1 1,1-1-1,-1 1 0,-12 9 1,10-15-235</inkml:trace>
</inkml:ink>
</file>

<file path=ppt/ink/ink42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20:25.63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58 1 13443,'0'0'38,"0"0"1,1 0-1,-1 0 1,0 0-1,0 0 1,0 0-1,1 0 1,-1 1-1,0-1 1,0 0-1,0 0 1,1 0-1,-1 0 1,0 0-1,0 0 1,0 1-1,0-1 1,0 0-1,1 0 1,-1 0-1,0 1 1,0-1-1,0 0 1,0 0-1,0 0 1,0 1-1,0-1 1,0 0-1,0 0 1,0 0-1,0 1 1,0-1-1,0 0 1,0 0-1,0 1 1,0-1-1,0 0 1,0 0-1,0 0 1,0 1-1,-3 12 62,1-8 77,-18 88 146,4 1 0,5 0 1,3 1-1,7 147 0,2-227-607,-1-25 74</inkml:trace>
</inkml:ink>
</file>

<file path=ppt/ink/ink4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04:44.09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469 13 15355,'-4'-2'170,"-1"0"-1,1 0 0,-1 1 1,1 0-1,-1-1 1,0 1-1,0 1 0,0-1 1,1 1-1,-1 0 1,0 0-1,0 0 0,0 1 1,0-1-1,0 1 0,-8 3 1,-4 2 34,0 1 0,0 1-1,-16 10 1,30-17-170,-27 17 74,1 0 1,1 2-1,1 1 0,-30 30 0,43-38-119,2 0 0,-1 2 0,2-1 0,0 2-1,1-1 1,0 1 0,2 1 0,0 0 0,-8 24-1,13-34-98,2 1 0,-1-1-1,1 0 1,0 1 0,1-1-1,0 1 1,0-1-1,0 1 1,3 11 0,-2-15 30,0-1 1,0 1-1,0 0 1,1-1-1,0 1 1,-1-1 0,1 1-1,0-1 1,1 0-1,-1 0 1,0 0-1,1 0 1,0-1 0,0 1-1,0-1 1,0 1-1,0-1 1,0 0-1,7 3 1,26 7-404,8-4-68</inkml:trace>
</inkml:ink>
</file>

<file path=ppt/ink/ink43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20:26.03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9 505 13891,'-1'0'95,"0"-1"1,0 0-1,1 0 0,-1 0 1,0 0-1,1 0 0,-1 0 1,1 1-1,-1-1 0,1 0 1,-1-1-1,1 1 1,0 0-1,0 0 0,-1 0 1,1 0-1,0 0 0,0 0 1,0 0-1,0 0 0,0 0 1,0 0-1,1-1 0,-1 1 1,0 0-1,1 0 0,0-1 1,15-35 1049,-9 24-716,126-234 913,-56 111-1079,-72 125-227,-3 8-34,-1-1-1,1 1 1,0-1 0,0 1 0,1 0 0,3-5 0,-6 8-9,1 0 0,-1-1 0,1 1 0,0-1 1,-1 1-1,1 0 0,0 0 0,-1-1 0,1 1 0,0 0 0,-1 0 1,1 0-1,0 0 0,0 0 0,-1 0 0,1 0 0,0 0 1,-1 0-1,1 0 0,0 0 0,-1 1 0,1-1 0,0 0 1,-1 0-1,1 1 0,0-1 0,-1 0 0,1 1 0,0-1 1,-1 1-1,1-1 0,-1 0 0,1 1 0,-1 0 0,1-1 0,-1 1 1,0-1-1,1 1 0,-1-1 0,0 1 0,1 1 0,19 27-173,-2 0 0,-1 2-1,21 52 1,-15-33-260,-17-35 263,9 16-88,0 0 0,27 39 0,-14-39-35</inkml:trace>
</inkml:ink>
</file>

<file path=ppt/ink/ink43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26:06.27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61 208 12627,'-14'2'890,"-12"2"80,25-4-870,0 0 1,0 0 0,0 0-1,0 0 1,0 0-1,0 0 1,0 0 0,0 0-1,0-1 1,0 1-1,0 0 1,0-1 0,0 1-1,0-1 1,0 1-1,0-1 1,0 1 0,-1-2-1,2 2-72,0 0-1,0 0 1,0 0-1,0 0 1,0 0-1,0-1 1,0 1-1,0 0 1,0 0-1,0 0 1,-1 0-1,1 0 1,0 0-1,0 0 1,0 0-1,0 0 1,0 0-1,0 0 1,0-1-1,0 1 1,0 0-1,0 0 1,0 0-1,0 0 1,0 0-1,0 0 1,0 0-1,0 0 1,0 0-1,0-1 1,0 1-1,0 0 1,0 0-1,0 0 1,0 0-1,0 0 1,0 0 0,0 0-1,0 0 1,0 0-1,0-1 1,1 1-1,-1 0 1,0 0-1,0 0 1,0 0-1,0 0 1,0 0-1,0 0 1,0 0-1,0 0 1,0 0-1,0 0 1,0 0-1,1 0 1,7 0 607,10 4-241,38 22 101,-44-20-473,-1 0 0,1-1 0,0 0-1,0-1 1,0 0 0,1-1 0,14 2 0,-8-5-4,0 0 1,0 0 0,0-2 0,28-6-1,76-25 71,20-3-2,132 3-46,-40 7-26,164-22 10,-307 42-17,0 4 0,124 14 0,-47 2-13,-143-14 20,0-1 0,-1-1 0,1-1 0,38-10 0,-35 7 54,-1 1-1,1 2 1,0 1 0,0 1 0,33 3 0,34 0-80,-89-2-119,0-1-1,0 0 1,0 0-1,0 0 0,6-2 1,18-13-4062,20-20-1375,-37 23 4675</inkml:trace>
</inkml:ink>
</file>

<file path=ppt/ink/ink43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26:06.65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96 10 12203,'-9'-2'865,"1"0"-412,1 0 1,0 1-1,-1 0 1,1 0 0,-1 1-1,1 0 1,0 0 0,-1 1-1,-7 1 1,15-2-419,0 0 1,0 0-1,-1 0 1,1 0-1,0 0 1,0 1-1,0-1 1,-1 0-1,1 0 1,0 0 0,0 0-1,0 0 1,-1 0-1,1 0 1,0 0-1,0 1 1,0-1-1,0 0 1,-1 0-1,1 0 1,0 0-1,0 1 1,0-1-1,0 0 1,0 0-1,0 0 1,-1 1-1,1-1 1,0 0-1,0 0 1,0 0 0,0 1-1,0-1 1,0 0-1,0 0 1,0 1-1,0-1 1,0 0-1,0 0 1,0 0-1,0 1 1,9 7 633,15 3-244,6-1-252,0-2 1,1-1 0,32 4 0,97 3-84,-123-12-89,1 0-24,-20-1-31,32 4-1,-49-5 52,0 0-1,-1 0 1,1 0-1,-1 0 1,1 0-1,0 1 1,-1-1-1,1 0 1,-1 0-1,1 0 0,-1 1 1,1-1-1,-1 0 1,1 0-1,-1 1 1,1-1-1,-1 1 1,1-1-1,-1 0 0,0 1 1,1-1-1,-1 1 1,0-1-1,1 2 1,-1-2-1,0 1 0,0-1 0,0 1 0,0-1 0,0 1 0,-1 0-1,1-1 1,0 1 0,0-1 0,-1 1 0,1-1 0,0 1 0,-1-1 0,1 1 0,-1-1 0,1 1 0,0-1 0,-1 0 0,0 1 0,-29 18-69,30-19 74,-158 74-85,88-44 191,-88 54 1,155-82-289,-1 1 0,0-1 0,1 1 0,0 0 0,0 0 1,0 0-1,0 1 0,0-1 0,0 1 0,1 0 0,0 0 0,-3 5 1,3-8-223,-4 0-125</inkml:trace>
</inkml:ink>
</file>

<file path=ppt/ink/ink43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26:17.79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1078 27 10410,'5'-2'563,"0"0"0,0 0 0,0 0 0,0 1 0,0 0 0,9-2 0,-13 3 44,-1 0-477,-1-1-1,1 0 1,-1 0 0,1 1-1,-1-1 1,1 0 0,-1 0-1,0 1 1,1-1 0,-1 1 0,0-1-1,1 0 1,-1 1 0,0-1-1,0 1 1,1 0 0,-1-1 0,0 1-1,0 0 1,0-1 0,0 1-1,1 0 1,-1 0 0,0 0-1,0 0 1,0 0 0,-2 0 0,-29-2 510,30 2-493,-40 2 470,-82 16-1,57-7-398,-705 63 808,762-73-1088,5-1 61,1 1 1,0-1 0,-1 0 0,1 0 0,-1-1 0,-4 0 0,8 1-84,0 0-1,1-1 1,-1 1 0,0-1-1,0 1 1,0 0 0,1-1-1,-1 0 1,0 1 0,1-1-1,-1 1 1,0-1 0,1 0-1,-1 1 1,1-1 0,-1 0-1,1 0 1,-1 1 0,1-1-1,-1 0 1,1 0 0,0 0-1,0 0 1,-1 1-1,1-1 1,0 0 0,0 0-1,0 0 1,0 0 0,0 0-1,0 0 1,0 0 0,0 0-1,0 1 1,1-2 0,4-23-1022,-1 11 437</inkml:trace>
</inkml:ink>
</file>

<file path=ppt/ink/ink43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26:18.22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553 1 14339,'0'0'31,"1"0"1,-1 0-1,0 0 1,1 0-1,-1 0 1,0 0-1,0 0 0,1 0 1,-1 0-1,0 1 1,0-1-1,1 0 0,-1 0 1,0 0-1,0 0 1,1 1-1,-1-1 0,0 0 1,0 0-1,0 1 1,1-1-1,-1 0 1,0 0-1,0 1 0,0-1 1,0 0-1,0 0 1,0 1-1,0-1 0,1 0 1,-1 0-1,0 1 1,0-1-1,0 0 0,0 1 1,0-1-1,0 0 1,-1 1-1,-5 15 381,-17 16-99,22-31-235,-68 77 713,-100 88 0,93-96-477,-84 102-1,153-163-287,0 0 0,0 0 0,1 1 0,0 0 0,0 0 0,-6 19 0,11-26-26,0 0 1,1-1 0,-1 1-1,1 0 1,0 0-1,-1 0 1,1 0-1,0 0 1,1 0 0,-1 0-1,0 0 1,1-1-1,0 1 1,0 0-1,0 0 1,0 0 0,0-1-1,0 1 1,1-1-1,-1 1 1,1-1-1,0 1 1,0-1-1,0 0 1,0 0 0,0 0-1,0 0 1,0 0-1,1 0 1,-1-1-1,5 3 1,7 3-12,0 0 0,0-2-1,1 1 1,-1-2 0,1 0-1,18 3 1,96 6-198,-110-12 138,313 9-3863,-272-17 3150</inkml:trace>
</inkml:ink>
</file>

<file path=ppt/ink/ink43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25:46.53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84 33 9498,'-8'-5'702,"3"2"-213,0-1 0,0 1 0,-1 0 0,0 0-1,1 1 1,-1 0 0,0 0 0,0 0 0,-1 1 0,-7-2 0,13 3-468,1 0 1,0 0-1,0 0 1,0 0-1,0 0 1,-1 0-1,1 1 1,0-1-1,0 0 1,0 0-1,0 0 1,-1 0-1,1 0 1,0 0-1,0 0 1,0 0-1,0 0 0,0 1 1,0-1-1,0 0 1,-1 0-1,1 0 1,0 0-1,0 0 1,0 1-1,0-1 1,0 0-1,0 0 1,0 0-1,0 0 1,0 1-1,0-1 1,0 0-1,0 0 1,0 0-1,0 0 0,0 1 1,0-1-1,0 0 1,0 0-1,0 0 1,0 0-1,0 1 1,0-1-1,0 0 1,0 0-1,0 0 1,0 0-1,1 0 1,-1 1-1,0-1 1,0 0-1,0 0 0,0 0 1,0 0-1,0 0 1,1 1-1,7 6 384,3-2-279,0 0 0,1-1 1,0-1-1,0 0 0,0 0 0,0-1 1,19 1-1,-15-2-55,552 22 897,-535-23-889</inkml:trace>
</inkml:ink>
</file>

<file path=ppt/ink/ink43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25:46.95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0 14331,'1'2'99,"1"-1"-1,-1 0 1,1 0 0,0 0-1,0 0 1,-1 0 0,1 0-1,0-1 1,0 1-1,0-1 1,0 1 0,0-1-1,0 1 1,3-1 0,30-2-82,-20 1 141,229-4 756,-192 7-929,0 2 0,84 19-1,-124-21-43,-1 1 0,1 1-1,-1 0 1,1 1 0,-1 0-1,16 11 1,-25-15 36,1 1 0,-1 0 1,1 0-1,-1 0 0,0 0 0,0 0 0,1 1 1,-2-1-1,1 1 0,0-1 0,0 1 0,-1 0 1,0 0-1,1-1 0,-1 1 0,0 0 1,0 0-1,-1 0 0,1 0 0,-1 0 0,1 1 1,-1-1-1,0 0 0,0 0 0,0 0 1,-1 0-1,1 0 0,-1 0 0,-2 6 0,0 0 4,-1-1 0,-1 1-1,0-1 1,0-1 0,0 1 0,-1-1-1,0 1 1,-1-2 0,0 1-1,0-1 1,-14 10 0,-10 5 272,-54 27 0,68-40-146,-157 78 1094,-51 26 348,215-106-1630,1-1 1,0 1 0,1 0 0,-1 1 0,-12 13-1,21-20 78,-1 0 0,1 0-1,0 0 1,0 0 0,0 0 0,0 0-1,-1 1 1,1-1 0,0 0-1,0 0 1,0 0 0,0 0 0,-1 0-1,1 0 1,0 1 0,0-1-1,0 0 1,0 0 0,0 0 0,0 0-1,0 1 1,0-1 0,-1 0-1,1 0 1,0 0 0,0 1 0,0-1-1,0 0 1,0 0 0,0 0-1,0 1 1,0-1 0,0 0 0,0 0-1,0 0 1,0 0 0,0 1 0,1-1-1,-1 0 1,0 0 0,0 0-1,0 1 1,0-1 0,0 0 0,0 0-1,0 0 1,0 0 0,1 1-1,-1-1 1,0 0 0,0 0 0,0 0-1,0 0 1,1 0 0,-1 1-1,12-2-168,-10 0 143,31-6-347</inkml:trace>
</inkml:ink>
</file>

<file path=ppt/ink/ink43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25:47.58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12 13187,'1'0'86,"-1"-1"1,0 1 0,0-1-1,0 1 1,0-1 0,0 1-1,0-1 1,1 1 0,-1-1-1,0 1 1,0-1 0,1 1-1,-1 0 1,0-1 0,1 1-1,-1-1 1,1 1 0,-1 0-1,0-1 1,1 1 0,-1 0-1,1-1 1,-1 1 0,1 0-1,-1 0 1,1 0 0,-1-1-1,1 1 1,-1 0 0,1 0-1,0 0 1,0 0-7,0 1 0,0 0 1,0-1-1,-1 1 0,1 0 1,0-1-1,0 1 0,-1 0 0,1 0 1,0 0-1,-1 0 0,1 0 1,-1-1-1,1 3 0,15 42 557,28 178 31,-14-59-608,-28-152-61,1 1 1,1 0-1,0-1 0,11 22 0,-14-31-10,1 0 0,-1 0 0,1-1 0,0 1 1,0-1-1,0 0 0,1 1 0,-1-1 0,1 0 0,-1 0 0,1 0 1,-1-1-1,1 1 0,0-1 0,0 1 0,0-1 0,0 0 0,0 0 1,0 0-1,0-1 0,0 1 0,1-1 0,-1 1 0,0-1 0,4 0 1,1-2-72,1 1 0,-1-1 0,1 0 1,-1-1-1,0 0 0,1 0 1,-2-1-1,1 0 0,0-1 1,-1 1-1,0-1 0,0-1 1,9-7-1,9-12-972,43-54 0,46-80-370,-62 78 596</inkml:trace>
</inkml:ink>
</file>

<file path=ppt/ink/ink43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25:47.96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331 1 10458,'0'7'1160,"-10"14"-607,-3 9-161,-5 18 648,-5 9-232,-2 13-184,-1 5-112,-2 9-176,-2 5-88,2 7-112,1 2-48,3-9-80,0-8-16,3-6-208,4-5-112,6-16 272,5-5-56,6-19-24</inkml:trace>
</inkml:ink>
</file>

<file path=ppt/ink/ink43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25:48.46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197 14 14739,'2'-11'1255,"-4"8"-234,-11 19 36,-3 13-708,2 0 1,0 1-1,3 1 1,-11 36-1,10-27-270,-17 52-57,-17 94 0,38-136-499,1 0 0,3 1 0,3 86 1,1-136 454,1 6-203,-1 0-1,1 0 0,0 1 1,0-1-1,1 0 1,3 8-1,-4-15-293</inkml:trace>
</inkml:ink>
</file>

<file path=ppt/ink/ink4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04:44.53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158 1 13571,'-21'11'650,"1"1"-1,-32 25 1,46-32-597,1 0 0,-1 0 0,1 0 0,0 1 0,0 0 0,1 0 0,-1 0 0,1 0 0,1 1 0,-1 0 0,1-1 0,-3 13 0,5-17-44,1 0 0,-1 0 1,1-1-1,-1 1 0,1 0 1,0 0-1,0 0 0,0 0 1,0 0-1,0 0 0,0 0 1,1 0-1,-1 0 0,1 0 1,-1 0-1,1 0 0,0-1 1,0 1-1,0 0 0,0 0 1,0-1-1,1 2 0,0-1 16,0-1-1,0 1 1,0-1-1,0 0 1,0 0-1,0 0 1,1 0-1,-1 0 1,0-1-1,1 1 1,-1-1-1,0 1 0,1-1 1,-1 0-1,4 0 1,5-1 115,-1 0 1,1-1-1,0 0 1,-1 0-1,0-1 1,19-8-1,-11 2 229,-1 0-1,25-18 0,-36 23-251,0 0 1,-1 0 0,0-1-1,0 0 1,0-1-1,0 1 1,-1-1 0,0 1-1,0-1 1,4-9-1,-8 14-91,1 0-1,-1 0 0,1 0 1,-1 0-1,0 0 0,1 0 1,-1 0-1,0 0 0,0 0 1,0 0-1,0 0 0,0 0 1,0 0-1,0 0 0,0 0 1,0 0-1,0 0 1,0 0-1,-1 0 0,0-1 1,1 1-16,0 1 1,-1-1 0,0 1-1,1 0 1,-1-1 0,1 1 0,-1 0-1,1-1 1,-1 1 0,0 0 0,1 0-1,-1-1 1,1 1 0,-1 0-1,0 0 1,1 0 0,-1 0 0,0 0-1,1 0 1,-1 0 0,0 0-1,1 0 1,-2 1 0,-1-1-3,0 1 1,0 0-1,0 0 0,0 0 1,0 1-1,0-1 0,0 1 1,0 0-1,1 0 0,-1 0 1,-3 3-1,5-4-36,0 0 0,0 0 0,0 0 0,0 1 1,0-1-1,0 1 0,0-1 0,0 0 0,0 1 0,0 0 1,1-1-1,-1 1 0,1-1 0,-1 1 0,1 0 0,0-1 0,0 1 1,0 0-1,0-1 0,0 1 0,0 0 0,0-1 0,0 1 1,0 0-1,1-1 0,-1 1 0,1 0 0,0-1 0,-1 1 0,1-1 1,0 1-1,0-1 0,0 1 0,0-1 0,0 0 0,0 0 1,0 1-1,2 0 0,0 1-79,1 0 0,0-1 0,-1 1 0,1-1 0,1 0 0,-1 0 0,0 0 0,0-1 0,1 1-1,-1-1 1,0 0 0,1-1 0,5 1 0,13-1-382</inkml:trace>
</inkml:ink>
</file>

<file path=ppt/ink/ink44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25:48.87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58 112 13435,'-16'55'1095,"-19"82"265,33-122-1212,0 1 0,0-1 0,2 1 0,0 0 0,1-1 0,4 29 0,-3-38-111,-1 0 0,1 0 0,0-1 0,0 1 0,1-1 0,-1 1 0,1-1 0,1 0-1,-1 0 1,1 0 0,0 0 0,0-1 0,0 1 0,0-1 0,1 0 0,0 0 0,0-1 0,0 0 0,0 0-1,0 0 1,1 0 0,5 2 0,-3-3 27,-1 0 0,1-1 0,0 0 0,-1 0 0,1 0 0,0-1-1,0 0 1,0 0 0,-1-1 0,1 0 0,0-1 0,-1 0 0,1 0 0,-1 0 0,0-1 0,1 0-1,7-5 1,8-6 89,0-2-1,-1-1 0,-1 0 0,-1-2 0,0 0 1,-2-1-1,0-1 0,-1-1 0,18-31 0,3-11-194,-3-2-1,31-82 0,-58 124-383,-5 14-788,-5 21-615,1 5 1258,1 2-185</inkml:trace>
</inkml:ink>
</file>

<file path=ppt/ink/ink44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26:25.78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101 24 13475,'-2'-2'122,"0"-1"1,1 1-1,-1 0 1,0 0-1,-1-1 1,1 1-1,0 1 1,-5-4-1,7 5-108,-1 0 0,0-1 0,0 1 0,0 0 0,0 0 0,0 0 0,0 0 0,1 0 0,-1 0 0,0 0 0,0 0 0,0 0 0,0 0 0,0 0 0,0 1 0,0-1 0,1 0 0,-1 1 0,0-1 0,0 0 0,0 1 0,1-1 0,-1 1 0,0-1 0,1 1 0,-1 0 0,0-1 0,1 1 0,-1 0 0,1-1 0,-1 1 0,1 0 0,-1 0 0,0 0 0,-4 8 89,1 0 0,-1-1 0,1 2 0,1-1 0,0 0 0,0 1 0,-2 16 0,-6 76 312,10-82-332,-6 371 492,26 4-528,-15-310-109,-3-68 64,2 45-582,3-1-1,13 64 1,-10-97 245</inkml:trace>
</inkml:ink>
</file>

<file path=ppt/ink/ink44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26:26.23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60 1 13891,'-2'1'1064,"-8"12"-824,0 9-72,3 12 360,-2 11-56,2 18-111,3 11-57,0 19-64,1 8 16,1 3-56,1 1-16,2-6-72,4-2-24,2-11-160,1-7-320,3-17 368,-1-11-80,-3-19-8</inkml:trace>
</inkml:ink>
</file>

<file path=ppt/ink/ink44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26:37.29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372 124 9050,'-25'13'188,"1"1"0,1 0 1,0 2-1,1 1 0,0 0 0,2 2 1,-22 24-1,19-17-46,2 1-1,2 0 1,0 2 0,2 0 0,-20 45-1,30-58-93,1 0 0,1 0-1,1 1 1,0 0 0,1 0-1,0 0 1,2 0 0,0 0-1,1 0 1,0 0 0,4 20-1,-2-28-37,0 1-1,1 0 0,0-1 0,0 0 0,1 0 0,0 0 0,1 0 0,0-1 0,0 0 0,0 0 0,1 0 0,1 0 1,-1-1-1,1 0 0,1-1 0,-1 1 0,1-1 0,0-1 0,0 1 0,17 6 0,-12-6 5,0-2-1,0 0 0,0-1 0,1 0 1,0-1-1,-1 0 0,1-1 0,0-1 1,0 0-1,-1-1 0,1-1 1,0 0-1,-1 0 0,1-2 0,-1 1 1,22-11-1,-11 4 68,-1-2-1,0 0 1,-1-2 0,0 0 0,-2-1-1,1-2 1,-2 0 0,20-22-1,-9 5 177,-2-2 0,40-65 0,-52 73-75,-2 0-1,0-1 0,-2-1 1,14-51-1,-23 68-119,0 0 0,-1 0-1,-1-1 1,0 1 0,-1 0 0,-1-1-1,0 1 1,-1-1 0,0 1-1,-1 0 1,0 0 0,-10-23 0,9 26-29,-1 0 1,-1 0 0,0 1-1,0 0 1,-1 0 0,0 0 0,-1 1-1,1 0 1,-2 1 0,1-1-1,-1 2 1,0-1 0,0 1-1,-1 1 1,-18-9 0,10 8-46,0 0 1,1 1-1,-2 1 1,1 1-1,0 0 0,-1 1 1,1 2-1,-1-1 1,0 2-1,1 1 1,-1 0-1,1 1 1,0 1-1,-31 11 0,47-14 7,-1 0-1,1 0 0,-1 0 0,1 0 1,0 1-1,0-1 0,-1 1 0,1-1 1,0 1-1,0 0 0,1 0 0,-1 0 1,0 0-1,0 0 0,-1 3 0,4 4-106</inkml:trace>
</inkml:ink>
</file>

<file path=ppt/ink/ink44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26:38.74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9 796 9034,'-4'20'166,"2"0"0,0-1 1,1 1-1,1 0 0,6 37 0,-5-51-157,0-1-1,0 1 0,1-1 1,0 0-1,0 0 1,0 0-1,1 0 1,0 0-1,0 0 0,0-1 1,0 1-1,1-1 1,0 0-1,0 0 0,0 0 1,0-1-1,0 1 1,1-1-1,0 0 1,-1 0-1,1-1 0,0 0 1,1 1-1,-1-2 1,11 4-1,-6-3-5,0 0 0,0-1 0,0 0 0,0-1 1,0 0-1,0 0 0,1-1 0,-1 0 0,0-1 0,19-6 0,-17 4 59,1-2-1,-1 0 1,0 0-1,-1-1 1,1 0-1,-1-1 1,15-14-1,-9 5 111,-1 0-1,0-1 1,-2-1-1,0 0 1,-1-1-1,-2-1 0,0 0 1,0 0-1,7-26 1,-9 16-45,-1-1 1,-1 0 0,-2 0-1,-1 0 1,-2 0 0,-1-1 0,-2 1-1,0-1 1,-3 1 0,-1 0-1,-1 0 1,-1 0 0,-2 1-1,-1 0 1,-2 1 0,-1 0-1,-1 1 1,-1 0 0,-2 1 0,-1 1-1,-1 1 1,-1 0 0,-32-31-1,51 57-148,1-1 0,0 1 0,-1 0-1,1-1 1,-1 1 0,1 0-1,0-1 1,-1 1 0,1 0 0,-1 0-1,1-1 1,-1 1 0,1 0 0,-1 0-1,1 0 1,-1 0 0,1 0 0,-1 0-1,1 0 1,-1 0 0,1 0-1,-1 0 1,1 0 0,-1 0 0,1 0-1,-1 0 1,1 0 0,-1 0 0,1 0-1,-1 1 1,1-1 0,-1 0 0,1 0-1,0 1 1,-1-1 0,1 0-1,-1 1 1,1-1 0,0 0 0,-1 1-1,1-1 1,0 0 0,-1 1 0,1 0-1,-12 24-512,9-17 356,-65 143-3295,56-126 2966</inkml:trace>
</inkml:ink>
</file>

<file path=ppt/ink/ink44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27:31.93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1057 143 11386,'-30'-20'237,"0"1"0,-2 2 0,0 1-1,-1 2 1,-34-11 0,41 17-148,-1 1 1,1 1-1,-1 2 1,0 1-1,0 0 1,0 2-1,-33 4 1,43-1-50,1 0 1,0 2-1,0 0 0,0 1 1,0 0-1,1 2 0,0-1 1,-20 13-1,16-6-5,0 1 0,1 0 0,0 2 0,1 0-1,-20 24 1,5 2-9,2 2 0,2 1 0,1 1 0,-30 76-1,33-68-32,3 2 1,3 1-1,2 0 0,2 1 0,3 1 0,3 0 0,2 0 0,3 1 0,2-1 0,3 1 1,13 81-1,6-38-47,4 0 0,52 136 0,-19-96-115,77 135 0,-117-245 79,0 0 1,3-2 0,0 0-1,2-1 1,1-1-1,2-1 1,48 40 0,-37-39-486,2-2 1,1-2 0,0-1-1,2-3 1,1-1-1,90 29 1,-55-33-170</inkml:trace>
</inkml:ink>
</file>

<file path=ppt/ink/ink44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27:32.34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383 2220 6393,'38'-97'644,"44"-180"0,-5-107 377,-60 293-774,46-295 12,-35-3-228,-28 355 48,-2 0-1,-1-1 0,-1 1 1,-2 0-1,-2 1 0,-1 0 1,-21-51-1,22 67 68,0 0 0,-2 0-1,0 1 1,0 0 0,-1 1 0,-1 1-1,-1 0 1,0 0 0,-1 1 0,0 1 0,-1 0-1,0 1 1,-1 1 0,0 0 0,-24-10 0,14 10-199,-1 1 0,-1 2 0,0 0 0,0 2 1,0 1-1,0 2 0,-1 0 0,1 2 0,-56 7 0,18 4-151</inkml:trace>
</inkml:ink>
</file>

<file path=ppt/ink/ink44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29:33.71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858 0 11963,'-7'3'333,"1"0"0,-1-1 0,1 0 1,-1 0-1,0-1 0,0 0 1,0 0-1,-12-1 0,8 1-130,1 0 1,0 0-1,-15 4 0,2 3-170,-1 1-1,2 1 0,0 1 1,0 1-1,-28 21 0,-94 83-48,132-106 25,-28 25-9,20-16 7,0-1 0,-1-2 0,-1 0 0,-41 23 0,60-37-5,-1-1 1,1 1 0,-1-1-1,0 0 1,0 0 0,0 0-1,0-1 1,0 1 0,1-1-1,-1 0 1,0 0-1,0-1 1,0 1 0,0-1-1,0 0 1,0 0 0,0 0-1,1 0 1,-1 0 0,-5-4-1,-2-2 62,0-1 0,1 0-1,-1-1 1,-15-17 0,14 14 51,3 3-16,1 1 0,1-1 0,-1 0-1,-10-19 1,17 27-103,0-1-1,0 1 1,0-1-1,0 1 1,1-1 0,-1 1-1,1-1 1,-1 1-1,1-1 1,0 0-1,-1 1 1,1-1-1,0 0 1,0 1-1,0-1 1,0 0-1,0 1 1,1-1 0,-1 1-1,0-1 1,1 0-1,0 1 1,-1-1-1,1 1 1,0-1-1,-1 1 1,1-1-1,0 1 1,0 0-1,0-1 1,0 1 0,1 0-1,-1 0 1,0 0-1,0 0 1,1 0-1,-1 0 1,1 0-1,-1 0 1,1 1-1,-1-1 1,1 0-1,-1 1 1,3-1 0,6-2-190,1 1 1,-1 0 0,0 1 0,1 0 0,-1 1 0,18 1 0,20 0-697,-32-3 697,0 0 0,-1-1 0,27-8 0,9-8-202</inkml:trace>
</inkml:ink>
</file>

<file path=ppt/ink/ink44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29:34.37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636 256 10314,'-6'3'179,"1"0"0,0-1 0,-1 0 0,0 0 0,1 0 0,-1-1 0,0 0 0,0 0 0,-10 0 0,13-1-124,0 0-1,0-1 0,0 0 1,0 0-1,1 1 0,-1-2 1,0 1-1,0 0 0,1-1 1,-1 1-1,0-1 0,1 0 1,0 0-1,-1 0 0,1 0 1,0 0-1,0 0 0,0-1 1,0 1-1,-2-5 1,-6-8 8,2 1-45,-1 1 0,-1 0 0,-11-13 0,17 22-22,-1 0 0,1 0 0,-1 1 0,0 0 0,1-1 0,-2 2 0,1-1 0,0 1 0,0-1 0,-1 1 0,1 1 0,-10-3 1,5 3 9,-1 0 1,1 1-1,-1 0 1,1 0 0,-1 1-1,-20 5 1,-62 22 461,7-1 611,54-22-565,26-5-473,-1 1 0,1-1 1,0 1-1,0 1 0,0-1 1,0 1-1,0 0 0,-10 6 1,42-1-142,51-1-85,0-4 1,1-3 0,-1-3-1,113-22 1,-124 12-1030,-1-2 0,122-50 0,-176 62 875,35-17-869,-44 20 1129,1-1 0,-1 1-1,0 0 1,0-1 0,0 1-1,0-1 1,0 1 0,0-1-1,0 0 1,-1 0 0,1 0-1,-1 0 1,1 0 0,1-5-1,-3 7 72,0-1 0,0 1-1,0-1 1,0 0-1,0 1 1,0-1-1,0 1 1,-1-1-1,1 1 1,0-1 0,0 0-1,-1 1 1,1-1-1,0 1 1,-1-1-1,1 1 1,0-1-1,-1 1 1,1 0 0,-1-1-1,1 1 1,-1-1-1,1 1 1,-1 0-1,1-1 1,-1 1-1,1 0 1,-1 0 0,0-1-1,-22-6 70,-5 2 392,0 1 0,0 2-1,-37 1 1,-91 11 2045,133-8-2252,-191 24 1588,-51 4-485,176-29-1265,88-1-106,1 0-1,-1 0 1,1 0-1,-1 0 1,1 0-1,-1 0 1,1 1-1,-1-1 1,1 0-1,-1 0 1,1 0 0,-1 1-1,1-1 1,-1 0-1,1 0 1,0 1-1,-1-1 1,1 0-1,-1 1 1,1-1-1,0 1 1,-1-1-1,1 0 1,0 1 0,0-1-1,-1 1 1,1-1-1,0 1 1,0 0-1,3 17-488,-2-15 457,0-1 1,0 1 0,0-1 0,1 0-1,-1 1 1,1-1 0,0 0 0,-1 0-1,1 0 1,0 0 0,3 2 0,9-2-230</inkml:trace>
</inkml:ink>
</file>

<file path=ppt/ink/ink44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29:34.92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497 132 9970,'99'-131'1891,"-157"176"-14,-16 18-1631,3 3 1,4 4 0,2 2-1,4 3 1,-89 142 0,131-189-240,15-23-22,-1 1 1,1 0-1,1 0 0,-1 1 0,1-1 1,-5 13-1,8-17 7,0 0-1,0-1 1,0 1 0,0 0 0,0-1 0,1 1-1,-1-1 1,0 1 0,1 0 0,-1-1 0,1 1-1,0-1 1,-1 1 0,1-1 0,0 0-1,0 1 1,0-1 0,0 0 0,0 0 0,0 1-1,0-1 1,1 0 0,-1 0 0,0 0-1,2 1 1,6 4-25,0-1 0,18 9 0,-15-8 19,7 2 28,1 1 0,0-2 1,0-1-1,0 0 0,1-2 0,-1 0 0,1-1 0,0-1 1,27-1-1,16-5 48,107-19 0,-70 7-36,-95 15-34,0 0 0,0 1 0,0-1 0,1 1 0,-1 1 0,10 1 0,-15-2 1,0 0 0,1 1 0,-1-1 0,0 1 0,0-1 0,0 1 0,0-1 0,-1 1 0,1 0 0,0-1 0,0 1 0,0 0 0,0 0 0,-1 0 0,1-1 0,0 1 0,0 2 0,0-2-8,-1 1 0,1 0-1,-1-1 1,0 1 0,0 0 0,1-1 0,-1 1-1,0 0 1,0-1 0,-1 1 0,1 0 0,0-1-1,-1 1 1,1 0 0,-2 2 0,-1 4-29,-1 1 0,0-1 0,-11 16 0,-5 2-47</inkml:trace>
</inkml:ink>
</file>

<file path=ppt/ink/ink4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04:44.93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141 1 15835,'0'21'1153,"-3"9"-897,-2 1-104,0 9 352,1 1-304,0 8-40,1-2-32,1-4-208,0-4-128,0-6-160,1-2-96,-1-6-32,-2-7 280,3-6-129,-1-5-63</inkml:trace>
  <inkml:trace contextRef="#ctx0" brushRef="#br0" timeOffset="1">9 322 14291,'-8'-14'1608,"8"6"-975,4 1-281,6 3 1040,6 0-624,4 2-624,4-1-416,8-1 1936,1-3-1632,1 1 56,4-7 16</inkml:trace>
</inkml:ink>
</file>

<file path=ppt/ink/ink45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30:14.98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48 0 12963,'-1'0'45,"0"0"1,0 0-1,0 0 1,0 1-1,0-1 1,0 0-1,0 0 1,0 1 0,0-1-1,0 1 1,0-1-1,0 1 1,0-1-1,1 1 1,-1-1-1,0 1 1,0 0-1,1-1 1,-1 1-1,0 0 1,1 0-1,-1-1 1,1 1-1,-1 0 1,1 0-1,-1 0 1,1 0 0,-1 1-1,-9 30 264,10-32-299,-7 40 128,3-1 0,1 1 0,2 0 0,4 40 0,-1-34-108,1 203-14,5 134-25,-6-361-33,-2-3 24,1 0 0,1-1 1,1 1-1,10 31 0,-4-32-9,1-14-5</inkml:trace>
</inkml:ink>
</file>

<file path=ppt/ink/ink45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30:15.89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28 1 12779,'-6'17'360,"1"1"0,0 0 0,2 0-1,0 1 1,1-1 0,0 29 0,1-17-40,5 297 900,25 2-698,6 116-544,-32-389-35,0-26-167,-2 0-1,-1 0 0,-2 0 1,-6 38-1,8-68 220,0 0 0,0 0-1,0 1 1,0-1 0,0 0 0,0 1 0,0-1-1,0 0 1,0 0 0,0 1 0,0-1 0,0 0-1,0 1 1,-1-1 0,1 0 0,0 0-1,0 1 1,0-1 0,0 0 0,-1 0 0,1 0-1,0 1 1,0-1 0,0 0 0,-1 0-1,1 0 1,0 1 0,0-1 0,-1 0 0,1 0-1,0 0 1,-1 0 0,1 0 0,-6-8-245</inkml:trace>
</inkml:ink>
</file>

<file path=ppt/ink/ink45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31:53.68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24 31 14195,'-6'-9'488,"-1"2"-1240,-3 3-448,11 0 1024,6-1-328,13 4-217</inkml:trace>
</inkml:ink>
</file>

<file path=ppt/ink/ink45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31:54.88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235 0 14027,'-7'22'3550,"-19"48"-2560,8-20-826,-133 372-40,143-400-124,2-10-1,2 1 0,0 0-1,0 0 1,2 0-1,-2 14 1,4-26 4,-1 0 0,2 0 1,-1 0-1,0 1 0,0-1 1,0 0-1,0 0 0,1 0 1,-1 0-1,1 1 1,-1-1-1,1 0 0,-1 0 1,1 0-1,-1 0 0,1 0 1,0 0-1,0 0 0,0 0 1,-1-1-1,1 1 0,0 0 1,0 0-1,0-1 0,0 1 1,0 0-1,0-1 0,0 1 1,1-1-1,-1 0 0,0 1 1,0-1-1,0 0 1,0 0-1,1 1 0,-1-1 1,0 0-1,0 0 0,0 0 1,1-1-1,1 1 0,7-1 49,0 0-1,0-1 0,18-5 0,-22 6-28,38-10 234,-21 7-580,-1-2 0,22-9 0,-37 12 238,0 0 0,0 0-1,-1-1 1,1 0 0,-1-1 0,0 1 0,0-1 0,-1 0 0,1-1 0,5-7-1,11-18-308</inkml:trace>
</inkml:ink>
</file>

<file path=ppt/ink/ink45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31:57.75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166 6 14731,'1'-6'1088,"-7"16"-888,-10 10-104,-1 16 385,-3 4-193,-1 9-160,-2 5-96,3 8 0,2 1-32,7 2 8,1-1-8,7-5 16,2 1-40,5-4-296,5-6-121,3-10 353,4-8-40,4-16-72</inkml:trace>
</inkml:ink>
</file>

<file path=ppt/ink/ink45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31:58.15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51 0 13683,'-6'6'225,"0"1"1,0 0-1,1-1 0,0 2 0,0-1 1,-7 14-1,11-19-215,0 0 0,1 0 0,-1 0 0,0 0 0,1 0 0,0 0 0,-1 0 0,1 0 1,0 1-1,0-1 0,0 0 0,0 0 0,0 0 0,1 0 0,-1 0 0,0 0 0,1 0 0,0 0 0,-1 0 0,1 0 0,0 0 0,0 0 0,0-1 0,1 1 0,-1 0 1,0 0-1,0-1 0,1 1 0,-1-1 0,1 0 0,0 1 0,-1-1 0,4 2 0,-1-1-5,0 0 0,0 0-1,0 0 1,1 0 0,-1-1 0,0 0-1,1 0 1,-1 0 0,1 0 0,-1-1-1,1 1 1,6-2 0,-3 0-32,0 0 0,0 0 0,0-1 0,0 0 0,0-1 0,10-5-1,-1 0-87,-1-2 0,0 0 0,0 0 0,-1-2 0,16-15 0,-20 14 15,-7 8 148,-7 10 187,-8 15-41,1 0-1,0 1 1,2 0 0,0 0-1,2 1 1,0 0 0,2 0-1,0 1 1,-1 22 0,5-29 157,-1 1 0,-1-1 1,-1 1-1,0-1 0,-1 0 0,-7 20 1,-4 2 57</inkml:trace>
</inkml:ink>
</file>

<file path=ppt/ink/ink45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31:58.68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0 15643,'0'24'1121,"0"-1"-937,0-4-96,3 4 248,0 0-432,-1-3 656,3-1-472,-1-2-8,0 0-56</inkml:trace>
</inkml:ink>
</file>

<file path=ppt/ink/ink45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31:59.26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42 0 14883,'-4'6'212,"-1"-1"0,1 1-1,1 0 1,-1 0 0,1 0 0,0 1-1,0-1 1,1 1 0,0 0-1,0-1 1,-2 14 0,3-11-141,0 1 0,0-1 0,1 1 1,0 0-1,1-1 0,0 1 0,5 18 0,-5-25-38,0 0 0,0 0-1,0 0 1,1 0 0,0 0-1,-1-1 1,1 1 0,0-1-1,0 1 1,0-1 0,1 0 0,-1 0-1,0 0 1,1 0 0,0 0-1,-1 0 1,1-1 0,0 1 0,0-1-1,0 0 1,0 0 0,0 0-1,0 0 1,0 0 0,0-1-1,4 1 1,-2-1-40,-1 0 0,0 0 0,0 0 0,0-1 0,0 1 0,0-1 0,0 0 0,0 0-1,0-1 1,0 1 0,-1-1 0,1 0 0,0 0 0,-1 0 0,1 0 0,-1-1 0,0 1 0,0-1 0,6-6 0,5-14-92,0-1-93</inkml:trace>
</inkml:ink>
</file>

<file path=ppt/ink/ink45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31:59.66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7 0 15347,'-7'5'1305,"7"0"-961,0 0-168,3-1 280,4 3-400,-1-1-488,1-2 544,5 2-312,3-5-96</inkml:trace>
</inkml:ink>
</file>

<file path=ppt/ink/ink45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32:00.08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0 13203,'8'23'568,"1"-1"0,1-1 0,1 0 0,0 0 0,21 25 1,-19-25-486,-1 1 0,-1 0 0,0 1 0,-2 0 0,-1 0 0,0 1 0,-2 0 1,-1 0-1,-1 1 0,-1-1 0,-1 1 0,-1 0 0,-1 0 0,-1 0 0,-1 0 1,-2-1-1,-11 44 0,12-57-29,-1-1 1,0 1-1,-6 11 1,8-19 91,0 1-1,0-1 1,-1 0 0,1 0 0,-1 0-1,0 0 1,1 0 0,-1 0 0,-1-1-1,1 1 1,-7 3 0,9-6-121,0 1 0,0 0 0,0-1 0,0 1 0,-1-1 0,1 0 0,0 1 0,0-1 0,0 0 0,-1 0 0,1 0 0,0 0 1,0 0-1,0 0 0,-1 0 0,1 0 0,0 0 0,0 0 0,0-1 0,-1 1 0,1 0 0,0-1 0,0 1 0,0-1 0,0 0 0,0 1 0,0-1 0,0 0 0,0 0 0,0 1 0,0-1 0,0 0 0,0 0 0,1 0 0,-2-2 0,-16-23 404</inkml:trace>
  <inkml:trace contextRef="#ctx0" brushRef="#br0" timeOffset="1">553 306 19748,'9'-6'1304,"4"-1"-1143,3 1-161,8 2 40,3-1-249,9 4-423,1 0-216,1-1 568,-6 2-32,-9 0-200,-11 3-64</inkml:trace>
</inkml:ink>
</file>

<file path=ppt/ink/ink4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04:45.36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178 1 15427,'-16'14'1217,"-3"-4"-961,-2 2-112,1 6 312,0 4-104,3 4-88,-2 2-48,6 4-112,0-1-32,4 2 0,1 0 0,5-6-72,3-2-144,4-7-400,6-5-120,3-7 520,6 0-144,2-6-96</inkml:trace>
</inkml:ink>
</file>

<file path=ppt/ink/ink46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32:00.46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94 14731,'32'4'1504,"15"-8"-975,9-6-217,9-3 552,0 0-392,3-1 1648,-2-1-1728,-5 0-87,-3 2 15</inkml:trace>
</inkml:ink>
</file>

<file path=ppt/ink/ink46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32:00.84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32 6 14939,'-14'74'1361,"9"-51"-1118,0 0 0,2 0 0,0 1 0,2 0 0,3 45 0,-2-67-207,0 0-1,0-1 0,0 1 0,1 0 0,-1 0 0,1 0 0,-1-1 1,1 1-1,0 0 0,0-1 0,0 1 0,0 0 0,0-1 0,0 1 1,0-1-1,0 1 0,1-1 0,-1 0 0,0 0 0,1 0 0,-1 1 1,1-1-1,0-1 0,2 3 0,-2-3 17,0 0 1,0 0-1,0 0 1,0 0-1,0-1 0,-1 1 1,1 0-1,0-1 1,0 1-1,0-1 0,0 0 1,-1 0-1,1 1 1,0-1-1,-1 0 0,1-1 1,-1 1-1,1 0 1,-1 0-1,0-1 0,1 1 1,-1 0-1,0-1 1,2-3-1,7-9 176,-1 0-1,-1-1 1,-1 0 0,0 0-1,0-1 1,7-29 0,-5 4-108,7-62 1,-16 100-141,-2 10 1,1 18-38,1-18 45,1 0 0,0-1 0,0 1 0,1-1 0,0 1-1,0-1 1,0 0 0,1 0 0,0 0 0,0 0 0,0 0 0,6 6 0,-7-10 17,1 1 1,-1-1-1,1 0 0,0 0 0,0 0 1,0 0-1,0 0 0,0 0 1,0-1-1,0 1 0,1-1 1,-1 0-1,0 0 0,1-1 1,-1 1-1,1-1 0,-1 1 1,1-1-1,0 0 0,-1 0 1,1-1-1,-1 1 0,1-1 1,5-1-1,-2 0 27,0-1 0,0 0 0,-1 0 0,1 0 0,0-1 0,-1 0 0,0 0 1,8-8-1,43-45 318,-41 40-274,-16 17-77,0 0 1,0 0-1,0 0 1,0 0-1,0-1 1,0 1-1,1 0 1,-1 0-1,0 0 1,0 0-1,0-1 1,0 1-1,0 0 1,1 0-1,-1 0 1,0 0-1,0 0 1,0 0-1,0 0 1,1 0-1,-1-1 1,0 1-1,0 0 1,0 0-1,1 0 1,-1 0-1,0 0 1,0 0-1,0 0 1,1 0-1,-1 0 1,0 0-1,0 0 1,0 0-1,1 1 1,-1-1-1,0 0 1,0 0-1,0 0 1,0 0-1,1 0 1,-1 0-1,0 0 1,0 0-1,0 1 1,3 12-24,-4 30-38,0-28 19,0-2-29,2 0 0,0 0 0,0-1 0,1 1 0,1-1-1,5 16 1,-6-22 105,0 0-1,0-1 0,1 1 1,0-1-1,1 1 0,-1-1 0,1 0 1,0 0-1,0 0 0,0-1 1,1 0-1,0 0 0,0 0 0,9 6 1,-2-4 16,1-1 1,0 0 0,-1 0-1,28 4 1,10 0 14</inkml:trace>
</inkml:ink>
</file>

<file path=ppt/ink/ink46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32:01.27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63 15251,'40'2'1489,"27"-4"-905,8-6-232,21-1 696,10 2-368,14 1-136,2 1-216,-7-1-808,-10-1 520,-14 0-144,-3-1-72</inkml:trace>
</inkml:ink>
</file>

<file path=ppt/ink/ink46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32:01.67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42 1 17644,'-13'39'1272,"3"4"-1040,1 10-96,2 8 184,4 1-128,3 0-264,0 1-320,2-5 2008,-1-3-1568,2-9 49,0-9 15</inkml:trace>
</inkml:ink>
</file>

<file path=ppt/ink/ink46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32:02.04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1 129 13635,'0'-5'126,"1"0"0,0 0 1,0 0-1,1 0 0,-1 0 0,1 0 1,0 1-1,0-1 0,1 1 0,-1-1 1,1 1-1,0 0 0,7-7 0,-5 6 24,1 0 0,-1 1-1,1 0 1,0 0 0,1 0 0,-1 1-1,0 0 1,14-4 0,2 2 133,0 0 0,1 1 0,-1 2 0,1 0 0,28 2 0,-2 3-134,-1 1-1,0 3 1,0 2-1,-1 2 1,0 2 0,0 1-1,-2 3 1,79 42 0,-122-58-149,31 20-4,-32-20 4,0 0 0,0 0 0,0 0 0,0 0 0,0 0 0,0 0 0,0 0 0,0 0 0,-1 0 0,1 0 0,0 0 0,-1 1 1,1-1-1,-1 0 0,0 0 0,1 1 0,-1-1 0,0 0 0,0 1 0,1-1 0,-1 0 0,0 1 0,0-1 0,-1 2 0,0-2 2,1 0 0,-1 1-1,0-1 1,0 0 0,0 0 0,0 0 0,0 0-1,0 0 1,0 0 0,0 0 0,-1 0 0,1-1-1,0 1 1,0 0 0,-1-1 0,1 1 0,0-1-1,-1 1 1,1-1 0,-1 0 0,1 1 0,-1-1 0,1 0-1,-1 0 1,-1 0 0,-3 1 7,-21 2 33,-1-1 0,-1-2 0,1 0 0,0-2-1,0-1 1,-44-10 0,65 11-24,0 0 0,0 0 0,1 0 0,-1-1 0,1 0 0,-1 0 0,-11-8 0,18 10-17,-1 1-1,1-1 1,-1 0-1,1 0 1,-1 1-1,1-1 1,-1 0-1,1 0 1,0 1-1,-1-1 1,1 0-1,0 0 0,0 0 1,-1 0-1,1 0 1,0-1-1</inkml:trace>
</inkml:ink>
</file>

<file path=ppt/ink/ink46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32:02.52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919 211 14683,'2'-4'57,"-1"1"0,0-1 0,1 1 0,-2-1 0,1 1 0,0-1 0,-1 0 0,0 0 0,1 1 0,-2-1 0,1 0 0,0 0 0,-1 1 0,1-1 0,-1 0 0,0 1 0,-1-1 0,1 1 0,0-1 0,-1 1 0,0 0 0,0 0 0,0-1 0,0 1 0,0 1 0,-1-1 0,-4-4 0,-4-4 50,-1 2-1,1 0 0,-2 0 0,1 1 0,-1 0 1,-1 1-1,1 1 0,-1 0 0,0 1 0,0 1 0,-20-4 1,-3 0-1,-1 3-1,0 1 1,-49 2 0,60 3-85,0 1 0,0 1 1,0 1-1,0 1 0,1 2 0,0 1 0,0 1 0,1 1 0,-36 19 1,44-19-12,0 1 0,1 0 0,0 1 1,1 0-1,0 2 0,1 0 0,1 0 0,0 1 1,1 1-1,0 0 0,2 1 0,0 0 1,-14 32-1,20-39-16,0 1 0,1 0 0,1 0-1,-1 0 1,2 0 0,-1 0 0,2 1 0,-1-1 0,1 0 0,1 0 0,0 1 0,1-1-1,0 0 1,1 0 0,0 0 0,1-1 0,0 1 0,0-1 0,1 0 0,1 0 0,-1 0 0,2-1-1,-1 1 1,1-2 0,1 1 0,0-1 0,0 0 0,0-1 0,1 1 0,15 8 0,-4-5 15,-1 0 0,2-2 0,-1 0 1,1-2-1,1 0 0,-1-1 0,1-1 1,0-1-1,28 1 0,-1-3 142,1-1-1,-1-3 1,53-9-1,-57 4 89,-1-2 0,0-2 0,83-34 0,-96 32-80,-1-2-1,-1-1 0,0-1 1,-1-2-1,-1 0 0,24-24 1,-42 34-125,0 0 0,-1-1 1,0 0-1,0 0 0,-1-1 0,0 0 0,-1 0 1,9-23-1,-12 26-76,-1 0 1,0 0-1,0-1 1,-1 1-1,0 0 0,-1-1 1,0 1-1,0 0 0,0-1 1,-1 1-1,-1 0 1,1-1-1,-1 1 0,-5-12 1,2 9-102,-1 0 1,0 0 0,0 1-1,-2 0 1,1 0-1,-1 1 1,0-1-1,-1 2 1,0-1 0,0 1-1,-1 1 1,0 0-1,-18-10 1,6 6-88,0 0 0,-1 2 0,0 1 0,-1 0 0,-45-7 0,-12 3-506</inkml:trace>
</inkml:ink>
</file>

<file path=ppt/ink/ink46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33:00.36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5 150 12131,'2'-30'-1,"-1"1"5,-4 67 3,-1 66 12,4 0-1,5 0 0,5 0 1,25 115-1,-27-182-16,2-1 0,16 41-1,-19-60-2,1 1 0,1-2-1,1 1 1,0-1 0,1 0 0,16 17-1,-22-28-2,0 0 0,1 0 0,0 0-1,0-1 1,0 1 0,0-1-1,1-1 1,0 1 0,0-1 0,0 0-1,0-1 1,0 0 0,0 0 0,0-1-1,1 1 1,7-1 0,-6-1-1,0 0 0,0-1 1,0 0-1,-1-1 0,1 1 1,-1-2-1,1 1 0,-1-1 0,0-1 1,0 1-1,0-1 0,0-1 0,12-8 1,-4-1 17,-1 0-1,0 0 1,0-2 0,-2 0 0,0-1 0,-1 0 0,0 0 0,-2-2 0,11-23 0,-3 0 62,-2 0-1,-2-2 1,11-56 0,-13 36 122,8-121 1,-19 158-161,-1-1 1,-1 0-1,-2 0 0,-1 1 0,-1 0 1,-17-52-1,19 69-60,-2 0 0,1 1 0,-1-1 0,-1 1 0,0 0 0,0 0 0,0 1 0,-1 0 0,-1 0 0,1 0 0,-11-7 1,10 10-20,0 0 1,0 0 0,0 1 0,-1 0 0,0 0 0,1 1 0,-1 0 0,0 1 0,-1 0 0,1 0-1,0 1 1,-18 0 0,-24 3-113,4-1-38</inkml:trace>
</inkml:ink>
</file>

<file path=ppt/ink/ink46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33:10.52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552 136 12963,'-50'10'580,"0"2"0,0 2 0,-79 34 0,112-40-543,0 1 0,1 0 1,1 1-1,0 1 0,0 0 1,1 1-1,0 0 0,1 1 0,1 1 1,0 0-1,1 1 0,0 0 0,-14 28 1,12-13-62,2 0 1,1 0 0,1 2-1,2-1 1,1 1-1,2 0 1,0 0 0,3 0-1,0 0 1,2 1-1,6 32 1,2-3-59,3 0 0,3-1 0,3-1 0,43 102 0,-40-114 2,3-1 0,1 0 0,42 56 0,-52-84 52,1 0-1,1 0 1,0-1-1,1-1 1,1-1 0,1-1-1,0-1 1,1 0-1,29 13 1,-23-16-5,0-1 0,1-2 0,0-1 0,0-1 1,1-1-1,-1-1 0,1-2 0,0-1 0,0-1 0,0-2 0,50-8 1,-26-1-14,-1-2 1,-1-2-1,0-3 1,-2-1-1,70-38 1,-59 21 14,-2-2 0,-2-3 0,-1-2 0,-2-3 0,50-56 1,-76 73 35,-2-1 0,-1 0 0,-2-2 0,-1-1 0,-1-1 0,-2 0 1,-1-1-1,12-41 0,-20 48 85,-2 1-1,0-1 1,-2-1-1,-2 1 1,0 0 0,-2-1-1,-1 0 1,-1 1-1,-2-1 1,0 1 0,-13-47-1,7 47 32,-2 1 1,0 0-1,-2 0 0,-1 1 0,-1 1 1,-1 0-1,-1 1 0,-1 1 0,-1 0 1,-1 2-1,-1 0 0,-1 2 0,-1 0 0,-43-27 1,28 23-100,-1 2 0,-1 1-1,-1 3 1,-1 1 0,0 2 0,-1 1 0,-1 3 0,1 1 0,-50-2 0,33 7-240,0 3 0,0 2 1,1 3-1,-1 3 0,1 2 0,-81 24 1,75-12-97</inkml:trace>
</inkml:ink>
</file>

<file path=ppt/ink/ink46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33:19.77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246 11 10362,'-1'-1'32,"1"0"0,-1 0 0,0 0-1,0 1 1,0-1 0,1 0 0,-1 1 0,0-1-1,0 1 1,0-1 0,0 1 0,0-1 0,0 1-1,0-1 1,0 1 0,0 0 0,0 0 0,0 0 0,0-1-1,0 1 1,-1 0 0,1 0 0,0 0 0,0 1-1,0-1 1,0 0 0,0 0 0,0 1 0,0-1-1,0 0 1,0 1 0,0-1 0,0 1 0,0-1-1,0 1 1,0 0 0,1-1 0,-1 1 0,0 0-1,-1 0 1,-5 6 67,-1 0 0,1 0-1,-9 11 1,12-13 65,-17 20 29,1 2 0,1 0 0,1 1 0,2 0 0,-22 52 0,31-63-178,2 0 1,0 0-1,1 0 0,0 1 1,1 0-1,1 0 0,1-1 0,1 1 1,0 0-1,2 0 0,-1 0 0,6 20 1,-3-22-34,1 1 1,1-1 0,0 0 0,1 0 0,0-1-1,2 0 1,10 15 0,-13-22 9,0 0-1,1-1 1,0 0 0,0 0-1,1-1 1,0 0-1,0 0 1,0-1 0,1 0-1,0 0 1,0-1 0,0 0-1,15 4 1,-12-5 8,0 0 1,0-1-1,1-1 0,-1 0 1,0 0-1,0-1 1,1-1-1,-1 0 0,0-1 1,0 0-1,0-1 1,0 0-1,0-1 0,-1 0 1,17-8-1,-14 4 44,0-1 0,-1 0 0,0-1 0,-1 0 0,0-1 0,-1 0 0,0-1 0,0-1 0,-2 1-1,1-1 1,10-21 0,-9 13 60,-2-1-1,0 0 0,-1-1 1,-1 0-1,-1 0 0,-1-1 1,-1 1-1,-1-1 0,-1 0 1,-1 0-1,-4-34 1,3 52-76,-1-1 0,0 0 0,-1 0 0,0 1 1,0-1-1,0 1 0,-1 0 0,0-1 1,-5-7-1,5 10-17,1 1-1,-1 0 1,0 0 0,0 1 0,0-1 0,0 0 0,0 1 0,-1 0-1,1 0 1,-1 0 0,0 0 0,1 0 0,-1 1 0,0-1 0,0 1-1,-7-1 1,-3 1-3,-1 0 0,1 1-1,0 0 1,0 1-1,0 1 1,0 0 0,0 1-1,1 0 1,-24 10-1,5 0-163,1 2-1,-54 34 1,67-37-41,1 1 0,0 0 0,1 1-1,-17 19 1,18-16-84</inkml:trace>
</inkml:ink>
</file>

<file path=ppt/ink/ink46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33:29.69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297 58 7138,'-46'-4'2641,"35"2"-2077,1 1-1,-1 1 1,-18 1-1,25-1-498,0 1-1,0 0 1,0 0 0,0 0-1,0 1 1,0 0 0,0-1 0,1 1-1,-1 0 1,1 1 0,-1-1-1,1 1 1,-5 4 0,-6 10 0,0 0-1,0 1 1,2 0 0,0 1 0,1 1 0,2 0 0,0 0-1,0 1 1,2 0 0,1 1 0,1-1 0,-5 40 0,9-52-43,1 0 1,0 0 0,1 0 0,0 0 0,1 0 0,0 0-1,0 0 1,1 0 0,0-1 0,0 1 0,6 9-1,-2-7-15,0 0 0,1 0-1,0 0 1,1-1-1,0 0 1,0-1-1,12 9 1,-2-4-13,0-1-1,1-1 1,0-1 0,1 0-1,0-2 1,1 0 0,0-2-1,34 8 1,-41-12 2,0-1-1,0 0 1,0-1 0,0-1 0,0 0-1,0-2 1,0 1 0,0-2-1,28-7 1,-32 6 3,1-1 0,-1 0 1,0 0-1,-1-1 0,1-1 0,-1 0 0,0 0 1,-1-1-1,0 0 0,0-1 0,-1 1 0,13-19 1,-17 21 16,-1 0 0,0 0 0,-1 0 0,0 0 1,0 0-1,0-1 0,0 1 0,-1-1 1,0 1-1,-1-1 0,0-11 0,-1-10 56,-7-39-1,6 49-55,-6-36 21,-15-54-1,19 91-35,-2-1-1,0 1 1,-1 0 0,-1 1-1,0-1 1,-21-28-1,25 40-1,0 0 0,0 1 0,-1-1 0,0 1 0,0-1 0,0 1 0,0 1 0,-1-1 0,1 1 0,-1 0 0,0 0 0,0 1 0,0 0 0,0 0 0,0 0 0,-8-1 0,5 3-5,-1-1-1,1 1 1,0 1 0,0 0-1,0 0 1,1 0 0,-1 1-1,0 1 1,0-1 0,1 2-1,-9 3 1,-8 7-264,0 0 0,-42 35 0,7-5-350,30-28 399,6-7-76</inkml:trace>
</inkml:ink>
</file>

<file path=ppt/ink/ink4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04:45.70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0 15091,'2'5'198,"0"-1"0,1 0 0,0 0 0,0 0-1,0 0 1,0 0 0,0 0 0,1-1 0,0 0 0,-1 1 0,1-1-1,0-1 1,1 1 0,-1-1 0,0 1 0,1-1 0,0-1-1,-1 1 1,1 0 0,0-1 0,5 1 0,8 1-110,-1-1 0,0-1 0,1 0 0,29-3 0,-30 1-180,1-2-1,-1 0 1,0-1-1,0-1 1,22-9-1,-43 16 79,0 1 0,1 0 0,-1-1 0,1 1 0,-1 1 0,1-1-1,0 0 1,0 1 0,1-1 0,-1 1 0,1 0 0,-1 0 0,-1 5-1,3-8 34,0 1-1,0 0 0,1 0 1,-1 0-1,0 0 0,1-1 1,-1 1-1,1 0 0,-1 0 1,1 0-1,0 0 0,0 0 1,0 0-1,0 0 0,1 0 1,-1 0-1,0 0 0,1 0 1,-1 0-1,1 0 0,0 0 1,0 0-1,-1 0 0,1-1 1,1 1-1,-1 0 0,0-1 1,0 1-1,0 0 0,1-1 1,-1 0-1,2 2 0,4 0-111,-1 0-1,1 0 1,0 0-1,0-1 1,0 0-1,0 0 1,0-1-1,10 1 1,10 2-559,-27-4 626,1 0-1,0 0 1,-1 0 0,1 0 0,-1 1 0,1-1 0,0 0 0,-1 1 0,1-1 0,-1 0 0,1 1 0,-1-1 0,1 0 0,-1 1 0,1-1 0,-1 1 0,0-1-1,1 1 1,-1-1 0,1 1 0,-1-1 0,0 1 0,0-1 0,1 1 0,-1 1 0,-1 18-233,-3-9 303,0 0 0,-9 15-1,5-12 36,5-6-19,-11 20 185,2 2-1,0-1 1,-12 59 0,22-58-149,2-29-92,0 0 1,0 0-1,0 0 0,0 0 1,0-1-1,0 1 1,0 0-1,0 0 1,1 0-1,-1 0 1,0 0-1,1 0 1,-1 0-1,1-1 1,-1 1-1,1 0 1,-1 0-1,1-1 1,-1 1-1,1 0 1,0-1-1,-1 1 1,1 0-1,1 0 1,0-1-7,-1 0 0,1 0 0,0 0 1,-1-1-1,1 1 0,-1 0 0,1-1 1,-1 1-1,0-1 0,1 0 0,-1 1 1,2-2-1</inkml:trace>
</inkml:ink>
</file>

<file path=ppt/ink/ink47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33:51.73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670 47 5849,'-25'-10'268,"0"2"0,-1 0-1,0 2 1,0 1 0,-1 1 0,-50-2-1,64 7-197,0-1 0,0 2 0,1-1-1,-1 2 1,1 0 0,-1 0-1,1 1 1,0 1 0,0 0 0,1 1-1,-1 0 1,1 0 0,1 1-1,-1 1 1,1 0 0,-13 13 0,7-3-9,0 2-1,2 0 1,0 1 0,1 0 0,1 1 0,-12 29 0,2 6 29,-20 82 0,26-70-32,3 0-1,3 1 1,2 0-1,3 80 1,7-90-32,3 0 0,2-1 1,2 0-1,3 0 0,24 68 1,-29-105-6,1-2 0,2 1 0,0-1 0,1 0 0,0-1 1,2 0-1,21 24 0,-23-32-12,1 1 1,0-1-1,1-1 1,0 0-1,1-1 1,0-1-1,0 0 1,1-1-1,-1 0 1,32 9-1,-5-7-64,-1-1-1,1-1 1,81 1-1,-67-9-388,0-2 0,81-15-1,-101 10-26,-1-1 0,-1-1 0,0-2 0,0-1 0,57-33-1,-49 20 312,-2-1 0,-1-2 0,61-59 0,-38 22 1053,-4-2-1,-2-3 1,-4-2 0,52-96-1,-95 154-883,58-110 912,-58 106-681,0 0-1,-1-1 1,-1 0-1,5-33 1,-10 44-170,-1 1 0,0-1 1,0 0-1,-1 1 0,0-1 1,-1 0-1,0 1 1,0 0-1,0-1 0,-1 1 1,-1 0-1,0 0 1,0 1-1,0-1 0,-1 1 1,0 0-1,-10-12 0,-7-3 205,0 1 0,-1 0 0,-42-27-1,-340-217-400,401 262 79,-21-12-157,0 0 0,0 2 0,-1 1 0,-34-11 0,24 17-144</inkml:trace>
</inkml:ink>
</file>

<file path=ppt/ink/ink47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33:54.13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150 155 12819,'-1'-2'246,"0"0"1,1 0-1,-2 0 1,1-1-1,0 1 1,0 0-1,-1 0 1,1 0-1,-1 1 0,1-1 1,-1 0-1,0 1 1,0-1-1,0 1 1,-3-3-1,3 3-193,1 0-1,-1 0 0,1 0 0,-1 0 0,1 0 1,-1 1-1,1-1 0,-1 1 0,0-1 0,1 1 1,-1-1-1,0 1 0,1 0 0,-1 0 0,0 0 1,0 0-1,1 0 0,-1 0 0,0 0 0,0 1 1,1-1-1,-1 0 0,0 1 0,1 0 0,-1-1 1,1 1-1,-3 1 0,2 0-44,1-1 0,-1 0 0,1 0 0,0 1 0,0-1 0,0 1 0,0 0 0,0-1 0,0 1 0,0 0 0,0-1 0,-1 4 0,2-5-11,0 0 1,0 1-1,0-1 0,0 0 0,0 0 1,0 0-1,0 0 0,0 0 0,0 1 0,0-1 1,0 0-1,0 0 0,0 0 0,0 0 0,0 0 1,0 1-1,0-1 0,0 0 0,0 0 1,0 0-1,1 0 0,-1 0 0,0 0 0,0 1 1,0-1-1,0 0 0,0 0 0,0 0 0,0 0 1,0 0-1,0 0 0,1 0 0,-1 0 1,0 0-1,0 1 0,0-1 0,0 0 0,0 0 1,1 0-1,-1 0 0,0 0 0,0 0 0,0 0 1,0 0-1,14-7-61,-6 1 58,-1-1 1,1 0 0,11-13 0,-17 17 42,0 0 0,1-1 1,-1 1-1,-1 0 0,1 0 1,0-1-1,-1 1 0,0-1 1,0 0-1,0 1 0,0-1 0,0 0 1,0-4-1,-1 8-19,0-1 0,0 0 1,0 0-1,0 0 0,-1 0 1,1 0-1,0 0 0,0 1 0,0-1 1,-1 0-1,1 0 0,0 0 0,-1 1 1,1-1-1,-1 0 0,1 0 0,-1 1 1,1-1-1,-1 0 0,0 1 0,1-1 1,-1 1-1,0-1 0,1 1 0,-1-1 1,0 1-1,-1-1 0,0 0 16,0 1-1,-1-1 0,1 1 1,0 0-1,-1-1 1,1 1-1,-1 0 0,1 1 1,0-1-1,-4 1 0,-1 0 20,0 1-1,1 0 0,-1 1 0,0-1 0,1 1 0,-9 6 0,10-5-37,-1 1 0,1 0 0,-9 10 0,13-13-24,-1-1 1,1 0-1,0 1 1,0-1-1,0 1 1,0-1-1,0 1 1,1 0 0,-1 0-1,0-1 1,1 1-1,-1 0 1,1 0-1,0-1 1,-1 1-1,1 0 1,0 0-1,0 0 1,1 3 0,-1-4 0,1 0 0,0 0 1,0 0-1,-1-1 1,1 1-1,0 0 0,0 0 1,0 0-1,0-1 0,0 1 1,0-1-1,0 1 1,0-1-1,1 1 0,-1-1 1,0 0-1,0 1 1,0-1-1,0 0 0,1 0 1,-1 0-1,0 0 1,0 0-1,0 0 0,1 0 1,-1 0-1,0-1 1,0 1-1,0 0 0,2-1 1,38-14-114,14-17-20,-50 28 172,0 0 0,0 0 0,-1 0 0,1-1 0,-1 1 0,0-1 0,7-10 0,-11 15-23,0-1 1,1 1-1,-1 0 0,0-1 0,0 1 1,0 0-1,1-1 0,-1 1 0,0 0 1,0-1-1,0 1 0,0 0 1,0-1-1,0 1 0,0 0 0,0-1 1,0 1-1,0 0 0,0-1 0,0 1 1,0 0-1,0-1 0,0 1 0,0-1 1,0 1-1,0 0 0,-1-1 0,1 1 1,0 0-1,0 0 0,0-1 0,-1 1 1,1 0-1,0-1 0,-15-1 230,-14 8 130,6 8-142,22-14-231,0 0-1,1 0 1,-1 0-1,1 1 1,-1-1-1,1 0 1,-1 1-1,0-1 1,1 0-1,-1 1 1,1-1-1,0 1 1,-1-1-1,1 0 1,-1 1-1,1 0 1,0-1-1,-1 1 1,1-1-1,0 1 1,0-1-1,-1 1 1,1-1-1,0 1 1,0 0-1,0-1 1,0 1-1,0 0 1,0-1-1,0 1 1,0-1-1,0 1 1,0 0-1,0-1 1,0 1-1,0 0 1,1 0-6,0-1 1,-1 0 0,1 1-1,0-1 1,0 0-1,0 1 1,-1-1 0,1 0-1,0 0 1,0 0-1,0 0 1,-1 0 0,1 0-1,0 0 1,0 0 0,0 0-1,-1 0 1,1-1-1,0 1 1,0 0 0,0 0-1,-1-1 1,1 1-1,0 0 1,1-2 0,21-12-95,-18 10 76,-5 4 30,21-16 69,-20 15-35,0 0 1,0 1-1,0-1 1,0 0-1,0 0 1,-1 1-1,1-1 1,0 0-1,-1 0 1,1 0-1,0 0 1,-1 0-1,0 0 1,1 0-1,-1 0 1,1 0 0,-1 0-1,0 0 1,0-2-1,0 2-20,-1 1 0,0 0 0,0 0 0,0 0 0,0 0 0,1 0 0,-1 0 0,0 1 0,0-1 0,0 0 0,1 0 0,-1 0 0,0 1 0,0-1 0,0 0 0,1 1 0,-1-1 0,0 1 0,1-1 0,-1 1 0,0-1 0,0 2 0,-5 5-290,6-7 264,0 0 1,0 1-1,1-1 0,-1 0 0,0 0 0,1 0 0,-1 1 0,0-1 0,0 0 0,1 0 0,-1 0 0,0 0 1,1 0-1,-1 0 0,0 0 0,1 0 0,-1 0 0,0 0 0,0 0 0,1 0 0,-1 0 0,0 0 1,1 0-1,-1 0 0,0 0 0,1 0 0,-1 0 0,0 0 0,1-1 0,-1 1 0,0 0 0,3-1-23,0 1-1,0-1 1,0 0-1,0 0 0,-1 0 1,1-1-1,0 1 1,-1-1-1,4-2 0,-6 4 36,0 0-1,0 0 0,0 0 1,-1 0-1,1 0 0,0 0 1,0 0-1,0 0 0,0 0 0,0 0 1,0 0-1,0 0 0,0 0 1,0 0-1,0 0 0,0 0 1,0 0-1,0 0 0,0 0 0,-1 0 1,1 0-1,0 0 0,0 0 1,0 0-1,0 0 0,0 0 0,0 0 1,0 0-1,0 0 0,0 0 1,0 0-1,0 0 0,0-1 1,0 1-1,0 0 0,0 0 0,0 0 1,0 0-1,0 0 0,0 0 1,0 0-1,0 0 0,0 0 1,0 0-1,0 0 0,-19 9 12,5 0-53,0 0 0,1 1 0,1 1 0,0 0 0,0 0 0,1 1 0,-10 14 0,16-13-161,10-7-204,-4-6 357,1-1 0,-1 1 0,0 0 0,1 0 0,-1 0 1,1-1-1,-1 1 0,1-1 0,-1 1 0,0-1 0,1 0 1,-1 1-1,2-2 0,3-3-456,0 0 0,-1 0 1,11-11-1,-65 72-922,24-31 1060</inkml:trace>
</inkml:ink>
</file>

<file path=ppt/ink/ink47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33:59.50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438 90 12827,'0'-1'49,"0"0"-1,-1-1 1,1 1 0,-1-1 0,1 1 0,-1 0-1,1-1 1,-1 1 0,0 0 0,0-1 0,0 1-1,0 0 1,0 0 0,0 0 0,0 0 0,0 0 0,0 0-1,0 0 1,0 0 0,-1 1 0,1-1 0,-2-1-1,0 1 1,0 1 0,-1-1-1,1 0 1,0 1-1,-1-1 1,1 1-1,-1 0 1,1 0 0,-6 1-1,-1 1 11,0 0 0,1 1-1,-1 0 1,0 0 0,-17 10-1,12-4-62,0 2 1,1-1-1,1 2 0,0 0 1,0 1-1,1 0 0,1 0 1,0 2-1,-8 15 0,-7 14 0,-38 89 0,49-96 19,1 0 0,2 0-1,2 1 1,1 1 0,-5 54 0,13-75-5,1 1-1,0-1 0,2 0 1,0 0-1,8 35 0,-6-42-6,0 1-1,0-1 1,1 0-1,1 0 1,0 0-1,0-1 1,1 0-1,0 0 1,15 16 0,-15-20-11,0 0 0,0 0 0,1 0 0,0-1 0,0 0 0,0-1 0,0 1 0,1-2 0,-1 1 0,15 3 0,-18-6 4,1 0 1,-1 0-1,1 0 1,0-1 0,-1 0-1,1 0 1,-1 0-1,1-1 1,0 0-1,-1 0 1,1 0-1,-1-1 1,0 0-1,0 0 1,1 0 0,-1-1-1,0 1 1,8-7-1,-1-2 38,0 0 0,0-1 0,-1 0 0,0-1 0,-1-1 0,11-18 0,45-95 357,-59 111-334,92-226 740,-85 200-565,-3-1 0,-1 0-1,7-85 1,-16 115-176,-1 0 0,0 0 0,-1 0 0,0 0 0,-1 0-1,-1 0 1,0 0 0,-1 1 0,-7-19 0,8 25-38,-1 0 0,1 0 0,-1 1 0,0-1 0,0 1 0,0 0 0,-1 0 0,0 0 0,0 1 0,0 0 0,-1-1 0,1 2 0,-1-1 0,0 1 0,0 0 0,0 0 0,-1 1 0,1-1 1,0 2-1,-9-3 0,5 3-57,0 0 1,0 1-1,0 0 1,0 1-1,0 0 1,0 0-1,0 1 1,1 0-1,-1 1 1,0 0-1,1 0 1,0 1-1,0 1 1,0-1-1,0 2 1,1-1-1,-11 10 1,7-6-134,0 2 1,1-1-1,0 2 1,1-1-1,0 1 1,1 1-1,1 0 1,0 0-1,0 1 1,-8 22-1,6-2-280</inkml:trace>
</inkml:ink>
</file>

<file path=ppt/ink/ink47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34:04.91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366 38 12323,'-2'-3'105,"1"1"0,-1-1 0,0 1 0,1 0 1,-1-1-1,0 1 0,-1 0 0,1 0 0,0 0 1,0 0-1,-1 1 0,1-1 0,-1 1 0,0-1 1,1 1-1,-1 0 0,0 0 0,0 0 0,0 1 0,0-1 1,0 0-1,0 1 0,0 0 0,0 0 0,0 0 1,-3 0-1,-7 1 285,-1 1-1,1 0 1,0 0 0,-20 8 0,21-7-250,1 2 1,1-1 0,-1 1 0,1 1 0,-1 0 0,2 0-1,-1 1 1,1 0 0,0 1 0,0 0 0,1 1 0,-14 17-1,14-13-102,-1 1-1,2 0 0,0 0 0,0 1 1,2 0-1,0 0 0,0 0 0,2 1 1,-3 15-1,3-10-50,1 1 1,1-1-1,0 0 1,2 0 0,5 31-1,-5-43-2,1-1-1,0 1 1,1 0 0,0-1-1,0 0 1,1 0 0,0 0-1,0 0 1,1 0 0,0-1-1,0 0 1,1 0 0,0 0-1,0-1 1,11 9 0,-2-5-16,-1-2-1,1 0 1,0-1 0,0 0 0,1-1 0,0-1 0,31 6-1,-15-6-7,-1-1 0,1-2-1,39-1 1,-61-2 27,1 0 0,-1 0 0,0-1 0,0 0 0,0 0-1,19-8 1,-24 7 10,1 0 0,-1 0-1,0 0 1,0-1-1,0 0 1,0 0-1,-1 0 1,1 0 0,-1-1-1,0 0 1,-1 0-1,6-9 1,-1-2 9,-1 0 0,0 0 0,-2-1-1,0 0 1,0 0 0,-2 0 0,0-1 0,-1 1 0,-1-24-1,-1 12 30,-2 0 0,-1 0 0,-1 0 0,-14-52 0,14 69-29,0 0-1,-1 0 1,0 0-1,0 0 1,-2 1 0,-11-17-1,15 24-24,1 1-1,-1 0 0,0 0 1,0 0-1,0 0 0,-1 1 1,1-1-1,-1 1 0,1 0 1,-1 0-1,0 0 0,0 0 1,0 1-1,1-1 0,-2 1 1,1 0-1,0 0 0,0 1 1,0-1-1,0 1 1,0 0-1,-1 0 0,-6 2 1,1 0-86,0 1 1,1 1-1,0-1 1,0 2-1,0-1 1,0 1-1,1 1 1,-1-1-1,1 2 1,1-1-1,-1 1 1,-9 11-1,-8 11-339,-39 59-1,19-14-7,6-1-93</inkml:trace>
</inkml:ink>
</file>

<file path=ppt/ink/ink47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34:12.35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155 402 9578,'-1'-17'935,"0"8"-462,0 1-1,0-1 1,0 0-1,-1 1 1,-1 0-1,1-1 1,-1 1-1,-5-9 1,8 16-429,0 1-1,-1-1 1,1 1 0,0-1-1,0 0 1,-1 1 0,1-1-1,0 1 1,-1 0 0,1-1-1,-1 1 1,1-1 0,-1 1-1,1-1 1,0 1 0,-1 0 0,0-1-1,1 1 1,-1 0 0,1 0-1,-1-1 1,1 1 0,-1 0-1,1 0 1,-1 0 0,0 0-1,1 0 1,-1 0 0,1 0-1,-1 0 1,0 0 0,1 0-1,-1 0 1,0 0 0,1 0 0,-1 0-1,1 0 1,-1 1 0,1-1-1,-1 0 1,1 1 0,-1-1-1,1 0 1,-1 1 0,1-1-1,-1 0 1,1 1 0,-2 0 0,1 1 1,0 0 1,0-1-1,0 1 1,0 0-1,0 0 1,0 0-1,0 0 1,1 0-1,-1 0 1,1 0-1,-1 0 1,1 3-1,1-6-45,1 0-1,0 0 0,-1 0 0,1 0 0,0 0 0,-1 0 0,1-1 0,-1 1 0,0-1 1,0 1-1,2-2 0,11-22 45,-2 1 1,0-2-1,-2 1 1,0-1 0,-2-1-1,5-29 1,-12 52-5,0 0 1,-1-1 0,1 1-1,-1 0 1,0-1 0,-1-7-1,1 12-31,0-1-1,-1 0 0,1 1 1,0-1-1,0 1 0,0-1 1,-1 0-1,1 1 0,0-1 1,0 1-1,-1-1 1,1 1-1,-1-1 0,1 1 1,0-1-1,-1 1 0,1-1 1,-1 1-1,1 0 0,-1-1 1,1 1-1,-1 0 1,0-1-1,1 1 0,-1 0 1,1 0-1,-1 0 0,0-1 1,1 1-1,-1 0 1,1 0-1,-1 0 0,0 0 1,1 0-1,-1 0 0,1 0 1,-1 0-1,0 1 0,1-1 1,-1 0-1,0 0 1,1 0-1,-1 1 0,1-1 1,-1 0-1,1 0 0,-1 1 1,1-1-1,-1 1 1,1-1-1,-1 0 0,1 1 1,-1 0-1,-6 5 25,1 0-1,0 0 1,0 1-1,0 0 1,1 0 0,0 0-1,0 1 1,1 0-1,0 0 1,-6 16 0,10-23-35,0 0 0,0-1 0,-1 1 0,1-1 0,0 1 0,0 0 0,0-1 0,0 1 0,0-1 0,0 1 0,0 0 0,0-1 0,0 1 0,0 0 0,0-1 0,0 1 0,0 0 0,0-1 1,1 1-1,-1 0 0,9-2-28,14-18 39,-11 4 64,18-29-1,-26 37-42,0 1 0,-1-1 1,0 0-1,-1 0 0,0 0 1,0 0-1,2-11 0,-4 17-27,0 1 0,1-1 0,-1 1-1,0-1 1,0 1 0,0-1 0,0 1 0,0-1-1,0 1 1,0-1 0,0 1 0,0 0 0,0-1-1,0 1 1,0-1 0,-1 1 0,1-1 0,0 1-1,0-1 1,0 1 0,-1 0 0,1-1 0,0 1-1,0-1 1,-1 1 0,1 0 0,0-1 0,-1 1-1,1 0 1,0-1 0,-1 1 0,1 0 0,-1 0 0,1 0-1,-1-1 1,1 1 0,0 0 0,-1 0 0,1 0-1,-1 0 1,1 0 0,-1-1 0,1 1 0,-1 0-1,1 0 1,-1 0 0,1 1 0,-1-1 0,0 0-1,-20 10 53,5 5-59,0 1-1,1 0 1,1 1 0,1 1 0,0 0 0,1 1 0,-18 40-1,26-53-4,4-5 6,-1 1 0,0-1 0,1 0 0,-1 0 0,0 1 0,1-1 0,0 0 0,-1 1 0,1-1 0,0 0 0,-1 1 0,1-1 0,0 1 0,0 1 0,10-13-23,-5 3 27,-1-1 0,0 0 0,4-13-1,-7 17 4,0 0-1,0 1 1,0-1-1,-1 0 1,1 1-1,-1-1 1,0 0-1,0 0 1,0 0-1,-1-6 1,1 10-5,0-1 1,0 1-1,-1-1 1,1 1 0,0-1-1,0 1 1,0 0-1,-1-1 1,1 1-1,0-1 1,0 1 0,-1-1-1,1 1 1,0 0-1,-1-1 1,1 1-1,-1 0 1,1-1 0,0 1-1,-1 0 1,1 0-1,-1-1 1,1 1-1,-1 0 1,1 0-1,-1 0 1,1 0 0,-1-1-1,1 1 1,-1 0-1,1 0 1,-1 0-1,1 0 1,-1 0 0,1 0-1,-1 0 1,1 1-1,-1-1 1,1 0-1,-1 0 1,1 0 0,0 0-1,-1 1 1,1-1-1,-1 0 1,1 0-1,-1 1 1,1-1-1,0 0 1,-1 1 0,1-1-1,0 0 1,-1 1-1,1-1 1,-1 1-1,-19 23-58,17-20 31,0 1-1,0 1 1,0-1 0,1 0-1,0 1 1,0-1 0,0 1 0,1 0-1,-2 7 1,3-13 23,0 1 0,0 0-1,0-1 1,0 1 0,0-1 0,0 1 0,0-1-1,0 1 1,0 0 0,0-1 0,0 1 0,1-1-1,-1 1 1,0-1 0,0 1 0,0-1-1,1 1 1,-1-1 0,0 1 0,1-1 0,-1 1-1,0-1 1,1 1 0,-1-1 0,1 0 0,-1 1-1,1-1 1,0 1 0,0-1-2,0 0 0,0 0 0,0 0 0,0 0 0,0 0 0,0 0 0,0 0 0,0 0 0,0 0 0,1-1 0,-1 1 1,0 0-1,0-1 0,1 0 0,3-1-16,1-1 0,-1-1 0,0 1 0,7-7 1,5-6-14,19-22 0,-32 34 53,-1-1 0,1 0 0,-1 0 0,0 0 1,0 0-1,0 0 0,-1 0 0,1-1 1,-2 1-1,3-8 0,-4 13-15,0-1 1,0 1-1,0 0 1,0 0-1,0-1 0,0 1 1,0 0-1,0 0 1,0-1-1,0 1 0,0 0 1,0 0-1,0-1 1,0 1-1,0 0 0,0 0 1,0-1-1,0 1 0,0 0 1,0 0-1,-1-1 1,1 1-1,0 0 0,0 0 1,0 0-1,0-1 1,-1 1-1,1 0 0,0 0 1,0 0-1,0 0 1,-1-1-1,1 1 0,0 0 1,0 0-1,-1 0 1,1 0-1,0 0 0,0 0 1,-1 0-1,1 0 1,0 0-1,0 0 0,-1 0 1,1 0-1,0 0 1,0 0-1,-1 0 0,1 0 1,0 0-1,0 0 1,-1 0-1,1 0 0,0 0 1,0 0-1,-1 0 0,1 1 1,0-1-1,0 0 1,-14 8 69,14-8-72,-5 3-76,1 1 1,-1-1-1,1 1 0,0 0 1,0 0-1,0 1 0,1-1 1,0 1-1,-1 0 0,2 0 1,-1 0-1,1 0 0,-1 0 1,-1 7-1,7-15-411,-2-9 157</inkml:trace>
</inkml:ink>
</file>

<file path=ppt/ink/ink47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34:50.65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2014 239 12115,'-4'-12'59,"0"1"1,0 0 0,-1 0 0,-1 0-1,1 0 1,-2 1 0,0 0-1,0 0 1,0 1 0,-1 0 0,-13-11-1,9 10-27,-1 0-1,-1 1 0,0 1 0,0 0 0,0 1 0,-1 0 0,-26-7 0,3 4 21,-1 3-1,0 1 1,-1 2-1,1 1 0,-1 3 1,-47 4-1,2 5-11,1 4 0,0 3 1,2 4-1,0 4 0,1 3 0,1 3 0,2 5 0,2 2 0,1 4 1,-125 90-1,156-98-34,3 2 1,0 2 0,3 1-1,1 2 1,-37 54-1,47-56-3,3 1-1,1 1 0,1 1 1,3 1-1,1 1 0,-16 64 1,28-84-7,1 0 1,1 0-1,1 0 1,2 0-1,0 0 1,1 1-1,1-1 1,9 45-1,-7-54 2,1 0-1,1 0 0,0 0 0,1 0 0,1-1 0,0 0 0,0-1 0,1 1 1,1-1-1,0-1 0,1 0 0,0 0 0,1-1 0,0 0 0,14 10 0,-7-9 4,0-1-1,0 0 1,0-2-1,1 0 0,1-1 1,-1-1-1,27 5 1,5-2 30,89 3 1,-34-11 50,0-4 0,-1-5 0,0-5 0,0-4 0,131-40 0,-66 3 101,-3-7 0,215-111 1,-273 115-60,177-122 0,-238 144-90,-1-3 0,-2-1 0,-2-3 0,-2-1 0,57-77 0,-85 102-45,-1-1 1,-1-1-1,0 0 1,-1 0-1,-2-1 1,0-1 0,7-32-1,-13 43-8,0 0-1,-1 1 1,0-1-1,-1 0 1,0 1 0,-1-1-1,0 0 1,-1 1-1,0-1 1,0 1-1,-1-1 1,-1 1-1,0 0 1,0 1 0,-1-1-1,0 1 1,-10-14-1,5 11-8,-1 0 1,0 0-1,-1 1 0,0 0 0,-1 1 0,0 1 1,-1 0-1,0 1 0,0 0 0,-18-6 0,-5 0-64,-2 1-1,-76-14 0,-2 8-193,-216-6-1,-116 40 27,297-2 181</inkml:trace>
</inkml:ink>
</file>

<file path=ppt/ink/ink47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35:01.44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795 56 8994,'-4'-5'84,"-1"0"0,-1 0 0,1 0 0,-1 1 0,1 0 0,-1 0 0,0 1 0,-1-1 1,1 1-1,-1 1 0,1-1 0,-1 1 0,0 0 0,0 1 0,0 0 0,0 0 0,0 0 0,-11 1 0,-11 1 70,0 1-1,1 2 1,-34 8-1,56-11-133,4 0-12,-65 12 468,0 3 0,-114 44 0,172-56-467,1 1-1,0 0 0,0 0 0,0 1 0,1 0 0,-1 0 0,2 1 0,-1 0 1,1 0-1,0 1 0,0 0 0,1 0 0,0 0 0,1 0 0,-6 15 1,-2 10-11,1 1 1,-11 64-1,19-82 10,-26 174 26,25-146-24,2-1 0,6 70 0,-2-90-10,2 1 0,1-1 0,0 0 1,2 0-1,1-1 0,12 26 1,-13-33-6,2-1 0,0 1 0,0-1 0,2-1 0,0 0 0,0 0 1,1-1-1,0-1 0,24 17 0,-6-9 2,0-1 0,2-2 0,0-1 0,60 20 0,-35-19-11,1-2 1,64 7-1,-82-16-10,0-2 0,0-1 1,0-2-1,0-3 0,0 0 0,63-15 0,-81 12 30,1-1 0,-1-1 0,0-1 0,0 0 0,-1-2-1,0-1 1,-1 0 0,-1-1 0,0-2 0,0 1 0,-2-2 0,26-29-1,-18 12 233,-1-1 0,36-67 0,25-81 622,-78 166-788,7-17 36,-1 0 0,-1 0 1,-2-1-1,-2 0 0,6-47 0,-13 67-104,0 0 0,0 1-1,-2-1 1,1 0 0,-2 0-1,0 0 1,-1 0 0,0 1 0,-1 0-1,0-1 1,-1 1 0,-1 1-1,0-1 1,0 1 0,-2 0 0,-11-15-1,5 12-55,0 0-1,-1 2 1,-1 0-1,0 0 1,-1 2-1,0 0 1,-34-16-1,-140-45-568,134 53 530,6 1-93</inkml:trace>
</inkml:ink>
</file>

<file path=ppt/ink/ink47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35:41.41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326 1 10466,'-14'4'193,"0"0"-1,1 1 0,-1 0 1,1 1-1,1 1 1,-1 0-1,1 1 0,-20 16 1,17-11-108,1 1 1,0 0-1,1 1 1,1 1 0,-19 32-1,17-22-95,1 0 0,1 2 0,1-1 0,2 1 0,1 1 0,1 0 0,1 0 0,-2 48 0,6-33-1,3 0-1,2 0 0,10 57 0,-6-68-30,1 0-1,1-1 0,2 0 0,29 59 0,-35-80-19,2 0 0,-1-1 1,2 1-1,-1-1 0,1-1 0,18 17 1,-21-22 29,-1-1 1,0 0-1,1 0 0,0 0 1,0-1-1,0 0 1,0 1-1,0-2 1,0 1-1,0-1 0,1 0 1,-1 0-1,1 0 1,-1-1-1,0 1 0,1-1 1,-1-1-1,8 0 1,3-3-16,0-1 1,0 0 0,0-1-1,-1 0 1,0-2 0,21-12-1,2-5 28,39-33-1,-37 26 36,-2-2 1,53-61-1,-81 84 64,0-1 1,-1 0-1,-1-1 0,0 0 0,-1 0 0,0-1 1,-1 0-1,-1 0 0,0-1 0,-1 1 0,0-1 1,-1 0-1,1-19 0,-5 19 40,0-1-1,-1 1 1,-1 1 0,0-1-1,-1 0 1,0 1 0,-1-1 0,-1 1-1,-1 1 1,0-1 0,0 1-1,-1 0 1,-11-12 0,6 8-79,-1 1-1,0 1 1,-1 0-1,0 1 1,-2 1 0,1 0-1,-2 2 1,-34-19 0,43 25-67,0 2 0,-1-1 1,1 1-1,-1 0 0,1 1 1,-1 0-1,0 1 1,0 0-1,0 0 0,1 1 1,-1 1-1,-15 1 0,14 1 5,1 0-1,1 0 1,-1 1-1,0 0 0,1 0 1,0 1-1,0 1 1,0 0-1,1 0 1,-1 0-1,-11 13 1,-23 30-122</inkml:trace>
</inkml:ink>
</file>

<file path=ppt/ink/ink47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35:51.49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377 0 4921,'-36'31'345,"1"1"1,1 2-1,-33 44 0,47-52-105,1 2 0,1 0 0,2 1 0,1 1 0,-16 44 0,12-12 204,3 0 1,-17 128 0,16 132 157,16-254-557,4-1 0,2 0 0,17 79 0,-16-120-92,1 0 0,1 0 0,1-1 0,2 0 0,0 0 0,2-1 0,0-1 1,2 0-1,0-1 0,35 37 0,-37-46-163,0 0-1,1-1 1,1-1 0,0 0-1,0-1 1,1-1 0,0 0-1,1-2 1,0 1 0,0-2-1,1 0 1,-1-2 0,32 6-1,-12-7-137,0-1-1,0-2 1,0-2 0,0-1-1,0-2 1,0-1-1,-1-2 1,0-2-1,52-21 1,2-8 297,-2-4 0,118-77 1,-117 62 1236,-3-3 0,146-136 0,-224 189-1098,258-269 2994,-231 235-2800,-1-1 1,-3-1 0,-2-2 0,-2-1-1,22-53 1,-42 83-301,-1 0 0,0 0 0,-2-1 0,0 0 1,-1 0-1,-1 0 0,0-1 0,-2 1 0,-2-33 0,0 36-175,-1-1 0,-1 1 1,0 0-1,-1 0 0,0 0 0,-1 1 0,-1 0 1,0 0-1,-1 0 0,-1 1 0,-18-22 1,16 23 90,-1 0 1,0 1-1,-1 0 1,-1 1-1,1 0 1,-1 1-1,-1 0 1,0 2-1,-17-8 1,8 8-122,-1 1 0,-27-3 0</inkml:trace>
</inkml:ink>
</file>

<file path=ppt/ink/ink47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35:52.14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129 1 8986,'-16'97'1411,"-4"128"-1,18-184-1523,-7 79 131,6 0 0,13 131 0,-9-243-15,-1-6 1,0 1 0,0-1 0,0 1 0,0-1 0,1 0 0,-1 1 1,1-1-1,0 0 0,0 1 0,0-1 0,0 0 0,0 0 0,2 4 0,4-27 147,35-369 473,-35 283-540,-3 63-67,0-10 12,-2-75 1,-3 124-31,1 1-1,0-1 1,-1 0 0,0 1 0,-3-9 0,4 13 1,0-1-1,0 1 1,0 0-1,-1-1 1,1 1-1,0 0 1,-1 0-1,1-1 1,0 1-1,0 0 1,-1 0 0,1 0-1,-1-1 1,1 1-1,0 0 1,-1 0-1,1 0 1,0 0-1,-1 0 1,1-1-1,0 1 1,-1 0-1,1 0 1,-1 0 0,1 0-1,0 0 1,-1 0-1,1 1 1,-1-1-1,1 0 1,0 0-1,-1 0 1,1 0-1,0 0 1,-1 0-1,1 1 1,0-1 0,-1 0-1,1 0 1,0 1-1,-1-1 1,1 0-1,0 0 1,-1 1-1,1-1 1,0 0-1,0 1 1,0-1-1,-1 0 1,1 1 0,0-1-1,0 0 1,0 1-1,0 0 1,-15 24-10,-11 45 33,3 1-1,-20 109 0,11 30-2,29-177-139,2 1-1,2 0 1,1 0-1,8 42 1,3-30 17,6-17-48</inkml:trace>
</inkml:ink>
</file>

<file path=ppt/ink/ink4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04:46.43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29 18436,'0'-1'1616,"3"-5"-1160,6 2-240,2 0 601,2-4-425,0 6-944,0-1-1385,-9 8 1665,-1 3-328,-3 2-256</inkml:trace>
</inkml:ink>
</file>

<file path=ppt/ink/ink48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36:30.00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144 22 8810,'7'-20'1567,"-7"19"-1044,-6 12 1394,0 12-1606,0 0 1,2 1-1,0-1 0,0 41 0,1-19-224,-8 637 98,14-470-124,-2 64-9,17 603-96,-16-189-187,15-80 147,3-86-61,-13 107 158,-7-620-12,-24 675 201,0-142 66,11-147-231,-35-3-190,31-305 113,-28 200 108,42-253-65,2 0 0,1 0-1,2 0 1,2-1-1,1 1 1,10 37-1,-10-56-35,-1 1-1,3 27 0,-6-37 33,-1 1 0,0 0 0,-1-1 0,0 1 0,-1-1 0,1 1 0,-5 10 0,6-19 6,-9 20-109,9-20 101,0 0 0,0 1-1,0-1 1,-1 0 0,1 0-1,0 1 1,0-1-1,-1 0 1,1 0 0,0 1-1,0-1 1,-1 0-1,1 0 1,0 0 0,-1 1-1,1-1 1,0 0 0,-1 0-1,1 0 1,0 0-1,-1 0 1,1 0 0,0 0-1,-1 0 1,1 0-1,0 0 1,-1 0 0,1 0-1,0 0 1,-1 0 0,1 0-1,-1 0 1,1 0-1,0 0 1,-1 0 0,1 0-1,0 0 1,-1-1-1,1 1 1,0 0 0,0 0-1,-1-1 1,1 1 0,0 0-1,0 0 1,-1-1-1,1 1 1,0 0 0,0 0-1,0-1 1,-1 1-1,1 0 1,0-1 0,-5-7-56</inkml:trace>
</inkml:ink>
</file>

<file path=ppt/ink/ink48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36:31.32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168 6 14491,'2'-6'1108,"-2"8"-347,-6 17-1,-12 30-310,-20 35-243,2-2-416,-27 87 1,55-143-2986,7-34 2519</inkml:trace>
</inkml:ink>
</file>

<file path=ppt/ink/ink48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36:31.81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9 201 12979,'-1'5'3906,"-3"28"-3019,1 44 0,3-75-888,0-1 0,0 0 0,0 0 0,0 0 0,0 0 0,0 0 0,0 0 0,1 0 1,-1 0-1,0 0 0,1 0 0,-1 0 0,1 0 0,-1 0 0,1 0 0,0 0 0,-1 0 0,1-1 1,0 1-1,0 0 0,-1 0 0,1-1 0,1 2 0,0-2 1,-1 0-1,0 0 1,0 1-1,0-1 1,1 0 0,-1-1-1,0 1 1,0 0 0,0 0-1,0 0 1,1-1-1,-1 1 1,0 0 0,0-1-1,0 1 1,0-1 0,2 0-1,5-5 3,0 0 1,-1 0-1,14-13 0,-19 16-1,44-47 111,77-112-1,-76 96-22,-33 49-44,-14 17-44,0 0-1,0 0 1,1 0 0,-1 0 0,0 0-1,0 0 1,0 0 0,0 0 0,0 0-1,0 0 1,0 0 0,0 0 0,0 0-1,1 0 1,-1 0 0,0 0 0,0 0-1,0 0 1,0 0 0,0 0 0,0 0-1,0 0 1,1 0 0,-1 0 0,0 0-1,0 0 1,0 0 0,0 0 0,0 0-1,0 0 1,0 0 0,0 0 0,0 0-1,1 0 1,-1 0 0,0 0 0,0 0-1,0 1 1,0-1 0,0 0 0,0 0-1,0 0 1,0 0 0,0 0 0,0 0-1,0 0 1,0 0 0,0 0 0,0 1-1,0-1 1,0 0 0,0 0 0,0 0-1,0 0 1,0 0 0,0 0 0,0 0-1,0 0 1,0 1 0,0-1 0,0 0-1,0 0 1,0 0 0,0 0 0,0 0-1,0 0 1,-10 36 69,-4 1-1,-12 28 94,3 1-1,-23 113 1,46-178-180,-1 2-72,1 0 0,-1 1 1,1-1-1,0 0 1,0 1-1,0-1 0,0 0 1,0 1-1,2 5 1,-11-9-990,1-4 693</inkml:trace>
</inkml:ink>
</file>

<file path=ppt/ink/ink48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36:32.23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69 1 15539,'-4'4'1465,"0"10"-1153,-4 13-160,0 4 680,1 4-480,1 3-128,3 2-176,0-2-48,2-7-176,1-7-72,1-10-184,1-1-120,-4-7-1185,-6-6 1417,0-3-224,-2-3-200</inkml:trace>
</inkml:ink>
</file>

<file path=ppt/ink/ink48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36:32.62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1 380 13131,'11'3'992,"4"-4"-656,2-1-120,7-2 248,2-3-80,6-2-376,-1-2 1009,-1 2-801,-2-1 24,-7 3-88</inkml:trace>
  <inkml:trace contextRef="#ctx0" brushRef="#br0" timeOffset="1">686 0 12123,'6'13'1168,"-6"7"-824,-5 13-72,-5 8 344,-4 9-232,-3 4 8,-5 2-40,1-1 8,-3-11-184,2-4-72,-1-14-256,3-9-176,6-16 288,2-9-64,8-18-24</inkml:trace>
</inkml:ink>
</file>

<file path=ppt/ink/ink48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36:33.01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175 2 11458,'11'-2'1033,"-5"9"-609,-3 6-160,-3 10 792,1 6-592,1 7-184,-2 5-8,1 4-72,2-1-32,0-1-96,0-1-40,3-6-16,-2-3 8,0-8-72,1-3-192,-1-6 216,-3-4-24,-1-3-32</inkml:trace>
  <inkml:trace contextRef="#ctx0" brushRef="#br0" timeOffset="1">2 519 13083,'-2'2'1264,"4"-2"-968,10 0-144,6 0 680,7-2-504,4-1-88,4-1-152,3 0-152,0-5 80,-3 0-16,-3-2 0,-2 1-8</inkml:trace>
</inkml:ink>
</file>

<file path=ppt/ink/ink48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36:33.77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20 14179,'5'-13'947,"-2"7"-486,-2 6 89,4 42 6,-1 0 0,-4 56 0,0-32-519,1 93 536,12-221 491,-7-9-846,-2 0-1,-8-98 1,5 176-248,1 0 0,0 1 0,0-1-1,0 0 1,1 0 0,0-1 0,0 1-1,1-1 1,7 12 0,-9-15 25,1-1 1,-1 1 0,0 0 0,1-1 0,0 1-1,0-1 1,-1 0 0,1 0 0,1 0-1,-1 0 1,0 0 0,0-1 0,1 1-1,-1-1 1,0 0 0,1 0 0,0 0-1,-1-1 1,1 1 0,-1-1 0,1 0-1,0 0 1,-1 0 0,1 0 0,-1-1-1,1 0 1,3 0 0,4-4 7,-1 1 1,0-1 0,0-1-1,0 0 1,-1 0-1,1-1 1,-2 0 0,1-1-1,-1 1 1,0-2-1,-1 1 1,11-15 0,-18 22-5,0 1 0,0 0 0,0 0 0,0 0 1,0 0-1,0 0 0,0-1 0,0 1 0,0 0 1,0 0-1,0 0 0,0 0 0,0 0 0,1 0 1,-1 0-1,0 0 0,0-1 0,0 1 0,0 0 1,0 0-1,0 0 0,0 0 0,0 0 0,1 0 1,-1 0-1,0 0 0,0 0 0,0 0 1,0 0-1,0 0 0,1 0 0,-1 0 0,0 0 1,0 0-1,0 0 0,0 0 0,0 0 0,0 0 1,1 0-1,-1 0 0,0 0 0,0 0 0,0 0 1,0 0-1,0 0 0,0 0 0,1 0 0,-1 0 1,0 0-1,0 1 0,2 9-24,-4 16-6,2-25 29,-3 24-72,1 0 0,2-1 1,0 1-1,2 0 0,0 0 0,10 38 1,-11-59 53,1 0 1,-1 0 0,1 0 0,0 0-1,0 0 1,1 0 0,-1-1 0,6 7-1,5-1-81</inkml:trace>
</inkml:ink>
</file>

<file path=ppt/ink/ink48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36:35.00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11 279 12523,'-10'13'1109,"10"-13"-1084,0 1 0,0-1 0,0 0 0,0 0-1,0 1 1,0-1 0,0 0 0,0 0 0,0 0 0,0 1-1,0-1 1,0 0 0,0 0 0,0 1 0,0-1 0,0 0-1,0 0 1,0 0 0,0 1 0,0-1 0,0 0 0,1 0 0,-1 0-1,0 1 1,0-1 0,0 0 0,0 0 0,0 0 0,1 0-1,-1 0 1,0 1 0,0-1 0,1 0 0,1 1 77,1-1 1,0 1 0,0-1-1,0 1 1,0-1-1,0 0 1,3-1-1,10 2-148,-3-1 106,43 4 248,0-4 1,0-1-1,60-10 1,369-101 1304,13-3-764,-354 93-651,263-5 1,-404 25-77,-7-2-151,-8-3-456,9 6 402,0 0 0,1 1 0,-1-1 0,0 1 0,0-1 0,1 1-1,-1 0 1,0 0 0,-4 0 0,-2 3-206</inkml:trace>
</inkml:ink>
</file>

<file path=ppt/ink/ink48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36:35.55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74 11578,'8'-4'2083,"17"-9"-136,33-12-1,-39 19-1743,4-2 8,33-6-1,-51 13-197,0 0 0,0 0 0,0 0 0,0 1 0,1 0 0,-1 0 0,0 1 0,0-1 0,0 1 0,0 0 0,0 1 0,9 3 0,-13-4-7,1 0 1,0 0-1,0 0 0,-1 0 1,1 0-1,-1 1 1,1-1-1,-1 0 1,1 1-1,-1 0 1,0-1-1,0 1 1,0 0-1,0-1 1,0 1-1,0 0 1,0 0-1,-1 0 1,1 0-1,0 3 1,-1-1 12,0 0 0,0-1 0,0 1 0,0 0 0,-1 0 0,0 0 1,1-1-1,-2 1 0,1 0 0,-2 4 0,-3 4 64,-1 0 0,0-1 0,0 0 0,-1 0 0,-12 12 0,6-9 37,0-1 0,-2 0 1,1-1-1,-2 0 1,1-2-1,-2 0 0,-32 15 1,49-25-123,1 0 1,0 0 0,0 0 0,0 0 0,0 0 0,0 0-1,0 0 1,0 0 0,-1 0 0,1 0 0,0 0 0,0 0-1,0 0 1,0 0 0,0 0 0,0 0 0,0 0 0,0 0-1,-1 0 1,1 0 0,0 0 0,0 0 0,0 0 0,0 1-1,0-1 1,0 0 0,0 0 0,0 0 0,0 0-1,0 0 1,0 0 0,0 0 0,0 0 0,0 0 0,0 1-1,0-1 1,0 0 0,0 0 0,0 0 0,0 0 0,0 0-1,0 0 1,0 0 0,0 1 0,0-1 0,0 0 0,0 0-1,0 0 1,0 0 0,0 0 0,0 0 0,0 0 0,0 0-1,0 1 1,0-1 0,0 0 0,0 0 0,0 0 0,1 0-1,-1 0 1,0 0 0,0 0 0,12 5-58,27 4-41,-24-6 45,37 12-33,-35-9 65,0-1 0,30 5 1,-44-10 16,0 0 1,-1 0 0,1 0 0,0 0 0,0-1 0,0 1 0,0-1 0,0 0 0,0 0 0,0 0 0,-1 0 0,1-1 0,0 1 0,-1-1 0,1 1 0,-1-1 0,0 0 0,1 0 0,-1 0 0,0 0 0,0 0 0,2-4-1,0 0-153,1-1 0,-2 0 0,1 1 0,-1-1 0,0-1 0,0 1 0,2-11 0,-2 5-94</inkml:trace>
</inkml:ink>
</file>

<file path=ppt/ink/ink48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36:39.45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 42 15435,'2'-16'1251,"0"11"104,1 17-469,-1-8-822,11 50 85,-3 1 1,-2 1-1,3 106 1,-25 166 61,10-270-91,-1-201 1387,3 11-1057,-2 56-414,4 0-1,14-102 0,-13 167-71,1 1 1,1 0-1,-1 0 0,2 0 0,-1 0 0,9-14 0,-10 20 2,1 0 1,0 0-1,0 0 1,0 1-1,1-1 1,-1 1-1,1 0 1,-1 0-1,1 0 1,0 0-1,0 0 1,1 1-1,-1 0 0,0 0 1,1 0-1,6-1 1,-3 1-40,0 0-1,0 0 1,0 1 0,0 1-1,0-1 1,0 1 0,0 0-1,0 1 1,0 0 0,12 3-1,-17-3 51,0 0 0,1 1 0,-1-1 0,0 1 0,0-1 0,0 1 0,0 0 0,-1 0 0,1 1 0,0-1 0,-1 0 0,0 1 0,1 0 0,-1-1 0,0 1 0,0 0 0,-1 0 0,1 0 0,-1 1 0,1-1 0,-1 0 0,0 0 0,0 1 0,0-1 0,-1 0 0,1 6 0,0-2 101,-1 1 1,1-1 0,-1 0-1,-1 0 1,0 0 0,0 0-1,0 0 1,0 0 0,-1 0-1,-1-1 1,1 1-1,-1-1 1,0 1 0,0-1-1,-1 0 1,0 0 0,-8 9-1,7-9 33,-1-1 0,-1 0 0,1 0 0,0 0-1,-1-1 1,0 0 0,0 0 0,0-1 0,-1 0-1,1 0 1,-1-1 0,0 0 0,0 0 0,1-1-1,-13 1 1,6-1-120,-1-1-1,-18-2 0,27 2-108,1-1 0,0 0 0,0 0 1,0-1-1,-1 0 0,1 1 0,1-2 0,-1 1 0,-7-5 0,4 0-145,7 0-87</inkml:trace>
</inkml:ink>
</file>

<file path=ppt/ink/ink4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04:47.03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 16355,'1'0'1441,"5"5"-961,2 7-176,5 8 640,2 6-128,5 4-344,1 4-127,4 4-145,0-1-48,0-9-240,-1-2-176,0-11-505,2-4-143,-1-12 488,-4-11 128,-2-11-216,-1-3-152</inkml:trace>
</inkml:ink>
</file>

<file path=ppt/ink/ink49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36:45.74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15 88 10194,'3'5'609,"10"18"504,-12-22-983,-1 0 0,1 0 1,-1-1-1,0 1 0,1 0 0,-1 0 0,0 0 1,0 0-1,0-1 0,1 1 0,-1 0 1,0 0-1,0 0 0,0 0 0,-1 0 0,1-1 1,0 1-1,0 0 0,0 0 0,-1 0 0,1 0 1,0-1-1,-1 1 0,0 1 0,0-3 106,0 0 0,0 0-1,0 0 1,0 0 0,1 0 0,-1-1-1,0 1 1,0 0 0,1 0-1,-1-1 1,0-1 0,1 2-133,-5-13 548,3 9-534,1 0-1,-1 0 1,0 1-1,-1-1 1,-3-5-1,9 15-205,-2-1 42,1 0 1,-1-1-1,1 1 0,0-1 0,0 1 0,5 5 0,-6-9 36,0 1 0,0 0 1,0 0-1,0 0 0,0 0 1,0-1-1,0 1 1,0-1-1,0 1 0,1-1 1,-1 1-1,0-1 0,0 1 1,0-1-1,1 0 0,-1 0 1,0 0-1,0 0 0,1 0 1,-1 0-1,0 0 0,1 0 1,-1 0-1,0-1 0,0 1 1,0 0-1,1-1 0,-1 1 1,0-1-1,0 1 0,2-2 1,1-1-6,-1 0 1,0 0-1,0 0 1,-1 0 0,1-1-1,-1 1 1,1-1 0,-1 1-1,0-1 1,-1 0-1,1 0 1,0 0 0,1-8-1,-2 9 15,-1 0 1,1 1-1,-1-1 1,0 0-1,0 0 0,0 0 1,0 0-1,0 0 0,-2-5 1,2 7 3,0 0 0,-1-1 0,1 1 1,-1 0-1,0 0 0,1 0 0,-1 0 1,0 0-1,0 0 0,0 0 0,1 0 1,-1 0-1,0 0 0,0 0 0,0 0 1,-1 1-1,1-1 0,0 0 0,0 1 0,0-1 1,-2 0-1,1 1-6,0-1 0,0 1 0,0 0 0,0 0 0,-1 1 0,1-1 0,0 0 0,1 1 0,-1-1 0,0 1 0,0-1 0,0 1 0,0 0 1,0 0-1,0 0 0,1 0 0,-1 0 0,0 0 0,1 0 0,-1 1 0,1-1 0,0 1 0,-1-1 0,1 1 0,0-1 0,0 1 0,0 0 0,0 0 0,0-1 0,0 1 0,0 0 0,1 0 0,-2 3 0,1-3-23,1 0-1,-1 0 1,0 0 0,0 1-1,1-1 1,-1 0-1,1 0 1,0 0-1,0 1 1,0-1 0,0 0-1,0 1 1,0-1-1,1 0 1,-1 0-1,1 0 1,-1 1-1,1-1 1,0 0 0,0 0-1,0 0 1,0 0-1,0 0 1,0 0-1,1 0 1,-1-1 0,1 1-1,-1 0 1,1-1-1,2 2 1,-2-1-3,0-1 0,0 0 0,0-1 0,1 1 0,-1 0 0,0-1 0,0 1 0,1-1 0,-1 0 0,0 0 0,1 1 0,-1-2 0,0 1 0,1 0 0,-1 0 0,0-1 0,3 0 0,1-2-49,0 1-1,-1-1 1,1 0 0,8-7 0,12-7-23,-26 20 59,0 0 0,1 0 0,-1 0 1,0-1-1,-1 1 0,1 0 0,0 0 0,-1 0 0,-1 4 0,2-5 32,-4 24-64,0 3-6</inkml:trace>
</inkml:ink>
</file>

<file path=ppt/ink/ink49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37:09.58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1 149 12795,'0'0'51,"1"1"0,-1-1 0,1 0 0,-1 1 0,1-1 0,0 0 0,-1 0 0,1 0 0,0 1 0,-1-1 0,1 0 1,-1 0-1,1 0 0,0 0 0,-1 0 0,1 0 0,0 0 0,-1 0 0,1-1 0,0 1 0,-1 0 0,1 0 0,-1 0 0,1-1 0,-1 1 0,1 0 1,0-1-1,-1 1 0,1 0 0,0-1 0,25-16 178,-13 8-4,16-4-128,1 1 0,0 1-1,1 2 1,0 1-1,49-6 1,-45 9-76,0-2 0,0-1 1,-1-2-1,35-15 0,-175 88 1403,72-47-1162,-1-1 0,-49 13-1,67-24-184,0 0-1,0-1 1,0-1 0,0-1-1,0 0 1,-1-2-1,-23-2 1,9-5-134,31 7 46,0 1 0,0-1 0,0 1 0,0-1-1,0 1 1,-1-1 0,1 0 0,0 0 0,1 1 0,-1-1 0,0 0 0,0 0 0,0 0 0,0 0 0,1 0-1,-1 0 1,0 0 0,1 0 0,-1 0 0,1-1 0,-1 1 0,1-1 0,0 1 0,0 1 1,0 0-1,0-1 1,0 1-1,1-1 1,-1 1-1,0 0 1,0-1-1,0 1 1,1 0-1,-1 0 1,0-1-1,0 1 1,1 0-1,-1 0 1,0-1-1,1 1 1,-1 0-1,0 0 0,1 0 1,-1-1-1,0 1 1,1 0-1,-1 0 1,1 0-1,-1 0 1,0 0-1,1 0 1,-1 0-1,0 0 1,1 0-1,-1 0 1,1 0-1,-1 0 1,0 0-1,1 0 1,-1 0-1,0 0 1,1 0-1,-1 1 1,1-1-1,-1 0 1,0 0-1,1 0 0,-1 1 1,20 7-261,-19-8 264,25 13-453,-1 2-1,33 25 1,12 7 8,-29-27 198</inkml:trace>
</inkml:ink>
</file>

<file path=ppt/ink/ink49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37:13.49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111 59 12995,'18'-10'4029,"3"-2"-4396,-21 12 367,1 0-1,-1-1 1,1 1 0,-1-1-1,1 1 1,-1-1 0,1 1 0,-1-1-1,1 1 1,-1-1 0,0 1 0,1-1-1,-1 0 1,0 1 0,0-1-1,1 1 1,-1-1 0,0 0 0,0 1-1,0-1 1,0 0 0,0 0-1,0 1 1,0-1 0,0 0 0,0 1-1,0-1 1,0 0 0,0 1-1,0-1 1,-1 0 0,1 1 0,0-1-1,0 0 1,-1 1 0,1-1-1,0 1 1,-1-1 0,1 1 0,-1-1-1,1 1 1,-1-1 0,1 1 0,-1-1-1,1 1 1,-1-1 0,0 1-1,1 0 1,-1-1 0,1 1 0,-2 0-1,-1-2-11,0 1 0,0 0 1,-1 0-1,1 0 0,0 0 0,-1 1 0,1-1 0,-1 1 0,-3 0 1,-26 3-265,18-1-163,0-1 0,-16 0 0,17-1 151</inkml:trace>
</inkml:ink>
</file>

<file path=ppt/ink/ink49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37:13.91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1143 0 6145,'-71'9'2256,"-104"0"0,-178 3 677,33 1-4412,170-12 914,76 0 229</inkml:trace>
</inkml:ink>
</file>

<file path=ppt/ink/ink49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37:14.25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1376 127 8050,'-117'-1'888,"-243"-13"1479,306 8-2195,0-2 1,0-3 0,1-2-1,-79-30 1,117 38-114,1 0 0,-1 1 0,0 1 0,0 0 0,-17 0 0,-77 2 191,4 0 338,77-1-369,13 0 52,0 1 0,1 1 0,-24 2 0,32-1-236,1 0 0,0 0 0,0 1 0,0 0 0,0 0 0,0 0 0,0 0 0,1 1 0,-1 0 0,1 0 0,-1 0 0,1 0 0,-6 8 0,-39 52-106,56-82-392,0 7 359</inkml:trace>
</inkml:ink>
</file>

<file path=ppt/ink/ink49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37:16.45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273 1 11707,'-7'20'785,"-1"0"0,-1 0 1,-1-1-1,-24 35 0,13-20-780,-43 62 212,34-54 41,2 2 0,-27 56 0,54-98-240,0 0 1,0 1-1,0-1 1,1 0-1,-1 0 1,1 1-1,-1-1 0,1 0 1,0 1-1,0-1 1,0 0-1,0 1 1,0 2-1,1-4-10,-1 0 1,1 0-1,-1 0 0,1 0 0,0 0 1,-1 0-1,1-1 0,0 1 1,0 0-1,0 0 0,-1-1 0,1 1 1,0-1-1,0 1 0,0-1 0,0 1 1,0-1-1,0 1 0,0-1 1,0 0-1,0 0 0,0 1 0,1-1 1,-1 0-1,0 0 0,0 0 1,0 0-1,0 0 0,0 0 0,2-1 1,5 0-14,0 0 1,1-1 0,-1 0-1,0-1 1,0 1 0,-1-1 0,1-1-1,-1 0 1,1 0 0,-1 0-1,-1-1 1,1 0 0,7-6-1,-4 1-10,-1 1-1,0-1 0,0-1 1,-1 1-1,-1-2 1,0 1-1,8-18 0,12-34-74</inkml:trace>
</inkml:ink>
</file>

<file path=ppt/ink/ink49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37:16.89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11 4 16532,'-10'-3'1464,"16"3"-1368,6 1 336,3-1-312,3 2-664,1-2 888,4 2-424,1 0-72,-6 1-40</inkml:trace>
</inkml:ink>
</file>

<file path=ppt/ink/ink49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37:17.28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1 248 13587,'0'-2'139,"1"0"0,-1 0 0,1 0-1,0 0 1,0 0 0,0 0 0,0 0 0,0 1 0,0-1 0,0 0 0,0 1-1,2-2 1,3-5 131,28-39 181,2 2 0,51-50 1,-81 88-471,-4 5 8,0 0 1,0 0 0,0 0 0,0 0-1,0 0 1,0 1 0,1-1-1,-1 1 1,1-1 0,2 0 0,-5 2 9,1 0 1,-1 0-1,0 0 0,0 0 1,0 0-1,0 1 1,0-1-1,1 0 1,-1 0-1,0 0 1,0 0-1,0 0 0,0 1 1,0-1-1,0 0 1,0 0-1,0 0 1,0 0-1,0 1 1,1-1-1,-1 0 1,0 0-1,0 0 0,0 1 1,0-1-1,0 0 1,0 0-1,0 0 1,0 0-1,0 1 1,-1-1-1,1 0 0,0 0 1,0 0-1,0 0 1,0 1-1,0-1 1,0 0-1,0 0 1,0 0-1,0 0 0,-1 1 1,1-1-1,0 0 1,0 0-1,-5 12 23,-10 18 14,-59 131 534,66-142-563,1 1 0,2 0 0,0 0 0,1 1 0,0-1 0,1 27-1,5-36-756,3-12-392,5-15 299,1-13 316,0-9-182</inkml:trace>
</inkml:ink>
</file>

<file path=ppt/ink/ink49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37:17.69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126 4 13443,'0'0'21,"0"0"0,0 0 0,1 0 0,-1-1 0,0 1 0,0 0 1,0 0-1,0 0 0,0-1 0,1 1 0,-1 0 0,0 0 0,0 0 0,0 0 0,1 0 0,-1-1 0,0 1 1,0 0-1,0 0 0,1 0 0,-1 0 0,0 0 0,0 0 0,0 0 0,1 0 0,-1 0 0,0 0 0,0 0 1,1 0-1,-1 0 0,0 0 0,0 0 0,1 0 0,-1 0 0,0 0 0,0 0 0,0 0 0,1 1 0,-1-1 1,0 0-1,0 0 0,0 0 0,1 0 0,-1 0 0,0 0 0,0 1 0,0-1 0,0 0 0,0 0 0,1 1 1,0 17 527,-11 36-128,7-43-264,-97 418 1675,98-421-1789,-5 19 251,-5 43-1,11-64-291,0 1 0,1-1 0,0 1 0,0-1 0,0 1 0,1-1 0,0 1 0,1-1 0,-1 0 0,1 0 0,0 1 0,5 9 1,-5-14-47,0 0 0,0 1 0,0-1 0,0 0 0,0 0 0,0 0 0,0 0 0,1-1 0,-1 1 0,1-1 0,-1 1 1,1-1-1,-1 0 0,1 0 0,0 0 0,0 0 0,0 0 0,3 0 0,0-1-9,0 1 1,0-1-1,0 0 0,0-1 0,0 0 1,0 0-1,11-3 0,17-9-285</inkml:trace>
</inkml:ink>
</file>

<file path=ppt/ink/ink49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37:18.14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17 23 13955,'0'0'30,"0"0"0,0-1 0,0 1 0,0 0 0,0 0-1,0 0 1,1 0 0,-1 0 0,0-1 0,0 1 0,0 0 0,0 0 0,0 0 0,1 0 0,-1 0 0,0 0 0,0 0-1,0 0 1,0 0 0,1 0 0,-1 0 0,0 0 0,0 0 0,0 0 0,1 0 0,-1 0 0,0 0 0,0 0 0,0 0-1,0 0 1,1 0 0,-1 0 0,0 0 0,0 0 0,0 0 0,0 0 0,1 0 0,-1 0 0,0 0 0,0 1 0,0-1-1,0 0 1,1 0 0,-1 0 0,0 0 0,0 0 0,0 0 0,0 1 0,4 12 602,-2 21-177,-2-33-398,-1 74 329,-2 0 0,-14 79 1,14-151 24,1-10-238,0-16 26,1-311 375,3 333-757,3 6 109,2 6-23,-5-8 71,1 1 1,-1 0-1,1-1 0,-1 0 1,1 0-1,0 0 1,0 0-1,0 0 1,0 0-1,1-1 0,-1 0 1,1 1-1,0-1 1,-1 0-1,1-1 1,0 1-1,0-1 1,8 2-1,-6-3 20,1 1 1,-1-1-1,1-1 0,-1 1 1,1-1-1,-1 0 0,1-1 1,-1 1-1,0-1 0,0-1 1,8-3-1,39-24 34,-40 21-17,1 1 1,17-8 0,-30 16-12,-1 0 0,0 0 0,0 0 0,1 0 0,-1 0 0,0 0 0,0 0 0,1 0 0,-1 0 0,0 0 0,0 0-1,1 0 1,-1 0 0,0 0 0,0 0 0,1 0 0,-1 1 0,0-1 0,0 0 0,1 0 0,-1 0 0,0 0 0,0 0 0,0 1 0,1-1 0,-1 0 0,0 0 0,0 0 0,0 1 0,0-1 0,1 0 0,-1 0 0,0 0 0,0 1 0,0-1 0,0 0 0,0 0 0,0 1 0,0-1 0,0 0 0,0 0 0,0 1-1,0-1 1,0 0 0,0 0 0,0 1 0,0-1 0,0 0 0,0 0 0,0 1 0,-2 16-15,-76 372-650,70-362 387,6-24 78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6:59:32.51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593 119 13595,'0'-7'218,"-1"0"0,0-1 0,0 1 0,-1 0 0,0 0 0,0 0 0,-5-9 0,5 13-167,0 0 0,0 0 0,-1 0-1,1 0 1,-1 0 0,0 0 0,0 1 0,0-1 0,0 1 0,0 0-1,-1 0 1,1 0 0,-1 1 0,1-1 0,-7-1 0,-2-1 11,0 1 1,-1 1-1,1 0 0,-1 1 1,1 0-1,-1 1 0,1 1 1,-1 0-1,1 0 1,-1 1-1,1 1 0,0 0 1,0 1-1,0 0 1,0 0-1,-14 9 0,4-1-48,0 1 0,1 1 0,1 1 0,0 1-1,2 0 1,-1 1 0,-19 26 0,20-21-2,0 2-1,2 0 1,-19 36 0,30-48-6,0-1 0,0 1 0,1 0-1,0 0 1,1 0 0,0 0 0,1 0 0,1 1 0,0-1 0,1 19 0,0-26-4,1 0 1,0 0-1,0 0 1,0 0-1,0-1 1,1 1-1,0 0 1,0-1-1,0 1 0,0-1 1,1 0-1,0 0 1,0 0-1,0 0 1,0 0-1,8 6 1,-6-6-1,1-1 0,0 1 0,0-1 0,0 0 0,1 0 0,-1-1 0,1 0 0,-1 0 0,1-1 0,13 2 0,-1-2 15,0-1 0,0-1 0,-1 0-1,1-2 1,0 0 0,-1-1 0,34-12-1,-49 15-10,12-4 55,-1 0-1,-1-1 0,1-1 1,-1 0-1,22-16 1,-34 22-54,-1 1 1,1 0-1,-1 0 1,0-1 0,1 1-1,-1 0 1,0 0 0,1-1-1,-1 1 1,0 0 0,1-1-1,-1 1 1,0-1-1,0 1 1,1 0 0,-1-1-1,0 1 1,0-1 0,0 1-1,0-1 1,1 1 0,-1 0-1,0-1 1,0 1 0,0-1-1,0 1 1,0-1-1,0 1 1,0-1 0,0 1-1,0-1 1,-1 0 0,0 0 3,1 1 1,-1-1-1,0 1 0,0-1 1,0 1-1,0-1 1,0 1-1,0-1 1,0 1-1,0 0 1,0 0-1,0-1 1,0 1-1,-1 0 1,-41-1 174,39 2-170,-18 3 4,18-1-50,15-2-22,23-3-162,-1-2 1,60-13-1,29-4-422,-121 20 623,0 1 0,0 0-1,1 0 1,-1 0-1,0 0 1,0 0 0,1 0-1,-1 1 1,0-1-1,0 0 1,1 1 0,-1-1-1,1 1 1,-1-1 10,-1 1 1,0-1 0,0 0-1,0 0 1,1 1-1,-1-1 1,0 0 0,0 0-1,0 1 1,0-1-1,0 0 1,1 1 0,-1-1-1,0 0 1,0 1-1,0-1 1,0 0 0,0 1-1,0-1 1,0 0-1,0 1 1,0-1 0,0 0-1,-1 0 1,1 1-1,0-1 1,0 0 0,0 1-1,0-1 1,0 0-1,-1 1 1,-2 3 16,0 1-1,0-1 1,0 0-1,-8 6 1,4-3 45,-10 10 71,8-8-34,0 0 0,0 0 1,1 1-1,1 0 0,-1 0 1,-9 21-1,16-31-92,1 1 0,0 0 0,-1-1 0,1 1 0,0-1 0,0 1 0,0 0 0,-1-1 1,1 1-1,0 0 0,0-1 0,0 1 0,0 0 0,0-1 0,0 1 0,0 0 0,0-1 0,1 1 0,-1 0 0,0-1 0,0 1 0,0 0 0,1-1 0,-1 1 0,0-1 0,1 1 0,-1-1 0,1 2 0,0-2 1,0 1-1,1-1 0,-1 0 0,0 1 0,0-1 1,0 0-1,0 0 0,0 0 0,0 0 1,1 0-1,-1 0 0,0 0 0,0 0 0,2-1 1,42-14 1118,-45 15-1072,86-45 569,-38 15-332</inkml:trace>
</inkml:ink>
</file>

<file path=ppt/ink/ink5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04:47.45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190 1 12483,'-8'13'1568,"0"8"-944,-5 8-192,-1 4 1329,-2 7-985,0 2-152,0 8-120,3 0-72,2 0-256,-2-1-144,2 1-336,0 0-208,-1-3 376,-3-5-88,2-13-112</inkml:trace>
</inkml:ink>
</file>

<file path=ppt/ink/ink50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37:18.57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 56 14555,'18'-56'2681,"-16"64"-2091,0 0 0,-1 0 0,0 15 0,-18 313-2768,17-333 1891,0-1 0,0 1 0,-1-1 0,1 1 0,-1 0-1,0-1 1,1 0 0,-2 4 0,-3-7-464</inkml:trace>
</inkml:ink>
</file>

<file path=ppt/ink/ink50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37:18.95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8 391 14243,'-6'-11'1432,"5"6"-1000,1 0-200,7 3 689,3 0-209,6-2-360,3 1-232,8-4-384,1-5-152,8-3-96,0-5-937,1-8 1153,1-5-208,3-3-168</inkml:trace>
  <inkml:trace contextRef="#ctx0" brushRef="#br0" timeOffset="1">543 1 14075,'4'0'1136,"-8"14"-792,-1 9-96,-12 10 537,0 4-201,-3 9-256,1 1-112,-1 1-208,3-3-88,3-7-296,-1-8-176,10-19-729,3-9 1001,-1-11-216,3-12-200</inkml:trace>
</inkml:ink>
</file>

<file path=ppt/ink/ink50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37:19.37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169 3 15243,'0'0'38,"1"0"0,-1 0 0,0 0 0,0-1 0,0 1-1,0 0 1,1 0 0,-1 0 0,0 0 0,0-1 0,0 1 0,1 0 0,-1 0-1,0 0 1,0 0 0,1 0 0,-1 0 0,0 0 0,0 0 0,1 0-1,-1 0 1,0 0 0,0 0 0,1 0 0,-1 0 0,0 0 0,0 0 0,1 0-1,-1 0 1,0 0 0,0 0 0,1 0 0,-1 0 0,0 0 0,0 0 0,0 1-1,1-1 1,-1 0 0,0 0 0,0 0 0,1 1 0,5 14 597,0 26-566,-5-34-9,14 218-39,-4-51 24,-11-169-316,0-1 0,1 1 0,0 0 0,0-1 0,0 1 0,2 6 0,-20-34-490,1 7 238</inkml:trace>
  <inkml:trace contextRef="#ctx0" brushRef="#br0" timeOffset="1">0 412 12267,'3'6'1016,"8"1"-616,4-3-112,3 2 552,4-2-216,5-2-104,3-2-31,0-3-49,0-4-184,-2-11-528,-1-2 2112,-4-10-1688,0-4 80,-3-6-8</inkml:trace>
</inkml:ink>
</file>

<file path=ppt/ink/ink50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37:19.80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12 41 13979,'-5'138'3038,"-1"-1"-3065,6-119 44,1 30 340,0-49-331,-1 1 1,1 0-1,-1 0 0,0 0 1,1 0-1,-1-1 1,0 1-1,1 0 1,-1 0-1,0-1 1,1 1-1,-1 0 0,0 0 1,0-1-1,1 1 1,-1 0-1,0-1 1,0 1-1,0-1 1,1 1-1,-1 0 0,0-1 1,0 1-1,0 0 1,0-1-1,0 1 1,0-1-1,0 1 1,13-60 606,-2-1 0,4-88 1,-15 146-643,1-12-41,0 10-13,0-1 0,-1 0 0,1 0 0,-1 0 0,-1 0 0,-1-12 0,2 18 52,0 0 1,-1 0 0,1 1-1,0-1 1,0 0 0,-1 0-1,1 0 1,0 0-1,0 0 1,-1 0 0,1 0-1,0 1 1,0-1 0,0 0-1,0 0 1,-1 0-1,1 0 1,0 1 0,0-1-1,0 0 1,0 0 0,0 1-1,-1-1 1,1 0-1,0 0 1,0 0 0,0 1-1,0-1 1,0 0-1,0 0 1,0 1 0,0-1-1,0 0 1,0 0 0,0 1-1,0-1 1,0 0-1,0 0 1,0 1 0,0-1-1,-3 15-147,3-12 134,0 0 1,0 1-1,0-1 0,0 0 1,1 1-1,0-1 1,-1 0-1,1 0 1,0 0-1,0 0 1,1 0-1,-1 0 0,1 0 1,-1 0-1,4 4 1,-3-5 26,-1-1 1,1 1 0,0-1-1,0 0 1,0 0 0,-1 0-1,1 0 1,0 0 0,0 0-1,1 0 1,-1-1 0,0 1-1,0-1 1,0 1 0,0-1-1,1 0 1,-1 0 0,0 0-1,0 0 1,0 0 0,0-1-1,1 1 1,-1-1 0,2 0-1,12-5 77,0-1 0,0-1-1,-1 0 1,-1 0 0,1-2-1,-1 0 1,22-21 0,4-1 109,-40 32-190,0 0 1,0 0-1,0 0 0,0 0 1,0 0-1,0 1 0,0-1 0,0 0 1,0 0-1,0 0 0,0 0 0,0 0 1,0 1-1,0-1 0,1 0 0,-1 0 1,0 0-1,0 0 0,0 0 1,0 1-1,0-1 0,0 0 0,0 0 1,0 0-1,0 0 0,0 0 0,1 0 1,-1 0-1,0 0 0,0 1 1,0-1-1,0 0 0,0 0 0,0 0 1,1 0-1,-1 0 0,0 0 0,0 0 1,0 0-1,0 0 0,0 0 0,1 0 1,-1 0-1,0 0 0,0 0 1,0 0-1,0 0 0,1 0 0,-1 0 1,0 0-1,0 0 0,0 0 0,0 0 1,0 0-1,0-1 0,1 1 1,-1 0-1,0 0 0,0 0 0,0 0 1,0 0-1,0 0 0,0 0 0,-3 11-15,-6 16-15,1 0 0,0 0 0,-5 49 0,12-60 7,0 1-1,1-1 1,0 1-1,1-1 1,1 0-1,1 1 1,8 28-1,-9-41-47,-1 0-1,1 0 0,-1-1 0,1 1 0,0 0 1,1-1-1,-1 1 0,0-1 0,7 6 0,-8-8 55,0-1 0,0 1 0,0 0 0,0-1-1,0 1 1,0 0 0,1-1 0,-1 1 0,0-1 0,1 0-1,-1 1 1,0-1 0,0 0 0,1 0 0,-1 0 0,0 0 0,1 0-1,-1 0 1,0 0 0,1-1 0,-1 1 0,0 0 0,1-1-1,-1 1 1,0-1 0,0 1 0,0-1 0,1 0 0,-1 1-1,0-1 1,0 0 0,0 0 0,1-1 0,19-19-258</inkml:trace>
</inkml:ink>
</file>

<file path=ppt/ink/ink50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37:20.20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110 0 15043,'2'0'1184,"5"4"-1032,6 5-95,0 4 527,4 7-512,3 4-56,-1 14-16,-1 10 0,-8 15 16,-4 6 0,-10 11 16,-8 4-40,-13 9-72,-7 4-136,-14-1 192,-8-6-8,-8-11-48</inkml:trace>
</inkml:ink>
</file>

<file path=ppt/ink/ink50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37:27.53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591 179 11650,'-15'-41'1176,"11"26"-807,-1 1-1,-1 0 1,0 0 0,-15-24-1,18 35-327,1-1 0,-1 1 0,0 0 0,0 0 0,0 0 0,-1 0 0,1 1 0,-1-1 0,1 1 0,-1 0 0,0 0 0,0 0 0,0 1-1,0-1 1,0 1 0,0 0 0,0 0 0,0 0 0,-1 1 0,1 0 0,-9 0 0,-1 1-1,-1 1 0,1 1 1,0 1-1,0 0 0,0 0 0,1 2 0,-1 0 1,1 0-1,0 1 0,-13 10 0,1 1-17,0 0 0,2 2 1,-40 42-1,47-42-25,1 0 1,1 1-1,0 1 1,2 0-1,1 0 1,0 1 0,2 1-1,1 0 1,0 0-1,-3 27 1,5-17-36,1 0 1,2 1 0,2-1-1,1 1 1,1 0-1,12 61 1,-11-83 12,1-1 0,0 1-1,1-1 1,1 0 0,0 0 0,0-1-1,10 15 1,-11-20 9,0-1-1,0 0 1,1 0-1,0 0 1,0 0-1,0-1 1,0 0-1,1 0 1,0 0-1,0-1 1,0 0-1,0 0 1,0 0 0,1-1-1,9 3 1,-1-3 0,1 0 0,-1 0 1,0-2-1,1 0 1,-1-1-1,0 0 1,0-1-1,0-1 0,0 0 1,0-1-1,0 0 1,-1-2-1,0 0 1,25-13-1,-6-1 11,-1-1 0,-1-2 0,-1-1 0,48-49 0,-37 30 34,-2-2 1,42-63 0,-61 77-20,-1 0 0,-2 0 0,-2-2 1,24-68-1,-36 90-29,0 0 1,-1 0-1,0 0 1,-1 0-1,0-1 1,-1-19-1,0 28-4,-1 0-1,1-1 0,-1 1 0,0 0 1,0 0-1,0 0 0,0 0 0,0 0 0,-1 0 1,1 0-1,-1 0 0,0 0 0,0 0 1,0 1-1,0-1 0,0 1 0,-1 0 0,1 0 1,-1 0-1,0 0 0,1 0 0,-1 0 1,0 0-1,0 1 0,0 0 0,-5-2 0,-1 1-35,1 0 0,0 1 0,-1 0 0,1 0-1,-1 1 1,1 0 0,-1 1 0,1 0 0,0 0-1,-1 1 1,1 0 0,0 0 0,-12 6 0,-14 10-185</inkml:trace>
</inkml:ink>
</file>

<file path=ppt/ink/ink50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37:28.62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22 11026,'12'3'969,"6"0"-793,8-3-48,8 0 272,11-3-296,1-1-128,5 1-560,-3-1-777,-5-2 1145,-3 2-192,-6 1-200</inkml:trace>
</inkml:ink>
</file>

<file path=ppt/ink/ink50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37:29.02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0 6137,'25'9'552,"2"-2"-360,2-4-88,6 0 129,6 1-417,2 1 232,2-1-32,4 2-105</inkml:trace>
  <inkml:trace contextRef="#ctx0" brushRef="#br0" timeOffset="1">1118 55 8474,'52'-12'376,"-11"0"-272,0-1-40</inkml:trace>
</inkml:ink>
</file>

<file path=ppt/ink/ink50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37:29.44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66 8850,'66'15'512,"0"-11"-536,2-3-24,10-5 32,5-5-24,3-5 0,0 0-136,-3 2-504,-3-1 584,-6 2-48,-7 2-24</inkml:trace>
  <inkml:trace contextRef="#ctx0" brushRef="#br0" timeOffset="1">1378 89 8370,'69'6'768,"-4"-6"-520,-1 0-120,-1-3 360,-3-1-72,2 1-232,0-3-552,1-1 336,0-5-32,-2-2-56</inkml:trace>
</inkml:ink>
</file>

<file path=ppt/ink/ink50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37:30.68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0 8442,'7'15'624,"9"-1"-456,6-4-80,9-1 64,7-4-40,7-5-152,10-1-160,11-5-680,3-5 768,2-5-168,4-1-104</inkml:trace>
</inkml:ink>
</file>

<file path=ppt/ink/ink5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04:47.86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22 15171,'4'-9'1753,"2"4"-1041,-1-2-296,0 8 1088,0 6-656,0 13-344,-1 6-63,0 7-425,2 0-208,1 1-369,0 2-191,-2-9-72,-1-4-1040,-5-10 1384,-5-1-321,-4-8-95</inkml:trace>
</inkml:ink>
</file>

<file path=ppt/ink/ink5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37:49.63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305 75 7506,'-13'1'291,"0"1"1,0 0 0,0 1 0,0 0-1,1 1 1,0 1 0,0 0 0,0 1-1,0 0 1,1 0 0,0 1 0,-17 15 0,17-12-131,0 1 0,1 0-1,1 0 1,0 1 0,0 0 0,1 1 0,1 0 0,0 0 0,1 1 0,-9 27 0,8-16-108,0 1 0,2 0 0,1 1-1,1-1 1,2 1 0,0 0 0,2-1-1,1 1 1,9 47 0,-6-54-41,0 0 0,2-1 0,0 1 1,1-1-1,1-1 0,1 0 0,1 0 0,0-1 0,1 0 0,1-1 1,0 0-1,1-1 0,21 17 0,-20-20-15,1 0 0,1-1 1,0-1-1,1 0 0,0-1 0,0-1 1,0-1-1,33 8 0,-40-12-1,1-1 1,0-1-1,-1 1 0,1-2 0,0 0 0,-1 0 0,1-1 0,0-1 0,-1 0 0,1 0 1,-1-1-1,0-1 0,0 0 0,0 0 0,0-1 0,11-7 0,-6 0 15,-1 0 0,-1 0 0,0-1-1,0-1 1,-2 0 0,1-1 0,-2-1 0,0 1-1,-1-2 1,-1 0 0,0 0 0,8-24-1,1-11 79,-2-1 0,19-109 0,-25 101 4,3-85 1,-12 128-88,-2-1 0,1 1 1,-2-1-1,-1 1 1,0 0-1,-1 0 0,-1 0 1,-1 0-1,-9-19 1,13 33-13,0 1 0,0-1 0,0 1 0,0-1 0,0 1 0,-1 0 1,1 0-1,-1 0 0,0 0 0,0 1 0,0-1 0,-1 1 0,1-1 0,0 1 0,-1 0 0,1 1 1,-1-1-1,0 1 0,0-1 0,0 1 0,1 0 0,-1 1 0,0-1 0,0 1 0,0-1 1,0 1-1,0 0 0,0 1 0,0-1 0,0 1 0,0-1 0,0 1 0,0 0 0,0 1 1,-6 2-1,-4 4-108,1 0 0,0 0 0,0 1 1,1 1-1,0 0 0,-12 14 0,8-9-136,-33 25 0,21-23 12</inkml:trace>
</inkml:ink>
</file>

<file path=ppt/ink/ink5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37:31.13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3 5225,'63'-1'1072,"-3"-1"-480,-4 5-167,2 3 391,3 7-104,1 0-696,4-6 336,1-2 40,3-3-400</inkml:trace>
</inkml:ink>
</file>

<file path=ppt/ink/ink5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36:50.51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41 1 14275,'4'0'1112,"-2"11"-1008,-5 11-80,-6 5 344,3 13-344,-1 6-96,0 13-96,0 1-40,3 10-96,2 1-72,2 3 256,-1 1-72,1 2-16</inkml:trace>
</inkml:ink>
</file>

<file path=ppt/ink/ink5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36:50.95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42 1 5889,'-7'77'1233,"3"-4"-609,2-2-168,2-2-208,3-5 352,0 2 104,1-3-424</inkml:trace>
  <inkml:trace contextRef="#ctx0" brushRef="#br0" timeOffset="1">11 1539 9682,'0'61'560,"-3"-3"-552,-3 1-8,5-2 128</inkml:trace>
</inkml:ink>
</file>

<file path=ppt/ink/ink5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37:31.52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 9018,'42'0'515,"34"-1"894,86 11 1,-16 4-1003,-1-8-1,178-14 1,-153 6-2470,-153-1 1732,-3-2-93</inkml:trace>
</inkml:ink>
</file>

<file path=ppt/ink/ink5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37:32.23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74 31 12643,'-3'0'66,"0"1"0,1-1 0,-1 1 0,1-1 0,-1 1 0,1 0 0,-1 0 0,1 0 0,0 1 0,-1-1 0,1 1 0,0-1 0,0 1 0,0 0 1,0-1-1,0 1 0,0 0 0,1 0 0,-1 0 0,1 1 0,-1-1 0,1 0 0,0 1 0,0-1 0,0 1 0,0-1 0,0 1 0,1-1 0,-1 1 0,1-1 0,0 1 1,-1 0-1,1-1 0,0 1 0,1 0 0,-1-1 0,0 1 0,1-1 0,-1 1 0,1 0 0,0-1 0,0 0 0,0 1 0,0-1 0,0 1 0,3 3 0,-2-4-22,-1 0-1,1 0 0,-1 0 1,1 0-1,0 0 0,0 0 1,0 0-1,0 0 0,0-1 1,0 1-1,0-1 0,1 1 1,-1-1-1,1 0 0,-1 0 1,1 0-1,-1 0 0,1 0 1,-1-1-1,1 1 0,0-1 1,4 0-1,-5 0-2,0 0-1,0-1 1,0 1 0,0-1-1,0 1 1,0-1 0,0 0-1,-1 0 1,1 0 0,0 0-1,0 0 1,-1 0 0,1 0 0,-1-1-1,1 1 1,-1 0 0,1-1-1,-1 1 1,0-1 0,0 0-1,0 1 1,0-1 0,0 0-1,0 0 1,0 0 0,-1 0-1,1 0 1,-1 0 0,1 1-1,-1-4 1,1 1 9,-1 0 0,0 0-1,0 0 1,0 0 0,0 0-1,-1 0 1,1 1 0,-1-1-1,0 0 1,0 0 0,-1 1-1,1-1 1,-1 1 0,0-1-1,0 1 1,0-1 0,-3-2-1,4 4-43,-1 0 0,1 1 0,-1-1-1,0 1 1,1-1 0,-1 1 0,0 0-1,0 0 1,0 0 0,0 0 0,0 0 0,0 0-1,0 0 1,0 1 0,0-1 0,-1 1-1,1-1 1,0 1 0,0 0 0,-1 0 0,1 0-1,0 0 1,0 0 0,0 1 0,-1-1-1,1 1 1,0-1 0,0 1 0,0 0 0,0 0-1,-3 1 1,3 0-8,-1-1 1,0 1-1,1-1 1,-1 1-1,1 0 0,-1 0 1,1 0-1,0 1 0,0-1 1,0 1-1,0-1 1,0 1-1,1-1 0,-1 1 1,1 0-1,0 0 1,0 0-1,0 0 0,0 0 1,0 0-1,0 0 0,1 0 1,0 0-1,-1 0 1,1 0-1,0 0 0,1 0 1,0 4-1,-1-3-1,1 0 1,1 1-1,-1-1 0,0 0 0,1 0 1,0 0-1,0 0 0,0 0 1,1-1-1,-1 1 0,1 0 0,0-1 1,0 0-1,0 0 0,1 0 1,-1 0-1,1 0 0,-1-1 0,5 3 1,-1-2 4,-1-1-1,1 0 1,-1 0 0,1-1 0,0 0 0,0 0-1,-1 0 1,1-1 0,0 0 0,0 0 0,0-1-1,0 1 1,0-2 0,8-1 0,-12 2 3,1 0-1,0 0 1,0-1 0,0 1 0,-1-1-1,1 0 1,-1 0 0,1 0 0,-1 0-1,0-1 1,0 1 0,0-1 0,0 0-1,0 0 1,0 0 0,-1 0 0,0 0-1,0-1 1,0 1 0,0-1 0,0 0-1,0 1 1,-1-1 0,0 0 0,2-6-1,-3 8-2,0 0 0,1 0-1,-1 0 1,0 0-1,0 0 1,0 0 0,0 1-1,-1-1 1,1 0-1,0 0 1,-1 0 0,1 0-1,-1 0 1,0 0-1,0 1 1,0-1 0,0 0-1,0 0 1,0 1-1,0-1 1,0 1-1,0-1 1,-1 1 0,1 0-1,-1-1 1,1 1-1,-1 0 1,0 0 0,1 0-1,-1 0 1,0 0-1,0 0 1,1 1 0,-1-1-1,0 1 1,-4-1-1,3 0-1,0 1 0,0 0 0,0 0-1,1 0 1,-1 1 0,0-1-1,0 1 1,0-1 0,0 1 0,0 0-1,1 0 1,-1 1 0,0-1-1,1 0 1,-1 1 0,1-1 0,-1 1-1,1 0 1,0 0 0,0 0 0,0 0-1,0 0 1,0 1 0,-2 2-1,3-3 0,-1 1-1,1-1 1,0 1-1,0 0 0,0 0 1,0-1-1,0 1 0,1 0 1,-1 0-1,1 0 0,0 0 1,0-1-1,0 1 1,0 0-1,0 0 0,1 0 1,-1 0-1,1 0 0,0-1 1,-1 1-1,1 0 1,1 0-1,-1-1 0,0 1 1,1-1-1,-1 1 0,1-1 1,0 0-1,0 0 1,0 0-1,0 1 0,0-2 1,0 1-1,0 0 0,5 2 1,-3-1-1,0 0 0,1-1 0,0 1 0,0-1 0,-1 0 0,1 0-1,1-1 1,-1 1 0,0-1 0,0-1 0,0 1 0,1 0 0,-1-1 0,0 0 0,1-1 0,-1 1 0,0-1 0,10-2 0,-11 1 5,0 0 0,-1-1 1,1 1-1,-1-1 0,0 1 0,1-1 0,-1 0 0,-1 0 1,1-1-1,0 1 0,-1 0 0,1-1 0,-1 0 0,0 1 0,0-1 1,-1 0-1,1 0 0,-1 0 0,1-6 0,-1 8-1,0 0-1,-1-1 1,0 1-1,1 0 0,-1-1 1,0 1-1,0 0 1,0-1-1,0 1 1,-1 0-1,1-1 0,-1 1 1,1 0-1,-1 0 1,0 0-1,0-1 1,0 1-1,0 0 0,0 0 1,0 0-1,-1 0 1,1 1-1,-1-1 1,1 0-1,-1 0 0,0 1 1,1-1-1,-1 1 1,0 0-1,0 0 1,0-1-1,0 1 0,0 0 1,0 0-1,-1 1 1,-2-2-1,4 2-3,1 0 0,-1 0 0,1-1 0,-1 1 0,1 0 1,-1 0-1,1 0 0,-1 0 0,1 0 0,-1 0 0,1 0 0,-1 0 0,1 0 0,-1 0 0,1 0 0,-1 0 0,1 0 1,-1 1-1,1-1 0,-1 0 0,1 0 0,-1 0 0,1 1 0,-1-1 0,1 0 0,0 1 0,-1-1 0,1 0 0,-1 1 0,1-1 1,0 1-1,-1-1 0,1 0 0,0 1 0,0-1 0,-1 1 0,1-1 0,0 1 0,0-1 0,0 1 0,0-1 0,-1 1 0,1 0 1,0 0-13,0 0 1,0 1 0,0-1 0,1 0 0,-1 0-1,0 0 1,0 0 0,1 0 0,-1 0 0,0 0 0,1 0-1,-1 0 1,1 0 0,0 0 0,-1 0 0,1 0 0,0 0-1,-1 0 1,3 1 0,0-1-28,0 1 0,0-1 1,0 0-1,0 0 0,0 0 0,0 0 1,1 0-1,-1-1 0,0 1 0,0-1 1,1 0-1,-1 0 0,0 0 0,1-1 0,-1 1 1,0-1-1,5-1 0,-7 2 28,1-1-1,0 1 0,-1 0 0,1-1 1,-1 0-1,0 1 0,1-1 1,-1 0-1,1 0 0,-1 1 1,0-1-1,0 0 0,1-1 1,-1 1-1,0 0 0,0 0 1,0 0-1,0-1 0,-1 1 1,1 0-1,0-1 0,0 1 1,-1 0-1,1-1 0,-1 1 1,1-1-1,-1 0 0,0 1 1,1-1-1,-1 1 0,0-1 1,0 1-1,0-1 0,0 0 1,-1 1-1,1-1 0,0 1 1,-1-3-1,0 2 16,-1-1 0,0 0 0,1 1 1,-1-1-1,0 1 0,0-1 0,0 1 0,-1 0 0,1 0 0,0 0 1,-1 0-1,0 0 0,1 1 0,-1-1 0,0 1 0,0 0 0,0 0 1,-4-2-1,-7-1 37,1 1 0,-26-4-1,22 6 12,0 0 0,-27 2 0,37-1-59,1 1 1,0 0-1,0 0 0,0 0 0,0 1 1,0 0-1,0 0 0,0 1 0,1 0 1,-7 3-1,12-6 2,-1 1-1,1-1 1,-1 0 0,0 1 0,1-1-1,-1 1 1,1-1 0,-1 0 0,1 1-1,-1-1 1,1 1 0,-1-1 0,1 1-1,0 0 1,-1-1 0,1 1 0,0-1-1,-1 1 1,1 0 0,0-1 0,0 1 0,0 0-1,-1-1 1,1 1 0,0 0 0,0-1-1,0 1 1,0 0 0,0-1 0,0 1-1,1 0 1,-1-1 0,0 1 0,0 0-1,0-1 1,1 1 0,-1 0 0,0-1-1,1 1 1,-1-1 0,0 1 0,1 0-1,-1-1 1,1 1 0,-1-1 0,1 1 0,-1-1-1,2 1 1,29 5-84,13-5-19</inkml:trace>
</inkml:ink>
</file>

<file path=ppt/ink/ink5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37:36.89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97 11 12571,'4'-10'1508,"-7"28"-713,-33 145-251,-20 237 0,54-379-535,-1 63 150,3-74-185,0-1 1,1 0-1,1 0 1,0 0-1,0 0 1,6 15-1,-8-23 4,0 0-1,1 0 0,-1 1 0,1-1 0,-1 0 0,1 0 1,0 0-1,-1 0 0,1-1 0,0 1 0,0 0 0,0 0 1,0 0-1,0-1 0,-1 1 0,3 0 0,-1-5-114,-5-10 32,-5-9-69</inkml:trace>
</inkml:ink>
</file>

<file path=ppt/ink/ink5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37:37.32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1 189 11098,'10'18'572,"1"1"1,-2-1-1,-1 2 0,9 25 0,16 84 230,-19-70-502,-2-10-152,-4-13-1,1-1-1,20 48 1,-28-81-132,0 0 0,0 0 1,-1 0-1,1 0 0,1-1 1,-1 1-1,0 0 0,0 0 1,1-1-1,-1 1 0,1 0 1,-1-1-1,1 0 0,0 1 1,-1-1-1,1 0 1,0 0-1,0 0 0,0 0 1,2 1-1,-2-2 6,0 0 1,0 0 0,0 0-1,0-1 1,0 1-1,-1 0 1,1-1-1,0 1 1,0-1-1,-1 0 1,1 1 0,0-1-1,-1 0 1,1 0-1,0 0 1,-1 0-1,0 0 1,3-2-1,5-7 76,-1 0 0,0 0 0,0 0-1,-1-1 1,7-14 0,30-61 326,41-111 1,15-99-775,-80 231 202</inkml:trace>
</inkml:ink>
</file>

<file path=ppt/ink/ink5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37:52.98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25 0 12083,'1'3'87,"0"-1"0,0 1 0,-1 0 0,0 0 0,1-1 0,-1 1 0,0 0 0,0 0 0,0 0 0,-1-1 0,1 1 0,-1 0 0,1 0 0,-1-1 0,0 1 0,0 0 0,0-1 0,-3 5 0,-3 13 263,3 1-71,0 0 0,2 0 0,1 1 0,1 20 1,11 87 888,-1-16-466,-7-32-852,-10 137 1,3-232-158,2-9 109</inkml:trace>
</inkml:ink>
</file>

<file path=ppt/ink/ink5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37:53.49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32 58 10626,'17'-58'4756,"-13"63"-3244,-3 6-1255,0 0-1,-1 0 1,-1 0-1,0 0 0,-4 19 1,-1 7-35,-19 332 312,11-126-2067,12-229 1290,2-10-78</inkml:trace>
</inkml:ink>
</file>

<file path=ppt/ink/ink5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04:48.26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82 15219,'13'-7'1441,"9"1"-961,3-1-208,7 0 480,5 0-280,5 0-640,-1-2 184,-5 3-24,-1-4-160,2-5-120</inkml:trace>
</inkml:ink>
</file>

<file path=ppt/ink/ink5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37:53.96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41 6985,'5'-9'1149,"-4"6"-730,0 0 0,1 0-1,-1 1 1,1-1 0,-1 1 0,1-1-1,0 1 1,0 0 0,0-1-1,5-2 1,-7 5-330,1 1-1,-1-1 1,0 1 0,1-1-1,-1 1 1,0-1 0,1 1-1,-1-1 1,0 1-1,1 0 1,-1-1 0,0 1-1,0-1 1,0 1 0,0 0-1,0-1 1,0 1 0,0 0-1,0-1 1,0 1 0,0 1-1,0 15 379,0 358 917,2-167-2200,-6-149-1406,4-45 1602</inkml:trace>
</inkml:ink>
</file>

<file path=ppt/ink/ink52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37:54.81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68 26 10482,'0'-1'132,"0"-1"0,0 1 0,0-1 0,0 1 0,0-1 0,-1 1 0,1-1 0,0 1 0,-1-1 0,1 1 0,-1 0 0,1-1 0,-1 1-1,0 0 1,-1-2 0,2 3-105,0-1-1,0 1 0,-1 0 0,1 0 0,0 0 1,0 0-1,0 0 0,0 0 0,-1 0 0,1 0 1,0 0-1,0 0 0,0 0 0,0 0 1,-1 0-1,1 0 0,0 0 0,0 0 0,0 0 1,0 0-1,-1 0 0,1 0 0,0 0 0,0 0 1,0 0-1,0 0 0,-1 1 0,1-1 0,0 0 1,0 0-1,0 0 0,0 0 0,0 0 1,-1 0-1,1 1 0,0-1 0,0 0 0,0 0 1,-6 16 657,-1 33-296,1 1 0,2 67-1,1-24-361,1-34 0,2-27-658,-2-1 0,-1 0 0,-12 58 0,9-70 152</inkml:trace>
</inkml:ink>
</file>

<file path=ppt/ink/ink52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37:55.21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 7626,'2'3'270,"0"1"0,0-1 0,0 1 1,-1 0-1,0 0 0,0-1 0,0 1 1,0 0-1,0 0 0,-1 0 1,0 7-1,2 5-1,25 183 1217,35 178-399,-61-370-1069,0-1 1,1 1-1,1 0 0,-1-1 1,6 11-1,-8-17-15,1 1 1,-1-1-1,0 1 1,1-1-1,-1 1 1,0-1-1,1 1 0,-1-1 1,1 0-1,-1 1 1,1-1-1,-1 0 0,1 1 1,-1-1-1,1 0 1,-1 0-1,1 0 1,-1 1-1,1-1 0,-1 0 1,1 0-1,0 0 1,-1 0-1,1 0 1,-1 0-1,1 0 0,-1 0 1,2 0-1,-1-1 5,1 0-1,-1 0 1,1 0 0,-1 0-1,0 0 1,1-1 0,-1 1-1,0 0 1,0-1 0,0 1-1,0 0 1,0-1 0,0 0-1,1-1 1,23-48 198,32-95 0,-34 82-83,0 0 19,29-73-96,-40 110-45,2 0 0,30-46-1,-19 42-4,1 11-29</inkml:trace>
</inkml:ink>
</file>

<file path=ppt/ink/ink52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37:56.75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56 5102 5369,'-8'6'335,"1"0"0,0 0 0,-11 12 0,17-17-219,-1 0-1,1 1 0,0-1 1,-1 1-1,1-1 1,0 1-1,0-1 1,0 1-1,1 0 1,-1 0-1,0-1 0,1 1 1,-1 0-1,1 0 1,-1 0-1,1 0 1,0-1-1,0 1 1,0 0-1,0 0 0,0 0 1,0 0-1,1 0 1,-1 0-1,1-1 1,0 4-1,0-5-62,-1 1 1,1 0-1,0 0 0,-1-1 1,1 1-1,0-1 0,0 1 1,0-1-1,0 1 1,-1-1-1,1 1 0,0-1 1,0 0-1,0 1 0,0-1 1,0 0-1,0 0 0,0 0 1,0 0-1,0 0 0,0 0 1,0 0-1,0 0 0,0 0 1,0 0-1,0-1 0,0 1 1,1-1-1,28-11 405,-28 12-421,37-21 342,-1-1 1,-1-1-1,61-51 1,90-101 295,-73 64-412,366-359 70,-267 256-302,20-41-4,-42 41 0,11 16 7,21-21 29,80-78 305,-16 16 247,203-198 162,-198 200-906,242-262-639,-491 497 727,403-351-60,-405 360 96,305-223 24,-68 56-171,-192 132-155,83-86-1,-108 84 53,4-3 145,-75 77 1246,6-1-943</inkml:trace>
</inkml:ink>
</file>

<file path=ppt/ink/ink52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38:04.44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261 71 13971,'73'-68'4744,"-73"68"-4722,0 0-1,0-1 1,0 1 0,0 0 0,0 0 0,0 0 0,0 0 0,0 0 0,0 0 0,0-1 0,0 1-1,1 0 1,-1 0 0,0 0 0,0 0 0,0 0 0,0 0 0,0 0 0,0 0 0,1-1 0,-1 1 0,0 0-1,0 0 1,0 0 0,0 0 0,0 0 0,1 0 0,-1 0 0,0 0 0,0 0 0,0 0 0,0 0-1,1 0 1,-1 0 0,0 0 0,0 0 0,0 0 0,0 0 0,0 0 0,1 1 0,-1-1 0,0 0-1,0 0 1,0 0 0,0 0 0,0 0 0,0 0 0,1 0 0,-1 0 0,0 0 0,0 1 0,0-1-1,0 0 1,-1 12 278,-6 15-326,-158 341 31,22-58-47,138-299 29,1 0 0,0 1 1,1 0-1,1 0 0,-3 16 1,5-27 8,0 0 1,0 0 0,0 1 0,0-1-1,0 0 1,0 0 0,1 1 0,-1-1-1,0 0 1,1 0 0,-1 0-1,0 1 1,1-1 0,0 0 0,-1 0-1,1 0 1,0 0 0,-1 0 0,1 0-1,0 0 1,0 0 0,2 1 0,-1-1-2,0 0 1,0 0 0,0 0-1,0-1 1,0 1 0,0-1 0,0 1-1,0-1 1,1 0 0,-1 1-1,0-1 1,3-1 0,6 0-9,0 0 0,0-2 0,0 1 1,11-5-1,54-22-347,-3-4 0,118-70 1,-169 90 254,4-3-106</inkml:trace>
</inkml:ink>
</file>

<file path=ppt/ink/ink52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38:05.79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37 61 15875,'-1'0'60,"0"1"0,0-1 0,0 1 0,0-1 0,0 1 0,0-1 0,0 1 0,0 0 0,1 0 0,-1-1 0,0 1-1,1 0 1,-1 0 0,0 0 0,1 0 0,-1 0 0,1 0 0,0 0 0,-1 0 0,1 0 0,0 0 0,-1 0 0,1 0 0,0 2 0,-7 33 70,7-31 44,-5 25-19,1 1-1,2-1 0,0 0 1,3 1-1,0-1 0,8 41 1,-9-70-150,0 0 0,1 0 0,-1 0 0,0 0 0,1 0 0,-1 1 0,1-1 0,-1 0 0,1 0 1,-1 0-1,1 0 0,-1 0 0,1 0 0,0-1 0,0 1 0,1 1 0,-2-2 5,1 0-1,-1 0 0,1 0 1,-1 1-1,0-1 1,1 0-1,-1-1 1,1 1-1,-1 0 0,1 0 1,-1 0-1,1 0 1,-1 0-1,0 0 0,1 0 1,-1-1-1,1 1 1,-1 0-1,0 0 1,1-1-1,-1 1 0,0 0 1,1 0-1,-1-1 1,0 1-1,1 0 1,-1-2-1,4-2 79,-1-1 0,0 0 0,-1 0 0,5-11 1,4-12-53,-1 0 1,-1-1-1,-1 0 1,-2 0-1,-1-1 1,1-35 0,0 34-65,-6 30 94,-1 1-39,0-1 0,0 1 0,0-1 0,0 1 1,1-1-1,-1 1 0,0-1 0,0 0 0,1 1 0,-1-1 0,0 0 0,1 0 0,-1 1 0,1-1 0,-1 0 0,1 0 0,0 0 0,-1 0 0,1 0 0,-1 0 0,0-1 67,-4-11 130,2 4-265,0 20 18,-34 263-121,-12 127 186,49-359-58,11-109 22,1-378-146,-12 351 48,2 97 91,0 0 0,1 0 1,-1 1-1,1-2 0,0 1 1,0 0-1,0 0 0,0-1 1,0 0-1,1 0 0,-1 0 1,1 0-1,5 2 0,-5-4 8,-1 0-1,1 0 0,-1 0 0,1 0 0,-1-1 1,1 1-1,-1-1 0,1 0 0,-1 0 0,0-1 1,0 1-1,0-1 0,5-2 0,38-29 75,-33 23-54,55-50 106,-47 41-147,1 0 1,36-25-1,-57 43 7,0 0-1,0 1 1,-1-1-1,1 0 1,0 1 0,0-1-1,0 1 1,-1-1-1,1 1 1,0 0 0,0-1-1,0 1 1,0 0-1,0 0 1,0-1 0,0 1-1,0 0 1,0 0-1,0 0 1,0 0-1,0 0 1,0 0 0,0 1-1,0-1 1,0 0-1,-1 0 1,1 1 0,0-1-1,0 1 1,0-1-1,0 1 1,0-1 0,0 1-1,-1-1 1,1 1-1,0 0 1,-1-1-1,1 1 1,0 0 0,-1-1-1,1 1 1,-1 0-1,1 0 1,-1 0 0,1 0-1,-1 0 1,0 0-1,1-1 1,-1 1 0,0 2-1,2 5-40,-1 1 0,0-1 0,0 1-1,-1 14 1,0-15 35,-27 338-36,9-171-135,17-162 89,-1-5 53,1 0 0,1 0 0,0 0 0,0 0-1,0 0 1,1 0 0,0 0 0,4 12 0,2-10-86</inkml:trace>
</inkml:ink>
</file>

<file path=ppt/ink/ink52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38:07.06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219 96 14563,'7'-25'1096,"-3"10"-580,1 0 1,2-25 0,-7 40-497,0 0-1,0 0 1,0 0 0,0 0 0,0 0-1,0 0 1,0 1 0,0-1 0,0 0-1,-1 0 1,1 0 0,0 0-1,0 0 1,0 0 0,0 0 0,0 0-1,0 0 1,0 0 0,0 0 0,0 0-1,0 0 1,0 0 0,0 0 0,0 0-1,0 0 1,-1 0 0,1 0-1,0 0 1,0 0 0,0 0 0,0 0-1,0 0 1,0 0 0,0 0 0,0 0-1,0 0 1,0 0 0,0 0-1,0 0 1,0 0 0,0 0 0,0 0-1,-1-1 1,1 1 0,0 0 0,0 0-1,0 0 1,0 0 0,0 0 0,0 0-1,0 0 1,0 0 0,0 0-1,0 0 1,-8 11 461,-7 17-49,-22 60-110,-44 160 1,8 101-315,52-186 35,18-129-162,2-1 1,6 59-1,-4-88 52,-1 0 1,1 0-1,0 0 0,0 0 1,0 0-1,1 0 0,-1-1 1,1 1-1,0 0 0,0-1 1,0 1-1,5 4 0,-5-6 28,0 0-1,1 0 0,-1 0 0,0-1 0,1 1 1,0-1-1,-1 1 0,1-1 0,0 0 0,-1 0 1,1-1-1,0 1 0,0 0 0,0-1 0,0 0 1,5 0-1,18-2-312</inkml:trace>
</inkml:ink>
</file>

<file path=ppt/ink/ink52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38:07.75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126 70 14851,'-1'0'47,"1"0"0,-1 0 0,0 0 1,1 0-1,-1 0 0,1 1 0,-1-1 0,1 0 0,-1 0 0,0 0 0,1 0 0,-1 1 0,1-1 0,-1 0 0,1 1 0,-1-1 1,1 0-1,-1 1 0,1-1 0,-1 1 0,1-1 0,0 0 0,-1 1 0,1-1 0,0 1 0,-1-1 0,1 1 0,0-1 1,-1 1-1,1 0 0,0-1 0,0 1 0,0-1 0,0 2 0,-8 27 277,6-22-55,-23 134 1113,8-37-932,-40 211 218,55-304-454,7-28-78,46-213 145,19-86-482,-47 205 134,-23 125 62,1-1-1,1 1 1,0-1 0,0 0-1,2 0 1,0 0 0,0 0-1,1 0 1,9 16 0,-13-27 7,1 1 0,-1-1 0,1 0 0,0 0 1,0 0-1,0-1 0,0 1 0,0 0 1,0-1-1,0 1 0,0-1 0,1 0 1,-1 1-1,1-1 0,-1 0 0,1-1 0,-1 1 1,6 1-1,-3-2 5,0 0-1,0 0 1,0-1 0,1 1 0,-1-1 0,0 0-1,0 0 1,0-1 0,6-2 0,5-3 14,-1-1 0,0-1 0,0 0 0,24-22 1,-33 26-29,27-22-79,57-61 0,-109 114 38,2 0 1,0 1-1,2 1 0,2 1 1,0 0-1,2 1 0,1 0 1,1 0-1,1 1 0,2 0 0,-2 43 1,7-65-13,1 0 0,0 0 0,0 0 0,1 0 0,0-1 0,3 11 0,4-6-43,1-14-41</inkml:trace>
</inkml:ink>
</file>

<file path=ppt/ink/ink52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38:08.14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112 0 16099,'-10'6'1265,"-1"13"-1065,-2 10-120,-2 3 392,2 11-360,1 2-16,2 5 24,2 0-40,4 2-8,0-5-56,1-4-56,1-4-224,1-12 2024,-2-4-1656,3-14 152,-3-9 88</inkml:trace>
</inkml:ink>
</file>

<file path=ppt/ink/ink52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38:08.56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1 397 17540,'10'-6'1600,"7"4"-1264,7-3-176,5 1 688,8-2-704,9 2-288,4-6 192,-2 4-72,-11-1-96</inkml:trace>
  <inkml:trace contextRef="#ctx0" brushRef="#br0" timeOffset="1">841 0 17572,'5'3'1272,"-5"16"-1024,-8 5-112,-7 13 376,-2 8-216,-4 6-128,-5 8-64,-3 3-80,1-5-48,-1-7-128,2-4-72,2-10-288,5-7-96,6-17-240,4-12 960,10-17-352,6-11-112,8-18 0</inkml:trace>
</inkml:ink>
</file>

<file path=ppt/ink/ink5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04:48.68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138 1 16187,'0'10'1505,"0"4"-1177,3 5-168,0 5 824,2 8-744,1 4-224,1 8-456,0 3-240,-1-1-56,-4-3 504,-2-1-184,-2-5-153</inkml:trace>
  <inkml:trace contextRef="#ctx0" brushRef="#br0" timeOffset="1">0 495 15787,'12'-5'1569,"12"2"-1033,6-1-208,6-4 656,6 3-256,-1-4-320,1 2-200,-6 0-464,-1 1-312,-9-3 2049,-6-1-1513,-15 0 32,-5 0-8</inkml:trace>
</inkml:ink>
</file>

<file path=ppt/ink/ink53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38:08.96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158 7 15235,'1'-1'25,"-1"1"0,0 0 0,0-1 0,0 1 0,0 0 1,1-1-1,-1 1 0,0 0 0,1-1 0,-1 1 0,0 0 0,0 0 0,1-1 0,-1 1 0,0 0 0,1 0 0,-1 0 0,1 0 0,-1-1 0,0 1 0,1 0 0,-1 0 0,0 0 0,1 0 0,-1 0 0,1 0 1,-1 0-1,0 0 0,1 0 0,-1 0 0,1 0 0,-1 0 0,0 0 0,1 0 0,-1 0 0,1 1 0,-1-1 0,0 0 0,1 0 0,-1 0 0,0 1 0,1-1 0,-1 0 0,0 0 0,1 1 0,-1-1 0,0 0 1,0 1-1,1-1 0,-1 0 0,0 1 0,0-1 0,0 0 0,1 1 0,-1-1 0,0 0 0,0 1 0,0-1 0,0 1 0,0-1 0,0 0 0,0 1 0,0-1 0,0 1 0,0 36 401,-1-25-174,-1 93 427,22 190 0,-18-281-668,4 20 350,-2-1 1,-2 1-1,-1 49 0,-5-68-149,-2-10 65</inkml:trace>
  <inkml:trace contextRef="#ctx0" brushRef="#br0" timeOffset="1">1 669 12731,'17'16'1248,"7"-15"-728,2-5-144,8-12 528,2-5-55,3-10-329,1-4-280,2-5 0,-1-2-48,2 0-96</inkml:trace>
</inkml:ink>
</file>

<file path=ppt/ink/ink53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38:09.43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52 171 13363,'-10'24'424,"1"0"0,1 1 1,1-1-1,1 1 0,2 1 1,0-1-1,2 1 0,1-1 0,1 1 1,1 0-1,1-1 0,1 1 1,11 41-1,-14-66-415,0-1 1,0 0 0,0 0 0,0 0-1,0 0 1,0 0 0,0 0-1,-1 0 1,1 1 0,0-1-1,0 0 1,0 0 0,0 0-1,0 0 1,0 0 0,0 0 0,0 1-1,0-1 1,0 0 0,0 0-1,1 0 1,-1 0 0,0 0-1,0 0 1,0 1 0,0-1-1,0 0 1,0 0 0,0 0-1,0 0 1,0 0 0,0 0 0,0 0-1,0 0 1,0 0 0,1 1-1,-1-1 1,0 0 0,0 0-1,0 0 1,0 0 0,0 0-1,0 0 1,0 0 0,1 0-1,-1 0 1,0 0 0,0 0 0,0 0-1,0 0 1,0 0 0,0 0-1,1 0 1,-1 0 0,0 0-1,0 0 1,0 0 0,0 0-1,0 0 1,0 0 0,1 0 0,-1 0-1,0 0 1,0 0 0,0 0-1,0-1 1,0 1 0,0 0-1,4-13 318,0-22-66,3-60-910,-5 0-1,-14-144 1,10 224 407,0-1 1,-9-29-1,5 36 145,3 15 123,2 18 98,2-12-65,0-1 1,1 1 0,0 0-1,1-1 1,1 1 0,0-1-1,0 0 1,1 0 0,0 0-1,7 10 1,-8-16-34,0 0 0,0 0 0,0-1 0,0 1 1,1-1-1,-1 0 0,1 0 0,0-1 0,1 1 0,-1-1 0,0 0 0,1 0 0,0-1 1,0 0-1,-1 0 0,1 0 0,1-1 0,-1 0 0,0 0 0,0 0 0,7-1 0,-2 0-7,1-2 0,-1 1-1,0-2 1,0 1 0,0-1-1,0-1 1,0 0-1,-1-1 1,1 0 0,-1 0-1,-1-1 1,14-10 0,0-2-42,0-2 1,-2-1 0,29-34 0,-41 45-43,-1-1 0,0 0 1,7-14-1,-13 17-67,-8 14 57,-5 13 198,2 1-1,1 0 1,0 0 0,2 1-1,0 0 1,1 1-1,1-1 1,1 1-1,1 0 1,1-1-1,3 42 1,0-43-175,1 0 1,0 0-1,1 0 0,2-1 1,0 1-1,1-1 0,0 0 0,2-1 1,0 0-1,1 0 0,1-1 1,1 0-1,13 15 0,-24-31 28,-1 0 0,1 0 0,0 0 0,0 0 0,0 0 0,0 0 0,0-1 0,0 1 0,0 0 0,0 0 0,0-1-1,0 1 1,0-1 0,1 1 0,-1-1 0,0 1 0,0-1 0,1 0 0,-1 1 0,0-1 0,1 0 0,-1 0 0,0 0 0,2 0 0,8-12-383</inkml:trace>
</inkml:ink>
</file>

<file path=ppt/ink/ink53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38:09.88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203 0 15715,'14'27'1257,"-1"16"-865,1 10-120,2 13 288,0 6-24,-3 5-8,-6 2-48,-7 4-80,-4 5-80,-14 9-88,-6 1-48,-9-2-32,-1-2-23,-5-3-354,0-3-279,5-9 448,-2-9-80,2-25-72</inkml:trace>
</inkml:ink>
</file>

<file path=ppt/ink/ink53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38:14.10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56 16900,'3'0'1720,"7"0"-1256,13-1-192,8-3 1048,22-2-807,9-1-105,17-2-160,7 2-64,8 0-48,4 0-64,-11 2-192,-7 4-176,-18 0-416,-10 1-185,-19 1 2194,-12 3-1441,-22 2-56,-15 1-41</inkml:trace>
</inkml:ink>
</file>

<file path=ppt/ink/ink53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38:14.56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2 13667,'0'26'1488,"9"-5"-936,18-5-32,12 0 505,15-5-209,8-2 16,15-6-184,6-3-232,9-6-480,-2-3-288,-5-2-496,-8-1 88,-11-6 408,-6-2-240,-15-8-121</inkml:trace>
</inkml:ink>
</file>

<file path=ppt/ink/ink53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38:14.95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83 1 16059,'0'3'126,"1"-1"0,-1 1-1,1 0 1,0-1-1,0 1 1,0-1 0,0 1-1,0-1 1,1 0-1,-1 1 1,1-1-1,0 0 1,0 0 0,-1 0-1,1 0 1,1 0-1,-1 0 1,0-1 0,3 3-1,9 5 67,1-1 0,15 7 0,-15-8-230,45 22 74,-34-18-19,0 1 1,-1 2 0,0 0-1,-2 2 1,28 22 0,-48-35-19,0 0 1,1 1-1,-1 0 1,-1-1-1,1 1 1,-1 0-1,1 1 1,-1-1-1,0 0 1,0 1-1,-1-1 1,0 1-1,1-1 1,-1 1-1,-1 0 1,1-1 0,-1 1-1,0 0 1,0 0-1,0-1 1,-1 1-1,1 0 1,-1-1-1,0 1 1,-4 8-1,-2 5 4,-2 0-1,0 0 1,-1-1-1,-21 28 1,29-42-2,-64 81-32,-120 119-1,101-115 207,55-58-164,15-19-22</inkml:trace>
</inkml:ink>
</file>

<file path=ppt/ink/ink53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33:01.87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1255 55 7802,'-15'-5'469,"0"1"0,0 1 0,-1 0 0,1 1 0,-1 1 0,1 0 0,-26 3 0,-39-3 596,-38-16-125,66 9-704,-75-4 0,89 12-154,0 2 0,0 1-1,0 2 1,-46 12 0,54-8-13,1 1 0,1 1 1,0 1-1,0 1 0,-45 31 0,44-24-20,1 1-1,-47 47 0,62-55-48,1 1-1,1 0 0,1 1 1,0 0-1,0 1 1,2 0-1,-10 25 0,6-6 0,1 1-1,2 1 0,2-1 1,1 2-1,2-1 0,1 0 1,2 1-1,2-1 1,9 64-1,-5-71-6,1-1 1,2 0 0,1 0-1,1-1 1,2-1-1,0 0 1,2 0-1,1-1 1,1-1-1,2 0 1,0-1-1,36 35 1,-42-47-13,1-2 1,1 1-1,-1-1 1,2-1-1,-1-1 0,31 13 1,-21-12-31,1-2 0,-1 0 0,50 6 0,-1-8-187,0-3 1,89-9 0,-158 7 220,158-8-907,125-11-1296,-205 10 1687</inkml:trace>
</inkml:ink>
</file>

<file path=ppt/ink/ink53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33:02.25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735 992 8194,'29'-29'460,"-1"-1"0,-2-1 0,-1-1 0,38-67 0,-50 75-221,-2 0-1,0-1 1,-2-1 0,0 1 0,-2-1-1,-1-1 1,-1 1 0,2-38 0,-7 56-164,1 0 1,-1 0 0,-1 0-1,1 1 1,-1-1 0,0 0-1,-1 0 1,0 1-1,0-1 1,-1 1 0,0-1-1,0 1 1,-1 0 0,0 0-1,0 1 1,0-1 0,-1 1-1,0 0 1,-1 0-1,-10-10 1,-1 5 76,0 0 1,0 0-1,-35-14 1,-64-18 276,71 27-296,-417-149-431,330 121 83,71 27 64</inkml:trace>
</inkml:ink>
</file>

<file path=ppt/ink/ink53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36:09.41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33 148 9258,'-2'0'155,"0"-1"-1,0 0 1,0 0 0,0 0-1,0 0 1,0 0-1,0 0 1,0 0 0,0-1-1,0 1 1,1 0 0,-1-1-1,1 0 1,-2-2 0,2 3-70,0 0 0,1-1 0,0 1 0,-1-1 0,1 1 0,0 0 0,0-1 0,0 1 0,0-1 0,0 1 0,0-1 0,0 1 0,0-1 0,0 1 0,1 0 0,-1-1 0,1 1 0,-1-1 0,1 1 0,-1 0 0,1 0 0,0-1 0,1-1 0,4-6 64,0 0 0,1 1 0,0-1 0,0 2 0,12-11 0,-14 14-135,-1 1 1,1 0-1,-1 0 0,1 0 0,0 0 0,0 1 0,1-1 1,-1 1-1,0 1 0,1-1 0,-1 1 0,7-1 0,-11 2-17,1 0-1,-1 0 0,1 0 0,0 0 0,-1 0 1,1 0-1,0 1 0,-1-1 0,1 1 1,-1-1-1,1 1 0,0-1 0,-1 1 0,0 0 1,1 0-1,-1 0 0,1 0 0,-1 0 0,0 0 1,0 0-1,2 2 0,-1 0-6,-1 0 1,1-1-1,-1 1 0,1 0 1,-1 0-1,0 1 1,0-1-1,0 0 0,0 0 1,0 5-1,-1 2-10,1 0 0,-1 1 1,-1-1-1,0 0 0,0 1 0,-4 10 0,-10 20 17,12-33 4,-1 1-1,1-1 0,0 1 0,1 0 1,0-1-1,-1 15 0,3-21-28,1-1 0,-1 1 0,0 0 0,1-1-1,-1 1 1,1-1 0,-1 1 0,1-1 0,0 1 0,-1-1 0,1 1-1,0-1 1,0 1 0,0-1 0,0 0 0,1 0 0,-1 0 0,0 0-1,0 0 1,1 0 0,-1 0 0,1 0 0,-1 0 0,0 0 0,1-1-1,0 1 1,-1-1 0,1 1 0,-1-1 0,1 1 0,0-1 0,-1 0-1,4 0 1,0 0-113,0 1-1,0-1 1,-1 0-1,1-1 1,0 1-1,0-1 0,0 0 1,-1 0-1,1-1 1,7-2-1,7-8-269</inkml:trace>
</inkml:ink>
</file>

<file path=ppt/ink/ink53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36:09.83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55 39 7818,'-3'1'125,"1"0"1,-1-1-1,1 1 1,0 0-1,-1 0 1,1 1-1,0-1 1,-1 0-1,1 1 1,0-1-1,0 1 1,0 0-1,0 0 1,1 0-1,-1 0 1,0 0-1,1 0 1,0 0-1,-3 4 1,3-4-75,-1 1 1,1-1-1,-1 1 1,1-1-1,0 1 1,0 0-1,0 0 1,1-1-1,-1 1 1,1 0-1,-1 0 1,1 0-1,0-1 1,0 1-1,0 0 1,1 0-1,-1 0 1,1 3-1,0-5-41,0 0 0,0 0 0,0 1 0,0-1 0,1 0 0,-1 0 0,0 0 0,0 0 0,1 0 0,-1 0 0,1-1 0,-1 1 0,1 0-1,-1-1 1,1 1 0,-1-1 0,1 1 0,-1-1 0,1 0 0,0 0 0,-1 0 0,1 1 0,0-2 0,-1 1 0,1 0 0,-1 0 0,1 0-1,2-2 1,6 0 16,-1 0 0,0-1-1,12-6 1,-3 2 19,-2-2 0,19-11 0,-30 17 2,0-1 0,0 0 0,0 0 0,0-1 0,-1 1 0,0-1 0,1 0 0,-2 0 1,7-10-1,-9 14-29,-1 0 0,1 0 0,-1 0 0,1 0 0,-1 0 0,0 0 1,1 0-1,-1 0 0,0 0 0,0 0 0,0 0 0,1 0 0,-1 0 0,0 0 1,0 0-1,0 0 0,-1 0 0,1 0 0,0 0 0,0 0 0,-1 0 0,1 0 1,0 0-1,-1 0 0,0-1 0,0 1 4,0 0 0,-1 0 0,1 0 0,0 1 1,-1-1-1,1 0 0,0 1 0,-1-1 0,1 1 0,0 0 0,-1-1 0,1 1 1,-1 0-1,1 0 0,-3 0 0,-4 0 44,1 0 1,0 1-1,-1 0 1,1 1 0,0 0-1,-9 3 1,9-2-40,0 0 1,0 1 0,1 0 0,-11 8-1,16-11-40,-1 0 1,1 0-1,-1 0 0,1 1 0,-1-1 0,1 1 0,0-1 1,0 1-1,-1-1 0,1 1 0,0 0 0,1 0 0,-1-1 1,0 1-1,0 0 0,1 0 0,-1 0 0,1 0 0,0 0 1,-1 0-1,1 0 0,0 0 0,0 3 0,1-4 0,0 1 0,0-1-1,0 1 1,0-1 0,0 0-1,0 0 1,1 1 0,-1-1 0,0 0-1,0 0 1,1 0 0,-1 0-1,1 0 1,-1-1 0,1 1 0,-1 0-1,1-1 1,0 1 0,-1-1-1,1 1 1,0-1 0,-1 0 0,1 0-1,0 0 1,0 0 0,-1 0-1,3 0 1,19-1-116</inkml:trace>
</inkml:ink>
</file>

<file path=ppt/ink/ink5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04:49.08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65 15179,'17'-8'1417,"9"-5"-873,4 1-216,9 4 464,1-1-64,6 3-544,-1 2-472,-6 3 368,-3-1-112,-9 1-192</inkml:trace>
</inkml:ink>
</file>

<file path=ppt/ink/ink54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36:10.20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24 9290,'1'3'280,"0"-1"0,-1 1-1,1 0 1,-1-1 0,0 1 0,0 0 0,0 0 0,0-1-1,0 1 1,-1 5 0,-1 7-153,3-7-140,-1 0 1,1 0 0,1 0 0,-1 0 0,1 0-1,6 13 1,-8-20 11,0 1-1,1-1 1,-1 0-1,1 0 1,-1 0-1,1 1 1,-1-1-1,1 0 1,0 0-1,0 0 1,0 0-1,-1 0 1,1 0-1,0 0 1,0-1-1,0 1 1,0 0-1,0 0 1,1-1-1,-1 1 1,0-1 0,0 1-1,0-1 1,1 1-1,-1-1 1,0 0-1,0 0 1,1 1-1,-1-1 1,0 0-1,0 0 1,1 0-1,-1-1 1,0 1-1,1 0 1,-1 0-1,0-1 1,0 1-1,1 0 1,-1-1-1,0 1 1,0-1-1,0 0 1,0 1-1,0-1 1,0 0-1,0 0 1,0 0-1,0 0 1,0 0-1,1-1 1,2-2 45,-1 0-1,1 0 1,-1 0 0,0-1 0,0 0-1,0 0 1,0 0 0,-1 0-1,0 0 1,0 0 0,0 0 0,-1-1-1,2-9 1,-3 12-69,1 0 1,-1 0-1,0 0 0,0 0 1,0 0-1,0 1 0,-1-1 1,1 0-1,-1 0 0,1 0 1,-1 1-1,0-1 0,0 0 1,-1 1-1,1-1 0,0 0 1,-1 1-1,1 0 0,-1-1 1,0 1-1,0 0 0,0 0 1,0 0-1,0 0 0,-1 0 1,1 1-1,-5-4 0,6 5-40,0 0 53,1-1 0,0 1 0,-1 0 0,1-1 0,0 1 0,-1 0 0,1 0 0,-1 0 1,1 0-1,-1-1 0,1 1 0,0 0 0,-1 0 0,1 0 0,-1 0 0,1 0 0,-1 0 0,1 0 0,-1 0 1,1 0-1,-1 0 0,1 0 0,0 0 0,-1 1 0,1-1 0,-1 0 0,1 0 0,-1 0 0,1 1 0,0-1 0,-1 1 1,-2 6-282</inkml:trace>
</inkml:ink>
</file>

<file path=ppt/ink/ink54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36:51.35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82 1 10114,'-3'40'1064,"-6"-2"-696,1 3-183,-2-3 1119,0 0-968,3-4-256,2-1-24,2-6-72,-2-2-72,2-11-1336,-2-6 1288,-2-9-137,0-6-71</inkml:trace>
</inkml:ink>
</file>

<file path=ppt/ink/ink54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36:51.80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30 25 13803,'-14'151'2585,"7"-89"-2431,-2 58 441,10-126-566,-1 0 0,1 0 0,1 0 0,2-10 0,3-6-33,43-242-188,-44 232 160,-8 43-45,-49 251-176,82-479-708,-31 217 937,0 0 0,0 0-1,0 0 1,0 0 0,0 0-1,0 0 1,0 0 0,0 0-1,0 0 1,0 0-1,0 0 1,0 0 0,-1-1-1,1 1 1,0 0 0,0 0-1,0 0 1,0 0 0,0 0-1,0 0 1,0 0 0,0 0-1,0 0 1,0 0 0,0 0-1,0 0 1,0 0 0,0 0-1,0 0 1,0 0-1,0 0 1,0-1 0,-1 1-1,1 0 1,-6 16-237,-8 26 62,-2 12-33</inkml:trace>
</inkml:ink>
</file>

<file path=ppt/ink/ink54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38:15.35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36 147 12931,'11'-45'1703,"-5"18"-274,14-42 0,-20 69-1400,0 0 1,0 0-1,0 0 0,0-1 1,0 1-1,0 0 1,1 0-1,-1-1 0,0 1 1,0 0-1,0 0 1,0 0-1,0-1 0,0 1 1,0 0-1,0 0 1,1 0-1,-1-1 0,0 1 1,0 0-1,0 0 1,0 0-1,0 0 0,1-1 1,-1 1-1,0 0 1,0 0-1,0 0 0,1 0 1,-1 0-1,0 0 1,0 0-1,1 0 0,-1 0 1,0 0-1,0 0 1,0-1-1,1 1 0,-1 0 1,1 1-1,2 9 785,0 43-14,-8 86 0,1-49-758,3 23-119,-8 128-1283,9-235 1187,-1 1 0,1-1 0,-1 1 1,-1-1-1,1 1 0,-1-1 0,-1 0 0,-4 11 0,7-17 155,-1 1 1,1-1 0,0 0-1,-1 1 1,1-1-1,0 0 1,-1 1-1,1-1 1,-1 0-1,1 0 1,-1 1-1,1-1 1,-1 0 0,1 0-1,-1 0 1,1 0-1,-1 1 1,1-1-1,-1 0 1,1 0-1,-1 0 1,1 0 0,-1 0-1,1 0 1,-1 0-1,1-1 1,-1 1-1,1 0 1,-1 0-1,1 0 1,-1-1-1,-14-12-438,-4-17-69</inkml:trace>
</inkml:ink>
</file>

<file path=ppt/ink/ink54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38:15.86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1 261 13979,'2'-12'176,"1"-1"0,0 0 1,1 1-1,0 0 0,1 0 0,1 0 1,0 0-1,0 1 0,1 0 0,1 0 0,0 1 1,0 0-1,1 1 0,0-1 0,0 2 0,1-1 1,1 1-1,-1 1 0,1 0 0,1 0 1,15-6-1,-11 7-53,0 0 0,0 1 0,0 1 0,1 0 0,0 1 0,0 1 0,0 1 1,31 1-1,-39 0-102,0 1-1,1 1 1,-1-1 0,0 2 0,0-1 0,0 1 0,0 1 0,0-1 0,-1 1 0,0 1 0,1 0 0,-2 0 0,1 0-1,-1 1 1,1 0 0,-2 1 0,10 10 0,-12-13-19,-1 1-1,0 0 0,0 1 1,0-1-1,0 0 1,-1 1-1,0 0 0,0-1 1,0 1-1,-1 0 1,0 0-1,0 0 1,0 9-1,-2-7 4,1 0 0,-1 1 0,-1-1 0,0 0 1,0-1-1,0 1 0,-1 0 0,-8 14 0,-5 3 38,-1 0 0,-1 0 0,-1-2 1,-30 28-1,28-29 19,11-12-25,1 1 0,-1 0 0,2 0 0,0 1 0,-13 24 0,20-33-36,-1 0 0,1 1 0,0 0 0,0-1 0,0 1 0,0 0 0,1-1 0,0 1 0,-1 0 0,1 0 0,1-1 0,-1 1 0,0 0 0,1-1 0,0 1 0,0 0 0,0-1 0,0 1 0,1-1 0,-1 1 0,1-1 0,0 0 0,0 0 0,0 1 0,1-2 0,-1 1 0,4 4 0,2 0-36,0-1 0,1 0 1,-1 0-1,1 0 0,0-1 1,1 0-1,-1-1 0,1 0 1,0-1-1,0 0 0,0 0 1,0-1-1,1 0 0,-1-1 1,20 0-1,-7-2-52,0 0-1,0-1 1,0-2-1,-1 0 1,1-1-1,25-10 1,-21 4 16,0 0 0,0-2 1,-1-1-1,29-21 0,-42 26 93,-1-1-1,0 0 1,0-1 0,-1 0-1,-1 0 1,0-1-1,0-1 1,-1 0 0,11-22-1,-17 29 17,-1 1-1,0-1 0,0 0 1,0 0-1,-1 0 0,0 0 1,0 0-1,-1 0 0,1-1 1,-1 1-1,-1 0 1,0-9-1,0 13-20,0 0 1,1-1-1,-1 1 1,0 0-1,0 0 0,0-1 1,0 1-1,-1 0 1,1 0-1,0 0 0,-1 1 1,0-1-1,1 0 1,-1 1-1,0-1 0,0 1 1,0-1-1,0 1 1,0 0-1,0 0 0,0 0 1,0 0-1,-1 0 1,1 0-1,0 1 1,-1-1-1,1 1 0,0-1 1,-1 1-1,1 0 1,-1 0-1,1 0 0,0 0 1,-3 1-1,-3 0 1,0 1-1,0 0 1,0 0-1,0 1 1,0 0 0,1 0-1,0 1 1,-1 0-1,2 0 1,-1 1-1,0 0 1,1 0-1,0 1 1,-9 9-1,10-10-14,1-1-1,0 1 0,0 0 1,1 0-1,0 0 0,0 1 1,0-1-1,0 1 0,1-1 1,0 1-1,0 0 0,1 0 1,-1 0-1,1 0 0,1 0 1,-1 0-1,1 1 0,0-1 1,0 0-1,2 7 0,-1-9-28,1 1 1,0-1-1,0 0 0,0 0 0,0 0 0,1 0 1,-1-1-1,1 1 0,0-1 0,0 1 0,1-1 1,-1 0-1,0 0 0,1 0 0,0-1 0,0 1 0,0-1 1,0 0-1,0 0 0,0 0 0,9 1 0,2 1 98,0 0 0,1-1 0,-1-1 0,1-1 0,16 0 0,-11-2 3,-1 0 1,38-8-1,-8-3-77</inkml:trace>
</inkml:ink>
</file>

<file path=ppt/ink/ink54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38:16.33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133 346 13899,'0'-2'73,"-1"0"0,1 0 0,-1 1 1,1-1-1,-1 0 0,1 0 0,-1 1 0,0-1 0,0 0 1,0 1-1,0-1 0,0 1 0,0-1 0,-1 1 1,1 0-1,0-1 0,-3-1 0,3 3-33,-1-1 0,1 1-1,0-1 1,-1 1 0,1 0 0,0 0 0,-1-1-1,1 1 1,0 0 0,-1 0 0,1 0 0,-1 1-1,1-1 1,0 0 0,-1 0 0,1 1 0,0-1-1,-2 1 1,-2 2 23,0-1 0,1 1 0,0-1 0,0 1-1,0 1 1,0-1 0,0 1 0,0-1 0,1 1 0,0 0-1,-4 5 1,2 0-43,0 1-1,0-1 1,1 1 0,1 0-1,-1 0 1,2 0-1,-1 0 1,1 1 0,0 16-1,1-25-15,1 1-1,0 0 1,0 0 0,0 0-1,0 0 1,1 0-1,-1 0 1,1-1 0,0 1-1,0 0 1,0 0-1,0-1 1,0 1 0,0 0-1,1-1 1,0 0-1,-1 1 1,1-1 0,0 0-1,0 0 1,0 0-1,0 0 1,0 0 0,1 0-1,-1 0 1,1-1-1,-1 1 1,1-1 0,-1 0-1,1 0 1,0 0 0,-1 0-1,1 0 1,0-1-1,0 1 1,0-1 0,0 0-1,0 0 1,3 0-1,8 0 42,1-2-1,-1 0 1,0 0-1,0-1 1,0-1-1,0-1 1,0 0 0,-1 0-1,0-1 1,0-1-1,-1 0 1,0-1-1,0-1 1,21-18-1,-16 11 66,-1 0-1,-1-1 0,0-1 1,-1 0-1,-1-1 1,-1 0-1,-1-1 0,16-38 1,-22 44-41,-1 0 0,0 0 0,-1 0 0,0-1-1,-1 0 1,0-22 0,-2 30-46,0 1 0,0-1 0,-1 1 0,0-1-1,-1 1 1,1 0 0,-1-1 0,0 1 0,-1 0 0,0 0-1,0 1 1,0-1 0,0 0 0,-1 1 0,0 0 0,0 0-1,-6-5 1,8 7-21,-1 1-1,0 0 1,0 0-1,-1 0 1,1 1 0,0-1-1,-1 1 1,1-1-1,0 1 1,-1 0-1,0 0 1,1 1 0,-1-1-1,1 1 1,-1 0-1,0 0 1,1 0-1,-1 0 1,0 1-1,1-1 1,-1 1 0,0 0-1,1 0 1,0 0-1,-1 1 1,-4 2-1,-3 2-7,0 0-1,0 1 1,1 1-1,0 0 0,0 0 1,-12 15-1,3-2 6,0 1-1,-22 36 0,33-44 4,0 0-1,1 0 1,1 1-1,0-1 1,1 2-1,-3 15 1,7-27-1,0-1 1,0 1 0,1 0 0,0 0 0,0-1 0,0 1-1,0 0 1,0-1 0,1 1 0,0 0 0,1 4 0,-2-7-4,1 1 0,1 0 0,-1 0 0,0-1 1,0 1-1,1 0 0,-1-1 0,0 0 0,1 1 1,0-1-1,-1 0 0,1 0 0,0 1 1,0-1-1,-1-1 0,1 1 0,0 0 0,0 0 1,0-1-1,0 1 0,4 0 0,15 1-150,0 0 1,1-2-1,-1 0 0,0-1 1,29-6-1,-27 3-82,-1 2 1,1 0-1,0 2 1,32 2-1,-51-1 189,0 0-1,0 0 0,0 0 0,0 0 1,0 0-1,0 1 0,-1 0 0,1 0 1,0 0-1,-1 0 0,0 0 1,1 1-1,-1-1 0,0 1 0,0 0 1,0 0-1,3 5 0,-2-1-2,-1 0 1,1 0-1,-1 0 1,0 1-1,-1-1 0,1 1 1,1 14-1,-4-17-4,1 0-1,0-1 1,1 1 0,-1-1-1,1 1 1,2 5 0,-3-9 19,0 0 0,-1-1 1,1 1-1,-1 0 0,1 0 0,0-1 1,0 1-1,-1 0 0,1-1 0,0 1 1,0-1-1,0 1 0,0-1 0,-1 1 1,1-1-1,0 1 0,0-1 0,0 0 1,0 0-1,0 0 0,0 1 1,0-1-1,0 0 0,0 0 0,0 0 1,0 0-1,0-1 0,0 1 0,0 0 1,0 0-1,0-1 0,0 1 0,0 0 1,0-1-1,0 1 0,1-1 0,5-4-59,0 0 0,0 0-1,-1 0 1,0-1-1,0 1 1,11-14 0,18-24-347</inkml:trace>
</inkml:ink>
</file>

<file path=ppt/ink/ink54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38:16.93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173 0 14043,'-79'209'3105,"71"-185"-2816,2 0-1,1 1 1,1 0 0,2 0 0,0 0 0,3 44-1,0-60-287,1 1-1,0-1 0,0 0 1,1 0-1,1-1 1,-1 1-1,1 0 0,1-1 1,-1 0-1,2 0 0,-1-1 1,1 1-1,0-1 0,0 0 1,1-1-1,0 0 0,0 0 1,13 8-1,-20-14-21,0 0-1,0 0 1,0 0 0,0 0 0,0 0-1,0 0 1,0 0 0,0 0-1,0 0 1,0 0 0,0 0-1,0-1 1,0 1 0,0 0 0,0 0-1,0 0 1,0 0 0,0 0-1,0 0 1,0 0 0,0 0-1,0 0 1,0 0 0,0 0 0,-9-10-276,-23-20 116,14 13 131,-6-6 59,13 14 81,1 0 0,0-1 0,0 0 0,1-1 1,1 1-1,-14-23 0,22 32-77,-1 0 1,1 0-1,-1 1 0,1-1 0,-1 0 1,1 0-1,0 0 0,-1 1 0,1-1 0,0 0 1,0 0-1,0 0 0,-1 0 0,1 0 1,0 0-1,0 0 0,0 1 0,1-1 1,-1 0-1,0 0 0,0 0 0,0 0 1,1 0-1,-1 0 0,0 1 0,1-1 1,-1 0-1,1 0 0,-1 0 0,1 1 1,-1-1-1,1 0 0,0 1 0,-1-1 1,1 0-1,0 1 0,-1-1 0,1 1 1,0-1-1,0 1 0,-1 0 0,2-1 1,4 0 25,-1-1-1,0 2 1,1-1 0,-1 1 0,11 0 0,-7 0-78,53 1-389,90-3-1866,-134 0 1749,1 0 1,-1-2-1,1 0 1,-1-1-1,34-13 1,-29 5 69,-22 13 474,0-1 0,0 1 0,0-1 0,0 1 0,0-1 0,0 0 0,-1 0 0,1 1 0,0-1 0,0 0 0,-1 0 0,1 0 1,0 0-1,-1 1 0,1-1 0,-1 0 0,0 0 0,1 0 0,-1 0 0,1-2 0,-1 2 25,-1 1 0,1 0 0,0 0 0,-1-1 0,1 1 0,0 0 0,-1 0 0,1 0 0,0-1-1,-1 1 1,1 0 0,0 0 0,-1 0 0,1 0 0,-1 0 0,1 0 0,0 0 0,-1 0 0,1 0 0,-1 0 0,1 0 0,0 0 0,-1 0 0,1 0-1,-1 0 1,1 0 0,0 0 0,-1 1 0,1-1 0,0 0 0,-1 0 0,1 0 0,0 1 0,-1-1 0,1 0 0,0 0 0,0 1 0,-1-1 0,-14 10 620,12-7-527,0 0 0,0 0 0,0 0 0,1 1 0,-1-1 0,1 1 0,0 0 0,0 0 0,0 0 0,0 0 0,-1 6 0,2-8-105,1-1 0,0 1-1,0-1 1,0 1 0,0-1 0,0 0-1,0 1 1,0-1 0,0 1-1,0-1 1,1 1 0,-1-1-1,0 1 1,1-1 0,-1 0 0,1 1-1,0-1 1,0 0 0,-1 0-1,1 1 1,0-1 0,0 0 0,0 0-1,0 0 1,0 0 0,0 0-1,0 0 1,1 0 0,-1-1 0,0 1-1,1 0 1,-1-1 0,0 1-1,1 0 1,-1-1 0,2 1 0,9 1 10,-1 0 0,21 1 1,-20-3-31,0 1 0,0 1 0,0-1-1,16 6 1,-25-6 31,-1 0-1,0 0 0,1 0 0,-1 0 0,0 0 0,0 1 0,0-1 1,0 1-1,0 0 0,0-1 0,0 1 0,0 0 0,0 0 0,-1 0 1,1 0-1,-1 0 0,0 0 0,0 1 0,0-1 0,0 0 1,0 1-1,0-1 0,0 1 0,-1-1 0,1 4 0,-1-4 46,0 1-1,0 0 1,0-1-1,-1 1 1,1 0-1,-1-1 0,0 1 1,0-1-1,0 1 1,0-1-1,0 0 1,0 1-1,0-1 1,-1 0-1,1 0 1,-1 0-1,0 0 0,0 0 1,0 0-1,0 0 1,0-1-1,0 1 1,0-1-1,0 1 1,-4 1-1,-1 0-37,0 1-1,0-1 1,-1 0-1,1-1 1,-1 1-1,1-1 1,-11 1-1,10-3-331,5 1 223,0 0 1,-1-1-1,1 1 1,0-1-1,-1 0 0,1 0 1,-1 0-1,1-1 0,0 1 1,-1-1-1,1 0 0,0 0 1,-6-2-1,4-7-342</inkml:trace>
</inkml:ink>
</file>

<file path=ppt/ink/ink54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38:18.00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35 69 14435,'7'-7'571,"-1"1"2,0 1 1,0-1-1,-1-1 1,8-12-1,-42 83 3661,19-40-4184,1 0 0,1 0 1,1 1-1,-7 50 0,14-72-52,0 0-1,0 0 1,0 0-1,0 0 1,0 0-1,0 0 1,1 0-1,0 0 1,-1 0-1,1 0 1,0-1-1,0 1 1,3 5-1,-3-7 4,0 0 0,0 0 1,1 0-1,-1 0 0,0 0 0,0 0 0,1 0 1,-1 0-1,1-1 0,-1 1 0,1 0 0,-1-1 1,1 1-1,-1-1 0,1 0 0,-1 1 0,1-1 1,0 0-1,-1 0 0,1 0 0,-1 0 0,1 0 1,-1-1-1,1 1 0,0 0 0,2-2 0,5-1 14,0 0-1,-1-1 0,1 0 0,-1-1 0,0 0 0,0 0 0,0 0 0,-1-1 0,0-1 0,0 1 0,-1-1 0,9-11 0,-3 2-34,0 0-1,-2-1 1,0 0-1,15-35 0,-23 66-157,1 0 0,1 0 0,0 0-1,1-1 1,7 17 0,-10-28 178,-1 0 1,1 0-1,0 0 1,0 0-1,0 0 1,0-1-1,0 1 1,0 0-1,1-1 1,-1 0-1,1 0 1,-1 1-1,1-1 0,-1-1 1,1 1-1,-1 0 1,1 0-1,3-1 1,-1 0 6,-1 0 1,1 0 0,-1-1-1,1 1 1,-1-1 0,0 0-1,0-1 1,1 1-1,-1-1 1,5-3 0,1-1 17,0 0 0,-1 0 0,0-1 0,0-1 0,0 1 0,-1-1 0,13-18 0,-15 18-19,-2 0 0,1 0 1,-1 0-1,6-18 0,-8 23-19,-1-1 0,0 1 0,-1-1-1,1 0 1,0 1 0,-1-1 0,0 1 0,0-1 0,0 0 0,0 1 0,-1-1 0,0 0 0,1 1 0,-1-1 0,-2-5 0,2 8 4,0 0 0,1 0 0,-1 0 0,0 0 0,0 0 0,0 0 0,0 0 0,0 0 1,0 0-1,0 0 0,0 0 0,0 1 0,0-1 0,0 0 0,0 1 0,0-1 1,-1 1-1,1 0 0,0-1 0,0 1 0,-1 0 0,1-1 0,0 1 0,-1 0 0,1 0 1,0 0-1,0 0 0,-1 1 0,1-1 0,0 0 0,-1 0 0,1 1 0,0-1 0,0 1 1,-1-1-1,1 1 0,0-1 0,-2 2 0,-3 2-29,-1 0 0,1 1-1,0-1 1,0 1 0,-8 9-1,3-2 6,1 1 0,0 0-1,0 1 1,-10 21 0,15-26 39,1 0 0,0 1 0,1-1-1,0 1 1,0-1 0,1 1 0,0 0 0,0 14 0,2-22-1,0 0 0,0 0 0,0 0-1,1 0 1,-1 0 0,1 0 0,-1 0 0,1-1-1,0 1 1,-1 0 0,1 0 0,0-1 0,0 1-1,0 0 1,0-1 0,1 1 0,-1-1 0,0 1 0,1-1-1,-1 0 1,1 0 0,-1 0 0,1 0 0,0 0-1,-1 0 1,1 0 0,0 0 0,3 1 0,5 0 11,-1 0 0,0 0 1,1-1-1,15 0 0,-19-1-12,163 2-36,65 4-386,-233-6 433,-1 0 0,1 0 0,-1 0 0,1 0 0,-1 0 0,0 0 1,1 0-1,-1 0 0,1 0 0,-1 0 0,1 0 0,-1 0 0,1 0 0,-1-1 0,0 1 1,1 0-1,-1 0 0,1 0 0,-1-1 0,0 1 0,1 0 0,-1-1 0,0 1 1,1 0-1,-1-1 0,0 1 0,1 0 0,-1-1 0,0 1 0,1-1 0,-2-16 358,-18-24 159,15 33-410,-97-197 571,95 187-1062,6 17 339,0 1 0,0 0 0,0-1 0,0 1 0,0 0-1,0-1 1,0 1 0,0 0 0,0-1 0,0 1 0,0 0 0,0-1 0,0 1 0,0 0 0,0-1 0,1 1 0,-1 0 0,0-1 0,0 1-1,0 0 1,1 0 0,-1-1 0,0 1 0,0 0 0,1 0 0,-1-1 0,3 1-93,-1-1 1,0 1-1,1 0 1,-1 0-1,1 0 0,-1 0 1,1 1-1,-1-1 1,0 0-1,4 2 0,20 3-37,50 4-1,-30-9-210</inkml:trace>
</inkml:ink>
</file>

<file path=ppt/ink/ink54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38:18.40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250 3 13779,'-8'-1'248,"1"0"-1,0 0 1,0 1-1,-1 0 1,1 1-1,0-1 1,0 1-1,-1 1 1,1-1 0,0 1-1,-8 3 1,2 1 70,-1 0 0,1 0 1,0 2-1,-18 12 0,23-14-198,1 0 0,0 0 0,0 1 0,1 0 0,0 1 0,0-1 0,-8 16 0,13-22-117,0 1 0,-1 0-1,2 0 1,-1 0 0,0 0-1,0 0 1,1 0 0,-1 0 0,1 0-1,-1 0 1,1 0 0,0 0-1,0 0 1,0 0 0,0 0 0,0 0-1,0 0 1,1 1 0,-1-1-1,1 0 1,-1 0 0,1 0-1,0 0 1,0-1 0,0 1 0,0 0-1,0 0 1,0 0 0,0-1-1,1 1 1,-1-1 0,1 1 0,-1-1-1,1 1 1,0-1 0,-1 0-1,1 0 1,0 0 0,0 0-1,3 2 1,12 2-182,0 0 0,0-1 0,0-1 0,1 0-1,-1-1 1,20-1 0,17 3-497,-18-1 184,-19-2 206,-1 1-1,1 0 1,-1 1-1,28 8 1,-42-10 291,-1-1-1,0 0 1,0 1-1,0-1 1,0 0-1,0 1 1,0 0-1,0-1 1,0 1-1,0-1 1,0 1 0,0 0-1,0 0 1,-1 0-1,1-1 1,0 1-1,-1 0 1,1 0-1,0 0 1,-1 0 0,1 0-1,-1 0 1,1 0-1,-1 0 1,1 2-1,-1-1 43,-1-1 1,1 1-1,-1-1 0,1 1 0,-1-1 0,1 0 1,-1 1-1,0-1 0,0 0 0,1 1 0,-1-1 1,0 0-1,0 0 0,0 0 0,-1 0 1,-1 2-1,-6 3 382,0 1 1,-1-1 0,-20 9-1,6-5 467,-46 15-1,64-24-900,-1 1-1,1-1 1,-1 1-1,0-2 1,1 1-1,-1-1 0,0 0 1,0-1-1,1 1 1,-1-1-1,1-1 1,-13-3-1,18 4-33,-1 1 1,1-1-1,-1 0 0,1 0 0,0 0 1,-1 0-1,1 0 0,0-1 0,0 1 1,0 0-1,0 0 0,0-1 0,0 1 1,1-1-1,-1 1 0,0-1 0,1 1 1,-1-1-1,1 1 0,-1-1 0,1 0 1,0 1-1,-1-1 0,1 1 0,0-1 1,0 0-1,0 1 0,1-1 0,-1 0 0,0 1 1,1-3-1,5-16-425</inkml:trace>
</inkml:ink>
</file>

<file path=ppt/ink/ink54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38:18.85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79 504 13195,'-3'3'137,"-13"17"653,-19 32-1,31-45-691,1-1 0,0 0 0,0 1 0,1-1 0,0 1 0,0 0 0,0 0 0,1-1 0,0 1 0,0 10 0,1-15-80,0 0 1,0-1-1,0 1 1,0 0 0,1 0-1,-1-1 1,1 1-1,-1-1 1,1 1-1,-1 0 1,1-1 0,0 1-1,0-1 1,0 1-1,0-1 1,0 0-1,0 1 1,0-1 0,0 0-1,1 0 1,-1 0-1,0 0 1,1 0-1,-1 0 1,1 0 0,-1 0-1,1-1 1,-1 1-1,1 0 1,0-1-1,-1 1 1,1-1 0,0 0-1,-1 0 1,1 0-1,0 1 1,-1-1-1,4-1 1,2 1 30,0-1 0,0 0 1,0-1-1,0 0 0,0 0 0,0 0 0,0-1 0,8-4 1,4-5 45,-1 0 0,-1-1 0,0 0 0,-1-2 0,-1 0 0,0 0 0,-1-2 1,18-26-1,-14 16-12,-2 0 0,-1-1 1,-2-1-1,0 0 1,10-38-1,-17 46-86,-2 1 0,0-2 0,-1 1 0,0-35 0,-3 45-15,-1 1 1,0 0-1,0 0 0,-1 0 1,0 1-1,0-1 0,-1 0 1,-1 1-1,0-1 1,0 1-1,-10-16 0,11 21 14,-1 0 0,0 0 0,1 1 0,-1-1 0,-1 1 0,1-1 1,0 2-1,-1-1 0,0 0 0,1 1 0,-1 0 0,0 0 0,0 0 0,0 1 0,-1-1 0,1 1 0,0 0 0,0 1 0,-1-1 0,1 1 0,0 0 0,-1 1 0,1-1 0,0 1 0,-6 2 0,2-1 54,-1 0-1,1 1 0,0 1 1,0-1-1,0 2 0,0-1 1,1 1-1,0 0 1,0 1-1,0 0 0,1 0 1,-12 13-1,13-12 9,1 0-1,0 0 1,0 0-1,1 1 1,0 0-1,0-1 1,1 2-1,0-1 1,-2 11 0,4-15-47,0 0 1,1-1-1,-1 1 1,1 0-1,0 0 1,0-1 0,1 1-1,-1 0 1,1-1-1,0 1 1,0 0 0,0-1-1,0 1 1,0-1-1,1 1 1,0-1-1,0 0 1,0 0 0,0 1-1,0-1 1,1-1-1,-1 1 1,6 5 0,3-1-87,0-1 1,0 1 0,0-2 0,1 0 0,0 0 0,0-1 0,0 0 0,23 3-1,-15-3-81,0 2 0,21 8 0,-34-12 123,-1 2-1,1-1 1,-1 1 0,0 0-1,0 0 1,0 0-1,-1 1 1,0 0-1,0 0 1,5 6 0,-5-3 45,0-1 1,0 1 0,-1 0-1,0 0 1,-1 0 0,0 0-1,0 1 1,0 0-1,-1-1 1,-1 1 0,2 10-1,-2 8 153,-1 1 0,-4 34 0,-1 0 102,5-61-303,0-1 1,0 1-1,0 0 1,0-1-1,0 1 0,0 0 1,0-1-1,0 1 0,0 0 1,0 0-1,0-1 0,0 1 1,1-1-1,-1 1 0,0 0 1,0-1-1,1 1 0,-1 0 1,0-1-1,1 1 1,-1-1-1,1 1 0,-1-1 1,1 1-1,0-1-6,0 1-1,-1-1 1,1 0 0,0 0 0,0 0 0,-1-1-1,1 1 1,0 0 0,-1 0 0,1 0-1,0 0 1,-1-1 0,1 1 0,0 0-1,-1-1 1,1 1 0,-1 0 0,1-1-1,0 0 1,30-29-699,-30 29 772,31-36-542</inkml:trace>
</inkml:ink>
</file>

<file path=ppt/ink/ink5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04:49.53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134 15 14955,'1'0'109,"-1"0"0,1-1 1,-1 1-1,0-1 0,1 1 0,-1-1 0,0 0 0,1 1 0,-1-1 1,0 1-1,0-1 0,0 0 0,0 1 0,1-1 0,-1 1 0,0-1 1,0 0-1,0 1 0,0-1 0,-1 0 0,-8-2 1240,-19 13 122,19-4-1391,1 0 1,0 0-1,0 0 1,1 1-1,0 0 1,0 1-1,1-1 1,-1 1-1,2 1 1,-1-1-1,-5 12 1,9-16-96,1 1 0,-1-1-1,0 0 1,1 1 0,0-1 0,0 1 0,0 0-1,1-1 1,0 1 0,0 0 0,0 7 0,1-9 10,0 0 1,0 0 0,0 0 0,0 0 0,0-1 0,0 1 0,1 0 0,0-1 0,-1 1 0,1-1 0,0 1 0,0-1 0,0 0 0,0 0 0,1 0 0,-1 0 0,1 0 0,-1 0 0,4 1 0,-1-1 11,-1-1 0,1 1 0,-1-1 0,1 0 0,0 0 0,0 0 1,-1-1-1,1 0 0,0 0 0,0 0 0,-1-1 0,1 1 0,0-1 0,0 0 0,-1 0 1,1-1-1,-1 1 0,1-1 0,-1 0 0,0 0 0,0-1 0,0 1 0,7-7 0,-7 7 6,-1-1-1,0 0 1,0 0-1,0 0 1,-1 0-1,1-1 1,-1 1-1,0-1 1,1 1-1,-2-1 1,1 0-1,2-5 1,-4 6-26,1 1 1,-1-1 0,1 0-1,-1 0 1,0 0 0,0 0-1,0 0 1,0 0 0,-1 0-1,1 0 1,-1 0 0,0 0-1,0 1 1,0-1 0,0 0-1,0 0 1,-1 1 0,-2-5-1,1 4-117,0-1-1,0 1 0,-1 0 0,1 0 1,-1 0-1,0 1 0,0-1 0,0 1 1,0 0-1,0 0 0,-1 0 0,1 1 1,0-1-1,-1 1 0,1 0 0,-1 0 0,1 1 1,-10-1-1,-7 1-473</inkml:trace>
</inkml:ink>
</file>

<file path=ppt/ink/ink55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38:19.25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25 0 14955,'-11'59'1384,"4"-11"-967,1-10-217,9-12 248,4-9-224,7-11 1904,5-6-1832,-1-7-88,-2-3 40</inkml:trace>
</inkml:ink>
</file>

<file path=ppt/ink/ink55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38:19.69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25 649 12323,'5'2'175,"0"0"0,0-1 0,0 1 0,1-1 0,-1-1 0,0 1 1,0-1-1,1 0 0,-1 0 0,0 0 0,0-1 0,1 0 0,-1 0 1,0 0-1,0-1 0,0 1 0,0-1 0,0 0 0,5-4 0,7-4 365,0-1 0,0 0-1,25-24 1,-30 25-286,-1-1 1,0 0-1,10-14 1,-18 22-201,0-1 1,-1 1 0,0-1 0,1 0-1,-1 0 1,-1 0 0,1 0 0,-1 0-1,1-1 1,-1 1 0,0 0 0,-1-1-1,1 1 1,-1 0 0,0-9 0,0 12-43,0-1 0,-1 1 0,1 0 0,0 0 0,0 0 1,-1 0-1,1-1 0,-1 1 0,1 0 0,-1 0 0,0 0 1,1 0-1,-1 0 0,0 0 0,0 0 0,1 1 0,-1-1 1,0 0-1,0 0 0,0 1 0,0-1 0,-2 0 0,2 0-1,-1 0 0,0 1 0,0 0 0,-1-1 0,1 1 0,0 0 0,0 0 0,0 0 0,0 0 0,0 0 0,0 1 0,-2 0 0,-4 1 8,1 0-1,0 1 1,0 0-1,0 0 1,0 1-1,-9 6 1,1 1 25,1 2 1,0 0-1,0 0 1,2 1 0,-1 1-1,2 0 1,-16 28-1,19-30 7,1 1 0,0 0 0,1 1 0,0 0 0,2 0 0,0 0 0,0 0 0,1 1 1,-1 25-1,4-35-49,0-1 1,1 0 0,-1 1 0,1-1 0,0 0-1,0 0 1,0 1 0,1-1 0,0 0 0,0 0-1,0-1 1,0 1 0,1 0 0,0-1 0,0 1-1,0-1 1,1 0 0,-1 0 0,1 0 0,0-1-1,0 1 1,0-1 0,1 0 0,-1 0 0,1-1 0,0 1-1,0-1 1,-1 0 0,1 0 0,1-1 0,-1 1-1,0-1 1,0 0 0,0-1 0,1 1 0,-1-1-1,8 0 1,-7-1-48,0 1 0,-1-1 0,1 0 0,0 0 0,0-1 0,0 1 0,-1-1 0,1-1 0,0 1 0,-1-1 0,0 0 0,0 0 0,0 0 0,0-1 0,-1 0 0,1 0 0,-1 0 0,0-1 0,0 1 0,5-8 0,21-38-249</inkml:trace>
  <inkml:trace contextRef="#ctx0" brushRef="#br0" timeOffset="1">12 9 18476,'-7'-9'1656,"3"9"-1360,7 9-272,7 1 593,10 6-337,-3-2-88,-6-4-280</inkml:trace>
</inkml:ink>
</file>

<file path=ppt/ink/ink55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38:20.17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 15771,'2'3'121,"0"1"-1,-1 0 0,1-1 0,-1 1 0,0 0 0,0 0 1,0-1-1,-1 1 0,1 0 0,-1 0 0,0 0 1,0 0-1,0 0 0,-1 4 0,0 9 124,1 79 768,1 126 12,-1-207-990,1 0 1,0-1 0,1 1 0,1 0-1,5 16 1,-7-29-39,0 1 1,0-1-1,0 1 0,0-1 0,0 1 0,0-1 1,1 0-1,-1 0 0,1 0 0,0 0 1,-1 0-1,1 0 0,0 0 0,0 0 1,0-1-1,1 1 0,-1-1 0,0 1 0,0-1 1,1 0-1,-1 0 0,1 0 0,-1 0 1,1-1-1,-1 1 0,1-1 0,0 1 1,-1-1-1,1 0 0,0 0 0,-1 0 1,1 0-1,-1-1 0,1 1 0,0-1 0,-1 1 1,4-2-1,13-5-146,0-1 0,-1-1 0,26-16-1,-30 15-37,2 2 0,-1 0 1,1 0-1,0 1 0,30-8 0,-44 15 166,0-1 1,0 1-1,0-1 1,0 1-1,0 0 1,0 0 0,1 0-1,-1 0 1,0 0-1,0 0 1,0 0-1,0 1 1,0-1-1,0 1 1,0-1 0,0 1-1,0 0 1,0 0-1,-1 0 1,1 0-1,0 0 1,0 0 0,-1 1-1,1-1 1,-1 1-1,1-1 1,-1 1-1,0-1 1,1 1 0,-1 0-1,0-1 1,0 1-1,0 0 1,0 0-1,-1 0 1,1 0-1,0 0 1,-1 0 0,1 0-1,-1 4 1,1 4 104,0 1 1,-1-1-1,0 1 1,-1-1 0,0 1-1,-1-1 1,0 1-1,-1-1 1,0 0 0,0 0-1,-1 0 1,-1-1-1,1 1 1,-1-1-1,-1 0 1,0 0 0,0-1-1,-1 0 1,0 0-1,0 0 1,-11 8-1,9-9 45,1 0-1,-1 0 1,-1-1-1,1 0 1,-1 0-1,0-1 1,0-1-1,0 0 1,-1 0-1,0-1 1,0 0-1,0-1 1,0 0-1,0-1 1,0 0-1,0 0 0,0-2 1,-1 1-1,1-1 1,-12-3-1,20 3-182,1 1 0,-1-1 0,0 0 0,1 0 0,-1 0 0,1 0 0,0 0 0,-1 0 0,1-1 0,0 1 0,0-1 0,0 0 0,0 1 0,0-1 0,0 0 0,0 0 0,1 0 0,-1 0-1,1-1 1,-1 1 0,1 0 0,0-1 0,0 1 0,0-1 0,0 1 0,0-1 0,1 1 0,-1-1 0,1 0 0,0 1 0,0-1 0,0 0 0,0 1 0,0-1 0,0 1 0,1-1 0,-1 0 0,1 1 0,1-6 0,11-22-430,8-1-156</inkml:trace>
</inkml:ink>
</file>

<file path=ppt/ink/ink55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38:20.54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19 0 15075,'-5'36'1124,"-8"97"1342,13-121-2313,0 0-1,1 0 1,0 0 0,0 0 0,2 0 0,-1-1 0,2 1-1,6 16 1,-9-24-112,1-1-1,0 0 1,0 0-1,0 0 0,1 0 1,-1 0-1,0 0 1,1 0-1,0-1 0,0 1 1,0-1-1,0 0 1,0 0-1,0 0 0,0 0 1,1-1-1,3 2 1,-1-1 0,0-1 0,-1 0 0,1 0 0,0-1 0,0 0 0,0 0 0,0 0 0,0 0 0,11-3-1,-2-1 22,0-1 0,-1 0 0,1-1-1,-1 0 1,-1-1 0,1-1 0,16-13-1,-13 8 35,21-21 0,-34 30-100,1-1 0,-1 0-1,0-1 1,0 1 0,0-1 0,-1 1-1,0-1 1,3-8 0,-4 1-88,-6 11-27,3 3 102,-1 0-1,1 0 1,0 0-1,0 0 1,-1 0-1,1 1 1,0-1-1,0 0 1,0 1-1,-1 1 1,0 1-6,1-1 0,-1 1 0,1-1 0,-1 1 1,1 0-1,0 0 0,0 0 0,1 0 0,-1 0 0,1 5 0,0-8 19,0 0-1,0 1 1,1-1-1,-1 1 1,0-1-1,1 0 0,-1 0 1,1 1-1,-1-1 1,1 0-1,0 0 0,-1 1 1,1-1-1,0 0 1,0 0-1,0 0 1,0 0-1,0 0 0,0 0 1,0-1-1,0 1 1,0 0-1,1 0 0,-1-1 1,0 1-1,0-1 1,1 1-1,-1-1 0,0 0 1,1 1-1,-1-1 1,3 0-1,7 1-80,0-1-1,0 0 1,-1-1 0,1 0-1,0-1 1,-1 0-1,1-1 1,-1 0 0,13-6-1,89-45-973,-111 53 1052,112-65-599,-64 37 181</inkml:trace>
</inkml:ink>
</file>

<file path=ppt/ink/ink55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38:20.95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94 0 13619,'-9'28'854,"5"-15"-483,0 1-1,0 0 1,-2 19-1,6-29-299,0 0 0,0 0 0,0 1-1,0-1 1,1 0 0,0 0 0,-1 0-1,1 0 1,1 0 0,-1 0 0,1 0 0,-1 0-1,1-1 1,0 1 0,1-1 0,2 4-1,48 52-197,-33-38-103,-1 1 0,17 23 0,-16-14 17,-2 1-1,0 0 1,23 66 0,-33-75 261,-1 1 0,-2 0 0,0 1 0,-1-1 0,-1 1 1,-1 41-1,-3-60 30,1 1 0,-1-1 1,0 1-1,-1-1 1,1 0-1,-1 1 0,0-1 1,-1 0-1,0 0 0,0 0 1,0-1-1,0 1 0,-1-1 1,0 0-1,-5 6 0,6-9-31,0 1 0,0-1 1,-1 1-1,1-1 0,0 0 0,-1 0 0,0-1 0,1 1 0,-1-1 0,0 0 0,0 0 0,0 0 0,0 0 0,0-1 0,0 1 0,0-1 0,0 0 0,0 0 0,0-1 0,1 1 0,-1-1 0,0 0 0,0 0 0,0 0 0,-5-3 0,-2-1-18,0-1 0,1 0 0,0 0 0,1-1 0,-1-1 0,1 0 0,1 0 0,0 0 0,0-1 0,0 0 0,1-1 0,-8-14 0,3 3 39,1 0-1,0-1 0,2 0 1,1-1-1,-7-26 1,11 32-6,1 0 0,0-1 0,2 1 0,0 0 0,0-1 0,4-21 0,-2 30-37,0 1 0,1-1-1,0 1 1,0 0 0,1 0-1,0 0 1,1 0-1,0 1 1,0-1 0,1 1-1,-1 0 1,1 0 0,1 1-1,11-12 1,-5 8-99,0 1 0,1 1 0,0 0 0,0 1 0,23-9 1,74-20-203,-107 36 275,57-18-186</inkml:trace>
</inkml:ink>
</file>

<file path=ppt/ink/ink55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38:22.31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191 204 11995,'-2'-32'1100,"1"1"1059,-8-46 1,9 76-2123,0 1-1,0-1 0,0 1 1,0-1-1,0 0 1,0 1-1,0-1 0,0 0 1,-1 1-1,1-1 0,0 1 1,0-1-1,-1 1 0,1-1 1,0 0-1,-1 1 1,1-1-1,-1 1 0,1 0 1,-1-1-1,1 1 0,-1-1 1,1 1-1,-1 0 0,1-1 1,-1 1-1,1 0 0,-1-1 1,1 1-1,-1 0 1,0 0-1,1 0 0,-1 0 1,0-1-1,1 1 0,-1 0 1,1 0-1,-1 0 0,0 0 1,1 1-1,-1-1 1,0 0-1,1 0 0,-1 0 1,1 0-1,-1 1 0,0-1 1,1 0-1,-1 0 0,1 1 1,-1-1-1,1 1 0,-1 0 1,-4 2 20,0 1-1,0-1 1,1 2 0,-6 5 0,-8 10 14,2 1 0,0 1 0,-14 27 0,22-37-65,2 2 0,0-1 0,0 1 0,1 0 1,1 0-1,0 0 0,-2 19 0,6-31-3,0 1 0,0 0 0,0-1 0,0 1 0,0 0 1,0 0-1,1-1 0,-1 1 0,1 0 0,0-1 0,0 1 0,0 0 0,2 4 0,-2-6 1,1 0 1,-1 0-1,0 1 0,0-1 0,1 0 0,-1 0 0,1 0 0,-1-1 0,0 1 1,1 0-1,0 0 0,-1-1 0,1 1 0,-1-1 0,1 0 0,0 1 1,0-1-1,-1 0 0,1 0 0,0 0 0,-1 0 0,1 0 0,0 0 1,2-1-1,7-1 16,-1-1 0,1 0 0,-1-1 0,0 0 1,0-1-1,0 1 0,-1-2 0,1 0 1,8-7-1,9-8 87,39-41 0,-46 42-36,0-1 0,-2-1 0,0 0 1,-2-2-1,0 0 0,19-42 1,-29 49-20,-8 11-6,0 6-44,1 1 0,0-1 0,0 1 0,0 0 0,0 0-1,0 0 1,0-1 0,0 1 0,0 0 0,0 0-1,0 0 1,0 1 0,1-1 0,-1 0 0,-1 2 0,-14 25-27,1 1 0,-22 58 0,31-69 6,1 1-1,0-1 1,1 0 0,1 1 0,1 0-1,1 27 1,1-42 16,0 0 0,0 0 0,1 0 0,-1 0-1,1-1 1,0 1 0,1 0 0,-1 0 0,4 6 0,-4-8 3,0-1 1,1 1-1,-1-1 1,1 1-1,-1-1 1,1 0-1,-1 0 1,1 0-1,0 0 1,-1 0 0,1 0-1,0 0 1,0 0-1,0-1 1,0 1-1,0-1 1,0 1-1,0-1 1,0 0-1,0 0 1,0 0-1,0 0 1,2 0-1,7-1 7,-1-1-1,1-1 0,0 1 0,-1-2 0,0 1 0,1-2 0,-2 1 0,1-1 0,0-1 0,16-11 1,0-4 32,0 0 0,30-34 0,-43 41-19,0 0 1,0 0-1,-2-1 1,20-32-1,-31 46-19,0 1-1,1 0 0,-1-1 1,0 1-1,0 0 0,0-1 1,1 1-1,-1 0 0,0-1 1,0 1-1,0-1 1,0 1-1,0 0 0,0-1 1,0 1-1,0-1 0,0 1 1,0 0-1,0-1 1,0 1-1,0-1 0,0 1 1,0 0-1,-1-1 0,1 1 1,0-1-1,-1 1 0,1 0 1,0-1-1,-1 1 0,1 0 1,-1 0-1,1 0 1,0 0-1,-1 0 0,1 0 1,0 0-1,-1 1 0,1-1 1,-1 0-1,1 0 0,0 0 1,-1 0-1,1 0 0,0 1 1,-1-1-1,1 0 0,0 0 1,0 0-1,-1 1 1,1-1-1,-6 5 5,1 1 0,0-1-1,1 1 1,0 0 0,-1 0 0,2 0 0,-6 13 0,-19 51 48,24-61-31,1 1-1,1 0 1,-1 1 0,0 17 0,2-25-14,1 0 0,0 0 0,0-1 1,1 1-1,-1 0 0,1 0 1,-1 0-1,1-1 0,0 1 0,0 0 1,0-1-1,0 1 0,0-1 0,1 1 1,-1-1-1,1 0 0,0 0 0,0 1 1,0-1-1,0 0 0,0-1 0,4 4 1,2-1 13,0 0 0,0-1 1,0 0-1,0 0 1,1-1-1,-1 0 0,1-1 1,-1 0-1,17 0 1,8-1 6,38-6 0,-55 4-16,35-5-16,-48 7 13,0-1-1,0 1 1,-1-1 0,1 0 0,-1 0 0,1 0-1,0-1 1,-1 1 0,0 0 0,1-1-1,-1 0 1,0 1 0,0-1 0,2-2-1,-3 2 10,0 0 0,0 0 0,0 0 1,-1 0-1,1 0 0,-1 0 0,0 0 0,1 0 0,-1 0 0,0 0 0,0 0 0,0 0 0,0 0 0,-1-1 0,1 1 0,-1-3 0,-14-36 251,10 28-179,-18-48 256,-39-119 244,61 177-624,0 0 0,0 1 0,1-1-1,-1 0 1,1 0 0,0 0 0,0 0-1,0 0 1,0 0 0,1-3 0,-1 5-65,1 0 0,-1 0 0,1 1 0,0-1 0,-1 0 0,1 0 0,0 0 0,0 1 0,-1-1 0,1 0 0,0 1 0,0-1 0,0 0 0,0 1 0,0-1 0,0 1 0,0 0 0,0-1 0,0 1 0,0 0 0,0 0 0,0-1 0,0 1 0,1 0 0,-1 0 0,0 0 0,0 1 0,2-1 0,55 0-1362,-21-1 585</inkml:trace>
</inkml:ink>
</file>

<file path=ppt/ink/ink55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38:23.10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56 72 15691,'34'-72'2950,"-36"96"-1039,-84 543-193,85-534-1549,15-67 212,-14 35-376,-1 1 1,1-1 0,0 0 0,-1 0 0,1 0-1,0 1 1,0-1 0,0 0 0,0 0 0,0 1-1,0-1 1,0 0 0,0 0 0,1 1 0,-1-1 0,0 0-1,1 0 1,-1 0 0,1 0 0,0 1 0,-1-1-1,1 0 1,1 1 0,0 0-1,0 0 0,0-1 1,0 1-1,0 0 0,1-1 0,-1 0 0,1 0 1,-1 1-1,1-2 0,4 2 0,7 2 6,1-2-1,0 0 0,19 0 1,-23-2 8,-8 0-20,140 4-70,-115-4-386,1-2 1,55-11-1,-76 11 359,0 0 0,1-1 0,-1 0-1,-1-1 1,10-5 0,5-7-280</inkml:trace>
</inkml:ink>
</file>

<file path=ppt/ink/ink55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38:23.66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75 29 18700,'0'1'70,"-1"-1"0,0 1 0,1 0 0,-1-1 0,0 1 1,1 0-1,-1 0 0,1 0 0,-1-1 0,1 1 0,0 0 0,-1 0 0,1 0 0,0 1 0,-1 1 10,-9 28-63,1 0 1,2 1-1,2 0 1,-3 34 0,4-27-19,-19 226 39,23-243 4,0-22-41,0 0 0,0 0 0,0 1 1,0-1-1,0 0 0,0 0 1,0 0-1,0 0 0,0 0 0,0 1 1,0-1-1,0 0 0,0 0 1,0 0-1,0 0 0,0 1 0,0-1 1,0 0-1,0 0 0,0 0 1,0 0-1,0 0 0,0 1 0,1-1 1,-1 0-1,0 0 0,0 0 0,0 0 1,0 0-1,0 0 0,0 1 1,0-1-1,1 0 0,-1 0 0,0 0 1,0 0-1,0 0 0,0 0 1,0 0-1,1 0 0,-1 0 0,0 0 1,0 0-1,0 0 0,0 0 1,1 0-1,-1 0 0,0 0 0,0 0 1,0 0-1,1 0 0,4-7 50,5-16-2,-1-1 0,-2 1 0,0-2 0,6-42-1,-9 45-27,6-36-13,-2-1 0,-2 0-1,-4-90 1,-2 141-16,0 5 4,0 1 0,0-1 0,0 1 0,0-1 0,-1 1 0,1-1 0,-1 1 0,1-1 0,-1 1 0,0-1 0,0 1 0,0-1 0,0 1 0,-1 0 0,-1-3 0,3 5 3,0 0-1,0 0 1,0 0 0,0 0 0,-1-1-1,1 1 1,0 0 0,0 0-1,0 0 1,0 0 0,-1 0 0,1 0-1,0-1 1,0 1 0,0 0 0,0 0-1,-1 0 1,1 0 0,0 0-1,0 0 1,0 0 0,-1 0 0,1 0-1,0 0 1,0 0 0,0 0-1,-1 0 1,1 0 0,0 0 0,0 0-1,0 0 1,-1 0 0,1 1 0,0-1-1,0 0 1,0 0 0,0 0-1,-1 0 1,1 0 0,0 0 0,0 0-1,0 1 1,-4 10-29,4 15-5,1-19 44,0 0 0,1 0-1,-1 0 1,2 0 0,-1 0 0,1-1-1,0 1 1,0-1 0,1 0 0,0 0-1,0 0 1,0 0 0,1-1 0,0 1 0,0-1-1,0 0 1,1-1 0,0 1 0,0-1-1,0-1 1,0 1 0,0-1 0,1 0-1,0 0 1,-1-1 0,1 1 0,12 1 0,-5-2 67,-1 0 0,0-1 0,1 0 1,-1-1-1,1 0 0,-1-1 0,1-1 1,-1 0-1,0-1 0,0 0 1,0-1-1,0-1 0,-1 0 0,13-7 1,-12 4 30,-1 0 1,0-1-1,-1 0 1,0-1-1,0 0 1,-1 0-1,0-1 1,-1-1-1,14-23 1,-33 57-143,1 1 1,1 0-1,1 0 1,-6 33 0,8-36-9,-3 16-224,1 0 0,1 0 0,2 0 0,2 1 0,3 54 0,0-83 266,0 1 0,0 0 0,1-1 0,6 16 0,-7-22-18,0 0 1,0 1 0,0-1-1,0 0 1,1 0-1,-1 0 1,1 0 0,0 0-1,-1 0 1,1 0 0,0 0-1,0-1 1,0 1 0,0-1-1,0 1 1,0-1 0,1 0-1,-1 0 1,0 0 0,5 1-1,-3-2-25,-1 1 0,1-1 0,0 0 0,-1-1-1,1 1 1,4-2 0,-7 2 41</inkml:trace>
</inkml:ink>
</file>

<file path=ppt/ink/ink55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38:24.05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 16067,'8'27'1345,"7"-6"-953,4-5-168,13-6 472,6-4-352,7-9-576,1-10 304,4-10-96,-2-4-96</inkml:trace>
</inkml:ink>
</file>

<file path=ppt/ink/ink55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38:24.44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39 26 15707,'-3'-20'1475,"0"14"-765,2 15-6,-20 358 771,18-333-1428,0-15 14,1 0 0,0 0 0,2 0-1,0-1 1,6 34 0,-6-50-42,0 0 0,1 0-1,-1 0 1,1 0 0,-1 0 0,1 0-1,0 0 1,0 0 0,0 0-1,0-1 1,0 1 0,0 0 0,0-1-1,1 1 1,-1-1 0,1 1 0,-1-1-1,1 0 1,-1 1 0,1-1 0,0 0-1,0 0 1,0 0 0,-1 0 0,1-1-1,0 1 1,0 0 0,0-1 0,0 1-1,0-1 1,0 0 0,0 0 0,0 0-1,1 0 1,-1 0 0,0 0 0,0 0-1,0-1 1,0 1 0,3-2 0,6-1 57,-1-1 1,0-1-1,0 0 1,0 0-1,-1-1 1,15-11-1,18-16 52,-2-1 0,-2-3-1,-1-1 1,-2-1 0,-2-2-1,-1-2 1,44-79 0,-74 118-143,3-5-144,0-1 0,-1 0 0,0 0 0,0 0-1,4-20 1,-8 29 113,0-1-1,1 1 1,-1 0-1,0 0 1,0 0-1,0-1 0,0 1 1,-1 0-1,1 0 1,0 0-1,0 0 1,-1-1-1,1 1 1,0 0-1,-1 0 0,1 0 1,-2-2-1,1 3 22,0-1-1,1 1 0,-1-1 1,0 1-1,0 0 1,0-1-1,1 1 0,-1 0 1,0-1-1,0 1 0,0 0 1,0 0-1,0 0 0,1 0 1,-1 0-1,0 0 0,0 0 1,0 0-1,0 0 1,0 1-1,1-1 0,-1 0 1,0 0-1,-1 2 0,-15 7-474</inkml:trace>
</inkml:ink>
</file>

<file path=ppt/ink/ink5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04:53.73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24 10874,'4'-2'1577,"2"2"-769,-2-1-176,2 1 1160,1 0-719,0 3-105,3 2-224,2 2-80,4-4-648,2-1 200,0-19-176,2-6-48</inkml:trace>
</inkml:ink>
</file>

<file path=ppt/ink/ink56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38:25.38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1 300 14475,'0'4'207,"0"4"55,1 0-1,-1 1 1,2-1 0,2 12 0,-3-17-222,0-1 0,-1 0 0,1 0 1,0 0-1,1 0 0,-1 0 0,0 0 0,0-1 0,1 1 0,-1 0 1,1-1-1,0 1 0,-1-1 0,1 1 0,0-1 0,0 0 0,0 0 1,0 0-1,0 0 0,0 0 0,0 0 0,3 0 0,1 1 34,1-2-1,0 1 0,0-1 1,0 0-1,0 0 0,-1-1 1,1 0-1,0 0 0,0-1 1,-1 0-1,1 0 1,-1 0-1,11-6 0,1-2 7,0 0 0,-1-1-1,21-18 1,-22 15 17,0 0-1,-1-1 1,-1-1 0,15-22 0,-21 27-20,0-1-1,-1 0 1,-1-1 0,0 1-1,-1-1 1,0 0 0,3-18-1,-7 29-60,-1 0 0,1 0-1,-1 0 1,0 0 0,0 0-1,0 0 1,0 0-1,0 0 1,-1 0 0,1 0-1,-1-2 1,1 3-10,0 1 1,-1-1-1,1 1 0,0 0 1,0-1-1,-1 1 0,1-1 1,0 1-1,-1-1 0,1 1 1,0 0-1,-1-1 0,1 1 1,-1 0-1,1 0 1,-1-1-1,1 1 0,-1 0 1,1 0-1,-1 0 0,1-1 1,-1 1-1,1 0 0,-1 0 1,1 0-1,-1 0 0,0 0 1,-1 0 3,0 1-1,-1 0 1,1 0 0,0 0 0,-1 0 0,1 0 0,0 0 0,0 0 0,0 1 0,0-1 0,0 1-1,0-1 1,1 1 0,-1 0 0,0 0 0,-1 2 0,-7 10 0,0 0 0,1 1 0,0 0 0,1 1 0,1-1 0,1 2 0,0-1 0,1 1 0,1-1 0,0 1 0,-1 22 0,4-36 1,1 1 1,1-1-1,-1 1 1,0-1-1,1 0 1,-1 1-1,1-1 0,0 0 1,0 0-1,3 5 1,-3-6 1,0-1 1,0 1-1,0-1 1,0 0-1,0 1 1,1-1 0,-1 0-1,0 0 1,1 0-1,-1 0 1,1 0-1,0 0 1,-1 0-1,1 0 1,0-1-1,-1 1 1,1-1 0,0 1-1,-1-1 1,1 0-1,0 0 1,2 0-1,5 0 31,-1-1 0,1 0 0,-1-1 0,1 0 0,-1 0 0,0-1-1,0 0 1,0 0 0,0-1 0,-1 0 0,1-1 0,10-7 0,1-3 66,0-1 0,0-1 0,18-22 0,-23 24-82,-1 0 1,-1-2-1,-1 1 0,0-2 0,10-20 1,-16 16-73,-5 22 43,0 0-1,0 0 1,0-1 0,0 1-1,0 0 1,0 0-1,0 0 1,0-1-1,0 1 1,0 0 0,0 0-1,0 0 1,0 0-1,0 0 1,-1-1-1,1 1 1,0 0 0,0 0-1,0 0 1,0 0-1,0 0 1,0-1 0,-1 1-1,1 0 1,0 0-1,0 0 1,0 0-1,0 0 1,-1 0 0,1 0-1,0 0 1,0 0-1,0 0 1,0 0-1,-1 0 1,1 0 0,0 0-1,0 0 1,0 0-1,0 0 1,-1 0-1,1 0 1,0 0 0,0 0-1,0 0 1,-1 0-1,1 0 1,0 0 0,0 0-1,-3 2-6,0 0-1,1 0 1,-1 0-1,1 0 1,0 0-1,-1 1 1,1-1-1,0 1 1,0-1-1,-1 4 1,-16 24-38,-19 47 0,31-62 54,1 1 1,1 0-1,0 0 0,1 1 1,-2 20-1,5-34 1,1 1 0,0-1 0,0 1 0,0-1 0,1 1 1,-1-1-1,1 1 0,0-1 0,0 1 0,2 5 0,-2-8-3,0 1 0,0 0 1,1-1-1,-1 1 0,0-1 1,0 0-1,1 1 1,-1-1-1,1 0 0,-1 0 1,1 0-1,0 0 0,-1 0 1,1 0-1,0 0 0,0-1 1,0 1-1,-1 0 0,1-1 1,0 0-1,0 1 0,2-1 1,7 0 3,0 0 0,0-1 1,0-1-1,0 1 0,-1-2 1,1 0-1,18-7 0,72-37-134,-92 43 106,72-42-311,-48 27-127,64-29 0,-94 47 405,0-1 0,0 1-1,1 0 1,-1 1 0,0-1-1,0 1 1,1-1 0,4 1-1,-8 0 43,1 0-1,0 0 0,-1 1 1,1-1-1,-1 0 0,1 1 1,0-1-1,-1 0 0,1 1 1,-1-1-1,1 1 1,-1-1-1,1 1 0,-1-1 1,1 1-1,-1-1 0,1 1 1,-1-1-1,0 1 1,1 0-1,-1-1 0,0 1 1,1-1-1,-1 1 0,0 0 1,0-1-1,0 1 0,0 0 1,0 0-1,0-1 1,0 1-1,0 0 0,0-1 1,0 1-1,0 0 0,0-1 1,-1 2-1,-2 16 17,0-1 0,-1 0-1,-12 28 1,9-26 233,1 0-1,-5 25 1,11-44-220,0 1 1,0 0-1,0 0 1,0-1-1,-1 1 1,1 0 0,0-1-1,0 1 1,0 0-1,1 0 1,-1-1-1,0 1 1,0 0-1,0-1 1,0 1 0,1 0-1,-1-1 1,0 1-1,1 0 1,0 0-1,-1 0-2,0-1 0,1 0 0,-1 0 0,1 0 0,-1 0 0,1 0 0,-1 0-1,1 1 1,-1-1 0,1 0 0,-1 0 0,1 0 0,-1-1 0,0 1 0,1 0-1,-1 0 1,1 0 0,-1 0 0,1 0 0,-1 0 0,1-1 0,0 1 0,2-2 52,1 0 1,-1-1 0,0 1 0,0-1 0,0 1 0,3-4 0,3-6-30,0-1 1,-1 1 0,0-1-1,0-1 1,-2 1 0,0-1-1,0-1 1,-2 1 0,1-1-1,-2 0 1,0 0-1,-1 0 1,0 0 0,-1 0-1,-1 0 1,-3-30 0,-7 13-164,9 31 113,1 1 0,-1-1 0,1 0 0,-1 0 0,1 0 0,-1 0 0,1 1 0,-1-1 0,1 0 0,-1 0 0,0 1 0,0-1 1,1 1-1,-1-1 0,0 0 0,0 1 0,0-1 0,0 1 0,0 0 0,1-1 0,-1 1 0,0 0 0,0 0 0,0-1 0,0 1 1,0 0-1,-2 0 0,2 1 3,0-1 0,1 0 0,-1 1 1,0-1-1,1 1 0,-1-1 0,0 1 1,1-1-1,-1 1 0,0-1 0,1 1 1,-1 0-1,1-1 0,-1 1 0,1 0 0,0 0 1,-1-1-1,1 1 0,0 0 0,-1 0 1,1 0-1,0-1 0,0 1 0,0 0 1,0 0-1,0 0 0,0 0 0,0-1 0,0 1 1,0 0-1,0 1 0,6 28-71,-4-25 71,0 0-1,1 0 1,-1 0 0,1 0-1,0-1 1,0 0-1,0 1 1,1-1 0,-1 0-1,1-1 1,0 1-1,0-1 1,0 1 0,10 4-1,-7-5 6,1 1-1,-1-1 0,1-1 1,0 1-1,1-2 1,-1 1-1,0-1 0,16 1 1,-5-3-3,1 0 1,-1-2-1,0 0 1,0-1-1,0 0 1,0-2-1,26-11 1,-25 8-64,-1-1 1,0-1-1,33-25 1,-44 30 28,-1-1 0,1 0 0,-1 0 0,0 0-1,-1-1 1,0 0 0,0-1 0,-1 1 0,0-1 0,6-13 0,-11 20 32,1 1-1,-1-1 0,1 1 0,-1-1 0,0 1 0,1-1 1,-1 1-1,0-1 0,0 1 0,0-1 0,0 0 0,-1 1 0,0-3 1,1 3 7,0 0 1,0 1 0,-1-1-1,1 0 1,-1 1 0,1-1-1,-1 1 1,1-1 0,-1 0 0,1 1-1,-1-1 1,1 1 0,-1-1-1,0 1 1,1 0 0,-1-1-1,0 1 1,1 0 0,-1-1-1,-1 1 1,0 0 8,0-1 0,0 1 0,0 0 0,0 0 0,0 0 0,0 1 0,-1-1 0,1 0 0,0 1 0,0-1 0,0 1-1,0 0 1,0 0 0,0 0 0,1 0 0,-1 0 0,-3 2 0,-5 6 32,0 0 0,1 1 0,0 0 0,0 0 0,1 1 0,1 0 0,0 1 0,0-1 0,-6 19-1,7-16 7,1 0-1,0 0 1,2 1-1,-1 0 0,2-1 1,0 1-1,0 1 0,2 16 1,0-27-64,0 0 0,1 0 0,0 0 0,0 1 1,0-1-1,1 0 0,0 0 0,0-1 0,0 1 0,0 0 1,1 0-1,0-1 0,0 0 0,0 0 0,0 1 0,1-2 1,-1 1-1,1 0 0,0-1 0,0 0 0,1 0 0,-1 0 1,1 0-1,-1-1 0,1 1 0,0-1 0,0-1 1,0 1-1,5 1 0,1-1-53,0 1 0,1-1 0,-1-1 1,0 0-1,1-1 0,-1 0 0,1-1 0,-1 0 0,0-1 1,1 0-1,-1-1 0,14-5 0,-9 0-90,27-17 0,-43 25 158</inkml:trace>
</inkml:ink>
</file>

<file path=ppt/ink/ink56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38:26.24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172 0 16964,'-7'6'204,"1"-1"1,1 1-1,-1 0 1,1 1-1,0-1 1,0 1-1,1 0 1,-8 14-1,2-2 141,1-5-199,-5 9-8,1 0 0,0 1 0,2 0 0,-15 46 1,25-68-130,0 1 0,1 0 0,-1-1 0,1 1 0,0 0 0,-1 0 0,1-1 0,0 1 1,1 0-1,-1 0 0,0 0 0,1-1 0,0 1 0,0 0 0,-1-1 0,1 1 0,1-1 0,1 5 1,-1-5-2,1 1 1,-1-1 0,0 0 0,1-1 0,-1 1-1,1 0 1,0-1 0,-1 1 0,1-1 0,0 0-1,0 0 1,0 0 0,0 0 0,0 0 0,0-1 0,5 1-1,52 3 92,-36-4-59,0 2-1,0 1 1,30 7-1,-48-9-43,-1 1 0,1 0 1,-1 0-1,1 0 0,-1 1 0,0 0 0,0 0 0,0 0 1,0 0-1,0 1 0,-1 0 0,1 0 0,-1 0 0,0 1 1,-1-1-1,1 1 0,-1 0 0,4 7 0,-6-10 3,1 1 0,-1 0 0,0 0 0,0 0 0,0 0-1,0 0 1,0 0 0,-1 0 0,1 0 0,-1 0 0,0 0-1,0 0 1,0 0 0,0 0 0,-1 0 0,1 0 0,-1 0-1,0 0 1,0 0 0,0 0 0,0 0 0,0-1 0,-1 1-1,1 0 1,-1-1 0,0 1 0,0-1 0,0 1 0,0-1 0,0 0-1,0 0 1,0 0 0,-1 0 0,1 0 0,-1 0 0,0-1-1,-5 3 1,-3 1 78,1-1-1,-1 0 1,0-1 0,0 0-1,-1-1 1,1 0-1,0 0 1,-23-1 0,18-2 60,0-1 0,1 0 1,-1-1-1,-23-7 0,32 7-124,-1 0 0,1 0 1,0 0-1,0-1 0,0 0 0,0 0 0,1 0 0,-1-1 0,1 0 0,-9-10 0,13 13-24,1 1-1,0 0 0,0 0 0,0 0 1,0-1-1,0 1 0,1 0 1,-1-1-1,0 1 0,1-1 0,-1 1 1,1-1-1,-1 1 0,1-1 1,0 0-1,-1 1 0,1-1 0,0 1 1,0-1-1,0 0 0,0 1 1,0-1-1,1 1 0,-1-1 0,1 1 1,-1-1-1,1 0 0,-1 1 0,1 0 1,0-1-1,-1 1 0,1-1 1,0 1-1,2-2 0,1-1 38,1 0 0,1 0-1,-1 0 1,0 1 0,1-1 0,0 2-1,6-4 1,21-8-188</inkml:trace>
</inkml:ink>
</file>

<file path=ppt/ink/ink56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38:26.67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23 248 15979,'5'0'146,"0"0"0,0 0 0,0-1 0,0 0 0,0 0 0,0 0 0,0-1 0,0 1 0,0-1 0,0 0 0,-1-1 0,1 1 0,-1-1 0,0 0-1,0 0 1,0 0 0,0-1 0,0 1 0,-1-1 0,6-8 0,2-1 176,-2 1-1,0-2 1,13-24 0,-18 31-224,-1 0 0,0 0 0,-1 0-1,0-1 1,0 1 0,0-1 0,-1 1 0,0-1 0,-1-15 0,0 22-83,0 0 1,0 0-1,0 0 1,0 0-1,0-1 1,0 1-1,0 0 1,0 0-1,-1 0 0,1 0 1,-1 0-1,1 0 1,-1 0-1,1-1 1,-1 1-1,1 1 1,-1-1-1,0 0 1,1 0-1,-1 0 0,0 0 1,0 0-1,0 1 1,0-1-1,0 0 1,0 1-1,0-1 1,0 0-1,0 1 1,0 0-1,0-1 0,0 1 1,0 0-1,0-1 1,-1 1-1,1 0 1,0 0-1,0 0 1,-2 0-1,-1 1 14,0 0 1,0 0-1,1 0 1,-1 0-1,0 1 0,1 0 1,-1-1-1,1 1 1,0 1-1,0-1 0,-5 4 1,-4 5-1,0 2 1,1-1-1,0 2 0,0-1 1,2 2-1,0-1 1,-10 23-1,15-30-31,0 1 1,1 0-1,0 0 1,1 0-1,0 0 0,0 0 1,1 1-1,-1-1 1,2 1-1,-1-1 0,2 1 1,-1-1-1,1 1 1,0-1-1,0 0 0,6 15 1,-6-19-1,1 0 1,0 0-1,0-1 1,0 1-1,1-1 0,-1 1 1,1-1-1,0 0 1,0 0-1,0 0 1,0 0-1,0-1 0,1 1 1,-1-1-1,1 0 1,7 3-1,-6-3 4,1 0-1,0-1 0,0 0 1,0 0-1,0 0 1,1-1-1,-1 0 0,0 0 1,0-1-1,9-1 1,2-2 31,-1-1 1,0 0 0,-1-1 0,1-1-1,-1-1 1,-1 0 0,23-16 0,-22 13 58,0-1 1,0-1-1,-1 0 1,-1-1 0,-1-1-1,0 0 1,0 0 0,-2-1-1,0-1 1,-1 0 0,0 0-1,7-23 1,-23 63-107,2 1 1,0 0-1,-2 40 1,7-56-22,0 0-1,0 0 1,0 0 0,1 0 0,0 0 0,1 0 0,0 0 0,0-1 0,1 1-1,-1-1 1,2 0 0,-1 1 0,1-1 0,0-1 0,7 10 0,-8-13-29,1 0 1,-1 0 0,1-1-1,-1 1 1,1-1 0,0 0-1,0 0 1,0-1 0,0 1-1,0-1 1,0 0-1,0 0 1,0 0 0,1 0-1,-1-1 1,0 0 0,1 1-1,-1-2 1,0 1 0,1 0-1,-1-1 1,0 0 0,0 0-1,0 0 1,0-1 0,0 1-1,0-1 1,0 0 0,6-4-1,27-26-343</inkml:trace>
</inkml:ink>
</file>

<file path=ppt/ink/ink56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38:27.05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51 75 18036,'-22'-17'1888,"6"6"-1496,8 7-680,4 1 216,6-2 264,4-3-264,6-18-448</inkml:trace>
</inkml:ink>
</file>

<file path=ppt/ink/ink56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38:27.69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16 257 14171,'0'6'115,"1"-1"1,-1 0-1,1 0 1,1 1-1,-1-1 1,1 0-1,0 0 1,0 0-1,0 0 0,1-1 1,-1 1-1,1-1 1,0 1-1,1-1 1,-1 0-1,1 0 1,0 0-1,0-1 0,0 1 1,0-1-1,0 0 1,1 0-1,0-1 1,5 3-1,-2-2 5,0 0 0,0-1-1,0 0 1,1 0 0,-1-1 0,0 0-1,1-1 1,-1 0 0,1 0 0,-1-1-1,1 0 1,-1 0 0,0-1 0,13-4-1,-6 0 92,0 0-1,0-2 0,0 0 0,-1 0 1,0-1-1,-1-1 0,0 0 0,-1-1 1,22-24-1,-27 27-115,0 0 0,-1-1 0,0 0 0,0 0 0,-1 0 0,0-1 1,-1 1-1,0-1 0,0 0 0,-1-1 0,0 1 0,-1-1 0,0 1 0,-1-1 1,0 1-1,-1-14 0,0 21-86,-1-1 1,1 1 0,-1-1-1,0 1 1,0-1 0,0 1-1,0-1 1,-1 1-1,0 0 1,1 0 0,-1 0-1,0 0 1,0 0 0,0 0-1,-1 0 1,1 1 0,-1-1-1,0 1 1,1 0-1,-1-1 1,0 1 0,0 1-1,-1-1 1,1 0 0,0 1-1,0 0 1,-1-1-1,1 1 1,-1 1 0,1-1-1,-7 0 1,0 0-36,0 0 1,0 2-1,-1-1 1,1 1-1,0 0 0,0 1 1,0 0-1,1 1 1,-1 0-1,-12 6 1,4 0-5,0 2 0,1 0 0,0 1 0,0 0 0,1 2 0,1-1 0,1 2 1,0 0-1,0 1 0,2 0 0,0 1 0,1 1 0,0 0 0,2 0 1,0 1-1,1 0 0,-8 30 0,14-41 21,1 0 0,-1 0 0,2 1 0,-1-1 0,1 1 0,0-1 0,1 1 0,0-1-1,0 0 1,4 12 0,-3-15-25,0-1 1,-1 1-1,2-1 0,-1 0 0,1 1 0,-1-1 0,1 0 0,0-1 0,0 1 0,1 0 1,-1-1-1,1 0 0,0 0 0,0 0 0,0 0 0,0-1 0,0 1 0,1-1 0,4 2 1,1-1-188,0-1 0,1 1 1,-1-2-1,1 1 1,-1-2-1,1 1 1,0-1-1,-1-1 1,1 0-1,-1 0 0,1-1 1,17-6-1,-7 1-179,-1-1 0,0-1 0,0 0 0,-1-2 0,22-14 0,14-16-670</inkml:trace>
</inkml:ink>
</file>

<file path=ppt/ink/ink56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38:28.09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302 2 14859,'17'2'1480,"-17"17"-855,-8 7-273,-14 17 592,-5 6-112,-6 11-288,-3 1-64,-1 0-280,2-7-192,4-14-352,1-8-312,4-26 528,6-17-80,7-24-96</inkml:trace>
  <inkml:trace contextRef="#ctx0" brushRef="#br0" timeOffset="1">17 0 15795,'26'0'1353,"6"10"-897,3 5-192,6 6 504,2 3-224,3 4-104,-3 3-88,-4 4-432,-5-1-264,-8-3 296,-1-3-48,-5-13-72</inkml:trace>
</inkml:ink>
</file>

<file path=ppt/ink/ink56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38:28.70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36 29 15699,'-2'-5'639,"-9"-19"852,11 24-1460,0 1 1,0-1-1,0 0 1,0 1-1,0-1 1,0 0-1,0 0 1,0 1-1,0-1 1,0 0-1,0 0 1,0 0-1,-1 1 1,1-1-1,0 0 1,0 0-1,0 1 1,0-1-1,-1 0 1,1 0-1,0 0 1,0 0-1,0 1 1,-1-1-1,1 0 1,0 0-1,0 0 1,0 0-1,-1 0 1,1 0 0,0 1-1,0-1 1,-1 0-1,1 0 1,0 0-1,0 0 1,-1 0-1,1 0 1,0 0-1,-1 0 1,1 0-1,0 0 1,0 0-1,-1-1 1,1 1-1,0 0 1,0 0-1,-1 0 1,1 0-1,0 0 1,0 0-1,0-1 1,-1 1-1,1 0 1,0 0-1,0 0 1,0 0-1,0-1 1,-1 1-1,1 0 1,0 0-1,0-1 1,0 1-1,0 0 1,0-1-1,-4 23 372,1-1-1,1 1 1,1-1-1,2 31 1,0-8-334,2 137-42,-3 130 18,-4-277-93,2-28-94,1-22-73,3-119-319,30-214-1,-31 342 540,2-15 19,2 0 1,11-36 0,-15 53-18,1 1-1,0-1 1,0 0 0,1 1 0,-1-1 0,1 1 0,0 0-1,0-1 1,1 1 0,-1 1 0,1-1 0,0 1 0,0-1-1,0 1 1,0 0 0,0 0 0,8-3 0,-1 3-5,1 1 1,-1 0 0,1 0-1,0 1 1,-1 0-1,1 1 1,0 1-1,0 0 1,-1 0 0,1 1-1,-1 1 1,1 0-1,-1 0 1,0 1 0,11 6-1,-19-9 4,-1 0-1,1 0 1,-1 1 0,1-1-1,-1 1 1,0 0-1,0 0 1,0-1-1,0 1 1,0 1 0,0-1-1,0 0 1,0 0-1,-1 1 1,1-1 0,0 3-1,-1-3 5,-1 0-1,0 0 1,0 0-1,0 0 1,0 0 0,0 0-1,0 0 1,0 0-1,-1 0 1,1 0-1,-1 0 1,1 0-1,-1 0 1,0 0-1,0 0 1,1 0-1,-2-1 1,1 1-1,0 0 1,0-1 0,0 1-1,-1-1 1,-1 3-1,-10 8-21,0 0 0,0-1-1,-1-1 1,0 0 0,0-1-1,-1 0 1,-1-1 0,0-1-1,0 0 1,0-1 0,0-1-1,-28 5 1,41-10 58,-1 0 0,1 0-1,-1 0 1,1 0 0,-1 0-1,-5-2 1,8 2-48,0-1-1,0 1 0,0 0 1,0-1-1,0 1 0,0-1 1,0 1-1,0-1 1,1 0-1,-1 1 0,0-1 1,0 0-1,1 0 1,-1 1-1,0-1 0,1 0 1,-1 0-1,1 0 1,-1 0-1,1 0 0,-1 1 1,1-1-1,0 0 0,0 0 1,-1-2-1,0-14-151</inkml:trace>
</inkml:ink>
</file>

<file path=ppt/ink/ink56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38:29.35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268 65 15579,'1'-1'102,"0"1"-1,0-1 1,-1 0 0,1 0-1,0 0 1,-1 0-1,1 0 1,-1 0-1,1 0 1,-1 0-1,1 0 1,-1 0 0,1 0-1,-1 0 1,0 0-1,0 0 1,0-1-1,0 1 1,0 0-1,0 0 1,0 0 0,0 0-1,0 0 1,0 0-1,-1-1 1,1 1-1,0 0 1,-1 0-1,1 0 1,-1 0 0,1 0-1,-1 0 1,1 0-1,-1 0 1,0 0-1,0 1 1,1-1 0,-1 0-1,0 0 1,-1 0-1,-1-2 99,-1 0-1,1 1 1,-1 0-1,0-1 1,1 1-1,-1 1 1,0-1-1,0 1 1,-7-3-1,2 4-128,0-1-1,0 1 1,0 1-1,1-1 1,-1 2-1,0-1 1,1 1-1,-1 0 1,1 1-1,0 0 1,-1 0-1,1 1 1,1 0 0,-1 1-1,1-1 1,-8 7-1,10-7-80,-1 0-1,1 0 1,-1 1-1,1 0 1,1 0-1,-1 0 1,1 1-1,0 0 1,0-1-1,0 1 1,1 1-1,0-1 1,0 0-1,1 1 1,0 0-1,0-1 1,0 1-1,1 0 1,0 0-1,0 10 1,1-15 4,0 0 0,0 0 1,1 0-1,-1 0 0,1 1 1,-1-1-1,1 0 0,0 0 1,0 0-1,0 0 0,0 0 0,0 0 1,0-1-1,0 1 0,1 0 1,-1-1-1,1 1 0,-1 0 1,1-1-1,0 0 0,-1 1 1,1-1-1,0 0 0,0 0 0,0 0 1,0 0-1,0 0 0,0-1 1,0 1-1,0-1 0,0 1 1,1-1-1,-1 0 0,0 1 0,0-1 1,0 0-1,1-1 0,2 1 1,5-1-14,0-1 1,0 0-1,0 0 1,0-1 0,-1 0-1,1-1 1,11-5-1,-4-1 18,0-1-1,0-1 0,-1 0 0,-1-1 1,0 0-1,-1-1 0,0-1 0,-1 0 0,-1-1 1,0-1-1,12-23 0,-17 29-143,-15 31 16,0 0 72,6-13 38,-2 3 13,1 0 1,0 0 0,1 0-1,0 1 1,1-1-1,0 1 1,0 12 0,1-22 12,0 0 1,0 0-1,0-1 1,0 1 0,1 0-1,-1 0 1,0 0-1,0-1 1,1 1-1,-1 0 1,0 0 0,1-1-1,-1 1 1,1 0-1,-1-1 1,1 1-1,-1 0 1,1-1-1,0 1 1,-1-1 0,1 1-1,0-1 1,-1 1-1,1-1 1,0 0-1,1 1 1,0 0 6,-1-1-1,1 0 1,0 0 0,0 0 0,0 0-1,0 0 1,0 0 0,0-1 0,0 1-1,0 0 1,2-2 0,7-2 33,0-1 0,-1 0 0,12-7 0,-16 8-36,30-19-12,30-15-126,-58 34 70,-1 0-1,1 1 1,0 0 0,1 1 0,-1 0 0,13-2 0,-19 4 36,0-1 1,0 1 0,-1 0 0,1 0-1,0 1 1,0-1 0,-1 0-1,1 1 1,0-1 0,0 1 0,-1-1-1,1 1 1,-1 0 0,1-1-1,0 1 1,-1 0 0,1 0 0,-1 0-1,0 0 1,1 1 0,0 1 0,1 1-30,0 0 1,0 1-1,0 0 1,-1-1-1,3 9 1,-3-8 40,0 1 1,0-1 0,1 0 0,-1-1 0,4 6 0,-4-9 21,-1 1 0,0-1 1,0 0-1,1 0 0,-1 0 0,0 0 1,1 0-1,-1 0 0,1 0 0,-1-1 1,1 1-1,0 0 0,-1-1 1,1 1-1,0-1 0,-1 0 0,1 1 1,0-1-1,-1 0 0,4 0 0,0-1 27,1 1 0,-1-1-1,0 0 1,1-1 0,-1 1-1,0-1 1,0 0 0,0 0 0,7-5-1,40-31 263,-43 30-301,1 0 0,0 1 0,0 0 0,0 1 0,14-6-1,-23 11-10,0 1 0,-1 0-1,1-1 1,0 1-1,0 0 1,-1-1 0,1 1-1,0 0 1,0 0-1,-1 0 1,1 0 0,0 0-1,0 0 1,0 0-1,0 0 1,-1 0 0,1 0-1,0 1 1,0-1-1,-1 0 1,1 0 0,0 1-1,0-1 1,-1 1 0,1-1-1,0 0 1,-1 1-1,1-1 1,1 2 0,-1 0-19,-1 0 0,1-1 1,0 1-1,-1 0 1,1 0-1,-1 0 0,1-1 1,-1 1-1,0 0 1,0 0-1,0 0 0,0 3 1,-1 7-218,-1 0 0,-5 23 0,6-33 204,-1 8-56,2-7-44</inkml:trace>
</inkml:ink>
</file>

<file path=ppt/ink/ink56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38:29.86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72 2 15091,'-7'1'338,"2"-1"-215,0 1 0,0 0 1,1 0-1,-1 0 0,1 0 1,-1 1-1,1 0 0,-1 0 0,1 0 1,0 0-1,0 1 0,-5 3 1,9-6-115,0 0 1,0 0 0,0 0 0,0 0 0,-1 0-1,1 0 1,0 1 0,0-1 0,0 0 0,0 0 0,0 0-1,0 0 1,0 0 0,0 0 0,0 0 0,0 0-1,0 0 1,0 0 0,0 0 0,0 1 0,0-1-1,0 0 1,0 0 0,0 0 0,0 0 0,0 0-1,0 0 1,0 0 0,0 0 0,0 1 0,0-1 0,0 0-1,0 0 1,0 0 0,0 0 0,0 0 0,0 0-1,0 0 1,0 0 0,0 0 0,0 0 0,0 1-1,0-1 1,0 0 0,0 0 0,0 0 0,1 0-1,-1 0 1,0 0 0,0 0 0,0 0 0,0 0-1,0 0 1,0 0 0,0 0 0,9 1 185,11-5-78,12-4 11,-4 2-214,33-5-1,-54 10 8,1 0 1,-1 1 0,1 0-1,-1 0 1,1 1-1,-1 0 1,1 0-1,-1 1 1,11 4 0,-15-5 44,0 0 1,-1 1-1,0-1 1,1 1-1,-1-1 1,0 1 0,0 0-1,0 0 1,0 0-1,0 0 1,0 0-1,0 0 1,-1 1-1,1-1 1,1 5 0,-1-2 58,-1-1 1,1 1-1,-1 0 1,0 0 0,-1 0-1,1 0 1,-1 0 0,0 6-1,-2 7 392,0 0-1,-2 0 1,-9 30-1,10-38-174,0 1 100,0-1 0,0 0 1,-1 0-1,0 0 0,-1 0 1,-7 10-1,11-20-305,1 1 0,-1 0 0,0 0 0,1-1 0,-1 1-1,0-1 1,1 1 0,-1-1 0,0 1 0,0-1 0,0 1 0,0-1 0,0 1-1,0-1 1,1 0 0,-1 0 0,0 1 0,0-1 0,0 0 0,0 0-1,0 0 1,0 0 0,0 0 0,0 0 0,0-1 0,0 1 0,0 0 0,0 0-1,0-1 1,0 1 0,1 0 0,-1-1 0,0 1 0,0-1 0,-1 0 0,-3-3 45,0 0 1,0 0 0,1-1-1,-7-6 1,4 2 53,-51-45 207,6 5-3686,53 48 3120,1 1 0,-1-1 0,1 1 0,-1 0 0,1-1 0,-1 1-1,1 0 1,-1 0 0,1 0 0,0 0 0,-1 0 0,3 1 0,-1-1-77,25 0-669</inkml:trace>
</inkml:ink>
</file>

<file path=ppt/ink/ink56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38:30.29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70 402 16379,'14'-11'1713,"-14"3"-1057,-4 7-296,-8 7 792,-1 9-167,-3 10-417,2 3-144,1 7-320,3 1-128,9-5-288,1-2-136,8-13-297,4-9-207,6-14 680,1-9-224,3-14-144</inkml:trace>
  <inkml:trace contextRef="#ctx0" brushRef="#br0" timeOffset="1">107 2 17420,'-14'-1'1312,"-1"11"-1248,-1 4-328,4-2 824,1-4-192,4-5-424</inkml:trace>
</inkml:ink>
</file>

<file path=ppt/ink/ink5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04:55.43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350 20 15699,'1'-1'162,"-1"0"-1,1 1 1,0-1 0,-1 1-1,1-1 1,-1 0-1,1 0 1,-1 1-1,1-1 1,-1 0-1,0 0 1,0 0 0,1 1-1,-1-1 1,0 0-1,0 0 1,0 0-1,0 0 1,0 0-1,0 1 1,0-3-1,0 3-87,-1 0-1,0 0 0,1 0 0,-1-1 0,0 1 0,0 0 0,1 0 0,-1 0 0,0 0 0,1 1 0,-1-1 0,0 0 0,0 0 0,1 0 0,-1 0 0,0 1 0,1-1 0,-1 0 0,1 1 0,-1-1 0,0 0 0,1 1 0,-1-1 0,0 2 0,-14 8-35,0 0 0,1 2 0,1 0 0,0 0-1,1 1 1,0 1 0,-17 24 0,-1 10 62,-26 55 0,-24 76 150,67-145-198,3 0 0,1 1 0,-7 50 1,15-77-46,0 0 1,1 1-1,0-1 1,0 0-1,1 0 1,0 0-1,0 0 1,1 0-1,0 0 1,1 0-1,0 0 1,0-1-1,8 15 1,-7-16-33,1 0 0,0 0 0,0 0 0,1-1 0,-1 0 0,1 0 1,0 0-1,1-1 0,-1 0 0,1 0 0,0 0 0,0-1 0,0 0 1,14 3-1,-10-3 152,0-1 1,1 0 0,-1-1 0,1-1-1,-1 0 1,1 0 0,-1-1-1,21-5 1,7-4-29</inkml:trace>
</inkml:ink>
</file>

<file path=ppt/ink/ink57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38:31.60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2 234 16123,'-1'-3'201,"1"-1"-1,-1 0 0,1 0 0,0 0 1,1 1-1,-1-1 0,1 0 0,-1 1 0,1-1 1,0 0-1,1 1 0,-1-1 0,1 1 0,-1-1 1,1 1-1,0 0 0,0 0 0,0 0 1,1 0-1,3-3 0,1-2 71,1 0 0,0 1 1,0 0-1,1 1 0,18-11 0,-25 15-239,1 1-1,0 0 0,0-1 1,0 1-1,0 0 0,0 0 1,0 1-1,0-1 0,0 1 0,0-1 1,0 1-1,1 0 0,-1 0 1,0 0-1,0 1 0,0-1 1,0 1-1,0 0 0,3 1 1,-3-1-28,-1 1 0,1-1 0,-1 1 0,1 0 0,-1-1 0,0 1 0,0 0 0,0 1 0,0-1 0,-1 0 1,1 1-1,0-1 0,-1 0 0,0 1 0,1 0 0,-1-1 0,0 1 0,-1 0 0,1 0 0,1 4 1,-1 7-86,0 0 0,-1-1 1,-1 1-1,0 0 1,0-1-1,-7 23 0,2 2-192,5-37 260,1 0-1,0 1 1,-1 0 0,1-1-1,0 1 1,0-1-1,0 1 1,0-1 0,0 1-1,1-1 1,-1 1 0,0-1-1,1 1 1,-1-1 0,1 0-1,0 1 1,-1-1-1,1 1 1,0-1 0,0 0-1,0 0 1,0 1 0,0-1-1,0 0 1,0 0 0,0 0-1,0 0 1,0 0-1,1-1 1,-1 1 0,0 0-1,1 0 1,-1-1 0,1 1-1,-1-1 1,1 1 0,-1-1-1,1 0 1,-1 0-1,1 1 1,-1-1 0,1 0-1,-1 0 1,3-1 0,7 1-8,1-1 0,-1-1 0,0 1 0,17-6 0,-27 6 22,26-6 24,-1-1 0,0-1 1,0-2-1,0-1 1,-2-1-1,1 0 1,-2-2-1,33-27 1,-53 40-6,0-1 1,0 1-1,0-1 1,0 0-1,0 0 1,-1 0-1,1 0 1,-1-1-1,0 1 1,0-1-1,0 1 1,-1-1-1,1 0 1,-1 0-1,0 1 1,1-8-1,-2 11-16,1-1 0,-1 1 1,0-1-1,0 1 0,0 0 0,-1-1 1,1 1-1,0 0 0,0-1 0,0 1 0,0 0 1,0-1-1,0 1 0,0-1 0,-1 1 0,1 0 1,0 0-1,0-1 0,0 1 0,-1 0 1,1-1-1,0 1 0,0 0 0,-1 0 0,1-1 1,0 1-1,-1 0 0,1 0 0,0 0 1,-1 0-1,1-1 0,-1 1 0,-12 4 68,-10 15-11,19-14-73,1-1 1,0 1-1,1-1 0,-1 1 1,1 0-1,0 0 1,0 0-1,0 1 0,-1 8 1,2-12 4,1-1 0,0 1 1,0-1-1,0 1 0,0-1 0,0 1 1,0-1-1,0 1 0,0-1 1,1 0-1,-1 1 0,0-1 1,1 1-1,-1-1 0,1 0 1,0 1-1,-1-1 0,1 0 0,0 1 1,0-1-1,0 0 0,0 0 1,0 0-1,0 0 0,0 0 1,0 0-1,0 0 0,1 0 1,-1-1-1,0 1 0,1 0 0,-1-1 1,0 1-1,1-1 0,-1 1 1,1-1-1,-1 0 0,0 1 1,1-1-1,2 0 0,3 0-5,0 0 0,0-1 0,0 0 0,-1 0 0,1-1 0,0 1 0,0-2 1,-1 1-1,12-6 0,56-35 10,-72 42 3,23-17 14,-17 11-29,1 1-1,-1 0 0,1 1 0,0 0 1,11-4-1,-20 9 10,0 0 0,0-1 0,1 1 0,-1 0 0,0 0-1,1 0 1,-1 0 0,0 0 0,0-1 0,1 1 0,-1 0 0,0 0 0,1 0 0,-1 0 0,0 0 0,0 0 0,1 0 0,-1 0-1,0 0 1,1 0 0,-1 0 0,0 0 0,1 0 0,-1 1 0,0-1 0,0 0 0,1 0 0,-1 0 0,0 0 0,0 0-1,1 1 1,-1-1 0,0 0 0,0 0 0,1 1 0,-6 9-94,-16 11 7,-25 13 90,32-26 56,2 2 0,-24 20 1,35-29-56,1-1 0,-1 1 0,1 0 0,-1-1 0,0 1 0,1 0 0,-1-1 0,1 1 0,0 0 0,-1-1 0,1 1 0,0 0 0,-1 0 0,1 0 0,0-1 0,0 1 0,0 0 0,-1 0 0,1 0 0,0 0 0,0 1 0,1-2-7,-1 1 1,0 0-1,1-1 0,-1 1 0,1-1 0,-1 1 1,1-1-1,-1 1 0,1-1 0,-1 1 0,1-1 1,-1 0-1,1 1 0,0-1 0,-1 0 0,1 1 1,-1-1-1,1 0 0,0 0 0,0 1 1,2-1-9,0 1 1,0-1 0,0 1-1,0-1 1,0 0 0,1 0-1,-1-1 1,0 1 0,0 0-1,3-2 1,-2 0 53,0 0 0,0 0 0,0-1 0,0 1 0,0-1 0,0 0 0,-1 0 0,1 0 0,-1-1 0,0 1 0,0-1 0,-1 0 0,1 1 1,-1-1-1,1-1 0,-1 1 0,1-5 0,4-9 84,-1-1 1,6-36 0,0 0-184,-10 38 10,-2 17 52,0 0 0,0-1 0,0 1 0,0 0 0,-1 0 0,1 0 0,0-1 0,0 1 0,0 0 0,0 0 0,-1 0 1,1 0-1,0 0 0,0-1 0,0 1 0,-1 0 0,1 0 0,0 0 0,0 0 0,-1 0 0,1 0 0,0 0 0,0 0 0,-1 0 0,1 0 0,0 0 0,0 0 0,-1 0 0,1 0 0,0 0 0,0 0 0,0 0 1,-1 0-1,1 0 0,-3 1 8,1 0 0,0 1 0,0-1 0,0 0 0,0 1 0,0-1 0,0 1 0,0-1 0,-3 5 0,-7 9 23,1 1-1,1 0 1,-17 35-1,-17 56 26,41-101-53,0 3 10,0-4 1,1-1 0,1 0 0,-1 1 0,1 0-1,-1-1 1,2 1 0,-1 0 0,0-1 0,1 10 0,0-13-13,1 0 1,-1 0 0,1 0-1,-1 0 1,1 0-1,0-1 1,-1 1 0,1 0-1,0-1 1,0 1-1,0 0 1,-1-1 0,1 1-1,0-1 1,0 1 0,0-1-1,0 0 1,0 1-1,0-1 1,0 0 0,0 0-1,0 1 1,0-1-1,0 0 1,0 0 0,0 0-1,0 0 1,0 0 0,0-1-1,0 1 1,0 0-1,0 0 1,0-1 0,1 0-1,40-12 44,-39 12-46,103-49-5,18-8-109,-111 53 64,0 1 0,1 0 1,0 1-1,-1 0 1,1 1-1,0 1 1,20 0-1,-31 2 33,-1-1 1,1 1-1,-1-1 1,1 1-1,-1 0 1,1 0-1,-1 0 1,0 0-1,1 0 1,-1 0-1,0 1 1,0-1-1,0 1 0,0-1 1,0 1-1,-1 0 1,4 3-1,-5-4 21,1 0 0,0 0 0,-1 0-1,1 0 1,-1 0 0,0 0 0,1 0 0,-1 0-1,0 0 1,0 0 0,1 0 0,-1 0 0,0 0-1,0 0 1,0 0 0,0 0 0,0 0-1,-1 0 1,1 0 0,0 1 0,0-1 0,-1 0-1,1 0 1,-1 0 0,1 0 0,-1-1 0,1 1-1,-1 0 1,1 0 0,-1 0 0,0 0-1,0 0 1,1-1 0,-1 1 0,0 0 0,0-1-1,0 1 1,0-1 0,0 1 0,0-1-1,-1 2 1,1-2 14,1 0-1,-1 1 1,0-1-1,1 0 0,-1 0 1,1 1-1,-1-1 1,0 0-1,1 0 1,-1 0-1,1 0 1,-1 0-1,0 0 0,1 0 1,-1 0-1,1 0 1,-1 0-1,0 0 1,1 0-1,-1 0 0,1 0 1,-1-1-1,0 1 1,1 0-1,-1 0 1,1-1-1,-1 1 0,1 0 1,-1-1-1,1 1 1,-1-1-1,0 0 1,0 0 20,0-1 1,0 0 0,-1 0-1,2 0 1,-1 0 0,0-1-1,0 1 1,0 0 0,0-3-1,-3-48 486,4 52-503,-1-41 395,0 18-4,4-38 1,-3 60-436,0 1 1,0 0-1,0 0 1,1-1-1,-1 1 1,1 0-1,-1 0 1,1-1-1,-1 1 1,1 0-1,0 0 1,-1 0-1,1 0 1,0 0-1,0 0 1,0 0-1,0 0 1,0 0-1,0 0 1,0 1-1,0-1 1,0 0-1,2 0 1,2-1-215,0 1 1,-1 0 0,1 0 0,10-1 0,9-2 60,15-7-209,5-5-127</inkml:trace>
</inkml:ink>
</file>

<file path=ppt/ink/ink57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38:32.34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360 135 14907,'7'-8'469,"-1"0"-1,0 0 1,0-1 0,-1 0-1,0 0 1,6-15 0,-10 22-367,-1 0 0,1 0 1,-1 0-1,1 0 0,-1 0 0,0 0 1,0 0-1,0 0 0,0 0 0,0 0 1,0 0-1,-1 0 0,1 0 1,-1 0-1,1 0 0,-2-3 0,1 3-2,-1 1 0,1-1 0,-1 1 0,1-1 0,-1 1 0,1-1 0,-1 1 0,0 0 0,0 0 0,0 0-1,0 0 1,0 0 0,0 0 0,0 0 0,0 1 0,0-1 0,0 1 0,0-1 0,-3 1 0,-3-1-15,-1 1 1,1 0 0,-1 0 0,0 1-1,1 0 1,-1 1 0,1 0-1,0 0 1,0 1 0,0 0 0,0 0-1,0 1 1,0 0 0,1 0 0,0 1-1,0 0 1,-11 10 0,0 1-78,2 1 0,0 0 0,0 1 1,2 1-1,-15 25 0,11-14-15,1 1 0,3 1 1,-15 41-1,23-56 6,1 1 1,1 0-1,1-1 0,0 1 1,1 1-1,1-1 1,2 34-1,0-48 3,-1 1-1,1-1 1,0 0-1,0 0 1,1 0 0,-1 0-1,1 0 1,0 0-1,0 0 1,0 0 0,1-1-1,-1 1 1,1-1-1,0 1 1,-1-1 0,7 5-1,-4-5 1,0 0 0,0 0 0,0-1-1,1 1 1,-1-1 0,0 0 0,1-1 0,0 1-1,-1-1 1,1 0 0,7 0 0,2-1 1,1 0 1,-1-1 0,1-1-1,-1-1 1,0 0 0,1 0-1,-2-2 1,20-8-1,-24 9 7,-1-1-1,1 0 0,-2 0 0,1-1 0,9-8 0,-16 12-3,0 0 0,-1 0 0,1 0 0,0 0 0,-1 0 0,1 0 0,-1 0 0,0 0 0,0 0 0,0-1 0,0 1 0,1-4-1,-2 5 0,0 0 0,0-1-1,0 1 1,0-1 0,0 1-1,0-1 1,-1 1 0,1 0-1,0-1 1,-1 1 0,1-1-1,-1 1 1,0 0 0,1-1-1,-1 1 1,0 0 0,0 0-1,0 0 1,0 0 0,0 0-1,0 0 1,0 0 0,-1-1-1,-3-1 10,1 0-1,-1 0 0,0 1 1,0 0-1,0 0 0,0 0 0,-1 0 1,1 1-1,0 0 0,0 0 0,-1 0 1,1 1-1,-1 0 0,-9 1 1,8-1-9,0 1-1,0 0 1,0 0 0,0 1 0,1 0 0,-1 0 0,0 1 0,1-1 0,0 1 0,-12 8 0,17-10-8,0-1 0,0 1 0,0 0 1,0-1-1,0 1 0,1 0 0,-1 0 0,0 0 1,1 0-1,-1 0 0,0 0 0,1 0 1,-1 0-1,1 0 0,-1 2 0,1-3 1,0 1 1,0-1-1,0 1 0,0-1 1,0 1-1,0-1 0,0 1 1,1-1-1,-1 1 0,0-1 1,0 1-1,0-1 0,1 1 1,-1-1-1,0 0 0,1 1 1,-1-1-1,0 1 0,1-1 0,-1 0 1,0 1-1,1-1 0,-1 0 1,1 1-1,2 0-3,0 0-1,0 0 1,0 0 0,0 0-1,0 0 1,0-1 0,0 1-1,0-1 1,0 0 0,5 0-1,13-2-15,-1-1 0,0-1-1,0-1 1,-1 0 0,21-10 0,95-47-97,-46 19-51,-84 41 151,28-10-108,-32 12 122,-1 0-1,1 0 1,0-1 0,0 1 0,0 0-1,0 0 1,0 0 0,0 0 0,0 1 0,0-1-1,0 0 1,0 0 0,-1 0 0,1 1-1,0-1 1,0 0 0,0 1 0,0-1-1,-1 1 1,1-1 0,0 1 0,0-1-1,-1 1 1,1 0 0,0-1 0,-1 1-1,1 0 1,-1 0 0,1-1 0,-1 1-1,1 0 1,-1 0 0,1 1 0,0 4-5,-1 0 0,1 0 0,-1 1 0,-1-1 1,1 0-1,-1 0 0,0 1 0,-1-1 1,1 0-1,-4 8 0,-1 7 16,-10 33 61,10-38-60,1 1 1,0-1 0,2 1 0,0-1 0,-1 30-1,4-46-32,-1 0 1,1 1-1,0-1 0,0 0 0,0 1 0,0-1 0,0 0 0,0 1 0,0-1 0,0 0 1,0 0-1,0 1 0,0-1 0,0 0 0,1 1 0,-1-1 0,0 0 0,0 1 1,0-1-1,0 0 0,0 0 0,1 1 0,-1-1 0,0 0 0,0 0 0,0 1 1,1-1-1,-1 0 0,0 0 0,0 0 0,1 1 0,-1-1 0,0 0 0,0 0 0,1 0 1,-1 0-1,0 0 0,1 1 0,10-10-598,9-18 95,-3-3 113,2-6-142</inkml:trace>
</inkml:ink>
</file>

<file path=ppt/ink/ink57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38:32.88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1 581 13147,'1'4'268,"0"-1"0,0 1 0,0-1 0,1 1 0,-1-1 0,1 0 1,0 0-1,0 0 0,4 5 0,-4-7-135,-1 1 0,1-1 1,0 1-1,0-1 0,0 0 0,0 0 1,1 0-1,-1 0 0,0 0 0,0-1 1,0 1-1,1-1 0,-1 1 0,0-1 1,1 0-1,3 0 0,9-1 264,-1 0 0,0-2 0,0 1 0,0-2 0,0 0 0,18-8 0,1-2 190,44-27-1,-75 40-568,20-11 209,28-23 1,-45 31-194,0-1 0,0 1 1,0-1-1,-1 0 0,0 0 1,0 0-1,0-1 0,-1 1 1,1-1-1,3-10 1,-6 14-30,0 1 0,-1-1 0,1 0 0,-1 0 0,1 1 0,-1-1 0,0 0 0,0 0 0,0 0 0,0 1 0,0-1 0,0 0 0,0 0 0,-1 0 0,1 1 0,-1-1 0,1 0 0,-1 0 0,0 1 0,1-1 0,-1 1 0,0-1 0,0 1 0,0-1 0,0 1 0,-1-1 0,1 1 0,0 0 0,0 0 0,-1-1 0,1 1 0,-1 0 0,1 0 0,-3-1 0,0 1-4,0-1 0,0 1 0,0 0 0,0 0 0,0 0 1,0 1-1,-1-1 0,1 1 0,0 0 0,0 0 0,0 1 0,0-1 0,0 1 1,-8 2-1,0 1-16,1 1 1,-1 1 0,1 0 0,0 1 0,0 0 0,1 0 0,0 1 0,0 0-1,1 1 1,-13 14 0,16-15 6,0-1 0,1 1 0,-1 0 0,1 0 0,1 0-1,0 1 1,0 0 0,0 0 0,1 0 0,1 0 0,-1 0 0,2 1-1,-1-1 1,1 17 0,1-24 8,0 1-1,0 0 1,0-1-1,1 1 1,0 0-1,-1-1 1,1 1-1,0-1 1,0 1-1,0-1 1,1 0-1,-1 1 1,1-1-1,-1 0 1,1 0-1,0 0 1,-1 0-1,4 2 1,-1-1-1,0 0 0,0-1 0,0 0 0,1 0 0,-1 0 0,0-1 0,1 1 0,-1-1 0,1 0 0,4 0 0,6 0-1,0 0 0,0-1 0,0-1 0,0 0 0,27-7 0,-13 0 3,-1-1 0,0-2-1,0 0 1,-1-2 0,0-1 0,-1-1-1,29-23 1,-19 10 3,-1-2-1,-1-1 1,-2-1 0,30-41-1,-41 46 8,-1-2 0,24-46 0,-35 57-8,-1-1 1,0 0-1,-1 0 1,-2-1-1,6-28 1,-10 44-7,-1 1 0,1-1 0,-1 1 1,0-1-1,0 0 0,0 1 0,-1-1 1,1 1-1,-1-1 0,0 1 1,0-1-1,0 1 0,0-1 0,-1 1 1,1 0-1,-1 0 0,-3-6 1,3 8-2,-1-1 1,1 0 0,0 0 0,0 1 0,-1 0 0,1-1 0,0 1 0,-1 0-1,0 0 1,1 0 0,-1 1 0,1-1 0,-1 0 0,0 1 0,0 0 0,1 0-1,-1 0 1,0 0 0,1 0 0,-1 0 0,0 1 0,0-1 0,-3 2 0,-5 1-5,0 1 0,1 1 0,-1 0 0,1 0 0,0 1 0,0 0 1,0 0-1,1 1 0,0 1 0,0-1 0,1 2 0,-8 8 0,-1 4 19,1 1 1,1 0-1,0 1 0,-12 28 0,13-20 34,0 1 0,2 0 0,-7 35 0,15-54-33,2-1 0,-1 1-1,2 0 1,0 0 0,0 0 0,2 0-1,-1 0 1,2 0 0,-1-1 0,2 1-1,4 15 1,-5-23-56,0 0-1,1 0 0,-1 0 1,1 0-1,0-1 1,1 1-1,-1-1 0,1 0 1,0 0-1,0 0 0,0 0 1,1-1-1,-1 0 1,1 0-1,-1 0 0,1 0 1,0-1-1,0 0 0,1 0 1,-1 0-1,0 0 1,1-1-1,-1 0 0,1 0 1,-1-1-1,12 1 0,1-2-217,1 0 0,-1-1-1,1-1 1,-1-1-1,0-1 1,32-12-1,1-4-281</inkml:trace>
</inkml:ink>
</file>

<file path=ppt/ink/ink57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38:33.30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227 255 13387,'0'-1'84,"0"-1"0,0 1 0,0 0 0,0 0 0,0 0 0,0-1 0,0 1 0,-1 0 0,1 0 0,0 0 0,-1-1 0,1 1 0,0 0 0,-1 0 0,0 0 0,1 0 0,-1 0 0,0 0 1,1 0-1,-1 0 0,0 0 0,0 0 0,0 1 0,-1-2 0,0 1 3,0 1 1,1-1-1,-1 1 1,1 0-1,-1 0 1,0 0-1,1 0 1,-1 0-1,0 0 1,1 0-1,-1 1 0,1-1 1,-1 0-1,1 1 1,-1-1-1,-1 2 1,-5 1 199,1 1 1,-1 1 0,1-1-1,0 1 1,1 0-1,-9 9 1,-1 2 40,1 2-1,2-1 1,-1 2 0,-11 23-1,18-29-230,0 0-1,1 1 1,1 0-1,0 0 1,1 0-1,0 0 0,-2 23 1,6-32-66,0 0 0,0 1 0,0-1 0,0 0 1,1 1-1,0-1 0,3 10 0,-3-13-16,-1 0 0,1 0 0,0-1 0,0 1-1,0 0 1,0-1 0,1 1 0,-1-1 0,0 1 0,1-1 0,-1 1 0,1-1 0,-1 0-1,1 0 1,0 0 0,-1 0 0,1 0 0,0 0 0,0 0 0,0-1 0,0 1-1,-1 0 1,1-1 0,0 0 0,2 1 0,2-1 18,0 0-1,0-1 1,-1 1-1,1-1 1,0 0-1,0 0 1,-1-1-1,1 0 1,-1 0-1,0 0 1,10-6-1,4-4 96,30-23 0,-46 32-116,44-35 143,-2-2 0,-2-3 0,-2-1 0,-1-2 1,-3-2-1,-1-1 0,55-104 0,-89 149-151,0 0 1,0-1-1,-1 1 1,1-1-1,-1 0 0,0 1 1,0-1-1,0 0 0,0-7 1,-1 11-5,-1 0 0,1 1 0,0-1 0,0 1 0,0-1 0,0 1 0,0-1 0,0 1 1,-1-1-1,1 1 0,0 0 0,0-1 0,-1 1 0,1-1 0,0 1 0,-1-1 0,1 1 0,0 0 0,-1-1 0,1 1 0,0 0 1,-1-1-1,1 1 0,-1 0 0,1 0 0,-1-1 0,1 1 0,-1 0 0,1 0 0,-2 0 0,0 0-1,0 0-1,0 0 0,0 1 0,0-1 1,0 1-1,0-1 0,0 1 1,0 0-1,1 0 0,-1 0 1,0 0-1,-3 2 0,-7 6 3,0 1 0,1 1-1,0-1 1,1 1 0,0 1-1,0 0 1,1 1 0,-7 14 0,-1 3 40,1 2 0,-18 49 1,26-57-143,0 1 0,2 0-1,-3 28 1,7-44 36,1 0 1,1 1-1,0-1 0,0 1 0,1-1 0,0 1 0,1-1 0,0 0 0,0 0 1,1 0-1,6 14 0,5-4-195</inkml:trace>
</inkml:ink>
</file>

<file path=ppt/ink/ink57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38:33.90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254 2 16291,'-3'-1'2062,"-3"7"-1596,-9 21 344,1 0 0,2 0 0,-12 38 0,11-32-556,-41 120 172,-45 210 0,94-341-481,-3 34-1,10-44-53,4-18 5,11-24-65,121-313-784,-55 122 555,-81 215 386,4-10-46,1 1 1,1 0-1,16-26 1,-22 38 42,1 0-1,0 0 1,-1 0-1,1 0 1,0 0-1,1 1 1,-1-1-1,0 1 1,5-2-1,-6 3 8,1 0-1,-1 0 0,0 1 0,0-1 0,1 1 0,-1-1 0,0 1 0,0 0 0,1 0 1,-1 0-1,0 0 0,1 0 0,-1 1 0,0-1 0,0 1 0,1 0 0,2 1 0,3 2-21,1 0-1,-1 1 1,1 1-1,-2-1 0,1 1 1,-1 0-1,1 1 0,11 14 1,-14-15 36,-1 0 0,0 0 0,0 0 1,0 1-1,0 0 0,-1-1 0,0 1 1,-1 0-1,1 1 0,-1-1 0,-1 0 1,2 9-1,-3-13 15,0 0 1,0 0 0,-1 0 0,1 0-1,-1-1 1,1 1 0,-1 0-1,0 0 1,0 0 0,0 0 0,-1-1-1,1 1 1,0-1 0,-1 1-1,-3 3 1,2-2 22,-1 0-1,-1 0 0,1-1 1,0 0-1,-1 1 1,0-1-1,-8 4 1,-3-1 47,0 0 1,0-1-1,0-1 0,-27 4 1,31-6-297,-1-1 0,0 0 0,1 0-1,-1-1 1,-18-3 0,31 3 188,-1 0 1,1 0-1,-1 0 0,0 0 0,1 0 1,-1 0-1,1 0 0,-1-1 1,1 1-1,-1 0 0,1 0 0,-1 0 1,1-1-1,-1 1 0,1 0 0,0-1 1,-1 1-1,1 0 0,-1-1 1,1 1-1,0-1 0,-1 1 0,1-1 1,0 1-1,-1 0 0,1-1 0,0 1 1,0-1-1,-1 0 0,1 1 1,0-1-1,0 1 0,0-1 0,0 1 1,0-1-1,0 0 0,7-5-395</inkml:trace>
</inkml:ink>
</file>

<file path=ppt/ink/ink57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38:34.59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146 248 14779,'0'-1'43,"-1"1"1,1-1-1,-1 1 0,1-1 0,-1 1 0,0 0 1,1-1-1,-1 1 0,0 0 0,0-1 0,1 1 1,-1 0-1,0 0 0,1-1 0,-1 1 0,0 0 1,0 0-1,0 0 0,1 0 0,-1 0 0,0 0 1,0 0-1,1 1 0,-1-1 0,0 0 1,0 0-1,1 1 0,-1-1 0,0 0 0,1 1 1,-1-1-1,0 0 0,0 2 0,-26 17 150,16-6-21,0-1 0,0 2 0,1-1 0,1 2 0,-14 27 0,20-36-153,0 0 0,0 0 0,1 1 1,0-1-1,0 0 0,1 1 1,-1 0-1,2-1 0,-1 1 0,1 0 1,0-1-1,0 1 0,0 0 1,1-1-1,0 1 0,1 0 1,3 10-1,-3-14 8,-1 0 1,1 0 0,-1-1-1,1 1 1,0-1-1,0 1 1,0-1-1,0 0 1,0 0 0,1 0-1,-1 0 1,1 0-1,-1 0 1,1-1-1,-1 1 1,1-1 0,0 0-1,4 2 1,-2-2 29,0-1 0,0 1 0,0-1 0,1 1 0,-1-1-1,0-1 1,0 1 0,0-1 0,0 0 0,6-2 0,2-1 116,0-1-1,0-1 1,0 0 0,-1 0-1,0-1 1,0-1-1,13-11 1,-14 9-68,-1 0-1,-1-1 1,1 0-1,-2-1 1,0 1 0,0-2-1,-1 1 1,0-1-1,-1 0 1,-1 0-1,0-1 1,-1 0 0,0 0-1,-1 0 1,0 0-1,-2 0 1,1-1 0,-2-15-1,0 28-110,0 0-1,0-1 1,-1 1 0,1 0-1,-1 0 1,1 0 0,-1 0-1,0 1 1,0-1 0,0 0-1,0 0 1,0 0 0,0 1-1,-2-3 1,3 4 0,0 0 0,0 0 1,-1-1-1,1 1 0,0 0 0,-1 0 0,1 0 0,0-1 1,-1 1-1,1 0 0,-1 0 0,1 0 0,0 0 0,-1 0 1,1 0-1,0 0 0,-1 0 0,1 0 0,-1 0 0,1 0 1,0 0-1,-1 0 0,1 0 0,0 0 0,-1 0 0,0 1 1,0 0-8,0-1 1,0 1 0,0 0-1,0 0 1,0 0 0,0 0 0,1 0-1,-1 0 1,0 0 0,1 0 0,-1 1-1,0 0 1,-1 3-15,0 0-1,0 1 1,0-1 0,1 0-1,0 1 1,0-1 0,1 1 0,0-1-1,-1 1 1,2-1 0,-1 1-1,2 6 1,-2-10 25,1 0-1,-1 0 1,1 0-1,-1 0 1,1 0 0,0 0-1,0-1 1,0 1 0,0 0-1,0 0 1,0-1 0,1 1-1,-1-1 1,0 1-1,1-1 1,-1 1 0,1-1-1,0 0 1,-1 0 0,1 0-1,0 0 1,0 0-1,0 0 1,0 0 0,0-1-1,0 1 1,0-1 0,0 1-1,0-1 1,0 0 0,0 0-1,0 0 1,0 0-1,0 0 1,0 0 0,3-1-1,6-2 17,1 0-1,-1 0 1,0-1 0,0-1-1,0 0 1,-1 0-1,17-12 1,65-54 160,-1-10 6,-78 68-160,0-1 0,-1 0-1,-1-1 1,14-21 0,-24 35-22,-1 0 0,1-1 0,0 1 0,0 0 0,-1 0 1,1-1-1,-1 1 0,1 0 0,-1-1 0,0 1 0,1-1 1,-1 1-1,0 0 0,0-1 0,0 1 0,0-1 0,0-1 1,-1 3-2,1-1 1,-1 1-1,1 0 1,0-1 0,-1 1-1,1 0 1,-1-1-1,1 1 1,-1 0 0,1 0-1,-1 0 1,1-1-1,-1 1 1,1 0 0,-1 0-1,0 0 1,1 0-1,-1 0 1,1 0 0,-1 0-1,1 0 1,-1 0-1,1 0 1,-1 0 0,1 1-1,-1-1 1,1 0-1,-2 0 1,-4 3-16,1-1-1,-1 0 1,0 1 0,1 0 0,-1 1-1,-6 5 1,-8 9 18,1 1 0,1 1 0,0 0 0,2 2 0,1 0-1,0 0 1,2 2 0,0-1 0,2 2 0,1 0 0,0 0 0,2 0 0,-5 33 0,11-51 10,2 0 1,-1 0-1,1 0 1,0 1-1,0-1 1,1 0-1,0 0 1,0 0-1,1 0 1,3 9-1,-4-13-6,1 0 0,-1 0 0,1-1 0,-1 1-1,1-1 1,0 1 0,0-1 0,1 0 0,-1 1 0,0-1 0,1 0 0,-1-1-1,1 1 1,0 0 0,-1-1 0,1 1 0,0-1 0,0 0 0,0 0 0,0 0-1,0-1 1,0 1 0,0 0 0,0-1 0,4 0 0,4 0-2,-1-1 1,1 0 0,-1-1-1,1 0 1,-1-1 0,0 0-1,0-1 1,0 0 0,0 0-1,0-1 1,-1 0 0,0-1-1,16-12 1,-7 3 1,0-2-1,0 1 1,-2-2-1,0 0 1,14-22-1,-4-3-27,-24 40 22,-1 0-1,0 0 1,1 0 0,-1 0-1,-1 0 1,1-1 0,0 1-1,-1 0 1,1 0 0,-1 0-1,0-1 1,0-4 0,-1 8 2,1 0 0,0-1 0,0 1 1,0 0-1,0 0 0,-1 0 1,1 0-1,0 0 0,0-1 0,0 1 1,-1 0-1,1 0 0,0 0 0,0 0 1,0 0-1,-1 0 0,1 0 0,0 0 1,0 0-1,-1 0 0,1 0 0,0 0 1,0 0-1,-1 0 0,1 0 0,0 0 1,0 0-1,0 0 0,-1 0 0,1 0 1,0 0-1,0 0 0,0 1 0,-1-1 1,1 0-1,0 0 0,0 0 0,0 0 1,-1 0-1,1 1 0,0-1 0,0 0 1,0 0-1,0 0 0,0 1 0,0-1 1,-1 0-1,1 0 0,0 0 1,0 1-1,-10 11 23,-1 3 28,1 1 1,1 0-1,1 1 1,0 0-1,1 0 1,1 1-1,1 0 1,0 0-1,1 0 1,-1 25 0,4-38-28,1 0 1,0 0-1,0 0 1,1 0-1,0 0 1,0 0 0,0 0-1,0 0 1,1 0-1,3 7 1,-4-10-19,0 0-1,0 0 1,1 0-1,-1 0 1,1 0-1,0 0 1,0 0 0,-1-1-1,1 1 1,0-1-1,0 0 1,0 1-1,1-1 1,-1 0 0,0 0-1,0 0 1,1-1-1,-1 1 1,0 0-1,1-1 1,-1 0-1,1 1 1,3-1 0,1-1-125,1 1 0,-1-2 1,1 1-1,-1-1 0,0 0 0,0 0 1,1-1-1,-2 0 0,1-1 1,0 1-1,-1-1 0,1 0 1,8-9-1,-1 1-94,0 0 0,-1-1 0,-1-1-1,16-21 1,8-20-303</inkml:trace>
</inkml:ink>
</file>

<file path=ppt/ink/ink57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38:35.50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276 1 16396,'-2'0'109,"-1"1"0,1 0 0,0-1 0,-1 1 1,1 0-1,0 0 0,0 0 0,0 1 0,0-1 1,0 1-1,0-1 0,0 1 0,0-1 0,1 1 1,-1 0-1,0 0 0,1 0 0,0 0 0,-3 4 1,-24 49 529,22-41-236,-43 96 718,5 2 1,-51 205-1,91-302-1086,1 0 0,1 1 0,0-1 0,1 19 0,1-33-33,0 0 0,0 0-1,0 0 1,0 0 0,0 0 0,0 0 0,0 0-1,1 0 1,-1 0 0,0 0 0,1 0 0,-1 0 0,1 0-1,-1 0 1,1-1 0,-1 1 0,1 0 0,-1 0-1,1 0 1,0-1 0,0 1 0,-1 0 0,3 0 0,-2 0-4,0-1 0,0 0 1,0 0-1,0 0 0,0 0 1,0 0-1,0 0 1,1 0-1,-1-1 0,0 1 1,0 0-1,0-1 0,0 1 1,0 0-1,0-1 1,0 1-1,0-1 0,1 0 1,3-3-19,0 0 1,0 0-1,-1 0 1,1-1-1,-1 1 0,6-8 1,6-18-68,0 0 1,-2 0-1,-2-2 0,-1 1 0,9-40 1,-14 44-51,-1-1 0,-2 0 1,1-52-1,16 116-135,-16-28 251,1 0 0,0-1 0,1 1 0,0-1 0,0 0 0,0 0 0,1-1 0,0 0 0,0 0 0,1 0 0,0-1 0,0 0 0,9 3 0,-11-5 21,1-1 0,0 0 1,0 0-1,0 0 0,0-1 0,0 0 0,0-1 0,0 0 1,0 0-1,0 0 0,0-1 0,0 0 0,0 0 1,0-1-1,0 0 0,0 0 0,12-6 0,-5 0 16,-1 0-1,0-1 0,0 0 1,-1-1-1,0-1 1,-1 0-1,0 0 0,-1-1 1,0 0-1,-1-1 0,0 0 1,-1-1-1,-1 0 1,7-14-1,-12 19 8,-7 13-11,-8 14-6,-3 12 16,2 1 0,1 1 0,1 0 0,1 0-1,3 1 1,0 0 0,-3 44 0,11-74-21,1 34 57,-1-36-56,0-1 0,0 1 0,0 0-1,0-1 1,0 1 0,0 0-1,0-1 1,0 1 0,1 0-1,-1-1 1,0 1 0,0 0-1,1-1 1,-1 1 0,0-1-1,1 1 1,-1-1 0,1 1-1,-1 0 1,1-1 0,-1 0 0,1 1-1,-1-1 1,1 1 0,-1-1-1,1 0 1,0 1 0,-1-1-1,1 0 1,0 1 0,-1-1-1,1 0 1,0 0 0,-1 0-1,1 0 1,0 0 0,-1 0 0,1 0-1,0 0 1,-1 0 0,1 0-1,0 0 1,-1 0 0,1 0-1,0-1 1,0 1 0,3-2-9,1-1 0,-1 1-1,0-1 1,-1 0 0,1 0 0,0 0 0,-1-1 0,0 1 0,6-8 0,24-41-63,-25 39 53,33-59-225,-3-2-1,-4-1 0,-3-2 0,28-101 1,-58 173 209,1-1 0,-1 1 1,0-1-1,0 0 0,0 0 1,-1 1-1,0-11 0,0 15 32,0 1 0,0 0-1,-1 0 1,1 0 0,0-1-1,0 1 1,0 0 0,0 0-1,-1 0 1,1-1 0,0 1-1,0 0 1,0 0 0,-1 0-1,1 0 1,0 0-1,0 0 1,0-1 0,-1 1-1,1 0 1,0 0 0,0 0-1,-1 0 1,1 0 0,0 0-1,0 0 1,-1 0 0,1 0-1,0 0 1,0 0 0,-1 0-1,1 0 1,0 0 0,0 1-1,-1-1 1,1 0 0,0 0-1,0 0 1,-1 0 0,1 0-1,0 0 1,0 1-1,0-1 1,-1 0 0,1 0-1,0 0 1,0 1 0,0-1-1,-12 12 18,-3 11 141,1 0-1,2 1 1,-14 34 0,-22 81 396,5 21-16,38-132-448,0 0 0,2 0-1,1 49 1,2-72-81,0-1-1,1 0 0,0 1 1,-1-1-1,1 0 1,1 0-1,-1 1 0,1-1 1,-1 0-1,3 3 1,-3-6-4,0 0 1,0 0 0,0 0 0,0 0-1,0 0 1,0 0 0,0-1-1,0 1 1,0 0 0,0-1 0,0 1-1,0-1 1,0 1 0,1-1 0,-1 1-1,0-1 1,0 0 0,1 0 0,-1 0-1,0 0 1,0 0 0,1 0 0,-1 0-1,0 0 1,0 0 0,1 0-1,-1-1 1,0 1 0,0-1 0,0 1-1,1-1 1,-1 1 0,0-1 0,0 1-1,0-1 1,0 0 0,1-1 0,16-12 90,0-1 1,-2 0 0,0-1 0,0-1 0,22-33-1,-10 13 61,71-92 347,75-86-17,-174 215-501,0 0 0,0 0 1,0 0-1,0 0 0,0 0 1,0 0-1,0 0 1,0 0-1,0 0 0,0 0 1,0 1-1,0-1 0,0 0 1,0 0-1,0 0 1,0 0-1,0 0 0,0 0 1,0 0-1,0 0 0,0 0 1,0 0-1,0 0 1,0 0-1,0 0 0,0 0 1,0 0-1,0 0 0,0 0 1,0 0-1,0 0 0,0 0 1,0 0-1,0 0 1,0 0-1,1 1 0,-1-1 1,0 0-1,0 0 0,0 0 1,0 0-1,-5 11-297,-7 15-143,2-8 20,-4 9-383,-1-1-1,-1 0 0,-34 40 0,27-43 256</inkml:trace>
</inkml:ink>
</file>

<file path=ppt/ink/ink57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38:35.91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1115 767 13235,'12'29'2200,"-1"1"-1151,2 5-417,4 3 1984,3 1-1488,2-3-135,-1-6-577,1-4-296,-2-9-536,0-7 1696,-3-9-1272,-3-4 64,-9-15 8</inkml:trace>
  <inkml:trace contextRef="#ctx0" brushRef="#br0" timeOffset="1">4 1 19692,'-4'8'1481,"17"-2"-1201,-4-2-240,6 1 1440,4-5-1072,2-5-48,1 0-64</inkml:trace>
</inkml:ink>
</file>

<file path=ppt/ink/ink57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38:36.60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32 0 18996,'-2'3'1560,"-6"11"-1208,1 11-143,0 15 607,3 6-224,1 10-392,4 0-168,5 1-304,6-4-176,3-12-280,1-9-153,0-16 1858,-2-8-1209,-4-8-17,-7-1-55</inkml:trace>
</inkml:ink>
</file>

<file path=ppt/ink/ink57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38:37.01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0 125 16299,'32'0'1457,"15"-6"-929,5-4-216,14 1 536,2-3-224,8 0-480,-1-1-360,-8-4 280,-9-5-88,-12-2-192</inkml:trace>
</inkml:ink>
</file>

<file path=ppt/ink/ink5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04:56.44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1 255 11354,'12'-43'3787,"-6"21"-2075,1 0 0,16-35 0,-20 52-1569,-1 0 1,1 1 0,0-1 0,0 0 0,1 1 0,-1 0 0,1 0-1,0 0 1,0 0 0,1 0 0,-1 1 0,1 0 0,-1 0 0,1 0-1,0 0 1,6-1 0,-10 3-135,0 1-1,1-1 1,-1 1 0,0 0-1,1 0 1,-1-1 0,0 1-1,1 0 1,-1 0 0,0 0-1,1 0 1,-1 0 0,0 1-1,1-1 1,-1 0 0,0 1-1,1-1 1,-1 1 0,0-1-1,0 1 1,1-1 0,-1 1-1,0 0 1,2 1 0,-2 0-8,1 0 0,0 1 0,-1-1 0,1 0 0,-1 1 0,0-1 0,0 1 0,0-1 1,0 1-1,0 0 0,0 3 0,1 7-32,-1 0 0,0 0 0,-3 25 0,-1-6 103,-2 0 0,-2-1 1,-18 56-1,29-109 1051,0 0 1,1-44-1,-2 24-738,8-116-83,-11 157-313,0 0 1,0 1 0,0-1-1,0 0 1,1 0 0,-1 0-1,0 1 1,1-1 0,-1 0-1,0 0 1,1 1 0,-1-1-1,1 0 1,-1 1 0,1-1-1,0 0 1,-1 1-1,1-1 1,-1 1 0,1-1-1,0 1 1,0 0 0,-1-1-1,1 1 1,0-1 0,0 1-1,-1 0 1,1 0 0,0 0-1,0-1 1,0 1 0,-1 0-1,1 0 1,0 0 0,0 0-1,0 0 1,0 0-1,1 1 1,4 0-59,0 0 0,1 1-1,-1 0 1,7 3 0,-2-1-37,8 2-372,0-1-1,1 0 1,33 3 0,-46-7 351,-1-1-1,0 0 1,1 0-1,-1 0 1,0-1 0,1 0-1,-1 0 1,0 0-1,0-1 1,0 0-1,0-1 1,0 1-1,0-1 1,-1 0 0,10-7-1,6-14-497</inkml:trace>
</inkml:ink>
</file>

<file path=ppt/ink/ink58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38:37.46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364 28 16668,'5'-10'1448,"-10"14"-1048,-10 8-160,-9 15 824,-5 7-416,-5 18-168,-5 8-87,-2 10-113,0 5-16,3-4-8,0-3-96,10-14-528,5-6-344,11-30 616,11-19-137,14-32-103</inkml:trace>
  <inkml:trace contextRef="#ctx0" brushRef="#br0" timeOffset="1">298 1 17756,'8'13'1312,"-5"15"-1000,-1 7-104,0 15 344,0 6-168,2 8-64,2 3-47,4 2-81,1-1-64,7-4-152,2-4-80,1-11-161,1-6-95,-1-14-320,-2-6-160,-8-13 568,-2-5-168,-15-3-24</inkml:trace>
</inkml:ink>
</file>

<file path=ppt/ink/ink58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38:37.84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24 16644,'16'15'1480,"19"-5"-1000,6-1-184,15-3 496,11-3-208,11-6-216,2-2-256,-3-6-672,-5-2 544,-2-1-152,-7-6-96</inkml:trace>
</inkml:ink>
</file>

<file path=ppt/ink/ink58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38:38.23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163 88 11787,'-16'19'480,"0"2"0,1 0 0,2 0 0,0 2 0,1 0 0,1 0 1,1 1-1,-8 29 0,8-15-56,1 0 0,2 0 0,2 1 0,-2 66 0,7-92-351,0-8-8,0 0 0,0 1 0,0-1 0,0 1 0,1-1 0,0 0 0,0 1-1,3 5 1,-4-11-48,0 1-1,0-1 0,0 1 0,1-1 0,-1 1 1,0-1-1,0 1 0,1-1 0,-1 1 0,0-1 0,0 1 1,1-1-1,-1 0 0,1 1 0,-1-1 0,0 1 1,1-1-1,-1 0 0,1 0 0,-1 1 0,1-1 1,-1 0-1,1 0 0,-1 1 0,1-1 0,-1 0 1,1 0-1,0 0 0,-1 0 0,1 0 0,-1 0 0,1 0 1,-1 0-1,1 0 0,-1 0 0,1 0 0,-1 0 1,1 0-1,0-1 0,-1 1 0,1 0 0,-1 0 1,1-1-1,1 0 35,0-1 0,1 0 0,-1 0-1,0 0 1,-1 0 0,1 0 0,0 0 0,-1 0 0,2-3 0,7-13 144,-2 0 0,0-1 0,-1 0 0,-1 0 0,7-33-1,-7 11 81,4-74-1,-9 77-176,-6-49 0,4 73-79,-1 0 0,-1 1 0,-1-1 1,0 1-1,0-1 0,-12-21 0,15 32-19,-1 0-1,0 0 0,0 0 0,0 1 0,0-1 1,-1 1-1,1 0 0,0-1 0,-1 1 1,0 0-1,-5-3 0,7 5-1,0-1 1,0 1-1,1 0 1,-1 0-1,0 0 1,0-1-1,0 1 1,1 0-1,-1 0 0,0 0 1,0 0-1,0 0 1,0 0-1,0 1 1,1-1-1,-1 0 1,0 0-1,0 0 1,-1 1-1,1 0 0,0 0 0,0 0-1,0 0 1,0 0 0,0 0 0,0 0-1,1 0 1,-1 0 0,0 0 0,0 1 0,1-1-1,-1 0 1,1 0 0,-1 1 0,0 1-1,0 1 0,0 0-1,1 0 1,-1 0-1,1-1 1,-1 1 0,1 0-1,0 0 1,0 0-1,1 0 1,-1 0-1,1-1 1,0 1-1,0 0 1,0 0-1,1-1 1,2 6-1,-1-4 4,0-1 0,0 1 0,1-1 0,0 0-1,0 0 1,0 0 0,0-1 0,0 0 0,1 0 0,8 5-1,-2-3 10,0 0 0,1 0 1,0-1-1,0-1 0,0 0 0,0-1 0,1 0 0,-1-1 0,24 0 0,-17-3 12,1-1 1,0 0-1,-1-2 1,1 0 0,-1-1-1,-1-1 1,1 0-1,17-11 1,-21 9 5,-1 0 1,1-1-1,-2 0 0,1-1 1,-1 0-1,-1-1 1,0-1-1,-1 0 0,15-23 1,-14 14 4,-12 22-32,0 0 1,0 0-1,0 1 0,-1-1 1,1 0-1,0 0 0,0 0 1,-1 0-1,1 0 1,0 0-1,0 0 0,0 0 1,-1 0-1,1 0 0,0 0 1,0 0-1,-1 0 1,1 0-1,0 0 0,0-1 1,0 1-1,-1 0 0,1 0 1,0 0-1,0 0 0,0 0 1,-1 0-1,1-1 1,0 1-1,0 0 0,0 0 1,0 0-1,-1 0 0,1-1 1,0 1-1,0 0 1,0 0-1,0 0 0,0-1 1,0 1-1,0 0 0,0 0 1,0-1-1,0 1 1,-1 0-1,1 0 0,0 0 1,0-1-1,0 1 0,1 0 1,-1 0-1,0-1 0,0 1 1,-7 7-4,1 1-1,0 0 1,1 0 0,-1 0-1,2 1 1,-1 0 0,1 0 0,1 0-1,-4 13 1,2-9 1,-11 36-51,2 0 1,2 1-1,2 1 0,3 0 1,2 0-1,2 0 0,5 79 1,-2-116-42,2 0 1,-1 0 0,1 0-1,1 0 1,1-1 0,0 1-1,0-1 1,2 0 0,6 12-1,5-2-173</inkml:trace>
</inkml:ink>
</file>

<file path=ppt/ink/ink58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38:38.63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4 280 14827,'0'1'46,"-1"0"0,1-1 0,0 1 0,-1 0 0,1-1 0,0 1 0,-1 0 0,1 0 0,0 0 0,0-1 1,0 1-1,-1 0 0,1 0 0,0 0 0,0-1 0,0 1 0,0 0 0,1 0 0,-1 0 0,0-1 0,0 1 0,0 0 0,1 0 0,-1 0 0,0-1 0,1 1 0,-1 0 0,1-1 0,-1 1 0,1 0 0,-1-1 0,1 1 0,-1-1 0,1 1 0,-1 0 0,1-1 0,0 0 0,0 1 0,-1-1 0,1 1 0,0-1 1,1 1-1,4 1 78,0 0 1,1 0-1,0-1 1,-1 0 0,9 0-1,38 3 1081,84-6-1,62-15 239,-144 11-1104,219-23 958,711-56-136,-859 81-1487,148-10-541,-192 7 109,99-23 0,-166 27 467,0-1 0,0 0 0,-1-1 0,1 0 0,25-15 0,-39 19 265,1 0-1,0 0 1,0-1-1,0 1 1,-1-1-1,1 1 1,-1-1-1,1 0 1,-1 1-1,0-1 1,0 0-1,0 0 1,0 0-1,0 0 1,0 0 0,0 0-1,-1 0 1,1 0-1,-1-1 1,1 1-1,-1 0 1,0 0-1,0 0 1,0-1-1,0 1 1,0 0-1,-1-4 1,-16-25-305</inkml:trace>
</inkml:ink>
</file>

<file path=ppt/ink/ink58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39:33.68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10 84 13259,'0'0'89,"-1"0"0,1 0-1,-1 0 1,1-1 0,0 1 0,-1 0 0,1 0 0,-1 0 0,1 0 0,0-1 0,-1 1-1,1 0 1,-1 0 0,1-1 0,0 1 0,-1 0 0,1 0 0,0-1 0,0 1 0,-1-1-1,1 1 1,0 0 0,0-1 0,-1 1 0,1 0 0,0-1 0,0 1 0,0-1 0,0 1-1,0-1 1,-1 1 0,1 0 0,0-2 0,9-14 1671,19-10-440,-20 21-1233,-1 1 0,1 1 0,0-1 0,0 1 0,1 0 0,-1 1 0,1 0 0,-1 0 0,1 1 0,14-1 0,-18 2-75,-1 0 0,0 0 0,0 0 0,1 1 0,-1-1 0,0 1 0,0 0 0,0 0 0,0 1 0,0-1 0,0 1 0,0 0 0,0 0 0,-1 0 0,1 0 0,-1 1 0,1-1 0,-1 1 0,0 0 0,0 0 0,0 0 0,-1 0 0,1 1 0,2 3 0,-4-3-6,0-1-1,0 0 1,0 0 0,-1 1 0,1-1 0,-1 0 0,0 1-1,0-1 1,0 1 0,0-1 0,0 0 0,-1 1 0,0-1-1,1 0 1,-1 1 0,-1-1 0,1 0 0,0 0 0,-1 0-1,-2 4 1,-5 8 61,-1-1 0,-20 23-1,21-27-15,-40 44 215,30-35-94,1 0 1,1 1-1,1 1 1,-14 25-1,29-45-158,0 1 0,0 0-1,0 0 1,0 0-1,1 0 1,-1 0 0,0 0-1,1 0 1,0 0 0,-1 0-1,1 0 1,0 0-1,0 0 1,0 0 0,0 0-1,1 0 1,-1 0-1,0 0 1,1 0 0,-1 0-1,2 3 1,0-3-6,-1 1 0,1-1 1,0 0-1,0 0 0,0 0 1,1 0-1,-1 0 0,0 0 0,1 0 1,-1-1-1,1 1 0,-1-1 1,4 2-1,9 2 23,1-1 0,-1 0 1,1-1-1,20 2 0,-33-4-17,23 1 119,0 0 0,0-2 0,0-1 0,0-1 1,30-6-1,-56 8-128,0 0-1,0 0 1,0 0 0,0 0 0,1 0 0,-1 0-1,0 0 1,0 0 0,0 0 0,0-1 0,0 1-1,0 0 1,0 0 0,1 0 0,-1 0 0,0 0 0,0 0-1,0 0 1,0-1 0,0 1 0,0 0 0,0 0-1,0 0 1,0 0 0,0 0 0,0-1 0,0 1-1,0 0 1,0 0 0,0 0 0,0 0 0,0-1-1,0 1 1,0 0 0,0 0 0,0 0 0,0 0 0,0 0-1,0-1 1,0 1 0,0 0 0,0 0 0,0 0-1,0 0 1,0 0 0,-1 0 0,1-1 0,0 1-1,0 0 1,0 0 0,0 0 0,0 0 0,0 0 0,-1 0-1,1 0 1,0 0 0,-11-12-440,2 3 330,-3-9 19,1-4-61</inkml:trace>
</inkml:ink>
</file>

<file path=ppt/ink/ink58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39:36.16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1258 3 13947,'-86'-3'620,"0"5"0,0 3 0,-92 18 1,121-13-353,2 3 0,0 3 0,-91 38 1,105-35-150,0 1 0,1 3 0,2 1 0,0 2 1,-39 35-1,55-40-85,1 1 0,1 0 0,0 2 0,2 0 0,1 1 0,1 1 0,1 1 0,1 0 0,2 1 0,1 0 0,1 1 0,-8 33 0,11-28-28,2 0 1,1 1-1,2-1 0,1 1 1,1 0-1,3-1 1,0 1-1,2-1 0,2 0 1,15 48-1,-9-48-19,1 0 1,2 0-1,1-2 0,2 0 1,1-1-1,1 0 0,2-2 0,1-1 1,1-1-1,1-1 0,1-1 1,2-1-1,0-2 0,1-1 1,2-1-1,0-2 0,0-1 0,2-1 1,0-2-1,1-2 0,0-1 1,1-1-1,0-2 0,72 6 1,-62-13 58,-1-2 1,0-2 0,1-2-1,-1-1 1,-1-3-1,47-15 1,-21 0 145,-1-2 0,126-70 0,-134 60 7,-1-2-1,-2-3 0,-2-2 0,83-84 0,-104 90-69,-2-1-1,-1-2 0,-2-2 0,-2 0 0,-2-2 1,-2-1-1,21-53 0,-37 78-100,-1-1-1,-1 1 1,-1-1 0,-1 0-1,-1 0 1,1-38 0,-5 43-46,0 1 1,-1 0 0,0 0 0,-1 0-1,-1 0 1,-1 0 0,0 1 0,-1-1-1,-13-23 1,4 15-138,0 1 0,-2 1 0,0 0 0,-1 1 0,-2 1 0,1 1 0,-2 1 0,-1 1 0,0 0 0,-1 2 0,-48-23 0,26 18-219,0 2-1,-1 1 1,-1 3 0,0 2-1,-88-9 1,17 13-315</inkml:trace>
</inkml:ink>
</file>

<file path=ppt/ink/ink58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39:40.47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 4 13803,'-1'-3'1304,"4"3"-1024,-2 7-152,-1 6 1321,0 14-1441,3 13-24,1 8 16,2 3-8,0 6 8,2-1 0,-2-4 0,1-3-40,-5-13-224,-2-8 160,-5-11 48,-5 1-16,-3-10-57</inkml:trace>
</inkml:ink>
</file>

<file path=ppt/ink/ink58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39:40.85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71 13259,'3'0'1096,"16"0"-672,5 0-112,15-5 496,7 1-287,15-2-129,8 2-64,7-5-384,-1-2 224,-1-2-144,-1-6-72</inkml:trace>
</inkml:ink>
</file>

<file path=ppt/ink/ink58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39:41.24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280 42 16444,'-15'12'1160,"-9"9"-960,-6 5-72,-2 8 248,-2 4-160,1 8-56,1 1 16,8-1-144,2-3-120,8-5-224,0-5-96,8-15-200,6-16-128,0-9 464,7-16-169,8-15-55</inkml:trace>
  <inkml:trace contextRef="#ctx0" brushRef="#br0" timeOffset="1">225 19 12763,'2'-2'159,"0"0"0,0 0 0,0 0 1,0 0-1,1 0 0,-1 1 1,6-3-1,-8 3-135,0 1 0,1 0 1,-1 0-1,0 0 0,1 0 0,-1 0 0,0 0 1,1 0-1,-1 0 0,0 0 0,1 0 1,-1 0-1,0 0 0,1 0 0,-1 0 1,0 0-1,1 0 0,-1 0 0,0 1 1,1-1-1,-1 0 0,0 0 0,0 0 1,1 0-1,-1 1 0,1-1 0,3 16 698,-3 71 749,-1-33-1067,8 64 0,10-7-255,6 49-730,-23-149 536,0 1 0,-1 0 0,0-1 0,-1 1 0,-3 13 0,-4 7-141</inkml:trace>
</inkml:ink>
</file>

<file path=ppt/ink/ink58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39:41.63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0 146 14355,'10'-5'1376,"12"3"-960,11-4-119,3-1 599,12 2-472,5-2-88,12-1 0,2 0-96,-4-2-416,-3 0-264,-4-7 352,2-7-48,-1-12-88</inkml:trace>
</inkml:ink>
</file>

<file path=ppt/ink/ink5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04:56.85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139 1 16043,'4'3'1457,"-1"11"-897,-3 2-184,-1 11 712,1 3-400,0 10-208,3 5 9,-2 9-177,2 2-80,-3 7-152,-3 0-80,-8 2-144,-8-1-192,-15-4 288,-5-5-64,-7-12-25</inkml:trace>
</inkml:ink>
</file>

<file path=ppt/ink/ink59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39:41.99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110 34 13163,'-8'9'285,"0"1"1,1 0-1,0 0 1,0 0-1,1 1 1,-7 18-1,3-3 188,-13 49 0,16-39-274,1 1-1,2-1 0,1 1 1,2 0-1,4 38 0,-2-66-139,0-1 1,0 0-1,5 15 0,-6-23-46,0 0-1,0 0 0,0 0 0,0-1 1,1 1-1,-1 0 0,0 0 0,0 0 0,0 0 1,0 0-1,0-1 0,0 1 0,0 0 1,0 0-1,0 0 0,1 0 0,-1 0 1,0 0-1,0 0 0,0 0 0,0-1 0,0 1 1,1 0-1,-1 0 0,0 0 0,0 0 1,0 0-1,0 0 0,0 0 0,1 0 1,-1 0-1,0 0 0,0 0 0,0 0 0,0 0 1,1 0-1,-1 0 0,0 0 0,0 0 1,0 0-1,0 0 0,0 0 0,1 0 1,-1 1-1,0-1 0,0 0 0,0 0 0,0 0 1,0 0-1,1 0 0,-1 0 0,0 0 1,0 1-1,0-1 0,0 0 0,0 0 1,4-17 215,2-90 97,-5-1 0,-14-112 0,5 169-488,8 51 162,0 0 0,0 0 0,0 0 0,0 0 0,0 0 0,0 0 1,-1 0-1,1 0 0,0 0 0,0 0 0,0 0 0,0 0 0,0 0 0,0 0 0,0 0 0,0 0 0,0 0 0,-1 0 0,1 0 0,0 0 0,0 0 0,0 0 0,0 0 1,0 0-1,0 0 0,0 0 0,0 0 0,0 0 0,-1 0 0,1 0 0,0 0 0,0 0 0,0 0 0,0-1 0,0 1 0,0 0 0,0 0 0,0 0 0,0 0 0,0 0 1,0 0-1,0 0 0,0 0 0,0 0 0,0 0 0,0-1 0,-1 11-8,3-5 4,0 0 0,1 0 0,-1 0 0,1 0 0,0-1 0,0 1 0,1-1-1,-1 0 1,1 0 0,0 0 0,0-1 0,0 1 0,1-1 0,-1 0 0,1 0 0,-1-1 0,1 1 0,0-1 0,0 0 0,0 0 0,8 1 0,3 1 15,0-1 1,1 0-1,-1-2 1,1 1-1,28-3 1,-17-1 50,-1-2-1,0-1 1,0 0 0,31-13 0,-41 13 59,0-2-1,-1-1 1,0 0 0,0 0 0,-1-2 0,0 0 0,20-18 0,-32 25-75,1-2 132,-5 7 9,-19 23 87,13-9-275,1 1 0,0-1 0,1 1 0,1 0 0,1 1 0,0-1 0,1 1 0,1-1 0,1 1 0,0 0 0,1-1-1,1 1 1,1-1 0,0 1 0,1-1 0,1 0 0,1 0 0,0-1 0,2 0 0,-1 0 0,2 0 0,0-1 0,17 20 0,-20-27-4,2 0 0,-1 0 0,12 7 0,-14-11-2,0-1 1,0-1 0,1 1-1,10 3 1,-15-6 6</inkml:trace>
</inkml:ink>
</file>

<file path=ppt/ink/ink59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39:42.37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1 458 13683,'0'0'22,"0"0"0,0 0 0,0 0 1,0 0-1,0 0 0,0 0 0,0 1 0,0-1 0,0 0 0,0 0 1,0 0-1,0 0 0,0 0 0,0 1 0,0-1 0,0 0 1,0 0-1,0 0 0,0 0 0,0 0 0,0 1 0,0-1 0,0 0 1,0 0-1,0 0 0,0 0 0,0 0 0,0 0 0,0 1 0,0-1 1,0 0-1,0 0 0,0 0 0,1 0 0,-1 0 0,0 0 1,0 0-1,0 0 0,0 0 0,0 1 0,0-1 0,1 0 0,-1 0 1,0 0-1,0 0 0,0 0 0,0 0 0,0 0 0,1 0 1,-1 0-1,0 0 0,0 0 0,0 0 0,0 0 0,0 0 0,0 0 1,1 0-1,17 0 455,26-4-41,1171-182 4859,-677 100-4697,-365 59-418,634-115-1196,-735 124 818</inkml:trace>
</inkml:ink>
</file>

<file path=ppt/ink/ink59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39:54.48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222 67 15107,'12'-57'1711,"-12"47"-1397,-4 16 152,-5 21 139,-192 742 89,198-755-692,-2 1-2,2 1 1,-1-1-1,2 1 1,0 0 0,1 0-1,1 22 1,0-36 0,1-1 0,-1 1 0,0-1 0,1 1 0,-1-1 0,1 1 1,0-1-1,-1 1 0,1-1 0,0 0 0,0 1 0,0-1 0,0 0 0,0 0 1,0 1-1,0-1 0,0 0 0,1 0 0,-1 0 0,0-1 0,1 1 0,-1 0 1,0 0-1,1-1 0,-1 1 0,1-1 0,-1 1 0,1-1 0,0 1 1,-1-1-1,1 0 0,1 0 0,6 0 6,-1 0-1,1-1 1,-1 0 0,16-4 0,-18 4-4,53-12 109,248-45-804,-253 50 598,-6-1-61</inkml:trace>
</inkml:ink>
</file>

<file path=ppt/ink/ink59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39:55.07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111 72 13003,'1'-6'552,"-1"1"-1,2-1 1,-1 1 0,0-1 0,1 1-1,0 0 1,1 0 0,-1 0 0,1 0 0,0 0-1,7-9 1,-17 18 439,-5 8-904,4 5-80,1-1 1,1 1-1,1 1 1,0-1 0,-4 31-1,3-16 0,-56 324 33,55-289-108,2-1 1,3 1 0,10 94-1,-4-131-287,12 44-1,-13-61 167,1 0 0,1 0 0,1-1 0,-1 1 0,14 18 0,1-9-165,1-14-87</inkml:trace>
</inkml:ink>
</file>

<file path=ppt/ink/ink59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39:55.99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133 136 15475,'-1'-13'1480,"-1"16"-784,-3 25-207,4-18-166,-17 110 266,-4 243 1,25-314-549,0-46 69,0-10-54,1-11 11,-2-18 31,-1 0 0,-2 0 0,-10-70 0,-34-104 22,43 199-117,-37-136-119,37 132 47,3 15 66,-1 0 1,0 0 0,0 0 0,0 0 0,0-1-1,1 1 1,-1 0 0,0 0 0,0 0 0,0 0-1,1 0 1,-1 0 0,0 0 0,0 0-1,0-1 1,1 1 0,-1 0 0,0 0 0,0 0-1,1 0 1,-1 0 0,0 0 0,0 0-1,1 0 1,-1 0 0,0 0 0,0 1 0,0-1-1,1 0 1,-1 0 0,0 0 0,0 0-1,1 0 1,26 19-126,-14-9 96,0-2 11,0-1-1,1 0 1,0-1 0,0 0 0,1-1 0,-1-1 0,1 0 0,0-1 0,0-1 0,0 0 0,1-1 0,-1-1 0,0 0 0,0-1-1,23-5 1,-16 2 21,-1-1 0,0-1 0,0-1 0,-1 0 0,0-2 0,0 0-1,-1-2 1,0 0 0,-1-1 0,22-18 0,-38 28 6,0 1 0,1-1 0,-1 0-1,0 0 1,0 0 0,0-1 0,-1 1 0,1 0 0,0-1 0,-1 1 0,0-1 0,1 0 0,0-3 0,-2 6-6,0 0 1,0-1 0,0 1-1,0 0 1,1 0 0,-1 0-1,0 0 1,0-1-1,0 1 1,0 0 0,0 0-1,0 0 1,0 0 0,0-1-1,0 1 1,0 0 0,-1 0-1,1 0 1,0-1 0,0 1-1,0 0 1,0 0 0,0 0-1,0 0 1,0-1 0,0 1-1,0 0 1,-1 0 0,1 0-1,0 0 1,0 0 0,0 0-1,0-1 1,0 1 0,-1 0-1,1 0 1,0 0 0,0 0-1,0 0 1,0 0 0,-1 0-1,1 0 1,0 0 0,0 0-1,0 0 1,-11 4 18,-10 14 13,11-4-22,1 1 1,0-1 0,1 1-1,1 0 1,1 1-1,-7 23 1,5-10-2,1 0-1,-4 56 1,10-70 2,0 1 0,1 0 0,1-1 0,1 1 0,0-1 0,1 1 0,1-1 0,7 18 0,-10-29 40,1 1 0,0 0 0,0 0 0,1-1 1,0 1-1,0-1 0,0 0 0,0 0 0,0 0 0,1 0 0,0-1 0,0 1 0,0-1 0,0 0 0,0 0 0,1 0 0,-1-1 0,1 0 1,-1 0-1,1 0 0,0 0 0,0-1 0,0 1 0,0-1 0,0-1 0,1 1 0,-1-1 0,6 0 0,21-4 223</inkml:trace>
</inkml:ink>
</file>

<file path=ppt/ink/ink59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39:56.93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48 60 13899,'2'-4'238,"1"0"1,-1 0-1,1 0 0,0 0 0,0 0 1,1 1-1,-1 0 0,1-1 1,0 1-1,0 0 0,0 1 1,0-1-1,7-2 0,-9 3-165,1 1 1,0 0-1,0 0 0,-1 0 1,1 0-1,0 0 0,0 1 1,0-1-1,0 1 0,0 0 1,0 0-1,0 0 0,0 0 1,0 0-1,0 1 0,0 0 0,0-1 1,0 1-1,0 0 0,0 0 1,0 1-1,4 2 0,-6-3-60,1 0 0,-1 1 0,1 0 0,-1-1 0,0 1-1,0 0 1,0 0 0,0-1 0,0 1 0,0 0-1,0 0 1,-1 0 0,1 0 0,-1 0 0,1 0 0,-1 0-1,0 1 1,0-1 0,0 0 0,0 0 0,0 0 0,0 0-1,-1 0 1,1 0 0,-1 0 0,1 0 0,-2 3 0,-1 3 18,0 0 1,-1 0 0,0 0-1,0-1 1,-7 9 0,-13 14 310,-41 40-1,17-21 147,47-47-473,-1 0 0,0 0 1,1 0-1,-1 0 0,1 0 1,-1 0-1,1 0 0,0 1 1,0-1-1,0 0 0,0 1 0,0-1 1,1 1-1,-1-1 0,1 1 1,-1-1-1,1 1 0,0-1 1,0 1-1,0-1 0,0 1 1,1-1-1,-1 1 0,2 4 1,0-4-16,0 1 0,0 0 1,1-1-1,-1 1 0,1-1 1,0 0-1,-1 0 0,2 0 1,-1 0-1,0 0 0,0-1 1,1 1-1,0-1 0,5 3 1,0-1-64,1 0 1,0-1-1,-1 1 1,1-2-1,1 0 1,-1 0-1,0 0 1,0-1-1,1-1 1,-1 0-1,0 0 1,0-1-1,1-1 1,13-3-1,-11 2-116,1-2 0,-1 1 0,0-2 0,-1 0 0,1 0 1,-1-1-1,0-1 0,-1 0 0,0 0 0,12-12 0,8-14-357</inkml:trace>
</inkml:ink>
</file>

<file path=ppt/ink/ink59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39:57.33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 62 14267,'-1'0'1696,"9"-4"-919,5-4-313,10-2 1512,7 1-1136,11 0-280,2 2-160,4 1-408,2 2-288,-5 4-568,-1-1-8,-17-1 632,-8 1-216,-16 1-160</inkml:trace>
  <inkml:trace contextRef="#ctx0" brushRef="#br0" timeOffset="1">68 239 11658,'0'23'1505,"19"-13"-585,7-3-288,7-7 1593,4-3-1313,6-1-240,0-3-296,-6-2 0,-4 2-40,-11-8-264</inkml:trace>
</inkml:ink>
</file>

<file path=ppt/ink/ink59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39:58.26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23 83 12475,'1'-8'466,"-1"1"1,2-1 0,-1 1 0,1-1-1,0 1 1,1-1 0,5-10 0,-8 38 1206,-35 250-254,30-212-1440,3 1 0,9 94-1,-1-124 88,-6-28-63,0-1 1,0 0-1,0 0 1,0 1-1,0-1 0,0 0 1,0 1-1,0-1 1,0 0-1,0 0 1,0 1-1,0-1 1,0 0-1,1 0 0,-1 0 1,0 1-1,0-1 1,0 0-1,0 0 1,1 1-1,-1-1 1,0 0-1,0 0 1,0 0-1,1 0 0,-1 0 1,0 1-1,0-1 1,1 0-1,-1 0 1,0 0-1,0 0 1,1 0-1,-1 0 0,0 0 1,0 0-1,1 0 1,-1 0-1,0 0 1,1 0-1,-1 0 1,0 0-1,0 0 0,1 0 1,-1 0-1,0 0 1,0 0-1,1 0 1,-1-1-1,9-12 153,-3-8-12,0-1 0,-1 1 0,4-42 1,-2-69 242,-10-3-267,1 116-174,0-1 0,-2 1 0,0 0 1,-13-34-1,18 55 32,1 0 0,-1 0 0,0-1 0,0 1 0,1 0 0,-1 0 0,1-1 0,0 1 0,-1-1 0,1 1 0,0-1 0,0 0 0,0 0 0,0 0 0,3 2 0,1-1 2,0 0 0,0 0 0,1 0 0,-1-1 0,10 1 0,-4-1 15,0-1 1,0 0-1,0-1 0,0 0 1,0-1-1,20-6 1,-17 3 11,-1-1 1,0-1 0,0 0 0,0-1 0,-1 0 0,0-1 0,-1-1 0,0 0-1,14-15 1,-26 25-8,0 0 0,0 1 1,0-1-1,0 0 0,0 0 0,0 0 0,0 0 0,0 0 0,0 0 0,0 0 0,0 0 0,0 0 0,0 0 0,0 0 0,0 0 1,0 0-1,0 0 0,1 0 0,-1 1 0,0-1 0,0 0 0,0 0 0,0 0 0,0 0 0,0 0 0,0 0 0,0 0 0,0 0 1,0 0-1,1 0 0,-1 0 0,0 0 0,0 0 0,0 0 0,0 0 0,0 0 0,0-1 0,0 1 0,0 0 0,0 0 0,0 0 1,0 0-1,0 0 0,1 0 0,-1 0 0,0 0 0,0 0 0,0 0 0,0 0 0,0 0 0,0 0 0,0 0 0,0 0 0,0 0 1,0-1-1,0 1 0,0 0 0,0 0 0,0 0 0,0 0 0,0 0 0,0 0 0,-2 11-5,-9 22-12,9-28 17,-9 24-111,2 2 0,1-1 0,2 1 0,1 0 0,1 0 0,0 62-1,4-90 44,5 36-466,-4-37 503,-1 1-1,1-1 1,0 0-1,0 1 1,0-1-1,0 0 1,0 0-1,0 0 1,1 1 0,-1-1-1,1-1 1,-1 1-1,3 2 1,10 2-292</inkml:trace>
</inkml:ink>
</file>

<file path=ppt/ink/ink59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39:58.80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0 368 14339,'20'-27'2519,"97"-177"509,-42 68-2784,-74 138-302,-1 9 27,-4 17-6,-7 30-3,2 0 0,3 0 0,2 65 0,9-85-162,-5-37 159,1-1 0,-1 1 0,0 0 0,0-1 0,0 1 1,0-1-1,1 1 0,-1-1 0,0 1 0,0-1 0,1 1 0,-1-1 0,0 1 0,1-1 0,-1 1 0,1-1 1,-1 1-1,1-1 0,-1 0 0,1 1 0,-1-1 0,1 0 0,-1 1 0,1-1 0,-1 0 0,1 0 0,-1 0 1,1 1-1,-1-1 0,1 0 0,0 0 0,-1 0 0,1 0 0,-1 0 0,1 0 0,0 0 0,-1 0 0,1 0 0,-1-1 1,1 1-1,-1 0 0,1 0 0,0 0 0,-1-1 0,1 1 0,-1 0 0,1 0 0,-1-1 0,1 1 0,-1-1 1,1 1-1,0-1 0,3-4-54,0 1 1,0-1-1,0 0 1,0 0-1,-1 0 1,0 0-1,0-1 1,0 1-1,1-7 1,1 0-64,19-40-496</inkml:trace>
</inkml:ink>
</file>

<file path=ppt/ink/ink59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39:59.19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186 1 14771,'-16'23'1344,"9"3"-1071,0-8-145,5 1 392,9-1-208,5 0-16,8 0-152,-4 2-80,4 3-56,-5 2 0,-6 0-240,-6 0-200,-7-8 384,-6-3-96,-13-9-32</inkml:trace>
  <inkml:trace contextRef="#ctx0" brushRef="#br0" timeOffset="1">1 160 15067,'11'-7'1553,"6"1"-1089,12 0-224,7-1 736,11-2-528,6 1-248,5-1-672,-1-1 2240,-3 3-1680,-2-2 24,-9-1 48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6:59:33.44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49 239 13203,'-18'33'1209,"-6"15"-558,23-44-592,-1 0-1,1 0 0,0-1 1,0 2-1,1-1 0,-1 0 1,1 0-1,0 0 0,0 0 0,2 8 1,-2-11-49,0 1 0,1 0 0,-1-1 0,1 1 0,0-1-1,-1 1 1,1 0 0,0-1 0,0 0 0,0 1 0,0-1 0,0 1 0,1-1 0,-1 0 0,0 0 0,0 0 0,1 0 0,-1 0 0,4 2 0,-2-2-3,0 0-1,1 0 1,-1 0-1,1 0 1,0 0 0,-1-1-1,1 1 1,0-1 0,3 0-1,3-1-8,0 0 1,-1 0-1,1-1 0,-1-1 1,0 1-1,13-7 0,6-8-30,-21 8-21,-19 10-41,8 2 82,0-1 0,0 0 0,0 1 0,0 0 0,0 0-1,0 0 1,1 1 0,-4 3 0,6-6 9,0 0 0,0 0 0,0 0-1,1 0 1,-1 0 0,0 1 0,1-1 0,-1 0 0,1 0 0,-1 1-1,1-1 1,0 0 0,-1 1 0,1 2 0,0-4 1,0 1 1,1 0-1,-1 0 1,0-1-1,1 1 1,-1 0-1,1-1 1,-1 1-1,0 0 1,1-1-1,0 1 1,-1-1-1,1 1 1,-1-1-1,1 1 1,0-1-1,-1 1 1,1-1-1,0 1 1,-1-1-1,1 0 1,0 0-1,0 1 1,-1-1-1,1 0 1,0 0-1,0 0 1,1 0-1,6 2-21,1-2 0,0 1 0,0-1 0,0-1 0,0 1 0,0-2 0,-1 1 0,1-1 0,0 0 0,-1-1 0,1 0 0,7-4 0,5-3-109,-1-1 1,-1 0-1,30-23 1,-29 17 26,0 0-1,-1-1 1,-1-1 0,0-1 0,-2-1-1,0 0 1,-2-1 0,0-1 0,-1 0-1,-2-1 1,0 0 0,14-50 0,-22 57 155,-3 17-47,0 0 0,0 0 0,0-1 0,0 1 0,0 0 0,0 0 0,0 0 0,0 0 0,0 0 0,0 0 0,0 0 0,0 0 0,0 0 0,0-1 0,0 1 0,0 0 0,0 0 0,0 0 0,0 0 0,0 0 0,0 0 0,0 0 0,0 0 0,0 0 0,0 0 0,0-1 0,0 1 0,0 0 0,0 0 0,-1 0 0,1 0 0,0 0 0,0 0 0,0 0 0,0 0 0,0 0 0,0 0 0,0 0 0,0 0 0,0 0 0,0 0 0,-1 0 0,1 0 0,0 0 0,0 0 0,0 0 0,0 0 0,0 0 0,0 0 0,0 0 0,0 0 0,0 0 0,0 0 0,-1 0 0,1 0 0,0 0 0,0 0 0,0 0 0,0 0 0,0 0 0,0 0 0,-2 2 50,0 1 0,0 0 0,0-1 0,1 1 0,-1 0 0,1 0 0,-2 3 0,-11 29 340,2 0 0,1 1 0,2 0 1,2 1-1,1 0 0,-2 65 0,8-94-321,1 0-1,0-1 0,0 1 1,1 0-1,4 12 0,-6-18-66,1 0 1,-1-1-1,1 1 0,0 0 0,0 0 0,0-1 1,0 1-1,0-1 0,0 1 0,0-1 0,0 1 1,0-1-1,1 0 0,-1 0 0,1 1 0,-1-1 1,1 0-1,-1 0 0,1-1 0,0 1 0,-1 0 1,1 0-1,0-1 0,0 1 0,0-1 0,-1 0 1,1 1-1,2-1 0,-3 0-8,0 0 0,-1 0 0,1 0 0,0 0 0,-1 0 1,1 0-1,0-1 0,-1 1 0,1 0 0,0 0 0,-1-1 0,1 1 0,-1 0 0,1-1 0,-1 1 0,1-1 0,0 1 0,-1 0 1,0-1-1,1 1 0,-1-1 0,1 1 0,-1-1 0,1 0 0,-1 1 0,0-1 0,1 0 0,-1-1-5,0 1 0,1-1 0,-1 0 0,0 1-1,0-1 1,0 0 0,0 1 0,-1-1 0,1 1-1,0-1 1,-1-1 0,-1-2-18,1 0 1,-1 0-1,-1 0 1,1 1-1,-1-1 1,-4-6-1,-11-2-46,18 13 70,0-1 0,-1 1 0,1 0 0,0 0 0,-1-1 0,1 1 0,0 0 0,0 0 1,-1-1-1,1 1 0,0 0 0,-1 0 0,1 0 0,-1-1 0,1 1 0,0 0 0,-1 0 1,1 0-1,-1 0 0,1 0 0,0 0 0,-1 0 0,1 0 0,-1 0 0,1 0 0,0 0 1,-1 0-1,1 0 0,0 1 0,-1-1 0,1 0 0,-1 0 0,1 0 0,0 0 0,-1 1 1,1-1-1,0 0 0,-1 0 0,1 1 0,0-1 0,0 0 0,-1 0 0,1 1 0,0-1 1,0 0-1,-1 1 0,1-1 0,0 1 0,0 0 0,0 0 0,1 0-1,-1 0 1,1 0 0,-1 0 0,1 0-1,-1 0 1,1 0 0,-1 0 0,1 0 0,0-1-1,0 1 1,-1 0 0,1 0 0,0-1 0,0 1-1,0 0 1,0-1 0,0 1 0,0-1 0,0 1-1,0-1 1,0 0 0,0 1 0,0-1 0,0 0-1,0 0 1,2 1 0,34 4-31,-21-4 30,1 0 0,-1-2 0,1 0 0,-1-1 0,0-1 0,0 0 0,0-1 0,0-1 0,0 0 0,-1-1 0,23-13 0,-26 8 34,-12 11-29,0 0 0,1 0-1,-1 0 1,0-1 0,0 1-1,0 0 1,0 0 0,0 0 0,0-1-1,0 1 1,0 0 0,0 0-1,0 0 1,0-1 0,0 1 0,0 0-1,0 0 1,0 0 0,0-1-1,0 1 1,0 0 0,0 0 0,0 0-1,0-1 1,-1 1 0,1 0-1,0 0 1,0 0 0,0 0 0,0-1-1,0 1 1,-1 0 0,1 0-1,0 0 1,0 0 0,0 0 0,-2-1 5,1 1 0,-1-1 1,0 1-1,1 0 1,-1-1-1,0 1 1,1 0-1,-1 0 1,0 0-1,1 0 0,-1 1 1,0-1-1,1 0 1,-3 2-1,-8 1 47,0 2-1,1-1 1,-16 10-1,24-13-37,0 1 0,0 0 0,0 0 1,0 0-1,1 0 0,-1 0 0,0 1 0,1-1 0,0 1 0,-1 0 1,1-1-1,0 1 0,0 0 0,1 0 0,-1 1 0,-1 3 0,3-6-11,0 0 0,0 0 0,0 0 0,0 0 0,0 0 0,1 0 0,-1 0 0,0-1 0,1 1 0,-1 0 0,0 0 0,1 0 0,-1 0-1,1-1 1,-1 1 0,1 0 0,0 0 0,-1-1 0,1 1 0,0-1 0,-1 1 0,1 0 0,0-1 0,0 1 0,0-1 0,-1 0 0,1 1 0,0-1 0,0 0-1,0 1 1,0-1 0,0 0 0,1 0 0,35 6 58,-35-6-56,185-3 137,-31-2-119,-146 5-27,1 1 0,-1 0-1,0 1 1,12 3 0,-20-5 11,0 1 1,0 0 0,0 0-1,0 0 1,0 0 0,0 0-1,0 0 1,0 0-1,-1 1 1,1-1 0,2 3-1,-3-3 11,-1 0 0,1 0 0,-1 0 0,1 1 0,-1-1 0,1 0 0,-1 0-1,0 0 1,1 0 0,-1 1 0,0-1 0,0 0 0,0 0 0,0 1 0,0-1-1,0 0 1,0 0 0,-1 0 0,1 1 0,0-1 0,-1 0 0,0 1 0,1-1 1,0-1-1,0 0 1,0 1 0,0-1 0,0 1 0,0-1 0,0 0 0,0 1 0,0-1 0,0 0 0,-1 1 0,1-1 0,0 0 0,0 0 0,0 1-1,-1-1 1,1 0 0,0 0 0,0 1 0,-1-1 0,1 0 0,0 0 0,-1 1 0,1-1 0,0 0 0,-1 0 0,1 0 0,0 0 0,-1 0 0,-4-8 528,0-18 42,6-80 70,0 94-729,0-1-1,1 1 1,0 0 0,2 0-1,-1 0 1,8-16 0,-10 26 22,0 0 1,0 0 0,0 0-1,0 0 1,0 0 0,1 1-1,-1-1 1,1 0 0,-1 1-1,1-1 1,0 1 0,-1 0 0,1 0-1,0-1 1,0 1 0,0 0-1,0 0 1,0 1 0,3-2-1,1 1-348,0 1 0,0-1 0,-1 1 0,1 0-1,9 1 1,10 1-1479,-16-5 1159,-7-9-174</inkml:trace>
</inkml:ink>
</file>

<file path=ppt/ink/ink6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04:57.98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128 194 8122,'31'-64'2991,"33"-61"5778,-64 121-6588,-7 8-1419,-10 9-282,0 10-380,0 0 1,1 1-1,2 1 0,-15 35 1,-34 110 150,54-142-249,1-7 2,2 0 0,0 0 1,1 1-1,2-1 0,-3 36 0,6-56-3,0 1-1,0-1 1,0 0 0,0 0-1,1 0 1,-1 1 0,0-1-1,0 0 1,1 0-1,-1 0 1,1 1 0,-1-1-1,1 0 1,0 0 0,-1 0-1,1 0 1,0 0-1,-1 0 1,1 0 0,0 0-1,0-1 1,0 1 0,0 0-1,0 0 1,2 0 0,-1 0-2,0-1 0,0 1 0,1-1 0,-1 0 1,0 1-1,1-1 0,-1 0 0,0 0 0,0-1 1,1 1-1,-1 0 0,4-2 0,3-1-141,-1 0-1,0-1 1,0 0 0,0 0-1,-1-1 1,9-5-1,-9 2 35,0 1 0,0-1 0,0-1 0,-1 1 0,0-1 0,-1 0 0,0-1 0,0 1 0,-1-1 0,0 0 0,3-15 0,10-37-317</inkml:trace>
</inkml:ink>
</file>

<file path=ppt/ink/ink60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39:59.58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339 0 14867,'-2'20'1280,"-6"6"-999,-19 14-161,-4 7 488,-7 8-376,-5 2-56,-3 2-24,4-2-40,6-12-40,5-8-72,9-11-176,10-8-128,12-16-240,12-5 1528,10-17-1016,1-10 8,7-13-32</inkml:trace>
</inkml:ink>
</file>

<file path=ppt/ink/ink60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40:00.01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313 68 13899,'8'-20'877,"-6"13"-563,1-1 1,-1 1-1,2 0 0,7-12 0,-11 22-46,1 0-1,0 0 0,-1 1 0,1-1 0,-1 0 0,0 0 0,0 4 0,3 76-186,4-1 1,32 146-1,-38-219-93,2 2-329,-1 1 0,1 18 0,-3-28 273,0 1 0,0-1-1,0 1 1,0-1 0,-1 1 0,1-1 0,-1 1 0,1-1 0,-1 1-1,0-1 1,0 1 0,0-1 0,-1 0 0,1 0 0,0 1-1,-1-1 1,-3 3 0,-10 3-387</inkml:trace>
  <inkml:trace contextRef="#ctx0" brushRef="#br0" timeOffset="1">1 569 12603,'7'4'1336,"13"-3"-632,4-2-176,14-6 721,3-2-265,9-2-144,3-4-8,-1-2-320,-2-2-320,-6 2-664,-3-1-232,-6-1 544,-3 0-192,-6-4-120</inkml:trace>
</inkml:ink>
</file>

<file path=ppt/ink/ink60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40:00.41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19 175 14339,'6'-10'1788,"-5"22"-843,-5 38-320,2-34-373,-2 27-87,2 1 0,7 87 0,-5-130-135,0 0-1,1 0 1,-1 0-1,0 1 1,1-1-1,-1 0 1,0 0 0,1 0-1,-1 0 1,1 0-1,0 0 1,-1 0 0,1 0-1,0 0 1,-1 0-1,1 0 1,0 0-1,0 0 1,0-1 0,0 1-1,1 1 1,-1-2-5,-1 0 0,0 0 1,1 0-1,-1 0 0,0 0 0,1 0 1,-1 0-1,1 0 0,-1 0 1,0 0-1,1 0 0,-1 0 0,0 0 1,1 0-1,-1-1 0,1 1 0,-1 0 1,0 0-1,1 0 0,-1 0 1,0-1-1,1 1 0,-1 0 0,1-1 1,6-15 419,-4-1-249,-1-1 0,-1 1-1,0-1 1,-1 0-1,-1 0 1,-4-19 0,-25-106-107,28 136-91,-17-59-169,22 70 149,-1 0 0,1 0 0,1-1 1,-1 1-1,0-1 0,1 1 0,-1-1 0,1 0 1,0-1-1,0 1 0,0-1 0,7 3 0,-1 1 0,1-1 0,0 0 0,1-1-1,20 5 1,-18-7 16,0-1 0,-1 0 0,1-1 0,0-1 0,0 0-1,0-1 1,0 0 0,-1-1 0,1-1 0,-1 0 0,0-1 0,21-10-1,-18 6 17,0 0-1,-1-1 0,-1 0 0,1-2 0,-2 1 1,0-2-1,0 0 0,-1 0 0,15-22 0,-19 25-1,-12 25-6,-8 28 0,-10 61 0,19-84 0,1 0 0,1 1 0,1-1 0,0 1 0,6 28 0,-5-43-36,1-1 0,0 1 0,0-1 0,0 0 0,1 0 0,0 0 0,0 0 0,0 0 0,4 4 0,-6-8 19,0 0 1,0 1-1,-1-1 0,1 0 0,0 0 1,0-1-1,0 1 0,1 0 0,-1 0 0,0 0 1,0-1-1,0 1 0,1-1 0,-1 1 1,0-1-1,0 1 0,1-1 0,-1 0 0,0 1 1,1-1-1,-1 0 0,1 0 0,-1 0 1,0 0-1,1 0 0,-1-1 0,0 1 0,1 0 1,-1 0-1,0-1 0,1 1 0,-1-1 1,0 0-1,0 1 0,1-1 0,-1 0 0,0 1 1,0-1-1,0 0 0,0 0 0,0 0 1,0 0-1,1-2 0,13-24-156</inkml:trace>
</inkml:ink>
</file>

<file path=ppt/ink/ink60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40:00.83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315 1 16059,'7'0'135,"0"0"0,0 1 0,0 0 0,0 0-1,0 1 1,0 0 0,-1 0 0,1 1 0,-1-1-1,1 2 1,-1-1 0,0 1 0,0-1-1,0 2 1,-1-1 0,1 1 0,-1 0 0,0 0-1,6 8 1,-4-3-22,-1 0-1,1 1 0,-2 0 1,0 0-1,0 0 0,-1 1 1,0-1-1,-1 1 0,0 0 1,2 21-1,-4-7 4,-1 0 0,-1-1-1,-1 1 1,-1 0 0,-1 0 0,-2-1 0,-15 46-1,-11 10 41,-42 77-1,67-143-150,-32 63-257,-4-1 1,-2-2 0,-96 118 0,59-108 59</inkml:trace>
</inkml:ink>
</file>

<file path=ppt/ink/ink60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40:23.89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 6555 11522,'0'0'56,"-1"0"0,1 0-1,0 0 1,0 0-1,0 0 1,0 0-1,-1 0 1,1 0-1,0 0 1,0 1-1,0-1 1,0 0-1,0 0 1,-1 0-1,1 0 1,0 0-1,0 1 1,0-1-1,0 0 1,0 0 0,0 0-1,0 1 1,0-1-1,0 0 1,0 0-1,0 0 1,0 0-1,0 1 1,0-1-1,0 0 1,0 0-1,0 0 1,0 1-1,0-1 1,0 0-1,0 0 1,0 0-1,0 0 1,0 1-1,0-1 1,0 0 0,1 0-1,-1 0 1,0 0-1,0 1 1,0-1-1,0 0 1,0 0-1,0 0 1,1 0-1,-1 0 1,0 0-1,0 0 1,0 1-1,0-1 1,1 0-1,-1 0 1,0 0-1,0 0 1,18-5 490,22-14-817,-3-5 318,-1-1 1,66-60 0,52-74 38,-22 21-25,-85 97-30,3 1 1,101-59-1,-42 28-7,209-170-6,-251 189-9,126-73 0,86-21 5,95-63-22,-17-29 0,-261 175 12,180-87 0,-82 49-12,231-161 0,85-42 7,-461 277-4,88-66 1,33-47-8,-91 73 10,-39 36-63,78-47 0,50-12-185,-7 4 89,-82 35 68,79-66-1,-43 30 93,-2 7 1,3 5 1,132-62-1,-229 127 0,95-44 0,189-122 0,-232 125 1,441-290 94,-417 285-69,268-170 19,196-143 4,-326 220 1,322-241-50,-112 21-98,-418 346 101,200-175 173,14 18 11,-84 91 52,-6 4-541,-147 84 294,-1 0 0,1 0 0,0 0 0,-1 0 0,1 0 0,-1-1 0,0 1 1,1 0-1,-1-1 0,0 1 0,0-1 0,0 1 0,0-1 0,0 0 0,0 1 0,1-5 0,-6-8-72</inkml:trace>
</inkml:ink>
</file>

<file path=ppt/ink/ink60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40:25.91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54 6609,'30'1'721,"2"-1"-217,2-4-136,6-5 248,-1 1 8,1-1-80,-4 1-168,3-1-48,-2 2 16</inkml:trace>
</inkml:ink>
</file>

<file path=ppt/ink/ink60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40:26.51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42 13563,'15'0'1000,"2"0"-912,13 0-64,7 0 200,13-3-224,8 0-96,12-1-160,6-2-56,6 1-464,1-1-808,-4 0 1263,-2 0-271,-2 4-88</inkml:trace>
</inkml:ink>
</file>

<file path=ppt/ink/ink60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40:26.92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56 5433,'42'-1'472,"2"-2"104,3 0-31,5-3 303,0 1 48,5-1 72,-1-1 16,4 0-16,-1 1-103,0 3-593,-2 0-384,2 3 184,-1-3-96,0 0-104</inkml:trace>
</inkml:ink>
</file>

<file path=ppt/ink/ink60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40:27.34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0 7770,'31'5'896,"2"-4"-608,6 0-232,2 2 784,8 2-1064,7-1-40,6 2-48,4-1 48,1 0 64,2-4-8,-2-1-32,-2-4 296,-2 0 96</inkml:trace>
  <inkml:trace contextRef="#ctx0" brushRef="#br0" timeOffset="1">1328 7 5633,'24'5'528,"-4"-2"-384,3-1-48,4 1 577,4-3-794,6 2 129,3-1-16,9-1-8</inkml:trace>
</inkml:ink>
</file>

<file path=ppt/ink/ink60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40:27.73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0 139 5273,'170'-2'2752,"82"-4"532,-84-6-4723,-16 1-1140,78 13 5480,-124 2-1207,139-14-3594,-193 6 1452</inkml:trace>
  <inkml:trace contextRef="#ctx0" brushRef="#br0" timeOffset="1">1758 77 3993,'249'-52'1024,"-240"50"-504,0 1 1,0 1-1,0 0 0,0 0 1,0 0-1,0 1 0,17 4 1,-18-3-211,0 0 1,1-1 0,-1 0 0,0-1 0,1 0 0,-1 0 0,1 0-1,10-3 1,-19 3-297,1-1 0,0 1 0,0 0 0,0 0 0,-1-1 0,1 1-1,0-1 1,-1 1 0,1 0 0,0-1 0,-1 1 0,1-1 0,0 0 0,-1 1 0,1-1-1,0-1 1,7-20 208</inkml:trace>
</inkml:ink>
</file>

<file path=ppt/ink/ink6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04:58.50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162 11 17444,'0'0'36,"0"0"0,0 0 1,0 0-1,1 0 0,-1 0 1,0 0-1,0 0 0,0 0 1,0 0-1,0 0 1,0-1-1,0 1 0,0 0 1,0 0-1,0 0 0,0 0 1,0 0-1,0 0 0,0 0 1,0 0-1,0 0 0,0 0 1,0 0-1,0-1 0,0 1 1,0 0-1,0 0 0,0 0 1,0 0-1,0 0 0,0 0 1,0 0-1,0 0 0,0 0 1,0-1-1,0 1 0,0 0 1,0 0-1,0 0 1,0 0-1,0 0 0,0 0 1,0 0-1,0 0 0,0 0 1,0 0-1,0 0 0,0 0 1,-1-1-1,1 1 0,0 0 1,0 0-1,0 0 0,0 0 1,0 0-1,0 0 0,0 0 1,0 0-1,0 0 0,0 0 1,-1 0-1,1 0 0,0 0 1,0 0-1,0 0 0,0 0 1,0 0-1,0 0 0,-10 5 1660,-10 10 138,6 8-1433,13-22-412,1 0 0,-1 0 0,0 0 0,1 0 0,0 1 0,-1-1 0,1 0 0,0 0 0,-1 0 0,1 0 0,0 1 0,0-1-1,0 0 1,0 0 0,0 1 0,0-1 0,1 0 0,-1 0 0,0 0 0,1 2 0,-1-3 8,0 0 0,0 0 0,0 0 0,1 0 0,-1 1 0,0-1 0,0 0 0,0 0 0,0 0 0,0 0 0,0 0 0,1 1 1,-1-1-1,0 0 0,0 0 0,0 0 0,0 0 0,1 0 0,-1 0 0,0 0 0,0 0 0,0 0 0,0 0 0,1 0 0,-1 0 0,0 1 0,0-1 0,0 0 0,1-1 0,-1 1 0,0 0 0,0 0 0,0 0 0,1 0 0,-1 0 0,0 0 0,0 0 0,0 0 0,0 0 0,1 0 0,-1 0 0,0 0 0,0-1 0,0 1 0,0 0 0,6-11-23,-1-14 21,-5 24-4,0-1-1,1 1 0,-1-1 0,0 1 0,0-1 0,-1 1 1,1-1-1,0 1 0,0-1 0,-1 1 0,1-1 0,-1 1 1,1 0-1,-1-1 0,0 1 0,1-1 0,-1 1 1,0 0-1,0 0 0,0 0 0,0-1 0,0 1 0,0 0 1,0 0-1,-1 0 0,1 1 0,0-1 0,0 0 1,-1 0-1,1 1 0,-1-1 0,1 0 0,0 1 0,-3-1 1,0 1-23,1 0 1,-1 0-1,0 1 1,1-1 0,-1 1-1,1 0 1,-1 0 0,1 0-1,-1 0 1,1 1 0,0-1-1,0 1 1,-6 4 0,6-4 6,-1 0 12,0 1-1,0-1 0,1 1 1,-1-1-1,1 1 0,0 0 0,-1 0 1,1 1-1,1-1 0,-1 1 1,1-1-1,-1 1 0,-1 4 0,4-7 16,0-1-1,0 0 0,1 0 0,-1 0 0,0 0 0,0 0 0,1 1 0,-1-1 0,0 0 1,0 0-1,1 0 0,-1 0 0,0 0 0,0 0 0,1 0 0,-1 0 0,0 0 0,0 0 1,1 0-1,-1 0 0,0 0 0,0 0 0,1 0 0,-1 0 0,0 0 0,0 0 0,1 0 1,-1 0-1,0 0 0,0 0 0,1-1 0,-1 1 0,0 0 0,0 0 0,1 0 0,-1 0 1,0-1-1,0 1 0,0 0 0,0 0 0,1-1 0,11-6 103,-8 4-75,-1 0-1,0 0 1,0-1-1,0 1 1,0-1-1,-1 0 1,1 0-1,-1 0 1,2-4 0,-12 31-2458,9-11 1902</inkml:trace>
</inkml:ink>
</file>

<file path=ppt/ink/ink6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40:56.83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22 0 13035,'-7'19'792,"1"10"-720,0 12-56,4 15 72,2 13-56,2 0-64,6-3-88,-1-3-824,1-2 864,1-1-152,0-2-40</inkml:trace>
</inkml:ink>
</file>

<file path=ppt/ink/ink6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41:41.35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12 25 13019,'4'-25'5712,"-4"42"-4368,-2 102-1218,5 0 0,19 122 1,-22-241-160,0 1 0,0-1 0,1 1 0,-1-1 0,0 1 0,0-1 0,0 1 1,0-1-1,0 0 0,0 1 0,0-1 0,0 1 0,0-1 0,0 1 0,0-1 0,0 1 1,0-1-1,0 1 0,0-1 0,0 1 0,-1-1 0,1 1 0,0-1 0,0 0 0,-1 1 1,1-1-1,0 1 0,-1-1 0,1 0 0,0 1 0,-1-1 0,1 0 0,0 1 0,-1-1 0,1 0 1,-1 0-1,1 1 0,-1-1 0,1 0 0,-1 0 0,-1 0-25,1 0 1,0-1-1,-1 1 0,1-1 1,0 0-1,0 1 0,-1-1 1,1 0-1,0 0 0,0 0 1,0 0-1,0 0 0,0 0 1,-1-2-1,-11-13-394</inkml:trace>
</inkml:ink>
</file>

<file path=ppt/ink/ink6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41:41.75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15 14 13635,'-9'1'1328,"5"2"-824,2-1-168,2 0 521,0 0-121,6-2-152,1 0-64,7-4-176,4 2-80,6 1-56,3-1-96,6 1-272,4-2-216,2 3-1096,1 0 1296,-2-3-232,0-4-161</inkml:trace>
</inkml:ink>
</file>

<file path=ppt/ink/ink6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41:42.15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282 80 15075,'8'0'1313,"-8"4"-937,-5 6-184,-7 13 608,-2 6-240,-11 14-240,-2 5-128,-4 10-136,-1 2-8,1-4-32,-1-2 24,6-11-40,3-8-112,6-18-472,6-10 528,8-21-64,4-15-48</inkml:trace>
  <inkml:trace contextRef="#ctx0" brushRef="#br0" timeOffset="1">296 1 15499,'1'1'73,"0"-1"0,0 1-1,0 0 1,0 0 0,0 0 0,-1 0-1,1 0 1,0 0 0,0 0 0,-1 0-1,1 1 1,-1-1 0,1 0-1,-1 0 1,0 0 0,1 1 0,-1-1-1,0 0 1,0 3 0,1 32 128,-1-14 90,7 26-32,3 0 0,1 0 0,30 78-1,-21-69-538,20 94 0,-40-150 317,1 1 20,0 0 0,-1 0-1,1 1 1,-1-1 0,1 0 0,-1 1 0,0-1 0,0 0-1,0 1 1,0-1 0,-1 0 0,1 0 0,-1 1 0,1-1-1,-1 0 1,0 0 0,0 0 0,0 1 0,0-1-1,0 0 1,-1 2 0,-9 4 99</inkml:trace>
</inkml:ink>
</file>

<file path=ppt/ink/ink6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41:42.57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7 58 11546,'-7'7'1425,"7"2"-889,9-3-96,4-5 1576,12-1-1391,7 0-89,11-4-32,3-2-88,7-1-520,-2-4-216,4-4 320,-1-1-128,-1-5-128</inkml:trace>
</inkml:ink>
</file>

<file path=ppt/ink/ink6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41:42.94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120 75 14467,'-1'6'220,"1"0"0,-2 0 1,1-1-1,-1 1 0,0 0 0,0 0 0,0-1 1,-5 7-1,-6 17 273,-1 10-273,1 1 0,2 0 0,2 1 0,2 0-1,-4 68 1,18-162 600,-3-107 163,-5 124-818,-1 0-1,-11-51 1,13 85-158,0 0 1,-1 0-1,1 0 1,-1 0 0,0 1-1,0-1 1,0 0-1,0 1 1,0-1 0,-1-1-1,-3 3 38,2 12-32,3-8-26,-1-1-1,1 1 0,0 0 1,1 0-1,-1 0 1,1 0-1,-1-1 1,1 1-1,0 0 1,1 0-1,-1-1 1,1 1-1,-1-1 1,1 1-1,0-1 0,3 4 1,-3-5 2,0 0 0,0 0 0,0-1 0,0 1 0,0-1 0,1 1 0,-1-1 0,0 0 0,1 0 0,-1 0 0,1 0 0,-1 0 0,1-1 0,-1 1 0,1-1 0,0 1 0,-1-1 0,1 0 0,0 0 0,-1 0 0,1-1 0,-1 1 0,1-1 0,0 1 0,2-2 0,6-2 1,0 0 0,0-1 1,-1 0-1,0-1 0,0 0 0,0 0 1,16-15-1,57-62 201,-72 71-141,-11 12-50,20-19 63,-20 19-62,1 0-1,-1 0 1,1-1 0,-1 1-1,0 0 1,1 0-1,-1 0 1,0 0 0,1 0-1,-1-1 1,1 1-1,-1 0 1,1 0 0,-1 0-1,0 0 1,1 0-1,-1 0 1,1 0 0,-1 1-1,0-1 1,1 0-1,-1 0 1,1 0 0,-1 0-1,0 0 1,1 1 0,-1-1-1,1 0 1,-1 0-1,0 1 1,1-1 0,-1 0-1,0 0 1,0 1-1,1-1 1,-1 0 0,0 1-1,0-1 1,1 0-1,-1 1 1,0-1 0,0 1-1,0-1 1,0 0-1,0 1 1,1-1 0,-1 1-1,0-1 1,0 0-1,0 1 1,0-1 0,0 1-1,0-1 1,0 1-1,-1 0 1,13 115 10,7 44 42,5-20-344,-20-122-163,-1-19 287,3-10 72,4-18-89</inkml:trace>
</inkml:ink>
</file>

<file path=ppt/ink/ink6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41:43.89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27 1 14843,'0'0'41,"0"0"1,1-1-1,-1 1 0,1 0 0,-1 0 1,0 0-1,1 0 0,-1 0 0,1 0 1,-1 1-1,0-1 0,1 0 0,-1 0 1,1 0-1,-1 0 0,0 0 0,1 0 0,-1 1 1,0-1-1,1 0 0,-1 0 0,0 1 1,1-1-1,-1 0 0,0 1 0,1-1 1,-1 0-1,0 1 0,0-1 0,0 0 1,1 1-1,-1-1 0,0 0 0,0 1 1,0-1-1,0 0 0,0 1 0,1-1 0,-1 1 1,0-1-1,0 1 0,0-1 0,0 0 1,0 1-1,0-1 0,-1 1 0,-1 29 155,0-17 172,-6 106-113,5-1 0,25 231 1,-23-334-758,1-15 463,-1 0 0,1 0 0,0 0 0,0 1 0,0-1 0,0 0 0,-1 0-1,1 0 1,0 0 0,0 1 0,0-1 0,-1 0 0,1 0 0,0 0 0,0 0-1,-1 0 1,1 0 0,0 0 0,0 0 0,-1 0 0,1 0 0,0 0 0,0 0 0,-1 0-1,1 0 1,0 0 0,0 0 0,-1 0 0,1 0 0,-1 0 0,-1-1-84,0 0 1,0-1-1,-1 1 1,1 0-1,0-1 1,0 0-1,0 1 0,-2-4 1,-10-11-393</inkml:trace>
</inkml:ink>
</file>

<file path=ppt/ink/ink6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41:44.28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14 523 16147,'-10'-2'1812,"7"1"-139,12-6-853,-8 7-804,28-22 147,-1 0-1,0-2 0,-2-1 0,43-53 1,74-125 628,-83 93-252,-54 98-475,-6 11-60,0 0 0,1 0 0,-1 0 0,1 0 0,-1 0 0,1 0 0,0 0 0,-1 0 0,1 0 0,0 0 0,0 1 0,-1-1 0,1 0 0,0 0 0,0 1 0,0-1-1,2 0 1,-3 1-3,1 0-1,-1 0 1,1 0-1,-1 0 0,1 0 1,-1 1-1,1-1 1,-1 0-1,1 0 0,-1 0 1,0 1-1,1-1 1,-1 0-1,1 1 0,-1-1 1,0 0-1,1 1 1,-1-1-1,0 1 0,1-1 1,-1 0-1,0 1 1,1-1-1,-1 1 0,0-1 1,0 1-1,4 7-11,-2 0-1,1 0 1,1 14 0,-1-11 8,15 55 37,2-2 0,4-1 1,60 116-1,-78-166 45,-1-1 10</inkml:trace>
</inkml:ink>
</file>

<file path=ppt/ink/ink6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40:25.12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50 12731,'6'0'840,"11"-5"-744,3-3-24,10-1 144,8 2-72,2 0-80,4 1 0,5 3-72,1 2-112,3 1-408,-1 1-640,1-1 1000,-3 0-184,6-4-121</inkml:trace>
</inkml:ink>
</file>

<file path=ppt/ink/ink6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40:25.54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21 10842,'20'4'1001,"2"-1"-753,8 0-120,6-3 304,7 0-200,4-2-120,5-1-192,1-1-232,0 0-945,-2-1 1057,-8-2-152,-2 1-152</inkml:trace>
</inkml:ink>
</file>

<file path=ppt/ink/ink6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05:00.09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15 27 15483,'2'-2'432,"-1"1"-259,0 0 1,0 0-1,0 0 1,0 0-1,0 0 1,0 0-1,0 0 1,0 0 0,-1 0-1,1-1 1,0 1-1,-1 0 1,1-1-1,-1 1 1,1 0-1,-1-1 1,0 1 0,1-3-1,-4 60 4011,-1 3-4130,12 240-2596,-8-299 2502,0 1-1,0 0 1,0-1-1,0 1 0,1-1 1,-1 1-1,-1-1 0,1 1 1,0-1-1,0 1 0,0-1 1,0 1-1,0-1 0,0 1 1,-1-1-1,1 1 0,0-1 1,0 0-1,-1 1 0,1-1 1,0 1-1,-1-1 0,1 0 1,0 1-1,-1-1 1,1 0-1,0 1 0,-1-1 1,1 0-1,-1 1 0,1-1 1,-1 0-1,1 0 0,-1 0 1,1 1-1,-1-1 0,1 0 1,-1 0-1,1 0 0,-1 0 1,1 0-1,-1 0 0,1 0 1,-1 0-1,1 0 1,-1 0-1,1 0 0,-1-1 1,1 1-1,-1 0 0,1 0 1,-1 0-1,0-1 0,-12-4-676</inkml:trace>
</inkml:ink>
</file>

<file path=ppt/ink/ink6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40:28.64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79 12 15099,'10'-11'1601,"-9"16"-379,-12 22-159,10-23-1095,-15 38 80,1 0-1,3 0 0,2 1 0,1 0 1,2 1-1,-1 65 0,8-106-48,0 1 1,0 0-1,0-1 0,0 1 0,1-1 1,0 1-1,0-1 0,0 1 0,0-1 1,0 1-1,1-1 0,-1 0 0,1 0 1,0 0-1,4 6 0,-4-8-4,0 0-1,0 1 1,0-1-1,0 0 1,0 0-1,0 0 0,0 0 1,0-1-1,0 1 1,0-1-1,1 1 1,-1-1-1,0 0 1,0 1-1,1-1 1,-1 0-1,0-1 0,1 1 1,-1 0-1,0-1 1,0 1-1,0-1 1,1 0-1,-1 1 1,4-3-1,1-1-57,-1 1 0,1-1 1,-1 0-1,0 0 0,0 0 0,0-1 0,0 0 0,-1 0 1,0-1-1,0 0 0,-1 1 0,1-1 0,-1-1 0,0 1 1,-1-1-1,4-9 0,6-28-169</inkml:trace>
</inkml:ink>
</file>

<file path=ppt/ink/ink62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40:29.05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7 1 16107,'-5'3'1465,"4"1"-1025,1-1 288,3-2-888,1 2-264,2-2 384,1 1-128,0-4-112</inkml:trace>
</inkml:ink>
</file>

<file path=ppt/ink/ink62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40:29.45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249 21 15523,'1'-1'101,"-1"0"-1,1 0 0,0 0 1,0 0-1,-1 0 0,1 0 1,-1 0-1,1 0 0,-1 0 1,0-1-1,1 1 0,-1 0 1,0 0-1,0 0 0,0-1 1,0-1-1,-1 3-39,0 0 0,1 1 0,-1-1 0,0 0 0,0 0 0,0 0 0,1 1 0,-1-1 0,0 0 0,1 1 0,-1-1 0,0 1 0,0-1-1,1 1 1,-1-1 0,1 1 0,-2 0 0,-36 36 770,37-36-825,-21 24 15,1 0 0,2 1 0,0 1 0,2 1 0,1 0 0,1 2 0,2-1 0,1 2 0,1 0 0,1 0 0,2 1 0,2 0 0,0 0 1,2 0-1,2 1 0,1 0 0,1-1 0,6 36 0,-6-60-98,1 0-1,1 0 1,0-1 0,0 1 0,0 0 0,1-1-1,0 1 1,0-1 0,1 0 0,0 0-1,0 0 1,1-1 0,0 1 0,0-1 0,1 0-1,-1-1 1,1 1 0,0-1 0,1 0-1,8 5 1,11 2-236</inkml:trace>
</inkml:ink>
</file>

<file path=ppt/ink/ink62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40:30.92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112 17 14403,'0'0'33,"0"0"0,0-1-1,0 1 1,0 0 0,0 0 0,0 0 0,0 0-1,0 0 1,0 0 0,0-1 0,0 1-1,0 0 1,0 0 0,0 0 0,-1 0 0,1 0-1,0 0 1,0-1 0,0 1 0,0 0-1,0 0 1,0 0 0,0 0 0,0 0 0,0 0-1,-1 0 1,1 0 0,0-1 0,0 1-1,0 0 1,0 0 0,0 0 0,0 0 0,-1 0-1,1 0 1,0 0 0,0 0 0,0 0-1,0 0 1,0 0 0,0 0 0,-1 0 0,1 0-1,0 0 1,0 0 0,0 0 0,0 0-1,0 0 1,-1 0 0,1 0 0,0 1 0,-7 7 924,-4 16-201,-10 27-690,2 1 0,2 2 0,-15 88 0,50-195 322,57-228 542,-71 271-924,1 13-24,3 23-64,-2-6 0,-5-16 72,2 0 0,-1 0 1,0-1-1,1 1 0,0-1 1,0 1-1,0-1 0,0 0 1,0 0-1,1 0 0,-1 0 0,1-1 1,0 0-1,-1 1 0,1-1 1,1-1-1,-1 1 0,0-1 1,0 1-1,7 0 0,-6-1 22,0-1 0,0 0-1,1 0 1,-1-1 0,0 1-1,0-1 1,0 0 0,0 0-1,0-1 1,0 1 0,0-1-1,0-1 1,0 1 0,-1 0-1,1-1 1,-1 0 0,5-4-1,-4 3 29,-1 2-1,-1-1 0,0 1 1,0-1-1,0 0 0,0 0 1,0 1-1,-1-2 1,1 1-1,-1 0 0,0-1 1,0 1-1,2-6 0,-4 9-37,0 0 0,0-1-1,0 1 1,0 0-1,0 0 1,0 0 0,0 0-1,0 0 1,0 0 0,0-1-1,0 1 1,0 0-1,0 0 1,0 0 0,0 0-1,0 0 1,0 0 0,-1-1-1,1 1 1,0 0 0,0 0-1,0 0 1,0 0-1,0 0 1,0 0 0,0 0-1,-1 0 1,1 0 0,0 0-1,0 0 1,0 0 0,0 0-1,0 0 1,-1 0-1,1 0 1,0 0 0,0 0-1,0 0 1,0 0 0,0 0-1,0 0 1,-1 0 0,1 0-1,0 0 1,0 0-1,0 0 1,0 0 0,0 0-1,-1 0 1,1 0 0,0 0-1,0 0 1,0 0 0,0 0-1,0 1 1,0-1-1,0 0 1,0 0 0,-1 0-1,1 0 1,0 0 0,0 0-1,0 1 1,0-1-1,0 0 1,0 0 0,0 0-1,-9 9 11,-1 5-114,1 1-1,1 0 1,1 0 0,0 1 0,1 0-1,0 1 1,1-1 0,1 1-1,1 0 1,1 0 0,0 0 0,1 23-1,5-25-58,4-9-59</inkml:trace>
</inkml:ink>
</file>

<file path=ppt/ink/ink62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40:31.34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0 244 13011,'0'1'24,"0"-1"1,0 0-1,0 0 1,0 0-1,0 0 1,0 0-1,0 0 0,0 0 1,0 0-1,0 0 1,0 0-1,1 1 1,-1-1-1,0 0 1,0 0-1,0 0 1,0 0-1,0 0 0,0 0 1,0 0-1,0 0 1,0 0-1,0 0 1,0 0-1,0 0 1,0 0-1,1 0 1,-1 0-1,0 0 0,0 0 1,0 0-1,0 0 1,0 0-1,0 0 1,0 0-1,0 0 1,0 0-1,0 0 0,1 0 1,-1 0-1,0 0 1,0 0-1,0 0 1,0 0-1,0 0 1,0 0-1,0 0 1,0 0-1,0 0 0,0 0 1,0 0-1,1 0 1,-1 0-1,0 0 1,0 0-1,0-1 1,0 1-1,8-6 353,9-10-56,11-18 32,-2 0 1,-1-2-1,-1-1 0,20-44 0,-49 91-51,-16 35-92,2 1 0,-20 72 0,39-109-2209,4-22 931,0-9 465</inkml:trace>
</inkml:ink>
</file>

<file path=ppt/ink/ink62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40:31.75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129 1 15331,'-3'7'920,"-1"9"-840,0 5-64,1 9 121,-3 5-81,5 6-48,-1 4 24,2-2-32,-1 0-24,-1-2-96,0-5-65,-3-6-199,1-6 208,-5-9 72,-2-8-80,-1-7-32</inkml:trace>
  <inkml:trace contextRef="#ctx0" brushRef="#br0" timeOffset="1">0 231 14691,'0'-17'1777,"0"4"-1177,9 5-288,4 1 920,7 1-432,4 3-256,6-1-608,2-4-344,2 1-360,1-3 608,-4-3-128,-1-1-136</inkml:trace>
</inkml:ink>
</file>

<file path=ppt/ink/ink62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40:32.16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193 1 13491,'6'4'920,"-8"12"-744,-5 2-56,-4 9 328,-4 6-200,-2 6-80,-1 3-8,-1 4-8,-1-2 0,1-1-64,1-1-8,2-10-120,3-1-136,3-10-176,0-7-720,7-16 912,3-13-160,7-11-88</inkml:trace>
  <inkml:trace contextRef="#ctx0" brushRef="#br0" timeOffset="1">202 32 14059,'0'3'944,"-8"17"-768,0 4-56,-2 8 264,1 2-144,3 11-40,2 1 8,6 1 1,3 0-41,5-2-40,0-2-32,2-5-24,-1-2-120,-2-4-328,-2-5 528,-7-7-168,-1-4-40,-6-6-40</inkml:trace>
</inkml:ink>
</file>

<file path=ppt/ink/ink62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40:33.35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134 1 14139,'1'4'1040,"6"8"-752,5 2-72,1 8 312,0-1-119,2 11-105,0 1-24,-2 8-16,-3 8-32,-9 12-88,-2 10-48,-15 8-16,-4-1-8,-7 6-24,-6-1-176,-8-3 128,-4-8-16,-6-18-16</inkml:trace>
</inkml:ink>
</file>

<file path=ppt/ink/ink62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40:45.46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271 22 14099,'6'-16'2702,"-7"11"-918,-8 10-726,-2 6-945,1 0 1,-1 1-1,2 1 0,0 0 0,0 0 1,-10 23-1,-32 91-82,45-110 17,-28 79 1,-59 154 33,88-237 42,5-13-120,0 0 0,0 0 0,0 0 0,0 0 0,0-1 1,0 1-1,1 0 0,-1 0 0,0 0 0,0 0 0,0 0 0,0 0 1,0 0-1,0 0 0,0 0 0,0 0 0,0 0 0,0 0 0,0 0 1,0 0-1,0 0 0,0 0 0,0 0 0,0 0 0,0 0 1,0 0-1,0 0 0,0 0 0,0 0 0,1 0 0,-1 0 0,0 0 1,0 0-1,0 0 0,0 0 0,0 0 0,0 0 0,0 0 0,0 0 1,0 0-1,0 0 0,0 0 0,0 0 0,0 0 0,0 0 0,0 0 1,0 1-1,0-1 0,0 0 0,0 0 0,0 0 0,11-21-45,59-193-717,-54 162 624</inkml:trace>
</inkml:ink>
</file>

<file path=ppt/ink/ink62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40:46.04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155 12 13723,'0'-1'120,"0"1"-1,0-1 1,0 1 0,0-1 0,0 1-1,0-1 1,0 1 0,0-1 0,0 1 0,0-1-1,0 1 1,1 0 0,-1-1 0,0 1-1,0-1 1,0 1 0,1 0 0,-1-1-1,0 1 1,1-1 0,-1 1 0,0 0-1,1 0 1,-1-1 0,0 1 0,1 0-1,0-1 1,2 15 1031,0 33-1164,-3-43 188,0 223 920,2 47-577,-2-269-333,-1 12-1281,1-17 1004,-1 0-1,1 0 0,-1 1 0,1-1 0,-1 0 0,0 0 1,1 0-1,-1 0 0,1 0 0,-1 0 0,1 0 0,-1 0 1,1 0-1,-1 0 0,0 0 0,1 0 0,-1 0 0,1-1 1,-1 1-1,1 0 0,-1 0 0,1-1 0,-1 1 0,1 0 1,-1-1-1,0 0 0,-3 0-337,0-1-1,0 1 1,0 0 0,0 0-1,0 0 1,0 1-1,-1-1 1,1 1 0,0 0-1,0 0 1,0 1 0,-1-1-1,1 1 1,0 0 0,0 0-1,0 0 1,-7 4 0,-28 16-1462,6 3 6447,48-29-414,3-2-3551,1 1-1,1 0 0,-1 2 0,1 0 1,20-1-1,1-1-1441,-40 6 794,1 0 1,-1-1 0,1 1 0,-1 0 0,1-1 0,-1 1 0,1-1 0,-1 1 0,0-1 0,1 0 0,-1 1-1,0-1 1,0 0 0,1 0 0,-1 0 0,0 0 0,0 0 0,0 0 0,0 0 0,1-3 0,0-6-347</inkml:trace>
</inkml:ink>
</file>

<file path=ppt/ink/ink6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05:00.51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35 16724,'9'0'1488,"7"0"-1056,9 0-184,11 3 568,4-2-336,12 2-832,1-1 16,9-8 288,-4-8-176,0-9-120</inkml:trace>
</inkml:ink>
</file>

<file path=ppt/ink/ink63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40:46.75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17 11891,'2'-2'221,"-1"0"1,0 1 0,1 0-1,-1-1 1,1 1 0,0 0 0,-1 0-1,1-1 1,0 1 0,0 1-1,-1-1 1,4-1 0,-4 2-160,-1 0 0,0 0 0,1 0 0,-1 0 0,0 0 0,1 1 0,-1-1 0,0 0 0,0 0 0,1 0 0,-1 0 0,0 1 0,1-1 0,-1 0 0,0 0 0,0 0 0,1 1 0,-1-1 0,0 0 0,0 0 0,0 1 0,1-1 0,-1 0 0,0 1 0,0-1 1,0 1-1,4 18 832,-7 231 961,-1-72-1204,14-233 920,2-3-1068,8-107 330,-18 129-793,-2 1 0,-6-61-1,6 96-45,0 0-1,0 0 1,0 0-1,0 0 1,0 0-1,0 0 1,0 0-1,0 1 1,0-1-1,0 0 1,0 0-1,0 0 1,0 0-1,0 0 1,0 0-1,0 0 1,0 0-1,1 0 1,-1 0-1,0 0 1,0 0-1,0 0 1,0 0 0,0 0-1,0 0 1,0 0-1,0 0 1,0 0-1,0 0 1,0 0-1,0 0 1,0 0-1,0 0 1,0-1-1,0 1 1,1 0-1,-1 0 1,0 0-1,0 0 1,0 0-1,0 0 1,0 0-1,0 0 1,8 12-192,-6-8 176,1 1-1,0-1 1,0 0 0,0 1 0,0-1-1,1-1 1,-1 1 0,1 0 0,0-1-1,6 4 1,-8-7 25,0 0 0,0 0 0,0 0 0,1 0 0,-1-1 1,0 1-1,0 0 0,0-1 0,0 0 0,0 1 0,0-1 0,0 0 0,0 0 0,0 0 0,0-1 0,-1 1 0,4-3 1,29-30 199,-22 21-46,-12 42-134,-5 35-1,4-50-27,-1 9-147,-4 79 434,6-87-749,0 0 1,1 1-1,1-1 1,6 21-1,-8-36 444,0 0 0,0 0 0,0 0 0,0-1 0,0 1 0,0 0 0,0 0 0,0 0 0,0 0 0,0 0 0,0 0 0,0 0 0,0-1 0,0 1 0,0 0 0,0 0-1,0 0 1,0 0 0,0 0 0,0 0 0,0 0 0,1 0 0,-1 0 0,0 0 0,0-1 0,0 1 0,0 0 0,0 0 0,0 0 0,0 0 0,0 0 0,0 0 0,1 0 0,-1 0 0,0 0 0,0 0 0,0 0 0,0 0 0,0 0 0,0 0 0,0 0 0,1 0 0,-1 0 0,0 0 0,0 0 0,0 0-1,0 0 1,0 0 0,0 0 0,0 0 0,1 0 0,-1 1 0,0-1 0,0 0 0,0 0 0,0 0 0,0 0 0,0 0 0,0 0 0,0 0 0,0 0 0,0 0 0,0 0 0,0 1 0,1-1 0,-1 0 0,0 0 0,4-9-377,1-9-221</inkml:trace>
</inkml:ink>
</file>

<file path=ppt/ink/ink63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41:56.30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123 1 10842,'-3'3'88,"-1"1"0,1 0 0,0 0 0,0 0 0,0 0 0,0 1 0,1-1 0,-5 10 0,-10 42-86,-3 41-88,-10 135 1,11 104 293,19-332-208,-6 442 172,40-1-180,-28-399 4,2-1 0,19 59-1,-23-91-3,0-1 0,1 0 0,0 0 0,1 0 0,1-1-1,0 1 1,0-2 0,1 1 0,0-1 0,1 0 0,0-1 0,20 17 0,-24-23-2,1 0 0,-1 0 0,0 0 1,1-1-1,-1 1 0,1-1 1,0-1-1,0 1 0,0-1 1,0 0-1,0 0 0,0-1 1,0 0-1,10-1 0,-8 0 1,-1-1-1,1 0 1,-1 0-1,1-1 1,-1 0-1,0 0 0,0-1 1,-1 0-1,1 0 1,7-6-1,2-4 18,-1-1 0,-1-1 0,0 0 0,-1 0 0,0-1 0,-2-1 0,16-30 0,-6 1 127,-2-1 1,-2-1 0,21-100 0,5-158 434,-27-3-74,-17 233-399,-22-152 1,17 201-89,0 0 1,-2 0-1,0 1 0,-2 1 0,-2-1 1,-20-36-1,21 46-62,0 1 1,-2 0-1,1 0 0,-2 2 1,0-1-1,0 2 1,-2 0-1,1 1 0,-35-20 1,15 14-293,0 3 1,-1 1 0,-46-12-1,30 11 10</inkml:trace>
</inkml:ink>
</file>

<file path=ppt/ink/ink63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41:57.59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 0 14531,'-1'3'90,"0"-1"-1,0 0 1,1 1-1,-1-1 1,1 1 0,0 0-1,0-1 1,0 1-1,0-1 1,0 1-1,0-1 1,1 1 0,-1-1-1,1 1 1,0-1-1,-1 0 1,1 1-1,0-1 1,3 5 0,-1-4-74,1 0 0,-1 1 0,1-1-1,-1 0 1,1-1 0,0 1 0,0-1 0,1 0 0,-1 0 0,5 2 0,15 5-10,0-1 0,1-1 0,0-2 0,0 0 0,0-2 0,33 1 0,157-12 17,-42-1 19,-130 11-24,-28-1-88,0 0 0,0-1 1,0-1-1,26-4 0,-40 4 62,1 1 1,0-1-1,0 0 0,0 1 0,-1-1 1,1 0-1,0 0 0,-1 0 1,1-1-1,-1 1 0,1 0 0,-1 0 1,0-1-1,0 1 0,1-1 0,-1 1 1,0-1-1,0 0 0,1-2 0,5-19-108</inkml:trace>
</inkml:ink>
</file>

<file path=ppt/ink/ink63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41:58.00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0 14883,'3'2'112,"0"0"0,0 0 0,0-1 0,0 0 0,0 0-1,0 0 1,0 0 0,0 0 0,1 0 0,-1-1 0,0 1 0,6-1 0,0 1 103,174 4-1,-122-6-252,88 10-1,-142-8 23,1 0-1,0 1 1,-1 0 0,0 0-1,11 6 1,-15-7 6,0 0 1,0 1 0,-1 0-1,1 0 1,-1 0 0,0 0-1,1 0 1,-1 0 0,0 1-1,0-1 1,0 1 0,-1-1-1,1 1 1,-1 0 0,1 0-1,1 4 1,-1 2-13,0 1-1,-1-1 1,0 1 0,0-1-1,-1 1 1,0-1 0,0 1 0,-4 12-1,-19 78-74,19-84 92,-12 42 65,-2 0 1,-3-1-1,-2-2 0,-55 94 1,76-145-66,-1 1 0,0-1 0,0 0 0,0 0 0,-8 6 0,-4-4-58</inkml:trace>
</inkml:ink>
</file>

<file path=ppt/ink/ink63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41:58.81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159 12 13675,'8'-12'982,"-11"13"-239,-15 20-30,-1 5-602,2 1 0,0 1 0,2 1 0,1 0-1,2 1 1,0 0 0,2 1 0,2 0 0,1 0 0,-6 56 0,12-79-89,1 1-1,0-1 1,0 1 0,1-1-1,2 10 1,-3-16-18,0-1-1,1 1 1,-1 0 0,1-1 0,-1 1-1,1-1 1,0 1 0,0-1 0,0 1-1,0-1 1,0 0 0,0 0 0,0 1-1,0-1 1,0 0 0,1 0 0,-1 0-1,0 0 1,1 0 0,-1 0 0,1 0-1,-1-1 1,1 1 0,-1-1-1,1 1 1,0-1 0,-1 1 0,1-1-1,0 0 1,-1 0 0,1 0 0,2 0-1,1 0 6,1-1-1,0 0 0,-1 0 0,1-1 0,-1 1 0,0-1 1,1 0-1,-1-1 0,7-3 0,43-34 41,-46 33-46,17-14-94,0-2-1,-2-1 1,-1 0 0,-1-2-1,-1 0 1,23-38 0,-18 10-58</inkml:trace>
</inkml:ink>
</file>

<file path=ppt/ink/ink63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41:59.21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9 20 14947,'-3'1'1457,"0"-1"-881,0-1-240,3-1 504,0-1 568,3-4-1368,-2 0-136</inkml:trace>
</inkml:ink>
</file>

<file path=ppt/ink/ink63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42:00.28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118 115 11314,'36'-115'3050,"-36"176"-1240,-50 360-1039,-4 55-403,54-441-336,0-27-49,0 0 0,0-1 0,0 1 0,-1 0 1,-3 11-1,-7-25-313,-3-9 257,-6-13-44</inkml:trace>
</inkml:ink>
</file>

<file path=ppt/ink/ink63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42:00.70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 0 13459,'-2'14'246,"1"-1"1,0 0-1,0 1 1,1-1-1,1 1 1,0-1-1,4 15 1,0 9 124,-2-5-198,59 399 1162,-61-427-1319,4 18 82,13 34-1,-16-51-75,0 0-1,0 0 1,1 0-1,0 0 0,-1-1 1,2 0-1,-1 1 1,0-1-1,1 0 1,0 0-1,0-1 0,7 5 1,-8-6 0,0-1 1,0 0 0,1 0-1,-1 0 1,0 0 0,1 0-1,-1-1 1,1 0 0,-1 0-1,1 0 1,-1 0 0,1 0-1,-1-1 1,1 1 0,-1-1-1,1 0 1,-1 0-1,0-1 1,0 1 0,1 0-1,-1-1 1,4-3 0,6-3 71,0-1 1,0-1-1,18-18 1,-8 5 32,-1-2 0,-1-1 0,21-32 0,45-91 19,-73 124-195,23-43-199,45-115 0,-61 121 92</inkml:trace>
</inkml:ink>
</file>

<file path=ppt/ink/ink63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40:58.58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29 19 13955,'0'-1'174,"-1"0"-1,1 0 1,-1 0-1,0-1 1,1 1 0,-1 0-1,0 0 1,1 0-1,-1 0 1,0 0-1,0 0 1,0 0 0,0 1-1,0-1 1,0 0-1,0 0 1,0 1 0,-3-2-1,4 3-68,-1-1 0,1 0-1,-1 1 1,1-1-1,-1 0 1,1 1 0,-1-1-1,1 1 1,-1-1 0,1 1-1,-1-1 1,1 1 0,0 0-1,-1-1 1,1 1 0,0-1-1,0 1 1,-1 0-1,1-1 1,0 1 0,0 0-1,0-1 1,0 1 0,0 1-1,-2 12 504,1 0-1,1 16 0,1-27-725,-1 14 180,1-1 1,1 0-1,1 0 0,0 0 1,1 0-1,9 22 1,-11-34-60,0 0 1,0 0-1,0 0 1,1 0-1,-1-1 1,1 1 0,0-1-1,0 1 1,0-1-1,1 0 1,-1 0-1,5 3 1,-5-5-15,0 1 0,0-1-1,0 0 1,0 0 0,1-1 0,-1 1 0,0 0 0,0-1-1,0 0 1,1 0 0,-1 0 0,0 0 0,0 0 0,0-1-1,1 0 1,-1 1 0,0-1 0,0 0 0,4-2 0,1-2-145,0 1 0,0-1 0,0-1 0,-1 1 1,1-1-1,-2 0 0,1-1 0,-1 0 0,0 0 1,0 0-1,6-11 0,5-7-283</inkml:trace>
</inkml:ink>
</file>

<file path=ppt/ink/ink63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40:58.99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151 1 15707,'-9'25'1793,"-4"10"-1169,-3 12-248,-2 8 736,2 9-320,0 5-135,3 4-249,1-3-184,1-4-304,3-6-144,2-11-449,2-10-223,-2-14 664,3-7-168,3-17-88</inkml:trace>
</inkml:ink>
</file>

<file path=ppt/ink/ink6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05:00.91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282 12 16396,'-1'-1'71,"0"0"0,0 0 1,0 0-1,0 0 1,0 1-1,0-1 1,-1 0-1,1 0 0,0 1 1,-1-1-1,1 1 1,0-1-1,-1 1 1,1-1-1,0 1 0,-1 0 1,1 0-1,-1 0 1,1 0-1,-1 0 1,1 0-1,0 0 0,-3 1 1,-35 6 599,30-3-602,1 0 0,-1 1-1,1 0 1,0 0 0,0 0-1,1 1 1,-1 1 0,1-1-1,1 1 1,-1 0-1,1 0 1,-9 15 0,1 1 24,1 1 1,1 0 0,-12 34-1,16-35-30,0 0-1,1 0 1,2 1-1,0 0 0,2 0 1,-2 33-1,5-50-26,1 0 0,0 1-1,0-1 1,0 0 0,1 0-1,0 0 1,0 0 0,1-1-1,0 1 1,0 0 0,4 6-1,-3-9 12,0 1 0,0-1-1,0 0 1,0 0-1,1 0 1,-1 0-1,1-1 1,0 0-1,0 0 1,0 0-1,0-1 1,1 1-1,-1-1 1,1-1-1,9 3 1,-10-3 40,1 0 1,-1-1-1,1 1 1,0-1-1,0 0 1,-1-1-1,1 1 1,0-1-1,7-2 1,-12 2-61,1 1-1,-1-1 1,1 1 0,-1-1-1,1 1 1,-1-1 0,1 0-1,-1 0 1,0 0 0,0 0-1,1 0 1,-1 0 0,0 0-1,0 0 1,0 0 0,0-1-1,0 1 1,0 0 0,0-1-1,-1 1 1,1-1 0,0 1-1,-1-1 1,1 1 0,-1-1-1,1 1 1,-1-1 0,0 1-1,0-1 1,0 0 0,0 1-1,0-1 1,0 1 0,0-1-1,0 0 1,-1 1 0,0-3-1,-2-3-16,0 0 0,0 0-1,-1 1 1,0-1-1,0 1 1,0 0 0,-1 0-1,0 0 1,0 1 0,-1-1-1,1 1 1,-1 1-1,-10-7 1,17 11-18,-1 0 1,0 0-1,0 0 0,0 0 0,1 0 0,-1 0 1,0 0-1,0 0 0,0 0 0,0 0 1,1 0-1,-1 0 0,0 0 0,0 0 1,0 0-1,0 0 0,1-1 0,-1 1 1,0 0-1,0 0 0,0 0 0,0 0 0,0 0 1,1 0-1,-1-1 0,0 1 0,0 0 1,0 0-1,0 0 0,0 0 0,0-1 1,0 1-1,0 0 0,0 0 0,0 0 1,0 0-1,0-1 0,0 1 0,0 0 0,0 0 1,0 0-1,0-1 0,0 1 0,0 0 1,0 0-1,0 0 0,0 0 0,0-1 1,0 1-1,0 0 0,0 0 0,0 0 0,0 0 1,0-1-1,0 1 0,-1 0 0,1 0 1,0 0-1,0 0 0,0 0 0,0 0 1,0-1-1,-1 1 0,1 0 0,0 0 1,22-3-124,-14 3 53,42-9-210,-1-1 1,53-20-1,-7 3-86,-94 26 362,1 1 0,0-1 0,-1 1 0,1 0 0,-1-1 0,1 1 0,0 0 0,-1 0 0,1 0 0,3 1 0,-5-1 10,0 0 0,0 0 0,1 1 0,-1-1 0,0 0 0,0 0 0,1 0 1,-1 1-1,0-1 0,0 0 0,0 0 0,1 1 0,-1-1 0,0 0 0,0 0 0,0 1 0,0-1 0,1 0 0,-1 0 1,0 1-1,0-1 0,0 0 0,0 1 0,0-1 0,0 0 0,0 1 0,0-1 0,0 0 0,0 0 0,0 1 0,0-1 1,0 0-1,0 1 0,-2 3 21,0 1 0,0-1 1,0 0-1,-1 0 1,-5 8-1,-5 5 74,-8 12 181,1 0 0,1 1 0,-16 37 1,33-63-306,1-1 1,-1 1 0,1 0 0,0-1 0,0 1 0,1 0 0,-1 0 0,1 5 0,0-7 29,0 0 0,1-1 1,-1 1-1,0-1 1,1 1-1,0 0 0,-1-1 1,1 0-1,0 1 1,0-1-1,-1 1 0,1-1 1,0 0-1,0 1 1,1-1-1,-1 0 0,0 0 1,0 0-1,0 0 1,1 0-1,1 1 0,23 10-69</inkml:trace>
</inkml:ink>
</file>

<file path=ppt/ink/ink64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40:59.92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139 42 14331,'0'-2'91,"1"-3"262,0-1 0,0 0 0,0 0 0,1 1 0,2-7 0,-3 36 1660,-4 8-1747,-3 0 0,0 0 0,-2-1 0,-1 0 0,-2-1 0,-1 0 0,-21 38-1,33-67-258,-19 29 195,18-29-211,1 0 0,-1 0 0,1-1 0,-1 1-1,0 0 1,1 0 0,-1-1 0,0 1 0,1 0 0,-1-1 0,0 1 0,0 0 0,1-1 0,-1 1 0,0-1 0,0 0 0,0 1 0,0-1 0,0 0 0,0 1 0,0-1 0,0 0 0,0 0 0,0 0 0,0 0 0,0 0 0,0 0 0,0 0-1,0 0 1,-1-1 0,1-1-54,0 0-1,-1 0 1,1 0-1,0 0 1,0 0-1,1-1 1,-1 1-1,0 0 0,1-1 1,-1 1-1,1 0 1,0-1-1,0 1 1,0-1-1,0-3 1,0 0-69,0-18-207,2 0 0,0 0 0,1 0 0,1 1 0,8-24 0,-12 46 332,0 0 0,0 0 0,1 0 0,-1 0 0,0 0 0,1 0 0,-1 0-1,1 1 1,-1-1 0,1 0 0,-1 0 0,1 1 0,0-1 0,-1 0 0,1 1 0,0-1-1,0 0 1,0 1 5,-1 0 0,1 0-1,-1 0 1,1 0-1,-1 0 1,0 0 0,1 0-1,-1 0 1,1 0-1,-1 0 1,1 0 0,-1 0-1,0 0 1,1 0 0,-1 1-1,1-1 1,-1 0-1,0 0 1,1 1 0,-1-1-1,0 0 1,1 0-1,-1 1 1,0-1 0,1 1-1,3 4-2,-1-1 0,0 1 0,0 1 0,3 6 0,-1-3-1,1 1 11,33 60 391,34 81 1,-64-117 15,-22-48-115,-4-16-189,-44-71 2,51 87-33,0 0 1,-1 1-1,0 0 1,-24-19-1,13 20 158,13 12-61,9 0-166,-1 1 1,1-1 0,0 1-1,0-1 1,0 0 0,0 1-1,0-1 1,0 0-1,0 1 1,0-1 0,0 1-1,0-1 1,0 0 0,0 1-1,1-1 1,-1 1 0,0-1-1,0 0 1,0 1-1,0-1 1,1 0 0,-1 1-1,0-1 1,0 0 0,1 1-1,-1-1 1,5 7-11,1-1 1,-1 1 0,1-1-1,0 0 1,0-1-1,1 0 1,0 0-1,0 0 1,0-1-1,1 0 1,11 5-1,-3-3 183,0 0 0,1-1-1,0-1 1,28 4-1,-26-6-60</inkml:trace>
</inkml:ink>
</file>

<file path=ppt/ink/ink64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41:00.35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205 28 14795,'4'-3'215,"0"-1"170,1 0 1,0 0 0,0 0 0,9-4-1,-14 8-362,0 0-1,0 0 0,0 0 1,0 0-1,0 0 1,0 0-1,0 0 0,0 0 1,0 0-1,0 0 0,1 0 1,-1-1-1,0 1 1,0 0-1,0 0 0,0 0 1,0 0-1,0 0 0,0 0 1,0 0-1,0 0 1,1 0-1,-1 0 0,0 0 1,0 0-1,0 1 0,0-1 1,0 0-1,0 0 1,0 0-1,0 0 0,0 0 1,1 0-1,-1 0 0,0 0 1,0 0-1,0 0 1,0 0-1,0 0 0,0 0 1,0 0-1,0 0 0,0 1 1,0-1-1,0 0 1,0 0-1,0 0 0,0 0 1,0 0-1,0 0 0,0 0 1,0 0-1,0 0 0,0 1 1,0-1-1,0 0 1,0 0-1,0 0 0,0 0 1,0 0-1,0 0 0,0 1 1,-3 10 738,-12 19-167,12-25-429,-50 92 393,10-20-209,-36 92-1,69-143-263,1 0 0,1 1-1,1 0 1,2 0 0,1 1-1,1-1 1,1 51 0,2-68-83,1 0 0,0 1-1,1-1 1,0 0 0,1 0 0,0 0 0,0 0 0,6 9 0,-8-16-105,1 0 1,0 0-1,0 0 0,0 0 1,0 0-1,1-1 0,-1 1 0,1-1 1,0 0-1,-1 1 0,1-1 1,0-1-1,0 1 0,0 0 1,1-1-1,-1 1 0,0-1 1,1 0-1,-1 0 0,1 0 1,-1-1-1,1 1 0,-1-1 0,1 0 1,-1 0-1,7-1 0,-3 0-10,0 0 0,1-1 0,-1 0-1,0 0 1,0 0 0,0-1 0,-1 0 0,1-1-1,-1 0 1,8-5 0,30-25-675</inkml:trace>
</inkml:ink>
</file>

<file path=ppt/ink/ink64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41:01.15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54 110 14491,'4'-40'2804,"-5"35"-1034,-5 27-803,-31 226 13,23-146-802,31-234-83,16-91-95,-33 219-13,1 1 0,0-1 1,0 1-1,0-1 0,1 1 1,-1-1-1,4-4 0,-5 8 11,0 0-1,0 0 0,1-1 0,-1 1 1,0 0-1,0 0 0,1 0 1,-1-1-1,0 1 0,0 0 0,1 0 1,-1 0-1,0 0 0,1 0 0,-1 0 1,0 0-1,0-1 0,1 1 1,-1 0-1,0 0 0,1 0 0,-1 0 1,0 0-1,1 0 0,-1 0 0,0 1 1,1-1-1,-1 0 0,0 0 0,1 0 1,11 14-66,-11-13 66,7 13-42,0 1 0,2-2 0,-1 1 0,24 23 0,-29-34 43,0 0 0,0 0 1,0 0-1,0 0 0,0-1 0,1 0 0,-1 0 1,1 0-1,-1 0 0,1-1 0,0 1 0,0-1 0,0-1 1,0 1-1,0-1 0,0 0 0,0 0 0,-1 0 1,1 0-1,0-1 0,8-2 0,-2 0 8,0-1-1,-1 0 0,1-1 1,-1 0-1,0-1 1,0 0-1,0 0 1,-1-1-1,0 0 0,9-10 1,-6 5 2,-1-1 0,0 0 0,-1-1 0,0 0 0,-1 0 0,7-17-1,-17 35-8,-13 25-16,-16 50 0,17-35 31,2 0-1,2 1 1,3 0-1,1 0 1,2 90-1,9-95-287,-6-38 208,0 0-1,1 0 1,0 0-1,-1 0 1,1 0 0,0 0-1,0-1 1,0 1-1,1 0 1,-1 0-1,0-1 1,1 1-1,-1-1 1,1 1-1,-1-1 1,4 3 0,-4-4 43,-1 0 1,1 0-1,0 0 1,0 0-1,0 0 1,0 0-1,0 0 1,0 0 0,0 0-1,0 0 1,0 0-1,0-1 1,0 1-1,0 0 1,0-1-1,0 1 1,0-1 0,-1 1-1,1-1 1,0 1-1,0-1 1,-1 0-1,1 1 1,1-2-1,9-11-359</inkml:trace>
</inkml:ink>
</file>

<file path=ppt/ink/ink64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41:01.56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8 291 15243,'-3'12'716,"-2"14"633,5-26-1339,0 0 1,0-1-1,0 1 0,0 0 1,0 0-1,0 0 0,0 0 1,1 0-1,-1 0 0,0 0 1,0 0-1,0 0 0,0 0 1,0 0-1,0 0 1,0 0-1,0 0 0,0 0 1,0 0-1,0 0 0,0 0 1,0 0-1,1 0 0,-1 0 1,0 0-1,0 0 0,0 0 1,0 0-1,0 0 1,0 0-1,0 0 0,0 0 1,0 0-1,0 0 0,0 0 1,0 0-1,0 0 0,0 0 1,0 0-1,1 0 0,-1 0 1,0 1-1,0-1 1,0 0-1,0 0 0,0 0 1,0 0-1,0 0 0,0 0 1,0 0-1,0 0 0,0 0 1,0 0-1,0 0 0,0 0 1,0 0-1,0 0 1,0 1-1,0-1 0,0 0 1,0 0-1,0 0 0,0 0 1,0 0-1,9-14 690,45-80-246,72-96-1,-106 165-426,-19 24-25,-1 1 0,0-1 1,1 1-1,-1-1 0,1 1 0,-1 0 1,1-1-1,-1 1 0,1-1 0,0 1 1,-1 0-1,1-1 0,-1 1 0,1 0 1,0 0-1,-1 0 0,1-1 0,1 1 1,2 7 42,-4 17 15,-22 101 53,13-84 360,2 0-1,-3 64 1,10-124-289,0-9 55</inkml:trace>
</inkml:ink>
</file>

<file path=ppt/ink/ink64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41:01.96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 0 16331,'-1'8'1497,"2"9"-1185,-1 3-160,6 3 432,0 4-256,1 2-32,0 2-136,-1 1-56,1-2-104,0-2-64,-3-2-248,-2-6-240,-2-7 464,-2-4-96,1-9-48</inkml:trace>
</inkml:ink>
</file>

<file path=ppt/ink/ink64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41:02.40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66 16884,'0'-10'1568,"9"-1"-1056,5-1-208,9 2 600,4 2-144,6 1-319,0 1-249,1 4-592,-2 2-321,-5 0 593,-5 3-128,-6 0-112</inkml:trace>
</inkml:ink>
</file>

<file path=ppt/ink/ink64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41:02.80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125 114 14307,'0'-3'173,"1"-2"157,0-1 0,0 1 1,0-1-1,1 1 0,0 0 1,0 0-1,5-9 0,-2 11 1064,-2 11-608,-3 11-66,-7 30-133,-2-1 1,-21 65-1,15-58-412,6-22-126,-11 43-158,-31 76 0,45-141-317,3-15-352,6-22-309,19-61 93,-5 32 341</inkml:trace>
  <inkml:trace contextRef="#ctx0" brushRef="#br0" timeOffset="1">221 1 14659,'1'1'116,"1"1"0,-1 0 0,1 0 0,-1 0 0,0 0-1,0 0 1,0 0 0,0 1 0,-1-1 0,1 0 0,-1 0 0,1 1 0,-1-1 0,0 0 0,0 1-1,1-1 1,-2 0 0,1 5 0,0 2 173,17 209 3393,17-1-3656,-34-216-24,1 3-211,0 0 1,0 0-1,-1 1 1,1-1-1,-1 0 0,-1 7 1,1-10 144,0 0 0,0 1 0,-1-1 0,1 0 0,-1 0 0,1 0 0,-1 0 0,1-1 0,-1 1 0,0 0 0,1 0 0,-1 0 0,0 0 0,0-1 0,0 1 1,0 0-1,0-1 0,1 1 0,-1 0 0,0-1 0,0 1 0,0-1 0,-1 0 0,1 1 0,0-1 0,0 0 0,0 0 0,0 0 0,0 1 0,-2-1 0,-12 0-621</inkml:trace>
</inkml:ink>
</file>

<file path=ppt/ink/ink64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41:03.17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12 58 13115,'-12'12'1360,"12"0"-704,6-4-208,10 0 1057,5-1-513,8-4-224,1 0-128,4-5-144,1-2-48,-1-6-288,0 1-176,-3-1-600,-3-3-112,-5-5 552,-3-4-128,-7-1-152</inkml:trace>
</inkml:ink>
</file>

<file path=ppt/ink/ink64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41:03.59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99 15235,'5'-4'1559,"-2"12"-801,0 14 157,-3-21-838,2 181 1843,-4-117-1750,1-38-131,0-14-7,1-1 0,0 0-1,4 25 1,-4-37-30,0-1 0,0 1 0,0 0 0,0 0 0,0-1 0,1 1-1,-1 0 1,0 0 0,0-1 0,0 1 0,1 0 0,-1 0-1,0 0 1,0-1 0,1 1 0,-1 0 0,0 0 0,0 0 0,1 0-1,-1 0 1,0 0 0,1-1 0,-1 1 0,0 0 0,1 0-1,-1 0 1,0 0 0,0 0 0,1 0 0,-1 0 0,0 0 0,1 0-1,-1 0 1,0 1 0,1-1 0,-1 0 0,0 0 0,0 0 0,1 0-1,-1 0 1,0 0 0,0 1 0,1-1 0,-1 0 0,0 0-1,0 0 1,1 1 0,-1-1 0,0 0 0,0 0 0,0 1 0,0-1-1,1 0 1,-1 0 0,0 1 0,0-1 0,0 0 0,0 1-1,0-1 1,0 0 0,0 0 0,0 1 0,0-1 0,0 0 0,0 1-1,0-1 1,0 1 0,10-21 50,0-12-32,-2 0 0,-1 0 0,-2 0 0,-1-1 1,-2 0-1,-1 0 0,-1 0 0,-9-59 0,9 88-24,-12-42-49,11 43 47,0 0-1,0 1 1,0-1 0,-1 0-1,0 0 1,1 1-1,-1-1 1,0 1 0,0-1-1,0 1 1,-1 0 0,-2-2-1,5 3 6,0 1 0,-1-1 0,1 1 0,-1 0 0,1-1 0,-1 1-1,1 0 1,0-1 0,-1 1 0,0 0 0,1 0 0,-1 0 0,1-1 0,-1 1 0,1 0 0,-1 0-1,1 0 1,-1 0 0,0 0 0,1 0 0,-1 0 0,1 0 0,-1 0 0,1 0 0,-1 0 0,1 1-1,-1-1 1,1 0 0,-1 0 0,0 1 0,1-1 0,0 0 0,-1 0 0,1 1 0,-1-1 0,1 0-1,-1 1 1,1-1 0,0 1 0,-1-1 0,1 1 0,0-1 0,-1 1 0,1-1 0,0 1 0,-1-1-1,1 1 1,0-1 0,0 1 0,0-1 0,0 1 0,0-1 0,0 1 0,0 0 0,0 0 0,-1 3 3,0 1 0,1-1 0,0 0 0,0 1 0,0-1 0,2 7 0,-1-7 4,0 1-1,0-1 0,1 0 1,-1 1-1,1-1 0,0 0 1,1 0-1,-1 0 0,1 0 1,-1-1-1,1 1 0,0-1 1,0 0-1,1 1 0,-1-1 1,1-1-1,-1 1 0,1 0 1,0-1-1,0 0 0,0 0 1,0 0-1,6 1 0,-4-1 8,1-1 0,-1 0 0,1 0 0,-1 0 0,1-1 0,-1 0-1,1 0 1,-1-1 0,1 0 0,-1 0 0,1-1 0,-1 0-1,0 0 1,0 0 0,11-6 0,-1-2 17,-1-1-1,0 0 1,0-2-1,-1 1 1,-1-2 0,0 0-1,-1 0 1,13-22 0,-24 36-30,-1 0 1,0 0 0,0 0 0,0 1-1,0-1 1,1 0 0,-1 0 0,0 0-1,0 0 1,0 0 0,0 0 0,0 0-1,1 0 1,-1 1 0,0-1 0,0 0-1,0 0 1,0 0 0,0 0-1,0 0 1,0 1 0,1-1 0,-1 0-1,0 0 1,0 0 0,0 0 0,0 0-1,0 1 1,0-1 0,0 0 0,0 0-1,0 0 1,0 1 0,0-1 0,0 0-1,0 0 1,0 0 0,0 0 0,0 1-1,0-1 1,0 0 0,-1 0 0,1 0-1,0 0 1,0 1 0,0-1 0,0 0-1,0 0 1,0 0 0,0 0 0,-1 1-1,-18 78 138,9-43-1,-5 42 0,15-76-137,-3 19-26,0 1-1,2-1 1,0 1-1,1-1 1,6 35 0,0-37-402,-6-19 419,0 0 0,0 1 0,0-1 0,0 0 0,0 1 0,0-1 1,0 0-1,0 1 0,1-1 0,-1 0 0,0 0 0,0 1 0,0-1 0,0 0 0,0 1 0,1-1 0,-1 0 1,0 0-1,0 1 0,1-1 0,-1 0 0,0 0 0,0 0 0,1 0 0,-1 1 0,0-1 0,0 0 0,1 0 0,-1 0 1,0 0-1,1 0 0,-1 0 0,0 0 0,0 1 0,1-1 0,-1 0 0,0 0 0,1 0 0,-1 0 0,0-1 1,1 1-1,-1 0 0,0 0 0,1 0 0,-1 0 0,0 0 0,0 0 0,1 0 0,-1 0 0,0-1 0,1 1 0,-1 0 1,0 0-1,0 0 0,1-1 0,3-10-293</inkml:trace>
</inkml:ink>
</file>

<file path=ppt/ink/ink64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41:03.96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95 64 14907,'12'-62'2865,"-12"63"-2830,0-1 0,0 0-1,0 0 1,1 0 0,-1 0 0,0 0 0,0 1 0,0-1 0,0 0-1,0 0 1,0 0 0,1 0 0,-1 0 0,0 0 0,0 0 0,0 1-1,0-1 1,1 0 0,-1 0 0,0 0 0,0 0 0,0 0 0,1 0-1,-1 0 1,0 0 0,0 0 0,0 0 0,0 0 0,1 0 0,-1 0-1,0 0 1,0 0 0,0 0 0,1 0 0,-1 0 0,0 0 0,0-1-1,0 1 1,0 0 0,1 0 0,-1 0 0,0 0 0,0 0 0,0 0 0,0 0-1,0-1 1,0 1 0,1 0 0,-1 0 0,0 0 0,0 0 0,0-1-1,0 1 1,0 0 0,0 0 0,0 0 0,0 0 0,0-1 0,0 1-1,8 17 487,-8-17-459,25 65 399,-3 0 0,-3 1 0,21 130 1,-37-165-359,-1 0 1,-1 0 0,-2 0 0,-1 0-1,-1 0 1,-2-1 0,-1 1 0,-1-1-1,-2 0 1,-1-1 0,-14 31 0,4-22 65,-1-2 0,-45 59 1,6-20 63</inkml:trace>
</inkml:ink>
</file>

<file path=ppt/ink/ink6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06:29.33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540 412 10066,'14'-35'858,"-1"0"0,-1-1 0,-2-1 1,-2 1-1,-1-1 0,3-65 0,-10 99-820,0-1 0,1 0 0,-2 1 0,1-1 0,0 1 0,-1-1 0,1 1 0,-1-1 0,0 1 0,0-1 0,-1 1 0,1 0 0,-1 0 0,1-1 0,-1 1 0,0 0 0,0 1 0,-1-1 0,1 0 0,0 0 0,-1 1 0,0 0 0,1-1 0,-1 1 0,0 0 0,0 0 0,-1 1 0,1-1 0,0 1-1,0-1 1,-1 1 0,1 0 0,-1 0 0,1 1 0,-1-1 0,-5 0 0,0 1-100,1-1-1,-1 1 1,0 1-1,0-1 1,0 1-1,1 1 1,-1 0-1,1 0 1,-1 1-1,-10 4 0,7-1-38,-1 1-1,2 0 0,-1 1 0,1 0 0,-20 19 0,5 0-34,2 2-1,1 1 1,-38 63 0,28-37 126,3 2-1,2 2 1,3 0-1,-28 100 1,43-117 7,1 0 1,2 0 0,2 1-1,2 0 1,2 0 0,2 0 0,12 77-1,-5-72-15,23 68 0,-25-98 11,1-1 0,1 0-1,1-1 1,0 0 0,1 0 0,20 26 0,-25-38 5,0 0 0,0 0 0,0 0 1,0-1-1,0 0 0,1 0 0,0 0 1,0-1-1,0 0 0,0 0 0,1 0 0,-1-1 1,1 0-1,0 0 0,-1-1 0,1 0 1,0 0-1,0 0 0,0-1 0,0 0 1,0 0-1,-1-1 0,1 0 0,0 0 1,0-1-1,-1 1 0,8-4 0,13-5 26,-1-1 0,-1-1 0,0-1 0,0-1 0,-1-2 0,28-22 0,0-7 97,68-73 0,49-87 250,-138 161-173,-2-2 1,44-94 0,-64 120-120,-1 0 0,-2-1 1,0 0-1,-1 0 1,-1 0-1,0-1 0,-1-23 1,-3 31-33,-1 0 0,0 0 0,-1 0 1,0 0-1,-2 0 0,1 0 0,-2 0 0,0 1 1,0 0-1,-1 0 0,-15-22 0,5 11-247,-2 1 1,-1 0-1,-1 2 0,-1 0 1,-1 1-1,0 2 0,-2 0 1,0 1-1,-1 1 0,0 2 0,-52-22 1,11 13-303</inkml:trace>
</inkml:ink>
</file>

<file path=ppt/ink/ink65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42:18.34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0 117 18556,'0'-1'57,"0"1"0,0-1 0,1 1 0,-1 0 0,0-1 0,0 1 0,0 0 0,0-1 0,0 1 0,1-1 0,-1 1 0,0 0 0,0-1 0,0 1 0,1 0 0,-1 0 0,0-1 0,1 1 0,-1 0 0,0-1 0,1 1 0,-1 0 0,0 0 0,1 0 0,-1-1 0,0 1 0,1 0 0,-1 0 0,1 0 0,-1 0-1,0 0 1,1 0 0,-1 0 0,1 0 0,19-8 235,18-1 43,63-8 0,-46 9-302,479-37-1739,-253 29-1029,-230 12 2115</inkml:trace>
</inkml:ink>
</file>

<file path=ppt/ink/ink65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42:18.72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8 2 15323,'0'1'76,"-1"0"0,0 0 0,0 0 1,0 0-1,1 0 0,-1 0 0,1 1 0,-1-1 0,1 0 0,-1 0 0,1 0 0,-1 1 0,1 0 0,0-1-49,0-1-1,0 0 1,0 1-1,0-1 1,1 1-1,-1-1 1,0 0-1,0 1 1,0-1-1,0 0 1,1 1-1,-1-1 1,0 0-1,0 1 1,1-1-1,-1 0 1,0 0-1,0 1 1,1-1-1,-1 0 1,0 0-1,1 1 1,-1-1-1,1 0 1,-1 0-1,0 0 1,1 0-1,4 1 91,0 0 0,0-1 0,0 1-1,0-1 1,-1 0 0,7-2 0,72-10 439,-50 6-409,0 2 0,58-1-1,-82 5-143,-1 0 0,1 1 0,-1 0 0,1 1 1,-1 0-1,0 0 0,1 1 0,-1 0 0,0 0 0,-1 1 0,1 0 0,-1 0 0,0 1 0,0 0 0,10 9 0,-13-10-3,0 1-1,0 0 1,-1-1-1,0 2 1,0-1-1,0 0 1,0 1-1,-1-1 0,0 1 1,0 0-1,0-1 1,-1 1-1,0 0 1,0 0-1,-1 0 1,1 0-1,-1 0 0,-1 0 1,1 0-1,-1 0 1,-1 7-1,-1-1 30,-1 0 0,0 0 0,0 0 0,-1 0-1,-1-1 1,0 0 0,0 0 0,-1 0 0,-9 9-1,-21 20 279,-1-3-1,-83 63 0,57-49-624,56-45-57,4-2 119,0 0 0,-1 0 0,0-1 0,0 0 0,-6 3 0,11-6 245,0 0 0,0 0 0,0 0 1,0 0-1,-1 1 0,1-1 0,0 0 1,0 0-1,0 0 0,-1 0 0,1 0 1,0 0-1,0 0 0,0 0 0,-1 0 1,1 0-1,0 0 0,0 0 0,0 0 1,0 0-1,-1 0 0,1 0 1,0 0-1,0 0 0,0 0 0,-1-1 1,1 1-1,0 0 0,0 0 0,0 0 1,0 0-1,-1 0 0,1 0 0,0 0 1,0-1-1,0 1 0,0 0 0,0 0 1,-1-10-582</inkml:trace>
</inkml:ink>
</file>

<file path=ppt/ink/ink65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42:19.29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83 1 13971,'-9'246'4111,"0"21"-4025,9-251-88,0 9-248,-1 0 1,-7 41-1,8-65 235,0 0 1,0 0-1,0 1 0,0-1 1,-1 0-1,1 0 0,0 1 0,-1-1 1,1 0-1,-1 0 0,1 0 1,-1 0-1,0 0 0,1 0 1,-1 0-1,0 0 0,0 0 0,0 0 1,0 0-1,0 0 0,0 0 1,0-1-1,0 1 0,0 0 0,0-1 1,0 1-1,0-1 0,0 1 1,-1-1-1,1 0 0,0 1 1,0-1-1,0 0 0,-1 0 0,1 0 1,0 0-1,-1 0 0,1 0 1,-1 0-1,-19-5-250</inkml:trace>
</inkml:ink>
</file>

<file path=ppt/ink/ink65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42:19.71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27 210 10370,'-2'2'281,"-19"27"1373,20-29-1611,1 0 0,0 1 1,-1-1-1,1 1 0,0-1 0,-1 1 0,1-1 1,0 1-1,0-1 0,0 1 0,-1-1 0,1 1 0,0 0 1,0-1-1,0 1 0,0-1 0,0 1 0,0-1 0,0 1 1,0 0-1,0-1 0,1 1 0,-1-1 0,0 1 0,0-1 1,0 1-1,0-1 0,1 1 0,-1-1 0,0 1 0,1-1 1,-1 1-1,0-1 0,1 0 0,-1 1 0,1-1 1,-1 1-1,0-1 0,1 0 0,-1 1 0,1-1 0,-1 0 1,1 0-1,-1 1 0,1-1 0,0 0 0,-1 0 0,1 0 1,-1 0-1,1 0 0,-1 0 0,1 0 0,1 0 0,6 1 166,0-1 0,0-1 0,0 1 0,0-1 0,0-1 0,0 1 0,9-5 0,59-22 676,-50 17-580,286-105 1928,-101 51-4908,-206 64 2456,10-4-114,-15 5 311,0 0 0,1 0 0,-1-1 0,0 1 0,1 0 0,-1-1 0,0 1 0,0 0 0,1 0 0,-1-1 0,0 1 0,0-1 0,1 1 0,-1 0 0,0-1 0,0 1 0,0 0 0,0-1 0,0 1 0,0-1 0,1 1 0,-1-1-1,0 1 1,0 0 0,0-1 0,0 1 0,-1-1 0,1 1 0,0 0 0,0-1 0,0 0 0,-6-12-806</inkml:trace>
</inkml:ink>
</file>

<file path=ppt/ink/ink65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42:20.11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5 133 14115,'-5'-26'1320,"13"6"-856,6 1-128,17 5 513,11 1-145,15 0-184,5 3-112,8 6-224,0 1-88,1 1-264,-3 2-208,-9 0-400,-6 0 632,-13-3-112,-5-2-152</inkml:trace>
  <inkml:trace contextRef="#ctx0" brushRef="#br0" timeOffset="1">1445 48 14779,'23'11'1200,"-10"17"-992,-9 16-120,2 8 249,1 14-185,-1 5 0,0 8 0,-2-3-40,0-6-104,3-5-104,2-11-272,-6-9 2296,-3-20-1784,-4-19 88,-8-29 104</inkml:trace>
</inkml:ink>
</file>

<file path=ppt/ink/ink65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42:20.51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11 418 15331,'0'0'44,"-1"0"-1,1 0 1,-1 0-1,0 0 0,1-1 1,-1 1-1,1 0 1,-1 0-1,1-1 0,-1 1 1,1 0-1,0-1 1,-1 1-1,1-1 1,-1 1-1,1-1 0,0 1 1,-1 0-1,1-1 1,0 1-1,-1-1 1,1 1-1,0-1 0,0 0 1,0 1-1,-1-1 1,1 1-1,0-1 1,0 1-1,0-1 0,0 0 1,0 1-1,0-1 1,0 1-1,0-1 0,0 1 1,0-1-1,1 0 1,-1 1-1,0-1 1,0 1-1,0-1 0,1 1 1,-1-1-1,0 1 1,1-1-1,-1 1 1,0-1-1,1 1 0,-1 0 1,1-1-1,0 0 1,4-3 88,0 1 0,1-1 0,-1 1 0,9-4 0,4-3 128,13-12-156,-1-1-1,-2-1 0,0-1 0,30-38 1,84-122 207,-129 167-219,-13 17-89,1 1 0,-1 0-1,0 0 1,0 0 0,1-1 0,-1 1-1,0 0 1,1 0 0,-1 0-1,0 0 1,1 0 0,-1-1-1,0 1 1,1 0 0,-1 0-1,0 0 1,1 0 0,-1 0-1,0 0 1,1 0 0,-1 0-1,0 0 1,1 0 0,-1 1-1,0-1 1,1 0 0,-1 0-1,0 0 1,1 0 0,-1 0-1,0 1 1,0-1 0,1 0-1,-1 0 1,0 0 0,0 1-1,1-1 1,-1 0 0,0 0-1,0 1 1,0-1 0,1 0-1,-1 1 1,0-1 0,0 0-1,0 0 1,0 1 0,0-1-1,0 0 1,0 1 0,1-1-1,-1 0 1,0 1 0,2 9 16,1 0 1,-1 1 0,1 15 0,4 19 1,-1-19-126,1 1 1,2-2-1,19 41 1,-20-51-5,1 0 0,0-1 0,0 0 0,2 0 0,0-1 0,0-1 0,14 12 0,9 2-131</inkml:trace>
</inkml:ink>
</file>

<file path=ppt/ink/ink65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42:20.92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7 31 15155,'-6'-9'1361,"7"2"-969,8 0-160,13 3 504,6 1-128,19 3-240,7 4-144,13 3-120,7 3-96,4 2-360,-1-2-144,-5-5 2184,-6-2-1656,-19-3 72,-5-4 64</inkml:trace>
</inkml:ink>
</file>

<file path=ppt/ink/ink65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42:21.32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8 13923,'23'-3'458,"0"0"1,1 2-1,32 2 0,71 11 175,-93-8-364,-19-2-186,4 0-29,0 1 0,30 7 0,-46-9-48,1 0 1,-1 0 0,1 1-1,-1-1 1,1 1 0,-1-1-1,0 1 1,0 0 0,0 1-1,0-1 1,0 0-1,0 1 1,-1-1 0,1 1-1,-1 0 1,0 0 0,0 0-1,0 0 1,3 7 0,-4-7 16,0-1 0,-1 1 0,0 0 0,0 0 0,0-1 0,0 1 0,0 0 0,0 0 0,-1 0 0,1-1 0,-1 1 0,0 0 0,-1 4 0,-20 34 286,16-32-242,-146 231 1447,-32 55-710,145-230-1580,36-62 560</inkml:trace>
</inkml:ink>
</file>

<file path=ppt/ink/ink65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42:36.68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60 19 14651,'-12'-5'746,"-27"-8"501,39 13-1224,-1 0 1,1 0-1,0 0 1,0 0-1,0 0 1,-1 0 0,1-1-1,0 1 1,0 0-1,-1 0 1,1 0 0,0 0-1,0 0 1,-1 0-1,1 1 1,0-1-1,0 0 1,-1 0 0,1 0-1,0 0 1,0 0-1,0 0 1,-1 0-1,1 0 1,0 1 0,0-1-1,0 0 1,-1 0-1,1 0 1,0 0 0,0 1-1,0-1 1,0 0-1,0 0 1,-1 0-1,1 1 1,0-1 0,0 0-1,0 0 1,0 0-1,0 1 1,0-1-1,5 13 459,15 11-125,-3-9-286,1 0 0,1-2 1,0 0-1,41 20 0,-26-17-103,1-2 1,48 13-1,-59-21-161,0 0-1,1-1 1,0-2-1,0 0 1,0-2-1,0 0 1,0-2-1,0-1 1,43-9-1,-15-6-224</inkml:trace>
</inkml:ink>
</file>

<file path=ppt/ink/ink65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42:37.10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391 0 14635,'-2'3'104,"0"0"0,-1 1-1,1-1 1,0 0 0,0 1-1,1-1 1,-1 1 0,1-1 0,0 1-1,0 0 1,0 0 0,0-1-1,0 7 1,-1 4 63,-126 485 1931,42-266-1698,65-184-832,-3-1 1,-46 72-1,69-118 347,0 0 0,0 0 0,-1-1 0,1 1 0,0-1 0,0 1 0,-1-1 0,1 1 0,-1-1 1,0 0-1,1 0 0,-1 0 0,0 0 0,1 0 0,-3 1 0,3-2 69,1 0-1,0 0 1,-1 0 0,1 0-1,-1 0 1,1 0 0,0 0 0,-1 0-1,1-1 1,0 1 0,-1 0 0,1 0-1,0 0 1,0 0 0,-1-1-1,1 1 1,0 0 0,-1 0 0,1-1-1,0 1 1,0 0 0,0-1 0,-1 1-1,1 0 1,0-1 0,0 1-1,-4-19-288,3-17-365</inkml:trace>
</inkml:ink>
</file>

<file path=ppt/ink/ink6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08:21.80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158 187 14083,'1'0'2313,"-3"0"-2257,0-1 0,0 1-1,0 0 1,0 0 0,0 0 0,0 0-1,-1 1 1,1-1 0,0 0 0,0 1 0,0 0-1,0-1 1,0 1 0,0 0 0,0 0-1,0 0 1,1 0 0,-4 2 0,4-1-43,0 1 1,-1-1-1,1 1 0,0-1 1,0 1-1,1-1 1,-1 1-1,1 0 1,-1-1-1,1 1 1,0 0-1,0-1 0,0 1 1,0 0-1,0-1 1,1 1-1,0 3 1,-1-4-22,1 0 0,0 0 1,-1 0-1,1 0 1,0 0-1,0 0 0,0 0 1,0 0-1,1 0 0,-1-1 1,0 1-1,1-1 1,-1 1-1,1-1 0,-1 1 1,1-1-1,0 0 0,0 0 1,-1 1-1,1-1 1,0-1-1,3 2 0,-4-2 2,0 0-1,0 1 1,-1-1-1,1 0 0,0 0 1,0 0-1,0 0 1,0-1-1,0 1 1,0 0-1,0 0 0,0-1 1,-1 1-1,1 0 1,0-1-1,0 1 0,0-1 1,0 1-1,-1-1 1,1 1-1,0-1 1,-1 1-1,1-1 0,0 0 1,-1 1-1,1-1 1,-1 0-1,1 0 0,-1 0 1,1 1-1,-1-1 1,0 0-1,1 0 1,-1 0-1,0 0 0,1-1 1,-1 1 4,0-1 0,1 1 0,-1-1-1,0 1 1,0-1 0,0 0 0,0 1 0,0-1 0,0 1 0,0-1 0,0 1 0,-1-1 0,1 1 0,0-1 0,-1 1-1,0 0 1,1-1 0,-1 1 0,0-1 0,0 1 0,-1-2 0,-1 1 8,0 0 0,0 1 0,0-1 0,0 1 0,0 0 0,-1 0 0,1 0 1,0 1-1,0-1 0,-1 1 0,1 0 0,0-1 0,-1 2 0,1-1 0,0 0 0,-1 1 0,1-1 0,0 1 0,0 0 0,0 0 0,-1 0 1,1 1-1,-5 2 0,5-3-18,-1 1 1,0 0-1,0 0 1,1 1-1,-1-1 1,1 1-1,0-1 0,-1 1 1,1 0-1,1 0 1,-1 1-1,0-1 1,1 1-1,0-1 1,-1 1-1,2 0 1,-1 0-1,-2 5 1,4-9 6,0 0 1,0 1-1,0-1 1,0 0-1,0 0 1,0 0-1,-1 0 1,1 0 0,0 0-1,0 0 1,0 0-1,0 1 1,0-1-1,0 0 1,0 0-1,0 0 1,0 0 0,0 0-1,0 0 1,0 1-1,0-1 1,0 0-1,0 0 1,0 0-1,0 0 1,0 0-1,0 0 1,0 1 0,0-1-1,0 0 1,0 0-1,0 0 1,0 0-1,1 0 1,-1 0-1,0 0 1,0 1-1,0-1 1,0 0 0,0 0-1,0 0 1,0 0-1,0 0 1,0 0-1,1 0 1,-1 0-1,0 0 1,0 0-1,0 0 1,0 0 0,0 0-1,0 0 1,1 0-1,5-6-174,6-14-48,-8 11 104,-1-1 1,-1 1 0,0 0-1,0-1 1,-1 1-1,0-1 1,0 0 0,-2-17-1,-4 18 9,-1 10 27,4 0 87,1 1 1,0-1 0,1 0 0,-1 1-1,0-1 1,0 0 0,0 1 0,1-1-1,-1 1 1,0 2 0,0 2 50,-1 1 1,1 0-1,0-1 1,1 1-1,0 0 1,0-1-1,0 1 1,1 0-1,1 6 1,-2-13-49,0 1 0,0-1 0,0 1 0,0-1 0,0 1 0,0-1 0,1 0 0,-1 1 0,0-1 0,0 0 0,0 1 0,1-1 1,-1 1-1,0-1 0,1 0 0,-1 1 0,0-1 0,1 0 0,-1 0 0,0 1 0,1-1 0,-1 0 0,0 0 0,1 0 0,-1 1 0,1-1 0,-1 0 0,0 0 1,1 0-1,-1 0 0,1 0 0,-1 0 0,1 0 0,-1 0 0,0 0 0,1 0 0,-1 0 0,1 0 0,-1 0 0,1 0 0,-1 0 0,0 0 0,1-1 1,-1 1-1,1 0 0,-1 0 0,0 0 0,1-1 0,-1 1 0,0 0 0,1 0 0,-1-1 0,0 1 0,1 0 0,-1-1 0,0 1 0,0 0 0,1-1 0,-1 1 1,0-1-1,0 1 0,0-1 0,14-27 41,-10 11-38,0-1 0,1-19 0,-4 31 12,-1-1 1,0 0 0,0 0 0,-1 1 0,0-1-1,0 0 1,0 1 0,-5-12 0,6 16-6,0 1 0,-1 0-1,1 0 1,-1-1 0,0 1 0,1 0 0,-1 0 0,0 0 0,0 0 0,1 0-1,-1 0 1,0 0 0,0 0 0,0 0 0,0 0 0,0 0 0,-1 1 0,1-1 0,-2 0-1,2 1 4,0 0 0,1 0-1,-1 0 1,0 0-1,0 0 1,0 0 0,0 0-1,0 1 1,1-1 0,-1 0-1,0 1 1,0-1-1,1 1 1,-1-1 0,0 1-1,0-1 1,1 1-1,-1-1 1,1 1 0,-1 0-1,-1 1 1,-1 2 54,0 1 0,0 0 0,0 0 0,0 0 0,1 1 0,0-1 0,-2 8 0,0 19 198,6-15-171,-2-17-96,0 0 1,1 1 0,-1-1-1,0 0 1,0 0 0,0 1-1,0-1 1,1 0 0,-1 0-1,0 1 1,0-1-1,0 0 1,1 0 0,-1 0-1,0 1 1,0-1 0,1 0-1,-1 0 1,0 0 0,1 0-1,-1 0 1,0 0 0,0 0-1,1 1 1,-1-1-1,0 0 1,1 0 0,-1 0-1,0 0 1,1 0 0,-1 0-1,0 0 1,0-1 0,1 1-1,-1 0 1,0 0 0,1 0-1,0-1 0,0 0 0,1 1 0,-1-1 0,0 0 1,0 0-1,0 0 0,0 0 0,0 0 0,0 0 0,-1 0 0,1-1 0,0 1 0,-1 0 0,1 0 0,0-1 1,0 0-1,7-25-19,-8 23 14,5-12-28,-2 0 0,0-1 0,0 1-1,-1-27 1,-6 31 14,-2 16 12,-3 18 37,3 0 32,2-8-16,1 0 1,0 1-1,1-1 1,0 0-1,1 27 1,-1-84-285,2 33 105,0-1 0,-1 1 0,0 0-1,-1 0 1,0 0 0,-5-14 0,5 25-164,0 8 228,0 8 91,2-16-21,3 26 50,-3-25-50,0-1 0,1 0 0,-1 0 1,0 0-1,1 0 0,-1 0 0,1 0 0,-1 0 0,1 0 1,0 0-1,-1 0 0,1 0 0,0 0 0,0 0 0,-1 0 1,1 0-1,0-1 0,0 1 0,2 1 0,-2-2-13,-1 0 1,1 0-1,-1 0 0,1-1 1,0 1-1,-1 0 0,1 0 0,-1 0 1,1-1-1,-1 1 0,1 0 0,0 0 1,-1-1-1,1 1 0,-1-1 0,0 1 1,1 0-1,-1-1 0,1 1 0,-1-1 1,1 1-1,-1-1 0,0 1 1,0-1-1,1 1 0,-1-1 0,0 0 1,0 1-1,1-1 0,-1 1 0,0-1 1,0 0-1,0 1 0,0-1 0,0 1 1,0-1-1,0 0 0,0 0 1,3-28-1055,-5-9 422,-3 25 242</inkml:trace>
</inkml:ink>
</file>

<file path=ppt/ink/ink66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42:37.51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127 0 13531,'-5'3'952,"-2"22"-784,-4 8-48,-1 24 344,1 8-168,-1 13-88,2 5 8,2 6-8,2 0-16,0-4-31,3-11-1,-1-16-56,1-13-72,-1-13-272,-1-10-129,0-20 313,-2-10-56,-1-18-40</inkml:trace>
</inkml:ink>
</file>

<file path=ppt/ink/ink66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42:37.96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31 699 11170,'-20'-6'1897,"20"6"-1831,-1 0 0,1 0 1,-1 0-1,1 0 0,-1 0 0,1 0 1,-1-1-1,1 1 0,0 0 0,-1 0 1,1-1-1,-1 1 0,1 0 0,0 0 0,-1-1 1,1 1-1,-1 0 0,1-1 0,0 1 1,0-1-1,-1 1 0,1 0 0,0-1 1,0 1-1,-1-1 0,1 1 0,0-1 0,0 1 1,0-1-1,0 1 0,0-1 0,0 1 1,0-1-1,0 1 0,0-1 0,1 0 2,1 0-1,0 1 1,0-1-1,-1 1 1,1 0-1,0 0 1,0 0 0,0 0-1,-1 0 1,1 0-1,0 0 1,0 0-1,0 1 1,2 0-1,3 0 54,9 0-89,1-1 1,0-1 0,-1 0-1,0-1 1,1-1 0,-1-1-1,0 0 1,0-1 0,-1-1-1,0 0 1,0-1-1,15-9 1,8-8-22,0-2 0,-2-1 0,40-39 0,-33 25 3,-2-1-1,-1-3 1,-3-1-1,-1-1 1,49-91-1,-83 134-12,24-51 7,-25 51-7,1 0-1,-1 1 0,0-1 1,-1 0-1,1 0 0,-1 1 0,1-1 1,-1 0-1,0 0 0,0 0 1,-1 0-1,1 1 0,-2-5 1,2 7-1,0 1-1,0-1 1,-1 1 0,1-1 0,0 1 0,0 0 0,0-1 0,-1 1-1,1 0 1,0-1 0,-1 1 0,1-1 0,0 1 0,-1 0 0,1 0 0,0-1-1,-1 1 1,1 0 0,0 0 0,-1-1 0,1 1 0,-1 0 0,1 0-1,-1 0 1,1 0 0,0 0 0,-1-1 0,1 1 0,-1 0 0,1 0-1,-1 0 1,1 0 0,-1 0 0,1 1 0,-1-1 0,1 0 0,0 0 0,-1 0-1,1 0 1,-1 0 0,1 1 0,0-1 0,-1 0 0,1 0 0,-1 1-1,1-1 1,0 0 0,-1 0 0,1 1 0,0-1 0,-1 0 0,1 1 0,0-1-1,0 1 1,-1-1 0,1 1 0,-16 21-18,13-13 12,0 1 1,0 0-1,0 0 0,1-1 0,1 1 0,0 1 1,0-1-1,1 0 0,0 0 0,1 0 0,0 0 0,1 0 1,0 0-1,6 18 0,2 0-52,2 0 0,0-1-1,30 46 1,-24-43 128,-12-18 187,1 0-1,1 0 0,0-1 0,0 0 0,1 0 0,0-1 0,16 13 0,1-6 99</inkml:trace>
</inkml:ink>
</file>

<file path=ppt/ink/ink66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40:57.23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 0 12059,'-2'32'808,"2"-2"-664,0-2-88,0 5 144,2 3-32,2 6-120,0 1-24,1 7-120,-1 4-208,-1 7 240,0 3-32,-2 5-56</inkml:trace>
  <inkml:trace contextRef="#ctx0" brushRef="#br0" timeOffset="1">48 1142 8242,'1'63'1192,"-1"1"-664,-1 4-168,-2 3 840,-2 0-535,1 1-49,3-5-152,-2-1-96,3-4-160,-2-6-72,2-9-192,3-1-168,0-7 192,-1-4-56,2 6-64</inkml:trace>
</inkml:ink>
</file>

<file path=ppt/ink/ink66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40:57.62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49 0 10442,'-38'373'3150,"33"-333"-2744,-1 13 47,7-52-441,2-1-48</inkml:trace>
</inkml:ink>
</file>

<file path=ppt/ink/ink66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45:17.07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23 33 15683,'-23'-2'104,"36"2"-40,9 4 40,9 3-8,10 0 0,-1 0-40,6-4-8,-2 0-8,0-3-96,5-1-160,-4-9-1432,-4-5 1472,-11-1-168,-4-4-128</inkml:trace>
</inkml:ink>
</file>

<file path=ppt/ink/ink66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45:17.49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97 12091,'169'-48'2987,"-166"47"-2967,147-37 507,-132 34-522,0 1-1,0 2 1,0 0 0,0 0 0,0 2-1,27 3 1,-43-3-7,0-1 0,0 0 0,0 0 0,0 1 0,0 0 0,0-1 0,0 1 1,0 0-1,0 0 0,0 0 0,0 0 0,0 0 0,0 0 0,-1 1 0,1-1 0,0 0 0,-1 1 0,1 0 0,-1-1 0,0 1 0,1 0 0,-1-1 0,0 1 1,0 0-1,0 0 0,0 0 0,-1 0 0,1 0 0,-1 0 0,1 1 0,-1-1 0,1 0 0,-1 4 0,-1-1 28,0 1-1,0-1 1,0 1 0,-1-1-1,0 1 1,0-1-1,0 0 1,-1 0 0,0 0-1,0 0 1,-6 7-1,-18 19 302,-2-1 1,-2-2-1,0-1 0,-42 27 0,1 2 11,58-46-299,-53 48-389,59-50 263,0 0-1,1 1 1,0-1-1,0 2 1,-9 17-1,5 0-161</inkml:trace>
</inkml:ink>
</file>

<file path=ppt/ink/ink66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45:20.13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1 968 17036,'7'-14'296,"1"-1"0,1 2 0,0-1 0,1 1 1,0 1-1,1 0 0,0 0 0,15-11 1,-4 5-228,0 0 1,2 1-1,0 1 1,1 2-1,32-15 1,144-45 85,221-27-450,-20 6-98,-47-34-261,-290 99 206,-2-2 1,-1-4-1,72-53 0,-113 73 280,-1 0 0,0-2 0,33-39 0,-50 53 106,0-1 1,0 1-1,-1-1 1,1 0-1,1-6 0</inkml:trace>
</inkml:ink>
</file>

<file path=ppt/ink/ink66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45:20.53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838 0 10914,'-8'2'101,"-31"4"261,1 3 0,-40 13 1,67-18-267,1 0 1,-1 1-1,1 0 1,0 1-1,1 0 1,-1 0-1,1 1 1,0 0 0,1 1-1,-1 0 1,-13 17-1,8-2 236,1 0 0,-18 45-1,-4 9 156,-8-3-298,-2-2-1,-60 71 1,-122 120-120,216-253-76,9-9 4,0 1 0,1 0 0,-1 0 0,0-1 0,0 1 0,1 0 0,-1 0 0,1 1 0,0-1 0,-1 0 0,1 0 0,0 1 0,1-1 0,-2 4 0,2-6 2,0 1 1,0-1-1,0 1 0,0-1 1,0 1-1,0-1 1,0 0-1,0 1 1,0-1-1,0 1 1,1-1-1,-1 1 1,0-1-1,0 0 1,0 1-1,1-1 1,-1 1-1,0-1 1,1 0-1,-1 1 1,0-1-1,1 0 0,-1 0 1,0 1-1,1-1 1,-1 0-1,0 0 1,1 1-1,-1-1 1,1 0-1,-1 0 1,1 0-1,17 3 17,-14-3-10,28 2 68,1-2 0,-1-1 0,40-6 0,96-25 198,-89 12-163,0-2 0,109-48-1,-74 19-40</inkml:trace>
</inkml:ink>
</file>

<file path=ppt/ink/ink66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45:21.15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146 12 12163,'0'-1'163,"-1"0"0,1 1 1,-1-1-1,0 0 1,1 0-1,-1 1 1,0-1-1,1 0 1,-1 1-1,0-1 0,0 1 1,0-1-1,0 1 1,0-1-1,0 1 1,1 0-1,-1-1 1,0 1-1,0 0 0,-2-1 1,2 2-129,0 0 0,0-1 1,-1 1-1,1 0 0,0 0 0,0 0 1,0 0-1,0 0 0,0 0 0,0 0 1,1 0-1,-1 0 0,0 0 0,0 0 1,1 0-1,-2 3 0,-4 8 141,0 1 0,1 0 0,0 0 1,1 0-1,1 1 0,0-1 0,1 1 0,-1 24 0,2-27-175,1-1 0,1 1 0,0 0 0,0-1 0,1 1 0,0-1 0,1 1 0,0-1 0,1 0 0,0 0 0,11 18-1,-12-24 3,0 1-1,0-1 1,1 0 0,0 0-1,-1 0 1,2-1-1,-1 1 1,0-1-1,1 0 1,-1 0-1,1-1 1,0 1-1,0-1 1,0 0-1,8 2 1,3-1 1,-1-1-1,0-1 1,0 0 0,17-2 0,-17 1-4,1 0 0,0 0 0,-1 2 0,17 3 0,-30-4 1,1 0-1,-1 0 0,1 0 0,-1 0 0,0 0 0,1 1 1,-1-1-1,0 1 0,0 0 0,0-1 0,0 1 0,0 0 1,0 0-1,-1 0 0,1 1 0,-1-1 0,1 0 0,-1 1 0,0-1 1,0 0-1,0 1 0,0 0 0,0-1 0,-1 1 0,1-1 1,-1 1-1,1 0 0,-1 0 0,-1 4 0,1 4 31,-1 0-1,0 0 1,-1 0-1,0 0 1,-7 20 0,3-16 75,0-1 0,-1 1 1,-1-1-1,0 0 1,-1 0-1,0-1 1,-1-1-1,-1 1 0,0-2 1,-1 1-1,-19 13 1,24-19-61,1-1 1,-2-1 0,1 1 0,0-1-1,-1-1 1,0 1 0,0-1 0,0-1-1,0 0 1,0 0 0,-1 0 0,1-1-1,-1 0 1,1-1 0,-1 1 0,1-2-1,-1 1 1,1-1 0,0-1 0,-1 0-1,1 0 1,0 0 0,-11-6 0,14 6-110,1-1 1,-1 0-1,1 0 1,0 0-1,-1-1 1,1 1-1,1-1 1,-1 0-1,1 0 1,-1 0-1,1-1 1,0 1-1,1-1 1,-1 0-1,1 0 1,0 0 0,0 0-1,0 0 1,1 0-1,0 0 1,0-1-1,0 1 1,1 0-1,0-1 1,0-5-1,0 1-85,1 1 1,0 0-1,1-1 0,0 1 1,0 0-1,1 0 0,0 0 0,1 0 1,0 0-1,0 1 0,1 0 0,0 0 1,9-12-1,27-19-472,6 7 2</inkml:trace>
</inkml:ink>
</file>

<file path=ppt/ink/ink66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45:21.62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46 227 13499,'6'0'122,"-1"-1"1,1 0-1,-1 0 1,0 0 0,1-1-1,-1 0 1,0 0-1,0 0 1,0-1-1,-1 1 1,1-1-1,0 0 1,-1-1-1,0 1 1,0-1-1,0 0 1,0 0-1,-1 0 1,1 0 0,-1-1-1,0 1 1,0-1-1,-1 0 1,4-9-1,-3 7-29,-1 1 0,0-1 0,-1 0-1,0 0 1,0 1 0,0-1 0,-1 0 0,0 0 0,0 0-1,-1 0 1,-1-8 0,2 12-77,-1 1 0,1-1 1,-1 1-1,0-1 0,0 1 0,0-1 0,0 1 1,0 0-1,0 0 0,0-1 0,-1 1 0,0 0 1,1 0-1,-1 0 0,0 0 0,0 1 0,0-1 1,0 1-1,0-1 0,0 1 0,0-1 0,0 1 1,-1 0-1,1 0 0,-1 0 0,1 0 0,-1 1 1,1-1-1,-1 1 0,1-1 0,-1 1 0,-2 0 1,1 0-8,0 0 1,0 1 0,1 0 0,-1-1 0,0 1 0,1 0 0,-1 1 0,1-1-1,-1 1 1,1-1 0,0 1 0,0 0 0,0 1 0,-6 4 0,5-3-5,0 0 0,0 1 1,0 0-1,1 0 0,0 0 1,0 0-1,0 1 0,-4 10 1,5-8-9,-1 0 1,1-1 0,1 1-1,0 0 1,0 1-1,0-1 1,1 0-1,0 0 1,1 0 0,-1 0-1,2 0 1,-1 0-1,1 0 1,3 9 0,-2-11-1,0-1-1,-1 0 1,2 1 0,-1-2 0,1 1 0,-1 0 0,1 0 0,0-1 0,1 0 0,-1 0 0,1 0 0,0-1 0,0 1 0,0-1-1,0-1 1,1 1 0,-1 0 0,1-1 0,0 0 0,-1-1 0,1 1 0,0-1 0,0 0 0,0-1 0,0 1 0,0-1 0,0 0 0,0-1-1,8-1 1,-1 0 4,0-1 0,0 0 1,0-1-1,-1 0 0,1-1 0,-1-1 0,0 0 0,-1 0 0,0-1 0,0-1 0,0 0 0,13-13 0,-16 13 13,0-1 0,-1 1 0,0-1 1,-1 0-1,1-1 0,-2 0 0,0 0 0,0 0 0,0-1 0,-2 1 1,1-1-1,2-18 0,-6 29-13,1-1 1,-1 1-1,0-1 1,0 1-1,0 0 1,0-1-1,0 1 1,0-1-1,0 1 1,-1-1-1,1 1 0,0-1 1,0 1-1,0 0 1,0-1-1,-1 1 1,1-1-1,0 1 1,0 0-1,-1-1 1,1 1-1,-1-1 1,1 1-2,0 0 0,-1 0 1,1 0-1,0 0 1,0 0-1,-1 0 1,1 0-1,0 0 1,-1 0-1,1 0 1,0 0-1,-1 0 1,1 1-1,0-1 1,0 0-1,-1 0 1,1 0-1,0 0 1,-1 0-1,1 1 1,0-1-1,0 0 1,0 0-1,-1 1 1,1-1-1,0 0 1,0 0-1,0 1 1,0-1-1,-1 0 1,1 1-1,-4 6 1,0 1-1,1-1 1,0 1-1,0 0 1,1 0 0,-1 1-1,2-1 1,-1 0-1,1 13 1,0-7-6,1 0 0,0 0 1,1 0-1,1-1 0,4 18 1,-4-25 8,-1 0 0,1-1 0,1 1 0,-1 0 0,1-1 0,0 0 0,1 1 0,-1-1 0,1 0 0,0-1 0,0 1 0,0-1 1,1 0-1,-1 0 0,1 0 0,5 3 0,-3-3-21,0-1 0,1 0 1,-1 0-1,0-1 0,1 1 0,0-2 1,-1 1-1,1-1 0,0 0 1,0-1-1,11 0 0,-8-1 98,-1 0 0,1 0 0,-1-1 0,0-1 0,1 0 0,-1 0 0,0-1 0,-1 0 1,1-1-1,-1 0 0,0 0 0,0-1 0,0 0 0,-1-1 0,0 0 0,0 0 0,-1-1 0,12-15 0,-15 15-28,0 1 1,0-1-1,5-15 0,4-27 211</inkml:trace>
</inkml:ink>
</file>

<file path=ppt/ink/ink6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08:31.61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203 80 11626,'-6'1'167,"-1"0"1,1 0-1,0 0 0,0 1 0,0 0 0,0 0 0,0 1 0,0-1 0,0 1 0,1 1 0,0-1 0,-1 1 0,1 0 0,1 0 0,-1 0 0,0 1 0,1-1 0,0 1 0,0 0 0,-3 7 0,-4 4 1,1 1 0,1 0 1,1 1-1,0 0 0,-7 28 0,7-14-132,1 0 0,2 1-1,2 0 1,1-1-1,1 1 1,2 0-1,1 0 1,1 0-1,2-1 1,2 0 0,0 0-1,3 0 1,0-1-1,23 46 1,-15-42-94,1 0 0,2-1 0,1-1 0,2-1 0,1-1 0,1-1 0,2-1 0,1-2 0,1 0 0,1-2 0,57 34 0,-71-49-22,1-1 1,0-1-1,0-1 1,1 0-1,0-1 0,0-2 1,27 5-1,-34-8 35,-1 0-1,1-1 0,-1 0 0,1-1 1,-1 0-1,1 0 0,-1-1 0,0-1 0,0 0 1,0-1-1,0 0 0,0 0 0,-1-1 1,11-8-1,-7 3 33,0-1 0,-1-1 0,-1 0 0,0-1 0,0 0 0,-2-1 0,1 0 1,-2-1-1,0 0 0,-1 0 0,9-22 0,-5 4 129,-1 1 0,-1-2-1,-2 0 1,7-61 0,-12 53 48,-2-1 1,-1 0-1,-3 1 1,-1-1-1,-2 1 1,-2 0-1,-1 0 1,-3 1-1,-1 1 1,-2 0 0,-2 0-1,-1 2 1,-44-67-1,51 89-119,-2 0 1,0 1-1,0 1 1,-1 0-1,-1 1 0,-1 1 1,-31-20-1,33 24-82,1 2-1,-1-1 0,-1 2 1,1 0-1,-1 0 1,0 2-1,0 0 0,0 0 1,-1 2-1,-25 0 0,-15 5-359,-94 20 0,99-14 180</inkml:trace>
</inkml:ink>
</file>

<file path=ppt/ink/ink67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45:22.02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11 1 16620,'-8'33'1112,"7"0"-1128,0-6 1872,8-14-1424,3-13 40,4-17-16</inkml:trace>
</inkml:ink>
</file>

<file path=ppt/ink/ink67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45:22.45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26 15659,'1'-2'113,"8"-20"1419,-9 22-1518,0 0 0,0 0 0,0 0-1,0 0 1,0 0 0,0-1 0,0 1-1,0 0 1,0 0 0,0 0 0,0 0 0,1 0-1,-1 0 1,0 0 0,0 0 0,0 0-1,0 0 1,0 0 0,0 0 0,0 0 0,0 0-1,0 0 1,1 0 0,-1 0 0,0 0-1,0 0 1,0 0 0,0 0 0,0 0 0,0 0-1,0 0 1,0 0 0,0 0 0,1 0 0,-1 0-1,0 0 1,0 0 0,0 0 0,0 0-1,0 0 1,0 0 0,0 0 0,0 0 0,0 0-1,0 0 1,1 0 0,-1 0 0,0 1-1,0-1 1,0 0 0,0 0 0,0 0 0,0 0-1,4 14 612,40 217 515,-15-88-1155,-26-127 16,6 37-1,2 0 1,34 93-1,-44-144 5,0 0-1,0 1 0,0-1 1,0 0-1,0 0 0,0 0 1,1 0-1,-1 0 0,1 0 1,0 0-1,-1 0 0,1-1 0,0 1 1,0 0-1,0-1 0,4 3 1,-4-4 4,0 0 0,0 0 1,0 0-1,0 0 0,0 0 1,0-1-1,0 1 0,0-1 1,0 1-1,0-1 0,0 1 1,-1-1-1,1 0 0,0 0 1,0 0-1,-1 0 0,1 0 1,0-1-1,-1 1 0,0 0 1,1-1-1,-1 1 0,3-4 1,15-17 118,0-2 0,-1 0 0,16-30 1,42-87 327,-69 126-412,64-131 292,-57 111-444,-1 0 1,11-44 0,-24 77 89,1 0 0,-1 0 0,1 0 0,-1 0 0,0 0 0,0-1 0,0 1 0,0 0 1,0 0-1,-1 0 0,1 0 0,-1 0 0,1 0 0,-2-4 0,1 5 9,1 1-1,-1-1 1,0 0-1,1 1 1,-1-1-1,0 1 1,0-1-1,1 1 1,-1-1-1,0 1 1,0-1-1,0 1 1,0 0-1,0-1 1,1 1-1,-1 0 1,0 0-1,0 0 1,0 0-1,0 0 1,0 0-1,0 0 1,0 0-1,0 0 1,0 0-1,1 0 1,-1 1-1,0-1 1,0 0-1,-1 1 1,-21 9-245</inkml:trace>
</inkml:ink>
</file>

<file path=ppt/ink/ink67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45:22.87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0 193 13811,'16'50'960,"4"-8"-832,6-8-176,10-12-24,4-11-48,6-12 120,-2-12-112,0-14-104</inkml:trace>
  <inkml:trace contextRef="#ctx0" brushRef="#br0" timeOffset="1">444 24 11362,'0'-1'73,"0"0"0,0 0-1,0 0 1,0 0 0,0 0-1,-1 0 1,1 0 0,0 0-1,-1 0 1,1 0 0,-1 0-1,1 0 1,-1 0-1,0 0 1,1 0 0,-1 0-1,0 1 1,0-1 0,1 0-1,-1 0 1,0 1 0,0-1-1,0 1 1,0-1 0,0 1-1,0-1 1,0 1 0,-1-1-1,0 1 10,0 1-1,0-1 1,0 1 0,0 0-1,0-1 1,1 1-1,-1 0 1,0 0 0,0 0-1,1 0 1,-1 0-1,1 1 1,-1-1 0,1 0-1,-1 1 1,-1 2 0,-7 8 196,1 0 0,0 1 0,1 0 0,1 0 0,-11 24 0,15-29-242,-1 1 0,2-1 1,-1 1-1,1 0 0,0 0 0,1 0 1,0 0-1,1 0 0,-1 0 0,3 16 1,-2-24-32,0 0 1,0-1-1,1 1 0,-1 0 1,0 0-1,0 0 1,1 0-1,-1 0 1,0 0-1,1-1 1,-1 1-1,1 0 0,-1 0 1,1-1-1,-1 1 1,1 0-1,0-1 1,-1 1-1,1 0 1,0-1-1,0 1 1,-1-1-1,1 1 0,0-1 1,0 0-1,1 1 1,-1-1 2,1 0 0,0 0 0,-1 0 1,1 0-1,-1 0 0,1-1 0,0 1 0,-1 0 0,1-1 1,-1 0-1,1 1 0,-1-1 0,3-1 0,4-4 32,0 1 0,-1-2-1,13-11 1,2-7 84,19-28 0,-26 33-62,0 0 0,2 1 0,21-20 0,-37 38-62,1 0 0,-1-1 0,0 1 0,1 0 0,-1 0-1,0 1 1,1-1 0,-1 0 0,1 0 0,0 1 0,-1-1 0,1 1 0,-1-1 0,1 1 0,0 0 0,-1 0 0,1-1 0,0 1 0,0 0 0,1 1 0,-1-1-4,-1 1 1,1 0-1,0 0 1,-1 0-1,1 0 1,-1 0-1,1 0 1,-1 1-1,1-1 1,-1 0-1,0 1 1,0-1-1,0 1 1,0-1-1,0 1 1,0 0-1,1 2 1,1 3 42,-1-4-122,-1 1-1,1-1 0,0 1 0,0-1 0,1 0 0,-1 1 1,0-1-1,6 4 0,-7-6 55,1 0 0,-1-1 0,0 1 0,1-1 0,-1 1 0,1-1 0,-1 0 0,1 0 0,-1 0 0,1 0 0,0 0 0,-1 0 1,1 0-1,-1 0 0,1 0 0,-1-1 0,1 1 0,-1-1 0,0 1 0,1-1 0,-1 1 0,1-1 0,-1 0 0,0 0 0,0 0 0,1 0 0,0-1 0,29-20-210,7-6-81</inkml:trace>
</inkml:ink>
</file>

<file path=ppt/ink/ink67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45:23.31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128 0 13995,'-44'48'1433,"-36"43"556,80-91-1976,-1 0 1,1 1-1,0-1 0,0 0 0,-1 0 0,1 0 1,0 0-1,0 1 0,0-1 0,0 0 1,-1 0-1,1 1 0,0-1 0,0 0 0,0 0 1,0 1-1,0-1 0,0 0 0,0 0 1,0 1-1,0-1 0,0 0 0,0 0 0,0 1 1,0-1-1,0 0 0,0 1 0,0-1 1,0 0-1,0 0 0,0 1 0,0-1 1,0 0-1,0 1 0,10-2 38,15-8-232,2-3-102,1 0 0,54-13 0,-73 23 232,1 0-1,0 0 1,0 1 0,0 1 0,-1 0 0,1 0 0,0 1-1,0 0 1,0 1 0,-1 0 0,1 0 0,16 7-1,-23-8 41,-1 0 0,0 1 0,0-1 0,0 0 0,0 1 0,0-1 0,0 1 0,0 0 0,0-1 0,0 1 0,-1 0 0,1 0 0,-1 0 0,1 0 0,-1 0 0,0 1 0,1 2 0,-1-3 12,-1 0 1,0 0 0,1 0 0,-1 0 0,0 0-1,0 0 1,0 0 0,-1 0 0,1-1-1,0 1 1,-1 0 0,1 0 0,-1 0 0,0 0-1,0 0 1,0-1 0,1 1 0,-2 0 0,1-1-1,0 1 1,0-1 0,0 1 0,-2 1-1,-5 4 39,1 0-1,-1-1 1,-1 0-1,1 0 0,-1 0 1,0-1-1,0-1 1,0 0-1,-1 0 0,0 0 1,1-2-1,-15 4 1,23-6 2,0 0 1,0 0-1,0 1 1,0-1 0,0 0-1,0 0 1,0 0-1,0 0 1,0 0 0,0 0-1,0-1 1,0 1-1,0 0 1,0 0 0,0-1-1,0 1 1,0-1-1,0 1 1,0-1 0,0 1-1,1-1 1,-1 1-1,0-1 1,0 0 0,1 0-1,-1 1 1,0-1-1,1 0 1,-1 0-1,0 0 1,1 0 0,-1 0-1,1 1 1,0-1-1,-1 0 1,1 0 0,0 0-1,0 0 1,-1 0-1,1 0 1,0 0 0,0-1-1,0 1 1,0 0-1,0 0 1,0 0 0,1 0-1,-1 0 1,0 0-1,0 0 1,1-1 0,9-26 362</inkml:trace>
</inkml:ink>
</file>

<file path=ppt/ink/ink67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45:23.71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75 0 14067,'-4'6'164,"0"0"-1,1 0 1,0 0-1,0 0 1,0 0-1,1 0 1,0 1-1,0-1 1,1 1 0,0 0-1,-1 7 1,0-1 39,-3 29-68,2 0 0,2-1-1,1 1 1,2 0 0,2 0 0,2 0 0,2-1 0,1 0 0,3-1 0,1 0 0,2-1-1,1 0 1,32 53 0,-42-81-333,1-1 0,0 0-1,0 0 1,1-1 0,8 9 0,-65-84-3034,-2 4 3340,-46-77-1,93 133 105,1 1 1,0-1-1,1 0 1,-1 0-1,-1-7 0,4 13-174,-1-1 0,1 0 0,0 0 0,0 0 0,0 0 0,-1 0 0,1 0 0,0 0 0,0 1 0,1-1 0,-1 0 0,0 0 0,0 0 0,0 0 0,1 0 0,-1 0 0,0 0 0,1 1 0,-1-1 0,0 0 0,1 0 0,-1 1 0,1-1 1,0 0-1,-1 0 0,1 1 0,-1-1 0,1 1 0,0-1 0,0 0 0,-1 1 0,1 0 0,0-1 0,0 1 0,0-1 0,-1 1 0,1 0 0,0 0 0,0-1 0,0 1 0,0 0 0,0 0 0,0 0 0,1 0 0,13 0 0,0 0 1,0 1 0,18 5 0,10-1-369,112 3-2207,-137-9 2029,0 0 0,0-1 0,0-1 0,0 0 0,0-2 0,25-9 0,-16 0 226,-26 14 302,0-1 0,1 0 0,-1 0 0,0 0 0,0 0 0,0 0 0,0 0 0,0 0 0,0 0-1,-1 0 1,1-1 0,0 1 0,0 0 0,-1-1 0,1 1 0,-1 0 0,1-1 0,-1 0 0,0 1 10,0 1 1,0 0-1,1 0 0,-1-1 0,0 1 1,0 0-1,0 0 0,0 0 1,-1-1-1,1 1 0,0 0 1,0 0-1,0-1 0,0 1 1,0 0-1,0 0 0,0 0 0,0-1 1,0 1-1,-1 0 0,1 0 1,0 0-1,0 0 0,0-1 1,0 1-1,0 0 0,-1 0 1,1 0-1,0 0 0,0 0 0,0 0 1,-1-1-1,1 1 0,0 0 1,0 0-1,0 0 0,-1 0 1,1 0-1,0 0 0,0 0 1,-1 0-1,1 0 0,0 0 0,0 0 1,-1 0-1,1 0 0,0 0 1,0 0-1,0 0 0,-1 0 1,1 0-1,0 1 0,0-1 1,0 0-1,-1 0 0,1 0 0,0 0 1,0 0-1,0 0 0,0 1 1,-1-1-1,1 0 0,0 0 1,0 0-1,0 1 0,0-1 1,0 0-1,-1 1 0,-12 10 1192,9-5-1018,0 0 0,0 1 1,1-1-1,0 0 0,0 1 1,1 0-1,0 0 0,0 0 0,0 0 1,1 0-1,0 0 0,0 0 1,1 0-1,0 0 0,1 14 1,-1-17-172,1 0 1,-1-1-1,1 1 1,0 0-1,0 0 1,0-1-1,1 1 1,-1-1-1,1 1 1,0-1-1,0 1 1,0-1-1,0 0 1,1 0-1,-1 0 1,1 0-1,0-1 1,0 1-1,0-1 1,0 1-1,0-1 1,0 0-1,1 0 1,-1-1-1,1 1 1,-1-1-1,1 0 1,0 1-1,-1-2 1,7 2-1,1-2-9,-1 0 0,1-1 0,-1 0 0,0 0-1,1-1 1,-1-1 0,0 0 0,0 0 0,-1-1 0,1 0-1,-1-1 1,1 0 0,-2 0 0,13-10 0,-10 7-45,-1 0 1,0-1-1,-1 0 1,0-1-1,0 0 1,-1 0 0,0-1-1,-1 0 1,0 0-1,-1-1 1,5-12-1,-5 5-89,-6 18 103,0 1 0,0-1-1,1 1 1,-1 0 0,0-1 0,0 1 0,0-1-1,0 1 1,0-1 0,0 1 0,0 0 0,0-1-1,0 1 1,0-1 0,0 1 0,0-1 0,0 1-1,0 0 1,0-1 0,0 1 0,0-1 0,0 1-1,-1-1 1,1 1 0,0 0 0,0-1 0,-1 1-1,1 0 1,0-1 0,0 1 0,-1 0 0,1-1-1,0 1 1,-1 0 0,0-1 0,1 1 1,-1 0 1,1 1 0,-1-1-1,1 0 1,-1 0-1,1 1 1,0-1-1,-1 0 1,1 1 0,-1-1-1,1 1 1,0-1-1,-1 0 1,1 1-1,0-1 1,0 1-1,-1-1 1,1 1 0,0-1-1,0 1 1,0-1-1,0 1 1,-1-1-1,1 1 1,0-1 0,0 1-1,0-1 1,0 1-1,0-1 1,0 1-1,0-1 1,0 1 0,1-1-1,-1 1 1,0-1-1,0 1 1,0-1-1,1 1 1,-1-1 0,0 1-1,1 0 1,-1 1-8,1 0 1,-1-1 0,1 1-1,0 0 1,0 0 0,0 0-1,0-1 1,0 1 0,0 0-1,1-1 1,1 3 0,1-2-38,-1-1 1,1 1 0,0-1-1,-1 0 1,1 0-1,0 0 1,0 0 0,0-1-1,0 1 1,0-1-1,0 0 1,0-1-1,-1 1 1,1-1 0,0 1-1,0-1 1,0 0-1,0 0 1,-1-1 0,1 1-1,-1-1 1,6-3-1,5-4-263,0 1-1,-1-2 0,0 0 1,12-13-1,-6 5 65,-2-1 0,-1-1 0,21-31 0,5-16-371</inkml:trace>
</inkml:ink>
</file>

<file path=ppt/ink/ink67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45:24.36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27 0 14675,'-4'6'117,"0"1"-1,1-1 1,0 1-1,1 0 1,-1 0-1,1 0 1,0 0 0,1 1-1,0-1 1,0 0-1,0 8 1,1 15 68,5 38 0,-5-66-160,6 41 136,1-1 0,21 68 0,39 78-408,-13-40-2212,-87-225 633,-12-26 4364,44 101-2421,0 0 0,1 0 0,-1 0 0,0 0 0,1 0-1,-1 0 1,1 0 0,0-1 0,0 1 0,0 0 0,0 0 0,0 0 0,1 0 0,0-5 0,0 6-77,0 0 1,-1 0-1,1 0 1,0 0 0,0 1-1,0-1 1,0 0-1,1 0 1,-1 1-1,0-1 1,0 1-1,0-1 1,1 1-1,-1-1 1,0 1 0,0 0-1,1-1 1,-1 1-1,0 0 1,1 0-1,-1 0 1,0 0-1,1 0 1,-1 0-1,0 1 1,2-1-1,75 8 492,-21-2-254,59-2 0,-98-4-200,0-1 1,-1-1-1,1-1 0,-1-1 0,0 0 1,0-1-1,28-12 0,-40 14-42,1 0-1,-1 0 0,0-1 1,0 1-1,0-1 0,-1 0 1,1-1-1,-1 1 0,0-1 1,5-8-1,-8 12-21,0-1 0,0 0 0,0 0 0,0 0 0,0 0 0,0 0-1,-1 0 1,1 0 0,-1-1 0,1 1 0,-1 0 0,0 0 0,0 0 0,0 0 0,0-1 0,0 1-1,-1 0 1,1 0 0,-1 0 0,1 0 0,-1 0 0,0 0 0,0 0 0,0 0 0,0 0 0,0 0-1,0 0 1,0 1 0,-1-1 0,1 0 0,-1 1 0,1-1 0,-3-1 0,1 1-8,0 0 0,0 1 0,0-1 1,0 0-1,0 1 0,-1 0 1,1 0-1,0 0 0,-1 0 0,1 0 1,-1 1-1,1-1 0,-1 1 0,1 0 1,-1 0-1,0 1 0,-3 0 1,5-1-8,0 0 1,0 1 0,0-1 0,0 0 0,0 1 0,0 0 0,0 0 0,0 0 0,0-1 0,1 2 0,-1-1 0,0 0 0,1 0 0,-1 0-1,0 1 1,1-1 0,-1 1 0,1-1 0,0 1 0,0 0 0,0 0 0,0-1 0,0 1 0,0 0 0,0 0 0,0 0 0,1 0 0,-1 0-1,0 4 1,1-4-1,0 0-1,0 1 0,0-1 1,1 0-1,-1 0 1,1 0-1,-1 0 0,1 1 1,0-1-1,0 0 0,0 0 1,0-1-1,0 1 0,0 0 1,1 0-1,-1 0 0,1-1 1,-1 1-1,1-1 1,0 1-1,-1-1 0,1 0 1,0 1-1,0-1 0,0 0 1,0 0-1,0 0 0,0-1 1,3 2-1,3 0-1,0 1 1,0-1-1,1-1 0,-1 0 1,0 0-1,13 0 0,-7-2-1,-1 0 1,1-2-1,0 1 0,0-2 0,-1 1 0,0-2 0,23-10 0,3-6 16,40-28 0,-73 45-9,-5 3 1,-1 1 0,1-1-1,-1 1 1,1 0 0,-1-1-1,1 1 1,-1-1-1,1 1 1,0 0 0,-1-1-1,1 1 1,0 0 0,-1 0-1,1 0 1,0-1 0,-1 1-1,1 0 1,0 0-1,-1 0 1,1 0 0,0 0-1,-1 0 1,1 0 0,0 1-1,-1-1 1,1 0 0,0 0-1,-1 0 1,1 1-1,0-1 1,-1 0 0,1 1-1,-1-1 1,1 0 0,0 1-1,0 2 22,1-1-1,-1 0 0,0 1 1,0-1-1,0 1 0,-1-1 1,2 6-1,3 12 104,-4-18-106,0 0 0,1 1 0,-1-1 0,1 0 0,-1 0-1,1 0 1,0 0 0,0 0 0,0 0 0,0 0 0,0-1 0,0 1 0,1-1 0,-1 1 0,5 1 0,-2-2 11,0 1 1,0-1-1,0 0 1,0 0-1,1 0 1,-1-1-1,9 0 1,4-2 31,0-1 0,0 0 0,28-10 0,-26 7-72,-13 3-47,0 0 1,1 0-1,-1 1 1,1 1-1,0-1 1,-1 1 0,1 0-1,0 1 1,8 0-1,-14 1 133,0 0 0,0 0 1,0 0-1,0 0 0,0 0 0,0 1 0,0-1 0,-1 0 0,1 1 1,-1 0-1,1-1 0,-1 1 0,3 3 0,10 11 61,3-4 86</inkml:trace>
</inkml:ink>
</file>

<file path=ppt/ink/ink67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45:24.78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0 14571,'22'49'944,"6"8"-832,2 5-48,9 12 24,0 8-224,1-3 152,-1-5-32,-6-16-56</inkml:trace>
</inkml:ink>
</file>

<file path=ppt/ink/ink67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45:25.20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1 526 14747,'0'-13'192,"0"0"1,1 0-1,0 1 0,1-1 0,0 0 0,1 0 0,8-20 1,-3 14 8,1 0 0,0 1 0,1 0 0,17-22 0,0 7 106,2 1 0,0 1-1,3 1 1,35-26 0,-48 41-229,2 0-1,0 1 1,0 1-1,1 1 0,29-10 1,-43 19-113,-1 0 1,1 0-1,-1 1 1,1 1-1,0-1 0,0 1 1,0 1-1,0-1 1,0 1-1,0 1 1,-1-1-1,1 1 0,0 1 1,0-1-1,0 2 1,-1-1-1,1 1 0,-1 0 1,0 0-1,11 7 1,-15-8 4,0 0 1,0 0-1,-1 1 1,1-1-1,-1 0 1,1 1 0,-1 0-1,0-1 1,0 1-1,0 0 1,-1 0-1,1 0 1,-1 1-1,1-1 1,-1 0-1,0 1 1,0-1 0,0 0-1,-1 1 1,1 4-1,-1-4 21,-1 1 1,1 0-1,-1-1 0,0 1 0,-1-1 1,1 1-1,-1-1 0,1 0 0,-1 1 0,-1-1 1,1 0-1,0 0 0,-1-1 0,0 1 1,-3 3-1,-18 18 13,-1-2 1,-32 23 0,30-26-261,1 2 0,-26 28 0,38-31 151,14-18 96,-1-1 1,1 1 0,-1-1 0,1 1 0,0 0 0,0-1 0,-1 1-1,1-1 1,0 1 0,0 0 0,0-1 0,-1 1 0,1 0 0,0-1-1,0 1 1,0 0 0,0 0 0,0-1 0,1 1 0,-1 0 0,0-1-1,0 1 1,0 0 0,1 0 0,14 3-249</inkml:trace>
</inkml:ink>
</file>

<file path=ppt/ink/ink67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45:25.72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24 257 15107,'-6'36'811,"0"-7"-467,1 0-1,2 0 0,0 1 1,2-1-1,4 39 1,-3-65-302,1 0 0,-1 0 1,1 0-1,0 0 1,0-1-1,0 1 0,0 0 1,1 0-1,-1 0 1,1-1-1,-1 1 0,1-1 1,0 1-1,0-1 1,0 0-1,1 0 0,-1 0 1,0 0-1,4 2 1,-4-3-10,0 0 1,0-1 0,0 1 0,0-1 0,0 1-1,0-1 1,0 0 0,0 0 0,0 0-1,0 0 1,1 0 0,-1 0 0,0 0-1,0-1 1,0 1 0,0-1 0,0 0 0,0 1-1,0-1 1,0 0 0,0 0 0,0 0-1,-1-1 1,1 1 0,0 0 0,-1-1-1,3-1 1,2-3 39,-1-1 0,0 1 0,0-1 0,-1 0 0,0 0 0,0 0 0,0 0 0,-1-1 0,0 1 0,-1-1 0,1 0 0,-2 0 0,2-10 0,1-8 97,-2-1 0,-2-44-1,-1 46-127,-8-41-1,8 58-46,-1 1 0,0 0 0,0-1 0,-1 1 0,1 0 0,-2 1 0,1-1 0,-1 1 1,-7-11-1,11 16 3,0 1 0,0 0 0,-1-1 1,1 1-1,0 0 0,0-1 1,0 1-1,0 0 0,-1 0 1,1-1-1,0 1 0,0 0 0,-1-1 1,1 1-1,0 0 0,0 0 1,-1 0-1,1-1 0,0 1 1,-1 0-1,1 0 0,0 0 1,-1 0-1,1 0 0,0-1 0,-1 1 1,1 0-1,-1 0 0,1 0 1,0 0-1,-1 0 0,1 0 1,0 0-1,-1 0 0,1 0 0,0 1 1,-1-1-1,1 0 0,0 0 1,-1 0-1,1 0 0,0 0 1,-1 1-1,1-1 0,0 0 0,-1 0 1,1 0-1,0 1 0,0-1 1,-1 0-1,1 1 0,0-1 1,0 0-1,0 0 0,-1 1 1,1-1-1,0 0 0,0 1 0,0-1 1,0 0-1,0 1 0,0-1 1,-1 0-1,1 1 0,0-1 1,0 1-1,0-1 0,0 1 0,0 24-62,1-17 56,0-1-1,1 1 1,0-1-1,0 0 1,1 0-1,0 0 1,0 0-1,1 0 1,0-1-1,0 1 1,0-1-1,1 0 1,0 0-1,0-1 1,0 1-1,1-1 1,0 0-1,0-1 1,0 0-1,0 0 1,1 0-1,0 0 1,-1-1-1,2 0 1,-1-1-1,0 0 1,0 0-1,1 0 1,-1-1-1,1 0 1,-1 0-1,1-1 1,-1 0-1,1 0 1,-1-1-1,1 0 1,10-3-1,-6 0 6,-1-1 0,0 0-1,0-1 1,0 0 0,-1-1-1,0 0 1,0-1 0,0 0-1,-1 0 1,-1-1 0,1 0-1,-1-1 1,-1 1 0,0-2-1,0 1 1,-1-1 0,0 0-1,-1 0 1,0-1 0,-1 1-1,-1-1 1,1 0 0,1-15-1,-5 21-6,0 0 0,0 0 0,0 0 0,-1 1-1,1-1 1,-4-11 0,4 17 7,0-1 0,0 0 1,-1 0-1,1 0 0,0 0 0,0 0 1,-1 0-1,1 0 0,-1 0 0,1 1 1,-1-1-1,1 0 0,-1 0 0,1 1 1,-1-1-1,0 0 0,1 1 0,-1-1 1,0 0-1,1 1 0,-1-1 0,0 1 1,0-1-1,0 1 0,0 0 0,0-1 0,1 1 1,-1 0-1,0-1 0,0 1 0,0 0 1,0 0-1,0 0 0,0 0 0,0 0 1,0 0-1,0 0 0,0 0 0,0 1 1,0-1-1,1 0 0,-1 0 0,0 1 1,0-1-1,0 1 0,0-1 0,0 0 1,1 1-1,-2 1 0,-2 1-3,0 1 0,1-1 0,-1 1 0,1 0 0,0 0 1,0 0-1,1 1 0,-1-1 0,1 1 0,0-1 0,0 1 0,0 0 0,1 0 0,0 0 0,0 0 0,0 0 0,0 6 0,0 2 7,0 0 0,1 0-1,1 0 1,0 0 0,5 23-1,-5-31 11,0 0-1,1 0 0,-1-1 0,1 1 1,1-1-1,-1 1 0,0-1 0,1 0 1,0 0-1,0 0 0,0 0 1,1 0-1,-1-1 0,1 1 0,0-1 1,0 0-1,0 0 0,7 3 0,-6-4 9,0 0-1,0 0 1,1-1-1,-1 0 1,0 0-1,1 0 1,-1-1-1,0 1 1,1-1-1,-1-1 1,1 1-1,-1-1 1,0 0-1,1 0 1,-1 0-1,0-1 1,8-3-1,3-4 13,0 1-1,0-2 0,-1 0 1,0-1-1,-1-1 0,0 0 0,-1 0 1,-1-2-1,0 0 0,0 0 0,-2-1 1,0 0-1,0-1 0,-1 0 0,12-32 1,-20 42-44,0 1 0,0-1 0,0 0 0,-1 1 1,0-7-1,0 12 10,0-1-1,0 1 1,0-1 0,0 1-1,0-1 1,0 1 0,0-1-1,0 1 1,0-1-1,-1 1 1,1-1 0,0 1-1,0 0 1,0-1 0,-1 1-1,1-1 1,0 1 0,0-1-1,-1 1 1,1 0 0,0-1-1,-1 1 1,0-1 0,0 1-3,1 1 1,-1-1-1,0 0 0,0 1 1,1-1-1,-1 1 1,0-1-1,0 1 1,1-1-1,-1 1 1,1-1-1,-1 1 0,1 0 1,-1-1-1,1 1 1,-1 0-1,1 0 1,-1-1-1,0 3 1,-2 3-5,-1 1 1,1 1-1,0-1 1,1 0 0,0 1-1,0-1 1,0 1 0,1 0-1,0-1 1,1 1-1,0 0 1,0 0 0,1-1-1,1 9 1,-1-10 7,0 0 0,0 0 0,1-1 0,-1 1 0,2 0 0,-1-1 0,0 0 0,1 1 0,0-1 0,1 0 0,-1 0 0,1-1 0,0 1 0,0-1 0,0 0 0,0 0 0,1 0 0,9 6 0,-12-9-31,1 1 1,0-1 0,-1 0-1,1 0 1,0 0 0,0-1-1,0 1 1,-1-1-1,1 1 1,0-1 0,0 0-1,0 0 1,0 0-1,0-1 1,0 1 0,0-1-1,-1 1 1,1-1-1,0 0 1,0 0 0,-1 0-1,1 0 1,0-1 0,-1 1-1,1-1 1,1-2-1,0 1-12,0 0-1,-1-1 1,0 1-1,0-1 1,0 0-1,0 0 1,-1 0-1,1-1 1,-1 1-1,0 0 0,-1-1 1,1 1-1,-1-1 1,1 0-1,-1-6 1,-2-32-250</inkml:trace>
</inkml:ink>
</file>

<file path=ppt/ink/ink67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45:26.09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 1 15195,'-3'0'1040,"13"13"-879,10 5-121,15 10 128,8-4 56,14 5-232,4-5-48</inkml:trace>
</inkml:ink>
</file>

<file path=ppt/ink/ink6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08:35.99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378 5 10962,'-10'-1'242,"1"-1"0,-1 1 0,1 0 0,-1 1 0,1 0-1,-1 1 1,1 0 0,-16 4 0,-74 25 956,83-24-1023,2-2-84,0 2 0,0 0 0,0 0 1,1 1-1,0 1 0,-12 9 0,20-13-85,0 0 0,1 1 1,0-1-1,0 1 1,0-1-1,1 1 1,-1 0-1,1 1 1,0-1-1,1 1 1,-1-1-1,1 1 1,0 0-1,0-1 1,1 1-1,0 0 0,-1 11 1,2 8-18,1 1-1,1-1 1,1 0 0,1 0 0,1 0-1,2 0 1,0-1 0,14 30 0,-4-15 2,2-2 1,2 0-1,2-1 0,30 38 1,-8-22-15,1-3 1,3-1-1,2-3 0,109 75 1,-128-101 14,0-1 0,2-1 0,0-2 0,65 20 0,-23-15-56,98 13 0,-133-27 24,0-2 1,0-2-1,0-2 1,0-2-1,0-1 1,-1-2-1,57-15 1,-72 13 43,0-1-1,-1-1 1,0-1-1,0-1 1,-1-2-1,0 0 1,-2-1-1,1-1 1,-2-2-1,0 1 1,-1-2 0,28-33-1,40-65-461,-71 92 359,-1-1-1,-1 0 1,10-28-1,-19 39 135,-1 0 0,-1-1 0,0 1 0,-1-1 1,0 1-1,-2-1 0,1 0 0,-2 0 0,0 0 0,-1 1 0,0-1 0,-1 1 1,-1-1-1,0 1 0,-1 0 0,-7-13 0,4 9-12,-1 1-1,-1-1 1,0 2-1,-1-1 1,-1 2 0,-1 0-1,0 0 1,-1 1-1,0 0 1,-1 2 0,-25-18-1,10 14 103,0 1 0,-1 1 1,-1 2-1,0 0 0,-48-9 0,-173-19 610,233 37-699,-85-10 76,-130 2 1,190 12 29,-1 2 0,1 2 1,1 1-1,-1 3 0,-66 22 1,73-18 157,-1-1 0,0-2 0,-74 9 0,80-17-128</inkml:trace>
</inkml:ink>
</file>

<file path=ppt/ink/ink68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45:26.45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201 1 16171,'-12'1'203,"1"1"0,0 1 0,0 0-1,0 0 1,0 1 0,1 1-1,0 0 1,-1 0 0,2 1 0,-1 0-1,1 1 1,0 0 0,0 0-1,1 1 1,0 0 0,0 0 0,1 1-1,-7 10 1,12-16-165,1 0 0,-1-1 0,1 1 0,0 0 0,0 0 0,0 0 0,0 0 0,1 0 1,-1 0-1,1 4 0,0-5-29,0 0 0,0-1 0,1 1-1,-1-1 1,1 1 0,-1-1 0,1 0 0,-1 1 0,1-1 0,0 1 0,0-1 0,-1 0 0,1 0 0,0 1 0,0-1 0,0 0 0,1 0 0,-1 0 0,0 0 0,0 0 0,1 0 0,-1-1-1,2 2 1,5 1-71,0 0-1,0 0 0,0-1 0,0-1 1,0 1-1,0-1 0,0 0 0,0-1 0,13-1 1,78-10-989,-88 9 902,15-3-179,-19 3 196,1 0 1,0 0-1,0 1 1,0 0-1,0 1 1,0 0-1,0 0 1,1 0-1,-1 1 1,12 3-1,-18-3 145,0 0 0,-1 1-1,1-1 1,0 0-1,0 1 1,-1-1-1,1 1 1,-1 0 0,1-1-1,-1 1 1,0 0-1,0 0 1,1 0 0,-1 0-1,-1 0 1,1 0-1,0 0 1,0 0 0,-1 0-1,1 0 1,-1 1-1,0-1 1,0 0 0,1 0-1,-2 1 1,1-1-1,0 0 1,0 0 0,-2 4-1,1 4 192,-1 0-1,-1-1 1,0 1-1,-1-1 1,-5 13-1,3-12-54,0 0 0,-1 0 1,1 0-1,-2-1 0,-15 16 0,21-23-125,-1 0 0,1 1 0,-1-1 0,1 0 0,-1 0 0,0 0 0,0-1 0,0 1 0,0-1 0,0 1 0,0-1 0,0 0 0,0 0 0,0-1 0,-1 1 0,1-1 0,0 1 0,-1-1 0,1 0 0,0 0 0,-1-1 0,1 1 0,0 0 0,0-1 0,-4-1 0,5 1-27,1 1 0,0-1 0,0 0-1,-1 1 1,1-1 0,0 0 0,0 0-1,0 0 1,0 0 0,0 0 0,0 0-1,0 0 1,-1-2 0,-1-18-112</inkml:trace>
</inkml:ink>
</file>

<file path=ppt/ink/ink68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45:26.85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0 291 15619,'14'-5'369,"0"0"-1,0-1 1,-1-1 0,0 0-1,0-1 1,13-10-1,-19 12-279,1-1-1,-1 0 1,0-1 0,0 1-1,-1-2 1,0 1 0,-1 0-1,1-1 1,6-17-1,-9 18-76,0 0-1,-1 0 1,0 0-1,0 0 0,-1 0 1,0 0-1,-1-1 0,0-11 1,0 18-11,0 0 0,0-1 1,-1 1-1,1 0 0,-1 0 0,1-1 1,-1 1-1,0 0 0,0 0 0,0 0 1,0 0-1,0-1 0,0 2 1,-1-1-1,1 0 0,-1 0 0,1 0 1,-1 1-1,0-1 0,1 1 0,-1-1 1,0 1-1,0 0 0,0-1 0,0 1 1,0 0-1,-1 0 0,1 1 0,0-1 1,0 0-1,-1 1 0,1 0 1,-4-1-1,4 1 1,-1 0 0,1 0 0,-1 0 0,0 0 0,1 1 0,-1-1 0,1 1 0,-1 0 0,1-1 0,-1 1 0,1 0 0,-1 1 0,1-1 0,0 0-1,0 1 1,-3 2 0,1-1 2,1 0 0,0 1-1,0-1 1,0 1-1,1 0 1,-1 0-1,1 0 1,-4 8-1,3-3 4,0 0 0,1 0 0,0 0 0,0 0 0,1 0 0,0 0 0,0 1 0,2 17 0,0-20 0,1 0 0,-1 0 1,1 0-1,0 0 0,0 0 1,1-1-1,0 1 0,0-1 1,1 0-1,-1 0 0,1 0 1,1 0-1,-1-1 0,1 1 1,0-1-1,0-1 0,1 1 1,-1-1-1,1 1 0,0-2 1,0 1-1,0-1 0,1 0 1,-1 0-1,1 0 0,0-1 1,0 0-1,13 2 0,-6-3 15,-1 1 0,0-2 0,0 0-1,1 0 1,-1-1 0,0-1 0,0 0-1,0-1 1,0 0 0,0-1 0,-1-1-1,1 0 1,-1 0 0,20-13 0,-23 11 3,0 0 0,0 0 0,-1-1 0,0 0 0,10-12 0,-14 15-10,-1 0 1,0 0 0,1 0-1,-2-1 1,1 1-1,-1-1 1,0 0 0,0 1-1,0-1 1,-1 0-1,1-8 1,-1 13-13,-1 0 1,0 0-1,0 0 1,0 0-1,0 0 1,0 0-1,0 0 0,0 0 1,0 0-1,0 0 1,0 0-1,-1 0 1,1 0-1,0 1 1,-1-1-1,1 0 0,-1 0 1,1 0-1,-1 0 1,1 0-1,-1 1 1,0-1-1,0-1 0,0 2 1,0 0-1,0-1 0,0 1 1,0 0-1,0 0 0,0 0 0,0 0 1,0 0-1,1 0 0,-1 0 1,0 1-1,0-1 0,0 0 0,0 0 1,0 1-1,0-1 0,1 0 0,-1 1 1,-1 0-1,-2 2 7,0-1 1,0 1-1,0 0 0,1 1 1,-1-1-1,1 0 0,-6 8 1,7-8-7,1 0 1,-1 0-1,1 0 1,0 0-1,0 0 1,0 1-1,0-1 1,0 0-1,1 1 1,0-1-1,-1 0 1,1 1 0,0-1-1,1 0 1,-1 1-1,2 5 1,-1-7 1,-1-1 0,1 1 0,0 0 0,1-1 0,-1 1 0,0 0 0,0-1 0,1 1 1,-1-1-1,0 0 0,1 0 0,0 1 0,-1-1 0,1 0 0,0 0 0,-1 0 0,1-1 1,0 1-1,0 0 0,0-1 0,0 1 0,0-1 0,-1 1 0,1-1 0,0 0 0,0 0 0,0 0 1,0 0-1,4-1 0,9-1 29,0-1-1,0 0 1,-1-1 0,1 0 0,-1-1 0,0-1 0,20-11-1,90-62-34,-81 47-87,-30 21 7,-1 1-1,2 0 0,0 1 0,0 0 0,1 1 0,15-6 0,-29 14 68,0 0-1,0 0 1,0 0 0,0-1 0,0 1-1,0 0 1,0 1 0,0-1-1,0 0 1,0 0 0,0 0 0,0 1-1,0-1 1,0 0 0,0 1-1,0-1 1,0 1 0,0-1 0,0 1-1,0-1 1,0 1 0,-1 0-1,1 0 1,0-1 0,0 1 0,-1 0-1,1 0 1,-1 0 0,1 0-1,-1-1 1,1 3 0,15 36-137,-11-22 145,0-6 14,0 1 1,0-1-1,1 0 0,1-1 1,0 0-1,0 0 0,11 11 1,-13-16-23,0-1-1,0 1 1,0-2 0,1 1 0,-1 0 0,1-1 0,0 0 0,0 0 0,0-1 0,0 0 0,0 0 0,1 0-1,-1-1 1,0 1 0,11-1 0,-6-1 4,1-1-1,-1 0 1,0-1-1,1-1 1,-1 0-1,0 0 1,0-1-1,13-6 1,34-21-50</inkml:trace>
</inkml:ink>
</file>

<file path=ppt/ink/ink68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45:27.26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1742 15467,'6'5'1553,"44"-26"-873,21-14-176,48-28 576,30-19-16,57-24-143,29-13-113,63-17-256,19-9-144,31-7-152,16 0-184,7 10-64,-1 6-40,-24 7-552,-22 3 512,-68 18-80,-29 14-48</inkml:trace>
</inkml:ink>
</file>

<file path=ppt/ink/ink6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08:46.04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51 361 11130,'2'0'65,"0"0"-1,0 0 1,0 0-1,0 0 1,0 0-1,0 0 1,0-1-1,0 1 1,0-1-1,0 1 1,-1-1-1,1 0 1,0 0-1,0 1 1,-1-1 0,4-3-1,-2 1-4,1 0-1,-1 0 1,0 0-1,-1 0 1,1-1 0,-1 0-1,3-4 1,2-7 49,0 0 1,-2 0-1,5-19 0,-3 10 114,-2 0 1,4-39-1,-8 56-167,-1-1 1,0 0 0,0 1 0,-1-1 0,0 1 0,0-1 0,0 1 0,-1-1 0,-1 1 0,1 0 0,-1 0 0,-6-11 0,8 16-42,0 1 0,0-1 0,0 1 0,0-1 0,0 1 0,-1-1 0,1 1 1,0 0-1,-1 0 0,1 0 0,-1 0 0,1 0 0,-1 0 0,0 0 0,1 0 0,-1 1 0,0-1 0,0 1 0,1-1 0,-1 1 0,-2 0 0,1 0 6,1 0-1,-1 0 0,1 1 1,-1 0-1,1-1 0,-1 1 1,1 0-1,-1 0 0,1 0 1,0 1-1,0-1 1,-1 1-1,-1 1 0,-3 3 32,0 1 0,0 0 0,1 0 0,0 0-1,1 1 1,0 0 0,-6 12 0,8-15-31,1 0 0,0 1 0,0-1 0,1 1 0,-1-1 0,1 1 0,0 0 0,1 6 0,0-11-19,0 0 0,0 0-1,0 0 1,0 1 0,0-1 0,1 0 0,-1 0 0,0 0 0,1 0 0,-1 1-1,1-1 1,-1 0 0,1 0 0,0 0 0,-1 0 0,1 0 0,0 0 0,1 0-1,-1 0-5,0 0 0,1-1-1,-1 1 1,0 0 0,1-1-1,-1 0 1,1 1-1,-1-1 1,1 0 0,-1 0-1,1 0 1,-1 0 0,1 0-1,-1 0 1,1 0-1,-1 0 1,1-1 0,2 0-1,0 0-48,0 0 0,0-1-1,-1 1 1,1-1 0,0 0-1,0 0 1,-1-1 0,1 1-1,-1-1 1,0 1 0,0-1-1,0 0 1,0 0 0,0-1-1,-1 1 1,0 0 0,1-1-1,2-7 1,-5 5-134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6:59:33.84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7 15171,'4'-2'1128,"12"1"-903,1-1-153,12 1 2336,8 1-2000,9 4 64,0 2 16</inkml:trace>
</inkml:ink>
</file>

<file path=ppt/ink/ink7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10:02.32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446 136 11755,'-4'-3'98,"1"-1"1,-1 1 0,1 0 0,-1 0 0,0 0-1,0 0 1,-1 0 0,1 1 0,-1 0 0,1 0 0,-1 0-1,1 1 1,-1-1 0,0 1 0,0 0 0,0 1 0,0-1-1,0 1 1,1 0 0,-8 1 0,-1-1 31,0 2-1,0 0 1,0 0 0,0 1-1,1 1 1,-20 8 0,19-6-64,0 1 0,1 0 0,0 1 0,0 0 0,1 1 0,0 0 1,0 1-1,1 0 0,-11 15 0,8-8-8,2 0-1,1 0 1,0 2-1,1-1 1,-13 39-1,12-22-29,1 1 0,3 0-1,0 1 1,3 0 0,1 0-1,5 71 1,1-78-33,1-1 0,1 0 0,2 0 0,1 0 0,1-1 1,1-1-1,2 0 0,1 0 0,22 32 0,-9-21-127,1-1 1,1-2-1,3-1 0,0-2 1,51 39-1,-67-58 14,1-1 0,1 0-1,-1-2 1,2 0-1,0-1 1,24 8 0,-38-15 87,1 0 1,0 0-1,0-1 0,1 0 1,-1 0-1,0-1 0,0 1 1,0-1-1,0-1 1,1 1-1,-1-1 0,0 0 1,0 0-1,0-1 1,0 0-1,0 0 0,-1 0 1,1-1-1,-1 0 1,1 0-1,-1 0 0,0-1 1,0 0-1,8-8 1,-1-2 46,-1 0 1,0-1 0,-1-1 0,-1 0-1,-1 0 1,11-29 0,29-111 457,-41 132-384,8-33 195,-3-2-1,-2 0 1,-3 0 0,0-65 0,-7 89-154,-2 1 1,-1-1 0,-2 1-1,-1 0 1,-2 0 0,-1 1-1,-2 0 1,-21-47 0,14 45-72,-1 0 1,-2 2 0,-1 0 0,-50-55 0,65 81-110,1 1 0,-1 0 1,0 1-1,0-1 0,-1 1 0,-10-5 1,16 9 37,0 0-1,0 0 1,0 0 0,-1 0 0,1 0 0,0 1 0,-1-1 0,1 1 0,0 0 0,-1 0-1,1 0 1,-1 0 0,1 0 0,-1 0 0,1 0 0,0 1 0,-1-1 0,1 1 0,0 0-1,-1 0 1,1 0 0,0 0 0,0 0 0,0 0 0,0 0 0,0 1 0,-3 2 0,-16 20-114</inkml:trace>
</inkml:ink>
</file>

<file path=ppt/ink/ink7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10:33.23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893 0 9770,'-55'1'686,"1"3"-1,0 2 0,-63 15 1,60-10 174,-1-2 1,-79 2 0,78-15 907,46 2-1347,1 1 0,-1 0 1,0 1-1,1 0 0,-24 4 0,22-1-329,-12 4-191,-1-2 1,0-1-1,-39 2 1,62-7-65,1 1 1,0 0 0,0 0-1,0-1 1,-1 0 0,1 0-1,-5-2 1,7 3 142,0 0 0,1-1 0,-1 1-1,0-1 1,1 1 0,-1-1 0,0 1 0,1-1 0,-1 1-1,1-1 1,-1 0 0,1 1 0,-1-1 0,1 0 0,0 0-1,-1 1 1,1-1 0,0 0 0,-1 0 0,1 1 0,0-1-1,0 0 1,0 0 0,0 0 0,0 1 0,-1-1 0,2 0-1,-1 0 1,0 0 0,0 0 0,0 1 0,0-1 0,0 0-1,1-1 1,10-20-482</inkml:trace>
</inkml:ink>
</file>

<file path=ppt/ink/ink7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10:47.83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0 8650,'88'79'3557,"64"38"-2417,97 85-1532,-220-175 400,2-1 1,50 31 0,73 31-5,-46-27-85,-71-38-104,-2 1-1,63 57 1,48 74-463,-112-119 814,3-2 0,0-1 0,53 35 0,30 25-59,42 53-92,138 113 78,-172-169-11,113 92-94,-110-45 26,-85-86 20,53 47 1,-29-44-1104,126 75 0,4 2-3049,-62-26 4944,172 170 0,-219-187-1639,4-5-1,116 78 1,-154-122 1378,-6-5 89,-1 2 1,88 83-1,-90-67-522,-11-11 69,1-2 0,1-2 0,55 39 1,46 9-229,-93-59-344,-1 3 1,82 65-1,-26 8 584,6 5 281,-70-74-317</inkml:trace>
</inkml:ink>
</file>

<file path=ppt/ink/ink7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10:48.24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0 9634,'11'12'201,"51"55"447,3-3 0,87 65 0,-6-31-760,-4-4 368,-120-75-183,-18-17-50</inkml:trace>
</inkml:ink>
</file>

<file path=ppt/ink/ink7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10:49.68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34 15851,'15'-25'1880,"-15"25"-1848,0-1 0,0 1 0,1-1 0,-1 1 0,0-1 0,1 1 0,-1-1 0,0 1 0,1 0 0,-1-1 0,0 1 0,1 0 0,-1-1 0,1 1 0,-1 0 0,1-1 0,-1 1 0,1 0 0,-1 0 0,1 0 0,-1-1 0,1 1 0,-1 0 0,1 0 0,-1 0 0,1 0 0,-1 0 0,1 0 0,-1 0 1,1 0-1,-1 0 0,1 0 0,-1 0 0,1 0 0,-1 1 0,1-1 0,-1 0 0,1 0 0,-1 0 0,1 1 0,-1-1 0,1 0 0,-1 1 0,1-1 0,-1 0 0,0 1 0,1-1 0,-1 1 0,1 0 0,3 9 115,0 0-1,0 0 1,-1 0 0,-1 0-1,0 1 1,0-1 0,0 22-1,1-5-51,16 322 100,-14-178-1263,-3-104 636,-5-50 141</inkml:trace>
</inkml:ink>
</file>

<file path=ppt/ink/ink7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10:50.05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0 379 14539,'25'-13'1440,"12"-17"-879,6-4-193,10-9 472,4-5-56,-2 3-256,-1 0-264,-6 9-600,-11 2-264,-7 12 488,-8 4-168,-12 8-80</inkml:trace>
</inkml:ink>
</file>

<file path=ppt/ink/ink7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10:50.42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0 150 15171,'2'-13'1993,"9"0"-1193,12-4-288,9-2 1472,11-1-1063,5-1-137,15 5-336,0 2-168,2 5-536,-3 2-384,-12 8 536,-9 5-112,-16 0-88</inkml:trace>
</inkml:ink>
</file>

<file path=ppt/ink/ink7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10:50.91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215 68 15091,'1'-5'276,"1"1"-1,0 0 0,-1-1 1,0 1-1,0-1 0,0 1 1,0-7-1,-1 10-220,0 0 0,0 0 0,-1 0 0,1 0 0,0 0 0,0 0 0,0 0 0,-1 0 0,1 0 0,0 0 0,-1 0 0,1 0 0,-1 0 0,1 0 0,-1 1 0,1-1 0,-1 0 0,0 0 0,0 1 0,1-1 0,-1 0 0,0 1 0,0-1 0,0 0 0,1 1 0,-1-1 0,0 1 0,0 0 0,0-1 0,0 1 0,0 0 0,0-1 0,0 1 0,0 0 0,0 0 0,0 0 0,0 0 0,0 0 0,0 0 0,-2 0 1,-2 1 40,-1 0 0,0 1 1,1-1-1,-1 1 1,1 0-1,0 1 1,0-1-1,-1 1 0,2 0 1,-1 0-1,0 0 1,1 1-1,-1 0 0,-4 5 1,-1 2-84,0-1-1,2 1 1,-1 1 0,-11 21-1,14-22-12,1-1 0,1 1 0,0 1 0,0-1 0,1 0 1,0 1-1,1 0 0,-1 16 0,3-24-24,0 0 1,0-1-1,0 1 1,0 0-1,1-1 0,0 1 1,0-1-1,0 1 1,0-1-1,0 1 1,0-1-1,1 1 1,0-1-1,0 0 0,0 0 1,0 0-1,0 0 1,0 0-1,1-1 1,-1 1-1,1-1 1,0 1-1,0-1 1,0 0-1,0 0 0,0 0 1,1-1-1,-1 1 1,0-1-1,7 2 1,67 11-735,-55-11 458,-1 0 0,0 2-1,40 13 1,-56-16 273,1 1-1,-1-1 0,0 1 1,-1 0-1,1 0 0,0 1 1,-1-1-1,0 1 0,0 0 1,0 0-1,0 1 1,-1-1-1,1 1 0,-1 0 1,0 0-1,-1 0 0,1 0 1,-1 0-1,3 9 0,-4-8 70,0-1 0,0 1 0,0 0 0,-1-1 0,0 1 0,0 0-1,0-1 1,-1 1 0,0-1 0,0 1 0,0-1 0,-3 7-1,0-3 99,0 0 0,0-1 0,-1 1 0,0-1 0,0-1 0,-12 14 0,4-7 151,-1-1 1,-1-1-1,0 0 1,-1-1-1,0 0 0,-29 14 1,44-25-283,-21 11 387,-38 12-1,55-22-458,0 1 0,0-1 0,-1 0 0,1 0 0,0 0 0,-1 0 0,1-1 0,0 0 0,-1-1 0,1 1 0,-1-1 0,1 0 0,0 0 0,-6-2 0,10 2 13,-1 0 1,1 0-1,0 1 1,0-1 0,-1 0-1,1 0 1,0 0-1,0 0 1,0 0 0,0-1-1,1 1 1,-1 0 0,0 0-1,0-1 1,1 1-1,-1 0 1,1-1 0,-1 1-1,1-1 1,0 1-1,-1-1 1,1 1 0,0-1-1,0 1 1,0 0 0,0-1-1,0 1 1,0-1-1,1 1 1,-1-1 0,0 1-1,1-3 1,7-14-562</inkml:trace>
</inkml:ink>
</file>

<file path=ppt/ink/ink7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10:51.27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149 72 14643,'3'-32'879,"2"-8"1186,-5 40-2041,0 0 0,0 0 0,0 0 0,-1 0 0,1 0 0,0 0 0,0 0 0,0 1 0,0-1 0,0 0 0,0 0 0,0 0 1,0 0-1,0 0 0,0 0 0,0 0 0,0 0 0,0 0 0,0 0 0,-1 0 0,1 0 0,0 0 0,0 0 0,0 0 0,0 0 0,0 0 0,0 0 0,0 0 0,0 0 0,0 0 0,0 0 0,0 0 0,-1 0 0,1 0 0,0 0 0,0 0 1,0 0-1,0-1 0,-8 27 568,-29 95 141,-46 183 451,74-256-957,1 0-1,2 1 1,3-1 0,4 71-1,0-100-265,1 0 0,1 0 0,1 0 0,1 0 0,0-1 0,16 35 0,-18-49-47,-1 1 0,1-1 1,0 1-1,0-1 0,1 0 0,-1 0 0,1 0 0,0-1 0,0 1 0,0-1 0,0 0 0,9 5 0,-9-7 18,0 1 0,0-1 0,1 0 0,-1 0 0,0-1-1,1 1 1,-1-1 0,1 0 0,-1 0 0,0 0 0,1-1 0,-1 1 0,0-1-1,1 0 1,-1-1 0,0 1 0,7-4 0,24-13-519</inkml:trace>
</inkml:ink>
</file>

<file path=ppt/ink/ink7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10:51.87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321 10 15523,'0'-1'140,"-1"0"-1,0 0 0,0 1 1,1-1-1,-1 0 0,0 1 1,0-1-1,0 0 0,0 1 1,0-1-1,0 1 0,0 0 1,0-1-1,0 1 0,0 0 1,0-1-1,0 1 0,0 0 1,0 0-1,0 0 0,-1 0 1,1 0-1,-2 1 0,0-1 77,0 1 0,0 0 0,0 1 0,-1-1 0,1 0-1,0 1 1,-5 3 0,-4 5 264,0 0 0,-16 18-1,27-27-446,-22 25 119,1 2-1,1 0 1,1 1 0,2 1-1,1 1 1,-17 44 0,22-46-155,2 1 1,1 1-1,1 0 1,1 0-1,2 1 1,2 0-1,0 38 1,3-58-2,1 1 1,0-1-1,1 1 1,1-1 0,0 0-1,1 1 1,0-2-1,0 1 1,13 21 0,-15-29 0,0-1 0,1 1 0,-1-1 0,1 1 0,0-1 0,0 0-1,0 0 1,0 0 0,1-1 0,-1 1 0,1-1 0,0 0 0,0 0 0,0 0 0,0 0 0,0-1 0,0 0 0,0 1 0,0-1 0,0-1 0,1 1 0,-1-1 0,0 0 0,1 0 0,-1 0 0,0 0 0,0-1 0,1 1 0,-1-1 0,0 0 0,7-3 0,-2 0-3,-1 0 1,1-1 0,-1 1-1,0-2 1,0 1-1,-1-1 1,0 0-1,0-1 1,0 0 0,-1 0-1,0 0 1,0-1-1,6-10 1,-9 13 21,0 0 0,0 0 1,0-1-1,-1 1 0,0-1 0,0 0 1,0 1-1,-1-1 0,1 0 0,-2 0 0,1 0 1,-1 0-1,1 0 0,-2 0 0,1 0 1,-1 0-1,0 0 0,0 0 0,0 0 1,-1 1-1,0-1 0,-3-5 0,4 8 2,-1 1 0,1-1-1,-1 1 1,0 0 0,0-1-1,0 1 1,0 0 0,-1 0-1,1 1 1,0-1 0,-1 0-1,0 1 1,1-1 0,-1 1-1,0 0 1,1 0 0,-5-1-1,2 1 11,0 0-1,0 1 1,0 0-1,1 0 0,-1 0 1,0 0-1,0 1 1,0-1-1,0 1 1,-5 2-1,5-2-27,1 1 0,-1-1-1,1 1 1,0 0 0,0 0-1,0 0 1,0 1 0,0 0-1,0-1 1,1 1 0,-1 0-1,1 1 1,0-1 0,0 1-1,0-1 1,1 1 0,-1 0-1,1 0 1,0 0 0,0 0-1,0 0 1,0 1 0,-1 6-1,3-10-8,-1 1 0,1-1-1,0 0 1,0 0 0,0 0-1,0 0 1,1 0 0,-1 0-1,0 0 1,0 1 0,1-1-1,-1 0 1,0 0 0,1 0-1,-1 0 1,1 0 0,0 0-1,-1 0 1,1-1 0,0 1-1,-1 0 1,1 0 0,0 0-1,1 0 1,0 0-14,0 0-1,0 0 0,0 0 1,0 0-1,1-1 0,-1 1 1,0-1-1,0 1 1,1-1-1,-1 0 0,4 0 1,2-1-54,0 0-1,0 0 1,0-1 0,-1 0-1,1 0 1,8-4 0,1-4-168,0 0 0,-1-1 0,-1-1 0,0 0-1,23-24 1,-25 23 29,-12 12 190,0 0 1,0 0 0,0 0-1,0 0 1,0 0 0,0 1-1,0-1 1,1 0 0,-1 0-1,0 1 1,0-1 0,1 1-1,-1-1 1,0 1 0,2-1-1,-2 2 23,0-1-1,0 0 1,-1 1-1,1-1 1,0 1-1,-1-1 1,1 1-1,-1-1 1,1 1-1,0-1 1,-1 1 0,1-1-1,-1 1 1,1 0-1,-1-1 1,0 1-1,1 0 1,-1-1-1,0 1 1,1 0-1,-1 0 1,0-1-1,0 1 1,0 0-1,1 0 1,-1-1 0,0 2-1,4 25 502,3 42-1,-6-48-262,1 1 1,1-1-1,10 37 0,-13-58-238,0 1-1,0-1 1,0 1-1,0-1 0,0 1 1,1-1-1,-1 0 0,0 1 1,0-1-1,0 1 1,1-1-1,-1 1 0,0-1 1,1 0-1,-1 1 0,0-1 1,0 0-1,1 1 0,-1-1 1,1 0-1,-1 1 1,0-1-1,1 0 0,-1 0 1,1 0-1,-1 1 0,1-1 1,0 0-1,4-7-125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6:59:34.26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 14691,'2'0'102,"1"0"-1,-1 0 1,0 0 0,1 1-1,-1-1 1,0 1 0,0 0-1,1-1 1,-1 1 0,0 0-1,0 0 1,0 0-1,0 1 1,0-1 0,0 0-1,-1 1 1,1-1 0,0 1-1,-1 0 1,1-1 0,-1 1-1,1 0 1,-1 0 0,1 3-1,5 7 115,-1 0 0,0 0-1,4 15 1,1 1-24,-11-26-179,1 0 0,0-1 0,0 1 1,0 0-1,0 0 0,0-1 0,0 1 1,1 0-1,-1-1 0,0 0 0,1 1 1,0-1-1,-1 0 0,1 1 0,-1-1 1,3 1-1,-2-2-2,-1 0 1,1 0-1,-1 1 1,1-1-1,-1 0 1,1-1-1,0 1 0,-1 0 1,1 0-1,-1-1 1,1 1-1,-1 0 1,0-1-1,1 0 0,-1 1 1,1-1-1,-1 0 1,0 0-1,1 0 1,1-2-1,61-54 393,-26 22-247,-38 34-157,0 1 0,0 0 0,0 0-1,0 0 1,0-1 0,1 1 0,-1 0-1,0 0 1,0 0 0,0-1 0,0 1-1,1 0 1,-1 0 0,0 0 0,0 0-1,0 0 1,1 0 0,-1 0-1,0-1 1,0 1 0,1 0 0,-1 0-1,0 0 1,0 0 0,1 0 0,-1 0-1,0 0 1,0 0 0,1 0 0,-1 0-1,0 0 1,0 0 0,0 0-1,1 1 1,-1-1 0,0 0 0,0 0-1,1 0 1,-1 0 0,0 0 0,0 0-1,0 1 1,1-1 0,-1 0 0,0 0-1,0 0 1,0 0 0,0 1 0,0-1-1,1 0 1,-1 0 0,0 0-1,0 1 1,0-1 0,0 0 0,0 0-1,0 1 1,0-1 0,0 0 0,0 0-1,0 1 1,0-1 0,0 0 0,0 0-1,0 0 1,0 1 0,0-1 0,0 1-1,-1 17-15,1-17 16,-1 1 3,0 0 1,1 1-1,0-1 1,0 0 0,0 1-1,0-1 1,0 1-1,0-1 1,1 0-1,-1 1 1,1-1 0,-1 0-1,1 0 1,0 1-1,0-1 1,0 0-1,0 0 1,2 3-1,-1-4 2,0 1-1,0-1 0,0 0 1,0 1-1,0-1 0,0 0 0,0-1 1,0 1-1,0 0 0,1-1 1,-1 1-1,0-1 0,1 1 0,-1-1 1,0 0-1,1 0 0,-1 0 1,0 0-1,3-1 0,11-2 8,-1 0 1,0-1-1,0-1 0,-1 0 0,26-14 1,-40 19-15,1-1 1,0 1 0,-1 0 0,1-1 0,0 1 0,0 0 0,-1-1-1,1 1 1,0 0 0,0 0 0,0 0 0,-1 0 0,1 0 0,0 0-1,0 0 1,0 0 0,0 0 0,-1 0 0,1 0 0,0 0 0,0 1-1,-1-1 1,1 0 0,0 1 0,0-1 0,0 1 0,9 17-78,-9-16 35,0 0-1,0 1 0,-1-1 0,1 0 0,1 0 1,-1-1-1,0 1 0,0 0 0,1 0 0,-1 0 1,3 2-1,-1-3-53,0 0 0,0 1-1,0-1 1,0 0 0,0 0 0,0 0 0,0-1 0,0 1 0,1-1 0,-1 0 0,0 0 0,0 0-1,0 0 1,0 0 0,1-1 0,-1 0 0,0 1 0,0-1 0,4-2 0,6-2-221,1-1 1,21-14 0,-31 19 277,30-20-569</inkml:trace>
</inkml:ink>
</file>

<file path=ppt/ink/ink8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10:52.65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 12923,'1'17'1942,"0"0"0,7 30-1,19 49-460,50 93-2091,-72-173-938,-6-16 1508,1 0 1,0 0-1,0 1 1,-1-1-1,1 0 1,0 0 0,0 1-1,-1-1 1,1 0-1,0 0 1,-1 0-1,1 0 1,0 0 0,0 1-1,-1-1 1,1 0-1,0 0 1,-1 0 0,1 0-1,0 0 1,-1 0-1,1 0 1,0 0-1,-1 0 1,1 0 0,0 0-1,-1 0 1,1 0-1,0-1 1,-1 1 0,1 0-1,0 0 1,-1 0-1,1 0 1,0 0-1,0-1 1,-1 1 0,1 0-1,0 0 1,0-1-1,-1 1 1,1 0-1,-10-7-652</inkml:trace>
</inkml:ink>
</file>

<file path=ppt/ink/ink8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10:53.03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1 217 16155,'10'-6'1505,"6"4"-945,4-3-176,10 0 584,4-4-224,6-2-224,3-2-127,0-3-393,-1 0-265,-2-1-583,-1-5 2217,-6-5-1433,-3-4-16,-3-5-16</inkml:trace>
</inkml:ink>
</file>

<file path=ppt/ink/ink8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10:53.40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210 1 14827,'0'10'1288,"-4"16"-943,-5 7-105,-2 18 432,-2 8-88,-6 10-104,-4 2-120,2 0-128,-1-4-32,2-10-32,2-8-144,2-22-440,-1-8-160,8-21 472,3-6-128,5-22-56</inkml:trace>
  <inkml:trace contextRef="#ctx0" brushRef="#br0" timeOffset="1">180 55 12691,'11'-10'2174,"-10"10"-2086,-1 0 0,0 0 0,1 0 0,-1 0-1,0 0 1,1 0 0,-1 0 0,0 0 0,0 0 0,1 0 0,-1 0 0,0 0 0,1 0 0,-1 0 0,0 0 0,1 0-1,-1 0 1,0 0 0,0 1 0,1-1 0,-1 0 0,0 0 0,0 0 0,1 1 0,-1-1 0,0 0 0,2 3 353,0 0 0,-1 0 0,0 0 1,1 0-1,-1 0 0,1 5 0,1 4-594,49 204 867,-42-160-850,3 0 0,38 105 0,-49-156 296,-1-2-85,0 1-1,1-1 1,-1 0-1,1 0 1,0 0 0,0 0-1,0 0 1,0 0-1,0 0 1,5 3 0,-3-5-139</inkml:trace>
</inkml:ink>
</file>

<file path=ppt/ink/ink8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10:53.79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95 13115,'0'9'1192,"10"-2"-736,4-3-120,8-2 464,2-2-151,2-5-145,0 0-184,1-8-544,3-2-136,-3-6 344,-1-3-152,0-9-97</inkml:trace>
</inkml:ink>
</file>

<file path=ppt/ink/ink8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10:54.19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247 27 14131,'1'-1'48,"-1"1"1,0-1-1,1 0 1,-1 0-1,0 1 0,0-1 1,1 0-1,-1 0 1,0 1-1,0-1 0,0 0 1,0 0-1,0 0 1,0 1-1,-1-1 1,1 0-1,0 0 0,0 1 1,0-1-1,-1 0 1,1 0-1,0 1 0,-1-1 1,1 0-1,-1 1 1,1-1-1,-1 0 0,1 1 1,-1-1-1,1 1 1,-1-1-1,0 1 0,1-1 1,-1 1-1,0-1 1,1 1-1,-1 0 0,0-1 1,1 1-1,-1 0 1,0 0-1,0 0 0,0-1 1,1 1-1,-1 0 1,0 0-1,0 0 0,1 0 1,-1 0-1,0 0 1,0 0-1,-1 1 1,-4 0 187,1 1 1,-1-1 0,0 1-1,1 0 1,0 0 0,-8 5-1,1 1-98,0 1 0,0 0 0,1 1 0,1 0-1,0 1 1,0 0 0,1 0 0,1 1 0,0 1 0,0-1-1,1 1 1,-8 22 0,5-10-110,1 1-1,2 0 0,0 0 1,2 0-1,-4 53 1,8-65-9,1-1 1,1 1-1,0-1 1,0 1-1,2-1 1,-1 0-1,2 1 1,5 13-1,-7-22-8,0-1 1,0 1-1,1-1 0,-1 1 1,1-1-1,0 0 0,1 0 1,-1-1-1,0 1 0,1 0 1,0-1-1,0 0 0,0 0 1,0 0-1,1-1 0,-1 1 1,1-1-1,-1 0 0,1 0 1,0-1-1,0 1 0,0-1 1,0 0-1,8 0 0,-4-1 6,1 0 0,0-1-1,0 0 1,-1 0 0,1-1-1,0 0 1,-1-1 0,0 0-1,18-9 1,-19 8 18,-1 0-1,0 0 1,-1 0-1,1-1 1,-1 0-1,0-1 1,0 1 0,0-1-1,-1 0 1,0-1-1,0 1 1,6-11 0,-10 15-9,0 0 1,0 0 0,0 0 0,0 0 0,-1 0 0,1-1-1,-1 1 1,1 0 0,-1 0 0,0-1 0,1 1 0,-1 0-1,-1-1 1,1 1 0,0 0 0,0-1 0,-1-1 0,0 2 3,0 0 1,0 1 0,0-1 0,0 0-1,-1 1 1,1-1 0,0 1 0,-1-1-1,1 1 1,0 0 0,-1-1 0,0 1-1,1 0 1,-1 0 0,-3-1 0,-3-1 62,-1 0 0,1 1 1,0 0-1,-1 1 0,1 0 1,-1 0-1,-13 1 0,11 0-49,1 1-1,-1 0 1,1 0-1,-1 1 0,1 1 1,0 0-1,0 0 1,-18 9-1,28-12-44,-1 0 1,1 1-1,-1-1 0,1 0 0,-1 0 1,1 1-1,-1-1 0,1 0 0,-1 1 1,1-1-1,0 1 0,-1-1 0,1 1 1,-1-1-1,1 0 0,0 1 1,0-1-1,-1 1 0,1-1 0,0 1 1,0 0-1,0-1 0,-1 1 0,11 3-26,21-7-39,-15-2 3,-1-1 0,0-1 0,0 0-1,0-1 1,-1-1 0,17-13 0,75-68-631,-103 87 662,49-47-561,-52 49 581,1 1 0,-1-1 1,1 1-1,-1-1 1,1 1-1,0-1 0,-1 1 1,1-1-1,-1 1 1,1 0-1,0-1 0,-1 1 1,1 0-1,0 0 1,0 0-1,-1-1 0,1 1 1,0 0-1,-1 0 1,1 0-1,0 0 0,0 0 1,1 1-1,-2-1 10,1 1 0,-1-1 1,1 1-1,-1-1 0,1 1 0,-1-1 0,1 1 0,-1 0 0,1-1 1,-1 1-1,0 0 0,0-1 0,1 1 0,-1 0 0,0 0 0,0-1 1,0 1-1,1 1 0,-2 43 215,0-39-186,-9 82 596,4-50-170,2 1 1,1 0-1,4 45 1,-1-81-446,0 0-1,1-1 1,-1 1 0,1-1 0,-1 0 0,1 1 0,0-1 0,0 1-1,0-1 1,3 4 0,-4-6-21,0 0 0,0 0 0,1 1 0,-1-1 1,0 0-1,0 0 0,1 1 0,-1-1 0,0 0 0,1 0 0,-1 0 0,0 0 0,1 1 0,-1-1 0,0 0 0,1 0 1,-1 0-1,0 0 0,1 0 0,-1 0 0,0 0 0,1 0 0,-1 0 0,0 0 0,1 0 0,-1 0 0,1 0 0,0-1-37,0 0-1,0 1 1,0-1-1,0 0 1,-1 0-1,1 1 1,0-1-1,0 0 1,-1 0-1,1 0 1,0 0-1,-1 0 0,1-1 1,3-6-53,-1 0 0,0 0 0,0 0 0,-1 0 0,2-9 0,5-33-303</inkml:trace>
</inkml:ink>
</file>

<file path=ppt/ink/ink8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10:54.59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40 1 19708,'26'33'1328,"30"30"0,-30-36-888,31 44 0,-49-59-418,-1 0 1,0 0 0,0 1-1,-2 0 1,1 0 0,-2 1-1,5 19 1,-4-3-23,-2 0 0,-1 0 0,-1 1 0,-2-1 0,-1 0 0,-1 1 0,-10 40 0,-7 8-412,-46 117 0,-59 94-394,86-210 480</inkml:trace>
</inkml:ink>
</file>

<file path=ppt/ink/ink8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12:36.33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105 1 15675,'-2'10'1081,"1"18"-857,-6 10-128,-6 25 208,1 16-128,5 5-8,0-1-8,5-4-88,1-6-8,1-13-56,1-8 0,2-20-8,-3-14-48,-4-14-392,-2-4-144,-7-11 480,-2-6-104,-4-8-81</inkml:trace>
</inkml:ink>
</file>

<file path=ppt/ink/ink8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12:36.77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1 195 14475,'0'-10'1904,"8"3"-1103,12-3-241,6 0 1072,8-2-632,2-2-175,9 0-265,1 1-136,-1-2-648,3 0-352,-8 0 1848,0-3-1296,-3-1 0,2-4 16</inkml:trace>
</inkml:ink>
</file>

<file path=ppt/ink/ink8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12:37.17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209 8 14099,'0'1'62,"0"0"0,1 0 0,-1-1 0,1 1 0,-1 0-1,0 0 1,0-1 0,1 1 0,-1 0 0,0 0 0,0 0 0,0 0 0,0-1 0,0 1 0,0 0 0,0 0 0,0 0-1,0 0 1,0-1 0,-1 1 0,1 0 0,0 0 0,-1 0 0,0 1 0,-11 25 8,10-23 87,-41 89 352,4 1-1,-29 108 1,62-174-767,5-19-62,5-15-268,92-208-2442,7 3 3668,-97 198-420,-2 6 66,-1 0-1,1 0 1,1 0-1,6-8 1,-11 15-258,0 0 0,0 0 0,0 1 0,0-1 0,0 0 0,0 0 0,0 0 0,0 0-1,0 0 1,0 0 0,0 0 0,0 0 0,0 0 0,0 0 0,0 0 0,0 0 0,0 0 0,0 0 0,0 0 0,0 0 0,0 0 0,0 0 0,0 0 0,1 0 0,-1 0-1,0 0 1,0 1 0,0-1 0,0 0 0,0 0 0,0 0 0,0 0 0,0 0 0,0 0 0,0 0 0,0 0 0,0-1 0,0 1 0,1 0 0,-1 0 0,0 0 0,0 0 0,0 0-1,0 0 1,0 0 0,0 0 0,0 0 0,0 0 0,0 0 0,0 0 0,0 0 0,0 0 0,0 0 0,0 0 0,-2 11 753,-8 18 69,-13 28-483,3 1-1,2 0 1,3 1 0,3 1 0,-9 109-1,26-103 27,-6-80-423,-1-7 14</inkml:trace>
  <inkml:trace contextRef="#ctx0" brushRef="#br0" timeOffset="1">2 524 13939,'-1'33'1672,"5"-5"-1056,12-8-191,2-2 983,10-9-672,3-5-80,9-4-216,2-6-72,1-6-192,1-4-160,-4-4-392,3-5-240,-5-3-1024,-5-5 1368,4-9-240,-1 2-185</inkml:trace>
</inkml:ink>
</file>

<file path=ppt/ink/ink8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12:37.57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 27 8810,'-3'-3'416,"3"-6"-296,1-5-120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6:59:34.67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67 0 14035,'-18'22'1622,"8"-11"-854,1 1 0,0 0 0,-10 18 0,19-30-753,-1 1-1,1-1 1,0 0-1,0 0 1,0 0-1,0 1 1,0-1 0,0 0-1,-1 0 1,1 0-1,0 1 1,0-1-1,0 0 1,0 0-1,0 1 1,0-1-1,0 0 1,0 0-1,0 1 1,0-1-1,0 0 1,0 0-1,0 0 1,0 1 0,1-1-1,-1 0 1,0 0-1,0 1 1,0-1-1,0 0 1,0 0-1,0 0 1,0 1-1,1-1 1,-1 0-1,0 0 1,0 0-1,0 0 1,1 0-1,-1 1 1,0-1-1,0 0 1,1 0-1,13 0 127,17-7-191,-17 2 35,0 1 1,0 1 0,0 0-1,0 1 1,0 0-1,0 1 1,1 1-1,-1 0 1,1 1 0,23 5-1,-32-4-96,-1-1-1,1-1 1,0 1-1,0-1 0,-1 0 1,1 0-1,0 0 1,0-1-1,0 0 1,-1 0-1,1 0 1,-1-1-1,1 0 1,-1 0-1,1-1 0,-1 1 1,0-1-1,0 0 1,0 0-1,-1-1 1,7-5-1,15-21-338</inkml:trace>
</inkml:ink>
</file>

<file path=ppt/ink/ink9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12:37.92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373 1 12379,'13'0'1903,"-28"3"-888,-13 7-599,0 2 1,1 0-1,1 2 1,0 1 0,1 1-1,0 1 1,2 1 0,0 1-1,-39 42 1,53-50-245,0 0 1,1 1-1,0 1 0,1-1 1,0 1-1,1 0 0,0 0 1,-7 29-1,12-36-109,0 1 1,0 0-1,0 0 0,1 0 1,0 0-1,0 0 0,1 0 1,0-1-1,2 9 0,-2-10-40,1-1 0,-1 1-1,1-1 1,1 0 0,-1 1-1,0-1 1,1 0 0,0-1-1,0 1 1,0 0 0,1-1-1,-1 0 1,1 0 0,5 4-1,-3-3-10,0-2 0,0 1-1,0-1 1,0 0-1,0 0 1,1 0-1,-1-1 1,0 0 0,1-1-1,-1 1 1,1-1-1,-1 0 1,1-1 0,-1 1-1,1-1 1,-1-1-1,0 1 1,0-1-1,1 0 1,-1-1 0,0 1-1,-1-1 1,1 0-1,-1-1 1,1 1 0,-1-1-1,0 0 1,0-1-1,0 1 1,-1-1-1,0 0 1,0 0 0,0 0-1,3-6 1,-6 10-1,0 0 0,0 0 0,-1-1 0,1 1 0,0 0 0,-1-1 0,1 1 0,-1 0 1,0-1-1,1 1 0,-1-1 0,0 1 0,0 0 0,0-1 0,0 1 0,0-1 0,0 1 0,0-1 0,0 1 1,-1 0-1,1-1 0,0 1 0,-1-1 0,1 1 0,-1 0 0,0 0 0,1-1 0,-1 1 0,0 0 0,0 0 0,0 0 1,0 0-1,0 0 0,0 0 0,0 0 0,0 0 0,0 0 0,-3-1 0,2 1 6,-1 0-1,0 0 1,1 1-1,-1-1 1,0 1-1,1-1 1,-1 1 0,0 0-1,0 0 1,1 0-1,-1 1 1,0-1-1,0 0 1,1 1 0,-1 0-1,0 0 1,1 0-1,-1 0 1,1 0-1,-3 2 1,2-1-10,-1 1 0,1-1 0,0 1 0,0 0 1,0 0-1,0 0 0,1 0 0,-1 1 0,1-1 0,0 1 0,0-1 0,-2 7 1,3-9-9,1 0 1,0 1-1,-1-1 1,1 0-1,0 1 1,0-1-1,0 1 1,0-1-1,0 0 1,0 1-1,0-1 1,0 0 0,0 1-1,1-1 1,-1 0-1,1 1 1,-1-1-1,1 0 1,-1 0-1,1 1 1,0-1-1,-1 0 1,1 0 0,0 0-1,0 0 1,0 0-1,0 0 1,0 0-1,0 0 1,0-1-1,0 1 1,0 0-1,1 0 1,-1-1-1,0 1 1,0-1 0,1 1-1,-1-1 1,0 0-1,1 1 1,2-1-1,6 2-18,1-1-1,-1 0 1,1-1 0,0 0-1,-1 0 1,1-1-1,-1-1 1,18-3 0,82-31-321,72-44-801,-150 64 888,-31 16 229,0-1 1,0 0-1,0 1 0,0-1 0,0 1 1,1 0-1,-1-1 0,0 1 1,0 0-1,0 0 0,1 0 1,-1 0-1,0 0 0,2 0 1,-2 0 19,-1 0 0,0 1 0,0-1-1,1 0 1,-1 0 0,0 1 0,0-1 0,1 0 0,-1 0 0,0 1 0,0-1 0,0 0 0,0 1 0,1-1 0,-1 0 0,0 1 0,0-1 0,0 0 0,0 1 0,0-1 0,0 1-1,0-1 1,0 0 0,0 1 0,0-1 0,0 0 0,0 1 0,0-1 0,0 0 0,-1 1 0,-16 37 89,11-28-51,-7 15 121,1-2 41,0 0 0,1 1 1,2 1-1,0-1 0,-9 48 1,19-40-392,-1-32 193,0 1 0,0-1 0,0 1 0,1-1 0,-1 1 0,0-1 0,0 1 0,0 0 0,0-1 0,1 1 0,-1-1-1,0 1 1,1-1 0,-1 0 0,0 1 0,1-1 0,-1 1 0,0-1 0,1 0 0,-1 1 0,1-1 0,-1 0 0,1 1 0,-1-1 0,1 0 0,-1 0 0,1 1-1,-1-1 1,1 0 0,-1 0 0,1 0 0,0 0 0,-1 0 0,1 0 0,-1 0 0,1 0 0,-1 0 0,1 0 0,-1 0 0,1 0 0,0 0 0,-1 0-1,1 0 1,-1-1 0,1 1 0,-1 0 0,1 0 0,-1-1 0,1 1 0,-1 0 0,0-1 0,1 1 0,-1 0 0,1-2 0,18-17-138</inkml:trace>
</inkml:ink>
</file>

<file path=ppt/ink/ink9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12:38.92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94 1 16860,'-1'0'60,"1"0"0,-1-1 0,0 1 0,0 0 0,0 0 0,0 0 0,0 0 0,0 0 1,0 0-1,0 1 0,1-1 0,-1 0 0,0 0 0,0 1 0,0-1 0,0 0 0,1 1 1,-1-1-1,0 1 0,0-1 0,1 1 0,-1-1 0,0 1 0,1-1 0,-1 1 0,0 0 1,1 0-1,-1-1 0,1 1 0,-1 0 0,1 0 0,-1 0 0,-17 31 405,18-32-397,-9 21 36,0 0 0,2 0 0,0 1-1,2 0 1,0 0 0,1 0 0,2 1 0,0-1-1,1 1 1,1-1 0,6 40 0,-5-55-56,1-1 1,0 0 0,0 1-1,0-1 1,7 11 0,-8-15-28,-1-1 1,1 1-1,0-1 1,0 1-1,1-1 1,-1 0-1,0 1 1,0-1-1,1 0 0,-1 0 1,1 0-1,-1 0 1,1 0-1,-1 0 1,1-1-1,0 1 1,-1 0-1,1-1 1,0 1-1,-1-1 1,1 0-1,0 1 1,0-1-1,0 0 1,-1 0-1,4 0 1,-1-2 22,0 1 0,0 0 0,0-1 0,0 0 0,0 0 0,-1 0 1,1 0-1,-1-1 0,1 1 0,-1-1 0,6-6 0,0-1 84,0-1 0,11-16 0,-11 12-52,0-1 0,-1 0-1,-1 0 1,0-1 0,-2 0-1,0 0 1,0-1-1,-2 0 1,3-35 0,-10 33-72,2 20-25,3 10-24,-1-6 34,1-1 0,0 1 1,0-1-1,0 0 0,0 0 0,1 0 0,0 0 0,-1 0 0,1 0 0,0 0 0,0 0 0,0 0 0,1-1 0,-1 1 0,1-1 1,-1 0-1,5 3 0,-3-2 3,1-1 1,0 0-1,0 0 0,0 0 1,1 0-1,-1-1 1,0 0-1,1 0 0,-1-1 1,7 1-1,3-1 2,0-1 0,1-1 0,-1 0 0,0-1 0,0-1 0,28-10 0,-21 4-5,32-18 0,-46 24 4,0-1 1,0-1-1,-1 0 0,0 0 1,0 0-1,10-13 1,-16 18 2,0 0 1,-1 0-1,1 0 1,-1 1-1,1-1 1,0 0-1,-1 0 1,0 0 0,1 0-1,-1-1 1,1 1-1,-1 0 1,0 0-1,0 0 1,0 0-1,0-2 1,0 2 1,0 1 0,0-1 0,-1 1 0,1-1 0,0 1 0,0-1 0,-1 1 0,1 0 0,0-1 0,-1 1 0,1-1 0,-1 1 0,1 0 0,0-1 0,-1 1 0,1 0 0,-1 0 0,1-1 0,-1 1 0,1 0 0,-1 0 0,1 0 0,-1 0 0,0-1 0,-2 1-4,-1 0 0,1 0 0,0 0-1,-1 0 1,1 0 0,0 1 0,0-1-1,-1 1 1,-4 2 0,-1 0 1,0 2 0,0-1 0,1 1 0,0 1 0,0 0-1,0 0 1,-10 11 0,13-12 8,0 0 0,0 0 0,1 1 0,0 0-1,0 0 1,0 0 0,1 0 0,0 1 0,0-1 0,0 1-1,-1 8 1,4-13-1,-1 0 1,1-1-1,0 1 0,0 0 0,0 0 0,0 0 1,0 0-1,0 0 0,0 0 0,1 0 0,-1 0 1,1 0-1,-1 0 0,1 0 0,0 0 0,0-1 1,0 1-1,0 0 0,0 0 0,3 2 0,-2-2 1,1 1 1,0-1-1,0 0 0,0 0 0,0-1 0,0 1 0,0-1 0,0 0 0,1 1 0,-1-1 0,4 0 0,10 2-13,-1-1 0,1-1 0,32-2 0,-48 1 7,77-9-116,34 0-92,-100 9 169,-1 0-1,0 1 1,0 0 0,0 1 0,0 1-1,0-1 1,17 8 0,-25-9 63,0 1 0,-1-1 0,1 1 0,0 0-1,-1 0 1,1 0 0,-1 0 0,0 0 0,1 0 0,-1 1 0,0-1 0,-1 1 0,1 0-1,3 5 1,-1-1 537,-12-21-43,1-1 1,-8-26 0,-4-10-51,-4 5-320,10 20-513,0-1 0,-9-30-1,22 56 302,0 1 0,0-1 1,-1 0-1,1 1 0,0-1 0,0 0 0,0 1 1,0-1-1,0 0 0,0 1 0,0-1 0,0 0 1,0 1-1,0-1 0,1 0 0,-1 1 0,0-1 1,0 0-1,1 1 0,-1-1 0,0 1 0,1-1 1,-1 0-1,0 1 0,1-1 0,0 0 0,0 1-30,0-1-1,1 0 1,-1 0-1,0 1 1,1-1-1,-1 1 1,1-1-1,-1 1 1,1 0-1,-1-1 1,3 1-1,6 0-299,1 0 0,19 3 1,-20-1 186,32 3-553</inkml:trace>
</inkml:ink>
</file>

<file path=ppt/ink/ink9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12:39.33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270 23 14707,'-1'-2'222,"0"0"-1,0 1 0,0 0 1,0-1-1,0 1 1,-1-1-1,1 1 1,0 0-1,-1 0 0,1 0 1,-1 0-1,0 0 1,1 0-1,-1 0 0,0 1 1,1-1-1,-1 1 1,0-1-1,0 1 1,1-1-1,-1 1 0,0 0 1,-3 0-1,-3 0 334,-1-1 0,0 2 0,-15 1 0,18-1-574,0 0 0,0 0 0,1 1 0,-1 0-1,0 0 1,1 0 0,-1 1 0,1-1 0,0 1 0,0 1 0,0-1 0,0 1 0,-5 4 0,10-7-15,0-1 0,-1 1 0,1-1 0,0 1 1,-1-1-1,1 1 0,0-1 0,0 1 0,-1 0 0,1-1 0,0 1 0,0-1 0,0 1 0,0-1 0,0 1 1,0 0-1,0-1 0,0 1 0,0-1 0,0 1 0,0 0 0,1-1 0,-1 1 0,0-1 0,0 1 1,0-1-1,1 1 0,-1 0 0,2 0-56,-1 1 1,0-1-1,0 0 1,1 0 0,-1 0-1,1 0 1,-1 0-1,1 0 1,2 1-1,43 11-1287,-42-12 1185,40 6-803,-36-7 873,-1 1 0,1 0 1,0 0-1,-1 1 0,1 1 1,-1-1-1,0 1 0,15 8 1,-22-10 151,1 0 0,-1 0 0,0 1 0,0-1 0,0 0 0,0 1-1,0-1 1,0 1 0,-1 0 0,1-1 0,0 1 0,-1 0 0,1-1 0,-1 1 0,0 0 0,1-1 0,-1 1 0,0 0 0,0 0 0,0-1 0,0 1 0,-1 0 0,1 0 0,0-1-1,-1 1 1,1 0 0,-1-1 0,0 1 0,-1 2 0,-1 4 285,0 0 0,-1-1 0,-1 1 1,-8 11-1,8-14-112,0 1 0,0-1 0,-1 0 0,0 0 0,0 0 0,0-1 0,0 0 0,-1 0 0,1 0 0,-1-1 0,0 0 0,0-1 0,-1 0 0,1 0 0,0 0 0,-1-1 0,-14 1 0,15-1-198,-1-1 1,0-1-1,0 0 0,1 0 0,-1 0 0,1-1 0,-1 0 0,1 0 0,-1-1 0,1 0 0,0 0 0,0 0 0,1-1 1,-1 0-1,1-1 0,-1 0 0,-6-6 0,12 9-67,-1 1-1,1 0 1,0-1 0,-1 1-1,1-1 1,0 0 0,0 1-1,0-1 1,0 0 0,0 0 0,1 0-1,-1 1 1,1-1 0,-1 0-1,1 0 1,-1 0 0,1 0-1,0 0 1,0 0 0,0 0 0,0 0-1,0 0 1,1 0 0,-1 0-1,0 0 1,1 0 0,1-3-1,0 1 4,0 1 0,1-1-1,-1 1 1,1 0-1,0 0 1,0 0-1,0 0 1,0 0-1,1 1 1,-1-1 0,1 1-1,-1 0 1,5-2-1,45-16-552</inkml:trace>
</inkml:ink>
</file>

<file path=ppt/ink/ink9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12:39.83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275 456 14411,'-22'2'476,"0"0"0,0 2 0,0 0 0,1 2 0,0 0 0,0 2 0,0 0 0,-19 11 0,35-16-417,0 0 0,-1 0 1,1 0-1,1 1 0,-1 0 0,0 0 1,1 0-1,0 0 0,0 1 1,-5 6-1,8-9-48,0 0 0,1 0 1,-1-1-1,0 1 0,0 0 0,1 0 1,-1 0-1,1 0 0,0 0 0,-1 0 1,1 0-1,0 0 0,0 0 0,0 0 1,1 0-1,-1 0 0,0 0 1,1 0-1,-1 0 0,1 0 0,0-1 1,-1 1-1,1 0 0,0 0 0,0 0 1,0-1-1,1 1 0,-1-1 0,0 1 1,0-1-1,1 1 0,-1-1 0,1 0 1,0 0-1,2 2 0,3 1 24,0 0 0,0 0 0,0-1-1,0 0 1,1 0 0,-1-1 0,1 0 0,-1-1 0,1 1-1,0-1 1,0-1 0,0 0 0,10 0 0,-5-1 26,1-1 1,-1 0-1,0 0 1,0-1 0,0-1-1,0 0 1,13-7-1,-12 3 18,-1 0-1,0-1 1,-1 0-1,1-1 1,-2-1-1,0 0 1,0 0-1,-1-1 0,0 0 1,-1-1-1,-1 0 1,0-1-1,-1 1 1,7-19-1,-3 4 24,-1 0 1,-2-1-1,0 0 0,-3 0 0,0-1 1,1-44-1,-6 54-77,0 1 1,-1-1 0,-6-30-1,7 45-28,-1 1-1,0-1 0,0 1 0,-1 0 0,1 0 0,-1 0 0,0 0 0,0 0 1,0 0-1,0 0 0,-1 0 0,0 1 0,0 0 0,0-1 0,0 1 0,0 0 1,-1 0-1,1 1 0,-1-1 0,0 1 0,-6-4 0,6 5 5,-1 0-1,1 1 0,-1-1 1,1 1-1,-1 0 0,1 0 1,-1 0-1,1 1 1,-1 0-1,1 0 0,-1 0 1,1 0-1,0 0 0,0 1 1,-1 0-1,1 0 0,0 0 1,1 1-1,-1-1 1,-4 4-1,-3 3 22,-1 1-1,2 0 1,-1 1 0,-16 22-1,19-22-4,1 0 1,1 1-1,-1-1 0,2 1 0,0 1 0,0-1 0,1 1 0,1 0 1,0-1-1,1 2 0,-1 13 0,2-22-25,1-1 0,0 1 1,0 0-1,1 0 0,-1-1 0,1 1 0,0 0 0,0-1 0,1 1 0,-1-1 1,1 1-1,0-1 0,0 0 0,1 0 0,-1 0 0,1 0 0,0 0 1,0-1-1,0 1 0,1-1 0,-1 0 0,1 0 0,-1 0 0,1 0 1,0 0-1,0-1 0,1 0 0,-1 0 0,0 0 0,1 0 0,-1-1 1,1 0-1,6 1 0,5 0-104,-1 0 1,0-1-1,27-2 0,7 0-175,-47 1 282,-1 0 0,1 0 0,-1 0 0,1 1 0,-1-1 0,1 0 0,-1 1 0,1 0-1,-1-1 1,1 1 0,-1 0 0,0 0 0,1-1 0,-1 1 0,0 0 0,0 0 0,0 0 0,0 1-1,0-1 1,0 0 0,0 0 0,0 1 0,0-1 0,-1 0 0,1 1 0,0-1 0,-1 1 0,1-1-1,-1 1 1,0-1 0,1 1 0,-1-1 0,0 1 0,0 2 0,1 6 62,-2 1 1,1 0-1,-1-1 0,-2 12 1,1-9 8,-2 9 29,2-12-55,0 0 1,1 0-1,0 1 1,1-1-1,1 17 0,-1-26-73,1-1 0,-1 1-1,0 0 1,0 0-1,0-1 1,1 1-1,-1 0 1,0 0-1,1-1 1,-1 1 0,1 0-1,-1-1 1,1 1-1,-1 0 1,1-1-1,-1 1 1,1-1-1,-1 1 1,1-1-1,0 1 1,-1-1 0,1 1-1,0-1 1,0 0-1,-1 1 1,1-1-1,0 0 1,1 1-1,0-1-19,1 0 0,-1 0 0,1 0 0,-1-1 0,0 1 0,1 0 0,-1-1 0,0 0 0,3 0 0,13-7-286</inkml:trace>
</inkml:ink>
</file>

<file path=ppt/ink/ink9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12:40.24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53 0 18060,'-7'13'1728,"-3"6"-1184,0-1-256,2 4 737,-1-2-329,3-3-584,3-3-336,3-4-616,3-4-233,2-6 753,0-3-232,1-4-192</inkml:trace>
</inkml:ink>
</file>

<file path=ppt/ink/ink9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12:40.64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0 630 17324,'21'2'886,"-1"-1"1,1 0 0,35-5-1,-50 3-853,0 0 1,1-1-1,-1 1 0,0-1 1,0 0-1,0-1 0,-1 0 1,1 0-1,-1 0 0,1 0 1,-1-1-1,0 0 0,0 0 1,-1 0-1,1-1 0,4-6 1,-7 9-31,-1 0-1,0 0 1,0 0 0,0 0 0,0 0 0,0 0 0,0 0 0,0 0 0,-1-1 0,1 1 0,-1 0 0,0 0 0,0-1 0,0 1 0,0 0-1,0-1 1,0 1 0,0 0 0,-1 0 0,1-1 0,-1 1 0,0 0 0,1 0 0,-1 0 0,0 0 0,0 0 0,-2-3 0,2 4-2,0 0 0,-1-1 0,1 1 0,0 0 1,-1 0-1,1 0 0,-1 0 0,1 0 0,-1 1 0,1-1 1,-1 0-1,1 1 0,-1-1 0,0 1 0,1-1 0,-1 1 1,0 0-1,0 0 0,1-1 0,-1 1 0,0 1 0,1-1 1,-1 0-1,0 0 0,0 1 0,1-1 0,-1 1 0,0-1 1,1 1-1,-1 0 0,1-1 0,-1 1 0,1 0 0,-1 0 1,1 0-1,-3 2 0,-1 2 41,-1 0-1,1 1 1,0-1-1,1 1 1,-1 0 0,1 0-1,0 1 1,1-1-1,-1 1 1,1 0 0,1-1-1,-1 2 1,1-1-1,0 0 1,-1 11 0,2-14-10,1 1 1,-1-1 0,1 0-1,0 1 1,0-1 0,1 1 0,-1-1-1,1 0 1,0 0 0,0 1-1,0-1 1,1 0 0,-1 0 0,1 0-1,0 0 1,0 0 0,1-1-1,-1 1 1,1-1 0,0 1 0,0-1-1,0 0 1,0 0 0,0 0-1,1-1 1,-1 1 0,7 3 0,-2-3-66,1 1-1,0-1 1,0 0 0,-1-1 0,1 0 0,1-1 0,-1 0 0,0 0 0,0-1 0,0 0 0,1 0 0,-1-1-1,0 0 1,0-1 0,0 0 0,14-6 0,-16 6-32,-1-1-1,1 0 1,-1-1-1,0 1 1,0-1-1,0 0 1,-1-1-1,1 0 1,-1 1-1,0-2 1,-1 1-1,1 0 1,-1-1-1,0 0 1,0 0-1,-1 0 1,0-1 0,0 1-1,0-1 1,-1 1-1,0-1 1,1-7-1,4-56-413</inkml:trace>
  <inkml:trace contextRef="#ctx0" brushRef="#br0" timeOffset="1">138 1 17468,'-6'4'1360,"8"12"-1048,6 0-128,8 2 216,4 0-472,1-3 144,0 0-128,-1-5-136</inkml:trace>
</inkml:ink>
</file>

<file path=ppt/ink/ink9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12:41.06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38 1 14979,'-3'33'1989,"-12"51"0,-2 20 261,16-86-1995,0 0 0,1 0 0,1 1 0,0-1 0,6 22 0,-7-36-273,1 1 1,0-1-1,1 0 1,-1 1-1,1-1 1,0 0-1,0 0 0,0 0 1,1-1-1,-1 1 1,1 0-1,0-1 0,0 0 1,0 0-1,1 0 1,-1 0-1,1 0 0,-1 0 1,1-1-1,0 0 1,0 0-1,0 0 0,0 0 1,0-1-1,1 1 1,6 0-1,-1-1-190,0-1 1,0 0-1,-1 0 1,1-1-1,0-1 0,-1 1 1,17-6-1,-13 3-160,1 1 0,17-2 1,-30 5 365,0 0 0,0 0 0,0 0 0,0 0 0,0 0 0,0 0 0,0 0 0,0 0 0,0 0 1,0 0-1,0 1 0,0-1 0,0 0 0,0 1 0,0-1 0,-1 1 0,1-1 0,0 1 1,0-1-1,0 1 0,-1 0 0,1-1 0,0 1 0,0 0 0,-1 0 0,1-1 0,0 2 1,0 0 55,-1 0 1,1 0-1,-1 1 1,1-1 0,-1 0-1,0 0 1,0 0-1,0 0 1,0 1 0,0-1-1,-1 4 1,-1 4 317,-1-1 0,0 1 0,-1-1-1,-6 12 1,7-15-163,0 0-1,-1-1 1,1 0 0,-1 0-1,-1 0 1,1 0-1,-1 0 1,0-1-1,0 0 1,0 0 0,-9 4-1,11-6-231,0 0-1,-1-1 1,1 0 0,0 1 0,-1-1-1,1-1 1,-1 1 0,0-1-1,1 1 1,-1-1 0,0 0-1,1 0 1,-1 0 0,1-1-1,-1 1 1,0-1 0,1 0-1,-1 0 1,1 0 0,0-1-1,-7-2 1,9 3-87,0 0-1,-1 1 1,1-1 0,0 0 0,0 0-1,0 0 1,0 0 0,0 0-1,0 0 1,0 0 0,0 0-1,0-1 1,0 1 0,1 0-1,-1 0 1,0-1 0,1 1-1,-1-1 1,1 1 0,-1 0 0,1-1-1,0 1 1,0-1 0,0 1-1,-1-1 1,1 1 0,1-1-1,-1 1 1,0-2 0,1-1-60,1 0 0,-1 0 0,1 0 0,0 1 1,-1-1-1,2 1 0,-1-1 0,0 1 0,4-5 0,19-17-775</inkml:trace>
</inkml:ink>
</file>

<file path=ppt/ink/ink9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12:41.44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212 14 14691,'13'-13'1413,"-12"12"-1378,-1 1 0,0 0 0,0 0 0,0 0 0,0 0 0,0 0 0,1 0 0,-1 0 0,0 0-1,0 0 1,0 0 0,0 0 0,0 0 0,1 0 0,-1 0 0,0 0 0,0 0 0,0 1 0,0-1 0,0 0 0,1 0 0,-1 0 0,0 0 0,0 0 0,0 0 0,0 0-1,0 0 1,0 0 0,1 0 0,-1 1 0,0-1 0,0 0 0,0 0 0,0 0 0,0 0 0,0 0 0,0 1 0,0-1 0,0 0 0,0 0 0,0 0 0,0 0 0,0 0-1,0 1 1,0-1 0,0 0 0,0 0 0,0 0 0,0 0 0,0 0 0,0 1 0,-6 37 2123,-8 37-2078,2 0-1,4 1 1,4 0-1,2 0 1,11 91-1,-9-166-129,0 0-1,0 0 0,1 0 0,-1 0 1,0 0-1,0 0 0,0 0 0,0 0 1,-1 0-1,1 0 0,0-1 0,0 1 1,0 0-1,-1 0 0,1 0 0,-1 0 1,1 0-1,-1 1 0,0-2 24,1 0 0,0 0 1,-1 0-1,1 0 0,-1 0 0,1 0 1,-1 0-1,1 0 0,-1 0 0,1 0 1,-1 0-1,1 0 0,0-1 0,-1 1 1,1 0-1,-1 0 0,1 0 0,0-1 1,-1 1-1,1 0 0,-1 0 0,1-1 1,0 1-1,-1 0 0,1-1 0,0 0 0,-27-32-1686,23 28 1119,-79-119-2836,70 102 4210,1-1 0,1 0 0,-13-44-1,23 64-610,0 1 0,0-1-1,1 1 1,-1-1-1,1 1 1,0-1-1,-1 0 1,1 1-1,0-1 1,1 0-1,-1 1 1,0-1-1,1 1 1,0-1-1,-1 1 1,3-5 0,-2 6-73,1-1 1,-1 1 0,1-1 0,-1 1 0,1-1 0,0 1 0,-1 0 0,1-1 0,0 1-1,0 0 1,0 0 0,0 1 0,0-1 0,0 0 0,0 1 0,1-1 0,-1 1 0,0 0-1,0-1 1,3 1 0,75 0 144,-9 0-340,-2-5-36,6-3-147</inkml:trace>
</inkml:ink>
</file>

<file path=ppt/ink/ink9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12:42.17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105 318 17204,'0'-6'334,"-1"0"1,1 1-1,-1-1 1,0 1-1,-1-1 0,0 1 1,1 0-1,-2 0 1,-3-8-1,6 12-276,-1 0 0,0 0 0,1 0 0,-1 0-1,0 1 1,1-1 0,-1 0 0,0 0 0,0 1 0,0-1 0,0 0-1,0 1 1,0-1 0,0 1 0,0-1 0,0 1 0,0-1 0,0 1-1,0 0 1,-2-1 0,1 2-16,1-1 0,-1 0 1,1 1-1,-1-1 0,1 1 0,-1 0 0,1-1 0,0 1 0,-1 0 1,1 0-1,0 0 0,-1 0 0,1 0 0,0 0 0,0 1 1,0-1-1,0 0 0,0 0 0,-1 3 0,-4 6-40,1 0 0,0 1 0,0-1 0,1 1-1,0 0 1,1 1 0,0-1 0,1 1 0,0-1 0,1 1-1,1 0 1,0 14 0,0-23-5,0 0 0,0-1 0,1 1-1,-1 0 1,1-1 0,0 1 0,0 0 0,-1-1-1,2 1 1,-1-1 0,2 3 0,-2-4 3,-1 0 0,1 0-1,0 0 1,0 0 0,1 0 0,-1 0 0,0-1 0,0 1-1,0 0 1,0-1 0,1 1 0,-1-1 0,0 1 0,0-1-1,1 0 1,-1 0 0,0 1 0,1-1 0,-1 0 0,0 0-1,1 0 1,-1 0 0,0-1 0,1 1 0,1 0-1,2-2 2,1 0 0,0 1 0,-1-2 0,0 1 0,1-1 0,-1 1 0,0-2-1,0 1 1,5-5 0,39-38 22,-38 34-21,28-29 29,-1-2-1,-3-2 1,-1-1 0,43-80-1,-74 120-30,0 0 1,0 0-1,-1 0 0,1 0 1,-1 0-1,-1-1 0,1 1 0,-1-1 1,0-6-1,-1 13 0,0-1 0,0 1 1,0 0-1,0-1 0,0 1 1,0 0-1,0-1 0,0 1 0,0 0 1,-1 0-1,1-1 0,0 1 0,0 0 1,0-1-1,-1 1 0,1 0 1,0 0-1,0-1 0,-1 1 0,1 0 1,0 0-1,0 0 0,-1 0 0,1-1 1,0 1-1,-1 0 0,1 0 1,0 0-1,-1 0 0,1 0 0,0 0 1,-1 0-1,1 0 0,0 0 1,-1 0-1,1 0 0,0 0 0,-1 0 1,1 0-1,0 0 0,-1 0 0,1 0 1,0 0-1,-1 0 0,1 1 1,0-1-1,-1 0 0,-15 10 14,8-2-4,1 1 0,-1 0 1,2 1-1,-1-1 1,1 1-1,1 0 1,0 1-1,0-1 1,-3 13-1,2-5 9,1 1-1,1 0 1,0 0-1,-1 35 1,4-46-6,2 1 1,-1 0 0,1-1-1,0 1 1,1 0-1,0-1 1,1 0-1,-1 0 1,2 1-1,-1-1 1,9 14-1,-9-18-6,0 1 0,1-1 0,-1 0-1,1-1 1,0 1 0,0-1 0,0 1-1,0-1 1,1 0 0,-1-1 0,1 1-1,0-1 1,-1 0 0,1 0 0,0 0-1,0-1 1,1 0 0,-1 0-1,0 0 1,10 0 0,-6-2-3,0 0 1,0 0-1,0 0 1,0-1-1,-1-1 0,1 0 1,-1 0-1,1 0 0,-1-1 1,0 0-1,0-1 1,9-6-1,-9 5-10,0-1-1,0 0 1,0 0-1,-1 0 1,0-1 0,-1 0-1,1-1 1,-2 1-1,1-1 1,5-12 0,-6-2-87,-8 42 62,3-9 44,0-1 0,1 1 0,-1 0 0,2-1 0,0 1 0,0-1 0,0 1 0,7 15 0,-6-20 6,0 0 0,-1-1 0,2 1 1,-1 0-1,0-1 0,1 0 0,0 0 0,0 0 1,0 0-1,0-1 0,1 1 0,-1-1 0,1 0 1,0 0-1,0-1 0,0 0 0,6 2 0,1-1 10,0 0-1,0-1 0,0-1 0,0 0 0,0-1 0,0 0 1,0-1-1,0 0 0,0-1 0,0 0 0,0-1 0,-1 0 0,13-6 1,-10 4-38,-1-1 1,0 0 0,0-1-1,-1 0 1,0-1 0,0 0-1,-1-1 1,0 0 0,-1-1-1,17-19 1,-24 24-24,0-1 0,1 1 1,-2-1-1,1 0 0,-1 0 0,0 0 0,0 0 1,-1 0-1,2-12 0,-2 16 21,-1 1 0,0-1 0,0 0 0,0 1 0,0-1 0,0 1 0,0-1 0,-1 0 0,1 1 0,0-1 0,-1 0 0,1 1 0,-1-1 0,0 1 0,0-1 1,1 1-1,-1 0 0,0-1 0,0 1 0,0 0 0,0-1 0,-1 1 0,1 0 0,0 0 0,0 0 0,-1 0 0,1 0 0,0 0 0,-1 1 0,1-1 0,-1 0 0,0 1 0,1-1 0,-1 1 0,1-1 0,-1 1 0,0 0 0,1 0 0,-1 0 0,0 0 0,1 0 1,-3 0-1,-1 1 12,1-1 0,0 1 0,0 0 0,-1 0 0,1 0-1,0 1 1,0 0 0,0 0 0,1 0 0,-1 0 0,0 0 0,1 1 0,-1-1 0,1 1 0,0 0 0,0 0 0,0 0 0,0 1 0,0-1 0,1 1 0,0 0 0,0-1 0,0 1 0,0 0 0,-2 7 0,2-7 19,1 0 0,0 0 0,0 1 0,0-1 0,0 1-1,0-1 1,1 1 0,0-1 0,0 1 0,0-1 0,1 1 0,-1-1 0,1 0 0,0 1-1,0-1 1,1 0 0,-1 1 0,1-1 0,0 0 0,0 0 0,1 0 0,-1-1 0,1 1-1,3 4 1,0-3-5,1 0 0,-1-1 0,1 0 0,0 0 0,0 0 0,0-1 0,0 0 0,1 0 0,-1-1 0,1 0 0,-1 0 0,1-1 0,0 0 0,0 0 0,0-1 0,0 0 0,13-1 0,-15 0-108,1 0 0,-1 0 0,0-1-1,1 1 1,-1-1 0,0-1 0,0 1 0,0-1 0,0 0-1,-1-1 1,1 1 0,-1-1 0,0 0 0,0 0-1,0-1 1,-1 1 0,1-1 0,-1 0 0,0 0-1,-1-1 1,6-9 0,-5 6-1,-1-1-1,0 0 1,0 0-1,-1 0 1,0-1 0,-1 1-1,0 0 1,-1-13-1,-7-36-513</inkml:trace>
</inkml:ink>
</file>

<file path=ppt/ink/ink9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7:12:42.54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 1 18180,'-2'3'1536,"2"13"-1120,8-2-168,6-1 232,2 5 25,-7-9-345,-1-8-40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688DB8-530C-4269-8329-B8EA10861C27}" type="datetimeFigureOut">
              <a:rPr lang="de-DE" smtClean="0"/>
              <a:t>28.04.2022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2571D5-6680-4734-923E-3B58AF67DB7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788371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979497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9239962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97925576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631796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AB3BC38-0E54-4E83-9C64-1B0FE8E89F2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FEC9CF90-778D-4430-989D-B06B207ADDE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ED90CBE-81D9-4643-A1AE-B86217ACC6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DD198-5CEA-4799-A978-D962845159A2}" type="datetime1">
              <a:rPr lang="de-DE" smtClean="0"/>
              <a:t>28.04.2022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60430AE-4C6A-4F3A-BF2A-58629ABF7E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68FF889-B734-4B7E-8C08-21F1DFED8A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15BC7-5F82-419E-A605-7DD15ECFCFA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826758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425FA87-5309-445C-9DF0-8120FB89BD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65B6BD61-2396-495A-BFAA-9C771E69D49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691E7EB-A39D-416C-A164-E12DC448AA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520BD0-1847-4B21-B685-C3A45E7D7413}" type="datetime1">
              <a:rPr lang="de-DE" smtClean="0"/>
              <a:t>28.04.2022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205BF50-DB73-4D9C-A233-232EF43F25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E98847C-98C6-4E04-B0E3-25C67DADED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15BC7-5F82-419E-A605-7DD15ECFCFA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288322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B9DF09E4-1D7F-4436-BB2D-7BBA2DFAA82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6FB841EE-956E-461C-A772-D99AEC8E266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8F7EA14-14D1-4580-B7B3-29A6990D5E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F6176-E65F-4264-AD61-F5E2A092842D}" type="datetime1">
              <a:rPr lang="de-DE" smtClean="0"/>
              <a:t>28.04.2022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68F3D65-3CE9-43EF-BC85-7C75F43647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432D8BE-F679-4B2A-88DB-2FF5CF7939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15BC7-5F82-419E-A605-7DD15ECFCFA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414686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A5057A8-F611-4FAA-B2BA-81B3F30C3B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570FC1B-9290-445A-A5BA-7821E22B54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2A07C6F-E1A4-42EA-8DA9-D15F0C56B8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CE647-126E-458F-AFBA-019880C78C7A}" type="datetime1">
              <a:rPr lang="de-DE" smtClean="0"/>
              <a:t>28.04.2022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6EC9CDB-7938-478F-8860-68E65DC393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443BFFA-0090-4167-924A-A28E136B04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15BC7-5F82-419E-A605-7DD15ECFCFA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254940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55E69AB-0989-4918-8829-5B0AD31CEC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8C99E048-9AC8-4172-A009-61338CF2DE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C99301D-3635-494B-B445-07057B4422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7E619-D22B-4CC6-9486-A488AA3E0A88}" type="datetime1">
              <a:rPr lang="de-DE" smtClean="0"/>
              <a:t>28.04.2022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7B211C6-2A75-4A02-B91E-AF4317E255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D7F28D0-1ACA-4356-ABE5-F63263946B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15BC7-5F82-419E-A605-7DD15ECFCFA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905250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4A1A188-A70B-4B7E-BCBE-00830D5D40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FA53C92-5708-4369-8C8B-E13D65EC911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FCEEE671-CCEF-4F19-BC77-7AB2D9DD8A7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AECBA611-0CEB-4900-BB6B-BFD2457248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A3A83-2154-4301-8991-B0300989FFEC}" type="datetime1">
              <a:rPr lang="de-DE" smtClean="0"/>
              <a:t>28.04.2022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BDE67985-3E25-4FF3-8259-4125449126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68D3AE17-1B1A-441A-ADAB-EA753EFAFF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15BC7-5F82-419E-A605-7DD15ECFCFA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64529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EE6D44B-ECB2-494B-B8DD-1ECD56F8DB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0E788603-C259-4996-B635-C72A6C532B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1E5EE397-1447-4365-8C4D-5FF9A09D70E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55F77450-0CED-4F63-AFF7-A0A89B35435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5992E2A0-8BDB-4F76-9EFD-16D48B207E1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7146F1C1-333C-4E5A-8A21-0E00CC52B7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026F7-720F-4E1D-9DF0-81165B8FF329}" type="datetime1">
              <a:rPr lang="de-DE" smtClean="0"/>
              <a:t>28.04.2022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BB140476-F72C-43CA-B524-0F82D8BB92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974420F6-8C8B-4711-AE1B-287E00167A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15BC7-5F82-419E-A605-7DD15ECFCFA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132747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A29DFFF-4E57-4515-ACFA-89CD362EC0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CAE44362-E8E0-474C-90E4-0F4FEE906C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32442C-BC34-49A6-8DEF-CF7AE8DED9D8}" type="datetime1">
              <a:rPr lang="de-DE" smtClean="0"/>
              <a:t>28.04.2022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BDB84C6F-AD33-4F88-A79E-033B17A466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57A6BF78-29DB-4B06-A37A-C12BFB3A20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15BC7-5F82-419E-A605-7DD15ECFCFA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854823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B3B09D0F-C34E-4F2E-A969-A4A7F8B97D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FA00D-E82C-4133-B939-9886F70DF297}" type="datetime1">
              <a:rPr lang="de-DE" smtClean="0"/>
              <a:t>28.04.2022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F7DA608D-A34D-41DE-A4B0-ED9CBA5D3D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20BC1171-87BC-4E9C-9CA5-040C0BF2DD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15BC7-5F82-419E-A605-7DD15ECFCFA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294685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30AE8FB-302A-47F7-8EF6-814F266C2F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B1ED2AE-63C2-4A88-8E72-1C8A8ADFBB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982D1504-586F-4EEF-B44E-8DCF11D09F7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798C045F-E74E-4EB9-A608-C48C206C33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3DAF5-50DC-4538-9FBE-59A29A326876}" type="datetime1">
              <a:rPr lang="de-DE" smtClean="0"/>
              <a:t>28.04.2022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7F301431-C3F5-4240-8C69-5B2793FF57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1411E00E-D6B7-4E10-9B25-9B938B79F2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15BC7-5F82-419E-A605-7DD15ECFCFA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273662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3486D5B-B035-4C6E-B32C-E5BB0DB604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DF3C39EE-6645-4E2B-8C44-42420026A36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49FD9577-3F00-433F-A5B5-D5EDE2FFDE6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9B6D8129-7F67-461A-ABC5-A539B51BD8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05E05F-6CFE-4151-AF7F-8C1CF57AD225}" type="datetime1">
              <a:rPr lang="de-DE" smtClean="0"/>
              <a:t>28.04.2022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192C1295-848A-4E26-9974-D57A161E57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A8616B5E-694A-44C5-8863-49AC0D6CAE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15BC7-5F82-419E-A605-7DD15ECFCFA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019427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EB59945B-5C60-4625-AD95-0F99A2DB97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10D677A7-E942-4AD7-8973-E54D531E938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8964EDA-3920-4803-A501-3B8BD18C187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0A1ED9-BB09-40F6-A96D-FA6BE76D4140}" type="datetime1">
              <a:rPr lang="de-DE" smtClean="0"/>
              <a:t>28.04.2022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F16B5C8-851E-463F-BE62-78864A5EA3F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15A3770-135E-4C5B-87D8-C7193A65D1D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B15BC7-5F82-419E-A605-7DD15ECFCFA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166370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17" Type="http://schemas.openxmlformats.org/officeDocument/2006/relationships/customXml" Target="../ink/ink58.xml"/><Relationship Id="rId299" Type="http://schemas.openxmlformats.org/officeDocument/2006/relationships/customXml" Target="../ink/ink149.xml"/><Relationship Id="rId21" Type="http://schemas.openxmlformats.org/officeDocument/2006/relationships/customXml" Target="../ink/ink10.xml"/><Relationship Id="rId63" Type="http://schemas.openxmlformats.org/officeDocument/2006/relationships/customXml" Target="../ink/ink31.xml"/><Relationship Id="rId159" Type="http://schemas.openxmlformats.org/officeDocument/2006/relationships/customXml" Target="../ink/ink79.xml"/><Relationship Id="rId324" Type="http://schemas.openxmlformats.org/officeDocument/2006/relationships/image" Target="../media/image161.png"/><Relationship Id="rId366" Type="http://schemas.openxmlformats.org/officeDocument/2006/relationships/image" Target="../media/image182.png"/><Relationship Id="rId170" Type="http://schemas.openxmlformats.org/officeDocument/2006/relationships/image" Target="../media/image84.png"/><Relationship Id="rId226" Type="http://schemas.openxmlformats.org/officeDocument/2006/relationships/image" Target="../media/image112.png"/><Relationship Id="rId268" Type="http://schemas.openxmlformats.org/officeDocument/2006/relationships/image" Target="../media/image133.png"/><Relationship Id="rId32" Type="http://schemas.openxmlformats.org/officeDocument/2006/relationships/image" Target="../media/image15.png"/><Relationship Id="rId74" Type="http://schemas.openxmlformats.org/officeDocument/2006/relationships/image" Target="../media/image36.png"/><Relationship Id="rId128" Type="http://schemas.openxmlformats.org/officeDocument/2006/relationships/image" Target="../media/image63.png"/><Relationship Id="rId335" Type="http://schemas.openxmlformats.org/officeDocument/2006/relationships/customXml" Target="../ink/ink167.xml"/><Relationship Id="rId377" Type="http://schemas.openxmlformats.org/officeDocument/2006/relationships/customXml" Target="../ink/ink188.xml"/><Relationship Id="rId5" Type="http://schemas.openxmlformats.org/officeDocument/2006/relationships/customXml" Target="../ink/ink2.xml"/><Relationship Id="rId181" Type="http://schemas.openxmlformats.org/officeDocument/2006/relationships/customXml" Target="../ink/ink90.xml"/><Relationship Id="rId237" Type="http://schemas.openxmlformats.org/officeDocument/2006/relationships/customXml" Target="../ink/ink118.xml"/><Relationship Id="rId402" Type="http://schemas.openxmlformats.org/officeDocument/2006/relationships/image" Target="../media/image200.png"/><Relationship Id="rId279" Type="http://schemas.openxmlformats.org/officeDocument/2006/relationships/customXml" Target="../ink/ink139.xml"/><Relationship Id="rId43" Type="http://schemas.openxmlformats.org/officeDocument/2006/relationships/customXml" Target="../ink/ink21.xml"/><Relationship Id="rId139" Type="http://schemas.openxmlformats.org/officeDocument/2006/relationships/customXml" Target="../ink/ink69.xml"/><Relationship Id="rId290" Type="http://schemas.openxmlformats.org/officeDocument/2006/relationships/image" Target="../media/image144.png"/><Relationship Id="rId304" Type="http://schemas.openxmlformats.org/officeDocument/2006/relationships/image" Target="../media/image151.png"/><Relationship Id="rId346" Type="http://schemas.openxmlformats.org/officeDocument/2006/relationships/image" Target="../media/image172.png"/><Relationship Id="rId388" Type="http://schemas.openxmlformats.org/officeDocument/2006/relationships/image" Target="../media/image193.png"/><Relationship Id="rId85" Type="http://schemas.openxmlformats.org/officeDocument/2006/relationships/customXml" Target="../ink/ink42.xml"/><Relationship Id="rId150" Type="http://schemas.openxmlformats.org/officeDocument/2006/relationships/image" Target="../media/image74.png"/><Relationship Id="rId192" Type="http://schemas.openxmlformats.org/officeDocument/2006/relationships/image" Target="../media/image95.png"/><Relationship Id="rId206" Type="http://schemas.openxmlformats.org/officeDocument/2006/relationships/image" Target="../media/image102.png"/><Relationship Id="rId413" Type="http://schemas.openxmlformats.org/officeDocument/2006/relationships/customXml" Target="../ink/ink206.xml"/><Relationship Id="rId248" Type="http://schemas.openxmlformats.org/officeDocument/2006/relationships/image" Target="../media/image123.png"/><Relationship Id="rId12" Type="http://schemas.openxmlformats.org/officeDocument/2006/relationships/image" Target="../media/image5.png"/><Relationship Id="rId108" Type="http://schemas.openxmlformats.org/officeDocument/2006/relationships/image" Target="../media/image53.png"/><Relationship Id="rId315" Type="http://schemas.openxmlformats.org/officeDocument/2006/relationships/customXml" Target="../ink/ink157.xml"/><Relationship Id="rId357" Type="http://schemas.openxmlformats.org/officeDocument/2006/relationships/customXml" Target="../ink/ink178.xml"/><Relationship Id="rId54" Type="http://schemas.openxmlformats.org/officeDocument/2006/relationships/image" Target="../media/image26.png"/><Relationship Id="rId96" Type="http://schemas.openxmlformats.org/officeDocument/2006/relationships/image" Target="../media/image47.png"/><Relationship Id="rId161" Type="http://schemas.openxmlformats.org/officeDocument/2006/relationships/customXml" Target="../ink/ink80.xml"/><Relationship Id="rId217" Type="http://schemas.openxmlformats.org/officeDocument/2006/relationships/customXml" Target="../ink/ink108.xml"/><Relationship Id="rId399" Type="http://schemas.openxmlformats.org/officeDocument/2006/relationships/customXml" Target="../ink/ink199.xml"/><Relationship Id="rId259" Type="http://schemas.openxmlformats.org/officeDocument/2006/relationships/customXml" Target="../ink/ink129.xml"/><Relationship Id="rId23" Type="http://schemas.openxmlformats.org/officeDocument/2006/relationships/customXml" Target="../ink/ink11.xml"/><Relationship Id="rId119" Type="http://schemas.openxmlformats.org/officeDocument/2006/relationships/customXml" Target="../ink/ink59.xml"/><Relationship Id="rId270" Type="http://schemas.openxmlformats.org/officeDocument/2006/relationships/image" Target="../media/image134.png"/><Relationship Id="rId326" Type="http://schemas.openxmlformats.org/officeDocument/2006/relationships/image" Target="../media/image162.png"/><Relationship Id="rId65" Type="http://schemas.openxmlformats.org/officeDocument/2006/relationships/customXml" Target="../ink/ink32.xml"/><Relationship Id="rId130" Type="http://schemas.openxmlformats.org/officeDocument/2006/relationships/image" Target="../media/image64.png"/><Relationship Id="rId368" Type="http://schemas.openxmlformats.org/officeDocument/2006/relationships/image" Target="../media/image183.png"/><Relationship Id="rId172" Type="http://schemas.openxmlformats.org/officeDocument/2006/relationships/image" Target="../media/image85.png"/><Relationship Id="rId228" Type="http://schemas.openxmlformats.org/officeDocument/2006/relationships/image" Target="../media/image113.png"/><Relationship Id="rId281" Type="http://schemas.openxmlformats.org/officeDocument/2006/relationships/customXml" Target="../ink/ink140.xml"/><Relationship Id="rId337" Type="http://schemas.openxmlformats.org/officeDocument/2006/relationships/customXml" Target="../ink/ink168.xml"/><Relationship Id="rId34" Type="http://schemas.openxmlformats.org/officeDocument/2006/relationships/image" Target="../media/image16.png"/><Relationship Id="rId76" Type="http://schemas.openxmlformats.org/officeDocument/2006/relationships/image" Target="../media/image37.png"/><Relationship Id="rId141" Type="http://schemas.openxmlformats.org/officeDocument/2006/relationships/customXml" Target="../ink/ink70.xml"/><Relationship Id="rId379" Type="http://schemas.openxmlformats.org/officeDocument/2006/relationships/customXml" Target="../ink/ink189.xml"/><Relationship Id="rId7" Type="http://schemas.openxmlformats.org/officeDocument/2006/relationships/customXml" Target="../ink/ink3.xml"/><Relationship Id="rId183" Type="http://schemas.openxmlformats.org/officeDocument/2006/relationships/customXml" Target="../ink/ink91.xml"/><Relationship Id="rId239" Type="http://schemas.openxmlformats.org/officeDocument/2006/relationships/customXml" Target="../ink/ink119.xml"/><Relationship Id="rId390" Type="http://schemas.openxmlformats.org/officeDocument/2006/relationships/image" Target="../media/image194.png"/><Relationship Id="rId404" Type="http://schemas.openxmlformats.org/officeDocument/2006/relationships/image" Target="../media/image201.png"/><Relationship Id="rId250" Type="http://schemas.openxmlformats.org/officeDocument/2006/relationships/image" Target="../media/image124.png"/><Relationship Id="rId292" Type="http://schemas.openxmlformats.org/officeDocument/2006/relationships/image" Target="../media/image145.png"/><Relationship Id="rId306" Type="http://schemas.openxmlformats.org/officeDocument/2006/relationships/image" Target="../media/image152.png"/><Relationship Id="rId45" Type="http://schemas.openxmlformats.org/officeDocument/2006/relationships/customXml" Target="../ink/ink22.xml"/><Relationship Id="rId87" Type="http://schemas.openxmlformats.org/officeDocument/2006/relationships/customXml" Target="../ink/ink43.xml"/><Relationship Id="rId110" Type="http://schemas.openxmlformats.org/officeDocument/2006/relationships/image" Target="../media/image54.png"/><Relationship Id="rId348" Type="http://schemas.openxmlformats.org/officeDocument/2006/relationships/image" Target="../media/image173.png"/><Relationship Id="rId152" Type="http://schemas.openxmlformats.org/officeDocument/2006/relationships/image" Target="../media/image75.png"/><Relationship Id="rId194" Type="http://schemas.openxmlformats.org/officeDocument/2006/relationships/image" Target="../media/image96.png"/><Relationship Id="rId208" Type="http://schemas.openxmlformats.org/officeDocument/2006/relationships/image" Target="../media/image103.png"/><Relationship Id="rId415" Type="http://schemas.openxmlformats.org/officeDocument/2006/relationships/customXml" Target="../ink/ink207.xml"/><Relationship Id="rId261" Type="http://schemas.openxmlformats.org/officeDocument/2006/relationships/customXml" Target="../ink/ink130.xml"/><Relationship Id="rId14" Type="http://schemas.openxmlformats.org/officeDocument/2006/relationships/image" Target="../media/image6.png"/><Relationship Id="rId56" Type="http://schemas.openxmlformats.org/officeDocument/2006/relationships/image" Target="../media/image27.png"/><Relationship Id="rId317" Type="http://schemas.openxmlformats.org/officeDocument/2006/relationships/customXml" Target="../ink/ink158.xml"/><Relationship Id="rId359" Type="http://schemas.openxmlformats.org/officeDocument/2006/relationships/customXml" Target="../ink/ink179.xml"/><Relationship Id="rId98" Type="http://schemas.openxmlformats.org/officeDocument/2006/relationships/image" Target="../media/image48.png"/><Relationship Id="rId121" Type="http://schemas.openxmlformats.org/officeDocument/2006/relationships/customXml" Target="../ink/ink60.xml"/><Relationship Id="rId163" Type="http://schemas.openxmlformats.org/officeDocument/2006/relationships/customXml" Target="../ink/ink81.xml"/><Relationship Id="rId219" Type="http://schemas.openxmlformats.org/officeDocument/2006/relationships/customXml" Target="../ink/ink109.xml"/><Relationship Id="rId370" Type="http://schemas.openxmlformats.org/officeDocument/2006/relationships/image" Target="../media/image184.png"/><Relationship Id="rId230" Type="http://schemas.openxmlformats.org/officeDocument/2006/relationships/image" Target="../media/image114.png"/><Relationship Id="rId25" Type="http://schemas.openxmlformats.org/officeDocument/2006/relationships/customXml" Target="../ink/ink12.xml"/><Relationship Id="rId67" Type="http://schemas.openxmlformats.org/officeDocument/2006/relationships/customXml" Target="../ink/ink33.xml"/><Relationship Id="rId272" Type="http://schemas.openxmlformats.org/officeDocument/2006/relationships/image" Target="../media/image135.png"/><Relationship Id="rId328" Type="http://schemas.openxmlformats.org/officeDocument/2006/relationships/image" Target="../media/image163.png"/><Relationship Id="rId132" Type="http://schemas.openxmlformats.org/officeDocument/2006/relationships/image" Target="../media/image65.png"/><Relationship Id="rId174" Type="http://schemas.openxmlformats.org/officeDocument/2006/relationships/image" Target="../media/image86.png"/><Relationship Id="rId381" Type="http://schemas.openxmlformats.org/officeDocument/2006/relationships/customXml" Target="../ink/ink190.xml"/><Relationship Id="rId241" Type="http://schemas.openxmlformats.org/officeDocument/2006/relationships/customXml" Target="../ink/ink120.xml"/><Relationship Id="rId36" Type="http://schemas.openxmlformats.org/officeDocument/2006/relationships/image" Target="../media/image17.png"/><Relationship Id="rId283" Type="http://schemas.openxmlformats.org/officeDocument/2006/relationships/customXml" Target="../ink/ink141.xml"/><Relationship Id="rId339" Type="http://schemas.openxmlformats.org/officeDocument/2006/relationships/customXml" Target="../ink/ink169.xml"/><Relationship Id="rId78" Type="http://schemas.openxmlformats.org/officeDocument/2006/relationships/image" Target="../media/image38.png"/><Relationship Id="rId101" Type="http://schemas.openxmlformats.org/officeDocument/2006/relationships/customXml" Target="../ink/ink50.xml"/><Relationship Id="rId143" Type="http://schemas.openxmlformats.org/officeDocument/2006/relationships/customXml" Target="../ink/ink71.xml"/><Relationship Id="rId185" Type="http://schemas.openxmlformats.org/officeDocument/2006/relationships/customXml" Target="../ink/ink92.xml"/><Relationship Id="rId350" Type="http://schemas.openxmlformats.org/officeDocument/2006/relationships/image" Target="../media/image174.png"/><Relationship Id="rId406" Type="http://schemas.openxmlformats.org/officeDocument/2006/relationships/image" Target="../media/image202.png"/><Relationship Id="rId9" Type="http://schemas.openxmlformats.org/officeDocument/2006/relationships/customXml" Target="../ink/ink4.xml"/><Relationship Id="rId210" Type="http://schemas.openxmlformats.org/officeDocument/2006/relationships/image" Target="../media/image104.png"/><Relationship Id="rId392" Type="http://schemas.openxmlformats.org/officeDocument/2006/relationships/image" Target="../media/image195.png"/><Relationship Id="rId252" Type="http://schemas.openxmlformats.org/officeDocument/2006/relationships/image" Target="../media/image125.png"/><Relationship Id="rId294" Type="http://schemas.openxmlformats.org/officeDocument/2006/relationships/image" Target="../media/image146.png"/><Relationship Id="rId308" Type="http://schemas.openxmlformats.org/officeDocument/2006/relationships/image" Target="../media/image153.png"/><Relationship Id="rId47" Type="http://schemas.openxmlformats.org/officeDocument/2006/relationships/customXml" Target="../ink/ink23.xml"/><Relationship Id="rId89" Type="http://schemas.openxmlformats.org/officeDocument/2006/relationships/customXml" Target="../ink/ink44.xml"/><Relationship Id="rId112" Type="http://schemas.openxmlformats.org/officeDocument/2006/relationships/image" Target="../media/image55.png"/><Relationship Id="rId154" Type="http://schemas.openxmlformats.org/officeDocument/2006/relationships/image" Target="../media/image76.png"/><Relationship Id="rId361" Type="http://schemas.openxmlformats.org/officeDocument/2006/relationships/customXml" Target="../ink/ink180.xml"/><Relationship Id="rId196" Type="http://schemas.openxmlformats.org/officeDocument/2006/relationships/image" Target="../media/image97.png"/><Relationship Id="rId417" Type="http://schemas.openxmlformats.org/officeDocument/2006/relationships/customXml" Target="../ink/ink208.xml"/><Relationship Id="rId16" Type="http://schemas.openxmlformats.org/officeDocument/2006/relationships/image" Target="../media/image7.png"/><Relationship Id="rId221" Type="http://schemas.openxmlformats.org/officeDocument/2006/relationships/customXml" Target="../ink/ink110.xml"/><Relationship Id="rId263" Type="http://schemas.openxmlformats.org/officeDocument/2006/relationships/customXml" Target="../ink/ink131.xml"/><Relationship Id="rId319" Type="http://schemas.openxmlformats.org/officeDocument/2006/relationships/customXml" Target="../ink/ink159.xml"/><Relationship Id="rId58" Type="http://schemas.openxmlformats.org/officeDocument/2006/relationships/image" Target="../media/image28.png"/><Relationship Id="rId123" Type="http://schemas.openxmlformats.org/officeDocument/2006/relationships/customXml" Target="../ink/ink61.xml"/><Relationship Id="rId330" Type="http://schemas.openxmlformats.org/officeDocument/2006/relationships/image" Target="../media/image164.png"/><Relationship Id="rId165" Type="http://schemas.openxmlformats.org/officeDocument/2006/relationships/customXml" Target="../ink/ink82.xml"/><Relationship Id="rId372" Type="http://schemas.openxmlformats.org/officeDocument/2006/relationships/image" Target="../media/image185.png"/><Relationship Id="rId232" Type="http://schemas.openxmlformats.org/officeDocument/2006/relationships/image" Target="../media/image115.png"/><Relationship Id="rId274" Type="http://schemas.openxmlformats.org/officeDocument/2006/relationships/image" Target="../media/image136.png"/><Relationship Id="rId27" Type="http://schemas.openxmlformats.org/officeDocument/2006/relationships/customXml" Target="../ink/ink13.xml"/><Relationship Id="rId69" Type="http://schemas.openxmlformats.org/officeDocument/2006/relationships/customXml" Target="../ink/ink34.xml"/><Relationship Id="rId134" Type="http://schemas.openxmlformats.org/officeDocument/2006/relationships/image" Target="../media/image66.png"/><Relationship Id="rId80" Type="http://schemas.openxmlformats.org/officeDocument/2006/relationships/image" Target="../media/image39.png"/><Relationship Id="rId176" Type="http://schemas.openxmlformats.org/officeDocument/2006/relationships/image" Target="../media/image87.png"/><Relationship Id="rId341" Type="http://schemas.openxmlformats.org/officeDocument/2006/relationships/customXml" Target="../ink/ink170.xml"/><Relationship Id="rId383" Type="http://schemas.openxmlformats.org/officeDocument/2006/relationships/customXml" Target="../ink/ink191.xml"/><Relationship Id="rId201" Type="http://schemas.openxmlformats.org/officeDocument/2006/relationships/customXml" Target="../ink/ink100.xml"/><Relationship Id="rId222" Type="http://schemas.openxmlformats.org/officeDocument/2006/relationships/image" Target="../media/image110.png"/><Relationship Id="rId243" Type="http://schemas.openxmlformats.org/officeDocument/2006/relationships/customXml" Target="../ink/ink121.xml"/><Relationship Id="rId264" Type="http://schemas.openxmlformats.org/officeDocument/2006/relationships/image" Target="../media/image131.png"/><Relationship Id="rId285" Type="http://schemas.openxmlformats.org/officeDocument/2006/relationships/customXml" Target="../ink/ink142.xml"/><Relationship Id="rId17" Type="http://schemas.openxmlformats.org/officeDocument/2006/relationships/customXml" Target="../ink/ink8.xml"/><Relationship Id="rId38" Type="http://schemas.openxmlformats.org/officeDocument/2006/relationships/image" Target="../media/image18.png"/><Relationship Id="rId59" Type="http://schemas.openxmlformats.org/officeDocument/2006/relationships/customXml" Target="../ink/ink29.xml"/><Relationship Id="rId103" Type="http://schemas.openxmlformats.org/officeDocument/2006/relationships/customXml" Target="../ink/ink51.xml"/><Relationship Id="rId124" Type="http://schemas.openxmlformats.org/officeDocument/2006/relationships/image" Target="../media/image61.png"/><Relationship Id="rId310" Type="http://schemas.openxmlformats.org/officeDocument/2006/relationships/image" Target="../media/image154.png"/><Relationship Id="rId70" Type="http://schemas.openxmlformats.org/officeDocument/2006/relationships/image" Target="../media/image34.png"/><Relationship Id="rId91" Type="http://schemas.openxmlformats.org/officeDocument/2006/relationships/customXml" Target="../ink/ink45.xml"/><Relationship Id="rId145" Type="http://schemas.openxmlformats.org/officeDocument/2006/relationships/customXml" Target="../ink/ink72.xml"/><Relationship Id="rId166" Type="http://schemas.openxmlformats.org/officeDocument/2006/relationships/image" Target="../media/image82.png"/><Relationship Id="rId187" Type="http://schemas.openxmlformats.org/officeDocument/2006/relationships/customXml" Target="../ink/ink93.xml"/><Relationship Id="rId331" Type="http://schemas.openxmlformats.org/officeDocument/2006/relationships/customXml" Target="../ink/ink165.xml"/><Relationship Id="rId352" Type="http://schemas.openxmlformats.org/officeDocument/2006/relationships/image" Target="../media/image175.png"/><Relationship Id="rId373" Type="http://schemas.openxmlformats.org/officeDocument/2006/relationships/customXml" Target="../ink/ink186.xml"/><Relationship Id="rId394" Type="http://schemas.openxmlformats.org/officeDocument/2006/relationships/image" Target="../media/image196.png"/><Relationship Id="rId408" Type="http://schemas.openxmlformats.org/officeDocument/2006/relationships/image" Target="../media/image203.png"/><Relationship Id="rId1" Type="http://schemas.openxmlformats.org/officeDocument/2006/relationships/slideLayout" Target="../slideLayouts/slideLayout7.xml"/><Relationship Id="rId212" Type="http://schemas.openxmlformats.org/officeDocument/2006/relationships/image" Target="../media/image105.png"/><Relationship Id="rId233" Type="http://schemas.openxmlformats.org/officeDocument/2006/relationships/customXml" Target="../ink/ink116.xml"/><Relationship Id="rId254" Type="http://schemas.openxmlformats.org/officeDocument/2006/relationships/image" Target="../media/image126.png"/><Relationship Id="rId28" Type="http://schemas.openxmlformats.org/officeDocument/2006/relationships/image" Target="../media/image13.png"/><Relationship Id="rId49" Type="http://schemas.openxmlformats.org/officeDocument/2006/relationships/customXml" Target="../ink/ink24.xml"/><Relationship Id="rId114" Type="http://schemas.openxmlformats.org/officeDocument/2006/relationships/image" Target="../media/image56.png"/><Relationship Id="rId275" Type="http://schemas.openxmlformats.org/officeDocument/2006/relationships/customXml" Target="../ink/ink137.xml"/><Relationship Id="rId296" Type="http://schemas.openxmlformats.org/officeDocument/2006/relationships/image" Target="../media/image147.png"/><Relationship Id="rId300" Type="http://schemas.openxmlformats.org/officeDocument/2006/relationships/image" Target="../media/image149.png"/><Relationship Id="rId60" Type="http://schemas.openxmlformats.org/officeDocument/2006/relationships/image" Target="../media/image29.png"/><Relationship Id="rId81" Type="http://schemas.openxmlformats.org/officeDocument/2006/relationships/customXml" Target="../ink/ink40.xml"/><Relationship Id="rId135" Type="http://schemas.openxmlformats.org/officeDocument/2006/relationships/customXml" Target="../ink/ink67.xml"/><Relationship Id="rId156" Type="http://schemas.openxmlformats.org/officeDocument/2006/relationships/image" Target="../media/image77.png"/><Relationship Id="rId177" Type="http://schemas.openxmlformats.org/officeDocument/2006/relationships/customXml" Target="../ink/ink88.xml"/><Relationship Id="rId198" Type="http://schemas.openxmlformats.org/officeDocument/2006/relationships/image" Target="../media/image98.png"/><Relationship Id="rId321" Type="http://schemas.openxmlformats.org/officeDocument/2006/relationships/customXml" Target="../ink/ink160.xml"/><Relationship Id="rId342" Type="http://schemas.openxmlformats.org/officeDocument/2006/relationships/image" Target="../media/image170.png"/><Relationship Id="rId363" Type="http://schemas.openxmlformats.org/officeDocument/2006/relationships/customXml" Target="../ink/ink181.xml"/><Relationship Id="rId384" Type="http://schemas.openxmlformats.org/officeDocument/2006/relationships/image" Target="../media/image191.png"/><Relationship Id="rId202" Type="http://schemas.openxmlformats.org/officeDocument/2006/relationships/image" Target="../media/image100.png"/><Relationship Id="rId223" Type="http://schemas.openxmlformats.org/officeDocument/2006/relationships/customXml" Target="../ink/ink111.xml"/><Relationship Id="rId244" Type="http://schemas.openxmlformats.org/officeDocument/2006/relationships/image" Target="../media/image121.png"/><Relationship Id="rId18" Type="http://schemas.openxmlformats.org/officeDocument/2006/relationships/image" Target="../media/image8.png"/><Relationship Id="rId39" Type="http://schemas.openxmlformats.org/officeDocument/2006/relationships/customXml" Target="../ink/ink19.xml"/><Relationship Id="rId265" Type="http://schemas.openxmlformats.org/officeDocument/2006/relationships/customXml" Target="../ink/ink132.xml"/><Relationship Id="rId286" Type="http://schemas.openxmlformats.org/officeDocument/2006/relationships/image" Target="../media/image142.png"/><Relationship Id="rId50" Type="http://schemas.openxmlformats.org/officeDocument/2006/relationships/image" Target="../media/image24.png"/><Relationship Id="rId104" Type="http://schemas.openxmlformats.org/officeDocument/2006/relationships/image" Target="../media/image51.png"/><Relationship Id="rId125" Type="http://schemas.openxmlformats.org/officeDocument/2006/relationships/customXml" Target="../ink/ink62.xml"/><Relationship Id="rId146" Type="http://schemas.openxmlformats.org/officeDocument/2006/relationships/image" Target="../media/image72.png"/><Relationship Id="rId167" Type="http://schemas.openxmlformats.org/officeDocument/2006/relationships/customXml" Target="../ink/ink83.xml"/><Relationship Id="rId188" Type="http://schemas.openxmlformats.org/officeDocument/2006/relationships/image" Target="../media/image93.png"/><Relationship Id="rId311" Type="http://schemas.openxmlformats.org/officeDocument/2006/relationships/customXml" Target="../ink/ink155.xml"/><Relationship Id="rId332" Type="http://schemas.openxmlformats.org/officeDocument/2006/relationships/image" Target="../media/image165.png"/><Relationship Id="rId353" Type="http://schemas.openxmlformats.org/officeDocument/2006/relationships/customXml" Target="../ink/ink176.xml"/><Relationship Id="rId374" Type="http://schemas.openxmlformats.org/officeDocument/2006/relationships/image" Target="../media/image186.png"/><Relationship Id="rId395" Type="http://schemas.openxmlformats.org/officeDocument/2006/relationships/customXml" Target="../ink/ink197.xml"/><Relationship Id="rId409" Type="http://schemas.openxmlformats.org/officeDocument/2006/relationships/customXml" Target="../ink/ink204.xml"/><Relationship Id="rId71" Type="http://schemas.openxmlformats.org/officeDocument/2006/relationships/customXml" Target="../ink/ink35.xml"/><Relationship Id="rId92" Type="http://schemas.openxmlformats.org/officeDocument/2006/relationships/image" Target="../media/image45.png"/><Relationship Id="rId213" Type="http://schemas.openxmlformats.org/officeDocument/2006/relationships/customXml" Target="../ink/ink106.xml"/><Relationship Id="rId234" Type="http://schemas.openxmlformats.org/officeDocument/2006/relationships/image" Target="../media/image116.png"/><Relationship Id="rId2" Type="http://schemas.openxmlformats.org/officeDocument/2006/relationships/notesSlide" Target="../notesSlides/notesSlide1.xml"/><Relationship Id="rId29" Type="http://schemas.openxmlformats.org/officeDocument/2006/relationships/customXml" Target="../ink/ink14.xml"/><Relationship Id="rId255" Type="http://schemas.openxmlformats.org/officeDocument/2006/relationships/customXml" Target="../ink/ink127.xml"/><Relationship Id="rId276" Type="http://schemas.openxmlformats.org/officeDocument/2006/relationships/image" Target="../media/image137.png"/><Relationship Id="rId297" Type="http://schemas.openxmlformats.org/officeDocument/2006/relationships/customXml" Target="../ink/ink148.xml"/><Relationship Id="rId40" Type="http://schemas.openxmlformats.org/officeDocument/2006/relationships/image" Target="../media/image19.png"/><Relationship Id="rId115" Type="http://schemas.openxmlformats.org/officeDocument/2006/relationships/customXml" Target="../ink/ink57.xml"/><Relationship Id="rId136" Type="http://schemas.openxmlformats.org/officeDocument/2006/relationships/image" Target="../media/image67.png"/><Relationship Id="rId157" Type="http://schemas.openxmlformats.org/officeDocument/2006/relationships/customXml" Target="../ink/ink78.xml"/><Relationship Id="rId178" Type="http://schemas.openxmlformats.org/officeDocument/2006/relationships/image" Target="../media/image88.png"/><Relationship Id="rId301" Type="http://schemas.openxmlformats.org/officeDocument/2006/relationships/customXml" Target="../ink/ink150.xml"/><Relationship Id="rId322" Type="http://schemas.openxmlformats.org/officeDocument/2006/relationships/image" Target="../media/image160.png"/><Relationship Id="rId343" Type="http://schemas.openxmlformats.org/officeDocument/2006/relationships/customXml" Target="../ink/ink171.xml"/><Relationship Id="rId364" Type="http://schemas.openxmlformats.org/officeDocument/2006/relationships/image" Target="../media/image181.png"/><Relationship Id="rId61" Type="http://schemas.openxmlformats.org/officeDocument/2006/relationships/customXml" Target="../ink/ink30.xml"/><Relationship Id="rId82" Type="http://schemas.openxmlformats.org/officeDocument/2006/relationships/image" Target="../media/image40.png"/><Relationship Id="rId199" Type="http://schemas.openxmlformats.org/officeDocument/2006/relationships/customXml" Target="../ink/ink99.xml"/><Relationship Id="rId203" Type="http://schemas.openxmlformats.org/officeDocument/2006/relationships/customXml" Target="../ink/ink101.xml"/><Relationship Id="rId385" Type="http://schemas.openxmlformats.org/officeDocument/2006/relationships/customXml" Target="../ink/ink192.xml"/><Relationship Id="rId19" Type="http://schemas.openxmlformats.org/officeDocument/2006/relationships/customXml" Target="../ink/ink9.xml"/><Relationship Id="rId224" Type="http://schemas.openxmlformats.org/officeDocument/2006/relationships/image" Target="../media/image111.png"/><Relationship Id="rId245" Type="http://schemas.openxmlformats.org/officeDocument/2006/relationships/customXml" Target="../ink/ink122.xml"/><Relationship Id="rId266" Type="http://schemas.openxmlformats.org/officeDocument/2006/relationships/image" Target="../media/image132.png"/><Relationship Id="rId287" Type="http://schemas.openxmlformats.org/officeDocument/2006/relationships/customXml" Target="../ink/ink143.xml"/><Relationship Id="rId410" Type="http://schemas.openxmlformats.org/officeDocument/2006/relationships/image" Target="../media/image204.png"/><Relationship Id="rId30" Type="http://schemas.openxmlformats.org/officeDocument/2006/relationships/image" Target="../media/image14.png"/><Relationship Id="rId105" Type="http://schemas.openxmlformats.org/officeDocument/2006/relationships/customXml" Target="../ink/ink52.xml"/><Relationship Id="rId126" Type="http://schemas.openxmlformats.org/officeDocument/2006/relationships/image" Target="../media/image62.png"/><Relationship Id="rId147" Type="http://schemas.openxmlformats.org/officeDocument/2006/relationships/customXml" Target="../ink/ink73.xml"/><Relationship Id="rId168" Type="http://schemas.openxmlformats.org/officeDocument/2006/relationships/image" Target="../media/image83.png"/><Relationship Id="rId312" Type="http://schemas.openxmlformats.org/officeDocument/2006/relationships/image" Target="../media/image155.png"/><Relationship Id="rId333" Type="http://schemas.openxmlformats.org/officeDocument/2006/relationships/customXml" Target="../ink/ink166.xml"/><Relationship Id="rId354" Type="http://schemas.openxmlformats.org/officeDocument/2006/relationships/image" Target="../media/image176.png"/><Relationship Id="rId51" Type="http://schemas.openxmlformats.org/officeDocument/2006/relationships/customXml" Target="../ink/ink25.xml"/><Relationship Id="rId72" Type="http://schemas.openxmlformats.org/officeDocument/2006/relationships/image" Target="../media/image35.png"/><Relationship Id="rId93" Type="http://schemas.openxmlformats.org/officeDocument/2006/relationships/customXml" Target="../ink/ink46.xml"/><Relationship Id="rId189" Type="http://schemas.openxmlformats.org/officeDocument/2006/relationships/customXml" Target="../ink/ink94.xml"/><Relationship Id="rId375" Type="http://schemas.openxmlformats.org/officeDocument/2006/relationships/customXml" Target="../ink/ink187.xml"/><Relationship Id="rId396" Type="http://schemas.openxmlformats.org/officeDocument/2006/relationships/image" Target="../media/image197.png"/><Relationship Id="rId3" Type="http://schemas.openxmlformats.org/officeDocument/2006/relationships/customXml" Target="../ink/ink1.xml"/><Relationship Id="rId214" Type="http://schemas.openxmlformats.org/officeDocument/2006/relationships/image" Target="../media/image106.png"/><Relationship Id="rId235" Type="http://schemas.openxmlformats.org/officeDocument/2006/relationships/customXml" Target="../ink/ink117.xml"/><Relationship Id="rId256" Type="http://schemas.openxmlformats.org/officeDocument/2006/relationships/image" Target="../media/image127.png"/><Relationship Id="rId277" Type="http://schemas.openxmlformats.org/officeDocument/2006/relationships/customXml" Target="../ink/ink138.xml"/><Relationship Id="rId298" Type="http://schemas.openxmlformats.org/officeDocument/2006/relationships/image" Target="../media/image148.png"/><Relationship Id="rId400" Type="http://schemas.openxmlformats.org/officeDocument/2006/relationships/image" Target="../media/image199.png"/><Relationship Id="rId116" Type="http://schemas.openxmlformats.org/officeDocument/2006/relationships/image" Target="../media/image57.png"/><Relationship Id="rId137" Type="http://schemas.openxmlformats.org/officeDocument/2006/relationships/customXml" Target="../ink/ink68.xml"/><Relationship Id="rId158" Type="http://schemas.openxmlformats.org/officeDocument/2006/relationships/image" Target="../media/image78.png"/><Relationship Id="rId302" Type="http://schemas.openxmlformats.org/officeDocument/2006/relationships/image" Target="../media/image150.png"/><Relationship Id="rId323" Type="http://schemas.openxmlformats.org/officeDocument/2006/relationships/customXml" Target="../ink/ink161.xml"/><Relationship Id="rId344" Type="http://schemas.openxmlformats.org/officeDocument/2006/relationships/image" Target="../media/image171.png"/><Relationship Id="rId20" Type="http://schemas.openxmlformats.org/officeDocument/2006/relationships/image" Target="../media/image9.png"/><Relationship Id="rId41" Type="http://schemas.openxmlformats.org/officeDocument/2006/relationships/customXml" Target="../ink/ink20.xml"/><Relationship Id="rId62" Type="http://schemas.openxmlformats.org/officeDocument/2006/relationships/image" Target="../media/image30.png"/><Relationship Id="rId83" Type="http://schemas.openxmlformats.org/officeDocument/2006/relationships/customXml" Target="../ink/ink41.xml"/><Relationship Id="rId179" Type="http://schemas.openxmlformats.org/officeDocument/2006/relationships/customXml" Target="../ink/ink89.xml"/><Relationship Id="rId365" Type="http://schemas.openxmlformats.org/officeDocument/2006/relationships/customXml" Target="../ink/ink182.xml"/><Relationship Id="rId386" Type="http://schemas.openxmlformats.org/officeDocument/2006/relationships/image" Target="../media/image192.png"/><Relationship Id="rId190" Type="http://schemas.openxmlformats.org/officeDocument/2006/relationships/image" Target="../media/image94.png"/><Relationship Id="rId204" Type="http://schemas.openxmlformats.org/officeDocument/2006/relationships/image" Target="../media/image101.png"/><Relationship Id="rId225" Type="http://schemas.openxmlformats.org/officeDocument/2006/relationships/customXml" Target="../ink/ink112.xml"/><Relationship Id="rId246" Type="http://schemas.openxmlformats.org/officeDocument/2006/relationships/image" Target="../media/image122.png"/><Relationship Id="rId267" Type="http://schemas.openxmlformats.org/officeDocument/2006/relationships/customXml" Target="../ink/ink133.xml"/><Relationship Id="rId288" Type="http://schemas.openxmlformats.org/officeDocument/2006/relationships/image" Target="../media/image143.png"/><Relationship Id="rId411" Type="http://schemas.openxmlformats.org/officeDocument/2006/relationships/customXml" Target="../ink/ink205.xml"/><Relationship Id="rId106" Type="http://schemas.openxmlformats.org/officeDocument/2006/relationships/image" Target="../media/image52.png"/><Relationship Id="rId127" Type="http://schemas.openxmlformats.org/officeDocument/2006/relationships/customXml" Target="../ink/ink63.xml"/><Relationship Id="rId313" Type="http://schemas.openxmlformats.org/officeDocument/2006/relationships/customXml" Target="../ink/ink156.xml"/><Relationship Id="rId10" Type="http://schemas.openxmlformats.org/officeDocument/2006/relationships/image" Target="../media/image4.png"/><Relationship Id="rId31" Type="http://schemas.openxmlformats.org/officeDocument/2006/relationships/customXml" Target="../ink/ink15.xml"/><Relationship Id="rId52" Type="http://schemas.openxmlformats.org/officeDocument/2006/relationships/image" Target="../media/image25.png"/><Relationship Id="rId73" Type="http://schemas.openxmlformats.org/officeDocument/2006/relationships/customXml" Target="../ink/ink36.xml"/><Relationship Id="rId94" Type="http://schemas.openxmlformats.org/officeDocument/2006/relationships/image" Target="../media/image46.png"/><Relationship Id="rId148" Type="http://schemas.openxmlformats.org/officeDocument/2006/relationships/image" Target="../media/image73.png"/><Relationship Id="rId169" Type="http://schemas.openxmlformats.org/officeDocument/2006/relationships/customXml" Target="../ink/ink84.xml"/><Relationship Id="rId334" Type="http://schemas.openxmlformats.org/officeDocument/2006/relationships/image" Target="../media/image166.png"/><Relationship Id="rId355" Type="http://schemas.openxmlformats.org/officeDocument/2006/relationships/customXml" Target="../ink/ink177.xml"/><Relationship Id="rId376" Type="http://schemas.openxmlformats.org/officeDocument/2006/relationships/image" Target="../media/image187.png"/><Relationship Id="rId397" Type="http://schemas.openxmlformats.org/officeDocument/2006/relationships/customXml" Target="../ink/ink198.xml"/><Relationship Id="rId4" Type="http://schemas.openxmlformats.org/officeDocument/2006/relationships/image" Target="../media/image1.png"/><Relationship Id="rId180" Type="http://schemas.openxmlformats.org/officeDocument/2006/relationships/image" Target="../media/image89.png"/><Relationship Id="rId215" Type="http://schemas.openxmlformats.org/officeDocument/2006/relationships/customXml" Target="../ink/ink107.xml"/><Relationship Id="rId236" Type="http://schemas.openxmlformats.org/officeDocument/2006/relationships/image" Target="../media/image117.png"/><Relationship Id="rId257" Type="http://schemas.openxmlformats.org/officeDocument/2006/relationships/customXml" Target="../ink/ink128.xml"/><Relationship Id="rId278" Type="http://schemas.openxmlformats.org/officeDocument/2006/relationships/image" Target="../media/image138.png"/><Relationship Id="rId401" Type="http://schemas.openxmlformats.org/officeDocument/2006/relationships/customXml" Target="../ink/ink200.xml"/><Relationship Id="rId303" Type="http://schemas.openxmlformats.org/officeDocument/2006/relationships/customXml" Target="../ink/ink151.xml"/><Relationship Id="rId42" Type="http://schemas.openxmlformats.org/officeDocument/2006/relationships/image" Target="../media/image20.png"/><Relationship Id="rId84" Type="http://schemas.openxmlformats.org/officeDocument/2006/relationships/image" Target="../media/image41.png"/><Relationship Id="rId138" Type="http://schemas.openxmlformats.org/officeDocument/2006/relationships/image" Target="../media/image68.png"/><Relationship Id="rId345" Type="http://schemas.openxmlformats.org/officeDocument/2006/relationships/customXml" Target="../ink/ink172.xml"/><Relationship Id="rId387" Type="http://schemas.openxmlformats.org/officeDocument/2006/relationships/customXml" Target="../ink/ink193.xml"/><Relationship Id="rId191" Type="http://schemas.openxmlformats.org/officeDocument/2006/relationships/customXml" Target="../ink/ink95.xml"/><Relationship Id="rId205" Type="http://schemas.openxmlformats.org/officeDocument/2006/relationships/customXml" Target="../ink/ink102.xml"/><Relationship Id="rId247" Type="http://schemas.openxmlformats.org/officeDocument/2006/relationships/customXml" Target="../ink/ink123.xml"/><Relationship Id="rId412" Type="http://schemas.openxmlformats.org/officeDocument/2006/relationships/image" Target="../media/image205.png"/><Relationship Id="rId107" Type="http://schemas.openxmlformats.org/officeDocument/2006/relationships/customXml" Target="../ink/ink53.xml"/><Relationship Id="rId289" Type="http://schemas.openxmlformats.org/officeDocument/2006/relationships/customXml" Target="../ink/ink144.xml"/><Relationship Id="rId11" Type="http://schemas.openxmlformats.org/officeDocument/2006/relationships/customXml" Target="../ink/ink5.xml"/><Relationship Id="rId53" Type="http://schemas.openxmlformats.org/officeDocument/2006/relationships/customXml" Target="../ink/ink26.xml"/><Relationship Id="rId149" Type="http://schemas.openxmlformats.org/officeDocument/2006/relationships/customXml" Target="../ink/ink74.xml"/><Relationship Id="rId314" Type="http://schemas.openxmlformats.org/officeDocument/2006/relationships/image" Target="../media/image156.png"/><Relationship Id="rId356" Type="http://schemas.openxmlformats.org/officeDocument/2006/relationships/image" Target="../media/image177.png"/><Relationship Id="rId398" Type="http://schemas.openxmlformats.org/officeDocument/2006/relationships/image" Target="../media/image198.png"/><Relationship Id="rId95" Type="http://schemas.openxmlformats.org/officeDocument/2006/relationships/customXml" Target="../ink/ink47.xml"/><Relationship Id="rId160" Type="http://schemas.openxmlformats.org/officeDocument/2006/relationships/image" Target="../media/image79.png"/><Relationship Id="rId216" Type="http://schemas.openxmlformats.org/officeDocument/2006/relationships/image" Target="../media/image107.png"/><Relationship Id="rId258" Type="http://schemas.openxmlformats.org/officeDocument/2006/relationships/image" Target="../media/image128.png"/><Relationship Id="rId22" Type="http://schemas.openxmlformats.org/officeDocument/2006/relationships/image" Target="../media/image10.png"/><Relationship Id="rId64" Type="http://schemas.openxmlformats.org/officeDocument/2006/relationships/image" Target="../media/image31.png"/><Relationship Id="rId118" Type="http://schemas.openxmlformats.org/officeDocument/2006/relationships/image" Target="../media/image58.png"/><Relationship Id="rId325" Type="http://schemas.openxmlformats.org/officeDocument/2006/relationships/customXml" Target="../ink/ink162.xml"/><Relationship Id="rId367" Type="http://schemas.openxmlformats.org/officeDocument/2006/relationships/customXml" Target="../ink/ink183.xml"/><Relationship Id="rId171" Type="http://schemas.openxmlformats.org/officeDocument/2006/relationships/customXml" Target="../ink/ink85.xml"/><Relationship Id="rId227" Type="http://schemas.openxmlformats.org/officeDocument/2006/relationships/customXml" Target="../ink/ink113.xml"/><Relationship Id="rId269" Type="http://schemas.openxmlformats.org/officeDocument/2006/relationships/customXml" Target="../ink/ink134.xml"/><Relationship Id="rId33" Type="http://schemas.openxmlformats.org/officeDocument/2006/relationships/customXml" Target="../ink/ink16.xml"/><Relationship Id="rId129" Type="http://schemas.openxmlformats.org/officeDocument/2006/relationships/customXml" Target="../ink/ink64.xml"/><Relationship Id="rId280" Type="http://schemas.openxmlformats.org/officeDocument/2006/relationships/image" Target="../media/image139.png"/><Relationship Id="rId336" Type="http://schemas.openxmlformats.org/officeDocument/2006/relationships/image" Target="../media/image167.png"/><Relationship Id="rId75" Type="http://schemas.openxmlformats.org/officeDocument/2006/relationships/customXml" Target="../ink/ink37.xml"/><Relationship Id="rId140" Type="http://schemas.openxmlformats.org/officeDocument/2006/relationships/image" Target="../media/image69.png"/><Relationship Id="rId182" Type="http://schemas.openxmlformats.org/officeDocument/2006/relationships/image" Target="../media/image90.png"/><Relationship Id="rId378" Type="http://schemas.openxmlformats.org/officeDocument/2006/relationships/image" Target="../media/image188.png"/><Relationship Id="rId403" Type="http://schemas.openxmlformats.org/officeDocument/2006/relationships/customXml" Target="../ink/ink201.xml"/><Relationship Id="rId6" Type="http://schemas.openxmlformats.org/officeDocument/2006/relationships/image" Target="../media/image2.png"/><Relationship Id="rId238" Type="http://schemas.openxmlformats.org/officeDocument/2006/relationships/image" Target="../media/image118.png"/><Relationship Id="rId291" Type="http://schemas.openxmlformats.org/officeDocument/2006/relationships/customXml" Target="../ink/ink145.xml"/><Relationship Id="rId305" Type="http://schemas.openxmlformats.org/officeDocument/2006/relationships/customXml" Target="../ink/ink152.xml"/><Relationship Id="rId347" Type="http://schemas.openxmlformats.org/officeDocument/2006/relationships/customXml" Target="../ink/ink173.xml"/><Relationship Id="rId44" Type="http://schemas.openxmlformats.org/officeDocument/2006/relationships/image" Target="../media/image21.png"/><Relationship Id="rId86" Type="http://schemas.openxmlformats.org/officeDocument/2006/relationships/image" Target="../media/image42.png"/><Relationship Id="rId151" Type="http://schemas.openxmlformats.org/officeDocument/2006/relationships/customXml" Target="../ink/ink75.xml"/><Relationship Id="rId389" Type="http://schemas.openxmlformats.org/officeDocument/2006/relationships/customXml" Target="../ink/ink194.xml"/><Relationship Id="rId193" Type="http://schemas.openxmlformats.org/officeDocument/2006/relationships/customXml" Target="../ink/ink96.xml"/><Relationship Id="rId207" Type="http://schemas.openxmlformats.org/officeDocument/2006/relationships/customXml" Target="../ink/ink103.xml"/><Relationship Id="rId249" Type="http://schemas.openxmlformats.org/officeDocument/2006/relationships/customXml" Target="../ink/ink124.xml"/><Relationship Id="rId414" Type="http://schemas.openxmlformats.org/officeDocument/2006/relationships/image" Target="../media/image206.png"/><Relationship Id="rId13" Type="http://schemas.openxmlformats.org/officeDocument/2006/relationships/customXml" Target="../ink/ink6.xml"/><Relationship Id="rId109" Type="http://schemas.openxmlformats.org/officeDocument/2006/relationships/customXml" Target="../ink/ink54.xml"/><Relationship Id="rId260" Type="http://schemas.openxmlformats.org/officeDocument/2006/relationships/image" Target="../media/image129.png"/><Relationship Id="rId316" Type="http://schemas.openxmlformats.org/officeDocument/2006/relationships/image" Target="../media/image157.png"/><Relationship Id="rId55" Type="http://schemas.openxmlformats.org/officeDocument/2006/relationships/customXml" Target="../ink/ink27.xml"/><Relationship Id="rId97" Type="http://schemas.openxmlformats.org/officeDocument/2006/relationships/customXml" Target="../ink/ink48.xml"/><Relationship Id="rId120" Type="http://schemas.openxmlformats.org/officeDocument/2006/relationships/image" Target="../media/image59.png"/><Relationship Id="rId358" Type="http://schemas.openxmlformats.org/officeDocument/2006/relationships/image" Target="../media/image178.png"/><Relationship Id="rId162" Type="http://schemas.openxmlformats.org/officeDocument/2006/relationships/image" Target="../media/image80.png"/><Relationship Id="rId218" Type="http://schemas.openxmlformats.org/officeDocument/2006/relationships/image" Target="../media/image108.png"/><Relationship Id="rId271" Type="http://schemas.openxmlformats.org/officeDocument/2006/relationships/customXml" Target="../ink/ink135.xml"/><Relationship Id="rId24" Type="http://schemas.openxmlformats.org/officeDocument/2006/relationships/image" Target="../media/image11.png"/><Relationship Id="rId66" Type="http://schemas.openxmlformats.org/officeDocument/2006/relationships/image" Target="../media/image32.png"/><Relationship Id="rId131" Type="http://schemas.openxmlformats.org/officeDocument/2006/relationships/customXml" Target="../ink/ink65.xml"/><Relationship Id="rId327" Type="http://schemas.openxmlformats.org/officeDocument/2006/relationships/customXml" Target="../ink/ink163.xml"/><Relationship Id="rId369" Type="http://schemas.openxmlformats.org/officeDocument/2006/relationships/customXml" Target="../ink/ink184.xml"/><Relationship Id="rId173" Type="http://schemas.openxmlformats.org/officeDocument/2006/relationships/customXml" Target="../ink/ink86.xml"/><Relationship Id="rId229" Type="http://schemas.openxmlformats.org/officeDocument/2006/relationships/customXml" Target="../ink/ink114.xml"/><Relationship Id="rId380" Type="http://schemas.openxmlformats.org/officeDocument/2006/relationships/image" Target="../media/image189.png"/><Relationship Id="rId240" Type="http://schemas.openxmlformats.org/officeDocument/2006/relationships/image" Target="../media/image119.png"/><Relationship Id="rId35" Type="http://schemas.openxmlformats.org/officeDocument/2006/relationships/customXml" Target="../ink/ink17.xml"/><Relationship Id="rId77" Type="http://schemas.openxmlformats.org/officeDocument/2006/relationships/customXml" Target="../ink/ink38.xml"/><Relationship Id="rId100" Type="http://schemas.openxmlformats.org/officeDocument/2006/relationships/image" Target="../media/image49.png"/><Relationship Id="rId282" Type="http://schemas.openxmlformats.org/officeDocument/2006/relationships/image" Target="../media/image140.png"/><Relationship Id="rId338" Type="http://schemas.openxmlformats.org/officeDocument/2006/relationships/image" Target="../media/image168.png"/><Relationship Id="rId8" Type="http://schemas.openxmlformats.org/officeDocument/2006/relationships/image" Target="../media/image3.png"/><Relationship Id="rId142" Type="http://schemas.openxmlformats.org/officeDocument/2006/relationships/image" Target="../media/image70.png"/><Relationship Id="rId184" Type="http://schemas.openxmlformats.org/officeDocument/2006/relationships/image" Target="../media/image91.png"/><Relationship Id="rId391" Type="http://schemas.openxmlformats.org/officeDocument/2006/relationships/customXml" Target="../ink/ink195.xml"/><Relationship Id="rId405" Type="http://schemas.openxmlformats.org/officeDocument/2006/relationships/customXml" Target="../ink/ink202.xml"/><Relationship Id="rId251" Type="http://schemas.openxmlformats.org/officeDocument/2006/relationships/customXml" Target="../ink/ink125.xml"/><Relationship Id="rId46" Type="http://schemas.openxmlformats.org/officeDocument/2006/relationships/image" Target="../media/image22.png"/><Relationship Id="rId293" Type="http://schemas.openxmlformats.org/officeDocument/2006/relationships/customXml" Target="../ink/ink146.xml"/><Relationship Id="rId307" Type="http://schemas.openxmlformats.org/officeDocument/2006/relationships/customXml" Target="../ink/ink153.xml"/><Relationship Id="rId349" Type="http://schemas.openxmlformats.org/officeDocument/2006/relationships/customXml" Target="../ink/ink174.xml"/><Relationship Id="rId88" Type="http://schemas.openxmlformats.org/officeDocument/2006/relationships/image" Target="../media/image43.png"/><Relationship Id="rId111" Type="http://schemas.openxmlformats.org/officeDocument/2006/relationships/customXml" Target="../ink/ink55.xml"/><Relationship Id="rId153" Type="http://schemas.openxmlformats.org/officeDocument/2006/relationships/customXml" Target="../ink/ink76.xml"/><Relationship Id="rId195" Type="http://schemas.openxmlformats.org/officeDocument/2006/relationships/customXml" Target="../ink/ink97.xml"/><Relationship Id="rId209" Type="http://schemas.openxmlformats.org/officeDocument/2006/relationships/customXml" Target="../ink/ink104.xml"/><Relationship Id="rId360" Type="http://schemas.openxmlformats.org/officeDocument/2006/relationships/image" Target="../media/image179.png"/><Relationship Id="rId416" Type="http://schemas.openxmlformats.org/officeDocument/2006/relationships/image" Target="../media/image207.png"/><Relationship Id="rId220" Type="http://schemas.openxmlformats.org/officeDocument/2006/relationships/image" Target="../media/image109.png"/><Relationship Id="rId15" Type="http://schemas.openxmlformats.org/officeDocument/2006/relationships/customXml" Target="../ink/ink7.xml"/><Relationship Id="rId57" Type="http://schemas.openxmlformats.org/officeDocument/2006/relationships/customXml" Target="../ink/ink28.xml"/><Relationship Id="rId262" Type="http://schemas.openxmlformats.org/officeDocument/2006/relationships/image" Target="../media/image130.png"/><Relationship Id="rId318" Type="http://schemas.openxmlformats.org/officeDocument/2006/relationships/image" Target="../media/image158.png"/><Relationship Id="rId99" Type="http://schemas.openxmlformats.org/officeDocument/2006/relationships/customXml" Target="../ink/ink49.xml"/><Relationship Id="rId122" Type="http://schemas.openxmlformats.org/officeDocument/2006/relationships/image" Target="../media/image60.png"/><Relationship Id="rId164" Type="http://schemas.openxmlformats.org/officeDocument/2006/relationships/image" Target="../media/image81.png"/><Relationship Id="rId371" Type="http://schemas.openxmlformats.org/officeDocument/2006/relationships/customXml" Target="../ink/ink185.xml"/><Relationship Id="rId26" Type="http://schemas.openxmlformats.org/officeDocument/2006/relationships/image" Target="../media/image12.png"/><Relationship Id="rId231" Type="http://schemas.openxmlformats.org/officeDocument/2006/relationships/customXml" Target="../ink/ink115.xml"/><Relationship Id="rId273" Type="http://schemas.openxmlformats.org/officeDocument/2006/relationships/customXml" Target="../ink/ink136.xml"/><Relationship Id="rId329" Type="http://schemas.openxmlformats.org/officeDocument/2006/relationships/customXml" Target="../ink/ink164.xml"/><Relationship Id="rId68" Type="http://schemas.openxmlformats.org/officeDocument/2006/relationships/image" Target="../media/image33.png"/><Relationship Id="rId133" Type="http://schemas.openxmlformats.org/officeDocument/2006/relationships/customXml" Target="../ink/ink66.xml"/><Relationship Id="rId175" Type="http://schemas.openxmlformats.org/officeDocument/2006/relationships/customXml" Target="../ink/ink87.xml"/><Relationship Id="rId340" Type="http://schemas.openxmlformats.org/officeDocument/2006/relationships/image" Target="../media/image169.png"/><Relationship Id="rId200" Type="http://schemas.openxmlformats.org/officeDocument/2006/relationships/image" Target="../media/image99.png"/><Relationship Id="rId382" Type="http://schemas.openxmlformats.org/officeDocument/2006/relationships/image" Target="../media/image190.png"/><Relationship Id="rId242" Type="http://schemas.openxmlformats.org/officeDocument/2006/relationships/image" Target="../media/image120.png"/><Relationship Id="rId284" Type="http://schemas.openxmlformats.org/officeDocument/2006/relationships/image" Target="../media/image141.png"/><Relationship Id="rId37" Type="http://schemas.openxmlformats.org/officeDocument/2006/relationships/customXml" Target="../ink/ink18.xml"/><Relationship Id="rId79" Type="http://schemas.openxmlformats.org/officeDocument/2006/relationships/customXml" Target="../ink/ink39.xml"/><Relationship Id="rId102" Type="http://schemas.openxmlformats.org/officeDocument/2006/relationships/image" Target="../media/image50.png"/><Relationship Id="rId144" Type="http://schemas.openxmlformats.org/officeDocument/2006/relationships/image" Target="../media/image71.png"/><Relationship Id="rId90" Type="http://schemas.openxmlformats.org/officeDocument/2006/relationships/image" Target="../media/image44.png"/><Relationship Id="rId186" Type="http://schemas.openxmlformats.org/officeDocument/2006/relationships/image" Target="../media/image92.png"/><Relationship Id="rId351" Type="http://schemas.openxmlformats.org/officeDocument/2006/relationships/customXml" Target="../ink/ink175.xml"/><Relationship Id="rId393" Type="http://schemas.openxmlformats.org/officeDocument/2006/relationships/customXml" Target="../ink/ink196.xml"/><Relationship Id="rId407" Type="http://schemas.openxmlformats.org/officeDocument/2006/relationships/customXml" Target="../ink/ink203.xml"/><Relationship Id="rId211" Type="http://schemas.openxmlformats.org/officeDocument/2006/relationships/customXml" Target="../ink/ink105.xml"/><Relationship Id="rId253" Type="http://schemas.openxmlformats.org/officeDocument/2006/relationships/customXml" Target="../ink/ink126.xml"/><Relationship Id="rId295" Type="http://schemas.openxmlformats.org/officeDocument/2006/relationships/customXml" Target="../ink/ink147.xml"/><Relationship Id="rId309" Type="http://schemas.openxmlformats.org/officeDocument/2006/relationships/customXml" Target="../ink/ink154.xml"/><Relationship Id="rId48" Type="http://schemas.openxmlformats.org/officeDocument/2006/relationships/image" Target="../media/image23.png"/><Relationship Id="rId113" Type="http://schemas.openxmlformats.org/officeDocument/2006/relationships/customXml" Target="../ink/ink56.xml"/><Relationship Id="rId320" Type="http://schemas.openxmlformats.org/officeDocument/2006/relationships/image" Target="../media/image159.png"/><Relationship Id="rId155" Type="http://schemas.openxmlformats.org/officeDocument/2006/relationships/customXml" Target="../ink/ink77.xml"/><Relationship Id="rId197" Type="http://schemas.openxmlformats.org/officeDocument/2006/relationships/customXml" Target="../ink/ink98.xml"/><Relationship Id="rId362" Type="http://schemas.openxmlformats.org/officeDocument/2006/relationships/image" Target="../media/image180.png"/><Relationship Id="rId418" Type="http://schemas.openxmlformats.org/officeDocument/2006/relationships/image" Target="../media/image208.png"/></Relationships>
</file>

<file path=ppt/slides/_rels/slide2.xml.rels><?xml version="1.0" encoding="UTF-8" standalone="yes"?>
<Relationships xmlns="http://schemas.openxmlformats.org/package/2006/relationships"><Relationship Id="rId117" Type="http://schemas.openxmlformats.org/officeDocument/2006/relationships/customXml" Target="../ink/ink266.xml"/><Relationship Id="rId299" Type="http://schemas.openxmlformats.org/officeDocument/2006/relationships/customXml" Target="../ink/ink357.xml"/><Relationship Id="rId21" Type="http://schemas.openxmlformats.org/officeDocument/2006/relationships/customXml" Target="../ink/ink218.xml"/><Relationship Id="rId63" Type="http://schemas.openxmlformats.org/officeDocument/2006/relationships/customXml" Target="../ink/ink239.xml"/><Relationship Id="rId159" Type="http://schemas.openxmlformats.org/officeDocument/2006/relationships/customXml" Target="../ink/ink287.xml"/><Relationship Id="rId324" Type="http://schemas.openxmlformats.org/officeDocument/2006/relationships/image" Target="../media/image369.png"/><Relationship Id="rId366" Type="http://schemas.openxmlformats.org/officeDocument/2006/relationships/image" Target="../media/image390.png"/><Relationship Id="rId170" Type="http://schemas.openxmlformats.org/officeDocument/2006/relationships/image" Target="../media/image292.png"/><Relationship Id="rId226" Type="http://schemas.openxmlformats.org/officeDocument/2006/relationships/image" Target="../media/image320.png"/><Relationship Id="rId433" Type="http://schemas.openxmlformats.org/officeDocument/2006/relationships/customXml" Target="../ink/ink424.xml"/><Relationship Id="rId268" Type="http://schemas.openxmlformats.org/officeDocument/2006/relationships/image" Target="../media/image341.png"/><Relationship Id="rId475" Type="http://schemas.openxmlformats.org/officeDocument/2006/relationships/customXml" Target="../ink/ink445.xml"/><Relationship Id="rId32" Type="http://schemas.openxmlformats.org/officeDocument/2006/relationships/image" Target="../media/image223.png"/><Relationship Id="rId74" Type="http://schemas.openxmlformats.org/officeDocument/2006/relationships/image" Target="../media/image244.png"/><Relationship Id="rId128" Type="http://schemas.openxmlformats.org/officeDocument/2006/relationships/image" Target="../media/image271.png"/><Relationship Id="rId335" Type="http://schemas.openxmlformats.org/officeDocument/2006/relationships/customXml" Target="../ink/ink375.xml"/><Relationship Id="rId377" Type="http://schemas.openxmlformats.org/officeDocument/2006/relationships/customXml" Target="../ink/ink396.xml"/><Relationship Id="rId5" Type="http://schemas.openxmlformats.org/officeDocument/2006/relationships/customXml" Target="../ink/ink210.xml"/><Relationship Id="rId181" Type="http://schemas.openxmlformats.org/officeDocument/2006/relationships/customXml" Target="../ink/ink298.xml"/><Relationship Id="rId237" Type="http://schemas.openxmlformats.org/officeDocument/2006/relationships/customXml" Target="../ink/ink326.xml"/><Relationship Id="rId402" Type="http://schemas.openxmlformats.org/officeDocument/2006/relationships/image" Target="../media/image408.png"/><Relationship Id="rId279" Type="http://schemas.openxmlformats.org/officeDocument/2006/relationships/customXml" Target="../ink/ink347.xml"/><Relationship Id="rId444" Type="http://schemas.openxmlformats.org/officeDocument/2006/relationships/image" Target="../media/image429.png"/><Relationship Id="rId486" Type="http://schemas.openxmlformats.org/officeDocument/2006/relationships/image" Target="../media/image450.png"/><Relationship Id="rId43" Type="http://schemas.openxmlformats.org/officeDocument/2006/relationships/customXml" Target="../ink/ink229.xml"/><Relationship Id="rId139" Type="http://schemas.openxmlformats.org/officeDocument/2006/relationships/customXml" Target="../ink/ink277.xml"/><Relationship Id="rId290" Type="http://schemas.openxmlformats.org/officeDocument/2006/relationships/image" Target="../media/image352.png"/><Relationship Id="rId304" Type="http://schemas.openxmlformats.org/officeDocument/2006/relationships/image" Target="../media/image359.png"/><Relationship Id="rId346" Type="http://schemas.openxmlformats.org/officeDocument/2006/relationships/image" Target="../media/image380.png"/><Relationship Id="rId388" Type="http://schemas.openxmlformats.org/officeDocument/2006/relationships/image" Target="../media/image401.png"/><Relationship Id="rId85" Type="http://schemas.openxmlformats.org/officeDocument/2006/relationships/customXml" Target="../ink/ink250.xml"/><Relationship Id="rId150" Type="http://schemas.openxmlformats.org/officeDocument/2006/relationships/image" Target="../media/image282.png"/><Relationship Id="rId192" Type="http://schemas.openxmlformats.org/officeDocument/2006/relationships/image" Target="../media/image303.png"/><Relationship Id="rId206" Type="http://schemas.openxmlformats.org/officeDocument/2006/relationships/image" Target="../media/image310.png"/><Relationship Id="rId413" Type="http://schemas.openxmlformats.org/officeDocument/2006/relationships/customXml" Target="../ink/ink414.xml"/><Relationship Id="rId248" Type="http://schemas.openxmlformats.org/officeDocument/2006/relationships/image" Target="../media/image331.png"/><Relationship Id="rId455" Type="http://schemas.openxmlformats.org/officeDocument/2006/relationships/customXml" Target="../ink/ink435.xml"/><Relationship Id="rId12" Type="http://schemas.openxmlformats.org/officeDocument/2006/relationships/image" Target="../media/image213.png"/><Relationship Id="rId108" Type="http://schemas.openxmlformats.org/officeDocument/2006/relationships/image" Target="../media/image261.png"/><Relationship Id="rId315" Type="http://schemas.openxmlformats.org/officeDocument/2006/relationships/customXml" Target="../ink/ink365.xml"/><Relationship Id="rId357" Type="http://schemas.openxmlformats.org/officeDocument/2006/relationships/customXml" Target="../ink/ink386.xml"/><Relationship Id="rId54" Type="http://schemas.openxmlformats.org/officeDocument/2006/relationships/image" Target="../media/image234.png"/><Relationship Id="rId96" Type="http://schemas.openxmlformats.org/officeDocument/2006/relationships/image" Target="../media/image255.png"/><Relationship Id="rId161" Type="http://schemas.openxmlformats.org/officeDocument/2006/relationships/customXml" Target="../ink/ink288.xml"/><Relationship Id="rId217" Type="http://schemas.openxmlformats.org/officeDocument/2006/relationships/customXml" Target="../ink/ink316.xml"/><Relationship Id="rId399" Type="http://schemas.openxmlformats.org/officeDocument/2006/relationships/customXml" Target="../ink/ink407.xml"/><Relationship Id="rId259" Type="http://schemas.openxmlformats.org/officeDocument/2006/relationships/customXml" Target="../ink/ink337.xml"/><Relationship Id="rId424" Type="http://schemas.openxmlformats.org/officeDocument/2006/relationships/image" Target="../media/image419.png"/><Relationship Id="rId466" Type="http://schemas.openxmlformats.org/officeDocument/2006/relationships/image" Target="../media/image440.png"/><Relationship Id="rId23" Type="http://schemas.openxmlformats.org/officeDocument/2006/relationships/customXml" Target="../ink/ink219.xml"/><Relationship Id="rId119" Type="http://schemas.openxmlformats.org/officeDocument/2006/relationships/customXml" Target="../ink/ink267.xml"/><Relationship Id="rId270" Type="http://schemas.openxmlformats.org/officeDocument/2006/relationships/image" Target="../media/image342.png"/><Relationship Id="rId326" Type="http://schemas.openxmlformats.org/officeDocument/2006/relationships/image" Target="../media/image370.png"/><Relationship Id="rId65" Type="http://schemas.openxmlformats.org/officeDocument/2006/relationships/customXml" Target="../ink/ink240.xml"/><Relationship Id="rId130" Type="http://schemas.openxmlformats.org/officeDocument/2006/relationships/image" Target="../media/image272.png"/><Relationship Id="rId368" Type="http://schemas.openxmlformats.org/officeDocument/2006/relationships/image" Target="../media/image391.png"/><Relationship Id="rId172" Type="http://schemas.openxmlformats.org/officeDocument/2006/relationships/image" Target="../media/image293.png"/><Relationship Id="rId228" Type="http://schemas.openxmlformats.org/officeDocument/2006/relationships/image" Target="../media/image321.png"/><Relationship Id="rId435" Type="http://schemas.openxmlformats.org/officeDocument/2006/relationships/customXml" Target="../ink/ink425.xml"/><Relationship Id="rId477" Type="http://schemas.openxmlformats.org/officeDocument/2006/relationships/customXml" Target="../ink/ink446.xml"/><Relationship Id="rId281" Type="http://schemas.openxmlformats.org/officeDocument/2006/relationships/customXml" Target="../ink/ink348.xml"/><Relationship Id="rId337" Type="http://schemas.openxmlformats.org/officeDocument/2006/relationships/customXml" Target="../ink/ink376.xml"/><Relationship Id="rId34" Type="http://schemas.openxmlformats.org/officeDocument/2006/relationships/image" Target="../media/image224.png"/><Relationship Id="rId76" Type="http://schemas.openxmlformats.org/officeDocument/2006/relationships/image" Target="../media/image245.png"/><Relationship Id="rId141" Type="http://schemas.openxmlformats.org/officeDocument/2006/relationships/customXml" Target="../ink/ink278.xml"/><Relationship Id="rId379" Type="http://schemas.openxmlformats.org/officeDocument/2006/relationships/customXml" Target="../ink/ink397.xml"/><Relationship Id="rId7" Type="http://schemas.openxmlformats.org/officeDocument/2006/relationships/customXml" Target="../ink/ink211.xml"/><Relationship Id="rId183" Type="http://schemas.openxmlformats.org/officeDocument/2006/relationships/customXml" Target="../ink/ink299.xml"/><Relationship Id="rId239" Type="http://schemas.openxmlformats.org/officeDocument/2006/relationships/customXml" Target="../ink/ink327.xml"/><Relationship Id="rId390" Type="http://schemas.openxmlformats.org/officeDocument/2006/relationships/image" Target="../media/image402.png"/><Relationship Id="rId404" Type="http://schemas.openxmlformats.org/officeDocument/2006/relationships/image" Target="../media/image409.png"/><Relationship Id="rId446" Type="http://schemas.openxmlformats.org/officeDocument/2006/relationships/image" Target="../media/image430.png"/><Relationship Id="rId250" Type="http://schemas.openxmlformats.org/officeDocument/2006/relationships/image" Target="../media/image332.png"/><Relationship Id="rId292" Type="http://schemas.openxmlformats.org/officeDocument/2006/relationships/image" Target="../media/image353.png"/><Relationship Id="rId306" Type="http://schemas.openxmlformats.org/officeDocument/2006/relationships/image" Target="../media/image360.png"/><Relationship Id="rId488" Type="http://schemas.openxmlformats.org/officeDocument/2006/relationships/image" Target="../media/image451.png"/><Relationship Id="rId45" Type="http://schemas.openxmlformats.org/officeDocument/2006/relationships/customXml" Target="../ink/ink230.xml"/><Relationship Id="rId87" Type="http://schemas.openxmlformats.org/officeDocument/2006/relationships/customXml" Target="../ink/ink251.xml"/><Relationship Id="rId110" Type="http://schemas.openxmlformats.org/officeDocument/2006/relationships/image" Target="../media/image262.png"/><Relationship Id="rId348" Type="http://schemas.openxmlformats.org/officeDocument/2006/relationships/image" Target="../media/image381.png"/><Relationship Id="rId152" Type="http://schemas.openxmlformats.org/officeDocument/2006/relationships/image" Target="../media/image283.png"/><Relationship Id="rId194" Type="http://schemas.openxmlformats.org/officeDocument/2006/relationships/image" Target="../media/image304.png"/><Relationship Id="rId208" Type="http://schemas.openxmlformats.org/officeDocument/2006/relationships/image" Target="../media/image311.png"/><Relationship Id="rId415" Type="http://schemas.openxmlformats.org/officeDocument/2006/relationships/customXml" Target="../ink/ink415.xml"/><Relationship Id="rId457" Type="http://schemas.openxmlformats.org/officeDocument/2006/relationships/customXml" Target="../ink/ink436.xml"/><Relationship Id="rId261" Type="http://schemas.openxmlformats.org/officeDocument/2006/relationships/customXml" Target="../ink/ink338.xml"/><Relationship Id="rId14" Type="http://schemas.openxmlformats.org/officeDocument/2006/relationships/image" Target="../media/image214.png"/><Relationship Id="rId56" Type="http://schemas.openxmlformats.org/officeDocument/2006/relationships/image" Target="../media/image235.png"/><Relationship Id="rId317" Type="http://schemas.openxmlformats.org/officeDocument/2006/relationships/customXml" Target="../ink/ink366.xml"/><Relationship Id="rId359" Type="http://schemas.openxmlformats.org/officeDocument/2006/relationships/customXml" Target="../ink/ink387.xml"/><Relationship Id="rId98" Type="http://schemas.openxmlformats.org/officeDocument/2006/relationships/image" Target="../media/image256.png"/><Relationship Id="rId121" Type="http://schemas.openxmlformats.org/officeDocument/2006/relationships/customXml" Target="../ink/ink268.xml"/><Relationship Id="rId163" Type="http://schemas.openxmlformats.org/officeDocument/2006/relationships/customXml" Target="../ink/ink289.xml"/><Relationship Id="rId219" Type="http://schemas.openxmlformats.org/officeDocument/2006/relationships/customXml" Target="../ink/ink317.xml"/><Relationship Id="rId370" Type="http://schemas.openxmlformats.org/officeDocument/2006/relationships/image" Target="../media/image392.png"/><Relationship Id="rId426" Type="http://schemas.openxmlformats.org/officeDocument/2006/relationships/image" Target="../media/image420.png"/><Relationship Id="rId230" Type="http://schemas.openxmlformats.org/officeDocument/2006/relationships/image" Target="../media/image322.png"/><Relationship Id="rId468" Type="http://schemas.openxmlformats.org/officeDocument/2006/relationships/image" Target="../media/image441.png"/><Relationship Id="rId25" Type="http://schemas.openxmlformats.org/officeDocument/2006/relationships/customXml" Target="../ink/ink220.xml"/><Relationship Id="rId67" Type="http://schemas.openxmlformats.org/officeDocument/2006/relationships/customXml" Target="../ink/ink241.xml"/><Relationship Id="rId272" Type="http://schemas.openxmlformats.org/officeDocument/2006/relationships/image" Target="../media/image343.png"/><Relationship Id="rId328" Type="http://schemas.openxmlformats.org/officeDocument/2006/relationships/image" Target="../media/image371.png"/><Relationship Id="rId132" Type="http://schemas.openxmlformats.org/officeDocument/2006/relationships/image" Target="../media/image273.png"/><Relationship Id="rId174" Type="http://schemas.openxmlformats.org/officeDocument/2006/relationships/image" Target="../media/image294.png"/><Relationship Id="rId381" Type="http://schemas.openxmlformats.org/officeDocument/2006/relationships/customXml" Target="../ink/ink398.xml"/><Relationship Id="rId241" Type="http://schemas.openxmlformats.org/officeDocument/2006/relationships/customXml" Target="../ink/ink328.xml"/><Relationship Id="rId437" Type="http://schemas.openxmlformats.org/officeDocument/2006/relationships/customXml" Target="../ink/ink426.xml"/><Relationship Id="rId479" Type="http://schemas.openxmlformats.org/officeDocument/2006/relationships/customXml" Target="../ink/ink447.xml"/><Relationship Id="rId36" Type="http://schemas.openxmlformats.org/officeDocument/2006/relationships/image" Target="../media/image225.png"/><Relationship Id="rId283" Type="http://schemas.openxmlformats.org/officeDocument/2006/relationships/customXml" Target="../ink/ink349.xml"/><Relationship Id="rId339" Type="http://schemas.openxmlformats.org/officeDocument/2006/relationships/customXml" Target="../ink/ink377.xml"/><Relationship Id="rId78" Type="http://schemas.openxmlformats.org/officeDocument/2006/relationships/image" Target="../media/image246.png"/><Relationship Id="rId101" Type="http://schemas.openxmlformats.org/officeDocument/2006/relationships/customXml" Target="../ink/ink258.xml"/><Relationship Id="rId143" Type="http://schemas.openxmlformats.org/officeDocument/2006/relationships/customXml" Target="../ink/ink279.xml"/><Relationship Id="rId185" Type="http://schemas.openxmlformats.org/officeDocument/2006/relationships/customXml" Target="../ink/ink300.xml"/><Relationship Id="rId350" Type="http://schemas.openxmlformats.org/officeDocument/2006/relationships/image" Target="../media/image382.png"/><Relationship Id="rId406" Type="http://schemas.openxmlformats.org/officeDocument/2006/relationships/image" Target="../media/image410.png"/><Relationship Id="rId9" Type="http://schemas.openxmlformats.org/officeDocument/2006/relationships/customXml" Target="../ink/ink212.xml"/><Relationship Id="rId210" Type="http://schemas.openxmlformats.org/officeDocument/2006/relationships/image" Target="../media/image312.png"/><Relationship Id="rId392" Type="http://schemas.openxmlformats.org/officeDocument/2006/relationships/image" Target="../media/image403.png"/><Relationship Id="rId448" Type="http://schemas.openxmlformats.org/officeDocument/2006/relationships/image" Target="../media/image431.png"/><Relationship Id="rId252" Type="http://schemas.openxmlformats.org/officeDocument/2006/relationships/image" Target="../media/image333.png"/><Relationship Id="rId294" Type="http://schemas.openxmlformats.org/officeDocument/2006/relationships/image" Target="../media/image354.png"/><Relationship Id="rId308" Type="http://schemas.openxmlformats.org/officeDocument/2006/relationships/image" Target="../media/image361.png"/><Relationship Id="rId47" Type="http://schemas.openxmlformats.org/officeDocument/2006/relationships/customXml" Target="../ink/ink231.xml"/><Relationship Id="rId89" Type="http://schemas.openxmlformats.org/officeDocument/2006/relationships/customXml" Target="../ink/ink252.xml"/><Relationship Id="rId112" Type="http://schemas.openxmlformats.org/officeDocument/2006/relationships/image" Target="../media/image263.png"/><Relationship Id="rId154" Type="http://schemas.openxmlformats.org/officeDocument/2006/relationships/image" Target="../media/image284.png"/><Relationship Id="rId361" Type="http://schemas.openxmlformats.org/officeDocument/2006/relationships/customXml" Target="../ink/ink388.xml"/><Relationship Id="rId196" Type="http://schemas.openxmlformats.org/officeDocument/2006/relationships/image" Target="../media/image305.png"/><Relationship Id="rId417" Type="http://schemas.openxmlformats.org/officeDocument/2006/relationships/customXml" Target="../ink/ink416.xml"/><Relationship Id="rId459" Type="http://schemas.openxmlformats.org/officeDocument/2006/relationships/customXml" Target="../ink/ink437.xml"/><Relationship Id="rId16" Type="http://schemas.openxmlformats.org/officeDocument/2006/relationships/image" Target="../media/image215.png"/><Relationship Id="rId221" Type="http://schemas.openxmlformats.org/officeDocument/2006/relationships/customXml" Target="../ink/ink318.xml"/><Relationship Id="rId263" Type="http://schemas.openxmlformats.org/officeDocument/2006/relationships/customXml" Target="../ink/ink339.xml"/><Relationship Id="rId319" Type="http://schemas.openxmlformats.org/officeDocument/2006/relationships/customXml" Target="../ink/ink367.xml"/><Relationship Id="rId470" Type="http://schemas.openxmlformats.org/officeDocument/2006/relationships/image" Target="../media/image442.png"/><Relationship Id="rId58" Type="http://schemas.openxmlformats.org/officeDocument/2006/relationships/image" Target="../media/image236.png"/><Relationship Id="rId123" Type="http://schemas.openxmlformats.org/officeDocument/2006/relationships/customXml" Target="../ink/ink269.xml"/><Relationship Id="rId330" Type="http://schemas.openxmlformats.org/officeDocument/2006/relationships/image" Target="../media/image372.png"/><Relationship Id="rId165" Type="http://schemas.openxmlformats.org/officeDocument/2006/relationships/customXml" Target="../ink/ink290.xml"/><Relationship Id="rId372" Type="http://schemas.openxmlformats.org/officeDocument/2006/relationships/image" Target="../media/image393.png"/><Relationship Id="rId428" Type="http://schemas.openxmlformats.org/officeDocument/2006/relationships/image" Target="../media/image421.png"/><Relationship Id="rId232" Type="http://schemas.openxmlformats.org/officeDocument/2006/relationships/image" Target="../media/image323.png"/><Relationship Id="rId274" Type="http://schemas.openxmlformats.org/officeDocument/2006/relationships/image" Target="../media/image344.png"/><Relationship Id="rId481" Type="http://schemas.openxmlformats.org/officeDocument/2006/relationships/customXml" Target="../ink/ink448.xml"/><Relationship Id="rId27" Type="http://schemas.openxmlformats.org/officeDocument/2006/relationships/customXml" Target="../ink/ink221.xml"/><Relationship Id="rId69" Type="http://schemas.openxmlformats.org/officeDocument/2006/relationships/customXml" Target="../ink/ink242.xml"/><Relationship Id="rId134" Type="http://schemas.openxmlformats.org/officeDocument/2006/relationships/image" Target="../media/image274.png"/><Relationship Id="rId80" Type="http://schemas.openxmlformats.org/officeDocument/2006/relationships/image" Target="../media/image247.png"/><Relationship Id="rId176" Type="http://schemas.openxmlformats.org/officeDocument/2006/relationships/image" Target="../media/image295.png"/><Relationship Id="rId341" Type="http://schemas.openxmlformats.org/officeDocument/2006/relationships/customXml" Target="../ink/ink378.xml"/><Relationship Id="rId383" Type="http://schemas.openxmlformats.org/officeDocument/2006/relationships/customXml" Target="../ink/ink399.xml"/><Relationship Id="rId439" Type="http://schemas.openxmlformats.org/officeDocument/2006/relationships/customXml" Target="../ink/ink427.xml"/><Relationship Id="rId201" Type="http://schemas.openxmlformats.org/officeDocument/2006/relationships/customXml" Target="../ink/ink308.xml"/><Relationship Id="rId243" Type="http://schemas.openxmlformats.org/officeDocument/2006/relationships/customXml" Target="../ink/ink329.xml"/><Relationship Id="rId285" Type="http://schemas.openxmlformats.org/officeDocument/2006/relationships/customXml" Target="../ink/ink350.xml"/><Relationship Id="rId450" Type="http://schemas.openxmlformats.org/officeDocument/2006/relationships/image" Target="../media/image432.png"/><Relationship Id="rId38" Type="http://schemas.openxmlformats.org/officeDocument/2006/relationships/image" Target="../media/image226.png"/><Relationship Id="rId103" Type="http://schemas.openxmlformats.org/officeDocument/2006/relationships/customXml" Target="../ink/ink259.xml"/><Relationship Id="rId310" Type="http://schemas.openxmlformats.org/officeDocument/2006/relationships/image" Target="../media/image362.png"/><Relationship Id="rId91" Type="http://schemas.openxmlformats.org/officeDocument/2006/relationships/customXml" Target="../ink/ink253.xml"/><Relationship Id="rId145" Type="http://schemas.openxmlformats.org/officeDocument/2006/relationships/customXml" Target="../ink/ink280.xml"/><Relationship Id="rId187" Type="http://schemas.openxmlformats.org/officeDocument/2006/relationships/customXml" Target="../ink/ink301.xml"/><Relationship Id="rId352" Type="http://schemas.openxmlformats.org/officeDocument/2006/relationships/image" Target="../media/image383.png"/><Relationship Id="rId394" Type="http://schemas.openxmlformats.org/officeDocument/2006/relationships/image" Target="../media/image404.png"/><Relationship Id="rId408" Type="http://schemas.openxmlformats.org/officeDocument/2006/relationships/image" Target="../media/image411.png"/><Relationship Id="rId212" Type="http://schemas.openxmlformats.org/officeDocument/2006/relationships/image" Target="../media/image313.png"/><Relationship Id="rId254" Type="http://schemas.openxmlformats.org/officeDocument/2006/relationships/image" Target="../media/image334.png"/><Relationship Id="rId49" Type="http://schemas.openxmlformats.org/officeDocument/2006/relationships/customXml" Target="../ink/ink232.xml"/><Relationship Id="rId114" Type="http://schemas.openxmlformats.org/officeDocument/2006/relationships/image" Target="../media/image264.png"/><Relationship Id="rId296" Type="http://schemas.openxmlformats.org/officeDocument/2006/relationships/image" Target="../media/image355.png"/><Relationship Id="rId461" Type="http://schemas.openxmlformats.org/officeDocument/2006/relationships/customXml" Target="../ink/ink438.xml"/><Relationship Id="rId60" Type="http://schemas.openxmlformats.org/officeDocument/2006/relationships/image" Target="../media/image237.png"/><Relationship Id="rId156" Type="http://schemas.openxmlformats.org/officeDocument/2006/relationships/image" Target="../media/image285.png"/><Relationship Id="rId198" Type="http://schemas.openxmlformats.org/officeDocument/2006/relationships/image" Target="../media/image306.png"/><Relationship Id="rId321" Type="http://schemas.openxmlformats.org/officeDocument/2006/relationships/customXml" Target="../ink/ink368.xml"/><Relationship Id="rId363" Type="http://schemas.openxmlformats.org/officeDocument/2006/relationships/customXml" Target="../ink/ink389.xml"/><Relationship Id="rId419" Type="http://schemas.openxmlformats.org/officeDocument/2006/relationships/customXml" Target="../ink/ink417.xml"/><Relationship Id="rId223" Type="http://schemas.openxmlformats.org/officeDocument/2006/relationships/customXml" Target="../ink/ink319.xml"/><Relationship Id="rId430" Type="http://schemas.openxmlformats.org/officeDocument/2006/relationships/image" Target="../media/image422.png"/><Relationship Id="rId18" Type="http://schemas.openxmlformats.org/officeDocument/2006/relationships/image" Target="../media/image216.png"/><Relationship Id="rId265" Type="http://schemas.openxmlformats.org/officeDocument/2006/relationships/customXml" Target="../ink/ink340.xml"/><Relationship Id="rId472" Type="http://schemas.openxmlformats.org/officeDocument/2006/relationships/image" Target="../media/image443.png"/><Relationship Id="rId125" Type="http://schemas.openxmlformats.org/officeDocument/2006/relationships/customXml" Target="../ink/ink270.xml"/><Relationship Id="rId167" Type="http://schemas.openxmlformats.org/officeDocument/2006/relationships/customXml" Target="../ink/ink291.xml"/><Relationship Id="rId332" Type="http://schemas.openxmlformats.org/officeDocument/2006/relationships/image" Target="../media/image373.png"/><Relationship Id="rId374" Type="http://schemas.openxmlformats.org/officeDocument/2006/relationships/image" Target="../media/image394.png"/><Relationship Id="rId71" Type="http://schemas.openxmlformats.org/officeDocument/2006/relationships/customXml" Target="../ink/ink243.xml"/><Relationship Id="rId234" Type="http://schemas.openxmlformats.org/officeDocument/2006/relationships/image" Target="../media/image324.png"/><Relationship Id="rId2" Type="http://schemas.openxmlformats.org/officeDocument/2006/relationships/notesSlide" Target="../notesSlides/notesSlide2.xml"/><Relationship Id="rId29" Type="http://schemas.openxmlformats.org/officeDocument/2006/relationships/customXml" Target="../ink/ink222.xml"/><Relationship Id="rId276" Type="http://schemas.openxmlformats.org/officeDocument/2006/relationships/image" Target="../media/image345.png"/><Relationship Id="rId441" Type="http://schemas.openxmlformats.org/officeDocument/2006/relationships/customXml" Target="../ink/ink428.xml"/><Relationship Id="rId483" Type="http://schemas.openxmlformats.org/officeDocument/2006/relationships/customXml" Target="../ink/ink449.xml"/><Relationship Id="rId40" Type="http://schemas.openxmlformats.org/officeDocument/2006/relationships/image" Target="../media/image227.png"/><Relationship Id="rId136" Type="http://schemas.openxmlformats.org/officeDocument/2006/relationships/image" Target="../media/image275.png"/><Relationship Id="rId178" Type="http://schemas.openxmlformats.org/officeDocument/2006/relationships/image" Target="../media/image296.png"/><Relationship Id="rId301" Type="http://schemas.openxmlformats.org/officeDocument/2006/relationships/customXml" Target="../ink/ink358.xml"/><Relationship Id="rId343" Type="http://schemas.openxmlformats.org/officeDocument/2006/relationships/customXml" Target="../ink/ink379.xml"/><Relationship Id="rId82" Type="http://schemas.openxmlformats.org/officeDocument/2006/relationships/image" Target="../media/image248.png"/><Relationship Id="rId203" Type="http://schemas.openxmlformats.org/officeDocument/2006/relationships/customXml" Target="../ink/ink309.xml"/><Relationship Id="rId385" Type="http://schemas.openxmlformats.org/officeDocument/2006/relationships/customXml" Target="../ink/ink400.xml"/><Relationship Id="rId245" Type="http://schemas.openxmlformats.org/officeDocument/2006/relationships/customXml" Target="../ink/ink330.xml"/><Relationship Id="rId287" Type="http://schemas.openxmlformats.org/officeDocument/2006/relationships/customXml" Target="../ink/ink351.xml"/><Relationship Id="rId410" Type="http://schemas.openxmlformats.org/officeDocument/2006/relationships/image" Target="../media/image412.png"/><Relationship Id="rId452" Type="http://schemas.openxmlformats.org/officeDocument/2006/relationships/image" Target="../media/image433.png"/><Relationship Id="rId105" Type="http://schemas.openxmlformats.org/officeDocument/2006/relationships/customXml" Target="../ink/ink260.xml"/><Relationship Id="rId147" Type="http://schemas.openxmlformats.org/officeDocument/2006/relationships/customXml" Target="../ink/ink281.xml"/><Relationship Id="rId312" Type="http://schemas.openxmlformats.org/officeDocument/2006/relationships/image" Target="../media/image363.png"/><Relationship Id="rId354" Type="http://schemas.openxmlformats.org/officeDocument/2006/relationships/image" Target="../media/image384.png"/><Relationship Id="rId51" Type="http://schemas.openxmlformats.org/officeDocument/2006/relationships/customXml" Target="../ink/ink233.xml"/><Relationship Id="rId93" Type="http://schemas.openxmlformats.org/officeDocument/2006/relationships/customXml" Target="../ink/ink254.xml"/><Relationship Id="rId189" Type="http://schemas.openxmlformats.org/officeDocument/2006/relationships/customXml" Target="../ink/ink302.xml"/><Relationship Id="rId396" Type="http://schemas.openxmlformats.org/officeDocument/2006/relationships/image" Target="../media/image405.png"/><Relationship Id="rId214" Type="http://schemas.openxmlformats.org/officeDocument/2006/relationships/image" Target="../media/image314.png"/><Relationship Id="rId256" Type="http://schemas.openxmlformats.org/officeDocument/2006/relationships/image" Target="../media/image335.png"/><Relationship Id="rId298" Type="http://schemas.openxmlformats.org/officeDocument/2006/relationships/image" Target="../media/image356.png"/><Relationship Id="rId421" Type="http://schemas.openxmlformats.org/officeDocument/2006/relationships/customXml" Target="../ink/ink418.xml"/><Relationship Id="rId463" Type="http://schemas.openxmlformats.org/officeDocument/2006/relationships/customXml" Target="../ink/ink439.xml"/><Relationship Id="rId116" Type="http://schemas.openxmlformats.org/officeDocument/2006/relationships/image" Target="../media/image265.png"/><Relationship Id="rId137" Type="http://schemas.openxmlformats.org/officeDocument/2006/relationships/customXml" Target="../ink/ink276.xml"/><Relationship Id="rId158" Type="http://schemas.openxmlformats.org/officeDocument/2006/relationships/image" Target="../media/image286.png"/><Relationship Id="rId302" Type="http://schemas.openxmlformats.org/officeDocument/2006/relationships/image" Target="../media/image358.png"/><Relationship Id="rId323" Type="http://schemas.openxmlformats.org/officeDocument/2006/relationships/customXml" Target="../ink/ink369.xml"/><Relationship Id="rId344" Type="http://schemas.openxmlformats.org/officeDocument/2006/relationships/image" Target="../media/image379.png"/><Relationship Id="rId20" Type="http://schemas.openxmlformats.org/officeDocument/2006/relationships/image" Target="../media/image217.png"/><Relationship Id="rId41" Type="http://schemas.openxmlformats.org/officeDocument/2006/relationships/customXml" Target="../ink/ink228.xml"/><Relationship Id="rId62" Type="http://schemas.openxmlformats.org/officeDocument/2006/relationships/image" Target="../media/image238.png"/><Relationship Id="rId83" Type="http://schemas.openxmlformats.org/officeDocument/2006/relationships/customXml" Target="../ink/ink249.xml"/><Relationship Id="rId179" Type="http://schemas.openxmlformats.org/officeDocument/2006/relationships/customXml" Target="../ink/ink297.xml"/><Relationship Id="rId365" Type="http://schemas.openxmlformats.org/officeDocument/2006/relationships/customXml" Target="../ink/ink390.xml"/><Relationship Id="rId386" Type="http://schemas.openxmlformats.org/officeDocument/2006/relationships/image" Target="../media/image400.png"/><Relationship Id="rId190" Type="http://schemas.openxmlformats.org/officeDocument/2006/relationships/image" Target="../media/image302.png"/><Relationship Id="rId204" Type="http://schemas.openxmlformats.org/officeDocument/2006/relationships/image" Target="../media/image309.png"/><Relationship Id="rId225" Type="http://schemas.openxmlformats.org/officeDocument/2006/relationships/customXml" Target="../ink/ink320.xml"/><Relationship Id="rId246" Type="http://schemas.openxmlformats.org/officeDocument/2006/relationships/image" Target="../media/image330.png"/><Relationship Id="rId267" Type="http://schemas.openxmlformats.org/officeDocument/2006/relationships/customXml" Target="../ink/ink341.xml"/><Relationship Id="rId288" Type="http://schemas.openxmlformats.org/officeDocument/2006/relationships/image" Target="../media/image351.png"/><Relationship Id="rId411" Type="http://schemas.openxmlformats.org/officeDocument/2006/relationships/customXml" Target="../ink/ink413.xml"/><Relationship Id="rId432" Type="http://schemas.openxmlformats.org/officeDocument/2006/relationships/image" Target="../media/image423.png"/><Relationship Id="rId453" Type="http://schemas.openxmlformats.org/officeDocument/2006/relationships/customXml" Target="../ink/ink434.xml"/><Relationship Id="rId474" Type="http://schemas.openxmlformats.org/officeDocument/2006/relationships/image" Target="../media/image444.png"/><Relationship Id="rId106" Type="http://schemas.openxmlformats.org/officeDocument/2006/relationships/image" Target="../media/image260.png"/><Relationship Id="rId127" Type="http://schemas.openxmlformats.org/officeDocument/2006/relationships/customXml" Target="../ink/ink271.xml"/><Relationship Id="rId313" Type="http://schemas.openxmlformats.org/officeDocument/2006/relationships/customXml" Target="../ink/ink364.xml"/><Relationship Id="rId10" Type="http://schemas.openxmlformats.org/officeDocument/2006/relationships/image" Target="../media/image212.png"/><Relationship Id="rId31" Type="http://schemas.openxmlformats.org/officeDocument/2006/relationships/customXml" Target="../ink/ink223.xml"/><Relationship Id="rId52" Type="http://schemas.openxmlformats.org/officeDocument/2006/relationships/image" Target="../media/image233.png"/><Relationship Id="rId73" Type="http://schemas.openxmlformats.org/officeDocument/2006/relationships/customXml" Target="../ink/ink244.xml"/><Relationship Id="rId94" Type="http://schemas.openxmlformats.org/officeDocument/2006/relationships/image" Target="../media/image254.png"/><Relationship Id="rId148" Type="http://schemas.openxmlformats.org/officeDocument/2006/relationships/image" Target="../media/image281.png"/><Relationship Id="rId169" Type="http://schemas.openxmlformats.org/officeDocument/2006/relationships/customXml" Target="../ink/ink292.xml"/><Relationship Id="rId334" Type="http://schemas.openxmlformats.org/officeDocument/2006/relationships/image" Target="../media/image374.png"/><Relationship Id="rId355" Type="http://schemas.openxmlformats.org/officeDocument/2006/relationships/customXml" Target="../ink/ink385.xml"/><Relationship Id="rId376" Type="http://schemas.openxmlformats.org/officeDocument/2006/relationships/image" Target="../media/image395.png"/><Relationship Id="rId397" Type="http://schemas.openxmlformats.org/officeDocument/2006/relationships/customXml" Target="../ink/ink406.xml"/><Relationship Id="rId4" Type="http://schemas.openxmlformats.org/officeDocument/2006/relationships/image" Target="../media/image209.png"/><Relationship Id="rId180" Type="http://schemas.openxmlformats.org/officeDocument/2006/relationships/image" Target="../media/image297.png"/><Relationship Id="rId215" Type="http://schemas.openxmlformats.org/officeDocument/2006/relationships/customXml" Target="../ink/ink315.xml"/><Relationship Id="rId236" Type="http://schemas.openxmlformats.org/officeDocument/2006/relationships/image" Target="../media/image325.png"/><Relationship Id="rId257" Type="http://schemas.openxmlformats.org/officeDocument/2006/relationships/customXml" Target="../ink/ink336.xml"/><Relationship Id="rId278" Type="http://schemas.openxmlformats.org/officeDocument/2006/relationships/image" Target="../media/image346.png"/><Relationship Id="rId401" Type="http://schemas.openxmlformats.org/officeDocument/2006/relationships/customXml" Target="../ink/ink408.xml"/><Relationship Id="rId422" Type="http://schemas.openxmlformats.org/officeDocument/2006/relationships/image" Target="../media/image418.png"/><Relationship Id="rId443" Type="http://schemas.openxmlformats.org/officeDocument/2006/relationships/customXml" Target="../ink/ink429.xml"/><Relationship Id="rId464" Type="http://schemas.openxmlformats.org/officeDocument/2006/relationships/image" Target="../media/image439.png"/><Relationship Id="rId303" Type="http://schemas.openxmlformats.org/officeDocument/2006/relationships/customXml" Target="../ink/ink359.xml"/><Relationship Id="rId485" Type="http://schemas.openxmlformats.org/officeDocument/2006/relationships/customXml" Target="../ink/ink450.xml"/><Relationship Id="rId42" Type="http://schemas.openxmlformats.org/officeDocument/2006/relationships/image" Target="../media/image228.png"/><Relationship Id="rId84" Type="http://schemas.openxmlformats.org/officeDocument/2006/relationships/image" Target="../media/image249.png"/><Relationship Id="rId138" Type="http://schemas.openxmlformats.org/officeDocument/2006/relationships/image" Target="../media/image276.png"/><Relationship Id="rId345" Type="http://schemas.openxmlformats.org/officeDocument/2006/relationships/customXml" Target="../ink/ink380.xml"/><Relationship Id="rId387" Type="http://schemas.openxmlformats.org/officeDocument/2006/relationships/customXml" Target="../ink/ink401.xml"/><Relationship Id="rId191" Type="http://schemas.openxmlformats.org/officeDocument/2006/relationships/customXml" Target="../ink/ink303.xml"/><Relationship Id="rId205" Type="http://schemas.openxmlformats.org/officeDocument/2006/relationships/customXml" Target="../ink/ink310.xml"/><Relationship Id="rId247" Type="http://schemas.openxmlformats.org/officeDocument/2006/relationships/customXml" Target="../ink/ink331.xml"/><Relationship Id="rId412" Type="http://schemas.openxmlformats.org/officeDocument/2006/relationships/image" Target="../media/image413.png"/><Relationship Id="rId107" Type="http://schemas.openxmlformats.org/officeDocument/2006/relationships/customXml" Target="../ink/ink261.xml"/><Relationship Id="rId289" Type="http://schemas.openxmlformats.org/officeDocument/2006/relationships/customXml" Target="../ink/ink352.xml"/><Relationship Id="rId454" Type="http://schemas.openxmlformats.org/officeDocument/2006/relationships/image" Target="../media/image434.png"/><Relationship Id="rId11" Type="http://schemas.openxmlformats.org/officeDocument/2006/relationships/customXml" Target="../ink/ink213.xml"/><Relationship Id="rId53" Type="http://schemas.openxmlformats.org/officeDocument/2006/relationships/customXml" Target="../ink/ink234.xml"/><Relationship Id="rId149" Type="http://schemas.openxmlformats.org/officeDocument/2006/relationships/customXml" Target="../ink/ink282.xml"/><Relationship Id="rId314" Type="http://schemas.openxmlformats.org/officeDocument/2006/relationships/image" Target="../media/image364.png"/><Relationship Id="rId356" Type="http://schemas.openxmlformats.org/officeDocument/2006/relationships/image" Target="../media/image385.png"/><Relationship Id="rId398" Type="http://schemas.openxmlformats.org/officeDocument/2006/relationships/image" Target="../media/image406.png"/><Relationship Id="rId95" Type="http://schemas.openxmlformats.org/officeDocument/2006/relationships/customXml" Target="../ink/ink255.xml"/><Relationship Id="rId160" Type="http://schemas.openxmlformats.org/officeDocument/2006/relationships/image" Target="../media/image287.png"/><Relationship Id="rId216" Type="http://schemas.openxmlformats.org/officeDocument/2006/relationships/image" Target="../media/image315.png"/><Relationship Id="rId423" Type="http://schemas.openxmlformats.org/officeDocument/2006/relationships/customXml" Target="../ink/ink419.xml"/><Relationship Id="rId258" Type="http://schemas.openxmlformats.org/officeDocument/2006/relationships/image" Target="../media/image336.png"/><Relationship Id="rId465" Type="http://schemas.openxmlformats.org/officeDocument/2006/relationships/customXml" Target="../ink/ink440.xml"/><Relationship Id="rId22" Type="http://schemas.openxmlformats.org/officeDocument/2006/relationships/image" Target="../media/image218.png"/><Relationship Id="rId64" Type="http://schemas.openxmlformats.org/officeDocument/2006/relationships/image" Target="../media/image239.png"/><Relationship Id="rId118" Type="http://schemas.openxmlformats.org/officeDocument/2006/relationships/image" Target="../media/image266.png"/><Relationship Id="rId325" Type="http://schemas.openxmlformats.org/officeDocument/2006/relationships/customXml" Target="../ink/ink370.xml"/><Relationship Id="rId367" Type="http://schemas.openxmlformats.org/officeDocument/2006/relationships/customXml" Target="../ink/ink391.xml"/><Relationship Id="rId171" Type="http://schemas.openxmlformats.org/officeDocument/2006/relationships/customXml" Target="../ink/ink293.xml"/><Relationship Id="rId227" Type="http://schemas.openxmlformats.org/officeDocument/2006/relationships/customXml" Target="../ink/ink321.xml"/><Relationship Id="rId269" Type="http://schemas.openxmlformats.org/officeDocument/2006/relationships/customXml" Target="../ink/ink342.xml"/><Relationship Id="rId434" Type="http://schemas.openxmlformats.org/officeDocument/2006/relationships/image" Target="../media/image424.png"/><Relationship Id="rId476" Type="http://schemas.openxmlformats.org/officeDocument/2006/relationships/image" Target="../media/image445.png"/><Relationship Id="rId33" Type="http://schemas.openxmlformats.org/officeDocument/2006/relationships/customXml" Target="../ink/ink224.xml"/><Relationship Id="rId129" Type="http://schemas.openxmlformats.org/officeDocument/2006/relationships/customXml" Target="../ink/ink272.xml"/><Relationship Id="rId280" Type="http://schemas.openxmlformats.org/officeDocument/2006/relationships/image" Target="../media/image347.png"/><Relationship Id="rId336" Type="http://schemas.openxmlformats.org/officeDocument/2006/relationships/image" Target="../media/image375.png"/><Relationship Id="rId75" Type="http://schemas.openxmlformats.org/officeDocument/2006/relationships/customXml" Target="../ink/ink245.xml"/><Relationship Id="rId140" Type="http://schemas.openxmlformats.org/officeDocument/2006/relationships/image" Target="../media/image277.png"/><Relationship Id="rId182" Type="http://schemas.openxmlformats.org/officeDocument/2006/relationships/image" Target="../media/image298.png"/><Relationship Id="rId378" Type="http://schemas.openxmlformats.org/officeDocument/2006/relationships/image" Target="../media/image396.png"/><Relationship Id="rId403" Type="http://schemas.openxmlformats.org/officeDocument/2006/relationships/customXml" Target="../ink/ink409.xml"/><Relationship Id="rId6" Type="http://schemas.openxmlformats.org/officeDocument/2006/relationships/image" Target="../media/image210.png"/><Relationship Id="rId238" Type="http://schemas.openxmlformats.org/officeDocument/2006/relationships/image" Target="../media/image326.png"/><Relationship Id="rId445" Type="http://schemas.openxmlformats.org/officeDocument/2006/relationships/customXml" Target="../ink/ink430.xml"/><Relationship Id="rId487" Type="http://schemas.openxmlformats.org/officeDocument/2006/relationships/customXml" Target="../ink/ink451.xml"/><Relationship Id="rId291" Type="http://schemas.openxmlformats.org/officeDocument/2006/relationships/customXml" Target="../ink/ink353.xml"/><Relationship Id="rId305" Type="http://schemas.openxmlformats.org/officeDocument/2006/relationships/customXml" Target="../ink/ink360.xml"/><Relationship Id="rId347" Type="http://schemas.openxmlformats.org/officeDocument/2006/relationships/customXml" Target="../ink/ink381.xml"/><Relationship Id="rId44" Type="http://schemas.openxmlformats.org/officeDocument/2006/relationships/image" Target="../media/image229.png"/><Relationship Id="rId86" Type="http://schemas.openxmlformats.org/officeDocument/2006/relationships/image" Target="../media/image250.png"/><Relationship Id="rId151" Type="http://schemas.openxmlformats.org/officeDocument/2006/relationships/customXml" Target="../ink/ink283.xml"/><Relationship Id="rId389" Type="http://schemas.openxmlformats.org/officeDocument/2006/relationships/customXml" Target="../ink/ink402.xml"/><Relationship Id="rId193" Type="http://schemas.openxmlformats.org/officeDocument/2006/relationships/customXml" Target="../ink/ink304.xml"/><Relationship Id="rId207" Type="http://schemas.openxmlformats.org/officeDocument/2006/relationships/customXml" Target="../ink/ink311.xml"/><Relationship Id="rId249" Type="http://schemas.openxmlformats.org/officeDocument/2006/relationships/customXml" Target="../ink/ink332.xml"/><Relationship Id="rId414" Type="http://schemas.openxmlformats.org/officeDocument/2006/relationships/image" Target="../media/image414.png"/><Relationship Id="rId456" Type="http://schemas.openxmlformats.org/officeDocument/2006/relationships/image" Target="../media/image435.png"/><Relationship Id="rId13" Type="http://schemas.openxmlformats.org/officeDocument/2006/relationships/customXml" Target="../ink/ink214.xml"/><Relationship Id="rId109" Type="http://schemas.openxmlformats.org/officeDocument/2006/relationships/customXml" Target="../ink/ink262.xml"/><Relationship Id="rId260" Type="http://schemas.openxmlformats.org/officeDocument/2006/relationships/image" Target="../media/image337.png"/><Relationship Id="rId316" Type="http://schemas.openxmlformats.org/officeDocument/2006/relationships/image" Target="../media/image365.png"/><Relationship Id="rId55" Type="http://schemas.openxmlformats.org/officeDocument/2006/relationships/customXml" Target="../ink/ink235.xml"/><Relationship Id="rId97" Type="http://schemas.openxmlformats.org/officeDocument/2006/relationships/customXml" Target="../ink/ink256.xml"/><Relationship Id="rId120" Type="http://schemas.openxmlformats.org/officeDocument/2006/relationships/image" Target="../media/image267.png"/><Relationship Id="rId358" Type="http://schemas.openxmlformats.org/officeDocument/2006/relationships/image" Target="../media/image386.png"/><Relationship Id="rId162" Type="http://schemas.openxmlformats.org/officeDocument/2006/relationships/image" Target="../media/image288.png"/><Relationship Id="rId218" Type="http://schemas.openxmlformats.org/officeDocument/2006/relationships/image" Target="../media/image316.png"/><Relationship Id="rId425" Type="http://schemas.openxmlformats.org/officeDocument/2006/relationships/customXml" Target="../ink/ink420.xml"/><Relationship Id="rId467" Type="http://schemas.openxmlformats.org/officeDocument/2006/relationships/customXml" Target="../ink/ink441.xml"/><Relationship Id="rId271" Type="http://schemas.openxmlformats.org/officeDocument/2006/relationships/customXml" Target="../ink/ink343.xml"/><Relationship Id="rId24" Type="http://schemas.openxmlformats.org/officeDocument/2006/relationships/image" Target="../media/image219.png"/><Relationship Id="rId66" Type="http://schemas.openxmlformats.org/officeDocument/2006/relationships/image" Target="../media/image240.png"/><Relationship Id="rId131" Type="http://schemas.openxmlformats.org/officeDocument/2006/relationships/customXml" Target="../ink/ink273.xml"/><Relationship Id="rId327" Type="http://schemas.openxmlformats.org/officeDocument/2006/relationships/customXml" Target="../ink/ink371.xml"/><Relationship Id="rId369" Type="http://schemas.openxmlformats.org/officeDocument/2006/relationships/customXml" Target="../ink/ink392.xml"/><Relationship Id="rId173" Type="http://schemas.openxmlformats.org/officeDocument/2006/relationships/customXml" Target="../ink/ink294.xml"/><Relationship Id="rId229" Type="http://schemas.openxmlformats.org/officeDocument/2006/relationships/customXml" Target="../ink/ink322.xml"/><Relationship Id="rId380" Type="http://schemas.openxmlformats.org/officeDocument/2006/relationships/image" Target="../media/image397.png"/><Relationship Id="rId436" Type="http://schemas.openxmlformats.org/officeDocument/2006/relationships/image" Target="../media/image425.png"/><Relationship Id="rId240" Type="http://schemas.openxmlformats.org/officeDocument/2006/relationships/image" Target="../media/image327.png"/><Relationship Id="rId478" Type="http://schemas.openxmlformats.org/officeDocument/2006/relationships/image" Target="../media/image446.png"/><Relationship Id="rId35" Type="http://schemas.openxmlformats.org/officeDocument/2006/relationships/customXml" Target="../ink/ink225.xml"/><Relationship Id="rId77" Type="http://schemas.openxmlformats.org/officeDocument/2006/relationships/customXml" Target="../ink/ink246.xml"/><Relationship Id="rId100" Type="http://schemas.openxmlformats.org/officeDocument/2006/relationships/image" Target="../media/image257.png"/><Relationship Id="rId282" Type="http://schemas.openxmlformats.org/officeDocument/2006/relationships/image" Target="../media/image348.png"/><Relationship Id="rId338" Type="http://schemas.openxmlformats.org/officeDocument/2006/relationships/image" Target="../media/image376.png"/><Relationship Id="rId8" Type="http://schemas.openxmlformats.org/officeDocument/2006/relationships/image" Target="../media/image211.png"/><Relationship Id="rId142" Type="http://schemas.openxmlformats.org/officeDocument/2006/relationships/image" Target="../media/image278.png"/><Relationship Id="rId184" Type="http://schemas.openxmlformats.org/officeDocument/2006/relationships/image" Target="../media/image299.png"/><Relationship Id="rId391" Type="http://schemas.openxmlformats.org/officeDocument/2006/relationships/customXml" Target="../ink/ink403.xml"/><Relationship Id="rId405" Type="http://schemas.openxmlformats.org/officeDocument/2006/relationships/customXml" Target="../ink/ink410.xml"/><Relationship Id="rId447" Type="http://schemas.openxmlformats.org/officeDocument/2006/relationships/customXml" Target="../ink/ink431.xml"/><Relationship Id="rId251" Type="http://schemas.openxmlformats.org/officeDocument/2006/relationships/customXml" Target="../ink/ink333.xml"/><Relationship Id="rId46" Type="http://schemas.openxmlformats.org/officeDocument/2006/relationships/image" Target="../media/image230.png"/><Relationship Id="rId293" Type="http://schemas.openxmlformats.org/officeDocument/2006/relationships/customXml" Target="../ink/ink354.xml"/><Relationship Id="rId307" Type="http://schemas.openxmlformats.org/officeDocument/2006/relationships/customXml" Target="../ink/ink361.xml"/><Relationship Id="rId349" Type="http://schemas.openxmlformats.org/officeDocument/2006/relationships/customXml" Target="../ink/ink382.xml"/><Relationship Id="rId88" Type="http://schemas.openxmlformats.org/officeDocument/2006/relationships/image" Target="../media/image251.png"/><Relationship Id="rId111" Type="http://schemas.openxmlformats.org/officeDocument/2006/relationships/customXml" Target="../ink/ink263.xml"/><Relationship Id="rId153" Type="http://schemas.openxmlformats.org/officeDocument/2006/relationships/customXml" Target="../ink/ink284.xml"/><Relationship Id="rId195" Type="http://schemas.openxmlformats.org/officeDocument/2006/relationships/customXml" Target="../ink/ink305.xml"/><Relationship Id="rId209" Type="http://schemas.openxmlformats.org/officeDocument/2006/relationships/customXml" Target="../ink/ink312.xml"/><Relationship Id="rId360" Type="http://schemas.openxmlformats.org/officeDocument/2006/relationships/image" Target="../media/image387.png"/><Relationship Id="rId416" Type="http://schemas.openxmlformats.org/officeDocument/2006/relationships/image" Target="../media/image415.png"/><Relationship Id="rId220" Type="http://schemas.openxmlformats.org/officeDocument/2006/relationships/image" Target="../media/image317.png"/><Relationship Id="rId458" Type="http://schemas.openxmlformats.org/officeDocument/2006/relationships/image" Target="../media/image436.png"/><Relationship Id="rId15" Type="http://schemas.openxmlformats.org/officeDocument/2006/relationships/customXml" Target="../ink/ink215.xml"/><Relationship Id="rId57" Type="http://schemas.openxmlformats.org/officeDocument/2006/relationships/customXml" Target="../ink/ink236.xml"/><Relationship Id="rId262" Type="http://schemas.openxmlformats.org/officeDocument/2006/relationships/image" Target="../media/image338.png"/><Relationship Id="rId318" Type="http://schemas.openxmlformats.org/officeDocument/2006/relationships/image" Target="../media/image366.png"/><Relationship Id="rId99" Type="http://schemas.openxmlformats.org/officeDocument/2006/relationships/customXml" Target="../ink/ink257.xml"/><Relationship Id="rId122" Type="http://schemas.openxmlformats.org/officeDocument/2006/relationships/image" Target="../media/image268.png"/><Relationship Id="rId164" Type="http://schemas.openxmlformats.org/officeDocument/2006/relationships/image" Target="../media/image289.png"/><Relationship Id="rId371" Type="http://schemas.openxmlformats.org/officeDocument/2006/relationships/customXml" Target="../ink/ink393.xml"/><Relationship Id="rId427" Type="http://schemas.openxmlformats.org/officeDocument/2006/relationships/customXml" Target="../ink/ink421.xml"/><Relationship Id="rId469" Type="http://schemas.openxmlformats.org/officeDocument/2006/relationships/customXml" Target="../ink/ink442.xml"/><Relationship Id="rId26" Type="http://schemas.openxmlformats.org/officeDocument/2006/relationships/image" Target="../media/image220.png"/><Relationship Id="rId231" Type="http://schemas.openxmlformats.org/officeDocument/2006/relationships/customXml" Target="../ink/ink323.xml"/><Relationship Id="rId273" Type="http://schemas.openxmlformats.org/officeDocument/2006/relationships/customXml" Target="../ink/ink344.xml"/><Relationship Id="rId329" Type="http://schemas.openxmlformats.org/officeDocument/2006/relationships/customXml" Target="../ink/ink372.xml"/><Relationship Id="rId480" Type="http://schemas.openxmlformats.org/officeDocument/2006/relationships/image" Target="../media/image447.png"/><Relationship Id="rId68" Type="http://schemas.openxmlformats.org/officeDocument/2006/relationships/image" Target="../media/image241.png"/><Relationship Id="rId133" Type="http://schemas.openxmlformats.org/officeDocument/2006/relationships/customXml" Target="../ink/ink274.xml"/><Relationship Id="rId175" Type="http://schemas.openxmlformats.org/officeDocument/2006/relationships/customXml" Target="../ink/ink295.xml"/><Relationship Id="rId340" Type="http://schemas.openxmlformats.org/officeDocument/2006/relationships/image" Target="../media/image377.png"/><Relationship Id="rId200" Type="http://schemas.openxmlformats.org/officeDocument/2006/relationships/image" Target="../media/image307.png"/><Relationship Id="rId382" Type="http://schemas.openxmlformats.org/officeDocument/2006/relationships/image" Target="../media/image398.png"/><Relationship Id="rId438" Type="http://schemas.openxmlformats.org/officeDocument/2006/relationships/image" Target="../media/image426.png"/><Relationship Id="rId242" Type="http://schemas.openxmlformats.org/officeDocument/2006/relationships/image" Target="../media/image328.png"/><Relationship Id="rId284" Type="http://schemas.openxmlformats.org/officeDocument/2006/relationships/image" Target="../media/image349.png"/><Relationship Id="rId37" Type="http://schemas.openxmlformats.org/officeDocument/2006/relationships/customXml" Target="../ink/ink226.xml"/><Relationship Id="rId79" Type="http://schemas.openxmlformats.org/officeDocument/2006/relationships/customXml" Target="../ink/ink247.xml"/><Relationship Id="rId102" Type="http://schemas.openxmlformats.org/officeDocument/2006/relationships/image" Target="../media/image258.png"/><Relationship Id="rId144" Type="http://schemas.openxmlformats.org/officeDocument/2006/relationships/image" Target="../media/image279.png"/><Relationship Id="rId90" Type="http://schemas.openxmlformats.org/officeDocument/2006/relationships/image" Target="../media/image252.png"/><Relationship Id="rId186" Type="http://schemas.openxmlformats.org/officeDocument/2006/relationships/image" Target="../media/image300.png"/><Relationship Id="rId351" Type="http://schemas.openxmlformats.org/officeDocument/2006/relationships/customXml" Target="../ink/ink383.xml"/><Relationship Id="rId393" Type="http://schemas.openxmlformats.org/officeDocument/2006/relationships/customXml" Target="../ink/ink404.xml"/><Relationship Id="rId407" Type="http://schemas.openxmlformats.org/officeDocument/2006/relationships/customXml" Target="../ink/ink411.xml"/><Relationship Id="rId449" Type="http://schemas.openxmlformats.org/officeDocument/2006/relationships/customXml" Target="../ink/ink432.xml"/><Relationship Id="rId211" Type="http://schemas.openxmlformats.org/officeDocument/2006/relationships/customXml" Target="../ink/ink313.xml"/><Relationship Id="rId253" Type="http://schemas.openxmlformats.org/officeDocument/2006/relationships/customXml" Target="../ink/ink334.xml"/><Relationship Id="rId295" Type="http://schemas.openxmlformats.org/officeDocument/2006/relationships/customXml" Target="../ink/ink355.xml"/><Relationship Id="rId309" Type="http://schemas.openxmlformats.org/officeDocument/2006/relationships/customXml" Target="../ink/ink362.xml"/><Relationship Id="rId460" Type="http://schemas.openxmlformats.org/officeDocument/2006/relationships/image" Target="../media/image437.png"/><Relationship Id="rId48" Type="http://schemas.openxmlformats.org/officeDocument/2006/relationships/image" Target="../media/image231.png"/><Relationship Id="rId113" Type="http://schemas.openxmlformats.org/officeDocument/2006/relationships/customXml" Target="../ink/ink264.xml"/><Relationship Id="rId320" Type="http://schemas.openxmlformats.org/officeDocument/2006/relationships/image" Target="../media/image367.png"/><Relationship Id="rId155" Type="http://schemas.openxmlformats.org/officeDocument/2006/relationships/customXml" Target="../ink/ink285.xml"/><Relationship Id="rId197" Type="http://schemas.openxmlformats.org/officeDocument/2006/relationships/customXml" Target="../ink/ink306.xml"/><Relationship Id="rId362" Type="http://schemas.openxmlformats.org/officeDocument/2006/relationships/image" Target="../media/image388.png"/><Relationship Id="rId418" Type="http://schemas.openxmlformats.org/officeDocument/2006/relationships/image" Target="../media/image416.png"/><Relationship Id="rId222" Type="http://schemas.openxmlformats.org/officeDocument/2006/relationships/image" Target="../media/image318.png"/><Relationship Id="rId264" Type="http://schemas.openxmlformats.org/officeDocument/2006/relationships/image" Target="../media/image339.png"/><Relationship Id="rId471" Type="http://schemas.openxmlformats.org/officeDocument/2006/relationships/customXml" Target="../ink/ink443.xml"/><Relationship Id="rId17" Type="http://schemas.openxmlformats.org/officeDocument/2006/relationships/customXml" Target="../ink/ink216.xml"/><Relationship Id="rId59" Type="http://schemas.openxmlformats.org/officeDocument/2006/relationships/customXml" Target="../ink/ink237.xml"/><Relationship Id="rId124" Type="http://schemas.openxmlformats.org/officeDocument/2006/relationships/image" Target="../media/image269.png"/><Relationship Id="rId70" Type="http://schemas.openxmlformats.org/officeDocument/2006/relationships/image" Target="../media/image242.png"/><Relationship Id="rId166" Type="http://schemas.openxmlformats.org/officeDocument/2006/relationships/image" Target="../media/image290.png"/><Relationship Id="rId331" Type="http://schemas.openxmlformats.org/officeDocument/2006/relationships/customXml" Target="../ink/ink373.xml"/><Relationship Id="rId373" Type="http://schemas.openxmlformats.org/officeDocument/2006/relationships/customXml" Target="../ink/ink394.xml"/><Relationship Id="rId429" Type="http://schemas.openxmlformats.org/officeDocument/2006/relationships/customXml" Target="../ink/ink422.xml"/><Relationship Id="rId1" Type="http://schemas.openxmlformats.org/officeDocument/2006/relationships/slideLayout" Target="../slideLayouts/slideLayout7.xml"/><Relationship Id="rId233" Type="http://schemas.openxmlformats.org/officeDocument/2006/relationships/customXml" Target="../ink/ink324.xml"/><Relationship Id="rId440" Type="http://schemas.openxmlformats.org/officeDocument/2006/relationships/image" Target="../media/image427.png"/><Relationship Id="rId28" Type="http://schemas.openxmlformats.org/officeDocument/2006/relationships/image" Target="../media/image221.png"/><Relationship Id="rId275" Type="http://schemas.openxmlformats.org/officeDocument/2006/relationships/customXml" Target="../ink/ink345.xml"/><Relationship Id="rId300" Type="http://schemas.openxmlformats.org/officeDocument/2006/relationships/image" Target="../media/image357.png"/><Relationship Id="rId482" Type="http://schemas.openxmlformats.org/officeDocument/2006/relationships/image" Target="../media/image448.png"/><Relationship Id="rId81" Type="http://schemas.openxmlformats.org/officeDocument/2006/relationships/customXml" Target="../ink/ink248.xml"/><Relationship Id="rId135" Type="http://schemas.openxmlformats.org/officeDocument/2006/relationships/customXml" Target="../ink/ink275.xml"/><Relationship Id="rId177" Type="http://schemas.openxmlformats.org/officeDocument/2006/relationships/customXml" Target="../ink/ink296.xml"/><Relationship Id="rId342" Type="http://schemas.openxmlformats.org/officeDocument/2006/relationships/image" Target="../media/image378.png"/><Relationship Id="rId384" Type="http://schemas.openxmlformats.org/officeDocument/2006/relationships/image" Target="../media/image399.png"/><Relationship Id="rId202" Type="http://schemas.openxmlformats.org/officeDocument/2006/relationships/image" Target="../media/image308.png"/><Relationship Id="rId244" Type="http://schemas.openxmlformats.org/officeDocument/2006/relationships/image" Target="../media/image329.png"/><Relationship Id="rId39" Type="http://schemas.openxmlformats.org/officeDocument/2006/relationships/customXml" Target="../ink/ink227.xml"/><Relationship Id="rId286" Type="http://schemas.openxmlformats.org/officeDocument/2006/relationships/image" Target="../media/image350.png"/><Relationship Id="rId451" Type="http://schemas.openxmlformats.org/officeDocument/2006/relationships/customXml" Target="../ink/ink433.xml"/><Relationship Id="rId50" Type="http://schemas.openxmlformats.org/officeDocument/2006/relationships/image" Target="../media/image232.png"/><Relationship Id="rId104" Type="http://schemas.openxmlformats.org/officeDocument/2006/relationships/image" Target="../media/image259.png"/><Relationship Id="rId146" Type="http://schemas.openxmlformats.org/officeDocument/2006/relationships/image" Target="../media/image280.png"/><Relationship Id="rId188" Type="http://schemas.openxmlformats.org/officeDocument/2006/relationships/image" Target="../media/image301.png"/><Relationship Id="rId311" Type="http://schemas.openxmlformats.org/officeDocument/2006/relationships/customXml" Target="../ink/ink363.xml"/><Relationship Id="rId353" Type="http://schemas.openxmlformats.org/officeDocument/2006/relationships/customXml" Target="../ink/ink384.xml"/><Relationship Id="rId395" Type="http://schemas.openxmlformats.org/officeDocument/2006/relationships/customXml" Target="../ink/ink405.xml"/><Relationship Id="rId409" Type="http://schemas.openxmlformats.org/officeDocument/2006/relationships/customXml" Target="../ink/ink412.xml"/><Relationship Id="rId92" Type="http://schemas.openxmlformats.org/officeDocument/2006/relationships/image" Target="../media/image253.png"/><Relationship Id="rId213" Type="http://schemas.openxmlformats.org/officeDocument/2006/relationships/customXml" Target="../ink/ink314.xml"/><Relationship Id="rId420" Type="http://schemas.openxmlformats.org/officeDocument/2006/relationships/image" Target="../media/image417.png"/><Relationship Id="rId255" Type="http://schemas.openxmlformats.org/officeDocument/2006/relationships/customXml" Target="../ink/ink335.xml"/><Relationship Id="rId297" Type="http://schemas.openxmlformats.org/officeDocument/2006/relationships/customXml" Target="../ink/ink356.xml"/><Relationship Id="rId462" Type="http://schemas.openxmlformats.org/officeDocument/2006/relationships/image" Target="../media/image438.png"/><Relationship Id="rId115" Type="http://schemas.openxmlformats.org/officeDocument/2006/relationships/customXml" Target="../ink/ink265.xml"/><Relationship Id="rId157" Type="http://schemas.openxmlformats.org/officeDocument/2006/relationships/customXml" Target="../ink/ink286.xml"/><Relationship Id="rId322" Type="http://schemas.openxmlformats.org/officeDocument/2006/relationships/image" Target="../media/image368.png"/><Relationship Id="rId364" Type="http://schemas.openxmlformats.org/officeDocument/2006/relationships/image" Target="../media/image389.png"/><Relationship Id="rId61" Type="http://schemas.openxmlformats.org/officeDocument/2006/relationships/customXml" Target="../ink/ink238.xml"/><Relationship Id="rId199" Type="http://schemas.openxmlformats.org/officeDocument/2006/relationships/customXml" Target="../ink/ink307.xml"/><Relationship Id="rId19" Type="http://schemas.openxmlformats.org/officeDocument/2006/relationships/customXml" Target="../ink/ink217.xml"/><Relationship Id="rId224" Type="http://schemas.openxmlformats.org/officeDocument/2006/relationships/image" Target="../media/image319.png"/><Relationship Id="rId266" Type="http://schemas.openxmlformats.org/officeDocument/2006/relationships/image" Target="../media/image340.png"/><Relationship Id="rId431" Type="http://schemas.openxmlformats.org/officeDocument/2006/relationships/customXml" Target="../ink/ink423.xml"/><Relationship Id="rId473" Type="http://schemas.openxmlformats.org/officeDocument/2006/relationships/customXml" Target="../ink/ink444.xml"/><Relationship Id="rId30" Type="http://schemas.openxmlformats.org/officeDocument/2006/relationships/image" Target="../media/image222.png"/><Relationship Id="rId126" Type="http://schemas.openxmlformats.org/officeDocument/2006/relationships/image" Target="../media/image270.png"/><Relationship Id="rId168" Type="http://schemas.openxmlformats.org/officeDocument/2006/relationships/image" Target="../media/image291.png"/><Relationship Id="rId333" Type="http://schemas.openxmlformats.org/officeDocument/2006/relationships/customXml" Target="../ink/ink374.xml"/><Relationship Id="rId72" Type="http://schemas.openxmlformats.org/officeDocument/2006/relationships/image" Target="../media/image243.png"/><Relationship Id="rId375" Type="http://schemas.openxmlformats.org/officeDocument/2006/relationships/customXml" Target="../ink/ink395.xml"/><Relationship Id="rId3" Type="http://schemas.openxmlformats.org/officeDocument/2006/relationships/customXml" Target="../ink/ink209.xml"/><Relationship Id="rId235" Type="http://schemas.openxmlformats.org/officeDocument/2006/relationships/customXml" Target="../ink/ink325.xml"/><Relationship Id="rId277" Type="http://schemas.openxmlformats.org/officeDocument/2006/relationships/customXml" Target="../ink/ink346.xml"/><Relationship Id="rId400" Type="http://schemas.openxmlformats.org/officeDocument/2006/relationships/image" Target="../media/image407.png"/><Relationship Id="rId442" Type="http://schemas.openxmlformats.org/officeDocument/2006/relationships/image" Target="../media/image428.png"/><Relationship Id="rId484" Type="http://schemas.openxmlformats.org/officeDocument/2006/relationships/image" Target="../media/image449.png"/></Relationships>
</file>

<file path=ppt/slides/_rels/slide3.xml.rels><?xml version="1.0" encoding="UTF-8" standalone="yes"?>
<Relationships xmlns="http://schemas.openxmlformats.org/package/2006/relationships"><Relationship Id="rId117" Type="http://schemas.openxmlformats.org/officeDocument/2006/relationships/customXml" Target="../ink/ink506.xml"/><Relationship Id="rId21" Type="http://schemas.openxmlformats.org/officeDocument/2006/relationships/customXml" Target="../ink/ink458.xml"/><Relationship Id="rId63" Type="http://schemas.openxmlformats.org/officeDocument/2006/relationships/customXml" Target="../ink/ink479.xml"/><Relationship Id="rId159" Type="http://schemas.openxmlformats.org/officeDocument/2006/relationships/customXml" Target="../ink/ink527.xml"/><Relationship Id="rId170" Type="http://schemas.openxmlformats.org/officeDocument/2006/relationships/image" Target="../media/image533.png"/><Relationship Id="rId226" Type="http://schemas.openxmlformats.org/officeDocument/2006/relationships/image" Target="../media/image561.png"/><Relationship Id="rId268" Type="http://schemas.openxmlformats.org/officeDocument/2006/relationships/image" Target="../media/image582.png"/><Relationship Id="rId11" Type="http://schemas.openxmlformats.org/officeDocument/2006/relationships/customXml" Target="../ink/ink453.xml"/><Relationship Id="rId32" Type="http://schemas.openxmlformats.org/officeDocument/2006/relationships/image" Target="../media/image463.png"/><Relationship Id="rId53" Type="http://schemas.openxmlformats.org/officeDocument/2006/relationships/customXml" Target="../ink/ink474.xml"/><Relationship Id="rId74" Type="http://schemas.openxmlformats.org/officeDocument/2006/relationships/image" Target="../media/image484.png"/><Relationship Id="rId128" Type="http://schemas.openxmlformats.org/officeDocument/2006/relationships/image" Target="../media/image512.png"/><Relationship Id="rId149" Type="http://schemas.openxmlformats.org/officeDocument/2006/relationships/customXml" Target="../ink/ink522.xml"/><Relationship Id="rId5" Type="http://schemas.openxmlformats.org/officeDocument/2006/relationships/image" Target="../media/image620.png"/><Relationship Id="rId95" Type="http://schemas.openxmlformats.org/officeDocument/2006/relationships/customXml" Target="../ink/ink495.xml"/><Relationship Id="rId160" Type="http://schemas.openxmlformats.org/officeDocument/2006/relationships/image" Target="../media/image528.png"/><Relationship Id="rId181" Type="http://schemas.openxmlformats.org/officeDocument/2006/relationships/customXml" Target="../ink/ink538.xml"/><Relationship Id="rId216" Type="http://schemas.openxmlformats.org/officeDocument/2006/relationships/image" Target="../media/image556.png"/><Relationship Id="rId237" Type="http://schemas.openxmlformats.org/officeDocument/2006/relationships/customXml" Target="../ink/ink566.xml"/><Relationship Id="rId258" Type="http://schemas.openxmlformats.org/officeDocument/2006/relationships/image" Target="../media/image577.png"/><Relationship Id="rId22" Type="http://schemas.openxmlformats.org/officeDocument/2006/relationships/image" Target="../media/image458.png"/><Relationship Id="rId43" Type="http://schemas.openxmlformats.org/officeDocument/2006/relationships/customXml" Target="../ink/ink469.xml"/><Relationship Id="rId64" Type="http://schemas.openxmlformats.org/officeDocument/2006/relationships/image" Target="../media/image479.png"/><Relationship Id="rId118" Type="http://schemas.openxmlformats.org/officeDocument/2006/relationships/image" Target="../media/image506.png"/><Relationship Id="rId139" Type="http://schemas.openxmlformats.org/officeDocument/2006/relationships/customXml" Target="../ink/ink517.xml"/><Relationship Id="rId85" Type="http://schemas.openxmlformats.org/officeDocument/2006/relationships/customXml" Target="../ink/ink490.xml"/><Relationship Id="rId150" Type="http://schemas.openxmlformats.org/officeDocument/2006/relationships/image" Target="../media/image523.png"/><Relationship Id="rId171" Type="http://schemas.openxmlformats.org/officeDocument/2006/relationships/customXml" Target="../ink/ink533.xml"/><Relationship Id="rId192" Type="http://schemas.openxmlformats.org/officeDocument/2006/relationships/image" Target="../media/image544.png"/><Relationship Id="rId206" Type="http://schemas.openxmlformats.org/officeDocument/2006/relationships/image" Target="../media/image551.png"/><Relationship Id="rId227" Type="http://schemas.openxmlformats.org/officeDocument/2006/relationships/customXml" Target="../ink/ink561.xml"/><Relationship Id="rId248" Type="http://schemas.openxmlformats.org/officeDocument/2006/relationships/image" Target="../media/image572.png"/><Relationship Id="rId269" Type="http://schemas.openxmlformats.org/officeDocument/2006/relationships/customXml" Target="../ink/ink582.xml"/><Relationship Id="rId12" Type="http://schemas.openxmlformats.org/officeDocument/2006/relationships/image" Target="../media/image453.png"/><Relationship Id="rId33" Type="http://schemas.openxmlformats.org/officeDocument/2006/relationships/customXml" Target="../ink/ink464.xml"/><Relationship Id="rId108" Type="http://schemas.openxmlformats.org/officeDocument/2006/relationships/image" Target="../media/image501.png"/><Relationship Id="rId129" Type="http://schemas.openxmlformats.org/officeDocument/2006/relationships/customXml" Target="../ink/ink512.xml"/><Relationship Id="rId54" Type="http://schemas.openxmlformats.org/officeDocument/2006/relationships/image" Target="../media/image474.png"/><Relationship Id="rId75" Type="http://schemas.openxmlformats.org/officeDocument/2006/relationships/customXml" Target="../ink/ink485.xml"/><Relationship Id="rId96" Type="http://schemas.openxmlformats.org/officeDocument/2006/relationships/image" Target="../media/image495.png"/><Relationship Id="rId140" Type="http://schemas.openxmlformats.org/officeDocument/2006/relationships/image" Target="../media/image518.png"/><Relationship Id="rId161" Type="http://schemas.openxmlformats.org/officeDocument/2006/relationships/customXml" Target="../ink/ink528.xml"/><Relationship Id="rId182" Type="http://schemas.openxmlformats.org/officeDocument/2006/relationships/image" Target="../media/image539.png"/><Relationship Id="rId217" Type="http://schemas.openxmlformats.org/officeDocument/2006/relationships/customXml" Target="../ink/ink556.xml"/><Relationship Id="rId6" Type="http://schemas.openxmlformats.org/officeDocument/2006/relationships/image" Target="../media/image700.png"/><Relationship Id="rId238" Type="http://schemas.openxmlformats.org/officeDocument/2006/relationships/image" Target="../media/image567.png"/><Relationship Id="rId259" Type="http://schemas.openxmlformats.org/officeDocument/2006/relationships/customXml" Target="../ink/ink577.xml"/><Relationship Id="rId23" Type="http://schemas.openxmlformats.org/officeDocument/2006/relationships/customXml" Target="../ink/ink459.xml"/><Relationship Id="rId119" Type="http://schemas.openxmlformats.org/officeDocument/2006/relationships/customXml" Target="../ink/ink507.xml"/><Relationship Id="rId270" Type="http://schemas.openxmlformats.org/officeDocument/2006/relationships/image" Target="../media/image583.png"/><Relationship Id="rId44" Type="http://schemas.openxmlformats.org/officeDocument/2006/relationships/image" Target="../media/image469.png"/><Relationship Id="rId65" Type="http://schemas.openxmlformats.org/officeDocument/2006/relationships/customXml" Target="../ink/ink480.xml"/><Relationship Id="rId86" Type="http://schemas.openxmlformats.org/officeDocument/2006/relationships/image" Target="../media/image490.png"/><Relationship Id="rId130" Type="http://schemas.openxmlformats.org/officeDocument/2006/relationships/image" Target="../media/image513.png"/><Relationship Id="rId151" Type="http://schemas.openxmlformats.org/officeDocument/2006/relationships/customXml" Target="../ink/ink523.xml"/><Relationship Id="rId172" Type="http://schemas.openxmlformats.org/officeDocument/2006/relationships/image" Target="../media/image534.png"/><Relationship Id="rId193" Type="http://schemas.openxmlformats.org/officeDocument/2006/relationships/customXml" Target="../ink/ink544.xml"/><Relationship Id="rId207" Type="http://schemas.openxmlformats.org/officeDocument/2006/relationships/customXml" Target="../ink/ink551.xml"/><Relationship Id="rId228" Type="http://schemas.openxmlformats.org/officeDocument/2006/relationships/image" Target="../media/image562.png"/><Relationship Id="rId249" Type="http://schemas.openxmlformats.org/officeDocument/2006/relationships/customXml" Target="../ink/ink572.xml"/><Relationship Id="rId13" Type="http://schemas.openxmlformats.org/officeDocument/2006/relationships/customXml" Target="../ink/ink454.xml"/><Relationship Id="rId109" Type="http://schemas.openxmlformats.org/officeDocument/2006/relationships/customXml" Target="../ink/ink502.xml"/><Relationship Id="rId260" Type="http://schemas.openxmlformats.org/officeDocument/2006/relationships/image" Target="../media/image578.png"/><Relationship Id="rId34" Type="http://schemas.openxmlformats.org/officeDocument/2006/relationships/image" Target="../media/image464.png"/><Relationship Id="rId55" Type="http://schemas.openxmlformats.org/officeDocument/2006/relationships/customXml" Target="../ink/ink475.xml"/><Relationship Id="rId76" Type="http://schemas.openxmlformats.org/officeDocument/2006/relationships/image" Target="../media/image485.png"/><Relationship Id="rId97" Type="http://schemas.openxmlformats.org/officeDocument/2006/relationships/customXml" Target="../ink/ink496.xml"/><Relationship Id="rId120" Type="http://schemas.openxmlformats.org/officeDocument/2006/relationships/image" Target="../media/image507.png"/><Relationship Id="rId141" Type="http://schemas.openxmlformats.org/officeDocument/2006/relationships/customXml" Target="../ink/ink518.xml"/><Relationship Id="rId7" Type="http://schemas.openxmlformats.org/officeDocument/2006/relationships/image" Target="../media/image800.png"/><Relationship Id="rId162" Type="http://schemas.openxmlformats.org/officeDocument/2006/relationships/image" Target="../media/image529.png"/><Relationship Id="rId183" Type="http://schemas.openxmlformats.org/officeDocument/2006/relationships/customXml" Target="../ink/ink539.xml"/><Relationship Id="rId218" Type="http://schemas.openxmlformats.org/officeDocument/2006/relationships/image" Target="../media/image557.png"/><Relationship Id="rId239" Type="http://schemas.openxmlformats.org/officeDocument/2006/relationships/customXml" Target="../ink/ink567.xml"/><Relationship Id="rId250" Type="http://schemas.openxmlformats.org/officeDocument/2006/relationships/image" Target="../media/image573.png"/><Relationship Id="rId271" Type="http://schemas.openxmlformats.org/officeDocument/2006/relationships/customXml" Target="../ink/ink583.xml"/><Relationship Id="rId24" Type="http://schemas.openxmlformats.org/officeDocument/2006/relationships/image" Target="../media/image459.png"/><Relationship Id="rId45" Type="http://schemas.openxmlformats.org/officeDocument/2006/relationships/customXml" Target="../ink/ink470.xml"/><Relationship Id="rId66" Type="http://schemas.openxmlformats.org/officeDocument/2006/relationships/image" Target="../media/image480.png"/><Relationship Id="rId87" Type="http://schemas.openxmlformats.org/officeDocument/2006/relationships/customXml" Target="../ink/ink491.xml"/><Relationship Id="rId110" Type="http://schemas.openxmlformats.org/officeDocument/2006/relationships/image" Target="../media/image502.png"/><Relationship Id="rId131" Type="http://schemas.openxmlformats.org/officeDocument/2006/relationships/customXml" Target="../ink/ink513.xml"/><Relationship Id="rId152" Type="http://schemas.openxmlformats.org/officeDocument/2006/relationships/image" Target="../media/image524.png"/><Relationship Id="rId173" Type="http://schemas.openxmlformats.org/officeDocument/2006/relationships/customXml" Target="../ink/ink534.xml"/><Relationship Id="rId194" Type="http://schemas.openxmlformats.org/officeDocument/2006/relationships/image" Target="../media/image545.png"/><Relationship Id="rId208" Type="http://schemas.openxmlformats.org/officeDocument/2006/relationships/image" Target="../media/image552.png"/><Relationship Id="rId229" Type="http://schemas.openxmlformats.org/officeDocument/2006/relationships/customXml" Target="../ink/ink562.xml"/><Relationship Id="rId240" Type="http://schemas.openxmlformats.org/officeDocument/2006/relationships/image" Target="../media/image568.png"/><Relationship Id="rId261" Type="http://schemas.openxmlformats.org/officeDocument/2006/relationships/customXml" Target="../ink/ink578.xml"/><Relationship Id="rId14" Type="http://schemas.openxmlformats.org/officeDocument/2006/relationships/image" Target="../media/image454.png"/><Relationship Id="rId35" Type="http://schemas.openxmlformats.org/officeDocument/2006/relationships/customXml" Target="../ink/ink465.xml"/><Relationship Id="rId56" Type="http://schemas.openxmlformats.org/officeDocument/2006/relationships/image" Target="../media/image475.png"/><Relationship Id="rId77" Type="http://schemas.openxmlformats.org/officeDocument/2006/relationships/customXml" Target="../ink/ink486.xml"/><Relationship Id="rId100" Type="http://schemas.openxmlformats.org/officeDocument/2006/relationships/image" Target="../media/image497.png"/><Relationship Id="rId8" Type="http://schemas.openxmlformats.org/officeDocument/2006/relationships/image" Target="../media/image900.png"/><Relationship Id="rId98" Type="http://schemas.openxmlformats.org/officeDocument/2006/relationships/image" Target="../media/image496.png"/><Relationship Id="rId121" Type="http://schemas.openxmlformats.org/officeDocument/2006/relationships/customXml" Target="../ink/ink508.xml"/><Relationship Id="rId142" Type="http://schemas.openxmlformats.org/officeDocument/2006/relationships/image" Target="../media/image519.png"/><Relationship Id="rId163" Type="http://schemas.openxmlformats.org/officeDocument/2006/relationships/customXml" Target="../ink/ink529.xml"/><Relationship Id="rId184" Type="http://schemas.openxmlformats.org/officeDocument/2006/relationships/image" Target="../media/image540.png"/><Relationship Id="rId219" Type="http://schemas.openxmlformats.org/officeDocument/2006/relationships/customXml" Target="../ink/ink557.xml"/><Relationship Id="rId230" Type="http://schemas.openxmlformats.org/officeDocument/2006/relationships/image" Target="../media/image563.png"/><Relationship Id="rId251" Type="http://schemas.openxmlformats.org/officeDocument/2006/relationships/customXml" Target="../ink/ink573.xml"/><Relationship Id="rId25" Type="http://schemas.openxmlformats.org/officeDocument/2006/relationships/customXml" Target="../ink/ink460.xml"/><Relationship Id="rId46" Type="http://schemas.openxmlformats.org/officeDocument/2006/relationships/image" Target="../media/image470.png"/><Relationship Id="rId67" Type="http://schemas.openxmlformats.org/officeDocument/2006/relationships/customXml" Target="../ink/ink481.xml"/><Relationship Id="rId272" Type="http://schemas.openxmlformats.org/officeDocument/2006/relationships/image" Target="../media/image584.png"/><Relationship Id="rId88" Type="http://schemas.openxmlformats.org/officeDocument/2006/relationships/image" Target="../media/image491.png"/><Relationship Id="rId111" Type="http://schemas.openxmlformats.org/officeDocument/2006/relationships/customXml" Target="../ink/ink503.xml"/><Relationship Id="rId132" Type="http://schemas.openxmlformats.org/officeDocument/2006/relationships/image" Target="../media/image514.png"/><Relationship Id="rId153" Type="http://schemas.openxmlformats.org/officeDocument/2006/relationships/customXml" Target="../ink/ink524.xml"/><Relationship Id="rId174" Type="http://schemas.openxmlformats.org/officeDocument/2006/relationships/image" Target="../media/image535.png"/><Relationship Id="rId195" Type="http://schemas.openxmlformats.org/officeDocument/2006/relationships/customXml" Target="../ink/ink545.xml"/><Relationship Id="rId209" Type="http://schemas.openxmlformats.org/officeDocument/2006/relationships/customXml" Target="../ink/ink552.xml"/><Relationship Id="rId220" Type="http://schemas.openxmlformats.org/officeDocument/2006/relationships/image" Target="../media/image558.png"/><Relationship Id="rId241" Type="http://schemas.openxmlformats.org/officeDocument/2006/relationships/customXml" Target="../ink/ink568.xml"/><Relationship Id="rId15" Type="http://schemas.openxmlformats.org/officeDocument/2006/relationships/customXml" Target="../ink/ink455.xml"/><Relationship Id="rId36" Type="http://schemas.openxmlformats.org/officeDocument/2006/relationships/image" Target="../media/image465.png"/><Relationship Id="rId57" Type="http://schemas.openxmlformats.org/officeDocument/2006/relationships/customXml" Target="../ink/ink476.xml"/><Relationship Id="rId262" Type="http://schemas.openxmlformats.org/officeDocument/2006/relationships/image" Target="../media/image579.png"/><Relationship Id="rId78" Type="http://schemas.openxmlformats.org/officeDocument/2006/relationships/image" Target="../media/image486.png"/><Relationship Id="rId99" Type="http://schemas.openxmlformats.org/officeDocument/2006/relationships/customXml" Target="../ink/ink497.xml"/><Relationship Id="rId101" Type="http://schemas.openxmlformats.org/officeDocument/2006/relationships/customXml" Target="../ink/ink498.xml"/><Relationship Id="rId122" Type="http://schemas.openxmlformats.org/officeDocument/2006/relationships/image" Target="../media/image508.png"/><Relationship Id="rId143" Type="http://schemas.openxmlformats.org/officeDocument/2006/relationships/customXml" Target="../ink/ink519.xml"/><Relationship Id="rId164" Type="http://schemas.openxmlformats.org/officeDocument/2006/relationships/image" Target="../media/image530.png"/><Relationship Id="rId185" Type="http://schemas.openxmlformats.org/officeDocument/2006/relationships/customXml" Target="../ink/ink540.xml"/><Relationship Id="rId9" Type="http://schemas.openxmlformats.org/officeDocument/2006/relationships/customXml" Target="../ink/ink452.xml"/><Relationship Id="rId210" Type="http://schemas.openxmlformats.org/officeDocument/2006/relationships/image" Target="../media/image553.png"/><Relationship Id="rId26" Type="http://schemas.openxmlformats.org/officeDocument/2006/relationships/image" Target="../media/image460.png"/><Relationship Id="rId231" Type="http://schemas.openxmlformats.org/officeDocument/2006/relationships/customXml" Target="../ink/ink563.xml"/><Relationship Id="rId252" Type="http://schemas.openxmlformats.org/officeDocument/2006/relationships/image" Target="../media/image574.png"/><Relationship Id="rId47" Type="http://schemas.openxmlformats.org/officeDocument/2006/relationships/customXml" Target="../ink/ink471.xml"/><Relationship Id="rId68" Type="http://schemas.openxmlformats.org/officeDocument/2006/relationships/image" Target="../media/image481.png"/><Relationship Id="rId89" Type="http://schemas.openxmlformats.org/officeDocument/2006/relationships/customXml" Target="../ink/ink492.xml"/><Relationship Id="rId112" Type="http://schemas.openxmlformats.org/officeDocument/2006/relationships/image" Target="../media/image503.png"/><Relationship Id="rId133" Type="http://schemas.openxmlformats.org/officeDocument/2006/relationships/customXml" Target="../ink/ink514.xml"/><Relationship Id="rId154" Type="http://schemas.openxmlformats.org/officeDocument/2006/relationships/image" Target="../media/image525.png"/><Relationship Id="rId175" Type="http://schemas.openxmlformats.org/officeDocument/2006/relationships/customXml" Target="../ink/ink535.xml"/><Relationship Id="rId196" Type="http://schemas.openxmlformats.org/officeDocument/2006/relationships/image" Target="../media/image546.png"/><Relationship Id="rId200" Type="http://schemas.openxmlformats.org/officeDocument/2006/relationships/image" Target="../media/image548.png"/><Relationship Id="rId16" Type="http://schemas.openxmlformats.org/officeDocument/2006/relationships/image" Target="../media/image455.png"/><Relationship Id="rId221" Type="http://schemas.openxmlformats.org/officeDocument/2006/relationships/customXml" Target="../ink/ink558.xml"/><Relationship Id="rId242" Type="http://schemas.openxmlformats.org/officeDocument/2006/relationships/image" Target="../media/image569.png"/><Relationship Id="rId263" Type="http://schemas.openxmlformats.org/officeDocument/2006/relationships/customXml" Target="../ink/ink579.xml"/><Relationship Id="rId37" Type="http://schemas.openxmlformats.org/officeDocument/2006/relationships/customXml" Target="../ink/ink466.xml"/><Relationship Id="rId58" Type="http://schemas.openxmlformats.org/officeDocument/2006/relationships/image" Target="../media/image476.png"/><Relationship Id="rId79" Type="http://schemas.openxmlformats.org/officeDocument/2006/relationships/customXml" Target="../ink/ink487.xml"/><Relationship Id="rId102" Type="http://schemas.openxmlformats.org/officeDocument/2006/relationships/image" Target="../media/image498.png"/><Relationship Id="rId123" Type="http://schemas.openxmlformats.org/officeDocument/2006/relationships/customXml" Target="../ink/ink509.xml"/><Relationship Id="rId144" Type="http://schemas.openxmlformats.org/officeDocument/2006/relationships/image" Target="../media/image520.png"/><Relationship Id="rId90" Type="http://schemas.openxmlformats.org/officeDocument/2006/relationships/image" Target="../media/image492.png"/><Relationship Id="rId165" Type="http://schemas.openxmlformats.org/officeDocument/2006/relationships/customXml" Target="../ink/ink530.xml"/><Relationship Id="rId186" Type="http://schemas.openxmlformats.org/officeDocument/2006/relationships/image" Target="../media/image541.png"/><Relationship Id="rId211" Type="http://schemas.openxmlformats.org/officeDocument/2006/relationships/customXml" Target="../ink/ink553.xml"/><Relationship Id="rId232" Type="http://schemas.openxmlformats.org/officeDocument/2006/relationships/image" Target="../media/image564.png"/><Relationship Id="rId253" Type="http://schemas.openxmlformats.org/officeDocument/2006/relationships/customXml" Target="../ink/ink574.xml"/><Relationship Id="rId27" Type="http://schemas.openxmlformats.org/officeDocument/2006/relationships/customXml" Target="../ink/ink461.xml"/><Relationship Id="rId48" Type="http://schemas.openxmlformats.org/officeDocument/2006/relationships/image" Target="../media/image471.png"/><Relationship Id="rId69" Type="http://schemas.openxmlformats.org/officeDocument/2006/relationships/customXml" Target="../ink/ink482.xml"/><Relationship Id="rId113" Type="http://schemas.openxmlformats.org/officeDocument/2006/relationships/customXml" Target="../ink/ink504.xml"/><Relationship Id="rId134" Type="http://schemas.openxmlformats.org/officeDocument/2006/relationships/image" Target="../media/image515.png"/><Relationship Id="rId80" Type="http://schemas.openxmlformats.org/officeDocument/2006/relationships/image" Target="../media/image487.png"/><Relationship Id="rId155" Type="http://schemas.openxmlformats.org/officeDocument/2006/relationships/customXml" Target="../ink/ink525.xml"/><Relationship Id="rId176" Type="http://schemas.openxmlformats.org/officeDocument/2006/relationships/image" Target="../media/image536.png"/><Relationship Id="rId197" Type="http://schemas.openxmlformats.org/officeDocument/2006/relationships/customXml" Target="../ink/ink546.xml"/><Relationship Id="rId201" Type="http://schemas.openxmlformats.org/officeDocument/2006/relationships/customXml" Target="../ink/ink548.xml"/><Relationship Id="rId222" Type="http://schemas.openxmlformats.org/officeDocument/2006/relationships/image" Target="../media/image559.png"/><Relationship Id="rId243" Type="http://schemas.openxmlformats.org/officeDocument/2006/relationships/customXml" Target="../ink/ink569.xml"/><Relationship Id="rId264" Type="http://schemas.openxmlformats.org/officeDocument/2006/relationships/image" Target="../media/image580.png"/><Relationship Id="rId17" Type="http://schemas.openxmlformats.org/officeDocument/2006/relationships/customXml" Target="../ink/ink456.xml"/><Relationship Id="rId38" Type="http://schemas.openxmlformats.org/officeDocument/2006/relationships/image" Target="../media/image466.png"/><Relationship Id="rId59" Type="http://schemas.openxmlformats.org/officeDocument/2006/relationships/customXml" Target="../ink/ink477.xml"/><Relationship Id="rId103" Type="http://schemas.openxmlformats.org/officeDocument/2006/relationships/customXml" Target="../ink/ink499.xml"/><Relationship Id="rId124" Type="http://schemas.openxmlformats.org/officeDocument/2006/relationships/image" Target="../media/image509.png"/><Relationship Id="rId70" Type="http://schemas.openxmlformats.org/officeDocument/2006/relationships/image" Target="../media/image482.png"/><Relationship Id="rId91" Type="http://schemas.openxmlformats.org/officeDocument/2006/relationships/customXml" Target="../ink/ink493.xml"/><Relationship Id="rId145" Type="http://schemas.openxmlformats.org/officeDocument/2006/relationships/customXml" Target="../ink/ink520.xml"/><Relationship Id="rId166" Type="http://schemas.openxmlformats.org/officeDocument/2006/relationships/image" Target="../media/image531.png"/><Relationship Id="rId187" Type="http://schemas.openxmlformats.org/officeDocument/2006/relationships/customXml" Target="../ink/ink541.xml"/><Relationship Id="rId1" Type="http://schemas.openxmlformats.org/officeDocument/2006/relationships/slideLayout" Target="../slideLayouts/slideLayout7.xml"/><Relationship Id="rId212" Type="http://schemas.openxmlformats.org/officeDocument/2006/relationships/image" Target="../media/image554.png"/><Relationship Id="rId233" Type="http://schemas.openxmlformats.org/officeDocument/2006/relationships/customXml" Target="../ink/ink564.xml"/><Relationship Id="rId254" Type="http://schemas.openxmlformats.org/officeDocument/2006/relationships/image" Target="../media/image575.png"/><Relationship Id="rId28" Type="http://schemas.openxmlformats.org/officeDocument/2006/relationships/image" Target="../media/image461.png"/><Relationship Id="rId49" Type="http://schemas.openxmlformats.org/officeDocument/2006/relationships/customXml" Target="../ink/ink472.xml"/><Relationship Id="rId114" Type="http://schemas.openxmlformats.org/officeDocument/2006/relationships/image" Target="../media/image504.png"/><Relationship Id="rId60" Type="http://schemas.openxmlformats.org/officeDocument/2006/relationships/image" Target="../media/image477.png"/><Relationship Id="rId81" Type="http://schemas.openxmlformats.org/officeDocument/2006/relationships/customXml" Target="../ink/ink488.xml"/><Relationship Id="rId135" Type="http://schemas.openxmlformats.org/officeDocument/2006/relationships/customXml" Target="../ink/ink515.xml"/><Relationship Id="rId156" Type="http://schemas.openxmlformats.org/officeDocument/2006/relationships/image" Target="../media/image526.png"/><Relationship Id="rId177" Type="http://schemas.openxmlformats.org/officeDocument/2006/relationships/customXml" Target="../ink/ink536.xml"/><Relationship Id="rId198" Type="http://schemas.openxmlformats.org/officeDocument/2006/relationships/image" Target="../media/image547.png"/><Relationship Id="rId202" Type="http://schemas.openxmlformats.org/officeDocument/2006/relationships/image" Target="../media/image549.png"/><Relationship Id="rId223" Type="http://schemas.openxmlformats.org/officeDocument/2006/relationships/customXml" Target="../ink/ink559.xml"/><Relationship Id="rId244" Type="http://schemas.openxmlformats.org/officeDocument/2006/relationships/image" Target="../media/image570.png"/><Relationship Id="rId18" Type="http://schemas.openxmlformats.org/officeDocument/2006/relationships/image" Target="../media/image456.png"/><Relationship Id="rId39" Type="http://schemas.openxmlformats.org/officeDocument/2006/relationships/customXml" Target="../ink/ink467.xml"/><Relationship Id="rId265" Type="http://schemas.openxmlformats.org/officeDocument/2006/relationships/customXml" Target="../ink/ink580.xml"/><Relationship Id="rId50" Type="http://schemas.openxmlformats.org/officeDocument/2006/relationships/image" Target="../media/image472.png"/><Relationship Id="rId104" Type="http://schemas.openxmlformats.org/officeDocument/2006/relationships/image" Target="../media/image499.png"/><Relationship Id="rId125" Type="http://schemas.openxmlformats.org/officeDocument/2006/relationships/customXml" Target="../ink/ink510.xml"/><Relationship Id="rId146" Type="http://schemas.openxmlformats.org/officeDocument/2006/relationships/image" Target="../media/image521.png"/><Relationship Id="rId167" Type="http://schemas.openxmlformats.org/officeDocument/2006/relationships/customXml" Target="../ink/ink531.xml"/><Relationship Id="rId188" Type="http://schemas.openxmlformats.org/officeDocument/2006/relationships/image" Target="../media/image542.png"/><Relationship Id="rId71" Type="http://schemas.openxmlformats.org/officeDocument/2006/relationships/customXml" Target="../ink/ink483.xml"/><Relationship Id="rId92" Type="http://schemas.openxmlformats.org/officeDocument/2006/relationships/image" Target="../media/image493.png"/><Relationship Id="rId213" Type="http://schemas.openxmlformats.org/officeDocument/2006/relationships/customXml" Target="../ink/ink554.xml"/><Relationship Id="rId234" Type="http://schemas.openxmlformats.org/officeDocument/2006/relationships/image" Target="../media/image565.png"/><Relationship Id="rId2" Type="http://schemas.openxmlformats.org/officeDocument/2006/relationships/notesSlide" Target="../notesSlides/notesSlide3.xml"/><Relationship Id="rId29" Type="http://schemas.openxmlformats.org/officeDocument/2006/relationships/customXml" Target="../ink/ink462.xml"/><Relationship Id="rId255" Type="http://schemas.openxmlformats.org/officeDocument/2006/relationships/customXml" Target="../ink/ink575.xml"/><Relationship Id="rId40" Type="http://schemas.openxmlformats.org/officeDocument/2006/relationships/image" Target="../media/image467.png"/><Relationship Id="rId115" Type="http://schemas.openxmlformats.org/officeDocument/2006/relationships/customXml" Target="../ink/ink505.xml"/><Relationship Id="rId136" Type="http://schemas.openxmlformats.org/officeDocument/2006/relationships/image" Target="../media/image516.png"/><Relationship Id="rId157" Type="http://schemas.openxmlformats.org/officeDocument/2006/relationships/customXml" Target="../ink/ink526.xml"/><Relationship Id="rId178" Type="http://schemas.openxmlformats.org/officeDocument/2006/relationships/image" Target="../media/image537.png"/><Relationship Id="rId61" Type="http://schemas.openxmlformats.org/officeDocument/2006/relationships/customXml" Target="../ink/ink478.xml"/><Relationship Id="rId82" Type="http://schemas.openxmlformats.org/officeDocument/2006/relationships/image" Target="../media/image488.png"/><Relationship Id="rId199" Type="http://schemas.openxmlformats.org/officeDocument/2006/relationships/customXml" Target="../ink/ink547.xml"/><Relationship Id="rId203" Type="http://schemas.openxmlformats.org/officeDocument/2006/relationships/customXml" Target="../ink/ink549.xml"/><Relationship Id="rId19" Type="http://schemas.openxmlformats.org/officeDocument/2006/relationships/customXml" Target="../ink/ink457.xml"/><Relationship Id="rId224" Type="http://schemas.openxmlformats.org/officeDocument/2006/relationships/image" Target="../media/image560.png"/><Relationship Id="rId245" Type="http://schemas.openxmlformats.org/officeDocument/2006/relationships/customXml" Target="../ink/ink570.xml"/><Relationship Id="rId266" Type="http://schemas.openxmlformats.org/officeDocument/2006/relationships/image" Target="../media/image581.png"/><Relationship Id="rId30" Type="http://schemas.openxmlformats.org/officeDocument/2006/relationships/image" Target="../media/image462.png"/><Relationship Id="rId105" Type="http://schemas.openxmlformats.org/officeDocument/2006/relationships/customXml" Target="../ink/ink500.xml"/><Relationship Id="rId126" Type="http://schemas.openxmlformats.org/officeDocument/2006/relationships/image" Target="../media/image511.png"/><Relationship Id="rId147" Type="http://schemas.openxmlformats.org/officeDocument/2006/relationships/customXml" Target="../ink/ink521.xml"/><Relationship Id="rId168" Type="http://schemas.openxmlformats.org/officeDocument/2006/relationships/image" Target="../media/image532.png"/><Relationship Id="rId51" Type="http://schemas.openxmlformats.org/officeDocument/2006/relationships/customXml" Target="../ink/ink473.xml"/><Relationship Id="rId72" Type="http://schemas.openxmlformats.org/officeDocument/2006/relationships/image" Target="../media/image483.png"/><Relationship Id="rId93" Type="http://schemas.openxmlformats.org/officeDocument/2006/relationships/customXml" Target="../ink/ink494.xml"/><Relationship Id="rId189" Type="http://schemas.openxmlformats.org/officeDocument/2006/relationships/customXml" Target="../ink/ink542.xml"/><Relationship Id="rId3" Type="http://schemas.openxmlformats.org/officeDocument/2006/relationships/image" Target="../media/image4300.png"/><Relationship Id="rId214" Type="http://schemas.openxmlformats.org/officeDocument/2006/relationships/image" Target="../media/image555.png"/><Relationship Id="rId235" Type="http://schemas.openxmlformats.org/officeDocument/2006/relationships/customXml" Target="../ink/ink565.xml"/><Relationship Id="rId256" Type="http://schemas.openxmlformats.org/officeDocument/2006/relationships/image" Target="../media/image576.png"/><Relationship Id="rId116" Type="http://schemas.openxmlformats.org/officeDocument/2006/relationships/image" Target="../media/image505.png"/><Relationship Id="rId137" Type="http://schemas.openxmlformats.org/officeDocument/2006/relationships/customXml" Target="../ink/ink516.xml"/><Relationship Id="rId158" Type="http://schemas.openxmlformats.org/officeDocument/2006/relationships/image" Target="../media/image527.png"/><Relationship Id="rId20" Type="http://schemas.openxmlformats.org/officeDocument/2006/relationships/image" Target="../media/image457.png"/><Relationship Id="rId41" Type="http://schemas.openxmlformats.org/officeDocument/2006/relationships/customXml" Target="../ink/ink468.xml"/><Relationship Id="rId62" Type="http://schemas.openxmlformats.org/officeDocument/2006/relationships/image" Target="../media/image478.png"/><Relationship Id="rId83" Type="http://schemas.openxmlformats.org/officeDocument/2006/relationships/customXml" Target="../ink/ink489.xml"/><Relationship Id="rId179" Type="http://schemas.openxmlformats.org/officeDocument/2006/relationships/customXml" Target="../ink/ink537.xml"/><Relationship Id="rId190" Type="http://schemas.openxmlformats.org/officeDocument/2006/relationships/image" Target="../media/image543.png"/><Relationship Id="rId204" Type="http://schemas.openxmlformats.org/officeDocument/2006/relationships/image" Target="../media/image550.png"/><Relationship Id="rId225" Type="http://schemas.openxmlformats.org/officeDocument/2006/relationships/customXml" Target="../ink/ink560.xml"/><Relationship Id="rId246" Type="http://schemas.openxmlformats.org/officeDocument/2006/relationships/image" Target="../media/image571.png"/><Relationship Id="rId267" Type="http://schemas.openxmlformats.org/officeDocument/2006/relationships/customXml" Target="../ink/ink581.xml"/><Relationship Id="rId106" Type="http://schemas.openxmlformats.org/officeDocument/2006/relationships/image" Target="../media/image500.png"/><Relationship Id="rId127" Type="http://schemas.openxmlformats.org/officeDocument/2006/relationships/customXml" Target="../ink/ink511.xml"/><Relationship Id="rId10" Type="http://schemas.openxmlformats.org/officeDocument/2006/relationships/image" Target="../media/image452.png"/><Relationship Id="rId31" Type="http://schemas.openxmlformats.org/officeDocument/2006/relationships/customXml" Target="../ink/ink463.xml"/><Relationship Id="rId52" Type="http://schemas.openxmlformats.org/officeDocument/2006/relationships/image" Target="../media/image473.png"/><Relationship Id="rId73" Type="http://schemas.openxmlformats.org/officeDocument/2006/relationships/customXml" Target="../ink/ink484.xml"/><Relationship Id="rId94" Type="http://schemas.openxmlformats.org/officeDocument/2006/relationships/image" Target="../media/image494.png"/><Relationship Id="rId148" Type="http://schemas.openxmlformats.org/officeDocument/2006/relationships/image" Target="../media/image522.png"/><Relationship Id="rId169" Type="http://schemas.openxmlformats.org/officeDocument/2006/relationships/customXml" Target="../ink/ink532.xml"/><Relationship Id="rId4" Type="http://schemas.openxmlformats.org/officeDocument/2006/relationships/image" Target="../media/image510.png"/><Relationship Id="rId180" Type="http://schemas.openxmlformats.org/officeDocument/2006/relationships/image" Target="../media/image538.png"/><Relationship Id="rId215" Type="http://schemas.openxmlformats.org/officeDocument/2006/relationships/customXml" Target="../ink/ink555.xml"/><Relationship Id="rId236" Type="http://schemas.openxmlformats.org/officeDocument/2006/relationships/image" Target="../media/image566.png"/><Relationship Id="rId257" Type="http://schemas.openxmlformats.org/officeDocument/2006/relationships/customXml" Target="../ink/ink576.xml"/><Relationship Id="rId42" Type="http://schemas.openxmlformats.org/officeDocument/2006/relationships/image" Target="../media/image468.png"/><Relationship Id="rId84" Type="http://schemas.openxmlformats.org/officeDocument/2006/relationships/image" Target="../media/image489.png"/><Relationship Id="rId138" Type="http://schemas.openxmlformats.org/officeDocument/2006/relationships/image" Target="../media/image517.png"/><Relationship Id="rId191" Type="http://schemas.openxmlformats.org/officeDocument/2006/relationships/customXml" Target="../ink/ink543.xml"/><Relationship Id="rId205" Type="http://schemas.openxmlformats.org/officeDocument/2006/relationships/customXml" Target="../ink/ink550.xml"/><Relationship Id="rId247" Type="http://schemas.openxmlformats.org/officeDocument/2006/relationships/customXml" Target="../ink/ink571.xml"/><Relationship Id="rId107" Type="http://schemas.openxmlformats.org/officeDocument/2006/relationships/customXml" Target="../ink/ink501.xml"/></Relationships>
</file>

<file path=ppt/slides/_rels/slide4.xml.rels><?xml version="1.0" encoding="UTF-8" standalone="yes"?>
<Relationships xmlns="http://schemas.openxmlformats.org/package/2006/relationships"><Relationship Id="rId117" Type="http://schemas.openxmlformats.org/officeDocument/2006/relationships/customXml" Target="../ink/ink641.xml"/><Relationship Id="rId21" Type="http://schemas.openxmlformats.org/officeDocument/2006/relationships/customXml" Target="../ink/ink593.xml"/><Relationship Id="rId42" Type="http://schemas.openxmlformats.org/officeDocument/2006/relationships/image" Target="../media/image604.png"/><Relationship Id="rId63" Type="http://schemas.openxmlformats.org/officeDocument/2006/relationships/customXml" Target="../ink/ink614.xml"/><Relationship Id="rId84" Type="http://schemas.openxmlformats.org/officeDocument/2006/relationships/image" Target="../media/image626.png"/><Relationship Id="rId138" Type="http://schemas.openxmlformats.org/officeDocument/2006/relationships/image" Target="../media/image652.png"/><Relationship Id="rId159" Type="http://schemas.openxmlformats.org/officeDocument/2006/relationships/customXml" Target="../ink/ink662.xml"/><Relationship Id="rId170" Type="http://schemas.openxmlformats.org/officeDocument/2006/relationships/image" Target="../media/image668.png"/><Relationship Id="rId191" Type="http://schemas.openxmlformats.org/officeDocument/2006/relationships/customXml" Target="../ink/ink678.xml"/><Relationship Id="rId107" Type="http://schemas.openxmlformats.org/officeDocument/2006/relationships/customXml" Target="../ink/ink636.xml"/><Relationship Id="rId11" Type="http://schemas.openxmlformats.org/officeDocument/2006/relationships/customXml" Target="../ink/ink588.xml"/><Relationship Id="rId32" Type="http://schemas.openxmlformats.org/officeDocument/2006/relationships/image" Target="../media/image599.png"/><Relationship Id="rId53" Type="http://schemas.openxmlformats.org/officeDocument/2006/relationships/customXml" Target="../ink/ink609.xml"/><Relationship Id="rId74" Type="http://schemas.openxmlformats.org/officeDocument/2006/relationships/image" Target="../media/image621.png"/><Relationship Id="rId128" Type="http://schemas.openxmlformats.org/officeDocument/2006/relationships/image" Target="../media/image647.png"/><Relationship Id="rId149" Type="http://schemas.openxmlformats.org/officeDocument/2006/relationships/customXml" Target="../ink/ink657.xml"/><Relationship Id="rId5" Type="http://schemas.openxmlformats.org/officeDocument/2006/relationships/customXml" Target="../ink/ink585.xml"/><Relationship Id="rId95" Type="http://schemas.openxmlformats.org/officeDocument/2006/relationships/customXml" Target="../ink/ink630.xml"/><Relationship Id="rId160" Type="http://schemas.openxmlformats.org/officeDocument/2006/relationships/image" Target="../media/image663.png"/><Relationship Id="rId181" Type="http://schemas.openxmlformats.org/officeDocument/2006/relationships/customXml" Target="../ink/ink673.xml"/><Relationship Id="rId22" Type="http://schemas.openxmlformats.org/officeDocument/2006/relationships/image" Target="../media/image594.png"/><Relationship Id="rId43" Type="http://schemas.openxmlformats.org/officeDocument/2006/relationships/customXml" Target="../ink/ink604.xml"/><Relationship Id="rId64" Type="http://schemas.openxmlformats.org/officeDocument/2006/relationships/image" Target="../media/image615.png"/><Relationship Id="rId118" Type="http://schemas.openxmlformats.org/officeDocument/2006/relationships/image" Target="../media/image642.png"/><Relationship Id="rId139" Type="http://schemas.openxmlformats.org/officeDocument/2006/relationships/customXml" Target="../ink/ink652.xml"/><Relationship Id="rId85" Type="http://schemas.openxmlformats.org/officeDocument/2006/relationships/customXml" Target="../ink/ink625.xml"/><Relationship Id="rId150" Type="http://schemas.openxmlformats.org/officeDocument/2006/relationships/image" Target="../media/image658.png"/><Relationship Id="rId171" Type="http://schemas.openxmlformats.org/officeDocument/2006/relationships/customXml" Target="../ink/ink668.xml"/><Relationship Id="rId192" Type="http://schemas.openxmlformats.org/officeDocument/2006/relationships/image" Target="../media/image679.png"/><Relationship Id="rId12" Type="http://schemas.openxmlformats.org/officeDocument/2006/relationships/image" Target="../media/image589.png"/><Relationship Id="rId33" Type="http://schemas.openxmlformats.org/officeDocument/2006/relationships/customXml" Target="../ink/ink599.xml"/><Relationship Id="rId108" Type="http://schemas.openxmlformats.org/officeDocument/2006/relationships/image" Target="../media/image637.png"/><Relationship Id="rId129" Type="http://schemas.openxmlformats.org/officeDocument/2006/relationships/customXml" Target="../ink/ink647.xml"/><Relationship Id="rId54" Type="http://schemas.openxmlformats.org/officeDocument/2006/relationships/image" Target="../media/image610.png"/><Relationship Id="rId75" Type="http://schemas.openxmlformats.org/officeDocument/2006/relationships/customXml" Target="../ink/ink620.xml"/><Relationship Id="rId96" Type="http://schemas.openxmlformats.org/officeDocument/2006/relationships/image" Target="../media/image632.png"/><Relationship Id="rId140" Type="http://schemas.openxmlformats.org/officeDocument/2006/relationships/image" Target="../media/image653.png"/><Relationship Id="rId161" Type="http://schemas.openxmlformats.org/officeDocument/2006/relationships/customXml" Target="../ink/ink663.xml"/><Relationship Id="rId182" Type="http://schemas.openxmlformats.org/officeDocument/2006/relationships/image" Target="../media/image674.png"/><Relationship Id="rId6" Type="http://schemas.openxmlformats.org/officeDocument/2006/relationships/image" Target="../media/image586.png"/><Relationship Id="rId23" Type="http://schemas.openxmlformats.org/officeDocument/2006/relationships/customXml" Target="../ink/ink594.xml"/><Relationship Id="rId119" Type="http://schemas.openxmlformats.org/officeDocument/2006/relationships/customXml" Target="../ink/ink642.xml"/><Relationship Id="rId44" Type="http://schemas.openxmlformats.org/officeDocument/2006/relationships/image" Target="../media/image605.png"/><Relationship Id="rId65" Type="http://schemas.openxmlformats.org/officeDocument/2006/relationships/customXml" Target="../ink/ink615.xml"/><Relationship Id="rId86" Type="http://schemas.openxmlformats.org/officeDocument/2006/relationships/image" Target="../media/image627.png"/><Relationship Id="rId130" Type="http://schemas.openxmlformats.org/officeDocument/2006/relationships/image" Target="../media/image648.png"/><Relationship Id="rId151" Type="http://schemas.openxmlformats.org/officeDocument/2006/relationships/customXml" Target="../ink/ink658.xml"/><Relationship Id="rId172" Type="http://schemas.openxmlformats.org/officeDocument/2006/relationships/image" Target="../media/image669.png"/><Relationship Id="rId193" Type="http://schemas.openxmlformats.org/officeDocument/2006/relationships/customXml" Target="../ink/ink679.xml"/><Relationship Id="rId13" Type="http://schemas.openxmlformats.org/officeDocument/2006/relationships/customXml" Target="../ink/ink589.xml"/><Relationship Id="rId109" Type="http://schemas.openxmlformats.org/officeDocument/2006/relationships/customXml" Target="../ink/ink637.xml"/><Relationship Id="rId34" Type="http://schemas.openxmlformats.org/officeDocument/2006/relationships/image" Target="../media/image600.png"/><Relationship Id="rId55" Type="http://schemas.openxmlformats.org/officeDocument/2006/relationships/customXml" Target="../ink/ink610.xml"/><Relationship Id="rId76" Type="http://schemas.openxmlformats.org/officeDocument/2006/relationships/image" Target="../media/image622.png"/><Relationship Id="rId97" Type="http://schemas.openxmlformats.org/officeDocument/2006/relationships/customXml" Target="../ink/ink631.xml"/><Relationship Id="rId120" Type="http://schemas.openxmlformats.org/officeDocument/2006/relationships/image" Target="../media/image643.png"/><Relationship Id="rId141" Type="http://schemas.openxmlformats.org/officeDocument/2006/relationships/customXml" Target="../ink/ink653.xml"/><Relationship Id="rId7" Type="http://schemas.openxmlformats.org/officeDocument/2006/relationships/customXml" Target="../ink/ink586.xml"/><Relationship Id="rId71" Type="http://schemas.openxmlformats.org/officeDocument/2006/relationships/customXml" Target="../ink/ink618.xml"/><Relationship Id="rId92" Type="http://schemas.openxmlformats.org/officeDocument/2006/relationships/image" Target="../media/image630.png"/><Relationship Id="rId162" Type="http://schemas.openxmlformats.org/officeDocument/2006/relationships/image" Target="../media/image664.png"/><Relationship Id="rId183" Type="http://schemas.openxmlformats.org/officeDocument/2006/relationships/customXml" Target="../ink/ink674.xml"/><Relationship Id="rId2" Type="http://schemas.openxmlformats.org/officeDocument/2006/relationships/notesSlide" Target="../notesSlides/notesSlide4.xml"/><Relationship Id="rId29" Type="http://schemas.openxmlformats.org/officeDocument/2006/relationships/customXml" Target="../ink/ink597.xml"/><Relationship Id="rId24" Type="http://schemas.openxmlformats.org/officeDocument/2006/relationships/image" Target="../media/image595.png"/><Relationship Id="rId40" Type="http://schemas.openxmlformats.org/officeDocument/2006/relationships/image" Target="../media/image603.png"/><Relationship Id="rId45" Type="http://schemas.openxmlformats.org/officeDocument/2006/relationships/customXml" Target="../ink/ink605.xml"/><Relationship Id="rId66" Type="http://schemas.openxmlformats.org/officeDocument/2006/relationships/image" Target="../media/image616.png"/><Relationship Id="rId87" Type="http://schemas.openxmlformats.org/officeDocument/2006/relationships/customXml" Target="../ink/ink626.xml"/><Relationship Id="rId110" Type="http://schemas.openxmlformats.org/officeDocument/2006/relationships/image" Target="../media/image638.png"/><Relationship Id="rId115" Type="http://schemas.openxmlformats.org/officeDocument/2006/relationships/customXml" Target="../ink/ink640.xml"/><Relationship Id="rId131" Type="http://schemas.openxmlformats.org/officeDocument/2006/relationships/customXml" Target="../ink/ink648.xml"/><Relationship Id="rId136" Type="http://schemas.openxmlformats.org/officeDocument/2006/relationships/image" Target="../media/image651.png"/><Relationship Id="rId157" Type="http://schemas.openxmlformats.org/officeDocument/2006/relationships/customXml" Target="../ink/ink661.xml"/><Relationship Id="rId178" Type="http://schemas.openxmlformats.org/officeDocument/2006/relationships/image" Target="../media/image672.png"/><Relationship Id="rId61" Type="http://schemas.openxmlformats.org/officeDocument/2006/relationships/customXml" Target="../ink/ink613.xml"/><Relationship Id="rId82" Type="http://schemas.openxmlformats.org/officeDocument/2006/relationships/image" Target="../media/image625.png"/><Relationship Id="rId152" Type="http://schemas.openxmlformats.org/officeDocument/2006/relationships/image" Target="../media/image659.png"/><Relationship Id="rId173" Type="http://schemas.openxmlformats.org/officeDocument/2006/relationships/customXml" Target="../ink/ink669.xml"/><Relationship Id="rId194" Type="http://schemas.openxmlformats.org/officeDocument/2006/relationships/image" Target="../media/image680.png"/><Relationship Id="rId199" Type="http://schemas.openxmlformats.org/officeDocument/2006/relationships/customXml" Target="../ink/ink682.xml"/><Relationship Id="rId19" Type="http://schemas.openxmlformats.org/officeDocument/2006/relationships/customXml" Target="../ink/ink592.xml"/><Relationship Id="rId14" Type="http://schemas.openxmlformats.org/officeDocument/2006/relationships/image" Target="../media/image590.png"/><Relationship Id="rId30" Type="http://schemas.openxmlformats.org/officeDocument/2006/relationships/image" Target="../media/image598.png"/><Relationship Id="rId35" Type="http://schemas.openxmlformats.org/officeDocument/2006/relationships/customXml" Target="../ink/ink600.xml"/><Relationship Id="rId56" Type="http://schemas.openxmlformats.org/officeDocument/2006/relationships/image" Target="../media/image611.png"/><Relationship Id="rId77" Type="http://schemas.openxmlformats.org/officeDocument/2006/relationships/customXml" Target="../ink/ink621.xml"/><Relationship Id="rId100" Type="http://schemas.openxmlformats.org/officeDocument/2006/relationships/image" Target="../media/image634.png"/><Relationship Id="rId105" Type="http://schemas.openxmlformats.org/officeDocument/2006/relationships/customXml" Target="../ink/ink635.xml"/><Relationship Id="rId126" Type="http://schemas.openxmlformats.org/officeDocument/2006/relationships/image" Target="../media/image646.png"/><Relationship Id="rId147" Type="http://schemas.openxmlformats.org/officeDocument/2006/relationships/customXml" Target="../ink/ink656.xml"/><Relationship Id="rId168" Type="http://schemas.openxmlformats.org/officeDocument/2006/relationships/image" Target="../media/image667.png"/><Relationship Id="rId8" Type="http://schemas.openxmlformats.org/officeDocument/2006/relationships/image" Target="../media/image587.png"/><Relationship Id="rId51" Type="http://schemas.openxmlformats.org/officeDocument/2006/relationships/customXml" Target="../ink/ink608.xml"/><Relationship Id="rId72" Type="http://schemas.openxmlformats.org/officeDocument/2006/relationships/image" Target="../media/image619.png"/><Relationship Id="rId93" Type="http://schemas.openxmlformats.org/officeDocument/2006/relationships/customXml" Target="../ink/ink629.xml"/><Relationship Id="rId98" Type="http://schemas.openxmlformats.org/officeDocument/2006/relationships/image" Target="../media/image633.png"/><Relationship Id="rId121" Type="http://schemas.openxmlformats.org/officeDocument/2006/relationships/customXml" Target="../ink/ink643.xml"/><Relationship Id="rId142" Type="http://schemas.openxmlformats.org/officeDocument/2006/relationships/image" Target="../media/image654.png"/><Relationship Id="rId163" Type="http://schemas.openxmlformats.org/officeDocument/2006/relationships/customXml" Target="../ink/ink664.xml"/><Relationship Id="rId184" Type="http://schemas.openxmlformats.org/officeDocument/2006/relationships/image" Target="../media/image675.png"/><Relationship Id="rId189" Type="http://schemas.openxmlformats.org/officeDocument/2006/relationships/customXml" Target="../ink/ink677.xml"/><Relationship Id="rId3" Type="http://schemas.openxmlformats.org/officeDocument/2006/relationships/customXml" Target="../ink/ink584.xml"/><Relationship Id="rId25" Type="http://schemas.openxmlformats.org/officeDocument/2006/relationships/customXml" Target="../ink/ink595.xml"/><Relationship Id="rId46" Type="http://schemas.openxmlformats.org/officeDocument/2006/relationships/image" Target="../media/image606.png"/><Relationship Id="rId67" Type="http://schemas.openxmlformats.org/officeDocument/2006/relationships/customXml" Target="../ink/ink616.xml"/><Relationship Id="rId116" Type="http://schemas.openxmlformats.org/officeDocument/2006/relationships/image" Target="../media/image641.png"/><Relationship Id="rId137" Type="http://schemas.openxmlformats.org/officeDocument/2006/relationships/customXml" Target="../ink/ink651.xml"/><Relationship Id="rId158" Type="http://schemas.openxmlformats.org/officeDocument/2006/relationships/image" Target="../media/image662.png"/><Relationship Id="rId20" Type="http://schemas.openxmlformats.org/officeDocument/2006/relationships/image" Target="../media/image593.png"/><Relationship Id="rId41" Type="http://schemas.openxmlformats.org/officeDocument/2006/relationships/customXml" Target="../ink/ink603.xml"/><Relationship Id="rId62" Type="http://schemas.openxmlformats.org/officeDocument/2006/relationships/image" Target="../media/image614.png"/><Relationship Id="rId83" Type="http://schemas.openxmlformats.org/officeDocument/2006/relationships/customXml" Target="../ink/ink624.xml"/><Relationship Id="rId88" Type="http://schemas.openxmlformats.org/officeDocument/2006/relationships/image" Target="../media/image628.png"/><Relationship Id="rId111" Type="http://schemas.openxmlformats.org/officeDocument/2006/relationships/customXml" Target="../ink/ink638.xml"/><Relationship Id="rId132" Type="http://schemas.openxmlformats.org/officeDocument/2006/relationships/image" Target="../media/image649.png"/><Relationship Id="rId153" Type="http://schemas.openxmlformats.org/officeDocument/2006/relationships/customXml" Target="../ink/ink659.xml"/><Relationship Id="rId174" Type="http://schemas.openxmlformats.org/officeDocument/2006/relationships/image" Target="../media/image670.png"/><Relationship Id="rId179" Type="http://schemas.openxmlformats.org/officeDocument/2006/relationships/customXml" Target="../ink/ink672.xml"/><Relationship Id="rId195" Type="http://schemas.openxmlformats.org/officeDocument/2006/relationships/customXml" Target="../ink/ink680.xml"/><Relationship Id="rId190" Type="http://schemas.openxmlformats.org/officeDocument/2006/relationships/image" Target="../media/image678.png"/><Relationship Id="rId15" Type="http://schemas.openxmlformats.org/officeDocument/2006/relationships/customXml" Target="../ink/ink590.xml"/><Relationship Id="rId36" Type="http://schemas.openxmlformats.org/officeDocument/2006/relationships/image" Target="../media/image601.png"/><Relationship Id="rId57" Type="http://schemas.openxmlformats.org/officeDocument/2006/relationships/customXml" Target="../ink/ink611.xml"/><Relationship Id="rId106" Type="http://schemas.openxmlformats.org/officeDocument/2006/relationships/image" Target="../media/image89.png"/><Relationship Id="rId127" Type="http://schemas.openxmlformats.org/officeDocument/2006/relationships/customXml" Target="../ink/ink646.xml"/><Relationship Id="rId10" Type="http://schemas.openxmlformats.org/officeDocument/2006/relationships/image" Target="../media/image588.png"/><Relationship Id="rId31" Type="http://schemas.openxmlformats.org/officeDocument/2006/relationships/customXml" Target="../ink/ink598.xml"/><Relationship Id="rId52" Type="http://schemas.openxmlformats.org/officeDocument/2006/relationships/image" Target="../media/image609.png"/><Relationship Id="rId73" Type="http://schemas.openxmlformats.org/officeDocument/2006/relationships/customXml" Target="../ink/ink619.xml"/><Relationship Id="rId78" Type="http://schemas.openxmlformats.org/officeDocument/2006/relationships/image" Target="../media/image623.png"/><Relationship Id="rId94" Type="http://schemas.openxmlformats.org/officeDocument/2006/relationships/image" Target="../media/image631.png"/><Relationship Id="rId99" Type="http://schemas.openxmlformats.org/officeDocument/2006/relationships/customXml" Target="../ink/ink632.xml"/><Relationship Id="rId101" Type="http://schemas.openxmlformats.org/officeDocument/2006/relationships/customXml" Target="../ink/ink633.xml"/><Relationship Id="rId122" Type="http://schemas.openxmlformats.org/officeDocument/2006/relationships/image" Target="../media/image644.png"/><Relationship Id="rId143" Type="http://schemas.openxmlformats.org/officeDocument/2006/relationships/customXml" Target="../ink/ink654.xml"/><Relationship Id="rId148" Type="http://schemas.openxmlformats.org/officeDocument/2006/relationships/image" Target="../media/image657.png"/><Relationship Id="rId164" Type="http://schemas.openxmlformats.org/officeDocument/2006/relationships/image" Target="../media/image665.png"/><Relationship Id="rId169" Type="http://schemas.openxmlformats.org/officeDocument/2006/relationships/customXml" Target="../ink/ink667.xml"/><Relationship Id="rId185" Type="http://schemas.openxmlformats.org/officeDocument/2006/relationships/customXml" Target="../ink/ink675.xml"/><Relationship Id="rId4" Type="http://schemas.openxmlformats.org/officeDocument/2006/relationships/image" Target="../media/image585.png"/><Relationship Id="rId9" Type="http://schemas.openxmlformats.org/officeDocument/2006/relationships/customXml" Target="../ink/ink587.xml"/><Relationship Id="rId180" Type="http://schemas.openxmlformats.org/officeDocument/2006/relationships/image" Target="../media/image673.png"/><Relationship Id="rId26" Type="http://schemas.openxmlformats.org/officeDocument/2006/relationships/image" Target="../media/image596.png"/><Relationship Id="rId47" Type="http://schemas.openxmlformats.org/officeDocument/2006/relationships/customXml" Target="../ink/ink606.xml"/><Relationship Id="rId68" Type="http://schemas.openxmlformats.org/officeDocument/2006/relationships/image" Target="../media/image617.png"/><Relationship Id="rId89" Type="http://schemas.openxmlformats.org/officeDocument/2006/relationships/customXml" Target="../ink/ink627.xml"/><Relationship Id="rId112" Type="http://schemas.openxmlformats.org/officeDocument/2006/relationships/image" Target="../media/image639.png"/><Relationship Id="rId133" Type="http://schemas.openxmlformats.org/officeDocument/2006/relationships/customXml" Target="../ink/ink649.xml"/><Relationship Id="rId154" Type="http://schemas.openxmlformats.org/officeDocument/2006/relationships/image" Target="../media/image660.png"/><Relationship Id="rId175" Type="http://schemas.openxmlformats.org/officeDocument/2006/relationships/customXml" Target="../ink/ink670.xml"/><Relationship Id="rId196" Type="http://schemas.openxmlformats.org/officeDocument/2006/relationships/image" Target="../media/image681.png"/><Relationship Id="rId200" Type="http://schemas.openxmlformats.org/officeDocument/2006/relationships/image" Target="../media/image683.png"/><Relationship Id="rId16" Type="http://schemas.openxmlformats.org/officeDocument/2006/relationships/image" Target="../media/image591.png"/><Relationship Id="rId37" Type="http://schemas.openxmlformats.org/officeDocument/2006/relationships/customXml" Target="../ink/ink601.xml"/><Relationship Id="rId58" Type="http://schemas.openxmlformats.org/officeDocument/2006/relationships/image" Target="../media/image612.png"/><Relationship Id="rId79" Type="http://schemas.openxmlformats.org/officeDocument/2006/relationships/customXml" Target="../ink/ink622.xml"/><Relationship Id="rId102" Type="http://schemas.openxmlformats.org/officeDocument/2006/relationships/image" Target="../media/image635.png"/><Relationship Id="rId123" Type="http://schemas.openxmlformats.org/officeDocument/2006/relationships/customXml" Target="../ink/ink644.xml"/><Relationship Id="rId144" Type="http://schemas.openxmlformats.org/officeDocument/2006/relationships/image" Target="../media/image655.png"/><Relationship Id="rId90" Type="http://schemas.openxmlformats.org/officeDocument/2006/relationships/image" Target="../media/image629.png"/><Relationship Id="rId165" Type="http://schemas.openxmlformats.org/officeDocument/2006/relationships/customXml" Target="../ink/ink665.xml"/><Relationship Id="rId186" Type="http://schemas.openxmlformats.org/officeDocument/2006/relationships/image" Target="../media/image676.png"/><Relationship Id="rId27" Type="http://schemas.openxmlformats.org/officeDocument/2006/relationships/customXml" Target="../ink/ink596.xml"/><Relationship Id="rId48" Type="http://schemas.openxmlformats.org/officeDocument/2006/relationships/image" Target="../media/image607.png"/><Relationship Id="rId69" Type="http://schemas.openxmlformats.org/officeDocument/2006/relationships/customXml" Target="../ink/ink617.xml"/><Relationship Id="rId113" Type="http://schemas.openxmlformats.org/officeDocument/2006/relationships/customXml" Target="../ink/ink639.xml"/><Relationship Id="rId134" Type="http://schemas.openxmlformats.org/officeDocument/2006/relationships/image" Target="../media/image650.png"/><Relationship Id="rId80" Type="http://schemas.openxmlformats.org/officeDocument/2006/relationships/image" Target="../media/image624.png"/><Relationship Id="rId155" Type="http://schemas.openxmlformats.org/officeDocument/2006/relationships/customXml" Target="../ink/ink660.xml"/><Relationship Id="rId176" Type="http://schemas.openxmlformats.org/officeDocument/2006/relationships/image" Target="../media/image671.png"/><Relationship Id="rId197" Type="http://schemas.openxmlformats.org/officeDocument/2006/relationships/customXml" Target="../ink/ink681.xml"/><Relationship Id="rId17" Type="http://schemas.openxmlformats.org/officeDocument/2006/relationships/customXml" Target="../ink/ink591.xml"/><Relationship Id="rId38" Type="http://schemas.openxmlformats.org/officeDocument/2006/relationships/image" Target="../media/image602.png"/><Relationship Id="rId59" Type="http://schemas.openxmlformats.org/officeDocument/2006/relationships/customXml" Target="../ink/ink612.xml"/><Relationship Id="rId103" Type="http://schemas.openxmlformats.org/officeDocument/2006/relationships/customXml" Target="../ink/ink634.xml"/><Relationship Id="rId124" Type="http://schemas.openxmlformats.org/officeDocument/2006/relationships/image" Target="../media/image645.png"/><Relationship Id="rId70" Type="http://schemas.openxmlformats.org/officeDocument/2006/relationships/image" Target="../media/image618.png"/><Relationship Id="rId91" Type="http://schemas.openxmlformats.org/officeDocument/2006/relationships/customXml" Target="../ink/ink628.xml"/><Relationship Id="rId145" Type="http://schemas.openxmlformats.org/officeDocument/2006/relationships/customXml" Target="../ink/ink655.xml"/><Relationship Id="rId166" Type="http://schemas.openxmlformats.org/officeDocument/2006/relationships/image" Target="../media/image666.png"/><Relationship Id="rId187" Type="http://schemas.openxmlformats.org/officeDocument/2006/relationships/customXml" Target="../ink/ink676.xml"/><Relationship Id="rId1" Type="http://schemas.openxmlformats.org/officeDocument/2006/relationships/slideLayout" Target="../slideLayouts/slideLayout7.xml"/><Relationship Id="rId28" Type="http://schemas.openxmlformats.org/officeDocument/2006/relationships/image" Target="../media/image597.png"/><Relationship Id="rId49" Type="http://schemas.openxmlformats.org/officeDocument/2006/relationships/customXml" Target="../ink/ink607.xml"/><Relationship Id="rId114" Type="http://schemas.openxmlformats.org/officeDocument/2006/relationships/image" Target="../media/image640.png"/><Relationship Id="rId60" Type="http://schemas.openxmlformats.org/officeDocument/2006/relationships/image" Target="../media/image613.png"/><Relationship Id="rId81" Type="http://schemas.openxmlformats.org/officeDocument/2006/relationships/customXml" Target="../ink/ink623.xml"/><Relationship Id="rId135" Type="http://schemas.openxmlformats.org/officeDocument/2006/relationships/customXml" Target="../ink/ink650.xml"/><Relationship Id="rId156" Type="http://schemas.openxmlformats.org/officeDocument/2006/relationships/image" Target="../media/image661.png"/><Relationship Id="rId177" Type="http://schemas.openxmlformats.org/officeDocument/2006/relationships/customXml" Target="../ink/ink671.xml"/><Relationship Id="rId198" Type="http://schemas.openxmlformats.org/officeDocument/2006/relationships/image" Target="../media/image682.png"/><Relationship Id="rId18" Type="http://schemas.openxmlformats.org/officeDocument/2006/relationships/image" Target="../media/image592.png"/><Relationship Id="rId39" Type="http://schemas.openxmlformats.org/officeDocument/2006/relationships/customXml" Target="../ink/ink602.xml"/><Relationship Id="rId50" Type="http://schemas.openxmlformats.org/officeDocument/2006/relationships/image" Target="../media/image608.png"/><Relationship Id="rId104" Type="http://schemas.openxmlformats.org/officeDocument/2006/relationships/image" Target="../media/image636.png"/><Relationship Id="rId125" Type="http://schemas.openxmlformats.org/officeDocument/2006/relationships/customXml" Target="../ink/ink645.xml"/><Relationship Id="rId146" Type="http://schemas.openxmlformats.org/officeDocument/2006/relationships/image" Target="../media/image656.png"/><Relationship Id="rId167" Type="http://schemas.openxmlformats.org/officeDocument/2006/relationships/customXml" Target="../ink/ink666.xml"/><Relationship Id="rId188" Type="http://schemas.openxmlformats.org/officeDocument/2006/relationships/image" Target="../media/image677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8" name="Gerade Verbindung mit Pfeil 17"/>
          <p:cNvCxnSpPr/>
          <p:nvPr/>
        </p:nvCxnSpPr>
        <p:spPr>
          <a:xfrm flipV="1">
            <a:off x="1270218" y="739456"/>
            <a:ext cx="0" cy="2558895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Shape 2"/>
          <p:cNvSpPr txBox="1"/>
          <p:nvPr/>
        </p:nvSpPr>
        <p:spPr>
          <a:xfrm>
            <a:off x="363085" y="-991"/>
            <a:ext cx="4577608" cy="532585"/>
          </a:xfrm>
          <a:prstGeom prst="rect">
            <a:avLst/>
          </a:prstGeom>
          <a:noFill/>
          <a:ln>
            <a:noFill/>
          </a:ln>
        </p:spPr>
        <p:txBody>
          <a:bodyPr lIns="81646" tIns="40823" rIns="81646" bIns="40823" anchor="ctr" anchorCtr="1"/>
          <a:lstStyle/>
          <a:p>
            <a:r>
              <a:rPr lang="de-DE" sz="2400" b="1" dirty="0"/>
              <a:t>Fiskalpolitik und das IS-LM-Modell</a:t>
            </a:r>
          </a:p>
        </p:txBody>
      </p:sp>
      <p:cxnSp>
        <p:nvCxnSpPr>
          <p:cNvPr id="25" name="Gerade Verbindung mit Pfeil 24"/>
          <p:cNvCxnSpPr/>
          <p:nvPr/>
        </p:nvCxnSpPr>
        <p:spPr>
          <a:xfrm>
            <a:off x="1270218" y="3298351"/>
            <a:ext cx="3781207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Gerade Verbindung mit Pfeil 26"/>
          <p:cNvCxnSpPr/>
          <p:nvPr/>
        </p:nvCxnSpPr>
        <p:spPr>
          <a:xfrm flipV="1">
            <a:off x="1270218" y="3744376"/>
            <a:ext cx="0" cy="2558895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Gerade Verbindung mit Pfeil 27"/>
          <p:cNvCxnSpPr/>
          <p:nvPr/>
        </p:nvCxnSpPr>
        <p:spPr>
          <a:xfrm>
            <a:off x="1270218" y="6303271"/>
            <a:ext cx="3781207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Gerade Verbindung 21"/>
          <p:cNvCxnSpPr/>
          <p:nvPr/>
        </p:nvCxnSpPr>
        <p:spPr>
          <a:xfrm flipV="1">
            <a:off x="1270218" y="1011999"/>
            <a:ext cx="2417001" cy="228635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Gerade Verbindung 25"/>
          <p:cNvCxnSpPr/>
          <p:nvPr/>
        </p:nvCxnSpPr>
        <p:spPr>
          <a:xfrm flipV="1">
            <a:off x="1270218" y="2018904"/>
            <a:ext cx="3222735" cy="82217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Gerade Verbindung 38"/>
          <p:cNvCxnSpPr/>
          <p:nvPr/>
        </p:nvCxnSpPr>
        <p:spPr>
          <a:xfrm>
            <a:off x="1923461" y="2710432"/>
            <a:ext cx="0" cy="3565800"/>
          </a:xfrm>
          <a:prstGeom prst="line">
            <a:avLst/>
          </a:prstGeom>
          <a:ln w="1905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feld 34"/>
          <p:cNvSpPr txBox="1"/>
          <p:nvPr/>
        </p:nvSpPr>
        <p:spPr>
          <a:xfrm>
            <a:off x="4529711" y="1861215"/>
            <a:ext cx="6783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>
                <a:solidFill>
                  <a:srgbClr val="000000"/>
                </a:solidFill>
              </a:rPr>
              <a:t>Y</a:t>
            </a:r>
            <a:r>
              <a:rPr lang="de-DE" baseline="30000" dirty="0">
                <a:solidFill>
                  <a:srgbClr val="000000"/>
                </a:solidFill>
              </a:rPr>
              <a:t>D</a:t>
            </a:r>
            <a:r>
              <a:rPr lang="de-DE" dirty="0"/>
              <a:t>(G)</a:t>
            </a:r>
          </a:p>
        </p:txBody>
      </p:sp>
      <p:sp>
        <p:nvSpPr>
          <p:cNvPr id="36" name="Textfeld 35"/>
          <p:cNvSpPr txBox="1"/>
          <p:nvPr/>
        </p:nvSpPr>
        <p:spPr>
          <a:xfrm>
            <a:off x="939935" y="685377"/>
            <a:ext cx="3914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>
                <a:solidFill>
                  <a:srgbClr val="000000"/>
                </a:solidFill>
              </a:rPr>
              <a:t>Y</a:t>
            </a:r>
            <a:r>
              <a:rPr lang="de-DE" baseline="30000" dirty="0">
                <a:solidFill>
                  <a:srgbClr val="000000"/>
                </a:solidFill>
              </a:rPr>
              <a:t>D</a:t>
            </a:r>
            <a:endParaRPr lang="de-DE" sz="1633" dirty="0"/>
          </a:p>
        </p:txBody>
      </p:sp>
      <p:sp>
        <p:nvSpPr>
          <p:cNvPr id="38" name="Textfeld 37"/>
          <p:cNvSpPr txBox="1"/>
          <p:nvPr/>
        </p:nvSpPr>
        <p:spPr>
          <a:xfrm>
            <a:off x="4732409" y="3363676"/>
            <a:ext cx="287258" cy="3436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33" dirty="0"/>
              <a:t>Y</a:t>
            </a:r>
          </a:p>
        </p:txBody>
      </p:sp>
      <p:sp>
        <p:nvSpPr>
          <p:cNvPr id="40" name="Textfeld 39"/>
          <p:cNvSpPr txBox="1"/>
          <p:nvPr/>
        </p:nvSpPr>
        <p:spPr>
          <a:xfrm>
            <a:off x="1008921" y="3755622"/>
            <a:ext cx="232756" cy="3436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33" dirty="0"/>
              <a:t>i</a:t>
            </a:r>
          </a:p>
        </p:txBody>
      </p:sp>
      <p:sp>
        <p:nvSpPr>
          <p:cNvPr id="48" name="Textfeld 47"/>
          <p:cNvSpPr txBox="1"/>
          <p:nvPr/>
        </p:nvSpPr>
        <p:spPr>
          <a:xfrm>
            <a:off x="4732409" y="6360166"/>
            <a:ext cx="287258" cy="3436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33" dirty="0"/>
              <a:t>Y</a:t>
            </a:r>
          </a:p>
        </p:txBody>
      </p:sp>
      <p:sp>
        <p:nvSpPr>
          <p:cNvPr id="51" name="Textfeld 50"/>
          <p:cNvSpPr txBox="1"/>
          <p:nvPr/>
        </p:nvSpPr>
        <p:spPr>
          <a:xfrm>
            <a:off x="943596" y="4147568"/>
            <a:ext cx="303288" cy="3436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33" dirty="0"/>
              <a:t>i</a:t>
            </a:r>
            <a:r>
              <a:rPr lang="de-DE" sz="1633" baseline="-25000" dirty="0"/>
              <a:t>1</a:t>
            </a:r>
            <a:endParaRPr lang="de-DE" sz="1633" dirty="0"/>
          </a:p>
        </p:txBody>
      </p:sp>
      <p:cxnSp>
        <p:nvCxnSpPr>
          <p:cNvPr id="50" name="Gerade Verbindung 49"/>
          <p:cNvCxnSpPr/>
          <p:nvPr/>
        </p:nvCxnSpPr>
        <p:spPr>
          <a:xfrm>
            <a:off x="1596840" y="4103967"/>
            <a:ext cx="2417001" cy="1865959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Textfeld 52"/>
          <p:cNvSpPr txBox="1"/>
          <p:nvPr/>
        </p:nvSpPr>
        <p:spPr>
          <a:xfrm>
            <a:off x="3702471" y="5890256"/>
            <a:ext cx="740908" cy="42736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177" b="1" dirty="0"/>
              <a:t>IS(G)</a:t>
            </a:r>
          </a:p>
        </p:txBody>
      </p:sp>
      <p:sp>
        <p:nvSpPr>
          <p:cNvPr id="58" name="Textfeld 57"/>
          <p:cNvSpPr txBox="1"/>
          <p:nvPr/>
        </p:nvSpPr>
        <p:spPr>
          <a:xfrm>
            <a:off x="3948517" y="2702003"/>
            <a:ext cx="7793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∆G </a:t>
            </a:r>
            <a:r>
              <a:rPr lang="de-DE" sz="1633" dirty="0"/>
              <a:t>&gt;0</a:t>
            </a:r>
          </a:p>
        </p:txBody>
      </p:sp>
      <p:cxnSp>
        <p:nvCxnSpPr>
          <p:cNvPr id="66" name="Gerade Verbindung 65"/>
          <p:cNvCxnSpPr/>
          <p:nvPr/>
        </p:nvCxnSpPr>
        <p:spPr>
          <a:xfrm flipH="1">
            <a:off x="1270218" y="4343541"/>
            <a:ext cx="653244" cy="0"/>
          </a:xfrm>
          <a:prstGeom prst="line">
            <a:avLst/>
          </a:prstGeom>
          <a:ln w="1905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Textfeld 68"/>
          <p:cNvSpPr txBox="1"/>
          <p:nvPr/>
        </p:nvSpPr>
        <p:spPr>
          <a:xfrm>
            <a:off x="7634924" y="2028741"/>
            <a:ext cx="184731" cy="3436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de-DE" sz="1633" dirty="0"/>
          </a:p>
        </p:txBody>
      </p:sp>
      <p:sp>
        <p:nvSpPr>
          <p:cNvPr id="70" name="Textfeld 69"/>
          <p:cNvSpPr txBox="1"/>
          <p:nvPr/>
        </p:nvSpPr>
        <p:spPr>
          <a:xfrm>
            <a:off x="3477059" y="750702"/>
            <a:ext cx="5982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>
                <a:solidFill>
                  <a:srgbClr val="000000"/>
                </a:solidFill>
              </a:rPr>
              <a:t>Y</a:t>
            </a:r>
            <a:r>
              <a:rPr lang="de-DE" baseline="30000" dirty="0">
                <a:solidFill>
                  <a:srgbClr val="000000"/>
                </a:solidFill>
              </a:rPr>
              <a:t>D</a:t>
            </a:r>
            <a:r>
              <a:rPr lang="de-DE" sz="1633" dirty="0"/>
              <a:t>=Y</a:t>
            </a:r>
          </a:p>
        </p:txBody>
      </p:sp>
      <p:sp>
        <p:nvSpPr>
          <p:cNvPr id="41" name="Textfeld 40"/>
          <p:cNvSpPr txBox="1"/>
          <p:nvPr/>
        </p:nvSpPr>
        <p:spPr>
          <a:xfrm>
            <a:off x="98155" y="2637525"/>
            <a:ext cx="952545" cy="388001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lvl="0">
              <a:lnSpc>
                <a:spcPct val="140000"/>
              </a:lnSpc>
              <a:spcBef>
                <a:spcPct val="20000"/>
              </a:spcBef>
            </a:pPr>
            <a:r>
              <a:rPr lang="de-DE" sz="1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de-DE" sz="1200" baseline="-25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r>
              <a:rPr lang="de-DE" sz="1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+I(i</a:t>
            </a:r>
            <a:r>
              <a:rPr lang="de-DE" sz="1200" baseline="-25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de-DE" sz="1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)+G</a:t>
            </a:r>
            <a:endParaRPr lang="en-US" sz="1996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de-DE" sz="2540" dirty="0"/>
          </a:p>
          <a:p>
            <a:endParaRPr lang="de-DE" sz="2540" dirty="0"/>
          </a:p>
        </p:txBody>
      </p:sp>
      <p:sp>
        <p:nvSpPr>
          <p:cNvPr id="55" name="Textfeld 54"/>
          <p:cNvSpPr txBox="1"/>
          <p:nvPr/>
        </p:nvSpPr>
        <p:spPr>
          <a:xfrm>
            <a:off x="1575186" y="6324416"/>
            <a:ext cx="7393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>
                <a:solidFill>
                  <a:srgbClr val="000000"/>
                </a:solidFill>
              </a:rPr>
              <a:t>Y</a:t>
            </a:r>
            <a:r>
              <a:rPr lang="de-DE" baseline="30000" dirty="0">
                <a:solidFill>
                  <a:srgbClr val="000000"/>
                </a:solidFill>
              </a:rPr>
              <a:t>*</a:t>
            </a:r>
            <a:r>
              <a:rPr lang="de-DE" baseline="-25000" dirty="0"/>
              <a:t>1</a:t>
            </a:r>
            <a:r>
              <a:rPr lang="de-DE" dirty="0">
                <a:solidFill>
                  <a:srgbClr val="000000"/>
                </a:solidFill>
              </a:rPr>
              <a:t>(</a:t>
            </a:r>
            <a:r>
              <a:rPr lang="de-DE" dirty="0"/>
              <a:t>G</a:t>
            </a:r>
            <a:r>
              <a:rPr lang="de-DE" dirty="0">
                <a:solidFill>
                  <a:srgbClr val="000000"/>
                </a:solidFill>
              </a:rPr>
              <a:t>)</a:t>
            </a:r>
            <a:endParaRPr lang="de-DE" dirty="0"/>
          </a:p>
        </p:txBody>
      </p:sp>
      <p:sp>
        <p:nvSpPr>
          <p:cNvPr id="65" name="TextShape 2"/>
          <p:cNvSpPr txBox="1"/>
          <p:nvPr/>
        </p:nvSpPr>
        <p:spPr>
          <a:xfrm>
            <a:off x="5026969" y="-9962"/>
            <a:ext cx="4964210" cy="532585"/>
          </a:xfrm>
          <a:prstGeom prst="rect">
            <a:avLst/>
          </a:prstGeom>
          <a:noFill/>
          <a:ln>
            <a:noFill/>
          </a:ln>
        </p:spPr>
        <p:txBody>
          <a:bodyPr lIns="81646" tIns="40823" rIns="81646" bIns="40823" anchor="ctr" anchorCtr="1"/>
          <a:lstStyle/>
          <a:p>
            <a:r>
              <a:rPr lang="de-DE" sz="2400" b="1" dirty="0"/>
              <a:t>+ </a:t>
            </a:r>
            <a:r>
              <a:rPr lang="el-GR" sz="2400" b="1" dirty="0">
                <a:latin typeface="Arial" panose="020B0604020202020204" pitchFamily="34" charset="0"/>
                <a:cs typeface="Arial" panose="020B0604020202020204" pitchFamily="34" charset="0"/>
              </a:rPr>
              <a:t>Δ</a:t>
            </a:r>
            <a:r>
              <a:rPr lang="de-DE" sz="2400" b="1" dirty="0">
                <a:latin typeface="Arial" panose="020B0604020202020204" pitchFamily="34" charset="0"/>
                <a:cs typeface="Arial" panose="020B0604020202020204" pitchFamily="34" charset="0"/>
              </a:rPr>
              <a:t>G</a:t>
            </a:r>
            <a:endParaRPr lang="de-DE" sz="2400" b="1" dirty="0"/>
          </a:p>
        </p:txBody>
      </p:sp>
      <p:sp>
        <p:nvSpPr>
          <p:cNvPr id="68" name="Textfeld 67"/>
          <p:cNvSpPr txBox="1"/>
          <p:nvPr/>
        </p:nvSpPr>
        <p:spPr>
          <a:xfrm>
            <a:off x="2453421" y="6312529"/>
            <a:ext cx="12282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>
                <a:solidFill>
                  <a:srgbClr val="000000"/>
                </a:solidFill>
              </a:rPr>
              <a:t>Y</a:t>
            </a:r>
            <a:r>
              <a:rPr lang="de-DE" baseline="30000" dirty="0">
                <a:solidFill>
                  <a:srgbClr val="000000"/>
                </a:solidFill>
              </a:rPr>
              <a:t>*</a:t>
            </a:r>
            <a:r>
              <a:rPr lang="de-DE" baseline="-25000" dirty="0"/>
              <a:t>1</a:t>
            </a:r>
            <a:r>
              <a:rPr lang="de-DE" dirty="0">
                <a:solidFill>
                  <a:srgbClr val="000000"/>
                </a:solidFill>
              </a:rPr>
              <a:t>(</a:t>
            </a:r>
            <a:r>
              <a:rPr lang="de-DE" dirty="0"/>
              <a:t>G +</a:t>
            </a:r>
            <a:r>
              <a:rPr lang="de-DE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∆G</a:t>
            </a:r>
            <a:r>
              <a:rPr lang="de-DE" dirty="0">
                <a:solidFill>
                  <a:srgbClr val="000000"/>
                </a:solidFill>
              </a:rPr>
              <a:t>)</a:t>
            </a:r>
            <a:endParaRPr lang="de-DE" dirty="0"/>
          </a:p>
        </p:txBody>
      </p:sp>
      <p:sp>
        <p:nvSpPr>
          <p:cNvPr id="75" name="Textfeld 74"/>
          <p:cNvSpPr txBox="1"/>
          <p:nvPr/>
        </p:nvSpPr>
        <p:spPr>
          <a:xfrm>
            <a:off x="1238155" y="3284281"/>
            <a:ext cx="7393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>
                <a:solidFill>
                  <a:srgbClr val="000000"/>
                </a:solidFill>
              </a:rPr>
              <a:t>Y</a:t>
            </a:r>
            <a:r>
              <a:rPr lang="de-DE" baseline="30000" dirty="0">
                <a:solidFill>
                  <a:srgbClr val="000000"/>
                </a:solidFill>
              </a:rPr>
              <a:t>*</a:t>
            </a:r>
            <a:r>
              <a:rPr lang="de-DE" baseline="-25000" dirty="0"/>
              <a:t>1</a:t>
            </a:r>
            <a:r>
              <a:rPr lang="de-DE" dirty="0">
                <a:solidFill>
                  <a:srgbClr val="000000"/>
                </a:solidFill>
              </a:rPr>
              <a:t>(</a:t>
            </a:r>
            <a:r>
              <a:rPr lang="de-DE" dirty="0"/>
              <a:t>G</a:t>
            </a:r>
            <a:r>
              <a:rPr lang="de-DE" dirty="0">
                <a:solidFill>
                  <a:srgbClr val="000000"/>
                </a:solidFill>
              </a:rPr>
              <a:t>)</a:t>
            </a:r>
            <a:endParaRPr lang="de-DE" dirty="0"/>
          </a:p>
        </p:txBody>
      </p:sp>
      <p:sp>
        <p:nvSpPr>
          <p:cNvPr id="47" name="Rechteck 46">
            <a:extLst>
              <a:ext uri="{FF2B5EF4-FFF2-40B4-BE49-F238E27FC236}">
                <a16:creationId xmlns:a16="http://schemas.microsoft.com/office/drawing/2014/main" id="{70AC08F9-2ADD-43D1-AF9D-7859030AAE76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Freihand 1">
                <a:extLst>
                  <a:ext uri="{FF2B5EF4-FFF2-40B4-BE49-F238E27FC236}">
                    <a16:creationId xmlns:a16="http://schemas.microsoft.com/office/drawing/2014/main" id="{79EFCA57-0FA7-463B-B9FA-2BE0A1B40639}"/>
                  </a:ext>
                </a:extLst>
              </p14:cNvPr>
              <p14:cNvContentPartPr/>
              <p14:nvPr/>
            </p14:nvContentPartPr>
            <p14:xfrm>
              <a:off x="7823389" y="1329742"/>
              <a:ext cx="18360" cy="19800"/>
            </p14:xfrm>
          </p:contentPart>
        </mc:Choice>
        <mc:Fallback>
          <p:pic>
            <p:nvPicPr>
              <p:cNvPr id="2" name="Freihand 1">
                <a:extLst>
                  <a:ext uri="{FF2B5EF4-FFF2-40B4-BE49-F238E27FC236}">
                    <a16:creationId xmlns:a16="http://schemas.microsoft.com/office/drawing/2014/main" id="{79EFCA57-0FA7-463B-B9FA-2BE0A1B40639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7814749" y="1320742"/>
                <a:ext cx="36000" cy="37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">
            <p14:nvContentPartPr>
              <p14:cNvPr id="31" name="Freihand 30">
                <a:extLst>
                  <a:ext uri="{FF2B5EF4-FFF2-40B4-BE49-F238E27FC236}">
                    <a16:creationId xmlns:a16="http://schemas.microsoft.com/office/drawing/2014/main" id="{504661C5-B421-480A-8228-A670B76CB813}"/>
                  </a:ext>
                </a:extLst>
              </p14:cNvPr>
              <p14:cNvContentPartPr/>
              <p14:nvPr/>
            </p14:nvContentPartPr>
            <p14:xfrm>
              <a:off x="7096549" y="33022"/>
              <a:ext cx="924840" cy="469080"/>
            </p14:xfrm>
          </p:contentPart>
        </mc:Choice>
        <mc:Fallback>
          <p:pic>
            <p:nvPicPr>
              <p:cNvPr id="31" name="Freihand 30">
                <a:extLst>
                  <a:ext uri="{FF2B5EF4-FFF2-40B4-BE49-F238E27FC236}">
                    <a16:creationId xmlns:a16="http://schemas.microsoft.com/office/drawing/2014/main" id="{504661C5-B421-480A-8228-A670B76CB813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7087549" y="24382"/>
                <a:ext cx="942480" cy="486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7">
            <p14:nvContentPartPr>
              <p14:cNvPr id="32" name="Freihand 31">
                <a:extLst>
                  <a:ext uri="{FF2B5EF4-FFF2-40B4-BE49-F238E27FC236}">
                    <a16:creationId xmlns:a16="http://schemas.microsoft.com/office/drawing/2014/main" id="{5278D8AE-7B5D-4CF6-928B-C2E1E7AE9DDF}"/>
                  </a:ext>
                </a:extLst>
              </p14:cNvPr>
              <p14:cNvContentPartPr/>
              <p14:nvPr/>
            </p14:nvContentPartPr>
            <p14:xfrm>
              <a:off x="10419349" y="82702"/>
              <a:ext cx="384840" cy="498600"/>
            </p14:xfrm>
          </p:contentPart>
        </mc:Choice>
        <mc:Fallback>
          <p:pic>
            <p:nvPicPr>
              <p:cNvPr id="32" name="Freihand 31">
                <a:extLst>
                  <a:ext uri="{FF2B5EF4-FFF2-40B4-BE49-F238E27FC236}">
                    <a16:creationId xmlns:a16="http://schemas.microsoft.com/office/drawing/2014/main" id="{5278D8AE-7B5D-4CF6-928B-C2E1E7AE9DDF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10410709" y="73702"/>
                <a:ext cx="402480" cy="516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9">
            <p14:nvContentPartPr>
              <p14:cNvPr id="33" name="Freihand 32">
                <a:extLst>
                  <a:ext uri="{FF2B5EF4-FFF2-40B4-BE49-F238E27FC236}">
                    <a16:creationId xmlns:a16="http://schemas.microsoft.com/office/drawing/2014/main" id="{97833EBD-0BD0-42D9-B165-80773FE81AA4}"/>
                  </a:ext>
                </a:extLst>
              </p14:cNvPr>
              <p14:cNvContentPartPr/>
              <p14:nvPr/>
            </p14:nvContentPartPr>
            <p14:xfrm>
              <a:off x="10449949" y="98182"/>
              <a:ext cx="414360" cy="416160"/>
            </p14:xfrm>
          </p:contentPart>
        </mc:Choice>
        <mc:Fallback>
          <p:pic>
            <p:nvPicPr>
              <p:cNvPr id="33" name="Freihand 32">
                <a:extLst>
                  <a:ext uri="{FF2B5EF4-FFF2-40B4-BE49-F238E27FC236}">
                    <a16:creationId xmlns:a16="http://schemas.microsoft.com/office/drawing/2014/main" id="{97833EBD-0BD0-42D9-B165-80773FE81AA4}"/>
                  </a:ext>
                </a:extLst>
              </p:cNvPr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10441309" y="89182"/>
                <a:ext cx="432000" cy="433800"/>
              </a:xfrm>
              <a:prstGeom prst="rect">
                <a:avLst/>
              </a:prstGeom>
            </p:spPr>
          </p:pic>
        </mc:Fallback>
      </mc:AlternateContent>
      <p:grpSp>
        <p:nvGrpSpPr>
          <p:cNvPr id="49" name="Gruppieren 48">
            <a:extLst>
              <a:ext uri="{FF2B5EF4-FFF2-40B4-BE49-F238E27FC236}">
                <a16:creationId xmlns:a16="http://schemas.microsoft.com/office/drawing/2014/main" id="{4C8EB32D-DB64-476C-9308-68FEBC01BAA2}"/>
              </a:ext>
            </a:extLst>
          </p:cNvPr>
          <p:cNvGrpSpPr/>
          <p:nvPr/>
        </p:nvGrpSpPr>
        <p:grpSpPr>
          <a:xfrm>
            <a:off x="5127709" y="54622"/>
            <a:ext cx="1580040" cy="274320"/>
            <a:chOff x="5127709" y="54622"/>
            <a:chExt cx="1580040" cy="27432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11">
              <p14:nvContentPartPr>
                <p14:cNvPr id="34" name="Freihand 33">
                  <a:extLst>
                    <a:ext uri="{FF2B5EF4-FFF2-40B4-BE49-F238E27FC236}">
                      <a16:creationId xmlns:a16="http://schemas.microsoft.com/office/drawing/2014/main" id="{1D4C4C14-60FB-4413-85DB-AD9EECA1F682}"/>
                    </a:ext>
                  </a:extLst>
                </p14:cNvPr>
                <p14:cNvContentPartPr/>
                <p14:nvPr/>
              </p14:nvContentPartPr>
              <p14:xfrm>
                <a:off x="5127709" y="108982"/>
                <a:ext cx="262800" cy="219960"/>
              </p14:xfrm>
            </p:contentPart>
          </mc:Choice>
          <mc:Fallback>
            <p:pic>
              <p:nvPicPr>
                <p:cNvPr id="34" name="Freihand 33">
                  <a:extLst>
                    <a:ext uri="{FF2B5EF4-FFF2-40B4-BE49-F238E27FC236}">
                      <a16:creationId xmlns:a16="http://schemas.microsoft.com/office/drawing/2014/main" id="{1D4C4C14-60FB-4413-85DB-AD9EECA1F682}"/>
                    </a:ext>
                  </a:extLst>
                </p:cNvPr>
                <p:cNvPicPr/>
                <p:nvPr/>
              </p:nvPicPr>
              <p:blipFill>
                <a:blip r:embed="rId12"/>
                <a:stretch>
                  <a:fillRect/>
                </a:stretch>
              </p:blipFill>
              <p:spPr>
                <a:xfrm>
                  <a:off x="5119069" y="99982"/>
                  <a:ext cx="280440" cy="237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3">
              <p14:nvContentPartPr>
                <p14:cNvPr id="37" name="Freihand 36">
                  <a:extLst>
                    <a:ext uri="{FF2B5EF4-FFF2-40B4-BE49-F238E27FC236}">
                      <a16:creationId xmlns:a16="http://schemas.microsoft.com/office/drawing/2014/main" id="{28223866-9ECB-4235-81C0-342BCA1FF9AD}"/>
                    </a:ext>
                  </a:extLst>
                </p14:cNvPr>
                <p14:cNvContentPartPr/>
                <p14:nvPr/>
              </p14:nvContentPartPr>
              <p14:xfrm>
                <a:off x="5474749" y="138142"/>
                <a:ext cx="461880" cy="168480"/>
              </p14:xfrm>
            </p:contentPart>
          </mc:Choice>
          <mc:Fallback>
            <p:pic>
              <p:nvPicPr>
                <p:cNvPr id="37" name="Freihand 36">
                  <a:extLst>
                    <a:ext uri="{FF2B5EF4-FFF2-40B4-BE49-F238E27FC236}">
                      <a16:creationId xmlns:a16="http://schemas.microsoft.com/office/drawing/2014/main" id="{28223866-9ECB-4235-81C0-342BCA1FF9AD}"/>
                    </a:ext>
                  </a:extLst>
                </p:cNvPr>
                <p:cNvPicPr/>
                <p:nvPr/>
              </p:nvPicPr>
              <p:blipFill>
                <a:blip r:embed="rId14"/>
                <a:stretch>
                  <a:fillRect/>
                </a:stretch>
              </p:blipFill>
              <p:spPr>
                <a:xfrm>
                  <a:off x="5465749" y="129502"/>
                  <a:ext cx="479520" cy="186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5">
              <p14:nvContentPartPr>
                <p14:cNvPr id="42" name="Freihand 41">
                  <a:extLst>
                    <a:ext uri="{FF2B5EF4-FFF2-40B4-BE49-F238E27FC236}">
                      <a16:creationId xmlns:a16="http://schemas.microsoft.com/office/drawing/2014/main" id="{FF59BC33-911D-4C82-AFAF-830D73533F7B}"/>
                    </a:ext>
                  </a:extLst>
                </p14:cNvPr>
                <p14:cNvContentPartPr/>
                <p14:nvPr/>
              </p14:nvContentPartPr>
              <p14:xfrm>
                <a:off x="5531629" y="54622"/>
                <a:ext cx="70560" cy="3960"/>
              </p14:xfrm>
            </p:contentPart>
          </mc:Choice>
          <mc:Fallback>
            <p:pic>
              <p:nvPicPr>
                <p:cNvPr id="42" name="Freihand 41">
                  <a:extLst>
                    <a:ext uri="{FF2B5EF4-FFF2-40B4-BE49-F238E27FC236}">
                      <a16:creationId xmlns:a16="http://schemas.microsoft.com/office/drawing/2014/main" id="{FF59BC33-911D-4C82-AFAF-830D73533F7B}"/>
                    </a:ext>
                  </a:extLst>
                </p:cNvPr>
                <p:cNvPicPr/>
                <p:nvPr/>
              </p:nvPicPr>
              <p:blipFill>
                <a:blip r:embed="rId16"/>
                <a:stretch>
                  <a:fillRect/>
                </a:stretch>
              </p:blipFill>
              <p:spPr>
                <a:xfrm>
                  <a:off x="5522629" y="45982"/>
                  <a:ext cx="88200" cy="21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7">
              <p14:nvContentPartPr>
                <p14:cNvPr id="43" name="Freihand 42">
                  <a:extLst>
                    <a:ext uri="{FF2B5EF4-FFF2-40B4-BE49-F238E27FC236}">
                      <a16:creationId xmlns:a16="http://schemas.microsoft.com/office/drawing/2014/main" id="{35BCD267-587C-4C39-8802-DEF51187F1A7}"/>
                    </a:ext>
                  </a:extLst>
                </p14:cNvPr>
                <p14:cNvContentPartPr/>
                <p14:nvPr/>
              </p14:nvContentPartPr>
              <p14:xfrm>
                <a:off x="5960389" y="223822"/>
                <a:ext cx="230040" cy="54000"/>
              </p14:xfrm>
            </p:contentPart>
          </mc:Choice>
          <mc:Fallback>
            <p:pic>
              <p:nvPicPr>
                <p:cNvPr id="43" name="Freihand 42">
                  <a:extLst>
                    <a:ext uri="{FF2B5EF4-FFF2-40B4-BE49-F238E27FC236}">
                      <a16:creationId xmlns:a16="http://schemas.microsoft.com/office/drawing/2014/main" id="{35BCD267-587C-4C39-8802-DEF51187F1A7}"/>
                    </a:ext>
                  </a:extLst>
                </p:cNvPr>
                <p:cNvPicPr/>
                <p:nvPr/>
              </p:nvPicPr>
              <p:blipFill>
                <a:blip r:embed="rId18"/>
                <a:stretch>
                  <a:fillRect/>
                </a:stretch>
              </p:blipFill>
              <p:spPr>
                <a:xfrm>
                  <a:off x="5951389" y="215182"/>
                  <a:ext cx="247680" cy="71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9">
              <p14:nvContentPartPr>
                <p14:cNvPr id="44" name="Freihand 43">
                  <a:extLst>
                    <a:ext uri="{FF2B5EF4-FFF2-40B4-BE49-F238E27FC236}">
                      <a16:creationId xmlns:a16="http://schemas.microsoft.com/office/drawing/2014/main" id="{A5CB3120-827B-4188-8F07-45F79EE4A201}"/>
                    </a:ext>
                  </a:extLst>
                </p14:cNvPr>
                <p14:cNvContentPartPr/>
                <p14:nvPr/>
              </p14:nvContentPartPr>
              <p14:xfrm>
                <a:off x="6199429" y="225622"/>
                <a:ext cx="137520" cy="34920"/>
              </p14:xfrm>
            </p:contentPart>
          </mc:Choice>
          <mc:Fallback>
            <p:pic>
              <p:nvPicPr>
                <p:cNvPr id="44" name="Freihand 43">
                  <a:extLst>
                    <a:ext uri="{FF2B5EF4-FFF2-40B4-BE49-F238E27FC236}">
                      <a16:creationId xmlns:a16="http://schemas.microsoft.com/office/drawing/2014/main" id="{A5CB3120-827B-4188-8F07-45F79EE4A201}"/>
                    </a:ext>
                  </a:extLst>
                </p:cNvPr>
                <p:cNvPicPr/>
                <p:nvPr/>
              </p:nvPicPr>
              <p:blipFill>
                <a:blip r:embed="rId20"/>
                <a:stretch>
                  <a:fillRect/>
                </a:stretch>
              </p:blipFill>
              <p:spPr>
                <a:xfrm>
                  <a:off x="6190429" y="216622"/>
                  <a:ext cx="155160" cy="52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1">
              <p14:nvContentPartPr>
                <p14:cNvPr id="45" name="Freihand 44">
                  <a:extLst>
                    <a:ext uri="{FF2B5EF4-FFF2-40B4-BE49-F238E27FC236}">
                      <a16:creationId xmlns:a16="http://schemas.microsoft.com/office/drawing/2014/main" id="{B21E8359-A49B-409B-B309-A42A868BD349}"/>
                    </a:ext>
                  </a:extLst>
                </p14:cNvPr>
                <p14:cNvContentPartPr/>
                <p14:nvPr/>
              </p14:nvContentPartPr>
              <p14:xfrm>
                <a:off x="6367909" y="71182"/>
                <a:ext cx="339840" cy="187920"/>
              </p14:xfrm>
            </p:contentPart>
          </mc:Choice>
          <mc:Fallback>
            <p:pic>
              <p:nvPicPr>
                <p:cNvPr id="45" name="Freihand 44">
                  <a:extLst>
                    <a:ext uri="{FF2B5EF4-FFF2-40B4-BE49-F238E27FC236}">
                      <a16:creationId xmlns:a16="http://schemas.microsoft.com/office/drawing/2014/main" id="{B21E8359-A49B-409B-B309-A42A868BD349}"/>
                    </a:ext>
                  </a:extLst>
                </p:cNvPr>
                <p:cNvPicPr/>
                <p:nvPr/>
              </p:nvPicPr>
              <p:blipFill>
                <a:blip r:embed="rId22"/>
                <a:stretch>
                  <a:fillRect/>
                </a:stretch>
              </p:blipFill>
              <p:spPr>
                <a:xfrm>
                  <a:off x="6359269" y="62542"/>
                  <a:ext cx="357480" cy="20556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23">
            <p14:nvContentPartPr>
              <p14:cNvPr id="46" name="Freihand 45">
                <a:extLst>
                  <a:ext uri="{FF2B5EF4-FFF2-40B4-BE49-F238E27FC236}">
                    <a16:creationId xmlns:a16="http://schemas.microsoft.com/office/drawing/2014/main" id="{C2E10D94-67BB-4291-A13A-D4EB6496CC09}"/>
                  </a:ext>
                </a:extLst>
              </p14:cNvPr>
              <p14:cNvContentPartPr/>
              <p14:nvPr/>
            </p14:nvContentPartPr>
            <p14:xfrm>
              <a:off x="5220229" y="483382"/>
              <a:ext cx="793800" cy="10080"/>
            </p14:xfrm>
          </p:contentPart>
        </mc:Choice>
        <mc:Fallback>
          <p:pic>
            <p:nvPicPr>
              <p:cNvPr id="46" name="Freihand 45">
                <a:extLst>
                  <a:ext uri="{FF2B5EF4-FFF2-40B4-BE49-F238E27FC236}">
                    <a16:creationId xmlns:a16="http://schemas.microsoft.com/office/drawing/2014/main" id="{C2E10D94-67BB-4291-A13A-D4EB6496CC09}"/>
                  </a:ext>
                </a:extLst>
              </p:cNvPr>
              <p:cNvPicPr/>
              <p:nvPr/>
            </p:nvPicPr>
            <p:blipFill>
              <a:blip r:embed="rId24"/>
              <a:stretch>
                <a:fillRect/>
              </a:stretch>
            </p:blipFill>
            <p:spPr>
              <a:xfrm>
                <a:off x="5211589" y="474742"/>
                <a:ext cx="811440" cy="27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5">
            <p14:nvContentPartPr>
              <p14:cNvPr id="52" name="Freihand 51">
                <a:extLst>
                  <a:ext uri="{FF2B5EF4-FFF2-40B4-BE49-F238E27FC236}">
                    <a16:creationId xmlns:a16="http://schemas.microsoft.com/office/drawing/2014/main" id="{6D39B22A-6C63-419C-A74F-7E39398DFCD4}"/>
                  </a:ext>
                </a:extLst>
              </p14:cNvPr>
              <p14:cNvContentPartPr/>
              <p14:nvPr/>
            </p14:nvContentPartPr>
            <p14:xfrm>
              <a:off x="10474069" y="112222"/>
              <a:ext cx="419040" cy="421560"/>
            </p14:xfrm>
          </p:contentPart>
        </mc:Choice>
        <mc:Fallback>
          <p:pic>
            <p:nvPicPr>
              <p:cNvPr id="52" name="Freihand 51">
                <a:extLst>
                  <a:ext uri="{FF2B5EF4-FFF2-40B4-BE49-F238E27FC236}">
                    <a16:creationId xmlns:a16="http://schemas.microsoft.com/office/drawing/2014/main" id="{6D39B22A-6C63-419C-A74F-7E39398DFCD4}"/>
                  </a:ext>
                </a:extLst>
              </p:cNvPr>
              <p:cNvPicPr/>
              <p:nvPr/>
            </p:nvPicPr>
            <p:blipFill>
              <a:blip r:embed="rId26"/>
              <a:stretch>
                <a:fillRect/>
              </a:stretch>
            </p:blipFill>
            <p:spPr>
              <a:xfrm>
                <a:off x="10465429" y="103222"/>
                <a:ext cx="436680" cy="439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7">
            <p14:nvContentPartPr>
              <p14:cNvPr id="57" name="Freihand 56">
                <a:extLst>
                  <a:ext uri="{FF2B5EF4-FFF2-40B4-BE49-F238E27FC236}">
                    <a16:creationId xmlns:a16="http://schemas.microsoft.com/office/drawing/2014/main" id="{E433248C-5E5A-4F8A-9CFC-D3A8868AB3C3}"/>
                  </a:ext>
                </a:extLst>
              </p14:cNvPr>
              <p14:cNvContentPartPr/>
              <p14:nvPr/>
            </p14:nvContentPartPr>
            <p14:xfrm>
              <a:off x="3438949" y="702622"/>
              <a:ext cx="607680" cy="457200"/>
            </p14:xfrm>
          </p:contentPart>
        </mc:Choice>
        <mc:Fallback>
          <p:pic>
            <p:nvPicPr>
              <p:cNvPr id="57" name="Freihand 56">
                <a:extLst>
                  <a:ext uri="{FF2B5EF4-FFF2-40B4-BE49-F238E27FC236}">
                    <a16:creationId xmlns:a16="http://schemas.microsoft.com/office/drawing/2014/main" id="{E433248C-5E5A-4F8A-9CFC-D3A8868AB3C3}"/>
                  </a:ext>
                </a:extLst>
              </p:cNvPr>
              <p:cNvPicPr/>
              <p:nvPr/>
            </p:nvPicPr>
            <p:blipFill>
              <a:blip r:embed="rId28"/>
              <a:stretch>
                <a:fillRect/>
              </a:stretch>
            </p:blipFill>
            <p:spPr>
              <a:xfrm>
                <a:off x="3429949" y="693982"/>
                <a:ext cx="625320" cy="474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9">
            <p14:nvContentPartPr>
              <p14:cNvPr id="59" name="Freihand 58">
                <a:extLst>
                  <a:ext uri="{FF2B5EF4-FFF2-40B4-BE49-F238E27FC236}">
                    <a16:creationId xmlns:a16="http://schemas.microsoft.com/office/drawing/2014/main" id="{018CC99A-D622-4FEE-896B-1DEF8B8851EF}"/>
                  </a:ext>
                </a:extLst>
              </p14:cNvPr>
              <p14:cNvContentPartPr/>
              <p14:nvPr/>
            </p14:nvContentPartPr>
            <p14:xfrm>
              <a:off x="4536949" y="1753102"/>
              <a:ext cx="713520" cy="633240"/>
            </p14:xfrm>
          </p:contentPart>
        </mc:Choice>
        <mc:Fallback>
          <p:pic>
            <p:nvPicPr>
              <p:cNvPr id="59" name="Freihand 58">
                <a:extLst>
                  <a:ext uri="{FF2B5EF4-FFF2-40B4-BE49-F238E27FC236}">
                    <a16:creationId xmlns:a16="http://schemas.microsoft.com/office/drawing/2014/main" id="{018CC99A-D622-4FEE-896B-1DEF8B8851EF}"/>
                  </a:ext>
                </a:extLst>
              </p:cNvPr>
              <p:cNvPicPr/>
              <p:nvPr/>
            </p:nvPicPr>
            <p:blipFill>
              <a:blip r:embed="rId30"/>
              <a:stretch>
                <a:fillRect/>
              </a:stretch>
            </p:blipFill>
            <p:spPr>
              <a:xfrm>
                <a:off x="4528309" y="1744462"/>
                <a:ext cx="731160" cy="6508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1">
            <p14:nvContentPartPr>
              <p14:cNvPr id="60" name="Freihand 59">
                <a:extLst>
                  <a:ext uri="{FF2B5EF4-FFF2-40B4-BE49-F238E27FC236}">
                    <a16:creationId xmlns:a16="http://schemas.microsoft.com/office/drawing/2014/main" id="{1804B099-1CC1-401F-8EAA-A3D8E4C29CF0}"/>
                  </a:ext>
                </a:extLst>
              </p14:cNvPr>
              <p14:cNvContentPartPr/>
              <p14:nvPr/>
            </p14:nvContentPartPr>
            <p14:xfrm>
              <a:off x="9510349" y="517942"/>
              <a:ext cx="2235600" cy="84600"/>
            </p14:xfrm>
          </p:contentPart>
        </mc:Choice>
        <mc:Fallback>
          <p:pic>
            <p:nvPicPr>
              <p:cNvPr id="60" name="Freihand 59">
                <a:extLst>
                  <a:ext uri="{FF2B5EF4-FFF2-40B4-BE49-F238E27FC236}">
                    <a16:creationId xmlns:a16="http://schemas.microsoft.com/office/drawing/2014/main" id="{1804B099-1CC1-401F-8EAA-A3D8E4C29CF0}"/>
                  </a:ext>
                </a:extLst>
              </p:cNvPr>
              <p:cNvPicPr/>
              <p:nvPr/>
            </p:nvPicPr>
            <p:blipFill>
              <a:blip r:embed="rId32"/>
              <a:stretch>
                <a:fillRect/>
              </a:stretch>
            </p:blipFill>
            <p:spPr>
              <a:xfrm>
                <a:off x="9501349" y="509302"/>
                <a:ext cx="2253240" cy="102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3">
            <p14:nvContentPartPr>
              <p14:cNvPr id="62" name="Freihand 61">
                <a:extLst>
                  <a:ext uri="{FF2B5EF4-FFF2-40B4-BE49-F238E27FC236}">
                    <a16:creationId xmlns:a16="http://schemas.microsoft.com/office/drawing/2014/main" id="{B450AC4A-347F-4DF4-9DCA-2B2E50B03674}"/>
                  </a:ext>
                </a:extLst>
              </p14:cNvPr>
              <p14:cNvContentPartPr/>
              <p14:nvPr/>
            </p14:nvContentPartPr>
            <p14:xfrm>
              <a:off x="1897069" y="4300462"/>
              <a:ext cx="74520" cy="77400"/>
            </p14:xfrm>
          </p:contentPart>
        </mc:Choice>
        <mc:Fallback>
          <p:pic>
            <p:nvPicPr>
              <p:cNvPr id="62" name="Freihand 61">
                <a:extLst>
                  <a:ext uri="{FF2B5EF4-FFF2-40B4-BE49-F238E27FC236}">
                    <a16:creationId xmlns:a16="http://schemas.microsoft.com/office/drawing/2014/main" id="{B450AC4A-347F-4DF4-9DCA-2B2E50B03674}"/>
                  </a:ext>
                </a:extLst>
              </p:cNvPr>
              <p:cNvPicPr/>
              <p:nvPr/>
            </p:nvPicPr>
            <p:blipFill>
              <a:blip r:embed="rId34"/>
              <a:stretch>
                <a:fillRect/>
              </a:stretch>
            </p:blipFill>
            <p:spPr>
              <a:xfrm>
                <a:off x="1888069" y="4291822"/>
                <a:ext cx="92160" cy="95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5">
            <p14:nvContentPartPr>
              <p14:cNvPr id="63" name="Freihand 62">
                <a:extLst>
                  <a:ext uri="{FF2B5EF4-FFF2-40B4-BE49-F238E27FC236}">
                    <a16:creationId xmlns:a16="http://schemas.microsoft.com/office/drawing/2014/main" id="{FEBFCB0C-F683-4D23-A166-F6947C730BD9}"/>
                  </a:ext>
                </a:extLst>
              </p14:cNvPr>
              <p14:cNvContentPartPr/>
              <p14:nvPr/>
            </p14:nvContentPartPr>
            <p14:xfrm>
              <a:off x="10503949" y="117262"/>
              <a:ext cx="349560" cy="402480"/>
            </p14:xfrm>
          </p:contentPart>
        </mc:Choice>
        <mc:Fallback>
          <p:pic>
            <p:nvPicPr>
              <p:cNvPr id="63" name="Freihand 62">
                <a:extLst>
                  <a:ext uri="{FF2B5EF4-FFF2-40B4-BE49-F238E27FC236}">
                    <a16:creationId xmlns:a16="http://schemas.microsoft.com/office/drawing/2014/main" id="{FEBFCB0C-F683-4D23-A166-F6947C730BD9}"/>
                  </a:ext>
                </a:extLst>
              </p:cNvPr>
              <p:cNvPicPr/>
              <p:nvPr/>
            </p:nvPicPr>
            <p:blipFill>
              <a:blip r:embed="rId36"/>
              <a:stretch>
                <a:fillRect/>
              </a:stretch>
            </p:blipFill>
            <p:spPr>
              <a:xfrm>
                <a:off x="10494949" y="108262"/>
                <a:ext cx="367200" cy="420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7">
            <p14:nvContentPartPr>
              <p14:cNvPr id="64" name="Freihand 63">
                <a:extLst>
                  <a:ext uri="{FF2B5EF4-FFF2-40B4-BE49-F238E27FC236}">
                    <a16:creationId xmlns:a16="http://schemas.microsoft.com/office/drawing/2014/main" id="{60E181C5-108D-40AA-BE6D-E94A51281F40}"/>
                  </a:ext>
                </a:extLst>
              </p14:cNvPr>
              <p14:cNvContentPartPr/>
              <p14:nvPr/>
            </p14:nvContentPartPr>
            <p14:xfrm>
              <a:off x="1926949" y="2699182"/>
              <a:ext cx="32760" cy="58680"/>
            </p14:xfrm>
          </p:contentPart>
        </mc:Choice>
        <mc:Fallback>
          <p:pic>
            <p:nvPicPr>
              <p:cNvPr id="64" name="Freihand 63">
                <a:extLst>
                  <a:ext uri="{FF2B5EF4-FFF2-40B4-BE49-F238E27FC236}">
                    <a16:creationId xmlns:a16="http://schemas.microsoft.com/office/drawing/2014/main" id="{60E181C5-108D-40AA-BE6D-E94A51281F40}"/>
                  </a:ext>
                </a:extLst>
              </p:cNvPr>
              <p:cNvPicPr/>
              <p:nvPr/>
            </p:nvPicPr>
            <p:blipFill>
              <a:blip r:embed="rId38"/>
              <a:stretch>
                <a:fillRect/>
              </a:stretch>
            </p:blipFill>
            <p:spPr>
              <a:xfrm>
                <a:off x="1917949" y="2690182"/>
                <a:ext cx="50400" cy="763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9">
            <p14:nvContentPartPr>
              <p14:cNvPr id="67" name="Freihand 66">
                <a:extLst>
                  <a:ext uri="{FF2B5EF4-FFF2-40B4-BE49-F238E27FC236}">
                    <a16:creationId xmlns:a16="http://schemas.microsoft.com/office/drawing/2014/main" id="{862F3EA5-D692-4F27-9046-73AFE81B933E}"/>
                  </a:ext>
                </a:extLst>
              </p14:cNvPr>
              <p14:cNvContentPartPr/>
              <p14:nvPr/>
            </p14:nvContentPartPr>
            <p14:xfrm>
              <a:off x="1896349" y="4333582"/>
              <a:ext cx="64440" cy="32040"/>
            </p14:xfrm>
          </p:contentPart>
        </mc:Choice>
        <mc:Fallback>
          <p:pic>
            <p:nvPicPr>
              <p:cNvPr id="67" name="Freihand 66">
                <a:extLst>
                  <a:ext uri="{FF2B5EF4-FFF2-40B4-BE49-F238E27FC236}">
                    <a16:creationId xmlns:a16="http://schemas.microsoft.com/office/drawing/2014/main" id="{862F3EA5-D692-4F27-9046-73AFE81B933E}"/>
                  </a:ext>
                </a:extLst>
              </p:cNvPr>
              <p:cNvPicPr/>
              <p:nvPr/>
            </p:nvPicPr>
            <p:blipFill>
              <a:blip r:embed="rId40"/>
              <a:stretch>
                <a:fillRect/>
              </a:stretch>
            </p:blipFill>
            <p:spPr>
              <a:xfrm>
                <a:off x="1887709" y="4324582"/>
                <a:ext cx="82080" cy="496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1">
            <p14:nvContentPartPr>
              <p14:cNvPr id="71" name="Freihand 70">
                <a:extLst>
                  <a:ext uri="{FF2B5EF4-FFF2-40B4-BE49-F238E27FC236}">
                    <a16:creationId xmlns:a16="http://schemas.microsoft.com/office/drawing/2014/main" id="{D3437DFB-53AB-4322-821F-661FDAC4B758}"/>
                  </a:ext>
                </a:extLst>
              </p14:cNvPr>
              <p14:cNvContentPartPr/>
              <p14:nvPr/>
            </p14:nvContentPartPr>
            <p14:xfrm>
              <a:off x="7178629" y="-24938"/>
              <a:ext cx="786960" cy="526320"/>
            </p14:xfrm>
          </p:contentPart>
        </mc:Choice>
        <mc:Fallback>
          <p:pic>
            <p:nvPicPr>
              <p:cNvPr id="71" name="Freihand 70">
                <a:extLst>
                  <a:ext uri="{FF2B5EF4-FFF2-40B4-BE49-F238E27FC236}">
                    <a16:creationId xmlns:a16="http://schemas.microsoft.com/office/drawing/2014/main" id="{D3437DFB-53AB-4322-821F-661FDAC4B758}"/>
                  </a:ext>
                </a:extLst>
              </p:cNvPr>
              <p:cNvPicPr/>
              <p:nvPr/>
            </p:nvPicPr>
            <p:blipFill>
              <a:blip r:embed="rId42"/>
              <a:stretch>
                <a:fillRect/>
              </a:stretch>
            </p:blipFill>
            <p:spPr>
              <a:xfrm>
                <a:off x="7169629" y="-33938"/>
                <a:ext cx="804600" cy="543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3">
            <p14:nvContentPartPr>
              <p14:cNvPr id="76" name="Freihand 75">
                <a:extLst>
                  <a:ext uri="{FF2B5EF4-FFF2-40B4-BE49-F238E27FC236}">
                    <a16:creationId xmlns:a16="http://schemas.microsoft.com/office/drawing/2014/main" id="{865E1C78-EB7B-4D23-8373-6704398AD771}"/>
                  </a:ext>
                </a:extLst>
              </p14:cNvPr>
              <p14:cNvContentPartPr/>
              <p14:nvPr/>
            </p14:nvContentPartPr>
            <p14:xfrm>
              <a:off x="4532629" y="1682084"/>
              <a:ext cx="811800" cy="743400"/>
            </p14:xfrm>
          </p:contentPart>
        </mc:Choice>
        <mc:Fallback>
          <p:pic>
            <p:nvPicPr>
              <p:cNvPr id="76" name="Freihand 75">
                <a:extLst>
                  <a:ext uri="{FF2B5EF4-FFF2-40B4-BE49-F238E27FC236}">
                    <a16:creationId xmlns:a16="http://schemas.microsoft.com/office/drawing/2014/main" id="{865E1C78-EB7B-4D23-8373-6704398AD771}"/>
                  </a:ext>
                </a:extLst>
              </p:cNvPr>
              <p:cNvPicPr/>
              <p:nvPr/>
            </p:nvPicPr>
            <p:blipFill>
              <a:blip r:embed="rId44"/>
              <a:stretch>
                <a:fillRect/>
              </a:stretch>
            </p:blipFill>
            <p:spPr>
              <a:xfrm>
                <a:off x="4523629" y="1673084"/>
                <a:ext cx="829440" cy="761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5">
            <p14:nvContentPartPr>
              <p14:cNvPr id="106" name="Freihand 105">
                <a:extLst>
                  <a:ext uri="{FF2B5EF4-FFF2-40B4-BE49-F238E27FC236}">
                    <a16:creationId xmlns:a16="http://schemas.microsoft.com/office/drawing/2014/main" id="{3CB6B072-89EE-4871-A4EF-2A90682CAA1E}"/>
                  </a:ext>
                </a:extLst>
              </p14:cNvPr>
              <p14:cNvContentPartPr/>
              <p14:nvPr/>
            </p14:nvContentPartPr>
            <p14:xfrm>
              <a:off x="9385789" y="1123724"/>
              <a:ext cx="2393640" cy="103680"/>
            </p14:xfrm>
          </p:contentPart>
        </mc:Choice>
        <mc:Fallback>
          <p:pic>
            <p:nvPicPr>
              <p:cNvPr id="106" name="Freihand 105">
                <a:extLst>
                  <a:ext uri="{FF2B5EF4-FFF2-40B4-BE49-F238E27FC236}">
                    <a16:creationId xmlns:a16="http://schemas.microsoft.com/office/drawing/2014/main" id="{3CB6B072-89EE-4871-A4EF-2A90682CAA1E}"/>
                  </a:ext>
                </a:extLst>
              </p:cNvPr>
              <p:cNvPicPr/>
              <p:nvPr/>
            </p:nvPicPr>
            <p:blipFill>
              <a:blip r:embed="rId46"/>
              <a:stretch>
                <a:fillRect/>
              </a:stretch>
            </p:blipFill>
            <p:spPr>
              <a:xfrm>
                <a:off x="9377149" y="1115084"/>
                <a:ext cx="2411280" cy="1213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7">
            <p14:nvContentPartPr>
              <p14:cNvPr id="108" name="Freihand 107">
                <a:extLst>
                  <a:ext uri="{FF2B5EF4-FFF2-40B4-BE49-F238E27FC236}">
                    <a16:creationId xmlns:a16="http://schemas.microsoft.com/office/drawing/2014/main" id="{DB136595-4A35-4F5E-92B3-6C3FF9C39695}"/>
                  </a:ext>
                </a:extLst>
              </p14:cNvPr>
              <p14:cNvContentPartPr/>
              <p14:nvPr/>
            </p14:nvContentPartPr>
            <p14:xfrm>
              <a:off x="9806629" y="705764"/>
              <a:ext cx="444240" cy="565200"/>
            </p14:xfrm>
          </p:contentPart>
        </mc:Choice>
        <mc:Fallback>
          <p:pic>
            <p:nvPicPr>
              <p:cNvPr id="108" name="Freihand 107">
                <a:extLst>
                  <a:ext uri="{FF2B5EF4-FFF2-40B4-BE49-F238E27FC236}">
                    <a16:creationId xmlns:a16="http://schemas.microsoft.com/office/drawing/2014/main" id="{DB136595-4A35-4F5E-92B3-6C3FF9C39695}"/>
                  </a:ext>
                </a:extLst>
              </p:cNvPr>
              <p:cNvPicPr/>
              <p:nvPr/>
            </p:nvPicPr>
            <p:blipFill>
              <a:blip r:embed="rId48"/>
              <a:stretch>
                <a:fillRect/>
              </a:stretch>
            </p:blipFill>
            <p:spPr>
              <a:xfrm>
                <a:off x="9797989" y="696764"/>
                <a:ext cx="461880" cy="582840"/>
              </a:xfrm>
              <a:prstGeom prst="rect">
                <a:avLst/>
              </a:prstGeom>
            </p:spPr>
          </p:pic>
        </mc:Fallback>
      </mc:AlternateContent>
      <p:grpSp>
        <p:nvGrpSpPr>
          <p:cNvPr id="111" name="Gruppieren 110">
            <a:extLst>
              <a:ext uri="{FF2B5EF4-FFF2-40B4-BE49-F238E27FC236}">
                <a16:creationId xmlns:a16="http://schemas.microsoft.com/office/drawing/2014/main" id="{6CB32085-69D5-41D6-86F1-5CF6DB0EFC4F}"/>
              </a:ext>
            </a:extLst>
          </p:cNvPr>
          <p:cNvGrpSpPr/>
          <p:nvPr/>
        </p:nvGrpSpPr>
        <p:grpSpPr>
          <a:xfrm>
            <a:off x="8610349" y="61822"/>
            <a:ext cx="3258000" cy="1033102"/>
            <a:chOff x="8610349" y="61822"/>
            <a:chExt cx="3258000" cy="1033102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49">
              <p14:nvContentPartPr>
                <p14:cNvPr id="3" name="Freihand 2">
                  <a:extLst>
                    <a:ext uri="{FF2B5EF4-FFF2-40B4-BE49-F238E27FC236}">
                      <a16:creationId xmlns:a16="http://schemas.microsoft.com/office/drawing/2014/main" id="{6E1294C3-BEB2-43FE-8C45-4D2F8C52AE05}"/>
                    </a:ext>
                  </a:extLst>
                </p14:cNvPr>
                <p14:cNvContentPartPr/>
                <p14:nvPr/>
              </p14:nvContentPartPr>
              <p14:xfrm>
                <a:off x="8610349" y="219502"/>
                <a:ext cx="168480" cy="68040"/>
              </p14:xfrm>
            </p:contentPart>
          </mc:Choice>
          <mc:Fallback>
            <p:pic>
              <p:nvPicPr>
                <p:cNvPr id="3" name="Freihand 2">
                  <a:extLst>
                    <a:ext uri="{FF2B5EF4-FFF2-40B4-BE49-F238E27FC236}">
                      <a16:creationId xmlns:a16="http://schemas.microsoft.com/office/drawing/2014/main" id="{6E1294C3-BEB2-43FE-8C45-4D2F8C52AE05}"/>
                    </a:ext>
                  </a:extLst>
                </p:cNvPr>
                <p:cNvPicPr/>
                <p:nvPr/>
              </p:nvPicPr>
              <p:blipFill>
                <a:blip r:embed="rId50"/>
                <a:stretch>
                  <a:fillRect/>
                </a:stretch>
              </p:blipFill>
              <p:spPr>
                <a:xfrm>
                  <a:off x="8601709" y="210502"/>
                  <a:ext cx="186120" cy="85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1">
              <p14:nvContentPartPr>
                <p14:cNvPr id="4" name="Freihand 3">
                  <a:extLst>
                    <a:ext uri="{FF2B5EF4-FFF2-40B4-BE49-F238E27FC236}">
                      <a16:creationId xmlns:a16="http://schemas.microsoft.com/office/drawing/2014/main" id="{CD5A0E9A-605A-4970-B0F3-5582373A68FA}"/>
                    </a:ext>
                  </a:extLst>
                </p14:cNvPr>
                <p14:cNvContentPartPr/>
                <p14:nvPr/>
              </p14:nvContentPartPr>
              <p14:xfrm>
                <a:off x="8725549" y="212662"/>
                <a:ext cx="84960" cy="232200"/>
              </p14:xfrm>
            </p:contentPart>
          </mc:Choice>
          <mc:Fallback>
            <p:pic>
              <p:nvPicPr>
                <p:cNvPr id="4" name="Freihand 3">
                  <a:extLst>
                    <a:ext uri="{FF2B5EF4-FFF2-40B4-BE49-F238E27FC236}">
                      <a16:creationId xmlns:a16="http://schemas.microsoft.com/office/drawing/2014/main" id="{CD5A0E9A-605A-4970-B0F3-5582373A68FA}"/>
                    </a:ext>
                  </a:extLst>
                </p:cNvPr>
                <p:cNvPicPr/>
                <p:nvPr/>
              </p:nvPicPr>
              <p:blipFill>
                <a:blip r:embed="rId52"/>
                <a:stretch>
                  <a:fillRect/>
                </a:stretch>
              </p:blipFill>
              <p:spPr>
                <a:xfrm>
                  <a:off x="8716549" y="203662"/>
                  <a:ext cx="102600" cy="249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3">
              <p14:nvContentPartPr>
                <p14:cNvPr id="5" name="Freihand 4">
                  <a:extLst>
                    <a:ext uri="{FF2B5EF4-FFF2-40B4-BE49-F238E27FC236}">
                      <a16:creationId xmlns:a16="http://schemas.microsoft.com/office/drawing/2014/main" id="{92642BD9-7FCD-4904-A826-3316C55F9830}"/>
                    </a:ext>
                  </a:extLst>
                </p14:cNvPr>
                <p14:cNvContentPartPr/>
                <p14:nvPr/>
              </p14:nvContentPartPr>
              <p14:xfrm>
                <a:off x="8923549" y="103582"/>
                <a:ext cx="19800" cy="133920"/>
              </p14:xfrm>
            </p:contentPart>
          </mc:Choice>
          <mc:Fallback>
            <p:pic>
              <p:nvPicPr>
                <p:cNvPr id="5" name="Freihand 4">
                  <a:extLst>
                    <a:ext uri="{FF2B5EF4-FFF2-40B4-BE49-F238E27FC236}">
                      <a16:creationId xmlns:a16="http://schemas.microsoft.com/office/drawing/2014/main" id="{92642BD9-7FCD-4904-A826-3316C55F9830}"/>
                    </a:ext>
                  </a:extLst>
                </p:cNvPr>
                <p:cNvPicPr/>
                <p:nvPr/>
              </p:nvPicPr>
              <p:blipFill>
                <a:blip r:embed="rId54"/>
                <a:stretch>
                  <a:fillRect/>
                </a:stretch>
              </p:blipFill>
              <p:spPr>
                <a:xfrm>
                  <a:off x="8914909" y="94942"/>
                  <a:ext cx="37440" cy="151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5">
              <p14:nvContentPartPr>
                <p14:cNvPr id="6" name="Freihand 5">
                  <a:extLst>
                    <a:ext uri="{FF2B5EF4-FFF2-40B4-BE49-F238E27FC236}">
                      <a16:creationId xmlns:a16="http://schemas.microsoft.com/office/drawing/2014/main" id="{68CC5DEB-3678-4078-B168-C76057A20DA0}"/>
                    </a:ext>
                  </a:extLst>
                </p14:cNvPr>
                <p14:cNvContentPartPr/>
                <p14:nvPr/>
              </p14:nvContentPartPr>
              <p14:xfrm>
                <a:off x="8852269" y="78382"/>
                <a:ext cx="166680" cy="177840"/>
              </p14:xfrm>
            </p:contentPart>
          </mc:Choice>
          <mc:Fallback>
            <p:pic>
              <p:nvPicPr>
                <p:cNvPr id="6" name="Freihand 5">
                  <a:extLst>
                    <a:ext uri="{FF2B5EF4-FFF2-40B4-BE49-F238E27FC236}">
                      <a16:creationId xmlns:a16="http://schemas.microsoft.com/office/drawing/2014/main" id="{68CC5DEB-3678-4078-B168-C76057A20DA0}"/>
                    </a:ext>
                  </a:extLst>
                </p:cNvPr>
                <p:cNvPicPr/>
                <p:nvPr/>
              </p:nvPicPr>
              <p:blipFill>
                <a:blip r:embed="rId56"/>
                <a:stretch>
                  <a:fillRect/>
                </a:stretch>
              </p:blipFill>
              <p:spPr>
                <a:xfrm>
                  <a:off x="8843629" y="69382"/>
                  <a:ext cx="184320" cy="195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7">
              <p14:nvContentPartPr>
                <p14:cNvPr id="7" name="Freihand 6">
                  <a:extLst>
                    <a:ext uri="{FF2B5EF4-FFF2-40B4-BE49-F238E27FC236}">
                      <a16:creationId xmlns:a16="http://schemas.microsoft.com/office/drawing/2014/main" id="{A43C7B7A-C431-4BB8-9852-A6192440E8D5}"/>
                    </a:ext>
                  </a:extLst>
                </p14:cNvPr>
                <p14:cNvContentPartPr/>
                <p14:nvPr/>
              </p14:nvContentPartPr>
              <p14:xfrm>
                <a:off x="9103189" y="264862"/>
                <a:ext cx="152640" cy="10800"/>
              </p14:xfrm>
            </p:contentPart>
          </mc:Choice>
          <mc:Fallback>
            <p:pic>
              <p:nvPicPr>
                <p:cNvPr id="7" name="Freihand 6">
                  <a:extLst>
                    <a:ext uri="{FF2B5EF4-FFF2-40B4-BE49-F238E27FC236}">
                      <a16:creationId xmlns:a16="http://schemas.microsoft.com/office/drawing/2014/main" id="{A43C7B7A-C431-4BB8-9852-A6192440E8D5}"/>
                    </a:ext>
                  </a:extLst>
                </p:cNvPr>
                <p:cNvPicPr/>
                <p:nvPr/>
              </p:nvPicPr>
              <p:blipFill>
                <a:blip r:embed="rId58"/>
                <a:stretch>
                  <a:fillRect/>
                </a:stretch>
              </p:blipFill>
              <p:spPr>
                <a:xfrm>
                  <a:off x="9094189" y="255862"/>
                  <a:ext cx="170280" cy="28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9">
              <p14:nvContentPartPr>
                <p14:cNvPr id="8" name="Freihand 7">
                  <a:extLst>
                    <a:ext uri="{FF2B5EF4-FFF2-40B4-BE49-F238E27FC236}">
                      <a16:creationId xmlns:a16="http://schemas.microsoft.com/office/drawing/2014/main" id="{9F45D51C-A8AD-47B8-8B27-7CB9F5CFD42E}"/>
                    </a:ext>
                  </a:extLst>
                </p14:cNvPr>
                <p14:cNvContentPartPr/>
                <p14:nvPr/>
              </p14:nvContentPartPr>
              <p14:xfrm>
                <a:off x="9108949" y="310222"/>
                <a:ext cx="155520" cy="10800"/>
              </p14:xfrm>
            </p:contentPart>
          </mc:Choice>
          <mc:Fallback>
            <p:pic>
              <p:nvPicPr>
                <p:cNvPr id="8" name="Freihand 7">
                  <a:extLst>
                    <a:ext uri="{FF2B5EF4-FFF2-40B4-BE49-F238E27FC236}">
                      <a16:creationId xmlns:a16="http://schemas.microsoft.com/office/drawing/2014/main" id="{9F45D51C-A8AD-47B8-8B27-7CB9F5CFD42E}"/>
                    </a:ext>
                  </a:extLst>
                </p:cNvPr>
                <p:cNvPicPr/>
                <p:nvPr/>
              </p:nvPicPr>
              <p:blipFill>
                <a:blip r:embed="rId60"/>
                <a:stretch>
                  <a:fillRect/>
                </a:stretch>
              </p:blipFill>
              <p:spPr>
                <a:xfrm>
                  <a:off x="9099949" y="301222"/>
                  <a:ext cx="173160" cy="28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1">
              <p14:nvContentPartPr>
                <p14:cNvPr id="9" name="Freihand 8">
                  <a:extLst>
                    <a:ext uri="{FF2B5EF4-FFF2-40B4-BE49-F238E27FC236}">
                      <a16:creationId xmlns:a16="http://schemas.microsoft.com/office/drawing/2014/main" id="{3D134F94-E7DC-4E30-9CD9-DBCC43947DA0}"/>
                    </a:ext>
                  </a:extLst>
                </p14:cNvPr>
                <p14:cNvContentPartPr/>
                <p14:nvPr/>
              </p14:nvContentPartPr>
              <p14:xfrm>
                <a:off x="9494149" y="206182"/>
                <a:ext cx="102960" cy="145440"/>
              </p14:xfrm>
            </p:contentPart>
          </mc:Choice>
          <mc:Fallback>
            <p:pic>
              <p:nvPicPr>
                <p:cNvPr id="9" name="Freihand 8">
                  <a:extLst>
                    <a:ext uri="{FF2B5EF4-FFF2-40B4-BE49-F238E27FC236}">
                      <a16:creationId xmlns:a16="http://schemas.microsoft.com/office/drawing/2014/main" id="{3D134F94-E7DC-4E30-9CD9-DBCC43947DA0}"/>
                    </a:ext>
                  </a:extLst>
                </p:cNvPr>
                <p:cNvPicPr/>
                <p:nvPr/>
              </p:nvPicPr>
              <p:blipFill>
                <a:blip r:embed="rId62"/>
                <a:stretch>
                  <a:fillRect/>
                </a:stretch>
              </p:blipFill>
              <p:spPr>
                <a:xfrm>
                  <a:off x="9485149" y="197542"/>
                  <a:ext cx="120600" cy="163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3">
              <p14:nvContentPartPr>
                <p14:cNvPr id="10" name="Freihand 9">
                  <a:extLst>
                    <a:ext uri="{FF2B5EF4-FFF2-40B4-BE49-F238E27FC236}">
                      <a16:creationId xmlns:a16="http://schemas.microsoft.com/office/drawing/2014/main" id="{97BA99AE-CC34-4E5A-8EDC-00685E77268F}"/>
                    </a:ext>
                  </a:extLst>
                </p14:cNvPr>
                <p14:cNvContentPartPr/>
                <p14:nvPr/>
              </p14:nvContentPartPr>
              <p14:xfrm>
                <a:off x="9789349" y="243622"/>
                <a:ext cx="18360" cy="98280"/>
              </p14:xfrm>
            </p:contentPart>
          </mc:Choice>
          <mc:Fallback>
            <p:pic>
              <p:nvPicPr>
                <p:cNvPr id="10" name="Freihand 9">
                  <a:extLst>
                    <a:ext uri="{FF2B5EF4-FFF2-40B4-BE49-F238E27FC236}">
                      <a16:creationId xmlns:a16="http://schemas.microsoft.com/office/drawing/2014/main" id="{97BA99AE-CC34-4E5A-8EDC-00685E77268F}"/>
                    </a:ext>
                  </a:extLst>
                </p:cNvPr>
                <p:cNvPicPr/>
                <p:nvPr/>
              </p:nvPicPr>
              <p:blipFill>
                <a:blip r:embed="rId64"/>
                <a:stretch>
                  <a:fillRect/>
                </a:stretch>
              </p:blipFill>
              <p:spPr>
                <a:xfrm>
                  <a:off x="9780709" y="234622"/>
                  <a:ext cx="36000" cy="115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5">
              <p14:nvContentPartPr>
                <p14:cNvPr id="11" name="Freihand 10">
                  <a:extLst>
                    <a:ext uri="{FF2B5EF4-FFF2-40B4-BE49-F238E27FC236}">
                      <a16:creationId xmlns:a16="http://schemas.microsoft.com/office/drawing/2014/main" id="{A5452FD1-8502-4D3E-AA0D-130B3C179F31}"/>
                    </a:ext>
                  </a:extLst>
                </p14:cNvPr>
                <p14:cNvContentPartPr/>
                <p14:nvPr/>
              </p14:nvContentPartPr>
              <p14:xfrm>
                <a:off x="9728869" y="217342"/>
                <a:ext cx="337320" cy="85320"/>
              </p14:xfrm>
            </p:contentPart>
          </mc:Choice>
          <mc:Fallback>
            <p:pic>
              <p:nvPicPr>
                <p:cNvPr id="11" name="Freihand 10">
                  <a:extLst>
                    <a:ext uri="{FF2B5EF4-FFF2-40B4-BE49-F238E27FC236}">
                      <a16:creationId xmlns:a16="http://schemas.microsoft.com/office/drawing/2014/main" id="{A5452FD1-8502-4D3E-AA0D-130B3C179F31}"/>
                    </a:ext>
                  </a:extLst>
                </p:cNvPr>
                <p:cNvPicPr/>
                <p:nvPr/>
              </p:nvPicPr>
              <p:blipFill>
                <a:blip r:embed="rId66"/>
                <a:stretch>
                  <a:fillRect/>
                </a:stretch>
              </p:blipFill>
              <p:spPr>
                <a:xfrm>
                  <a:off x="9720229" y="208342"/>
                  <a:ext cx="354960" cy="102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7">
              <p14:nvContentPartPr>
                <p14:cNvPr id="12" name="Freihand 11">
                  <a:extLst>
                    <a:ext uri="{FF2B5EF4-FFF2-40B4-BE49-F238E27FC236}">
                      <a16:creationId xmlns:a16="http://schemas.microsoft.com/office/drawing/2014/main" id="{C31F6AE8-282E-4977-8A16-9DBC0D914B72}"/>
                    </a:ext>
                  </a:extLst>
                </p14:cNvPr>
                <p14:cNvContentPartPr/>
                <p14:nvPr/>
              </p14:nvContentPartPr>
              <p14:xfrm>
                <a:off x="9957109" y="184942"/>
                <a:ext cx="228960" cy="142200"/>
              </p14:xfrm>
            </p:contentPart>
          </mc:Choice>
          <mc:Fallback>
            <p:pic>
              <p:nvPicPr>
                <p:cNvPr id="12" name="Freihand 11">
                  <a:extLst>
                    <a:ext uri="{FF2B5EF4-FFF2-40B4-BE49-F238E27FC236}">
                      <a16:creationId xmlns:a16="http://schemas.microsoft.com/office/drawing/2014/main" id="{C31F6AE8-282E-4977-8A16-9DBC0D914B72}"/>
                    </a:ext>
                  </a:extLst>
                </p:cNvPr>
                <p:cNvPicPr/>
                <p:nvPr/>
              </p:nvPicPr>
              <p:blipFill>
                <a:blip r:embed="rId68"/>
                <a:stretch>
                  <a:fillRect/>
                </a:stretch>
              </p:blipFill>
              <p:spPr>
                <a:xfrm>
                  <a:off x="9948109" y="175942"/>
                  <a:ext cx="246600" cy="159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9">
              <p14:nvContentPartPr>
                <p14:cNvPr id="13" name="Freihand 12">
                  <a:extLst>
                    <a:ext uri="{FF2B5EF4-FFF2-40B4-BE49-F238E27FC236}">
                      <a16:creationId xmlns:a16="http://schemas.microsoft.com/office/drawing/2014/main" id="{1D2704CE-2AF8-42EC-AAFE-5DE7899DD5AA}"/>
                    </a:ext>
                  </a:extLst>
                </p14:cNvPr>
                <p14:cNvContentPartPr/>
                <p14:nvPr/>
              </p14:nvContentPartPr>
              <p14:xfrm>
                <a:off x="10267069" y="194662"/>
                <a:ext cx="138600" cy="114840"/>
              </p14:xfrm>
            </p:contentPart>
          </mc:Choice>
          <mc:Fallback>
            <p:pic>
              <p:nvPicPr>
                <p:cNvPr id="13" name="Freihand 12">
                  <a:extLst>
                    <a:ext uri="{FF2B5EF4-FFF2-40B4-BE49-F238E27FC236}">
                      <a16:creationId xmlns:a16="http://schemas.microsoft.com/office/drawing/2014/main" id="{1D2704CE-2AF8-42EC-AAFE-5DE7899DD5AA}"/>
                    </a:ext>
                  </a:extLst>
                </p:cNvPr>
                <p:cNvPicPr/>
                <p:nvPr/>
              </p:nvPicPr>
              <p:blipFill>
                <a:blip r:embed="rId70"/>
                <a:stretch>
                  <a:fillRect/>
                </a:stretch>
              </p:blipFill>
              <p:spPr>
                <a:xfrm>
                  <a:off x="10258429" y="185662"/>
                  <a:ext cx="156240" cy="132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1">
              <p14:nvContentPartPr>
                <p14:cNvPr id="14" name="Freihand 13">
                  <a:extLst>
                    <a:ext uri="{FF2B5EF4-FFF2-40B4-BE49-F238E27FC236}">
                      <a16:creationId xmlns:a16="http://schemas.microsoft.com/office/drawing/2014/main" id="{40C55B3C-8EA6-4001-8D83-CF3423E2A5CB}"/>
                    </a:ext>
                  </a:extLst>
                </p14:cNvPr>
                <p14:cNvContentPartPr/>
                <p14:nvPr/>
              </p14:nvContentPartPr>
              <p14:xfrm>
                <a:off x="10548229" y="189622"/>
                <a:ext cx="163800" cy="187200"/>
              </p14:xfrm>
            </p:contentPart>
          </mc:Choice>
          <mc:Fallback>
            <p:pic>
              <p:nvPicPr>
                <p:cNvPr id="14" name="Freihand 13">
                  <a:extLst>
                    <a:ext uri="{FF2B5EF4-FFF2-40B4-BE49-F238E27FC236}">
                      <a16:creationId xmlns:a16="http://schemas.microsoft.com/office/drawing/2014/main" id="{40C55B3C-8EA6-4001-8D83-CF3423E2A5CB}"/>
                    </a:ext>
                  </a:extLst>
                </p:cNvPr>
                <p:cNvPicPr/>
                <p:nvPr/>
              </p:nvPicPr>
              <p:blipFill>
                <a:blip r:embed="rId72"/>
                <a:stretch>
                  <a:fillRect/>
                </a:stretch>
              </p:blipFill>
              <p:spPr>
                <a:xfrm>
                  <a:off x="10539589" y="180982"/>
                  <a:ext cx="181440" cy="204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3">
              <p14:nvContentPartPr>
                <p14:cNvPr id="17" name="Freihand 16">
                  <a:extLst>
                    <a:ext uri="{FF2B5EF4-FFF2-40B4-BE49-F238E27FC236}">
                      <a16:creationId xmlns:a16="http://schemas.microsoft.com/office/drawing/2014/main" id="{40061804-616E-4886-B430-5B323A71BDD7}"/>
                    </a:ext>
                  </a:extLst>
                </p14:cNvPr>
                <p14:cNvContentPartPr/>
                <p14:nvPr/>
              </p14:nvContentPartPr>
              <p14:xfrm>
                <a:off x="11021629" y="246142"/>
                <a:ext cx="169200" cy="8640"/>
              </p14:xfrm>
            </p:contentPart>
          </mc:Choice>
          <mc:Fallback>
            <p:pic>
              <p:nvPicPr>
                <p:cNvPr id="17" name="Freihand 16">
                  <a:extLst>
                    <a:ext uri="{FF2B5EF4-FFF2-40B4-BE49-F238E27FC236}">
                      <a16:creationId xmlns:a16="http://schemas.microsoft.com/office/drawing/2014/main" id="{40061804-616E-4886-B430-5B323A71BDD7}"/>
                    </a:ext>
                  </a:extLst>
                </p:cNvPr>
                <p:cNvPicPr/>
                <p:nvPr/>
              </p:nvPicPr>
              <p:blipFill>
                <a:blip r:embed="rId74"/>
                <a:stretch>
                  <a:fillRect/>
                </a:stretch>
              </p:blipFill>
              <p:spPr>
                <a:xfrm>
                  <a:off x="11012629" y="237502"/>
                  <a:ext cx="186840" cy="26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5">
              <p14:nvContentPartPr>
                <p14:cNvPr id="19" name="Freihand 18">
                  <a:extLst>
                    <a:ext uri="{FF2B5EF4-FFF2-40B4-BE49-F238E27FC236}">
                      <a16:creationId xmlns:a16="http://schemas.microsoft.com/office/drawing/2014/main" id="{16261EEC-65CB-44E2-BE74-9D084B6E554F}"/>
                    </a:ext>
                  </a:extLst>
                </p14:cNvPr>
                <p14:cNvContentPartPr/>
                <p14:nvPr/>
              </p14:nvContentPartPr>
              <p14:xfrm>
                <a:off x="11045749" y="294022"/>
                <a:ext cx="158400" cy="13320"/>
              </p14:xfrm>
            </p:contentPart>
          </mc:Choice>
          <mc:Fallback>
            <p:pic>
              <p:nvPicPr>
                <p:cNvPr id="19" name="Freihand 18">
                  <a:extLst>
                    <a:ext uri="{FF2B5EF4-FFF2-40B4-BE49-F238E27FC236}">
                      <a16:creationId xmlns:a16="http://schemas.microsoft.com/office/drawing/2014/main" id="{16261EEC-65CB-44E2-BE74-9D084B6E554F}"/>
                    </a:ext>
                  </a:extLst>
                </p:cNvPr>
                <p:cNvPicPr/>
                <p:nvPr/>
              </p:nvPicPr>
              <p:blipFill>
                <a:blip r:embed="rId76"/>
                <a:stretch>
                  <a:fillRect/>
                </a:stretch>
              </p:blipFill>
              <p:spPr>
                <a:xfrm>
                  <a:off x="11037109" y="285382"/>
                  <a:ext cx="176040" cy="30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7">
              <p14:nvContentPartPr>
                <p14:cNvPr id="20" name="Freihand 19">
                  <a:extLst>
                    <a:ext uri="{FF2B5EF4-FFF2-40B4-BE49-F238E27FC236}">
                      <a16:creationId xmlns:a16="http://schemas.microsoft.com/office/drawing/2014/main" id="{6628C420-71F5-4F27-B538-C82D4BBBF28F}"/>
                    </a:ext>
                  </a:extLst>
                </p14:cNvPr>
                <p14:cNvContentPartPr/>
                <p14:nvPr/>
              </p14:nvContentPartPr>
              <p14:xfrm>
                <a:off x="11498989" y="185662"/>
                <a:ext cx="79920" cy="107280"/>
              </p14:xfrm>
            </p:contentPart>
          </mc:Choice>
          <mc:Fallback>
            <p:pic>
              <p:nvPicPr>
                <p:cNvPr id="20" name="Freihand 19">
                  <a:extLst>
                    <a:ext uri="{FF2B5EF4-FFF2-40B4-BE49-F238E27FC236}">
                      <a16:creationId xmlns:a16="http://schemas.microsoft.com/office/drawing/2014/main" id="{6628C420-71F5-4F27-B538-C82D4BBBF28F}"/>
                    </a:ext>
                  </a:extLst>
                </p:cNvPr>
                <p:cNvPicPr/>
                <p:nvPr/>
              </p:nvPicPr>
              <p:blipFill>
                <a:blip r:embed="rId78"/>
                <a:stretch>
                  <a:fillRect/>
                </a:stretch>
              </p:blipFill>
              <p:spPr>
                <a:xfrm>
                  <a:off x="11489989" y="177022"/>
                  <a:ext cx="97560" cy="124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9">
              <p14:nvContentPartPr>
                <p14:cNvPr id="21" name="Freihand 20">
                  <a:extLst>
                    <a:ext uri="{FF2B5EF4-FFF2-40B4-BE49-F238E27FC236}">
                      <a16:creationId xmlns:a16="http://schemas.microsoft.com/office/drawing/2014/main" id="{A36E73D5-D71C-4BB5-BCBF-B7FC9091C94A}"/>
                    </a:ext>
                  </a:extLst>
                </p14:cNvPr>
                <p14:cNvContentPartPr/>
                <p14:nvPr/>
              </p14:nvContentPartPr>
              <p14:xfrm>
                <a:off x="11537149" y="236782"/>
                <a:ext cx="108720" cy="255240"/>
              </p14:xfrm>
            </p:contentPart>
          </mc:Choice>
          <mc:Fallback>
            <p:pic>
              <p:nvPicPr>
                <p:cNvPr id="21" name="Freihand 20">
                  <a:extLst>
                    <a:ext uri="{FF2B5EF4-FFF2-40B4-BE49-F238E27FC236}">
                      <a16:creationId xmlns:a16="http://schemas.microsoft.com/office/drawing/2014/main" id="{A36E73D5-D71C-4BB5-BCBF-B7FC9091C94A}"/>
                    </a:ext>
                  </a:extLst>
                </p:cNvPr>
                <p:cNvPicPr/>
                <p:nvPr/>
              </p:nvPicPr>
              <p:blipFill>
                <a:blip r:embed="rId80"/>
                <a:stretch>
                  <a:fillRect/>
                </a:stretch>
              </p:blipFill>
              <p:spPr>
                <a:xfrm>
                  <a:off x="11528149" y="228142"/>
                  <a:ext cx="126360" cy="272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1">
              <p14:nvContentPartPr>
                <p14:cNvPr id="30" name="Freihand 29">
                  <a:extLst>
                    <a:ext uri="{FF2B5EF4-FFF2-40B4-BE49-F238E27FC236}">
                      <a16:creationId xmlns:a16="http://schemas.microsoft.com/office/drawing/2014/main" id="{5C0D161E-BD60-4AEF-B703-4A8A92CD090D}"/>
                    </a:ext>
                  </a:extLst>
                </p14:cNvPr>
                <p14:cNvContentPartPr/>
                <p14:nvPr/>
              </p14:nvContentPartPr>
              <p14:xfrm>
                <a:off x="10458949" y="61822"/>
                <a:ext cx="365040" cy="450360"/>
              </p14:xfrm>
            </p:contentPart>
          </mc:Choice>
          <mc:Fallback>
            <p:pic>
              <p:nvPicPr>
                <p:cNvPr id="30" name="Freihand 29">
                  <a:extLst>
                    <a:ext uri="{FF2B5EF4-FFF2-40B4-BE49-F238E27FC236}">
                      <a16:creationId xmlns:a16="http://schemas.microsoft.com/office/drawing/2014/main" id="{5C0D161E-BD60-4AEF-B703-4A8A92CD090D}"/>
                    </a:ext>
                  </a:extLst>
                </p:cNvPr>
                <p:cNvPicPr/>
                <p:nvPr/>
              </p:nvPicPr>
              <p:blipFill>
                <a:blip r:embed="rId82"/>
                <a:stretch>
                  <a:fillRect/>
                </a:stretch>
              </p:blipFill>
              <p:spPr>
                <a:xfrm>
                  <a:off x="10449949" y="52822"/>
                  <a:ext cx="382680" cy="468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3">
              <p14:nvContentPartPr>
                <p14:cNvPr id="77" name="Freihand 76">
                  <a:extLst>
                    <a:ext uri="{FF2B5EF4-FFF2-40B4-BE49-F238E27FC236}">
                      <a16:creationId xmlns:a16="http://schemas.microsoft.com/office/drawing/2014/main" id="{F6DC690A-B902-4532-BE8F-5466F9D6A3F4}"/>
                    </a:ext>
                  </a:extLst>
                </p14:cNvPr>
                <p14:cNvContentPartPr/>
                <p14:nvPr/>
              </p14:nvContentPartPr>
              <p14:xfrm>
                <a:off x="9051349" y="867764"/>
                <a:ext cx="216000" cy="25560"/>
              </p14:xfrm>
            </p:contentPart>
          </mc:Choice>
          <mc:Fallback>
            <p:pic>
              <p:nvPicPr>
                <p:cNvPr id="77" name="Freihand 76">
                  <a:extLst>
                    <a:ext uri="{FF2B5EF4-FFF2-40B4-BE49-F238E27FC236}">
                      <a16:creationId xmlns:a16="http://schemas.microsoft.com/office/drawing/2014/main" id="{F6DC690A-B902-4532-BE8F-5466F9D6A3F4}"/>
                    </a:ext>
                  </a:extLst>
                </p:cNvPr>
                <p:cNvPicPr/>
                <p:nvPr/>
              </p:nvPicPr>
              <p:blipFill>
                <a:blip r:embed="rId84"/>
                <a:stretch>
                  <a:fillRect/>
                </a:stretch>
              </p:blipFill>
              <p:spPr>
                <a:xfrm>
                  <a:off x="9042709" y="858764"/>
                  <a:ext cx="233640" cy="43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5">
              <p14:nvContentPartPr>
                <p14:cNvPr id="78" name="Freihand 77">
                  <a:extLst>
                    <a:ext uri="{FF2B5EF4-FFF2-40B4-BE49-F238E27FC236}">
                      <a16:creationId xmlns:a16="http://schemas.microsoft.com/office/drawing/2014/main" id="{79F37B6D-C123-49BE-98D1-822C5CAAAF66}"/>
                    </a:ext>
                  </a:extLst>
                </p14:cNvPr>
                <p14:cNvContentPartPr/>
                <p14:nvPr/>
              </p14:nvContentPartPr>
              <p14:xfrm>
                <a:off x="9099949" y="927164"/>
                <a:ext cx="165960" cy="13320"/>
              </p14:xfrm>
            </p:contentPart>
          </mc:Choice>
          <mc:Fallback>
            <p:pic>
              <p:nvPicPr>
                <p:cNvPr id="78" name="Freihand 77">
                  <a:extLst>
                    <a:ext uri="{FF2B5EF4-FFF2-40B4-BE49-F238E27FC236}">
                      <a16:creationId xmlns:a16="http://schemas.microsoft.com/office/drawing/2014/main" id="{79F37B6D-C123-49BE-98D1-822C5CAAAF66}"/>
                    </a:ext>
                  </a:extLst>
                </p:cNvPr>
                <p:cNvPicPr/>
                <p:nvPr/>
              </p:nvPicPr>
              <p:blipFill>
                <a:blip r:embed="rId86"/>
                <a:stretch>
                  <a:fillRect/>
                </a:stretch>
              </p:blipFill>
              <p:spPr>
                <a:xfrm>
                  <a:off x="9091309" y="918164"/>
                  <a:ext cx="183600" cy="30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7">
              <p14:nvContentPartPr>
                <p14:cNvPr id="80" name="Freihand 79">
                  <a:extLst>
                    <a:ext uri="{FF2B5EF4-FFF2-40B4-BE49-F238E27FC236}">
                      <a16:creationId xmlns:a16="http://schemas.microsoft.com/office/drawing/2014/main" id="{5B52CF95-4FDC-43B6-A3C1-DFC6BE1395BE}"/>
                    </a:ext>
                  </a:extLst>
                </p14:cNvPr>
                <p14:cNvContentPartPr/>
                <p14:nvPr/>
              </p14:nvContentPartPr>
              <p14:xfrm>
                <a:off x="9340429" y="770204"/>
                <a:ext cx="169200" cy="187560"/>
              </p14:xfrm>
            </p:contentPart>
          </mc:Choice>
          <mc:Fallback>
            <p:pic>
              <p:nvPicPr>
                <p:cNvPr id="80" name="Freihand 79">
                  <a:extLst>
                    <a:ext uri="{FF2B5EF4-FFF2-40B4-BE49-F238E27FC236}">
                      <a16:creationId xmlns:a16="http://schemas.microsoft.com/office/drawing/2014/main" id="{5B52CF95-4FDC-43B6-A3C1-DFC6BE1395BE}"/>
                    </a:ext>
                  </a:extLst>
                </p:cNvPr>
                <p:cNvPicPr/>
                <p:nvPr/>
              </p:nvPicPr>
              <p:blipFill>
                <a:blip r:embed="rId88"/>
                <a:stretch>
                  <a:fillRect/>
                </a:stretch>
              </p:blipFill>
              <p:spPr>
                <a:xfrm>
                  <a:off x="9331789" y="761564"/>
                  <a:ext cx="186840" cy="205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9">
              <p14:nvContentPartPr>
                <p14:cNvPr id="81" name="Freihand 80">
                  <a:extLst>
                    <a:ext uri="{FF2B5EF4-FFF2-40B4-BE49-F238E27FC236}">
                      <a16:creationId xmlns:a16="http://schemas.microsoft.com/office/drawing/2014/main" id="{09C80D1A-DF39-4428-AFC6-C6F2BA95BC43}"/>
                    </a:ext>
                  </a:extLst>
                </p14:cNvPr>
                <p14:cNvContentPartPr/>
                <p14:nvPr/>
              </p14:nvContentPartPr>
              <p14:xfrm>
                <a:off x="9471109" y="930044"/>
                <a:ext cx="111960" cy="74520"/>
              </p14:xfrm>
            </p:contentPart>
          </mc:Choice>
          <mc:Fallback>
            <p:pic>
              <p:nvPicPr>
                <p:cNvPr id="81" name="Freihand 80">
                  <a:extLst>
                    <a:ext uri="{FF2B5EF4-FFF2-40B4-BE49-F238E27FC236}">
                      <a16:creationId xmlns:a16="http://schemas.microsoft.com/office/drawing/2014/main" id="{09C80D1A-DF39-4428-AFC6-C6F2BA95BC43}"/>
                    </a:ext>
                  </a:extLst>
                </p:cNvPr>
                <p:cNvPicPr/>
                <p:nvPr/>
              </p:nvPicPr>
              <p:blipFill>
                <a:blip r:embed="rId90"/>
                <a:stretch>
                  <a:fillRect/>
                </a:stretch>
              </p:blipFill>
              <p:spPr>
                <a:xfrm>
                  <a:off x="9462469" y="921404"/>
                  <a:ext cx="129600" cy="92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91">
              <p14:nvContentPartPr>
                <p14:cNvPr id="82" name="Freihand 81">
                  <a:extLst>
                    <a:ext uri="{FF2B5EF4-FFF2-40B4-BE49-F238E27FC236}">
                      <a16:creationId xmlns:a16="http://schemas.microsoft.com/office/drawing/2014/main" id="{AAB98E3E-01CD-45F5-BDFF-C30AFCD7CE66}"/>
                    </a:ext>
                  </a:extLst>
                </p14:cNvPr>
                <p14:cNvContentPartPr/>
                <p14:nvPr/>
              </p14:nvContentPartPr>
              <p14:xfrm>
                <a:off x="9706189" y="790724"/>
                <a:ext cx="76320" cy="168480"/>
              </p14:xfrm>
            </p:contentPart>
          </mc:Choice>
          <mc:Fallback>
            <p:pic>
              <p:nvPicPr>
                <p:cNvPr id="82" name="Freihand 81">
                  <a:extLst>
                    <a:ext uri="{FF2B5EF4-FFF2-40B4-BE49-F238E27FC236}">
                      <a16:creationId xmlns:a16="http://schemas.microsoft.com/office/drawing/2014/main" id="{AAB98E3E-01CD-45F5-BDFF-C30AFCD7CE66}"/>
                    </a:ext>
                  </a:extLst>
                </p:cNvPr>
                <p:cNvPicPr/>
                <p:nvPr/>
              </p:nvPicPr>
              <p:blipFill>
                <a:blip r:embed="rId92"/>
                <a:stretch>
                  <a:fillRect/>
                </a:stretch>
              </p:blipFill>
              <p:spPr>
                <a:xfrm>
                  <a:off x="9697549" y="782084"/>
                  <a:ext cx="93960" cy="186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93">
              <p14:nvContentPartPr>
                <p14:cNvPr id="83" name="Freihand 82">
                  <a:extLst>
                    <a:ext uri="{FF2B5EF4-FFF2-40B4-BE49-F238E27FC236}">
                      <a16:creationId xmlns:a16="http://schemas.microsoft.com/office/drawing/2014/main" id="{63C03198-E7C9-4CF8-9AC7-44C1F0898F79}"/>
                    </a:ext>
                  </a:extLst>
                </p14:cNvPr>
                <p14:cNvContentPartPr/>
                <p14:nvPr/>
              </p14:nvContentPartPr>
              <p14:xfrm>
                <a:off x="9929389" y="795404"/>
                <a:ext cx="64440" cy="127800"/>
              </p14:xfrm>
            </p:contentPart>
          </mc:Choice>
          <mc:Fallback>
            <p:pic>
              <p:nvPicPr>
                <p:cNvPr id="83" name="Freihand 82">
                  <a:extLst>
                    <a:ext uri="{FF2B5EF4-FFF2-40B4-BE49-F238E27FC236}">
                      <a16:creationId xmlns:a16="http://schemas.microsoft.com/office/drawing/2014/main" id="{63C03198-E7C9-4CF8-9AC7-44C1F0898F79}"/>
                    </a:ext>
                  </a:extLst>
                </p:cNvPr>
                <p:cNvPicPr/>
                <p:nvPr/>
              </p:nvPicPr>
              <p:blipFill>
                <a:blip r:embed="rId94"/>
                <a:stretch>
                  <a:fillRect/>
                </a:stretch>
              </p:blipFill>
              <p:spPr>
                <a:xfrm>
                  <a:off x="9920389" y="786764"/>
                  <a:ext cx="82080" cy="145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95">
              <p14:nvContentPartPr>
                <p14:cNvPr id="84" name="Freihand 83">
                  <a:extLst>
                    <a:ext uri="{FF2B5EF4-FFF2-40B4-BE49-F238E27FC236}">
                      <a16:creationId xmlns:a16="http://schemas.microsoft.com/office/drawing/2014/main" id="{B38A98EE-026F-4E44-940D-8B31FA147CAE}"/>
                    </a:ext>
                  </a:extLst>
                </p14:cNvPr>
                <p14:cNvContentPartPr/>
                <p14:nvPr/>
              </p14:nvContentPartPr>
              <p14:xfrm>
                <a:off x="10015789" y="912764"/>
                <a:ext cx="146880" cy="182160"/>
              </p14:xfrm>
            </p:contentPart>
          </mc:Choice>
          <mc:Fallback>
            <p:pic>
              <p:nvPicPr>
                <p:cNvPr id="84" name="Freihand 83">
                  <a:extLst>
                    <a:ext uri="{FF2B5EF4-FFF2-40B4-BE49-F238E27FC236}">
                      <a16:creationId xmlns:a16="http://schemas.microsoft.com/office/drawing/2014/main" id="{B38A98EE-026F-4E44-940D-8B31FA147CAE}"/>
                    </a:ext>
                  </a:extLst>
                </p:cNvPr>
                <p:cNvPicPr/>
                <p:nvPr/>
              </p:nvPicPr>
              <p:blipFill>
                <a:blip r:embed="rId96"/>
                <a:stretch>
                  <a:fillRect/>
                </a:stretch>
              </p:blipFill>
              <p:spPr>
                <a:xfrm>
                  <a:off x="10007149" y="903764"/>
                  <a:ext cx="164520" cy="199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97">
              <p14:nvContentPartPr>
                <p14:cNvPr id="85" name="Freihand 84">
                  <a:extLst>
                    <a:ext uri="{FF2B5EF4-FFF2-40B4-BE49-F238E27FC236}">
                      <a16:creationId xmlns:a16="http://schemas.microsoft.com/office/drawing/2014/main" id="{EB766CF3-C8F7-4CDC-93B6-BBB3E27B38C4}"/>
                    </a:ext>
                  </a:extLst>
                </p14:cNvPr>
                <p14:cNvContentPartPr/>
                <p14:nvPr/>
              </p14:nvContentPartPr>
              <p14:xfrm>
                <a:off x="10221349" y="888284"/>
                <a:ext cx="25200" cy="10800"/>
              </p14:xfrm>
            </p:contentPart>
          </mc:Choice>
          <mc:Fallback>
            <p:pic>
              <p:nvPicPr>
                <p:cNvPr id="85" name="Freihand 84">
                  <a:extLst>
                    <a:ext uri="{FF2B5EF4-FFF2-40B4-BE49-F238E27FC236}">
                      <a16:creationId xmlns:a16="http://schemas.microsoft.com/office/drawing/2014/main" id="{EB766CF3-C8F7-4CDC-93B6-BBB3E27B38C4}"/>
                    </a:ext>
                  </a:extLst>
                </p:cNvPr>
                <p:cNvPicPr/>
                <p:nvPr/>
              </p:nvPicPr>
              <p:blipFill>
                <a:blip r:embed="rId98"/>
                <a:stretch>
                  <a:fillRect/>
                </a:stretch>
              </p:blipFill>
              <p:spPr>
                <a:xfrm>
                  <a:off x="10212349" y="879644"/>
                  <a:ext cx="42840" cy="28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99">
              <p14:nvContentPartPr>
                <p14:cNvPr id="86" name="Freihand 85">
                  <a:extLst>
                    <a:ext uri="{FF2B5EF4-FFF2-40B4-BE49-F238E27FC236}">
                      <a16:creationId xmlns:a16="http://schemas.microsoft.com/office/drawing/2014/main" id="{B862191B-605E-40F5-94E6-B909022F8C55}"/>
                    </a:ext>
                  </a:extLst>
                </p14:cNvPr>
                <p14:cNvContentPartPr/>
                <p14:nvPr/>
              </p14:nvContentPartPr>
              <p14:xfrm>
                <a:off x="10310989" y="795404"/>
                <a:ext cx="114480" cy="101880"/>
              </p14:xfrm>
            </p:contentPart>
          </mc:Choice>
          <mc:Fallback>
            <p:pic>
              <p:nvPicPr>
                <p:cNvPr id="86" name="Freihand 85">
                  <a:extLst>
                    <a:ext uri="{FF2B5EF4-FFF2-40B4-BE49-F238E27FC236}">
                      <a16:creationId xmlns:a16="http://schemas.microsoft.com/office/drawing/2014/main" id="{B862191B-605E-40F5-94E6-B909022F8C55}"/>
                    </a:ext>
                  </a:extLst>
                </p:cNvPr>
                <p:cNvPicPr/>
                <p:nvPr/>
              </p:nvPicPr>
              <p:blipFill>
                <a:blip r:embed="rId100"/>
                <a:stretch>
                  <a:fillRect/>
                </a:stretch>
              </p:blipFill>
              <p:spPr>
                <a:xfrm>
                  <a:off x="10302349" y="786764"/>
                  <a:ext cx="132120" cy="119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01">
              <p14:nvContentPartPr>
                <p14:cNvPr id="87" name="Freihand 86">
                  <a:extLst>
                    <a:ext uri="{FF2B5EF4-FFF2-40B4-BE49-F238E27FC236}">
                      <a16:creationId xmlns:a16="http://schemas.microsoft.com/office/drawing/2014/main" id="{649CD704-1BED-4583-905A-146E3D0CF31C}"/>
                    </a:ext>
                  </a:extLst>
                </p14:cNvPr>
                <p14:cNvContentPartPr/>
                <p14:nvPr/>
              </p14:nvContentPartPr>
              <p14:xfrm>
                <a:off x="10371469" y="832484"/>
                <a:ext cx="68400" cy="214560"/>
              </p14:xfrm>
            </p:contentPart>
          </mc:Choice>
          <mc:Fallback>
            <p:pic>
              <p:nvPicPr>
                <p:cNvPr id="87" name="Freihand 86">
                  <a:extLst>
                    <a:ext uri="{FF2B5EF4-FFF2-40B4-BE49-F238E27FC236}">
                      <a16:creationId xmlns:a16="http://schemas.microsoft.com/office/drawing/2014/main" id="{649CD704-1BED-4583-905A-146E3D0CF31C}"/>
                    </a:ext>
                  </a:extLst>
                </p:cNvPr>
                <p:cNvPicPr/>
                <p:nvPr/>
              </p:nvPicPr>
              <p:blipFill>
                <a:blip r:embed="rId102"/>
                <a:stretch>
                  <a:fillRect/>
                </a:stretch>
              </p:blipFill>
              <p:spPr>
                <a:xfrm>
                  <a:off x="10362469" y="823844"/>
                  <a:ext cx="86040" cy="232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03">
              <p14:nvContentPartPr>
                <p14:cNvPr id="88" name="Freihand 87">
                  <a:extLst>
                    <a:ext uri="{FF2B5EF4-FFF2-40B4-BE49-F238E27FC236}">
                      <a16:creationId xmlns:a16="http://schemas.microsoft.com/office/drawing/2014/main" id="{261D10AB-DCC4-4C8A-80D2-0E99FCAD8979}"/>
                    </a:ext>
                  </a:extLst>
                </p14:cNvPr>
                <p14:cNvContentPartPr/>
                <p14:nvPr/>
              </p14:nvContentPartPr>
              <p14:xfrm>
                <a:off x="10678909" y="835724"/>
                <a:ext cx="24480" cy="97200"/>
              </p14:xfrm>
            </p:contentPart>
          </mc:Choice>
          <mc:Fallback>
            <p:pic>
              <p:nvPicPr>
                <p:cNvPr id="88" name="Freihand 87">
                  <a:extLst>
                    <a:ext uri="{FF2B5EF4-FFF2-40B4-BE49-F238E27FC236}">
                      <a16:creationId xmlns:a16="http://schemas.microsoft.com/office/drawing/2014/main" id="{261D10AB-DCC4-4C8A-80D2-0E99FCAD8979}"/>
                    </a:ext>
                  </a:extLst>
                </p:cNvPr>
                <p:cNvPicPr/>
                <p:nvPr/>
              </p:nvPicPr>
              <p:blipFill>
                <a:blip r:embed="rId104"/>
                <a:stretch>
                  <a:fillRect/>
                </a:stretch>
              </p:blipFill>
              <p:spPr>
                <a:xfrm>
                  <a:off x="10670269" y="827084"/>
                  <a:ext cx="42120" cy="114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05">
              <p14:nvContentPartPr>
                <p14:cNvPr id="89" name="Freihand 88">
                  <a:extLst>
                    <a:ext uri="{FF2B5EF4-FFF2-40B4-BE49-F238E27FC236}">
                      <a16:creationId xmlns:a16="http://schemas.microsoft.com/office/drawing/2014/main" id="{EE1A4D66-3790-480D-90F2-E001C2F0241E}"/>
                    </a:ext>
                  </a:extLst>
                </p14:cNvPr>
                <p14:cNvContentPartPr/>
                <p14:nvPr/>
              </p14:nvContentPartPr>
              <p14:xfrm>
                <a:off x="10632109" y="882164"/>
                <a:ext cx="115560" cy="29880"/>
              </p14:xfrm>
            </p:contentPart>
          </mc:Choice>
          <mc:Fallback>
            <p:pic>
              <p:nvPicPr>
                <p:cNvPr id="89" name="Freihand 88">
                  <a:extLst>
                    <a:ext uri="{FF2B5EF4-FFF2-40B4-BE49-F238E27FC236}">
                      <a16:creationId xmlns:a16="http://schemas.microsoft.com/office/drawing/2014/main" id="{EE1A4D66-3790-480D-90F2-E001C2F0241E}"/>
                    </a:ext>
                  </a:extLst>
                </p:cNvPr>
                <p:cNvPicPr/>
                <p:nvPr/>
              </p:nvPicPr>
              <p:blipFill>
                <a:blip r:embed="rId106"/>
                <a:stretch>
                  <a:fillRect/>
                </a:stretch>
              </p:blipFill>
              <p:spPr>
                <a:xfrm>
                  <a:off x="10623109" y="873524"/>
                  <a:ext cx="133200" cy="47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07">
              <p14:nvContentPartPr>
                <p14:cNvPr id="90" name="Freihand 89">
                  <a:extLst>
                    <a:ext uri="{FF2B5EF4-FFF2-40B4-BE49-F238E27FC236}">
                      <a16:creationId xmlns:a16="http://schemas.microsoft.com/office/drawing/2014/main" id="{DD1BD932-D681-43E9-87E3-AA6CDF5D1729}"/>
                    </a:ext>
                  </a:extLst>
                </p14:cNvPr>
                <p14:cNvContentPartPr/>
                <p14:nvPr/>
              </p14:nvContentPartPr>
              <p14:xfrm>
                <a:off x="10828669" y="758684"/>
                <a:ext cx="125640" cy="178200"/>
              </p14:xfrm>
            </p:contentPart>
          </mc:Choice>
          <mc:Fallback>
            <p:pic>
              <p:nvPicPr>
                <p:cNvPr id="90" name="Freihand 89">
                  <a:extLst>
                    <a:ext uri="{FF2B5EF4-FFF2-40B4-BE49-F238E27FC236}">
                      <a16:creationId xmlns:a16="http://schemas.microsoft.com/office/drawing/2014/main" id="{DD1BD932-D681-43E9-87E3-AA6CDF5D1729}"/>
                    </a:ext>
                  </a:extLst>
                </p:cNvPr>
                <p:cNvPicPr/>
                <p:nvPr/>
              </p:nvPicPr>
              <p:blipFill>
                <a:blip r:embed="rId108"/>
                <a:stretch>
                  <a:fillRect/>
                </a:stretch>
              </p:blipFill>
              <p:spPr>
                <a:xfrm>
                  <a:off x="10819669" y="750044"/>
                  <a:ext cx="143280" cy="195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09">
              <p14:nvContentPartPr>
                <p14:cNvPr id="91" name="Freihand 90">
                  <a:extLst>
                    <a:ext uri="{FF2B5EF4-FFF2-40B4-BE49-F238E27FC236}">
                      <a16:creationId xmlns:a16="http://schemas.microsoft.com/office/drawing/2014/main" id="{3A66C2CB-06B1-4A5A-BE04-7A20E7BA7288}"/>
                    </a:ext>
                  </a:extLst>
                </p14:cNvPr>
                <p14:cNvContentPartPr/>
                <p14:nvPr/>
              </p14:nvContentPartPr>
              <p14:xfrm>
                <a:off x="10796989" y="738164"/>
                <a:ext cx="124560" cy="23400"/>
              </p14:xfrm>
            </p:contentPart>
          </mc:Choice>
          <mc:Fallback>
            <p:pic>
              <p:nvPicPr>
                <p:cNvPr id="91" name="Freihand 90">
                  <a:extLst>
                    <a:ext uri="{FF2B5EF4-FFF2-40B4-BE49-F238E27FC236}">
                      <a16:creationId xmlns:a16="http://schemas.microsoft.com/office/drawing/2014/main" id="{3A66C2CB-06B1-4A5A-BE04-7A20E7BA7288}"/>
                    </a:ext>
                  </a:extLst>
                </p:cNvPr>
                <p:cNvPicPr/>
                <p:nvPr/>
              </p:nvPicPr>
              <p:blipFill>
                <a:blip r:embed="rId110"/>
                <a:stretch>
                  <a:fillRect/>
                </a:stretch>
              </p:blipFill>
              <p:spPr>
                <a:xfrm>
                  <a:off x="10788349" y="729524"/>
                  <a:ext cx="142200" cy="41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11">
              <p14:nvContentPartPr>
                <p14:cNvPr id="92" name="Freihand 91">
                  <a:extLst>
                    <a:ext uri="{FF2B5EF4-FFF2-40B4-BE49-F238E27FC236}">
                      <a16:creationId xmlns:a16="http://schemas.microsoft.com/office/drawing/2014/main" id="{696C7A73-9EC0-4423-894B-70071929DB42}"/>
                    </a:ext>
                  </a:extLst>
                </p14:cNvPr>
                <p14:cNvContentPartPr/>
                <p14:nvPr/>
              </p14:nvContentPartPr>
              <p14:xfrm>
                <a:off x="10996069" y="935084"/>
                <a:ext cx="69120" cy="82800"/>
              </p14:xfrm>
            </p:contentPart>
          </mc:Choice>
          <mc:Fallback>
            <p:pic>
              <p:nvPicPr>
                <p:cNvPr id="92" name="Freihand 91">
                  <a:extLst>
                    <a:ext uri="{FF2B5EF4-FFF2-40B4-BE49-F238E27FC236}">
                      <a16:creationId xmlns:a16="http://schemas.microsoft.com/office/drawing/2014/main" id="{696C7A73-9EC0-4423-894B-70071929DB42}"/>
                    </a:ext>
                  </a:extLst>
                </p:cNvPr>
                <p:cNvPicPr/>
                <p:nvPr/>
              </p:nvPicPr>
              <p:blipFill>
                <a:blip r:embed="rId112"/>
                <a:stretch>
                  <a:fillRect/>
                </a:stretch>
              </p:blipFill>
              <p:spPr>
                <a:xfrm>
                  <a:off x="10987429" y="926084"/>
                  <a:ext cx="86760" cy="100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13">
              <p14:nvContentPartPr>
                <p14:cNvPr id="94" name="Freihand 93">
                  <a:extLst>
                    <a:ext uri="{FF2B5EF4-FFF2-40B4-BE49-F238E27FC236}">
                      <a16:creationId xmlns:a16="http://schemas.microsoft.com/office/drawing/2014/main" id="{6F8F1708-B794-41D2-B23E-66F31828631D}"/>
                    </a:ext>
                  </a:extLst>
                </p14:cNvPr>
                <p14:cNvContentPartPr/>
                <p14:nvPr/>
              </p14:nvContentPartPr>
              <p14:xfrm>
                <a:off x="11089309" y="823844"/>
                <a:ext cx="46440" cy="14760"/>
              </p14:xfrm>
            </p:contentPart>
          </mc:Choice>
          <mc:Fallback>
            <p:pic>
              <p:nvPicPr>
                <p:cNvPr id="94" name="Freihand 93">
                  <a:extLst>
                    <a:ext uri="{FF2B5EF4-FFF2-40B4-BE49-F238E27FC236}">
                      <a16:creationId xmlns:a16="http://schemas.microsoft.com/office/drawing/2014/main" id="{6F8F1708-B794-41D2-B23E-66F31828631D}"/>
                    </a:ext>
                  </a:extLst>
                </p:cNvPr>
                <p:cNvPicPr/>
                <p:nvPr/>
              </p:nvPicPr>
              <p:blipFill>
                <a:blip r:embed="rId114"/>
                <a:stretch>
                  <a:fillRect/>
                </a:stretch>
              </p:blipFill>
              <p:spPr>
                <a:xfrm>
                  <a:off x="11080309" y="815204"/>
                  <a:ext cx="64080" cy="32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15">
              <p14:nvContentPartPr>
                <p14:cNvPr id="95" name="Freihand 94">
                  <a:extLst>
                    <a:ext uri="{FF2B5EF4-FFF2-40B4-BE49-F238E27FC236}">
                      <a16:creationId xmlns:a16="http://schemas.microsoft.com/office/drawing/2014/main" id="{4557BCB6-B4F9-49D5-9FD0-FE8665F3ED04}"/>
                    </a:ext>
                  </a:extLst>
                </p14:cNvPr>
                <p14:cNvContentPartPr/>
                <p14:nvPr/>
              </p14:nvContentPartPr>
              <p14:xfrm>
                <a:off x="10962229" y="693164"/>
                <a:ext cx="128880" cy="306720"/>
              </p14:xfrm>
            </p:contentPart>
          </mc:Choice>
          <mc:Fallback>
            <p:pic>
              <p:nvPicPr>
                <p:cNvPr id="95" name="Freihand 94">
                  <a:extLst>
                    <a:ext uri="{FF2B5EF4-FFF2-40B4-BE49-F238E27FC236}">
                      <a16:creationId xmlns:a16="http://schemas.microsoft.com/office/drawing/2014/main" id="{4557BCB6-B4F9-49D5-9FD0-FE8665F3ED04}"/>
                    </a:ext>
                  </a:extLst>
                </p:cNvPr>
                <p:cNvPicPr/>
                <p:nvPr/>
              </p:nvPicPr>
              <p:blipFill>
                <a:blip r:embed="rId116"/>
                <a:stretch>
                  <a:fillRect/>
                </a:stretch>
              </p:blipFill>
              <p:spPr>
                <a:xfrm>
                  <a:off x="10953589" y="684164"/>
                  <a:ext cx="146520" cy="324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17">
              <p14:nvContentPartPr>
                <p14:cNvPr id="96" name="Freihand 95">
                  <a:extLst>
                    <a:ext uri="{FF2B5EF4-FFF2-40B4-BE49-F238E27FC236}">
                      <a16:creationId xmlns:a16="http://schemas.microsoft.com/office/drawing/2014/main" id="{CFBF941F-1D4C-4E3D-BBDE-27EAFD805945}"/>
                    </a:ext>
                  </a:extLst>
                </p14:cNvPr>
                <p14:cNvContentPartPr/>
                <p14:nvPr/>
              </p14:nvContentPartPr>
              <p14:xfrm>
                <a:off x="11067349" y="801524"/>
                <a:ext cx="169560" cy="122760"/>
              </p14:xfrm>
            </p:contentPart>
          </mc:Choice>
          <mc:Fallback>
            <p:pic>
              <p:nvPicPr>
                <p:cNvPr id="96" name="Freihand 95">
                  <a:extLst>
                    <a:ext uri="{FF2B5EF4-FFF2-40B4-BE49-F238E27FC236}">
                      <a16:creationId xmlns:a16="http://schemas.microsoft.com/office/drawing/2014/main" id="{CFBF941F-1D4C-4E3D-BBDE-27EAFD805945}"/>
                    </a:ext>
                  </a:extLst>
                </p:cNvPr>
                <p:cNvPicPr/>
                <p:nvPr/>
              </p:nvPicPr>
              <p:blipFill>
                <a:blip r:embed="rId118"/>
                <a:stretch>
                  <a:fillRect/>
                </a:stretch>
              </p:blipFill>
              <p:spPr>
                <a:xfrm>
                  <a:off x="11058709" y="792884"/>
                  <a:ext cx="187200" cy="140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19">
              <p14:nvContentPartPr>
                <p14:cNvPr id="97" name="Freihand 96">
                  <a:extLst>
                    <a:ext uri="{FF2B5EF4-FFF2-40B4-BE49-F238E27FC236}">
                      <a16:creationId xmlns:a16="http://schemas.microsoft.com/office/drawing/2014/main" id="{1A490F97-9656-450C-8F65-DBFACE113F25}"/>
                    </a:ext>
                  </a:extLst>
                </p14:cNvPr>
                <p14:cNvContentPartPr/>
                <p14:nvPr/>
              </p14:nvContentPartPr>
              <p14:xfrm>
                <a:off x="11213149" y="698924"/>
                <a:ext cx="55080" cy="251640"/>
              </p14:xfrm>
            </p:contentPart>
          </mc:Choice>
          <mc:Fallback>
            <p:pic>
              <p:nvPicPr>
                <p:cNvPr id="97" name="Freihand 96">
                  <a:extLst>
                    <a:ext uri="{FF2B5EF4-FFF2-40B4-BE49-F238E27FC236}">
                      <a16:creationId xmlns:a16="http://schemas.microsoft.com/office/drawing/2014/main" id="{1A490F97-9656-450C-8F65-DBFACE113F25}"/>
                    </a:ext>
                  </a:extLst>
                </p:cNvPr>
                <p:cNvPicPr/>
                <p:nvPr/>
              </p:nvPicPr>
              <p:blipFill>
                <a:blip r:embed="rId120"/>
                <a:stretch>
                  <a:fillRect/>
                </a:stretch>
              </p:blipFill>
              <p:spPr>
                <a:xfrm>
                  <a:off x="11204149" y="690284"/>
                  <a:ext cx="72720" cy="269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21">
              <p14:nvContentPartPr>
                <p14:cNvPr id="99" name="Freihand 98">
                  <a:extLst>
                    <a:ext uri="{FF2B5EF4-FFF2-40B4-BE49-F238E27FC236}">
                      <a16:creationId xmlns:a16="http://schemas.microsoft.com/office/drawing/2014/main" id="{34D88393-55BF-4E13-8795-3C423A869C90}"/>
                    </a:ext>
                  </a:extLst>
                </p14:cNvPr>
                <p14:cNvContentPartPr/>
                <p14:nvPr/>
              </p14:nvContentPartPr>
              <p14:xfrm>
                <a:off x="11100469" y="751484"/>
                <a:ext cx="80640" cy="203400"/>
              </p14:xfrm>
            </p:contentPart>
          </mc:Choice>
          <mc:Fallback>
            <p:pic>
              <p:nvPicPr>
                <p:cNvPr id="99" name="Freihand 98">
                  <a:extLst>
                    <a:ext uri="{FF2B5EF4-FFF2-40B4-BE49-F238E27FC236}">
                      <a16:creationId xmlns:a16="http://schemas.microsoft.com/office/drawing/2014/main" id="{34D88393-55BF-4E13-8795-3C423A869C90}"/>
                    </a:ext>
                  </a:extLst>
                </p:cNvPr>
                <p:cNvPicPr/>
                <p:nvPr/>
              </p:nvPicPr>
              <p:blipFill>
                <a:blip r:embed="rId122"/>
                <a:stretch>
                  <a:fillRect/>
                </a:stretch>
              </p:blipFill>
              <p:spPr>
                <a:xfrm>
                  <a:off x="11091469" y="742844"/>
                  <a:ext cx="98280" cy="221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23">
              <p14:nvContentPartPr>
                <p14:cNvPr id="100" name="Freihand 99">
                  <a:extLst>
                    <a:ext uri="{FF2B5EF4-FFF2-40B4-BE49-F238E27FC236}">
                      <a16:creationId xmlns:a16="http://schemas.microsoft.com/office/drawing/2014/main" id="{A4E07C36-75D5-43FE-B5DC-AC6C8AC2D5A0}"/>
                    </a:ext>
                  </a:extLst>
                </p14:cNvPr>
                <p14:cNvContentPartPr/>
                <p14:nvPr/>
              </p14:nvContentPartPr>
              <p14:xfrm>
                <a:off x="11146549" y="676604"/>
                <a:ext cx="59040" cy="28440"/>
              </p14:xfrm>
            </p:contentPart>
          </mc:Choice>
          <mc:Fallback>
            <p:pic>
              <p:nvPicPr>
                <p:cNvPr id="100" name="Freihand 99">
                  <a:extLst>
                    <a:ext uri="{FF2B5EF4-FFF2-40B4-BE49-F238E27FC236}">
                      <a16:creationId xmlns:a16="http://schemas.microsoft.com/office/drawing/2014/main" id="{A4E07C36-75D5-43FE-B5DC-AC6C8AC2D5A0}"/>
                    </a:ext>
                  </a:extLst>
                </p:cNvPr>
                <p:cNvPicPr/>
                <p:nvPr/>
              </p:nvPicPr>
              <p:blipFill>
                <a:blip r:embed="rId124"/>
                <a:stretch>
                  <a:fillRect/>
                </a:stretch>
              </p:blipFill>
              <p:spPr>
                <a:xfrm>
                  <a:off x="11137909" y="667604"/>
                  <a:ext cx="76680" cy="46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25">
              <p14:nvContentPartPr>
                <p14:cNvPr id="102" name="Freihand 101">
                  <a:extLst>
                    <a:ext uri="{FF2B5EF4-FFF2-40B4-BE49-F238E27FC236}">
                      <a16:creationId xmlns:a16="http://schemas.microsoft.com/office/drawing/2014/main" id="{D7C3C81F-3517-45D8-A835-065ABFEDF2EA}"/>
                    </a:ext>
                  </a:extLst>
                </p14:cNvPr>
                <p14:cNvContentPartPr/>
                <p14:nvPr/>
              </p14:nvContentPartPr>
              <p14:xfrm>
                <a:off x="11419789" y="774164"/>
                <a:ext cx="11880" cy="154800"/>
              </p14:xfrm>
            </p:contentPart>
          </mc:Choice>
          <mc:Fallback>
            <p:pic>
              <p:nvPicPr>
                <p:cNvPr id="102" name="Freihand 101">
                  <a:extLst>
                    <a:ext uri="{FF2B5EF4-FFF2-40B4-BE49-F238E27FC236}">
                      <a16:creationId xmlns:a16="http://schemas.microsoft.com/office/drawing/2014/main" id="{D7C3C81F-3517-45D8-A835-065ABFEDF2EA}"/>
                    </a:ext>
                  </a:extLst>
                </p:cNvPr>
                <p:cNvPicPr/>
                <p:nvPr/>
              </p:nvPicPr>
              <p:blipFill>
                <a:blip r:embed="rId126"/>
                <a:stretch>
                  <a:fillRect/>
                </a:stretch>
              </p:blipFill>
              <p:spPr>
                <a:xfrm>
                  <a:off x="11411149" y="765164"/>
                  <a:ext cx="29520" cy="172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27">
              <p14:nvContentPartPr>
                <p14:cNvPr id="103" name="Freihand 102">
                  <a:extLst>
                    <a:ext uri="{FF2B5EF4-FFF2-40B4-BE49-F238E27FC236}">
                      <a16:creationId xmlns:a16="http://schemas.microsoft.com/office/drawing/2014/main" id="{740E16B1-1A12-4852-BD40-A21077678A98}"/>
                    </a:ext>
                  </a:extLst>
                </p14:cNvPr>
                <p14:cNvContentPartPr/>
                <p14:nvPr/>
              </p14:nvContentPartPr>
              <p14:xfrm>
                <a:off x="11369389" y="845444"/>
                <a:ext cx="147240" cy="15840"/>
              </p14:xfrm>
            </p:contentPart>
          </mc:Choice>
          <mc:Fallback>
            <p:pic>
              <p:nvPicPr>
                <p:cNvPr id="103" name="Freihand 102">
                  <a:extLst>
                    <a:ext uri="{FF2B5EF4-FFF2-40B4-BE49-F238E27FC236}">
                      <a16:creationId xmlns:a16="http://schemas.microsoft.com/office/drawing/2014/main" id="{740E16B1-1A12-4852-BD40-A21077678A98}"/>
                    </a:ext>
                  </a:extLst>
                </p:cNvPr>
                <p:cNvPicPr/>
                <p:nvPr/>
              </p:nvPicPr>
              <p:blipFill>
                <a:blip r:embed="rId128"/>
                <a:stretch>
                  <a:fillRect/>
                </a:stretch>
              </p:blipFill>
              <p:spPr>
                <a:xfrm>
                  <a:off x="11360389" y="836804"/>
                  <a:ext cx="164880" cy="33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29">
              <p14:nvContentPartPr>
                <p14:cNvPr id="104" name="Freihand 103">
                  <a:extLst>
                    <a:ext uri="{FF2B5EF4-FFF2-40B4-BE49-F238E27FC236}">
                      <a16:creationId xmlns:a16="http://schemas.microsoft.com/office/drawing/2014/main" id="{24FEEF7F-1F78-4621-8DDB-57EF01D61EDC}"/>
                    </a:ext>
                  </a:extLst>
                </p14:cNvPr>
                <p14:cNvContentPartPr/>
                <p14:nvPr/>
              </p14:nvContentPartPr>
              <p14:xfrm>
                <a:off x="11571349" y="712244"/>
                <a:ext cx="174600" cy="228960"/>
              </p14:xfrm>
            </p:contentPart>
          </mc:Choice>
          <mc:Fallback>
            <p:pic>
              <p:nvPicPr>
                <p:cNvPr id="104" name="Freihand 103">
                  <a:extLst>
                    <a:ext uri="{FF2B5EF4-FFF2-40B4-BE49-F238E27FC236}">
                      <a16:creationId xmlns:a16="http://schemas.microsoft.com/office/drawing/2014/main" id="{24FEEF7F-1F78-4621-8DDB-57EF01D61EDC}"/>
                    </a:ext>
                  </a:extLst>
                </p:cNvPr>
                <p:cNvPicPr/>
                <p:nvPr/>
              </p:nvPicPr>
              <p:blipFill>
                <a:blip r:embed="rId130"/>
                <a:stretch>
                  <a:fillRect/>
                </a:stretch>
              </p:blipFill>
              <p:spPr>
                <a:xfrm>
                  <a:off x="11562349" y="703604"/>
                  <a:ext cx="192240" cy="246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31">
              <p14:nvContentPartPr>
                <p14:cNvPr id="110" name="Freihand 109">
                  <a:extLst>
                    <a:ext uri="{FF2B5EF4-FFF2-40B4-BE49-F238E27FC236}">
                      <a16:creationId xmlns:a16="http://schemas.microsoft.com/office/drawing/2014/main" id="{9DD9C51D-6F6E-49A5-AA33-AF32BF156DA3}"/>
                    </a:ext>
                  </a:extLst>
                </p14:cNvPr>
                <p14:cNvContentPartPr/>
                <p14:nvPr/>
              </p14:nvContentPartPr>
              <p14:xfrm>
                <a:off x="11494669" y="532964"/>
                <a:ext cx="373680" cy="523440"/>
              </p14:xfrm>
            </p:contentPart>
          </mc:Choice>
          <mc:Fallback>
            <p:pic>
              <p:nvPicPr>
                <p:cNvPr id="110" name="Freihand 109">
                  <a:extLst>
                    <a:ext uri="{FF2B5EF4-FFF2-40B4-BE49-F238E27FC236}">
                      <a16:creationId xmlns:a16="http://schemas.microsoft.com/office/drawing/2014/main" id="{9DD9C51D-6F6E-49A5-AA33-AF32BF156DA3}"/>
                    </a:ext>
                  </a:extLst>
                </p:cNvPr>
                <p:cNvPicPr/>
                <p:nvPr/>
              </p:nvPicPr>
              <p:blipFill>
                <a:blip r:embed="rId132"/>
                <a:stretch>
                  <a:fillRect/>
                </a:stretch>
              </p:blipFill>
              <p:spPr>
                <a:xfrm>
                  <a:off x="11485669" y="523964"/>
                  <a:ext cx="391320" cy="54108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133">
            <p14:nvContentPartPr>
              <p14:cNvPr id="155" name="Freihand 154">
                <a:extLst>
                  <a:ext uri="{FF2B5EF4-FFF2-40B4-BE49-F238E27FC236}">
                    <a16:creationId xmlns:a16="http://schemas.microsoft.com/office/drawing/2014/main" id="{86CB39E0-AFD6-4A10-90BE-1272289411E1}"/>
                  </a:ext>
                </a:extLst>
              </p14:cNvPr>
              <p14:cNvContentPartPr/>
              <p14:nvPr/>
            </p14:nvContentPartPr>
            <p14:xfrm>
              <a:off x="1914349" y="4298924"/>
              <a:ext cx="61560" cy="107280"/>
            </p14:xfrm>
          </p:contentPart>
        </mc:Choice>
        <mc:Fallback>
          <p:pic>
            <p:nvPicPr>
              <p:cNvPr id="155" name="Freihand 154">
                <a:extLst>
                  <a:ext uri="{FF2B5EF4-FFF2-40B4-BE49-F238E27FC236}">
                    <a16:creationId xmlns:a16="http://schemas.microsoft.com/office/drawing/2014/main" id="{86CB39E0-AFD6-4A10-90BE-1272289411E1}"/>
                  </a:ext>
                </a:extLst>
              </p:cNvPr>
              <p:cNvPicPr/>
              <p:nvPr/>
            </p:nvPicPr>
            <p:blipFill>
              <a:blip r:embed="rId134"/>
              <a:stretch>
                <a:fillRect/>
              </a:stretch>
            </p:blipFill>
            <p:spPr>
              <a:xfrm>
                <a:off x="1905709" y="4290284"/>
                <a:ext cx="79200" cy="1249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35">
            <p14:nvContentPartPr>
              <p14:cNvPr id="156" name="Freihand 155">
                <a:extLst>
                  <a:ext uri="{FF2B5EF4-FFF2-40B4-BE49-F238E27FC236}">
                    <a16:creationId xmlns:a16="http://schemas.microsoft.com/office/drawing/2014/main" id="{1C3BB963-B96F-422C-BE72-37FBE0FCD65E}"/>
                  </a:ext>
                </a:extLst>
              </p14:cNvPr>
              <p14:cNvContentPartPr/>
              <p14:nvPr/>
            </p14:nvContentPartPr>
            <p14:xfrm>
              <a:off x="914269" y="4127204"/>
              <a:ext cx="357480" cy="458640"/>
            </p14:xfrm>
          </p:contentPart>
        </mc:Choice>
        <mc:Fallback>
          <p:pic>
            <p:nvPicPr>
              <p:cNvPr id="156" name="Freihand 155">
                <a:extLst>
                  <a:ext uri="{FF2B5EF4-FFF2-40B4-BE49-F238E27FC236}">
                    <a16:creationId xmlns:a16="http://schemas.microsoft.com/office/drawing/2014/main" id="{1C3BB963-B96F-422C-BE72-37FBE0FCD65E}"/>
                  </a:ext>
                </a:extLst>
              </p:cNvPr>
              <p:cNvPicPr/>
              <p:nvPr/>
            </p:nvPicPr>
            <p:blipFill>
              <a:blip r:embed="rId136"/>
              <a:stretch>
                <a:fillRect/>
              </a:stretch>
            </p:blipFill>
            <p:spPr>
              <a:xfrm>
                <a:off x="905629" y="4118564"/>
                <a:ext cx="375120" cy="4762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37">
            <p14:nvContentPartPr>
              <p14:cNvPr id="157" name="Freihand 156">
                <a:extLst>
                  <a:ext uri="{FF2B5EF4-FFF2-40B4-BE49-F238E27FC236}">
                    <a16:creationId xmlns:a16="http://schemas.microsoft.com/office/drawing/2014/main" id="{51063878-0265-4EE4-980C-C135F7AB4BE1}"/>
                  </a:ext>
                </a:extLst>
              </p14:cNvPr>
              <p14:cNvContentPartPr/>
              <p14:nvPr/>
            </p14:nvContentPartPr>
            <p14:xfrm>
              <a:off x="1613029" y="6367124"/>
              <a:ext cx="681120" cy="417960"/>
            </p14:xfrm>
          </p:contentPart>
        </mc:Choice>
        <mc:Fallback>
          <p:pic>
            <p:nvPicPr>
              <p:cNvPr id="157" name="Freihand 156">
                <a:extLst>
                  <a:ext uri="{FF2B5EF4-FFF2-40B4-BE49-F238E27FC236}">
                    <a16:creationId xmlns:a16="http://schemas.microsoft.com/office/drawing/2014/main" id="{51063878-0265-4EE4-980C-C135F7AB4BE1}"/>
                  </a:ext>
                </a:extLst>
              </p:cNvPr>
              <p:cNvPicPr/>
              <p:nvPr/>
            </p:nvPicPr>
            <p:blipFill>
              <a:blip r:embed="rId138"/>
              <a:stretch>
                <a:fillRect/>
              </a:stretch>
            </p:blipFill>
            <p:spPr>
              <a:xfrm>
                <a:off x="1604389" y="6358124"/>
                <a:ext cx="698760" cy="435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39">
            <p14:nvContentPartPr>
              <p14:cNvPr id="158" name="Freihand 157">
                <a:extLst>
                  <a:ext uri="{FF2B5EF4-FFF2-40B4-BE49-F238E27FC236}">
                    <a16:creationId xmlns:a16="http://schemas.microsoft.com/office/drawing/2014/main" id="{C55420F8-0453-4D78-80C8-FF2D85874A77}"/>
                  </a:ext>
                </a:extLst>
              </p14:cNvPr>
              <p14:cNvContentPartPr/>
              <p14:nvPr/>
            </p14:nvContentPartPr>
            <p14:xfrm>
              <a:off x="1939549" y="4307924"/>
              <a:ext cx="58680" cy="130320"/>
            </p14:xfrm>
          </p:contentPart>
        </mc:Choice>
        <mc:Fallback>
          <p:pic>
            <p:nvPicPr>
              <p:cNvPr id="158" name="Freihand 157">
                <a:extLst>
                  <a:ext uri="{FF2B5EF4-FFF2-40B4-BE49-F238E27FC236}">
                    <a16:creationId xmlns:a16="http://schemas.microsoft.com/office/drawing/2014/main" id="{C55420F8-0453-4D78-80C8-FF2D85874A77}"/>
                  </a:ext>
                </a:extLst>
              </p:cNvPr>
              <p:cNvPicPr/>
              <p:nvPr/>
            </p:nvPicPr>
            <p:blipFill>
              <a:blip r:embed="rId140"/>
              <a:stretch>
                <a:fillRect/>
              </a:stretch>
            </p:blipFill>
            <p:spPr>
              <a:xfrm>
                <a:off x="1930909" y="4299284"/>
                <a:ext cx="76320" cy="147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41">
            <p14:nvContentPartPr>
              <p14:cNvPr id="190" name="Freihand 189">
                <a:extLst>
                  <a:ext uri="{FF2B5EF4-FFF2-40B4-BE49-F238E27FC236}">
                    <a16:creationId xmlns:a16="http://schemas.microsoft.com/office/drawing/2014/main" id="{C3220CA0-D9A4-4FDD-8DC3-25A6A885B4A2}"/>
                  </a:ext>
                </a:extLst>
              </p14:cNvPr>
              <p14:cNvContentPartPr/>
              <p14:nvPr/>
            </p14:nvContentPartPr>
            <p14:xfrm>
              <a:off x="934789" y="4160684"/>
              <a:ext cx="302040" cy="484920"/>
            </p14:xfrm>
          </p:contentPart>
        </mc:Choice>
        <mc:Fallback>
          <p:pic>
            <p:nvPicPr>
              <p:cNvPr id="190" name="Freihand 189">
                <a:extLst>
                  <a:ext uri="{FF2B5EF4-FFF2-40B4-BE49-F238E27FC236}">
                    <a16:creationId xmlns:a16="http://schemas.microsoft.com/office/drawing/2014/main" id="{C3220CA0-D9A4-4FDD-8DC3-25A6A885B4A2}"/>
                  </a:ext>
                </a:extLst>
              </p:cNvPr>
              <p:cNvPicPr/>
              <p:nvPr/>
            </p:nvPicPr>
            <p:blipFill>
              <a:blip r:embed="rId142"/>
              <a:stretch>
                <a:fillRect/>
              </a:stretch>
            </p:blipFill>
            <p:spPr>
              <a:xfrm>
                <a:off x="926149" y="4152044"/>
                <a:ext cx="319680" cy="502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43">
            <p14:nvContentPartPr>
              <p14:cNvPr id="206" name="Freihand 205">
                <a:extLst>
                  <a:ext uri="{FF2B5EF4-FFF2-40B4-BE49-F238E27FC236}">
                    <a16:creationId xmlns:a16="http://schemas.microsoft.com/office/drawing/2014/main" id="{F91F9DED-81F7-4CC1-BF3A-1B39D6F30C84}"/>
                  </a:ext>
                </a:extLst>
              </p14:cNvPr>
              <p14:cNvContentPartPr/>
              <p14:nvPr/>
            </p14:nvContentPartPr>
            <p14:xfrm>
              <a:off x="1274269" y="4621484"/>
              <a:ext cx="321480" cy="30240"/>
            </p14:xfrm>
          </p:contentPart>
        </mc:Choice>
        <mc:Fallback>
          <p:pic>
            <p:nvPicPr>
              <p:cNvPr id="206" name="Freihand 205">
                <a:extLst>
                  <a:ext uri="{FF2B5EF4-FFF2-40B4-BE49-F238E27FC236}">
                    <a16:creationId xmlns:a16="http://schemas.microsoft.com/office/drawing/2014/main" id="{F91F9DED-81F7-4CC1-BF3A-1B39D6F30C84}"/>
                  </a:ext>
                </a:extLst>
              </p:cNvPr>
              <p:cNvPicPr/>
              <p:nvPr/>
            </p:nvPicPr>
            <p:blipFill>
              <a:blip r:embed="rId144"/>
              <a:stretch>
                <a:fillRect/>
              </a:stretch>
            </p:blipFill>
            <p:spPr>
              <a:xfrm>
                <a:off x="1265269" y="4612484"/>
                <a:ext cx="339120" cy="478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45">
            <p14:nvContentPartPr>
              <p14:cNvPr id="217" name="Freihand 216">
                <a:extLst>
                  <a:ext uri="{FF2B5EF4-FFF2-40B4-BE49-F238E27FC236}">
                    <a16:creationId xmlns:a16="http://schemas.microsoft.com/office/drawing/2014/main" id="{4B60AD3E-7F3D-41F9-A616-D9EFD1A749E7}"/>
                  </a:ext>
                </a:extLst>
              </p14:cNvPr>
              <p14:cNvContentPartPr/>
              <p14:nvPr/>
            </p14:nvContentPartPr>
            <p14:xfrm>
              <a:off x="2076349" y="3992564"/>
              <a:ext cx="1838160" cy="1491480"/>
            </p14:xfrm>
          </p:contentPart>
        </mc:Choice>
        <mc:Fallback>
          <p:pic>
            <p:nvPicPr>
              <p:cNvPr id="217" name="Freihand 216">
                <a:extLst>
                  <a:ext uri="{FF2B5EF4-FFF2-40B4-BE49-F238E27FC236}">
                    <a16:creationId xmlns:a16="http://schemas.microsoft.com/office/drawing/2014/main" id="{4B60AD3E-7F3D-41F9-A616-D9EFD1A749E7}"/>
                  </a:ext>
                </a:extLst>
              </p:cNvPr>
              <p:cNvPicPr/>
              <p:nvPr/>
            </p:nvPicPr>
            <p:blipFill>
              <a:blip r:embed="rId146"/>
              <a:stretch>
                <a:fillRect/>
              </a:stretch>
            </p:blipFill>
            <p:spPr>
              <a:xfrm>
                <a:off x="2067709" y="3983564"/>
                <a:ext cx="1855800" cy="1509120"/>
              </a:xfrm>
              <a:prstGeom prst="rect">
                <a:avLst/>
              </a:prstGeom>
            </p:spPr>
          </p:pic>
        </mc:Fallback>
      </mc:AlternateContent>
      <p:grpSp>
        <p:nvGrpSpPr>
          <p:cNvPr id="232" name="Gruppieren 231">
            <a:extLst>
              <a:ext uri="{FF2B5EF4-FFF2-40B4-BE49-F238E27FC236}">
                <a16:creationId xmlns:a16="http://schemas.microsoft.com/office/drawing/2014/main" id="{BBA13066-E5E2-4FC7-8469-A519B584B3A9}"/>
              </a:ext>
            </a:extLst>
          </p:cNvPr>
          <p:cNvGrpSpPr/>
          <p:nvPr/>
        </p:nvGrpSpPr>
        <p:grpSpPr>
          <a:xfrm>
            <a:off x="4119709" y="5186684"/>
            <a:ext cx="1898280" cy="694800"/>
            <a:chOff x="4119709" y="5186684"/>
            <a:chExt cx="1898280" cy="69480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147">
              <p14:nvContentPartPr>
                <p14:cNvPr id="218" name="Freihand 217">
                  <a:extLst>
                    <a:ext uri="{FF2B5EF4-FFF2-40B4-BE49-F238E27FC236}">
                      <a16:creationId xmlns:a16="http://schemas.microsoft.com/office/drawing/2014/main" id="{6704D855-7D77-4466-B737-2C76B9A8772E}"/>
                    </a:ext>
                  </a:extLst>
                </p14:cNvPr>
                <p14:cNvContentPartPr/>
                <p14:nvPr/>
              </p14:nvContentPartPr>
              <p14:xfrm>
                <a:off x="4119709" y="5633804"/>
                <a:ext cx="218160" cy="174600"/>
              </p14:xfrm>
            </p:contentPart>
          </mc:Choice>
          <mc:Fallback>
            <p:pic>
              <p:nvPicPr>
                <p:cNvPr id="218" name="Freihand 217">
                  <a:extLst>
                    <a:ext uri="{FF2B5EF4-FFF2-40B4-BE49-F238E27FC236}">
                      <a16:creationId xmlns:a16="http://schemas.microsoft.com/office/drawing/2014/main" id="{6704D855-7D77-4466-B737-2C76B9A8772E}"/>
                    </a:ext>
                  </a:extLst>
                </p:cNvPr>
                <p:cNvPicPr/>
                <p:nvPr/>
              </p:nvPicPr>
              <p:blipFill>
                <a:blip r:embed="rId148"/>
                <a:stretch>
                  <a:fillRect/>
                </a:stretch>
              </p:blipFill>
              <p:spPr>
                <a:xfrm>
                  <a:off x="4111069" y="5624804"/>
                  <a:ext cx="235800" cy="192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49">
              <p14:nvContentPartPr>
                <p14:cNvPr id="220" name="Freihand 219">
                  <a:extLst>
                    <a:ext uri="{FF2B5EF4-FFF2-40B4-BE49-F238E27FC236}">
                      <a16:creationId xmlns:a16="http://schemas.microsoft.com/office/drawing/2014/main" id="{FEE1E7FE-386B-4B27-9072-A82FB6074689}"/>
                    </a:ext>
                  </a:extLst>
                </p14:cNvPr>
                <p14:cNvContentPartPr/>
                <p14:nvPr/>
              </p14:nvContentPartPr>
              <p14:xfrm>
                <a:off x="4552789" y="5543084"/>
                <a:ext cx="32040" cy="266760"/>
              </p14:xfrm>
            </p:contentPart>
          </mc:Choice>
          <mc:Fallback>
            <p:pic>
              <p:nvPicPr>
                <p:cNvPr id="220" name="Freihand 219">
                  <a:extLst>
                    <a:ext uri="{FF2B5EF4-FFF2-40B4-BE49-F238E27FC236}">
                      <a16:creationId xmlns:a16="http://schemas.microsoft.com/office/drawing/2014/main" id="{FEE1E7FE-386B-4B27-9072-A82FB6074689}"/>
                    </a:ext>
                  </a:extLst>
                </p:cNvPr>
                <p:cNvPicPr/>
                <p:nvPr/>
              </p:nvPicPr>
              <p:blipFill>
                <a:blip r:embed="rId150"/>
                <a:stretch>
                  <a:fillRect/>
                </a:stretch>
              </p:blipFill>
              <p:spPr>
                <a:xfrm>
                  <a:off x="4543789" y="5534444"/>
                  <a:ext cx="49680" cy="284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51">
              <p14:nvContentPartPr>
                <p14:cNvPr id="221" name="Freihand 220">
                  <a:extLst>
                    <a:ext uri="{FF2B5EF4-FFF2-40B4-BE49-F238E27FC236}">
                      <a16:creationId xmlns:a16="http://schemas.microsoft.com/office/drawing/2014/main" id="{4FD5BB6E-6086-4736-8266-28A558E97617}"/>
                    </a:ext>
                  </a:extLst>
                </p14:cNvPr>
                <p14:cNvContentPartPr/>
                <p14:nvPr/>
              </p14:nvContentPartPr>
              <p14:xfrm>
                <a:off x="4507789" y="5745044"/>
                <a:ext cx="169560" cy="136440"/>
              </p14:xfrm>
            </p:contentPart>
          </mc:Choice>
          <mc:Fallback>
            <p:pic>
              <p:nvPicPr>
                <p:cNvPr id="221" name="Freihand 220">
                  <a:extLst>
                    <a:ext uri="{FF2B5EF4-FFF2-40B4-BE49-F238E27FC236}">
                      <a16:creationId xmlns:a16="http://schemas.microsoft.com/office/drawing/2014/main" id="{4FD5BB6E-6086-4736-8266-28A558E97617}"/>
                    </a:ext>
                  </a:extLst>
                </p:cNvPr>
                <p:cNvPicPr/>
                <p:nvPr/>
              </p:nvPicPr>
              <p:blipFill>
                <a:blip r:embed="rId152"/>
                <a:stretch>
                  <a:fillRect/>
                </a:stretch>
              </p:blipFill>
              <p:spPr>
                <a:xfrm>
                  <a:off x="4498789" y="5736404"/>
                  <a:ext cx="187200" cy="154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53">
              <p14:nvContentPartPr>
                <p14:cNvPr id="222" name="Freihand 221">
                  <a:extLst>
                    <a:ext uri="{FF2B5EF4-FFF2-40B4-BE49-F238E27FC236}">
                      <a16:creationId xmlns:a16="http://schemas.microsoft.com/office/drawing/2014/main" id="{03CE6F83-D94C-427D-806F-2EECCF7E07B3}"/>
                    </a:ext>
                  </a:extLst>
                </p14:cNvPr>
                <p14:cNvContentPartPr/>
                <p14:nvPr/>
              </p14:nvContentPartPr>
              <p14:xfrm>
                <a:off x="4463509" y="5511764"/>
                <a:ext cx="190080" cy="54000"/>
              </p14:xfrm>
            </p:contentPart>
          </mc:Choice>
          <mc:Fallback>
            <p:pic>
              <p:nvPicPr>
                <p:cNvPr id="222" name="Freihand 221">
                  <a:extLst>
                    <a:ext uri="{FF2B5EF4-FFF2-40B4-BE49-F238E27FC236}">
                      <a16:creationId xmlns:a16="http://schemas.microsoft.com/office/drawing/2014/main" id="{03CE6F83-D94C-427D-806F-2EECCF7E07B3}"/>
                    </a:ext>
                  </a:extLst>
                </p:cNvPr>
                <p:cNvPicPr/>
                <p:nvPr/>
              </p:nvPicPr>
              <p:blipFill>
                <a:blip r:embed="rId154"/>
                <a:stretch>
                  <a:fillRect/>
                </a:stretch>
              </p:blipFill>
              <p:spPr>
                <a:xfrm>
                  <a:off x="4454509" y="5503124"/>
                  <a:ext cx="207720" cy="71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55">
              <p14:nvContentPartPr>
                <p14:cNvPr id="223" name="Freihand 222">
                  <a:extLst>
                    <a:ext uri="{FF2B5EF4-FFF2-40B4-BE49-F238E27FC236}">
                      <a16:creationId xmlns:a16="http://schemas.microsoft.com/office/drawing/2014/main" id="{54F6EC99-075C-4A71-A540-995AE27F0039}"/>
                    </a:ext>
                  </a:extLst>
                </p14:cNvPr>
                <p14:cNvContentPartPr/>
                <p14:nvPr/>
              </p14:nvContentPartPr>
              <p14:xfrm>
                <a:off x="4754749" y="5493404"/>
                <a:ext cx="134640" cy="270000"/>
              </p14:xfrm>
            </p:contentPart>
          </mc:Choice>
          <mc:Fallback>
            <p:pic>
              <p:nvPicPr>
                <p:cNvPr id="223" name="Freihand 222">
                  <a:extLst>
                    <a:ext uri="{FF2B5EF4-FFF2-40B4-BE49-F238E27FC236}">
                      <a16:creationId xmlns:a16="http://schemas.microsoft.com/office/drawing/2014/main" id="{54F6EC99-075C-4A71-A540-995AE27F0039}"/>
                    </a:ext>
                  </a:extLst>
                </p:cNvPr>
                <p:cNvPicPr/>
                <p:nvPr/>
              </p:nvPicPr>
              <p:blipFill>
                <a:blip r:embed="rId156"/>
                <a:stretch>
                  <a:fillRect/>
                </a:stretch>
              </p:blipFill>
              <p:spPr>
                <a:xfrm>
                  <a:off x="4746109" y="5484764"/>
                  <a:ext cx="152280" cy="287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57">
              <p14:nvContentPartPr>
                <p14:cNvPr id="224" name="Freihand 223">
                  <a:extLst>
                    <a:ext uri="{FF2B5EF4-FFF2-40B4-BE49-F238E27FC236}">
                      <a16:creationId xmlns:a16="http://schemas.microsoft.com/office/drawing/2014/main" id="{FB620583-D458-4144-9A94-3DDE4E5BD9FE}"/>
                    </a:ext>
                  </a:extLst>
                </p14:cNvPr>
                <p14:cNvContentPartPr/>
                <p14:nvPr/>
              </p14:nvContentPartPr>
              <p14:xfrm>
                <a:off x="4908469" y="5388284"/>
                <a:ext cx="77760" cy="357120"/>
              </p14:xfrm>
            </p:contentPart>
          </mc:Choice>
          <mc:Fallback>
            <p:pic>
              <p:nvPicPr>
                <p:cNvPr id="224" name="Freihand 223">
                  <a:extLst>
                    <a:ext uri="{FF2B5EF4-FFF2-40B4-BE49-F238E27FC236}">
                      <a16:creationId xmlns:a16="http://schemas.microsoft.com/office/drawing/2014/main" id="{FB620583-D458-4144-9A94-3DDE4E5BD9FE}"/>
                    </a:ext>
                  </a:extLst>
                </p:cNvPr>
                <p:cNvPicPr/>
                <p:nvPr/>
              </p:nvPicPr>
              <p:blipFill>
                <a:blip r:embed="rId158"/>
                <a:stretch>
                  <a:fillRect/>
                </a:stretch>
              </p:blipFill>
              <p:spPr>
                <a:xfrm>
                  <a:off x="4899469" y="5379284"/>
                  <a:ext cx="95400" cy="374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59">
              <p14:nvContentPartPr>
                <p14:cNvPr id="225" name="Freihand 224">
                  <a:extLst>
                    <a:ext uri="{FF2B5EF4-FFF2-40B4-BE49-F238E27FC236}">
                      <a16:creationId xmlns:a16="http://schemas.microsoft.com/office/drawing/2014/main" id="{632ED3FB-145E-4F90-A4FE-B429D71531AA}"/>
                    </a:ext>
                  </a:extLst>
                </p14:cNvPr>
                <p14:cNvContentPartPr/>
                <p14:nvPr/>
              </p14:nvContentPartPr>
              <p14:xfrm>
                <a:off x="5057869" y="5388284"/>
                <a:ext cx="148680" cy="284760"/>
              </p14:xfrm>
            </p:contentPart>
          </mc:Choice>
          <mc:Fallback>
            <p:pic>
              <p:nvPicPr>
                <p:cNvPr id="225" name="Freihand 224">
                  <a:extLst>
                    <a:ext uri="{FF2B5EF4-FFF2-40B4-BE49-F238E27FC236}">
                      <a16:creationId xmlns:a16="http://schemas.microsoft.com/office/drawing/2014/main" id="{632ED3FB-145E-4F90-A4FE-B429D71531AA}"/>
                    </a:ext>
                  </a:extLst>
                </p:cNvPr>
                <p:cNvPicPr/>
                <p:nvPr/>
              </p:nvPicPr>
              <p:blipFill>
                <a:blip r:embed="rId160"/>
                <a:stretch>
                  <a:fillRect/>
                </a:stretch>
              </p:blipFill>
              <p:spPr>
                <a:xfrm>
                  <a:off x="5049229" y="5379284"/>
                  <a:ext cx="166320" cy="302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61">
              <p14:nvContentPartPr>
                <p14:cNvPr id="226" name="Freihand 225">
                  <a:extLst>
                    <a:ext uri="{FF2B5EF4-FFF2-40B4-BE49-F238E27FC236}">
                      <a16:creationId xmlns:a16="http://schemas.microsoft.com/office/drawing/2014/main" id="{D1E7EC25-28C8-4BEA-99E5-8BC6047FC7DB}"/>
                    </a:ext>
                  </a:extLst>
                </p14:cNvPr>
                <p14:cNvContentPartPr/>
                <p14:nvPr/>
              </p14:nvContentPartPr>
              <p14:xfrm>
                <a:off x="5366749" y="5413844"/>
                <a:ext cx="43200" cy="138960"/>
              </p14:xfrm>
            </p:contentPart>
          </mc:Choice>
          <mc:Fallback>
            <p:pic>
              <p:nvPicPr>
                <p:cNvPr id="226" name="Freihand 225">
                  <a:extLst>
                    <a:ext uri="{FF2B5EF4-FFF2-40B4-BE49-F238E27FC236}">
                      <a16:creationId xmlns:a16="http://schemas.microsoft.com/office/drawing/2014/main" id="{D1E7EC25-28C8-4BEA-99E5-8BC6047FC7DB}"/>
                    </a:ext>
                  </a:extLst>
                </p:cNvPr>
                <p:cNvPicPr/>
                <p:nvPr/>
              </p:nvPicPr>
              <p:blipFill>
                <a:blip r:embed="rId162"/>
                <a:stretch>
                  <a:fillRect/>
                </a:stretch>
              </p:blipFill>
              <p:spPr>
                <a:xfrm>
                  <a:off x="5358109" y="5405204"/>
                  <a:ext cx="60840" cy="156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63">
              <p14:nvContentPartPr>
                <p14:cNvPr id="227" name="Freihand 226">
                  <a:extLst>
                    <a:ext uri="{FF2B5EF4-FFF2-40B4-BE49-F238E27FC236}">
                      <a16:creationId xmlns:a16="http://schemas.microsoft.com/office/drawing/2014/main" id="{B089F441-C8D1-4120-9AE5-08A4D5C85CA2}"/>
                    </a:ext>
                  </a:extLst>
                </p14:cNvPr>
                <p14:cNvContentPartPr/>
                <p14:nvPr/>
              </p14:nvContentPartPr>
              <p14:xfrm>
                <a:off x="5315629" y="5408084"/>
                <a:ext cx="161280" cy="78120"/>
              </p14:xfrm>
            </p:contentPart>
          </mc:Choice>
          <mc:Fallback>
            <p:pic>
              <p:nvPicPr>
                <p:cNvPr id="227" name="Freihand 226">
                  <a:extLst>
                    <a:ext uri="{FF2B5EF4-FFF2-40B4-BE49-F238E27FC236}">
                      <a16:creationId xmlns:a16="http://schemas.microsoft.com/office/drawing/2014/main" id="{B089F441-C8D1-4120-9AE5-08A4D5C85CA2}"/>
                    </a:ext>
                  </a:extLst>
                </p:cNvPr>
                <p:cNvPicPr/>
                <p:nvPr/>
              </p:nvPicPr>
              <p:blipFill>
                <a:blip r:embed="rId164"/>
                <a:stretch>
                  <a:fillRect/>
                </a:stretch>
              </p:blipFill>
              <p:spPr>
                <a:xfrm>
                  <a:off x="5306989" y="5399444"/>
                  <a:ext cx="178920" cy="95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65">
              <p14:nvContentPartPr>
                <p14:cNvPr id="228" name="Freihand 227">
                  <a:extLst>
                    <a:ext uri="{FF2B5EF4-FFF2-40B4-BE49-F238E27FC236}">
                      <a16:creationId xmlns:a16="http://schemas.microsoft.com/office/drawing/2014/main" id="{DB876A33-9F51-4831-AB48-C682FA7AC6AC}"/>
                    </a:ext>
                  </a:extLst>
                </p14:cNvPr>
                <p14:cNvContentPartPr/>
                <p14:nvPr/>
              </p14:nvContentPartPr>
              <p14:xfrm>
                <a:off x="5548909" y="5308004"/>
                <a:ext cx="132840" cy="222120"/>
              </p14:xfrm>
            </p:contentPart>
          </mc:Choice>
          <mc:Fallback>
            <p:pic>
              <p:nvPicPr>
                <p:cNvPr id="228" name="Freihand 227">
                  <a:extLst>
                    <a:ext uri="{FF2B5EF4-FFF2-40B4-BE49-F238E27FC236}">
                      <a16:creationId xmlns:a16="http://schemas.microsoft.com/office/drawing/2014/main" id="{DB876A33-9F51-4831-AB48-C682FA7AC6AC}"/>
                    </a:ext>
                  </a:extLst>
                </p:cNvPr>
                <p:cNvPicPr/>
                <p:nvPr/>
              </p:nvPicPr>
              <p:blipFill>
                <a:blip r:embed="rId166"/>
                <a:stretch>
                  <a:fillRect/>
                </a:stretch>
              </p:blipFill>
              <p:spPr>
                <a:xfrm>
                  <a:off x="5540269" y="5299364"/>
                  <a:ext cx="150480" cy="239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67">
              <p14:nvContentPartPr>
                <p14:cNvPr id="229" name="Freihand 228">
                  <a:extLst>
                    <a:ext uri="{FF2B5EF4-FFF2-40B4-BE49-F238E27FC236}">
                      <a16:creationId xmlns:a16="http://schemas.microsoft.com/office/drawing/2014/main" id="{48569E69-1EE4-4AE2-88ED-0A8354F00719}"/>
                    </a:ext>
                  </a:extLst>
                </p14:cNvPr>
                <p14:cNvContentPartPr/>
                <p14:nvPr/>
              </p14:nvContentPartPr>
              <p14:xfrm>
                <a:off x="5591749" y="5494844"/>
                <a:ext cx="93240" cy="42120"/>
              </p14:xfrm>
            </p:contentPart>
          </mc:Choice>
          <mc:Fallback>
            <p:pic>
              <p:nvPicPr>
                <p:cNvPr id="229" name="Freihand 228">
                  <a:extLst>
                    <a:ext uri="{FF2B5EF4-FFF2-40B4-BE49-F238E27FC236}">
                      <a16:creationId xmlns:a16="http://schemas.microsoft.com/office/drawing/2014/main" id="{48569E69-1EE4-4AE2-88ED-0A8354F00719}"/>
                    </a:ext>
                  </a:extLst>
                </p:cNvPr>
                <p:cNvPicPr/>
                <p:nvPr/>
              </p:nvPicPr>
              <p:blipFill>
                <a:blip r:embed="rId168"/>
                <a:stretch>
                  <a:fillRect/>
                </a:stretch>
              </p:blipFill>
              <p:spPr>
                <a:xfrm>
                  <a:off x="5583109" y="5486204"/>
                  <a:ext cx="110880" cy="59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69">
              <p14:nvContentPartPr>
                <p14:cNvPr id="230" name="Freihand 229">
                  <a:extLst>
                    <a:ext uri="{FF2B5EF4-FFF2-40B4-BE49-F238E27FC236}">
                      <a16:creationId xmlns:a16="http://schemas.microsoft.com/office/drawing/2014/main" id="{06F384D5-3E23-4E65-B7BC-322C859F3AB0}"/>
                    </a:ext>
                  </a:extLst>
                </p14:cNvPr>
                <p14:cNvContentPartPr/>
                <p14:nvPr/>
              </p14:nvContentPartPr>
              <p14:xfrm>
                <a:off x="5721709" y="5291804"/>
                <a:ext cx="173880" cy="226080"/>
              </p14:xfrm>
            </p:contentPart>
          </mc:Choice>
          <mc:Fallback>
            <p:pic>
              <p:nvPicPr>
                <p:cNvPr id="230" name="Freihand 229">
                  <a:extLst>
                    <a:ext uri="{FF2B5EF4-FFF2-40B4-BE49-F238E27FC236}">
                      <a16:creationId xmlns:a16="http://schemas.microsoft.com/office/drawing/2014/main" id="{06F384D5-3E23-4E65-B7BC-322C859F3AB0}"/>
                    </a:ext>
                  </a:extLst>
                </p:cNvPr>
                <p:cNvPicPr/>
                <p:nvPr/>
              </p:nvPicPr>
              <p:blipFill>
                <a:blip r:embed="rId170"/>
                <a:stretch>
                  <a:fillRect/>
                </a:stretch>
              </p:blipFill>
              <p:spPr>
                <a:xfrm>
                  <a:off x="5712709" y="5282804"/>
                  <a:ext cx="191520" cy="243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71">
              <p14:nvContentPartPr>
                <p14:cNvPr id="231" name="Freihand 230">
                  <a:extLst>
                    <a:ext uri="{FF2B5EF4-FFF2-40B4-BE49-F238E27FC236}">
                      <a16:creationId xmlns:a16="http://schemas.microsoft.com/office/drawing/2014/main" id="{01D1D07E-BC4C-419E-9616-7EE8C258CB1B}"/>
                    </a:ext>
                  </a:extLst>
                </p14:cNvPr>
                <p14:cNvContentPartPr/>
                <p14:nvPr/>
              </p14:nvContentPartPr>
              <p14:xfrm>
                <a:off x="5921149" y="5186684"/>
                <a:ext cx="96840" cy="448200"/>
              </p14:xfrm>
            </p:contentPart>
          </mc:Choice>
          <mc:Fallback>
            <p:pic>
              <p:nvPicPr>
                <p:cNvPr id="231" name="Freihand 230">
                  <a:extLst>
                    <a:ext uri="{FF2B5EF4-FFF2-40B4-BE49-F238E27FC236}">
                      <a16:creationId xmlns:a16="http://schemas.microsoft.com/office/drawing/2014/main" id="{01D1D07E-BC4C-419E-9616-7EE8C258CB1B}"/>
                    </a:ext>
                  </a:extLst>
                </p:cNvPr>
                <p:cNvPicPr/>
                <p:nvPr/>
              </p:nvPicPr>
              <p:blipFill>
                <a:blip r:embed="rId172"/>
                <a:stretch>
                  <a:fillRect/>
                </a:stretch>
              </p:blipFill>
              <p:spPr>
                <a:xfrm>
                  <a:off x="5912149" y="5178044"/>
                  <a:ext cx="114480" cy="46584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260" name="Gruppieren 259">
            <a:extLst>
              <a:ext uri="{FF2B5EF4-FFF2-40B4-BE49-F238E27FC236}">
                <a16:creationId xmlns:a16="http://schemas.microsoft.com/office/drawing/2014/main" id="{92F5D27F-18CD-4329-ADCC-71EA83D1F784}"/>
              </a:ext>
            </a:extLst>
          </p:cNvPr>
          <p:cNvGrpSpPr/>
          <p:nvPr/>
        </p:nvGrpSpPr>
        <p:grpSpPr>
          <a:xfrm>
            <a:off x="6950389" y="2441324"/>
            <a:ext cx="741240" cy="346680"/>
            <a:chOff x="6950389" y="2441324"/>
            <a:chExt cx="741240" cy="34668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173">
              <p14:nvContentPartPr>
                <p14:cNvPr id="233" name="Freihand 232">
                  <a:extLst>
                    <a:ext uri="{FF2B5EF4-FFF2-40B4-BE49-F238E27FC236}">
                      <a16:creationId xmlns:a16="http://schemas.microsoft.com/office/drawing/2014/main" id="{B9E4391F-4606-4A25-9EF8-96972E7BA914}"/>
                    </a:ext>
                  </a:extLst>
                </p14:cNvPr>
                <p14:cNvContentPartPr/>
                <p14:nvPr/>
              </p14:nvContentPartPr>
              <p14:xfrm>
                <a:off x="7024909" y="2534204"/>
                <a:ext cx="38160" cy="253800"/>
              </p14:xfrm>
            </p:contentPart>
          </mc:Choice>
          <mc:Fallback>
            <p:pic>
              <p:nvPicPr>
                <p:cNvPr id="233" name="Freihand 232">
                  <a:extLst>
                    <a:ext uri="{FF2B5EF4-FFF2-40B4-BE49-F238E27FC236}">
                      <a16:creationId xmlns:a16="http://schemas.microsoft.com/office/drawing/2014/main" id="{B9E4391F-4606-4A25-9EF8-96972E7BA914}"/>
                    </a:ext>
                  </a:extLst>
                </p:cNvPr>
                <p:cNvPicPr/>
                <p:nvPr/>
              </p:nvPicPr>
              <p:blipFill>
                <a:blip r:embed="rId174"/>
                <a:stretch>
                  <a:fillRect/>
                </a:stretch>
              </p:blipFill>
              <p:spPr>
                <a:xfrm>
                  <a:off x="7015909" y="2525564"/>
                  <a:ext cx="55800" cy="271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75">
              <p14:nvContentPartPr>
                <p14:cNvPr id="234" name="Freihand 233">
                  <a:extLst>
                    <a:ext uri="{FF2B5EF4-FFF2-40B4-BE49-F238E27FC236}">
                      <a16:creationId xmlns:a16="http://schemas.microsoft.com/office/drawing/2014/main" id="{F42A357F-1FFF-4458-AD4A-443B5244583C}"/>
                    </a:ext>
                  </a:extLst>
                </p14:cNvPr>
                <p14:cNvContentPartPr/>
                <p14:nvPr/>
              </p14:nvContentPartPr>
              <p14:xfrm>
                <a:off x="6950389" y="2605124"/>
                <a:ext cx="167400" cy="70560"/>
              </p14:xfrm>
            </p:contentPart>
          </mc:Choice>
          <mc:Fallback>
            <p:pic>
              <p:nvPicPr>
                <p:cNvPr id="234" name="Freihand 233">
                  <a:extLst>
                    <a:ext uri="{FF2B5EF4-FFF2-40B4-BE49-F238E27FC236}">
                      <a16:creationId xmlns:a16="http://schemas.microsoft.com/office/drawing/2014/main" id="{F42A357F-1FFF-4458-AD4A-443B5244583C}"/>
                    </a:ext>
                  </a:extLst>
                </p:cNvPr>
                <p:cNvPicPr/>
                <p:nvPr/>
              </p:nvPicPr>
              <p:blipFill>
                <a:blip r:embed="rId176"/>
                <a:stretch>
                  <a:fillRect/>
                </a:stretch>
              </p:blipFill>
              <p:spPr>
                <a:xfrm>
                  <a:off x="6941749" y="2596124"/>
                  <a:ext cx="185040" cy="88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77">
              <p14:nvContentPartPr>
                <p14:cNvPr id="235" name="Freihand 234">
                  <a:extLst>
                    <a:ext uri="{FF2B5EF4-FFF2-40B4-BE49-F238E27FC236}">
                      <a16:creationId xmlns:a16="http://schemas.microsoft.com/office/drawing/2014/main" id="{D38B7862-D088-4723-B575-521A3C39D13E}"/>
                    </a:ext>
                  </a:extLst>
                </p14:cNvPr>
                <p14:cNvContentPartPr/>
                <p14:nvPr/>
              </p14:nvContentPartPr>
              <p14:xfrm>
                <a:off x="7227949" y="2479844"/>
                <a:ext cx="177840" cy="229320"/>
              </p14:xfrm>
            </p:contentPart>
          </mc:Choice>
          <mc:Fallback>
            <p:pic>
              <p:nvPicPr>
                <p:cNvPr id="235" name="Freihand 234">
                  <a:extLst>
                    <a:ext uri="{FF2B5EF4-FFF2-40B4-BE49-F238E27FC236}">
                      <a16:creationId xmlns:a16="http://schemas.microsoft.com/office/drawing/2014/main" id="{D38B7862-D088-4723-B575-521A3C39D13E}"/>
                    </a:ext>
                  </a:extLst>
                </p:cNvPr>
                <p:cNvPicPr/>
                <p:nvPr/>
              </p:nvPicPr>
              <p:blipFill>
                <a:blip r:embed="rId178"/>
                <a:stretch>
                  <a:fillRect/>
                </a:stretch>
              </p:blipFill>
              <p:spPr>
                <a:xfrm>
                  <a:off x="7219309" y="2470844"/>
                  <a:ext cx="195480" cy="246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79">
              <p14:nvContentPartPr>
                <p14:cNvPr id="236" name="Freihand 235">
                  <a:extLst>
                    <a:ext uri="{FF2B5EF4-FFF2-40B4-BE49-F238E27FC236}">
                      <a16:creationId xmlns:a16="http://schemas.microsoft.com/office/drawing/2014/main" id="{22896191-EA22-49F7-BA7D-DDD906F6E82E}"/>
                    </a:ext>
                  </a:extLst>
                </p14:cNvPr>
                <p14:cNvContentPartPr/>
                <p14:nvPr/>
              </p14:nvContentPartPr>
              <p14:xfrm>
                <a:off x="7477429" y="2441324"/>
                <a:ext cx="1440" cy="9720"/>
              </p14:xfrm>
            </p:contentPart>
          </mc:Choice>
          <mc:Fallback>
            <p:pic>
              <p:nvPicPr>
                <p:cNvPr id="236" name="Freihand 235">
                  <a:extLst>
                    <a:ext uri="{FF2B5EF4-FFF2-40B4-BE49-F238E27FC236}">
                      <a16:creationId xmlns:a16="http://schemas.microsoft.com/office/drawing/2014/main" id="{22896191-EA22-49F7-BA7D-DDD906F6E82E}"/>
                    </a:ext>
                  </a:extLst>
                </p:cNvPr>
                <p:cNvPicPr/>
                <p:nvPr/>
              </p:nvPicPr>
              <p:blipFill>
                <a:blip r:embed="rId180"/>
                <a:stretch>
                  <a:fillRect/>
                </a:stretch>
              </p:blipFill>
              <p:spPr>
                <a:xfrm>
                  <a:off x="7468429" y="2432684"/>
                  <a:ext cx="19080" cy="27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81">
              <p14:nvContentPartPr>
                <p14:cNvPr id="237" name="Freihand 236">
                  <a:extLst>
                    <a:ext uri="{FF2B5EF4-FFF2-40B4-BE49-F238E27FC236}">
                      <a16:creationId xmlns:a16="http://schemas.microsoft.com/office/drawing/2014/main" id="{ADCCBF9F-753E-4E41-A6E5-4CC42B68CED7}"/>
                    </a:ext>
                  </a:extLst>
                </p14:cNvPr>
                <p14:cNvContentPartPr/>
                <p14:nvPr/>
              </p14:nvContentPartPr>
              <p14:xfrm>
                <a:off x="7463029" y="2459684"/>
                <a:ext cx="228600" cy="231840"/>
              </p14:xfrm>
            </p:contentPart>
          </mc:Choice>
          <mc:Fallback>
            <p:pic>
              <p:nvPicPr>
                <p:cNvPr id="237" name="Freihand 236">
                  <a:extLst>
                    <a:ext uri="{FF2B5EF4-FFF2-40B4-BE49-F238E27FC236}">
                      <a16:creationId xmlns:a16="http://schemas.microsoft.com/office/drawing/2014/main" id="{ADCCBF9F-753E-4E41-A6E5-4CC42B68CED7}"/>
                    </a:ext>
                  </a:extLst>
                </p:cNvPr>
                <p:cNvPicPr/>
                <p:nvPr/>
              </p:nvPicPr>
              <p:blipFill>
                <a:blip r:embed="rId182"/>
                <a:stretch>
                  <a:fillRect/>
                </a:stretch>
              </p:blipFill>
              <p:spPr>
                <a:xfrm>
                  <a:off x="7454389" y="2451044"/>
                  <a:ext cx="246240" cy="24948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259" name="Gruppieren 258">
            <a:extLst>
              <a:ext uri="{FF2B5EF4-FFF2-40B4-BE49-F238E27FC236}">
                <a16:creationId xmlns:a16="http://schemas.microsoft.com/office/drawing/2014/main" id="{C03A2A73-D8F3-4AF2-8D6E-82DB8CAA29CB}"/>
              </a:ext>
            </a:extLst>
          </p:cNvPr>
          <p:cNvGrpSpPr/>
          <p:nvPr/>
        </p:nvGrpSpPr>
        <p:grpSpPr>
          <a:xfrm>
            <a:off x="8079709" y="2293724"/>
            <a:ext cx="1327680" cy="397080"/>
            <a:chOff x="8079709" y="2293724"/>
            <a:chExt cx="1327680" cy="39708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183">
              <p14:nvContentPartPr>
                <p14:cNvPr id="238" name="Freihand 237">
                  <a:extLst>
                    <a:ext uri="{FF2B5EF4-FFF2-40B4-BE49-F238E27FC236}">
                      <a16:creationId xmlns:a16="http://schemas.microsoft.com/office/drawing/2014/main" id="{E53AFF0D-1D06-4466-83CE-B034DC41D1D4}"/>
                    </a:ext>
                  </a:extLst>
                </p14:cNvPr>
                <p14:cNvContentPartPr/>
                <p14:nvPr/>
              </p14:nvContentPartPr>
              <p14:xfrm>
                <a:off x="8079709" y="2539244"/>
                <a:ext cx="329040" cy="151560"/>
              </p14:xfrm>
            </p:contentPart>
          </mc:Choice>
          <mc:Fallback>
            <p:pic>
              <p:nvPicPr>
                <p:cNvPr id="238" name="Freihand 237">
                  <a:extLst>
                    <a:ext uri="{FF2B5EF4-FFF2-40B4-BE49-F238E27FC236}">
                      <a16:creationId xmlns:a16="http://schemas.microsoft.com/office/drawing/2014/main" id="{E53AFF0D-1D06-4466-83CE-B034DC41D1D4}"/>
                    </a:ext>
                  </a:extLst>
                </p:cNvPr>
                <p:cNvPicPr/>
                <p:nvPr/>
              </p:nvPicPr>
              <p:blipFill>
                <a:blip r:embed="rId184"/>
                <a:stretch>
                  <a:fillRect/>
                </a:stretch>
              </p:blipFill>
              <p:spPr>
                <a:xfrm>
                  <a:off x="8070709" y="2530244"/>
                  <a:ext cx="346680" cy="169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85">
              <p14:nvContentPartPr>
                <p14:cNvPr id="239" name="Freihand 238">
                  <a:extLst>
                    <a:ext uri="{FF2B5EF4-FFF2-40B4-BE49-F238E27FC236}">
                      <a16:creationId xmlns:a16="http://schemas.microsoft.com/office/drawing/2014/main" id="{27BDEF9E-93F2-4E85-91D9-57AF22467C9F}"/>
                    </a:ext>
                  </a:extLst>
                </p14:cNvPr>
                <p14:cNvContentPartPr/>
                <p14:nvPr/>
              </p14:nvContentPartPr>
              <p14:xfrm>
                <a:off x="8454469" y="2527364"/>
                <a:ext cx="114480" cy="100800"/>
              </p14:xfrm>
            </p:contentPart>
          </mc:Choice>
          <mc:Fallback>
            <p:pic>
              <p:nvPicPr>
                <p:cNvPr id="239" name="Freihand 238">
                  <a:extLst>
                    <a:ext uri="{FF2B5EF4-FFF2-40B4-BE49-F238E27FC236}">
                      <a16:creationId xmlns:a16="http://schemas.microsoft.com/office/drawing/2014/main" id="{27BDEF9E-93F2-4E85-91D9-57AF22467C9F}"/>
                    </a:ext>
                  </a:extLst>
                </p:cNvPr>
                <p:cNvPicPr/>
                <p:nvPr/>
              </p:nvPicPr>
              <p:blipFill>
                <a:blip r:embed="rId186"/>
                <a:stretch>
                  <a:fillRect/>
                </a:stretch>
              </p:blipFill>
              <p:spPr>
                <a:xfrm>
                  <a:off x="8445829" y="2518364"/>
                  <a:ext cx="132120" cy="118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87">
              <p14:nvContentPartPr>
                <p14:cNvPr id="240" name="Freihand 239">
                  <a:extLst>
                    <a:ext uri="{FF2B5EF4-FFF2-40B4-BE49-F238E27FC236}">
                      <a16:creationId xmlns:a16="http://schemas.microsoft.com/office/drawing/2014/main" id="{183932F9-2FBA-46D9-B14D-09F25A20A434}"/>
                    </a:ext>
                  </a:extLst>
                </p14:cNvPr>
                <p14:cNvContentPartPr/>
                <p14:nvPr/>
              </p14:nvContentPartPr>
              <p14:xfrm>
                <a:off x="8687029" y="2349164"/>
                <a:ext cx="178200" cy="236520"/>
              </p14:xfrm>
            </p:contentPart>
          </mc:Choice>
          <mc:Fallback>
            <p:pic>
              <p:nvPicPr>
                <p:cNvPr id="240" name="Freihand 239">
                  <a:extLst>
                    <a:ext uri="{FF2B5EF4-FFF2-40B4-BE49-F238E27FC236}">
                      <a16:creationId xmlns:a16="http://schemas.microsoft.com/office/drawing/2014/main" id="{183932F9-2FBA-46D9-B14D-09F25A20A434}"/>
                    </a:ext>
                  </a:extLst>
                </p:cNvPr>
                <p:cNvPicPr/>
                <p:nvPr/>
              </p:nvPicPr>
              <p:blipFill>
                <a:blip r:embed="rId188"/>
                <a:stretch>
                  <a:fillRect/>
                </a:stretch>
              </p:blipFill>
              <p:spPr>
                <a:xfrm>
                  <a:off x="8678029" y="2340524"/>
                  <a:ext cx="195840" cy="254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89">
              <p14:nvContentPartPr>
                <p14:cNvPr id="241" name="Freihand 240">
                  <a:extLst>
                    <a:ext uri="{FF2B5EF4-FFF2-40B4-BE49-F238E27FC236}">
                      <a16:creationId xmlns:a16="http://schemas.microsoft.com/office/drawing/2014/main" id="{271B52BA-FFAF-4FE4-9150-8C1B1B34CAA4}"/>
                    </a:ext>
                  </a:extLst>
                </p14:cNvPr>
                <p14:cNvContentPartPr/>
                <p14:nvPr/>
              </p14:nvContentPartPr>
              <p14:xfrm>
                <a:off x="8962789" y="2523044"/>
                <a:ext cx="19440" cy="50400"/>
              </p14:xfrm>
            </p:contentPart>
          </mc:Choice>
          <mc:Fallback>
            <p:pic>
              <p:nvPicPr>
                <p:cNvPr id="241" name="Freihand 240">
                  <a:extLst>
                    <a:ext uri="{FF2B5EF4-FFF2-40B4-BE49-F238E27FC236}">
                      <a16:creationId xmlns:a16="http://schemas.microsoft.com/office/drawing/2014/main" id="{271B52BA-FFAF-4FE4-9150-8C1B1B34CAA4}"/>
                    </a:ext>
                  </a:extLst>
                </p:cNvPr>
                <p:cNvPicPr/>
                <p:nvPr/>
              </p:nvPicPr>
              <p:blipFill>
                <a:blip r:embed="rId190"/>
                <a:stretch>
                  <a:fillRect/>
                </a:stretch>
              </p:blipFill>
              <p:spPr>
                <a:xfrm>
                  <a:off x="8953789" y="2514044"/>
                  <a:ext cx="37080" cy="68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91">
              <p14:nvContentPartPr>
                <p14:cNvPr id="242" name="Freihand 241">
                  <a:extLst>
                    <a:ext uri="{FF2B5EF4-FFF2-40B4-BE49-F238E27FC236}">
                      <a16:creationId xmlns:a16="http://schemas.microsoft.com/office/drawing/2014/main" id="{A7A6B874-C1F6-4579-A52F-DAC514D33DDF}"/>
                    </a:ext>
                  </a:extLst>
                </p14:cNvPr>
                <p14:cNvContentPartPr/>
                <p14:nvPr/>
              </p14:nvContentPartPr>
              <p14:xfrm>
                <a:off x="9034069" y="2293724"/>
                <a:ext cx="154800" cy="270000"/>
              </p14:xfrm>
            </p:contentPart>
          </mc:Choice>
          <mc:Fallback>
            <p:pic>
              <p:nvPicPr>
                <p:cNvPr id="242" name="Freihand 241">
                  <a:extLst>
                    <a:ext uri="{FF2B5EF4-FFF2-40B4-BE49-F238E27FC236}">
                      <a16:creationId xmlns:a16="http://schemas.microsoft.com/office/drawing/2014/main" id="{A7A6B874-C1F6-4579-A52F-DAC514D33DDF}"/>
                    </a:ext>
                  </a:extLst>
                </p:cNvPr>
                <p:cNvPicPr/>
                <p:nvPr/>
              </p:nvPicPr>
              <p:blipFill>
                <a:blip r:embed="rId192"/>
                <a:stretch>
                  <a:fillRect/>
                </a:stretch>
              </p:blipFill>
              <p:spPr>
                <a:xfrm>
                  <a:off x="9025069" y="2285084"/>
                  <a:ext cx="172440" cy="287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93">
              <p14:nvContentPartPr>
                <p14:cNvPr id="243" name="Freihand 242">
                  <a:extLst>
                    <a:ext uri="{FF2B5EF4-FFF2-40B4-BE49-F238E27FC236}">
                      <a16:creationId xmlns:a16="http://schemas.microsoft.com/office/drawing/2014/main" id="{700C2D76-F77B-40DB-A302-2C9BAFCD3289}"/>
                    </a:ext>
                  </a:extLst>
                </p14:cNvPr>
                <p14:cNvContentPartPr/>
                <p14:nvPr/>
              </p14:nvContentPartPr>
              <p14:xfrm>
                <a:off x="9170509" y="2320004"/>
                <a:ext cx="98640" cy="212040"/>
              </p14:xfrm>
            </p:contentPart>
          </mc:Choice>
          <mc:Fallback>
            <p:pic>
              <p:nvPicPr>
                <p:cNvPr id="243" name="Freihand 242">
                  <a:extLst>
                    <a:ext uri="{FF2B5EF4-FFF2-40B4-BE49-F238E27FC236}">
                      <a16:creationId xmlns:a16="http://schemas.microsoft.com/office/drawing/2014/main" id="{700C2D76-F77B-40DB-A302-2C9BAFCD3289}"/>
                    </a:ext>
                  </a:extLst>
                </p:cNvPr>
                <p:cNvPicPr/>
                <p:nvPr/>
              </p:nvPicPr>
              <p:blipFill>
                <a:blip r:embed="rId194"/>
                <a:stretch>
                  <a:fillRect/>
                </a:stretch>
              </p:blipFill>
              <p:spPr>
                <a:xfrm>
                  <a:off x="9161869" y="2311364"/>
                  <a:ext cx="116280" cy="229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95">
              <p14:nvContentPartPr>
                <p14:cNvPr id="244" name="Freihand 243">
                  <a:extLst>
                    <a:ext uri="{FF2B5EF4-FFF2-40B4-BE49-F238E27FC236}">
                      <a16:creationId xmlns:a16="http://schemas.microsoft.com/office/drawing/2014/main" id="{7B30220D-BA2C-4DB9-8EDE-F3E4BCD01FFB}"/>
                    </a:ext>
                  </a:extLst>
                </p14:cNvPr>
                <p14:cNvContentPartPr/>
                <p14:nvPr/>
              </p14:nvContentPartPr>
              <p14:xfrm>
                <a:off x="9283909" y="2312084"/>
                <a:ext cx="123480" cy="218880"/>
              </p14:xfrm>
            </p:contentPart>
          </mc:Choice>
          <mc:Fallback>
            <p:pic>
              <p:nvPicPr>
                <p:cNvPr id="244" name="Freihand 243">
                  <a:extLst>
                    <a:ext uri="{FF2B5EF4-FFF2-40B4-BE49-F238E27FC236}">
                      <a16:creationId xmlns:a16="http://schemas.microsoft.com/office/drawing/2014/main" id="{7B30220D-BA2C-4DB9-8EDE-F3E4BCD01FFB}"/>
                    </a:ext>
                  </a:extLst>
                </p:cNvPr>
                <p:cNvPicPr/>
                <p:nvPr/>
              </p:nvPicPr>
              <p:blipFill>
                <a:blip r:embed="rId196"/>
                <a:stretch>
                  <a:fillRect/>
                </a:stretch>
              </p:blipFill>
              <p:spPr>
                <a:xfrm>
                  <a:off x="9274909" y="2303084"/>
                  <a:ext cx="141120" cy="23652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258" name="Gruppieren 257">
            <a:extLst>
              <a:ext uri="{FF2B5EF4-FFF2-40B4-BE49-F238E27FC236}">
                <a16:creationId xmlns:a16="http://schemas.microsoft.com/office/drawing/2014/main" id="{99A4C705-F1C4-49FD-97AD-D6EE938969BF}"/>
              </a:ext>
            </a:extLst>
          </p:cNvPr>
          <p:cNvGrpSpPr/>
          <p:nvPr/>
        </p:nvGrpSpPr>
        <p:grpSpPr>
          <a:xfrm>
            <a:off x="9711949" y="2235404"/>
            <a:ext cx="448920" cy="264600"/>
            <a:chOff x="9711949" y="2235404"/>
            <a:chExt cx="448920" cy="26460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197">
              <p14:nvContentPartPr>
                <p14:cNvPr id="245" name="Freihand 244">
                  <a:extLst>
                    <a:ext uri="{FF2B5EF4-FFF2-40B4-BE49-F238E27FC236}">
                      <a16:creationId xmlns:a16="http://schemas.microsoft.com/office/drawing/2014/main" id="{830E1D12-7857-4ED7-ADAB-B5B4384EC8E0}"/>
                    </a:ext>
                  </a:extLst>
                </p14:cNvPr>
                <p14:cNvContentPartPr/>
                <p14:nvPr/>
              </p14:nvContentPartPr>
              <p14:xfrm>
                <a:off x="9711949" y="2331884"/>
                <a:ext cx="448920" cy="168120"/>
              </p14:xfrm>
            </p:contentPart>
          </mc:Choice>
          <mc:Fallback>
            <p:pic>
              <p:nvPicPr>
                <p:cNvPr id="245" name="Freihand 244">
                  <a:extLst>
                    <a:ext uri="{FF2B5EF4-FFF2-40B4-BE49-F238E27FC236}">
                      <a16:creationId xmlns:a16="http://schemas.microsoft.com/office/drawing/2014/main" id="{830E1D12-7857-4ED7-ADAB-B5B4384EC8E0}"/>
                    </a:ext>
                  </a:extLst>
                </p:cNvPr>
                <p:cNvPicPr/>
                <p:nvPr/>
              </p:nvPicPr>
              <p:blipFill>
                <a:blip r:embed="rId198"/>
                <a:stretch>
                  <a:fillRect/>
                </a:stretch>
              </p:blipFill>
              <p:spPr>
                <a:xfrm>
                  <a:off x="9703309" y="2323244"/>
                  <a:ext cx="466560" cy="185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99">
              <p14:nvContentPartPr>
                <p14:cNvPr id="246" name="Freihand 245">
                  <a:extLst>
                    <a:ext uri="{FF2B5EF4-FFF2-40B4-BE49-F238E27FC236}">
                      <a16:creationId xmlns:a16="http://schemas.microsoft.com/office/drawing/2014/main" id="{2247CE5D-F41F-4991-92A3-1CE2321C1930}"/>
                    </a:ext>
                  </a:extLst>
                </p14:cNvPr>
                <p14:cNvContentPartPr/>
                <p14:nvPr/>
              </p14:nvContentPartPr>
              <p14:xfrm>
                <a:off x="10048909" y="2235404"/>
                <a:ext cx="20520" cy="27360"/>
              </p14:xfrm>
            </p:contentPart>
          </mc:Choice>
          <mc:Fallback>
            <p:pic>
              <p:nvPicPr>
                <p:cNvPr id="246" name="Freihand 245">
                  <a:extLst>
                    <a:ext uri="{FF2B5EF4-FFF2-40B4-BE49-F238E27FC236}">
                      <a16:creationId xmlns:a16="http://schemas.microsoft.com/office/drawing/2014/main" id="{2247CE5D-F41F-4991-92A3-1CE2321C1930}"/>
                    </a:ext>
                  </a:extLst>
                </p:cNvPr>
                <p:cNvPicPr/>
                <p:nvPr/>
              </p:nvPicPr>
              <p:blipFill>
                <a:blip r:embed="rId200"/>
                <a:stretch>
                  <a:fillRect/>
                </a:stretch>
              </p:blipFill>
              <p:spPr>
                <a:xfrm>
                  <a:off x="10040269" y="2226764"/>
                  <a:ext cx="38160" cy="4500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257" name="Gruppieren 256">
            <a:extLst>
              <a:ext uri="{FF2B5EF4-FFF2-40B4-BE49-F238E27FC236}">
                <a16:creationId xmlns:a16="http://schemas.microsoft.com/office/drawing/2014/main" id="{2B7CC0C5-45F9-43F4-821B-F967CF1EFAD7}"/>
              </a:ext>
            </a:extLst>
          </p:cNvPr>
          <p:cNvGrpSpPr/>
          <p:nvPr/>
        </p:nvGrpSpPr>
        <p:grpSpPr>
          <a:xfrm>
            <a:off x="8431429" y="2853524"/>
            <a:ext cx="1681560" cy="364320"/>
            <a:chOff x="8431429" y="2853524"/>
            <a:chExt cx="1681560" cy="36432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201">
              <p14:nvContentPartPr>
                <p14:cNvPr id="247" name="Freihand 246">
                  <a:extLst>
                    <a:ext uri="{FF2B5EF4-FFF2-40B4-BE49-F238E27FC236}">
                      <a16:creationId xmlns:a16="http://schemas.microsoft.com/office/drawing/2014/main" id="{5FD14B86-E314-4FBD-B69F-2D38693B95AE}"/>
                    </a:ext>
                  </a:extLst>
                </p14:cNvPr>
                <p14:cNvContentPartPr/>
                <p14:nvPr/>
              </p14:nvContentPartPr>
              <p14:xfrm>
                <a:off x="8542309" y="2973404"/>
                <a:ext cx="31320" cy="244440"/>
              </p14:xfrm>
            </p:contentPart>
          </mc:Choice>
          <mc:Fallback>
            <p:pic>
              <p:nvPicPr>
                <p:cNvPr id="247" name="Freihand 246">
                  <a:extLst>
                    <a:ext uri="{FF2B5EF4-FFF2-40B4-BE49-F238E27FC236}">
                      <a16:creationId xmlns:a16="http://schemas.microsoft.com/office/drawing/2014/main" id="{5FD14B86-E314-4FBD-B69F-2D38693B95AE}"/>
                    </a:ext>
                  </a:extLst>
                </p:cNvPr>
                <p:cNvPicPr/>
                <p:nvPr/>
              </p:nvPicPr>
              <p:blipFill>
                <a:blip r:embed="rId202"/>
                <a:stretch>
                  <a:fillRect/>
                </a:stretch>
              </p:blipFill>
              <p:spPr>
                <a:xfrm>
                  <a:off x="8533309" y="2964404"/>
                  <a:ext cx="48960" cy="262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03">
              <p14:nvContentPartPr>
                <p14:cNvPr id="248" name="Freihand 247">
                  <a:extLst>
                    <a:ext uri="{FF2B5EF4-FFF2-40B4-BE49-F238E27FC236}">
                      <a16:creationId xmlns:a16="http://schemas.microsoft.com/office/drawing/2014/main" id="{8D4BF2A4-E8D8-494F-BD73-E3D8143EF680}"/>
                    </a:ext>
                  </a:extLst>
                </p14:cNvPr>
                <p14:cNvContentPartPr/>
                <p14:nvPr/>
              </p14:nvContentPartPr>
              <p14:xfrm>
                <a:off x="8431429" y="2944964"/>
                <a:ext cx="273960" cy="228240"/>
              </p14:xfrm>
            </p:contentPart>
          </mc:Choice>
          <mc:Fallback>
            <p:pic>
              <p:nvPicPr>
                <p:cNvPr id="248" name="Freihand 247">
                  <a:extLst>
                    <a:ext uri="{FF2B5EF4-FFF2-40B4-BE49-F238E27FC236}">
                      <a16:creationId xmlns:a16="http://schemas.microsoft.com/office/drawing/2014/main" id="{8D4BF2A4-E8D8-494F-BD73-E3D8143EF680}"/>
                    </a:ext>
                  </a:extLst>
                </p:cNvPr>
                <p:cNvPicPr/>
                <p:nvPr/>
              </p:nvPicPr>
              <p:blipFill>
                <a:blip r:embed="rId204"/>
                <a:stretch>
                  <a:fillRect/>
                </a:stretch>
              </p:blipFill>
              <p:spPr>
                <a:xfrm>
                  <a:off x="8422429" y="2936324"/>
                  <a:ext cx="291600" cy="245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05">
              <p14:nvContentPartPr>
                <p14:cNvPr id="249" name="Freihand 248">
                  <a:extLst>
                    <a:ext uri="{FF2B5EF4-FFF2-40B4-BE49-F238E27FC236}">
                      <a16:creationId xmlns:a16="http://schemas.microsoft.com/office/drawing/2014/main" id="{C63196CD-21CB-4597-B654-266D8CDDC0AB}"/>
                    </a:ext>
                  </a:extLst>
                </p14:cNvPr>
                <p14:cNvContentPartPr/>
                <p14:nvPr/>
              </p14:nvContentPartPr>
              <p14:xfrm>
                <a:off x="8784229" y="2937764"/>
                <a:ext cx="132480" cy="196200"/>
              </p14:xfrm>
            </p:contentPart>
          </mc:Choice>
          <mc:Fallback>
            <p:pic>
              <p:nvPicPr>
                <p:cNvPr id="249" name="Freihand 248">
                  <a:extLst>
                    <a:ext uri="{FF2B5EF4-FFF2-40B4-BE49-F238E27FC236}">
                      <a16:creationId xmlns:a16="http://schemas.microsoft.com/office/drawing/2014/main" id="{C63196CD-21CB-4597-B654-266D8CDDC0AB}"/>
                    </a:ext>
                  </a:extLst>
                </p:cNvPr>
                <p:cNvPicPr/>
                <p:nvPr/>
              </p:nvPicPr>
              <p:blipFill>
                <a:blip r:embed="rId206"/>
                <a:stretch>
                  <a:fillRect/>
                </a:stretch>
              </p:blipFill>
              <p:spPr>
                <a:xfrm>
                  <a:off x="8775229" y="2929124"/>
                  <a:ext cx="150120" cy="213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07">
              <p14:nvContentPartPr>
                <p14:cNvPr id="250" name="Freihand 249">
                  <a:extLst>
                    <a:ext uri="{FF2B5EF4-FFF2-40B4-BE49-F238E27FC236}">
                      <a16:creationId xmlns:a16="http://schemas.microsoft.com/office/drawing/2014/main" id="{DC8149EB-BD64-442B-8D43-3C79E72D4297}"/>
                    </a:ext>
                  </a:extLst>
                </p14:cNvPr>
                <p14:cNvContentPartPr/>
                <p14:nvPr/>
              </p14:nvContentPartPr>
              <p14:xfrm>
                <a:off x="9076189" y="3019844"/>
                <a:ext cx="189360" cy="7920"/>
              </p14:xfrm>
            </p:contentPart>
          </mc:Choice>
          <mc:Fallback>
            <p:pic>
              <p:nvPicPr>
                <p:cNvPr id="250" name="Freihand 249">
                  <a:extLst>
                    <a:ext uri="{FF2B5EF4-FFF2-40B4-BE49-F238E27FC236}">
                      <a16:creationId xmlns:a16="http://schemas.microsoft.com/office/drawing/2014/main" id="{DC8149EB-BD64-442B-8D43-3C79E72D4297}"/>
                    </a:ext>
                  </a:extLst>
                </p:cNvPr>
                <p:cNvPicPr/>
                <p:nvPr/>
              </p:nvPicPr>
              <p:blipFill>
                <a:blip r:embed="rId208"/>
                <a:stretch>
                  <a:fillRect/>
                </a:stretch>
              </p:blipFill>
              <p:spPr>
                <a:xfrm>
                  <a:off x="9067549" y="3010844"/>
                  <a:ext cx="207000" cy="25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09">
              <p14:nvContentPartPr>
                <p14:cNvPr id="251" name="Freihand 250">
                  <a:extLst>
                    <a:ext uri="{FF2B5EF4-FFF2-40B4-BE49-F238E27FC236}">
                      <a16:creationId xmlns:a16="http://schemas.microsoft.com/office/drawing/2014/main" id="{CE7EF3CB-9E07-4316-B0F4-AAC07BCE270E}"/>
                    </a:ext>
                  </a:extLst>
                </p14:cNvPr>
                <p14:cNvContentPartPr/>
                <p14:nvPr/>
              </p14:nvContentPartPr>
              <p14:xfrm>
                <a:off x="9347629" y="2853524"/>
                <a:ext cx="208080" cy="171720"/>
              </p14:xfrm>
            </p:contentPart>
          </mc:Choice>
          <mc:Fallback>
            <p:pic>
              <p:nvPicPr>
                <p:cNvPr id="251" name="Freihand 250">
                  <a:extLst>
                    <a:ext uri="{FF2B5EF4-FFF2-40B4-BE49-F238E27FC236}">
                      <a16:creationId xmlns:a16="http://schemas.microsoft.com/office/drawing/2014/main" id="{CE7EF3CB-9E07-4316-B0F4-AAC07BCE270E}"/>
                    </a:ext>
                  </a:extLst>
                </p:cNvPr>
                <p:cNvPicPr/>
                <p:nvPr/>
              </p:nvPicPr>
              <p:blipFill>
                <a:blip r:embed="rId210"/>
                <a:stretch>
                  <a:fillRect/>
                </a:stretch>
              </p:blipFill>
              <p:spPr>
                <a:xfrm>
                  <a:off x="9338989" y="2844884"/>
                  <a:ext cx="225720" cy="189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11">
              <p14:nvContentPartPr>
                <p14:cNvPr id="252" name="Freihand 251">
                  <a:extLst>
                    <a:ext uri="{FF2B5EF4-FFF2-40B4-BE49-F238E27FC236}">
                      <a16:creationId xmlns:a16="http://schemas.microsoft.com/office/drawing/2014/main" id="{6A0A5574-CCBE-415C-B6D7-9451BEF05EEA}"/>
                    </a:ext>
                  </a:extLst>
                </p14:cNvPr>
                <p14:cNvContentPartPr/>
                <p14:nvPr/>
              </p14:nvContentPartPr>
              <p14:xfrm>
                <a:off x="9468229" y="2934164"/>
                <a:ext cx="644760" cy="119160"/>
              </p14:xfrm>
            </p:contentPart>
          </mc:Choice>
          <mc:Fallback>
            <p:pic>
              <p:nvPicPr>
                <p:cNvPr id="252" name="Freihand 251">
                  <a:extLst>
                    <a:ext uri="{FF2B5EF4-FFF2-40B4-BE49-F238E27FC236}">
                      <a16:creationId xmlns:a16="http://schemas.microsoft.com/office/drawing/2014/main" id="{6A0A5574-CCBE-415C-B6D7-9451BEF05EEA}"/>
                    </a:ext>
                  </a:extLst>
                </p:cNvPr>
                <p:cNvPicPr/>
                <p:nvPr/>
              </p:nvPicPr>
              <p:blipFill>
                <a:blip r:embed="rId212"/>
                <a:stretch>
                  <a:fillRect/>
                </a:stretch>
              </p:blipFill>
              <p:spPr>
                <a:xfrm>
                  <a:off x="9459589" y="2925164"/>
                  <a:ext cx="662400" cy="13680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256" name="Gruppieren 255">
            <a:extLst>
              <a:ext uri="{FF2B5EF4-FFF2-40B4-BE49-F238E27FC236}">
                <a16:creationId xmlns:a16="http://schemas.microsoft.com/office/drawing/2014/main" id="{A7515BC8-6B1D-4A85-B493-59D8936E10E5}"/>
              </a:ext>
            </a:extLst>
          </p:cNvPr>
          <p:cNvGrpSpPr/>
          <p:nvPr/>
        </p:nvGrpSpPr>
        <p:grpSpPr>
          <a:xfrm>
            <a:off x="10369309" y="2766044"/>
            <a:ext cx="696960" cy="237960"/>
            <a:chOff x="10369309" y="2766044"/>
            <a:chExt cx="696960" cy="23796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213">
              <p14:nvContentPartPr>
                <p14:cNvPr id="253" name="Freihand 252">
                  <a:extLst>
                    <a:ext uri="{FF2B5EF4-FFF2-40B4-BE49-F238E27FC236}">
                      <a16:creationId xmlns:a16="http://schemas.microsoft.com/office/drawing/2014/main" id="{77F68CEE-E658-49E8-9A18-81243D40DA3F}"/>
                    </a:ext>
                  </a:extLst>
                </p14:cNvPr>
                <p14:cNvContentPartPr/>
                <p14:nvPr/>
              </p14:nvContentPartPr>
              <p14:xfrm>
                <a:off x="10369309" y="2887724"/>
                <a:ext cx="205920" cy="116280"/>
              </p14:xfrm>
            </p:contentPart>
          </mc:Choice>
          <mc:Fallback>
            <p:pic>
              <p:nvPicPr>
                <p:cNvPr id="253" name="Freihand 252">
                  <a:extLst>
                    <a:ext uri="{FF2B5EF4-FFF2-40B4-BE49-F238E27FC236}">
                      <a16:creationId xmlns:a16="http://schemas.microsoft.com/office/drawing/2014/main" id="{77F68CEE-E658-49E8-9A18-81243D40DA3F}"/>
                    </a:ext>
                  </a:extLst>
                </p:cNvPr>
                <p:cNvPicPr/>
                <p:nvPr/>
              </p:nvPicPr>
              <p:blipFill>
                <a:blip r:embed="rId214"/>
                <a:stretch>
                  <a:fillRect/>
                </a:stretch>
              </p:blipFill>
              <p:spPr>
                <a:xfrm>
                  <a:off x="10360309" y="2878724"/>
                  <a:ext cx="223560" cy="133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15">
              <p14:nvContentPartPr>
                <p14:cNvPr id="254" name="Freihand 253">
                  <a:extLst>
                    <a:ext uri="{FF2B5EF4-FFF2-40B4-BE49-F238E27FC236}">
                      <a16:creationId xmlns:a16="http://schemas.microsoft.com/office/drawing/2014/main" id="{637B6D6E-E19D-4082-8EC9-D35B6A501ACC}"/>
                    </a:ext>
                  </a:extLst>
                </p14:cNvPr>
                <p14:cNvContentPartPr/>
                <p14:nvPr/>
              </p14:nvContentPartPr>
              <p14:xfrm>
                <a:off x="10649749" y="2905724"/>
                <a:ext cx="112680" cy="93240"/>
              </p14:xfrm>
            </p:contentPart>
          </mc:Choice>
          <mc:Fallback>
            <p:pic>
              <p:nvPicPr>
                <p:cNvPr id="254" name="Freihand 253">
                  <a:extLst>
                    <a:ext uri="{FF2B5EF4-FFF2-40B4-BE49-F238E27FC236}">
                      <a16:creationId xmlns:a16="http://schemas.microsoft.com/office/drawing/2014/main" id="{637B6D6E-E19D-4082-8EC9-D35B6A501ACC}"/>
                    </a:ext>
                  </a:extLst>
                </p:cNvPr>
                <p:cNvPicPr/>
                <p:nvPr/>
              </p:nvPicPr>
              <p:blipFill>
                <a:blip r:embed="rId216"/>
                <a:stretch>
                  <a:fillRect/>
                </a:stretch>
              </p:blipFill>
              <p:spPr>
                <a:xfrm>
                  <a:off x="10640749" y="2897084"/>
                  <a:ext cx="130320" cy="110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17">
              <p14:nvContentPartPr>
                <p14:cNvPr id="255" name="Freihand 254">
                  <a:extLst>
                    <a:ext uri="{FF2B5EF4-FFF2-40B4-BE49-F238E27FC236}">
                      <a16:creationId xmlns:a16="http://schemas.microsoft.com/office/drawing/2014/main" id="{BC1C6ECE-72E0-4CD9-8CAE-BA5054A225D5}"/>
                    </a:ext>
                  </a:extLst>
                </p14:cNvPr>
                <p14:cNvContentPartPr/>
                <p14:nvPr/>
              </p14:nvContentPartPr>
              <p14:xfrm>
                <a:off x="10836589" y="2766044"/>
                <a:ext cx="229680" cy="225360"/>
              </p14:xfrm>
            </p:contentPart>
          </mc:Choice>
          <mc:Fallback>
            <p:pic>
              <p:nvPicPr>
                <p:cNvPr id="255" name="Freihand 254">
                  <a:extLst>
                    <a:ext uri="{FF2B5EF4-FFF2-40B4-BE49-F238E27FC236}">
                      <a16:creationId xmlns:a16="http://schemas.microsoft.com/office/drawing/2014/main" id="{BC1C6ECE-72E0-4CD9-8CAE-BA5054A225D5}"/>
                    </a:ext>
                  </a:extLst>
                </p:cNvPr>
                <p:cNvPicPr/>
                <p:nvPr/>
              </p:nvPicPr>
              <p:blipFill>
                <a:blip r:embed="rId218"/>
                <a:stretch>
                  <a:fillRect/>
                </a:stretch>
              </p:blipFill>
              <p:spPr>
                <a:xfrm>
                  <a:off x="10827949" y="2757044"/>
                  <a:ext cx="247320" cy="24300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265" name="Gruppieren 264">
            <a:extLst>
              <a:ext uri="{FF2B5EF4-FFF2-40B4-BE49-F238E27FC236}">
                <a16:creationId xmlns:a16="http://schemas.microsoft.com/office/drawing/2014/main" id="{B51133F9-0F9A-4CFE-B7F2-3470E46770B0}"/>
              </a:ext>
            </a:extLst>
          </p:cNvPr>
          <p:cNvGrpSpPr/>
          <p:nvPr/>
        </p:nvGrpSpPr>
        <p:grpSpPr>
          <a:xfrm>
            <a:off x="9671629" y="3231884"/>
            <a:ext cx="753840" cy="295920"/>
            <a:chOff x="9671629" y="3231884"/>
            <a:chExt cx="753840" cy="29592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219">
              <p14:nvContentPartPr>
                <p14:cNvPr id="261" name="Freihand 260">
                  <a:extLst>
                    <a:ext uri="{FF2B5EF4-FFF2-40B4-BE49-F238E27FC236}">
                      <a16:creationId xmlns:a16="http://schemas.microsoft.com/office/drawing/2014/main" id="{7A2368D3-838B-4A47-B3B9-50F8FC530A58}"/>
                    </a:ext>
                  </a:extLst>
                </p14:cNvPr>
                <p14:cNvContentPartPr/>
                <p14:nvPr/>
              </p14:nvContentPartPr>
              <p14:xfrm>
                <a:off x="9671629" y="3328364"/>
                <a:ext cx="210960" cy="199440"/>
              </p14:xfrm>
            </p:contentPart>
          </mc:Choice>
          <mc:Fallback>
            <p:pic>
              <p:nvPicPr>
                <p:cNvPr id="261" name="Freihand 260">
                  <a:extLst>
                    <a:ext uri="{FF2B5EF4-FFF2-40B4-BE49-F238E27FC236}">
                      <a16:creationId xmlns:a16="http://schemas.microsoft.com/office/drawing/2014/main" id="{7A2368D3-838B-4A47-B3B9-50F8FC530A58}"/>
                    </a:ext>
                  </a:extLst>
                </p:cNvPr>
                <p:cNvPicPr/>
                <p:nvPr/>
              </p:nvPicPr>
              <p:blipFill>
                <a:blip r:embed="rId220"/>
                <a:stretch>
                  <a:fillRect/>
                </a:stretch>
              </p:blipFill>
              <p:spPr>
                <a:xfrm>
                  <a:off x="9662989" y="3319364"/>
                  <a:ext cx="228600" cy="217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21">
              <p14:nvContentPartPr>
                <p14:cNvPr id="262" name="Freihand 261">
                  <a:extLst>
                    <a:ext uri="{FF2B5EF4-FFF2-40B4-BE49-F238E27FC236}">
                      <a16:creationId xmlns:a16="http://schemas.microsoft.com/office/drawing/2014/main" id="{B194780B-AA03-4CC6-B1D3-6EA11357BA93}"/>
                    </a:ext>
                  </a:extLst>
                </p14:cNvPr>
                <p14:cNvContentPartPr/>
                <p14:nvPr/>
              </p14:nvContentPartPr>
              <p14:xfrm>
                <a:off x="9947749" y="3244844"/>
                <a:ext cx="248400" cy="201600"/>
              </p14:xfrm>
            </p:contentPart>
          </mc:Choice>
          <mc:Fallback>
            <p:pic>
              <p:nvPicPr>
                <p:cNvPr id="262" name="Freihand 261">
                  <a:extLst>
                    <a:ext uri="{FF2B5EF4-FFF2-40B4-BE49-F238E27FC236}">
                      <a16:creationId xmlns:a16="http://schemas.microsoft.com/office/drawing/2014/main" id="{B194780B-AA03-4CC6-B1D3-6EA11357BA93}"/>
                    </a:ext>
                  </a:extLst>
                </p:cNvPr>
                <p:cNvPicPr/>
                <p:nvPr/>
              </p:nvPicPr>
              <p:blipFill>
                <a:blip r:embed="rId222"/>
                <a:stretch>
                  <a:fillRect/>
                </a:stretch>
              </p:blipFill>
              <p:spPr>
                <a:xfrm>
                  <a:off x="9939109" y="3235844"/>
                  <a:ext cx="266040" cy="219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23">
              <p14:nvContentPartPr>
                <p14:cNvPr id="263" name="Freihand 262">
                  <a:extLst>
                    <a:ext uri="{FF2B5EF4-FFF2-40B4-BE49-F238E27FC236}">
                      <a16:creationId xmlns:a16="http://schemas.microsoft.com/office/drawing/2014/main" id="{377920DD-CE81-45BB-A4AA-BD08C67790FA}"/>
                    </a:ext>
                  </a:extLst>
                </p14:cNvPr>
                <p14:cNvContentPartPr/>
                <p14:nvPr/>
              </p14:nvContentPartPr>
              <p14:xfrm>
                <a:off x="10192549" y="3231884"/>
                <a:ext cx="147240" cy="224640"/>
              </p14:xfrm>
            </p:contentPart>
          </mc:Choice>
          <mc:Fallback>
            <p:pic>
              <p:nvPicPr>
                <p:cNvPr id="263" name="Freihand 262">
                  <a:extLst>
                    <a:ext uri="{FF2B5EF4-FFF2-40B4-BE49-F238E27FC236}">
                      <a16:creationId xmlns:a16="http://schemas.microsoft.com/office/drawing/2014/main" id="{377920DD-CE81-45BB-A4AA-BD08C67790FA}"/>
                    </a:ext>
                  </a:extLst>
                </p:cNvPr>
                <p:cNvPicPr/>
                <p:nvPr/>
              </p:nvPicPr>
              <p:blipFill>
                <a:blip r:embed="rId224"/>
                <a:stretch>
                  <a:fillRect/>
                </a:stretch>
              </p:blipFill>
              <p:spPr>
                <a:xfrm>
                  <a:off x="10183549" y="3222884"/>
                  <a:ext cx="164880" cy="242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25">
              <p14:nvContentPartPr>
                <p14:cNvPr id="264" name="Freihand 263">
                  <a:extLst>
                    <a:ext uri="{FF2B5EF4-FFF2-40B4-BE49-F238E27FC236}">
                      <a16:creationId xmlns:a16="http://schemas.microsoft.com/office/drawing/2014/main" id="{2D881BE6-B666-4ECF-86D2-3BD29C2E0C7D}"/>
                    </a:ext>
                  </a:extLst>
                </p14:cNvPr>
                <p14:cNvContentPartPr/>
                <p14:nvPr/>
              </p14:nvContentPartPr>
              <p14:xfrm>
                <a:off x="10316029" y="3299924"/>
                <a:ext cx="109440" cy="167400"/>
              </p14:xfrm>
            </p:contentPart>
          </mc:Choice>
          <mc:Fallback>
            <p:pic>
              <p:nvPicPr>
                <p:cNvPr id="264" name="Freihand 263">
                  <a:extLst>
                    <a:ext uri="{FF2B5EF4-FFF2-40B4-BE49-F238E27FC236}">
                      <a16:creationId xmlns:a16="http://schemas.microsoft.com/office/drawing/2014/main" id="{2D881BE6-B666-4ECF-86D2-3BD29C2E0C7D}"/>
                    </a:ext>
                  </a:extLst>
                </p:cNvPr>
                <p:cNvPicPr/>
                <p:nvPr/>
              </p:nvPicPr>
              <p:blipFill>
                <a:blip r:embed="rId226"/>
                <a:stretch>
                  <a:fillRect/>
                </a:stretch>
              </p:blipFill>
              <p:spPr>
                <a:xfrm>
                  <a:off x="10307389" y="3291284"/>
                  <a:ext cx="127080" cy="18504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227">
            <p14:nvContentPartPr>
              <p14:cNvPr id="266" name="Freihand 265">
                <a:extLst>
                  <a:ext uri="{FF2B5EF4-FFF2-40B4-BE49-F238E27FC236}">
                    <a16:creationId xmlns:a16="http://schemas.microsoft.com/office/drawing/2014/main" id="{80BA29D9-ED2C-47D2-A3AA-8A76B6334460}"/>
                  </a:ext>
                </a:extLst>
              </p14:cNvPr>
              <p14:cNvContentPartPr/>
              <p14:nvPr/>
            </p14:nvContentPartPr>
            <p14:xfrm>
              <a:off x="8175469" y="3659924"/>
              <a:ext cx="3226680" cy="44640"/>
            </p14:xfrm>
          </p:contentPart>
        </mc:Choice>
        <mc:Fallback>
          <p:pic>
            <p:nvPicPr>
              <p:cNvPr id="266" name="Freihand 265">
                <a:extLst>
                  <a:ext uri="{FF2B5EF4-FFF2-40B4-BE49-F238E27FC236}">
                    <a16:creationId xmlns:a16="http://schemas.microsoft.com/office/drawing/2014/main" id="{80BA29D9-ED2C-47D2-A3AA-8A76B6334460}"/>
                  </a:ext>
                </a:extLst>
              </p:cNvPr>
              <p:cNvPicPr/>
              <p:nvPr/>
            </p:nvPicPr>
            <p:blipFill>
              <a:blip r:embed="rId228"/>
              <a:stretch>
                <a:fillRect/>
              </a:stretch>
            </p:blipFill>
            <p:spPr>
              <a:xfrm>
                <a:off x="8166829" y="3650924"/>
                <a:ext cx="3244320" cy="62280"/>
              </a:xfrm>
              <a:prstGeom prst="rect">
                <a:avLst/>
              </a:prstGeom>
            </p:spPr>
          </p:pic>
        </mc:Fallback>
      </mc:AlternateContent>
      <p:grpSp>
        <p:nvGrpSpPr>
          <p:cNvPr id="273" name="Gruppieren 272">
            <a:extLst>
              <a:ext uri="{FF2B5EF4-FFF2-40B4-BE49-F238E27FC236}">
                <a16:creationId xmlns:a16="http://schemas.microsoft.com/office/drawing/2014/main" id="{A258C91D-5C81-4017-8FC6-131DFA21A694}"/>
              </a:ext>
            </a:extLst>
          </p:cNvPr>
          <p:cNvGrpSpPr/>
          <p:nvPr/>
        </p:nvGrpSpPr>
        <p:grpSpPr>
          <a:xfrm>
            <a:off x="-84371" y="484004"/>
            <a:ext cx="6476400" cy="3513600"/>
            <a:chOff x="-84371" y="484004"/>
            <a:chExt cx="6476400" cy="351360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229">
              <p14:nvContentPartPr>
                <p14:cNvPr id="54" name="Freihand 53">
                  <a:extLst>
                    <a:ext uri="{FF2B5EF4-FFF2-40B4-BE49-F238E27FC236}">
                      <a16:creationId xmlns:a16="http://schemas.microsoft.com/office/drawing/2014/main" id="{88FE20C9-47C9-4082-BD60-BB52E9CD7616}"/>
                    </a:ext>
                  </a:extLst>
                </p14:cNvPr>
                <p14:cNvContentPartPr/>
                <p14:nvPr/>
              </p14:nvContentPartPr>
              <p14:xfrm>
                <a:off x="887269" y="659062"/>
                <a:ext cx="360000" cy="465120"/>
              </p14:xfrm>
            </p:contentPart>
          </mc:Choice>
          <mc:Fallback>
            <p:pic>
              <p:nvPicPr>
                <p:cNvPr id="54" name="Freihand 53">
                  <a:extLst>
                    <a:ext uri="{FF2B5EF4-FFF2-40B4-BE49-F238E27FC236}">
                      <a16:creationId xmlns:a16="http://schemas.microsoft.com/office/drawing/2014/main" id="{88FE20C9-47C9-4082-BD60-BB52E9CD7616}"/>
                    </a:ext>
                  </a:extLst>
                </p:cNvPr>
                <p:cNvPicPr/>
                <p:nvPr/>
              </p:nvPicPr>
              <p:blipFill>
                <a:blip r:embed="rId230"/>
                <a:stretch>
                  <a:fillRect/>
                </a:stretch>
              </p:blipFill>
              <p:spPr>
                <a:xfrm>
                  <a:off x="878269" y="650062"/>
                  <a:ext cx="377640" cy="482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31">
              <p14:nvContentPartPr>
                <p14:cNvPr id="56" name="Freihand 55">
                  <a:extLst>
                    <a:ext uri="{FF2B5EF4-FFF2-40B4-BE49-F238E27FC236}">
                      <a16:creationId xmlns:a16="http://schemas.microsoft.com/office/drawing/2014/main" id="{3FA5183D-5BDB-49E1-8C88-A65E4A826F21}"/>
                    </a:ext>
                  </a:extLst>
                </p14:cNvPr>
                <p14:cNvContentPartPr/>
                <p14:nvPr/>
              </p14:nvContentPartPr>
              <p14:xfrm>
                <a:off x="4668349" y="3251782"/>
                <a:ext cx="378360" cy="455760"/>
              </p14:xfrm>
            </p:contentPart>
          </mc:Choice>
          <mc:Fallback>
            <p:pic>
              <p:nvPicPr>
                <p:cNvPr id="56" name="Freihand 55">
                  <a:extLst>
                    <a:ext uri="{FF2B5EF4-FFF2-40B4-BE49-F238E27FC236}">
                      <a16:creationId xmlns:a16="http://schemas.microsoft.com/office/drawing/2014/main" id="{3FA5183D-5BDB-49E1-8C88-A65E4A826F21}"/>
                    </a:ext>
                  </a:extLst>
                </p:cNvPr>
                <p:cNvPicPr/>
                <p:nvPr/>
              </p:nvPicPr>
              <p:blipFill>
                <a:blip r:embed="rId232"/>
                <a:stretch>
                  <a:fillRect/>
                </a:stretch>
              </p:blipFill>
              <p:spPr>
                <a:xfrm>
                  <a:off x="4659349" y="3243142"/>
                  <a:ext cx="396000" cy="473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33">
              <p14:nvContentPartPr>
                <p14:cNvPr id="72" name="Freihand 71">
                  <a:extLst>
                    <a:ext uri="{FF2B5EF4-FFF2-40B4-BE49-F238E27FC236}">
                      <a16:creationId xmlns:a16="http://schemas.microsoft.com/office/drawing/2014/main" id="{EFFACA06-E28C-41BA-BD87-94E4A9395F11}"/>
                    </a:ext>
                  </a:extLst>
                </p14:cNvPr>
                <p14:cNvContentPartPr/>
                <p14:nvPr/>
              </p14:nvContentPartPr>
              <p14:xfrm>
                <a:off x="5382949" y="766244"/>
                <a:ext cx="222840" cy="122760"/>
              </p14:xfrm>
            </p:contentPart>
          </mc:Choice>
          <mc:Fallback>
            <p:pic>
              <p:nvPicPr>
                <p:cNvPr id="72" name="Freihand 71">
                  <a:extLst>
                    <a:ext uri="{FF2B5EF4-FFF2-40B4-BE49-F238E27FC236}">
                      <a16:creationId xmlns:a16="http://schemas.microsoft.com/office/drawing/2014/main" id="{EFFACA06-E28C-41BA-BD87-94E4A9395F11}"/>
                    </a:ext>
                  </a:extLst>
                </p:cNvPr>
                <p:cNvPicPr/>
                <p:nvPr/>
              </p:nvPicPr>
              <p:blipFill>
                <a:blip r:embed="rId234"/>
                <a:stretch>
                  <a:fillRect/>
                </a:stretch>
              </p:blipFill>
              <p:spPr>
                <a:xfrm>
                  <a:off x="5373949" y="757244"/>
                  <a:ext cx="240480" cy="140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35">
              <p14:nvContentPartPr>
                <p14:cNvPr id="73" name="Freihand 72">
                  <a:extLst>
                    <a:ext uri="{FF2B5EF4-FFF2-40B4-BE49-F238E27FC236}">
                      <a16:creationId xmlns:a16="http://schemas.microsoft.com/office/drawing/2014/main" id="{8CECC562-C244-47DC-913A-ED0BFE9DE4E3}"/>
                    </a:ext>
                  </a:extLst>
                </p14:cNvPr>
                <p14:cNvContentPartPr/>
                <p14:nvPr/>
              </p14:nvContentPartPr>
              <p14:xfrm>
                <a:off x="5277109" y="696404"/>
                <a:ext cx="176760" cy="331200"/>
              </p14:xfrm>
            </p:contentPart>
          </mc:Choice>
          <mc:Fallback>
            <p:pic>
              <p:nvPicPr>
                <p:cNvPr id="73" name="Freihand 72">
                  <a:extLst>
                    <a:ext uri="{FF2B5EF4-FFF2-40B4-BE49-F238E27FC236}">
                      <a16:creationId xmlns:a16="http://schemas.microsoft.com/office/drawing/2014/main" id="{8CECC562-C244-47DC-913A-ED0BFE9DE4E3}"/>
                    </a:ext>
                  </a:extLst>
                </p:cNvPr>
                <p:cNvPicPr/>
                <p:nvPr/>
              </p:nvPicPr>
              <p:blipFill>
                <a:blip r:embed="rId236"/>
                <a:stretch>
                  <a:fillRect/>
                </a:stretch>
              </p:blipFill>
              <p:spPr>
                <a:xfrm>
                  <a:off x="5268469" y="687764"/>
                  <a:ext cx="194400" cy="348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37">
              <p14:nvContentPartPr>
                <p14:cNvPr id="116" name="Freihand 115">
                  <a:extLst>
                    <a:ext uri="{FF2B5EF4-FFF2-40B4-BE49-F238E27FC236}">
                      <a16:creationId xmlns:a16="http://schemas.microsoft.com/office/drawing/2014/main" id="{C3818D9B-459E-439C-98E6-969C19CC78EB}"/>
                    </a:ext>
                  </a:extLst>
                </p14:cNvPr>
                <p14:cNvContentPartPr/>
                <p14:nvPr/>
              </p14:nvContentPartPr>
              <p14:xfrm>
                <a:off x="1310269" y="1489484"/>
                <a:ext cx="3266640" cy="995760"/>
              </p14:xfrm>
            </p:contentPart>
          </mc:Choice>
          <mc:Fallback>
            <p:pic>
              <p:nvPicPr>
                <p:cNvPr id="116" name="Freihand 115">
                  <a:extLst>
                    <a:ext uri="{FF2B5EF4-FFF2-40B4-BE49-F238E27FC236}">
                      <a16:creationId xmlns:a16="http://schemas.microsoft.com/office/drawing/2014/main" id="{C3818D9B-459E-439C-98E6-969C19CC78EB}"/>
                    </a:ext>
                  </a:extLst>
                </p:cNvPr>
                <p:cNvPicPr/>
                <p:nvPr/>
              </p:nvPicPr>
              <p:blipFill>
                <a:blip r:embed="rId238"/>
                <a:stretch>
                  <a:fillRect/>
                </a:stretch>
              </p:blipFill>
              <p:spPr>
                <a:xfrm>
                  <a:off x="1301269" y="1480484"/>
                  <a:ext cx="3284280" cy="1013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39">
              <p14:nvContentPartPr>
                <p14:cNvPr id="117" name="Freihand 116">
                  <a:extLst>
                    <a:ext uri="{FF2B5EF4-FFF2-40B4-BE49-F238E27FC236}">
                      <a16:creationId xmlns:a16="http://schemas.microsoft.com/office/drawing/2014/main" id="{A565FBD1-54B5-4580-9DB6-BD7FAC9AB4D4}"/>
                    </a:ext>
                  </a:extLst>
                </p14:cNvPr>
                <p14:cNvContentPartPr/>
                <p14:nvPr/>
              </p14:nvContentPartPr>
              <p14:xfrm>
                <a:off x="4677349" y="1334324"/>
                <a:ext cx="117000" cy="57240"/>
              </p14:xfrm>
            </p:contentPart>
          </mc:Choice>
          <mc:Fallback>
            <p:pic>
              <p:nvPicPr>
                <p:cNvPr id="117" name="Freihand 116">
                  <a:extLst>
                    <a:ext uri="{FF2B5EF4-FFF2-40B4-BE49-F238E27FC236}">
                      <a16:creationId xmlns:a16="http://schemas.microsoft.com/office/drawing/2014/main" id="{A565FBD1-54B5-4580-9DB6-BD7FAC9AB4D4}"/>
                    </a:ext>
                  </a:extLst>
                </p:cNvPr>
                <p:cNvPicPr/>
                <p:nvPr/>
              </p:nvPicPr>
              <p:blipFill>
                <a:blip r:embed="rId240"/>
                <a:stretch>
                  <a:fillRect/>
                </a:stretch>
              </p:blipFill>
              <p:spPr>
                <a:xfrm>
                  <a:off x="4668709" y="1325684"/>
                  <a:ext cx="134640" cy="74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41">
              <p14:nvContentPartPr>
                <p14:cNvPr id="118" name="Freihand 117">
                  <a:extLst>
                    <a:ext uri="{FF2B5EF4-FFF2-40B4-BE49-F238E27FC236}">
                      <a16:creationId xmlns:a16="http://schemas.microsoft.com/office/drawing/2014/main" id="{171D415B-C233-4FDA-9B5A-7F2053A372F3}"/>
                    </a:ext>
                  </a:extLst>
                </p14:cNvPr>
                <p14:cNvContentPartPr/>
                <p14:nvPr/>
              </p14:nvContentPartPr>
              <p14:xfrm>
                <a:off x="4779229" y="1281044"/>
                <a:ext cx="30960" cy="196920"/>
              </p14:xfrm>
            </p:contentPart>
          </mc:Choice>
          <mc:Fallback>
            <p:pic>
              <p:nvPicPr>
                <p:cNvPr id="118" name="Freihand 117">
                  <a:extLst>
                    <a:ext uri="{FF2B5EF4-FFF2-40B4-BE49-F238E27FC236}">
                      <a16:creationId xmlns:a16="http://schemas.microsoft.com/office/drawing/2014/main" id="{171D415B-C233-4FDA-9B5A-7F2053A372F3}"/>
                    </a:ext>
                  </a:extLst>
                </p:cNvPr>
                <p:cNvPicPr/>
                <p:nvPr/>
              </p:nvPicPr>
              <p:blipFill>
                <a:blip r:embed="rId242"/>
                <a:stretch>
                  <a:fillRect/>
                </a:stretch>
              </p:blipFill>
              <p:spPr>
                <a:xfrm>
                  <a:off x="4770229" y="1272044"/>
                  <a:ext cx="48600" cy="214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43">
              <p14:nvContentPartPr>
                <p14:cNvPr id="119" name="Freihand 118">
                  <a:extLst>
                    <a:ext uri="{FF2B5EF4-FFF2-40B4-BE49-F238E27FC236}">
                      <a16:creationId xmlns:a16="http://schemas.microsoft.com/office/drawing/2014/main" id="{183EA018-3391-4600-B026-E3A1FFEB29A2}"/>
                    </a:ext>
                  </a:extLst>
                </p14:cNvPr>
                <p14:cNvContentPartPr/>
                <p14:nvPr/>
              </p14:nvContentPartPr>
              <p14:xfrm>
                <a:off x="4866709" y="1193204"/>
                <a:ext cx="11880" cy="110880"/>
              </p14:xfrm>
            </p:contentPart>
          </mc:Choice>
          <mc:Fallback>
            <p:pic>
              <p:nvPicPr>
                <p:cNvPr id="119" name="Freihand 118">
                  <a:extLst>
                    <a:ext uri="{FF2B5EF4-FFF2-40B4-BE49-F238E27FC236}">
                      <a16:creationId xmlns:a16="http://schemas.microsoft.com/office/drawing/2014/main" id="{183EA018-3391-4600-B026-E3A1FFEB29A2}"/>
                    </a:ext>
                  </a:extLst>
                </p:cNvPr>
                <p:cNvPicPr/>
                <p:nvPr/>
              </p:nvPicPr>
              <p:blipFill>
                <a:blip r:embed="rId244"/>
                <a:stretch>
                  <a:fillRect/>
                </a:stretch>
              </p:blipFill>
              <p:spPr>
                <a:xfrm>
                  <a:off x="4858069" y="1184564"/>
                  <a:ext cx="29520" cy="128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45">
              <p14:nvContentPartPr>
                <p14:cNvPr id="120" name="Freihand 119">
                  <a:extLst>
                    <a:ext uri="{FF2B5EF4-FFF2-40B4-BE49-F238E27FC236}">
                      <a16:creationId xmlns:a16="http://schemas.microsoft.com/office/drawing/2014/main" id="{1A9CB978-6951-495C-97EE-AF822DF23732}"/>
                    </a:ext>
                  </a:extLst>
                </p14:cNvPr>
                <p14:cNvContentPartPr/>
                <p14:nvPr/>
              </p14:nvContentPartPr>
              <p14:xfrm>
                <a:off x="4818829" y="1169804"/>
                <a:ext cx="146520" cy="172440"/>
              </p14:xfrm>
            </p:contentPart>
          </mc:Choice>
          <mc:Fallback>
            <p:pic>
              <p:nvPicPr>
                <p:cNvPr id="120" name="Freihand 119">
                  <a:extLst>
                    <a:ext uri="{FF2B5EF4-FFF2-40B4-BE49-F238E27FC236}">
                      <a16:creationId xmlns:a16="http://schemas.microsoft.com/office/drawing/2014/main" id="{1A9CB978-6951-495C-97EE-AF822DF23732}"/>
                    </a:ext>
                  </a:extLst>
                </p:cNvPr>
                <p:cNvPicPr/>
                <p:nvPr/>
              </p:nvPicPr>
              <p:blipFill>
                <a:blip r:embed="rId246"/>
                <a:stretch>
                  <a:fillRect/>
                </a:stretch>
              </p:blipFill>
              <p:spPr>
                <a:xfrm>
                  <a:off x="4810189" y="1160804"/>
                  <a:ext cx="164160" cy="190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47">
              <p14:nvContentPartPr>
                <p14:cNvPr id="122" name="Freihand 121">
                  <a:extLst>
                    <a:ext uri="{FF2B5EF4-FFF2-40B4-BE49-F238E27FC236}">
                      <a16:creationId xmlns:a16="http://schemas.microsoft.com/office/drawing/2014/main" id="{069477F4-1FC4-4480-8AC1-275D984A0597}"/>
                    </a:ext>
                  </a:extLst>
                </p14:cNvPr>
                <p14:cNvContentPartPr/>
                <p14:nvPr/>
              </p14:nvContentPartPr>
              <p14:xfrm>
                <a:off x="5007469" y="1149284"/>
                <a:ext cx="100800" cy="280080"/>
              </p14:xfrm>
            </p:contentPart>
          </mc:Choice>
          <mc:Fallback>
            <p:pic>
              <p:nvPicPr>
                <p:cNvPr id="122" name="Freihand 121">
                  <a:extLst>
                    <a:ext uri="{FF2B5EF4-FFF2-40B4-BE49-F238E27FC236}">
                      <a16:creationId xmlns:a16="http://schemas.microsoft.com/office/drawing/2014/main" id="{069477F4-1FC4-4480-8AC1-275D984A0597}"/>
                    </a:ext>
                  </a:extLst>
                </p:cNvPr>
                <p:cNvPicPr/>
                <p:nvPr/>
              </p:nvPicPr>
              <p:blipFill>
                <a:blip r:embed="rId248"/>
                <a:stretch>
                  <a:fillRect/>
                </a:stretch>
              </p:blipFill>
              <p:spPr>
                <a:xfrm>
                  <a:off x="4998829" y="1140284"/>
                  <a:ext cx="118440" cy="297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49">
              <p14:nvContentPartPr>
                <p14:cNvPr id="123" name="Freihand 122">
                  <a:extLst>
                    <a:ext uri="{FF2B5EF4-FFF2-40B4-BE49-F238E27FC236}">
                      <a16:creationId xmlns:a16="http://schemas.microsoft.com/office/drawing/2014/main" id="{F4358C7B-E777-4AC1-B78B-2E4C6A843553}"/>
                    </a:ext>
                  </a:extLst>
                </p14:cNvPr>
                <p14:cNvContentPartPr/>
                <p14:nvPr/>
              </p14:nvContentPartPr>
              <p14:xfrm>
                <a:off x="5155789" y="1175204"/>
                <a:ext cx="138960" cy="202320"/>
              </p14:xfrm>
            </p:contentPart>
          </mc:Choice>
          <mc:Fallback>
            <p:pic>
              <p:nvPicPr>
                <p:cNvPr id="123" name="Freihand 122">
                  <a:extLst>
                    <a:ext uri="{FF2B5EF4-FFF2-40B4-BE49-F238E27FC236}">
                      <a16:creationId xmlns:a16="http://schemas.microsoft.com/office/drawing/2014/main" id="{F4358C7B-E777-4AC1-B78B-2E4C6A843553}"/>
                    </a:ext>
                  </a:extLst>
                </p:cNvPr>
                <p:cNvPicPr/>
                <p:nvPr/>
              </p:nvPicPr>
              <p:blipFill>
                <a:blip r:embed="rId250"/>
                <a:stretch>
                  <a:fillRect/>
                </a:stretch>
              </p:blipFill>
              <p:spPr>
                <a:xfrm>
                  <a:off x="5147149" y="1166204"/>
                  <a:ext cx="156600" cy="219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51">
              <p14:nvContentPartPr>
                <p14:cNvPr id="124" name="Freihand 123">
                  <a:extLst>
                    <a:ext uri="{FF2B5EF4-FFF2-40B4-BE49-F238E27FC236}">
                      <a16:creationId xmlns:a16="http://schemas.microsoft.com/office/drawing/2014/main" id="{1230CAB4-7F1A-4AEB-8BC3-BFB700E73B27}"/>
                    </a:ext>
                  </a:extLst>
                </p14:cNvPr>
                <p14:cNvContentPartPr/>
                <p14:nvPr/>
              </p14:nvContentPartPr>
              <p14:xfrm>
                <a:off x="5337949" y="1189604"/>
                <a:ext cx="133560" cy="117360"/>
              </p14:xfrm>
            </p:contentPart>
          </mc:Choice>
          <mc:Fallback>
            <p:pic>
              <p:nvPicPr>
                <p:cNvPr id="124" name="Freihand 123">
                  <a:extLst>
                    <a:ext uri="{FF2B5EF4-FFF2-40B4-BE49-F238E27FC236}">
                      <a16:creationId xmlns:a16="http://schemas.microsoft.com/office/drawing/2014/main" id="{1230CAB4-7F1A-4AEB-8BC3-BFB700E73B27}"/>
                    </a:ext>
                  </a:extLst>
                </p:cNvPr>
                <p:cNvPicPr/>
                <p:nvPr/>
              </p:nvPicPr>
              <p:blipFill>
                <a:blip r:embed="rId252"/>
                <a:stretch>
                  <a:fillRect/>
                </a:stretch>
              </p:blipFill>
              <p:spPr>
                <a:xfrm>
                  <a:off x="5329309" y="1180964"/>
                  <a:ext cx="151200" cy="135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53">
              <p14:nvContentPartPr>
                <p14:cNvPr id="125" name="Freihand 124">
                  <a:extLst>
                    <a:ext uri="{FF2B5EF4-FFF2-40B4-BE49-F238E27FC236}">
                      <a16:creationId xmlns:a16="http://schemas.microsoft.com/office/drawing/2014/main" id="{24FE6F6E-3A97-4F14-960C-226D3410C19E}"/>
                    </a:ext>
                  </a:extLst>
                </p14:cNvPr>
                <p14:cNvContentPartPr/>
                <p14:nvPr/>
              </p14:nvContentPartPr>
              <p14:xfrm>
                <a:off x="5547469" y="1119044"/>
                <a:ext cx="105120" cy="147240"/>
              </p14:xfrm>
            </p:contentPart>
          </mc:Choice>
          <mc:Fallback>
            <p:pic>
              <p:nvPicPr>
                <p:cNvPr id="125" name="Freihand 124">
                  <a:extLst>
                    <a:ext uri="{FF2B5EF4-FFF2-40B4-BE49-F238E27FC236}">
                      <a16:creationId xmlns:a16="http://schemas.microsoft.com/office/drawing/2014/main" id="{24FE6F6E-3A97-4F14-960C-226D3410C19E}"/>
                    </a:ext>
                  </a:extLst>
                </p:cNvPr>
                <p:cNvPicPr/>
                <p:nvPr/>
              </p:nvPicPr>
              <p:blipFill>
                <a:blip r:embed="rId254"/>
                <a:stretch>
                  <a:fillRect/>
                </a:stretch>
              </p:blipFill>
              <p:spPr>
                <a:xfrm>
                  <a:off x="5538829" y="1110044"/>
                  <a:ext cx="122760" cy="164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55">
              <p14:nvContentPartPr>
                <p14:cNvPr id="126" name="Freihand 125">
                  <a:extLst>
                    <a:ext uri="{FF2B5EF4-FFF2-40B4-BE49-F238E27FC236}">
                      <a16:creationId xmlns:a16="http://schemas.microsoft.com/office/drawing/2014/main" id="{92E70111-F55A-4CDD-A880-2782506B4ADD}"/>
                    </a:ext>
                  </a:extLst>
                </p14:cNvPr>
                <p14:cNvContentPartPr/>
                <p14:nvPr/>
              </p14:nvContentPartPr>
              <p14:xfrm>
                <a:off x="5539189" y="1209404"/>
                <a:ext cx="127440" cy="31680"/>
              </p14:xfrm>
            </p:contentPart>
          </mc:Choice>
          <mc:Fallback>
            <p:pic>
              <p:nvPicPr>
                <p:cNvPr id="126" name="Freihand 125">
                  <a:extLst>
                    <a:ext uri="{FF2B5EF4-FFF2-40B4-BE49-F238E27FC236}">
                      <a16:creationId xmlns:a16="http://schemas.microsoft.com/office/drawing/2014/main" id="{92E70111-F55A-4CDD-A880-2782506B4ADD}"/>
                    </a:ext>
                  </a:extLst>
                </p:cNvPr>
                <p:cNvPicPr/>
                <p:nvPr/>
              </p:nvPicPr>
              <p:blipFill>
                <a:blip r:embed="rId256"/>
                <a:stretch>
                  <a:fillRect/>
                </a:stretch>
              </p:blipFill>
              <p:spPr>
                <a:xfrm>
                  <a:off x="5530549" y="1200404"/>
                  <a:ext cx="145080" cy="49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57">
              <p14:nvContentPartPr>
                <p14:cNvPr id="127" name="Freihand 126">
                  <a:extLst>
                    <a:ext uri="{FF2B5EF4-FFF2-40B4-BE49-F238E27FC236}">
                      <a16:creationId xmlns:a16="http://schemas.microsoft.com/office/drawing/2014/main" id="{71089AA8-FAFB-47B4-9148-EF67545A6CC9}"/>
                    </a:ext>
                  </a:extLst>
                </p14:cNvPr>
                <p14:cNvContentPartPr/>
                <p14:nvPr/>
              </p14:nvContentPartPr>
              <p14:xfrm>
                <a:off x="5734309" y="1049204"/>
                <a:ext cx="206280" cy="188640"/>
              </p14:xfrm>
            </p:contentPart>
          </mc:Choice>
          <mc:Fallback>
            <p:pic>
              <p:nvPicPr>
                <p:cNvPr id="127" name="Freihand 126">
                  <a:extLst>
                    <a:ext uri="{FF2B5EF4-FFF2-40B4-BE49-F238E27FC236}">
                      <a16:creationId xmlns:a16="http://schemas.microsoft.com/office/drawing/2014/main" id="{71089AA8-FAFB-47B4-9148-EF67545A6CC9}"/>
                    </a:ext>
                  </a:extLst>
                </p:cNvPr>
                <p:cNvPicPr/>
                <p:nvPr/>
              </p:nvPicPr>
              <p:blipFill>
                <a:blip r:embed="rId258"/>
                <a:stretch>
                  <a:fillRect/>
                </a:stretch>
              </p:blipFill>
              <p:spPr>
                <a:xfrm>
                  <a:off x="5725309" y="1040204"/>
                  <a:ext cx="223920" cy="206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59">
              <p14:nvContentPartPr>
                <p14:cNvPr id="128" name="Freihand 127">
                  <a:extLst>
                    <a:ext uri="{FF2B5EF4-FFF2-40B4-BE49-F238E27FC236}">
                      <a16:creationId xmlns:a16="http://schemas.microsoft.com/office/drawing/2014/main" id="{B3FE4894-8264-4059-80A8-65C9AA1E562F}"/>
                    </a:ext>
                  </a:extLst>
                </p14:cNvPr>
                <p14:cNvContentPartPr/>
                <p14:nvPr/>
              </p14:nvContentPartPr>
              <p14:xfrm>
                <a:off x="5876149" y="1020044"/>
                <a:ext cx="145440" cy="363600"/>
              </p14:xfrm>
            </p:contentPart>
          </mc:Choice>
          <mc:Fallback>
            <p:pic>
              <p:nvPicPr>
                <p:cNvPr id="128" name="Freihand 127">
                  <a:extLst>
                    <a:ext uri="{FF2B5EF4-FFF2-40B4-BE49-F238E27FC236}">
                      <a16:creationId xmlns:a16="http://schemas.microsoft.com/office/drawing/2014/main" id="{B3FE4894-8264-4059-80A8-65C9AA1E562F}"/>
                    </a:ext>
                  </a:extLst>
                </p:cNvPr>
                <p:cNvPicPr/>
                <p:nvPr/>
              </p:nvPicPr>
              <p:blipFill>
                <a:blip r:embed="rId260"/>
                <a:stretch>
                  <a:fillRect/>
                </a:stretch>
              </p:blipFill>
              <p:spPr>
                <a:xfrm>
                  <a:off x="5867509" y="1011044"/>
                  <a:ext cx="163080" cy="381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61">
              <p14:nvContentPartPr>
                <p14:cNvPr id="133" name="Freihand 132">
                  <a:extLst>
                    <a:ext uri="{FF2B5EF4-FFF2-40B4-BE49-F238E27FC236}">
                      <a16:creationId xmlns:a16="http://schemas.microsoft.com/office/drawing/2014/main" id="{FAFCB3CA-C411-4EC5-8518-922116604603}"/>
                    </a:ext>
                  </a:extLst>
                </p14:cNvPr>
                <p14:cNvContentPartPr/>
                <p14:nvPr/>
              </p14:nvContentPartPr>
              <p14:xfrm>
                <a:off x="125869" y="1687844"/>
                <a:ext cx="95040" cy="185040"/>
              </p14:xfrm>
            </p:contentPart>
          </mc:Choice>
          <mc:Fallback>
            <p:pic>
              <p:nvPicPr>
                <p:cNvPr id="133" name="Freihand 132">
                  <a:extLst>
                    <a:ext uri="{FF2B5EF4-FFF2-40B4-BE49-F238E27FC236}">
                      <a16:creationId xmlns:a16="http://schemas.microsoft.com/office/drawing/2014/main" id="{FAFCB3CA-C411-4EC5-8518-922116604603}"/>
                    </a:ext>
                  </a:extLst>
                </p:cNvPr>
                <p:cNvPicPr/>
                <p:nvPr/>
              </p:nvPicPr>
              <p:blipFill>
                <a:blip r:embed="rId262"/>
                <a:stretch>
                  <a:fillRect/>
                </a:stretch>
              </p:blipFill>
              <p:spPr>
                <a:xfrm>
                  <a:off x="117229" y="1679204"/>
                  <a:ext cx="112680" cy="202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63">
              <p14:nvContentPartPr>
                <p14:cNvPr id="134" name="Freihand 133">
                  <a:extLst>
                    <a:ext uri="{FF2B5EF4-FFF2-40B4-BE49-F238E27FC236}">
                      <a16:creationId xmlns:a16="http://schemas.microsoft.com/office/drawing/2014/main" id="{76C9E643-1ADB-4856-88D8-D93A33970706}"/>
                    </a:ext>
                  </a:extLst>
                </p14:cNvPr>
                <p14:cNvContentPartPr/>
                <p14:nvPr/>
              </p14:nvContentPartPr>
              <p14:xfrm>
                <a:off x="248989" y="1823204"/>
                <a:ext cx="39960" cy="59400"/>
              </p14:xfrm>
            </p:contentPart>
          </mc:Choice>
          <mc:Fallback>
            <p:pic>
              <p:nvPicPr>
                <p:cNvPr id="134" name="Freihand 133">
                  <a:extLst>
                    <a:ext uri="{FF2B5EF4-FFF2-40B4-BE49-F238E27FC236}">
                      <a16:creationId xmlns:a16="http://schemas.microsoft.com/office/drawing/2014/main" id="{76C9E643-1ADB-4856-88D8-D93A33970706}"/>
                    </a:ext>
                  </a:extLst>
                </p:cNvPr>
                <p:cNvPicPr/>
                <p:nvPr/>
              </p:nvPicPr>
              <p:blipFill>
                <a:blip r:embed="rId264"/>
                <a:stretch>
                  <a:fillRect/>
                </a:stretch>
              </p:blipFill>
              <p:spPr>
                <a:xfrm>
                  <a:off x="239989" y="1814204"/>
                  <a:ext cx="57600" cy="77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65">
              <p14:nvContentPartPr>
                <p14:cNvPr id="135" name="Freihand 134">
                  <a:extLst>
                    <a:ext uri="{FF2B5EF4-FFF2-40B4-BE49-F238E27FC236}">
                      <a16:creationId xmlns:a16="http://schemas.microsoft.com/office/drawing/2014/main" id="{8E4E1CA3-4463-4D36-85B5-0A8C7D6D5868}"/>
                    </a:ext>
                  </a:extLst>
                </p14:cNvPr>
                <p14:cNvContentPartPr/>
                <p14:nvPr/>
              </p14:nvContentPartPr>
              <p14:xfrm>
                <a:off x="323509" y="1707644"/>
                <a:ext cx="131040" cy="133920"/>
              </p14:xfrm>
            </p:contentPart>
          </mc:Choice>
          <mc:Fallback>
            <p:pic>
              <p:nvPicPr>
                <p:cNvPr id="135" name="Freihand 134">
                  <a:extLst>
                    <a:ext uri="{FF2B5EF4-FFF2-40B4-BE49-F238E27FC236}">
                      <a16:creationId xmlns:a16="http://schemas.microsoft.com/office/drawing/2014/main" id="{8E4E1CA3-4463-4D36-85B5-0A8C7D6D5868}"/>
                    </a:ext>
                  </a:extLst>
                </p:cNvPr>
                <p:cNvPicPr/>
                <p:nvPr/>
              </p:nvPicPr>
              <p:blipFill>
                <a:blip r:embed="rId266"/>
                <a:stretch>
                  <a:fillRect/>
                </a:stretch>
              </p:blipFill>
              <p:spPr>
                <a:xfrm>
                  <a:off x="314869" y="1699004"/>
                  <a:ext cx="148680" cy="151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67">
              <p14:nvContentPartPr>
                <p14:cNvPr id="136" name="Freihand 135">
                  <a:extLst>
                    <a:ext uri="{FF2B5EF4-FFF2-40B4-BE49-F238E27FC236}">
                      <a16:creationId xmlns:a16="http://schemas.microsoft.com/office/drawing/2014/main" id="{69C9B727-060D-4DF0-BB7B-D231AD4CB285}"/>
                    </a:ext>
                  </a:extLst>
                </p14:cNvPr>
                <p14:cNvContentPartPr/>
                <p14:nvPr/>
              </p14:nvContentPartPr>
              <p14:xfrm>
                <a:off x="589549" y="1629164"/>
                <a:ext cx="9720" cy="160920"/>
              </p14:xfrm>
            </p:contentPart>
          </mc:Choice>
          <mc:Fallback>
            <p:pic>
              <p:nvPicPr>
                <p:cNvPr id="136" name="Freihand 135">
                  <a:extLst>
                    <a:ext uri="{FF2B5EF4-FFF2-40B4-BE49-F238E27FC236}">
                      <a16:creationId xmlns:a16="http://schemas.microsoft.com/office/drawing/2014/main" id="{69C9B727-060D-4DF0-BB7B-D231AD4CB285}"/>
                    </a:ext>
                  </a:extLst>
                </p:cNvPr>
                <p:cNvPicPr/>
                <p:nvPr/>
              </p:nvPicPr>
              <p:blipFill>
                <a:blip r:embed="rId268"/>
                <a:stretch>
                  <a:fillRect/>
                </a:stretch>
              </p:blipFill>
              <p:spPr>
                <a:xfrm>
                  <a:off x="580549" y="1620524"/>
                  <a:ext cx="27360" cy="178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69">
              <p14:nvContentPartPr>
                <p14:cNvPr id="137" name="Freihand 136">
                  <a:extLst>
                    <a:ext uri="{FF2B5EF4-FFF2-40B4-BE49-F238E27FC236}">
                      <a16:creationId xmlns:a16="http://schemas.microsoft.com/office/drawing/2014/main" id="{1BD50085-8787-4E4D-B6BF-BE270BF0917A}"/>
                    </a:ext>
                  </a:extLst>
                </p14:cNvPr>
                <p14:cNvContentPartPr/>
                <p14:nvPr/>
              </p14:nvContentPartPr>
              <p14:xfrm>
                <a:off x="492349" y="1746524"/>
                <a:ext cx="169200" cy="65520"/>
              </p14:xfrm>
            </p:contentPart>
          </mc:Choice>
          <mc:Fallback>
            <p:pic>
              <p:nvPicPr>
                <p:cNvPr id="137" name="Freihand 136">
                  <a:extLst>
                    <a:ext uri="{FF2B5EF4-FFF2-40B4-BE49-F238E27FC236}">
                      <a16:creationId xmlns:a16="http://schemas.microsoft.com/office/drawing/2014/main" id="{1BD50085-8787-4E4D-B6BF-BE270BF0917A}"/>
                    </a:ext>
                  </a:extLst>
                </p:cNvPr>
                <p:cNvPicPr/>
                <p:nvPr/>
              </p:nvPicPr>
              <p:blipFill>
                <a:blip r:embed="rId270"/>
                <a:stretch>
                  <a:fillRect/>
                </a:stretch>
              </p:blipFill>
              <p:spPr>
                <a:xfrm>
                  <a:off x="483709" y="1737524"/>
                  <a:ext cx="186840" cy="83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71">
              <p14:nvContentPartPr>
                <p14:cNvPr id="138" name="Freihand 137">
                  <a:extLst>
                    <a:ext uri="{FF2B5EF4-FFF2-40B4-BE49-F238E27FC236}">
                      <a16:creationId xmlns:a16="http://schemas.microsoft.com/office/drawing/2014/main" id="{EF891424-0B31-454F-B4DC-35D83A957322}"/>
                    </a:ext>
                  </a:extLst>
                </p14:cNvPr>
                <p14:cNvContentPartPr/>
                <p14:nvPr/>
              </p14:nvContentPartPr>
              <p14:xfrm>
                <a:off x="497029" y="1569404"/>
                <a:ext cx="246600" cy="207000"/>
              </p14:xfrm>
            </p:contentPart>
          </mc:Choice>
          <mc:Fallback>
            <p:pic>
              <p:nvPicPr>
                <p:cNvPr id="138" name="Freihand 137">
                  <a:extLst>
                    <a:ext uri="{FF2B5EF4-FFF2-40B4-BE49-F238E27FC236}">
                      <a16:creationId xmlns:a16="http://schemas.microsoft.com/office/drawing/2014/main" id="{EF891424-0B31-454F-B4DC-35D83A957322}"/>
                    </a:ext>
                  </a:extLst>
                </p:cNvPr>
                <p:cNvPicPr/>
                <p:nvPr/>
              </p:nvPicPr>
              <p:blipFill>
                <a:blip r:embed="rId272"/>
                <a:stretch>
                  <a:fillRect/>
                </a:stretch>
              </p:blipFill>
              <p:spPr>
                <a:xfrm>
                  <a:off x="488029" y="1560404"/>
                  <a:ext cx="264240" cy="224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73">
              <p14:nvContentPartPr>
                <p14:cNvPr id="139" name="Freihand 138">
                  <a:extLst>
                    <a:ext uri="{FF2B5EF4-FFF2-40B4-BE49-F238E27FC236}">
                      <a16:creationId xmlns:a16="http://schemas.microsoft.com/office/drawing/2014/main" id="{F3326BEE-9997-4760-AF1F-4E0D34A74C18}"/>
                    </a:ext>
                  </a:extLst>
                </p14:cNvPr>
                <p14:cNvContentPartPr/>
                <p14:nvPr/>
              </p14:nvContentPartPr>
              <p14:xfrm>
                <a:off x="799789" y="1519004"/>
                <a:ext cx="47880" cy="164520"/>
              </p14:xfrm>
            </p:contentPart>
          </mc:Choice>
          <mc:Fallback>
            <p:pic>
              <p:nvPicPr>
                <p:cNvPr id="139" name="Freihand 138">
                  <a:extLst>
                    <a:ext uri="{FF2B5EF4-FFF2-40B4-BE49-F238E27FC236}">
                      <a16:creationId xmlns:a16="http://schemas.microsoft.com/office/drawing/2014/main" id="{F3326BEE-9997-4760-AF1F-4E0D34A74C18}"/>
                    </a:ext>
                  </a:extLst>
                </p:cNvPr>
                <p:cNvPicPr/>
                <p:nvPr/>
              </p:nvPicPr>
              <p:blipFill>
                <a:blip r:embed="rId274"/>
                <a:stretch>
                  <a:fillRect/>
                </a:stretch>
              </p:blipFill>
              <p:spPr>
                <a:xfrm>
                  <a:off x="791149" y="1510004"/>
                  <a:ext cx="65520" cy="182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75">
              <p14:nvContentPartPr>
                <p14:cNvPr id="140" name="Freihand 139">
                  <a:extLst>
                    <a:ext uri="{FF2B5EF4-FFF2-40B4-BE49-F238E27FC236}">
                      <a16:creationId xmlns:a16="http://schemas.microsoft.com/office/drawing/2014/main" id="{38E950A2-A8D3-48A8-ACA1-D849BAD332EB}"/>
                    </a:ext>
                  </a:extLst>
                </p14:cNvPr>
                <p14:cNvContentPartPr/>
                <p14:nvPr/>
              </p14:nvContentPartPr>
              <p14:xfrm>
                <a:off x="872149" y="1645724"/>
                <a:ext cx="54000" cy="138240"/>
              </p14:xfrm>
            </p:contentPart>
          </mc:Choice>
          <mc:Fallback>
            <p:pic>
              <p:nvPicPr>
                <p:cNvPr id="140" name="Freihand 139">
                  <a:extLst>
                    <a:ext uri="{FF2B5EF4-FFF2-40B4-BE49-F238E27FC236}">
                      <a16:creationId xmlns:a16="http://schemas.microsoft.com/office/drawing/2014/main" id="{38E950A2-A8D3-48A8-ACA1-D849BAD332EB}"/>
                    </a:ext>
                  </a:extLst>
                </p:cNvPr>
                <p:cNvPicPr/>
                <p:nvPr/>
              </p:nvPicPr>
              <p:blipFill>
                <a:blip r:embed="rId276"/>
                <a:stretch>
                  <a:fillRect/>
                </a:stretch>
              </p:blipFill>
              <p:spPr>
                <a:xfrm>
                  <a:off x="863149" y="1636724"/>
                  <a:ext cx="71640" cy="155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77">
              <p14:nvContentPartPr>
                <p14:cNvPr id="141" name="Freihand 140">
                  <a:extLst>
                    <a:ext uri="{FF2B5EF4-FFF2-40B4-BE49-F238E27FC236}">
                      <a16:creationId xmlns:a16="http://schemas.microsoft.com/office/drawing/2014/main" id="{AF7707FA-69BC-421A-8B76-676B0B309D49}"/>
                    </a:ext>
                  </a:extLst>
                </p14:cNvPr>
                <p14:cNvContentPartPr/>
                <p14:nvPr/>
              </p14:nvContentPartPr>
              <p14:xfrm>
                <a:off x="823189" y="1632404"/>
                <a:ext cx="49320" cy="71280"/>
              </p14:xfrm>
            </p:contentPart>
          </mc:Choice>
          <mc:Fallback>
            <p:pic>
              <p:nvPicPr>
                <p:cNvPr id="141" name="Freihand 140">
                  <a:extLst>
                    <a:ext uri="{FF2B5EF4-FFF2-40B4-BE49-F238E27FC236}">
                      <a16:creationId xmlns:a16="http://schemas.microsoft.com/office/drawing/2014/main" id="{AF7707FA-69BC-421A-8B76-676B0B309D49}"/>
                    </a:ext>
                  </a:extLst>
                </p:cNvPr>
                <p:cNvPicPr/>
                <p:nvPr/>
              </p:nvPicPr>
              <p:blipFill>
                <a:blip r:embed="rId278"/>
                <a:stretch>
                  <a:fillRect/>
                </a:stretch>
              </p:blipFill>
              <p:spPr>
                <a:xfrm>
                  <a:off x="814189" y="1623764"/>
                  <a:ext cx="66960" cy="88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79">
              <p14:nvContentPartPr>
                <p14:cNvPr id="142" name="Freihand 141">
                  <a:extLst>
                    <a:ext uri="{FF2B5EF4-FFF2-40B4-BE49-F238E27FC236}">
                      <a16:creationId xmlns:a16="http://schemas.microsoft.com/office/drawing/2014/main" id="{43181276-BF3F-4D36-B8B8-CFB973DA3004}"/>
                    </a:ext>
                  </a:extLst>
                </p14:cNvPr>
                <p14:cNvContentPartPr/>
                <p14:nvPr/>
              </p14:nvContentPartPr>
              <p14:xfrm>
                <a:off x="948109" y="1502444"/>
                <a:ext cx="56520" cy="347760"/>
              </p14:xfrm>
            </p:contentPart>
          </mc:Choice>
          <mc:Fallback>
            <p:pic>
              <p:nvPicPr>
                <p:cNvPr id="142" name="Freihand 141">
                  <a:extLst>
                    <a:ext uri="{FF2B5EF4-FFF2-40B4-BE49-F238E27FC236}">
                      <a16:creationId xmlns:a16="http://schemas.microsoft.com/office/drawing/2014/main" id="{43181276-BF3F-4D36-B8B8-CFB973DA3004}"/>
                    </a:ext>
                  </a:extLst>
                </p:cNvPr>
                <p:cNvPicPr/>
                <p:nvPr/>
              </p:nvPicPr>
              <p:blipFill>
                <a:blip r:embed="rId280"/>
                <a:stretch>
                  <a:fillRect/>
                </a:stretch>
              </p:blipFill>
              <p:spPr>
                <a:xfrm>
                  <a:off x="939109" y="1493444"/>
                  <a:ext cx="74160" cy="365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81">
              <p14:nvContentPartPr>
                <p14:cNvPr id="146" name="Freihand 145">
                  <a:extLst>
                    <a:ext uri="{FF2B5EF4-FFF2-40B4-BE49-F238E27FC236}">
                      <a16:creationId xmlns:a16="http://schemas.microsoft.com/office/drawing/2014/main" id="{DACC1733-2E8F-4FFE-BD5E-90AB70A067C7}"/>
                    </a:ext>
                  </a:extLst>
                </p14:cNvPr>
                <p14:cNvContentPartPr/>
                <p14:nvPr/>
              </p14:nvContentPartPr>
              <p14:xfrm>
                <a:off x="1074469" y="1592804"/>
                <a:ext cx="30960" cy="119520"/>
              </p14:xfrm>
            </p:contentPart>
          </mc:Choice>
          <mc:Fallback>
            <p:pic>
              <p:nvPicPr>
                <p:cNvPr id="146" name="Freihand 145">
                  <a:extLst>
                    <a:ext uri="{FF2B5EF4-FFF2-40B4-BE49-F238E27FC236}">
                      <a16:creationId xmlns:a16="http://schemas.microsoft.com/office/drawing/2014/main" id="{DACC1733-2E8F-4FFE-BD5E-90AB70A067C7}"/>
                    </a:ext>
                  </a:extLst>
                </p:cNvPr>
                <p:cNvPicPr/>
                <p:nvPr/>
              </p:nvPicPr>
              <p:blipFill>
                <a:blip r:embed="rId282"/>
                <a:stretch>
                  <a:fillRect/>
                </a:stretch>
              </p:blipFill>
              <p:spPr>
                <a:xfrm>
                  <a:off x="1065469" y="1583804"/>
                  <a:ext cx="48600" cy="137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83">
              <p14:nvContentPartPr>
                <p14:cNvPr id="147" name="Freihand 146">
                  <a:extLst>
                    <a:ext uri="{FF2B5EF4-FFF2-40B4-BE49-F238E27FC236}">
                      <a16:creationId xmlns:a16="http://schemas.microsoft.com/office/drawing/2014/main" id="{0EA362D3-4D3B-4760-9565-D2DC29F88C36}"/>
                    </a:ext>
                  </a:extLst>
                </p14:cNvPr>
                <p14:cNvContentPartPr/>
                <p14:nvPr/>
              </p14:nvContentPartPr>
              <p14:xfrm>
                <a:off x="1054309" y="1638164"/>
                <a:ext cx="81000" cy="26640"/>
              </p14:xfrm>
            </p:contentPart>
          </mc:Choice>
          <mc:Fallback>
            <p:pic>
              <p:nvPicPr>
                <p:cNvPr id="147" name="Freihand 146">
                  <a:extLst>
                    <a:ext uri="{FF2B5EF4-FFF2-40B4-BE49-F238E27FC236}">
                      <a16:creationId xmlns:a16="http://schemas.microsoft.com/office/drawing/2014/main" id="{0EA362D3-4D3B-4760-9565-D2DC29F88C36}"/>
                    </a:ext>
                  </a:extLst>
                </p:cNvPr>
                <p:cNvPicPr/>
                <p:nvPr/>
              </p:nvPicPr>
              <p:blipFill>
                <a:blip r:embed="rId284"/>
                <a:stretch>
                  <a:fillRect/>
                </a:stretch>
              </p:blipFill>
              <p:spPr>
                <a:xfrm>
                  <a:off x="1045309" y="1629164"/>
                  <a:ext cx="98640" cy="44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85">
              <p14:nvContentPartPr>
                <p14:cNvPr id="148" name="Freihand 147">
                  <a:extLst>
                    <a:ext uri="{FF2B5EF4-FFF2-40B4-BE49-F238E27FC236}">
                      <a16:creationId xmlns:a16="http://schemas.microsoft.com/office/drawing/2014/main" id="{3786673F-BEE6-4FB5-8BC5-74F324A398B8}"/>
                    </a:ext>
                  </a:extLst>
                </p14:cNvPr>
                <p14:cNvContentPartPr/>
                <p14:nvPr/>
              </p14:nvContentPartPr>
              <p14:xfrm>
                <a:off x="444829" y="2010044"/>
                <a:ext cx="165240" cy="158040"/>
              </p14:xfrm>
            </p:contentPart>
          </mc:Choice>
          <mc:Fallback>
            <p:pic>
              <p:nvPicPr>
                <p:cNvPr id="148" name="Freihand 147">
                  <a:extLst>
                    <a:ext uri="{FF2B5EF4-FFF2-40B4-BE49-F238E27FC236}">
                      <a16:creationId xmlns:a16="http://schemas.microsoft.com/office/drawing/2014/main" id="{3786673F-BEE6-4FB5-8BC5-74F324A398B8}"/>
                    </a:ext>
                  </a:extLst>
                </p:cNvPr>
                <p:cNvPicPr/>
                <p:nvPr/>
              </p:nvPicPr>
              <p:blipFill>
                <a:blip r:embed="rId286"/>
                <a:stretch>
                  <a:fillRect/>
                </a:stretch>
              </p:blipFill>
              <p:spPr>
                <a:xfrm>
                  <a:off x="436189" y="2001404"/>
                  <a:ext cx="182880" cy="175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87">
              <p14:nvContentPartPr>
                <p14:cNvPr id="149" name="Freihand 148">
                  <a:extLst>
                    <a:ext uri="{FF2B5EF4-FFF2-40B4-BE49-F238E27FC236}">
                      <a16:creationId xmlns:a16="http://schemas.microsoft.com/office/drawing/2014/main" id="{344EAD68-D49F-4789-BCF6-2AFCF36D7B42}"/>
                    </a:ext>
                  </a:extLst>
                </p14:cNvPr>
                <p14:cNvContentPartPr/>
                <p14:nvPr/>
              </p14:nvContentPartPr>
              <p14:xfrm>
                <a:off x="638509" y="1996004"/>
                <a:ext cx="111960" cy="105120"/>
              </p14:xfrm>
            </p:contentPart>
          </mc:Choice>
          <mc:Fallback>
            <p:pic>
              <p:nvPicPr>
                <p:cNvPr id="149" name="Freihand 148">
                  <a:extLst>
                    <a:ext uri="{FF2B5EF4-FFF2-40B4-BE49-F238E27FC236}">
                      <a16:creationId xmlns:a16="http://schemas.microsoft.com/office/drawing/2014/main" id="{344EAD68-D49F-4789-BCF6-2AFCF36D7B42}"/>
                    </a:ext>
                  </a:extLst>
                </p:cNvPr>
                <p:cNvPicPr/>
                <p:nvPr/>
              </p:nvPicPr>
              <p:blipFill>
                <a:blip r:embed="rId288"/>
                <a:stretch>
                  <a:fillRect/>
                </a:stretch>
              </p:blipFill>
              <p:spPr>
                <a:xfrm>
                  <a:off x="629509" y="1987364"/>
                  <a:ext cx="129600" cy="122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89">
              <p14:nvContentPartPr>
                <p14:cNvPr id="150" name="Freihand 149">
                  <a:extLst>
                    <a:ext uri="{FF2B5EF4-FFF2-40B4-BE49-F238E27FC236}">
                      <a16:creationId xmlns:a16="http://schemas.microsoft.com/office/drawing/2014/main" id="{22E93EB1-882A-4C73-B2A9-B8C04F6A9FE2}"/>
                    </a:ext>
                  </a:extLst>
                </p14:cNvPr>
                <p14:cNvContentPartPr/>
                <p14:nvPr/>
              </p14:nvContentPartPr>
              <p14:xfrm>
                <a:off x="791509" y="1908164"/>
                <a:ext cx="94320" cy="164160"/>
              </p14:xfrm>
            </p:contentPart>
          </mc:Choice>
          <mc:Fallback>
            <p:pic>
              <p:nvPicPr>
                <p:cNvPr id="150" name="Freihand 149">
                  <a:extLst>
                    <a:ext uri="{FF2B5EF4-FFF2-40B4-BE49-F238E27FC236}">
                      <a16:creationId xmlns:a16="http://schemas.microsoft.com/office/drawing/2014/main" id="{22E93EB1-882A-4C73-B2A9-B8C04F6A9FE2}"/>
                    </a:ext>
                  </a:extLst>
                </p:cNvPr>
                <p:cNvPicPr/>
                <p:nvPr/>
              </p:nvPicPr>
              <p:blipFill>
                <a:blip r:embed="rId290"/>
                <a:stretch>
                  <a:fillRect/>
                </a:stretch>
              </p:blipFill>
              <p:spPr>
                <a:xfrm>
                  <a:off x="782869" y="1899524"/>
                  <a:ext cx="111960" cy="181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91">
              <p14:nvContentPartPr>
                <p14:cNvPr id="151" name="Freihand 150">
                  <a:extLst>
                    <a:ext uri="{FF2B5EF4-FFF2-40B4-BE49-F238E27FC236}">
                      <a16:creationId xmlns:a16="http://schemas.microsoft.com/office/drawing/2014/main" id="{C7BB7554-2606-4805-B9E7-02475176CDC6}"/>
                    </a:ext>
                  </a:extLst>
                </p14:cNvPr>
                <p14:cNvContentPartPr/>
                <p14:nvPr/>
              </p14:nvContentPartPr>
              <p14:xfrm>
                <a:off x="788989" y="2046764"/>
                <a:ext cx="133560" cy="34920"/>
              </p14:xfrm>
            </p:contentPart>
          </mc:Choice>
          <mc:Fallback>
            <p:pic>
              <p:nvPicPr>
                <p:cNvPr id="151" name="Freihand 150">
                  <a:extLst>
                    <a:ext uri="{FF2B5EF4-FFF2-40B4-BE49-F238E27FC236}">
                      <a16:creationId xmlns:a16="http://schemas.microsoft.com/office/drawing/2014/main" id="{C7BB7554-2606-4805-B9E7-02475176CDC6}"/>
                    </a:ext>
                  </a:extLst>
                </p:cNvPr>
                <p:cNvPicPr/>
                <p:nvPr/>
              </p:nvPicPr>
              <p:blipFill>
                <a:blip r:embed="rId292"/>
                <a:stretch>
                  <a:fillRect/>
                </a:stretch>
              </p:blipFill>
              <p:spPr>
                <a:xfrm>
                  <a:off x="780349" y="2037764"/>
                  <a:ext cx="151200" cy="52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93">
              <p14:nvContentPartPr>
                <p14:cNvPr id="152" name="Freihand 151">
                  <a:extLst>
                    <a:ext uri="{FF2B5EF4-FFF2-40B4-BE49-F238E27FC236}">
                      <a16:creationId xmlns:a16="http://schemas.microsoft.com/office/drawing/2014/main" id="{28B4C874-3E26-4095-B22B-5631F382B79A}"/>
                    </a:ext>
                  </a:extLst>
                </p14:cNvPr>
                <p14:cNvContentPartPr/>
                <p14:nvPr/>
              </p14:nvContentPartPr>
              <p14:xfrm>
                <a:off x="933709" y="1877924"/>
                <a:ext cx="131760" cy="168120"/>
              </p14:xfrm>
            </p:contentPart>
          </mc:Choice>
          <mc:Fallback>
            <p:pic>
              <p:nvPicPr>
                <p:cNvPr id="152" name="Freihand 151">
                  <a:extLst>
                    <a:ext uri="{FF2B5EF4-FFF2-40B4-BE49-F238E27FC236}">
                      <a16:creationId xmlns:a16="http://schemas.microsoft.com/office/drawing/2014/main" id="{28B4C874-3E26-4095-B22B-5631F382B79A}"/>
                    </a:ext>
                  </a:extLst>
                </p:cNvPr>
                <p:cNvPicPr/>
                <p:nvPr/>
              </p:nvPicPr>
              <p:blipFill>
                <a:blip r:embed="rId294"/>
                <a:stretch>
                  <a:fillRect/>
                </a:stretch>
              </p:blipFill>
              <p:spPr>
                <a:xfrm>
                  <a:off x="924709" y="1869284"/>
                  <a:ext cx="149400" cy="185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95">
              <p14:nvContentPartPr>
                <p14:cNvPr id="153" name="Freihand 152">
                  <a:extLst>
                    <a:ext uri="{FF2B5EF4-FFF2-40B4-BE49-F238E27FC236}">
                      <a16:creationId xmlns:a16="http://schemas.microsoft.com/office/drawing/2014/main" id="{31C0C54A-A5A3-406C-8500-2F268EDCEA05}"/>
                    </a:ext>
                  </a:extLst>
                </p14:cNvPr>
                <p14:cNvContentPartPr/>
                <p14:nvPr/>
              </p14:nvContentPartPr>
              <p14:xfrm>
                <a:off x="724549" y="1830764"/>
                <a:ext cx="394200" cy="327600"/>
              </p14:xfrm>
            </p:contentPart>
          </mc:Choice>
          <mc:Fallback>
            <p:pic>
              <p:nvPicPr>
                <p:cNvPr id="153" name="Freihand 152">
                  <a:extLst>
                    <a:ext uri="{FF2B5EF4-FFF2-40B4-BE49-F238E27FC236}">
                      <a16:creationId xmlns:a16="http://schemas.microsoft.com/office/drawing/2014/main" id="{31C0C54A-A5A3-406C-8500-2F268EDCEA05}"/>
                    </a:ext>
                  </a:extLst>
                </p:cNvPr>
                <p:cNvPicPr/>
                <p:nvPr/>
              </p:nvPicPr>
              <p:blipFill>
                <a:blip r:embed="rId296"/>
                <a:stretch>
                  <a:fillRect/>
                </a:stretch>
              </p:blipFill>
              <p:spPr>
                <a:xfrm>
                  <a:off x="715909" y="1821764"/>
                  <a:ext cx="411840" cy="345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97">
              <p14:nvContentPartPr>
                <p14:cNvPr id="112" name="Freihand 111">
                  <a:extLst>
                    <a:ext uri="{FF2B5EF4-FFF2-40B4-BE49-F238E27FC236}">
                      <a16:creationId xmlns:a16="http://schemas.microsoft.com/office/drawing/2014/main" id="{C8F5658D-59B9-48FE-8E88-BA1773B70F91}"/>
                    </a:ext>
                  </a:extLst>
                </p14:cNvPr>
                <p14:cNvContentPartPr/>
                <p14:nvPr/>
              </p14:nvContentPartPr>
              <p14:xfrm>
                <a:off x="1099309" y="2848124"/>
                <a:ext cx="172440" cy="372960"/>
              </p14:xfrm>
            </p:contentPart>
          </mc:Choice>
          <mc:Fallback>
            <p:pic>
              <p:nvPicPr>
                <p:cNvPr id="112" name="Freihand 111">
                  <a:extLst>
                    <a:ext uri="{FF2B5EF4-FFF2-40B4-BE49-F238E27FC236}">
                      <a16:creationId xmlns:a16="http://schemas.microsoft.com/office/drawing/2014/main" id="{C8F5658D-59B9-48FE-8E88-BA1773B70F91}"/>
                    </a:ext>
                  </a:extLst>
                </p:cNvPr>
                <p:cNvPicPr/>
                <p:nvPr/>
              </p:nvPicPr>
              <p:blipFill>
                <a:blip r:embed="rId298"/>
                <a:stretch>
                  <a:fillRect/>
                </a:stretch>
              </p:blipFill>
              <p:spPr>
                <a:xfrm>
                  <a:off x="1090669" y="2839124"/>
                  <a:ext cx="190080" cy="390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99">
              <p14:nvContentPartPr>
                <p14:cNvPr id="113" name="Freihand 112">
                  <a:extLst>
                    <a:ext uri="{FF2B5EF4-FFF2-40B4-BE49-F238E27FC236}">
                      <a16:creationId xmlns:a16="http://schemas.microsoft.com/office/drawing/2014/main" id="{AEC434E3-A746-4295-A2C3-E81DC3506D4F}"/>
                    </a:ext>
                  </a:extLst>
                </p14:cNvPr>
                <p14:cNvContentPartPr/>
                <p14:nvPr/>
              </p14:nvContentPartPr>
              <p14:xfrm>
                <a:off x="883309" y="2912924"/>
                <a:ext cx="81720" cy="160200"/>
              </p14:xfrm>
            </p:contentPart>
          </mc:Choice>
          <mc:Fallback>
            <p:pic>
              <p:nvPicPr>
                <p:cNvPr id="113" name="Freihand 112">
                  <a:extLst>
                    <a:ext uri="{FF2B5EF4-FFF2-40B4-BE49-F238E27FC236}">
                      <a16:creationId xmlns:a16="http://schemas.microsoft.com/office/drawing/2014/main" id="{AEC434E3-A746-4295-A2C3-E81DC3506D4F}"/>
                    </a:ext>
                  </a:extLst>
                </p:cNvPr>
                <p:cNvPicPr/>
                <p:nvPr/>
              </p:nvPicPr>
              <p:blipFill>
                <a:blip r:embed="rId300"/>
                <a:stretch>
                  <a:fillRect/>
                </a:stretch>
              </p:blipFill>
              <p:spPr>
                <a:xfrm>
                  <a:off x="874669" y="2904284"/>
                  <a:ext cx="99360" cy="177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01">
              <p14:nvContentPartPr>
                <p14:cNvPr id="114" name="Freihand 113">
                  <a:extLst>
                    <a:ext uri="{FF2B5EF4-FFF2-40B4-BE49-F238E27FC236}">
                      <a16:creationId xmlns:a16="http://schemas.microsoft.com/office/drawing/2014/main" id="{01903756-3F1E-4BD3-823C-EC5F1CB45927}"/>
                    </a:ext>
                  </a:extLst>
                </p14:cNvPr>
                <p14:cNvContentPartPr/>
                <p14:nvPr/>
              </p14:nvContentPartPr>
              <p14:xfrm>
                <a:off x="880789" y="2974844"/>
                <a:ext cx="125280" cy="172800"/>
              </p14:xfrm>
            </p:contentPart>
          </mc:Choice>
          <mc:Fallback>
            <p:pic>
              <p:nvPicPr>
                <p:cNvPr id="114" name="Freihand 113">
                  <a:extLst>
                    <a:ext uri="{FF2B5EF4-FFF2-40B4-BE49-F238E27FC236}">
                      <a16:creationId xmlns:a16="http://schemas.microsoft.com/office/drawing/2014/main" id="{01903756-3F1E-4BD3-823C-EC5F1CB45927}"/>
                    </a:ext>
                  </a:extLst>
                </p:cNvPr>
                <p:cNvPicPr/>
                <p:nvPr/>
              </p:nvPicPr>
              <p:blipFill>
                <a:blip r:embed="rId302"/>
                <a:stretch>
                  <a:fillRect/>
                </a:stretch>
              </p:blipFill>
              <p:spPr>
                <a:xfrm>
                  <a:off x="872149" y="2966204"/>
                  <a:ext cx="142920" cy="190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03">
              <p14:nvContentPartPr>
                <p14:cNvPr id="130" name="Freihand 129">
                  <a:extLst>
                    <a:ext uri="{FF2B5EF4-FFF2-40B4-BE49-F238E27FC236}">
                      <a16:creationId xmlns:a16="http://schemas.microsoft.com/office/drawing/2014/main" id="{1E04BD41-5F12-46B8-B1C4-361739B050A9}"/>
                    </a:ext>
                  </a:extLst>
                </p14:cNvPr>
                <p14:cNvContentPartPr/>
                <p14:nvPr/>
              </p14:nvContentPartPr>
              <p14:xfrm>
                <a:off x="960709" y="2527724"/>
                <a:ext cx="151200" cy="606600"/>
              </p14:xfrm>
            </p:contentPart>
          </mc:Choice>
          <mc:Fallback>
            <p:pic>
              <p:nvPicPr>
                <p:cNvPr id="130" name="Freihand 129">
                  <a:extLst>
                    <a:ext uri="{FF2B5EF4-FFF2-40B4-BE49-F238E27FC236}">
                      <a16:creationId xmlns:a16="http://schemas.microsoft.com/office/drawing/2014/main" id="{1E04BD41-5F12-46B8-B1C4-361739B050A9}"/>
                    </a:ext>
                  </a:extLst>
                </p:cNvPr>
                <p:cNvPicPr/>
                <p:nvPr/>
              </p:nvPicPr>
              <p:blipFill>
                <a:blip r:embed="rId304"/>
                <a:stretch>
                  <a:fillRect/>
                </a:stretch>
              </p:blipFill>
              <p:spPr>
                <a:xfrm>
                  <a:off x="951709" y="2518724"/>
                  <a:ext cx="168840" cy="624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05">
              <p14:nvContentPartPr>
                <p14:cNvPr id="131" name="Freihand 130">
                  <a:extLst>
                    <a:ext uri="{FF2B5EF4-FFF2-40B4-BE49-F238E27FC236}">
                      <a16:creationId xmlns:a16="http://schemas.microsoft.com/office/drawing/2014/main" id="{9DB866F5-1C01-4984-A1C4-CDD5A819192B}"/>
                    </a:ext>
                  </a:extLst>
                </p14:cNvPr>
                <p14:cNvContentPartPr/>
                <p14:nvPr/>
              </p14:nvContentPartPr>
              <p14:xfrm>
                <a:off x="547789" y="2312444"/>
                <a:ext cx="171360" cy="235800"/>
              </p14:xfrm>
            </p:contentPart>
          </mc:Choice>
          <mc:Fallback>
            <p:pic>
              <p:nvPicPr>
                <p:cNvPr id="131" name="Freihand 130">
                  <a:extLst>
                    <a:ext uri="{FF2B5EF4-FFF2-40B4-BE49-F238E27FC236}">
                      <a16:creationId xmlns:a16="http://schemas.microsoft.com/office/drawing/2014/main" id="{9DB866F5-1C01-4984-A1C4-CDD5A819192B}"/>
                    </a:ext>
                  </a:extLst>
                </p:cNvPr>
                <p:cNvPicPr/>
                <p:nvPr/>
              </p:nvPicPr>
              <p:blipFill>
                <a:blip r:embed="rId306"/>
                <a:stretch>
                  <a:fillRect/>
                </a:stretch>
              </p:blipFill>
              <p:spPr>
                <a:xfrm>
                  <a:off x="539149" y="2303444"/>
                  <a:ext cx="189000" cy="253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07">
              <p14:nvContentPartPr>
                <p14:cNvPr id="132" name="Freihand 131">
                  <a:extLst>
                    <a:ext uri="{FF2B5EF4-FFF2-40B4-BE49-F238E27FC236}">
                      <a16:creationId xmlns:a16="http://schemas.microsoft.com/office/drawing/2014/main" id="{4BE7D000-2C18-4B66-91D9-061B45E34FF4}"/>
                    </a:ext>
                  </a:extLst>
                </p14:cNvPr>
                <p14:cNvContentPartPr/>
                <p14:nvPr/>
              </p14:nvContentPartPr>
              <p14:xfrm>
                <a:off x="595309" y="2455364"/>
                <a:ext cx="189360" cy="150120"/>
              </p14:xfrm>
            </p:contentPart>
          </mc:Choice>
          <mc:Fallback>
            <p:pic>
              <p:nvPicPr>
                <p:cNvPr id="132" name="Freihand 131">
                  <a:extLst>
                    <a:ext uri="{FF2B5EF4-FFF2-40B4-BE49-F238E27FC236}">
                      <a16:creationId xmlns:a16="http://schemas.microsoft.com/office/drawing/2014/main" id="{4BE7D000-2C18-4B66-91D9-061B45E34FF4}"/>
                    </a:ext>
                  </a:extLst>
                </p:cNvPr>
                <p:cNvPicPr/>
                <p:nvPr/>
              </p:nvPicPr>
              <p:blipFill>
                <a:blip r:embed="rId308"/>
                <a:stretch>
                  <a:fillRect/>
                </a:stretch>
              </p:blipFill>
              <p:spPr>
                <a:xfrm>
                  <a:off x="586669" y="2446364"/>
                  <a:ext cx="207000" cy="167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09">
              <p14:nvContentPartPr>
                <p14:cNvPr id="162" name="Freihand 161">
                  <a:extLst>
                    <a:ext uri="{FF2B5EF4-FFF2-40B4-BE49-F238E27FC236}">
                      <a16:creationId xmlns:a16="http://schemas.microsoft.com/office/drawing/2014/main" id="{237ED1BF-A696-4ED6-A51E-4CD0889C2CC7}"/>
                    </a:ext>
                  </a:extLst>
                </p14:cNvPr>
                <p14:cNvContentPartPr/>
                <p14:nvPr/>
              </p14:nvContentPartPr>
              <p14:xfrm>
                <a:off x="492349" y="2569124"/>
                <a:ext cx="201960" cy="414720"/>
              </p14:xfrm>
            </p:contentPart>
          </mc:Choice>
          <mc:Fallback>
            <p:pic>
              <p:nvPicPr>
                <p:cNvPr id="162" name="Freihand 161">
                  <a:extLst>
                    <a:ext uri="{FF2B5EF4-FFF2-40B4-BE49-F238E27FC236}">
                      <a16:creationId xmlns:a16="http://schemas.microsoft.com/office/drawing/2014/main" id="{237ED1BF-A696-4ED6-A51E-4CD0889C2CC7}"/>
                    </a:ext>
                  </a:extLst>
                </p:cNvPr>
                <p:cNvPicPr/>
                <p:nvPr/>
              </p:nvPicPr>
              <p:blipFill>
                <a:blip r:embed="rId310"/>
                <a:stretch>
                  <a:fillRect/>
                </a:stretch>
              </p:blipFill>
              <p:spPr>
                <a:xfrm>
                  <a:off x="483709" y="2560484"/>
                  <a:ext cx="219600" cy="432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11">
              <p14:nvContentPartPr>
                <p14:cNvPr id="164" name="Freihand 163">
                  <a:extLst>
                    <a:ext uri="{FF2B5EF4-FFF2-40B4-BE49-F238E27FC236}">
                      <a16:creationId xmlns:a16="http://schemas.microsoft.com/office/drawing/2014/main" id="{F3994E53-5BE3-4AAC-8744-9BD7D9DFF790}"/>
                    </a:ext>
                  </a:extLst>
                </p14:cNvPr>
                <p14:cNvContentPartPr/>
                <p14:nvPr/>
              </p14:nvContentPartPr>
              <p14:xfrm>
                <a:off x="2541829" y="2163764"/>
                <a:ext cx="13320" cy="97200"/>
              </p14:xfrm>
            </p:contentPart>
          </mc:Choice>
          <mc:Fallback>
            <p:pic>
              <p:nvPicPr>
                <p:cNvPr id="164" name="Freihand 163">
                  <a:extLst>
                    <a:ext uri="{FF2B5EF4-FFF2-40B4-BE49-F238E27FC236}">
                      <a16:creationId xmlns:a16="http://schemas.microsoft.com/office/drawing/2014/main" id="{F3994E53-5BE3-4AAC-8744-9BD7D9DFF790}"/>
                    </a:ext>
                  </a:extLst>
                </p:cNvPr>
                <p:cNvPicPr/>
                <p:nvPr/>
              </p:nvPicPr>
              <p:blipFill>
                <a:blip r:embed="rId312"/>
                <a:stretch>
                  <a:fillRect/>
                </a:stretch>
              </p:blipFill>
              <p:spPr>
                <a:xfrm>
                  <a:off x="2533189" y="2155124"/>
                  <a:ext cx="30960" cy="114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13">
              <p14:nvContentPartPr>
                <p14:cNvPr id="165" name="Freihand 164">
                  <a:extLst>
                    <a:ext uri="{FF2B5EF4-FFF2-40B4-BE49-F238E27FC236}">
                      <a16:creationId xmlns:a16="http://schemas.microsoft.com/office/drawing/2014/main" id="{423988EB-432E-439A-B8EA-AA853753BBB6}"/>
                    </a:ext>
                  </a:extLst>
                </p14:cNvPr>
                <p14:cNvContentPartPr/>
                <p14:nvPr/>
              </p14:nvContentPartPr>
              <p14:xfrm>
                <a:off x="2552629" y="2246924"/>
                <a:ext cx="15840" cy="212040"/>
              </p14:xfrm>
            </p:contentPart>
          </mc:Choice>
          <mc:Fallback>
            <p:pic>
              <p:nvPicPr>
                <p:cNvPr id="165" name="Freihand 164">
                  <a:extLst>
                    <a:ext uri="{FF2B5EF4-FFF2-40B4-BE49-F238E27FC236}">
                      <a16:creationId xmlns:a16="http://schemas.microsoft.com/office/drawing/2014/main" id="{423988EB-432E-439A-B8EA-AA853753BBB6}"/>
                    </a:ext>
                  </a:extLst>
                </p:cNvPr>
                <p:cNvPicPr/>
                <p:nvPr/>
              </p:nvPicPr>
              <p:blipFill>
                <a:blip r:embed="rId314"/>
                <a:stretch>
                  <a:fillRect/>
                </a:stretch>
              </p:blipFill>
              <p:spPr>
                <a:xfrm>
                  <a:off x="2543989" y="2237924"/>
                  <a:ext cx="33480" cy="229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15">
              <p14:nvContentPartPr>
                <p14:cNvPr id="166" name="Freihand 165">
                  <a:extLst>
                    <a:ext uri="{FF2B5EF4-FFF2-40B4-BE49-F238E27FC236}">
                      <a16:creationId xmlns:a16="http://schemas.microsoft.com/office/drawing/2014/main" id="{62CB2DE7-B3D2-4D21-B597-CB6FB1D56423}"/>
                    </a:ext>
                  </a:extLst>
                </p14:cNvPr>
                <p14:cNvContentPartPr/>
                <p14:nvPr/>
              </p14:nvContentPartPr>
              <p14:xfrm>
                <a:off x="2489269" y="3198404"/>
                <a:ext cx="8280" cy="60840"/>
              </p14:xfrm>
            </p:contentPart>
          </mc:Choice>
          <mc:Fallback>
            <p:pic>
              <p:nvPicPr>
                <p:cNvPr id="166" name="Freihand 165">
                  <a:extLst>
                    <a:ext uri="{FF2B5EF4-FFF2-40B4-BE49-F238E27FC236}">
                      <a16:creationId xmlns:a16="http://schemas.microsoft.com/office/drawing/2014/main" id="{62CB2DE7-B3D2-4D21-B597-CB6FB1D56423}"/>
                    </a:ext>
                  </a:extLst>
                </p:cNvPr>
                <p:cNvPicPr/>
                <p:nvPr/>
              </p:nvPicPr>
              <p:blipFill>
                <a:blip r:embed="rId316"/>
                <a:stretch>
                  <a:fillRect/>
                </a:stretch>
              </p:blipFill>
              <p:spPr>
                <a:xfrm>
                  <a:off x="2480269" y="3189404"/>
                  <a:ext cx="25920" cy="78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17">
              <p14:nvContentPartPr>
                <p14:cNvPr id="168" name="Freihand 167">
                  <a:extLst>
                    <a:ext uri="{FF2B5EF4-FFF2-40B4-BE49-F238E27FC236}">
                      <a16:creationId xmlns:a16="http://schemas.microsoft.com/office/drawing/2014/main" id="{F2811C77-E798-4D9E-8053-FB1859A8A007}"/>
                    </a:ext>
                  </a:extLst>
                </p14:cNvPr>
                <p14:cNvContentPartPr/>
                <p14:nvPr/>
              </p14:nvContentPartPr>
              <p14:xfrm>
                <a:off x="2546509" y="2164844"/>
                <a:ext cx="18000" cy="202680"/>
              </p14:xfrm>
            </p:contentPart>
          </mc:Choice>
          <mc:Fallback>
            <p:pic>
              <p:nvPicPr>
                <p:cNvPr id="168" name="Freihand 167">
                  <a:extLst>
                    <a:ext uri="{FF2B5EF4-FFF2-40B4-BE49-F238E27FC236}">
                      <a16:creationId xmlns:a16="http://schemas.microsoft.com/office/drawing/2014/main" id="{F2811C77-E798-4D9E-8053-FB1859A8A007}"/>
                    </a:ext>
                  </a:extLst>
                </p:cNvPr>
                <p:cNvPicPr/>
                <p:nvPr/>
              </p:nvPicPr>
              <p:blipFill>
                <a:blip r:embed="rId318"/>
                <a:stretch>
                  <a:fillRect/>
                </a:stretch>
              </p:blipFill>
              <p:spPr>
                <a:xfrm>
                  <a:off x="2537509" y="2156204"/>
                  <a:ext cx="35640" cy="220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19">
              <p14:nvContentPartPr>
                <p14:cNvPr id="169" name="Freihand 168">
                  <a:extLst>
                    <a:ext uri="{FF2B5EF4-FFF2-40B4-BE49-F238E27FC236}">
                      <a16:creationId xmlns:a16="http://schemas.microsoft.com/office/drawing/2014/main" id="{8948A6A2-6C0C-4730-9060-38D691BD05D7}"/>
                    </a:ext>
                  </a:extLst>
                </p14:cNvPr>
                <p14:cNvContentPartPr/>
                <p14:nvPr/>
              </p14:nvContentPartPr>
              <p14:xfrm>
                <a:off x="2545069" y="2552924"/>
                <a:ext cx="37080" cy="340200"/>
              </p14:xfrm>
            </p:contentPart>
          </mc:Choice>
          <mc:Fallback>
            <p:pic>
              <p:nvPicPr>
                <p:cNvPr id="169" name="Freihand 168">
                  <a:extLst>
                    <a:ext uri="{FF2B5EF4-FFF2-40B4-BE49-F238E27FC236}">
                      <a16:creationId xmlns:a16="http://schemas.microsoft.com/office/drawing/2014/main" id="{8948A6A2-6C0C-4730-9060-38D691BD05D7}"/>
                    </a:ext>
                  </a:extLst>
                </p:cNvPr>
                <p:cNvPicPr/>
                <p:nvPr/>
              </p:nvPicPr>
              <p:blipFill>
                <a:blip r:embed="rId320"/>
                <a:stretch>
                  <a:fillRect/>
                </a:stretch>
              </p:blipFill>
              <p:spPr>
                <a:xfrm>
                  <a:off x="2536069" y="2543924"/>
                  <a:ext cx="54720" cy="357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21">
              <p14:nvContentPartPr>
                <p14:cNvPr id="170" name="Freihand 169">
                  <a:extLst>
                    <a:ext uri="{FF2B5EF4-FFF2-40B4-BE49-F238E27FC236}">
                      <a16:creationId xmlns:a16="http://schemas.microsoft.com/office/drawing/2014/main" id="{E20D453A-9AEE-447E-8FD1-3624534316AD}"/>
                    </a:ext>
                  </a:extLst>
                </p14:cNvPr>
                <p14:cNvContentPartPr/>
                <p14:nvPr/>
              </p14:nvContentPartPr>
              <p14:xfrm>
                <a:off x="2516989" y="2963684"/>
                <a:ext cx="21600" cy="297720"/>
              </p14:xfrm>
            </p:contentPart>
          </mc:Choice>
          <mc:Fallback>
            <p:pic>
              <p:nvPicPr>
                <p:cNvPr id="170" name="Freihand 169">
                  <a:extLst>
                    <a:ext uri="{FF2B5EF4-FFF2-40B4-BE49-F238E27FC236}">
                      <a16:creationId xmlns:a16="http://schemas.microsoft.com/office/drawing/2014/main" id="{E20D453A-9AEE-447E-8FD1-3624534316AD}"/>
                    </a:ext>
                  </a:extLst>
                </p:cNvPr>
                <p:cNvPicPr/>
                <p:nvPr/>
              </p:nvPicPr>
              <p:blipFill>
                <a:blip r:embed="rId322"/>
                <a:stretch>
                  <a:fillRect/>
                </a:stretch>
              </p:blipFill>
              <p:spPr>
                <a:xfrm>
                  <a:off x="2508349" y="2954684"/>
                  <a:ext cx="39240" cy="315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23">
              <p14:nvContentPartPr>
                <p14:cNvPr id="159" name="Freihand 158">
                  <a:extLst>
                    <a:ext uri="{FF2B5EF4-FFF2-40B4-BE49-F238E27FC236}">
                      <a16:creationId xmlns:a16="http://schemas.microsoft.com/office/drawing/2014/main" id="{053BCBB7-4F93-4AF7-9B83-0335ADF396DA}"/>
                    </a:ext>
                  </a:extLst>
                </p14:cNvPr>
                <p14:cNvContentPartPr/>
                <p14:nvPr/>
              </p14:nvContentPartPr>
              <p14:xfrm>
                <a:off x="1915069" y="3248084"/>
                <a:ext cx="44640" cy="135360"/>
              </p14:xfrm>
            </p:contentPart>
          </mc:Choice>
          <mc:Fallback>
            <p:pic>
              <p:nvPicPr>
                <p:cNvPr id="159" name="Freihand 158">
                  <a:extLst>
                    <a:ext uri="{FF2B5EF4-FFF2-40B4-BE49-F238E27FC236}">
                      <a16:creationId xmlns:a16="http://schemas.microsoft.com/office/drawing/2014/main" id="{053BCBB7-4F93-4AF7-9B83-0335ADF396DA}"/>
                    </a:ext>
                  </a:extLst>
                </p:cNvPr>
                <p:cNvPicPr/>
                <p:nvPr/>
              </p:nvPicPr>
              <p:blipFill>
                <a:blip r:embed="rId324"/>
                <a:stretch>
                  <a:fillRect/>
                </a:stretch>
              </p:blipFill>
              <p:spPr>
                <a:xfrm>
                  <a:off x="1906429" y="3239444"/>
                  <a:ext cx="62280" cy="153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25">
              <p14:nvContentPartPr>
                <p14:cNvPr id="160" name="Freihand 159">
                  <a:extLst>
                    <a:ext uri="{FF2B5EF4-FFF2-40B4-BE49-F238E27FC236}">
                      <a16:creationId xmlns:a16="http://schemas.microsoft.com/office/drawing/2014/main" id="{24440141-9D34-4AED-9CCE-B38AA4640AB4}"/>
                    </a:ext>
                  </a:extLst>
                </p14:cNvPr>
                <p14:cNvContentPartPr/>
                <p14:nvPr/>
              </p14:nvContentPartPr>
              <p14:xfrm>
                <a:off x="1907869" y="3227564"/>
                <a:ext cx="52560" cy="150840"/>
              </p14:xfrm>
            </p:contentPart>
          </mc:Choice>
          <mc:Fallback>
            <p:pic>
              <p:nvPicPr>
                <p:cNvPr id="160" name="Freihand 159">
                  <a:extLst>
                    <a:ext uri="{FF2B5EF4-FFF2-40B4-BE49-F238E27FC236}">
                      <a16:creationId xmlns:a16="http://schemas.microsoft.com/office/drawing/2014/main" id="{24440141-9D34-4AED-9CCE-B38AA4640AB4}"/>
                    </a:ext>
                  </a:extLst>
                </p:cNvPr>
                <p:cNvPicPr/>
                <p:nvPr/>
              </p:nvPicPr>
              <p:blipFill>
                <a:blip r:embed="rId326"/>
                <a:stretch>
                  <a:fillRect/>
                </a:stretch>
              </p:blipFill>
              <p:spPr>
                <a:xfrm>
                  <a:off x="1899229" y="3218924"/>
                  <a:ext cx="70200" cy="168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27">
              <p14:nvContentPartPr>
                <p14:cNvPr id="172" name="Freihand 171">
                  <a:extLst>
                    <a:ext uri="{FF2B5EF4-FFF2-40B4-BE49-F238E27FC236}">
                      <a16:creationId xmlns:a16="http://schemas.microsoft.com/office/drawing/2014/main" id="{D9BCF50B-814E-4DFD-A99E-6D8E854AD023}"/>
                    </a:ext>
                  </a:extLst>
                </p14:cNvPr>
                <p14:cNvContentPartPr/>
                <p14:nvPr/>
              </p14:nvContentPartPr>
              <p14:xfrm>
                <a:off x="2212069" y="3428444"/>
                <a:ext cx="48240" cy="128160"/>
              </p14:xfrm>
            </p:contentPart>
          </mc:Choice>
          <mc:Fallback>
            <p:pic>
              <p:nvPicPr>
                <p:cNvPr id="172" name="Freihand 171">
                  <a:extLst>
                    <a:ext uri="{FF2B5EF4-FFF2-40B4-BE49-F238E27FC236}">
                      <a16:creationId xmlns:a16="http://schemas.microsoft.com/office/drawing/2014/main" id="{D9BCF50B-814E-4DFD-A99E-6D8E854AD023}"/>
                    </a:ext>
                  </a:extLst>
                </p:cNvPr>
                <p:cNvPicPr/>
                <p:nvPr/>
              </p:nvPicPr>
              <p:blipFill>
                <a:blip r:embed="rId328"/>
                <a:stretch>
                  <a:fillRect/>
                </a:stretch>
              </p:blipFill>
              <p:spPr>
                <a:xfrm>
                  <a:off x="2203429" y="3419804"/>
                  <a:ext cx="65880" cy="145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29">
              <p14:nvContentPartPr>
                <p14:cNvPr id="173" name="Freihand 172">
                  <a:extLst>
                    <a:ext uri="{FF2B5EF4-FFF2-40B4-BE49-F238E27FC236}">
                      <a16:creationId xmlns:a16="http://schemas.microsoft.com/office/drawing/2014/main" id="{19218797-7BB7-40EC-97B2-2214C662A393}"/>
                    </a:ext>
                  </a:extLst>
                </p14:cNvPr>
                <p14:cNvContentPartPr/>
                <p14:nvPr/>
              </p14:nvContentPartPr>
              <p14:xfrm>
                <a:off x="2217109" y="3428084"/>
                <a:ext cx="74520" cy="273600"/>
              </p14:xfrm>
            </p:contentPart>
          </mc:Choice>
          <mc:Fallback>
            <p:pic>
              <p:nvPicPr>
                <p:cNvPr id="173" name="Freihand 172">
                  <a:extLst>
                    <a:ext uri="{FF2B5EF4-FFF2-40B4-BE49-F238E27FC236}">
                      <a16:creationId xmlns:a16="http://schemas.microsoft.com/office/drawing/2014/main" id="{19218797-7BB7-40EC-97B2-2214C662A393}"/>
                    </a:ext>
                  </a:extLst>
                </p:cNvPr>
                <p:cNvPicPr/>
                <p:nvPr/>
              </p:nvPicPr>
              <p:blipFill>
                <a:blip r:embed="rId330"/>
                <a:stretch>
                  <a:fillRect/>
                </a:stretch>
              </p:blipFill>
              <p:spPr>
                <a:xfrm>
                  <a:off x="2208109" y="3419084"/>
                  <a:ext cx="92160" cy="291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31">
              <p14:nvContentPartPr>
                <p14:cNvPr id="175" name="Freihand 174">
                  <a:extLst>
                    <a:ext uri="{FF2B5EF4-FFF2-40B4-BE49-F238E27FC236}">
                      <a16:creationId xmlns:a16="http://schemas.microsoft.com/office/drawing/2014/main" id="{55CAD23E-57FF-4961-88A7-E2783B231F58}"/>
                    </a:ext>
                  </a:extLst>
                </p14:cNvPr>
                <p14:cNvContentPartPr/>
                <p14:nvPr/>
              </p14:nvContentPartPr>
              <p14:xfrm>
                <a:off x="2290189" y="3577124"/>
                <a:ext cx="59760" cy="102240"/>
              </p14:xfrm>
            </p:contentPart>
          </mc:Choice>
          <mc:Fallback>
            <p:pic>
              <p:nvPicPr>
                <p:cNvPr id="175" name="Freihand 174">
                  <a:extLst>
                    <a:ext uri="{FF2B5EF4-FFF2-40B4-BE49-F238E27FC236}">
                      <a16:creationId xmlns:a16="http://schemas.microsoft.com/office/drawing/2014/main" id="{55CAD23E-57FF-4961-88A7-E2783B231F58}"/>
                    </a:ext>
                  </a:extLst>
                </p:cNvPr>
                <p:cNvPicPr/>
                <p:nvPr/>
              </p:nvPicPr>
              <p:blipFill>
                <a:blip r:embed="rId332"/>
                <a:stretch>
                  <a:fillRect/>
                </a:stretch>
              </p:blipFill>
              <p:spPr>
                <a:xfrm>
                  <a:off x="2281189" y="3568484"/>
                  <a:ext cx="77400" cy="119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33">
              <p14:nvContentPartPr>
                <p14:cNvPr id="176" name="Freihand 175">
                  <a:extLst>
                    <a:ext uri="{FF2B5EF4-FFF2-40B4-BE49-F238E27FC236}">
                      <a16:creationId xmlns:a16="http://schemas.microsoft.com/office/drawing/2014/main" id="{A3245DDA-59A9-4E34-ACBC-C5A8B4B3A903}"/>
                    </a:ext>
                  </a:extLst>
                </p14:cNvPr>
                <p14:cNvContentPartPr/>
                <p14:nvPr/>
              </p14:nvContentPartPr>
              <p14:xfrm>
                <a:off x="2410789" y="3402524"/>
                <a:ext cx="35640" cy="213480"/>
              </p14:xfrm>
            </p:contentPart>
          </mc:Choice>
          <mc:Fallback>
            <p:pic>
              <p:nvPicPr>
                <p:cNvPr id="176" name="Freihand 175">
                  <a:extLst>
                    <a:ext uri="{FF2B5EF4-FFF2-40B4-BE49-F238E27FC236}">
                      <a16:creationId xmlns:a16="http://schemas.microsoft.com/office/drawing/2014/main" id="{A3245DDA-59A9-4E34-ACBC-C5A8B4B3A903}"/>
                    </a:ext>
                  </a:extLst>
                </p:cNvPr>
                <p:cNvPicPr/>
                <p:nvPr/>
              </p:nvPicPr>
              <p:blipFill>
                <a:blip r:embed="rId334"/>
                <a:stretch>
                  <a:fillRect/>
                </a:stretch>
              </p:blipFill>
              <p:spPr>
                <a:xfrm>
                  <a:off x="2402149" y="3393524"/>
                  <a:ext cx="53280" cy="231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35">
              <p14:nvContentPartPr>
                <p14:cNvPr id="177" name="Freihand 176">
                  <a:extLst>
                    <a:ext uri="{FF2B5EF4-FFF2-40B4-BE49-F238E27FC236}">
                      <a16:creationId xmlns:a16="http://schemas.microsoft.com/office/drawing/2014/main" id="{F4DD89F9-82E2-4986-8985-B6FC61BD6380}"/>
                    </a:ext>
                  </a:extLst>
                </p14:cNvPr>
                <p14:cNvContentPartPr/>
                <p14:nvPr/>
              </p14:nvContentPartPr>
              <p14:xfrm>
                <a:off x="2473789" y="3432764"/>
                <a:ext cx="60840" cy="137520"/>
              </p14:xfrm>
            </p:contentPart>
          </mc:Choice>
          <mc:Fallback>
            <p:pic>
              <p:nvPicPr>
                <p:cNvPr id="177" name="Freihand 176">
                  <a:extLst>
                    <a:ext uri="{FF2B5EF4-FFF2-40B4-BE49-F238E27FC236}">
                      <a16:creationId xmlns:a16="http://schemas.microsoft.com/office/drawing/2014/main" id="{F4DD89F9-82E2-4986-8985-B6FC61BD6380}"/>
                    </a:ext>
                  </a:extLst>
                </p:cNvPr>
                <p:cNvPicPr/>
                <p:nvPr/>
              </p:nvPicPr>
              <p:blipFill>
                <a:blip r:embed="rId336"/>
                <a:stretch>
                  <a:fillRect/>
                </a:stretch>
              </p:blipFill>
              <p:spPr>
                <a:xfrm>
                  <a:off x="2464789" y="3424124"/>
                  <a:ext cx="78480" cy="155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37">
              <p14:nvContentPartPr>
                <p14:cNvPr id="178" name="Freihand 177">
                  <a:extLst>
                    <a:ext uri="{FF2B5EF4-FFF2-40B4-BE49-F238E27FC236}">
                      <a16:creationId xmlns:a16="http://schemas.microsoft.com/office/drawing/2014/main" id="{74E7AAED-81C5-4845-B6C8-5B3B4C4110EF}"/>
                    </a:ext>
                  </a:extLst>
                </p14:cNvPr>
                <p14:cNvContentPartPr/>
                <p14:nvPr/>
              </p14:nvContentPartPr>
              <p14:xfrm>
                <a:off x="2531029" y="3424844"/>
                <a:ext cx="6120" cy="26280"/>
              </p14:xfrm>
            </p:contentPart>
          </mc:Choice>
          <mc:Fallback>
            <p:pic>
              <p:nvPicPr>
                <p:cNvPr id="178" name="Freihand 177">
                  <a:extLst>
                    <a:ext uri="{FF2B5EF4-FFF2-40B4-BE49-F238E27FC236}">
                      <a16:creationId xmlns:a16="http://schemas.microsoft.com/office/drawing/2014/main" id="{74E7AAED-81C5-4845-B6C8-5B3B4C4110EF}"/>
                    </a:ext>
                  </a:extLst>
                </p:cNvPr>
                <p:cNvPicPr/>
                <p:nvPr/>
              </p:nvPicPr>
              <p:blipFill>
                <a:blip r:embed="rId338"/>
                <a:stretch>
                  <a:fillRect/>
                </a:stretch>
              </p:blipFill>
              <p:spPr>
                <a:xfrm>
                  <a:off x="2522029" y="3415844"/>
                  <a:ext cx="23760" cy="43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39">
              <p14:nvContentPartPr>
                <p14:cNvPr id="179" name="Freihand 178">
                  <a:extLst>
                    <a:ext uri="{FF2B5EF4-FFF2-40B4-BE49-F238E27FC236}">
                      <a16:creationId xmlns:a16="http://schemas.microsoft.com/office/drawing/2014/main" id="{D8E506A1-4BC6-4F8B-956E-CB57E8D444FF}"/>
                    </a:ext>
                  </a:extLst>
                </p14:cNvPr>
                <p14:cNvContentPartPr/>
                <p14:nvPr/>
              </p14:nvContentPartPr>
              <p14:xfrm>
                <a:off x="2491069" y="3423044"/>
                <a:ext cx="77760" cy="149040"/>
              </p14:xfrm>
            </p:contentPart>
          </mc:Choice>
          <mc:Fallback>
            <p:pic>
              <p:nvPicPr>
                <p:cNvPr id="179" name="Freihand 178">
                  <a:extLst>
                    <a:ext uri="{FF2B5EF4-FFF2-40B4-BE49-F238E27FC236}">
                      <a16:creationId xmlns:a16="http://schemas.microsoft.com/office/drawing/2014/main" id="{D8E506A1-4BC6-4F8B-956E-CB57E8D444FF}"/>
                    </a:ext>
                  </a:extLst>
                </p:cNvPr>
                <p:cNvPicPr/>
                <p:nvPr/>
              </p:nvPicPr>
              <p:blipFill>
                <a:blip r:embed="rId340"/>
                <a:stretch>
                  <a:fillRect/>
                </a:stretch>
              </p:blipFill>
              <p:spPr>
                <a:xfrm>
                  <a:off x="2482429" y="3414404"/>
                  <a:ext cx="95400" cy="166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41">
              <p14:nvContentPartPr>
                <p14:cNvPr id="180" name="Freihand 179">
                  <a:extLst>
                    <a:ext uri="{FF2B5EF4-FFF2-40B4-BE49-F238E27FC236}">
                      <a16:creationId xmlns:a16="http://schemas.microsoft.com/office/drawing/2014/main" id="{6DB90FD3-6CD2-4255-86C1-F2151C3A7DB9}"/>
                    </a:ext>
                  </a:extLst>
                </p14:cNvPr>
                <p14:cNvContentPartPr/>
                <p14:nvPr/>
              </p14:nvContentPartPr>
              <p14:xfrm>
                <a:off x="2597989" y="3455804"/>
                <a:ext cx="102600" cy="91080"/>
              </p14:xfrm>
            </p:contentPart>
          </mc:Choice>
          <mc:Fallback>
            <p:pic>
              <p:nvPicPr>
                <p:cNvPr id="180" name="Freihand 179">
                  <a:extLst>
                    <a:ext uri="{FF2B5EF4-FFF2-40B4-BE49-F238E27FC236}">
                      <a16:creationId xmlns:a16="http://schemas.microsoft.com/office/drawing/2014/main" id="{6DB90FD3-6CD2-4255-86C1-F2151C3A7DB9}"/>
                    </a:ext>
                  </a:extLst>
                </p:cNvPr>
                <p:cNvPicPr/>
                <p:nvPr/>
              </p:nvPicPr>
              <p:blipFill>
                <a:blip r:embed="rId342"/>
                <a:stretch>
                  <a:fillRect/>
                </a:stretch>
              </p:blipFill>
              <p:spPr>
                <a:xfrm>
                  <a:off x="2589349" y="3446804"/>
                  <a:ext cx="120240" cy="108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43">
              <p14:nvContentPartPr>
                <p14:cNvPr id="181" name="Freihand 180">
                  <a:extLst>
                    <a:ext uri="{FF2B5EF4-FFF2-40B4-BE49-F238E27FC236}">
                      <a16:creationId xmlns:a16="http://schemas.microsoft.com/office/drawing/2014/main" id="{FF70415B-00F7-4220-B3AF-09D5AA16ABE9}"/>
                    </a:ext>
                  </a:extLst>
                </p14:cNvPr>
                <p14:cNvContentPartPr/>
                <p14:nvPr/>
              </p14:nvContentPartPr>
              <p14:xfrm>
                <a:off x="2731189" y="3418724"/>
                <a:ext cx="54000" cy="109800"/>
              </p14:xfrm>
            </p:contentPart>
          </mc:Choice>
          <mc:Fallback>
            <p:pic>
              <p:nvPicPr>
                <p:cNvPr id="181" name="Freihand 180">
                  <a:extLst>
                    <a:ext uri="{FF2B5EF4-FFF2-40B4-BE49-F238E27FC236}">
                      <a16:creationId xmlns:a16="http://schemas.microsoft.com/office/drawing/2014/main" id="{FF70415B-00F7-4220-B3AF-09D5AA16ABE9}"/>
                    </a:ext>
                  </a:extLst>
                </p:cNvPr>
                <p:cNvPicPr/>
                <p:nvPr/>
              </p:nvPicPr>
              <p:blipFill>
                <a:blip r:embed="rId344"/>
                <a:stretch>
                  <a:fillRect/>
                </a:stretch>
              </p:blipFill>
              <p:spPr>
                <a:xfrm>
                  <a:off x="2722549" y="3409724"/>
                  <a:ext cx="71640" cy="127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45">
              <p14:nvContentPartPr>
                <p14:cNvPr id="182" name="Freihand 181">
                  <a:extLst>
                    <a:ext uri="{FF2B5EF4-FFF2-40B4-BE49-F238E27FC236}">
                      <a16:creationId xmlns:a16="http://schemas.microsoft.com/office/drawing/2014/main" id="{92AE1BE3-6B5F-40FC-B9A5-EB3F984B43FA}"/>
                    </a:ext>
                  </a:extLst>
                </p14:cNvPr>
                <p14:cNvContentPartPr/>
                <p14:nvPr/>
              </p14:nvContentPartPr>
              <p14:xfrm>
                <a:off x="2728669" y="3410804"/>
                <a:ext cx="118080" cy="167040"/>
              </p14:xfrm>
            </p:contentPart>
          </mc:Choice>
          <mc:Fallback>
            <p:pic>
              <p:nvPicPr>
                <p:cNvPr id="182" name="Freihand 181">
                  <a:extLst>
                    <a:ext uri="{FF2B5EF4-FFF2-40B4-BE49-F238E27FC236}">
                      <a16:creationId xmlns:a16="http://schemas.microsoft.com/office/drawing/2014/main" id="{92AE1BE3-6B5F-40FC-B9A5-EB3F984B43FA}"/>
                    </a:ext>
                  </a:extLst>
                </p:cNvPr>
                <p:cNvPicPr/>
                <p:nvPr/>
              </p:nvPicPr>
              <p:blipFill>
                <a:blip r:embed="rId346"/>
                <a:stretch>
                  <a:fillRect/>
                </a:stretch>
              </p:blipFill>
              <p:spPr>
                <a:xfrm>
                  <a:off x="2719669" y="3401804"/>
                  <a:ext cx="135720" cy="184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47">
              <p14:nvContentPartPr>
                <p14:cNvPr id="183" name="Freihand 182">
                  <a:extLst>
                    <a:ext uri="{FF2B5EF4-FFF2-40B4-BE49-F238E27FC236}">
                      <a16:creationId xmlns:a16="http://schemas.microsoft.com/office/drawing/2014/main" id="{81394E00-AD02-4D5B-A50F-FF70C81BC0C6}"/>
                    </a:ext>
                  </a:extLst>
                </p14:cNvPr>
                <p14:cNvContentPartPr/>
                <p14:nvPr/>
              </p14:nvContentPartPr>
              <p14:xfrm>
                <a:off x="2874829" y="3415844"/>
                <a:ext cx="102960" cy="173880"/>
              </p14:xfrm>
            </p:contentPart>
          </mc:Choice>
          <mc:Fallback>
            <p:pic>
              <p:nvPicPr>
                <p:cNvPr id="183" name="Freihand 182">
                  <a:extLst>
                    <a:ext uri="{FF2B5EF4-FFF2-40B4-BE49-F238E27FC236}">
                      <a16:creationId xmlns:a16="http://schemas.microsoft.com/office/drawing/2014/main" id="{81394E00-AD02-4D5B-A50F-FF70C81BC0C6}"/>
                    </a:ext>
                  </a:extLst>
                </p:cNvPr>
                <p:cNvPicPr/>
                <p:nvPr/>
              </p:nvPicPr>
              <p:blipFill>
                <a:blip r:embed="rId348"/>
                <a:stretch>
                  <a:fillRect/>
                </a:stretch>
              </p:blipFill>
              <p:spPr>
                <a:xfrm>
                  <a:off x="2865829" y="3407204"/>
                  <a:ext cx="120600" cy="191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49">
              <p14:nvContentPartPr>
                <p14:cNvPr id="184" name="Freihand 183">
                  <a:extLst>
                    <a:ext uri="{FF2B5EF4-FFF2-40B4-BE49-F238E27FC236}">
                      <a16:creationId xmlns:a16="http://schemas.microsoft.com/office/drawing/2014/main" id="{0BAD1977-1B93-4E96-A0A0-7697B91709C5}"/>
                    </a:ext>
                  </a:extLst>
                </p14:cNvPr>
                <p14:cNvContentPartPr/>
                <p14:nvPr/>
              </p14:nvContentPartPr>
              <p14:xfrm>
                <a:off x="2960149" y="3385604"/>
                <a:ext cx="99000" cy="325800"/>
              </p14:xfrm>
            </p:contentPart>
          </mc:Choice>
          <mc:Fallback>
            <p:pic>
              <p:nvPicPr>
                <p:cNvPr id="184" name="Freihand 183">
                  <a:extLst>
                    <a:ext uri="{FF2B5EF4-FFF2-40B4-BE49-F238E27FC236}">
                      <a16:creationId xmlns:a16="http://schemas.microsoft.com/office/drawing/2014/main" id="{0BAD1977-1B93-4E96-A0A0-7697B91709C5}"/>
                    </a:ext>
                  </a:extLst>
                </p:cNvPr>
                <p:cNvPicPr/>
                <p:nvPr/>
              </p:nvPicPr>
              <p:blipFill>
                <a:blip r:embed="rId350"/>
                <a:stretch>
                  <a:fillRect/>
                </a:stretch>
              </p:blipFill>
              <p:spPr>
                <a:xfrm>
                  <a:off x="2951509" y="3376964"/>
                  <a:ext cx="116640" cy="343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51">
              <p14:nvContentPartPr>
                <p14:cNvPr id="186" name="Freihand 185">
                  <a:extLst>
                    <a:ext uri="{FF2B5EF4-FFF2-40B4-BE49-F238E27FC236}">
                      <a16:creationId xmlns:a16="http://schemas.microsoft.com/office/drawing/2014/main" id="{D4A47E3F-0539-4B69-8D61-41F0BCA25BE6}"/>
                    </a:ext>
                  </a:extLst>
                </p14:cNvPr>
                <p14:cNvContentPartPr/>
                <p14:nvPr/>
              </p14:nvContentPartPr>
              <p14:xfrm>
                <a:off x="2531389" y="3121364"/>
                <a:ext cx="9720" cy="198000"/>
              </p14:xfrm>
            </p:contentPart>
          </mc:Choice>
          <mc:Fallback>
            <p:pic>
              <p:nvPicPr>
                <p:cNvPr id="186" name="Freihand 185">
                  <a:extLst>
                    <a:ext uri="{FF2B5EF4-FFF2-40B4-BE49-F238E27FC236}">
                      <a16:creationId xmlns:a16="http://schemas.microsoft.com/office/drawing/2014/main" id="{D4A47E3F-0539-4B69-8D61-41F0BCA25BE6}"/>
                    </a:ext>
                  </a:extLst>
                </p:cNvPr>
                <p:cNvPicPr/>
                <p:nvPr/>
              </p:nvPicPr>
              <p:blipFill>
                <a:blip r:embed="rId352"/>
                <a:stretch>
                  <a:fillRect/>
                </a:stretch>
              </p:blipFill>
              <p:spPr>
                <a:xfrm>
                  <a:off x="2522749" y="3112724"/>
                  <a:ext cx="27360" cy="215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53">
              <p14:nvContentPartPr>
                <p14:cNvPr id="187" name="Freihand 186">
                  <a:extLst>
                    <a:ext uri="{FF2B5EF4-FFF2-40B4-BE49-F238E27FC236}">
                      <a16:creationId xmlns:a16="http://schemas.microsoft.com/office/drawing/2014/main" id="{73971075-A961-4363-B2C4-D324A64025D6}"/>
                    </a:ext>
                  </a:extLst>
                </p14:cNvPr>
                <p14:cNvContentPartPr/>
                <p14:nvPr/>
              </p14:nvContentPartPr>
              <p14:xfrm>
                <a:off x="2514109" y="3452564"/>
                <a:ext cx="25920" cy="545040"/>
              </p14:xfrm>
            </p:contentPart>
          </mc:Choice>
          <mc:Fallback>
            <p:pic>
              <p:nvPicPr>
                <p:cNvPr id="187" name="Freihand 186">
                  <a:extLst>
                    <a:ext uri="{FF2B5EF4-FFF2-40B4-BE49-F238E27FC236}">
                      <a16:creationId xmlns:a16="http://schemas.microsoft.com/office/drawing/2014/main" id="{73971075-A961-4363-B2C4-D324A64025D6}"/>
                    </a:ext>
                  </a:extLst>
                </p:cNvPr>
                <p:cNvPicPr/>
                <p:nvPr/>
              </p:nvPicPr>
              <p:blipFill>
                <a:blip r:embed="rId354"/>
                <a:stretch>
                  <a:fillRect/>
                </a:stretch>
              </p:blipFill>
              <p:spPr>
                <a:xfrm>
                  <a:off x="2505109" y="3443924"/>
                  <a:ext cx="43560" cy="562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55">
              <p14:nvContentPartPr>
                <p14:cNvPr id="267" name="Freihand 266">
                  <a:extLst>
                    <a:ext uri="{FF2B5EF4-FFF2-40B4-BE49-F238E27FC236}">
                      <a16:creationId xmlns:a16="http://schemas.microsoft.com/office/drawing/2014/main" id="{52CC3041-5D0A-4A5B-BABF-1633681BD8AE}"/>
                    </a:ext>
                  </a:extLst>
                </p14:cNvPr>
                <p14:cNvContentPartPr/>
                <p14:nvPr/>
              </p14:nvContentPartPr>
              <p14:xfrm>
                <a:off x="25429" y="522164"/>
                <a:ext cx="224640" cy="2811240"/>
              </p14:xfrm>
            </p:contentPart>
          </mc:Choice>
          <mc:Fallback>
            <p:pic>
              <p:nvPicPr>
                <p:cNvPr id="267" name="Freihand 266">
                  <a:extLst>
                    <a:ext uri="{FF2B5EF4-FFF2-40B4-BE49-F238E27FC236}">
                      <a16:creationId xmlns:a16="http://schemas.microsoft.com/office/drawing/2014/main" id="{52CC3041-5D0A-4A5B-BABF-1633681BD8AE}"/>
                    </a:ext>
                  </a:extLst>
                </p:cNvPr>
                <p:cNvPicPr/>
                <p:nvPr/>
              </p:nvPicPr>
              <p:blipFill>
                <a:blip r:embed="rId356"/>
                <a:stretch>
                  <a:fillRect/>
                </a:stretch>
              </p:blipFill>
              <p:spPr>
                <a:xfrm>
                  <a:off x="16789" y="513164"/>
                  <a:ext cx="242280" cy="2828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57">
              <p14:nvContentPartPr>
                <p14:cNvPr id="268" name="Freihand 267">
                  <a:extLst>
                    <a:ext uri="{FF2B5EF4-FFF2-40B4-BE49-F238E27FC236}">
                      <a16:creationId xmlns:a16="http://schemas.microsoft.com/office/drawing/2014/main" id="{75954F44-2FB0-4EF7-9C7C-8DAF6E06BAEF}"/>
                    </a:ext>
                  </a:extLst>
                </p14:cNvPr>
                <p14:cNvContentPartPr/>
                <p14:nvPr/>
              </p14:nvContentPartPr>
              <p14:xfrm>
                <a:off x="244669" y="3451124"/>
                <a:ext cx="1986480" cy="125640"/>
              </p14:xfrm>
            </p:contentPart>
          </mc:Choice>
          <mc:Fallback>
            <p:pic>
              <p:nvPicPr>
                <p:cNvPr id="268" name="Freihand 267">
                  <a:extLst>
                    <a:ext uri="{FF2B5EF4-FFF2-40B4-BE49-F238E27FC236}">
                      <a16:creationId xmlns:a16="http://schemas.microsoft.com/office/drawing/2014/main" id="{75954F44-2FB0-4EF7-9C7C-8DAF6E06BAEF}"/>
                    </a:ext>
                  </a:extLst>
                </p:cNvPr>
                <p:cNvPicPr/>
                <p:nvPr/>
              </p:nvPicPr>
              <p:blipFill>
                <a:blip r:embed="rId358"/>
                <a:stretch>
                  <a:fillRect/>
                </a:stretch>
              </p:blipFill>
              <p:spPr>
                <a:xfrm>
                  <a:off x="235669" y="3442484"/>
                  <a:ext cx="2004120" cy="143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59">
              <p14:nvContentPartPr>
                <p14:cNvPr id="269" name="Freihand 268">
                  <a:extLst>
                    <a:ext uri="{FF2B5EF4-FFF2-40B4-BE49-F238E27FC236}">
                      <a16:creationId xmlns:a16="http://schemas.microsoft.com/office/drawing/2014/main" id="{0CBFC52D-6426-45AF-B23C-4B6645640D74}"/>
                    </a:ext>
                  </a:extLst>
                </p14:cNvPr>
                <p14:cNvContentPartPr/>
                <p14:nvPr/>
              </p14:nvContentPartPr>
              <p14:xfrm>
                <a:off x="-84371" y="484004"/>
                <a:ext cx="6476400" cy="3254400"/>
              </p14:xfrm>
            </p:contentPart>
          </mc:Choice>
          <mc:Fallback>
            <p:pic>
              <p:nvPicPr>
                <p:cNvPr id="269" name="Freihand 268">
                  <a:extLst>
                    <a:ext uri="{FF2B5EF4-FFF2-40B4-BE49-F238E27FC236}">
                      <a16:creationId xmlns:a16="http://schemas.microsoft.com/office/drawing/2014/main" id="{0CBFC52D-6426-45AF-B23C-4B6645640D74}"/>
                    </a:ext>
                  </a:extLst>
                </p:cNvPr>
                <p:cNvPicPr/>
                <p:nvPr/>
              </p:nvPicPr>
              <p:blipFill>
                <a:blip r:embed="rId360"/>
                <a:stretch>
                  <a:fillRect/>
                </a:stretch>
              </p:blipFill>
              <p:spPr>
                <a:xfrm>
                  <a:off x="-93371" y="475364"/>
                  <a:ext cx="6494040" cy="3272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61">
              <p14:nvContentPartPr>
                <p14:cNvPr id="271" name="Freihand 270">
                  <a:extLst>
                    <a:ext uri="{FF2B5EF4-FFF2-40B4-BE49-F238E27FC236}">
                      <a16:creationId xmlns:a16="http://schemas.microsoft.com/office/drawing/2014/main" id="{40B72B06-FEDC-4377-AC58-3790F2716BA4}"/>
                    </a:ext>
                  </a:extLst>
                </p14:cNvPr>
                <p14:cNvContentPartPr/>
                <p14:nvPr/>
              </p14:nvContentPartPr>
              <p14:xfrm>
                <a:off x="1942429" y="3178964"/>
                <a:ext cx="47160" cy="237960"/>
              </p14:xfrm>
            </p:contentPart>
          </mc:Choice>
          <mc:Fallback>
            <p:pic>
              <p:nvPicPr>
                <p:cNvPr id="271" name="Freihand 270">
                  <a:extLst>
                    <a:ext uri="{FF2B5EF4-FFF2-40B4-BE49-F238E27FC236}">
                      <a16:creationId xmlns:a16="http://schemas.microsoft.com/office/drawing/2014/main" id="{40B72B06-FEDC-4377-AC58-3790F2716BA4}"/>
                    </a:ext>
                  </a:extLst>
                </p:cNvPr>
                <p:cNvPicPr/>
                <p:nvPr/>
              </p:nvPicPr>
              <p:blipFill>
                <a:blip r:embed="rId362"/>
                <a:stretch>
                  <a:fillRect/>
                </a:stretch>
              </p:blipFill>
              <p:spPr>
                <a:xfrm>
                  <a:off x="1933789" y="3170324"/>
                  <a:ext cx="64800" cy="255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63">
              <p14:nvContentPartPr>
                <p14:cNvPr id="272" name="Freihand 271">
                  <a:extLst>
                    <a:ext uri="{FF2B5EF4-FFF2-40B4-BE49-F238E27FC236}">
                      <a16:creationId xmlns:a16="http://schemas.microsoft.com/office/drawing/2014/main" id="{AC94CBBC-7426-421C-90A5-18C23863451D}"/>
                    </a:ext>
                  </a:extLst>
                </p14:cNvPr>
                <p14:cNvContentPartPr/>
                <p14:nvPr/>
              </p14:nvContentPartPr>
              <p14:xfrm>
                <a:off x="2511589" y="3194084"/>
                <a:ext cx="41040" cy="210600"/>
              </p14:xfrm>
            </p:contentPart>
          </mc:Choice>
          <mc:Fallback>
            <p:pic>
              <p:nvPicPr>
                <p:cNvPr id="272" name="Freihand 271">
                  <a:extLst>
                    <a:ext uri="{FF2B5EF4-FFF2-40B4-BE49-F238E27FC236}">
                      <a16:creationId xmlns:a16="http://schemas.microsoft.com/office/drawing/2014/main" id="{AC94CBBC-7426-421C-90A5-18C23863451D}"/>
                    </a:ext>
                  </a:extLst>
                </p:cNvPr>
                <p:cNvPicPr/>
                <p:nvPr/>
              </p:nvPicPr>
              <p:blipFill>
                <a:blip r:embed="rId364"/>
                <a:stretch>
                  <a:fillRect/>
                </a:stretch>
              </p:blipFill>
              <p:spPr>
                <a:xfrm>
                  <a:off x="2502949" y="3185444"/>
                  <a:ext cx="58680" cy="22824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283" name="Gruppieren 282">
            <a:extLst>
              <a:ext uri="{FF2B5EF4-FFF2-40B4-BE49-F238E27FC236}">
                <a16:creationId xmlns:a16="http://schemas.microsoft.com/office/drawing/2014/main" id="{43DCDEF4-CF94-4624-B9F9-9184D518D433}"/>
              </a:ext>
            </a:extLst>
          </p:cNvPr>
          <p:cNvGrpSpPr/>
          <p:nvPr/>
        </p:nvGrpSpPr>
        <p:grpSpPr>
          <a:xfrm>
            <a:off x="1915069" y="4149164"/>
            <a:ext cx="1778400" cy="2089440"/>
            <a:chOff x="1915069" y="4149164"/>
            <a:chExt cx="1778400" cy="208944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365">
              <p14:nvContentPartPr>
                <p14:cNvPr id="198" name="Freihand 197">
                  <a:extLst>
                    <a:ext uri="{FF2B5EF4-FFF2-40B4-BE49-F238E27FC236}">
                      <a16:creationId xmlns:a16="http://schemas.microsoft.com/office/drawing/2014/main" id="{0C926110-2B5A-4839-81F9-705D8CF952E6}"/>
                    </a:ext>
                  </a:extLst>
                </p14:cNvPr>
                <p14:cNvContentPartPr/>
                <p14:nvPr/>
              </p14:nvContentPartPr>
              <p14:xfrm>
                <a:off x="2514109" y="5231324"/>
                <a:ext cx="28080" cy="802800"/>
              </p14:xfrm>
            </p:contentPart>
          </mc:Choice>
          <mc:Fallback>
            <p:pic>
              <p:nvPicPr>
                <p:cNvPr id="198" name="Freihand 197">
                  <a:extLst>
                    <a:ext uri="{FF2B5EF4-FFF2-40B4-BE49-F238E27FC236}">
                      <a16:creationId xmlns:a16="http://schemas.microsoft.com/office/drawing/2014/main" id="{0C926110-2B5A-4839-81F9-705D8CF952E6}"/>
                    </a:ext>
                  </a:extLst>
                </p:cNvPr>
                <p:cNvPicPr/>
                <p:nvPr/>
              </p:nvPicPr>
              <p:blipFill>
                <a:blip r:embed="rId366"/>
                <a:stretch>
                  <a:fillRect/>
                </a:stretch>
              </p:blipFill>
              <p:spPr>
                <a:xfrm>
                  <a:off x="2505109" y="5222324"/>
                  <a:ext cx="45720" cy="820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67">
              <p14:nvContentPartPr>
                <p14:cNvPr id="199" name="Freihand 198">
                  <a:extLst>
                    <a:ext uri="{FF2B5EF4-FFF2-40B4-BE49-F238E27FC236}">
                      <a16:creationId xmlns:a16="http://schemas.microsoft.com/office/drawing/2014/main" id="{E673CE83-F213-4452-9BB2-7009DCE4DF46}"/>
                    </a:ext>
                  </a:extLst>
                </p14:cNvPr>
                <p14:cNvContentPartPr/>
                <p14:nvPr/>
              </p14:nvContentPartPr>
              <p14:xfrm>
                <a:off x="2526349" y="6088124"/>
                <a:ext cx="11880" cy="150480"/>
              </p14:xfrm>
            </p:contentPart>
          </mc:Choice>
          <mc:Fallback>
            <p:pic>
              <p:nvPicPr>
                <p:cNvPr id="199" name="Freihand 198">
                  <a:extLst>
                    <a:ext uri="{FF2B5EF4-FFF2-40B4-BE49-F238E27FC236}">
                      <a16:creationId xmlns:a16="http://schemas.microsoft.com/office/drawing/2014/main" id="{E673CE83-F213-4452-9BB2-7009DCE4DF46}"/>
                    </a:ext>
                  </a:extLst>
                </p:cNvPr>
                <p:cNvPicPr/>
                <p:nvPr/>
              </p:nvPicPr>
              <p:blipFill>
                <a:blip r:embed="rId368"/>
                <a:stretch>
                  <a:fillRect/>
                </a:stretch>
              </p:blipFill>
              <p:spPr>
                <a:xfrm>
                  <a:off x="2517709" y="6079484"/>
                  <a:ext cx="29520" cy="168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69">
              <p14:nvContentPartPr>
                <p14:cNvPr id="204" name="Freihand 203">
                  <a:extLst>
                    <a:ext uri="{FF2B5EF4-FFF2-40B4-BE49-F238E27FC236}">
                      <a16:creationId xmlns:a16="http://schemas.microsoft.com/office/drawing/2014/main" id="{EF7B02ED-3EDC-4AEF-86B2-6B6066DEE94B}"/>
                    </a:ext>
                  </a:extLst>
                </p14:cNvPr>
                <p14:cNvContentPartPr/>
                <p14:nvPr/>
              </p14:nvContentPartPr>
              <p14:xfrm>
                <a:off x="3138349" y="5266244"/>
                <a:ext cx="28080" cy="34200"/>
              </p14:xfrm>
            </p:contentPart>
          </mc:Choice>
          <mc:Fallback>
            <p:pic>
              <p:nvPicPr>
                <p:cNvPr id="204" name="Freihand 203">
                  <a:extLst>
                    <a:ext uri="{FF2B5EF4-FFF2-40B4-BE49-F238E27FC236}">
                      <a16:creationId xmlns:a16="http://schemas.microsoft.com/office/drawing/2014/main" id="{EF7B02ED-3EDC-4AEF-86B2-6B6066DEE94B}"/>
                    </a:ext>
                  </a:extLst>
                </p:cNvPr>
                <p:cNvPicPr/>
                <p:nvPr/>
              </p:nvPicPr>
              <p:blipFill>
                <a:blip r:embed="rId370"/>
                <a:stretch>
                  <a:fillRect/>
                </a:stretch>
              </p:blipFill>
              <p:spPr>
                <a:xfrm>
                  <a:off x="3129709" y="5257604"/>
                  <a:ext cx="45720" cy="51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71">
              <p14:nvContentPartPr>
                <p14:cNvPr id="212" name="Freihand 211">
                  <a:extLst>
                    <a:ext uri="{FF2B5EF4-FFF2-40B4-BE49-F238E27FC236}">
                      <a16:creationId xmlns:a16="http://schemas.microsoft.com/office/drawing/2014/main" id="{641B448A-BBB5-42E0-B476-E58EE8FBD4F4}"/>
                    </a:ext>
                  </a:extLst>
                </p14:cNvPr>
                <p14:cNvContentPartPr/>
                <p14:nvPr/>
              </p14:nvContentPartPr>
              <p14:xfrm>
                <a:off x="3217189" y="5260484"/>
                <a:ext cx="120960" cy="21600"/>
              </p14:xfrm>
            </p:contentPart>
          </mc:Choice>
          <mc:Fallback>
            <p:pic>
              <p:nvPicPr>
                <p:cNvPr id="212" name="Freihand 211">
                  <a:extLst>
                    <a:ext uri="{FF2B5EF4-FFF2-40B4-BE49-F238E27FC236}">
                      <a16:creationId xmlns:a16="http://schemas.microsoft.com/office/drawing/2014/main" id="{641B448A-BBB5-42E0-B476-E58EE8FBD4F4}"/>
                    </a:ext>
                  </a:extLst>
                </p:cNvPr>
                <p:cNvPicPr/>
                <p:nvPr/>
              </p:nvPicPr>
              <p:blipFill>
                <a:blip r:embed="rId372"/>
                <a:stretch>
                  <a:fillRect/>
                </a:stretch>
              </p:blipFill>
              <p:spPr>
                <a:xfrm>
                  <a:off x="3208549" y="5251844"/>
                  <a:ext cx="138600" cy="39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73">
              <p14:nvContentPartPr>
                <p14:cNvPr id="213" name="Freihand 212">
                  <a:extLst>
                    <a:ext uri="{FF2B5EF4-FFF2-40B4-BE49-F238E27FC236}">
                      <a16:creationId xmlns:a16="http://schemas.microsoft.com/office/drawing/2014/main" id="{EA8B3884-C9CE-4ADA-9643-089302D4EACB}"/>
                    </a:ext>
                  </a:extLst>
                </p14:cNvPr>
                <p14:cNvContentPartPr/>
                <p14:nvPr/>
              </p14:nvContentPartPr>
              <p14:xfrm>
                <a:off x="3438589" y="5275964"/>
                <a:ext cx="135720" cy="25560"/>
              </p14:xfrm>
            </p:contentPart>
          </mc:Choice>
          <mc:Fallback>
            <p:pic>
              <p:nvPicPr>
                <p:cNvPr id="213" name="Freihand 212">
                  <a:extLst>
                    <a:ext uri="{FF2B5EF4-FFF2-40B4-BE49-F238E27FC236}">
                      <a16:creationId xmlns:a16="http://schemas.microsoft.com/office/drawing/2014/main" id="{EA8B3884-C9CE-4ADA-9643-089302D4EACB}"/>
                    </a:ext>
                  </a:extLst>
                </p:cNvPr>
                <p:cNvPicPr/>
                <p:nvPr/>
              </p:nvPicPr>
              <p:blipFill>
                <a:blip r:embed="rId374"/>
                <a:stretch>
                  <a:fillRect/>
                </a:stretch>
              </p:blipFill>
              <p:spPr>
                <a:xfrm>
                  <a:off x="3429949" y="5267324"/>
                  <a:ext cx="153360" cy="43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75">
              <p14:nvContentPartPr>
                <p14:cNvPr id="188" name="Freihand 187">
                  <a:extLst>
                    <a:ext uri="{FF2B5EF4-FFF2-40B4-BE49-F238E27FC236}">
                      <a16:creationId xmlns:a16="http://schemas.microsoft.com/office/drawing/2014/main" id="{18CA27A2-EDB9-4081-B27B-2361F8E48955}"/>
                    </a:ext>
                  </a:extLst>
                </p14:cNvPr>
                <p14:cNvContentPartPr/>
                <p14:nvPr/>
              </p14:nvContentPartPr>
              <p14:xfrm>
                <a:off x="2497549" y="4149164"/>
                <a:ext cx="5040" cy="62280"/>
              </p14:xfrm>
            </p:contentPart>
          </mc:Choice>
          <mc:Fallback>
            <p:pic>
              <p:nvPicPr>
                <p:cNvPr id="188" name="Freihand 187">
                  <a:extLst>
                    <a:ext uri="{FF2B5EF4-FFF2-40B4-BE49-F238E27FC236}">
                      <a16:creationId xmlns:a16="http://schemas.microsoft.com/office/drawing/2014/main" id="{18CA27A2-EDB9-4081-B27B-2361F8E48955}"/>
                    </a:ext>
                  </a:extLst>
                </p:cNvPr>
                <p:cNvPicPr/>
                <p:nvPr/>
              </p:nvPicPr>
              <p:blipFill>
                <a:blip r:embed="rId376"/>
                <a:stretch>
                  <a:fillRect/>
                </a:stretch>
              </p:blipFill>
              <p:spPr>
                <a:xfrm>
                  <a:off x="2488549" y="4140524"/>
                  <a:ext cx="22680" cy="79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77">
              <p14:nvContentPartPr>
                <p14:cNvPr id="189" name="Freihand 188">
                  <a:extLst>
                    <a:ext uri="{FF2B5EF4-FFF2-40B4-BE49-F238E27FC236}">
                      <a16:creationId xmlns:a16="http://schemas.microsoft.com/office/drawing/2014/main" id="{969E7640-49EB-4553-A7EB-3BC1981C8C81}"/>
                    </a:ext>
                  </a:extLst>
                </p14:cNvPr>
                <p14:cNvContentPartPr/>
                <p14:nvPr/>
              </p14:nvContentPartPr>
              <p14:xfrm>
                <a:off x="2497909" y="4291004"/>
                <a:ext cx="5040" cy="31320"/>
              </p14:xfrm>
            </p:contentPart>
          </mc:Choice>
          <mc:Fallback>
            <p:pic>
              <p:nvPicPr>
                <p:cNvPr id="189" name="Freihand 188">
                  <a:extLst>
                    <a:ext uri="{FF2B5EF4-FFF2-40B4-BE49-F238E27FC236}">
                      <a16:creationId xmlns:a16="http://schemas.microsoft.com/office/drawing/2014/main" id="{969E7640-49EB-4553-A7EB-3BC1981C8C81}"/>
                    </a:ext>
                  </a:extLst>
                </p:cNvPr>
                <p:cNvPicPr/>
                <p:nvPr/>
              </p:nvPicPr>
              <p:blipFill>
                <a:blip r:embed="rId378"/>
                <a:stretch>
                  <a:fillRect/>
                </a:stretch>
              </p:blipFill>
              <p:spPr>
                <a:xfrm>
                  <a:off x="2489269" y="4282364"/>
                  <a:ext cx="22680" cy="48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79">
              <p14:nvContentPartPr>
                <p14:cNvPr id="191" name="Freihand 190">
                  <a:extLst>
                    <a:ext uri="{FF2B5EF4-FFF2-40B4-BE49-F238E27FC236}">
                      <a16:creationId xmlns:a16="http://schemas.microsoft.com/office/drawing/2014/main" id="{3562DC6F-7779-45AD-8086-56F67CC22E72}"/>
                    </a:ext>
                  </a:extLst>
                </p14:cNvPr>
                <p14:cNvContentPartPr/>
                <p14:nvPr/>
              </p14:nvContentPartPr>
              <p14:xfrm>
                <a:off x="2021629" y="4387124"/>
                <a:ext cx="150480" cy="15480"/>
              </p14:xfrm>
            </p:contentPart>
          </mc:Choice>
          <mc:Fallback>
            <p:pic>
              <p:nvPicPr>
                <p:cNvPr id="191" name="Freihand 190">
                  <a:extLst>
                    <a:ext uri="{FF2B5EF4-FFF2-40B4-BE49-F238E27FC236}">
                      <a16:creationId xmlns:a16="http://schemas.microsoft.com/office/drawing/2014/main" id="{3562DC6F-7779-45AD-8086-56F67CC22E72}"/>
                    </a:ext>
                  </a:extLst>
                </p:cNvPr>
                <p:cNvPicPr/>
                <p:nvPr/>
              </p:nvPicPr>
              <p:blipFill>
                <a:blip r:embed="rId380"/>
                <a:stretch>
                  <a:fillRect/>
                </a:stretch>
              </p:blipFill>
              <p:spPr>
                <a:xfrm>
                  <a:off x="2012989" y="4378124"/>
                  <a:ext cx="168120" cy="33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81">
              <p14:nvContentPartPr>
                <p14:cNvPr id="192" name="Freihand 191">
                  <a:extLst>
                    <a:ext uri="{FF2B5EF4-FFF2-40B4-BE49-F238E27FC236}">
                      <a16:creationId xmlns:a16="http://schemas.microsoft.com/office/drawing/2014/main" id="{0A2E6B25-49F6-4274-818D-A785F15D005B}"/>
                    </a:ext>
                  </a:extLst>
                </p14:cNvPr>
                <p14:cNvContentPartPr/>
                <p14:nvPr/>
              </p14:nvContentPartPr>
              <p14:xfrm>
                <a:off x="2314669" y="4360844"/>
                <a:ext cx="210960" cy="57600"/>
              </p14:xfrm>
            </p:contentPart>
          </mc:Choice>
          <mc:Fallback>
            <p:pic>
              <p:nvPicPr>
                <p:cNvPr id="192" name="Freihand 191">
                  <a:extLst>
                    <a:ext uri="{FF2B5EF4-FFF2-40B4-BE49-F238E27FC236}">
                      <a16:creationId xmlns:a16="http://schemas.microsoft.com/office/drawing/2014/main" id="{0A2E6B25-49F6-4274-818D-A785F15D005B}"/>
                    </a:ext>
                  </a:extLst>
                </p:cNvPr>
                <p:cNvPicPr/>
                <p:nvPr/>
              </p:nvPicPr>
              <p:blipFill>
                <a:blip r:embed="rId382"/>
                <a:stretch>
                  <a:fillRect/>
                </a:stretch>
              </p:blipFill>
              <p:spPr>
                <a:xfrm>
                  <a:off x="2306029" y="4351844"/>
                  <a:ext cx="228600" cy="75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83">
              <p14:nvContentPartPr>
                <p14:cNvPr id="193" name="Freihand 192">
                  <a:extLst>
                    <a:ext uri="{FF2B5EF4-FFF2-40B4-BE49-F238E27FC236}">
                      <a16:creationId xmlns:a16="http://schemas.microsoft.com/office/drawing/2014/main" id="{08F8909A-F392-46D5-935D-30650C706EF8}"/>
                    </a:ext>
                  </a:extLst>
                </p14:cNvPr>
                <p14:cNvContentPartPr/>
                <p14:nvPr/>
              </p14:nvContentPartPr>
              <p14:xfrm>
                <a:off x="2473789" y="4324484"/>
                <a:ext cx="34920" cy="70200"/>
              </p14:xfrm>
            </p:contentPart>
          </mc:Choice>
          <mc:Fallback>
            <p:pic>
              <p:nvPicPr>
                <p:cNvPr id="193" name="Freihand 192">
                  <a:extLst>
                    <a:ext uri="{FF2B5EF4-FFF2-40B4-BE49-F238E27FC236}">
                      <a16:creationId xmlns:a16="http://schemas.microsoft.com/office/drawing/2014/main" id="{08F8909A-F392-46D5-935D-30650C706EF8}"/>
                    </a:ext>
                  </a:extLst>
                </p:cNvPr>
                <p:cNvPicPr/>
                <p:nvPr/>
              </p:nvPicPr>
              <p:blipFill>
                <a:blip r:embed="rId384"/>
                <a:stretch>
                  <a:fillRect/>
                </a:stretch>
              </p:blipFill>
              <p:spPr>
                <a:xfrm>
                  <a:off x="2465149" y="4315484"/>
                  <a:ext cx="52560" cy="87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85">
              <p14:nvContentPartPr>
                <p14:cNvPr id="196" name="Freihand 195">
                  <a:extLst>
                    <a:ext uri="{FF2B5EF4-FFF2-40B4-BE49-F238E27FC236}">
                      <a16:creationId xmlns:a16="http://schemas.microsoft.com/office/drawing/2014/main" id="{660B2AB3-A378-46AD-8874-C1EECD7B3644}"/>
                    </a:ext>
                  </a:extLst>
                </p14:cNvPr>
                <p14:cNvContentPartPr/>
                <p14:nvPr/>
              </p14:nvContentPartPr>
              <p14:xfrm>
                <a:off x="2502229" y="4379924"/>
                <a:ext cx="15480" cy="221760"/>
              </p14:xfrm>
            </p:contentPart>
          </mc:Choice>
          <mc:Fallback>
            <p:pic>
              <p:nvPicPr>
                <p:cNvPr id="196" name="Freihand 195">
                  <a:extLst>
                    <a:ext uri="{FF2B5EF4-FFF2-40B4-BE49-F238E27FC236}">
                      <a16:creationId xmlns:a16="http://schemas.microsoft.com/office/drawing/2014/main" id="{660B2AB3-A378-46AD-8874-C1EECD7B3644}"/>
                    </a:ext>
                  </a:extLst>
                </p:cNvPr>
                <p:cNvPicPr/>
                <p:nvPr/>
              </p:nvPicPr>
              <p:blipFill>
                <a:blip r:embed="rId386"/>
                <a:stretch>
                  <a:fillRect/>
                </a:stretch>
              </p:blipFill>
              <p:spPr>
                <a:xfrm>
                  <a:off x="2493229" y="4370924"/>
                  <a:ext cx="33120" cy="239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87">
              <p14:nvContentPartPr>
                <p14:cNvPr id="197" name="Freihand 196">
                  <a:extLst>
                    <a:ext uri="{FF2B5EF4-FFF2-40B4-BE49-F238E27FC236}">
                      <a16:creationId xmlns:a16="http://schemas.microsoft.com/office/drawing/2014/main" id="{112D2E14-B9E3-40A1-90DD-2E2D0B4C8375}"/>
                    </a:ext>
                  </a:extLst>
                </p14:cNvPr>
                <p14:cNvContentPartPr/>
                <p14:nvPr/>
              </p14:nvContentPartPr>
              <p14:xfrm>
                <a:off x="2513389" y="4768004"/>
                <a:ext cx="3600" cy="135000"/>
              </p14:xfrm>
            </p:contentPart>
          </mc:Choice>
          <mc:Fallback>
            <p:pic>
              <p:nvPicPr>
                <p:cNvPr id="197" name="Freihand 196">
                  <a:extLst>
                    <a:ext uri="{FF2B5EF4-FFF2-40B4-BE49-F238E27FC236}">
                      <a16:creationId xmlns:a16="http://schemas.microsoft.com/office/drawing/2014/main" id="{112D2E14-B9E3-40A1-90DD-2E2D0B4C8375}"/>
                    </a:ext>
                  </a:extLst>
                </p:cNvPr>
                <p:cNvPicPr/>
                <p:nvPr/>
              </p:nvPicPr>
              <p:blipFill>
                <a:blip r:embed="rId388"/>
                <a:stretch>
                  <a:fillRect/>
                </a:stretch>
              </p:blipFill>
              <p:spPr>
                <a:xfrm>
                  <a:off x="2504749" y="4759004"/>
                  <a:ext cx="21240" cy="152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89">
              <p14:nvContentPartPr>
                <p14:cNvPr id="203" name="Freihand 202">
                  <a:extLst>
                    <a:ext uri="{FF2B5EF4-FFF2-40B4-BE49-F238E27FC236}">
                      <a16:creationId xmlns:a16="http://schemas.microsoft.com/office/drawing/2014/main" id="{17E81121-4483-4999-B53E-5E524DC0EAB1}"/>
                    </a:ext>
                  </a:extLst>
                </p14:cNvPr>
                <p14:cNvContentPartPr/>
                <p14:nvPr/>
              </p14:nvContentPartPr>
              <p14:xfrm>
                <a:off x="2748109" y="4980764"/>
                <a:ext cx="18360" cy="47520"/>
              </p14:xfrm>
            </p:contentPart>
          </mc:Choice>
          <mc:Fallback>
            <p:pic>
              <p:nvPicPr>
                <p:cNvPr id="203" name="Freihand 202">
                  <a:extLst>
                    <a:ext uri="{FF2B5EF4-FFF2-40B4-BE49-F238E27FC236}">
                      <a16:creationId xmlns:a16="http://schemas.microsoft.com/office/drawing/2014/main" id="{17E81121-4483-4999-B53E-5E524DC0EAB1}"/>
                    </a:ext>
                  </a:extLst>
                </p:cNvPr>
                <p:cNvPicPr/>
                <p:nvPr/>
              </p:nvPicPr>
              <p:blipFill>
                <a:blip r:embed="rId390"/>
                <a:stretch>
                  <a:fillRect/>
                </a:stretch>
              </p:blipFill>
              <p:spPr>
                <a:xfrm>
                  <a:off x="2739469" y="4971764"/>
                  <a:ext cx="36000" cy="65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91">
              <p14:nvContentPartPr>
                <p14:cNvPr id="202" name="Freihand 201">
                  <a:extLst>
                    <a:ext uri="{FF2B5EF4-FFF2-40B4-BE49-F238E27FC236}">
                      <a16:creationId xmlns:a16="http://schemas.microsoft.com/office/drawing/2014/main" id="{A2B00536-0F21-4FB0-9108-A121F6FDDD70}"/>
                    </a:ext>
                  </a:extLst>
                </p14:cNvPr>
                <p14:cNvContentPartPr/>
                <p14:nvPr/>
              </p14:nvContentPartPr>
              <p14:xfrm>
                <a:off x="2257429" y="4612484"/>
                <a:ext cx="39600" cy="47160"/>
              </p14:xfrm>
            </p:contentPart>
          </mc:Choice>
          <mc:Fallback>
            <p:pic>
              <p:nvPicPr>
                <p:cNvPr id="202" name="Freihand 201">
                  <a:extLst>
                    <a:ext uri="{FF2B5EF4-FFF2-40B4-BE49-F238E27FC236}">
                      <a16:creationId xmlns:a16="http://schemas.microsoft.com/office/drawing/2014/main" id="{A2B00536-0F21-4FB0-9108-A121F6FDDD70}"/>
                    </a:ext>
                  </a:extLst>
                </p:cNvPr>
                <p:cNvPicPr/>
                <p:nvPr/>
              </p:nvPicPr>
              <p:blipFill>
                <a:blip r:embed="rId392"/>
                <a:stretch>
                  <a:fillRect/>
                </a:stretch>
              </p:blipFill>
              <p:spPr>
                <a:xfrm>
                  <a:off x="2248789" y="4603844"/>
                  <a:ext cx="57240" cy="64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93">
              <p14:nvContentPartPr>
                <p14:cNvPr id="205" name="Freihand 204">
                  <a:extLst>
                    <a:ext uri="{FF2B5EF4-FFF2-40B4-BE49-F238E27FC236}">
                      <a16:creationId xmlns:a16="http://schemas.microsoft.com/office/drawing/2014/main" id="{7E01F9DA-5DFA-4B99-8F99-2AE3115A0466}"/>
                    </a:ext>
                  </a:extLst>
                </p14:cNvPr>
                <p14:cNvContentPartPr/>
                <p14:nvPr/>
              </p14:nvContentPartPr>
              <p14:xfrm>
                <a:off x="2170309" y="4650644"/>
                <a:ext cx="44280" cy="16200"/>
              </p14:xfrm>
            </p:contentPart>
          </mc:Choice>
          <mc:Fallback>
            <p:pic>
              <p:nvPicPr>
                <p:cNvPr id="205" name="Freihand 204">
                  <a:extLst>
                    <a:ext uri="{FF2B5EF4-FFF2-40B4-BE49-F238E27FC236}">
                      <a16:creationId xmlns:a16="http://schemas.microsoft.com/office/drawing/2014/main" id="{7E01F9DA-5DFA-4B99-8F99-2AE3115A0466}"/>
                    </a:ext>
                  </a:extLst>
                </p:cNvPr>
                <p:cNvPicPr/>
                <p:nvPr/>
              </p:nvPicPr>
              <p:blipFill>
                <a:blip r:embed="rId394"/>
                <a:stretch>
                  <a:fillRect/>
                </a:stretch>
              </p:blipFill>
              <p:spPr>
                <a:xfrm>
                  <a:off x="2161669" y="4642004"/>
                  <a:ext cx="61920" cy="33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95">
              <p14:nvContentPartPr>
                <p14:cNvPr id="208" name="Freihand 207">
                  <a:extLst>
                    <a:ext uri="{FF2B5EF4-FFF2-40B4-BE49-F238E27FC236}">
                      <a16:creationId xmlns:a16="http://schemas.microsoft.com/office/drawing/2014/main" id="{A608FA26-6395-4DA9-9B01-E277263E937A}"/>
                    </a:ext>
                  </a:extLst>
                </p14:cNvPr>
                <p14:cNvContentPartPr/>
                <p14:nvPr/>
              </p14:nvContentPartPr>
              <p14:xfrm>
                <a:off x="2353189" y="4647044"/>
                <a:ext cx="114480" cy="18360"/>
              </p14:xfrm>
            </p:contentPart>
          </mc:Choice>
          <mc:Fallback>
            <p:pic>
              <p:nvPicPr>
                <p:cNvPr id="208" name="Freihand 207">
                  <a:extLst>
                    <a:ext uri="{FF2B5EF4-FFF2-40B4-BE49-F238E27FC236}">
                      <a16:creationId xmlns:a16="http://schemas.microsoft.com/office/drawing/2014/main" id="{A608FA26-6395-4DA9-9B01-E277263E937A}"/>
                    </a:ext>
                  </a:extLst>
                </p:cNvPr>
                <p:cNvPicPr/>
                <p:nvPr/>
              </p:nvPicPr>
              <p:blipFill>
                <a:blip r:embed="rId396"/>
                <a:stretch>
                  <a:fillRect/>
                </a:stretch>
              </p:blipFill>
              <p:spPr>
                <a:xfrm>
                  <a:off x="2344189" y="4638404"/>
                  <a:ext cx="132120" cy="36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97">
              <p14:nvContentPartPr>
                <p14:cNvPr id="209" name="Freihand 208">
                  <a:extLst>
                    <a:ext uri="{FF2B5EF4-FFF2-40B4-BE49-F238E27FC236}">
                      <a16:creationId xmlns:a16="http://schemas.microsoft.com/office/drawing/2014/main" id="{CAB25350-E32D-4F9F-8C70-23CB5C3887B0}"/>
                    </a:ext>
                  </a:extLst>
                </p14:cNvPr>
                <p14:cNvContentPartPr/>
                <p14:nvPr/>
              </p14:nvContentPartPr>
              <p14:xfrm>
                <a:off x="2578549" y="4634804"/>
                <a:ext cx="236160" cy="19080"/>
              </p14:xfrm>
            </p:contentPart>
          </mc:Choice>
          <mc:Fallback>
            <p:pic>
              <p:nvPicPr>
                <p:cNvPr id="209" name="Freihand 208">
                  <a:extLst>
                    <a:ext uri="{FF2B5EF4-FFF2-40B4-BE49-F238E27FC236}">
                      <a16:creationId xmlns:a16="http://schemas.microsoft.com/office/drawing/2014/main" id="{CAB25350-E32D-4F9F-8C70-23CB5C3887B0}"/>
                    </a:ext>
                  </a:extLst>
                </p:cNvPr>
                <p:cNvPicPr/>
                <p:nvPr/>
              </p:nvPicPr>
              <p:blipFill>
                <a:blip r:embed="rId398"/>
                <a:stretch>
                  <a:fillRect/>
                </a:stretch>
              </p:blipFill>
              <p:spPr>
                <a:xfrm>
                  <a:off x="2569549" y="4625804"/>
                  <a:ext cx="253800" cy="36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99">
              <p14:nvContentPartPr>
                <p14:cNvPr id="210" name="Freihand 209">
                  <a:extLst>
                    <a:ext uri="{FF2B5EF4-FFF2-40B4-BE49-F238E27FC236}">
                      <a16:creationId xmlns:a16="http://schemas.microsoft.com/office/drawing/2014/main" id="{576CB017-858B-417D-AC69-1EB908EF917B}"/>
                    </a:ext>
                  </a:extLst>
                </p14:cNvPr>
                <p14:cNvContentPartPr/>
                <p14:nvPr/>
              </p14:nvContentPartPr>
              <p14:xfrm>
                <a:off x="2783749" y="4966364"/>
                <a:ext cx="306360" cy="32400"/>
              </p14:xfrm>
            </p:contentPart>
          </mc:Choice>
          <mc:Fallback>
            <p:pic>
              <p:nvPicPr>
                <p:cNvPr id="210" name="Freihand 209">
                  <a:extLst>
                    <a:ext uri="{FF2B5EF4-FFF2-40B4-BE49-F238E27FC236}">
                      <a16:creationId xmlns:a16="http://schemas.microsoft.com/office/drawing/2014/main" id="{576CB017-858B-417D-AC69-1EB908EF917B}"/>
                    </a:ext>
                  </a:extLst>
                </p:cNvPr>
                <p:cNvPicPr/>
                <p:nvPr/>
              </p:nvPicPr>
              <p:blipFill>
                <a:blip r:embed="rId400"/>
                <a:stretch>
                  <a:fillRect/>
                </a:stretch>
              </p:blipFill>
              <p:spPr>
                <a:xfrm>
                  <a:off x="2775109" y="4957724"/>
                  <a:ext cx="324000" cy="50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01">
              <p14:nvContentPartPr>
                <p14:cNvPr id="211" name="Freihand 210">
                  <a:extLst>
                    <a:ext uri="{FF2B5EF4-FFF2-40B4-BE49-F238E27FC236}">
                      <a16:creationId xmlns:a16="http://schemas.microsoft.com/office/drawing/2014/main" id="{3C5335AF-D157-420D-8EDB-BA9078AA8944}"/>
                    </a:ext>
                  </a:extLst>
                </p14:cNvPr>
                <p14:cNvContentPartPr/>
                <p14:nvPr/>
              </p14:nvContentPartPr>
              <p14:xfrm>
                <a:off x="3229069" y="4969244"/>
                <a:ext cx="4320" cy="16920"/>
              </p14:xfrm>
            </p:contentPart>
          </mc:Choice>
          <mc:Fallback>
            <p:pic>
              <p:nvPicPr>
                <p:cNvPr id="211" name="Freihand 210">
                  <a:extLst>
                    <a:ext uri="{FF2B5EF4-FFF2-40B4-BE49-F238E27FC236}">
                      <a16:creationId xmlns:a16="http://schemas.microsoft.com/office/drawing/2014/main" id="{3C5335AF-D157-420D-8EDB-BA9078AA8944}"/>
                    </a:ext>
                  </a:extLst>
                </p:cNvPr>
                <p:cNvPicPr/>
                <p:nvPr/>
              </p:nvPicPr>
              <p:blipFill>
                <a:blip r:embed="rId402"/>
                <a:stretch>
                  <a:fillRect/>
                </a:stretch>
              </p:blipFill>
              <p:spPr>
                <a:xfrm>
                  <a:off x="3220429" y="4960244"/>
                  <a:ext cx="21960" cy="34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03">
              <p14:nvContentPartPr>
                <p14:cNvPr id="274" name="Freihand 273">
                  <a:extLst>
                    <a:ext uri="{FF2B5EF4-FFF2-40B4-BE49-F238E27FC236}">
                      <a16:creationId xmlns:a16="http://schemas.microsoft.com/office/drawing/2014/main" id="{1B573A70-D6D2-4EE2-9F4B-AC49A7EFA605}"/>
                    </a:ext>
                  </a:extLst>
                </p14:cNvPr>
                <p14:cNvContentPartPr/>
                <p14:nvPr/>
              </p14:nvContentPartPr>
              <p14:xfrm>
                <a:off x="1915069" y="4192364"/>
                <a:ext cx="79560" cy="372240"/>
              </p14:xfrm>
            </p:contentPart>
          </mc:Choice>
          <mc:Fallback>
            <p:pic>
              <p:nvPicPr>
                <p:cNvPr id="274" name="Freihand 273">
                  <a:extLst>
                    <a:ext uri="{FF2B5EF4-FFF2-40B4-BE49-F238E27FC236}">
                      <a16:creationId xmlns:a16="http://schemas.microsoft.com/office/drawing/2014/main" id="{1B573A70-D6D2-4EE2-9F4B-AC49A7EFA605}"/>
                    </a:ext>
                  </a:extLst>
                </p:cNvPr>
                <p:cNvPicPr/>
                <p:nvPr/>
              </p:nvPicPr>
              <p:blipFill>
                <a:blip r:embed="rId404"/>
                <a:stretch>
                  <a:fillRect/>
                </a:stretch>
              </p:blipFill>
              <p:spPr>
                <a:xfrm>
                  <a:off x="1906069" y="4183724"/>
                  <a:ext cx="97200" cy="389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05">
              <p14:nvContentPartPr>
                <p14:cNvPr id="275" name="Freihand 274">
                  <a:extLst>
                    <a:ext uri="{FF2B5EF4-FFF2-40B4-BE49-F238E27FC236}">
                      <a16:creationId xmlns:a16="http://schemas.microsoft.com/office/drawing/2014/main" id="{868F330E-A3FA-4A78-AC62-BC319792DA03}"/>
                    </a:ext>
                  </a:extLst>
                </p14:cNvPr>
                <p14:cNvContentPartPr/>
                <p14:nvPr/>
              </p14:nvContentPartPr>
              <p14:xfrm>
                <a:off x="2500789" y="4172564"/>
                <a:ext cx="31320" cy="350280"/>
              </p14:xfrm>
            </p:contentPart>
          </mc:Choice>
          <mc:Fallback>
            <p:pic>
              <p:nvPicPr>
                <p:cNvPr id="275" name="Freihand 274">
                  <a:extLst>
                    <a:ext uri="{FF2B5EF4-FFF2-40B4-BE49-F238E27FC236}">
                      <a16:creationId xmlns:a16="http://schemas.microsoft.com/office/drawing/2014/main" id="{868F330E-A3FA-4A78-AC62-BC319792DA03}"/>
                    </a:ext>
                  </a:extLst>
                </p:cNvPr>
                <p:cNvPicPr/>
                <p:nvPr/>
              </p:nvPicPr>
              <p:blipFill>
                <a:blip r:embed="rId406"/>
                <a:stretch>
                  <a:fillRect/>
                </a:stretch>
              </p:blipFill>
              <p:spPr>
                <a:xfrm>
                  <a:off x="2491789" y="4163564"/>
                  <a:ext cx="48960" cy="367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07">
              <p14:nvContentPartPr>
                <p14:cNvPr id="277" name="Freihand 276">
                  <a:extLst>
                    <a:ext uri="{FF2B5EF4-FFF2-40B4-BE49-F238E27FC236}">
                      <a16:creationId xmlns:a16="http://schemas.microsoft.com/office/drawing/2014/main" id="{DF9927F4-5F77-476F-9929-80D2E5C44DB0}"/>
                    </a:ext>
                  </a:extLst>
                </p14:cNvPr>
                <p14:cNvContentPartPr/>
                <p14:nvPr/>
              </p14:nvContentPartPr>
              <p14:xfrm>
                <a:off x="2247709" y="4626524"/>
                <a:ext cx="42840" cy="199440"/>
              </p14:xfrm>
            </p:contentPart>
          </mc:Choice>
          <mc:Fallback>
            <p:pic>
              <p:nvPicPr>
                <p:cNvPr id="277" name="Freihand 276">
                  <a:extLst>
                    <a:ext uri="{FF2B5EF4-FFF2-40B4-BE49-F238E27FC236}">
                      <a16:creationId xmlns:a16="http://schemas.microsoft.com/office/drawing/2014/main" id="{DF9927F4-5F77-476F-9929-80D2E5C44DB0}"/>
                    </a:ext>
                  </a:extLst>
                </p:cNvPr>
                <p:cNvPicPr/>
                <p:nvPr/>
              </p:nvPicPr>
              <p:blipFill>
                <a:blip r:embed="rId408"/>
                <a:stretch>
                  <a:fillRect/>
                </a:stretch>
              </p:blipFill>
              <p:spPr>
                <a:xfrm>
                  <a:off x="2239069" y="4617524"/>
                  <a:ext cx="60480" cy="217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09">
              <p14:nvContentPartPr>
                <p14:cNvPr id="278" name="Freihand 277">
                  <a:extLst>
                    <a:ext uri="{FF2B5EF4-FFF2-40B4-BE49-F238E27FC236}">
                      <a16:creationId xmlns:a16="http://schemas.microsoft.com/office/drawing/2014/main" id="{614B67CA-D0FA-45E3-87A2-6A427F2E1AFE}"/>
                    </a:ext>
                  </a:extLst>
                </p14:cNvPr>
                <p14:cNvContentPartPr/>
                <p14:nvPr/>
              </p14:nvContentPartPr>
              <p14:xfrm>
                <a:off x="2833069" y="4475684"/>
                <a:ext cx="50760" cy="272520"/>
              </p14:xfrm>
            </p:contentPart>
          </mc:Choice>
          <mc:Fallback>
            <p:pic>
              <p:nvPicPr>
                <p:cNvPr id="278" name="Freihand 277">
                  <a:extLst>
                    <a:ext uri="{FF2B5EF4-FFF2-40B4-BE49-F238E27FC236}">
                      <a16:creationId xmlns:a16="http://schemas.microsoft.com/office/drawing/2014/main" id="{614B67CA-D0FA-45E3-87A2-6A427F2E1AFE}"/>
                    </a:ext>
                  </a:extLst>
                </p:cNvPr>
                <p:cNvPicPr/>
                <p:nvPr/>
              </p:nvPicPr>
              <p:blipFill>
                <a:blip r:embed="rId410"/>
                <a:stretch>
                  <a:fillRect/>
                </a:stretch>
              </p:blipFill>
              <p:spPr>
                <a:xfrm>
                  <a:off x="2824069" y="4466684"/>
                  <a:ext cx="68400" cy="290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11">
              <p14:nvContentPartPr>
                <p14:cNvPr id="279" name="Freihand 278">
                  <a:extLst>
                    <a:ext uri="{FF2B5EF4-FFF2-40B4-BE49-F238E27FC236}">
                      <a16:creationId xmlns:a16="http://schemas.microsoft.com/office/drawing/2014/main" id="{840AB608-B29D-4DC1-B1AC-5B4A8871AAE7}"/>
                    </a:ext>
                  </a:extLst>
                </p14:cNvPr>
                <p14:cNvContentPartPr/>
                <p14:nvPr/>
              </p14:nvContentPartPr>
              <p14:xfrm>
                <a:off x="2749909" y="4890764"/>
                <a:ext cx="38160" cy="293400"/>
              </p14:xfrm>
            </p:contentPart>
          </mc:Choice>
          <mc:Fallback>
            <p:pic>
              <p:nvPicPr>
                <p:cNvPr id="279" name="Freihand 278">
                  <a:extLst>
                    <a:ext uri="{FF2B5EF4-FFF2-40B4-BE49-F238E27FC236}">
                      <a16:creationId xmlns:a16="http://schemas.microsoft.com/office/drawing/2014/main" id="{840AB608-B29D-4DC1-B1AC-5B4A8871AAE7}"/>
                    </a:ext>
                  </a:extLst>
                </p:cNvPr>
                <p:cNvPicPr/>
                <p:nvPr/>
              </p:nvPicPr>
              <p:blipFill>
                <a:blip r:embed="rId412"/>
                <a:stretch>
                  <a:fillRect/>
                </a:stretch>
              </p:blipFill>
              <p:spPr>
                <a:xfrm>
                  <a:off x="2740909" y="4881764"/>
                  <a:ext cx="55800" cy="311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13">
              <p14:nvContentPartPr>
                <p14:cNvPr id="280" name="Freihand 279">
                  <a:extLst>
                    <a:ext uri="{FF2B5EF4-FFF2-40B4-BE49-F238E27FC236}">
                      <a16:creationId xmlns:a16="http://schemas.microsoft.com/office/drawing/2014/main" id="{888D35ED-ADAF-405F-862D-CDEC26C27135}"/>
                    </a:ext>
                  </a:extLst>
                </p14:cNvPr>
                <p14:cNvContentPartPr/>
                <p14:nvPr/>
              </p14:nvContentPartPr>
              <p14:xfrm>
                <a:off x="3228709" y="4848284"/>
                <a:ext cx="49320" cy="209160"/>
              </p14:xfrm>
            </p:contentPart>
          </mc:Choice>
          <mc:Fallback>
            <p:pic>
              <p:nvPicPr>
                <p:cNvPr id="280" name="Freihand 279">
                  <a:extLst>
                    <a:ext uri="{FF2B5EF4-FFF2-40B4-BE49-F238E27FC236}">
                      <a16:creationId xmlns:a16="http://schemas.microsoft.com/office/drawing/2014/main" id="{888D35ED-ADAF-405F-862D-CDEC26C27135}"/>
                    </a:ext>
                  </a:extLst>
                </p:cNvPr>
                <p:cNvPicPr/>
                <p:nvPr/>
              </p:nvPicPr>
              <p:blipFill>
                <a:blip r:embed="rId414"/>
                <a:stretch>
                  <a:fillRect/>
                </a:stretch>
              </p:blipFill>
              <p:spPr>
                <a:xfrm>
                  <a:off x="3219709" y="4839644"/>
                  <a:ext cx="66960" cy="226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15">
              <p14:nvContentPartPr>
                <p14:cNvPr id="281" name="Freihand 280">
                  <a:extLst>
                    <a:ext uri="{FF2B5EF4-FFF2-40B4-BE49-F238E27FC236}">
                      <a16:creationId xmlns:a16="http://schemas.microsoft.com/office/drawing/2014/main" id="{18721024-612B-41C2-B4A4-4C59E6E39EAF}"/>
                    </a:ext>
                  </a:extLst>
                </p14:cNvPr>
                <p14:cNvContentPartPr/>
                <p14:nvPr/>
              </p14:nvContentPartPr>
              <p14:xfrm>
                <a:off x="3157429" y="5168324"/>
                <a:ext cx="21600" cy="244800"/>
              </p14:xfrm>
            </p:contentPart>
          </mc:Choice>
          <mc:Fallback>
            <p:pic>
              <p:nvPicPr>
                <p:cNvPr id="281" name="Freihand 280">
                  <a:extLst>
                    <a:ext uri="{FF2B5EF4-FFF2-40B4-BE49-F238E27FC236}">
                      <a16:creationId xmlns:a16="http://schemas.microsoft.com/office/drawing/2014/main" id="{18721024-612B-41C2-B4A4-4C59E6E39EAF}"/>
                    </a:ext>
                  </a:extLst>
                </p:cNvPr>
                <p:cNvPicPr/>
                <p:nvPr/>
              </p:nvPicPr>
              <p:blipFill>
                <a:blip r:embed="rId416"/>
                <a:stretch>
                  <a:fillRect/>
                </a:stretch>
              </p:blipFill>
              <p:spPr>
                <a:xfrm>
                  <a:off x="3148789" y="5159324"/>
                  <a:ext cx="39240" cy="262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17">
              <p14:nvContentPartPr>
                <p14:cNvPr id="282" name="Freihand 281">
                  <a:extLst>
                    <a:ext uri="{FF2B5EF4-FFF2-40B4-BE49-F238E27FC236}">
                      <a16:creationId xmlns:a16="http://schemas.microsoft.com/office/drawing/2014/main" id="{2C7AB36D-057F-430E-AB63-4A958C8D0C54}"/>
                    </a:ext>
                  </a:extLst>
                </p14:cNvPr>
                <p14:cNvContentPartPr/>
                <p14:nvPr/>
              </p14:nvContentPartPr>
              <p14:xfrm>
                <a:off x="3681229" y="5114684"/>
                <a:ext cx="12240" cy="317520"/>
              </p14:xfrm>
            </p:contentPart>
          </mc:Choice>
          <mc:Fallback>
            <p:pic>
              <p:nvPicPr>
                <p:cNvPr id="282" name="Freihand 281">
                  <a:extLst>
                    <a:ext uri="{FF2B5EF4-FFF2-40B4-BE49-F238E27FC236}">
                      <a16:creationId xmlns:a16="http://schemas.microsoft.com/office/drawing/2014/main" id="{2C7AB36D-057F-430E-AB63-4A958C8D0C54}"/>
                    </a:ext>
                  </a:extLst>
                </p:cNvPr>
                <p:cNvPicPr/>
                <p:nvPr/>
              </p:nvPicPr>
              <p:blipFill>
                <a:blip r:embed="rId418"/>
                <a:stretch>
                  <a:fillRect/>
                </a:stretch>
              </p:blipFill>
              <p:spPr>
                <a:xfrm>
                  <a:off x="3672229" y="5105684"/>
                  <a:ext cx="29880" cy="335160"/>
                </a:xfrm>
                <a:prstGeom prst="rect">
                  <a:avLst/>
                </a:prstGeom>
              </p:spPr>
            </p:pic>
          </mc:Fallback>
        </mc:AlternateContent>
      </p:grpSp>
    </p:spTree>
    <p:extLst>
      <p:ext uri="{BB962C8B-B14F-4D97-AF65-F5344CB8AC3E}">
        <p14:creationId xmlns:p14="http://schemas.microsoft.com/office/powerpoint/2010/main" val="30289178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" grpId="0"/>
      <p:bldP spid="53" grpId="0"/>
      <p:bldP spid="55" grpId="0"/>
      <p:bldP spid="68" grpId="0"/>
      <p:bldP spid="7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Shape 2"/>
          <p:cNvSpPr txBox="1"/>
          <p:nvPr/>
        </p:nvSpPr>
        <p:spPr>
          <a:xfrm>
            <a:off x="516898" y="-30536"/>
            <a:ext cx="4679508" cy="536145"/>
          </a:xfrm>
          <a:prstGeom prst="rect">
            <a:avLst/>
          </a:prstGeom>
          <a:noFill/>
          <a:ln>
            <a:noFill/>
          </a:ln>
        </p:spPr>
        <p:txBody>
          <a:bodyPr lIns="81646" tIns="40823" rIns="81646" bIns="40823" anchor="ctr" anchorCtr="1"/>
          <a:lstStyle/>
          <a:p>
            <a:r>
              <a:rPr lang="de-DE" sz="2400" b="1" dirty="0"/>
              <a:t>Fiskalpolitik und das IS-LM-Modell</a:t>
            </a:r>
          </a:p>
        </p:txBody>
      </p:sp>
      <p:cxnSp>
        <p:nvCxnSpPr>
          <p:cNvPr id="8" name="Straight Arrow Connector 6"/>
          <p:cNvCxnSpPr/>
          <p:nvPr/>
        </p:nvCxnSpPr>
        <p:spPr>
          <a:xfrm flipV="1">
            <a:off x="710031" y="557692"/>
            <a:ext cx="0" cy="3565973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7"/>
          <p:cNvCxnSpPr/>
          <p:nvPr/>
        </p:nvCxnSpPr>
        <p:spPr>
          <a:xfrm>
            <a:off x="710032" y="4123663"/>
            <a:ext cx="5829336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feld 9"/>
          <p:cNvSpPr txBox="1"/>
          <p:nvPr/>
        </p:nvSpPr>
        <p:spPr>
          <a:xfrm>
            <a:off x="375387" y="492367"/>
            <a:ext cx="232756" cy="3436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33" dirty="0"/>
              <a:t>i</a:t>
            </a:r>
          </a:p>
        </p:txBody>
      </p:sp>
      <p:sp>
        <p:nvSpPr>
          <p:cNvPr id="11" name="Textfeld 10"/>
          <p:cNvSpPr txBox="1"/>
          <p:nvPr/>
        </p:nvSpPr>
        <p:spPr>
          <a:xfrm>
            <a:off x="6058605" y="4142101"/>
            <a:ext cx="287258" cy="3436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33" dirty="0"/>
              <a:t>Y</a:t>
            </a:r>
          </a:p>
        </p:txBody>
      </p:sp>
      <p:cxnSp>
        <p:nvCxnSpPr>
          <p:cNvPr id="12" name="Gerade Verbindung 11"/>
          <p:cNvCxnSpPr/>
          <p:nvPr/>
        </p:nvCxnSpPr>
        <p:spPr>
          <a:xfrm flipV="1">
            <a:off x="1689897" y="827419"/>
            <a:ext cx="3723488" cy="2473896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Gerade Verbindung 12"/>
          <p:cNvCxnSpPr/>
          <p:nvPr/>
        </p:nvCxnSpPr>
        <p:spPr>
          <a:xfrm>
            <a:off x="2182899" y="1276259"/>
            <a:ext cx="2417001" cy="1865959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feld 13"/>
          <p:cNvSpPr txBox="1"/>
          <p:nvPr/>
        </p:nvSpPr>
        <p:spPr>
          <a:xfrm>
            <a:off x="1584928" y="821347"/>
            <a:ext cx="87395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177" b="1" dirty="0"/>
              <a:t>IS</a:t>
            </a:r>
            <a:r>
              <a:rPr lang="de-DE" sz="2400" b="1" dirty="0"/>
              <a:t>(G</a:t>
            </a:r>
            <a:r>
              <a:rPr lang="de-DE" sz="2400" b="1" baseline="-25000" dirty="0"/>
              <a:t>1</a:t>
            </a:r>
            <a:r>
              <a:rPr lang="de-DE" sz="2400" b="1" dirty="0"/>
              <a:t>)</a:t>
            </a:r>
            <a:endParaRPr lang="de-DE" sz="2177" b="1" dirty="0"/>
          </a:p>
        </p:txBody>
      </p:sp>
      <p:sp>
        <p:nvSpPr>
          <p:cNvPr id="16" name="Textfeld 15"/>
          <p:cNvSpPr txBox="1"/>
          <p:nvPr/>
        </p:nvSpPr>
        <p:spPr>
          <a:xfrm>
            <a:off x="4861198" y="361719"/>
            <a:ext cx="546945" cy="42736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177" b="1" dirty="0"/>
              <a:t>LM</a:t>
            </a:r>
          </a:p>
        </p:txBody>
      </p:sp>
      <p:sp>
        <p:nvSpPr>
          <p:cNvPr id="4" name="Textfeld 3"/>
          <p:cNvSpPr txBox="1"/>
          <p:nvPr/>
        </p:nvSpPr>
        <p:spPr>
          <a:xfrm>
            <a:off x="3033994" y="4142101"/>
            <a:ext cx="769763" cy="3436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33" dirty="0"/>
              <a:t>Y* (G</a:t>
            </a:r>
            <a:r>
              <a:rPr lang="de-DE" sz="1633" baseline="-25000" dirty="0"/>
              <a:t>1</a:t>
            </a:r>
            <a:r>
              <a:rPr lang="de-DE" sz="1633" dirty="0"/>
              <a:t>)</a:t>
            </a:r>
          </a:p>
        </p:txBody>
      </p:sp>
      <p:sp>
        <p:nvSpPr>
          <p:cNvPr id="19" name="Textfeld 18"/>
          <p:cNvSpPr txBox="1"/>
          <p:nvPr/>
        </p:nvSpPr>
        <p:spPr>
          <a:xfrm>
            <a:off x="-76015" y="2064366"/>
            <a:ext cx="667170" cy="3436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33" dirty="0"/>
              <a:t>i*(G</a:t>
            </a:r>
            <a:r>
              <a:rPr lang="de-DE" sz="1633" baseline="-25000" dirty="0"/>
              <a:t>1</a:t>
            </a:r>
            <a:r>
              <a:rPr lang="de-DE" sz="1633" dirty="0"/>
              <a:t>)</a:t>
            </a:r>
          </a:p>
        </p:txBody>
      </p:sp>
      <p:cxnSp>
        <p:nvCxnSpPr>
          <p:cNvPr id="21" name="Gerade Verbindung 20"/>
          <p:cNvCxnSpPr/>
          <p:nvPr/>
        </p:nvCxnSpPr>
        <p:spPr>
          <a:xfrm flipH="1">
            <a:off x="710031" y="2209239"/>
            <a:ext cx="2681368" cy="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Gerade Verbindung 21"/>
          <p:cNvCxnSpPr/>
          <p:nvPr/>
        </p:nvCxnSpPr>
        <p:spPr>
          <a:xfrm>
            <a:off x="3391400" y="2190801"/>
            <a:ext cx="0" cy="1932863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feld 27"/>
          <p:cNvSpPr txBox="1"/>
          <p:nvPr/>
        </p:nvSpPr>
        <p:spPr>
          <a:xfrm>
            <a:off x="-52753" y="1584443"/>
            <a:ext cx="667170" cy="3436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33" dirty="0"/>
              <a:t>i*(G</a:t>
            </a:r>
            <a:r>
              <a:rPr lang="de-DE" sz="1633" baseline="-25000" dirty="0"/>
              <a:t>2</a:t>
            </a:r>
            <a:r>
              <a:rPr lang="de-DE" sz="1633" dirty="0"/>
              <a:t>)</a:t>
            </a:r>
          </a:p>
        </p:txBody>
      </p:sp>
      <p:sp>
        <p:nvSpPr>
          <p:cNvPr id="2" name="Rechteck 1"/>
          <p:cNvSpPr/>
          <p:nvPr/>
        </p:nvSpPr>
        <p:spPr>
          <a:xfrm>
            <a:off x="5572482" y="0"/>
            <a:ext cx="48612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dirty="0"/>
              <a:t>G</a:t>
            </a:r>
            <a:r>
              <a:rPr lang="de-DE" dirty="0">
                <a:latin typeface="Arial Unicode MS"/>
                <a:ea typeface="Arial Unicode MS"/>
                <a:cs typeface="Arial Unicode MS"/>
              </a:rPr>
              <a:t>↑</a:t>
            </a:r>
            <a:endParaRPr lang="de-DE" dirty="0"/>
          </a:p>
        </p:txBody>
      </p:sp>
      <p:cxnSp>
        <p:nvCxnSpPr>
          <p:cNvPr id="54" name="Gerade Verbindung mit Pfeil 53"/>
          <p:cNvCxnSpPr/>
          <p:nvPr/>
        </p:nvCxnSpPr>
        <p:spPr>
          <a:xfrm flipV="1">
            <a:off x="595069" y="1783510"/>
            <a:ext cx="6429" cy="334056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Rechteck 41">
            <a:extLst>
              <a:ext uri="{FF2B5EF4-FFF2-40B4-BE49-F238E27FC236}">
                <a16:creationId xmlns:a16="http://schemas.microsoft.com/office/drawing/2014/main" id="{894DC714-A3D1-411F-9710-7D976EFE3144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3" name="Freihand 2">
                <a:extLst>
                  <a:ext uri="{FF2B5EF4-FFF2-40B4-BE49-F238E27FC236}">
                    <a16:creationId xmlns:a16="http://schemas.microsoft.com/office/drawing/2014/main" id="{221E4204-5573-40AD-A9CE-2CB4E89FB1E5}"/>
                  </a:ext>
                </a:extLst>
              </p14:cNvPr>
              <p14:cNvContentPartPr/>
              <p14:nvPr/>
            </p14:nvContentPartPr>
            <p14:xfrm>
              <a:off x="5615869" y="18949"/>
              <a:ext cx="411840" cy="442800"/>
            </p14:xfrm>
          </p:contentPart>
        </mc:Choice>
        <mc:Fallback>
          <p:pic>
            <p:nvPicPr>
              <p:cNvPr id="3" name="Freihand 2">
                <a:extLst>
                  <a:ext uri="{FF2B5EF4-FFF2-40B4-BE49-F238E27FC236}">
                    <a16:creationId xmlns:a16="http://schemas.microsoft.com/office/drawing/2014/main" id="{221E4204-5573-40AD-A9CE-2CB4E89FB1E5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5607229" y="10309"/>
                <a:ext cx="429480" cy="460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">
            <p14:nvContentPartPr>
              <p14:cNvPr id="161" name="Freihand 160">
                <a:extLst>
                  <a:ext uri="{FF2B5EF4-FFF2-40B4-BE49-F238E27FC236}">
                    <a16:creationId xmlns:a16="http://schemas.microsoft.com/office/drawing/2014/main" id="{8ECA1A70-0E2A-49E7-BB58-96DC5C9EE715}"/>
                  </a:ext>
                </a:extLst>
              </p14:cNvPr>
              <p14:cNvContentPartPr/>
              <p14:nvPr/>
            </p14:nvContentPartPr>
            <p14:xfrm>
              <a:off x="408829" y="4522549"/>
              <a:ext cx="728640" cy="748800"/>
            </p14:xfrm>
          </p:contentPart>
        </mc:Choice>
        <mc:Fallback>
          <p:pic>
            <p:nvPicPr>
              <p:cNvPr id="161" name="Freihand 160">
                <a:extLst>
                  <a:ext uri="{FF2B5EF4-FFF2-40B4-BE49-F238E27FC236}">
                    <a16:creationId xmlns:a16="http://schemas.microsoft.com/office/drawing/2014/main" id="{8ECA1A70-0E2A-49E7-BB58-96DC5C9EE715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399829" y="4513549"/>
                <a:ext cx="746280" cy="766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7">
            <p14:nvContentPartPr>
              <p14:cNvPr id="163" name="Freihand 162">
                <a:extLst>
                  <a:ext uri="{FF2B5EF4-FFF2-40B4-BE49-F238E27FC236}">
                    <a16:creationId xmlns:a16="http://schemas.microsoft.com/office/drawing/2014/main" id="{88C58A27-A148-4AFC-BE1E-941418A21742}"/>
                  </a:ext>
                </a:extLst>
              </p14:cNvPr>
              <p14:cNvContentPartPr/>
              <p14:nvPr/>
            </p14:nvContentPartPr>
            <p14:xfrm>
              <a:off x="467149" y="4557109"/>
              <a:ext cx="652680" cy="684000"/>
            </p14:xfrm>
          </p:contentPart>
        </mc:Choice>
        <mc:Fallback>
          <p:pic>
            <p:nvPicPr>
              <p:cNvPr id="163" name="Freihand 162">
                <a:extLst>
                  <a:ext uri="{FF2B5EF4-FFF2-40B4-BE49-F238E27FC236}">
                    <a16:creationId xmlns:a16="http://schemas.microsoft.com/office/drawing/2014/main" id="{88C58A27-A148-4AFC-BE1E-941418A21742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458509" y="4548109"/>
                <a:ext cx="670320" cy="7016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9">
            <p14:nvContentPartPr>
              <p14:cNvPr id="217" name="Freihand 216">
                <a:extLst>
                  <a:ext uri="{FF2B5EF4-FFF2-40B4-BE49-F238E27FC236}">
                    <a16:creationId xmlns:a16="http://schemas.microsoft.com/office/drawing/2014/main" id="{D317D45E-75F1-4253-9CDB-52D3745C67C1}"/>
                  </a:ext>
                </a:extLst>
              </p14:cNvPr>
              <p14:cNvContentPartPr/>
              <p14:nvPr/>
            </p14:nvContentPartPr>
            <p14:xfrm>
              <a:off x="1532749" y="4488709"/>
              <a:ext cx="686520" cy="931680"/>
            </p14:xfrm>
          </p:contentPart>
        </mc:Choice>
        <mc:Fallback>
          <p:pic>
            <p:nvPicPr>
              <p:cNvPr id="217" name="Freihand 216">
                <a:extLst>
                  <a:ext uri="{FF2B5EF4-FFF2-40B4-BE49-F238E27FC236}">
                    <a16:creationId xmlns:a16="http://schemas.microsoft.com/office/drawing/2014/main" id="{D317D45E-75F1-4253-9CDB-52D3745C67C1}"/>
                  </a:ext>
                </a:extLst>
              </p:cNvPr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1523749" y="4480069"/>
                <a:ext cx="704160" cy="9493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1">
            <p14:nvContentPartPr>
              <p14:cNvPr id="225" name="Freihand 224">
                <a:extLst>
                  <a:ext uri="{FF2B5EF4-FFF2-40B4-BE49-F238E27FC236}">
                    <a16:creationId xmlns:a16="http://schemas.microsoft.com/office/drawing/2014/main" id="{4201DA4C-DB77-40EB-BF64-2666D6BA3039}"/>
                  </a:ext>
                </a:extLst>
              </p14:cNvPr>
              <p14:cNvContentPartPr/>
              <p14:nvPr/>
            </p14:nvContentPartPr>
            <p14:xfrm>
              <a:off x="7817629" y="4371709"/>
              <a:ext cx="744840" cy="901800"/>
            </p14:xfrm>
          </p:contentPart>
        </mc:Choice>
        <mc:Fallback>
          <p:pic>
            <p:nvPicPr>
              <p:cNvPr id="225" name="Freihand 224">
                <a:extLst>
                  <a:ext uri="{FF2B5EF4-FFF2-40B4-BE49-F238E27FC236}">
                    <a16:creationId xmlns:a16="http://schemas.microsoft.com/office/drawing/2014/main" id="{4201DA4C-DB77-40EB-BF64-2666D6BA3039}"/>
                  </a:ext>
                </a:extLst>
              </p:cNvPr>
              <p:cNvPicPr/>
              <p:nvPr/>
            </p:nvPicPr>
            <p:blipFill>
              <a:blip r:embed="rId12"/>
              <a:stretch>
                <a:fillRect/>
              </a:stretch>
            </p:blipFill>
            <p:spPr>
              <a:xfrm>
                <a:off x="7808629" y="4363069"/>
                <a:ext cx="762480" cy="919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3">
            <p14:nvContentPartPr>
              <p14:cNvPr id="35" name="Freihand 34">
                <a:extLst>
                  <a:ext uri="{FF2B5EF4-FFF2-40B4-BE49-F238E27FC236}">
                    <a16:creationId xmlns:a16="http://schemas.microsoft.com/office/drawing/2014/main" id="{03673DCB-81A0-4FF5-9FE9-936E95900651}"/>
                  </a:ext>
                </a:extLst>
              </p14:cNvPr>
              <p14:cNvContentPartPr/>
              <p14:nvPr/>
            </p14:nvContentPartPr>
            <p14:xfrm>
              <a:off x="771349" y="1843069"/>
              <a:ext cx="156600" cy="5040"/>
            </p14:xfrm>
          </p:contentPart>
        </mc:Choice>
        <mc:Fallback>
          <p:pic>
            <p:nvPicPr>
              <p:cNvPr id="35" name="Freihand 34">
                <a:extLst>
                  <a:ext uri="{FF2B5EF4-FFF2-40B4-BE49-F238E27FC236}">
                    <a16:creationId xmlns:a16="http://schemas.microsoft.com/office/drawing/2014/main" id="{03673DCB-81A0-4FF5-9FE9-936E95900651}"/>
                  </a:ext>
                </a:extLst>
              </p:cNvPr>
              <p:cNvPicPr/>
              <p:nvPr/>
            </p:nvPicPr>
            <p:blipFill>
              <a:blip r:embed="rId14"/>
              <a:stretch>
                <a:fillRect/>
              </a:stretch>
            </p:blipFill>
            <p:spPr>
              <a:xfrm>
                <a:off x="762709" y="1834069"/>
                <a:ext cx="174240" cy="226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5">
            <p14:nvContentPartPr>
              <p14:cNvPr id="232" name="Freihand 231">
                <a:extLst>
                  <a:ext uri="{FF2B5EF4-FFF2-40B4-BE49-F238E27FC236}">
                    <a16:creationId xmlns:a16="http://schemas.microsoft.com/office/drawing/2014/main" id="{DE1F04F7-797B-4871-B373-25A12BFFD42E}"/>
                  </a:ext>
                </a:extLst>
              </p14:cNvPr>
              <p14:cNvContentPartPr/>
              <p14:nvPr/>
            </p14:nvContentPartPr>
            <p14:xfrm>
              <a:off x="538429" y="5132749"/>
              <a:ext cx="7633800" cy="438840"/>
            </p14:xfrm>
          </p:contentPart>
        </mc:Choice>
        <mc:Fallback>
          <p:pic>
            <p:nvPicPr>
              <p:cNvPr id="232" name="Freihand 231">
                <a:extLst>
                  <a:ext uri="{FF2B5EF4-FFF2-40B4-BE49-F238E27FC236}">
                    <a16:creationId xmlns:a16="http://schemas.microsoft.com/office/drawing/2014/main" id="{DE1F04F7-797B-4871-B373-25A12BFFD42E}"/>
                  </a:ext>
                </a:extLst>
              </p:cNvPr>
              <p:cNvPicPr/>
              <p:nvPr/>
            </p:nvPicPr>
            <p:blipFill>
              <a:blip r:embed="rId16"/>
              <a:stretch>
                <a:fillRect/>
              </a:stretch>
            </p:blipFill>
            <p:spPr>
              <a:xfrm>
                <a:off x="529429" y="5124109"/>
                <a:ext cx="7651440" cy="456480"/>
              </a:xfrm>
              <a:prstGeom prst="rect">
                <a:avLst/>
              </a:prstGeom>
            </p:spPr>
          </p:pic>
        </mc:Fallback>
      </mc:AlternateContent>
      <p:grpSp>
        <p:nvGrpSpPr>
          <p:cNvPr id="235" name="Gruppieren 234">
            <a:extLst>
              <a:ext uri="{FF2B5EF4-FFF2-40B4-BE49-F238E27FC236}">
                <a16:creationId xmlns:a16="http://schemas.microsoft.com/office/drawing/2014/main" id="{B5209CC6-5B6D-47BC-9642-4EA687D96474}"/>
              </a:ext>
            </a:extLst>
          </p:cNvPr>
          <p:cNvGrpSpPr/>
          <p:nvPr/>
        </p:nvGrpSpPr>
        <p:grpSpPr>
          <a:xfrm>
            <a:off x="223789" y="4480429"/>
            <a:ext cx="906480" cy="669960"/>
            <a:chOff x="223789" y="4480429"/>
            <a:chExt cx="906480" cy="66996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17">
              <p14:nvContentPartPr>
                <p14:cNvPr id="154" name="Freihand 153">
                  <a:extLst>
                    <a:ext uri="{FF2B5EF4-FFF2-40B4-BE49-F238E27FC236}">
                      <a16:creationId xmlns:a16="http://schemas.microsoft.com/office/drawing/2014/main" id="{414E171E-FB88-4179-83F7-DD7502ED957F}"/>
                    </a:ext>
                  </a:extLst>
                </p14:cNvPr>
                <p14:cNvContentPartPr/>
                <p14:nvPr/>
              </p14:nvContentPartPr>
              <p14:xfrm>
                <a:off x="291109" y="4815949"/>
                <a:ext cx="18720" cy="194760"/>
              </p14:xfrm>
            </p:contentPart>
          </mc:Choice>
          <mc:Fallback>
            <p:pic>
              <p:nvPicPr>
                <p:cNvPr id="154" name="Freihand 153">
                  <a:extLst>
                    <a:ext uri="{FF2B5EF4-FFF2-40B4-BE49-F238E27FC236}">
                      <a16:creationId xmlns:a16="http://schemas.microsoft.com/office/drawing/2014/main" id="{414E171E-FB88-4179-83F7-DD7502ED957F}"/>
                    </a:ext>
                  </a:extLst>
                </p:cNvPr>
                <p:cNvPicPr/>
                <p:nvPr/>
              </p:nvPicPr>
              <p:blipFill>
                <a:blip r:embed="rId18"/>
                <a:stretch>
                  <a:fillRect/>
                </a:stretch>
              </p:blipFill>
              <p:spPr>
                <a:xfrm>
                  <a:off x="282469" y="4806949"/>
                  <a:ext cx="36360" cy="212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9">
              <p14:nvContentPartPr>
                <p14:cNvPr id="155" name="Freihand 154">
                  <a:extLst>
                    <a:ext uri="{FF2B5EF4-FFF2-40B4-BE49-F238E27FC236}">
                      <a16:creationId xmlns:a16="http://schemas.microsoft.com/office/drawing/2014/main" id="{BE986674-85C8-42E1-810E-E8ED778FC640}"/>
                    </a:ext>
                  </a:extLst>
                </p14:cNvPr>
                <p14:cNvContentPartPr/>
                <p14:nvPr/>
              </p14:nvContentPartPr>
              <p14:xfrm>
                <a:off x="223789" y="4881109"/>
                <a:ext cx="171360" cy="30600"/>
              </p14:xfrm>
            </p:contentPart>
          </mc:Choice>
          <mc:Fallback>
            <p:pic>
              <p:nvPicPr>
                <p:cNvPr id="155" name="Freihand 154">
                  <a:extLst>
                    <a:ext uri="{FF2B5EF4-FFF2-40B4-BE49-F238E27FC236}">
                      <a16:creationId xmlns:a16="http://schemas.microsoft.com/office/drawing/2014/main" id="{BE986674-85C8-42E1-810E-E8ED778FC640}"/>
                    </a:ext>
                  </a:extLst>
                </p:cNvPr>
                <p:cNvPicPr/>
                <p:nvPr/>
              </p:nvPicPr>
              <p:blipFill>
                <a:blip r:embed="rId20"/>
                <a:stretch>
                  <a:fillRect/>
                </a:stretch>
              </p:blipFill>
              <p:spPr>
                <a:xfrm>
                  <a:off x="214789" y="4872109"/>
                  <a:ext cx="189000" cy="48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1">
              <p14:nvContentPartPr>
                <p14:cNvPr id="156" name="Freihand 155">
                  <a:extLst>
                    <a:ext uri="{FF2B5EF4-FFF2-40B4-BE49-F238E27FC236}">
                      <a16:creationId xmlns:a16="http://schemas.microsoft.com/office/drawing/2014/main" id="{6A6C45F7-07A2-4E23-9A6C-DB8E50ED52E6}"/>
                    </a:ext>
                  </a:extLst>
                </p14:cNvPr>
                <p14:cNvContentPartPr/>
                <p14:nvPr/>
              </p14:nvContentPartPr>
              <p14:xfrm>
                <a:off x="486949" y="4739629"/>
                <a:ext cx="163080" cy="262440"/>
              </p14:xfrm>
            </p:contentPart>
          </mc:Choice>
          <mc:Fallback>
            <p:pic>
              <p:nvPicPr>
                <p:cNvPr id="156" name="Freihand 155">
                  <a:extLst>
                    <a:ext uri="{FF2B5EF4-FFF2-40B4-BE49-F238E27FC236}">
                      <a16:creationId xmlns:a16="http://schemas.microsoft.com/office/drawing/2014/main" id="{6A6C45F7-07A2-4E23-9A6C-DB8E50ED52E6}"/>
                    </a:ext>
                  </a:extLst>
                </p:cNvPr>
                <p:cNvPicPr/>
                <p:nvPr/>
              </p:nvPicPr>
              <p:blipFill>
                <a:blip r:embed="rId22"/>
                <a:stretch>
                  <a:fillRect/>
                </a:stretch>
              </p:blipFill>
              <p:spPr>
                <a:xfrm>
                  <a:off x="477949" y="4730989"/>
                  <a:ext cx="180720" cy="280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3">
              <p14:nvContentPartPr>
                <p14:cNvPr id="157" name="Freihand 156">
                  <a:extLst>
                    <a:ext uri="{FF2B5EF4-FFF2-40B4-BE49-F238E27FC236}">
                      <a16:creationId xmlns:a16="http://schemas.microsoft.com/office/drawing/2014/main" id="{9C918E0A-2D84-489A-8C7B-E0B6AED22E54}"/>
                    </a:ext>
                  </a:extLst>
                </p14:cNvPr>
                <p14:cNvContentPartPr/>
                <p14:nvPr/>
              </p14:nvContentPartPr>
              <p14:xfrm>
                <a:off x="634189" y="4747189"/>
                <a:ext cx="46440" cy="200160"/>
              </p14:xfrm>
            </p:contentPart>
          </mc:Choice>
          <mc:Fallback>
            <p:pic>
              <p:nvPicPr>
                <p:cNvPr id="157" name="Freihand 156">
                  <a:extLst>
                    <a:ext uri="{FF2B5EF4-FFF2-40B4-BE49-F238E27FC236}">
                      <a16:creationId xmlns:a16="http://schemas.microsoft.com/office/drawing/2014/main" id="{9C918E0A-2D84-489A-8C7B-E0B6AED22E54}"/>
                    </a:ext>
                  </a:extLst>
                </p:cNvPr>
                <p:cNvPicPr/>
                <p:nvPr/>
              </p:nvPicPr>
              <p:blipFill>
                <a:blip r:embed="rId24"/>
                <a:stretch>
                  <a:fillRect/>
                </a:stretch>
              </p:blipFill>
              <p:spPr>
                <a:xfrm>
                  <a:off x="625549" y="4738549"/>
                  <a:ext cx="64080" cy="217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5">
              <p14:nvContentPartPr>
                <p14:cNvPr id="158" name="Freihand 157">
                  <a:extLst>
                    <a:ext uri="{FF2B5EF4-FFF2-40B4-BE49-F238E27FC236}">
                      <a16:creationId xmlns:a16="http://schemas.microsoft.com/office/drawing/2014/main" id="{323FDC6A-DABB-448F-9CE2-F311AEC6139B}"/>
                    </a:ext>
                  </a:extLst>
                </p14:cNvPr>
                <p14:cNvContentPartPr/>
                <p14:nvPr/>
              </p14:nvContentPartPr>
              <p14:xfrm>
                <a:off x="531229" y="4970389"/>
                <a:ext cx="150120" cy="32760"/>
              </p14:xfrm>
            </p:contentPart>
          </mc:Choice>
          <mc:Fallback>
            <p:pic>
              <p:nvPicPr>
                <p:cNvPr id="158" name="Freihand 157">
                  <a:extLst>
                    <a:ext uri="{FF2B5EF4-FFF2-40B4-BE49-F238E27FC236}">
                      <a16:creationId xmlns:a16="http://schemas.microsoft.com/office/drawing/2014/main" id="{323FDC6A-DABB-448F-9CE2-F311AEC6139B}"/>
                    </a:ext>
                  </a:extLst>
                </p:cNvPr>
                <p:cNvPicPr/>
                <p:nvPr/>
              </p:nvPicPr>
              <p:blipFill>
                <a:blip r:embed="rId26"/>
                <a:stretch>
                  <a:fillRect/>
                </a:stretch>
              </p:blipFill>
              <p:spPr>
                <a:xfrm>
                  <a:off x="522229" y="4961389"/>
                  <a:ext cx="167760" cy="50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7">
              <p14:nvContentPartPr>
                <p14:cNvPr id="159" name="Freihand 158">
                  <a:extLst>
                    <a:ext uri="{FF2B5EF4-FFF2-40B4-BE49-F238E27FC236}">
                      <a16:creationId xmlns:a16="http://schemas.microsoft.com/office/drawing/2014/main" id="{F9002C42-68BA-4F04-85E7-91CF0374399A}"/>
                    </a:ext>
                  </a:extLst>
                </p14:cNvPr>
                <p14:cNvContentPartPr/>
                <p14:nvPr/>
              </p14:nvContentPartPr>
              <p14:xfrm>
                <a:off x="802669" y="4719469"/>
                <a:ext cx="142920" cy="293400"/>
              </p14:xfrm>
            </p:contentPart>
          </mc:Choice>
          <mc:Fallback>
            <p:pic>
              <p:nvPicPr>
                <p:cNvPr id="159" name="Freihand 158">
                  <a:extLst>
                    <a:ext uri="{FF2B5EF4-FFF2-40B4-BE49-F238E27FC236}">
                      <a16:creationId xmlns:a16="http://schemas.microsoft.com/office/drawing/2014/main" id="{F9002C42-68BA-4F04-85E7-91CF0374399A}"/>
                    </a:ext>
                  </a:extLst>
                </p:cNvPr>
                <p:cNvPicPr/>
                <p:nvPr/>
              </p:nvPicPr>
              <p:blipFill>
                <a:blip r:embed="rId28"/>
                <a:stretch>
                  <a:fillRect/>
                </a:stretch>
              </p:blipFill>
              <p:spPr>
                <a:xfrm>
                  <a:off x="794029" y="4710469"/>
                  <a:ext cx="160560" cy="311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9">
              <p14:nvContentPartPr>
                <p14:cNvPr id="234" name="Freihand 233">
                  <a:extLst>
                    <a:ext uri="{FF2B5EF4-FFF2-40B4-BE49-F238E27FC236}">
                      <a16:creationId xmlns:a16="http://schemas.microsoft.com/office/drawing/2014/main" id="{5449F07C-21AE-4EF5-A9BD-7DFEC8D2A0DC}"/>
                    </a:ext>
                  </a:extLst>
                </p14:cNvPr>
                <p14:cNvContentPartPr/>
                <p14:nvPr/>
              </p14:nvContentPartPr>
              <p14:xfrm>
                <a:off x="472189" y="4480429"/>
                <a:ext cx="658080" cy="669960"/>
              </p14:xfrm>
            </p:contentPart>
          </mc:Choice>
          <mc:Fallback>
            <p:pic>
              <p:nvPicPr>
                <p:cNvPr id="234" name="Freihand 233">
                  <a:extLst>
                    <a:ext uri="{FF2B5EF4-FFF2-40B4-BE49-F238E27FC236}">
                      <a16:creationId xmlns:a16="http://schemas.microsoft.com/office/drawing/2014/main" id="{5449F07C-21AE-4EF5-A9BD-7DFEC8D2A0DC}"/>
                    </a:ext>
                  </a:extLst>
                </p:cNvPr>
                <p:cNvPicPr/>
                <p:nvPr/>
              </p:nvPicPr>
              <p:blipFill>
                <a:blip r:embed="rId30"/>
                <a:stretch>
                  <a:fillRect/>
                </a:stretch>
              </p:blipFill>
              <p:spPr>
                <a:xfrm>
                  <a:off x="463189" y="4471429"/>
                  <a:ext cx="675720" cy="68760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247" name="Gruppieren 246">
            <a:extLst>
              <a:ext uri="{FF2B5EF4-FFF2-40B4-BE49-F238E27FC236}">
                <a16:creationId xmlns:a16="http://schemas.microsoft.com/office/drawing/2014/main" id="{BA54E954-0D3A-4DF6-B62E-239CE2468C90}"/>
              </a:ext>
            </a:extLst>
          </p:cNvPr>
          <p:cNvGrpSpPr/>
          <p:nvPr/>
        </p:nvGrpSpPr>
        <p:grpSpPr>
          <a:xfrm>
            <a:off x="745789" y="5843389"/>
            <a:ext cx="413280" cy="296640"/>
            <a:chOff x="745789" y="5843389"/>
            <a:chExt cx="413280" cy="29664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31">
              <p14:nvContentPartPr>
                <p14:cNvPr id="239" name="Freihand 238">
                  <a:extLst>
                    <a:ext uri="{FF2B5EF4-FFF2-40B4-BE49-F238E27FC236}">
                      <a16:creationId xmlns:a16="http://schemas.microsoft.com/office/drawing/2014/main" id="{C6F17C14-683D-45CA-A79A-001644D5FCD8}"/>
                    </a:ext>
                  </a:extLst>
                </p14:cNvPr>
                <p14:cNvContentPartPr/>
                <p14:nvPr/>
              </p14:nvContentPartPr>
              <p14:xfrm>
                <a:off x="755869" y="5995309"/>
                <a:ext cx="253080" cy="19440"/>
              </p14:xfrm>
            </p:contentPart>
          </mc:Choice>
          <mc:Fallback>
            <p:pic>
              <p:nvPicPr>
                <p:cNvPr id="239" name="Freihand 238">
                  <a:extLst>
                    <a:ext uri="{FF2B5EF4-FFF2-40B4-BE49-F238E27FC236}">
                      <a16:creationId xmlns:a16="http://schemas.microsoft.com/office/drawing/2014/main" id="{C6F17C14-683D-45CA-A79A-001644D5FCD8}"/>
                    </a:ext>
                  </a:extLst>
                </p:cNvPr>
                <p:cNvPicPr/>
                <p:nvPr/>
              </p:nvPicPr>
              <p:blipFill>
                <a:blip r:embed="rId32"/>
                <a:stretch>
                  <a:fillRect/>
                </a:stretch>
              </p:blipFill>
              <p:spPr>
                <a:xfrm>
                  <a:off x="747229" y="5986669"/>
                  <a:ext cx="270720" cy="37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3">
              <p14:nvContentPartPr>
                <p14:cNvPr id="240" name="Freihand 239">
                  <a:extLst>
                    <a:ext uri="{FF2B5EF4-FFF2-40B4-BE49-F238E27FC236}">
                      <a16:creationId xmlns:a16="http://schemas.microsoft.com/office/drawing/2014/main" id="{EF52DEBD-ADF3-4CF7-9C5C-A34334AFEC5F}"/>
                    </a:ext>
                  </a:extLst>
                </p14:cNvPr>
                <p14:cNvContentPartPr/>
                <p14:nvPr/>
              </p14:nvContentPartPr>
              <p14:xfrm>
                <a:off x="745789" y="6048229"/>
                <a:ext cx="282240" cy="42120"/>
              </p14:xfrm>
            </p:contentPart>
          </mc:Choice>
          <mc:Fallback>
            <p:pic>
              <p:nvPicPr>
                <p:cNvPr id="240" name="Freihand 239">
                  <a:extLst>
                    <a:ext uri="{FF2B5EF4-FFF2-40B4-BE49-F238E27FC236}">
                      <a16:creationId xmlns:a16="http://schemas.microsoft.com/office/drawing/2014/main" id="{EF52DEBD-ADF3-4CF7-9C5C-A34334AFEC5F}"/>
                    </a:ext>
                  </a:extLst>
                </p:cNvPr>
                <p:cNvPicPr/>
                <p:nvPr/>
              </p:nvPicPr>
              <p:blipFill>
                <a:blip r:embed="rId34"/>
                <a:stretch>
                  <a:fillRect/>
                </a:stretch>
              </p:blipFill>
              <p:spPr>
                <a:xfrm>
                  <a:off x="736789" y="6039229"/>
                  <a:ext cx="299880" cy="59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5">
              <p14:nvContentPartPr>
                <p14:cNvPr id="241" name="Freihand 240">
                  <a:extLst>
                    <a:ext uri="{FF2B5EF4-FFF2-40B4-BE49-F238E27FC236}">
                      <a16:creationId xmlns:a16="http://schemas.microsoft.com/office/drawing/2014/main" id="{0F045D18-980E-4A61-870A-24F9A75E0B32}"/>
                    </a:ext>
                  </a:extLst>
                </p14:cNvPr>
                <p14:cNvContentPartPr/>
                <p14:nvPr/>
              </p14:nvContentPartPr>
              <p14:xfrm>
                <a:off x="1013629" y="5843389"/>
                <a:ext cx="145440" cy="296640"/>
              </p14:xfrm>
            </p:contentPart>
          </mc:Choice>
          <mc:Fallback>
            <p:pic>
              <p:nvPicPr>
                <p:cNvPr id="241" name="Freihand 240">
                  <a:extLst>
                    <a:ext uri="{FF2B5EF4-FFF2-40B4-BE49-F238E27FC236}">
                      <a16:creationId xmlns:a16="http://schemas.microsoft.com/office/drawing/2014/main" id="{0F045D18-980E-4A61-870A-24F9A75E0B32}"/>
                    </a:ext>
                  </a:extLst>
                </p:cNvPr>
                <p:cNvPicPr/>
                <p:nvPr/>
              </p:nvPicPr>
              <p:blipFill>
                <a:blip r:embed="rId36"/>
                <a:stretch>
                  <a:fillRect/>
                </a:stretch>
              </p:blipFill>
              <p:spPr>
                <a:xfrm>
                  <a:off x="1004629" y="5834389"/>
                  <a:ext cx="163080" cy="31428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311" name="Gruppieren 310">
            <a:extLst>
              <a:ext uri="{FF2B5EF4-FFF2-40B4-BE49-F238E27FC236}">
                <a16:creationId xmlns:a16="http://schemas.microsoft.com/office/drawing/2014/main" id="{4122FDFD-5E2B-4C7F-A03E-4BDDDF175C73}"/>
              </a:ext>
            </a:extLst>
          </p:cNvPr>
          <p:cNvGrpSpPr/>
          <p:nvPr/>
        </p:nvGrpSpPr>
        <p:grpSpPr>
          <a:xfrm>
            <a:off x="1420069" y="5481229"/>
            <a:ext cx="6887520" cy="1435680"/>
            <a:chOff x="1420069" y="5481229"/>
            <a:chExt cx="6887520" cy="143568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37">
              <p14:nvContentPartPr>
                <p14:cNvPr id="242" name="Freihand 241">
                  <a:extLst>
                    <a:ext uri="{FF2B5EF4-FFF2-40B4-BE49-F238E27FC236}">
                      <a16:creationId xmlns:a16="http://schemas.microsoft.com/office/drawing/2014/main" id="{E02CD295-7650-4C63-82E0-F4F57D07A206}"/>
                    </a:ext>
                  </a:extLst>
                </p14:cNvPr>
                <p14:cNvContentPartPr/>
                <p14:nvPr/>
              </p14:nvContentPartPr>
              <p14:xfrm>
                <a:off x="1420069" y="5740069"/>
                <a:ext cx="374400" cy="282600"/>
              </p14:xfrm>
            </p:contentPart>
          </mc:Choice>
          <mc:Fallback>
            <p:pic>
              <p:nvPicPr>
                <p:cNvPr id="242" name="Freihand 241">
                  <a:extLst>
                    <a:ext uri="{FF2B5EF4-FFF2-40B4-BE49-F238E27FC236}">
                      <a16:creationId xmlns:a16="http://schemas.microsoft.com/office/drawing/2014/main" id="{E02CD295-7650-4C63-82E0-F4F57D07A206}"/>
                    </a:ext>
                  </a:extLst>
                </p:cNvPr>
                <p:cNvPicPr/>
                <p:nvPr/>
              </p:nvPicPr>
              <p:blipFill>
                <a:blip r:embed="rId38"/>
                <a:stretch>
                  <a:fillRect/>
                </a:stretch>
              </p:blipFill>
              <p:spPr>
                <a:xfrm>
                  <a:off x="1411069" y="5731069"/>
                  <a:ext cx="392040" cy="300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9">
              <p14:nvContentPartPr>
                <p14:cNvPr id="243" name="Freihand 242">
                  <a:extLst>
                    <a:ext uri="{FF2B5EF4-FFF2-40B4-BE49-F238E27FC236}">
                      <a16:creationId xmlns:a16="http://schemas.microsoft.com/office/drawing/2014/main" id="{AB5370CC-0D37-4F87-8828-E64B8892717E}"/>
                    </a:ext>
                  </a:extLst>
                </p14:cNvPr>
                <p14:cNvContentPartPr/>
                <p14:nvPr/>
              </p14:nvContentPartPr>
              <p14:xfrm>
                <a:off x="1740469" y="5666269"/>
                <a:ext cx="26280" cy="9000"/>
              </p14:xfrm>
            </p:contentPart>
          </mc:Choice>
          <mc:Fallback>
            <p:pic>
              <p:nvPicPr>
                <p:cNvPr id="243" name="Freihand 242">
                  <a:extLst>
                    <a:ext uri="{FF2B5EF4-FFF2-40B4-BE49-F238E27FC236}">
                      <a16:creationId xmlns:a16="http://schemas.microsoft.com/office/drawing/2014/main" id="{AB5370CC-0D37-4F87-8828-E64B8892717E}"/>
                    </a:ext>
                  </a:extLst>
                </p:cNvPr>
                <p:cNvPicPr/>
                <p:nvPr/>
              </p:nvPicPr>
              <p:blipFill>
                <a:blip r:embed="rId40"/>
                <a:stretch>
                  <a:fillRect/>
                </a:stretch>
              </p:blipFill>
              <p:spPr>
                <a:xfrm>
                  <a:off x="1731829" y="5657629"/>
                  <a:ext cx="43920" cy="26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1">
              <p14:nvContentPartPr>
                <p14:cNvPr id="244" name="Freihand 243">
                  <a:extLst>
                    <a:ext uri="{FF2B5EF4-FFF2-40B4-BE49-F238E27FC236}">
                      <a16:creationId xmlns:a16="http://schemas.microsoft.com/office/drawing/2014/main" id="{3EC144F2-85DF-4B08-89E0-494154F3BA5D}"/>
                    </a:ext>
                  </a:extLst>
                </p14:cNvPr>
                <p14:cNvContentPartPr/>
                <p14:nvPr/>
              </p14:nvContentPartPr>
              <p14:xfrm>
                <a:off x="1820749" y="5624149"/>
                <a:ext cx="57600" cy="274680"/>
              </p14:xfrm>
            </p:contentPart>
          </mc:Choice>
          <mc:Fallback>
            <p:pic>
              <p:nvPicPr>
                <p:cNvPr id="244" name="Freihand 243">
                  <a:extLst>
                    <a:ext uri="{FF2B5EF4-FFF2-40B4-BE49-F238E27FC236}">
                      <a16:creationId xmlns:a16="http://schemas.microsoft.com/office/drawing/2014/main" id="{3EC144F2-85DF-4B08-89E0-494154F3BA5D}"/>
                    </a:ext>
                  </a:extLst>
                </p:cNvPr>
                <p:cNvPicPr/>
                <p:nvPr/>
              </p:nvPicPr>
              <p:blipFill>
                <a:blip r:embed="rId42"/>
                <a:stretch>
                  <a:fillRect/>
                </a:stretch>
              </p:blipFill>
              <p:spPr>
                <a:xfrm>
                  <a:off x="1811749" y="5615149"/>
                  <a:ext cx="75240" cy="292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3">
              <p14:nvContentPartPr>
                <p14:cNvPr id="245" name="Freihand 244">
                  <a:extLst>
                    <a:ext uri="{FF2B5EF4-FFF2-40B4-BE49-F238E27FC236}">
                      <a16:creationId xmlns:a16="http://schemas.microsoft.com/office/drawing/2014/main" id="{75AEFA0D-9C3E-42A0-BB8B-367DC3E87946}"/>
                    </a:ext>
                  </a:extLst>
                </p14:cNvPr>
                <p14:cNvContentPartPr/>
                <p14:nvPr/>
              </p14:nvContentPartPr>
              <p14:xfrm>
                <a:off x="1938469" y="5736469"/>
                <a:ext cx="390960" cy="159480"/>
              </p14:xfrm>
            </p:contentPart>
          </mc:Choice>
          <mc:Fallback>
            <p:pic>
              <p:nvPicPr>
                <p:cNvPr id="245" name="Freihand 244">
                  <a:extLst>
                    <a:ext uri="{FF2B5EF4-FFF2-40B4-BE49-F238E27FC236}">
                      <a16:creationId xmlns:a16="http://schemas.microsoft.com/office/drawing/2014/main" id="{75AEFA0D-9C3E-42A0-BB8B-367DC3E87946}"/>
                    </a:ext>
                  </a:extLst>
                </p:cNvPr>
                <p:cNvPicPr/>
                <p:nvPr/>
              </p:nvPicPr>
              <p:blipFill>
                <a:blip r:embed="rId44"/>
                <a:stretch>
                  <a:fillRect/>
                </a:stretch>
              </p:blipFill>
              <p:spPr>
                <a:xfrm>
                  <a:off x="1929829" y="5727829"/>
                  <a:ext cx="408600" cy="177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5">
              <p14:nvContentPartPr>
                <p14:cNvPr id="248" name="Freihand 247">
                  <a:extLst>
                    <a:ext uri="{FF2B5EF4-FFF2-40B4-BE49-F238E27FC236}">
                      <a16:creationId xmlns:a16="http://schemas.microsoft.com/office/drawing/2014/main" id="{DD379D96-8D06-4CBE-B2EE-F9FA0FB15198}"/>
                    </a:ext>
                  </a:extLst>
                </p14:cNvPr>
                <p14:cNvContentPartPr/>
                <p14:nvPr/>
              </p14:nvContentPartPr>
              <p14:xfrm>
                <a:off x="2409709" y="5730709"/>
                <a:ext cx="22680" cy="131040"/>
              </p14:xfrm>
            </p:contentPart>
          </mc:Choice>
          <mc:Fallback>
            <p:pic>
              <p:nvPicPr>
                <p:cNvPr id="248" name="Freihand 247">
                  <a:extLst>
                    <a:ext uri="{FF2B5EF4-FFF2-40B4-BE49-F238E27FC236}">
                      <a16:creationId xmlns:a16="http://schemas.microsoft.com/office/drawing/2014/main" id="{DD379D96-8D06-4CBE-B2EE-F9FA0FB15198}"/>
                    </a:ext>
                  </a:extLst>
                </p:cNvPr>
                <p:cNvPicPr/>
                <p:nvPr/>
              </p:nvPicPr>
              <p:blipFill>
                <a:blip r:embed="rId46"/>
                <a:stretch>
                  <a:fillRect/>
                </a:stretch>
              </p:blipFill>
              <p:spPr>
                <a:xfrm>
                  <a:off x="2401069" y="5722069"/>
                  <a:ext cx="40320" cy="148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7">
              <p14:nvContentPartPr>
                <p14:cNvPr id="249" name="Freihand 248">
                  <a:extLst>
                    <a:ext uri="{FF2B5EF4-FFF2-40B4-BE49-F238E27FC236}">
                      <a16:creationId xmlns:a16="http://schemas.microsoft.com/office/drawing/2014/main" id="{FDB2339F-7575-4BCB-98E7-508320F0ADE0}"/>
                    </a:ext>
                  </a:extLst>
                </p14:cNvPr>
                <p14:cNvContentPartPr/>
                <p14:nvPr/>
              </p14:nvContentPartPr>
              <p14:xfrm>
                <a:off x="2493949" y="5715589"/>
                <a:ext cx="119520" cy="165960"/>
              </p14:xfrm>
            </p:contentPart>
          </mc:Choice>
          <mc:Fallback>
            <p:pic>
              <p:nvPicPr>
                <p:cNvPr id="249" name="Freihand 248">
                  <a:extLst>
                    <a:ext uri="{FF2B5EF4-FFF2-40B4-BE49-F238E27FC236}">
                      <a16:creationId xmlns:a16="http://schemas.microsoft.com/office/drawing/2014/main" id="{FDB2339F-7575-4BCB-98E7-508320F0ADE0}"/>
                    </a:ext>
                  </a:extLst>
                </p:cNvPr>
                <p:cNvPicPr/>
                <p:nvPr/>
              </p:nvPicPr>
              <p:blipFill>
                <a:blip r:embed="rId48"/>
                <a:stretch>
                  <a:fillRect/>
                </a:stretch>
              </p:blipFill>
              <p:spPr>
                <a:xfrm>
                  <a:off x="2484949" y="5706589"/>
                  <a:ext cx="137160" cy="183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9">
              <p14:nvContentPartPr>
                <p14:cNvPr id="250" name="Freihand 249">
                  <a:extLst>
                    <a:ext uri="{FF2B5EF4-FFF2-40B4-BE49-F238E27FC236}">
                      <a16:creationId xmlns:a16="http://schemas.microsoft.com/office/drawing/2014/main" id="{3624B8CD-8089-47FD-8F95-F50A2CAECFC1}"/>
                    </a:ext>
                  </a:extLst>
                </p14:cNvPr>
                <p14:cNvContentPartPr/>
                <p14:nvPr/>
              </p14:nvContentPartPr>
              <p14:xfrm>
                <a:off x="2704909" y="5711269"/>
                <a:ext cx="62280" cy="127440"/>
              </p14:xfrm>
            </p:contentPart>
          </mc:Choice>
          <mc:Fallback>
            <p:pic>
              <p:nvPicPr>
                <p:cNvPr id="250" name="Freihand 249">
                  <a:extLst>
                    <a:ext uri="{FF2B5EF4-FFF2-40B4-BE49-F238E27FC236}">
                      <a16:creationId xmlns:a16="http://schemas.microsoft.com/office/drawing/2014/main" id="{3624B8CD-8089-47FD-8F95-F50A2CAECFC1}"/>
                    </a:ext>
                  </a:extLst>
                </p:cNvPr>
                <p:cNvPicPr/>
                <p:nvPr/>
              </p:nvPicPr>
              <p:blipFill>
                <a:blip r:embed="rId50"/>
                <a:stretch>
                  <a:fillRect/>
                </a:stretch>
              </p:blipFill>
              <p:spPr>
                <a:xfrm>
                  <a:off x="2696269" y="5702269"/>
                  <a:ext cx="79920" cy="145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1">
              <p14:nvContentPartPr>
                <p14:cNvPr id="251" name="Freihand 250">
                  <a:extLst>
                    <a:ext uri="{FF2B5EF4-FFF2-40B4-BE49-F238E27FC236}">
                      <a16:creationId xmlns:a16="http://schemas.microsoft.com/office/drawing/2014/main" id="{FE15F0BA-9664-49CC-9E4F-FAC76B4EAE3F}"/>
                    </a:ext>
                  </a:extLst>
                </p14:cNvPr>
                <p14:cNvContentPartPr/>
                <p14:nvPr/>
              </p14:nvContentPartPr>
              <p14:xfrm>
                <a:off x="3023869" y="5781829"/>
                <a:ext cx="415800" cy="175320"/>
              </p14:xfrm>
            </p:contentPart>
          </mc:Choice>
          <mc:Fallback>
            <p:pic>
              <p:nvPicPr>
                <p:cNvPr id="251" name="Freihand 250">
                  <a:extLst>
                    <a:ext uri="{FF2B5EF4-FFF2-40B4-BE49-F238E27FC236}">
                      <a16:creationId xmlns:a16="http://schemas.microsoft.com/office/drawing/2014/main" id="{FE15F0BA-9664-49CC-9E4F-FAC76B4EAE3F}"/>
                    </a:ext>
                  </a:extLst>
                </p:cNvPr>
                <p:cNvPicPr/>
                <p:nvPr/>
              </p:nvPicPr>
              <p:blipFill>
                <a:blip r:embed="rId52"/>
                <a:stretch>
                  <a:fillRect/>
                </a:stretch>
              </p:blipFill>
              <p:spPr>
                <a:xfrm>
                  <a:off x="3014869" y="5772829"/>
                  <a:ext cx="433440" cy="192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3">
              <p14:nvContentPartPr>
                <p14:cNvPr id="252" name="Freihand 251">
                  <a:extLst>
                    <a:ext uri="{FF2B5EF4-FFF2-40B4-BE49-F238E27FC236}">
                      <a16:creationId xmlns:a16="http://schemas.microsoft.com/office/drawing/2014/main" id="{2A273056-5BE0-4733-8F04-E657AE1C7130}"/>
                    </a:ext>
                  </a:extLst>
                </p14:cNvPr>
                <p14:cNvContentPartPr/>
                <p14:nvPr/>
              </p14:nvContentPartPr>
              <p14:xfrm>
                <a:off x="3515629" y="5678869"/>
                <a:ext cx="340560" cy="195840"/>
              </p14:xfrm>
            </p:contentPart>
          </mc:Choice>
          <mc:Fallback>
            <p:pic>
              <p:nvPicPr>
                <p:cNvPr id="252" name="Freihand 251">
                  <a:extLst>
                    <a:ext uri="{FF2B5EF4-FFF2-40B4-BE49-F238E27FC236}">
                      <a16:creationId xmlns:a16="http://schemas.microsoft.com/office/drawing/2014/main" id="{2A273056-5BE0-4733-8F04-E657AE1C7130}"/>
                    </a:ext>
                  </a:extLst>
                </p:cNvPr>
                <p:cNvPicPr/>
                <p:nvPr/>
              </p:nvPicPr>
              <p:blipFill>
                <a:blip r:embed="rId54"/>
                <a:stretch>
                  <a:fillRect/>
                </a:stretch>
              </p:blipFill>
              <p:spPr>
                <a:xfrm>
                  <a:off x="3506989" y="5669869"/>
                  <a:ext cx="358200" cy="213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5">
              <p14:nvContentPartPr>
                <p14:cNvPr id="253" name="Freihand 252">
                  <a:extLst>
                    <a:ext uri="{FF2B5EF4-FFF2-40B4-BE49-F238E27FC236}">
                      <a16:creationId xmlns:a16="http://schemas.microsoft.com/office/drawing/2014/main" id="{1491E3E1-9F93-4936-B694-56B5609A11E8}"/>
                    </a:ext>
                  </a:extLst>
                </p14:cNvPr>
                <p14:cNvContentPartPr/>
                <p14:nvPr/>
              </p14:nvContentPartPr>
              <p14:xfrm>
                <a:off x="3909469" y="5770669"/>
                <a:ext cx="669240" cy="214200"/>
              </p14:xfrm>
            </p:contentPart>
          </mc:Choice>
          <mc:Fallback>
            <p:pic>
              <p:nvPicPr>
                <p:cNvPr id="253" name="Freihand 252">
                  <a:extLst>
                    <a:ext uri="{FF2B5EF4-FFF2-40B4-BE49-F238E27FC236}">
                      <a16:creationId xmlns:a16="http://schemas.microsoft.com/office/drawing/2014/main" id="{1491E3E1-9F93-4936-B694-56B5609A11E8}"/>
                    </a:ext>
                  </a:extLst>
                </p:cNvPr>
                <p:cNvPicPr/>
                <p:nvPr/>
              </p:nvPicPr>
              <p:blipFill>
                <a:blip r:embed="rId56"/>
                <a:stretch>
                  <a:fillRect/>
                </a:stretch>
              </p:blipFill>
              <p:spPr>
                <a:xfrm>
                  <a:off x="3900829" y="5761669"/>
                  <a:ext cx="686880" cy="231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7">
              <p14:nvContentPartPr>
                <p14:cNvPr id="254" name="Freihand 253">
                  <a:extLst>
                    <a:ext uri="{FF2B5EF4-FFF2-40B4-BE49-F238E27FC236}">
                      <a16:creationId xmlns:a16="http://schemas.microsoft.com/office/drawing/2014/main" id="{709E6187-78B3-4E73-8A51-45A1AAD1F534}"/>
                    </a:ext>
                  </a:extLst>
                </p14:cNvPr>
                <p14:cNvContentPartPr/>
                <p14:nvPr/>
              </p14:nvContentPartPr>
              <p14:xfrm>
                <a:off x="3972109" y="5585629"/>
                <a:ext cx="107640" cy="9720"/>
              </p14:xfrm>
            </p:contentPart>
          </mc:Choice>
          <mc:Fallback>
            <p:pic>
              <p:nvPicPr>
                <p:cNvPr id="254" name="Freihand 253">
                  <a:extLst>
                    <a:ext uri="{FF2B5EF4-FFF2-40B4-BE49-F238E27FC236}">
                      <a16:creationId xmlns:a16="http://schemas.microsoft.com/office/drawing/2014/main" id="{709E6187-78B3-4E73-8A51-45A1AAD1F534}"/>
                    </a:ext>
                  </a:extLst>
                </p:cNvPr>
                <p:cNvPicPr/>
                <p:nvPr/>
              </p:nvPicPr>
              <p:blipFill>
                <a:blip r:embed="rId58"/>
                <a:stretch>
                  <a:fillRect/>
                </a:stretch>
              </p:blipFill>
              <p:spPr>
                <a:xfrm>
                  <a:off x="3963469" y="5576989"/>
                  <a:ext cx="125280" cy="27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9">
              <p14:nvContentPartPr>
                <p14:cNvPr id="291" name="Freihand 290">
                  <a:extLst>
                    <a:ext uri="{FF2B5EF4-FFF2-40B4-BE49-F238E27FC236}">
                      <a16:creationId xmlns:a16="http://schemas.microsoft.com/office/drawing/2014/main" id="{018D9EEC-9898-49D9-A2CC-A97E75A9588C}"/>
                    </a:ext>
                  </a:extLst>
                </p14:cNvPr>
                <p14:cNvContentPartPr/>
                <p14:nvPr/>
              </p14:nvContentPartPr>
              <p14:xfrm>
                <a:off x="2249869" y="6524869"/>
                <a:ext cx="257760" cy="27720"/>
              </p14:xfrm>
            </p:contentPart>
          </mc:Choice>
          <mc:Fallback>
            <p:pic>
              <p:nvPicPr>
                <p:cNvPr id="291" name="Freihand 290">
                  <a:extLst>
                    <a:ext uri="{FF2B5EF4-FFF2-40B4-BE49-F238E27FC236}">
                      <a16:creationId xmlns:a16="http://schemas.microsoft.com/office/drawing/2014/main" id="{018D9EEC-9898-49D9-A2CC-A97E75A9588C}"/>
                    </a:ext>
                  </a:extLst>
                </p:cNvPr>
                <p:cNvPicPr/>
                <p:nvPr/>
              </p:nvPicPr>
              <p:blipFill>
                <a:blip r:embed="rId60"/>
                <a:stretch>
                  <a:fillRect/>
                </a:stretch>
              </p:blipFill>
              <p:spPr>
                <a:xfrm>
                  <a:off x="2240869" y="6515869"/>
                  <a:ext cx="275400" cy="45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1">
              <p14:nvContentPartPr>
                <p14:cNvPr id="292" name="Freihand 291">
                  <a:extLst>
                    <a:ext uri="{FF2B5EF4-FFF2-40B4-BE49-F238E27FC236}">
                      <a16:creationId xmlns:a16="http://schemas.microsoft.com/office/drawing/2014/main" id="{6DEE9FC1-5927-49C3-B9BE-7BC85FE725FF}"/>
                    </a:ext>
                  </a:extLst>
                </p14:cNvPr>
                <p14:cNvContentPartPr/>
                <p14:nvPr/>
              </p14:nvContentPartPr>
              <p14:xfrm>
                <a:off x="2268949" y="6553309"/>
                <a:ext cx="293040" cy="40680"/>
              </p14:xfrm>
            </p:contentPart>
          </mc:Choice>
          <mc:Fallback>
            <p:pic>
              <p:nvPicPr>
                <p:cNvPr id="292" name="Freihand 291">
                  <a:extLst>
                    <a:ext uri="{FF2B5EF4-FFF2-40B4-BE49-F238E27FC236}">
                      <a16:creationId xmlns:a16="http://schemas.microsoft.com/office/drawing/2014/main" id="{6DEE9FC1-5927-49C3-B9BE-7BC85FE725FF}"/>
                    </a:ext>
                  </a:extLst>
                </p:cNvPr>
                <p:cNvPicPr/>
                <p:nvPr/>
              </p:nvPicPr>
              <p:blipFill>
                <a:blip r:embed="rId62"/>
                <a:stretch>
                  <a:fillRect/>
                </a:stretch>
              </p:blipFill>
              <p:spPr>
                <a:xfrm>
                  <a:off x="2259949" y="6544309"/>
                  <a:ext cx="310680" cy="58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3">
              <p14:nvContentPartPr>
                <p14:cNvPr id="293" name="Freihand 292">
                  <a:extLst>
                    <a:ext uri="{FF2B5EF4-FFF2-40B4-BE49-F238E27FC236}">
                      <a16:creationId xmlns:a16="http://schemas.microsoft.com/office/drawing/2014/main" id="{BBFDB6EE-26A9-488F-BA7E-752D288D4831}"/>
                    </a:ext>
                  </a:extLst>
                </p14:cNvPr>
                <p14:cNvContentPartPr/>
                <p14:nvPr/>
              </p14:nvContentPartPr>
              <p14:xfrm>
                <a:off x="2572789" y="6413269"/>
                <a:ext cx="106200" cy="294840"/>
              </p14:xfrm>
            </p:contentPart>
          </mc:Choice>
          <mc:Fallback>
            <p:pic>
              <p:nvPicPr>
                <p:cNvPr id="293" name="Freihand 292">
                  <a:extLst>
                    <a:ext uri="{FF2B5EF4-FFF2-40B4-BE49-F238E27FC236}">
                      <a16:creationId xmlns:a16="http://schemas.microsoft.com/office/drawing/2014/main" id="{BBFDB6EE-26A9-488F-BA7E-752D288D4831}"/>
                    </a:ext>
                  </a:extLst>
                </p:cNvPr>
                <p:cNvPicPr/>
                <p:nvPr/>
              </p:nvPicPr>
              <p:blipFill>
                <a:blip r:embed="rId64"/>
                <a:stretch>
                  <a:fillRect/>
                </a:stretch>
              </p:blipFill>
              <p:spPr>
                <a:xfrm>
                  <a:off x="2564149" y="6404629"/>
                  <a:ext cx="123840" cy="312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5">
              <p14:nvContentPartPr>
                <p14:cNvPr id="276" name="Freihand 275">
                  <a:extLst>
                    <a:ext uri="{FF2B5EF4-FFF2-40B4-BE49-F238E27FC236}">
                      <a16:creationId xmlns:a16="http://schemas.microsoft.com/office/drawing/2014/main" id="{918302AB-6696-4851-875D-58D92D20A4EC}"/>
                    </a:ext>
                  </a:extLst>
                </p14:cNvPr>
                <p14:cNvContentPartPr/>
                <p14:nvPr/>
              </p14:nvContentPartPr>
              <p14:xfrm>
                <a:off x="4946989" y="6096109"/>
                <a:ext cx="141840" cy="263880"/>
              </p14:xfrm>
            </p:contentPart>
          </mc:Choice>
          <mc:Fallback>
            <p:pic>
              <p:nvPicPr>
                <p:cNvPr id="276" name="Freihand 275">
                  <a:extLst>
                    <a:ext uri="{FF2B5EF4-FFF2-40B4-BE49-F238E27FC236}">
                      <a16:creationId xmlns:a16="http://schemas.microsoft.com/office/drawing/2014/main" id="{918302AB-6696-4851-875D-58D92D20A4EC}"/>
                    </a:ext>
                  </a:extLst>
                </p:cNvPr>
                <p:cNvPicPr/>
                <p:nvPr/>
              </p:nvPicPr>
              <p:blipFill>
                <a:blip r:embed="rId66"/>
                <a:stretch>
                  <a:fillRect/>
                </a:stretch>
              </p:blipFill>
              <p:spPr>
                <a:xfrm>
                  <a:off x="4937989" y="6087109"/>
                  <a:ext cx="159480" cy="281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7">
              <p14:nvContentPartPr>
                <p14:cNvPr id="277" name="Freihand 276">
                  <a:extLst>
                    <a:ext uri="{FF2B5EF4-FFF2-40B4-BE49-F238E27FC236}">
                      <a16:creationId xmlns:a16="http://schemas.microsoft.com/office/drawing/2014/main" id="{24E8C5AB-35E4-403C-8174-4159D14305A4}"/>
                    </a:ext>
                  </a:extLst>
                </p14:cNvPr>
                <p14:cNvContentPartPr/>
                <p14:nvPr/>
              </p14:nvContentPartPr>
              <p14:xfrm>
                <a:off x="5148229" y="6123109"/>
                <a:ext cx="128880" cy="132840"/>
              </p14:xfrm>
            </p:contentPart>
          </mc:Choice>
          <mc:Fallback>
            <p:pic>
              <p:nvPicPr>
                <p:cNvPr id="277" name="Freihand 276">
                  <a:extLst>
                    <a:ext uri="{FF2B5EF4-FFF2-40B4-BE49-F238E27FC236}">
                      <a16:creationId xmlns:a16="http://schemas.microsoft.com/office/drawing/2014/main" id="{24E8C5AB-35E4-403C-8174-4159D14305A4}"/>
                    </a:ext>
                  </a:extLst>
                </p:cNvPr>
                <p:cNvPicPr/>
                <p:nvPr/>
              </p:nvPicPr>
              <p:blipFill>
                <a:blip r:embed="rId68"/>
                <a:stretch>
                  <a:fillRect/>
                </a:stretch>
              </p:blipFill>
              <p:spPr>
                <a:xfrm>
                  <a:off x="5139229" y="6114469"/>
                  <a:ext cx="146520" cy="150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9">
              <p14:nvContentPartPr>
                <p14:cNvPr id="278" name="Freihand 277">
                  <a:extLst>
                    <a:ext uri="{FF2B5EF4-FFF2-40B4-BE49-F238E27FC236}">
                      <a16:creationId xmlns:a16="http://schemas.microsoft.com/office/drawing/2014/main" id="{A1403AEF-A1BB-450E-867D-CC04F1619986}"/>
                    </a:ext>
                  </a:extLst>
                </p14:cNvPr>
                <p14:cNvContentPartPr/>
                <p14:nvPr/>
              </p14:nvContentPartPr>
              <p14:xfrm>
                <a:off x="5276389" y="6131749"/>
                <a:ext cx="268200" cy="92160"/>
              </p14:xfrm>
            </p:contentPart>
          </mc:Choice>
          <mc:Fallback>
            <p:pic>
              <p:nvPicPr>
                <p:cNvPr id="278" name="Freihand 277">
                  <a:extLst>
                    <a:ext uri="{FF2B5EF4-FFF2-40B4-BE49-F238E27FC236}">
                      <a16:creationId xmlns:a16="http://schemas.microsoft.com/office/drawing/2014/main" id="{A1403AEF-A1BB-450E-867D-CC04F1619986}"/>
                    </a:ext>
                  </a:extLst>
                </p:cNvPr>
                <p:cNvPicPr/>
                <p:nvPr/>
              </p:nvPicPr>
              <p:blipFill>
                <a:blip r:embed="rId70"/>
                <a:stretch>
                  <a:fillRect/>
                </a:stretch>
              </p:blipFill>
              <p:spPr>
                <a:xfrm>
                  <a:off x="5267749" y="6123109"/>
                  <a:ext cx="285840" cy="109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1">
              <p14:nvContentPartPr>
                <p14:cNvPr id="279" name="Freihand 278">
                  <a:extLst>
                    <a:ext uri="{FF2B5EF4-FFF2-40B4-BE49-F238E27FC236}">
                      <a16:creationId xmlns:a16="http://schemas.microsoft.com/office/drawing/2014/main" id="{3740605A-2849-49CD-B899-10828743F9C9}"/>
                    </a:ext>
                  </a:extLst>
                </p14:cNvPr>
                <p14:cNvContentPartPr/>
                <p14:nvPr/>
              </p14:nvContentPartPr>
              <p14:xfrm>
                <a:off x="5484469" y="5969029"/>
                <a:ext cx="410400" cy="235440"/>
              </p14:xfrm>
            </p:contentPart>
          </mc:Choice>
          <mc:Fallback>
            <p:pic>
              <p:nvPicPr>
                <p:cNvPr id="279" name="Freihand 278">
                  <a:extLst>
                    <a:ext uri="{FF2B5EF4-FFF2-40B4-BE49-F238E27FC236}">
                      <a16:creationId xmlns:a16="http://schemas.microsoft.com/office/drawing/2014/main" id="{3740605A-2849-49CD-B899-10828743F9C9}"/>
                    </a:ext>
                  </a:extLst>
                </p:cNvPr>
                <p:cNvPicPr/>
                <p:nvPr/>
              </p:nvPicPr>
              <p:blipFill>
                <a:blip r:embed="rId72"/>
                <a:stretch>
                  <a:fillRect/>
                </a:stretch>
              </p:blipFill>
              <p:spPr>
                <a:xfrm>
                  <a:off x="5475829" y="5960029"/>
                  <a:ext cx="428040" cy="253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3">
              <p14:nvContentPartPr>
                <p14:cNvPr id="280" name="Freihand 279">
                  <a:extLst>
                    <a:ext uri="{FF2B5EF4-FFF2-40B4-BE49-F238E27FC236}">
                      <a16:creationId xmlns:a16="http://schemas.microsoft.com/office/drawing/2014/main" id="{719D8A2A-3022-487C-90D8-ACE3611C3140}"/>
                    </a:ext>
                  </a:extLst>
                </p14:cNvPr>
                <p14:cNvContentPartPr/>
                <p14:nvPr/>
              </p14:nvContentPartPr>
              <p14:xfrm>
                <a:off x="5436589" y="5909269"/>
                <a:ext cx="19440" cy="10800"/>
              </p14:xfrm>
            </p:contentPart>
          </mc:Choice>
          <mc:Fallback>
            <p:pic>
              <p:nvPicPr>
                <p:cNvPr id="280" name="Freihand 279">
                  <a:extLst>
                    <a:ext uri="{FF2B5EF4-FFF2-40B4-BE49-F238E27FC236}">
                      <a16:creationId xmlns:a16="http://schemas.microsoft.com/office/drawing/2014/main" id="{719D8A2A-3022-487C-90D8-ACE3611C3140}"/>
                    </a:ext>
                  </a:extLst>
                </p:cNvPr>
                <p:cNvPicPr/>
                <p:nvPr/>
              </p:nvPicPr>
              <p:blipFill>
                <a:blip r:embed="rId74"/>
                <a:stretch>
                  <a:fillRect/>
                </a:stretch>
              </p:blipFill>
              <p:spPr>
                <a:xfrm>
                  <a:off x="5427589" y="5900629"/>
                  <a:ext cx="37080" cy="28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5">
              <p14:nvContentPartPr>
                <p14:cNvPr id="281" name="Freihand 280">
                  <a:extLst>
                    <a:ext uri="{FF2B5EF4-FFF2-40B4-BE49-F238E27FC236}">
                      <a16:creationId xmlns:a16="http://schemas.microsoft.com/office/drawing/2014/main" id="{C591FE8E-213B-4AFA-A81B-B6F994484C9A}"/>
                    </a:ext>
                  </a:extLst>
                </p14:cNvPr>
                <p14:cNvContentPartPr/>
                <p14:nvPr/>
              </p14:nvContentPartPr>
              <p14:xfrm>
                <a:off x="6169189" y="6022669"/>
                <a:ext cx="22680" cy="194400"/>
              </p14:xfrm>
            </p:contentPart>
          </mc:Choice>
          <mc:Fallback>
            <p:pic>
              <p:nvPicPr>
                <p:cNvPr id="281" name="Freihand 280">
                  <a:extLst>
                    <a:ext uri="{FF2B5EF4-FFF2-40B4-BE49-F238E27FC236}">
                      <a16:creationId xmlns:a16="http://schemas.microsoft.com/office/drawing/2014/main" id="{C591FE8E-213B-4AFA-A81B-B6F994484C9A}"/>
                    </a:ext>
                  </a:extLst>
                </p:cNvPr>
                <p:cNvPicPr/>
                <p:nvPr/>
              </p:nvPicPr>
              <p:blipFill>
                <a:blip r:embed="rId76"/>
                <a:stretch>
                  <a:fillRect/>
                </a:stretch>
              </p:blipFill>
              <p:spPr>
                <a:xfrm>
                  <a:off x="6160549" y="6014029"/>
                  <a:ext cx="40320" cy="212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7">
              <p14:nvContentPartPr>
                <p14:cNvPr id="282" name="Freihand 281">
                  <a:extLst>
                    <a:ext uri="{FF2B5EF4-FFF2-40B4-BE49-F238E27FC236}">
                      <a16:creationId xmlns:a16="http://schemas.microsoft.com/office/drawing/2014/main" id="{F15FB453-C448-4623-8800-508ACB4FDE1A}"/>
                    </a:ext>
                  </a:extLst>
                </p14:cNvPr>
                <p14:cNvContentPartPr/>
                <p14:nvPr/>
              </p14:nvContentPartPr>
              <p14:xfrm>
                <a:off x="6093229" y="5971909"/>
                <a:ext cx="268560" cy="245520"/>
              </p14:xfrm>
            </p:contentPart>
          </mc:Choice>
          <mc:Fallback>
            <p:pic>
              <p:nvPicPr>
                <p:cNvPr id="282" name="Freihand 281">
                  <a:extLst>
                    <a:ext uri="{FF2B5EF4-FFF2-40B4-BE49-F238E27FC236}">
                      <a16:creationId xmlns:a16="http://schemas.microsoft.com/office/drawing/2014/main" id="{F15FB453-C448-4623-8800-508ACB4FDE1A}"/>
                    </a:ext>
                  </a:extLst>
                </p:cNvPr>
                <p:cNvPicPr/>
                <p:nvPr/>
              </p:nvPicPr>
              <p:blipFill>
                <a:blip r:embed="rId78"/>
                <a:stretch>
                  <a:fillRect/>
                </a:stretch>
              </p:blipFill>
              <p:spPr>
                <a:xfrm>
                  <a:off x="6084589" y="5962909"/>
                  <a:ext cx="286200" cy="263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9">
              <p14:nvContentPartPr>
                <p14:cNvPr id="283" name="Freihand 282">
                  <a:extLst>
                    <a:ext uri="{FF2B5EF4-FFF2-40B4-BE49-F238E27FC236}">
                      <a16:creationId xmlns:a16="http://schemas.microsoft.com/office/drawing/2014/main" id="{431034A4-6036-4D5C-88E2-E81DD3A83E3C}"/>
                    </a:ext>
                  </a:extLst>
                </p14:cNvPr>
                <p14:cNvContentPartPr/>
                <p14:nvPr/>
              </p14:nvContentPartPr>
              <p14:xfrm>
                <a:off x="6377989" y="6145429"/>
                <a:ext cx="139320" cy="84600"/>
              </p14:xfrm>
            </p:contentPart>
          </mc:Choice>
          <mc:Fallback>
            <p:pic>
              <p:nvPicPr>
                <p:cNvPr id="283" name="Freihand 282">
                  <a:extLst>
                    <a:ext uri="{FF2B5EF4-FFF2-40B4-BE49-F238E27FC236}">
                      <a16:creationId xmlns:a16="http://schemas.microsoft.com/office/drawing/2014/main" id="{431034A4-6036-4D5C-88E2-E81DD3A83E3C}"/>
                    </a:ext>
                  </a:extLst>
                </p:cNvPr>
                <p:cNvPicPr/>
                <p:nvPr/>
              </p:nvPicPr>
              <p:blipFill>
                <a:blip r:embed="rId80"/>
                <a:stretch>
                  <a:fillRect/>
                </a:stretch>
              </p:blipFill>
              <p:spPr>
                <a:xfrm>
                  <a:off x="6369349" y="6136429"/>
                  <a:ext cx="156960" cy="102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1">
              <p14:nvContentPartPr>
                <p14:cNvPr id="284" name="Freihand 283">
                  <a:extLst>
                    <a:ext uri="{FF2B5EF4-FFF2-40B4-BE49-F238E27FC236}">
                      <a16:creationId xmlns:a16="http://schemas.microsoft.com/office/drawing/2014/main" id="{C5C99D46-92B3-466E-9E12-D339954FA0BC}"/>
                    </a:ext>
                  </a:extLst>
                </p14:cNvPr>
                <p14:cNvContentPartPr/>
                <p14:nvPr/>
              </p14:nvContentPartPr>
              <p14:xfrm>
                <a:off x="6562309" y="6059749"/>
                <a:ext cx="218160" cy="147600"/>
              </p14:xfrm>
            </p:contentPart>
          </mc:Choice>
          <mc:Fallback>
            <p:pic>
              <p:nvPicPr>
                <p:cNvPr id="284" name="Freihand 283">
                  <a:extLst>
                    <a:ext uri="{FF2B5EF4-FFF2-40B4-BE49-F238E27FC236}">
                      <a16:creationId xmlns:a16="http://schemas.microsoft.com/office/drawing/2014/main" id="{C5C99D46-92B3-466E-9E12-D339954FA0BC}"/>
                    </a:ext>
                  </a:extLst>
                </p:cNvPr>
                <p:cNvPicPr/>
                <p:nvPr/>
              </p:nvPicPr>
              <p:blipFill>
                <a:blip r:embed="rId82"/>
                <a:stretch>
                  <a:fillRect/>
                </a:stretch>
              </p:blipFill>
              <p:spPr>
                <a:xfrm>
                  <a:off x="6553669" y="6051109"/>
                  <a:ext cx="235800" cy="165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3">
              <p14:nvContentPartPr>
                <p14:cNvPr id="285" name="Freihand 284">
                  <a:extLst>
                    <a:ext uri="{FF2B5EF4-FFF2-40B4-BE49-F238E27FC236}">
                      <a16:creationId xmlns:a16="http://schemas.microsoft.com/office/drawing/2014/main" id="{A1F09A5C-CB2F-494A-9941-A2EBE2D01120}"/>
                    </a:ext>
                  </a:extLst>
                </p14:cNvPr>
                <p14:cNvContentPartPr/>
                <p14:nvPr/>
              </p14:nvContentPartPr>
              <p14:xfrm>
                <a:off x="6772189" y="6068749"/>
                <a:ext cx="122040" cy="145800"/>
              </p14:xfrm>
            </p:contentPart>
          </mc:Choice>
          <mc:Fallback>
            <p:pic>
              <p:nvPicPr>
                <p:cNvPr id="285" name="Freihand 284">
                  <a:extLst>
                    <a:ext uri="{FF2B5EF4-FFF2-40B4-BE49-F238E27FC236}">
                      <a16:creationId xmlns:a16="http://schemas.microsoft.com/office/drawing/2014/main" id="{A1F09A5C-CB2F-494A-9941-A2EBE2D01120}"/>
                    </a:ext>
                  </a:extLst>
                </p:cNvPr>
                <p:cNvPicPr/>
                <p:nvPr/>
              </p:nvPicPr>
              <p:blipFill>
                <a:blip r:embed="rId84"/>
                <a:stretch>
                  <a:fillRect/>
                </a:stretch>
              </p:blipFill>
              <p:spPr>
                <a:xfrm>
                  <a:off x="6763549" y="6059749"/>
                  <a:ext cx="139680" cy="163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5">
              <p14:nvContentPartPr>
                <p14:cNvPr id="286" name="Freihand 285">
                  <a:extLst>
                    <a:ext uri="{FF2B5EF4-FFF2-40B4-BE49-F238E27FC236}">
                      <a16:creationId xmlns:a16="http://schemas.microsoft.com/office/drawing/2014/main" id="{33C8A2BB-19DC-468D-A27B-4CE8CC4B36C7}"/>
                    </a:ext>
                  </a:extLst>
                </p14:cNvPr>
                <p14:cNvContentPartPr/>
                <p14:nvPr/>
              </p14:nvContentPartPr>
              <p14:xfrm>
                <a:off x="6910789" y="5956789"/>
                <a:ext cx="223920" cy="223560"/>
              </p14:xfrm>
            </p:contentPart>
          </mc:Choice>
          <mc:Fallback>
            <p:pic>
              <p:nvPicPr>
                <p:cNvPr id="286" name="Freihand 285">
                  <a:extLst>
                    <a:ext uri="{FF2B5EF4-FFF2-40B4-BE49-F238E27FC236}">
                      <a16:creationId xmlns:a16="http://schemas.microsoft.com/office/drawing/2014/main" id="{33C8A2BB-19DC-468D-A27B-4CE8CC4B36C7}"/>
                    </a:ext>
                  </a:extLst>
                </p:cNvPr>
                <p:cNvPicPr/>
                <p:nvPr/>
              </p:nvPicPr>
              <p:blipFill>
                <a:blip r:embed="rId86"/>
                <a:stretch>
                  <a:fillRect/>
                </a:stretch>
              </p:blipFill>
              <p:spPr>
                <a:xfrm>
                  <a:off x="6901789" y="5947789"/>
                  <a:ext cx="241560" cy="241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7">
              <p14:nvContentPartPr>
                <p14:cNvPr id="287" name="Freihand 286">
                  <a:extLst>
                    <a:ext uri="{FF2B5EF4-FFF2-40B4-BE49-F238E27FC236}">
                      <a16:creationId xmlns:a16="http://schemas.microsoft.com/office/drawing/2014/main" id="{258F63DA-5B23-4CE2-81FC-23B9BF289549}"/>
                    </a:ext>
                  </a:extLst>
                </p14:cNvPr>
                <p14:cNvContentPartPr/>
                <p14:nvPr/>
              </p14:nvContentPartPr>
              <p14:xfrm>
                <a:off x="7127869" y="5944909"/>
                <a:ext cx="184680" cy="210960"/>
              </p14:xfrm>
            </p:contentPart>
          </mc:Choice>
          <mc:Fallback>
            <p:pic>
              <p:nvPicPr>
                <p:cNvPr id="287" name="Freihand 286">
                  <a:extLst>
                    <a:ext uri="{FF2B5EF4-FFF2-40B4-BE49-F238E27FC236}">
                      <a16:creationId xmlns:a16="http://schemas.microsoft.com/office/drawing/2014/main" id="{258F63DA-5B23-4CE2-81FC-23B9BF289549}"/>
                    </a:ext>
                  </a:extLst>
                </p:cNvPr>
                <p:cNvPicPr/>
                <p:nvPr/>
              </p:nvPicPr>
              <p:blipFill>
                <a:blip r:embed="rId88"/>
                <a:stretch>
                  <a:fillRect/>
                </a:stretch>
              </p:blipFill>
              <p:spPr>
                <a:xfrm>
                  <a:off x="7119229" y="5935909"/>
                  <a:ext cx="202320" cy="228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9">
              <p14:nvContentPartPr>
                <p14:cNvPr id="288" name="Freihand 287">
                  <a:extLst>
                    <a:ext uri="{FF2B5EF4-FFF2-40B4-BE49-F238E27FC236}">
                      <a16:creationId xmlns:a16="http://schemas.microsoft.com/office/drawing/2014/main" id="{1ED41BF1-0BD3-44AC-9417-EBDC0F5D999D}"/>
                    </a:ext>
                  </a:extLst>
                </p14:cNvPr>
                <p14:cNvContentPartPr/>
                <p14:nvPr/>
              </p14:nvContentPartPr>
              <p14:xfrm>
                <a:off x="7250629" y="5938789"/>
                <a:ext cx="50400" cy="65880"/>
              </p14:xfrm>
            </p:contentPart>
          </mc:Choice>
          <mc:Fallback>
            <p:pic>
              <p:nvPicPr>
                <p:cNvPr id="288" name="Freihand 287">
                  <a:extLst>
                    <a:ext uri="{FF2B5EF4-FFF2-40B4-BE49-F238E27FC236}">
                      <a16:creationId xmlns:a16="http://schemas.microsoft.com/office/drawing/2014/main" id="{1ED41BF1-0BD3-44AC-9417-EBDC0F5D999D}"/>
                    </a:ext>
                  </a:extLst>
                </p:cNvPr>
                <p:cNvPicPr/>
                <p:nvPr/>
              </p:nvPicPr>
              <p:blipFill>
                <a:blip r:embed="rId90"/>
                <a:stretch>
                  <a:fillRect/>
                </a:stretch>
              </p:blipFill>
              <p:spPr>
                <a:xfrm>
                  <a:off x="7241989" y="5929789"/>
                  <a:ext cx="68040" cy="83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91">
              <p14:nvContentPartPr>
                <p14:cNvPr id="289" name="Freihand 288">
                  <a:extLst>
                    <a:ext uri="{FF2B5EF4-FFF2-40B4-BE49-F238E27FC236}">
                      <a16:creationId xmlns:a16="http://schemas.microsoft.com/office/drawing/2014/main" id="{CBCAFFDE-8387-435A-9BDB-47410D56D491}"/>
                    </a:ext>
                  </a:extLst>
                </p14:cNvPr>
                <p14:cNvContentPartPr/>
                <p14:nvPr/>
              </p14:nvContentPartPr>
              <p14:xfrm>
                <a:off x="7360429" y="6037069"/>
                <a:ext cx="492120" cy="112320"/>
              </p14:xfrm>
            </p:contentPart>
          </mc:Choice>
          <mc:Fallback>
            <p:pic>
              <p:nvPicPr>
                <p:cNvPr id="289" name="Freihand 288">
                  <a:extLst>
                    <a:ext uri="{FF2B5EF4-FFF2-40B4-BE49-F238E27FC236}">
                      <a16:creationId xmlns:a16="http://schemas.microsoft.com/office/drawing/2014/main" id="{CBCAFFDE-8387-435A-9BDB-47410D56D491}"/>
                    </a:ext>
                  </a:extLst>
                </p:cNvPr>
                <p:cNvPicPr/>
                <p:nvPr/>
              </p:nvPicPr>
              <p:blipFill>
                <a:blip r:embed="rId92"/>
                <a:stretch>
                  <a:fillRect/>
                </a:stretch>
              </p:blipFill>
              <p:spPr>
                <a:xfrm>
                  <a:off x="7351429" y="6028069"/>
                  <a:ext cx="509760" cy="129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93">
              <p14:nvContentPartPr>
                <p14:cNvPr id="257" name="Freihand 256">
                  <a:extLst>
                    <a:ext uri="{FF2B5EF4-FFF2-40B4-BE49-F238E27FC236}">
                      <a16:creationId xmlns:a16="http://schemas.microsoft.com/office/drawing/2014/main" id="{7C6870EF-B8F5-4CAA-812F-DEACEC77ECF5}"/>
                    </a:ext>
                  </a:extLst>
                </p14:cNvPr>
                <p14:cNvContentPartPr/>
                <p14:nvPr/>
              </p14:nvContentPartPr>
              <p14:xfrm>
                <a:off x="4909909" y="5581669"/>
                <a:ext cx="128160" cy="227520"/>
              </p14:xfrm>
            </p:contentPart>
          </mc:Choice>
          <mc:Fallback>
            <p:pic>
              <p:nvPicPr>
                <p:cNvPr id="257" name="Freihand 256">
                  <a:extLst>
                    <a:ext uri="{FF2B5EF4-FFF2-40B4-BE49-F238E27FC236}">
                      <a16:creationId xmlns:a16="http://schemas.microsoft.com/office/drawing/2014/main" id="{7C6870EF-B8F5-4CAA-812F-DEACEC77ECF5}"/>
                    </a:ext>
                  </a:extLst>
                </p:cNvPr>
                <p:cNvPicPr/>
                <p:nvPr/>
              </p:nvPicPr>
              <p:blipFill>
                <a:blip r:embed="rId94"/>
                <a:stretch>
                  <a:fillRect/>
                </a:stretch>
              </p:blipFill>
              <p:spPr>
                <a:xfrm>
                  <a:off x="4900909" y="5573029"/>
                  <a:ext cx="145800" cy="245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95">
              <p14:nvContentPartPr>
                <p14:cNvPr id="258" name="Freihand 257">
                  <a:extLst>
                    <a:ext uri="{FF2B5EF4-FFF2-40B4-BE49-F238E27FC236}">
                      <a16:creationId xmlns:a16="http://schemas.microsoft.com/office/drawing/2014/main" id="{1D16C749-AAF7-4E96-A283-0D8882D0BE31}"/>
                    </a:ext>
                  </a:extLst>
                </p14:cNvPr>
                <p14:cNvContentPartPr/>
                <p14:nvPr/>
              </p14:nvContentPartPr>
              <p14:xfrm>
                <a:off x="5019709" y="5617309"/>
                <a:ext cx="167760" cy="156960"/>
              </p14:xfrm>
            </p:contentPart>
          </mc:Choice>
          <mc:Fallback>
            <p:pic>
              <p:nvPicPr>
                <p:cNvPr id="258" name="Freihand 257">
                  <a:extLst>
                    <a:ext uri="{FF2B5EF4-FFF2-40B4-BE49-F238E27FC236}">
                      <a16:creationId xmlns:a16="http://schemas.microsoft.com/office/drawing/2014/main" id="{1D16C749-AAF7-4E96-A283-0D8882D0BE31}"/>
                    </a:ext>
                  </a:extLst>
                </p:cNvPr>
                <p:cNvPicPr/>
                <p:nvPr/>
              </p:nvPicPr>
              <p:blipFill>
                <a:blip r:embed="rId96"/>
                <a:stretch>
                  <a:fillRect/>
                </a:stretch>
              </p:blipFill>
              <p:spPr>
                <a:xfrm>
                  <a:off x="5010709" y="5608309"/>
                  <a:ext cx="185400" cy="174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97">
              <p14:nvContentPartPr>
                <p14:cNvPr id="259" name="Freihand 258">
                  <a:extLst>
                    <a:ext uri="{FF2B5EF4-FFF2-40B4-BE49-F238E27FC236}">
                      <a16:creationId xmlns:a16="http://schemas.microsoft.com/office/drawing/2014/main" id="{B4DD236B-595E-4FDA-B7E0-ED650355EC98}"/>
                    </a:ext>
                  </a:extLst>
                </p14:cNvPr>
                <p14:cNvContentPartPr/>
                <p14:nvPr/>
              </p14:nvContentPartPr>
              <p14:xfrm>
                <a:off x="5149669" y="5699749"/>
                <a:ext cx="142560" cy="95040"/>
              </p14:xfrm>
            </p:contentPart>
          </mc:Choice>
          <mc:Fallback>
            <p:pic>
              <p:nvPicPr>
                <p:cNvPr id="259" name="Freihand 258">
                  <a:extLst>
                    <a:ext uri="{FF2B5EF4-FFF2-40B4-BE49-F238E27FC236}">
                      <a16:creationId xmlns:a16="http://schemas.microsoft.com/office/drawing/2014/main" id="{B4DD236B-595E-4FDA-B7E0-ED650355EC98}"/>
                    </a:ext>
                  </a:extLst>
                </p:cNvPr>
                <p:cNvPicPr/>
                <p:nvPr/>
              </p:nvPicPr>
              <p:blipFill>
                <a:blip r:embed="rId98"/>
                <a:stretch>
                  <a:fillRect/>
                </a:stretch>
              </p:blipFill>
              <p:spPr>
                <a:xfrm>
                  <a:off x="5141029" y="5690749"/>
                  <a:ext cx="160200" cy="112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99">
              <p14:nvContentPartPr>
                <p14:cNvPr id="260" name="Freihand 259">
                  <a:extLst>
                    <a:ext uri="{FF2B5EF4-FFF2-40B4-BE49-F238E27FC236}">
                      <a16:creationId xmlns:a16="http://schemas.microsoft.com/office/drawing/2014/main" id="{AAF5B265-8C9A-4838-B096-E307DAE9DC14}"/>
                    </a:ext>
                  </a:extLst>
                </p14:cNvPr>
                <p14:cNvContentPartPr/>
                <p14:nvPr/>
              </p14:nvContentPartPr>
              <p14:xfrm>
                <a:off x="5314549" y="5682109"/>
                <a:ext cx="83880" cy="91440"/>
              </p14:xfrm>
            </p:contentPart>
          </mc:Choice>
          <mc:Fallback>
            <p:pic>
              <p:nvPicPr>
                <p:cNvPr id="260" name="Freihand 259">
                  <a:extLst>
                    <a:ext uri="{FF2B5EF4-FFF2-40B4-BE49-F238E27FC236}">
                      <a16:creationId xmlns:a16="http://schemas.microsoft.com/office/drawing/2014/main" id="{AAF5B265-8C9A-4838-B096-E307DAE9DC14}"/>
                    </a:ext>
                  </a:extLst>
                </p:cNvPr>
                <p:cNvPicPr/>
                <p:nvPr/>
              </p:nvPicPr>
              <p:blipFill>
                <a:blip r:embed="rId100"/>
                <a:stretch>
                  <a:fillRect/>
                </a:stretch>
              </p:blipFill>
              <p:spPr>
                <a:xfrm>
                  <a:off x="5305549" y="5673469"/>
                  <a:ext cx="101520" cy="109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01">
              <p14:nvContentPartPr>
                <p14:cNvPr id="261" name="Freihand 260">
                  <a:extLst>
                    <a:ext uri="{FF2B5EF4-FFF2-40B4-BE49-F238E27FC236}">
                      <a16:creationId xmlns:a16="http://schemas.microsoft.com/office/drawing/2014/main" id="{C42E85C7-9B91-4D51-941C-FED36DF7EB6E}"/>
                    </a:ext>
                  </a:extLst>
                </p14:cNvPr>
                <p14:cNvContentPartPr/>
                <p14:nvPr/>
              </p14:nvContentPartPr>
              <p14:xfrm>
                <a:off x="5468629" y="5567269"/>
                <a:ext cx="170280" cy="198360"/>
              </p14:xfrm>
            </p:contentPart>
          </mc:Choice>
          <mc:Fallback>
            <p:pic>
              <p:nvPicPr>
                <p:cNvPr id="261" name="Freihand 260">
                  <a:extLst>
                    <a:ext uri="{FF2B5EF4-FFF2-40B4-BE49-F238E27FC236}">
                      <a16:creationId xmlns:a16="http://schemas.microsoft.com/office/drawing/2014/main" id="{C42E85C7-9B91-4D51-941C-FED36DF7EB6E}"/>
                    </a:ext>
                  </a:extLst>
                </p:cNvPr>
                <p:cNvPicPr/>
                <p:nvPr/>
              </p:nvPicPr>
              <p:blipFill>
                <a:blip r:embed="rId102"/>
                <a:stretch>
                  <a:fillRect/>
                </a:stretch>
              </p:blipFill>
              <p:spPr>
                <a:xfrm>
                  <a:off x="5459629" y="5558269"/>
                  <a:ext cx="187920" cy="216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03">
              <p14:nvContentPartPr>
                <p14:cNvPr id="262" name="Freihand 261">
                  <a:extLst>
                    <a:ext uri="{FF2B5EF4-FFF2-40B4-BE49-F238E27FC236}">
                      <a16:creationId xmlns:a16="http://schemas.microsoft.com/office/drawing/2014/main" id="{5DEDD801-A49F-4C07-87A4-EC96621B67D5}"/>
                    </a:ext>
                  </a:extLst>
                </p14:cNvPr>
                <p14:cNvContentPartPr/>
                <p14:nvPr/>
              </p14:nvContentPartPr>
              <p14:xfrm>
                <a:off x="5715589" y="5666629"/>
                <a:ext cx="7200" cy="97200"/>
              </p14:xfrm>
            </p:contentPart>
          </mc:Choice>
          <mc:Fallback>
            <p:pic>
              <p:nvPicPr>
                <p:cNvPr id="262" name="Freihand 261">
                  <a:extLst>
                    <a:ext uri="{FF2B5EF4-FFF2-40B4-BE49-F238E27FC236}">
                      <a16:creationId xmlns:a16="http://schemas.microsoft.com/office/drawing/2014/main" id="{5DEDD801-A49F-4C07-87A4-EC96621B67D5}"/>
                    </a:ext>
                  </a:extLst>
                </p:cNvPr>
                <p:cNvPicPr/>
                <p:nvPr/>
              </p:nvPicPr>
              <p:blipFill>
                <a:blip r:embed="rId104"/>
                <a:stretch>
                  <a:fillRect/>
                </a:stretch>
              </p:blipFill>
              <p:spPr>
                <a:xfrm>
                  <a:off x="5706949" y="5657989"/>
                  <a:ext cx="24840" cy="114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05">
              <p14:nvContentPartPr>
                <p14:cNvPr id="263" name="Freihand 262">
                  <a:extLst>
                    <a:ext uri="{FF2B5EF4-FFF2-40B4-BE49-F238E27FC236}">
                      <a16:creationId xmlns:a16="http://schemas.microsoft.com/office/drawing/2014/main" id="{8A13F313-DEC7-41C4-9C4C-4BDF04AE10B7}"/>
                    </a:ext>
                  </a:extLst>
                </p14:cNvPr>
                <p14:cNvContentPartPr/>
                <p14:nvPr/>
              </p14:nvContentPartPr>
              <p14:xfrm>
                <a:off x="5724949" y="5585629"/>
                <a:ext cx="45360" cy="19800"/>
              </p14:xfrm>
            </p:contentPart>
          </mc:Choice>
          <mc:Fallback>
            <p:pic>
              <p:nvPicPr>
                <p:cNvPr id="263" name="Freihand 262">
                  <a:extLst>
                    <a:ext uri="{FF2B5EF4-FFF2-40B4-BE49-F238E27FC236}">
                      <a16:creationId xmlns:a16="http://schemas.microsoft.com/office/drawing/2014/main" id="{8A13F313-DEC7-41C4-9C4C-4BDF04AE10B7}"/>
                    </a:ext>
                  </a:extLst>
                </p:cNvPr>
                <p:cNvPicPr/>
                <p:nvPr/>
              </p:nvPicPr>
              <p:blipFill>
                <a:blip r:embed="rId106"/>
                <a:stretch>
                  <a:fillRect/>
                </a:stretch>
              </p:blipFill>
              <p:spPr>
                <a:xfrm>
                  <a:off x="5716309" y="5576989"/>
                  <a:ext cx="63000" cy="37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07">
              <p14:nvContentPartPr>
                <p14:cNvPr id="264" name="Freihand 263">
                  <a:extLst>
                    <a:ext uri="{FF2B5EF4-FFF2-40B4-BE49-F238E27FC236}">
                      <a16:creationId xmlns:a16="http://schemas.microsoft.com/office/drawing/2014/main" id="{8A137A39-A7A8-45F5-B5B3-26561EDEF509}"/>
                    </a:ext>
                  </a:extLst>
                </p14:cNvPr>
                <p14:cNvContentPartPr/>
                <p14:nvPr/>
              </p14:nvContentPartPr>
              <p14:xfrm>
                <a:off x="5803069" y="5550709"/>
                <a:ext cx="178200" cy="230040"/>
              </p14:xfrm>
            </p:contentPart>
          </mc:Choice>
          <mc:Fallback>
            <p:pic>
              <p:nvPicPr>
                <p:cNvPr id="264" name="Freihand 263">
                  <a:extLst>
                    <a:ext uri="{FF2B5EF4-FFF2-40B4-BE49-F238E27FC236}">
                      <a16:creationId xmlns:a16="http://schemas.microsoft.com/office/drawing/2014/main" id="{8A137A39-A7A8-45F5-B5B3-26561EDEF509}"/>
                    </a:ext>
                  </a:extLst>
                </p:cNvPr>
                <p:cNvPicPr/>
                <p:nvPr/>
              </p:nvPicPr>
              <p:blipFill>
                <a:blip r:embed="rId108"/>
                <a:stretch>
                  <a:fillRect/>
                </a:stretch>
              </p:blipFill>
              <p:spPr>
                <a:xfrm>
                  <a:off x="5794069" y="5542069"/>
                  <a:ext cx="195840" cy="247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09">
              <p14:nvContentPartPr>
                <p14:cNvPr id="265" name="Freihand 264">
                  <a:extLst>
                    <a:ext uri="{FF2B5EF4-FFF2-40B4-BE49-F238E27FC236}">
                      <a16:creationId xmlns:a16="http://schemas.microsoft.com/office/drawing/2014/main" id="{3EBAF83E-89E2-4E52-9BDB-6599532BCBAD}"/>
                    </a:ext>
                  </a:extLst>
                </p14:cNvPr>
                <p14:cNvContentPartPr/>
                <p14:nvPr/>
              </p14:nvContentPartPr>
              <p14:xfrm>
                <a:off x="6052549" y="5657269"/>
                <a:ext cx="89640" cy="131760"/>
              </p14:xfrm>
            </p:contentPart>
          </mc:Choice>
          <mc:Fallback>
            <p:pic>
              <p:nvPicPr>
                <p:cNvPr id="265" name="Freihand 264">
                  <a:extLst>
                    <a:ext uri="{FF2B5EF4-FFF2-40B4-BE49-F238E27FC236}">
                      <a16:creationId xmlns:a16="http://schemas.microsoft.com/office/drawing/2014/main" id="{3EBAF83E-89E2-4E52-9BDB-6599532BCBAD}"/>
                    </a:ext>
                  </a:extLst>
                </p:cNvPr>
                <p:cNvPicPr/>
                <p:nvPr/>
              </p:nvPicPr>
              <p:blipFill>
                <a:blip r:embed="rId110"/>
                <a:stretch>
                  <a:fillRect/>
                </a:stretch>
              </p:blipFill>
              <p:spPr>
                <a:xfrm>
                  <a:off x="6043909" y="5648629"/>
                  <a:ext cx="107280" cy="149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11">
              <p14:nvContentPartPr>
                <p14:cNvPr id="266" name="Freihand 265">
                  <a:extLst>
                    <a:ext uri="{FF2B5EF4-FFF2-40B4-BE49-F238E27FC236}">
                      <a16:creationId xmlns:a16="http://schemas.microsoft.com/office/drawing/2014/main" id="{04EB78F4-389C-4E68-87E5-A2E3A782982D}"/>
                    </a:ext>
                  </a:extLst>
                </p14:cNvPr>
                <p14:cNvContentPartPr/>
                <p14:nvPr/>
              </p14:nvContentPartPr>
              <p14:xfrm>
                <a:off x="6349909" y="5624869"/>
                <a:ext cx="223200" cy="191160"/>
              </p14:xfrm>
            </p:contentPart>
          </mc:Choice>
          <mc:Fallback>
            <p:pic>
              <p:nvPicPr>
                <p:cNvPr id="266" name="Freihand 265">
                  <a:extLst>
                    <a:ext uri="{FF2B5EF4-FFF2-40B4-BE49-F238E27FC236}">
                      <a16:creationId xmlns:a16="http://schemas.microsoft.com/office/drawing/2014/main" id="{04EB78F4-389C-4E68-87E5-A2E3A782982D}"/>
                    </a:ext>
                  </a:extLst>
                </p:cNvPr>
                <p:cNvPicPr/>
                <p:nvPr/>
              </p:nvPicPr>
              <p:blipFill>
                <a:blip r:embed="rId112"/>
                <a:stretch>
                  <a:fillRect/>
                </a:stretch>
              </p:blipFill>
              <p:spPr>
                <a:xfrm>
                  <a:off x="6340909" y="5616229"/>
                  <a:ext cx="240840" cy="208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13">
              <p14:nvContentPartPr>
                <p14:cNvPr id="267" name="Freihand 266">
                  <a:extLst>
                    <a:ext uri="{FF2B5EF4-FFF2-40B4-BE49-F238E27FC236}">
                      <a16:creationId xmlns:a16="http://schemas.microsoft.com/office/drawing/2014/main" id="{06586565-9999-4D4C-BD2D-8ACA97BB4EB4}"/>
                    </a:ext>
                  </a:extLst>
                </p14:cNvPr>
                <p14:cNvContentPartPr/>
                <p14:nvPr/>
              </p14:nvContentPartPr>
              <p14:xfrm>
                <a:off x="6338029" y="5570149"/>
                <a:ext cx="220320" cy="14400"/>
              </p14:xfrm>
            </p:contentPart>
          </mc:Choice>
          <mc:Fallback>
            <p:pic>
              <p:nvPicPr>
                <p:cNvPr id="267" name="Freihand 266">
                  <a:extLst>
                    <a:ext uri="{FF2B5EF4-FFF2-40B4-BE49-F238E27FC236}">
                      <a16:creationId xmlns:a16="http://schemas.microsoft.com/office/drawing/2014/main" id="{06586565-9999-4D4C-BD2D-8ACA97BB4EB4}"/>
                    </a:ext>
                  </a:extLst>
                </p:cNvPr>
                <p:cNvPicPr/>
                <p:nvPr/>
              </p:nvPicPr>
              <p:blipFill>
                <a:blip r:embed="rId114"/>
                <a:stretch>
                  <a:fillRect/>
                </a:stretch>
              </p:blipFill>
              <p:spPr>
                <a:xfrm>
                  <a:off x="6329029" y="5561509"/>
                  <a:ext cx="237960" cy="32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15">
              <p14:nvContentPartPr>
                <p14:cNvPr id="268" name="Freihand 267">
                  <a:extLst>
                    <a:ext uri="{FF2B5EF4-FFF2-40B4-BE49-F238E27FC236}">
                      <a16:creationId xmlns:a16="http://schemas.microsoft.com/office/drawing/2014/main" id="{C42C3276-7D50-43C2-83EB-639433867F5D}"/>
                    </a:ext>
                  </a:extLst>
                </p14:cNvPr>
                <p14:cNvContentPartPr/>
                <p14:nvPr/>
              </p14:nvContentPartPr>
              <p14:xfrm>
                <a:off x="6578509" y="5691109"/>
                <a:ext cx="154080" cy="104760"/>
              </p14:xfrm>
            </p:contentPart>
          </mc:Choice>
          <mc:Fallback>
            <p:pic>
              <p:nvPicPr>
                <p:cNvPr id="268" name="Freihand 267">
                  <a:extLst>
                    <a:ext uri="{FF2B5EF4-FFF2-40B4-BE49-F238E27FC236}">
                      <a16:creationId xmlns:a16="http://schemas.microsoft.com/office/drawing/2014/main" id="{C42C3276-7D50-43C2-83EB-639433867F5D}"/>
                    </a:ext>
                  </a:extLst>
                </p:cNvPr>
                <p:cNvPicPr/>
                <p:nvPr/>
              </p:nvPicPr>
              <p:blipFill>
                <a:blip r:embed="rId116"/>
                <a:stretch>
                  <a:fillRect/>
                </a:stretch>
              </p:blipFill>
              <p:spPr>
                <a:xfrm>
                  <a:off x="6569509" y="5682109"/>
                  <a:ext cx="171720" cy="122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17">
              <p14:nvContentPartPr>
                <p14:cNvPr id="269" name="Freihand 268">
                  <a:extLst>
                    <a:ext uri="{FF2B5EF4-FFF2-40B4-BE49-F238E27FC236}">
                      <a16:creationId xmlns:a16="http://schemas.microsoft.com/office/drawing/2014/main" id="{D9CE35DF-2CEA-4D3B-9F2D-9A63EC9B839C}"/>
                    </a:ext>
                  </a:extLst>
                </p14:cNvPr>
                <p14:cNvContentPartPr/>
                <p14:nvPr/>
              </p14:nvContentPartPr>
              <p14:xfrm>
                <a:off x="6817909" y="5624509"/>
                <a:ext cx="255240" cy="163080"/>
              </p14:xfrm>
            </p:contentPart>
          </mc:Choice>
          <mc:Fallback>
            <p:pic>
              <p:nvPicPr>
                <p:cNvPr id="269" name="Freihand 268">
                  <a:extLst>
                    <a:ext uri="{FF2B5EF4-FFF2-40B4-BE49-F238E27FC236}">
                      <a16:creationId xmlns:a16="http://schemas.microsoft.com/office/drawing/2014/main" id="{D9CE35DF-2CEA-4D3B-9F2D-9A63EC9B839C}"/>
                    </a:ext>
                  </a:extLst>
                </p:cNvPr>
                <p:cNvPicPr/>
                <p:nvPr/>
              </p:nvPicPr>
              <p:blipFill>
                <a:blip r:embed="rId118"/>
                <a:stretch>
                  <a:fillRect/>
                </a:stretch>
              </p:blipFill>
              <p:spPr>
                <a:xfrm>
                  <a:off x="6809269" y="5615509"/>
                  <a:ext cx="272880" cy="180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19">
              <p14:nvContentPartPr>
                <p14:cNvPr id="270" name="Freihand 269">
                  <a:extLst>
                    <a:ext uri="{FF2B5EF4-FFF2-40B4-BE49-F238E27FC236}">
                      <a16:creationId xmlns:a16="http://schemas.microsoft.com/office/drawing/2014/main" id="{2785B993-9FB4-4E32-8757-42E13A7B5C3E}"/>
                    </a:ext>
                  </a:extLst>
                </p14:cNvPr>
                <p14:cNvContentPartPr/>
                <p14:nvPr/>
              </p14:nvContentPartPr>
              <p14:xfrm>
                <a:off x="7083589" y="5663389"/>
                <a:ext cx="146160" cy="131040"/>
              </p14:xfrm>
            </p:contentPart>
          </mc:Choice>
          <mc:Fallback>
            <p:pic>
              <p:nvPicPr>
                <p:cNvPr id="270" name="Freihand 269">
                  <a:extLst>
                    <a:ext uri="{FF2B5EF4-FFF2-40B4-BE49-F238E27FC236}">
                      <a16:creationId xmlns:a16="http://schemas.microsoft.com/office/drawing/2014/main" id="{2785B993-9FB4-4E32-8757-42E13A7B5C3E}"/>
                    </a:ext>
                  </a:extLst>
                </p:cNvPr>
                <p:cNvPicPr/>
                <p:nvPr/>
              </p:nvPicPr>
              <p:blipFill>
                <a:blip r:embed="rId120"/>
                <a:stretch>
                  <a:fillRect/>
                </a:stretch>
              </p:blipFill>
              <p:spPr>
                <a:xfrm>
                  <a:off x="7074589" y="5654389"/>
                  <a:ext cx="163800" cy="148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21">
              <p14:nvContentPartPr>
                <p14:cNvPr id="271" name="Freihand 270">
                  <a:extLst>
                    <a:ext uri="{FF2B5EF4-FFF2-40B4-BE49-F238E27FC236}">
                      <a16:creationId xmlns:a16="http://schemas.microsoft.com/office/drawing/2014/main" id="{8925F15C-E48B-40EB-9BE7-434C71D494B5}"/>
                    </a:ext>
                  </a:extLst>
                </p14:cNvPr>
                <p14:cNvContentPartPr/>
                <p14:nvPr/>
              </p14:nvContentPartPr>
              <p14:xfrm>
                <a:off x="7255669" y="5543869"/>
                <a:ext cx="169200" cy="221040"/>
              </p14:xfrm>
            </p:contentPart>
          </mc:Choice>
          <mc:Fallback>
            <p:pic>
              <p:nvPicPr>
                <p:cNvPr id="271" name="Freihand 270">
                  <a:extLst>
                    <a:ext uri="{FF2B5EF4-FFF2-40B4-BE49-F238E27FC236}">
                      <a16:creationId xmlns:a16="http://schemas.microsoft.com/office/drawing/2014/main" id="{8925F15C-E48B-40EB-9BE7-434C71D494B5}"/>
                    </a:ext>
                  </a:extLst>
                </p:cNvPr>
                <p:cNvPicPr/>
                <p:nvPr/>
              </p:nvPicPr>
              <p:blipFill>
                <a:blip r:embed="rId122"/>
                <a:stretch>
                  <a:fillRect/>
                </a:stretch>
              </p:blipFill>
              <p:spPr>
                <a:xfrm>
                  <a:off x="7247029" y="5535229"/>
                  <a:ext cx="186840" cy="238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23">
              <p14:nvContentPartPr>
                <p14:cNvPr id="272" name="Freihand 271">
                  <a:extLst>
                    <a:ext uri="{FF2B5EF4-FFF2-40B4-BE49-F238E27FC236}">
                      <a16:creationId xmlns:a16="http://schemas.microsoft.com/office/drawing/2014/main" id="{A9EFDBFE-DBBD-41F5-97B3-80E27AD263E7}"/>
                    </a:ext>
                  </a:extLst>
                </p14:cNvPr>
                <p14:cNvContentPartPr/>
                <p14:nvPr/>
              </p14:nvContentPartPr>
              <p14:xfrm>
                <a:off x="7478509" y="5501029"/>
                <a:ext cx="236880" cy="244440"/>
              </p14:xfrm>
            </p:contentPart>
          </mc:Choice>
          <mc:Fallback>
            <p:pic>
              <p:nvPicPr>
                <p:cNvPr id="272" name="Freihand 271">
                  <a:extLst>
                    <a:ext uri="{FF2B5EF4-FFF2-40B4-BE49-F238E27FC236}">
                      <a16:creationId xmlns:a16="http://schemas.microsoft.com/office/drawing/2014/main" id="{A9EFDBFE-DBBD-41F5-97B3-80E27AD263E7}"/>
                    </a:ext>
                  </a:extLst>
                </p:cNvPr>
                <p:cNvPicPr/>
                <p:nvPr/>
              </p:nvPicPr>
              <p:blipFill>
                <a:blip r:embed="rId124"/>
                <a:stretch>
                  <a:fillRect/>
                </a:stretch>
              </p:blipFill>
              <p:spPr>
                <a:xfrm>
                  <a:off x="7469509" y="5492389"/>
                  <a:ext cx="254520" cy="262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25">
              <p14:nvContentPartPr>
                <p14:cNvPr id="273" name="Freihand 272">
                  <a:extLst>
                    <a:ext uri="{FF2B5EF4-FFF2-40B4-BE49-F238E27FC236}">
                      <a16:creationId xmlns:a16="http://schemas.microsoft.com/office/drawing/2014/main" id="{51E6369D-8485-43DE-A624-DBE5B79EBE24}"/>
                    </a:ext>
                  </a:extLst>
                </p14:cNvPr>
                <p14:cNvContentPartPr/>
                <p14:nvPr/>
              </p14:nvContentPartPr>
              <p14:xfrm>
                <a:off x="7674349" y="5481229"/>
                <a:ext cx="64440" cy="60840"/>
              </p14:xfrm>
            </p:contentPart>
          </mc:Choice>
          <mc:Fallback>
            <p:pic>
              <p:nvPicPr>
                <p:cNvPr id="273" name="Freihand 272">
                  <a:extLst>
                    <a:ext uri="{FF2B5EF4-FFF2-40B4-BE49-F238E27FC236}">
                      <a16:creationId xmlns:a16="http://schemas.microsoft.com/office/drawing/2014/main" id="{51E6369D-8485-43DE-A624-DBE5B79EBE24}"/>
                    </a:ext>
                  </a:extLst>
                </p:cNvPr>
                <p:cNvPicPr/>
                <p:nvPr/>
              </p:nvPicPr>
              <p:blipFill>
                <a:blip r:embed="rId126"/>
                <a:stretch>
                  <a:fillRect/>
                </a:stretch>
              </p:blipFill>
              <p:spPr>
                <a:xfrm>
                  <a:off x="7665709" y="5472229"/>
                  <a:ext cx="82080" cy="78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27">
              <p14:nvContentPartPr>
                <p14:cNvPr id="274" name="Freihand 273">
                  <a:extLst>
                    <a:ext uri="{FF2B5EF4-FFF2-40B4-BE49-F238E27FC236}">
                      <a16:creationId xmlns:a16="http://schemas.microsoft.com/office/drawing/2014/main" id="{25FD196B-F855-4CCB-83A3-28A9634C651C}"/>
                    </a:ext>
                  </a:extLst>
                </p14:cNvPr>
                <p14:cNvContentPartPr/>
                <p14:nvPr/>
              </p14:nvContentPartPr>
              <p14:xfrm>
                <a:off x="7736989" y="5592109"/>
                <a:ext cx="272160" cy="129960"/>
              </p14:xfrm>
            </p:contentPart>
          </mc:Choice>
          <mc:Fallback>
            <p:pic>
              <p:nvPicPr>
                <p:cNvPr id="274" name="Freihand 273">
                  <a:extLst>
                    <a:ext uri="{FF2B5EF4-FFF2-40B4-BE49-F238E27FC236}">
                      <a16:creationId xmlns:a16="http://schemas.microsoft.com/office/drawing/2014/main" id="{25FD196B-F855-4CCB-83A3-28A9634C651C}"/>
                    </a:ext>
                  </a:extLst>
                </p:cNvPr>
                <p:cNvPicPr/>
                <p:nvPr/>
              </p:nvPicPr>
              <p:blipFill>
                <a:blip r:embed="rId128"/>
                <a:stretch>
                  <a:fillRect/>
                </a:stretch>
              </p:blipFill>
              <p:spPr>
                <a:xfrm>
                  <a:off x="7727989" y="5583109"/>
                  <a:ext cx="289800" cy="147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29">
              <p14:nvContentPartPr>
                <p14:cNvPr id="275" name="Freihand 274">
                  <a:extLst>
                    <a:ext uri="{FF2B5EF4-FFF2-40B4-BE49-F238E27FC236}">
                      <a16:creationId xmlns:a16="http://schemas.microsoft.com/office/drawing/2014/main" id="{487920BD-FBCE-486B-901D-08BCC59A372F}"/>
                    </a:ext>
                  </a:extLst>
                </p14:cNvPr>
                <p14:cNvContentPartPr/>
                <p14:nvPr/>
              </p14:nvContentPartPr>
              <p14:xfrm>
                <a:off x="8061709" y="5622349"/>
                <a:ext cx="245880" cy="113040"/>
              </p14:xfrm>
            </p:contentPart>
          </mc:Choice>
          <mc:Fallback>
            <p:pic>
              <p:nvPicPr>
                <p:cNvPr id="275" name="Freihand 274">
                  <a:extLst>
                    <a:ext uri="{FF2B5EF4-FFF2-40B4-BE49-F238E27FC236}">
                      <a16:creationId xmlns:a16="http://schemas.microsoft.com/office/drawing/2014/main" id="{487920BD-FBCE-486B-901D-08BCC59A372F}"/>
                    </a:ext>
                  </a:extLst>
                </p:cNvPr>
                <p:cNvPicPr/>
                <p:nvPr/>
              </p:nvPicPr>
              <p:blipFill>
                <a:blip r:embed="rId130"/>
                <a:stretch>
                  <a:fillRect/>
                </a:stretch>
              </p:blipFill>
              <p:spPr>
                <a:xfrm>
                  <a:off x="8053069" y="5613349"/>
                  <a:ext cx="263520" cy="130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31">
              <p14:nvContentPartPr>
                <p14:cNvPr id="290" name="Freihand 289">
                  <a:extLst>
                    <a:ext uri="{FF2B5EF4-FFF2-40B4-BE49-F238E27FC236}">
                      <a16:creationId xmlns:a16="http://schemas.microsoft.com/office/drawing/2014/main" id="{04370E86-4323-480A-97ED-86BDA9FA2708}"/>
                    </a:ext>
                  </a:extLst>
                </p14:cNvPr>
                <p14:cNvContentPartPr/>
                <p14:nvPr/>
              </p14:nvContentPartPr>
              <p14:xfrm>
                <a:off x="7045429" y="5822149"/>
                <a:ext cx="8640" cy="5400"/>
              </p14:xfrm>
            </p:contentPart>
          </mc:Choice>
          <mc:Fallback>
            <p:pic>
              <p:nvPicPr>
                <p:cNvPr id="290" name="Freihand 289">
                  <a:extLst>
                    <a:ext uri="{FF2B5EF4-FFF2-40B4-BE49-F238E27FC236}">
                      <a16:creationId xmlns:a16="http://schemas.microsoft.com/office/drawing/2014/main" id="{04370E86-4323-480A-97ED-86BDA9FA2708}"/>
                    </a:ext>
                  </a:extLst>
                </p:cNvPr>
                <p:cNvPicPr/>
                <p:nvPr/>
              </p:nvPicPr>
              <p:blipFill>
                <a:blip r:embed="rId132"/>
                <a:stretch>
                  <a:fillRect/>
                </a:stretch>
              </p:blipFill>
              <p:spPr>
                <a:xfrm>
                  <a:off x="7036429" y="5813149"/>
                  <a:ext cx="26280" cy="23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33">
              <p14:nvContentPartPr>
                <p14:cNvPr id="304" name="Freihand 303">
                  <a:extLst>
                    <a:ext uri="{FF2B5EF4-FFF2-40B4-BE49-F238E27FC236}">
                      <a16:creationId xmlns:a16="http://schemas.microsoft.com/office/drawing/2014/main" id="{56767029-3843-41D4-948E-6C511FF1A812}"/>
                    </a:ext>
                  </a:extLst>
                </p14:cNvPr>
                <p14:cNvContentPartPr/>
                <p14:nvPr/>
              </p14:nvContentPartPr>
              <p14:xfrm>
                <a:off x="4815949" y="6523429"/>
                <a:ext cx="383760" cy="146520"/>
              </p14:xfrm>
            </p:contentPart>
          </mc:Choice>
          <mc:Fallback>
            <p:pic>
              <p:nvPicPr>
                <p:cNvPr id="304" name="Freihand 303">
                  <a:extLst>
                    <a:ext uri="{FF2B5EF4-FFF2-40B4-BE49-F238E27FC236}">
                      <a16:creationId xmlns:a16="http://schemas.microsoft.com/office/drawing/2014/main" id="{56767029-3843-41D4-948E-6C511FF1A812}"/>
                    </a:ext>
                  </a:extLst>
                </p:cNvPr>
                <p:cNvPicPr/>
                <p:nvPr/>
              </p:nvPicPr>
              <p:blipFill>
                <a:blip r:embed="rId134"/>
                <a:stretch>
                  <a:fillRect/>
                </a:stretch>
              </p:blipFill>
              <p:spPr>
                <a:xfrm>
                  <a:off x="4806949" y="6514429"/>
                  <a:ext cx="401400" cy="164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35">
              <p14:nvContentPartPr>
                <p14:cNvPr id="305" name="Freihand 304">
                  <a:extLst>
                    <a:ext uri="{FF2B5EF4-FFF2-40B4-BE49-F238E27FC236}">
                      <a16:creationId xmlns:a16="http://schemas.microsoft.com/office/drawing/2014/main" id="{A74F296F-1881-44C5-BE20-A0BBC12FE436}"/>
                    </a:ext>
                  </a:extLst>
                </p14:cNvPr>
                <p14:cNvContentPartPr/>
                <p14:nvPr/>
              </p14:nvContentPartPr>
              <p14:xfrm>
                <a:off x="5203669" y="6398869"/>
                <a:ext cx="159120" cy="212760"/>
              </p14:xfrm>
            </p:contentPart>
          </mc:Choice>
          <mc:Fallback>
            <p:pic>
              <p:nvPicPr>
                <p:cNvPr id="305" name="Freihand 304">
                  <a:extLst>
                    <a:ext uri="{FF2B5EF4-FFF2-40B4-BE49-F238E27FC236}">
                      <a16:creationId xmlns:a16="http://schemas.microsoft.com/office/drawing/2014/main" id="{A74F296F-1881-44C5-BE20-A0BBC12FE436}"/>
                    </a:ext>
                  </a:extLst>
                </p:cNvPr>
                <p:cNvPicPr/>
                <p:nvPr/>
              </p:nvPicPr>
              <p:blipFill>
                <a:blip r:embed="rId136"/>
                <a:stretch>
                  <a:fillRect/>
                </a:stretch>
              </p:blipFill>
              <p:spPr>
                <a:xfrm>
                  <a:off x="5194669" y="6390229"/>
                  <a:ext cx="176760" cy="230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37">
              <p14:nvContentPartPr>
                <p14:cNvPr id="306" name="Freihand 305">
                  <a:extLst>
                    <a:ext uri="{FF2B5EF4-FFF2-40B4-BE49-F238E27FC236}">
                      <a16:creationId xmlns:a16="http://schemas.microsoft.com/office/drawing/2014/main" id="{0CACCDE2-E8FD-4963-BD45-4D78A0E246F6}"/>
                    </a:ext>
                  </a:extLst>
                </p14:cNvPr>
                <p14:cNvContentPartPr/>
                <p14:nvPr/>
              </p14:nvContentPartPr>
              <p14:xfrm>
                <a:off x="5408869" y="6342709"/>
                <a:ext cx="145800" cy="117720"/>
              </p14:xfrm>
            </p:contentPart>
          </mc:Choice>
          <mc:Fallback>
            <p:pic>
              <p:nvPicPr>
                <p:cNvPr id="306" name="Freihand 305">
                  <a:extLst>
                    <a:ext uri="{FF2B5EF4-FFF2-40B4-BE49-F238E27FC236}">
                      <a16:creationId xmlns:a16="http://schemas.microsoft.com/office/drawing/2014/main" id="{0CACCDE2-E8FD-4963-BD45-4D78A0E246F6}"/>
                    </a:ext>
                  </a:extLst>
                </p:cNvPr>
                <p:cNvPicPr/>
                <p:nvPr/>
              </p:nvPicPr>
              <p:blipFill>
                <a:blip r:embed="rId138"/>
                <a:stretch>
                  <a:fillRect/>
                </a:stretch>
              </p:blipFill>
              <p:spPr>
                <a:xfrm>
                  <a:off x="5399869" y="6334069"/>
                  <a:ext cx="163440" cy="135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39">
              <p14:nvContentPartPr>
                <p14:cNvPr id="298" name="Freihand 297">
                  <a:extLst>
                    <a:ext uri="{FF2B5EF4-FFF2-40B4-BE49-F238E27FC236}">
                      <a16:creationId xmlns:a16="http://schemas.microsoft.com/office/drawing/2014/main" id="{F878A7E8-5237-4F91-9170-0C85E72B0A28}"/>
                    </a:ext>
                  </a:extLst>
                </p14:cNvPr>
                <p14:cNvContentPartPr/>
                <p14:nvPr/>
              </p14:nvContentPartPr>
              <p14:xfrm>
                <a:off x="2935309" y="6435589"/>
                <a:ext cx="195120" cy="255960"/>
              </p14:xfrm>
            </p:contentPart>
          </mc:Choice>
          <mc:Fallback>
            <p:pic>
              <p:nvPicPr>
                <p:cNvPr id="298" name="Freihand 297">
                  <a:extLst>
                    <a:ext uri="{FF2B5EF4-FFF2-40B4-BE49-F238E27FC236}">
                      <a16:creationId xmlns:a16="http://schemas.microsoft.com/office/drawing/2014/main" id="{F878A7E8-5237-4F91-9170-0C85E72B0A28}"/>
                    </a:ext>
                  </a:extLst>
                </p:cNvPr>
                <p:cNvPicPr/>
                <p:nvPr/>
              </p:nvPicPr>
              <p:blipFill>
                <a:blip r:embed="rId140"/>
                <a:stretch>
                  <a:fillRect/>
                </a:stretch>
              </p:blipFill>
              <p:spPr>
                <a:xfrm>
                  <a:off x="2926669" y="6426589"/>
                  <a:ext cx="212760" cy="273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41">
              <p14:nvContentPartPr>
                <p14:cNvPr id="299" name="Freihand 298">
                  <a:extLst>
                    <a:ext uri="{FF2B5EF4-FFF2-40B4-BE49-F238E27FC236}">
                      <a16:creationId xmlns:a16="http://schemas.microsoft.com/office/drawing/2014/main" id="{44F3A766-0F5C-4DF7-A8F1-76597474EB9D}"/>
                    </a:ext>
                  </a:extLst>
                </p14:cNvPr>
                <p14:cNvContentPartPr/>
                <p14:nvPr/>
              </p14:nvContentPartPr>
              <p14:xfrm>
                <a:off x="3251749" y="6500029"/>
                <a:ext cx="129960" cy="170640"/>
              </p14:xfrm>
            </p:contentPart>
          </mc:Choice>
          <mc:Fallback>
            <p:pic>
              <p:nvPicPr>
                <p:cNvPr id="299" name="Freihand 298">
                  <a:extLst>
                    <a:ext uri="{FF2B5EF4-FFF2-40B4-BE49-F238E27FC236}">
                      <a16:creationId xmlns:a16="http://schemas.microsoft.com/office/drawing/2014/main" id="{44F3A766-0F5C-4DF7-A8F1-76597474EB9D}"/>
                    </a:ext>
                  </a:extLst>
                </p:cNvPr>
                <p:cNvPicPr/>
                <p:nvPr/>
              </p:nvPicPr>
              <p:blipFill>
                <a:blip r:embed="rId142"/>
                <a:stretch>
                  <a:fillRect/>
                </a:stretch>
              </p:blipFill>
              <p:spPr>
                <a:xfrm>
                  <a:off x="3243109" y="6491389"/>
                  <a:ext cx="147600" cy="188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43">
              <p14:nvContentPartPr>
                <p14:cNvPr id="300" name="Freihand 299">
                  <a:extLst>
                    <a:ext uri="{FF2B5EF4-FFF2-40B4-BE49-F238E27FC236}">
                      <a16:creationId xmlns:a16="http://schemas.microsoft.com/office/drawing/2014/main" id="{7516AADD-0560-4FBF-B96E-189F50D0E3F1}"/>
                    </a:ext>
                  </a:extLst>
                </p14:cNvPr>
                <p14:cNvContentPartPr/>
                <p14:nvPr/>
              </p14:nvContentPartPr>
              <p14:xfrm>
                <a:off x="3441829" y="6535669"/>
                <a:ext cx="383040" cy="154440"/>
              </p14:xfrm>
            </p:contentPart>
          </mc:Choice>
          <mc:Fallback>
            <p:pic>
              <p:nvPicPr>
                <p:cNvPr id="300" name="Freihand 299">
                  <a:extLst>
                    <a:ext uri="{FF2B5EF4-FFF2-40B4-BE49-F238E27FC236}">
                      <a16:creationId xmlns:a16="http://schemas.microsoft.com/office/drawing/2014/main" id="{7516AADD-0560-4FBF-B96E-189F50D0E3F1}"/>
                    </a:ext>
                  </a:extLst>
                </p:cNvPr>
                <p:cNvPicPr/>
                <p:nvPr/>
              </p:nvPicPr>
              <p:blipFill>
                <a:blip r:embed="rId144"/>
                <a:stretch>
                  <a:fillRect/>
                </a:stretch>
              </p:blipFill>
              <p:spPr>
                <a:xfrm>
                  <a:off x="3433189" y="6527029"/>
                  <a:ext cx="400680" cy="172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45">
              <p14:nvContentPartPr>
                <p14:cNvPr id="301" name="Freihand 300">
                  <a:extLst>
                    <a:ext uri="{FF2B5EF4-FFF2-40B4-BE49-F238E27FC236}">
                      <a16:creationId xmlns:a16="http://schemas.microsoft.com/office/drawing/2014/main" id="{E99C7B66-3E7C-4CD3-BA0D-DEFD56B80D93}"/>
                    </a:ext>
                  </a:extLst>
                </p14:cNvPr>
                <p14:cNvContentPartPr/>
                <p14:nvPr/>
              </p14:nvContentPartPr>
              <p14:xfrm>
                <a:off x="3878149" y="6474109"/>
                <a:ext cx="399960" cy="206640"/>
              </p14:xfrm>
            </p:contentPart>
          </mc:Choice>
          <mc:Fallback>
            <p:pic>
              <p:nvPicPr>
                <p:cNvPr id="301" name="Freihand 300">
                  <a:extLst>
                    <a:ext uri="{FF2B5EF4-FFF2-40B4-BE49-F238E27FC236}">
                      <a16:creationId xmlns:a16="http://schemas.microsoft.com/office/drawing/2014/main" id="{E99C7B66-3E7C-4CD3-BA0D-DEFD56B80D93}"/>
                    </a:ext>
                  </a:extLst>
                </p:cNvPr>
                <p:cNvPicPr/>
                <p:nvPr/>
              </p:nvPicPr>
              <p:blipFill>
                <a:blip r:embed="rId146"/>
                <a:stretch>
                  <a:fillRect/>
                </a:stretch>
              </p:blipFill>
              <p:spPr>
                <a:xfrm>
                  <a:off x="3869149" y="6465469"/>
                  <a:ext cx="417600" cy="224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47">
              <p14:nvContentPartPr>
                <p14:cNvPr id="302" name="Freihand 301">
                  <a:extLst>
                    <a:ext uri="{FF2B5EF4-FFF2-40B4-BE49-F238E27FC236}">
                      <a16:creationId xmlns:a16="http://schemas.microsoft.com/office/drawing/2014/main" id="{2BDB11C1-A28F-4078-9B88-35B058F52087}"/>
                    </a:ext>
                  </a:extLst>
                </p14:cNvPr>
                <p14:cNvContentPartPr/>
                <p14:nvPr/>
              </p14:nvContentPartPr>
              <p14:xfrm>
                <a:off x="4141309" y="6478069"/>
                <a:ext cx="11160" cy="13320"/>
              </p14:xfrm>
            </p:contentPart>
          </mc:Choice>
          <mc:Fallback>
            <p:pic>
              <p:nvPicPr>
                <p:cNvPr id="302" name="Freihand 301">
                  <a:extLst>
                    <a:ext uri="{FF2B5EF4-FFF2-40B4-BE49-F238E27FC236}">
                      <a16:creationId xmlns:a16="http://schemas.microsoft.com/office/drawing/2014/main" id="{2BDB11C1-A28F-4078-9B88-35B058F52087}"/>
                    </a:ext>
                  </a:extLst>
                </p:cNvPr>
                <p:cNvPicPr/>
                <p:nvPr/>
              </p:nvPicPr>
              <p:blipFill>
                <a:blip r:embed="rId148"/>
                <a:stretch>
                  <a:fillRect/>
                </a:stretch>
              </p:blipFill>
              <p:spPr>
                <a:xfrm>
                  <a:off x="4132669" y="6469069"/>
                  <a:ext cx="28800" cy="30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49">
              <p14:nvContentPartPr>
                <p14:cNvPr id="303" name="Freihand 302">
                  <a:extLst>
                    <a:ext uri="{FF2B5EF4-FFF2-40B4-BE49-F238E27FC236}">
                      <a16:creationId xmlns:a16="http://schemas.microsoft.com/office/drawing/2014/main" id="{17858494-C8BB-47DC-9E93-0FAA855A4C81}"/>
                    </a:ext>
                  </a:extLst>
                </p14:cNvPr>
                <p14:cNvContentPartPr/>
                <p14:nvPr/>
              </p14:nvContentPartPr>
              <p14:xfrm>
                <a:off x="4393669" y="6565189"/>
                <a:ext cx="152640" cy="222480"/>
              </p14:xfrm>
            </p:contentPart>
          </mc:Choice>
          <mc:Fallback>
            <p:pic>
              <p:nvPicPr>
                <p:cNvPr id="303" name="Freihand 302">
                  <a:extLst>
                    <a:ext uri="{FF2B5EF4-FFF2-40B4-BE49-F238E27FC236}">
                      <a16:creationId xmlns:a16="http://schemas.microsoft.com/office/drawing/2014/main" id="{17858494-C8BB-47DC-9E93-0FAA855A4C81}"/>
                    </a:ext>
                  </a:extLst>
                </p:cNvPr>
                <p:cNvPicPr/>
                <p:nvPr/>
              </p:nvPicPr>
              <p:blipFill>
                <a:blip r:embed="rId150"/>
                <a:stretch>
                  <a:fillRect/>
                </a:stretch>
              </p:blipFill>
              <p:spPr>
                <a:xfrm>
                  <a:off x="4385029" y="6556189"/>
                  <a:ext cx="170280" cy="240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51">
              <p14:nvContentPartPr>
                <p14:cNvPr id="307" name="Freihand 306">
                  <a:extLst>
                    <a:ext uri="{FF2B5EF4-FFF2-40B4-BE49-F238E27FC236}">
                      <a16:creationId xmlns:a16="http://schemas.microsoft.com/office/drawing/2014/main" id="{DD873031-4947-40B0-9904-8E41D5616244}"/>
                    </a:ext>
                  </a:extLst>
                </p14:cNvPr>
                <p14:cNvContentPartPr/>
                <p14:nvPr/>
              </p14:nvContentPartPr>
              <p14:xfrm>
                <a:off x="2888869" y="6245869"/>
                <a:ext cx="60480" cy="132480"/>
              </p14:xfrm>
            </p:contentPart>
          </mc:Choice>
          <mc:Fallback>
            <p:pic>
              <p:nvPicPr>
                <p:cNvPr id="307" name="Freihand 306">
                  <a:extLst>
                    <a:ext uri="{FF2B5EF4-FFF2-40B4-BE49-F238E27FC236}">
                      <a16:creationId xmlns:a16="http://schemas.microsoft.com/office/drawing/2014/main" id="{DD873031-4947-40B0-9904-8E41D5616244}"/>
                    </a:ext>
                  </a:extLst>
                </p:cNvPr>
                <p:cNvPicPr/>
                <p:nvPr/>
              </p:nvPicPr>
              <p:blipFill>
                <a:blip r:embed="rId152"/>
                <a:stretch>
                  <a:fillRect/>
                </a:stretch>
              </p:blipFill>
              <p:spPr>
                <a:xfrm>
                  <a:off x="2879869" y="6236869"/>
                  <a:ext cx="78120" cy="150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53">
              <p14:nvContentPartPr>
                <p14:cNvPr id="310" name="Freihand 309">
                  <a:extLst>
                    <a:ext uri="{FF2B5EF4-FFF2-40B4-BE49-F238E27FC236}">
                      <a16:creationId xmlns:a16="http://schemas.microsoft.com/office/drawing/2014/main" id="{B2733170-DB01-4C18-A4EF-853BA35DC4C1}"/>
                    </a:ext>
                  </a:extLst>
                </p14:cNvPr>
                <p14:cNvContentPartPr/>
                <p14:nvPr/>
              </p14:nvContentPartPr>
              <p14:xfrm>
                <a:off x="2639389" y="6128509"/>
                <a:ext cx="3480840" cy="788400"/>
              </p14:xfrm>
            </p:contentPart>
          </mc:Choice>
          <mc:Fallback>
            <p:pic>
              <p:nvPicPr>
                <p:cNvPr id="310" name="Freihand 309">
                  <a:extLst>
                    <a:ext uri="{FF2B5EF4-FFF2-40B4-BE49-F238E27FC236}">
                      <a16:creationId xmlns:a16="http://schemas.microsoft.com/office/drawing/2014/main" id="{B2733170-DB01-4C18-A4EF-853BA35DC4C1}"/>
                    </a:ext>
                  </a:extLst>
                </p:cNvPr>
                <p:cNvPicPr/>
                <p:nvPr/>
              </p:nvPicPr>
              <p:blipFill>
                <a:blip r:embed="rId154"/>
                <a:stretch>
                  <a:fillRect/>
                </a:stretch>
              </p:blipFill>
              <p:spPr>
                <a:xfrm>
                  <a:off x="2630749" y="6119869"/>
                  <a:ext cx="3498480" cy="80604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318" name="Gruppieren 317">
            <a:extLst>
              <a:ext uri="{FF2B5EF4-FFF2-40B4-BE49-F238E27FC236}">
                <a16:creationId xmlns:a16="http://schemas.microsoft.com/office/drawing/2014/main" id="{A2E26B17-70D2-49A4-BBB9-6C4FD1A023EC}"/>
              </a:ext>
            </a:extLst>
          </p:cNvPr>
          <p:cNvGrpSpPr/>
          <p:nvPr/>
        </p:nvGrpSpPr>
        <p:grpSpPr>
          <a:xfrm>
            <a:off x="1180669" y="373189"/>
            <a:ext cx="10791360" cy="4852440"/>
            <a:chOff x="1180669" y="373189"/>
            <a:chExt cx="10791360" cy="485244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155">
              <p14:nvContentPartPr>
                <p14:cNvPr id="36" name="Freihand 35">
                  <a:extLst>
                    <a:ext uri="{FF2B5EF4-FFF2-40B4-BE49-F238E27FC236}">
                      <a16:creationId xmlns:a16="http://schemas.microsoft.com/office/drawing/2014/main" id="{D74B2E5D-AFD4-4BB2-8804-43505A4A5BD0}"/>
                    </a:ext>
                  </a:extLst>
                </p14:cNvPr>
                <p14:cNvContentPartPr/>
                <p14:nvPr/>
              </p14:nvContentPartPr>
              <p14:xfrm>
                <a:off x="1180669" y="1760629"/>
                <a:ext cx="1282680" cy="92160"/>
              </p14:xfrm>
            </p:contentPart>
          </mc:Choice>
          <mc:Fallback>
            <p:pic>
              <p:nvPicPr>
                <p:cNvPr id="36" name="Freihand 35">
                  <a:extLst>
                    <a:ext uri="{FF2B5EF4-FFF2-40B4-BE49-F238E27FC236}">
                      <a16:creationId xmlns:a16="http://schemas.microsoft.com/office/drawing/2014/main" id="{D74B2E5D-AFD4-4BB2-8804-43505A4A5BD0}"/>
                    </a:ext>
                  </a:extLst>
                </p:cNvPr>
                <p:cNvPicPr/>
                <p:nvPr/>
              </p:nvPicPr>
              <p:blipFill>
                <a:blip r:embed="rId156"/>
                <a:stretch>
                  <a:fillRect/>
                </a:stretch>
              </p:blipFill>
              <p:spPr>
                <a:xfrm>
                  <a:off x="1172029" y="1751629"/>
                  <a:ext cx="1300320" cy="109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57">
              <p14:nvContentPartPr>
                <p14:cNvPr id="5" name="Freihand 4">
                  <a:extLst>
                    <a:ext uri="{FF2B5EF4-FFF2-40B4-BE49-F238E27FC236}">
                      <a16:creationId xmlns:a16="http://schemas.microsoft.com/office/drawing/2014/main" id="{9BF5D5DE-1588-4016-8DC0-CEAD49218E07}"/>
                    </a:ext>
                  </a:extLst>
                </p14:cNvPr>
                <p14:cNvContentPartPr/>
                <p14:nvPr/>
              </p14:nvContentPartPr>
              <p14:xfrm>
                <a:off x="2670349" y="958909"/>
                <a:ext cx="2381040" cy="1790640"/>
              </p14:xfrm>
            </p:contentPart>
          </mc:Choice>
          <mc:Fallback>
            <p:pic>
              <p:nvPicPr>
                <p:cNvPr id="5" name="Freihand 4">
                  <a:extLst>
                    <a:ext uri="{FF2B5EF4-FFF2-40B4-BE49-F238E27FC236}">
                      <a16:creationId xmlns:a16="http://schemas.microsoft.com/office/drawing/2014/main" id="{9BF5D5DE-1588-4016-8DC0-CEAD49218E07}"/>
                    </a:ext>
                  </a:extLst>
                </p:cNvPr>
                <p:cNvPicPr/>
                <p:nvPr/>
              </p:nvPicPr>
              <p:blipFill>
                <a:blip r:embed="rId158"/>
                <a:stretch>
                  <a:fillRect/>
                </a:stretch>
              </p:blipFill>
              <p:spPr>
                <a:xfrm>
                  <a:off x="2661349" y="949909"/>
                  <a:ext cx="2398680" cy="1808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59">
              <p14:nvContentPartPr>
                <p14:cNvPr id="7" name="Freihand 6">
                  <a:extLst>
                    <a:ext uri="{FF2B5EF4-FFF2-40B4-BE49-F238E27FC236}">
                      <a16:creationId xmlns:a16="http://schemas.microsoft.com/office/drawing/2014/main" id="{77CD4736-8228-4A6B-9E01-BD946AE6194B}"/>
                    </a:ext>
                  </a:extLst>
                </p14:cNvPr>
                <p14:cNvContentPartPr/>
                <p14:nvPr/>
              </p14:nvContentPartPr>
              <p14:xfrm>
                <a:off x="2733709" y="628069"/>
                <a:ext cx="15840" cy="209880"/>
              </p14:xfrm>
            </p:contentPart>
          </mc:Choice>
          <mc:Fallback>
            <p:pic>
              <p:nvPicPr>
                <p:cNvPr id="7" name="Freihand 6">
                  <a:extLst>
                    <a:ext uri="{FF2B5EF4-FFF2-40B4-BE49-F238E27FC236}">
                      <a16:creationId xmlns:a16="http://schemas.microsoft.com/office/drawing/2014/main" id="{77CD4736-8228-4A6B-9E01-BD946AE6194B}"/>
                    </a:ext>
                  </a:extLst>
                </p:cNvPr>
                <p:cNvPicPr/>
                <p:nvPr/>
              </p:nvPicPr>
              <p:blipFill>
                <a:blip r:embed="rId160"/>
                <a:stretch>
                  <a:fillRect/>
                </a:stretch>
              </p:blipFill>
              <p:spPr>
                <a:xfrm>
                  <a:off x="2725069" y="619069"/>
                  <a:ext cx="33480" cy="227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61">
              <p14:nvContentPartPr>
                <p14:cNvPr id="15" name="Freihand 14">
                  <a:extLst>
                    <a:ext uri="{FF2B5EF4-FFF2-40B4-BE49-F238E27FC236}">
                      <a16:creationId xmlns:a16="http://schemas.microsoft.com/office/drawing/2014/main" id="{BB26466D-BE3A-411B-80F5-F2D6B0E84753}"/>
                    </a:ext>
                  </a:extLst>
                </p14:cNvPr>
                <p14:cNvContentPartPr/>
                <p14:nvPr/>
              </p14:nvContentPartPr>
              <p14:xfrm>
                <a:off x="2811829" y="584869"/>
                <a:ext cx="156600" cy="210600"/>
              </p14:xfrm>
            </p:contentPart>
          </mc:Choice>
          <mc:Fallback>
            <p:pic>
              <p:nvPicPr>
                <p:cNvPr id="15" name="Freihand 14">
                  <a:extLst>
                    <a:ext uri="{FF2B5EF4-FFF2-40B4-BE49-F238E27FC236}">
                      <a16:creationId xmlns:a16="http://schemas.microsoft.com/office/drawing/2014/main" id="{BB26466D-BE3A-411B-80F5-F2D6B0E84753}"/>
                    </a:ext>
                  </a:extLst>
                </p:cNvPr>
                <p:cNvPicPr/>
                <p:nvPr/>
              </p:nvPicPr>
              <p:blipFill>
                <a:blip r:embed="rId162"/>
                <a:stretch>
                  <a:fillRect/>
                </a:stretch>
              </p:blipFill>
              <p:spPr>
                <a:xfrm>
                  <a:off x="2803189" y="576229"/>
                  <a:ext cx="174240" cy="228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63">
              <p14:nvContentPartPr>
                <p14:cNvPr id="18" name="Freihand 17">
                  <a:extLst>
                    <a:ext uri="{FF2B5EF4-FFF2-40B4-BE49-F238E27FC236}">
                      <a16:creationId xmlns:a16="http://schemas.microsoft.com/office/drawing/2014/main" id="{B669A85E-7C64-4F25-8EA4-491BB5465401}"/>
                    </a:ext>
                  </a:extLst>
                </p14:cNvPr>
                <p14:cNvContentPartPr/>
                <p14:nvPr/>
              </p14:nvContentPartPr>
              <p14:xfrm>
                <a:off x="3072109" y="476869"/>
                <a:ext cx="118440" cy="318960"/>
              </p14:xfrm>
            </p:contentPart>
          </mc:Choice>
          <mc:Fallback>
            <p:pic>
              <p:nvPicPr>
                <p:cNvPr id="18" name="Freihand 17">
                  <a:extLst>
                    <a:ext uri="{FF2B5EF4-FFF2-40B4-BE49-F238E27FC236}">
                      <a16:creationId xmlns:a16="http://schemas.microsoft.com/office/drawing/2014/main" id="{B669A85E-7C64-4F25-8EA4-491BB5465401}"/>
                    </a:ext>
                  </a:extLst>
                </p:cNvPr>
                <p:cNvPicPr/>
                <p:nvPr/>
              </p:nvPicPr>
              <p:blipFill>
                <a:blip r:embed="rId164"/>
                <a:stretch>
                  <a:fillRect/>
                </a:stretch>
              </p:blipFill>
              <p:spPr>
                <a:xfrm>
                  <a:off x="3063109" y="468229"/>
                  <a:ext cx="136080" cy="336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65">
              <p14:nvContentPartPr>
                <p14:cNvPr id="20" name="Freihand 19">
                  <a:extLst>
                    <a:ext uri="{FF2B5EF4-FFF2-40B4-BE49-F238E27FC236}">
                      <a16:creationId xmlns:a16="http://schemas.microsoft.com/office/drawing/2014/main" id="{F1883E47-D2DB-48EF-A7F9-DC5AB2E4FE50}"/>
                    </a:ext>
                  </a:extLst>
                </p14:cNvPr>
                <p14:cNvContentPartPr/>
                <p14:nvPr/>
              </p14:nvContentPartPr>
              <p14:xfrm>
                <a:off x="3225829" y="512509"/>
                <a:ext cx="164520" cy="273600"/>
              </p14:xfrm>
            </p:contentPart>
          </mc:Choice>
          <mc:Fallback>
            <p:pic>
              <p:nvPicPr>
                <p:cNvPr id="20" name="Freihand 19">
                  <a:extLst>
                    <a:ext uri="{FF2B5EF4-FFF2-40B4-BE49-F238E27FC236}">
                      <a16:creationId xmlns:a16="http://schemas.microsoft.com/office/drawing/2014/main" id="{F1883E47-D2DB-48EF-A7F9-DC5AB2E4FE50}"/>
                    </a:ext>
                  </a:extLst>
                </p:cNvPr>
                <p:cNvPicPr/>
                <p:nvPr/>
              </p:nvPicPr>
              <p:blipFill>
                <a:blip r:embed="rId166"/>
                <a:stretch>
                  <a:fillRect/>
                </a:stretch>
              </p:blipFill>
              <p:spPr>
                <a:xfrm>
                  <a:off x="3216829" y="503509"/>
                  <a:ext cx="182160" cy="291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67">
              <p14:nvContentPartPr>
                <p14:cNvPr id="24" name="Freihand 23">
                  <a:extLst>
                    <a:ext uri="{FF2B5EF4-FFF2-40B4-BE49-F238E27FC236}">
                      <a16:creationId xmlns:a16="http://schemas.microsoft.com/office/drawing/2014/main" id="{6A53E64C-4602-4CB7-A3C9-FB88D548C2BD}"/>
                    </a:ext>
                  </a:extLst>
                </p14:cNvPr>
                <p14:cNvContentPartPr/>
                <p14:nvPr/>
              </p14:nvContentPartPr>
              <p14:xfrm>
                <a:off x="3539389" y="554989"/>
                <a:ext cx="44640" cy="189720"/>
              </p14:xfrm>
            </p:contentPart>
          </mc:Choice>
          <mc:Fallback>
            <p:pic>
              <p:nvPicPr>
                <p:cNvPr id="24" name="Freihand 23">
                  <a:extLst>
                    <a:ext uri="{FF2B5EF4-FFF2-40B4-BE49-F238E27FC236}">
                      <a16:creationId xmlns:a16="http://schemas.microsoft.com/office/drawing/2014/main" id="{6A53E64C-4602-4CB7-A3C9-FB88D548C2BD}"/>
                    </a:ext>
                  </a:extLst>
                </p:cNvPr>
                <p:cNvPicPr/>
                <p:nvPr/>
              </p:nvPicPr>
              <p:blipFill>
                <a:blip r:embed="rId168"/>
                <a:stretch>
                  <a:fillRect/>
                </a:stretch>
              </p:blipFill>
              <p:spPr>
                <a:xfrm>
                  <a:off x="3530389" y="546349"/>
                  <a:ext cx="62280" cy="207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69">
              <p14:nvContentPartPr>
                <p14:cNvPr id="25" name="Freihand 24">
                  <a:extLst>
                    <a:ext uri="{FF2B5EF4-FFF2-40B4-BE49-F238E27FC236}">
                      <a16:creationId xmlns:a16="http://schemas.microsoft.com/office/drawing/2014/main" id="{DBE8623C-8696-45E6-AD25-60B3FF38ABB6}"/>
                    </a:ext>
                  </a:extLst>
                </p14:cNvPr>
                <p14:cNvContentPartPr/>
                <p14:nvPr/>
              </p14:nvContentPartPr>
              <p14:xfrm>
                <a:off x="3481429" y="507469"/>
                <a:ext cx="346320" cy="188280"/>
              </p14:xfrm>
            </p:contentPart>
          </mc:Choice>
          <mc:Fallback>
            <p:pic>
              <p:nvPicPr>
                <p:cNvPr id="25" name="Freihand 24">
                  <a:extLst>
                    <a:ext uri="{FF2B5EF4-FFF2-40B4-BE49-F238E27FC236}">
                      <a16:creationId xmlns:a16="http://schemas.microsoft.com/office/drawing/2014/main" id="{DBE8623C-8696-45E6-AD25-60B3FF38ABB6}"/>
                    </a:ext>
                  </a:extLst>
                </p:cNvPr>
                <p:cNvPicPr/>
                <p:nvPr/>
              </p:nvPicPr>
              <p:blipFill>
                <a:blip r:embed="rId170"/>
                <a:stretch>
                  <a:fillRect/>
                </a:stretch>
              </p:blipFill>
              <p:spPr>
                <a:xfrm>
                  <a:off x="3472789" y="498469"/>
                  <a:ext cx="363960" cy="205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71">
              <p14:nvContentPartPr>
                <p14:cNvPr id="26" name="Freihand 25">
                  <a:extLst>
                    <a:ext uri="{FF2B5EF4-FFF2-40B4-BE49-F238E27FC236}">
                      <a16:creationId xmlns:a16="http://schemas.microsoft.com/office/drawing/2014/main" id="{3AE42FFC-842B-4462-B12F-822F6DC3E5DB}"/>
                    </a:ext>
                  </a:extLst>
                </p14:cNvPr>
                <p14:cNvContentPartPr/>
                <p14:nvPr/>
              </p14:nvContentPartPr>
              <p14:xfrm>
                <a:off x="3705349" y="515749"/>
                <a:ext cx="155160" cy="229680"/>
              </p14:xfrm>
            </p:contentPart>
          </mc:Choice>
          <mc:Fallback>
            <p:pic>
              <p:nvPicPr>
                <p:cNvPr id="26" name="Freihand 25">
                  <a:extLst>
                    <a:ext uri="{FF2B5EF4-FFF2-40B4-BE49-F238E27FC236}">
                      <a16:creationId xmlns:a16="http://schemas.microsoft.com/office/drawing/2014/main" id="{3AE42FFC-842B-4462-B12F-822F6DC3E5DB}"/>
                    </a:ext>
                  </a:extLst>
                </p:cNvPr>
                <p:cNvPicPr/>
                <p:nvPr/>
              </p:nvPicPr>
              <p:blipFill>
                <a:blip r:embed="rId172"/>
                <a:stretch>
                  <a:fillRect/>
                </a:stretch>
              </p:blipFill>
              <p:spPr>
                <a:xfrm>
                  <a:off x="3696709" y="506749"/>
                  <a:ext cx="172800" cy="247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73">
              <p14:nvContentPartPr>
                <p14:cNvPr id="27" name="Freihand 26">
                  <a:extLst>
                    <a:ext uri="{FF2B5EF4-FFF2-40B4-BE49-F238E27FC236}">
                      <a16:creationId xmlns:a16="http://schemas.microsoft.com/office/drawing/2014/main" id="{135C7F8B-8BAB-47F7-A85F-8BC0E6DC6EA8}"/>
                    </a:ext>
                  </a:extLst>
                </p14:cNvPr>
                <p14:cNvContentPartPr/>
                <p14:nvPr/>
              </p14:nvContentPartPr>
              <p14:xfrm>
                <a:off x="3409069" y="779269"/>
                <a:ext cx="102960" cy="105840"/>
              </p14:xfrm>
            </p:contentPart>
          </mc:Choice>
          <mc:Fallback>
            <p:pic>
              <p:nvPicPr>
                <p:cNvPr id="27" name="Freihand 26">
                  <a:extLst>
                    <a:ext uri="{FF2B5EF4-FFF2-40B4-BE49-F238E27FC236}">
                      <a16:creationId xmlns:a16="http://schemas.microsoft.com/office/drawing/2014/main" id="{135C7F8B-8BAB-47F7-A85F-8BC0E6DC6EA8}"/>
                    </a:ext>
                  </a:extLst>
                </p:cNvPr>
                <p:cNvPicPr/>
                <p:nvPr/>
              </p:nvPicPr>
              <p:blipFill>
                <a:blip r:embed="rId174"/>
                <a:stretch>
                  <a:fillRect/>
                </a:stretch>
              </p:blipFill>
              <p:spPr>
                <a:xfrm>
                  <a:off x="3400429" y="770629"/>
                  <a:ext cx="120600" cy="123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75">
              <p14:nvContentPartPr>
                <p14:cNvPr id="30" name="Freihand 29">
                  <a:extLst>
                    <a:ext uri="{FF2B5EF4-FFF2-40B4-BE49-F238E27FC236}">
                      <a16:creationId xmlns:a16="http://schemas.microsoft.com/office/drawing/2014/main" id="{74744917-E248-4A16-B3D9-47BE51D39022}"/>
                    </a:ext>
                  </a:extLst>
                </p14:cNvPr>
                <p14:cNvContentPartPr/>
                <p14:nvPr/>
              </p14:nvContentPartPr>
              <p14:xfrm>
                <a:off x="3984709" y="544909"/>
                <a:ext cx="14400" cy="183600"/>
              </p14:xfrm>
            </p:contentPart>
          </mc:Choice>
          <mc:Fallback>
            <p:pic>
              <p:nvPicPr>
                <p:cNvPr id="30" name="Freihand 29">
                  <a:extLst>
                    <a:ext uri="{FF2B5EF4-FFF2-40B4-BE49-F238E27FC236}">
                      <a16:creationId xmlns:a16="http://schemas.microsoft.com/office/drawing/2014/main" id="{74744917-E248-4A16-B3D9-47BE51D39022}"/>
                    </a:ext>
                  </a:extLst>
                </p:cNvPr>
                <p:cNvPicPr/>
                <p:nvPr/>
              </p:nvPicPr>
              <p:blipFill>
                <a:blip r:embed="rId176"/>
                <a:stretch>
                  <a:fillRect/>
                </a:stretch>
              </p:blipFill>
              <p:spPr>
                <a:xfrm>
                  <a:off x="3975709" y="535909"/>
                  <a:ext cx="32040" cy="201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77">
              <p14:nvContentPartPr>
                <p14:cNvPr id="31" name="Freihand 30">
                  <a:extLst>
                    <a:ext uri="{FF2B5EF4-FFF2-40B4-BE49-F238E27FC236}">
                      <a16:creationId xmlns:a16="http://schemas.microsoft.com/office/drawing/2014/main" id="{3B6F74FD-454C-4EC9-AC9C-9F1CD89A2F51}"/>
                    </a:ext>
                  </a:extLst>
                </p14:cNvPr>
                <p14:cNvContentPartPr/>
                <p14:nvPr/>
              </p14:nvContentPartPr>
              <p14:xfrm>
                <a:off x="3929269" y="595309"/>
                <a:ext cx="134640" cy="34560"/>
              </p14:xfrm>
            </p:contentPart>
          </mc:Choice>
          <mc:Fallback>
            <p:pic>
              <p:nvPicPr>
                <p:cNvPr id="31" name="Freihand 30">
                  <a:extLst>
                    <a:ext uri="{FF2B5EF4-FFF2-40B4-BE49-F238E27FC236}">
                      <a16:creationId xmlns:a16="http://schemas.microsoft.com/office/drawing/2014/main" id="{3B6F74FD-454C-4EC9-AC9C-9F1CD89A2F51}"/>
                    </a:ext>
                  </a:extLst>
                </p:cNvPr>
                <p:cNvPicPr/>
                <p:nvPr/>
              </p:nvPicPr>
              <p:blipFill>
                <a:blip r:embed="rId178"/>
                <a:stretch>
                  <a:fillRect/>
                </a:stretch>
              </p:blipFill>
              <p:spPr>
                <a:xfrm>
                  <a:off x="3920629" y="586669"/>
                  <a:ext cx="152280" cy="52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79">
              <p14:nvContentPartPr>
                <p14:cNvPr id="32" name="Freihand 31">
                  <a:extLst>
                    <a:ext uri="{FF2B5EF4-FFF2-40B4-BE49-F238E27FC236}">
                      <a16:creationId xmlns:a16="http://schemas.microsoft.com/office/drawing/2014/main" id="{5BCE7CB1-73A5-4FC1-9994-3B9D705FB256}"/>
                    </a:ext>
                  </a:extLst>
                </p14:cNvPr>
                <p14:cNvContentPartPr/>
                <p14:nvPr/>
              </p14:nvContentPartPr>
              <p14:xfrm>
                <a:off x="4088029" y="498469"/>
                <a:ext cx="171360" cy="226800"/>
              </p14:xfrm>
            </p:contentPart>
          </mc:Choice>
          <mc:Fallback>
            <p:pic>
              <p:nvPicPr>
                <p:cNvPr id="32" name="Freihand 31">
                  <a:extLst>
                    <a:ext uri="{FF2B5EF4-FFF2-40B4-BE49-F238E27FC236}">
                      <a16:creationId xmlns:a16="http://schemas.microsoft.com/office/drawing/2014/main" id="{5BCE7CB1-73A5-4FC1-9994-3B9D705FB256}"/>
                    </a:ext>
                  </a:extLst>
                </p:cNvPr>
                <p:cNvPicPr/>
                <p:nvPr/>
              </p:nvPicPr>
              <p:blipFill>
                <a:blip r:embed="rId180"/>
                <a:stretch>
                  <a:fillRect/>
                </a:stretch>
              </p:blipFill>
              <p:spPr>
                <a:xfrm>
                  <a:off x="4079389" y="489469"/>
                  <a:ext cx="189000" cy="244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81">
              <p14:nvContentPartPr>
                <p14:cNvPr id="33" name="Freihand 32">
                  <a:extLst>
                    <a:ext uri="{FF2B5EF4-FFF2-40B4-BE49-F238E27FC236}">
                      <a16:creationId xmlns:a16="http://schemas.microsoft.com/office/drawing/2014/main" id="{D8077559-1996-4DAE-8347-50504BFDD415}"/>
                    </a:ext>
                  </a:extLst>
                </p14:cNvPr>
                <p14:cNvContentPartPr/>
                <p14:nvPr/>
              </p14:nvContentPartPr>
              <p14:xfrm>
                <a:off x="4222309" y="466429"/>
                <a:ext cx="142920" cy="415080"/>
              </p14:xfrm>
            </p:contentPart>
          </mc:Choice>
          <mc:Fallback>
            <p:pic>
              <p:nvPicPr>
                <p:cNvPr id="33" name="Freihand 32">
                  <a:extLst>
                    <a:ext uri="{FF2B5EF4-FFF2-40B4-BE49-F238E27FC236}">
                      <a16:creationId xmlns:a16="http://schemas.microsoft.com/office/drawing/2014/main" id="{D8077559-1996-4DAE-8347-50504BFDD415}"/>
                    </a:ext>
                  </a:extLst>
                </p:cNvPr>
                <p:cNvPicPr/>
                <p:nvPr/>
              </p:nvPicPr>
              <p:blipFill>
                <a:blip r:embed="rId182"/>
                <a:stretch>
                  <a:fillRect/>
                </a:stretch>
              </p:blipFill>
              <p:spPr>
                <a:xfrm>
                  <a:off x="4213669" y="457429"/>
                  <a:ext cx="160560" cy="432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83">
              <p14:nvContentPartPr>
                <p14:cNvPr id="41" name="Freihand 40">
                  <a:extLst>
                    <a:ext uri="{FF2B5EF4-FFF2-40B4-BE49-F238E27FC236}">
                      <a16:creationId xmlns:a16="http://schemas.microsoft.com/office/drawing/2014/main" id="{5FB11016-3800-4442-9AE6-15E39D6B5F76}"/>
                    </a:ext>
                  </a:extLst>
                </p14:cNvPr>
                <p14:cNvContentPartPr/>
                <p14:nvPr/>
              </p14:nvContentPartPr>
              <p14:xfrm>
                <a:off x="3967429" y="3310789"/>
                <a:ext cx="12600" cy="151560"/>
              </p14:xfrm>
            </p:contentPart>
          </mc:Choice>
          <mc:Fallback>
            <p:pic>
              <p:nvPicPr>
                <p:cNvPr id="41" name="Freihand 40">
                  <a:extLst>
                    <a:ext uri="{FF2B5EF4-FFF2-40B4-BE49-F238E27FC236}">
                      <a16:creationId xmlns:a16="http://schemas.microsoft.com/office/drawing/2014/main" id="{5FB11016-3800-4442-9AE6-15E39D6B5F76}"/>
                    </a:ext>
                  </a:extLst>
                </p:cNvPr>
                <p:cNvPicPr/>
                <p:nvPr/>
              </p:nvPicPr>
              <p:blipFill>
                <a:blip r:embed="rId184"/>
                <a:stretch>
                  <a:fillRect/>
                </a:stretch>
              </p:blipFill>
              <p:spPr>
                <a:xfrm>
                  <a:off x="3958789" y="3302149"/>
                  <a:ext cx="30240" cy="169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85">
              <p14:nvContentPartPr>
                <p14:cNvPr id="43" name="Freihand 42">
                  <a:extLst>
                    <a:ext uri="{FF2B5EF4-FFF2-40B4-BE49-F238E27FC236}">
                      <a16:creationId xmlns:a16="http://schemas.microsoft.com/office/drawing/2014/main" id="{FBAB26F0-E115-49A2-AC66-0A3B14739F3D}"/>
                    </a:ext>
                  </a:extLst>
                </p14:cNvPr>
                <p14:cNvContentPartPr/>
                <p14:nvPr/>
              </p14:nvContentPartPr>
              <p14:xfrm>
                <a:off x="3963469" y="3574669"/>
                <a:ext cx="28080" cy="447840"/>
              </p14:xfrm>
            </p:contentPart>
          </mc:Choice>
          <mc:Fallback>
            <p:pic>
              <p:nvPicPr>
                <p:cNvPr id="43" name="Freihand 42">
                  <a:extLst>
                    <a:ext uri="{FF2B5EF4-FFF2-40B4-BE49-F238E27FC236}">
                      <a16:creationId xmlns:a16="http://schemas.microsoft.com/office/drawing/2014/main" id="{FBAB26F0-E115-49A2-AC66-0A3B14739F3D}"/>
                    </a:ext>
                  </a:extLst>
                </p:cNvPr>
                <p:cNvPicPr/>
                <p:nvPr/>
              </p:nvPicPr>
              <p:blipFill>
                <a:blip r:embed="rId186"/>
                <a:stretch>
                  <a:fillRect/>
                </a:stretch>
              </p:blipFill>
              <p:spPr>
                <a:xfrm>
                  <a:off x="3954829" y="3565669"/>
                  <a:ext cx="45720" cy="465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87">
              <p14:nvContentPartPr>
                <p14:cNvPr id="46" name="Freihand 45">
                  <a:extLst>
                    <a:ext uri="{FF2B5EF4-FFF2-40B4-BE49-F238E27FC236}">
                      <a16:creationId xmlns:a16="http://schemas.microsoft.com/office/drawing/2014/main" id="{849BF379-3A90-4679-86F7-AF722DC81721}"/>
                    </a:ext>
                  </a:extLst>
                </p14:cNvPr>
                <p14:cNvContentPartPr/>
                <p14:nvPr/>
              </p14:nvContentPartPr>
              <p14:xfrm>
                <a:off x="3846829" y="4285669"/>
                <a:ext cx="83520" cy="91080"/>
              </p14:xfrm>
            </p:contentPart>
          </mc:Choice>
          <mc:Fallback>
            <p:pic>
              <p:nvPicPr>
                <p:cNvPr id="46" name="Freihand 45">
                  <a:extLst>
                    <a:ext uri="{FF2B5EF4-FFF2-40B4-BE49-F238E27FC236}">
                      <a16:creationId xmlns:a16="http://schemas.microsoft.com/office/drawing/2014/main" id="{849BF379-3A90-4679-86F7-AF722DC81721}"/>
                    </a:ext>
                  </a:extLst>
                </p:cNvPr>
                <p:cNvPicPr/>
                <p:nvPr/>
              </p:nvPicPr>
              <p:blipFill>
                <a:blip r:embed="rId188"/>
                <a:stretch>
                  <a:fillRect/>
                </a:stretch>
              </p:blipFill>
              <p:spPr>
                <a:xfrm>
                  <a:off x="3837829" y="4276669"/>
                  <a:ext cx="101160" cy="108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89">
              <p14:nvContentPartPr>
                <p14:cNvPr id="47" name="Freihand 46">
                  <a:extLst>
                    <a:ext uri="{FF2B5EF4-FFF2-40B4-BE49-F238E27FC236}">
                      <a16:creationId xmlns:a16="http://schemas.microsoft.com/office/drawing/2014/main" id="{C53BC107-A5B8-42AC-AFC3-0A7E3127CC54}"/>
                    </a:ext>
                  </a:extLst>
                </p14:cNvPr>
                <p14:cNvContentPartPr/>
                <p14:nvPr/>
              </p14:nvContentPartPr>
              <p14:xfrm>
                <a:off x="3874549" y="4298629"/>
                <a:ext cx="88200" cy="230400"/>
              </p14:xfrm>
            </p:contentPart>
          </mc:Choice>
          <mc:Fallback>
            <p:pic>
              <p:nvPicPr>
                <p:cNvPr id="47" name="Freihand 46">
                  <a:extLst>
                    <a:ext uri="{FF2B5EF4-FFF2-40B4-BE49-F238E27FC236}">
                      <a16:creationId xmlns:a16="http://schemas.microsoft.com/office/drawing/2014/main" id="{C53BC107-A5B8-42AC-AFC3-0A7E3127CC54}"/>
                    </a:ext>
                  </a:extLst>
                </p:cNvPr>
                <p:cNvPicPr/>
                <p:nvPr/>
              </p:nvPicPr>
              <p:blipFill>
                <a:blip r:embed="rId190"/>
                <a:stretch>
                  <a:fillRect/>
                </a:stretch>
              </p:blipFill>
              <p:spPr>
                <a:xfrm>
                  <a:off x="3865909" y="4289629"/>
                  <a:ext cx="105840" cy="248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91">
              <p14:nvContentPartPr>
                <p14:cNvPr id="48" name="Freihand 47">
                  <a:extLst>
                    <a:ext uri="{FF2B5EF4-FFF2-40B4-BE49-F238E27FC236}">
                      <a16:creationId xmlns:a16="http://schemas.microsoft.com/office/drawing/2014/main" id="{8FD05A2B-18FE-4C84-A606-2AADE55AD7B3}"/>
                    </a:ext>
                  </a:extLst>
                </p14:cNvPr>
                <p14:cNvContentPartPr/>
                <p14:nvPr/>
              </p14:nvContentPartPr>
              <p14:xfrm>
                <a:off x="3980389" y="4204669"/>
                <a:ext cx="111960" cy="143280"/>
              </p14:xfrm>
            </p:contentPart>
          </mc:Choice>
          <mc:Fallback>
            <p:pic>
              <p:nvPicPr>
                <p:cNvPr id="48" name="Freihand 47">
                  <a:extLst>
                    <a:ext uri="{FF2B5EF4-FFF2-40B4-BE49-F238E27FC236}">
                      <a16:creationId xmlns:a16="http://schemas.microsoft.com/office/drawing/2014/main" id="{8FD05A2B-18FE-4C84-A606-2AADE55AD7B3}"/>
                    </a:ext>
                  </a:extLst>
                </p:cNvPr>
                <p:cNvPicPr/>
                <p:nvPr/>
              </p:nvPicPr>
              <p:blipFill>
                <a:blip r:embed="rId192"/>
                <a:stretch>
                  <a:fillRect/>
                </a:stretch>
              </p:blipFill>
              <p:spPr>
                <a:xfrm>
                  <a:off x="3971389" y="4196029"/>
                  <a:ext cx="129600" cy="160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93">
              <p14:nvContentPartPr>
                <p14:cNvPr id="49" name="Freihand 48">
                  <a:extLst>
                    <a:ext uri="{FF2B5EF4-FFF2-40B4-BE49-F238E27FC236}">
                      <a16:creationId xmlns:a16="http://schemas.microsoft.com/office/drawing/2014/main" id="{B7AF5155-0620-4382-8CCB-64A1D75DBBA3}"/>
                    </a:ext>
                  </a:extLst>
                </p14:cNvPr>
                <p14:cNvContentPartPr/>
                <p14:nvPr/>
              </p14:nvContentPartPr>
              <p14:xfrm>
                <a:off x="4078669" y="4190629"/>
                <a:ext cx="106560" cy="264960"/>
              </p14:xfrm>
            </p:contentPart>
          </mc:Choice>
          <mc:Fallback>
            <p:pic>
              <p:nvPicPr>
                <p:cNvPr id="49" name="Freihand 48">
                  <a:extLst>
                    <a:ext uri="{FF2B5EF4-FFF2-40B4-BE49-F238E27FC236}">
                      <a16:creationId xmlns:a16="http://schemas.microsoft.com/office/drawing/2014/main" id="{B7AF5155-0620-4382-8CCB-64A1D75DBBA3}"/>
                    </a:ext>
                  </a:extLst>
                </p:cNvPr>
                <p:cNvPicPr/>
                <p:nvPr/>
              </p:nvPicPr>
              <p:blipFill>
                <a:blip r:embed="rId194"/>
                <a:stretch>
                  <a:fillRect/>
                </a:stretch>
              </p:blipFill>
              <p:spPr>
                <a:xfrm>
                  <a:off x="4070029" y="4181629"/>
                  <a:ext cx="124200" cy="282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95">
              <p14:nvContentPartPr>
                <p14:cNvPr id="50" name="Freihand 49">
                  <a:extLst>
                    <a:ext uri="{FF2B5EF4-FFF2-40B4-BE49-F238E27FC236}">
                      <a16:creationId xmlns:a16="http://schemas.microsoft.com/office/drawing/2014/main" id="{B7108EE4-CC12-46EF-B261-D4C5C218023C}"/>
                    </a:ext>
                  </a:extLst>
                </p14:cNvPr>
                <p14:cNvContentPartPr/>
                <p14:nvPr/>
              </p14:nvContentPartPr>
              <p14:xfrm>
                <a:off x="4197829" y="4234549"/>
                <a:ext cx="93600" cy="226440"/>
              </p14:xfrm>
            </p:contentPart>
          </mc:Choice>
          <mc:Fallback>
            <p:pic>
              <p:nvPicPr>
                <p:cNvPr id="50" name="Freihand 49">
                  <a:extLst>
                    <a:ext uri="{FF2B5EF4-FFF2-40B4-BE49-F238E27FC236}">
                      <a16:creationId xmlns:a16="http://schemas.microsoft.com/office/drawing/2014/main" id="{B7108EE4-CC12-46EF-B261-D4C5C218023C}"/>
                    </a:ext>
                  </a:extLst>
                </p:cNvPr>
                <p:cNvPicPr/>
                <p:nvPr/>
              </p:nvPicPr>
              <p:blipFill>
                <a:blip r:embed="rId196"/>
                <a:stretch>
                  <a:fillRect/>
                </a:stretch>
              </p:blipFill>
              <p:spPr>
                <a:xfrm>
                  <a:off x="4189189" y="4225549"/>
                  <a:ext cx="111240" cy="244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97">
              <p14:nvContentPartPr>
                <p14:cNvPr id="51" name="Freihand 50">
                  <a:extLst>
                    <a:ext uri="{FF2B5EF4-FFF2-40B4-BE49-F238E27FC236}">
                      <a16:creationId xmlns:a16="http://schemas.microsoft.com/office/drawing/2014/main" id="{A36BFB6F-1B35-43E4-9BD0-3CC425BC1275}"/>
                    </a:ext>
                  </a:extLst>
                </p14:cNvPr>
                <p14:cNvContentPartPr/>
                <p14:nvPr/>
              </p14:nvContentPartPr>
              <p14:xfrm>
                <a:off x="4310869" y="4419229"/>
                <a:ext cx="52560" cy="132480"/>
              </p14:xfrm>
            </p:contentPart>
          </mc:Choice>
          <mc:Fallback>
            <p:pic>
              <p:nvPicPr>
                <p:cNvPr id="51" name="Freihand 50">
                  <a:extLst>
                    <a:ext uri="{FF2B5EF4-FFF2-40B4-BE49-F238E27FC236}">
                      <a16:creationId xmlns:a16="http://schemas.microsoft.com/office/drawing/2014/main" id="{A36BFB6F-1B35-43E4-9BD0-3CC425BC1275}"/>
                    </a:ext>
                  </a:extLst>
                </p:cNvPr>
                <p:cNvPicPr/>
                <p:nvPr/>
              </p:nvPicPr>
              <p:blipFill>
                <a:blip r:embed="rId198"/>
                <a:stretch>
                  <a:fillRect/>
                </a:stretch>
              </p:blipFill>
              <p:spPr>
                <a:xfrm>
                  <a:off x="4301869" y="4410229"/>
                  <a:ext cx="70200" cy="150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99">
              <p14:nvContentPartPr>
                <p14:cNvPr id="52" name="Freihand 51">
                  <a:extLst>
                    <a:ext uri="{FF2B5EF4-FFF2-40B4-BE49-F238E27FC236}">
                      <a16:creationId xmlns:a16="http://schemas.microsoft.com/office/drawing/2014/main" id="{445BDBCD-AB55-43BE-8622-8D99E85FF751}"/>
                    </a:ext>
                  </a:extLst>
                </p14:cNvPr>
                <p14:cNvContentPartPr/>
                <p14:nvPr/>
              </p14:nvContentPartPr>
              <p14:xfrm>
                <a:off x="4445149" y="4301509"/>
                <a:ext cx="11880" cy="120960"/>
              </p14:xfrm>
            </p:contentPart>
          </mc:Choice>
          <mc:Fallback>
            <p:pic>
              <p:nvPicPr>
                <p:cNvPr id="52" name="Freihand 51">
                  <a:extLst>
                    <a:ext uri="{FF2B5EF4-FFF2-40B4-BE49-F238E27FC236}">
                      <a16:creationId xmlns:a16="http://schemas.microsoft.com/office/drawing/2014/main" id="{445BDBCD-AB55-43BE-8622-8D99E85FF751}"/>
                    </a:ext>
                  </a:extLst>
                </p:cNvPr>
                <p:cNvPicPr/>
                <p:nvPr/>
              </p:nvPicPr>
              <p:blipFill>
                <a:blip r:embed="rId200"/>
                <a:stretch>
                  <a:fillRect/>
                </a:stretch>
              </p:blipFill>
              <p:spPr>
                <a:xfrm>
                  <a:off x="4436509" y="4292869"/>
                  <a:ext cx="29520" cy="138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01">
              <p14:nvContentPartPr>
                <p14:cNvPr id="53" name="Freihand 52">
                  <a:extLst>
                    <a:ext uri="{FF2B5EF4-FFF2-40B4-BE49-F238E27FC236}">
                      <a16:creationId xmlns:a16="http://schemas.microsoft.com/office/drawing/2014/main" id="{FC195CEE-418B-40F5-8B1C-A61BCE8CC848}"/>
                    </a:ext>
                  </a:extLst>
                </p14:cNvPr>
                <p14:cNvContentPartPr/>
                <p14:nvPr/>
              </p14:nvContentPartPr>
              <p14:xfrm>
                <a:off x="4394389" y="4358389"/>
                <a:ext cx="131400" cy="17280"/>
              </p14:xfrm>
            </p:contentPart>
          </mc:Choice>
          <mc:Fallback>
            <p:pic>
              <p:nvPicPr>
                <p:cNvPr id="53" name="Freihand 52">
                  <a:extLst>
                    <a:ext uri="{FF2B5EF4-FFF2-40B4-BE49-F238E27FC236}">
                      <a16:creationId xmlns:a16="http://schemas.microsoft.com/office/drawing/2014/main" id="{FC195CEE-418B-40F5-8B1C-A61BCE8CC848}"/>
                    </a:ext>
                  </a:extLst>
                </p:cNvPr>
                <p:cNvPicPr/>
                <p:nvPr/>
              </p:nvPicPr>
              <p:blipFill>
                <a:blip r:embed="rId202"/>
                <a:stretch>
                  <a:fillRect/>
                </a:stretch>
              </p:blipFill>
              <p:spPr>
                <a:xfrm>
                  <a:off x="4385389" y="4349389"/>
                  <a:ext cx="149040" cy="34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03">
              <p14:nvContentPartPr>
                <p14:cNvPr id="56" name="Freihand 55">
                  <a:extLst>
                    <a:ext uri="{FF2B5EF4-FFF2-40B4-BE49-F238E27FC236}">
                      <a16:creationId xmlns:a16="http://schemas.microsoft.com/office/drawing/2014/main" id="{0CE54730-7A50-4A52-9C47-7E9708FD06A2}"/>
                    </a:ext>
                  </a:extLst>
                </p14:cNvPr>
                <p14:cNvContentPartPr/>
                <p14:nvPr/>
              </p14:nvContentPartPr>
              <p14:xfrm>
                <a:off x="4548829" y="4242469"/>
                <a:ext cx="124200" cy="190800"/>
              </p14:xfrm>
            </p:contentPart>
          </mc:Choice>
          <mc:Fallback>
            <p:pic>
              <p:nvPicPr>
                <p:cNvPr id="56" name="Freihand 55">
                  <a:extLst>
                    <a:ext uri="{FF2B5EF4-FFF2-40B4-BE49-F238E27FC236}">
                      <a16:creationId xmlns:a16="http://schemas.microsoft.com/office/drawing/2014/main" id="{0CE54730-7A50-4A52-9C47-7E9708FD06A2}"/>
                    </a:ext>
                  </a:extLst>
                </p:cNvPr>
                <p:cNvPicPr/>
                <p:nvPr/>
              </p:nvPicPr>
              <p:blipFill>
                <a:blip r:embed="rId204"/>
                <a:stretch>
                  <a:fillRect/>
                </a:stretch>
              </p:blipFill>
              <p:spPr>
                <a:xfrm>
                  <a:off x="4540189" y="4233829"/>
                  <a:ext cx="141840" cy="208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05">
              <p14:nvContentPartPr>
                <p14:cNvPr id="57" name="Freihand 56">
                  <a:extLst>
                    <a:ext uri="{FF2B5EF4-FFF2-40B4-BE49-F238E27FC236}">
                      <a16:creationId xmlns:a16="http://schemas.microsoft.com/office/drawing/2014/main" id="{6AC5AF70-2FC5-4710-9D2B-22225B395B58}"/>
                    </a:ext>
                  </a:extLst>
                </p14:cNvPr>
                <p14:cNvContentPartPr/>
                <p14:nvPr/>
              </p14:nvContentPartPr>
              <p14:xfrm>
                <a:off x="4571149" y="4404109"/>
                <a:ext cx="140760" cy="31680"/>
              </p14:xfrm>
            </p:contentPart>
          </mc:Choice>
          <mc:Fallback>
            <p:pic>
              <p:nvPicPr>
                <p:cNvPr id="57" name="Freihand 56">
                  <a:extLst>
                    <a:ext uri="{FF2B5EF4-FFF2-40B4-BE49-F238E27FC236}">
                      <a16:creationId xmlns:a16="http://schemas.microsoft.com/office/drawing/2014/main" id="{6AC5AF70-2FC5-4710-9D2B-22225B395B58}"/>
                    </a:ext>
                  </a:extLst>
                </p:cNvPr>
                <p:cNvPicPr/>
                <p:nvPr/>
              </p:nvPicPr>
              <p:blipFill>
                <a:blip r:embed="rId206"/>
                <a:stretch>
                  <a:fillRect/>
                </a:stretch>
              </p:blipFill>
              <p:spPr>
                <a:xfrm>
                  <a:off x="4562509" y="4395469"/>
                  <a:ext cx="158400" cy="49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07">
              <p14:nvContentPartPr>
                <p14:cNvPr id="58" name="Freihand 57">
                  <a:extLst>
                    <a:ext uri="{FF2B5EF4-FFF2-40B4-BE49-F238E27FC236}">
                      <a16:creationId xmlns:a16="http://schemas.microsoft.com/office/drawing/2014/main" id="{C20BA693-7EAA-48EA-9DC0-1F847AE10058}"/>
                    </a:ext>
                  </a:extLst>
                </p14:cNvPr>
                <p14:cNvContentPartPr/>
                <p14:nvPr/>
              </p14:nvContentPartPr>
              <p14:xfrm>
                <a:off x="4723429" y="4280629"/>
                <a:ext cx="113760" cy="189360"/>
              </p14:xfrm>
            </p:contentPart>
          </mc:Choice>
          <mc:Fallback>
            <p:pic>
              <p:nvPicPr>
                <p:cNvPr id="58" name="Freihand 57">
                  <a:extLst>
                    <a:ext uri="{FF2B5EF4-FFF2-40B4-BE49-F238E27FC236}">
                      <a16:creationId xmlns:a16="http://schemas.microsoft.com/office/drawing/2014/main" id="{C20BA693-7EAA-48EA-9DC0-1F847AE10058}"/>
                    </a:ext>
                  </a:extLst>
                </p:cNvPr>
                <p:cNvPicPr/>
                <p:nvPr/>
              </p:nvPicPr>
              <p:blipFill>
                <a:blip r:embed="rId208"/>
                <a:stretch>
                  <a:fillRect/>
                </a:stretch>
              </p:blipFill>
              <p:spPr>
                <a:xfrm>
                  <a:off x="4714429" y="4271989"/>
                  <a:ext cx="131400" cy="207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09">
              <p14:nvContentPartPr>
                <p14:cNvPr id="59" name="Freihand 58">
                  <a:extLst>
                    <a:ext uri="{FF2B5EF4-FFF2-40B4-BE49-F238E27FC236}">
                      <a16:creationId xmlns:a16="http://schemas.microsoft.com/office/drawing/2014/main" id="{E0B6EA49-DAB6-4DA6-9B99-F3F5A178E2D5}"/>
                    </a:ext>
                  </a:extLst>
                </p14:cNvPr>
                <p14:cNvContentPartPr/>
                <p14:nvPr/>
              </p14:nvContentPartPr>
              <p14:xfrm>
                <a:off x="4765909" y="4187389"/>
                <a:ext cx="197640" cy="461520"/>
              </p14:xfrm>
            </p:contentPart>
          </mc:Choice>
          <mc:Fallback>
            <p:pic>
              <p:nvPicPr>
                <p:cNvPr id="59" name="Freihand 58">
                  <a:extLst>
                    <a:ext uri="{FF2B5EF4-FFF2-40B4-BE49-F238E27FC236}">
                      <a16:creationId xmlns:a16="http://schemas.microsoft.com/office/drawing/2014/main" id="{E0B6EA49-DAB6-4DA6-9B99-F3F5A178E2D5}"/>
                    </a:ext>
                  </a:extLst>
                </p:cNvPr>
                <p:cNvPicPr/>
                <p:nvPr/>
              </p:nvPicPr>
              <p:blipFill>
                <a:blip r:embed="rId210"/>
                <a:stretch>
                  <a:fillRect/>
                </a:stretch>
              </p:blipFill>
              <p:spPr>
                <a:xfrm>
                  <a:off x="4756909" y="4178749"/>
                  <a:ext cx="215280" cy="479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11">
              <p14:nvContentPartPr>
                <p14:cNvPr id="40" name="Freihand 39">
                  <a:extLst>
                    <a:ext uri="{FF2B5EF4-FFF2-40B4-BE49-F238E27FC236}">
                      <a16:creationId xmlns:a16="http://schemas.microsoft.com/office/drawing/2014/main" id="{3AAD0FEF-A90E-4760-9988-7208D84FEF00}"/>
                    </a:ext>
                  </a:extLst>
                </p14:cNvPr>
                <p14:cNvContentPartPr/>
                <p14:nvPr/>
              </p14:nvContentPartPr>
              <p14:xfrm>
                <a:off x="3955549" y="2862589"/>
                <a:ext cx="4320" cy="88200"/>
              </p14:xfrm>
            </p:contentPart>
          </mc:Choice>
          <mc:Fallback>
            <p:pic>
              <p:nvPicPr>
                <p:cNvPr id="40" name="Freihand 39">
                  <a:extLst>
                    <a:ext uri="{FF2B5EF4-FFF2-40B4-BE49-F238E27FC236}">
                      <a16:creationId xmlns:a16="http://schemas.microsoft.com/office/drawing/2014/main" id="{3AAD0FEF-A90E-4760-9988-7208D84FEF00}"/>
                    </a:ext>
                  </a:extLst>
                </p:cNvPr>
                <p:cNvPicPr/>
                <p:nvPr/>
              </p:nvPicPr>
              <p:blipFill>
                <a:blip r:embed="rId212"/>
                <a:stretch>
                  <a:fillRect/>
                </a:stretch>
              </p:blipFill>
              <p:spPr>
                <a:xfrm>
                  <a:off x="3946909" y="2853589"/>
                  <a:ext cx="21960" cy="105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13">
              <p14:nvContentPartPr>
                <p14:cNvPr id="70" name="Freihand 69">
                  <a:extLst>
                    <a:ext uri="{FF2B5EF4-FFF2-40B4-BE49-F238E27FC236}">
                      <a16:creationId xmlns:a16="http://schemas.microsoft.com/office/drawing/2014/main" id="{AB402B51-8987-41EB-AA6C-7F296DF47E5A}"/>
                    </a:ext>
                  </a:extLst>
                </p14:cNvPr>
                <p14:cNvContentPartPr/>
                <p14:nvPr/>
              </p14:nvContentPartPr>
              <p14:xfrm>
                <a:off x="4469629" y="2291269"/>
                <a:ext cx="36000" cy="273240"/>
              </p14:xfrm>
            </p:contentPart>
          </mc:Choice>
          <mc:Fallback>
            <p:pic>
              <p:nvPicPr>
                <p:cNvPr id="70" name="Freihand 69">
                  <a:extLst>
                    <a:ext uri="{FF2B5EF4-FFF2-40B4-BE49-F238E27FC236}">
                      <a16:creationId xmlns:a16="http://schemas.microsoft.com/office/drawing/2014/main" id="{AB402B51-8987-41EB-AA6C-7F296DF47E5A}"/>
                    </a:ext>
                  </a:extLst>
                </p:cNvPr>
                <p:cNvPicPr/>
                <p:nvPr/>
              </p:nvPicPr>
              <p:blipFill>
                <a:blip r:embed="rId214"/>
                <a:stretch>
                  <a:fillRect/>
                </a:stretch>
              </p:blipFill>
              <p:spPr>
                <a:xfrm>
                  <a:off x="4460629" y="2282629"/>
                  <a:ext cx="53640" cy="290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15">
              <p14:nvContentPartPr>
                <p14:cNvPr id="71" name="Freihand 70">
                  <a:extLst>
                    <a:ext uri="{FF2B5EF4-FFF2-40B4-BE49-F238E27FC236}">
                      <a16:creationId xmlns:a16="http://schemas.microsoft.com/office/drawing/2014/main" id="{5964E3F5-95BD-4AF7-8158-19A34928678A}"/>
                    </a:ext>
                  </a:extLst>
                </p14:cNvPr>
                <p14:cNvContentPartPr/>
                <p14:nvPr/>
              </p14:nvContentPartPr>
              <p14:xfrm>
                <a:off x="4517509" y="2679349"/>
                <a:ext cx="8280" cy="165600"/>
              </p14:xfrm>
            </p:contentPart>
          </mc:Choice>
          <mc:Fallback>
            <p:pic>
              <p:nvPicPr>
                <p:cNvPr id="71" name="Freihand 70">
                  <a:extLst>
                    <a:ext uri="{FF2B5EF4-FFF2-40B4-BE49-F238E27FC236}">
                      <a16:creationId xmlns:a16="http://schemas.microsoft.com/office/drawing/2014/main" id="{5964E3F5-95BD-4AF7-8158-19A34928678A}"/>
                    </a:ext>
                  </a:extLst>
                </p:cNvPr>
                <p:cNvPicPr/>
                <p:nvPr/>
              </p:nvPicPr>
              <p:blipFill>
                <a:blip r:embed="rId216"/>
                <a:stretch>
                  <a:fillRect/>
                </a:stretch>
              </p:blipFill>
              <p:spPr>
                <a:xfrm>
                  <a:off x="4508869" y="2670709"/>
                  <a:ext cx="25920" cy="183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17">
              <p14:nvContentPartPr>
                <p14:cNvPr id="72" name="Freihand 71">
                  <a:extLst>
                    <a:ext uri="{FF2B5EF4-FFF2-40B4-BE49-F238E27FC236}">
                      <a16:creationId xmlns:a16="http://schemas.microsoft.com/office/drawing/2014/main" id="{57251C50-CFD5-4AA4-AED4-5352E50844CA}"/>
                    </a:ext>
                  </a:extLst>
                </p14:cNvPr>
                <p14:cNvContentPartPr/>
                <p14:nvPr/>
              </p14:nvContentPartPr>
              <p14:xfrm>
                <a:off x="4530109" y="3466309"/>
                <a:ext cx="16920" cy="340200"/>
              </p14:xfrm>
            </p:contentPart>
          </mc:Choice>
          <mc:Fallback>
            <p:pic>
              <p:nvPicPr>
                <p:cNvPr id="72" name="Freihand 71">
                  <a:extLst>
                    <a:ext uri="{FF2B5EF4-FFF2-40B4-BE49-F238E27FC236}">
                      <a16:creationId xmlns:a16="http://schemas.microsoft.com/office/drawing/2014/main" id="{57251C50-CFD5-4AA4-AED4-5352E50844CA}"/>
                    </a:ext>
                  </a:extLst>
                </p:cNvPr>
                <p:cNvPicPr/>
                <p:nvPr/>
              </p:nvPicPr>
              <p:blipFill>
                <a:blip r:embed="rId218"/>
                <a:stretch>
                  <a:fillRect/>
                </a:stretch>
              </p:blipFill>
              <p:spPr>
                <a:xfrm>
                  <a:off x="4521109" y="3457309"/>
                  <a:ext cx="34560" cy="357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19">
              <p14:nvContentPartPr>
                <p14:cNvPr id="73" name="Freihand 72">
                  <a:extLst>
                    <a:ext uri="{FF2B5EF4-FFF2-40B4-BE49-F238E27FC236}">
                      <a16:creationId xmlns:a16="http://schemas.microsoft.com/office/drawing/2014/main" id="{8229168A-A34C-46B2-89FB-110A7C23ACB2}"/>
                    </a:ext>
                  </a:extLst>
                </p14:cNvPr>
                <p14:cNvContentPartPr/>
                <p14:nvPr/>
              </p14:nvContentPartPr>
              <p14:xfrm>
                <a:off x="4509949" y="3970309"/>
                <a:ext cx="15120" cy="133920"/>
              </p14:xfrm>
            </p:contentPart>
          </mc:Choice>
          <mc:Fallback>
            <p:pic>
              <p:nvPicPr>
                <p:cNvPr id="73" name="Freihand 72">
                  <a:extLst>
                    <a:ext uri="{FF2B5EF4-FFF2-40B4-BE49-F238E27FC236}">
                      <a16:creationId xmlns:a16="http://schemas.microsoft.com/office/drawing/2014/main" id="{8229168A-A34C-46B2-89FB-110A7C23ACB2}"/>
                    </a:ext>
                  </a:extLst>
                </p:cNvPr>
                <p:cNvPicPr/>
                <p:nvPr/>
              </p:nvPicPr>
              <p:blipFill>
                <a:blip r:embed="rId220"/>
                <a:stretch>
                  <a:fillRect/>
                </a:stretch>
              </p:blipFill>
              <p:spPr>
                <a:xfrm>
                  <a:off x="4500949" y="3961669"/>
                  <a:ext cx="32760" cy="151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21">
              <p14:nvContentPartPr>
                <p14:cNvPr id="74" name="Freihand 73">
                  <a:extLst>
                    <a:ext uri="{FF2B5EF4-FFF2-40B4-BE49-F238E27FC236}">
                      <a16:creationId xmlns:a16="http://schemas.microsoft.com/office/drawing/2014/main" id="{8065B2C6-B5DC-48BA-AE60-F6532F59B810}"/>
                    </a:ext>
                  </a:extLst>
                </p14:cNvPr>
                <p14:cNvContentPartPr/>
                <p14:nvPr/>
              </p14:nvContentPartPr>
              <p14:xfrm>
                <a:off x="4612549" y="3766909"/>
                <a:ext cx="284760" cy="203400"/>
              </p14:xfrm>
            </p:contentPart>
          </mc:Choice>
          <mc:Fallback>
            <p:pic>
              <p:nvPicPr>
                <p:cNvPr id="74" name="Freihand 73">
                  <a:extLst>
                    <a:ext uri="{FF2B5EF4-FFF2-40B4-BE49-F238E27FC236}">
                      <a16:creationId xmlns:a16="http://schemas.microsoft.com/office/drawing/2014/main" id="{8065B2C6-B5DC-48BA-AE60-F6532F59B810}"/>
                    </a:ext>
                  </a:extLst>
                </p:cNvPr>
                <p:cNvPicPr/>
                <p:nvPr/>
              </p:nvPicPr>
              <p:blipFill>
                <a:blip r:embed="rId222"/>
                <a:stretch>
                  <a:fillRect/>
                </a:stretch>
              </p:blipFill>
              <p:spPr>
                <a:xfrm>
                  <a:off x="4603549" y="3757909"/>
                  <a:ext cx="302400" cy="221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23">
              <p14:nvContentPartPr>
                <p14:cNvPr id="75" name="Freihand 74">
                  <a:extLst>
                    <a:ext uri="{FF2B5EF4-FFF2-40B4-BE49-F238E27FC236}">
                      <a16:creationId xmlns:a16="http://schemas.microsoft.com/office/drawing/2014/main" id="{2D28774A-561A-4DFD-B510-EBCA90303773}"/>
                    </a:ext>
                  </a:extLst>
                </p14:cNvPr>
                <p14:cNvContentPartPr/>
                <p14:nvPr/>
              </p14:nvContentPartPr>
              <p14:xfrm>
                <a:off x="4560349" y="3790669"/>
                <a:ext cx="193320" cy="284400"/>
              </p14:xfrm>
            </p:contentPart>
          </mc:Choice>
          <mc:Fallback>
            <p:pic>
              <p:nvPicPr>
                <p:cNvPr id="75" name="Freihand 74">
                  <a:extLst>
                    <a:ext uri="{FF2B5EF4-FFF2-40B4-BE49-F238E27FC236}">
                      <a16:creationId xmlns:a16="http://schemas.microsoft.com/office/drawing/2014/main" id="{2D28774A-561A-4DFD-B510-EBCA90303773}"/>
                    </a:ext>
                  </a:extLst>
                </p:cNvPr>
                <p:cNvPicPr/>
                <p:nvPr/>
              </p:nvPicPr>
              <p:blipFill>
                <a:blip r:embed="rId224"/>
                <a:stretch>
                  <a:fillRect/>
                </a:stretch>
              </p:blipFill>
              <p:spPr>
                <a:xfrm>
                  <a:off x="4551709" y="3782029"/>
                  <a:ext cx="210960" cy="302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25">
              <p14:nvContentPartPr>
                <p14:cNvPr id="78" name="Freihand 77">
                  <a:extLst>
                    <a:ext uri="{FF2B5EF4-FFF2-40B4-BE49-F238E27FC236}">
                      <a16:creationId xmlns:a16="http://schemas.microsoft.com/office/drawing/2014/main" id="{530C39F8-A0C8-4C75-904D-09ADD4551787}"/>
                    </a:ext>
                  </a:extLst>
                </p14:cNvPr>
                <p14:cNvContentPartPr/>
                <p14:nvPr/>
              </p14:nvContentPartPr>
              <p14:xfrm>
                <a:off x="4990549" y="3643789"/>
                <a:ext cx="113760" cy="90000"/>
              </p14:xfrm>
            </p:contentPart>
          </mc:Choice>
          <mc:Fallback>
            <p:pic>
              <p:nvPicPr>
                <p:cNvPr id="78" name="Freihand 77">
                  <a:extLst>
                    <a:ext uri="{FF2B5EF4-FFF2-40B4-BE49-F238E27FC236}">
                      <a16:creationId xmlns:a16="http://schemas.microsoft.com/office/drawing/2014/main" id="{530C39F8-A0C8-4C75-904D-09ADD4551787}"/>
                    </a:ext>
                  </a:extLst>
                </p:cNvPr>
                <p:cNvPicPr/>
                <p:nvPr/>
              </p:nvPicPr>
              <p:blipFill>
                <a:blip r:embed="rId226"/>
                <a:stretch>
                  <a:fillRect/>
                </a:stretch>
              </p:blipFill>
              <p:spPr>
                <a:xfrm>
                  <a:off x="4981909" y="3634789"/>
                  <a:ext cx="131400" cy="107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27">
              <p14:nvContentPartPr>
                <p14:cNvPr id="79" name="Freihand 78">
                  <a:extLst>
                    <a:ext uri="{FF2B5EF4-FFF2-40B4-BE49-F238E27FC236}">
                      <a16:creationId xmlns:a16="http://schemas.microsoft.com/office/drawing/2014/main" id="{AD1311B4-AC42-4D01-B8F8-06C205A77C08}"/>
                    </a:ext>
                  </a:extLst>
                </p14:cNvPr>
                <p14:cNvContentPartPr/>
                <p14:nvPr/>
              </p14:nvContentPartPr>
              <p14:xfrm>
                <a:off x="5117629" y="3596269"/>
                <a:ext cx="19440" cy="287640"/>
              </p14:xfrm>
            </p:contentPart>
          </mc:Choice>
          <mc:Fallback>
            <p:pic>
              <p:nvPicPr>
                <p:cNvPr id="79" name="Freihand 78">
                  <a:extLst>
                    <a:ext uri="{FF2B5EF4-FFF2-40B4-BE49-F238E27FC236}">
                      <a16:creationId xmlns:a16="http://schemas.microsoft.com/office/drawing/2014/main" id="{AD1311B4-AC42-4D01-B8F8-06C205A77C08}"/>
                    </a:ext>
                  </a:extLst>
                </p:cNvPr>
                <p:cNvPicPr/>
                <p:nvPr/>
              </p:nvPicPr>
              <p:blipFill>
                <a:blip r:embed="rId228"/>
                <a:stretch>
                  <a:fillRect/>
                </a:stretch>
              </p:blipFill>
              <p:spPr>
                <a:xfrm>
                  <a:off x="5108989" y="3587269"/>
                  <a:ext cx="37080" cy="305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29">
              <p14:nvContentPartPr>
                <p14:cNvPr id="81" name="Freihand 80">
                  <a:extLst>
                    <a:ext uri="{FF2B5EF4-FFF2-40B4-BE49-F238E27FC236}">
                      <a16:creationId xmlns:a16="http://schemas.microsoft.com/office/drawing/2014/main" id="{0E86F28B-3E5B-4850-BE02-352C72E5DE6B}"/>
                    </a:ext>
                  </a:extLst>
                </p14:cNvPr>
                <p14:cNvContentPartPr/>
                <p14:nvPr/>
              </p14:nvContentPartPr>
              <p14:xfrm>
                <a:off x="5135629" y="3408349"/>
                <a:ext cx="64800" cy="129960"/>
              </p14:xfrm>
            </p:contentPart>
          </mc:Choice>
          <mc:Fallback>
            <p:pic>
              <p:nvPicPr>
                <p:cNvPr id="81" name="Freihand 80">
                  <a:extLst>
                    <a:ext uri="{FF2B5EF4-FFF2-40B4-BE49-F238E27FC236}">
                      <a16:creationId xmlns:a16="http://schemas.microsoft.com/office/drawing/2014/main" id="{0E86F28B-3E5B-4850-BE02-352C72E5DE6B}"/>
                    </a:ext>
                  </a:extLst>
                </p:cNvPr>
                <p:cNvPicPr/>
                <p:nvPr/>
              </p:nvPicPr>
              <p:blipFill>
                <a:blip r:embed="rId230"/>
                <a:stretch>
                  <a:fillRect/>
                </a:stretch>
              </p:blipFill>
              <p:spPr>
                <a:xfrm>
                  <a:off x="5126989" y="3399709"/>
                  <a:ext cx="82440" cy="147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31">
              <p14:nvContentPartPr>
                <p14:cNvPr id="83" name="Freihand 82">
                  <a:extLst>
                    <a:ext uri="{FF2B5EF4-FFF2-40B4-BE49-F238E27FC236}">
                      <a16:creationId xmlns:a16="http://schemas.microsoft.com/office/drawing/2014/main" id="{EB7ADB2B-7191-4802-A00F-4953636ECE30}"/>
                    </a:ext>
                  </a:extLst>
                </p14:cNvPr>
                <p14:cNvContentPartPr/>
                <p14:nvPr/>
              </p14:nvContentPartPr>
              <p14:xfrm>
                <a:off x="5239669" y="3386389"/>
                <a:ext cx="126000" cy="311400"/>
              </p14:xfrm>
            </p:contentPart>
          </mc:Choice>
          <mc:Fallback>
            <p:pic>
              <p:nvPicPr>
                <p:cNvPr id="83" name="Freihand 82">
                  <a:extLst>
                    <a:ext uri="{FF2B5EF4-FFF2-40B4-BE49-F238E27FC236}">
                      <a16:creationId xmlns:a16="http://schemas.microsoft.com/office/drawing/2014/main" id="{EB7ADB2B-7191-4802-A00F-4953636ECE30}"/>
                    </a:ext>
                  </a:extLst>
                </p:cNvPr>
                <p:cNvPicPr/>
                <p:nvPr/>
              </p:nvPicPr>
              <p:blipFill>
                <a:blip r:embed="rId232"/>
                <a:stretch>
                  <a:fillRect/>
                </a:stretch>
              </p:blipFill>
              <p:spPr>
                <a:xfrm>
                  <a:off x="5231029" y="3377749"/>
                  <a:ext cx="143640" cy="329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33">
              <p14:nvContentPartPr>
                <p14:cNvPr id="84" name="Freihand 83">
                  <a:extLst>
                    <a:ext uri="{FF2B5EF4-FFF2-40B4-BE49-F238E27FC236}">
                      <a16:creationId xmlns:a16="http://schemas.microsoft.com/office/drawing/2014/main" id="{F2C3A0BD-E109-4FF4-ADD8-72450636F472}"/>
                    </a:ext>
                  </a:extLst>
                </p14:cNvPr>
                <p14:cNvContentPartPr/>
                <p14:nvPr/>
              </p14:nvContentPartPr>
              <p14:xfrm>
                <a:off x="5358829" y="3384229"/>
                <a:ext cx="102240" cy="211680"/>
              </p14:xfrm>
            </p:contentPart>
          </mc:Choice>
          <mc:Fallback>
            <p:pic>
              <p:nvPicPr>
                <p:cNvPr id="84" name="Freihand 83">
                  <a:extLst>
                    <a:ext uri="{FF2B5EF4-FFF2-40B4-BE49-F238E27FC236}">
                      <a16:creationId xmlns:a16="http://schemas.microsoft.com/office/drawing/2014/main" id="{F2C3A0BD-E109-4FF4-ADD8-72450636F472}"/>
                    </a:ext>
                  </a:extLst>
                </p:cNvPr>
                <p:cNvPicPr/>
                <p:nvPr/>
              </p:nvPicPr>
              <p:blipFill>
                <a:blip r:embed="rId234"/>
                <a:stretch>
                  <a:fillRect/>
                </a:stretch>
              </p:blipFill>
              <p:spPr>
                <a:xfrm>
                  <a:off x="5350189" y="3375229"/>
                  <a:ext cx="119880" cy="229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35">
              <p14:nvContentPartPr>
                <p14:cNvPr id="85" name="Freihand 84">
                  <a:extLst>
                    <a:ext uri="{FF2B5EF4-FFF2-40B4-BE49-F238E27FC236}">
                      <a16:creationId xmlns:a16="http://schemas.microsoft.com/office/drawing/2014/main" id="{65D33CED-D0D8-4BA2-8022-8E91E598F99F}"/>
                    </a:ext>
                  </a:extLst>
                </p14:cNvPr>
                <p14:cNvContentPartPr/>
                <p14:nvPr/>
              </p14:nvContentPartPr>
              <p14:xfrm>
                <a:off x="5504269" y="3510949"/>
                <a:ext cx="76680" cy="72000"/>
              </p14:xfrm>
            </p:contentPart>
          </mc:Choice>
          <mc:Fallback>
            <p:pic>
              <p:nvPicPr>
                <p:cNvPr id="85" name="Freihand 84">
                  <a:extLst>
                    <a:ext uri="{FF2B5EF4-FFF2-40B4-BE49-F238E27FC236}">
                      <a16:creationId xmlns:a16="http://schemas.microsoft.com/office/drawing/2014/main" id="{65D33CED-D0D8-4BA2-8022-8E91E598F99F}"/>
                    </a:ext>
                  </a:extLst>
                </p:cNvPr>
                <p:cNvPicPr/>
                <p:nvPr/>
              </p:nvPicPr>
              <p:blipFill>
                <a:blip r:embed="rId236"/>
                <a:stretch>
                  <a:fillRect/>
                </a:stretch>
              </p:blipFill>
              <p:spPr>
                <a:xfrm>
                  <a:off x="5495269" y="3501949"/>
                  <a:ext cx="94320" cy="89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37">
              <p14:nvContentPartPr>
                <p14:cNvPr id="86" name="Freihand 85">
                  <a:extLst>
                    <a:ext uri="{FF2B5EF4-FFF2-40B4-BE49-F238E27FC236}">
                      <a16:creationId xmlns:a16="http://schemas.microsoft.com/office/drawing/2014/main" id="{BDD77E9E-D9F9-41E2-8169-7061D29E3B28}"/>
                    </a:ext>
                  </a:extLst>
                </p14:cNvPr>
                <p14:cNvContentPartPr/>
                <p14:nvPr/>
              </p14:nvContentPartPr>
              <p14:xfrm>
                <a:off x="5573749" y="3354349"/>
                <a:ext cx="89640" cy="144720"/>
              </p14:xfrm>
            </p:contentPart>
          </mc:Choice>
          <mc:Fallback>
            <p:pic>
              <p:nvPicPr>
                <p:cNvPr id="86" name="Freihand 85">
                  <a:extLst>
                    <a:ext uri="{FF2B5EF4-FFF2-40B4-BE49-F238E27FC236}">
                      <a16:creationId xmlns:a16="http://schemas.microsoft.com/office/drawing/2014/main" id="{BDD77E9E-D9F9-41E2-8169-7061D29E3B28}"/>
                    </a:ext>
                  </a:extLst>
                </p:cNvPr>
                <p:cNvPicPr/>
                <p:nvPr/>
              </p:nvPicPr>
              <p:blipFill>
                <a:blip r:embed="rId238"/>
                <a:stretch>
                  <a:fillRect/>
                </a:stretch>
              </p:blipFill>
              <p:spPr>
                <a:xfrm>
                  <a:off x="5565109" y="3345349"/>
                  <a:ext cx="107280" cy="162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39">
              <p14:nvContentPartPr>
                <p14:cNvPr id="87" name="Freihand 86">
                  <a:extLst>
                    <a:ext uri="{FF2B5EF4-FFF2-40B4-BE49-F238E27FC236}">
                      <a16:creationId xmlns:a16="http://schemas.microsoft.com/office/drawing/2014/main" id="{A9231925-E42B-4101-97E8-B8DA53F2EFC6}"/>
                    </a:ext>
                  </a:extLst>
                </p14:cNvPr>
                <p14:cNvContentPartPr/>
                <p14:nvPr/>
              </p14:nvContentPartPr>
              <p14:xfrm>
                <a:off x="5715589" y="3188029"/>
                <a:ext cx="54000" cy="231120"/>
              </p14:xfrm>
            </p:contentPart>
          </mc:Choice>
          <mc:Fallback>
            <p:pic>
              <p:nvPicPr>
                <p:cNvPr id="87" name="Freihand 86">
                  <a:extLst>
                    <a:ext uri="{FF2B5EF4-FFF2-40B4-BE49-F238E27FC236}">
                      <a16:creationId xmlns:a16="http://schemas.microsoft.com/office/drawing/2014/main" id="{A9231925-E42B-4101-97E8-B8DA53F2EFC6}"/>
                    </a:ext>
                  </a:extLst>
                </p:cNvPr>
                <p:cNvPicPr/>
                <p:nvPr/>
              </p:nvPicPr>
              <p:blipFill>
                <a:blip r:embed="rId240"/>
                <a:stretch>
                  <a:fillRect/>
                </a:stretch>
              </p:blipFill>
              <p:spPr>
                <a:xfrm>
                  <a:off x="5706949" y="3179389"/>
                  <a:ext cx="71640" cy="248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41">
              <p14:nvContentPartPr>
                <p14:cNvPr id="88" name="Freihand 87">
                  <a:extLst>
                    <a:ext uri="{FF2B5EF4-FFF2-40B4-BE49-F238E27FC236}">
                      <a16:creationId xmlns:a16="http://schemas.microsoft.com/office/drawing/2014/main" id="{F8DC1448-1EA8-4259-AF73-AFEB32158504}"/>
                    </a:ext>
                  </a:extLst>
                </p14:cNvPr>
                <p14:cNvContentPartPr/>
                <p14:nvPr/>
              </p14:nvContentPartPr>
              <p14:xfrm>
                <a:off x="5758429" y="3202069"/>
                <a:ext cx="119520" cy="195480"/>
              </p14:xfrm>
            </p:contentPart>
          </mc:Choice>
          <mc:Fallback>
            <p:pic>
              <p:nvPicPr>
                <p:cNvPr id="88" name="Freihand 87">
                  <a:extLst>
                    <a:ext uri="{FF2B5EF4-FFF2-40B4-BE49-F238E27FC236}">
                      <a16:creationId xmlns:a16="http://schemas.microsoft.com/office/drawing/2014/main" id="{F8DC1448-1EA8-4259-AF73-AFEB32158504}"/>
                    </a:ext>
                  </a:extLst>
                </p:cNvPr>
                <p:cNvPicPr/>
                <p:nvPr/>
              </p:nvPicPr>
              <p:blipFill>
                <a:blip r:embed="rId242"/>
                <a:stretch>
                  <a:fillRect/>
                </a:stretch>
              </p:blipFill>
              <p:spPr>
                <a:xfrm>
                  <a:off x="5749789" y="3193069"/>
                  <a:ext cx="137160" cy="213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43">
              <p14:nvContentPartPr>
                <p14:cNvPr id="89" name="Freihand 88">
                  <a:extLst>
                    <a:ext uri="{FF2B5EF4-FFF2-40B4-BE49-F238E27FC236}">
                      <a16:creationId xmlns:a16="http://schemas.microsoft.com/office/drawing/2014/main" id="{4F86B9A5-758C-45A4-87CF-4775603A20F9}"/>
                    </a:ext>
                  </a:extLst>
                </p14:cNvPr>
                <p14:cNvContentPartPr/>
                <p14:nvPr/>
              </p14:nvContentPartPr>
              <p14:xfrm>
                <a:off x="5889109" y="3155989"/>
                <a:ext cx="134640" cy="213480"/>
              </p14:xfrm>
            </p:contentPart>
          </mc:Choice>
          <mc:Fallback>
            <p:pic>
              <p:nvPicPr>
                <p:cNvPr id="89" name="Freihand 88">
                  <a:extLst>
                    <a:ext uri="{FF2B5EF4-FFF2-40B4-BE49-F238E27FC236}">
                      <a16:creationId xmlns:a16="http://schemas.microsoft.com/office/drawing/2014/main" id="{4F86B9A5-758C-45A4-87CF-4775603A20F9}"/>
                    </a:ext>
                  </a:extLst>
                </p:cNvPr>
                <p:cNvPicPr/>
                <p:nvPr/>
              </p:nvPicPr>
              <p:blipFill>
                <a:blip r:embed="rId244"/>
                <a:stretch>
                  <a:fillRect/>
                </a:stretch>
              </p:blipFill>
              <p:spPr>
                <a:xfrm>
                  <a:off x="5880109" y="3147349"/>
                  <a:ext cx="152280" cy="231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45">
              <p14:nvContentPartPr>
                <p14:cNvPr id="90" name="Freihand 89">
                  <a:extLst>
                    <a:ext uri="{FF2B5EF4-FFF2-40B4-BE49-F238E27FC236}">
                      <a16:creationId xmlns:a16="http://schemas.microsoft.com/office/drawing/2014/main" id="{370AE24B-156E-4CBD-9423-03A45868378F}"/>
                    </a:ext>
                  </a:extLst>
                </p14:cNvPr>
                <p14:cNvContentPartPr/>
                <p14:nvPr/>
              </p14:nvContentPartPr>
              <p14:xfrm>
                <a:off x="6033109" y="3066349"/>
                <a:ext cx="47160" cy="351720"/>
              </p14:xfrm>
            </p:contentPart>
          </mc:Choice>
          <mc:Fallback>
            <p:pic>
              <p:nvPicPr>
                <p:cNvPr id="90" name="Freihand 89">
                  <a:extLst>
                    <a:ext uri="{FF2B5EF4-FFF2-40B4-BE49-F238E27FC236}">
                      <a16:creationId xmlns:a16="http://schemas.microsoft.com/office/drawing/2014/main" id="{370AE24B-156E-4CBD-9423-03A45868378F}"/>
                    </a:ext>
                  </a:extLst>
                </p:cNvPr>
                <p:cNvPicPr/>
                <p:nvPr/>
              </p:nvPicPr>
              <p:blipFill>
                <a:blip r:embed="rId246"/>
                <a:stretch>
                  <a:fillRect/>
                </a:stretch>
              </p:blipFill>
              <p:spPr>
                <a:xfrm>
                  <a:off x="6024109" y="3057709"/>
                  <a:ext cx="64800" cy="369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47">
              <p14:nvContentPartPr>
                <p14:cNvPr id="91" name="Freihand 90">
                  <a:extLst>
                    <a:ext uri="{FF2B5EF4-FFF2-40B4-BE49-F238E27FC236}">
                      <a16:creationId xmlns:a16="http://schemas.microsoft.com/office/drawing/2014/main" id="{F350A3A9-A603-47B6-8D5E-2D10BBDDD033}"/>
                    </a:ext>
                  </a:extLst>
                </p14:cNvPr>
                <p14:cNvContentPartPr/>
                <p14:nvPr/>
              </p14:nvContentPartPr>
              <p14:xfrm>
                <a:off x="6199069" y="3021349"/>
                <a:ext cx="218520" cy="131760"/>
              </p14:xfrm>
            </p:contentPart>
          </mc:Choice>
          <mc:Fallback>
            <p:pic>
              <p:nvPicPr>
                <p:cNvPr id="91" name="Freihand 90">
                  <a:extLst>
                    <a:ext uri="{FF2B5EF4-FFF2-40B4-BE49-F238E27FC236}">
                      <a16:creationId xmlns:a16="http://schemas.microsoft.com/office/drawing/2014/main" id="{F350A3A9-A603-47B6-8D5E-2D10BBDDD033}"/>
                    </a:ext>
                  </a:extLst>
                </p:cNvPr>
                <p:cNvPicPr/>
                <p:nvPr/>
              </p:nvPicPr>
              <p:blipFill>
                <a:blip r:embed="rId248"/>
                <a:stretch>
                  <a:fillRect/>
                </a:stretch>
              </p:blipFill>
              <p:spPr>
                <a:xfrm>
                  <a:off x="6190429" y="3012709"/>
                  <a:ext cx="236160" cy="149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49">
              <p14:nvContentPartPr>
                <p14:cNvPr id="92" name="Freihand 91">
                  <a:extLst>
                    <a:ext uri="{FF2B5EF4-FFF2-40B4-BE49-F238E27FC236}">
                      <a16:creationId xmlns:a16="http://schemas.microsoft.com/office/drawing/2014/main" id="{550854EC-81E2-4173-A5E3-CDE6013759C0}"/>
                    </a:ext>
                  </a:extLst>
                </p14:cNvPr>
                <p14:cNvContentPartPr/>
                <p14:nvPr/>
              </p14:nvContentPartPr>
              <p14:xfrm>
                <a:off x="6163429" y="2957629"/>
                <a:ext cx="163080" cy="266760"/>
              </p14:xfrm>
            </p:contentPart>
          </mc:Choice>
          <mc:Fallback>
            <p:pic>
              <p:nvPicPr>
                <p:cNvPr id="92" name="Freihand 91">
                  <a:extLst>
                    <a:ext uri="{FF2B5EF4-FFF2-40B4-BE49-F238E27FC236}">
                      <a16:creationId xmlns:a16="http://schemas.microsoft.com/office/drawing/2014/main" id="{550854EC-81E2-4173-A5E3-CDE6013759C0}"/>
                    </a:ext>
                  </a:extLst>
                </p:cNvPr>
                <p:cNvPicPr/>
                <p:nvPr/>
              </p:nvPicPr>
              <p:blipFill>
                <a:blip r:embed="rId250"/>
                <a:stretch>
                  <a:fillRect/>
                </a:stretch>
              </p:blipFill>
              <p:spPr>
                <a:xfrm>
                  <a:off x="6154429" y="2948629"/>
                  <a:ext cx="180720" cy="284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51">
              <p14:nvContentPartPr>
                <p14:cNvPr id="94" name="Freihand 93">
                  <a:extLst>
                    <a:ext uri="{FF2B5EF4-FFF2-40B4-BE49-F238E27FC236}">
                      <a16:creationId xmlns:a16="http://schemas.microsoft.com/office/drawing/2014/main" id="{07EFBA21-7722-47F9-85C5-A93FB38B48C8}"/>
                    </a:ext>
                  </a:extLst>
                </p14:cNvPr>
                <p14:cNvContentPartPr/>
                <p14:nvPr/>
              </p14:nvContentPartPr>
              <p14:xfrm>
                <a:off x="6576709" y="2732629"/>
                <a:ext cx="137160" cy="292680"/>
              </p14:xfrm>
            </p:contentPart>
          </mc:Choice>
          <mc:Fallback>
            <p:pic>
              <p:nvPicPr>
                <p:cNvPr id="94" name="Freihand 93">
                  <a:extLst>
                    <a:ext uri="{FF2B5EF4-FFF2-40B4-BE49-F238E27FC236}">
                      <a16:creationId xmlns:a16="http://schemas.microsoft.com/office/drawing/2014/main" id="{07EFBA21-7722-47F9-85C5-A93FB38B48C8}"/>
                    </a:ext>
                  </a:extLst>
                </p:cNvPr>
                <p:cNvPicPr/>
                <p:nvPr/>
              </p:nvPicPr>
              <p:blipFill>
                <a:blip r:embed="rId252"/>
                <a:stretch>
                  <a:fillRect/>
                </a:stretch>
              </p:blipFill>
              <p:spPr>
                <a:xfrm>
                  <a:off x="6567709" y="2723989"/>
                  <a:ext cx="154800" cy="310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53">
              <p14:nvContentPartPr>
                <p14:cNvPr id="95" name="Freihand 94">
                  <a:extLst>
                    <a:ext uri="{FF2B5EF4-FFF2-40B4-BE49-F238E27FC236}">
                      <a16:creationId xmlns:a16="http://schemas.microsoft.com/office/drawing/2014/main" id="{82D0A2D0-A855-470A-9EB7-BB6DC919EE99}"/>
                    </a:ext>
                  </a:extLst>
                </p14:cNvPr>
                <p14:cNvContentPartPr/>
                <p14:nvPr/>
              </p14:nvContentPartPr>
              <p14:xfrm>
                <a:off x="6757069" y="2781589"/>
                <a:ext cx="146160" cy="136080"/>
              </p14:xfrm>
            </p:contentPart>
          </mc:Choice>
          <mc:Fallback>
            <p:pic>
              <p:nvPicPr>
                <p:cNvPr id="95" name="Freihand 94">
                  <a:extLst>
                    <a:ext uri="{FF2B5EF4-FFF2-40B4-BE49-F238E27FC236}">
                      <a16:creationId xmlns:a16="http://schemas.microsoft.com/office/drawing/2014/main" id="{82D0A2D0-A855-470A-9EB7-BB6DC919EE99}"/>
                    </a:ext>
                  </a:extLst>
                </p:cNvPr>
                <p:cNvPicPr/>
                <p:nvPr/>
              </p:nvPicPr>
              <p:blipFill>
                <a:blip r:embed="rId254"/>
                <a:stretch>
                  <a:fillRect/>
                </a:stretch>
              </p:blipFill>
              <p:spPr>
                <a:xfrm>
                  <a:off x="6748069" y="2772589"/>
                  <a:ext cx="163800" cy="153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55">
              <p14:nvContentPartPr>
                <p14:cNvPr id="96" name="Freihand 95">
                  <a:extLst>
                    <a:ext uri="{FF2B5EF4-FFF2-40B4-BE49-F238E27FC236}">
                      <a16:creationId xmlns:a16="http://schemas.microsoft.com/office/drawing/2014/main" id="{FF44AA44-3F92-45C6-AE34-135992DCB2E2}"/>
                    </a:ext>
                  </a:extLst>
                </p14:cNvPr>
                <p14:cNvContentPartPr/>
                <p14:nvPr/>
              </p14:nvContentPartPr>
              <p14:xfrm>
                <a:off x="6983509" y="2612389"/>
                <a:ext cx="240120" cy="187920"/>
              </p14:xfrm>
            </p:contentPart>
          </mc:Choice>
          <mc:Fallback>
            <p:pic>
              <p:nvPicPr>
                <p:cNvPr id="96" name="Freihand 95">
                  <a:extLst>
                    <a:ext uri="{FF2B5EF4-FFF2-40B4-BE49-F238E27FC236}">
                      <a16:creationId xmlns:a16="http://schemas.microsoft.com/office/drawing/2014/main" id="{FF44AA44-3F92-45C6-AE34-135992DCB2E2}"/>
                    </a:ext>
                  </a:extLst>
                </p:cNvPr>
                <p:cNvPicPr/>
                <p:nvPr/>
              </p:nvPicPr>
              <p:blipFill>
                <a:blip r:embed="rId256"/>
                <a:stretch>
                  <a:fillRect/>
                </a:stretch>
              </p:blipFill>
              <p:spPr>
                <a:xfrm>
                  <a:off x="6974869" y="2603389"/>
                  <a:ext cx="257760" cy="205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57">
              <p14:nvContentPartPr>
                <p14:cNvPr id="97" name="Freihand 96">
                  <a:extLst>
                    <a:ext uri="{FF2B5EF4-FFF2-40B4-BE49-F238E27FC236}">
                      <a16:creationId xmlns:a16="http://schemas.microsoft.com/office/drawing/2014/main" id="{02291D38-DA82-4C6E-8B87-8C69DD944D56}"/>
                    </a:ext>
                  </a:extLst>
                </p14:cNvPr>
                <p14:cNvContentPartPr/>
                <p14:nvPr/>
              </p14:nvContentPartPr>
              <p14:xfrm>
                <a:off x="7250629" y="2399629"/>
                <a:ext cx="303840" cy="219960"/>
              </p14:xfrm>
            </p:contentPart>
          </mc:Choice>
          <mc:Fallback>
            <p:pic>
              <p:nvPicPr>
                <p:cNvPr id="97" name="Freihand 96">
                  <a:extLst>
                    <a:ext uri="{FF2B5EF4-FFF2-40B4-BE49-F238E27FC236}">
                      <a16:creationId xmlns:a16="http://schemas.microsoft.com/office/drawing/2014/main" id="{02291D38-DA82-4C6E-8B87-8C69DD944D56}"/>
                    </a:ext>
                  </a:extLst>
                </p:cNvPr>
                <p:cNvPicPr/>
                <p:nvPr/>
              </p:nvPicPr>
              <p:blipFill>
                <a:blip r:embed="rId258"/>
                <a:stretch>
                  <a:fillRect/>
                </a:stretch>
              </p:blipFill>
              <p:spPr>
                <a:xfrm>
                  <a:off x="7241989" y="2390989"/>
                  <a:ext cx="321480" cy="237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59">
              <p14:nvContentPartPr>
                <p14:cNvPr id="98" name="Freihand 97">
                  <a:extLst>
                    <a:ext uri="{FF2B5EF4-FFF2-40B4-BE49-F238E27FC236}">
                      <a16:creationId xmlns:a16="http://schemas.microsoft.com/office/drawing/2014/main" id="{820F4988-730D-44D9-B21B-7B2C18C5E9B0}"/>
                    </a:ext>
                  </a:extLst>
                </p14:cNvPr>
                <p14:cNvContentPartPr/>
                <p14:nvPr/>
              </p14:nvContentPartPr>
              <p14:xfrm>
                <a:off x="6991069" y="2469469"/>
                <a:ext cx="51840" cy="48960"/>
              </p14:xfrm>
            </p:contentPart>
          </mc:Choice>
          <mc:Fallback>
            <p:pic>
              <p:nvPicPr>
                <p:cNvPr id="98" name="Freihand 97">
                  <a:extLst>
                    <a:ext uri="{FF2B5EF4-FFF2-40B4-BE49-F238E27FC236}">
                      <a16:creationId xmlns:a16="http://schemas.microsoft.com/office/drawing/2014/main" id="{820F4988-730D-44D9-B21B-7B2C18C5E9B0}"/>
                    </a:ext>
                  </a:extLst>
                </p:cNvPr>
                <p:cNvPicPr/>
                <p:nvPr/>
              </p:nvPicPr>
              <p:blipFill>
                <a:blip r:embed="rId260"/>
                <a:stretch>
                  <a:fillRect/>
                </a:stretch>
              </p:blipFill>
              <p:spPr>
                <a:xfrm>
                  <a:off x="6982429" y="2460469"/>
                  <a:ext cx="69480" cy="66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61">
              <p14:nvContentPartPr>
                <p14:cNvPr id="99" name="Freihand 98">
                  <a:extLst>
                    <a:ext uri="{FF2B5EF4-FFF2-40B4-BE49-F238E27FC236}">
                      <a16:creationId xmlns:a16="http://schemas.microsoft.com/office/drawing/2014/main" id="{505C7565-9404-4AFC-A85D-F40600B66A0B}"/>
                    </a:ext>
                  </a:extLst>
                </p14:cNvPr>
                <p14:cNvContentPartPr/>
                <p14:nvPr/>
              </p14:nvContentPartPr>
              <p14:xfrm>
                <a:off x="7570669" y="2225389"/>
                <a:ext cx="418680" cy="257400"/>
              </p14:xfrm>
            </p:contentPart>
          </mc:Choice>
          <mc:Fallback>
            <p:pic>
              <p:nvPicPr>
                <p:cNvPr id="99" name="Freihand 98">
                  <a:extLst>
                    <a:ext uri="{FF2B5EF4-FFF2-40B4-BE49-F238E27FC236}">
                      <a16:creationId xmlns:a16="http://schemas.microsoft.com/office/drawing/2014/main" id="{505C7565-9404-4AFC-A85D-F40600B66A0B}"/>
                    </a:ext>
                  </a:extLst>
                </p:cNvPr>
                <p:cNvPicPr/>
                <p:nvPr/>
              </p:nvPicPr>
              <p:blipFill>
                <a:blip r:embed="rId262"/>
                <a:stretch>
                  <a:fillRect/>
                </a:stretch>
              </p:blipFill>
              <p:spPr>
                <a:xfrm>
                  <a:off x="7561669" y="2216389"/>
                  <a:ext cx="436320" cy="275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63">
              <p14:nvContentPartPr>
                <p14:cNvPr id="100" name="Freihand 99">
                  <a:extLst>
                    <a:ext uri="{FF2B5EF4-FFF2-40B4-BE49-F238E27FC236}">
                      <a16:creationId xmlns:a16="http://schemas.microsoft.com/office/drawing/2014/main" id="{6F03E529-DFE1-438E-AB2F-2FFDD76DD501}"/>
                    </a:ext>
                  </a:extLst>
                </p14:cNvPr>
                <p14:cNvContentPartPr/>
                <p14:nvPr/>
              </p14:nvContentPartPr>
              <p14:xfrm>
                <a:off x="8095909" y="1970869"/>
                <a:ext cx="90720" cy="174240"/>
              </p14:xfrm>
            </p:contentPart>
          </mc:Choice>
          <mc:Fallback>
            <p:pic>
              <p:nvPicPr>
                <p:cNvPr id="100" name="Freihand 99">
                  <a:extLst>
                    <a:ext uri="{FF2B5EF4-FFF2-40B4-BE49-F238E27FC236}">
                      <a16:creationId xmlns:a16="http://schemas.microsoft.com/office/drawing/2014/main" id="{6F03E529-DFE1-438E-AB2F-2FFDD76DD501}"/>
                    </a:ext>
                  </a:extLst>
                </p:cNvPr>
                <p:cNvPicPr/>
                <p:nvPr/>
              </p:nvPicPr>
              <p:blipFill>
                <a:blip r:embed="rId264"/>
                <a:stretch>
                  <a:fillRect/>
                </a:stretch>
              </p:blipFill>
              <p:spPr>
                <a:xfrm>
                  <a:off x="8087269" y="1962229"/>
                  <a:ext cx="108360" cy="191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65">
              <p14:nvContentPartPr>
                <p14:cNvPr id="101" name="Freihand 100">
                  <a:extLst>
                    <a:ext uri="{FF2B5EF4-FFF2-40B4-BE49-F238E27FC236}">
                      <a16:creationId xmlns:a16="http://schemas.microsoft.com/office/drawing/2014/main" id="{A1222FBE-01E1-4819-8AE2-926006BACBD0}"/>
                    </a:ext>
                  </a:extLst>
                </p14:cNvPr>
                <p14:cNvContentPartPr/>
                <p14:nvPr/>
              </p14:nvContentPartPr>
              <p14:xfrm>
                <a:off x="8253589" y="1931269"/>
                <a:ext cx="181440" cy="141840"/>
              </p14:xfrm>
            </p:contentPart>
          </mc:Choice>
          <mc:Fallback>
            <p:pic>
              <p:nvPicPr>
                <p:cNvPr id="101" name="Freihand 100">
                  <a:extLst>
                    <a:ext uri="{FF2B5EF4-FFF2-40B4-BE49-F238E27FC236}">
                      <a16:creationId xmlns:a16="http://schemas.microsoft.com/office/drawing/2014/main" id="{A1222FBE-01E1-4819-8AE2-926006BACBD0}"/>
                    </a:ext>
                  </a:extLst>
                </p:cNvPr>
                <p:cNvPicPr/>
                <p:nvPr/>
              </p:nvPicPr>
              <p:blipFill>
                <a:blip r:embed="rId266"/>
                <a:stretch>
                  <a:fillRect/>
                </a:stretch>
              </p:blipFill>
              <p:spPr>
                <a:xfrm>
                  <a:off x="8244589" y="1922269"/>
                  <a:ext cx="199080" cy="159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67">
              <p14:nvContentPartPr>
                <p14:cNvPr id="102" name="Freihand 101">
                  <a:extLst>
                    <a:ext uri="{FF2B5EF4-FFF2-40B4-BE49-F238E27FC236}">
                      <a16:creationId xmlns:a16="http://schemas.microsoft.com/office/drawing/2014/main" id="{E4F67BCD-CCEB-42A1-97C9-F77DE2164016}"/>
                    </a:ext>
                  </a:extLst>
                </p14:cNvPr>
                <p14:cNvContentPartPr/>
                <p14:nvPr/>
              </p14:nvContentPartPr>
              <p14:xfrm>
                <a:off x="8362309" y="1775389"/>
                <a:ext cx="17280" cy="19440"/>
              </p14:xfrm>
            </p:contentPart>
          </mc:Choice>
          <mc:Fallback>
            <p:pic>
              <p:nvPicPr>
                <p:cNvPr id="102" name="Freihand 101">
                  <a:extLst>
                    <a:ext uri="{FF2B5EF4-FFF2-40B4-BE49-F238E27FC236}">
                      <a16:creationId xmlns:a16="http://schemas.microsoft.com/office/drawing/2014/main" id="{E4F67BCD-CCEB-42A1-97C9-F77DE2164016}"/>
                    </a:ext>
                  </a:extLst>
                </p:cNvPr>
                <p:cNvPicPr/>
                <p:nvPr/>
              </p:nvPicPr>
              <p:blipFill>
                <a:blip r:embed="rId268"/>
                <a:stretch>
                  <a:fillRect/>
                </a:stretch>
              </p:blipFill>
              <p:spPr>
                <a:xfrm>
                  <a:off x="8353309" y="1766749"/>
                  <a:ext cx="34920" cy="37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69">
              <p14:nvContentPartPr>
                <p14:cNvPr id="103" name="Freihand 102">
                  <a:extLst>
                    <a:ext uri="{FF2B5EF4-FFF2-40B4-BE49-F238E27FC236}">
                      <a16:creationId xmlns:a16="http://schemas.microsoft.com/office/drawing/2014/main" id="{41B9CCD6-2D08-4487-8094-1F83E60EACF7}"/>
                    </a:ext>
                  </a:extLst>
                </p14:cNvPr>
                <p14:cNvContentPartPr/>
                <p14:nvPr/>
              </p14:nvContentPartPr>
              <p14:xfrm>
                <a:off x="8541229" y="1640389"/>
                <a:ext cx="153720" cy="240120"/>
              </p14:xfrm>
            </p:contentPart>
          </mc:Choice>
          <mc:Fallback>
            <p:pic>
              <p:nvPicPr>
                <p:cNvPr id="103" name="Freihand 102">
                  <a:extLst>
                    <a:ext uri="{FF2B5EF4-FFF2-40B4-BE49-F238E27FC236}">
                      <a16:creationId xmlns:a16="http://schemas.microsoft.com/office/drawing/2014/main" id="{41B9CCD6-2D08-4487-8094-1F83E60EACF7}"/>
                    </a:ext>
                  </a:extLst>
                </p:cNvPr>
                <p:cNvPicPr/>
                <p:nvPr/>
              </p:nvPicPr>
              <p:blipFill>
                <a:blip r:embed="rId270"/>
                <a:stretch>
                  <a:fillRect/>
                </a:stretch>
              </p:blipFill>
              <p:spPr>
                <a:xfrm>
                  <a:off x="8532229" y="1631389"/>
                  <a:ext cx="171360" cy="257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71">
              <p14:nvContentPartPr>
                <p14:cNvPr id="104" name="Freihand 103">
                  <a:extLst>
                    <a:ext uri="{FF2B5EF4-FFF2-40B4-BE49-F238E27FC236}">
                      <a16:creationId xmlns:a16="http://schemas.microsoft.com/office/drawing/2014/main" id="{C198FFFD-5287-4005-90AF-FD90FC47C1BB}"/>
                    </a:ext>
                  </a:extLst>
                </p14:cNvPr>
                <p14:cNvContentPartPr/>
                <p14:nvPr/>
              </p14:nvContentPartPr>
              <p14:xfrm>
                <a:off x="8673709" y="1770709"/>
                <a:ext cx="88200" cy="47880"/>
              </p14:xfrm>
            </p:contentPart>
          </mc:Choice>
          <mc:Fallback>
            <p:pic>
              <p:nvPicPr>
                <p:cNvPr id="104" name="Freihand 103">
                  <a:extLst>
                    <a:ext uri="{FF2B5EF4-FFF2-40B4-BE49-F238E27FC236}">
                      <a16:creationId xmlns:a16="http://schemas.microsoft.com/office/drawing/2014/main" id="{C198FFFD-5287-4005-90AF-FD90FC47C1BB}"/>
                    </a:ext>
                  </a:extLst>
                </p:cNvPr>
                <p:cNvPicPr/>
                <p:nvPr/>
              </p:nvPicPr>
              <p:blipFill>
                <a:blip r:embed="rId272"/>
                <a:stretch>
                  <a:fillRect/>
                </a:stretch>
              </p:blipFill>
              <p:spPr>
                <a:xfrm>
                  <a:off x="8665069" y="1762069"/>
                  <a:ext cx="105840" cy="65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73">
              <p14:nvContentPartPr>
                <p14:cNvPr id="105" name="Freihand 104">
                  <a:extLst>
                    <a:ext uri="{FF2B5EF4-FFF2-40B4-BE49-F238E27FC236}">
                      <a16:creationId xmlns:a16="http://schemas.microsoft.com/office/drawing/2014/main" id="{343A4DC4-763F-4B14-B527-EB57CFAB4EFB}"/>
                    </a:ext>
                  </a:extLst>
                </p14:cNvPr>
                <p14:cNvContentPartPr/>
                <p14:nvPr/>
              </p14:nvContentPartPr>
              <p14:xfrm>
                <a:off x="8784589" y="1631029"/>
                <a:ext cx="201960" cy="168120"/>
              </p14:xfrm>
            </p:contentPart>
          </mc:Choice>
          <mc:Fallback>
            <p:pic>
              <p:nvPicPr>
                <p:cNvPr id="105" name="Freihand 104">
                  <a:extLst>
                    <a:ext uri="{FF2B5EF4-FFF2-40B4-BE49-F238E27FC236}">
                      <a16:creationId xmlns:a16="http://schemas.microsoft.com/office/drawing/2014/main" id="{343A4DC4-763F-4B14-B527-EB57CFAB4EFB}"/>
                    </a:ext>
                  </a:extLst>
                </p:cNvPr>
                <p:cNvPicPr/>
                <p:nvPr/>
              </p:nvPicPr>
              <p:blipFill>
                <a:blip r:embed="rId274"/>
                <a:stretch>
                  <a:fillRect/>
                </a:stretch>
              </p:blipFill>
              <p:spPr>
                <a:xfrm>
                  <a:off x="8775589" y="1622029"/>
                  <a:ext cx="219600" cy="185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75">
              <p14:nvContentPartPr>
                <p14:cNvPr id="106" name="Freihand 105">
                  <a:extLst>
                    <a:ext uri="{FF2B5EF4-FFF2-40B4-BE49-F238E27FC236}">
                      <a16:creationId xmlns:a16="http://schemas.microsoft.com/office/drawing/2014/main" id="{83A96DD8-4BF5-4B2D-B172-7C029799DDFC}"/>
                    </a:ext>
                  </a:extLst>
                </p14:cNvPr>
                <p14:cNvContentPartPr/>
                <p14:nvPr/>
              </p14:nvContentPartPr>
              <p14:xfrm>
                <a:off x="9032989" y="1509709"/>
                <a:ext cx="64440" cy="134280"/>
              </p14:xfrm>
            </p:contentPart>
          </mc:Choice>
          <mc:Fallback>
            <p:pic>
              <p:nvPicPr>
                <p:cNvPr id="106" name="Freihand 105">
                  <a:extLst>
                    <a:ext uri="{FF2B5EF4-FFF2-40B4-BE49-F238E27FC236}">
                      <a16:creationId xmlns:a16="http://schemas.microsoft.com/office/drawing/2014/main" id="{83A96DD8-4BF5-4B2D-B172-7C029799DDFC}"/>
                    </a:ext>
                  </a:extLst>
                </p:cNvPr>
                <p:cNvPicPr/>
                <p:nvPr/>
              </p:nvPicPr>
              <p:blipFill>
                <a:blip r:embed="rId276"/>
                <a:stretch>
                  <a:fillRect/>
                </a:stretch>
              </p:blipFill>
              <p:spPr>
                <a:xfrm>
                  <a:off x="9024349" y="1500709"/>
                  <a:ext cx="82080" cy="151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77">
              <p14:nvContentPartPr>
                <p14:cNvPr id="107" name="Freihand 106">
                  <a:extLst>
                    <a:ext uri="{FF2B5EF4-FFF2-40B4-BE49-F238E27FC236}">
                      <a16:creationId xmlns:a16="http://schemas.microsoft.com/office/drawing/2014/main" id="{DA33ED42-8E39-474D-BE1E-41B58D67B9A3}"/>
                    </a:ext>
                  </a:extLst>
                </p14:cNvPr>
                <p14:cNvContentPartPr/>
                <p14:nvPr/>
              </p14:nvContentPartPr>
              <p14:xfrm>
                <a:off x="9088069" y="1334749"/>
                <a:ext cx="79920" cy="259560"/>
              </p14:xfrm>
            </p:contentPart>
          </mc:Choice>
          <mc:Fallback>
            <p:pic>
              <p:nvPicPr>
                <p:cNvPr id="107" name="Freihand 106">
                  <a:extLst>
                    <a:ext uri="{FF2B5EF4-FFF2-40B4-BE49-F238E27FC236}">
                      <a16:creationId xmlns:a16="http://schemas.microsoft.com/office/drawing/2014/main" id="{DA33ED42-8E39-474D-BE1E-41B58D67B9A3}"/>
                    </a:ext>
                  </a:extLst>
                </p:cNvPr>
                <p:cNvPicPr/>
                <p:nvPr/>
              </p:nvPicPr>
              <p:blipFill>
                <a:blip r:embed="rId278"/>
                <a:stretch>
                  <a:fillRect/>
                </a:stretch>
              </p:blipFill>
              <p:spPr>
                <a:xfrm>
                  <a:off x="9079429" y="1326109"/>
                  <a:ext cx="97560" cy="277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79">
              <p14:nvContentPartPr>
                <p14:cNvPr id="108" name="Freihand 107">
                  <a:extLst>
                    <a:ext uri="{FF2B5EF4-FFF2-40B4-BE49-F238E27FC236}">
                      <a16:creationId xmlns:a16="http://schemas.microsoft.com/office/drawing/2014/main" id="{88E34457-F8A9-45DD-A1A2-2C7937F69072}"/>
                    </a:ext>
                  </a:extLst>
                </p14:cNvPr>
                <p14:cNvContentPartPr/>
                <p14:nvPr/>
              </p14:nvContentPartPr>
              <p14:xfrm>
                <a:off x="9207229" y="1297669"/>
                <a:ext cx="263160" cy="228240"/>
              </p14:xfrm>
            </p:contentPart>
          </mc:Choice>
          <mc:Fallback>
            <p:pic>
              <p:nvPicPr>
                <p:cNvPr id="108" name="Freihand 107">
                  <a:extLst>
                    <a:ext uri="{FF2B5EF4-FFF2-40B4-BE49-F238E27FC236}">
                      <a16:creationId xmlns:a16="http://schemas.microsoft.com/office/drawing/2014/main" id="{88E34457-F8A9-45DD-A1A2-2C7937F69072}"/>
                    </a:ext>
                  </a:extLst>
                </p:cNvPr>
                <p:cNvPicPr/>
                <p:nvPr/>
              </p:nvPicPr>
              <p:blipFill>
                <a:blip r:embed="rId280"/>
                <a:stretch>
                  <a:fillRect/>
                </a:stretch>
              </p:blipFill>
              <p:spPr>
                <a:xfrm>
                  <a:off x="9198229" y="1288669"/>
                  <a:ext cx="280800" cy="245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81">
              <p14:nvContentPartPr>
                <p14:cNvPr id="110" name="Freihand 109">
                  <a:extLst>
                    <a:ext uri="{FF2B5EF4-FFF2-40B4-BE49-F238E27FC236}">
                      <a16:creationId xmlns:a16="http://schemas.microsoft.com/office/drawing/2014/main" id="{B3E651AF-5467-4DE7-8A05-DA5D9EAA6BAA}"/>
                    </a:ext>
                  </a:extLst>
                </p14:cNvPr>
                <p14:cNvContentPartPr/>
                <p14:nvPr/>
              </p14:nvContentPartPr>
              <p14:xfrm>
                <a:off x="9465349" y="1182109"/>
                <a:ext cx="323280" cy="180000"/>
              </p14:xfrm>
            </p:contentPart>
          </mc:Choice>
          <mc:Fallback>
            <p:pic>
              <p:nvPicPr>
                <p:cNvPr id="110" name="Freihand 109">
                  <a:extLst>
                    <a:ext uri="{FF2B5EF4-FFF2-40B4-BE49-F238E27FC236}">
                      <a16:creationId xmlns:a16="http://schemas.microsoft.com/office/drawing/2014/main" id="{B3E651AF-5467-4DE7-8A05-DA5D9EAA6BAA}"/>
                    </a:ext>
                  </a:extLst>
                </p:cNvPr>
                <p:cNvPicPr/>
                <p:nvPr/>
              </p:nvPicPr>
              <p:blipFill>
                <a:blip r:embed="rId282"/>
                <a:stretch>
                  <a:fillRect/>
                </a:stretch>
              </p:blipFill>
              <p:spPr>
                <a:xfrm>
                  <a:off x="9456709" y="1173109"/>
                  <a:ext cx="340920" cy="197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83">
              <p14:nvContentPartPr>
                <p14:cNvPr id="111" name="Freihand 110">
                  <a:extLst>
                    <a:ext uri="{FF2B5EF4-FFF2-40B4-BE49-F238E27FC236}">
                      <a16:creationId xmlns:a16="http://schemas.microsoft.com/office/drawing/2014/main" id="{EF08728E-EF54-43A5-BA61-C9AD4B94EC87}"/>
                    </a:ext>
                  </a:extLst>
                </p14:cNvPr>
                <p14:cNvContentPartPr/>
                <p14:nvPr/>
              </p14:nvContentPartPr>
              <p14:xfrm>
                <a:off x="9896629" y="919669"/>
                <a:ext cx="187920" cy="213120"/>
              </p14:xfrm>
            </p:contentPart>
          </mc:Choice>
          <mc:Fallback>
            <p:pic>
              <p:nvPicPr>
                <p:cNvPr id="111" name="Freihand 110">
                  <a:extLst>
                    <a:ext uri="{FF2B5EF4-FFF2-40B4-BE49-F238E27FC236}">
                      <a16:creationId xmlns:a16="http://schemas.microsoft.com/office/drawing/2014/main" id="{EF08728E-EF54-43A5-BA61-C9AD4B94EC87}"/>
                    </a:ext>
                  </a:extLst>
                </p:cNvPr>
                <p:cNvPicPr/>
                <p:nvPr/>
              </p:nvPicPr>
              <p:blipFill>
                <a:blip r:embed="rId284"/>
                <a:stretch>
                  <a:fillRect/>
                </a:stretch>
              </p:blipFill>
              <p:spPr>
                <a:xfrm>
                  <a:off x="9887989" y="910669"/>
                  <a:ext cx="205560" cy="230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85">
              <p14:nvContentPartPr>
                <p14:cNvPr id="112" name="Freihand 111">
                  <a:extLst>
                    <a:ext uri="{FF2B5EF4-FFF2-40B4-BE49-F238E27FC236}">
                      <a16:creationId xmlns:a16="http://schemas.microsoft.com/office/drawing/2014/main" id="{C0839F1D-11A9-42AC-8362-3C24EC71B8ED}"/>
                    </a:ext>
                  </a:extLst>
                </p14:cNvPr>
                <p14:cNvContentPartPr/>
                <p14:nvPr/>
              </p14:nvContentPartPr>
              <p14:xfrm>
                <a:off x="9923989" y="976189"/>
                <a:ext cx="81360" cy="72720"/>
              </p14:xfrm>
            </p:contentPart>
          </mc:Choice>
          <mc:Fallback>
            <p:pic>
              <p:nvPicPr>
                <p:cNvPr id="112" name="Freihand 111">
                  <a:extLst>
                    <a:ext uri="{FF2B5EF4-FFF2-40B4-BE49-F238E27FC236}">
                      <a16:creationId xmlns:a16="http://schemas.microsoft.com/office/drawing/2014/main" id="{C0839F1D-11A9-42AC-8362-3C24EC71B8ED}"/>
                    </a:ext>
                  </a:extLst>
                </p:cNvPr>
                <p:cNvPicPr/>
                <p:nvPr/>
              </p:nvPicPr>
              <p:blipFill>
                <a:blip r:embed="rId286"/>
                <a:stretch>
                  <a:fillRect/>
                </a:stretch>
              </p:blipFill>
              <p:spPr>
                <a:xfrm>
                  <a:off x="9915349" y="967549"/>
                  <a:ext cx="99000" cy="90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87">
              <p14:nvContentPartPr>
                <p14:cNvPr id="113" name="Freihand 112">
                  <a:extLst>
                    <a:ext uri="{FF2B5EF4-FFF2-40B4-BE49-F238E27FC236}">
                      <a16:creationId xmlns:a16="http://schemas.microsoft.com/office/drawing/2014/main" id="{1B45B372-DD58-4F86-B996-71225EBFB9F3}"/>
                    </a:ext>
                  </a:extLst>
                </p14:cNvPr>
                <p14:cNvContentPartPr/>
                <p14:nvPr/>
              </p14:nvContentPartPr>
              <p14:xfrm>
                <a:off x="10073029" y="741829"/>
                <a:ext cx="267120" cy="246960"/>
              </p14:xfrm>
            </p:contentPart>
          </mc:Choice>
          <mc:Fallback>
            <p:pic>
              <p:nvPicPr>
                <p:cNvPr id="113" name="Freihand 112">
                  <a:extLst>
                    <a:ext uri="{FF2B5EF4-FFF2-40B4-BE49-F238E27FC236}">
                      <a16:creationId xmlns:a16="http://schemas.microsoft.com/office/drawing/2014/main" id="{1B45B372-DD58-4F86-B996-71225EBFB9F3}"/>
                    </a:ext>
                  </a:extLst>
                </p:cNvPr>
                <p:cNvPicPr/>
                <p:nvPr/>
              </p:nvPicPr>
              <p:blipFill>
                <a:blip r:embed="rId288"/>
                <a:stretch>
                  <a:fillRect/>
                </a:stretch>
              </p:blipFill>
              <p:spPr>
                <a:xfrm>
                  <a:off x="10064389" y="733189"/>
                  <a:ext cx="284760" cy="264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89">
              <p14:nvContentPartPr>
                <p14:cNvPr id="114" name="Freihand 113">
                  <a:extLst>
                    <a:ext uri="{FF2B5EF4-FFF2-40B4-BE49-F238E27FC236}">
                      <a16:creationId xmlns:a16="http://schemas.microsoft.com/office/drawing/2014/main" id="{8D05AA0A-75DA-4271-A9BF-022B6A69B7FC}"/>
                    </a:ext>
                  </a:extLst>
                </p14:cNvPr>
                <p14:cNvContentPartPr/>
                <p14:nvPr/>
              </p14:nvContentPartPr>
              <p14:xfrm>
                <a:off x="10353109" y="731749"/>
                <a:ext cx="112320" cy="150120"/>
              </p14:xfrm>
            </p:contentPart>
          </mc:Choice>
          <mc:Fallback>
            <p:pic>
              <p:nvPicPr>
                <p:cNvPr id="114" name="Freihand 113">
                  <a:extLst>
                    <a:ext uri="{FF2B5EF4-FFF2-40B4-BE49-F238E27FC236}">
                      <a16:creationId xmlns:a16="http://schemas.microsoft.com/office/drawing/2014/main" id="{8D05AA0A-75DA-4271-A9BF-022B6A69B7FC}"/>
                    </a:ext>
                  </a:extLst>
                </p:cNvPr>
                <p:cNvPicPr/>
                <p:nvPr/>
              </p:nvPicPr>
              <p:blipFill>
                <a:blip r:embed="rId290"/>
                <a:stretch>
                  <a:fillRect/>
                </a:stretch>
              </p:blipFill>
              <p:spPr>
                <a:xfrm>
                  <a:off x="10344109" y="722749"/>
                  <a:ext cx="129960" cy="167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91">
              <p14:nvContentPartPr>
                <p14:cNvPr id="115" name="Freihand 114">
                  <a:extLst>
                    <a:ext uri="{FF2B5EF4-FFF2-40B4-BE49-F238E27FC236}">
                      <a16:creationId xmlns:a16="http://schemas.microsoft.com/office/drawing/2014/main" id="{BF529578-3536-4563-83E0-C48E4FD1268A}"/>
                    </a:ext>
                  </a:extLst>
                </p14:cNvPr>
                <p14:cNvContentPartPr/>
                <p14:nvPr/>
              </p14:nvContentPartPr>
              <p14:xfrm>
                <a:off x="10501789" y="641749"/>
                <a:ext cx="298080" cy="113040"/>
              </p14:xfrm>
            </p:contentPart>
          </mc:Choice>
          <mc:Fallback>
            <p:pic>
              <p:nvPicPr>
                <p:cNvPr id="115" name="Freihand 114">
                  <a:extLst>
                    <a:ext uri="{FF2B5EF4-FFF2-40B4-BE49-F238E27FC236}">
                      <a16:creationId xmlns:a16="http://schemas.microsoft.com/office/drawing/2014/main" id="{BF529578-3536-4563-83E0-C48E4FD1268A}"/>
                    </a:ext>
                  </a:extLst>
                </p:cNvPr>
                <p:cNvPicPr/>
                <p:nvPr/>
              </p:nvPicPr>
              <p:blipFill>
                <a:blip r:embed="rId292"/>
                <a:stretch>
                  <a:fillRect/>
                </a:stretch>
              </p:blipFill>
              <p:spPr>
                <a:xfrm>
                  <a:off x="10493149" y="632749"/>
                  <a:ext cx="315720" cy="130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93">
              <p14:nvContentPartPr>
                <p14:cNvPr id="117" name="Freihand 116">
                  <a:extLst>
                    <a:ext uri="{FF2B5EF4-FFF2-40B4-BE49-F238E27FC236}">
                      <a16:creationId xmlns:a16="http://schemas.microsoft.com/office/drawing/2014/main" id="{A4B464F2-56D1-4B93-811A-243D00519A1A}"/>
                    </a:ext>
                  </a:extLst>
                </p14:cNvPr>
                <p14:cNvContentPartPr/>
                <p14:nvPr/>
              </p14:nvContentPartPr>
              <p14:xfrm>
                <a:off x="6833389" y="3076069"/>
                <a:ext cx="224280" cy="173880"/>
              </p14:xfrm>
            </p:contentPart>
          </mc:Choice>
          <mc:Fallback>
            <p:pic>
              <p:nvPicPr>
                <p:cNvPr id="117" name="Freihand 116">
                  <a:extLst>
                    <a:ext uri="{FF2B5EF4-FFF2-40B4-BE49-F238E27FC236}">
                      <a16:creationId xmlns:a16="http://schemas.microsoft.com/office/drawing/2014/main" id="{A4B464F2-56D1-4B93-811A-243D00519A1A}"/>
                    </a:ext>
                  </a:extLst>
                </p:cNvPr>
                <p:cNvPicPr/>
                <p:nvPr/>
              </p:nvPicPr>
              <p:blipFill>
                <a:blip r:embed="rId294"/>
                <a:stretch>
                  <a:fillRect/>
                </a:stretch>
              </p:blipFill>
              <p:spPr>
                <a:xfrm>
                  <a:off x="6824389" y="3067429"/>
                  <a:ext cx="241920" cy="191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95">
              <p14:nvContentPartPr>
                <p14:cNvPr id="118" name="Freihand 117">
                  <a:extLst>
                    <a:ext uri="{FF2B5EF4-FFF2-40B4-BE49-F238E27FC236}">
                      <a16:creationId xmlns:a16="http://schemas.microsoft.com/office/drawing/2014/main" id="{7E73075A-9A46-4058-BAFF-E1A7F15EFB77}"/>
                    </a:ext>
                  </a:extLst>
                </p14:cNvPr>
                <p14:cNvContentPartPr/>
                <p14:nvPr/>
              </p14:nvContentPartPr>
              <p14:xfrm>
                <a:off x="7004029" y="2996869"/>
                <a:ext cx="154800" cy="176760"/>
              </p14:xfrm>
            </p:contentPart>
          </mc:Choice>
          <mc:Fallback>
            <p:pic>
              <p:nvPicPr>
                <p:cNvPr id="118" name="Freihand 117">
                  <a:extLst>
                    <a:ext uri="{FF2B5EF4-FFF2-40B4-BE49-F238E27FC236}">
                      <a16:creationId xmlns:a16="http://schemas.microsoft.com/office/drawing/2014/main" id="{7E73075A-9A46-4058-BAFF-E1A7F15EFB77}"/>
                    </a:ext>
                  </a:extLst>
                </p:cNvPr>
                <p:cNvPicPr/>
                <p:nvPr/>
              </p:nvPicPr>
              <p:blipFill>
                <a:blip r:embed="rId296"/>
                <a:stretch>
                  <a:fillRect/>
                </a:stretch>
              </p:blipFill>
              <p:spPr>
                <a:xfrm>
                  <a:off x="6995389" y="2988229"/>
                  <a:ext cx="172440" cy="194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97">
              <p14:nvContentPartPr>
                <p14:cNvPr id="119" name="Freihand 118">
                  <a:extLst>
                    <a:ext uri="{FF2B5EF4-FFF2-40B4-BE49-F238E27FC236}">
                      <a16:creationId xmlns:a16="http://schemas.microsoft.com/office/drawing/2014/main" id="{A99B9BF8-82EE-43EB-9B67-BC9166A53E32}"/>
                    </a:ext>
                  </a:extLst>
                </p14:cNvPr>
                <p14:cNvContentPartPr/>
                <p14:nvPr/>
              </p14:nvContentPartPr>
              <p14:xfrm>
                <a:off x="7293109" y="2772949"/>
                <a:ext cx="363240" cy="231480"/>
              </p14:xfrm>
            </p:contentPart>
          </mc:Choice>
          <mc:Fallback>
            <p:pic>
              <p:nvPicPr>
                <p:cNvPr id="119" name="Freihand 118">
                  <a:extLst>
                    <a:ext uri="{FF2B5EF4-FFF2-40B4-BE49-F238E27FC236}">
                      <a16:creationId xmlns:a16="http://schemas.microsoft.com/office/drawing/2014/main" id="{A99B9BF8-82EE-43EB-9B67-BC9166A53E32}"/>
                    </a:ext>
                  </a:extLst>
                </p:cNvPr>
                <p:cNvPicPr/>
                <p:nvPr/>
              </p:nvPicPr>
              <p:blipFill>
                <a:blip r:embed="rId298"/>
                <a:stretch>
                  <a:fillRect/>
                </a:stretch>
              </p:blipFill>
              <p:spPr>
                <a:xfrm>
                  <a:off x="7284109" y="2763949"/>
                  <a:ext cx="380880" cy="249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99">
              <p14:nvContentPartPr>
                <p14:cNvPr id="120" name="Freihand 119">
                  <a:extLst>
                    <a:ext uri="{FF2B5EF4-FFF2-40B4-BE49-F238E27FC236}">
                      <a16:creationId xmlns:a16="http://schemas.microsoft.com/office/drawing/2014/main" id="{86CD2601-8FEF-4604-B964-E3F68EB587D9}"/>
                    </a:ext>
                  </a:extLst>
                </p14:cNvPr>
                <p14:cNvContentPartPr/>
                <p14:nvPr/>
              </p14:nvContentPartPr>
              <p14:xfrm>
                <a:off x="7664269" y="2701669"/>
                <a:ext cx="105840" cy="94680"/>
              </p14:xfrm>
            </p:contentPart>
          </mc:Choice>
          <mc:Fallback>
            <p:pic>
              <p:nvPicPr>
                <p:cNvPr id="120" name="Freihand 119">
                  <a:extLst>
                    <a:ext uri="{FF2B5EF4-FFF2-40B4-BE49-F238E27FC236}">
                      <a16:creationId xmlns:a16="http://schemas.microsoft.com/office/drawing/2014/main" id="{86CD2601-8FEF-4604-B964-E3F68EB587D9}"/>
                    </a:ext>
                  </a:extLst>
                </p:cNvPr>
                <p:cNvPicPr/>
                <p:nvPr/>
              </p:nvPicPr>
              <p:blipFill>
                <a:blip r:embed="rId300"/>
                <a:stretch>
                  <a:fillRect/>
                </a:stretch>
              </p:blipFill>
              <p:spPr>
                <a:xfrm>
                  <a:off x="7655629" y="2693029"/>
                  <a:ext cx="123480" cy="112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01">
              <p14:nvContentPartPr>
                <p14:cNvPr id="121" name="Freihand 120">
                  <a:extLst>
                    <a:ext uri="{FF2B5EF4-FFF2-40B4-BE49-F238E27FC236}">
                      <a16:creationId xmlns:a16="http://schemas.microsoft.com/office/drawing/2014/main" id="{97E108EB-596A-472D-8B97-88E9478165BA}"/>
                    </a:ext>
                  </a:extLst>
                </p14:cNvPr>
                <p14:cNvContentPartPr/>
                <p14:nvPr/>
              </p14:nvContentPartPr>
              <p14:xfrm>
                <a:off x="7834189" y="2613469"/>
                <a:ext cx="102600" cy="117360"/>
              </p14:xfrm>
            </p:contentPart>
          </mc:Choice>
          <mc:Fallback>
            <p:pic>
              <p:nvPicPr>
                <p:cNvPr id="121" name="Freihand 120">
                  <a:extLst>
                    <a:ext uri="{FF2B5EF4-FFF2-40B4-BE49-F238E27FC236}">
                      <a16:creationId xmlns:a16="http://schemas.microsoft.com/office/drawing/2014/main" id="{97E108EB-596A-472D-8B97-88E9478165BA}"/>
                    </a:ext>
                  </a:extLst>
                </p:cNvPr>
                <p:cNvPicPr/>
                <p:nvPr/>
              </p:nvPicPr>
              <p:blipFill>
                <a:blip r:embed="rId302"/>
                <a:stretch>
                  <a:fillRect/>
                </a:stretch>
              </p:blipFill>
              <p:spPr>
                <a:xfrm>
                  <a:off x="7825549" y="2604469"/>
                  <a:ext cx="120240" cy="135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03">
              <p14:nvContentPartPr>
                <p14:cNvPr id="122" name="Freihand 121">
                  <a:extLst>
                    <a:ext uri="{FF2B5EF4-FFF2-40B4-BE49-F238E27FC236}">
                      <a16:creationId xmlns:a16="http://schemas.microsoft.com/office/drawing/2014/main" id="{99D7EBD0-3EDF-4F0F-BC6D-97BC5A09F026}"/>
                    </a:ext>
                  </a:extLst>
                </p14:cNvPr>
                <p14:cNvContentPartPr/>
                <p14:nvPr/>
              </p14:nvContentPartPr>
              <p14:xfrm>
                <a:off x="7940029" y="2442469"/>
                <a:ext cx="416880" cy="189720"/>
              </p14:xfrm>
            </p:contentPart>
          </mc:Choice>
          <mc:Fallback>
            <p:pic>
              <p:nvPicPr>
                <p:cNvPr id="122" name="Freihand 121">
                  <a:extLst>
                    <a:ext uri="{FF2B5EF4-FFF2-40B4-BE49-F238E27FC236}">
                      <a16:creationId xmlns:a16="http://schemas.microsoft.com/office/drawing/2014/main" id="{99D7EBD0-3EDF-4F0F-BC6D-97BC5A09F026}"/>
                    </a:ext>
                  </a:extLst>
                </p:cNvPr>
                <p:cNvPicPr/>
                <p:nvPr/>
              </p:nvPicPr>
              <p:blipFill>
                <a:blip r:embed="rId304"/>
                <a:stretch>
                  <a:fillRect/>
                </a:stretch>
              </p:blipFill>
              <p:spPr>
                <a:xfrm>
                  <a:off x="7931389" y="2433829"/>
                  <a:ext cx="434520" cy="207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05">
              <p14:nvContentPartPr>
                <p14:cNvPr id="123" name="Freihand 122">
                  <a:extLst>
                    <a:ext uri="{FF2B5EF4-FFF2-40B4-BE49-F238E27FC236}">
                      <a16:creationId xmlns:a16="http://schemas.microsoft.com/office/drawing/2014/main" id="{AF833A49-C1B5-455E-AB3E-B4A215B52519}"/>
                    </a:ext>
                  </a:extLst>
                </p14:cNvPr>
                <p14:cNvContentPartPr/>
                <p14:nvPr/>
              </p14:nvContentPartPr>
              <p14:xfrm>
                <a:off x="8428909" y="2276509"/>
                <a:ext cx="94680" cy="149400"/>
              </p14:xfrm>
            </p:contentPart>
          </mc:Choice>
          <mc:Fallback>
            <p:pic>
              <p:nvPicPr>
                <p:cNvPr id="123" name="Freihand 122">
                  <a:extLst>
                    <a:ext uri="{FF2B5EF4-FFF2-40B4-BE49-F238E27FC236}">
                      <a16:creationId xmlns:a16="http://schemas.microsoft.com/office/drawing/2014/main" id="{AF833A49-C1B5-455E-AB3E-B4A215B52519}"/>
                    </a:ext>
                  </a:extLst>
                </p:cNvPr>
                <p:cNvPicPr/>
                <p:nvPr/>
              </p:nvPicPr>
              <p:blipFill>
                <a:blip r:embed="rId306"/>
                <a:stretch>
                  <a:fillRect/>
                </a:stretch>
              </p:blipFill>
              <p:spPr>
                <a:xfrm>
                  <a:off x="8420269" y="2267509"/>
                  <a:ext cx="112320" cy="167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07">
              <p14:nvContentPartPr>
                <p14:cNvPr id="124" name="Freihand 123">
                  <a:extLst>
                    <a:ext uri="{FF2B5EF4-FFF2-40B4-BE49-F238E27FC236}">
                      <a16:creationId xmlns:a16="http://schemas.microsoft.com/office/drawing/2014/main" id="{BACB8405-1D22-4B35-A0AF-47A31D137212}"/>
                    </a:ext>
                  </a:extLst>
                </p14:cNvPr>
                <p14:cNvContentPartPr/>
                <p14:nvPr/>
              </p14:nvContentPartPr>
              <p14:xfrm>
                <a:off x="8652829" y="2153749"/>
                <a:ext cx="153360" cy="140400"/>
              </p14:xfrm>
            </p:contentPart>
          </mc:Choice>
          <mc:Fallback>
            <p:pic>
              <p:nvPicPr>
                <p:cNvPr id="124" name="Freihand 123">
                  <a:extLst>
                    <a:ext uri="{FF2B5EF4-FFF2-40B4-BE49-F238E27FC236}">
                      <a16:creationId xmlns:a16="http://schemas.microsoft.com/office/drawing/2014/main" id="{BACB8405-1D22-4B35-A0AF-47A31D137212}"/>
                    </a:ext>
                  </a:extLst>
                </p:cNvPr>
                <p:cNvPicPr/>
                <p:nvPr/>
              </p:nvPicPr>
              <p:blipFill>
                <a:blip r:embed="rId308"/>
                <a:stretch>
                  <a:fillRect/>
                </a:stretch>
              </p:blipFill>
              <p:spPr>
                <a:xfrm>
                  <a:off x="8643829" y="2144749"/>
                  <a:ext cx="171000" cy="158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09">
              <p14:nvContentPartPr>
                <p14:cNvPr id="125" name="Freihand 124">
                  <a:extLst>
                    <a:ext uri="{FF2B5EF4-FFF2-40B4-BE49-F238E27FC236}">
                      <a16:creationId xmlns:a16="http://schemas.microsoft.com/office/drawing/2014/main" id="{44E2E335-EA02-40B9-A239-08E11591F3BA}"/>
                    </a:ext>
                  </a:extLst>
                </p14:cNvPr>
                <p14:cNvContentPartPr/>
                <p14:nvPr/>
              </p14:nvContentPartPr>
              <p14:xfrm>
                <a:off x="8824189" y="2042869"/>
                <a:ext cx="237240" cy="149400"/>
              </p14:xfrm>
            </p:contentPart>
          </mc:Choice>
          <mc:Fallback>
            <p:pic>
              <p:nvPicPr>
                <p:cNvPr id="125" name="Freihand 124">
                  <a:extLst>
                    <a:ext uri="{FF2B5EF4-FFF2-40B4-BE49-F238E27FC236}">
                      <a16:creationId xmlns:a16="http://schemas.microsoft.com/office/drawing/2014/main" id="{44E2E335-EA02-40B9-A239-08E11591F3BA}"/>
                    </a:ext>
                  </a:extLst>
                </p:cNvPr>
                <p:cNvPicPr/>
                <p:nvPr/>
              </p:nvPicPr>
              <p:blipFill>
                <a:blip r:embed="rId310"/>
                <a:stretch>
                  <a:fillRect/>
                </a:stretch>
              </p:blipFill>
              <p:spPr>
                <a:xfrm>
                  <a:off x="8815189" y="2033869"/>
                  <a:ext cx="254880" cy="167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11">
              <p14:nvContentPartPr>
                <p14:cNvPr id="126" name="Freihand 125">
                  <a:extLst>
                    <a:ext uri="{FF2B5EF4-FFF2-40B4-BE49-F238E27FC236}">
                      <a16:creationId xmlns:a16="http://schemas.microsoft.com/office/drawing/2014/main" id="{D5C832F0-E7CA-40EB-9C60-F116358D5027}"/>
                    </a:ext>
                  </a:extLst>
                </p14:cNvPr>
                <p14:cNvContentPartPr/>
                <p14:nvPr/>
              </p14:nvContentPartPr>
              <p14:xfrm>
                <a:off x="8949469" y="1886989"/>
                <a:ext cx="15840" cy="4320"/>
              </p14:xfrm>
            </p:contentPart>
          </mc:Choice>
          <mc:Fallback>
            <p:pic>
              <p:nvPicPr>
                <p:cNvPr id="126" name="Freihand 125">
                  <a:extLst>
                    <a:ext uri="{FF2B5EF4-FFF2-40B4-BE49-F238E27FC236}">
                      <a16:creationId xmlns:a16="http://schemas.microsoft.com/office/drawing/2014/main" id="{D5C832F0-E7CA-40EB-9C60-F116358D5027}"/>
                    </a:ext>
                  </a:extLst>
                </p:cNvPr>
                <p:cNvPicPr/>
                <p:nvPr/>
              </p:nvPicPr>
              <p:blipFill>
                <a:blip r:embed="rId312"/>
                <a:stretch>
                  <a:fillRect/>
                </a:stretch>
              </p:blipFill>
              <p:spPr>
                <a:xfrm>
                  <a:off x="8940469" y="1877989"/>
                  <a:ext cx="33480" cy="21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13">
              <p14:nvContentPartPr>
                <p14:cNvPr id="128" name="Freihand 127">
                  <a:extLst>
                    <a:ext uri="{FF2B5EF4-FFF2-40B4-BE49-F238E27FC236}">
                      <a16:creationId xmlns:a16="http://schemas.microsoft.com/office/drawing/2014/main" id="{63F97F46-5D8B-4BB1-9F1B-9CCDC46BF002}"/>
                    </a:ext>
                  </a:extLst>
                </p14:cNvPr>
                <p14:cNvContentPartPr/>
                <p14:nvPr/>
              </p14:nvContentPartPr>
              <p14:xfrm>
                <a:off x="9211549" y="1606189"/>
                <a:ext cx="531360" cy="395640"/>
              </p14:xfrm>
            </p:contentPart>
          </mc:Choice>
          <mc:Fallback>
            <p:pic>
              <p:nvPicPr>
                <p:cNvPr id="128" name="Freihand 127">
                  <a:extLst>
                    <a:ext uri="{FF2B5EF4-FFF2-40B4-BE49-F238E27FC236}">
                      <a16:creationId xmlns:a16="http://schemas.microsoft.com/office/drawing/2014/main" id="{63F97F46-5D8B-4BB1-9F1B-9CCDC46BF002}"/>
                    </a:ext>
                  </a:extLst>
                </p:cNvPr>
                <p:cNvPicPr/>
                <p:nvPr/>
              </p:nvPicPr>
              <p:blipFill>
                <a:blip r:embed="rId314"/>
                <a:stretch>
                  <a:fillRect/>
                </a:stretch>
              </p:blipFill>
              <p:spPr>
                <a:xfrm>
                  <a:off x="9202549" y="1597189"/>
                  <a:ext cx="549000" cy="413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15">
              <p14:nvContentPartPr>
                <p14:cNvPr id="129" name="Freihand 128">
                  <a:extLst>
                    <a:ext uri="{FF2B5EF4-FFF2-40B4-BE49-F238E27FC236}">
                      <a16:creationId xmlns:a16="http://schemas.microsoft.com/office/drawing/2014/main" id="{B95C68D4-CD22-41E0-A651-D6F9F813F88B}"/>
                    </a:ext>
                  </a:extLst>
                </p14:cNvPr>
                <p14:cNvContentPartPr/>
                <p14:nvPr/>
              </p14:nvContentPartPr>
              <p14:xfrm>
                <a:off x="9530509" y="1498909"/>
                <a:ext cx="15840" cy="6480"/>
              </p14:xfrm>
            </p:contentPart>
          </mc:Choice>
          <mc:Fallback>
            <p:pic>
              <p:nvPicPr>
                <p:cNvPr id="129" name="Freihand 128">
                  <a:extLst>
                    <a:ext uri="{FF2B5EF4-FFF2-40B4-BE49-F238E27FC236}">
                      <a16:creationId xmlns:a16="http://schemas.microsoft.com/office/drawing/2014/main" id="{B95C68D4-CD22-41E0-A651-D6F9F813F88B}"/>
                    </a:ext>
                  </a:extLst>
                </p:cNvPr>
                <p:cNvPicPr/>
                <p:nvPr/>
              </p:nvPicPr>
              <p:blipFill>
                <a:blip r:embed="rId316"/>
                <a:stretch>
                  <a:fillRect/>
                </a:stretch>
              </p:blipFill>
              <p:spPr>
                <a:xfrm>
                  <a:off x="9521509" y="1489909"/>
                  <a:ext cx="33480" cy="24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17">
              <p14:nvContentPartPr>
                <p14:cNvPr id="130" name="Freihand 129">
                  <a:extLst>
                    <a:ext uri="{FF2B5EF4-FFF2-40B4-BE49-F238E27FC236}">
                      <a16:creationId xmlns:a16="http://schemas.microsoft.com/office/drawing/2014/main" id="{934ECDA8-AD58-4407-B9C8-E821DF0ADFF5}"/>
                    </a:ext>
                  </a:extLst>
                </p14:cNvPr>
                <p14:cNvContentPartPr/>
                <p14:nvPr/>
              </p14:nvContentPartPr>
              <p14:xfrm>
                <a:off x="10005349" y="1277869"/>
                <a:ext cx="402120" cy="310680"/>
              </p14:xfrm>
            </p:contentPart>
          </mc:Choice>
          <mc:Fallback>
            <p:pic>
              <p:nvPicPr>
                <p:cNvPr id="130" name="Freihand 129">
                  <a:extLst>
                    <a:ext uri="{FF2B5EF4-FFF2-40B4-BE49-F238E27FC236}">
                      <a16:creationId xmlns:a16="http://schemas.microsoft.com/office/drawing/2014/main" id="{934ECDA8-AD58-4407-B9C8-E821DF0ADFF5}"/>
                    </a:ext>
                  </a:extLst>
                </p:cNvPr>
                <p:cNvPicPr/>
                <p:nvPr/>
              </p:nvPicPr>
              <p:blipFill>
                <a:blip r:embed="rId318"/>
                <a:stretch>
                  <a:fillRect/>
                </a:stretch>
              </p:blipFill>
              <p:spPr>
                <a:xfrm>
                  <a:off x="9996349" y="1268869"/>
                  <a:ext cx="419760" cy="328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19">
              <p14:nvContentPartPr>
                <p14:cNvPr id="131" name="Freihand 130">
                  <a:extLst>
                    <a:ext uri="{FF2B5EF4-FFF2-40B4-BE49-F238E27FC236}">
                      <a16:creationId xmlns:a16="http://schemas.microsoft.com/office/drawing/2014/main" id="{DFC142D1-D72F-4F54-8437-A36130E04F76}"/>
                    </a:ext>
                  </a:extLst>
                </p14:cNvPr>
                <p14:cNvContentPartPr/>
                <p14:nvPr/>
              </p14:nvContentPartPr>
              <p14:xfrm>
                <a:off x="10332589" y="1170229"/>
                <a:ext cx="10080" cy="14760"/>
              </p14:xfrm>
            </p:contentPart>
          </mc:Choice>
          <mc:Fallback>
            <p:pic>
              <p:nvPicPr>
                <p:cNvPr id="131" name="Freihand 130">
                  <a:extLst>
                    <a:ext uri="{FF2B5EF4-FFF2-40B4-BE49-F238E27FC236}">
                      <a16:creationId xmlns:a16="http://schemas.microsoft.com/office/drawing/2014/main" id="{DFC142D1-D72F-4F54-8437-A36130E04F76}"/>
                    </a:ext>
                  </a:extLst>
                </p:cNvPr>
                <p:cNvPicPr/>
                <p:nvPr/>
              </p:nvPicPr>
              <p:blipFill>
                <a:blip r:embed="rId320"/>
                <a:stretch>
                  <a:fillRect/>
                </a:stretch>
              </p:blipFill>
              <p:spPr>
                <a:xfrm>
                  <a:off x="10323949" y="1161229"/>
                  <a:ext cx="27720" cy="32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21">
              <p14:nvContentPartPr>
                <p14:cNvPr id="132" name="Freihand 131">
                  <a:extLst>
                    <a:ext uri="{FF2B5EF4-FFF2-40B4-BE49-F238E27FC236}">
                      <a16:creationId xmlns:a16="http://schemas.microsoft.com/office/drawing/2014/main" id="{6BD10B0C-529C-43AA-BC95-AB6E82CC18B5}"/>
                    </a:ext>
                  </a:extLst>
                </p14:cNvPr>
                <p14:cNvContentPartPr/>
                <p14:nvPr/>
              </p14:nvContentPartPr>
              <p14:xfrm>
                <a:off x="10460029" y="1109749"/>
                <a:ext cx="230040" cy="130320"/>
              </p14:xfrm>
            </p:contentPart>
          </mc:Choice>
          <mc:Fallback>
            <p:pic>
              <p:nvPicPr>
                <p:cNvPr id="132" name="Freihand 131">
                  <a:extLst>
                    <a:ext uri="{FF2B5EF4-FFF2-40B4-BE49-F238E27FC236}">
                      <a16:creationId xmlns:a16="http://schemas.microsoft.com/office/drawing/2014/main" id="{6BD10B0C-529C-43AA-BC95-AB6E82CC18B5}"/>
                    </a:ext>
                  </a:extLst>
                </p:cNvPr>
                <p:cNvPicPr/>
                <p:nvPr/>
              </p:nvPicPr>
              <p:blipFill>
                <a:blip r:embed="rId322"/>
                <a:stretch>
                  <a:fillRect/>
                </a:stretch>
              </p:blipFill>
              <p:spPr>
                <a:xfrm>
                  <a:off x="10451389" y="1100749"/>
                  <a:ext cx="247680" cy="147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23">
              <p14:nvContentPartPr>
                <p14:cNvPr id="134" name="Freihand 133">
                  <a:extLst>
                    <a:ext uri="{FF2B5EF4-FFF2-40B4-BE49-F238E27FC236}">
                      <a16:creationId xmlns:a16="http://schemas.microsoft.com/office/drawing/2014/main" id="{8BB654B5-0ACC-46BB-9844-9DD4FE9DD7B9}"/>
                    </a:ext>
                  </a:extLst>
                </p14:cNvPr>
                <p14:cNvContentPartPr/>
                <p14:nvPr/>
              </p14:nvContentPartPr>
              <p14:xfrm>
                <a:off x="8798629" y="2416909"/>
                <a:ext cx="220680" cy="254160"/>
              </p14:xfrm>
            </p:contentPart>
          </mc:Choice>
          <mc:Fallback>
            <p:pic>
              <p:nvPicPr>
                <p:cNvPr id="134" name="Freihand 133">
                  <a:extLst>
                    <a:ext uri="{FF2B5EF4-FFF2-40B4-BE49-F238E27FC236}">
                      <a16:creationId xmlns:a16="http://schemas.microsoft.com/office/drawing/2014/main" id="{8BB654B5-0ACC-46BB-9844-9DD4FE9DD7B9}"/>
                    </a:ext>
                  </a:extLst>
                </p:cNvPr>
                <p:cNvPicPr/>
                <p:nvPr/>
              </p:nvPicPr>
              <p:blipFill>
                <a:blip r:embed="rId324"/>
                <a:stretch>
                  <a:fillRect/>
                </a:stretch>
              </p:blipFill>
              <p:spPr>
                <a:xfrm>
                  <a:off x="8789989" y="2408269"/>
                  <a:ext cx="238320" cy="271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25">
              <p14:nvContentPartPr>
                <p14:cNvPr id="135" name="Freihand 134">
                  <a:extLst>
                    <a:ext uri="{FF2B5EF4-FFF2-40B4-BE49-F238E27FC236}">
                      <a16:creationId xmlns:a16="http://schemas.microsoft.com/office/drawing/2014/main" id="{0E625432-1F3B-4DDE-973B-FED048C4CEEE}"/>
                    </a:ext>
                  </a:extLst>
                </p14:cNvPr>
                <p14:cNvContentPartPr/>
                <p14:nvPr/>
              </p14:nvContentPartPr>
              <p14:xfrm>
                <a:off x="9031549" y="2225389"/>
                <a:ext cx="331920" cy="298800"/>
              </p14:xfrm>
            </p:contentPart>
          </mc:Choice>
          <mc:Fallback>
            <p:pic>
              <p:nvPicPr>
                <p:cNvPr id="135" name="Freihand 134">
                  <a:extLst>
                    <a:ext uri="{FF2B5EF4-FFF2-40B4-BE49-F238E27FC236}">
                      <a16:creationId xmlns:a16="http://schemas.microsoft.com/office/drawing/2014/main" id="{0E625432-1F3B-4DDE-973B-FED048C4CEEE}"/>
                    </a:ext>
                  </a:extLst>
                </p:cNvPr>
                <p:cNvPicPr/>
                <p:nvPr/>
              </p:nvPicPr>
              <p:blipFill>
                <a:blip r:embed="rId326"/>
                <a:stretch>
                  <a:fillRect/>
                </a:stretch>
              </p:blipFill>
              <p:spPr>
                <a:xfrm>
                  <a:off x="9022909" y="2216389"/>
                  <a:ext cx="349560" cy="316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27">
              <p14:nvContentPartPr>
                <p14:cNvPr id="136" name="Freihand 135">
                  <a:extLst>
                    <a:ext uri="{FF2B5EF4-FFF2-40B4-BE49-F238E27FC236}">
                      <a16:creationId xmlns:a16="http://schemas.microsoft.com/office/drawing/2014/main" id="{350A160A-F05D-46CF-81F7-709AFC648A30}"/>
                    </a:ext>
                  </a:extLst>
                </p14:cNvPr>
                <p14:cNvContentPartPr/>
                <p14:nvPr/>
              </p14:nvContentPartPr>
              <p14:xfrm>
                <a:off x="8954869" y="2221789"/>
                <a:ext cx="86400" cy="28080"/>
              </p14:xfrm>
            </p:contentPart>
          </mc:Choice>
          <mc:Fallback>
            <p:pic>
              <p:nvPicPr>
                <p:cNvPr id="136" name="Freihand 135">
                  <a:extLst>
                    <a:ext uri="{FF2B5EF4-FFF2-40B4-BE49-F238E27FC236}">
                      <a16:creationId xmlns:a16="http://schemas.microsoft.com/office/drawing/2014/main" id="{350A160A-F05D-46CF-81F7-709AFC648A30}"/>
                    </a:ext>
                  </a:extLst>
                </p:cNvPr>
                <p:cNvPicPr/>
                <p:nvPr/>
              </p:nvPicPr>
              <p:blipFill>
                <a:blip r:embed="rId328"/>
                <a:stretch>
                  <a:fillRect/>
                </a:stretch>
              </p:blipFill>
              <p:spPr>
                <a:xfrm>
                  <a:off x="8946229" y="2212789"/>
                  <a:ext cx="104040" cy="45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29">
              <p14:nvContentPartPr>
                <p14:cNvPr id="137" name="Freihand 136">
                  <a:extLst>
                    <a:ext uri="{FF2B5EF4-FFF2-40B4-BE49-F238E27FC236}">
                      <a16:creationId xmlns:a16="http://schemas.microsoft.com/office/drawing/2014/main" id="{BB1AA8C2-7031-4869-A3BA-7BC62C867A80}"/>
                    </a:ext>
                  </a:extLst>
                </p14:cNvPr>
                <p14:cNvContentPartPr/>
                <p14:nvPr/>
              </p14:nvContentPartPr>
              <p14:xfrm>
                <a:off x="9399469" y="2136109"/>
                <a:ext cx="197640" cy="142560"/>
              </p14:xfrm>
            </p:contentPart>
          </mc:Choice>
          <mc:Fallback>
            <p:pic>
              <p:nvPicPr>
                <p:cNvPr id="137" name="Freihand 136">
                  <a:extLst>
                    <a:ext uri="{FF2B5EF4-FFF2-40B4-BE49-F238E27FC236}">
                      <a16:creationId xmlns:a16="http://schemas.microsoft.com/office/drawing/2014/main" id="{BB1AA8C2-7031-4869-A3BA-7BC62C867A80}"/>
                    </a:ext>
                  </a:extLst>
                </p:cNvPr>
                <p:cNvPicPr/>
                <p:nvPr/>
              </p:nvPicPr>
              <p:blipFill>
                <a:blip r:embed="rId330"/>
                <a:stretch>
                  <a:fillRect/>
                </a:stretch>
              </p:blipFill>
              <p:spPr>
                <a:xfrm>
                  <a:off x="9390469" y="2127109"/>
                  <a:ext cx="215280" cy="160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31">
              <p14:nvContentPartPr>
                <p14:cNvPr id="138" name="Freihand 137">
                  <a:extLst>
                    <a:ext uri="{FF2B5EF4-FFF2-40B4-BE49-F238E27FC236}">
                      <a16:creationId xmlns:a16="http://schemas.microsoft.com/office/drawing/2014/main" id="{864845C0-0C3F-4294-9991-A8C3C02AF013}"/>
                    </a:ext>
                  </a:extLst>
                </p14:cNvPr>
                <p14:cNvContentPartPr/>
                <p14:nvPr/>
              </p14:nvContentPartPr>
              <p14:xfrm>
                <a:off x="9645349" y="1780069"/>
                <a:ext cx="298800" cy="371160"/>
              </p14:xfrm>
            </p:contentPart>
          </mc:Choice>
          <mc:Fallback>
            <p:pic>
              <p:nvPicPr>
                <p:cNvPr id="138" name="Freihand 137">
                  <a:extLst>
                    <a:ext uri="{FF2B5EF4-FFF2-40B4-BE49-F238E27FC236}">
                      <a16:creationId xmlns:a16="http://schemas.microsoft.com/office/drawing/2014/main" id="{864845C0-0C3F-4294-9991-A8C3C02AF013}"/>
                    </a:ext>
                  </a:extLst>
                </p:cNvPr>
                <p:cNvPicPr/>
                <p:nvPr/>
              </p:nvPicPr>
              <p:blipFill>
                <a:blip r:embed="rId332"/>
                <a:stretch>
                  <a:fillRect/>
                </a:stretch>
              </p:blipFill>
              <p:spPr>
                <a:xfrm>
                  <a:off x="9636709" y="1771429"/>
                  <a:ext cx="316440" cy="388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33">
              <p14:nvContentPartPr>
                <p14:cNvPr id="139" name="Freihand 138">
                  <a:extLst>
                    <a:ext uri="{FF2B5EF4-FFF2-40B4-BE49-F238E27FC236}">
                      <a16:creationId xmlns:a16="http://schemas.microsoft.com/office/drawing/2014/main" id="{D97E6B19-087B-49A9-9786-E6A7088764E7}"/>
                    </a:ext>
                  </a:extLst>
                </p14:cNvPr>
                <p14:cNvContentPartPr/>
                <p14:nvPr/>
              </p14:nvContentPartPr>
              <p14:xfrm>
                <a:off x="9953509" y="1717069"/>
                <a:ext cx="263160" cy="156240"/>
              </p14:xfrm>
            </p:contentPart>
          </mc:Choice>
          <mc:Fallback>
            <p:pic>
              <p:nvPicPr>
                <p:cNvPr id="139" name="Freihand 138">
                  <a:extLst>
                    <a:ext uri="{FF2B5EF4-FFF2-40B4-BE49-F238E27FC236}">
                      <a16:creationId xmlns:a16="http://schemas.microsoft.com/office/drawing/2014/main" id="{D97E6B19-087B-49A9-9786-E6A7088764E7}"/>
                    </a:ext>
                  </a:extLst>
                </p:cNvPr>
                <p:cNvPicPr/>
                <p:nvPr/>
              </p:nvPicPr>
              <p:blipFill>
                <a:blip r:embed="rId334"/>
                <a:stretch>
                  <a:fillRect/>
                </a:stretch>
              </p:blipFill>
              <p:spPr>
                <a:xfrm>
                  <a:off x="9944509" y="1708429"/>
                  <a:ext cx="280800" cy="173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35">
              <p14:nvContentPartPr>
                <p14:cNvPr id="140" name="Freihand 139">
                  <a:extLst>
                    <a:ext uri="{FF2B5EF4-FFF2-40B4-BE49-F238E27FC236}">
                      <a16:creationId xmlns:a16="http://schemas.microsoft.com/office/drawing/2014/main" id="{CBDABC92-275E-4328-AFCD-2F59B7DF4575}"/>
                    </a:ext>
                  </a:extLst>
                </p14:cNvPr>
                <p14:cNvContentPartPr/>
                <p14:nvPr/>
              </p14:nvContentPartPr>
              <p14:xfrm>
                <a:off x="10211269" y="1331869"/>
                <a:ext cx="404280" cy="428400"/>
              </p14:xfrm>
            </p:contentPart>
          </mc:Choice>
          <mc:Fallback>
            <p:pic>
              <p:nvPicPr>
                <p:cNvPr id="140" name="Freihand 139">
                  <a:extLst>
                    <a:ext uri="{FF2B5EF4-FFF2-40B4-BE49-F238E27FC236}">
                      <a16:creationId xmlns:a16="http://schemas.microsoft.com/office/drawing/2014/main" id="{CBDABC92-275E-4328-AFCD-2F59B7DF4575}"/>
                    </a:ext>
                  </a:extLst>
                </p:cNvPr>
                <p:cNvPicPr/>
                <p:nvPr/>
              </p:nvPicPr>
              <p:blipFill>
                <a:blip r:embed="rId336"/>
                <a:stretch>
                  <a:fillRect/>
                </a:stretch>
              </p:blipFill>
              <p:spPr>
                <a:xfrm>
                  <a:off x="10202269" y="1323229"/>
                  <a:ext cx="421920" cy="446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37">
              <p14:nvContentPartPr>
                <p14:cNvPr id="141" name="Freihand 140">
                  <a:extLst>
                    <a:ext uri="{FF2B5EF4-FFF2-40B4-BE49-F238E27FC236}">
                      <a16:creationId xmlns:a16="http://schemas.microsoft.com/office/drawing/2014/main" id="{C0E31E11-B4CC-4E7D-87EE-343F53878EB4}"/>
                    </a:ext>
                  </a:extLst>
                </p14:cNvPr>
                <p14:cNvContentPartPr/>
                <p14:nvPr/>
              </p14:nvContentPartPr>
              <p14:xfrm>
                <a:off x="10668109" y="1265629"/>
                <a:ext cx="114120" cy="155880"/>
              </p14:xfrm>
            </p:contentPart>
          </mc:Choice>
          <mc:Fallback>
            <p:pic>
              <p:nvPicPr>
                <p:cNvPr id="141" name="Freihand 140">
                  <a:extLst>
                    <a:ext uri="{FF2B5EF4-FFF2-40B4-BE49-F238E27FC236}">
                      <a16:creationId xmlns:a16="http://schemas.microsoft.com/office/drawing/2014/main" id="{C0E31E11-B4CC-4E7D-87EE-343F53878EB4}"/>
                    </a:ext>
                  </a:extLst>
                </p:cNvPr>
                <p:cNvPicPr/>
                <p:nvPr/>
              </p:nvPicPr>
              <p:blipFill>
                <a:blip r:embed="rId338"/>
                <a:stretch>
                  <a:fillRect/>
                </a:stretch>
              </p:blipFill>
              <p:spPr>
                <a:xfrm>
                  <a:off x="10659469" y="1256989"/>
                  <a:ext cx="131760" cy="173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39">
              <p14:nvContentPartPr>
                <p14:cNvPr id="142" name="Freihand 141">
                  <a:extLst>
                    <a:ext uri="{FF2B5EF4-FFF2-40B4-BE49-F238E27FC236}">
                      <a16:creationId xmlns:a16="http://schemas.microsoft.com/office/drawing/2014/main" id="{67DD22D4-3881-4966-9751-C909B8EE0659}"/>
                    </a:ext>
                  </a:extLst>
                </p14:cNvPr>
                <p14:cNvContentPartPr/>
                <p14:nvPr/>
              </p14:nvContentPartPr>
              <p14:xfrm>
                <a:off x="10804909" y="1263109"/>
                <a:ext cx="75240" cy="108000"/>
              </p14:xfrm>
            </p:contentPart>
          </mc:Choice>
          <mc:Fallback>
            <p:pic>
              <p:nvPicPr>
                <p:cNvPr id="142" name="Freihand 141">
                  <a:extLst>
                    <a:ext uri="{FF2B5EF4-FFF2-40B4-BE49-F238E27FC236}">
                      <a16:creationId xmlns:a16="http://schemas.microsoft.com/office/drawing/2014/main" id="{67DD22D4-3881-4966-9751-C909B8EE0659}"/>
                    </a:ext>
                  </a:extLst>
                </p:cNvPr>
                <p:cNvPicPr/>
                <p:nvPr/>
              </p:nvPicPr>
              <p:blipFill>
                <a:blip r:embed="rId340"/>
                <a:stretch>
                  <a:fillRect/>
                </a:stretch>
              </p:blipFill>
              <p:spPr>
                <a:xfrm>
                  <a:off x="10795909" y="1254109"/>
                  <a:ext cx="92880" cy="125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41">
              <p14:nvContentPartPr>
                <p14:cNvPr id="143" name="Freihand 142">
                  <a:extLst>
                    <a:ext uri="{FF2B5EF4-FFF2-40B4-BE49-F238E27FC236}">
                      <a16:creationId xmlns:a16="http://schemas.microsoft.com/office/drawing/2014/main" id="{B85C8D76-D79D-4219-8AD9-998467F4E484}"/>
                    </a:ext>
                  </a:extLst>
                </p14:cNvPr>
                <p14:cNvContentPartPr/>
                <p14:nvPr/>
              </p14:nvContentPartPr>
              <p14:xfrm>
                <a:off x="10888429" y="1042789"/>
                <a:ext cx="235440" cy="232200"/>
              </p14:xfrm>
            </p:contentPart>
          </mc:Choice>
          <mc:Fallback>
            <p:pic>
              <p:nvPicPr>
                <p:cNvPr id="143" name="Freihand 142">
                  <a:extLst>
                    <a:ext uri="{FF2B5EF4-FFF2-40B4-BE49-F238E27FC236}">
                      <a16:creationId xmlns:a16="http://schemas.microsoft.com/office/drawing/2014/main" id="{B85C8D76-D79D-4219-8AD9-998467F4E484}"/>
                    </a:ext>
                  </a:extLst>
                </p:cNvPr>
                <p:cNvPicPr/>
                <p:nvPr/>
              </p:nvPicPr>
              <p:blipFill>
                <a:blip r:embed="rId342"/>
                <a:stretch>
                  <a:fillRect/>
                </a:stretch>
              </p:blipFill>
              <p:spPr>
                <a:xfrm>
                  <a:off x="10879429" y="1033789"/>
                  <a:ext cx="253080" cy="249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43">
              <p14:nvContentPartPr>
                <p14:cNvPr id="144" name="Freihand 143">
                  <a:extLst>
                    <a:ext uri="{FF2B5EF4-FFF2-40B4-BE49-F238E27FC236}">
                      <a16:creationId xmlns:a16="http://schemas.microsoft.com/office/drawing/2014/main" id="{5E5CD183-5CD0-4B9C-863A-B1CB558E410E}"/>
                    </a:ext>
                  </a:extLst>
                </p14:cNvPr>
                <p14:cNvContentPartPr/>
                <p14:nvPr/>
              </p14:nvContentPartPr>
              <p14:xfrm>
                <a:off x="10875109" y="1128469"/>
                <a:ext cx="70560" cy="27720"/>
              </p14:xfrm>
            </p:contentPart>
          </mc:Choice>
          <mc:Fallback>
            <p:pic>
              <p:nvPicPr>
                <p:cNvPr id="144" name="Freihand 143">
                  <a:extLst>
                    <a:ext uri="{FF2B5EF4-FFF2-40B4-BE49-F238E27FC236}">
                      <a16:creationId xmlns:a16="http://schemas.microsoft.com/office/drawing/2014/main" id="{5E5CD183-5CD0-4B9C-863A-B1CB558E410E}"/>
                    </a:ext>
                  </a:extLst>
                </p:cNvPr>
                <p:cNvPicPr/>
                <p:nvPr/>
              </p:nvPicPr>
              <p:blipFill>
                <a:blip r:embed="rId344"/>
                <a:stretch>
                  <a:fillRect/>
                </a:stretch>
              </p:blipFill>
              <p:spPr>
                <a:xfrm>
                  <a:off x="10866109" y="1119469"/>
                  <a:ext cx="88200" cy="45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45">
              <p14:nvContentPartPr>
                <p14:cNvPr id="145" name="Freihand 144">
                  <a:extLst>
                    <a:ext uri="{FF2B5EF4-FFF2-40B4-BE49-F238E27FC236}">
                      <a16:creationId xmlns:a16="http://schemas.microsoft.com/office/drawing/2014/main" id="{42A26046-3630-44AF-8E1F-D387307D4E2B}"/>
                    </a:ext>
                  </a:extLst>
                </p14:cNvPr>
                <p14:cNvContentPartPr/>
                <p14:nvPr/>
              </p14:nvContentPartPr>
              <p14:xfrm>
                <a:off x="11167789" y="1033429"/>
                <a:ext cx="102240" cy="100080"/>
              </p14:xfrm>
            </p:contentPart>
          </mc:Choice>
          <mc:Fallback>
            <p:pic>
              <p:nvPicPr>
                <p:cNvPr id="145" name="Freihand 144">
                  <a:extLst>
                    <a:ext uri="{FF2B5EF4-FFF2-40B4-BE49-F238E27FC236}">
                      <a16:creationId xmlns:a16="http://schemas.microsoft.com/office/drawing/2014/main" id="{42A26046-3630-44AF-8E1F-D387307D4E2B}"/>
                    </a:ext>
                  </a:extLst>
                </p:cNvPr>
                <p:cNvPicPr/>
                <p:nvPr/>
              </p:nvPicPr>
              <p:blipFill>
                <a:blip r:embed="rId346"/>
                <a:stretch>
                  <a:fillRect/>
                </a:stretch>
              </p:blipFill>
              <p:spPr>
                <a:xfrm>
                  <a:off x="11159149" y="1024789"/>
                  <a:ext cx="119880" cy="117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47">
              <p14:nvContentPartPr>
                <p14:cNvPr id="146" name="Freihand 145">
                  <a:extLst>
                    <a:ext uri="{FF2B5EF4-FFF2-40B4-BE49-F238E27FC236}">
                      <a16:creationId xmlns:a16="http://schemas.microsoft.com/office/drawing/2014/main" id="{60A5C40C-4796-402E-B554-6C888B23BF44}"/>
                    </a:ext>
                  </a:extLst>
                </p14:cNvPr>
                <p14:cNvContentPartPr/>
                <p14:nvPr/>
              </p14:nvContentPartPr>
              <p14:xfrm>
                <a:off x="11313589" y="845869"/>
                <a:ext cx="181440" cy="181800"/>
              </p14:xfrm>
            </p:contentPart>
          </mc:Choice>
          <mc:Fallback>
            <p:pic>
              <p:nvPicPr>
                <p:cNvPr id="146" name="Freihand 145">
                  <a:extLst>
                    <a:ext uri="{FF2B5EF4-FFF2-40B4-BE49-F238E27FC236}">
                      <a16:creationId xmlns:a16="http://schemas.microsoft.com/office/drawing/2014/main" id="{60A5C40C-4796-402E-B554-6C888B23BF44}"/>
                    </a:ext>
                  </a:extLst>
                </p:cNvPr>
                <p:cNvPicPr/>
                <p:nvPr/>
              </p:nvPicPr>
              <p:blipFill>
                <a:blip r:embed="rId348"/>
                <a:stretch>
                  <a:fillRect/>
                </a:stretch>
              </p:blipFill>
              <p:spPr>
                <a:xfrm>
                  <a:off x="11304949" y="837229"/>
                  <a:ext cx="199080" cy="199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49">
              <p14:nvContentPartPr>
                <p14:cNvPr id="147" name="Freihand 146">
                  <a:extLst>
                    <a:ext uri="{FF2B5EF4-FFF2-40B4-BE49-F238E27FC236}">
                      <a16:creationId xmlns:a16="http://schemas.microsoft.com/office/drawing/2014/main" id="{9A331B21-D9C1-4D85-8D11-EDD655AF979F}"/>
                    </a:ext>
                  </a:extLst>
                </p14:cNvPr>
                <p14:cNvContentPartPr/>
                <p14:nvPr/>
              </p14:nvContentPartPr>
              <p14:xfrm>
                <a:off x="11477749" y="724909"/>
                <a:ext cx="437040" cy="308520"/>
              </p14:xfrm>
            </p:contentPart>
          </mc:Choice>
          <mc:Fallback>
            <p:pic>
              <p:nvPicPr>
                <p:cNvPr id="147" name="Freihand 146">
                  <a:extLst>
                    <a:ext uri="{FF2B5EF4-FFF2-40B4-BE49-F238E27FC236}">
                      <a16:creationId xmlns:a16="http://schemas.microsoft.com/office/drawing/2014/main" id="{9A331B21-D9C1-4D85-8D11-EDD655AF979F}"/>
                    </a:ext>
                  </a:extLst>
                </p:cNvPr>
                <p:cNvPicPr/>
                <p:nvPr/>
              </p:nvPicPr>
              <p:blipFill>
                <a:blip r:embed="rId350"/>
                <a:stretch>
                  <a:fillRect/>
                </a:stretch>
              </p:blipFill>
              <p:spPr>
                <a:xfrm>
                  <a:off x="11468749" y="716269"/>
                  <a:ext cx="454680" cy="326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51">
              <p14:nvContentPartPr>
                <p14:cNvPr id="148" name="Freihand 147">
                  <a:extLst>
                    <a:ext uri="{FF2B5EF4-FFF2-40B4-BE49-F238E27FC236}">
                      <a16:creationId xmlns:a16="http://schemas.microsoft.com/office/drawing/2014/main" id="{37EDC3A1-488D-4FAC-934B-C32C11DB1143}"/>
                    </a:ext>
                  </a:extLst>
                </p14:cNvPr>
                <p14:cNvContentPartPr/>
                <p14:nvPr/>
              </p14:nvContentPartPr>
              <p14:xfrm>
                <a:off x="11817229" y="373189"/>
                <a:ext cx="154800" cy="348120"/>
              </p14:xfrm>
            </p:contentPart>
          </mc:Choice>
          <mc:Fallback>
            <p:pic>
              <p:nvPicPr>
                <p:cNvPr id="148" name="Freihand 147">
                  <a:extLst>
                    <a:ext uri="{FF2B5EF4-FFF2-40B4-BE49-F238E27FC236}">
                      <a16:creationId xmlns:a16="http://schemas.microsoft.com/office/drawing/2014/main" id="{37EDC3A1-488D-4FAC-934B-C32C11DB1143}"/>
                    </a:ext>
                  </a:extLst>
                </p:cNvPr>
                <p:cNvPicPr/>
                <p:nvPr/>
              </p:nvPicPr>
              <p:blipFill>
                <a:blip r:embed="rId352"/>
                <a:stretch>
                  <a:fillRect/>
                </a:stretch>
              </p:blipFill>
              <p:spPr>
                <a:xfrm>
                  <a:off x="11808229" y="364189"/>
                  <a:ext cx="172440" cy="365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53">
              <p14:nvContentPartPr>
                <p14:cNvPr id="150" name="Freihand 149">
                  <a:extLst>
                    <a:ext uri="{FF2B5EF4-FFF2-40B4-BE49-F238E27FC236}">
                      <a16:creationId xmlns:a16="http://schemas.microsoft.com/office/drawing/2014/main" id="{C81CC269-A2BA-4128-AC3D-09D339297BBC}"/>
                    </a:ext>
                  </a:extLst>
                </p14:cNvPr>
                <p14:cNvContentPartPr/>
                <p14:nvPr/>
              </p14:nvContentPartPr>
              <p14:xfrm>
                <a:off x="4525789" y="3962389"/>
                <a:ext cx="37440" cy="272880"/>
              </p14:xfrm>
            </p:contentPart>
          </mc:Choice>
          <mc:Fallback>
            <p:pic>
              <p:nvPicPr>
                <p:cNvPr id="150" name="Freihand 149">
                  <a:extLst>
                    <a:ext uri="{FF2B5EF4-FFF2-40B4-BE49-F238E27FC236}">
                      <a16:creationId xmlns:a16="http://schemas.microsoft.com/office/drawing/2014/main" id="{C81CC269-A2BA-4128-AC3D-09D339297BBC}"/>
                    </a:ext>
                  </a:extLst>
                </p:cNvPr>
                <p:cNvPicPr/>
                <p:nvPr/>
              </p:nvPicPr>
              <p:blipFill>
                <a:blip r:embed="rId354"/>
                <a:stretch>
                  <a:fillRect/>
                </a:stretch>
              </p:blipFill>
              <p:spPr>
                <a:xfrm>
                  <a:off x="4517149" y="3953389"/>
                  <a:ext cx="55080" cy="290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55">
              <p14:nvContentPartPr>
                <p14:cNvPr id="151" name="Freihand 150">
                  <a:extLst>
                    <a:ext uri="{FF2B5EF4-FFF2-40B4-BE49-F238E27FC236}">
                      <a16:creationId xmlns:a16="http://schemas.microsoft.com/office/drawing/2014/main" id="{93F14930-B6E5-47E0-982F-E01A2F026BF8}"/>
                    </a:ext>
                  </a:extLst>
                </p14:cNvPr>
                <p14:cNvContentPartPr/>
                <p14:nvPr/>
              </p14:nvContentPartPr>
              <p14:xfrm>
                <a:off x="3394669" y="3942949"/>
                <a:ext cx="43200" cy="281160"/>
              </p14:xfrm>
            </p:contentPart>
          </mc:Choice>
          <mc:Fallback>
            <p:pic>
              <p:nvPicPr>
                <p:cNvPr id="151" name="Freihand 150">
                  <a:extLst>
                    <a:ext uri="{FF2B5EF4-FFF2-40B4-BE49-F238E27FC236}">
                      <a16:creationId xmlns:a16="http://schemas.microsoft.com/office/drawing/2014/main" id="{93F14930-B6E5-47E0-982F-E01A2F026BF8}"/>
                    </a:ext>
                  </a:extLst>
                </p:cNvPr>
                <p:cNvPicPr/>
                <p:nvPr/>
              </p:nvPicPr>
              <p:blipFill>
                <a:blip r:embed="rId356"/>
                <a:stretch>
                  <a:fillRect/>
                </a:stretch>
              </p:blipFill>
              <p:spPr>
                <a:xfrm>
                  <a:off x="3386029" y="3934309"/>
                  <a:ext cx="60840" cy="298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57">
              <p14:nvContentPartPr>
                <p14:cNvPr id="152" name="Freihand 151">
                  <a:extLst>
                    <a:ext uri="{FF2B5EF4-FFF2-40B4-BE49-F238E27FC236}">
                      <a16:creationId xmlns:a16="http://schemas.microsoft.com/office/drawing/2014/main" id="{B1083FE6-CFE0-458C-995C-AD9A7CD60025}"/>
                    </a:ext>
                  </a:extLst>
                </p14:cNvPr>
                <p14:cNvContentPartPr/>
                <p14:nvPr/>
              </p14:nvContentPartPr>
              <p14:xfrm>
                <a:off x="3936469" y="3944389"/>
                <a:ext cx="54720" cy="304920"/>
              </p14:xfrm>
            </p:contentPart>
          </mc:Choice>
          <mc:Fallback>
            <p:pic>
              <p:nvPicPr>
                <p:cNvPr id="152" name="Freihand 151">
                  <a:extLst>
                    <a:ext uri="{FF2B5EF4-FFF2-40B4-BE49-F238E27FC236}">
                      <a16:creationId xmlns:a16="http://schemas.microsoft.com/office/drawing/2014/main" id="{B1083FE6-CFE0-458C-995C-AD9A7CD60025}"/>
                    </a:ext>
                  </a:extLst>
                </p:cNvPr>
                <p:cNvPicPr/>
                <p:nvPr/>
              </p:nvPicPr>
              <p:blipFill>
                <a:blip r:embed="rId358"/>
                <a:stretch>
                  <a:fillRect/>
                </a:stretch>
              </p:blipFill>
              <p:spPr>
                <a:xfrm>
                  <a:off x="3927469" y="3935749"/>
                  <a:ext cx="72360" cy="322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59">
              <p14:nvContentPartPr>
                <p14:cNvPr id="173" name="Freihand 172">
                  <a:extLst>
                    <a:ext uri="{FF2B5EF4-FFF2-40B4-BE49-F238E27FC236}">
                      <a16:creationId xmlns:a16="http://schemas.microsoft.com/office/drawing/2014/main" id="{68D49B05-1BBD-4947-943B-7F6E84345450}"/>
                    </a:ext>
                  </a:extLst>
                </p14:cNvPr>
                <p14:cNvContentPartPr/>
                <p14:nvPr/>
              </p14:nvContentPartPr>
              <p14:xfrm>
                <a:off x="2439589" y="4889389"/>
                <a:ext cx="43200" cy="35280"/>
              </p14:xfrm>
            </p:contentPart>
          </mc:Choice>
          <mc:Fallback>
            <p:pic>
              <p:nvPicPr>
                <p:cNvPr id="173" name="Freihand 172">
                  <a:extLst>
                    <a:ext uri="{FF2B5EF4-FFF2-40B4-BE49-F238E27FC236}">
                      <a16:creationId xmlns:a16="http://schemas.microsoft.com/office/drawing/2014/main" id="{68D49B05-1BBD-4947-943B-7F6E84345450}"/>
                    </a:ext>
                  </a:extLst>
                </p:cNvPr>
                <p:cNvPicPr/>
                <p:nvPr/>
              </p:nvPicPr>
              <p:blipFill>
                <a:blip r:embed="rId360"/>
                <a:stretch>
                  <a:fillRect/>
                </a:stretch>
              </p:blipFill>
              <p:spPr>
                <a:xfrm>
                  <a:off x="2430949" y="4880389"/>
                  <a:ext cx="60840" cy="52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61">
              <p14:nvContentPartPr>
                <p14:cNvPr id="174" name="Freihand 173">
                  <a:extLst>
                    <a:ext uri="{FF2B5EF4-FFF2-40B4-BE49-F238E27FC236}">
                      <a16:creationId xmlns:a16="http://schemas.microsoft.com/office/drawing/2014/main" id="{BF8C665A-3663-4FA8-B3AB-042FCD2D9C57}"/>
                    </a:ext>
                  </a:extLst>
                </p14:cNvPr>
                <p14:cNvContentPartPr/>
                <p14:nvPr/>
              </p14:nvContentPartPr>
              <p14:xfrm>
                <a:off x="2254549" y="4874269"/>
                <a:ext cx="195480" cy="23040"/>
              </p14:xfrm>
            </p:contentPart>
          </mc:Choice>
          <mc:Fallback>
            <p:pic>
              <p:nvPicPr>
                <p:cNvPr id="174" name="Freihand 173">
                  <a:extLst>
                    <a:ext uri="{FF2B5EF4-FFF2-40B4-BE49-F238E27FC236}">
                      <a16:creationId xmlns:a16="http://schemas.microsoft.com/office/drawing/2014/main" id="{BF8C665A-3663-4FA8-B3AB-042FCD2D9C57}"/>
                    </a:ext>
                  </a:extLst>
                </p:cNvPr>
                <p:cNvPicPr/>
                <p:nvPr/>
              </p:nvPicPr>
              <p:blipFill>
                <a:blip r:embed="rId362"/>
                <a:stretch>
                  <a:fillRect/>
                </a:stretch>
              </p:blipFill>
              <p:spPr>
                <a:xfrm>
                  <a:off x="2245549" y="4865629"/>
                  <a:ext cx="213120" cy="40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63">
              <p14:nvContentPartPr>
                <p14:cNvPr id="176" name="Freihand 175">
                  <a:extLst>
                    <a:ext uri="{FF2B5EF4-FFF2-40B4-BE49-F238E27FC236}">
                      <a16:creationId xmlns:a16="http://schemas.microsoft.com/office/drawing/2014/main" id="{256AA169-09C4-4548-99EB-BACD3E80FC76}"/>
                    </a:ext>
                  </a:extLst>
                </p14:cNvPr>
                <p14:cNvContentPartPr/>
                <p14:nvPr/>
              </p14:nvContentPartPr>
              <p14:xfrm>
                <a:off x="2452549" y="4810189"/>
                <a:ext cx="200520" cy="242280"/>
              </p14:xfrm>
            </p:contentPart>
          </mc:Choice>
          <mc:Fallback>
            <p:pic>
              <p:nvPicPr>
                <p:cNvPr id="176" name="Freihand 175">
                  <a:extLst>
                    <a:ext uri="{FF2B5EF4-FFF2-40B4-BE49-F238E27FC236}">
                      <a16:creationId xmlns:a16="http://schemas.microsoft.com/office/drawing/2014/main" id="{256AA169-09C4-4548-99EB-BACD3E80FC76}"/>
                    </a:ext>
                  </a:extLst>
                </p:cNvPr>
                <p:cNvPicPr/>
                <p:nvPr/>
              </p:nvPicPr>
              <p:blipFill>
                <a:blip r:embed="rId364"/>
                <a:stretch>
                  <a:fillRect/>
                </a:stretch>
              </p:blipFill>
              <p:spPr>
                <a:xfrm>
                  <a:off x="2443909" y="4801549"/>
                  <a:ext cx="218160" cy="259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65">
              <p14:nvContentPartPr>
                <p14:cNvPr id="178" name="Freihand 177">
                  <a:extLst>
                    <a:ext uri="{FF2B5EF4-FFF2-40B4-BE49-F238E27FC236}">
                      <a16:creationId xmlns:a16="http://schemas.microsoft.com/office/drawing/2014/main" id="{5B20C8D6-F518-40E7-81A1-14AC45F8B860}"/>
                    </a:ext>
                  </a:extLst>
                </p14:cNvPr>
                <p14:cNvContentPartPr/>
                <p14:nvPr/>
              </p14:nvContentPartPr>
              <p14:xfrm>
                <a:off x="2744509" y="4747549"/>
                <a:ext cx="182520" cy="295920"/>
              </p14:xfrm>
            </p:contentPart>
          </mc:Choice>
          <mc:Fallback>
            <p:pic>
              <p:nvPicPr>
                <p:cNvPr id="178" name="Freihand 177">
                  <a:extLst>
                    <a:ext uri="{FF2B5EF4-FFF2-40B4-BE49-F238E27FC236}">
                      <a16:creationId xmlns:a16="http://schemas.microsoft.com/office/drawing/2014/main" id="{5B20C8D6-F518-40E7-81A1-14AC45F8B860}"/>
                    </a:ext>
                  </a:extLst>
                </p:cNvPr>
                <p:cNvPicPr/>
                <p:nvPr/>
              </p:nvPicPr>
              <p:blipFill>
                <a:blip r:embed="rId366"/>
                <a:stretch>
                  <a:fillRect/>
                </a:stretch>
              </p:blipFill>
              <p:spPr>
                <a:xfrm>
                  <a:off x="2735869" y="4738909"/>
                  <a:ext cx="200160" cy="313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67">
              <p14:nvContentPartPr>
                <p14:cNvPr id="179" name="Freihand 178">
                  <a:extLst>
                    <a:ext uri="{FF2B5EF4-FFF2-40B4-BE49-F238E27FC236}">
                      <a16:creationId xmlns:a16="http://schemas.microsoft.com/office/drawing/2014/main" id="{75D97356-2D43-4480-BA88-6B14025DC458}"/>
                    </a:ext>
                  </a:extLst>
                </p14:cNvPr>
                <p14:cNvContentPartPr/>
                <p14:nvPr/>
              </p14:nvContentPartPr>
              <p14:xfrm>
                <a:off x="2983189" y="4705069"/>
                <a:ext cx="235440" cy="285120"/>
              </p14:xfrm>
            </p:contentPart>
          </mc:Choice>
          <mc:Fallback>
            <p:pic>
              <p:nvPicPr>
                <p:cNvPr id="179" name="Freihand 178">
                  <a:extLst>
                    <a:ext uri="{FF2B5EF4-FFF2-40B4-BE49-F238E27FC236}">
                      <a16:creationId xmlns:a16="http://schemas.microsoft.com/office/drawing/2014/main" id="{75D97356-2D43-4480-BA88-6B14025DC458}"/>
                    </a:ext>
                  </a:extLst>
                </p:cNvPr>
                <p:cNvPicPr/>
                <p:nvPr/>
              </p:nvPicPr>
              <p:blipFill>
                <a:blip r:embed="rId368"/>
                <a:stretch>
                  <a:fillRect/>
                </a:stretch>
              </p:blipFill>
              <p:spPr>
                <a:xfrm>
                  <a:off x="2974189" y="4696069"/>
                  <a:ext cx="253080" cy="302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69">
              <p14:nvContentPartPr>
                <p14:cNvPr id="180" name="Freihand 179">
                  <a:extLst>
                    <a:ext uri="{FF2B5EF4-FFF2-40B4-BE49-F238E27FC236}">
                      <a16:creationId xmlns:a16="http://schemas.microsoft.com/office/drawing/2014/main" id="{F8461372-7C63-42C0-A74B-6B50B063047C}"/>
                    </a:ext>
                  </a:extLst>
                </p14:cNvPr>
                <p14:cNvContentPartPr/>
                <p14:nvPr/>
              </p14:nvContentPartPr>
              <p14:xfrm>
                <a:off x="3242749" y="4737829"/>
                <a:ext cx="154440" cy="215280"/>
              </p14:xfrm>
            </p:contentPart>
          </mc:Choice>
          <mc:Fallback>
            <p:pic>
              <p:nvPicPr>
                <p:cNvPr id="180" name="Freihand 179">
                  <a:extLst>
                    <a:ext uri="{FF2B5EF4-FFF2-40B4-BE49-F238E27FC236}">
                      <a16:creationId xmlns:a16="http://schemas.microsoft.com/office/drawing/2014/main" id="{F8461372-7C63-42C0-A74B-6B50B063047C}"/>
                    </a:ext>
                  </a:extLst>
                </p:cNvPr>
                <p:cNvPicPr/>
                <p:nvPr/>
              </p:nvPicPr>
              <p:blipFill>
                <a:blip r:embed="rId370"/>
                <a:stretch>
                  <a:fillRect/>
                </a:stretch>
              </p:blipFill>
              <p:spPr>
                <a:xfrm>
                  <a:off x="3233749" y="4728829"/>
                  <a:ext cx="172080" cy="232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71">
              <p14:nvContentPartPr>
                <p14:cNvPr id="181" name="Freihand 180">
                  <a:extLst>
                    <a:ext uri="{FF2B5EF4-FFF2-40B4-BE49-F238E27FC236}">
                      <a16:creationId xmlns:a16="http://schemas.microsoft.com/office/drawing/2014/main" id="{709F87A8-F95D-41B0-86F2-87C72BD52D76}"/>
                    </a:ext>
                  </a:extLst>
                </p14:cNvPr>
                <p14:cNvContentPartPr/>
                <p14:nvPr/>
              </p14:nvContentPartPr>
              <p14:xfrm>
                <a:off x="3424909" y="4846549"/>
                <a:ext cx="101160" cy="93600"/>
              </p14:xfrm>
            </p:contentPart>
          </mc:Choice>
          <mc:Fallback>
            <p:pic>
              <p:nvPicPr>
                <p:cNvPr id="181" name="Freihand 180">
                  <a:extLst>
                    <a:ext uri="{FF2B5EF4-FFF2-40B4-BE49-F238E27FC236}">
                      <a16:creationId xmlns:a16="http://schemas.microsoft.com/office/drawing/2014/main" id="{709F87A8-F95D-41B0-86F2-87C72BD52D76}"/>
                    </a:ext>
                  </a:extLst>
                </p:cNvPr>
                <p:cNvPicPr/>
                <p:nvPr/>
              </p:nvPicPr>
              <p:blipFill>
                <a:blip r:embed="rId372"/>
                <a:stretch>
                  <a:fillRect/>
                </a:stretch>
              </p:blipFill>
              <p:spPr>
                <a:xfrm>
                  <a:off x="3416269" y="4837549"/>
                  <a:ext cx="118800" cy="111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73">
              <p14:nvContentPartPr>
                <p14:cNvPr id="182" name="Freihand 181">
                  <a:extLst>
                    <a:ext uri="{FF2B5EF4-FFF2-40B4-BE49-F238E27FC236}">
                      <a16:creationId xmlns:a16="http://schemas.microsoft.com/office/drawing/2014/main" id="{9260BBFA-A3B2-4EEE-9153-58EE7E813543}"/>
                    </a:ext>
                  </a:extLst>
                </p14:cNvPr>
                <p14:cNvContentPartPr/>
                <p14:nvPr/>
              </p14:nvContentPartPr>
              <p14:xfrm>
                <a:off x="3556309" y="4850149"/>
                <a:ext cx="74520" cy="74880"/>
              </p14:xfrm>
            </p:contentPart>
          </mc:Choice>
          <mc:Fallback>
            <p:pic>
              <p:nvPicPr>
                <p:cNvPr id="182" name="Freihand 181">
                  <a:extLst>
                    <a:ext uri="{FF2B5EF4-FFF2-40B4-BE49-F238E27FC236}">
                      <a16:creationId xmlns:a16="http://schemas.microsoft.com/office/drawing/2014/main" id="{9260BBFA-A3B2-4EEE-9153-58EE7E813543}"/>
                    </a:ext>
                  </a:extLst>
                </p:cNvPr>
                <p:cNvPicPr/>
                <p:nvPr/>
              </p:nvPicPr>
              <p:blipFill>
                <a:blip r:embed="rId374"/>
                <a:stretch>
                  <a:fillRect/>
                </a:stretch>
              </p:blipFill>
              <p:spPr>
                <a:xfrm>
                  <a:off x="3547309" y="4841149"/>
                  <a:ext cx="92160" cy="92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75">
              <p14:nvContentPartPr>
                <p14:cNvPr id="183" name="Freihand 182">
                  <a:extLst>
                    <a:ext uri="{FF2B5EF4-FFF2-40B4-BE49-F238E27FC236}">
                      <a16:creationId xmlns:a16="http://schemas.microsoft.com/office/drawing/2014/main" id="{121C0A49-D8EA-428C-8EED-65BC95DB2EB9}"/>
                    </a:ext>
                  </a:extLst>
                </p14:cNvPr>
                <p14:cNvContentPartPr/>
                <p14:nvPr/>
              </p14:nvContentPartPr>
              <p14:xfrm>
                <a:off x="3698509" y="4693549"/>
                <a:ext cx="165600" cy="214200"/>
              </p14:xfrm>
            </p:contentPart>
          </mc:Choice>
          <mc:Fallback>
            <p:pic>
              <p:nvPicPr>
                <p:cNvPr id="183" name="Freihand 182">
                  <a:extLst>
                    <a:ext uri="{FF2B5EF4-FFF2-40B4-BE49-F238E27FC236}">
                      <a16:creationId xmlns:a16="http://schemas.microsoft.com/office/drawing/2014/main" id="{121C0A49-D8EA-428C-8EED-65BC95DB2EB9}"/>
                    </a:ext>
                  </a:extLst>
                </p:cNvPr>
                <p:cNvPicPr/>
                <p:nvPr/>
              </p:nvPicPr>
              <p:blipFill>
                <a:blip r:embed="rId376"/>
                <a:stretch>
                  <a:fillRect/>
                </a:stretch>
              </p:blipFill>
              <p:spPr>
                <a:xfrm>
                  <a:off x="3689509" y="4684909"/>
                  <a:ext cx="183240" cy="231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77">
              <p14:nvContentPartPr>
                <p14:cNvPr id="184" name="Freihand 183">
                  <a:extLst>
                    <a:ext uri="{FF2B5EF4-FFF2-40B4-BE49-F238E27FC236}">
                      <a16:creationId xmlns:a16="http://schemas.microsoft.com/office/drawing/2014/main" id="{FA9BF239-B141-4493-A0DD-84FDD5367B1A}"/>
                    </a:ext>
                  </a:extLst>
                </p14:cNvPr>
                <p14:cNvContentPartPr/>
                <p14:nvPr/>
              </p14:nvContentPartPr>
              <p14:xfrm>
                <a:off x="3889309" y="4661149"/>
                <a:ext cx="215280" cy="349200"/>
              </p14:xfrm>
            </p:contentPart>
          </mc:Choice>
          <mc:Fallback>
            <p:pic>
              <p:nvPicPr>
                <p:cNvPr id="184" name="Freihand 183">
                  <a:extLst>
                    <a:ext uri="{FF2B5EF4-FFF2-40B4-BE49-F238E27FC236}">
                      <a16:creationId xmlns:a16="http://schemas.microsoft.com/office/drawing/2014/main" id="{FA9BF239-B141-4493-A0DD-84FDD5367B1A}"/>
                    </a:ext>
                  </a:extLst>
                </p:cNvPr>
                <p:cNvPicPr/>
                <p:nvPr/>
              </p:nvPicPr>
              <p:blipFill>
                <a:blip r:embed="rId378"/>
                <a:stretch>
                  <a:fillRect/>
                </a:stretch>
              </p:blipFill>
              <p:spPr>
                <a:xfrm>
                  <a:off x="3880669" y="4652509"/>
                  <a:ext cx="232920" cy="366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79">
              <p14:nvContentPartPr>
                <p14:cNvPr id="185" name="Freihand 184">
                  <a:extLst>
                    <a:ext uri="{FF2B5EF4-FFF2-40B4-BE49-F238E27FC236}">
                      <a16:creationId xmlns:a16="http://schemas.microsoft.com/office/drawing/2014/main" id="{B22907A6-F837-4610-8904-909AF02EEF2C}"/>
                    </a:ext>
                  </a:extLst>
                </p14:cNvPr>
                <p14:cNvContentPartPr/>
                <p14:nvPr/>
              </p14:nvContentPartPr>
              <p14:xfrm>
                <a:off x="4108189" y="4805149"/>
                <a:ext cx="109080" cy="72360"/>
              </p14:xfrm>
            </p:contentPart>
          </mc:Choice>
          <mc:Fallback>
            <p:pic>
              <p:nvPicPr>
                <p:cNvPr id="185" name="Freihand 184">
                  <a:extLst>
                    <a:ext uri="{FF2B5EF4-FFF2-40B4-BE49-F238E27FC236}">
                      <a16:creationId xmlns:a16="http://schemas.microsoft.com/office/drawing/2014/main" id="{B22907A6-F837-4610-8904-909AF02EEF2C}"/>
                    </a:ext>
                  </a:extLst>
                </p:cNvPr>
                <p:cNvPicPr/>
                <p:nvPr/>
              </p:nvPicPr>
              <p:blipFill>
                <a:blip r:embed="rId380"/>
                <a:stretch>
                  <a:fillRect/>
                </a:stretch>
              </p:blipFill>
              <p:spPr>
                <a:xfrm>
                  <a:off x="4099549" y="4796149"/>
                  <a:ext cx="126720" cy="90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81">
              <p14:nvContentPartPr>
                <p14:cNvPr id="186" name="Freihand 185">
                  <a:extLst>
                    <a:ext uri="{FF2B5EF4-FFF2-40B4-BE49-F238E27FC236}">
                      <a16:creationId xmlns:a16="http://schemas.microsoft.com/office/drawing/2014/main" id="{878050BE-A2E8-4795-B520-C4620E0F4760}"/>
                    </a:ext>
                  </a:extLst>
                </p14:cNvPr>
                <p14:cNvContentPartPr/>
                <p14:nvPr/>
              </p14:nvContentPartPr>
              <p14:xfrm>
                <a:off x="4280629" y="4802629"/>
                <a:ext cx="203040" cy="243000"/>
              </p14:xfrm>
            </p:contentPart>
          </mc:Choice>
          <mc:Fallback>
            <p:pic>
              <p:nvPicPr>
                <p:cNvPr id="186" name="Freihand 185">
                  <a:extLst>
                    <a:ext uri="{FF2B5EF4-FFF2-40B4-BE49-F238E27FC236}">
                      <a16:creationId xmlns:a16="http://schemas.microsoft.com/office/drawing/2014/main" id="{878050BE-A2E8-4795-B520-C4620E0F4760}"/>
                    </a:ext>
                  </a:extLst>
                </p:cNvPr>
                <p:cNvPicPr/>
                <p:nvPr/>
              </p:nvPicPr>
              <p:blipFill>
                <a:blip r:embed="rId382"/>
                <a:stretch>
                  <a:fillRect/>
                </a:stretch>
              </p:blipFill>
              <p:spPr>
                <a:xfrm>
                  <a:off x="4271989" y="4793629"/>
                  <a:ext cx="220680" cy="260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83">
              <p14:nvContentPartPr>
                <p14:cNvPr id="188" name="Freihand 187">
                  <a:extLst>
                    <a:ext uri="{FF2B5EF4-FFF2-40B4-BE49-F238E27FC236}">
                      <a16:creationId xmlns:a16="http://schemas.microsoft.com/office/drawing/2014/main" id="{BA5D8A75-FA05-4E56-879E-7C4297ABCE05}"/>
                    </a:ext>
                  </a:extLst>
                </p14:cNvPr>
                <p14:cNvContentPartPr/>
                <p14:nvPr/>
              </p14:nvContentPartPr>
              <p14:xfrm>
                <a:off x="4649629" y="4725229"/>
                <a:ext cx="39600" cy="177480"/>
              </p14:xfrm>
            </p:contentPart>
          </mc:Choice>
          <mc:Fallback>
            <p:pic>
              <p:nvPicPr>
                <p:cNvPr id="188" name="Freihand 187">
                  <a:extLst>
                    <a:ext uri="{FF2B5EF4-FFF2-40B4-BE49-F238E27FC236}">
                      <a16:creationId xmlns:a16="http://schemas.microsoft.com/office/drawing/2014/main" id="{BA5D8A75-FA05-4E56-879E-7C4297ABCE05}"/>
                    </a:ext>
                  </a:extLst>
                </p:cNvPr>
                <p:cNvPicPr/>
                <p:nvPr/>
              </p:nvPicPr>
              <p:blipFill>
                <a:blip r:embed="rId384"/>
                <a:stretch>
                  <a:fillRect/>
                </a:stretch>
              </p:blipFill>
              <p:spPr>
                <a:xfrm>
                  <a:off x="4640989" y="4716229"/>
                  <a:ext cx="57240" cy="195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85">
              <p14:nvContentPartPr>
                <p14:cNvPr id="189" name="Freihand 188">
                  <a:extLst>
                    <a:ext uri="{FF2B5EF4-FFF2-40B4-BE49-F238E27FC236}">
                      <a16:creationId xmlns:a16="http://schemas.microsoft.com/office/drawing/2014/main" id="{22127AFF-B5D2-4334-B950-95DAF8232096}"/>
                    </a:ext>
                  </a:extLst>
                </p14:cNvPr>
                <p14:cNvContentPartPr/>
                <p14:nvPr/>
              </p14:nvContentPartPr>
              <p14:xfrm>
                <a:off x="4571149" y="4598509"/>
                <a:ext cx="207720" cy="145080"/>
              </p14:xfrm>
            </p:contentPart>
          </mc:Choice>
          <mc:Fallback>
            <p:pic>
              <p:nvPicPr>
                <p:cNvPr id="189" name="Freihand 188">
                  <a:extLst>
                    <a:ext uri="{FF2B5EF4-FFF2-40B4-BE49-F238E27FC236}">
                      <a16:creationId xmlns:a16="http://schemas.microsoft.com/office/drawing/2014/main" id="{22127AFF-B5D2-4334-B950-95DAF8232096}"/>
                    </a:ext>
                  </a:extLst>
                </p:cNvPr>
                <p:cNvPicPr/>
                <p:nvPr/>
              </p:nvPicPr>
              <p:blipFill>
                <a:blip r:embed="rId386"/>
                <a:stretch>
                  <a:fillRect/>
                </a:stretch>
              </p:blipFill>
              <p:spPr>
                <a:xfrm>
                  <a:off x="4562509" y="4589509"/>
                  <a:ext cx="225360" cy="162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87">
              <p14:nvContentPartPr>
                <p14:cNvPr id="37" name="Freihand 36">
                  <a:extLst>
                    <a:ext uri="{FF2B5EF4-FFF2-40B4-BE49-F238E27FC236}">
                      <a16:creationId xmlns:a16="http://schemas.microsoft.com/office/drawing/2014/main" id="{D84F27CF-7402-4177-9A72-61434838E94B}"/>
                    </a:ext>
                  </a:extLst>
                </p14:cNvPr>
                <p14:cNvContentPartPr/>
                <p14:nvPr/>
              </p14:nvContentPartPr>
              <p14:xfrm>
                <a:off x="2816869" y="1803829"/>
                <a:ext cx="1004040" cy="38520"/>
              </p14:xfrm>
            </p:contentPart>
          </mc:Choice>
          <mc:Fallback>
            <p:pic>
              <p:nvPicPr>
                <p:cNvPr id="37" name="Freihand 36">
                  <a:extLst>
                    <a:ext uri="{FF2B5EF4-FFF2-40B4-BE49-F238E27FC236}">
                      <a16:creationId xmlns:a16="http://schemas.microsoft.com/office/drawing/2014/main" id="{D84F27CF-7402-4177-9A72-61434838E94B}"/>
                    </a:ext>
                  </a:extLst>
                </p:cNvPr>
                <p:cNvPicPr/>
                <p:nvPr/>
              </p:nvPicPr>
              <p:blipFill>
                <a:blip r:embed="rId388"/>
                <a:stretch>
                  <a:fillRect/>
                </a:stretch>
              </p:blipFill>
              <p:spPr>
                <a:xfrm>
                  <a:off x="2808229" y="1794829"/>
                  <a:ext cx="1021680" cy="56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89">
              <p14:nvContentPartPr>
                <p14:cNvPr id="39" name="Freihand 38">
                  <a:extLst>
                    <a:ext uri="{FF2B5EF4-FFF2-40B4-BE49-F238E27FC236}">
                      <a16:creationId xmlns:a16="http://schemas.microsoft.com/office/drawing/2014/main" id="{12A4C271-A586-4B55-9E49-51FB8EE00344}"/>
                    </a:ext>
                  </a:extLst>
                </p14:cNvPr>
                <p14:cNvContentPartPr/>
                <p14:nvPr/>
              </p14:nvContentPartPr>
              <p14:xfrm>
                <a:off x="3922789" y="1895629"/>
                <a:ext cx="12240" cy="203040"/>
              </p14:xfrm>
            </p:contentPart>
          </mc:Choice>
          <mc:Fallback>
            <p:pic>
              <p:nvPicPr>
                <p:cNvPr id="39" name="Freihand 38">
                  <a:extLst>
                    <a:ext uri="{FF2B5EF4-FFF2-40B4-BE49-F238E27FC236}">
                      <a16:creationId xmlns:a16="http://schemas.microsoft.com/office/drawing/2014/main" id="{12A4C271-A586-4B55-9E49-51FB8EE00344}"/>
                    </a:ext>
                  </a:extLst>
                </p:cNvPr>
                <p:cNvPicPr/>
                <p:nvPr/>
              </p:nvPicPr>
              <p:blipFill>
                <a:blip r:embed="rId390"/>
                <a:stretch>
                  <a:fillRect/>
                </a:stretch>
              </p:blipFill>
              <p:spPr>
                <a:xfrm>
                  <a:off x="3913789" y="1886989"/>
                  <a:ext cx="29880" cy="220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91">
              <p14:nvContentPartPr>
                <p14:cNvPr id="61" name="Freihand 60">
                  <a:extLst>
                    <a:ext uri="{FF2B5EF4-FFF2-40B4-BE49-F238E27FC236}">
                      <a16:creationId xmlns:a16="http://schemas.microsoft.com/office/drawing/2014/main" id="{995BFF03-6DF9-4BE7-B6EE-F9182DC3912D}"/>
                    </a:ext>
                  </a:extLst>
                </p14:cNvPr>
                <p14:cNvContentPartPr/>
                <p14:nvPr/>
              </p14:nvContentPartPr>
              <p14:xfrm>
                <a:off x="2857909" y="1652269"/>
                <a:ext cx="16200" cy="383760"/>
              </p14:xfrm>
            </p:contentPart>
          </mc:Choice>
          <mc:Fallback>
            <p:pic>
              <p:nvPicPr>
                <p:cNvPr id="61" name="Freihand 60">
                  <a:extLst>
                    <a:ext uri="{FF2B5EF4-FFF2-40B4-BE49-F238E27FC236}">
                      <a16:creationId xmlns:a16="http://schemas.microsoft.com/office/drawing/2014/main" id="{995BFF03-6DF9-4BE7-B6EE-F9182DC3912D}"/>
                    </a:ext>
                  </a:extLst>
                </p:cNvPr>
                <p:cNvPicPr/>
                <p:nvPr/>
              </p:nvPicPr>
              <p:blipFill>
                <a:blip r:embed="rId392"/>
                <a:stretch>
                  <a:fillRect/>
                </a:stretch>
              </p:blipFill>
              <p:spPr>
                <a:xfrm>
                  <a:off x="2848909" y="1643269"/>
                  <a:ext cx="33840" cy="401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93">
              <p14:nvContentPartPr>
                <p14:cNvPr id="62" name="Freihand 61">
                  <a:extLst>
                    <a:ext uri="{FF2B5EF4-FFF2-40B4-BE49-F238E27FC236}">
                      <a16:creationId xmlns:a16="http://schemas.microsoft.com/office/drawing/2014/main" id="{1DC25B3A-0221-4636-A983-8B918CFEA7AB}"/>
                    </a:ext>
                  </a:extLst>
                </p14:cNvPr>
                <p14:cNvContentPartPr/>
                <p14:nvPr/>
              </p14:nvContentPartPr>
              <p14:xfrm>
                <a:off x="3895789" y="1692949"/>
                <a:ext cx="16560" cy="248400"/>
              </p14:xfrm>
            </p:contentPart>
          </mc:Choice>
          <mc:Fallback>
            <p:pic>
              <p:nvPicPr>
                <p:cNvPr id="62" name="Freihand 61">
                  <a:extLst>
                    <a:ext uri="{FF2B5EF4-FFF2-40B4-BE49-F238E27FC236}">
                      <a16:creationId xmlns:a16="http://schemas.microsoft.com/office/drawing/2014/main" id="{1DC25B3A-0221-4636-A983-8B918CFEA7AB}"/>
                    </a:ext>
                  </a:extLst>
                </p:cNvPr>
                <p:cNvPicPr/>
                <p:nvPr/>
              </p:nvPicPr>
              <p:blipFill>
                <a:blip r:embed="rId394"/>
                <a:stretch>
                  <a:fillRect/>
                </a:stretch>
              </p:blipFill>
              <p:spPr>
                <a:xfrm>
                  <a:off x="3887149" y="1684309"/>
                  <a:ext cx="34200" cy="266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95">
              <p14:nvContentPartPr>
                <p14:cNvPr id="64" name="Freihand 63">
                  <a:extLst>
                    <a:ext uri="{FF2B5EF4-FFF2-40B4-BE49-F238E27FC236}">
                      <a16:creationId xmlns:a16="http://schemas.microsoft.com/office/drawing/2014/main" id="{5AE8073F-1957-49CB-B2A3-80B214A3F1A3}"/>
                    </a:ext>
                  </a:extLst>
                </p14:cNvPr>
                <p14:cNvContentPartPr/>
                <p14:nvPr/>
              </p14:nvContentPartPr>
              <p14:xfrm>
                <a:off x="3397549" y="2132149"/>
                <a:ext cx="25560" cy="194760"/>
              </p14:xfrm>
            </p:contentPart>
          </mc:Choice>
          <mc:Fallback>
            <p:pic>
              <p:nvPicPr>
                <p:cNvPr id="64" name="Freihand 63">
                  <a:extLst>
                    <a:ext uri="{FF2B5EF4-FFF2-40B4-BE49-F238E27FC236}">
                      <a16:creationId xmlns:a16="http://schemas.microsoft.com/office/drawing/2014/main" id="{5AE8073F-1957-49CB-B2A3-80B214A3F1A3}"/>
                    </a:ext>
                  </a:extLst>
                </p:cNvPr>
                <p:cNvPicPr/>
                <p:nvPr/>
              </p:nvPicPr>
              <p:blipFill>
                <a:blip r:embed="rId396"/>
                <a:stretch>
                  <a:fillRect/>
                </a:stretch>
              </p:blipFill>
              <p:spPr>
                <a:xfrm>
                  <a:off x="3388549" y="2123149"/>
                  <a:ext cx="43200" cy="212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97">
              <p14:nvContentPartPr>
                <p14:cNvPr id="65" name="Freihand 64">
                  <a:extLst>
                    <a:ext uri="{FF2B5EF4-FFF2-40B4-BE49-F238E27FC236}">
                      <a16:creationId xmlns:a16="http://schemas.microsoft.com/office/drawing/2014/main" id="{4FD3BAD8-1D10-4F7F-838E-5417EC1BA5B1}"/>
                    </a:ext>
                  </a:extLst>
                </p14:cNvPr>
                <p14:cNvContentPartPr/>
                <p14:nvPr/>
              </p14:nvContentPartPr>
              <p14:xfrm>
                <a:off x="3472789" y="2238349"/>
                <a:ext cx="141120" cy="34560"/>
              </p14:xfrm>
            </p:contentPart>
          </mc:Choice>
          <mc:Fallback>
            <p:pic>
              <p:nvPicPr>
                <p:cNvPr id="65" name="Freihand 64">
                  <a:extLst>
                    <a:ext uri="{FF2B5EF4-FFF2-40B4-BE49-F238E27FC236}">
                      <a16:creationId xmlns:a16="http://schemas.microsoft.com/office/drawing/2014/main" id="{4FD3BAD8-1D10-4F7F-838E-5417EC1BA5B1}"/>
                    </a:ext>
                  </a:extLst>
                </p:cNvPr>
                <p:cNvPicPr/>
                <p:nvPr/>
              </p:nvPicPr>
              <p:blipFill>
                <a:blip r:embed="rId398"/>
                <a:stretch>
                  <a:fillRect/>
                </a:stretch>
              </p:blipFill>
              <p:spPr>
                <a:xfrm>
                  <a:off x="3463789" y="2229349"/>
                  <a:ext cx="158760" cy="52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99">
              <p14:nvContentPartPr>
                <p14:cNvPr id="66" name="Freihand 65">
                  <a:extLst>
                    <a:ext uri="{FF2B5EF4-FFF2-40B4-BE49-F238E27FC236}">
                      <a16:creationId xmlns:a16="http://schemas.microsoft.com/office/drawing/2014/main" id="{D67513FF-435A-43FD-82FA-79907B018166}"/>
                    </a:ext>
                  </a:extLst>
                </p14:cNvPr>
                <p14:cNvContentPartPr/>
                <p14:nvPr/>
              </p14:nvContentPartPr>
              <p14:xfrm>
                <a:off x="3805069" y="2234029"/>
                <a:ext cx="400680" cy="37440"/>
              </p14:xfrm>
            </p:contentPart>
          </mc:Choice>
          <mc:Fallback>
            <p:pic>
              <p:nvPicPr>
                <p:cNvPr id="66" name="Freihand 65">
                  <a:extLst>
                    <a:ext uri="{FF2B5EF4-FFF2-40B4-BE49-F238E27FC236}">
                      <a16:creationId xmlns:a16="http://schemas.microsoft.com/office/drawing/2014/main" id="{D67513FF-435A-43FD-82FA-79907B018166}"/>
                    </a:ext>
                  </a:extLst>
                </p:cNvPr>
                <p:cNvPicPr/>
                <p:nvPr/>
              </p:nvPicPr>
              <p:blipFill>
                <a:blip r:embed="rId400"/>
                <a:stretch>
                  <a:fillRect/>
                </a:stretch>
              </p:blipFill>
              <p:spPr>
                <a:xfrm>
                  <a:off x="3796069" y="2225389"/>
                  <a:ext cx="418320" cy="55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01">
              <p14:nvContentPartPr>
                <p14:cNvPr id="67" name="Freihand 66">
                  <a:extLst>
                    <a:ext uri="{FF2B5EF4-FFF2-40B4-BE49-F238E27FC236}">
                      <a16:creationId xmlns:a16="http://schemas.microsoft.com/office/drawing/2014/main" id="{1B641055-18C6-45F9-86CD-C790713F40F7}"/>
                    </a:ext>
                  </a:extLst>
                </p14:cNvPr>
                <p14:cNvContentPartPr/>
                <p14:nvPr/>
              </p14:nvContentPartPr>
              <p14:xfrm>
                <a:off x="4286749" y="2222869"/>
                <a:ext cx="89280" cy="43560"/>
              </p14:xfrm>
            </p:contentPart>
          </mc:Choice>
          <mc:Fallback>
            <p:pic>
              <p:nvPicPr>
                <p:cNvPr id="67" name="Freihand 66">
                  <a:extLst>
                    <a:ext uri="{FF2B5EF4-FFF2-40B4-BE49-F238E27FC236}">
                      <a16:creationId xmlns:a16="http://schemas.microsoft.com/office/drawing/2014/main" id="{1B641055-18C6-45F9-86CD-C790713F40F7}"/>
                    </a:ext>
                  </a:extLst>
                </p:cNvPr>
                <p:cNvPicPr/>
                <p:nvPr/>
              </p:nvPicPr>
              <p:blipFill>
                <a:blip r:embed="rId402"/>
                <a:stretch>
                  <a:fillRect/>
                </a:stretch>
              </p:blipFill>
              <p:spPr>
                <a:xfrm>
                  <a:off x="4278109" y="2213869"/>
                  <a:ext cx="106920" cy="61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03">
              <p14:nvContentPartPr>
                <p14:cNvPr id="68" name="Freihand 67">
                  <a:extLst>
                    <a:ext uri="{FF2B5EF4-FFF2-40B4-BE49-F238E27FC236}">
                      <a16:creationId xmlns:a16="http://schemas.microsoft.com/office/drawing/2014/main" id="{18395EAF-937E-4FA5-B18C-98DAACDCCC04}"/>
                    </a:ext>
                  </a:extLst>
                </p14:cNvPr>
                <p14:cNvContentPartPr/>
                <p14:nvPr/>
              </p14:nvContentPartPr>
              <p14:xfrm>
                <a:off x="4424989" y="2080309"/>
                <a:ext cx="31320" cy="304920"/>
              </p14:xfrm>
            </p:contentPart>
          </mc:Choice>
          <mc:Fallback>
            <p:pic>
              <p:nvPicPr>
                <p:cNvPr id="68" name="Freihand 67">
                  <a:extLst>
                    <a:ext uri="{FF2B5EF4-FFF2-40B4-BE49-F238E27FC236}">
                      <a16:creationId xmlns:a16="http://schemas.microsoft.com/office/drawing/2014/main" id="{18395EAF-937E-4FA5-B18C-98DAACDCCC04}"/>
                    </a:ext>
                  </a:extLst>
                </p:cNvPr>
                <p:cNvPicPr/>
                <p:nvPr/>
              </p:nvPicPr>
              <p:blipFill>
                <a:blip r:embed="rId404"/>
                <a:stretch>
                  <a:fillRect/>
                </a:stretch>
              </p:blipFill>
              <p:spPr>
                <a:xfrm>
                  <a:off x="4416349" y="2071669"/>
                  <a:ext cx="48960" cy="322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05">
              <p14:nvContentPartPr>
                <p14:cNvPr id="191" name="Freihand 190">
                  <a:extLst>
                    <a:ext uri="{FF2B5EF4-FFF2-40B4-BE49-F238E27FC236}">
                      <a16:creationId xmlns:a16="http://schemas.microsoft.com/office/drawing/2014/main" id="{AAB3D6D7-3D0A-40A9-B5F7-FE21272FEEF1}"/>
                    </a:ext>
                  </a:extLst>
                </p14:cNvPr>
                <p14:cNvContentPartPr/>
                <p14:nvPr/>
              </p14:nvContentPartPr>
              <p14:xfrm>
                <a:off x="3411229" y="1945669"/>
                <a:ext cx="344160" cy="260640"/>
              </p14:xfrm>
            </p:contentPart>
          </mc:Choice>
          <mc:Fallback>
            <p:pic>
              <p:nvPicPr>
                <p:cNvPr id="191" name="Freihand 190">
                  <a:extLst>
                    <a:ext uri="{FF2B5EF4-FFF2-40B4-BE49-F238E27FC236}">
                      <a16:creationId xmlns:a16="http://schemas.microsoft.com/office/drawing/2014/main" id="{AAB3D6D7-3D0A-40A9-B5F7-FE21272FEEF1}"/>
                    </a:ext>
                  </a:extLst>
                </p:cNvPr>
                <p:cNvPicPr/>
                <p:nvPr/>
              </p:nvPicPr>
              <p:blipFill>
                <a:blip r:embed="rId406"/>
                <a:stretch>
                  <a:fillRect/>
                </a:stretch>
              </p:blipFill>
              <p:spPr>
                <a:xfrm>
                  <a:off x="3402589" y="1937029"/>
                  <a:ext cx="361800" cy="278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07">
              <p14:nvContentPartPr>
                <p14:cNvPr id="192" name="Freihand 191">
                  <a:extLst>
                    <a:ext uri="{FF2B5EF4-FFF2-40B4-BE49-F238E27FC236}">
                      <a16:creationId xmlns:a16="http://schemas.microsoft.com/office/drawing/2014/main" id="{223F3148-A43B-4D02-B54F-6EE7DAF9A272}"/>
                    </a:ext>
                  </a:extLst>
                </p14:cNvPr>
                <p14:cNvContentPartPr/>
                <p14:nvPr/>
              </p14:nvContentPartPr>
              <p14:xfrm>
                <a:off x="3628669" y="1893829"/>
                <a:ext cx="194040" cy="197280"/>
              </p14:xfrm>
            </p:contentPart>
          </mc:Choice>
          <mc:Fallback>
            <p:pic>
              <p:nvPicPr>
                <p:cNvPr id="192" name="Freihand 191">
                  <a:extLst>
                    <a:ext uri="{FF2B5EF4-FFF2-40B4-BE49-F238E27FC236}">
                      <a16:creationId xmlns:a16="http://schemas.microsoft.com/office/drawing/2014/main" id="{223F3148-A43B-4D02-B54F-6EE7DAF9A272}"/>
                    </a:ext>
                  </a:extLst>
                </p:cNvPr>
                <p:cNvPicPr/>
                <p:nvPr/>
              </p:nvPicPr>
              <p:blipFill>
                <a:blip r:embed="rId408"/>
                <a:stretch>
                  <a:fillRect/>
                </a:stretch>
              </p:blipFill>
              <p:spPr>
                <a:xfrm>
                  <a:off x="3620029" y="1884829"/>
                  <a:ext cx="211680" cy="214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09">
              <p14:nvContentPartPr>
                <p14:cNvPr id="194" name="Freihand 193">
                  <a:extLst>
                    <a:ext uri="{FF2B5EF4-FFF2-40B4-BE49-F238E27FC236}">
                      <a16:creationId xmlns:a16="http://schemas.microsoft.com/office/drawing/2014/main" id="{C03C85BF-9E78-48A7-9246-8487A6562C8F}"/>
                    </a:ext>
                  </a:extLst>
                </p14:cNvPr>
                <p14:cNvContentPartPr/>
                <p14:nvPr/>
              </p14:nvContentPartPr>
              <p14:xfrm>
                <a:off x="4836829" y="4851589"/>
                <a:ext cx="221760" cy="37080"/>
              </p14:xfrm>
            </p:contentPart>
          </mc:Choice>
          <mc:Fallback>
            <p:pic>
              <p:nvPicPr>
                <p:cNvPr id="194" name="Freihand 193">
                  <a:extLst>
                    <a:ext uri="{FF2B5EF4-FFF2-40B4-BE49-F238E27FC236}">
                      <a16:creationId xmlns:a16="http://schemas.microsoft.com/office/drawing/2014/main" id="{C03C85BF-9E78-48A7-9246-8487A6562C8F}"/>
                    </a:ext>
                  </a:extLst>
                </p:cNvPr>
                <p:cNvPicPr/>
                <p:nvPr/>
              </p:nvPicPr>
              <p:blipFill>
                <a:blip r:embed="rId410"/>
                <a:stretch>
                  <a:fillRect/>
                </a:stretch>
              </p:blipFill>
              <p:spPr>
                <a:xfrm>
                  <a:off x="4828189" y="4842949"/>
                  <a:ext cx="239400" cy="54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11">
              <p14:nvContentPartPr>
                <p14:cNvPr id="195" name="Freihand 194">
                  <a:extLst>
                    <a:ext uri="{FF2B5EF4-FFF2-40B4-BE49-F238E27FC236}">
                      <a16:creationId xmlns:a16="http://schemas.microsoft.com/office/drawing/2014/main" id="{DE1E65E9-BF1F-4EF4-AAE7-CD79AF893243}"/>
                    </a:ext>
                  </a:extLst>
                </p14:cNvPr>
                <p14:cNvContentPartPr/>
                <p14:nvPr/>
              </p14:nvContentPartPr>
              <p14:xfrm>
                <a:off x="5049949" y="4758709"/>
                <a:ext cx="137520" cy="254880"/>
              </p14:xfrm>
            </p:contentPart>
          </mc:Choice>
          <mc:Fallback>
            <p:pic>
              <p:nvPicPr>
                <p:cNvPr id="195" name="Freihand 194">
                  <a:extLst>
                    <a:ext uri="{FF2B5EF4-FFF2-40B4-BE49-F238E27FC236}">
                      <a16:creationId xmlns:a16="http://schemas.microsoft.com/office/drawing/2014/main" id="{DE1E65E9-BF1F-4EF4-AAE7-CD79AF893243}"/>
                    </a:ext>
                  </a:extLst>
                </p:cNvPr>
                <p:cNvPicPr/>
                <p:nvPr/>
              </p:nvPicPr>
              <p:blipFill>
                <a:blip r:embed="rId412"/>
                <a:stretch>
                  <a:fillRect/>
                </a:stretch>
              </p:blipFill>
              <p:spPr>
                <a:xfrm>
                  <a:off x="5041309" y="4749709"/>
                  <a:ext cx="155160" cy="272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13">
              <p14:nvContentPartPr>
                <p14:cNvPr id="196" name="Freihand 195">
                  <a:extLst>
                    <a:ext uri="{FF2B5EF4-FFF2-40B4-BE49-F238E27FC236}">
                      <a16:creationId xmlns:a16="http://schemas.microsoft.com/office/drawing/2014/main" id="{32B94EC3-6005-498C-8445-AB593B53052E}"/>
                    </a:ext>
                  </a:extLst>
                </p14:cNvPr>
                <p14:cNvContentPartPr/>
                <p14:nvPr/>
              </p14:nvContentPartPr>
              <p14:xfrm>
                <a:off x="5334709" y="4796509"/>
                <a:ext cx="116640" cy="154440"/>
              </p14:xfrm>
            </p:contentPart>
          </mc:Choice>
          <mc:Fallback>
            <p:pic>
              <p:nvPicPr>
                <p:cNvPr id="196" name="Freihand 195">
                  <a:extLst>
                    <a:ext uri="{FF2B5EF4-FFF2-40B4-BE49-F238E27FC236}">
                      <a16:creationId xmlns:a16="http://schemas.microsoft.com/office/drawing/2014/main" id="{32B94EC3-6005-498C-8445-AB593B53052E}"/>
                    </a:ext>
                  </a:extLst>
                </p:cNvPr>
                <p:cNvPicPr/>
                <p:nvPr/>
              </p:nvPicPr>
              <p:blipFill>
                <a:blip r:embed="rId414"/>
                <a:stretch>
                  <a:fillRect/>
                </a:stretch>
              </p:blipFill>
              <p:spPr>
                <a:xfrm>
                  <a:off x="5326069" y="4787869"/>
                  <a:ext cx="134280" cy="172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15">
              <p14:nvContentPartPr>
                <p14:cNvPr id="197" name="Freihand 196">
                  <a:extLst>
                    <a:ext uri="{FF2B5EF4-FFF2-40B4-BE49-F238E27FC236}">
                      <a16:creationId xmlns:a16="http://schemas.microsoft.com/office/drawing/2014/main" id="{808D14AC-2DC9-49DB-8A81-20A3C4738CAF}"/>
                    </a:ext>
                  </a:extLst>
                </p14:cNvPr>
                <p14:cNvContentPartPr/>
                <p14:nvPr/>
              </p14:nvContentPartPr>
              <p14:xfrm>
                <a:off x="5392309" y="4628749"/>
                <a:ext cx="19440" cy="6120"/>
              </p14:xfrm>
            </p:contentPart>
          </mc:Choice>
          <mc:Fallback>
            <p:pic>
              <p:nvPicPr>
                <p:cNvPr id="197" name="Freihand 196">
                  <a:extLst>
                    <a:ext uri="{FF2B5EF4-FFF2-40B4-BE49-F238E27FC236}">
                      <a16:creationId xmlns:a16="http://schemas.microsoft.com/office/drawing/2014/main" id="{808D14AC-2DC9-49DB-8A81-20A3C4738CAF}"/>
                    </a:ext>
                  </a:extLst>
                </p:cNvPr>
                <p:cNvPicPr/>
                <p:nvPr/>
              </p:nvPicPr>
              <p:blipFill>
                <a:blip r:embed="rId416"/>
                <a:stretch>
                  <a:fillRect/>
                </a:stretch>
              </p:blipFill>
              <p:spPr>
                <a:xfrm>
                  <a:off x="5383309" y="4619749"/>
                  <a:ext cx="37080" cy="23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17">
              <p14:nvContentPartPr>
                <p14:cNvPr id="198" name="Freihand 197">
                  <a:extLst>
                    <a:ext uri="{FF2B5EF4-FFF2-40B4-BE49-F238E27FC236}">
                      <a16:creationId xmlns:a16="http://schemas.microsoft.com/office/drawing/2014/main" id="{1B490AF9-D2BD-45F2-8170-0ECE21E96742}"/>
                    </a:ext>
                  </a:extLst>
                </p14:cNvPr>
                <p14:cNvContentPartPr/>
                <p14:nvPr/>
              </p14:nvContentPartPr>
              <p14:xfrm>
                <a:off x="5631709" y="4767349"/>
                <a:ext cx="38880" cy="160920"/>
              </p14:xfrm>
            </p:contentPart>
          </mc:Choice>
          <mc:Fallback>
            <p:pic>
              <p:nvPicPr>
                <p:cNvPr id="198" name="Freihand 197">
                  <a:extLst>
                    <a:ext uri="{FF2B5EF4-FFF2-40B4-BE49-F238E27FC236}">
                      <a16:creationId xmlns:a16="http://schemas.microsoft.com/office/drawing/2014/main" id="{1B490AF9-D2BD-45F2-8170-0ECE21E96742}"/>
                    </a:ext>
                  </a:extLst>
                </p:cNvPr>
                <p:cNvPicPr/>
                <p:nvPr/>
              </p:nvPicPr>
              <p:blipFill>
                <a:blip r:embed="rId418"/>
                <a:stretch>
                  <a:fillRect/>
                </a:stretch>
              </p:blipFill>
              <p:spPr>
                <a:xfrm>
                  <a:off x="5622709" y="4758709"/>
                  <a:ext cx="56520" cy="178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19">
              <p14:nvContentPartPr>
                <p14:cNvPr id="199" name="Freihand 198">
                  <a:extLst>
                    <a:ext uri="{FF2B5EF4-FFF2-40B4-BE49-F238E27FC236}">
                      <a16:creationId xmlns:a16="http://schemas.microsoft.com/office/drawing/2014/main" id="{50F8B65C-4AB1-432A-9BCE-405FE714713A}"/>
                    </a:ext>
                  </a:extLst>
                </p14:cNvPr>
                <p14:cNvContentPartPr/>
                <p14:nvPr/>
              </p14:nvContentPartPr>
              <p14:xfrm>
                <a:off x="5549989" y="4628029"/>
                <a:ext cx="164520" cy="176760"/>
              </p14:xfrm>
            </p:contentPart>
          </mc:Choice>
          <mc:Fallback>
            <p:pic>
              <p:nvPicPr>
                <p:cNvPr id="199" name="Freihand 198">
                  <a:extLst>
                    <a:ext uri="{FF2B5EF4-FFF2-40B4-BE49-F238E27FC236}">
                      <a16:creationId xmlns:a16="http://schemas.microsoft.com/office/drawing/2014/main" id="{50F8B65C-4AB1-432A-9BCE-405FE714713A}"/>
                    </a:ext>
                  </a:extLst>
                </p:cNvPr>
                <p:cNvPicPr/>
                <p:nvPr/>
              </p:nvPicPr>
              <p:blipFill>
                <a:blip r:embed="rId420"/>
                <a:stretch>
                  <a:fillRect/>
                </a:stretch>
              </p:blipFill>
              <p:spPr>
                <a:xfrm>
                  <a:off x="5540989" y="4619389"/>
                  <a:ext cx="182160" cy="194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21">
              <p14:nvContentPartPr>
                <p14:cNvPr id="201" name="Freihand 200">
                  <a:extLst>
                    <a:ext uri="{FF2B5EF4-FFF2-40B4-BE49-F238E27FC236}">
                      <a16:creationId xmlns:a16="http://schemas.microsoft.com/office/drawing/2014/main" id="{A2D3A4A3-A668-4687-9CF7-61107C937FBC}"/>
                    </a:ext>
                  </a:extLst>
                </p14:cNvPr>
                <p14:cNvContentPartPr/>
                <p14:nvPr/>
              </p14:nvContentPartPr>
              <p14:xfrm>
                <a:off x="5860669" y="4861309"/>
                <a:ext cx="315720" cy="26280"/>
              </p14:xfrm>
            </p:contentPart>
          </mc:Choice>
          <mc:Fallback>
            <p:pic>
              <p:nvPicPr>
                <p:cNvPr id="201" name="Freihand 200">
                  <a:extLst>
                    <a:ext uri="{FF2B5EF4-FFF2-40B4-BE49-F238E27FC236}">
                      <a16:creationId xmlns:a16="http://schemas.microsoft.com/office/drawing/2014/main" id="{A2D3A4A3-A668-4687-9CF7-61107C937FBC}"/>
                    </a:ext>
                  </a:extLst>
                </p:cNvPr>
                <p:cNvPicPr/>
                <p:nvPr/>
              </p:nvPicPr>
              <p:blipFill>
                <a:blip r:embed="rId422"/>
                <a:stretch>
                  <a:fillRect/>
                </a:stretch>
              </p:blipFill>
              <p:spPr>
                <a:xfrm>
                  <a:off x="5852029" y="4852669"/>
                  <a:ext cx="333360" cy="43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23">
              <p14:nvContentPartPr>
                <p14:cNvPr id="202" name="Freihand 201">
                  <a:extLst>
                    <a:ext uri="{FF2B5EF4-FFF2-40B4-BE49-F238E27FC236}">
                      <a16:creationId xmlns:a16="http://schemas.microsoft.com/office/drawing/2014/main" id="{D8BB0B97-26BE-4A60-B97A-6B6448223EC5}"/>
                    </a:ext>
                  </a:extLst>
                </p14:cNvPr>
                <p14:cNvContentPartPr/>
                <p14:nvPr/>
              </p14:nvContentPartPr>
              <p14:xfrm>
                <a:off x="6189349" y="4769509"/>
                <a:ext cx="170280" cy="196200"/>
              </p14:xfrm>
            </p:contentPart>
          </mc:Choice>
          <mc:Fallback>
            <p:pic>
              <p:nvPicPr>
                <p:cNvPr id="202" name="Freihand 201">
                  <a:extLst>
                    <a:ext uri="{FF2B5EF4-FFF2-40B4-BE49-F238E27FC236}">
                      <a16:creationId xmlns:a16="http://schemas.microsoft.com/office/drawing/2014/main" id="{D8BB0B97-26BE-4A60-B97A-6B6448223EC5}"/>
                    </a:ext>
                  </a:extLst>
                </p:cNvPr>
                <p:cNvPicPr/>
                <p:nvPr/>
              </p:nvPicPr>
              <p:blipFill>
                <a:blip r:embed="rId424"/>
                <a:stretch>
                  <a:fillRect/>
                </a:stretch>
              </p:blipFill>
              <p:spPr>
                <a:xfrm>
                  <a:off x="6180709" y="4760869"/>
                  <a:ext cx="187920" cy="213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25">
              <p14:nvContentPartPr>
                <p14:cNvPr id="204" name="Freihand 203">
                  <a:extLst>
                    <a:ext uri="{FF2B5EF4-FFF2-40B4-BE49-F238E27FC236}">
                      <a16:creationId xmlns:a16="http://schemas.microsoft.com/office/drawing/2014/main" id="{D17250DC-9901-46B5-88AF-42CAFEADF04D}"/>
                    </a:ext>
                  </a:extLst>
                </p14:cNvPr>
                <p14:cNvContentPartPr/>
                <p14:nvPr/>
              </p14:nvContentPartPr>
              <p14:xfrm>
                <a:off x="6649069" y="4712629"/>
                <a:ext cx="13320" cy="198360"/>
              </p14:xfrm>
            </p:contentPart>
          </mc:Choice>
          <mc:Fallback>
            <p:pic>
              <p:nvPicPr>
                <p:cNvPr id="204" name="Freihand 203">
                  <a:extLst>
                    <a:ext uri="{FF2B5EF4-FFF2-40B4-BE49-F238E27FC236}">
                      <a16:creationId xmlns:a16="http://schemas.microsoft.com/office/drawing/2014/main" id="{D17250DC-9901-46B5-88AF-42CAFEADF04D}"/>
                    </a:ext>
                  </a:extLst>
                </p:cNvPr>
                <p:cNvPicPr/>
                <p:nvPr/>
              </p:nvPicPr>
              <p:blipFill>
                <a:blip r:embed="rId426"/>
                <a:stretch>
                  <a:fillRect/>
                </a:stretch>
              </p:blipFill>
              <p:spPr>
                <a:xfrm>
                  <a:off x="6640429" y="4703989"/>
                  <a:ext cx="30960" cy="216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27">
              <p14:nvContentPartPr>
                <p14:cNvPr id="205" name="Freihand 204">
                  <a:extLst>
                    <a:ext uri="{FF2B5EF4-FFF2-40B4-BE49-F238E27FC236}">
                      <a16:creationId xmlns:a16="http://schemas.microsoft.com/office/drawing/2014/main" id="{D0D9BDB6-6A72-4120-9A91-3B8CDEAC2C3B}"/>
                    </a:ext>
                  </a:extLst>
                </p14:cNvPr>
                <p14:cNvContentPartPr/>
                <p14:nvPr/>
              </p14:nvContentPartPr>
              <p14:xfrm>
                <a:off x="6516949" y="4880029"/>
                <a:ext cx="268560" cy="83880"/>
              </p14:xfrm>
            </p:contentPart>
          </mc:Choice>
          <mc:Fallback>
            <p:pic>
              <p:nvPicPr>
                <p:cNvPr id="205" name="Freihand 204">
                  <a:extLst>
                    <a:ext uri="{FF2B5EF4-FFF2-40B4-BE49-F238E27FC236}">
                      <a16:creationId xmlns:a16="http://schemas.microsoft.com/office/drawing/2014/main" id="{D0D9BDB6-6A72-4120-9A91-3B8CDEAC2C3B}"/>
                    </a:ext>
                  </a:extLst>
                </p:cNvPr>
                <p:cNvPicPr/>
                <p:nvPr/>
              </p:nvPicPr>
              <p:blipFill>
                <a:blip r:embed="rId428"/>
                <a:stretch>
                  <a:fillRect/>
                </a:stretch>
              </p:blipFill>
              <p:spPr>
                <a:xfrm>
                  <a:off x="6508309" y="4871029"/>
                  <a:ext cx="286200" cy="101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29">
              <p14:nvContentPartPr>
                <p14:cNvPr id="206" name="Freihand 205">
                  <a:extLst>
                    <a:ext uri="{FF2B5EF4-FFF2-40B4-BE49-F238E27FC236}">
                      <a16:creationId xmlns:a16="http://schemas.microsoft.com/office/drawing/2014/main" id="{B26FFF52-5A80-4B81-B76B-538A366AC5B9}"/>
                    </a:ext>
                  </a:extLst>
                </p14:cNvPr>
                <p14:cNvContentPartPr/>
                <p14:nvPr/>
              </p14:nvContentPartPr>
              <p14:xfrm>
                <a:off x="6520189" y="4676269"/>
                <a:ext cx="239400" cy="33480"/>
              </p14:xfrm>
            </p:contentPart>
          </mc:Choice>
          <mc:Fallback>
            <p:pic>
              <p:nvPicPr>
                <p:cNvPr id="206" name="Freihand 205">
                  <a:extLst>
                    <a:ext uri="{FF2B5EF4-FFF2-40B4-BE49-F238E27FC236}">
                      <a16:creationId xmlns:a16="http://schemas.microsoft.com/office/drawing/2014/main" id="{B26FFF52-5A80-4B81-B76B-538A366AC5B9}"/>
                    </a:ext>
                  </a:extLst>
                </p:cNvPr>
                <p:cNvPicPr/>
                <p:nvPr/>
              </p:nvPicPr>
              <p:blipFill>
                <a:blip r:embed="rId430"/>
                <a:stretch>
                  <a:fillRect/>
                </a:stretch>
              </p:blipFill>
              <p:spPr>
                <a:xfrm>
                  <a:off x="6511189" y="4667269"/>
                  <a:ext cx="257040" cy="51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31">
              <p14:nvContentPartPr>
                <p14:cNvPr id="207" name="Freihand 206">
                  <a:extLst>
                    <a:ext uri="{FF2B5EF4-FFF2-40B4-BE49-F238E27FC236}">
                      <a16:creationId xmlns:a16="http://schemas.microsoft.com/office/drawing/2014/main" id="{A346DE01-2596-4510-8124-1BA8D5254CF8}"/>
                    </a:ext>
                  </a:extLst>
                </p14:cNvPr>
                <p14:cNvContentPartPr/>
                <p14:nvPr/>
              </p14:nvContentPartPr>
              <p14:xfrm>
                <a:off x="6937069" y="4624429"/>
                <a:ext cx="54720" cy="277920"/>
              </p14:xfrm>
            </p:contentPart>
          </mc:Choice>
          <mc:Fallback>
            <p:pic>
              <p:nvPicPr>
                <p:cNvPr id="207" name="Freihand 206">
                  <a:extLst>
                    <a:ext uri="{FF2B5EF4-FFF2-40B4-BE49-F238E27FC236}">
                      <a16:creationId xmlns:a16="http://schemas.microsoft.com/office/drawing/2014/main" id="{A346DE01-2596-4510-8124-1BA8D5254CF8}"/>
                    </a:ext>
                  </a:extLst>
                </p:cNvPr>
                <p:cNvPicPr/>
                <p:nvPr/>
              </p:nvPicPr>
              <p:blipFill>
                <a:blip r:embed="rId432"/>
                <a:stretch>
                  <a:fillRect/>
                </a:stretch>
              </p:blipFill>
              <p:spPr>
                <a:xfrm>
                  <a:off x="6928069" y="4615429"/>
                  <a:ext cx="72360" cy="295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33">
              <p14:nvContentPartPr>
                <p14:cNvPr id="208" name="Freihand 207">
                  <a:extLst>
                    <a:ext uri="{FF2B5EF4-FFF2-40B4-BE49-F238E27FC236}">
                      <a16:creationId xmlns:a16="http://schemas.microsoft.com/office/drawing/2014/main" id="{0F431467-59FE-4A1A-AB97-7C324DD83A80}"/>
                    </a:ext>
                  </a:extLst>
                </p14:cNvPr>
                <p14:cNvContentPartPr/>
                <p14:nvPr/>
              </p14:nvContentPartPr>
              <p14:xfrm>
                <a:off x="6833029" y="4796869"/>
                <a:ext cx="224640" cy="160200"/>
              </p14:xfrm>
            </p:contentPart>
          </mc:Choice>
          <mc:Fallback>
            <p:pic>
              <p:nvPicPr>
                <p:cNvPr id="208" name="Freihand 207">
                  <a:extLst>
                    <a:ext uri="{FF2B5EF4-FFF2-40B4-BE49-F238E27FC236}">
                      <a16:creationId xmlns:a16="http://schemas.microsoft.com/office/drawing/2014/main" id="{0F431467-59FE-4A1A-AB97-7C324DD83A80}"/>
                    </a:ext>
                  </a:extLst>
                </p:cNvPr>
                <p:cNvPicPr/>
                <p:nvPr/>
              </p:nvPicPr>
              <p:blipFill>
                <a:blip r:embed="rId434"/>
                <a:stretch>
                  <a:fillRect/>
                </a:stretch>
              </p:blipFill>
              <p:spPr>
                <a:xfrm>
                  <a:off x="6824389" y="4788229"/>
                  <a:ext cx="242280" cy="177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35">
              <p14:nvContentPartPr>
                <p14:cNvPr id="165" name="Freihand 164">
                  <a:extLst>
                    <a:ext uri="{FF2B5EF4-FFF2-40B4-BE49-F238E27FC236}">
                      <a16:creationId xmlns:a16="http://schemas.microsoft.com/office/drawing/2014/main" id="{F7EBBA29-4DF3-472B-8716-F0CA1546AE5C}"/>
                    </a:ext>
                  </a:extLst>
                </p14:cNvPr>
                <p14:cNvContentPartPr/>
                <p14:nvPr/>
              </p14:nvContentPartPr>
              <p14:xfrm>
                <a:off x="1252309" y="4898389"/>
                <a:ext cx="227880" cy="44640"/>
              </p14:xfrm>
            </p:contentPart>
          </mc:Choice>
          <mc:Fallback>
            <p:pic>
              <p:nvPicPr>
                <p:cNvPr id="165" name="Freihand 164">
                  <a:extLst>
                    <a:ext uri="{FF2B5EF4-FFF2-40B4-BE49-F238E27FC236}">
                      <a16:creationId xmlns:a16="http://schemas.microsoft.com/office/drawing/2014/main" id="{F7EBBA29-4DF3-472B-8716-F0CA1546AE5C}"/>
                    </a:ext>
                  </a:extLst>
                </p:cNvPr>
                <p:cNvPicPr/>
                <p:nvPr/>
              </p:nvPicPr>
              <p:blipFill>
                <a:blip r:embed="rId436"/>
                <a:stretch>
                  <a:fillRect/>
                </a:stretch>
              </p:blipFill>
              <p:spPr>
                <a:xfrm>
                  <a:off x="1243669" y="4889389"/>
                  <a:ext cx="245520" cy="62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37">
              <p14:nvContentPartPr>
                <p14:cNvPr id="166" name="Freihand 165">
                  <a:extLst>
                    <a:ext uri="{FF2B5EF4-FFF2-40B4-BE49-F238E27FC236}">
                      <a16:creationId xmlns:a16="http://schemas.microsoft.com/office/drawing/2014/main" id="{22873494-B296-43AB-BE5E-AFB49ADCF191}"/>
                    </a:ext>
                  </a:extLst>
                </p14:cNvPr>
                <p14:cNvContentPartPr/>
                <p14:nvPr/>
              </p14:nvContentPartPr>
              <p14:xfrm>
                <a:off x="1429789" y="4824949"/>
                <a:ext cx="143280" cy="201960"/>
              </p14:xfrm>
            </p:contentPart>
          </mc:Choice>
          <mc:Fallback>
            <p:pic>
              <p:nvPicPr>
                <p:cNvPr id="166" name="Freihand 165">
                  <a:extLst>
                    <a:ext uri="{FF2B5EF4-FFF2-40B4-BE49-F238E27FC236}">
                      <a16:creationId xmlns:a16="http://schemas.microsoft.com/office/drawing/2014/main" id="{22873494-B296-43AB-BE5E-AFB49ADCF191}"/>
                    </a:ext>
                  </a:extLst>
                </p:cNvPr>
                <p:cNvPicPr/>
                <p:nvPr/>
              </p:nvPicPr>
              <p:blipFill>
                <a:blip r:embed="rId438"/>
                <a:stretch>
                  <a:fillRect/>
                </a:stretch>
              </p:blipFill>
              <p:spPr>
                <a:xfrm>
                  <a:off x="1421149" y="4815949"/>
                  <a:ext cx="160920" cy="219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39">
              <p14:nvContentPartPr>
                <p14:cNvPr id="168" name="Freihand 167">
                  <a:extLst>
                    <a:ext uri="{FF2B5EF4-FFF2-40B4-BE49-F238E27FC236}">
                      <a16:creationId xmlns:a16="http://schemas.microsoft.com/office/drawing/2014/main" id="{43B53FCF-4AD8-49B7-8300-58237984C9DF}"/>
                    </a:ext>
                  </a:extLst>
                </p14:cNvPr>
                <p14:cNvContentPartPr/>
                <p14:nvPr/>
              </p14:nvContentPartPr>
              <p14:xfrm>
                <a:off x="1728589" y="4741429"/>
                <a:ext cx="147960" cy="167760"/>
              </p14:xfrm>
            </p:contentPart>
          </mc:Choice>
          <mc:Fallback>
            <p:pic>
              <p:nvPicPr>
                <p:cNvPr id="168" name="Freihand 167">
                  <a:extLst>
                    <a:ext uri="{FF2B5EF4-FFF2-40B4-BE49-F238E27FC236}">
                      <a16:creationId xmlns:a16="http://schemas.microsoft.com/office/drawing/2014/main" id="{43B53FCF-4AD8-49B7-8300-58237984C9DF}"/>
                    </a:ext>
                  </a:extLst>
                </p:cNvPr>
                <p:cNvPicPr/>
                <p:nvPr/>
              </p:nvPicPr>
              <p:blipFill>
                <a:blip r:embed="rId440"/>
                <a:stretch>
                  <a:fillRect/>
                </a:stretch>
              </p:blipFill>
              <p:spPr>
                <a:xfrm>
                  <a:off x="1719949" y="4732789"/>
                  <a:ext cx="165600" cy="185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41">
              <p14:nvContentPartPr>
                <p14:cNvPr id="169" name="Freihand 168">
                  <a:extLst>
                    <a:ext uri="{FF2B5EF4-FFF2-40B4-BE49-F238E27FC236}">
                      <a16:creationId xmlns:a16="http://schemas.microsoft.com/office/drawing/2014/main" id="{7C560210-4187-4C9B-829E-A8C771278EB9}"/>
                    </a:ext>
                  </a:extLst>
                </p14:cNvPr>
                <p14:cNvContentPartPr/>
                <p14:nvPr/>
              </p14:nvContentPartPr>
              <p14:xfrm>
                <a:off x="1773589" y="4750429"/>
                <a:ext cx="160920" cy="403200"/>
              </p14:xfrm>
            </p:contentPart>
          </mc:Choice>
          <mc:Fallback>
            <p:pic>
              <p:nvPicPr>
                <p:cNvPr id="169" name="Freihand 168">
                  <a:extLst>
                    <a:ext uri="{FF2B5EF4-FFF2-40B4-BE49-F238E27FC236}">
                      <a16:creationId xmlns:a16="http://schemas.microsoft.com/office/drawing/2014/main" id="{7C560210-4187-4C9B-829E-A8C771278EB9}"/>
                    </a:ext>
                  </a:extLst>
                </p:cNvPr>
                <p:cNvPicPr/>
                <p:nvPr/>
              </p:nvPicPr>
              <p:blipFill>
                <a:blip r:embed="rId442"/>
                <a:stretch>
                  <a:fillRect/>
                </a:stretch>
              </p:blipFill>
              <p:spPr>
                <a:xfrm>
                  <a:off x="1764589" y="4741789"/>
                  <a:ext cx="178560" cy="420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43">
              <p14:nvContentPartPr>
                <p14:cNvPr id="170" name="Freihand 169">
                  <a:extLst>
                    <a:ext uri="{FF2B5EF4-FFF2-40B4-BE49-F238E27FC236}">
                      <a16:creationId xmlns:a16="http://schemas.microsoft.com/office/drawing/2014/main" id="{3B67B098-7787-465C-BF7A-97ECF0C44F03}"/>
                    </a:ext>
                  </a:extLst>
                </p14:cNvPr>
                <p14:cNvContentPartPr/>
                <p14:nvPr/>
              </p14:nvContentPartPr>
              <p14:xfrm>
                <a:off x="2061949" y="4755469"/>
                <a:ext cx="22320" cy="237240"/>
              </p14:xfrm>
            </p:contentPart>
          </mc:Choice>
          <mc:Fallback>
            <p:pic>
              <p:nvPicPr>
                <p:cNvPr id="170" name="Freihand 169">
                  <a:extLst>
                    <a:ext uri="{FF2B5EF4-FFF2-40B4-BE49-F238E27FC236}">
                      <a16:creationId xmlns:a16="http://schemas.microsoft.com/office/drawing/2014/main" id="{3B67B098-7787-465C-BF7A-97ECF0C44F03}"/>
                    </a:ext>
                  </a:extLst>
                </p:cNvPr>
                <p:cNvPicPr/>
                <p:nvPr/>
              </p:nvPicPr>
              <p:blipFill>
                <a:blip r:embed="rId444"/>
                <a:stretch>
                  <a:fillRect/>
                </a:stretch>
              </p:blipFill>
              <p:spPr>
                <a:xfrm>
                  <a:off x="2053309" y="4746829"/>
                  <a:ext cx="39960" cy="254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45">
              <p14:nvContentPartPr>
                <p14:cNvPr id="171" name="Freihand 170">
                  <a:extLst>
                    <a:ext uri="{FF2B5EF4-FFF2-40B4-BE49-F238E27FC236}">
                      <a16:creationId xmlns:a16="http://schemas.microsoft.com/office/drawing/2014/main" id="{2A7BA121-9E24-484E-B4F6-F4A7C870B909}"/>
                    </a:ext>
                  </a:extLst>
                </p14:cNvPr>
                <p14:cNvContentPartPr/>
                <p14:nvPr/>
              </p14:nvContentPartPr>
              <p14:xfrm>
                <a:off x="1997149" y="4617229"/>
                <a:ext cx="182520" cy="181800"/>
              </p14:xfrm>
            </p:contentPart>
          </mc:Choice>
          <mc:Fallback>
            <p:pic>
              <p:nvPicPr>
                <p:cNvPr id="171" name="Freihand 170">
                  <a:extLst>
                    <a:ext uri="{FF2B5EF4-FFF2-40B4-BE49-F238E27FC236}">
                      <a16:creationId xmlns:a16="http://schemas.microsoft.com/office/drawing/2014/main" id="{2A7BA121-9E24-484E-B4F6-F4A7C870B909}"/>
                    </a:ext>
                  </a:extLst>
                </p:cNvPr>
                <p:cNvPicPr/>
                <p:nvPr/>
              </p:nvPicPr>
              <p:blipFill>
                <a:blip r:embed="rId446"/>
                <a:stretch>
                  <a:fillRect/>
                </a:stretch>
              </p:blipFill>
              <p:spPr>
                <a:xfrm>
                  <a:off x="1988149" y="4608589"/>
                  <a:ext cx="200160" cy="199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47">
              <p14:nvContentPartPr>
                <p14:cNvPr id="219" name="Freihand 218">
                  <a:extLst>
                    <a:ext uri="{FF2B5EF4-FFF2-40B4-BE49-F238E27FC236}">
                      <a16:creationId xmlns:a16="http://schemas.microsoft.com/office/drawing/2014/main" id="{05AC3A74-073F-4983-AF0A-7888C2346E3B}"/>
                    </a:ext>
                  </a:extLst>
                </p14:cNvPr>
                <p14:cNvContentPartPr/>
                <p14:nvPr/>
              </p14:nvContentPartPr>
              <p14:xfrm>
                <a:off x="3463429" y="3937909"/>
                <a:ext cx="963360" cy="98280"/>
              </p14:xfrm>
            </p:contentPart>
          </mc:Choice>
          <mc:Fallback>
            <p:pic>
              <p:nvPicPr>
                <p:cNvPr id="219" name="Freihand 218">
                  <a:extLst>
                    <a:ext uri="{FF2B5EF4-FFF2-40B4-BE49-F238E27FC236}">
                      <a16:creationId xmlns:a16="http://schemas.microsoft.com/office/drawing/2014/main" id="{05AC3A74-073F-4983-AF0A-7888C2346E3B}"/>
                    </a:ext>
                  </a:extLst>
                </p:cNvPr>
                <p:cNvPicPr/>
                <p:nvPr/>
              </p:nvPicPr>
              <p:blipFill>
                <a:blip r:embed="rId448"/>
                <a:stretch>
                  <a:fillRect/>
                </a:stretch>
              </p:blipFill>
              <p:spPr>
                <a:xfrm>
                  <a:off x="3454429" y="3928909"/>
                  <a:ext cx="981000" cy="115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49">
              <p14:nvContentPartPr>
                <p14:cNvPr id="220" name="Freihand 219">
                  <a:extLst>
                    <a:ext uri="{FF2B5EF4-FFF2-40B4-BE49-F238E27FC236}">
                      <a16:creationId xmlns:a16="http://schemas.microsoft.com/office/drawing/2014/main" id="{D3896A80-5610-4F1D-A974-2D4771BC4263}"/>
                    </a:ext>
                  </a:extLst>
                </p14:cNvPr>
                <p14:cNvContentPartPr/>
                <p14:nvPr/>
              </p14:nvContentPartPr>
              <p14:xfrm>
                <a:off x="4354069" y="3893269"/>
                <a:ext cx="181440" cy="131040"/>
              </p14:xfrm>
            </p:contentPart>
          </mc:Choice>
          <mc:Fallback>
            <p:pic>
              <p:nvPicPr>
                <p:cNvPr id="220" name="Freihand 219">
                  <a:extLst>
                    <a:ext uri="{FF2B5EF4-FFF2-40B4-BE49-F238E27FC236}">
                      <a16:creationId xmlns:a16="http://schemas.microsoft.com/office/drawing/2014/main" id="{D3896A80-5610-4F1D-A974-2D4771BC4263}"/>
                    </a:ext>
                  </a:extLst>
                </p:cNvPr>
                <p:cNvPicPr/>
                <p:nvPr/>
              </p:nvPicPr>
              <p:blipFill>
                <a:blip r:embed="rId450"/>
                <a:stretch>
                  <a:fillRect/>
                </a:stretch>
              </p:blipFill>
              <p:spPr>
                <a:xfrm>
                  <a:off x="4345069" y="3884629"/>
                  <a:ext cx="199080" cy="148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51">
              <p14:nvContentPartPr>
                <p14:cNvPr id="222" name="Freihand 221">
                  <a:extLst>
                    <a:ext uri="{FF2B5EF4-FFF2-40B4-BE49-F238E27FC236}">
                      <a16:creationId xmlns:a16="http://schemas.microsoft.com/office/drawing/2014/main" id="{81BB408B-DC05-4CB3-9383-83F8FAAEB710}"/>
                    </a:ext>
                  </a:extLst>
                </p14:cNvPr>
                <p14:cNvContentPartPr/>
                <p14:nvPr/>
              </p14:nvContentPartPr>
              <p14:xfrm>
                <a:off x="4135189" y="3737749"/>
                <a:ext cx="404280" cy="38880"/>
              </p14:xfrm>
            </p:contentPart>
          </mc:Choice>
          <mc:Fallback>
            <p:pic>
              <p:nvPicPr>
                <p:cNvPr id="222" name="Freihand 221">
                  <a:extLst>
                    <a:ext uri="{FF2B5EF4-FFF2-40B4-BE49-F238E27FC236}">
                      <a16:creationId xmlns:a16="http://schemas.microsoft.com/office/drawing/2014/main" id="{81BB408B-DC05-4CB3-9383-83F8FAAEB710}"/>
                    </a:ext>
                  </a:extLst>
                </p:cNvPr>
                <p:cNvPicPr/>
                <p:nvPr/>
              </p:nvPicPr>
              <p:blipFill>
                <a:blip r:embed="rId452"/>
                <a:stretch>
                  <a:fillRect/>
                </a:stretch>
              </p:blipFill>
              <p:spPr>
                <a:xfrm>
                  <a:off x="4126549" y="3728749"/>
                  <a:ext cx="421920" cy="56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53">
              <p14:nvContentPartPr>
                <p14:cNvPr id="223" name="Freihand 222">
                  <a:extLst>
                    <a:ext uri="{FF2B5EF4-FFF2-40B4-BE49-F238E27FC236}">
                      <a16:creationId xmlns:a16="http://schemas.microsoft.com/office/drawing/2014/main" id="{471FFC80-9A8D-403D-9B10-AE055B5ACD57}"/>
                    </a:ext>
                  </a:extLst>
                </p14:cNvPr>
                <p14:cNvContentPartPr/>
                <p14:nvPr/>
              </p14:nvContentPartPr>
              <p14:xfrm>
                <a:off x="3982189" y="3616789"/>
                <a:ext cx="251640" cy="280080"/>
              </p14:xfrm>
            </p:contentPart>
          </mc:Choice>
          <mc:Fallback>
            <p:pic>
              <p:nvPicPr>
                <p:cNvPr id="223" name="Freihand 222">
                  <a:extLst>
                    <a:ext uri="{FF2B5EF4-FFF2-40B4-BE49-F238E27FC236}">
                      <a16:creationId xmlns:a16="http://schemas.microsoft.com/office/drawing/2014/main" id="{471FFC80-9A8D-403D-9B10-AE055B5ACD57}"/>
                    </a:ext>
                  </a:extLst>
                </p:cNvPr>
                <p:cNvPicPr/>
                <p:nvPr/>
              </p:nvPicPr>
              <p:blipFill>
                <a:blip r:embed="rId454"/>
                <a:stretch>
                  <a:fillRect/>
                </a:stretch>
              </p:blipFill>
              <p:spPr>
                <a:xfrm>
                  <a:off x="3973189" y="3608149"/>
                  <a:ext cx="269280" cy="297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55">
              <p14:nvContentPartPr>
                <p14:cNvPr id="210" name="Freihand 209">
                  <a:extLst>
                    <a:ext uri="{FF2B5EF4-FFF2-40B4-BE49-F238E27FC236}">
                      <a16:creationId xmlns:a16="http://schemas.microsoft.com/office/drawing/2014/main" id="{4A23281B-F66C-438D-8F30-1A3EFD34C264}"/>
                    </a:ext>
                  </a:extLst>
                </p14:cNvPr>
                <p14:cNvContentPartPr/>
                <p14:nvPr/>
              </p14:nvContentPartPr>
              <p14:xfrm>
                <a:off x="7272229" y="4813069"/>
                <a:ext cx="266760" cy="24480"/>
              </p14:xfrm>
            </p:contentPart>
          </mc:Choice>
          <mc:Fallback>
            <p:pic>
              <p:nvPicPr>
                <p:cNvPr id="210" name="Freihand 209">
                  <a:extLst>
                    <a:ext uri="{FF2B5EF4-FFF2-40B4-BE49-F238E27FC236}">
                      <a16:creationId xmlns:a16="http://schemas.microsoft.com/office/drawing/2014/main" id="{4A23281B-F66C-438D-8F30-1A3EFD34C264}"/>
                    </a:ext>
                  </a:extLst>
                </p:cNvPr>
                <p:cNvPicPr/>
                <p:nvPr/>
              </p:nvPicPr>
              <p:blipFill>
                <a:blip r:embed="rId456"/>
                <a:stretch>
                  <a:fillRect/>
                </a:stretch>
              </p:blipFill>
              <p:spPr>
                <a:xfrm>
                  <a:off x="7263589" y="4804069"/>
                  <a:ext cx="284400" cy="42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57">
              <p14:nvContentPartPr>
                <p14:cNvPr id="211" name="Freihand 210">
                  <a:extLst>
                    <a:ext uri="{FF2B5EF4-FFF2-40B4-BE49-F238E27FC236}">
                      <a16:creationId xmlns:a16="http://schemas.microsoft.com/office/drawing/2014/main" id="{3AE51E6C-6A12-4006-909B-F0A91D2C309F}"/>
                    </a:ext>
                  </a:extLst>
                </p14:cNvPr>
                <p14:cNvContentPartPr/>
                <p14:nvPr/>
              </p14:nvContentPartPr>
              <p14:xfrm>
                <a:off x="7526749" y="4714429"/>
                <a:ext cx="250560" cy="212760"/>
              </p14:xfrm>
            </p:contentPart>
          </mc:Choice>
          <mc:Fallback>
            <p:pic>
              <p:nvPicPr>
                <p:cNvPr id="211" name="Freihand 210">
                  <a:extLst>
                    <a:ext uri="{FF2B5EF4-FFF2-40B4-BE49-F238E27FC236}">
                      <a16:creationId xmlns:a16="http://schemas.microsoft.com/office/drawing/2014/main" id="{3AE51E6C-6A12-4006-909B-F0A91D2C309F}"/>
                    </a:ext>
                  </a:extLst>
                </p:cNvPr>
                <p:cNvPicPr/>
                <p:nvPr/>
              </p:nvPicPr>
              <p:blipFill>
                <a:blip r:embed="rId458"/>
                <a:stretch>
                  <a:fillRect/>
                </a:stretch>
              </p:blipFill>
              <p:spPr>
                <a:xfrm>
                  <a:off x="7518109" y="4705429"/>
                  <a:ext cx="268200" cy="230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59">
              <p14:nvContentPartPr>
                <p14:cNvPr id="212" name="Freihand 211">
                  <a:extLst>
                    <a:ext uri="{FF2B5EF4-FFF2-40B4-BE49-F238E27FC236}">
                      <a16:creationId xmlns:a16="http://schemas.microsoft.com/office/drawing/2014/main" id="{4CD46276-D82C-4847-856C-CA9EFBA32A77}"/>
                    </a:ext>
                  </a:extLst>
                </p14:cNvPr>
                <p14:cNvContentPartPr/>
                <p14:nvPr/>
              </p14:nvContentPartPr>
              <p14:xfrm>
                <a:off x="7949389" y="4655389"/>
                <a:ext cx="212400" cy="205560"/>
              </p14:xfrm>
            </p:contentPart>
          </mc:Choice>
          <mc:Fallback>
            <p:pic>
              <p:nvPicPr>
                <p:cNvPr id="212" name="Freihand 211">
                  <a:extLst>
                    <a:ext uri="{FF2B5EF4-FFF2-40B4-BE49-F238E27FC236}">
                      <a16:creationId xmlns:a16="http://schemas.microsoft.com/office/drawing/2014/main" id="{4CD46276-D82C-4847-856C-CA9EFBA32A77}"/>
                    </a:ext>
                  </a:extLst>
                </p:cNvPr>
                <p:cNvPicPr/>
                <p:nvPr/>
              </p:nvPicPr>
              <p:blipFill>
                <a:blip r:embed="rId460"/>
                <a:stretch>
                  <a:fillRect/>
                </a:stretch>
              </p:blipFill>
              <p:spPr>
                <a:xfrm>
                  <a:off x="7940389" y="4646749"/>
                  <a:ext cx="230040" cy="223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61">
              <p14:nvContentPartPr>
                <p14:cNvPr id="213" name="Freihand 212">
                  <a:extLst>
                    <a:ext uri="{FF2B5EF4-FFF2-40B4-BE49-F238E27FC236}">
                      <a16:creationId xmlns:a16="http://schemas.microsoft.com/office/drawing/2014/main" id="{06BB653A-B33D-4BE7-A7FC-123F43F75F32}"/>
                    </a:ext>
                  </a:extLst>
                </p14:cNvPr>
                <p14:cNvContentPartPr/>
                <p14:nvPr/>
              </p14:nvContentPartPr>
              <p14:xfrm>
                <a:off x="8091949" y="4626589"/>
                <a:ext cx="119520" cy="405000"/>
              </p14:xfrm>
            </p:contentPart>
          </mc:Choice>
          <mc:Fallback>
            <p:pic>
              <p:nvPicPr>
                <p:cNvPr id="213" name="Freihand 212">
                  <a:extLst>
                    <a:ext uri="{FF2B5EF4-FFF2-40B4-BE49-F238E27FC236}">
                      <a16:creationId xmlns:a16="http://schemas.microsoft.com/office/drawing/2014/main" id="{06BB653A-B33D-4BE7-A7FC-123F43F75F32}"/>
                    </a:ext>
                  </a:extLst>
                </p:cNvPr>
                <p:cNvPicPr/>
                <p:nvPr/>
              </p:nvPicPr>
              <p:blipFill>
                <a:blip r:embed="rId462"/>
                <a:stretch>
                  <a:fillRect/>
                </a:stretch>
              </p:blipFill>
              <p:spPr>
                <a:xfrm>
                  <a:off x="8082949" y="4617949"/>
                  <a:ext cx="137160" cy="422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63">
              <p14:nvContentPartPr>
                <p14:cNvPr id="214" name="Freihand 213">
                  <a:extLst>
                    <a:ext uri="{FF2B5EF4-FFF2-40B4-BE49-F238E27FC236}">
                      <a16:creationId xmlns:a16="http://schemas.microsoft.com/office/drawing/2014/main" id="{55E309D5-3C5C-4DF5-BF10-664739546A18}"/>
                    </a:ext>
                  </a:extLst>
                </p14:cNvPr>
                <p14:cNvContentPartPr/>
                <p14:nvPr/>
              </p14:nvContentPartPr>
              <p14:xfrm>
                <a:off x="8319469" y="4619749"/>
                <a:ext cx="72000" cy="312480"/>
              </p14:xfrm>
            </p:contentPart>
          </mc:Choice>
          <mc:Fallback>
            <p:pic>
              <p:nvPicPr>
                <p:cNvPr id="214" name="Freihand 213">
                  <a:extLst>
                    <a:ext uri="{FF2B5EF4-FFF2-40B4-BE49-F238E27FC236}">
                      <a16:creationId xmlns:a16="http://schemas.microsoft.com/office/drawing/2014/main" id="{55E309D5-3C5C-4DF5-BF10-664739546A18}"/>
                    </a:ext>
                  </a:extLst>
                </p:cNvPr>
                <p:cNvPicPr/>
                <p:nvPr/>
              </p:nvPicPr>
              <p:blipFill>
                <a:blip r:embed="rId464"/>
                <a:stretch>
                  <a:fillRect/>
                </a:stretch>
              </p:blipFill>
              <p:spPr>
                <a:xfrm>
                  <a:off x="8310469" y="4610749"/>
                  <a:ext cx="89640" cy="330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65">
              <p14:nvContentPartPr>
                <p14:cNvPr id="215" name="Freihand 214">
                  <a:extLst>
                    <a:ext uri="{FF2B5EF4-FFF2-40B4-BE49-F238E27FC236}">
                      <a16:creationId xmlns:a16="http://schemas.microsoft.com/office/drawing/2014/main" id="{0837B311-A6C9-4C76-9EB3-42D38DE7EC95}"/>
                    </a:ext>
                  </a:extLst>
                </p14:cNvPr>
                <p14:cNvContentPartPr/>
                <p14:nvPr/>
              </p14:nvContentPartPr>
              <p14:xfrm>
                <a:off x="8200669" y="4834309"/>
                <a:ext cx="219600" cy="200160"/>
              </p14:xfrm>
            </p:contentPart>
          </mc:Choice>
          <mc:Fallback>
            <p:pic>
              <p:nvPicPr>
                <p:cNvPr id="215" name="Freihand 214">
                  <a:extLst>
                    <a:ext uri="{FF2B5EF4-FFF2-40B4-BE49-F238E27FC236}">
                      <a16:creationId xmlns:a16="http://schemas.microsoft.com/office/drawing/2014/main" id="{0837B311-A6C9-4C76-9EB3-42D38DE7EC95}"/>
                    </a:ext>
                  </a:extLst>
                </p:cNvPr>
                <p:cNvPicPr/>
                <p:nvPr/>
              </p:nvPicPr>
              <p:blipFill>
                <a:blip r:embed="rId466"/>
                <a:stretch>
                  <a:fillRect/>
                </a:stretch>
              </p:blipFill>
              <p:spPr>
                <a:xfrm>
                  <a:off x="8192029" y="4825669"/>
                  <a:ext cx="237240" cy="217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67">
              <p14:nvContentPartPr>
                <p14:cNvPr id="227" name="Freihand 226">
                  <a:extLst>
                    <a:ext uri="{FF2B5EF4-FFF2-40B4-BE49-F238E27FC236}">
                      <a16:creationId xmlns:a16="http://schemas.microsoft.com/office/drawing/2014/main" id="{DAA223BC-1068-403A-B483-25879492A1FB}"/>
                    </a:ext>
                  </a:extLst>
                </p14:cNvPr>
                <p14:cNvContentPartPr/>
                <p14:nvPr/>
              </p14:nvContentPartPr>
              <p14:xfrm>
                <a:off x="3393229" y="3832789"/>
                <a:ext cx="36720" cy="500040"/>
              </p14:xfrm>
            </p:contentPart>
          </mc:Choice>
          <mc:Fallback>
            <p:pic>
              <p:nvPicPr>
                <p:cNvPr id="227" name="Freihand 226">
                  <a:extLst>
                    <a:ext uri="{FF2B5EF4-FFF2-40B4-BE49-F238E27FC236}">
                      <a16:creationId xmlns:a16="http://schemas.microsoft.com/office/drawing/2014/main" id="{DAA223BC-1068-403A-B483-25879492A1FB}"/>
                    </a:ext>
                  </a:extLst>
                </p:cNvPr>
                <p:cNvPicPr/>
                <p:nvPr/>
              </p:nvPicPr>
              <p:blipFill>
                <a:blip r:embed="rId468"/>
                <a:stretch>
                  <a:fillRect/>
                </a:stretch>
              </p:blipFill>
              <p:spPr>
                <a:xfrm>
                  <a:off x="3384229" y="3824149"/>
                  <a:ext cx="54360" cy="517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69">
              <p14:nvContentPartPr>
                <p14:cNvPr id="228" name="Freihand 227">
                  <a:extLst>
                    <a:ext uri="{FF2B5EF4-FFF2-40B4-BE49-F238E27FC236}">
                      <a16:creationId xmlns:a16="http://schemas.microsoft.com/office/drawing/2014/main" id="{B56037E8-61DA-4912-AEC6-3F76A9E5FBF4}"/>
                    </a:ext>
                  </a:extLst>
                </p14:cNvPr>
                <p14:cNvContentPartPr/>
                <p14:nvPr/>
              </p14:nvContentPartPr>
              <p14:xfrm>
                <a:off x="3942589" y="3820549"/>
                <a:ext cx="21600" cy="418320"/>
              </p14:xfrm>
            </p:contentPart>
          </mc:Choice>
          <mc:Fallback>
            <p:pic>
              <p:nvPicPr>
                <p:cNvPr id="228" name="Freihand 227">
                  <a:extLst>
                    <a:ext uri="{FF2B5EF4-FFF2-40B4-BE49-F238E27FC236}">
                      <a16:creationId xmlns:a16="http://schemas.microsoft.com/office/drawing/2014/main" id="{B56037E8-61DA-4912-AEC6-3F76A9E5FBF4}"/>
                    </a:ext>
                  </a:extLst>
                </p:cNvPr>
                <p:cNvPicPr/>
                <p:nvPr/>
              </p:nvPicPr>
              <p:blipFill>
                <a:blip r:embed="rId470"/>
                <a:stretch>
                  <a:fillRect/>
                </a:stretch>
              </p:blipFill>
              <p:spPr>
                <a:xfrm>
                  <a:off x="3933949" y="3811909"/>
                  <a:ext cx="39240" cy="435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71">
              <p14:nvContentPartPr>
                <p14:cNvPr id="230" name="Freihand 229">
                  <a:extLst>
                    <a:ext uri="{FF2B5EF4-FFF2-40B4-BE49-F238E27FC236}">
                      <a16:creationId xmlns:a16="http://schemas.microsoft.com/office/drawing/2014/main" id="{DA5480B4-52C1-497E-845A-9DFBFD2DA9F2}"/>
                    </a:ext>
                  </a:extLst>
                </p14:cNvPr>
                <p14:cNvContentPartPr/>
                <p14:nvPr/>
              </p14:nvContentPartPr>
              <p14:xfrm>
                <a:off x="5299789" y="704029"/>
                <a:ext cx="294480" cy="325800"/>
              </p14:xfrm>
            </p:contentPart>
          </mc:Choice>
          <mc:Fallback>
            <p:pic>
              <p:nvPicPr>
                <p:cNvPr id="230" name="Freihand 229">
                  <a:extLst>
                    <a:ext uri="{FF2B5EF4-FFF2-40B4-BE49-F238E27FC236}">
                      <a16:creationId xmlns:a16="http://schemas.microsoft.com/office/drawing/2014/main" id="{DA5480B4-52C1-497E-845A-9DFBFD2DA9F2}"/>
                    </a:ext>
                  </a:extLst>
                </p:cNvPr>
                <p:cNvPicPr/>
                <p:nvPr/>
              </p:nvPicPr>
              <p:blipFill>
                <a:blip r:embed="rId472"/>
                <a:stretch>
                  <a:fillRect/>
                </a:stretch>
              </p:blipFill>
              <p:spPr>
                <a:xfrm>
                  <a:off x="5291149" y="695029"/>
                  <a:ext cx="312120" cy="343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73">
              <p14:nvContentPartPr>
                <p14:cNvPr id="231" name="Freihand 230">
                  <a:extLst>
                    <a:ext uri="{FF2B5EF4-FFF2-40B4-BE49-F238E27FC236}">
                      <a16:creationId xmlns:a16="http://schemas.microsoft.com/office/drawing/2014/main" id="{7092F2A9-A8AE-479F-99DF-BA6674553AA3}"/>
                    </a:ext>
                  </a:extLst>
                </p14:cNvPr>
                <p14:cNvContentPartPr/>
                <p14:nvPr/>
              </p14:nvContentPartPr>
              <p14:xfrm>
                <a:off x="4476469" y="2941429"/>
                <a:ext cx="188280" cy="383400"/>
              </p14:xfrm>
            </p:contentPart>
          </mc:Choice>
          <mc:Fallback>
            <p:pic>
              <p:nvPicPr>
                <p:cNvPr id="231" name="Freihand 230">
                  <a:extLst>
                    <a:ext uri="{FF2B5EF4-FFF2-40B4-BE49-F238E27FC236}">
                      <a16:creationId xmlns:a16="http://schemas.microsoft.com/office/drawing/2014/main" id="{7092F2A9-A8AE-479F-99DF-BA6674553AA3}"/>
                    </a:ext>
                  </a:extLst>
                </p:cNvPr>
                <p:cNvPicPr/>
                <p:nvPr/>
              </p:nvPicPr>
              <p:blipFill>
                <a:blip r:embed="rId474"/>
                <a:stretch>
                  <a:fillRect/>
                </a:stretch>
              </p:blipFill>
              <p:spPr>
                <a:xfrm>
                  <a:off x="4467469" y="2932789"/>
                  <a:ext cx="205920" cy="401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75">
              <p14:nvContentPartPr>
                <p14:cNvPr id="236" name="Freihand 235">
                  <a:extLst>
                    <a:ext uri="{FF2B5EF4-FFF2-40B4-BE49-F238E27FC236}">
                      <a16:creationId xmlns:a16="http://schemas.microsoft.com/office/drawing/2014/main" id="{F215A990-ACD2-420A-9974-259D20710786}"/>
                    </a:ext>
                  </a:extLst>
                </p14:cNvPr>
                <p14:cNvContentPartPr/>
                <p14:nvPr/>
              </p14:nvContentPartPr>
              <p14:xfrm>
                <a:off x="6427669" y="4286389"/>
                <a:ext cx="380880" cy="939240"/>
              </p14:xfrm>
            </p:contentPart>
          </mc:Choice>
          <mc:Fallback>
            <p:pic>
              <p:nvPicPr>
                <p:cNvPr id="236" name="Freihand 235">
                  <a:extLst>
                    <a:ext uri="{FF2B5EF4-FFF2-40B4-BE49-F238E27FC236}">
                      <a16:creationId xmlns:a16="http://schemas.microsoft.com/office/drawing/2014/main" id="{F215A990-ACD2-420A-9974-259D20710786}"/>
                    </a:ext>
                  </a:extLst>
                </p:cNvPr>
                <p:cNvPicPr/>
                <p:nvPr/>
              </p:nvPicPr>
              <p:blipFill>
                <a:blip r:embed="rId476"/>
                <a:stretch>
                  <a:fillRect/>
                </a:stretch>
              </p:blipFill>
              <p:spPr>
                <a:xfrm>
                  <a:off x="6418669" y="4277389"/>
                  <a:ext cx="398520" cy="956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77">
              <p14:nvContentPartPr>
                <p14:cNvPr id="237" name="Freihand 236">
                  <a:extLst>
                    <a:ext uri="{FF2B5EF4-FFF2-40B4-BE49-F238E27FC236}">
                      <a16:creationId xmlns:a16="http://schemas.microsoft.com/office/drawing/2014/main" id="{FFE1A54B-CE76-49EF-872F-3FC29891B26B}"/>
                    </a:ext>
                  </a:extLst>
                </p14:cNvPr>
                <p14:cNvContentPartPr/>
                <p14:nvPr/>
              </p14:nvContentPartPr>
              <p14:xfrm>
                <a:off x="6845629" y="4282069"/>
                <a:ext cx="248040" cy="799200"/>
              </p14:xfrm>
            </p:contentPart>
          </mc:Choice>
          <mc:Fallback>
            <p:pic>
              <p:nvPicPr>
                <p:cNvPr id="237" name="Freihand 236">
                  <a:extLst>
                    <a:ext uri="{FF2B5EF4-FFF2-40B4-BE49-F238E27FC236}">
                      <a16:creationId xmlns:a16="http://schemas.microsoft.com/office/drawing/2014/main" id="{FFE1A54B-CE76-49EF-872F-3FC29891B26B}"/>
                    </a:ext>
                  </a:extLst>
                </p:cNvPr>
                <p:cNvPicPr/>
                <p:nvPr/>
              </p:nvPicPr>
              <p:blipFill>
                <a:blip r:embed="rId478"/>
                <a:stretch>
                  <a:fillRect/>
                </a:stretch>
              </p:blipFill>
              <p:spPr>
                <a:xfrm>
                  <a:off x="6836989" y="4273429"/>
                  <a:ext cx="265680" cy="816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79">
              <p14:nvContentPartPr>
                <p14:cNvPr id="312" name="Freihand 311">
                  <a:extLst>
                    <a:ext uri="{FF2B5EF4-FFF2-40B4-BE49-F238E27FC236}">
                      <a16:creationId xmlns:a16="http://schemas.microsoft.com/office/drawing/2014/main" id="{4AA3CC36-CBB0-4535-B68F-C2D535D32FBC}"/>
                    </a:ext>
                  </a:extLst>
                </p14:cNvPr>
                <p14:cNvContentPartPr/>
                <p14:nvPr/>
              </p14:nvContentPartPr>
              <p14:xfrm>
                <a:off x="4169749" y="3760429"/>
                <a:ext cx="309240" cy="138960"/>
              </p14:xfrm>
            </p:contentPart>
          </mc:Choice>
          <mc:Fallback>
            <p:pic>
              <p:nvPicPr>
                <p:cNvPr id="312" name="Freihand 311">
                  <a:extLst>
                    <a:ext uri="{FF2B5EF4-FFF2-40B4-BE49-F238E27FC236}">
                      <a16:creationId xmlns:a16="http://schemas.microsoft.com/office/drawing/2014/main" id="{4AA3CC36-CBB0-4535-B68F-C2D535D32FBC}"/>
                    </a:ext>
                  </a:extLst>
                </p:cNvPr>
                <p:cNvPicPr/>
                <p:nvPr/>
              </p:nvPicPr>
              <p:blipFill>
                <a:blip r:embed="rId480"/>
                <a:stretch>
                  <a:fillRect/>
                </a:stretch>
              </p:blipFill>
              <p:spPr>
                <a:xfrm>
                  <a:off x="4160749" y="3751429"/>
                  <a:ext cx="326880" cy="156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81">
              <p14:nvContentPartPr>
                <p14:cNvPr id="313" name="Freihand 312">
                  <a:extLst>
                    <a:ext uri="{FF2B5EF4-FFF2-40B4-BE49-F238E27FC236}">
                      <a16:creationId xmlns:a16="http://schemas.microsoft.com/office/drawing/2014/main" id="{339BBE70-1D1E-45D4-9CE7-24462AE28353}"/>
                    </a:ext>
                  </a:extLst>
                </p14:cNvPr>
                <p14:cNvContentPartPr/>
                <p14:nvPr/>
              </p14:nvContentPartPr>
              <p14:xfrm>
                <a:off x="4138789" y="3746749"/>
                <a:ext cx="339120" cy="99000"/>
              </p14:xfrm>
            </p:contentPart>
          </mc:Choice>
          <mc:Fallback>
            <p:pic>
              <p:nvPicPr>
                <p:cNvPr id="313" name="Freihand 312">
                  <a:extLst>
                    <a:ext uri="{FF2B5EF4-FFF2-40B4-BE49-F238E27FC236}">
                      <a16:creationId xmlns:a16="http://schemas.microsoft.com/office/drawing/2014/main" id="{339BBE70-1D1E-45D4-9CE7-24462AE28353}"/>
                    </a:ext>
                  </a:extLst>
                </p:cNvPr>
                <p:cNvPicPr/>
                <p:nvPr/>
              </p:nvPicPr>
              <p:blipFill>
                <a:blip r:embed="rId482"/>
                <a:stretch>
                  <a:fillRect/>
                </a:stretch>
              </p:blipFill>
              <p:spPr>
                <a:xfrm>
                  <a:off x="4130149" y="3737749"/>
                  <a:ext cx="356760" cy="116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83">
              <p14:nvContentPartPr>
                <p14:cNvPr id="314" name="Freihand 313">
                  <a:extLst>
                    <a:ext uri="{FF2B5EF4-FFF2-40B4-BE49-F238E27FC236}">
                      <a16:creationId xmlns:a16="http://schemas.microsoft.com/office/drawing/2014/main" id="{CAFF94C0-FA1E-465A-9D52-1FF2F4F84157}"/>
                    </a:ext>
                  </a:extLst>
                </p14:cNvPr>
                <p14:cNvContentPartPr/>
                <p14:nvPr/>
              </p14:nvContentPartPr>
              <p14:xfrm>
                <a:off x="4016389" y="3608149"/>
                <a:ext cx="257400" cy="318600"/>
              </p14:xfrm>
            </p:contentPart>
          </mc:Choice>
          <mc:Fallback>
            <p:pic>
              <p:nvPicPr>
                <p:cNvPr id="314" name="Freihand 313">
                  <a:extLst>
                    <a:ext uri="{FF2B5EF4-FFF2-40B4-BE49-F238E27FC236}">
                      <a16:creationId xmlns:a16="http://schemas.microsoft.com/office/drawing/2014/main" id="{CAFF94C0-FA1E-465A-9D52-1FF2F4F84157}"/>
                    </a:ext>
                  </a:extLst>
                </p:cNvPr>
                <p:cNvPicPr/>
                <p:nvPr/>
              </p:nvPicPr>
              <p:blipFill>
                <a:blip r:embed="rId484"/>
                <a:stretch>
                  <a:fillRect/>
                </a:stretch>
              </p:blipFill>
              <p:spPr>
                <a:xfrm>
                  <a:off x="4007389" y="3599509"/>
                  <a:ext cx="275040" cy="336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85">
              <p14:nvContentPartPr>
                <p14:cNvPr id="316" name="Freihand 315">
                  <a:extLst>
                    <a:ext uri="{FF2B5EF4-FFF2-40B4-BE49-F238E27FC236}">
                      <a16:creationId xmlns:a16="http://schemas.microsoft.com/office/drawing/2014/main" id="{30DD5573-0400-4FBD-8862-ADA0388E962D}"/>
                    </a:ext>
                  </a:extLst>
                </p14:cNvPr>
                <p14:cNvContentPartPr/>
                <p14:nvPr/>
              </p14:nvContentPartPr>
              <p14:xfrm>
                <a:off x="3379909" y="3822349"/>
                <a:ext cx="20520" cy="408960"/>
              </p14:xfrm>
            </p:contentPart>
          </mc:Choice>
          <mc:Fallback>
            <p:pic>
              <p:nvPicPr>
                <p:cNvPr id="316" name="Freihand 315">
                  <a:extLst>
                    <a:ext uri="{FF2B5EF4-FFF2-40B4-BE49-F238E27FC236}">
                      <a16:creationId xmlns:a16="http://schemas.microsoft.com/office/drawing/2014/main" id="{30DD5573-0400-4FBD-8862-ADA0388E962D}"/>
                    </a:ext>
                  </a:extLst>
                </p:cNvPr>
                <p:cNvPicPr/>
                <p:nvPr/>
              </p:nvPicPr>
              <p:blipFill>
                <a:blip r:embed="rId486"/>
                <a:stretch>
                  <a:fillRect/>
                </a:stretch>
              </p:blipFill>
              <p:spPr>
                <a:xfrm>
                  <a:off x="3370909" y="3813349"/>
                  <a:ext cx="38160" cy="426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87">
              <p14:nvContentPartPr>
                <p14:cNvPr id="317" name="Freihand 316">
                  <a:extLst>
                    <a:ext uri="{FF2B5EF4-FFF2-40B4-BE49-F238E27FC236}">
                      <a16:creationId xmlns:a16="http://schemas.microsoft.com/office/drawing/2014/main" id="{31DE9071-3586-43DA-B92B-252411C6ACB3}"/>
                    </a:ext>
                  </a:extLst>
                </p14:cNvPr>
                <p14:cNvContentPartPr/>
                <p14:nvPr/>
              </p14:nvContentPartPr>
              <p14:xfrm>
                <a:off x="4555669" y="3772669"/>
                <a:ext cx="27360" cy="554040"/>
              </p14:xfrm>
            </p:contentPart>
          </mc:Choice>
          <mc:Fallback>
            <p:pic>
              <p:nvPicPr>
                <p:cNvPr id="317" name="Freihand 316">
                  <a:extLst>
                    <a:ext uri="{FF2B5EF4-FFF2-40B4-BE49-F238E27FC236}">
                      <a16:creationId xmlns:a16="http://schemas.microsoft.com/office/drawing/2014/main" id="{31DE9071-3586-43DA-B92B-252411C6ACB3}"/>
                    </a:ext>
                  </a:extLst>
                </p:cNvPr>
                <p:cNvPicPr/>
                <p:nvPr/>
              </p:nvPicPr>
              <p:blipFill>
                <a:blip r:embed="rId488"/>
                <a:stretch>
                  <a:fillRect/>
                </a:stretch>
              </p:blipFill>
              <p:spPr>
                <a:xfrm>
                  <a:off x="4547029" y="3764029"/>
                  <a:ext cx="45000" cy="571680"/>
                </a:xfrm>
                <a:prstGeom prst="rect">
                  <a:avLst/>
                </a:prstGeom>
              </p:spPr>
            </p:pic>
          </mc:Fallback>
        </mc:AlternateContent>
      </p:grpSp>
    </p:spTree>
    <p:extLst>
      <p:ext uri="{BB962C8B-B14F-4D97-AF65-F5344CB8AC3E}">
        <p14:creationId xmlns:p14="http://schemas.microsoft.com/office/powerpoint/2010/main" val="37013391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23"/>
              <p:cNvSpPr txBox="1"/>
              <p:nvPr/>
            </p:nvSpPr>
            <p:spPr>
              <a:xfrm>
                <a:off x="4267103" y="3472024"/>
                <a:ext cx="658137" cy="343620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de-DE" sz="1633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𝐿</m:t>
                    </m:r>
                    <m:r>
                      <a:rPr lang="de-DE" sz="1633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(</m:t>
                    </m:r>
                    <m:r>
                      <m:rPr>
                        <m:nor/>
                      </m:rPr>
                      <a:rPr lang="de-DE" sz="1633" dirty="0" smtClean="0"/>
                      <m:t>Y</m:t>
                    </m:r>
                    <m:r>
                      <m:rPr>
                        <m:nor/>
                      </m:rPr>
                      <a:rPr lang="de-DE" sz="1633" baseline="-25000" dirty="0" smtClean="0"/>
                      <m:t>0</m:t>
                    </m:r>
                  </m:oMath>
                </a14:m>
                <a:r>
                  <a:rPr lang="en-US" sz="1633" dirty="0">
                    <a:latin typeface="Arial" panose="020B0604020202020204" pitchFamily="34" charset="0"/>
                    <a:cs typeface="Arial" panose="020B0604020202020204" pitchFamily="34" charset="0"/>
                  </a:rPr>
                  <a:t>)</a:t>
                </a:r>
              </a:p>
            </p:txBody>
          </p:sp>
        </mc:Choice>
        <mc:Fallback xmlns="">
          <p:sp>
            <p:nvSpPr>
              <p:cNvPr id="38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7103" y="3472024"/>
                <a:ext cx="658137" cy="343620"/>
              </a:xfrm>
              <a:prstGeom prst="rect">
                <a:avLst/>
              </a:prstGeom>
              <a:blipFill>
                <a:blip r:embed="rId3"/>
                <a:stretch>
                  <a:fillRect t="-7143" b="-23214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Shape 2"/>
          <p:cNvSpPr txBox="1"/>
          <p:nvPr/>
        </p:nvSpPr>
        <p:spPr>
          <a:xfrm>
            <a:off x="2898345" y="-32351"/>
            <a:ext cx="3743985" cy="541036"/>
          </a:xfrm>
          <a:prstGeom prst="rect">
            <a:avLst/>
          </a:prstGeom>
          <a:noFill/>
          <a:ln>
            <a:noFill/>
          </a:ln>
        </p:spPr>
        <p:txBody>
          <a:bodyPr lIns="81646" tIns="40823" rIns="81646" bIns="40823" anchor="ctr" anchorCtr="1"/>
          <a:lstStyle/>
          <a:p>
            <a:r>
              <a:rPr lang="de-DE" sz="2000" b="1" dirty="0"/>
              <a:t>Geldpolitik und das IS-LM-Modell</a:t>
            </a:r>
          </a:p>
        </p:txBody>
      </p:sp>
      <p:cxnSp>
        <p:nvCxnSpPr>
          <p:cNvPr id="7" name="Straight Arrow Connector 7"/>
          <p:cNvCxnSpPr/>
          <p:nvPr/>
        </p:nvCxnSpPr>
        <p:spPr>
          <a:xfrm>
            <a:off x="1226154" y="3808569"/>
            <a:ext cx="4087634" cy="3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9"/>
          <p:cNvSpPr txBox="1"/>
          <p:nvPr/>
        </p:nvSpPr>
        <p:spPr>
          <a:xfrm>
            <a:off x="4830623" y="3880334"/>
            <a:ext cx="766557" cy="3436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33" dirty="0">
                <a:latin typeface="Arial" panose="020B0604020202020204" pitchFamily="34" charset="0"/>
                <a:cs typeface="Arial" panose="020B0604020202020204" pitchFamily="34" charset="0"/>
              </a:rPr>
              <a:t>L, M/p</a:t>
            </a:r>
          </a:p>
        </p:txBody>
      </p:sp>
      <p:cxnSp>
        <p:nvCxnSpPr>
          <p:cNvPr id="9" name="Straight Connector 10"/>
          <p:cNvCxnSpPr/>
          <p:nvPr/>
        </p:nvCxnSpPr>
        <p:spPr>
          <a:xfrm flipV="1">
            <a:off x="1946345" y="720105"/>
            <a:ext cx="0" cy="3068032"/>
          </a:xfrm>
          <a:prstGeom prst="line">
            <a:avLst/>
          </a:prstGeom>
          <a:ln w="38100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4"/>
          <p:cNvCxnSpPr/>
          <p:nvPr/>
        </p:nvCxnSpPr>
        <p:spPr>
          <a:xfrm>
            <a:off x="1351059" y="1587541"/>
            <a:ext cx="3245005" cy="1940765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27"/>
              <p:cNvSpPr txBox="1"/>
              <p:nvPr/>
            </p:nvSpPr>
            <p:spPr>
              <a:xfrm>
                <a:off x="501962" y="1779636"/>
                <a:ext cx="658578" cy="3436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1633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1633" i="1">
                            <a:latin typeface="Cambria Math" panose="02040503050406030204" pitchFamily="18" charset="0"/>
                          </a:rPr>
                          <m:t>𝑖</m:t>
                        </m:r>
                      </m:e>
                      <m:sub>
                        <m:r>
                          <a:rPr lang="de-DE" sz="1633" i="1">
                            <a:latin typeface="Cambria Math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US" sz="1633" dirty="0"/>
                  <a:t>(</a:t>
                </a:r>
                <a14:m>
                  <m:oMath xmlns:m="http://schemas.openxmlformats.org/officeDocument/2006/math">
                    <m:r>
                      <a:rPr lang="de-DE" sz="1633" b="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𝑀</m:t>
                    </m:r>
                  </m:oMath>
                </a14:m>
                <a:r>
                  <a:rPr lang="en-US" sz="1633" dirty="0"/>
                  <a:t>)</a:t>
                </a:r>
              </a:p>
            </p:txBody>
          </p:sp>
        </mc:Choice>
        <mc:Fallback xmlns="">
          <p:sp>
            <p:nvSpPr>
              <p:cNvPr id="13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1962" y="1779636"/>
                <a:ext cx="658578" cy="343620"/>
              </a:xfrm>
              <a:prstGeom prst="rect">
                <a:avLst/>
              </a:prstGeom>
              <a:blipFill>
                <a:blip r:embed="rId4"/>
                <a:stretch>
                  <a:fillRect t="-5357" r="-3704" b="-23214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25"/>
              <p:cNvSpPr txBox="1"/>
              <p:nvPr/>
            </p:nvSpPr>
            <p:spPr>
              <a:xfrm>
                <a:off x="1613949" y="605785"/>
                <a:ext cx="683567" cy="343620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1633" i="1" dirty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𝑀</m:t>
                      </m:r>
                      <m:r>
                        <a:rPr lang="de-DE" sz="1633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/</m:t>
                      </m:r>
                      <m:r>
                        <a:rPr lang="de-DE" sz="1633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𝑝</m:t>
                      </m:r>
                    </m:oMath>
                  </m:oMathPara>
                </a14:m>
                <a:endParaRPr lang="en-US" sz="1633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13949" y="605785"/>
                <a:ext cx="683567" cy="343620"/>
              </a:xfrm>
              <a:prstGeom prst="rect">
                <a:avLst/>
              </a:prstGeom>
              <a:blipFill>
                <a:blip r:embed="rId5"/>
                <a:stretch>
                  <a:fillRect b="-12281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7" name="Straight Arrow Connector 6"/>
          <p:cNvCxnSpPr/>
          <p:nvPr/>
        </p:nvCxnSpPr>
        <p:spPr>
          <a:xfrm flipV="1">
            <a:off x="1226154" y="694706"/>
            <a:ext cx="3213" cy="3113866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7"/>
          <p:cNvCxnSpPr/>
          <p:nvPr/>
        </p:nvCxnSpPr>
        <p:spPr>
          <a:xfrm flipV="1">
            <a:off x="5755591" y="3781764"/>
            <a:ext cx="2274043" cy="15004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6"/>
          <p:cNvCxnSpPr/>
          <p:nvPr/>
        </p:nvCxnSpPr>
        <p:spPr>
          <a:xfrm flipV="1">
            <a:off x="5755590" y="682904"/>
            <a:ext cx="3213" cy="3113866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44"/>
              <p:cNvSpPr txBox="1"/>
              <p:nvPr/>
            </p:nvSpPr>
            <p:spPr>
              <a:xfrm>
                <a:off x="828464" y="791850"/>
                <a:ext cx="305147" cy="3436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1633" b="0" i="1" smtClean="0">
                          <a:latin typeface="Cambria Math" panose="02040503050406030204" pitchFamily="18" charset="0"/>
                        </a:rPr>
                        <m:t>𝑖</m:t>
                      </m:r>
                    </m:oMath>
                  </m:oMathPara>
                </a14:m>
                <a:endParaRPr lang="en-US" sz="1633" dirty="0"/>
              </a:p>
            </p:txBody>
          </p:sp>
        </mc:Choice>
        <mc:Fallback xmlns="">
          <p:sp>
            <p:nvSpPr>
              <p:cNvPr id="26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8464" y="791850"/>
                <a:ext cx="305147" cy="34362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8" name="Straight Connector 11"/>
          <p:cNvCxnSpPr/>
          <p:nvPr/>
        </p:nvCxnSpPr>
        <p:spPr>
          <a:xfrm flipH="1">
            <a:off x="1220410" y="1951446"/>
            <a:ext cx="6191857" cy="0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feld 33"/>
          <p:cNvSpPr txBox="1"/>
          <p:nvPr/>
        </p:nvSpPr>
        <p:spPr>
          <a:xfrm>
            <a:off x="7245580" y="3782136"/>
            <a:ext cx="357790" cy="3436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33" dirty="0"/>
              <a:t>Y</a:t>
            </a:r>
            <a:r>
              <a:rPr lang="de-DE" sz="1633" baseline="-25000" dirty="0"/>
              <a:t>0</a:t>
            </a:r>
          </a:p>
        </p:txBody>
      </p:sp>
      <p:cxnSp>
        <p:nvCxnSpPr>
          <p:cNvPr id="43" name="Gerade Verbindung 42"/>
          <p:cNvCxnSpPr/>
          <p:nvPr/>
        </p:nvCxnSpPr>
        <p:spPr>
          <a:xfrm flipV="1">
            <a:off x="6511682" y="959375"/>
            <a:ext cx="1991765" cy="1755328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feld 53"/>
              <p:cNvSpPr txBox="1"/>
              <p:nvPr/>
            </p:nvSpPr>
            <p:spPr>
              <a:xfrm>
                <a:off x="8223406" y="526843"/>
                <a:ext cx="988860" cy="45313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sz="2177" b="1" dirty="0"/>
                  <a:t>LM(</a:t>
                </a:r>
                <a14:m>
                  <m:oMath xmlns:m="http://schemas.openxmlformats.org/officeDocument/2006/math">
                    <m:r>
                      <a:rPr lang="de-DE" sz="2400" i="1" dirty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𝑀</m:t>
                    </m:r>
                  </m:oMath>
                </a14:m>
                <a:r>
                  <a:rPr lang="de-DE" sz="2177" b="1" dirty="0"/>
                  <a:t>)</a:t>
                </a:r>
              </a:p>
            </p:txBody>
          </p:sp>
        </mc:Choice>
        <mc:Fallback xmlns="">
          <p:sp>
            <p:nvSpPr>
              <p:cNvPr id="54" name="Textfeld 5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23406" y="526843"/>
                <a:ext cx="988860" cy="453137"/>
              </a:xfrm>
              <a:prstGeom prst="rect">
                <a:avLst/>
              </a:prstGeom>
              <a:blipFill>
                <a:blip r:embed="rId7"/>
                <a:stretch>
                  <a:fillRect l="-8025" t="-1333" r="-6173" b="-25333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44"/>
              <p:cNvSpPr txBox="1"/>
              <p:nvPr/>
            </p:nvSpPr>
            <p:spPr>
              <a:xfrm>
                <a:off x="5444607" y="771419"/>
                <a:ext cx="305147" cy="3436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1633" b="0" i="1" smtClean="0">
                          <a:latin typeface="Cambria Math" panose="02040503050406030204" pitchFamily="18" charset="0"/>
                        </a:rPr>
                        <m:t>𝑖</m:t>
                      </m:r>
                    </m:oMath>
                  </m:oMathPara>
                </a14:m>
                <a:endParaRPr lang="en-US" sz="1633" dirty="0"/>
              </a:p>
            </p:txBody>
          </p:sp>
        </mc:Choice>
        <mc:Fallback xmlns="">
          <p:sp>
            <p:nvSpPr>
              <p:cNvPr id="40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44607" y="771419"/>
                <a:ext cx="305147" cy="343620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" name="TextShape 2"/>
          <p:cNvSpPr txBox="1"/>
          <p:nvPr/>
        </p:nvSpPr>
        <p:spPr>
          <a:xfrm>
            <a:off x="6562065" y="-27466"/>
            <a:ext cx="3743985" cy="541036"/>
          </a:xfrm>
          <a:prstGeom prst="rect">
            <a:avLst/>
          </a:prstGeom>
          <a:noFill/>
          <a:ln>
            <a:noFill/>
          </a:ln>
        </p:spPr>
        <p:txBody>
          <a:bodyPr lIns="81646" tIns="40823" rIns="81646" bIns="40823" anchor="ctr" anchorCtr="1"/>
          <a:lstStyle/>
          <a:p>
            <a:r>
              <a:rPr lang="de-DE" sz="2000" b="1" dirty="0"/>
              <a:t>+ </a:t>
            </a:r>
            <a:r>
              <a:rPr lang="el-GR" sz="2000" b="1" dirty="0">
                <a:latin typeface="Arial" panose="020B0604020202020204" pitchFamily="34" charset="0"/>
                <a:cs typeface="Arial" panose="020B0604020202020204" pitchFamily="34" charset="0"/>
              </a:rPr>
              <a:t>Δ</a:t>
            </a:r>
            <a:r>
              <a:rPr lang="de-DE" sz="2000" b="1" dirty="0"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endParaRPr lang="de-DE" sz="2000" b="1" dirty="0"/>
          </a:p>
        </p:txBody>
      </p:sp>
      <p:sp>
        <p:nvSpPr>
          <p:cNvPr id="37" name="Rechteck 36">
            <a:extLst>
              <a:ext uri="{FF2B5EF4-FFF2-40B4-BE49-F238E27FC236}">
                <a16:creationId xmlns:a16="http://schemas.microsoft.com/office/drawing/2014/main" id="{B1AB1A49-92D7-475F-88F5-235C636421BC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9">
            <p14:nvContentPartPr>
              <p14:cNvPr id="2" name="Freihand 1">
                <a:extLst>
                  <a:ext uri="{FF2B5EF4-FFF2-40B4-BE49-F238E27FC236}">
                    <a16:creationId xmlns:a16="http://schemas.microsoft.com/office/drawing/2014/main" id="{8A12F68B-B706-4017-BA00-6CF178C636FF}"/>
                  </a:ext>
                </a:extLst>
              </p14:cNvPr>
              <p14:cNvContentPartPr/>
              <p14:nvPr/>
            </p14:nvContentPartPr>
            <p14:xfrm>
              <a:off x="9839389" y="1631422"/>
              <a:ext cx="10800" cy="11160"/>
            </p14:xfrm>
          </p:contentPart>
        </mc:Choice>
        <mc:Fallback>
          <p:pic>
            <p:nvPicPr>
              <p:cNvPr id="2" name="Freihand 1">
                <a:extLst>
                  <a:ext uri="{FF2B5EF4-FFF2-40B4-BE49-F238E27FC236}">
                    <a16:creationId xmlns:a16="http://schemas.microsoft.com/office/drawing/2014/main" id="{8A12F68B-B706-4017-BA00-6CF178C636FF}"/>
                  </a:ext>
                </a:extLst>
              </p:cNvPr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9830749" y="1622782"/>
                <a:ext cx="28440" cy="28800"/>
              </a:xfrm>
              <a:prstGeom prst="rect">
                <a:avLst/>
              </a:prstGeom>
            </p:spPr>
          </p:pic>
        </mc:Fallback>
      </mc:AlternateContent>
      <p:grpSp>
        <p:nvGrpSpPr>
          <p:cNvPr id="27" name="Gruppieren 26">
            <a:extLst>
              <a:ext uri="{FF2B5EF4-FFF2-40B4-BE49-F238E27FC236}">
                <a16:creationId xmlns:a16="http://schemas.microsoft.com/office/drawing/2014/main" id="{4F63A208-63A1-400B-8EE3-44EEABCC221B}"/>
              </a:ext>
            </a:extLst>
          </p:cNvPr>
          <p:cNvGrpSpPr/>
          <p:nvPr/>
        </p:nvGrpSpPr>
        <p:grpSpPr>
          <a:xfrm>
            <a:off x="9905269" y="63622"/>
            <a:ext cx="1660680" cy="612000"/>
            <a:chOff x="9905269" y="63622"/>
            <a:chExt cx="1660680" cy="61200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11">
              <p14:nvContentPartPr>
                <p14:cNvPr id="3" name="Freihand 2">
                  <a:extLst>
                    <a:ext uri="{FF2B5EF4-FFF2-40B4-BE49-F238E27FC236}">
                      <a16:creationId xmlns:a16="http://schemas.microsoft.com/office/drawing/2014/main" id="{FD775258-E227-4B23-8FA7-D0D38659E917}"/>
                    </a:ext>
                  </a:extLst>
                </p14:cNvPr>
                <p14:cNvContentPartPr/>
                <p14:nvPr/>
              </p14:nvContentPartPr>
              <p14:xfrm>
                <a:off x="9905269" y="189982"/>
                <a:ext cx="118080" cy="254520"/>
              </p14:xfrm>
            </p:contentPart>
          </mc:Choice>
          <mc:Fallback>
            <p:pic>
              <p:nvPicPr>
                <p:cNvPr id="3" name="Freihand 2">
                  <a:extLst>
                    <a:ext uri="{FF2B5EF4-FFF2-40B4-BE49-F238E27FC236}">
                      <a16:creationId xmlns:a16="http://schemas.microsoft.com/office/drawing/2014/main" id="{FD775258-E227-4B23-8FA7-D0D38659E917}"/>
                    </a:ext>
                  </a:extLst>
                </p:cNvPr>
                <p:cNvPicPr/>
                <p:nvPr/>
              </p:nvPicPr>
              <p:blipFill>
                <a:blip r:embed="rId12"/>
                <a:stretch>
                  <a:fillRect/>
                </a:stretch>
              </p:blipFill>
              <p:spPr>
                <a:xfrm>
                  <a:off x="9896269" y="180982"/>
                  <a:ext cx="135720" cy="272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3">
              <p14:nvContentPartPr>
                <p14:cNvPr id="4" name="Freihand 3">
                  <a:extLst>
                    <a:ext uri="{FF2B5EF4-FFF2-40B4-BE49-F238E27FC236}">
                      <a16:creationId xmlns:a16="http://schemas.microsoft.com/office/drawing/2014/main" id="{C89665A5-3FF6-4AB5-984E-479045A0DF9F}"/>
                    </a:ext>
                  </a:extLst>
                </p14:cNvPr>
                <p14:cNvContentPartPr/>
                <p14:nvPr/>
              </p14:nvContentPartPr>
              <p14:xfrm>
                <a:off x="10175269" y="152902"/>
                <a:ext cx="60120" cy="279360"/>
              </p14:xfrm>
            </p:contentPart>
          </mc:Choice>
          <mc:Fallback>
            <p:pic>
              <p:nvPicPr>
                <p:cNvPr id="4" name="Freihand 3">
                  <a:extLst>
                    <a:ext uri="{FF2B5EF4-FFF2-40B4-BE49-F238E27FC236}">
                      <a16:creationId xmlns:a16="http://schemas.microsoft.com/office/drawing/2014/main" id="{C89665A5-3FF6-4AB5-984E-479045A0DF9F}"/>
                    </a:ext>
                  </a:extLst>
                </p:cNvPr>
                <p:cNvPicPr/>
                <p:nvPr/>
              </p:nvPicPr>
              <p:blipFill>
                <a:blip r:embed="rId14"/>
                <a:stretch>
                  <a:fillRect/>
                </a:stretch>
              </p:blipFill>
              <p:spPr>
                <a:xfrm>
                  <a:off x="10166629" y="143902"/>
                  <a:ext cx="77760" cy="297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5">
              <p14:nvContentPartPr>
                <p14:cNvPr id="5" name="Freihand 4">
                  <a:extLst>
                    <a:ext uri="{FF2B5EF4-FFF2-40B4-BE49-F238E27FC236}">
                      <a16:creationId xmlns:a16="http://schemas.microsoft.com/office/drawing/2014/main" id="{07DABF7A-693A-4861-9163-E4150D131517}"/>
                    </a:ext>
                  </a:extLst>
                </p14:cNvPr>
                <p14:cNvContentPartPr/>
                <p14:nvPr/>
              </p14:nvContentPartPr>
              <p14:xfrm>
                <a:off x="10256629" y="280342"/>
                <a:ext cx="101160" cy="159840"/>
              </p14:xfrm>
            </p:contentPart>
          </mc:Choice>
          <mc:Fallback>
            <p:pic>
              <p:nvPicPr>
                <p:cNvPr id="5" name="Freihand 4">
                  <a:extLst>
                    <a:ext uri="{FF2B5EF4-FFF2-40B4-BE49-F238E27FC236}">
                      <a16:creationId xmlns:a16="http://schemas.microsoft.com/office/drawing/2014/main" id="{07DABF7A-693A-4861-9163-E4150D131517}"/>
                    </a:ext>
                  </a:extLst>
                </p:cNvPr>
                <p:cNvPicPr/>
                <p:nvPr/>
              </p:nvPicPr>
              <p:blipFill>
                <a:blip r:embed="rId16"/>
                <a:stretch>
                  <a:fillRect/>
                </a:stretch>
              </p:blipFill>
              <p:spPr>
                <a:xfrm>
                  <a:off x="10247989" y="271342"/>
                  <a:ext cx="118800" cy="177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7">
              <p14:nvContentPartPr>
                <p14:cNvPr id="10" name="Freihand 9">
                  <a:extLst>
                    <a:ext uri="{FF2B5EF4-FFF2-40B4-BE49-F238E27FC236}">
                      <a16:creationId xmlns:a16="http://schemas.microsoft.com/office/drawing/2014/main" id="{26D386F9-65FC-41FF-87CF-FF9F62FFEC58}"/>
                    </a:ext>
                  </a:extLst>
                </p14:cNvPr>
                <p14:cNvContentPartPr/>
                <p14:nvPr/>
              </p14:nvContentPartPr>
              <p14:xfrm>
                <a:off x="10448149" y="373222"/>
                <a:ext cx="8280" cy="66960"/>
              </p14:xfrm>
            </p:contentPart>
          </mc:Choice>
          <mc:Fallback>
            <p:pic>
              <p:nvPicPr>
                <p:cNvPr id="10" name="Freihand 9">
                  <a:extLst>
                    <a:ext uri="{FF2B5EF4-FFF2-40B4-BE49-F238E27FC236}">
                      <a16:creationId xmlns:a16="http://schemas.microsoft.com/office/drawing/2014/main" id="{26D386F9-65FC-41FF-87CF-FF9F62FFEC58}"/>
                    </a:ext>
                  </a:extLst>
                </p:cNvPr>
                <p:cNvPicPr/>
                <p:nvPr/>
              </p:nvPicPr>
              <p:blipFill>
                <a:blip r:embed="rId18"/>
                <a:stretch>
                  <a:fillRect/>
                </a:stretch>
              </p:blipFill>
              <p:spPr>
                <a:xfrm>
                  <a:off x="10439509" y="364222"/>
                  <a:ext cx="25920" cy="84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9">
              <p14:nvContentPartPr>
                <p14:cNvPr id="12" name="Freihand 11">
                  <a:extLst>
                    <a:ext uri="{FF2B5EF4-FFF2-40B4-BE49-F238E27FC236}">
                      <a16:creationId xmlns:a16="http://schemas.microsoft.com/office/drawing/2014/main" id="{DBB0E7C3-5609-4E78-AE28-508AC6117007}"/>
                    </a:ext>
                  </a:extLst>
                </p14:cNvPr>
                <p14:cNvContentPartPr/>
                <p14:nvPr/>
              </p14:nvContentPartPr>
              <p14:xfrm>
                <a:off x="10590709" y="266302"/>
                <a:ext cx="65880" cy="84960"/>
              </p14:xfrm>
            </p:contentPart>
          </mc:Choice>
          <mc:Fallback>
            <p:pic>
              <p:nvPicPr>
                <p:cNvPr id="12" name="Freihand 11">
                  <a:extLst>
                    <a:ext uri="{FF2B5EF4-FFF2-40B4-BE49-F238E27FC236}">
                      <a16:creationId xmlns:a16="http://schemas.microsoft.com/office/drawing/2014/main" id="{DBB0E7C3-5609-4E78-AE28-508AC6117007}"/>
                    </a:ext>
                  </a:extLst>
                </p:cNvPr>
                <p:cNvPicPr/>
                <p:nvPr/>
              </p:nvPicPr>
              <p:blipFill>
                <a:blip r:embed="rId20"/>
                <a:stretch>
                  <a:fillRect/>
                </a:stretch>
              </p:blipFill>
              <p:spPr>
                <a:xfrm>
                  <a:off x="10581709" y="257302"/>
                  <a:ext cx="83520" cy="102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1">
              <p14:nvContentPartPr>
                <p14:cNvPr id="14" name="Freihand 13">
                  <a:extLst>
                    <a:ext uri="{FF2B5EF4-FFF2-40B4-BE49-F238E27FC236}">
                      <a16:creationId xmlns:a16="http://schemas.microsoft.com/office/drawing/2014/main" id="{329F4F0D-E930-4618-83E8-971566B0DBBF}"/>
                    </a:ext>
                  </a:extLst>
                </p14:cNvPr>
                <p14:cNvContentPartPr/>
                <p14:nvPr/>
              </p14:nvContentPartPr>
              <p14:xfrm>
                <a:off x="10611949" y="191062"/>
                <a:ext cx="18360" cy="15840"/>
              </p14:xfrm>
            </p:contentPart>
          </mc:Choice>
          <mc:Fallback>
            <p:pic>
              <p:nvPicPr>
                <p:cNvPr id="14" name="Freihand 13">
                  <a:extLst>
                    <a:ext uri="{FF2B5EF4-FFF2-40B4-BE49-F238E27FC236}">
                      <a16:creationId xmlns:a16="http://schemas.microsoft.com/office/drawing/2014/main" id="{329F4F0D-E930-4618-83E8-971566B0DBBF}"/>
                    </a:ext>
                  </a:extLst>
                </p:cNvPr>
                <p:cNvPicPr/>
                <p:nvPr/>
              </p:nvPicPr>
              <p:blipFill>
                <a:blip r:embed="rId22"/>
                <a:stretch>
                  <a:fillRect/>
                </a:stretch>
              </p:blipFill>
              <p:spPr>
                <a:xfrm>
                  <a:off x="10602949" y="182062"/>
                  <a:ext cx="36000" cy="33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3">
              <p14:nvContentPartPr>
                <p14:cNvPr id="15" name="Freihand 14">
                  <a:extLst>
                    <a:ext uri="{FF2B5EF4-FFF2-40B4-BE49-F238E27FC236}">
                      <a16:creationId xmlns:a16="http://schemas.microsoft.com/office/drawing/2014/main" id="{3EA12B29-3AE9-44B4-97EA-686EB039E334}"/>
                    </a:ext>
                  </a:extLst>
                </p14:cNvPr>
                <p14:cNvContentPartPr/>
                <p14:nvPr/>
              </p14:nvContentPartPr>
              <p14:xfrm>
                <a:off x="10698709" y="185302"/>
                <a:ext cx="295560" cy="260640"/>
              </p14:xfrm>
            </p:contentPart>
          </mc:Choice>
          <mc:Fallback>
            <p:pic>
              <p:nvPicPr>
                <p:cNvPr id="15" name="Freihand 14">
                  <a:extLst>
                    <a:ext uri="{FF2B5EF4-FFF2-40B4-BE49-F238E27FC236}">
                      <a16:creationId xmlns:a16="http://schemas.microsoft.com/office/drawing/2014/main" id="{3EA12B29-3AE9-44B4-97EA-686EB039E334}"/>
                    </a:ext>
                  </a:extLst>
                </p:cNvPr>
                <p:cNvPicPr/>
                <p:nvPr/>
              </p:nvPicPr>
              <p:blipFill>
                <a:blip r:embed="rId24"/>
                <a:stretch>
                  <a:fillRect/>
                </a:stretch>
              </p:blipFill>
              <p:spPr>
                <a:xfrm>
                  <a:off x="10689709" y="176302"/>
                  <a:ext cx="313200" cy="278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5">
              <p14:nvContentPartPr>
                <p14:cNvPr id="18" name="Freihand 17">
                  <a:extLst>
                    <a:ext uri="{FF2B5EF4-FFF2-40B4-BE49-F238E27FC236}">
                      <a16:creationId xmlns:a16="http://schemas.microsoft.com/office/drawing/2014/main" id="{EC287031-0128-4471-A23D-47AA8EF929F0}"/>
                    </a:ext>
                  </a:extLst>
                </p14:cNvPr>
                <p14:cNvContentPartPr/>
                <p14:nvPr/>
              </p14:nvContentPartPr>
              <p14:xfrm>
                <a:off x="10882309" y="336862"/>
                <a:ext cx="186480" cy="35280"/>
              </p14:xfrm>
            </p:contentPart>
          </mc:Choice>
          <mc:Fallback>
            <p:pic>
              <p:nvPicPr>
                <p:cNvPr id="18" name="Freihand 17">
                  <a:extLst>
                    <a:ext uri="{FF2B5EF4-FFF2-40B4-BE49-F238E27FC236}">
                      <a16:creationId xmlns:a16="http://schemas.microsoft.com/office/drawing/2014/main" id="{EC287031-0128-4471-A23D-47AA8EF929F0}"/>
                    </a:ext>
                  </a:extLst>
                </p:cNvPr>
                <p:cNvPicPr/>
                <p:nvPr/>
              </p:nvPicPr>
              <p:blipFill>
                <a:blip r:embed="rId26"/>
                <a:stretch>
                  <a:fillRect/>
                </a:stretch>
              </p:blipFill>
              <p:spPr>
                <a:xfrm>
                  <a:off x="10873309" y="328222"/>
                  <a:ext cx="204120" cy="52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7">
              <p14:nvContentPartPr>
                <p14:cNvPr id="19" name="Freihand 18">
                  <a:extLst>
                    <a:ext uri="{FF2B5EF4-FFF2-40B4-BE49-F238E27FC236}">
                      <a16:creationId xmlns:a16="http://schemas.microsoft.com/office/drawing/2014/main" id="{45C7D355-994A-4392-97F0-6C130B7240FD}"/>
                    </a:ext>
                  </a:extLst>
                </p14:cNvPr>
                <p14:cNvContentPartPr/>
                <p14:nvPr/>
              </p14:nvContentPartPr>
              <p14:xfrm>
                <a:off x="11209549" y="160462"/>
                <a:ext cx="230760" cy="117000"/>
              </p14:xfrm>
            </p:contentPart>
          </mc:Choice>
          <mc:Fallback>
            <p:pic>
              <p:nvPicPr>
                <p:cNvPr id="19" name="Freihand 18">
                  <a:extLst>
                    <a:ext uri="{FF2B5EF4-FFF2-40B4-BE49-F238E27FC236}">
                      <a16:creationId xmlns:a16="http://schemas.microsoft.com/office/drawing/2014/main" id="{45C7D355-994A-4392-97F0-6C130B7240FD}"/>
                    </a:ext>
                  </a:extLst>
                </p:cNvPr>
                <p:cNvPicPr/>
                <p:nvPr/>
              </p:nvPicPr>
              <p:blipFill>
                <a:blip r:embed="rId28"/>
                <a:stretch>
                  <a:fillRect/>
                </a:stretch>
              </p:blipFill>
              <p:spPr>
                <a:xfrm>
                  <a:off x="11200909" y="151822"/>
                  <a:ext cx="248400" cy="134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9">
              <p14:nvContentPartPr>
                <p14:cNvPr id="20" name="Freihand 19">
                  <a:extLst>
                    <a:ext uri="{FF2B5EF4-FFF2-40B4-BE49-F238E27FC236}">
                      <a16:creationId xmlns:a16="http://schemas.microsoft.com/office/drawing/2014/main" id="{E7677B15-A61B-49E7-8F73-0AE72BF88D46}"/>
                    </a:ext>
                  </a:extLst>
                </p14:cNvPr>
                <p14:cNvContentPartPr/>
                <p14:nvPr/>
              </p14:nvContentPartPr>
              <p14:xfrm>
                <a:off x="11132869" y="317422"/>
                <a:ext cx="369360" cy="23400"/>
              </p14:xfrm>
            </p:contentPart>
          </mc:Choice>
          <mc:Fallback>
            <p:pic>
              <p:nvPicPr>
                <p:cNvPr id="20" name="Freihand 19">
                  <a:extLst>
                    <a:ext uri="{FF2B5EF4-FFF2-40B4-BE49-F238E27FC236}">
                      <a16:creationId xmlns:a16="http://schemas.microsoft.com/office/drawing/2014/main" id="{E7677B15-A61B-49E7-8F73-0AE72BF88D46}"/>
                    </a:ext>
                  </a:extLst>
                </p:cNvPr>
                <p:cNvPicPr/>
                <p:nvPr/>
              </p:nvPicPr>
              <p:blipFill>
                <a:blip r:embed="rId30"/>
                <a:stretch>
                  <a:fillRect/>
                </a:stretch>
              </p:blipFill>
              <p:spPr>
                <a:xfrm>
                  <a:off x="11124229" y="308422"/>
                  <a:ext cx="387000" cy="41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1">
              <p14:nvContentPartPr>
                <p14:cNvPr id="21" name="Freihand 20">
                  <a:extLst>
                    <a:ext uri="{FF2B5EF4-FFF2-40B4-BE49-F238E27FC236}">
                      <a16:creationId xmlns:a16="http://schemas.microsoft.com/office/drawing/2014/main" id="{A2FE3CCE-4D44-4677-921C-AE2F2AF71E2B}"/>
                    </a:ext>
                  </a:extLst>
                </p14:cNvPr>
                <p14:cNvContentPartPr/>
                <p14:nvPr/>
              </p14:nvContentPartPr>
              <p14:xfrm>
                <a:off x="11320429" y="466822"/>
                <a:ext cx="15480" cy="208800"/>
              </p14:xfrm>
            </p:contentPart>
          </mc:Choice>
          <mc:Fallback>
            <p:pic>
              <p:nvPicPr>
                <p:cNvPr id="21" name="Freihand 20">
                  <a:extLst>
                    <a:ext uri="{FF2B5EF4-FFF2-40B4-BE49-F238E27FC236}">
                      <a16:creationId xmlns:a16="http://schemas.microsoft.com/office/drawing/2014/main" id="{A2FE3CCE-4D44-4677-921C-AE2F2AF71E2B}"/>
                    </a:ext>
                  </a:extLst>
                </p:cNvPr>
                <p:cNvPicPr/>
                <p:nvPr/>
              </p:nvPicPr>
              <p:blipFill>
                <a:blip r:embed="rId32"/>
                <a:stretch>
                  <a:fillRect/>
                </a:stretch>
              </p:blipFill>
              <p:spPr>
                <a:xfrm>
                  <a:off x="11311429" y="458182"/>
                  <a:ext cx="33120" cy="226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3">
              <p14:nvContentPartPr>
                <p14:cNvPr id="22" name="Freihand 21">
                  <a:extLst>
                    <a:ext uri="{FF2B5EF4-FFF2-40B4-BE49-F238E27FC236}">
                      <a16:creationId xmlns:a16="http://schemas.microsoft.com/office/drawing/2014/main" id="{76DD1053-E514-40F0-B993-03A032CE2EE9}"/>
                    </a:ext>
                  </a:extLst>
                </p14:cNvPr>
                <p14:cNvContentPartPr/>
                <p14:nvPr/>
              </p14:nvContentPartPr>
              <p14:xfrm>
                <a:off x="11234029" y="487342"/>
                <a:ext cx="293760" cy="77400"/>
              </p14:xfrm>
            </p:contentPart>
          </mc:Choice>
          <mc:Fallback>
            <p:pic>
              <p:nvPicPr>
                <p:cNvPr id="22" name="Freihand 21">
                  <a:extLst>
                    <a:ext uri="{FF2B5EF4-FFF2-40B4-BE49-F238E27FC236}">
                      <a16:creationId xmlns:a16="http://schemas.microsoft.com/office/drawing/2014/main" id="{76DD1053-E514-40F0-B993-03A032CE2EE9}"/>
                    </a:ext>
                  </a:extLst>
                </p:cNvPr>
                <p:cNvPicPr/>
                <p:nvPr/>
              </p:nvPicPr>
              <p:blipFill>
                <a:blip r:embed="rId34"/>
                <a:stretch>
                  <a:fillRect/>
                </a:stretch>
              </p:blipFill>
              <p:spPr>
                <a:xfrm>
                  <a:off x="11225389" y="478342"/>
                  <a:ext cx="311400" cy="95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5">
              <p14:nvContentPartPr>
                <p14:cNvPr id="23" name="Freihand 22">
                  <a:extLst>
                    <a:ext uri="{FF2B5EF4-FFF2-40B4-BE49-F238E27FC236}">
                      <a16:creationId xmlns:a16="http://schemas.microsoft.com/office/drawing/2014/main" id="{F3866CD1-9751-4ECF-9E1D-FC0B9EF16665}"/>
                    </a:ext>
                  </a:extLst>
                </p14:cNvPr>
                <p14:cNvContentPartPr/>
                <p14:nvPr/>
              </p14:nvContentPartPr>
              <p14:xfrm>
                <a:off x="11138629" y="63622"/>
                <a:ext cx="427320" cy="253800"/>
              </p14:xfrm>
            </p:contentPart>
          </mc:Choice>
          <mc:Fallback>
            <p:pic>
              <p:nvPicPr>
                <p:cNvPr id="23" name="Freihand 22">
                  <a:extLst>
                    <a:ext uri="{FF2B5EF4-FFF2-40B4-BE49-F238E27FC236}">
                      <a16:creationId xmlns:a16="http://schemas.microsoft.com/office/drawing/2014/main" id="{F3866CD1-9751-4ECF-9E1D-FC0B9EF16665}"/>
                    </a:ext>
                  </a:extLst>
                </p:cNvPr>
                <p:cNvPicPr/>
                <p:nvPr/>
              </p:nvPicPr>
              <p:blipFill>
                <a:blip r:embed="rId36"/>
                <a:stretch>
                  <a:fillRect/>
                </a:stretch>
              </p:blipFill>
              <p:spPr>
                <a:xfrm>
                  <a:off x="11129629" y="54982"/>
                  <a:ext cx="444960" cy="27144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37">
            <p14:nvContentPartPr>
              <p14:cNvPr id="29" name="Freihand 28">
                <a:extLst>
                  <a:ext uri="{FF2B5EF4-FFF2-40B4-BE49-F238E27FC236}">
                    <a16:creationId xmlns:a16="http://schemas.microsoft.com/office/drawing/2014/main" id="{D84BD786-946E-4CF9-BFED-A67402E0F3EF}"/>
                  </a:ext>
                </a:extLst>
              </p14:cNvPr>
              <p14:cNvContentPartPr/>
              <p14:nvPr/>
            </p14:nvContentPartPr>
            <p14:xfrm>
              <a:off x="866749" y="814222"/>
              <a:ext cx="243000" cy="397440"/>
            </p14:xfrm>
          </p:contentPart>
        </mc:Choice>
        <mc:Fallback>
          <p:pic>
            <p:nvPicPr>
              <p:cNvPr id="29" name="Freihand 28">
                <a:extLst>
                  <a:ext uri="{FF2B5EF4-FFF2-40B4-BE49-F238E27FC236}">
                    <a16:creationId xmlns:a16="http://schemas.microsoft.com/office/drawing/2014/main" id="{D84BD786-946E-4CF9-BFED-A67402E0F3EF}"/>
                  </a:ext>
                </a:extLst>
              </p:cNvPr>
              <p:cNvPicPr/>
              <p:nvPr/>
            </p:nvPicPr>
            <p:blipFill>
              <a:blip r:embed="rId38"/>
              <a:stretch>
                <a:fillRect/>
              </a:stretch>
            </p:blipFill>
            <p:spPr>
              <a:xfrm>
                <a:off x="858109" y="805222"/>
                <a:ext cx="260640" cy="415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9">
            <p14:nvContentPartPr>
              <p14:cNvPr id="33" name="Freihand 32">
                <a:extLst>
                  <a:ext uri="{FF2B5EF4-FFF2-40B4-BE49-F238E27FC236}">
                    <a16:creationId xmlns:a16="http://schemas.microsoft.com/office/drawing/2014/main" id="{7ABAECB3-12B7-49DD-85D6-C6A4208245FE}"/>
                  </a:ext>
                </a:extLst>
              </p14:cNvPr>
              <p14:cNvContentPartPr/>
              <p14:nvPr/>
            </p14:nvContentPartPr>
            <p14:xfrm>
              <a:off x="1668829" y="473302"/>
              <a:ext cx="670320" cy="615960"/>
            </p14:xfrm>
          </p:contentPart>
        </mc:Choice>
        <mc:Fallback>
          <p:pic>
            <p:nvPicPr>
              <p:cNvPr id="33" name="Freihand 32">
                <a:extLst>
                  <a:ext uri="{FF2B5EF4-FFF2-40B4-BE49-F238E27FC236}">
                    <a16:creationId xmlns:a16="http://schemas.microsoft.com/office/drawing/2014/main" id="{7ABAECB3-12B7-49DD-85D6-C6A4208245FE}"/>
                  </a:ext>
                </a:extLst>
              </p:cNvPr>
              <p:cNvPicPr/>
              <p:nvPr/>
            </p:nvPicPr>
            <p:blipFill>
              <a:blip r:embed="rId40"/>
              <a:stretch>
                <a:fillRect/>
              </a:stretch>
            </p:blipFill>
            <p:spPr>
              <a:xfrm>
                <a:off x="1659829" y="464662"/>
                <a:ext cx="687960" cy="633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1">
            <p14:nvContentPartPr>
              <p14:cNvPr id="35" name="Freihand 34">
                <a:extLst>
                  <a:ext uri="{FF2B5EF4-FFF2-40B4-BE49-F238E27FC236}">
                    <a16:creationId xmlns:a16="http://schemas.microsoft.com/office/drawing/2014/main" id="{A33C25A2-D6E2-4E81-AD20-20B7ED4CDC30}"/>
                  </a:ext>
                </a:extLst>
              </p14:cNvPr>
              <p14:cNvContentPartPr/>
              <p14:nvPr/>
            </p14:nvContentPartPr>
            <p14:xfrm>
              <a:off x="2033509" y="658342"/>
              <a:ext cx="224280" cy="271800"/>
            </p14:xfrm>
          </p:contentPart>
        </mc:Choice>
        <mc:Fallback>
          <p:pic>
            <p:nvPicPr>
              <p:cNvPr id="35" name="Freihand 34">
                <a:extLst>
                  <a:ext uri="{FF2B5EF4-FFF2-40B4-BE49-F238E27FC236}">
                    <a16:creationId xmlns:a16="http://schemas.microsoft.com/office/drawing/2014/main" id="{A33C25A2-D6E2-4E81-AD20-20B7ED4CDC30}"/>
                  </a:ext>
                </a:extLst>
              </p:cNvPr>
              <p:cNvPicPr/>
              <p:nvPr/>
            </p:nvPicPr>
            <p:blipFill>
              <a:blip r:embed="rId42"/>
              <a:stretch>
                <a:fillRect/>
              </a:stretch>
            </p:blipFill>
            <p:spPr>
              <a:xfrm>
                <a:off x="2024869" y="649342"/>
                <a:ext cx="241920" cy="289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3">
            <p14:nvContentPartPr>
              <p14:cNvPr id="36" name="Freihand 35">
                <a:extLst>
                  <a:ext uri="{FF2B5EF4-FFF2-40B4-BE49-F238E27FC236}">
                    <a16:creationId xmlns:a16="http://schemas.microsoft.com/office/drawing/2014/main" id="{98BCF51F-A131-4372-90B8-C9723FB8F1EC}"/>
                  </a:ext>
                </a:extLst>
              </p14:cNvPr>
              <p14:cNvContentPartPr/>
              <p14:nvPr/>
            </p14:nvContentPartPr>
            <p14:xfrm>
              <a:off x="4534789" y="3513862"/>
              <a:ext cx="240120" cy="249120"/>
            </p14:xfrm>
          </p:contentPart>
        </mc:Choice>
        <mc:Fallback>
          <p:pic>
            <p:nvPicPr>
              <p:cNvPr id="36" name="Freihand 35">
                <a:extLst>
                  <a:ext uri="{FF2B5EF4-FFF2-40B4-BE49-F238E27FC236}">
                    <a16:creationId xmlns:a16="http://schemas.microsoft.com/office/drawing/2014/main" id="{98BCF51F-A131-4372-90B8-C9723FB8F1EC}"/>
                  </a:ext>
                </a:extLst>
              </p:cNvPr>
              <p:cNvPicPr/>
              <p:nvPr/>
            </p:nvPicPr>
            <p:blipFill>
              <a:blip r:embed="rId44"/>
              <a:stretch>
                <a:fillRect/>
              </a:stretch>
            </p:blipFill>
            <p:spPr>
              <a:xfrm>
                <a:off x="4525789" y="3504862"/>
                <a:ext cx="257760" cy="2667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5">
            <p14:nvContentPartPr>
              <p14:cNvPr id="39" name="Freihand 38">
                <a:extLst>
                  <a:ext uri="{FF2B5EF4-FFF2-40B4-BE49-F238E27FC236}">
                    <a16:creationId xmlns:a16="http://schemas.microsoft.com/office/drawing/2014/main" id="{8B9E20A5-146C-4286-B8DC-2684964DE55B}"/>
                  </a:ext>
                </a:extLst>
              </p14:cNvPr>
              <p14:cNvContentPartPr/>
              <p14:nvPr/>
            </p14:nvContentPartPr>
            <p14:xfrm>
              <a:off x="1736869" y="528742"/>
              <a:ext cx="633960" cy="588600"/>
            </p14:xfrm>
          </p:contentPart>
        </mc:Choice>
        <mc:Fallback>
          <p:pic>
            <p:nvPicPr>
              <p:cNvPr id="39" name="Freihand 38">
                <a:extLst>
                  <a:ext uri="{FF2B5EF4-FFF2-40B4-BE49-F238E27FC236}">
                    <a16:creationId xmlns:a16="http://schemas.microsoft.com/office/drawing/2014/main" id="{8B9E20A5-146C-4286-B8DC-2684964DE55B}"/>
                  </a:ext>
                </a:extLst>
              </p:cNvPr>
              <p:cNvPicPr/>
              <p:nvPr/>
            </p:nvPicPr>
            <p:blipFill>
              <a:blip r:embed="rId46"/>
              <a:stretch>
                <a:fillRect/>
              </a:stretch>
            </p:blipFill>
            <p:spPr>
              <a:xfrm>
                <a:off x="1727869" y="519742"/>
                <a:ext cx="651600" cy="606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7">
            <p14:nvContentPartPr>
              <p14:cNvPr id="42" name="Freihand 41">
                <a:extLst>
                  <a:ext uri="{FF2B5EF4-FFF2-40B4-BE49-F238E27FC236}">
                    <a16:creationId xmlns:a16="http://schemas.microsoft.com/office/drawing/2014/main" id="{07C02854-C586-4040-9423-ED776B088496}"/>
                  </a:ext>
                </a:extLst>
              </p14:cNvPr>
              <p14:cNvContentPartPr/>
              <p14:nvPr/>
            </p14:nvContentPartPr>
            <p14:xfrm>
              <a:off x="1915789" y="1933822"/>
              <a:ext cx="70560" cy="61920"/>
            </p14:xfrm>
          </p:contentPart>
        </mc:Choice>
        <mc:Fallback>
          <p:pic>
            <p:nvPicPr>
              <p:cNvPr id="42" name="Freihand 41">
                <a:extLst>
                  <a:ext uri="{FF2B5EF4-FFF2-40B4-BE49-F238E27FC236}">
                    <a16:creationId xmlns:a16="http://schemas.microsoft.com/office/drawing/2014/main" id="{07C02854-C586-4040-9423-ED776B088496}"/>
                  </a:ext>
                </a:extLst>
              </p:cNvPr>
              <p:cNvPicPr/>
              <p:nvPr/>
            </p:nvPicPr>
            <p:blipFill>
              <a:blip r:embed="rId48"/>
              <a:stretch>
                <a:fillRect/>
              </a:stretch>
            </p:blipFill>
            <p:spPr>
              <a:xfrm>
                <a:off x="1906789" y="1925182"/>
                <a:ext cx="88200" cy="79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9">
            <p14:nvContentPartPr>
              <p14:cNvPr id="44" name="Freihand 43">
                <a:extLst>
                  <a:ext uri="{FF2B5EF4-FFF2-40B4-BE49-F238E27FC236}">
                    <a16:creationId xmlns:a16="http://schemas.microsoft.com/office/drawing/2014/main" id="{A50C6913-3176-4185-A98D-8796DF7D35C1}"/>
                  </a:ext>
                </a:extLst>
              </p14:cNvPr>
              <p14:cNvContentPartPr/>
              <p14:nvPr/>
            </p14:nvContentPartPr>
            <p14:xfrm>
              <a:off x="1738309" y="616222"/>
              <a:ext cx="220680" cy="363600"/>
            </p14:xfrm>
          </p:contentPart>
        </mc:Choice>
        <mc:Fallback>
          <p:pic>
            <p:nvPicPr>
              <p:cNvPr id="44" name="Freihand 43">
                <a:extLst>
                  <a:ext uri="{FF2B5EF4-FFF2-40B4-BE49-F238E27FC236}">
                    <a16:creationId xmlns:a16="http://schemas.microsoft.com/office/drawing/2014/main" id="{A50C6913-3176-4185-A98D-8796DF7D35C1}"/>
                  </a:ext>
                </a:extLst>
              </p:cNvPr>
              <p:cNvPicPr/>
              <p:nvPr/>
            </p:nvPicPr>
            <p:blipFill>
              <a:blip r:embed="rId50"/>
              <a:stretch>
                <a:fillRect/>
              </a:stretch>
            </p:blipFill>
            <p:spPr>
              <a:xfrm>
                <a:off x="1729669" y="607582"/>
                <a:ext cx="238320" cy="381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1">
            <p14:nvContentPartPr>
              <p14:cNvPr id="45" name="Freihand 44">
                <a:extLst>
                  <a:ext uri="{FF2B5EF4-FFF2-40B4-BE49-F238E27FC236}">
                    <a16:creationId xmlns:a16="http://schemas.microsoft.com/office/drawing/2014/main" id="{A24EDE3E-6328-42C2-9811-D016B691B00D}"/>
                  </a:ext>
                </a:extLst>
              </p14:cNvPr>
              <p14:cNvContentPartPr/>
              <p14:nvPr/>
            </p14:nvContentPartPr>
            <p14:xfrm>
              <a:off x="4531549" y="3509542"/>
              <a:ext cx="217440" cy="231840"/>
            </p14:xfrm>
          </p:contentPart>
        </mc:Choice>
        <mc:Fallback>
          <p:pic>
            <p:nvPicPr>
              <p:cNvPr id="45" name="Freihand 44">
                <a:extLst>
                  <a:ext uri="{FF2B5EF4-FFF2-40B4-BE49-F238E27FC236}">
                    <a16:creationId xmlns:a16="http://schemas.microsoft.com/office/drawing/2014/main" id="{A24EDE3E-6328-42C2-9811-D016B691B00D}"/>
                  </a:ext>
                </a:extLst>
              </p:cNvPr>
              <p:cNvPicPr/>
              <p:nvPr/>
            </p:nvPicPr>
            <p:blipFill>
              <a:blip r:embed="rId52"/>
              <a:stretch>
                <a:fillRect/>
              </a:stretch>
            </p:blipFill>
            <p:spPr>
              <a:xfrm>
                <a:off x="4522549" y="3500902"/>
                <a:ext cx="235080" cy="2494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3">
            <p14:nvContentPartPr>
              <p14:cNvPr id="46" name="Freihand 45">
                <a:extLst>
                  <a:ext uri="{FF2B5EF4-FFF2-40B4-BE49-F238E27FC236}">
                    <a16:creationId xmlns:a16="http://schemas.microsoft.com/office/drawing/2014/main" id="{D049AAF0-8200-46DE-AC4B-6863026CBDAE}"/>
                  </a:ext>
                </a:extLst>
              </p14:cNvPr>
              <p14:cNvContentPartPr/>
              <p14:nvPr/>
            </p14:nvContentPartPr>
            <p14:xfrm>
              <a:off x="7329109" y="1903942"/>
              <a:ext cx="74160" cy="144720"/>
            </p14:xfrm>
          </p:contentPart>
        </mc:Choice>
        <mc:Fallback>
          <p:pic>
            <p:nvPicPr>
              <p:cNvPr id="46" name="Freihand 45">
                <a:extLst>
                  <a:ext uri="{FF2B5EF4-FFF2-40B4-BE49-F238E27FC236}">
                    <a16:creationId xmlns:a16="http://schemas.microsoft.com/office/drawing/2014/main" id="{D049AAF0-8200-46DE-AC4B-6863026CBDAE}"/>
                  </a:ext>
                </a:extLst>
              </p:cNvPr>
              <p:cNvPicPr/>
              <p:nvPr/>
            </p:nvPicPr>
            <p:blipFill>
              <a:blip r:embed="rId54"/>
              <a:stretch>
                <a:fillRect/>
              </a:stretch>
            </p:blipFill>
            <p:spPr>
              <a:xfrm>
                <a:off x="7320469" y="1894942"/>
                <a:ext cx="91800" cy="162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5">
            <p14:nvContentPartPr>
              <p14:cNvPr id="47" name="Freihand 46">
                <a:extLst>
                  <a:ext uri="{FF2B5EF4-FFF2-40B4-BE49-F238E27FC236}">
                    <a16:creationId xmlns:a16="http://schemas.microsoft.com/office/drawing/2014/main" id="{310448FC-1794-403F-982B-94FC47DF947A}"/>
                  </a:ext>
                </a:extLst>
              </p14:cNvPr>
              <p14:cNvContentPartPr/>
              <p14:nvPr/>
            </p14:nvContentPartPr>
            <p14:xfrm>
              <a:off x="7954789" y="-4778"/>
              <a:ext cx="1011240" cy="564120"/>
            </p14:xfrm>
          </p:contentPart>
        </mc:Choice>
        <mc:Fallback>
          <p:pic>
            <p:nvPicPr>
              <p:cNvPr id="47" name="Freihand 46">
                <a:extLst>
                  <a:ext uri="{FF2B5EF4-FFF2-40B4-BE49-F238E27FC236}">
                    <a16:creationId xmlns:a16="http://schemas.microsoft.com/office/drawing/2014/main" id="{310448FC-1794-403F-982B-94FC47DF947A}"/>
                  </a:ext>
                </a:extLst>
              </p:cNvPr>
              <p:cNvPicPr/>
              <p:nvPr/>
            </p:nvPicPr>
            <p:blipFill>
              <a:blip r:embed="rId56"/>
              <a:stretch>
                <a:fillRect/>
              </a:stretch>
            </p:blipFill>
            <p:spPr>
              <a:xfrm>
                <a:off x="7946149" y="-13418"/>
                <a:ext cx="1028880" cy="5817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7">
            <p14:nvContentPartPr>
              <p14:cNvPr id="48" name="Freihand 47">
                <a:extLst>
                  <a:ext uri="{FF2B5EF4-FFF2-40B4-BE49-F238E27FC236}">
                    <a16:creationId xmlns:a16="http://schemas.microsoft.com/office/drawing/2014/main" id="{CD6A958C-20B2-420C-B4AE-5749C7E7406E}"/>
                  </a:ext>
                </a:extLst>
              </p14:cNvPr>
              <p14:cNvContentPartPr/>
              <p14:nvPr/>
            </p14:nvContentPartPr>
            <p14:xfrm>
              <a:off x="4276309" y="3413749"/>
              <a:ext cx="555840" cy="468360"/>
            </p14:xfrm>
          </p:contentPart>
        </mc:Choice>
        <mc:Fallback>
          <p:pic>
            <p:nvPicPr>
              <p:cNvPr id="48" name="Freihand 47">
                <a:extLst>
                  <a:ext uri="{FF2B5EF4-FFF2-40B4-BE49-F238E27FC236}">
                    <a16:creationId xmlns:a16="http://schemas.microsoft.com/office/drawing/2014/main" id="{CD6A958C-20B2-420C-B4AE-5749C7E7406E}"/>
                  </a:ext>
                </a:extLst>
              </p:cNvPr>
              <p:cNvPicPr/>
              <p:nvPr/>
            </p:nvPicPr>
            <p:blipFill>
              <a:blip r:embed="rId58"/>
              <a:stretch>
                <a:fillRect/>
              </a:stretch>
            </p:blipFill>
            <p:spPr>
              <a:xfrm>
                <a:off x="4267669" y="3405109"/>
                <a:ext cx="573480" cy="48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9">
            <p14:nvContentPartPr>
              <p14:cNvPr id="49" name="Freihand 48">
                <a:extLst>
                  <a:ext uri="{FF2B5EF4-FFF2-40B4-BE49-F238E27FC236}">
                    <a16:creationId xmlns:a16="http://schemas.microsoft.com/office/drawing/2014/main" id="{A6D311D3-6132-45FC-A7C6-79E210CDD84E}"/>
                  </a:ext>
                </a:extLst>
              </p14:cNvPr>
              <p14:cNvContentPartPr/>
              <p14:nvPr/>
            </p14:nvContentPartPr>
            <p14:xfrm>
              <a:off x="1735789" y="547789"/>
              <a:ext cx="276120" cy="382680"/>
            </p14:xfrm>
          </p:contentPart>
        </mc:Choice>
        <mc:Fallback>
          <p:pic>
            <p:nvPicPr>
              <p:cNvPr id="49" name="Freihand 48">
                <a:extLst>
                  <a:ext uri="{FF2B5EF4-FFF2-40B4-BE49-F238E27FC236}">
                    <a16:creationId xmlns:a16="http://schemas.microsoft.com/office/drawing/2014/main" id="{A6D311D3-6132-45FC-A7C6-79E210CDD84E}"/>
                  </a:ext>
                </a:extLst>
              </p:cNvPr>
              <p:cNvPicPr/>
              <p:nvPr/>
            </p:nvPicPr>
            <p:blipFill>
              <a:blip r:embed="rId60"/>
              <a:stretch>
                <a:fillRect/>
              </a:stretch>
            </p:blipFill>
            <p:spPr>
              <a:xfrm>
                <a:off x="1726789" y="539149"/>
                <a:ext cx="293760" cy="400320"/>
              </a:xfrm>
              <a:prstGeom prst="rect">
                <a:avLst/>
              </a:prstGeom>
            </p:spPr>
          </p:pic>
        </mc:Fallback>
      </mc:AlternateContent>
      <p:grpSp>
        <p:nvGrpSpPr>
          <p:cNvPr id="52" name="Gruppieren 51">
            <a:extLst>
              <a:ext uri="{FF2B5EF4-FFF2-40B4-BE49-F238E27FC236}">
                <a16:creationId xmlns:a16="http://schemas.microsoft.com/office/drawing/2014/main" id="{67D4105F-6FC0-428C-B8E8-67123F51B600}"/>
              </a:ext>
            </a:extLst>
          </p:cNvPr>
          <p:cNvGrpSpPr/>
          <p:nvPr/>
        </p:nvGrpSpPr>
        <p:grpSpPr>
          <a:xfrm>
            <a:off x="1598269" y="549589"/>
            <a:ext cx="779040" cy="743760"/>
            <a:chOff x="1598269" y="549589"/>
            <a:chExt cx="779040" cy="74376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61">
              <p14:nvContentPartPr>
                <p14:cNvPr id="50" name="Freihand 49">
                  <a:extLst>
                    <a:ext uri="{FF2B5EF4-FFF2-40B4-BE49-F238E27FC236}">
                      <a16:creationId xmlns:a16="http://schemas.microsoft.com/office/drawing/2014/main" id="{11DC1131-167F-4081-8A09-CA4D1DD297DD}"/>
                    </a:ext>
                  </a:extLst>
                </p14:cNvPr>
                <p14:cNvContentPartPr/>
                <p14:nvPr/>
              </p14:nvContentPartPr>
              <p14:xfrm>
                <a:off x="1598269" y="549589"/>
                <a:ext cx="779040" cy="652320"/>
              </p14:xfrm>
            </p:contentPart>
          </mc:Choice>
          <mc:Fallback>
            <p:pic>
              <p:nvPicPr>
                <p:cNvPr id="50" name="Freihand 49">
                  <a:extLst>
                    <a:ext uri="{FF2B5EF4-FFF2-40B4-BE49-F238E27FC236}">
                      <a16:creationId xmlns:a16="http://schemas.microsoft.com/office/drawing/2014/main" id="{11DC1131-167F-4081-8A09-CA4D1DD297DD}"/>
                    </a:ext>
                  </a:extLst>
                </p:cNvPr>
                <p:cNvPicPr/>
                <p:nvPr/>
              </p:nvPicPr>
              <p:blipFill>
                <a:blip r:embed="rId62"/>
                <a:stretch>
                  <a:fillRect/>
                </a:stretch>
              </p:blipFill>
              <p:spPr>
                <a:xfrm>
                  <a:off x="1589269" y="540589"/>
                  <a:ext cx="796680" cy="669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3">
              <p14:nvContentPartPr>
                <p14:cNvPr id="51" name="Freihand 50">
                  <a:extLst>
                    <a:ext uri="{FF2B5EF4-FFF2-40B4-BE49-F238E27FC236}">
                      <a16:creationId xmlns:a16="http://schemas.microsoft.com/office/drawing/2014/main" id="{E5BC8C35-048E-4D77-8050-D45E1AE1C6A3}"/>
                    </a:ext>
                  </a:extLst>
                </p14:cNvPr>
                <p14:cNvContentPartPr/>
                <p14:nvPr/>
              </p14:nvContentPartPr>
              <p14:xfrm>
                <a:off x="1944949" y="946669"/>
                <a:ext cx="59760" cy="346680"/>
              </p14:xfrm>
            </p:contentPart>
          </mc:Choice>
          <mc:Fallback>
            <p:pic>
              <p:nvPicPr>
                <p:cNvPr id="51" name="Freihand 50">
                  <a:extLst>
                    <a:ext uri="{FF2B5EF4-FFF2-40B4-BE49-F238E27FC236}">
                      <a16:creationId xmlns:a16="http://schemas.microsoft.com/office/drawing/2014/main" id="{E5BC8C35-048E-4D77-8050-D45E1AE1C6A3}"/>
                    </a:ext>
                  </a:extLst>
                </p:cNvPr>
                <p:cNvPicPr/>
                <p:nvPr/>
              </p:nvPicPr>
              <p:blipFill>
                <a:blip r:embed="rId64"/>
                <a:stretch>
                  <a:fillRect/>
                </a:stretch>
              </p:blipFill>
              <p:spPr>
                <a:xfrm>
                  <a:off x="1935949" y="938029"/>
                  <a:ext cx="77400" cy="36432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70" name="Gruppieren 69">
            <a:extLst>
              <a:ext uri="{FF2B5EF4-FFF2-40B4-BE49-F238E27FC236}">
                <a16:creationId xmlns:a16="http://schemas.microsoft.com/office/drawing/2014/main" id="{B0CCA7CD-CF4B-44AF-A6D5-60C16328FDDC}"/>
              </a:ext>
            </a:extLst>
          </p:cNvPr>
          <p:cNvGrpSpPr/>
          <p:nvPr/>
        </p:nvGrpSpPr>
        <p:grpSpPr>
          <a:xfrm>
            <a:off x="2478469" y="553189"/>
            <a:ext cx="699120" cy="3174840"/>
            <a:chOff x="2478469" y="553189"/>
            <a:chExt cx="699120" cy="317484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65">
              <p14:nvContentPartPr>
                <p14:cNvPr id="58" name="Freihand 57">
                  <a:extLst>
                    <a:ext uri="{FF2B5EF4-FFF2-40B4-BE49-F238E27FC236}">
                      <a16:creationId xmlns:a16="http://schemas.microsoft.com/office/drawing/2014/main" id="{1DF781D8-1F52-46A6-9299-9AFF31E5C815}"/>
                    </a:ext>
                  </a:extLst>
                </p14:cNvPr>
                <p14:cNvContentPartPr/>
                <p14:nvPr/>
              </p14:nvContentPartPr>
              <p14:xfrm>
                <a:off x="2496469" y="992029"/>
                <a:ext cx="63360" cy="2736000"/>
              </p14:xfrm>
            </p:contentPart>
          </mc:Choice>
          <mc:Fallback>
            <p:pic>
              <p:nvPicPr>
                <p:cNvPr id="58" name="Freihand 57">
                  <a:extLst>
                    <a:ext uri="{FF2B5EF4-FFF2-40B4-BE49-F238E27FC236}">
                      <a16:creationId xmlns:a16="http://schemas.microsoft.com/office/drawing/2014/main" id="{1DF781D8-1F52-46A6-9299-9AFF31E5C815}"/>
                    </a:ext>
                  </a:extLst>
                </p:cNvPr>
                <p:cNvPicPr/>
                <p:nvPr/>
              </p:nvPicPr>
              <p:blipFill>
                <a:blip r:embed="rId66"/>
                <a:stretch>
                  <a:fillRect/>
                </a:stretch>
              </p:blipFill>
              <p:spPr>
                <a:xfrm>
                  <a:off x="2487469" y="983389"/>
                  <a:ext cx="81000" cy="2753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7">
              <p14:nvContentPartPr>
                <p14:cNvPr id="59" name="Freihand 58">
                  <a:extLst>
                    <a:ext uri="{FF2B5EF4-FFF2-40B4-BE49-F238E27FC236}">
                      <a16:creationId xmlns:a16="http://schemas.microsoft.com/office/drawing/2014/main" id="{4554DF70-768E-4B93-9FC7-BAEAFA98FDAA}"/>
                    </a:ext>
                  </a:extLst>
                </p14:cNvPr>
                <p14:cNvContentPartPr/>
                <p14:nvPr/>
              </p14:nvContentPartPr>
              <p14:xfrm>
                <a:off x="2478469" y="615109"/>
                <a:ext cx="61560" cy="155520"/>
              </p14:xfrm>
            </p:contentPart>
          </mc:Choice>
          <mc:Fallback>
            <p:pic>
              <p:nvPicPr>
                <p:cNvPr id="59" name="Freihand 58">
                  <a:extLst>
                    <a:ext uri="{FF2B5EF4-FFF2-40B4-BE49-F238E27FC236}">
                      <a16:creationId xmlns:a16="http://schemas.microsoft.com/office/drawing/2014/main" id="{4554DF70-768E-4B93-9FC7-BAEAFA98FDAA}"/>
                    </a:ext>
                  </a:extLst>
                </p:cNvPr>
                <p:cNvPicPr/>
                <p:nvPr/>
              </p:nvPicPr>
              <p:blipFill>
                <a:blip r:embed="rId68"/>
                <a:stretch>
                  <a:fillRect/>
                </a:stretch>
              </p:blipFill>
              <p:spPr>
                <a:xfrm>
                  <a:off x="2469469" y="606109"/>
                  <a:ext cx="79200" cy="173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9">
              <p14:nvContentPartPr>
                <p14:cNvPr id="60" name="Freihand 59">
                  <a:extLst>
                    <a:ext uri="{FF2B5EF4-FFF2-40B4-BE49-F238E27FC236}">
                      <a16:creationId xmlns:a16="http://schemas.microsoft.com/office/drawing/2014/main" id="{E06C66B4-7879-4B39-8021-3F6F63F628AE}"/>
                    </a:ext>
                  </a:extLst>
                </p14:cNvPr>
                <p14:cNvContentPartPr/>
                <p14:nvPr/>
              </p14:nvContentPartPr>
              <p14:xfrm>
                <a:off x="2493949" y="592429"/>
                <a:ext cx="113760" cy="154080"/>
              </p14:xfrm>
            </p:contentPart>
          </mc:Choice>
          <mc:Fallback>
            <p:pic>
              <p:nvPicPr>
                <p:cNvPr id="60" name="Freihand 59">
                  <a:extLst>
                    <a:ext uri="{FF2B5EF4-FFF2-40B4-BE49-F238E27FC236}">
                      <a16:creationId xmlns:a16="http://schemas.microsoft.com/office/drawing/2014/main" id="{E06C66B4-7879-4B39-8021-3F6F63F628AE}"/>
                    </a:ext>
                  </a:extLst>
                </p:cNvPr>
                <p:cNvPicPr/>
                <p:nvPr/>
              </p:nvPicPr>
              <p:blipFill>
                <a:blip r:embed="rId70"/>
                <a:stretch>
                  <a:fillRect/>
                </a:stretch>
              </p:blipFill>
              <p:spPr>
                <a:xfrm>
                  <a:off x="2485309" y="583789"/>
                  <a:ext cx="131400" cy="171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1">
              <p14:nvContentPartPr>
                <p14:cNvPr id="61" name="Freihand 60">
                  <a:extLst>
                    <a:ext uri="{FF2B5EF4-FFF2-40B4-BE49-F238E27FC236}">
                      <a16:creationId xmlns:a16="http://schemas.microsoft.com/office/drawing/2014/main" id="{8BA2C061-0868-478B-A956-37A3B922442B}"/>
                    </a:ext>
                  </a:extLst>
                </p14:cNvPr>
                <p14:cNvContentPartPr/>
                <p14:nvPr/>
              </p14:nvContentPartPr>
              <p14:xfrm>
                <a:off x="2678629" y="620149"/>
                <a:ext cx="25200" cy="113760"/>
              </p14:xfrm>
            </p:contentPart>
          </mc:Choice>
          <mc:Fallback>
            <p:pic>
              <p:nvPicPr>
                <p:cNvPr id="61" name="Freihand 60">
                  <a:extLst>
                    <a:ext uri="{FF2B5EF4-FFF2-40B4-BE49-F238E27FC236}">
                      <a16:creationId xmlns:a16="http://schemas.microsoft.com/office/drawing/2014/main" id="{8BA2C061-0868-478B-A956-37A3B922442B}"/>
                    </a:ext>
                  </a:extLst>
                </p:cNvPr>
                <p:cNvPicPr/>
                <p:nvPr/>
              </p:nvPicPr>
              <p:blipFill>
                <a:blip r:embed="rId72"/>
                <a:stretch>
                  <a:fillRect/>
                </a:stretch>
              </p:blipFill>
              <p:spPr>
                <a:xfrm>
                  <a:off x="2669629" y="611509"/>
                  <a:ext cx="42840" cy="131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3">
              <p14:nvContentPartPr>
                <p14:cNvPr id="62" name="Freihand 61">
                  <a:extLst>
                    <a:ext uri="{FF2B5EF4-FFF2-40B4-BE49-F238E27FC236}">
                      <a16:creationId xmlns:a16="http://schemas.microsoft.com/office/drawing/2014/main" id="{D8232EBA-576D-44C2-97B8-10EA7FEC9A30}"/>
                    </a:ext>
                  </a:extLst>
                </p14:cNvPr>
                <p14:cNvContentPartPr/>
                <p14:nvPr/>
              </p14:nvContentPartPr>
              <p14:xfrm>
                <a:off x="2643349" y="559309"/>
                <a:ext cx="249120" cy="162360"/>
              </p14:xfrm>
            </p:contentPart>
          </mc:Choice>
          <mc:Fallback>
            <p:pic>
              <p:nvPicPr>
                <p:cNvPr id="62" name="Freihand 61">
                  <a:extLst>
                    <a:ext uri="{FF2B5EF4-FFF2-40B4-BE49-F238E27FC236}">
                      <a16:creationId xmlns:a16="http://schemas.microsoft.com/office/drawing/2014/main" id="{D8232EBA-576D-44C2-97B8-10EA7FEC9A30}"/>
                    </a:ext>
                  </a:extLst>
                </p:cNvPr>
                <p:cNvPicPr/>
                <p:nvPr/>
              </p:nvPicPr>
              <p:blipFill>
                <a:blip r:embed="rId74"/>
                <a:stretch>
                  <a:fillRect/>
                </a:stretch>
              </p:blipFill>
              <p:spPr>
                <a:xfrm>
                  <a:off x="2634709" y="550309"/>
                  <a:ext cx="266760" cy="180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5">
              <p14:nvContentPartPr>
                <p14:cNvPr id="63" name="Freihand 62">
                  <a:extLst>
                    <a:ext uri="{FF2B5EF4-FFF2-40B4-BE49-F238E27FC236}">
                      <a16:creationId xmlns:a16="http://schemas.microsoft.com/office/drawing/2014/main" id="{15A2B4D6-D33C-47E8-991E-5CC7035F433C}"/>
                    </a:ext>
                  </a:extLst>
                </p14:cNvPr>
                <p14:cNvContentPartPr/>
                <p14:nvPr/>
              </p14:nvContentPartPr>
              <p14:xfrm>
                <a:off x="2835589" y="553189"/>
                <a:ext cx="101880" cy="187560"/>
              </p14:xfrm>
            </p:contentPart>
          </mc:Choice>
          <mc:Fallback>
            <p:pic>
              <p:nvPicPr>
                <p:cNvPr id="63" name="Freihand 62">
                  <a:extLst>
                    <a:ext uri="{FF2B5EF4-FFF2-40B4-BE49-F238E27FC236}">
                      <a16:creationId xmlns:a16="http://schemas.microsoft.com/office/drawing/2014/main" id="{15A2B4D6-D33C-47E8-991E-5CC7035F433C}"/>
                    </a:ext>
                  </a:extLst>
                </p:cNvPr>
                <p:cNvPicPr/>
                <p:nvPr/>
              </p:nvPicPr>
              <p:blipFill>
                <a:blip r:embed="rId76"/>
                <a:stretch>
                  <a:fillRect/>
                </a:stretch>
              </p:blipFill>
              <p:spPr>
                <a:xfrm>
                  <a:off x="2826589" y="544189"/>
                  <a:ext cx="119520" cy="205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7">
              <p14:nvContentPartPr>
                <p14:cNvPr id="64" name="Freihand 63">
                  <a:extLst>
                    <a:ext uri="{FF2B5EF4-FFF2-40B4-BE49-F238E27FC236}">
                      <a16:creationId xmlns:a16="http://schemas.microsoft.com/office/drawing/2014/main" id="{3EE9C908-C0F1-4DCA-8D3F-36703DF22CA8}"/>
                    </a:ext>
                  </a:extLst>
                </p14:cNvPr>
                <p14:cNvContentPartPr/>
                <p14:nvPr/>
              </p14:nvContentPartPr>
              <p14:xfrm>
                <a:off x="2983549" y="557869"/>
                <a:ext cx="124200" cy="147240"/>
              </p14:xfrm>
            </p:contentPart>
          </mc:Choice>
          <mc:Fallback>
            <p:pic>
              <p:nvPicPr>
                <p:cNvPr id="64" name="Freihand 63">
                  <a:extLst>
                    <a:ext uri="{FF2B5EF4-FFF2-40B4-BE49-F238E27FC236}">
                      <a16:creationId xmlns:a16="http://schemas.microsoft.com/office/drawing/2014/main" id="{3EE9C908-C0F1-4DCA-8D3F-36703DF22CA8}"/>
                    </a:ext>
                  </a:extLst>
                </p:cNvPr>
                <p:cNvPicPr/>
                <p:nvPr/>
              </p:nvPicPr>
              <p:blipFill>
                <a:blip r:embed="rId78"/>
                <a:stretch>
                  <a:fillRect/>
                </a:stretch>
              </p:blipFill>
              <p:spPr>
                <a:xfrm>
                  <a:off x="2974549" y="549229"/>
                  <a:ext cx="141840" cy="164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9">
              <p14:nvContentPartPr>
                <p14:cNvPr id="66" name="Freihand 65">
                  <a:extLst>
                    <a:ext uri="{FF2B5EF4-FFF2-40B4-BE49-F238E27FC236}">
                      <a16:creationId xmlns:a16="http://schemas.microsoft.com/office/drawing/2014/main" id="{B018C470-CE19-4BAB-959D-A7C989B20E06}"/>
                    </a:ext>
                  </a:extLst>
                </p14:cNvPr>
                <p14:cNvContentPartPr/>
                <p14:nvPr/>
              </p14:nvContentPartPr>
              <p14:xfrm>
                <a:off x="2500429" y="726349"/>
                <a:ext cx="677160" cy="110520"/>
              </p14:xfrm>
            </p:contentPart>
          </mc:Choice>
          <mc:Fallback>
            <p:pic>
              <p:nvPicPr>
                <p:cNvPr id="66" name="Freihand 65">
                  <a:extLst>
                    <a:ext uri="{FF2B5EF4-FFF2-40B4-BE49-F238E27FC236}">
                      <a16:creationId xmlns:a16="http://schemas.microsoft.com/office/drawing/2014/main" id="{B018C470-CE19-4BAB-959D-A7C989B20E06}"/>
                    </a:ext>
                  </a:extLst>
                </p:cNvPr>
                <p:cNvPicPr/>
                <p:nvPr/>
              </p:nvPicPr>
              <p:blipFill>
                <a:blip r:embed="rId80"/>
                <a:stretch>
                  <a:fillRect/>
                </a:stretch>
              </p:blipFill>
              <p:spPr>
                <a:xfrm>
                  <a:off x="2491789" y="717709"/>
                  <a:ext cx="694800" cy="128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1">
              <p14:nvContentPartPr>
                <p14:cNvPr id="67" name="Freihand 66">
                  <a:extLst>
                    <a:ext uri="{FF2B5EF4-FFF2-40B4-BE49-F238E27FC236}">
                      <a16:creationId xmlns:a16="http://schemas.microsoft.com/office/drawing/2014/main" id="{B63A4779-F8C0-4A9D-8AF3-C8676D8BF1F0}"/>
                    </a:ext>
                  </a:extLst>
                </p14:cNvPr>
                <p14:cNvContentPartPr/>
                <p14:nvPr/>
              </p14:nvContentPartPr>
              <p14:xfrm>
                <a:off x="2826229" y="855949"/>
                <a:ext cx="129240" cy="121680"/>
              </p14:xfrm>
            </p:contentPart>
          </mc:Choice>
          <mc:Fallback>
            <p:pic>
              <p:nvPicPr>
                <p:cNvPr id="67" name="Freihand 66">
                  <a:extLst>
                    <a:ext uri="{FF2B5EF4-FFF2-40B4-BE49-F238E27FC236}">
                      <a16:creationId xmlns:a16="http://schemas.microsoft.com/office/drawing/2014/main" id="{B63A4779-F8C0-4A9D-8AF3-C8676D8BF1F0}"/>
                    </a:ext>
                  </a:extLst>
                </p:cNvPr>
                <p:cNvPicPr/>
                <p:nvPr/>
              </p:nvPicPr>
              <p:blipFill>
                <a:blip r:embed="rId82"/>
                <a:stretch>
                  <a:fillRect/>
                </a:stretch>
              </p:blipFill>
              <p:spPr>
                <a:xfrm>
                  <a:off x="2817229" y="846949"/>
                  <a:ext cx="146880" cy="139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3">
              <p14:nvContentPartPr>
                <p14:cNvPr id="69" name="Freihand 68">
                  <a:extLst>
                    <a:ext uri="{FF2B5EF4-FFF2-40B4-BE49-F238E27FC236}">
                      <a16:creationId xmlns:a16="http://schemas.microsoft.com/office/drawing/2014/main" id="{768A0A08-2C07-44CE-8554-EC382B5AF8AD}"/>
                    </a:ext>
                  </a:extLst>
                </p14:cNvPr>
                <p14:cNvContentPartPr/>
                <p14:nvPr/>
              </p14:nvContentPartPr>
              <p14:xfrm>
                <a:off x="2856469" y="884389"/>
                <a:ext cx="106200" cy="270360"/>
              </p14:xfrm>
            </p:contentPart>
          </mc:Choice>
          <mc:Fallback>
            <p:pic>
              <p:nvPicPr>
                <p:cNvPr id="69" name="Freihand 68">
                  <a:extLst>
                    <a:ext uri="{FF2B5EF4-FFF2-40B4-BE49-F238E27FC236}">
                      <a16:creationId xmlns:a16="http://schemas.microsoft.com/office/drawing/2014/main" id="{768A0A08-2C07-44CE-8554-EC382B5AF8AD}"/>
                    </a:ext>
                  </a:extLst>
                </p:cNvPr>
                <p:cNvPicPr/>
                <p:nvPr/>
              </p:nvPicPr>
              <p:blipFill>
                <a:blip r:embed="rId84"/>
                <a:stretch>
                  <a:fillRect/>
                </a:stretch>
              </p:blipFill>
              <p:spPr>
                <a:xfrm>
                  <a:off x="2847829" y="875389"/>
                  <a:ext cx="123840" cy="28800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85">
            <p14:nvContentPartPr>
              <p14:cNvPr id="71" name="Freihand 70">
                <a:extLst>
                  <a:ext uri="{FF2B5EF4-FFF2-40B4-BE49-F238E27FC236}">
                    <a16:creationId xmlns:a16="http://schemas.microsoft.com/office/drawing/2014/main" id="{D74099BF-6DFC-437B-9F29-A20C783E357A}"/>
                  </a:ext>
                </a:extLst>
              </p14:cNvPr>
              <p14:cNvContentPartPr/>
              <p14:nvPr/>
            </p14:nvContentPartPr>
            <p14:xfrm>
              <a:off x="7367269" y="1930549"/>
              <a:ext cx="51480" cy="57960"/>
            </p14:xfrm>
          </p:contentPart>
        </mc:Choice>
        <mc:Fallback>
          <p:pic>
            <p:nvPicPr>
              <p:cNvPr id="71" name="Freihand 70">
                <a:extLst>
                  <a:ext uri="{FF2B5EF4-FFF2-40B4-BE49-F238E27FC236}">
                    <a16:creationId xmlns:a16="http://schemas.microsoft.com/office/drawing/2014/main" id="{D74099BF-6DFC-437B-9F29-A20C783E357A}"/>
                  </a:ext>
                </a:extLst>
              </p:cNvPr>
              <p:cNvPicPr/>
              <p:nvPr/>
            </p:nvPicPr>
            <p:blipFill>
              <a:blip r:embed="rId86"/>
              <a:stretch>
                <a:fillRect/>
              </a:stretch>
            </p:blipFill>
            <p:spPr>
              <a:xfrm>
                <a:off x="7358269" y="1921549"/>
                <a:ext cx="69120" cy="75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7">
            <p14:nvContentPartPr>
              <p14:cNvPr id="77" name="Freihand 76">
                <a:extLst>
                  <a:ext uri="{FF2B5EF4-FFF2-40B4-BE49-F238E27FC236}">
                    <a16:creationId xmlns:a16="http://schemas.microsoft.com/office/drawing/2014/main" id="{4D6AC74F-1737-441F-B05D-EB9840CD5B55}"/>
                  </a:ext>
                </a:extLst>
              </p14:cNvPr>
              <p14:cNvContentPartPr/>
              <p14:nvPr/>
            </p14:nvContentPartPr>
            <p14:xfrm>
              <a:off x="1160509" y="1942789"/>
              <a:ext cx="179640" cy="87480"/>
            </p14:xfrm>
          </p:contentPart>
        </mc:Choice>
        <mc:Fallback>
          <p:pic>
            <p:nvPicPr>
              <p:cNvPr id="77" name="Freihand 76">
                <a:extLst>
                  <a:ext uri="{FF2B5EF4-FFF2-40B4-BE49-F238E27FC236}">
                    <a16:creationId xmlns:a16="http://schemas.microsoft.com/office/drawing/2014/main" id="{4D6AC74F-1737-441F-B05D-EB9840CD5B55}"/>
                  </a:ext>
                </a:extLst>
              </p:cNvPr>
              <p:cNvPicPr/>
              <p:nvPr/>
            </p:nvPicPr>
            <p:blipFill>
              <a:blip r:embed="rId88"/>
              <a:stretch>
                <a:fillRect/>
              </a:stretch>
            </p:blipFill>
            <p:spPr>
              <a:xfrm>
                <a:off x="1151869" y="1933789"/>
                <a:ext cx="197280" cy="105120"/>
              </a:xfrm>
              <a:prstGeom prst="rect">
                <a:avLst/>
              </a:prstGeom>
            </p:spPr>
          </p:pic>
        </mc:Fallback>
      </mc:AlternateContent>
      <p:grpSp>
        <p:nvGrpSpPr>
          <p:cNvPr id="92" name="Gruppieren 91">
            <a:extLst>
              <a:ext uri="{FF2B5EF4-FFF2-40B4-BE49-F238E27FC236}">
                <a16:creationId xmlns:a16="http://schemas.microsoft.com/office/drawing/2014/main" id="{A117F990-0B8B-49C0-AFC5-9C8F37180365}"/>
              </a:ext>
            </a:extLst>
          </p:cNvPr>
          <p:cNvGrpSpPr/>
          <p:nvPr/>
        </p:nvGrpSpPr>
        <p:grpSpPr>
          <a:xfrm>
            <a:off x="112909" y="2316829"/>
            <a:ext cx="2426400" cy="379440"/>
            <a:chOff x="112909" y="2316829"/>
            <a:chExt cx="2426400" cy="37944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89">
              <p14:nvContentPartPr>
                <p14:cNvPr id="78" name="Freihand 77">
                  <a:extLst>
                    <a:ext uri="{FF2B5EF4-FFF2-40B4-BE49-F238E27FC236}">
                      <a16:creationId xmlns:a16="http://schemas.microsoft.com/office/drawing/2014/main" id="{011AD68C-0E44-4840-B024-11044B8092ED}"/>
                    </a:ext>
                  </a:extLst>
                </p14:cNvPr>
                <p14:cNvContentPartPr/>
                <p14:nvPr/>
              </p14:nvContentPartPr>
              <p14:xfrm>
                <a:off x="2482429" y="2317189"/>
                <a:ext cx="56880" cy="21600"/>
              </p14:xfrm>
            </p:contentPart>
          </mc:Choice>
          <mc:Fallback>
            <p:pic>
              <p:nvPicPr>
                <p:cNvPr id="78" name="Freihand 77">
                  <a:extLst>
                    <a:ext uri="{FF2B5EF4-FFF2-40B4-BE49-F238E27FC236}">
                      <a16:creationId xmlns:a16="http://schemas.microsoft.com/office/drawing/2014/main" id="{011AD68C-0E44-4840-B024-11044B8092ED}"/>
                    </a:ext>
                  </a:extLst>
                </p:cNvPr>
                <p:cNvPicPr/>
                <p:nvPr/>
              </p:nvPicPr>
              <p:blipFill>
                <a:blip r:embed="rId90"/>
                <a:stretch>
                  <a:fillRect/>
                </a:stretch>
              </p:blipFill>
              <p:spPr>
                <a:xfrm>
                  <a:off x="2473789" y="2308549"/>
                  <a:ext cx="74520" cy="39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91">
              <p14:nvContentPartPr>
                <p14:cNvPr id="79" name="Freihand 78">
                  <a:extLst>
                    <a:ext uri="{FF2B5EF4-FFF2-40B4-BE49-F238E27FC236}">
                      <a16:creationId xmlns:a16="http://schemas.microsoft.com/office/drawing/2014/main" id="{D6029E43-28BD-461F-94D8-3C910C9CAEAF}"/>
                    </a:ext>
                  </a:extLst>
                </p14:cNvPr>
                <p14:cNvContentPartPr/>
                <p14:nvPr/>
              </p14:nvContentPartPr>
              <p14:xfrm>
                <a:off x="1860349" y="2356429"/>
                <a:ext cx="411480" cy="16200"/>
              </p14:xfrm>
            </p:contentPart>
          </mc:Choice>
          <mc:Fallback>
            <p:pic>
              <p:nvPicPr>
                <p:cNvPr id="79" name="Freihand 78">
                  <a:extLst>
                    <a:ext uri="{FF2B5EF4-FFF2-40B4-BE49-F238E27FC236}">
                      <a16:creationId xmlns:a16="http://schemas.microsoft.com/office/drawing/2014/main" id="{D6029E43-28BD-461F-94D8-3C910C9CAEAF}"/>
                    </a:ext>
                  </a:extLst>
                </p:cNvPr>
                <p:cNvPicPr/>
                <p:nvPr/>
              </p:nvPicPr>
              <p:blipFill>
                <a:blip r:embed="rId92"/>
                <a:stretch>
                  <a:fillRect/>
                </a:stretch>
              </p:blipFill>
              <p:spPr>
                <a:xfrm>
                  <a:off x="1851349" y="2347429"/>
                  <a:ext cx="429120" cy="33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93">
              <p14:nvContentPartPr>
                <p14:cNvPr id="80" name="Freihand 79">
                  <a:extLst>
                    <a:ext uri="{FF2B5EF4-FFF2-40B4-BE49-F238E27FC236}">
                      <a16:creationId xmlns:a16="http://schemas.microsoft.com/office/drawing/2014/main" id="{EF1B1453-F748-4F63-9C0E-2C4681EDA06A}"/>
                    </a:ext>
                  </a:extLst>
                </p14:cNvPr>
                <p14:cNvContentPartPr/>
                <p14:nvPr/>
              </p14:nvContentPartPr>
              <p14:xfrm>
                <a:off x="1203709" y="2324749"/>
                <a:ext cx="495360" cy="45720"/>
              </p14:xfrm>
            </p:contentPart>
          </mc:Choice>
          <mc:Fallback>
            <p:pic>
              <p:nvPicPr>
                <p:cNvPr id="80" name="Freihand 79">
                  <a:extLst>
                    <a:ext uri="{FF2B5EF4-FFF2-40B4-BE49-F238E27FC236}">
                      <a16:creationId xmlns:a16="http://schemas.microsoft.com/office/drawing/2014/main" id="{EF1B1453-F748-4F63-9C0E-2C4681EDA06A}"/>
                    </a:ext>
                  </a:extLst>
                </p:cNvPr>
                <p:cNvPicPr/>
                <p:nvPr/>
              </p:nvPicPr>
              <p:blipFill>
                <a:blip r:embed="rId94"/>
                <a:stretch>
                  <a:fillRect/>
                </a:stretch>
              </p:blipFill>
              <p:spPr>
                <a:xfrm>
                  <a:off x="1194709" y="2316109"/>
                  <a:ext cx="513000" cy="63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95">
              <p14:nvContentPartPr>
                <p14:cNvPr id="82" name="Freihand 81">
                  <a:extLst>
                    <a:ext uri="{FF2B5EF4-FFF2-40B4-BE49-F238E27FC236}">
                      <a16:creationId xmlns:a16="http://schemas.microsoft.com/office/drawing/2014/main" id="{682361DB-5413-4846-A182-50A8D86D28CB}"/>
                    </a:ext>
                  </a:extLst>
                </p14:cNvPr>
                <p14:cNvContentPartPr/>
                <p14:nvPr/>
              </p14:nvContentPartPr>
              <p14:xfrm>
                <a:off x="112909" y="2412589"/>
                <a:ext cx="98640" cy="180000"/>
              </p14:xfrm>
            </p:contentPart>
          </mc:Choice>
          <mc:Fallback>
            <p:pic>
              <p:nvPicPr>
                <p:cNvPr id="82" name="Freihand 81">
                  <a:extLst>
                    <a:ext uri="{FF2B5EF4-FFF2-40B4-BE49-F238E27FC236}">
                      <a16:creationId xmlns:a16="http://schemas.microsoft.com/office/drawing/2014/main" id="{682361DB-5413-4846-A182-50A8D86D28CB}"/>
                    </a:ext>
                  </a:extLst>
                </p:cNvPr>
                <p:cNvPicPr/>
                <p:nvPr/>
              </p:nvPicPr>
              <p:blipFill>
                <a:blip r:embed="rId96"/>
                <a:stretch>
                  <a:fillRect/>
                </a:stretch>
              </p:blipFill>
              <p:spPr>
                <a:xfrm>
                  <a:off x="104269" y="2403949"/>
                  <a:ext cx="116280" cy="197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97">
              <p14:nvContentPartPr>
                <p14:cNvPr id="83" name="Freihand 82">
                  <a:extLst>
                    <a:ext uri="{FF2B5EF4-FFF2-40B4-BE49-F238E27FC236}">
                      <a16:creationId xmlns:a16="http://schemas.microsoft.com/office/drawing/2014/main" id="{F1C055E1-1C0A-4A8F-ADD4-2FE53AE970AE}"/>
                    </a:ext>
                  </a:extLst>
                </p14:cNvPr>
                <p14:cNvContentPartPr/>
                <p14:nvPr/>
              </p14:nvContentPartPr>
              <p14:xfrm>
                <a:off x="165109" y="2342389"/>
                <a:ext cx="48960" cy="3960"/>
              </p14:xfrm>
            </p:contentPart>
          </mc:Choice>
          <mc:Fallback>
            <p:pic>
              <p:nvPicPr>
                <p:cNvPr id="83" name="Freihand 82">
                  <a:extLst>
                    <a:ext uri="{FF2B5EF4-FFF2-40B4-BE49-F238E27FC236}">
                      <a16:creationId xmlns:a16="http://schemas.microsoft.com/office/drawing/2014/main" id="{F1C055E1-1C0A-4A8F-ADD4-2FE53AE970AE}"/>
                    </a:ext>
                  </a:extLst>
                </p:cNvPr>
                <p:cNvPicPr/>
                <p:nvPr/>
              </p:nvPicPr>
              <p:blipFill>
                <a:blip r:embed="rId98"/>
                <a:stretch>
                  <a:fillRect/>
                </a:stretch>
              </p:blipFill>
              <p:spPr>
                <a:xfrm>
                  <a:off x="156469" y="2333749"/>
                  <a:ext cx="66600" cy="21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99">
              <p14:nvContentPartPr>
                <p14:cNvPr id="84" name="Freihand 83">
                  <a:extLst>
                    <a:ext uri="{FF2B5EF4-FFF2-40B4-BE49-F238E27FC236}">
                      <a16:creationId xmlns:a16="http://schemas.microsoft.com/office/drawing/2014/main" id="{7392BA7F-0518-4A5B-8F12-B00C5BC67ED3}"/>
                    </a:ext>
                  </a:extLst>
                </p14:cNvPr>
                <p14:cNvContentPartPr/>
                <p14:nvPr/>
              </p14:nvContentPartPr>
              <p14:xfrm>
                <a:off x="218749" y="2555869"/>
                <a:ext cx="76680" cy="140400"/>
              </p14:xfrm>
            </p:contentPart>
          </mc:Choice>
          <mc:Fallback>
            <p:pic>
              <p:nvPicPr>
                <p:cNvPr id="84" name="Freihand 83">
                  <a:extLst>
                    <a:ext uri="{FF2B5EF4-FFF2-40B4-BE49-F238E27FC236}">
                      <a16:creationId xmlns:a16="http://schemas.microsoft.com/office/drawing/2014/main" id="{7392BA7F-0518-4A5B-8F12-B00C5BC67ED3}"/>
                    </a:ext>
                  </a:extLst>
                </p:cNvPr>
                <p:cNvPicPr/>
                <p:nvPr/>
              </p:nvPicPr>
              <p:blipFill>
                <a:blip r:embed="rId100"/>
                <a:stretch>
                  <a:fillRect/>
                </a:stretch>
              </p:blipFill>
              <p:spPr>
                <a:xfrm>
                  <a:off x="210109" y="2547229"/>
                  <a:ext cx="94320" cy="158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01">
              <p14:nvContentPartPr>
                <p14:cNvPr id="85" name="Freihand 84">
                  <a:extLst>
                    <a:ext uri="{FF2B5EF4-FFF2-40B4-BE49-F238E27FC236}">
                      <a16:creationId xmlns:a16="http://schemas.microsoft.com/office/drawing/2014/main" id="{B69F8739-68AD-432D-9BD0-846AEAAFB551}"/>
                    </a:ext>
                  </a:extLst>
                </p14:cNvPr>
                <p14:cNvContentPartPr/>
                <p14:nvPr/>
              </p14:nvContentPartPr>
              <p14:xfrm>
                <a:off x="341869" y="2347789"/>
                <a:ext cx="57240" cy="268200"/>
              </p14:xfrm>
            </p:contentPart>
          </mc:Choice>
          <mc:Fallback>
            <p:pic>
              <p:nvPicPr>
                <p:cNvPr id="85" name="Freihand 84">
                  <a:extLst>
                    <a:ext uri="{FF2B5EF4-FFF2-40B4-BE49-F238E27FC236}">
                      <a16:creationId xmlns:a16="http://schemas.microsoft.com/office/drawing/2014/main" id="{B69F8739-68AD-432D-9BD0-846AEAAFB551}"/>
                    </a:ext>
                  </a:extLst>
                </p:cNvPr>
                <p:cNvPicPr/>
                <p:nvPr/>
              </p:nvPicPr>
              <p:blipFill>
                <a:blip r:embed="rId102"/>
                <a:stretch>
                  <a:fillRect/>
                </a:stretch>
              </p:blipFill>
              <p:spPr>
                <a:xfrm>
                  <a:off x="333229" y="2339149"/>
                  <a:ext cx="74880" cy="285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03">
              <p14:nvContentPartPr>
                <p14:cNvPr id="86" name="Freihand 85">
                  <a:extLst>
                    <a:ext uri="{FF2B5EF4-FFF2-40B4-BE49-F238E27FC236}">
                      <a16:creationId xmlns:a16="http://schemas.microsoft.com/office/drawing/2014/main" id="{9348923A-C1F8-4C0C-B516-312DC3FDDE9C}"/>
                    </a:ext>
                  </a:extLst>
                </p14:cNvPr>
                <p14:cNvContentPartPr/>
                <p14:nvPr/>
              </p14:nvContentPartPr>
              <p14:xfrm>
                <a:off x="466429" y="2379829"/>
                <a:ext cx="103320" cy="160200"/>
              </p14:xfrm>
            </p:contentPart>
          </mc:Choice>
          <mc:Fallback>
            <p:pic>
              <p:nvPicPr>
                <p:cNvPr id="86" name="Freihand 85">
                  <a:extLst>
                    <a:ext uri="{FF2B5EF4-FFF2-40B4-BE49-F238E27FC236}">
                      <a16:creationId xmlns:a16="http://schemas.microsoft.com/office/drawing/2014/main" id="{9348923A-C1F8-4C0C-B516-312DC3FDDE9C}"/>
                    </a:ext>
                  </a:extLst>
                </p:cNvPr>
                <p:cNvPicPr/>
                <p:nvPr/>
              </p:nvPicPr>
              <p:blipFill>
                <a:blip r:embed="rId104"/>
                <a:stretch>
                  <a:fillRect/>
                </a:stretch>
              </p:blipFill>
              <p:spPr>
                <a:xfrm>
                  <a:off x="457789" y="2370829"/>
                  <a:ext cx="120960" cy="177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05">
              <p14:nvContentPartPr>
                <p14:cNvPr id="87" name="Freihand 86">
                  <a:extLst>
                    <a:ext uri="{FF2B5EF4-FFF2-40B4-BE49-F238E27FC236}">
                      <a16:creationId xmlns:a16="http://schemas.microsoft.com/office/drawing/2014/main" id="{35D6CAAE-1081-4D08-B6F3-1856E8B079C5}"/>
                    </a:ext>
                  </a:extLst>
                </p14:cNvPr>
                <p14:cNvContentPartPr/>
                <p14:nvPr/>
              </p14:nvContentPartPr>
              <p14:xfrm>
                <a:off x="664069" y="2401789"/>
                <a:ext cx="10080" cy="147240"/>
              </p14:xfrm>
            </p:contentPart>
          </mc:Choice>
          <mc:Fallback>
            <p:pic>
              <p:nvPicPr>
                <p:cNvPr id="87" name="Freihand 86">
                  <a:extLst>
                    <a:ext uri="{FF2B5EF4-FFF2-40B4-BE49-F238E27FC236}">
                      <a16:creationId xmlns:a16="http://schemas.microsoft.com/office/drawing/2014/main" id="{35D6CAAE-1081-4D08-B6F3-1856E8B079C5}"/>
                    </a:ext>
                  </a:extLst>
                </p:cNvPr>
                <p:cNvPicPr/>
                <p:nvPr/>
              </p:nvPicPr>
              <p:blipFill>
                <a:blip r:embed="rId106"/>
                <a:stretch>
                  <a:fillRect/>
                </a:stretch>
              </p:blipFill>
              <p:spPr>
                <a:xfrm>
                  <a:off x="655429" y="2392789"/>
                  <a:ext cx="27720" cy="164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07">
              <p14:nvContentPartPr>
                <p14:cNvPr id="88" name="Freihand 87">
                  <a:extLst>
                    <a:ext uri="{FF2B5EF4-FFF2-40B4-BE49-F238E27FC236}">
                      <a16:creationId xmlns:a16="http://schemas.microsoft.com/office/drawing/2014/main" id="{AC95BADF-8270-4D86-9264-988133EFAF61}"/>
                    </a:ext>
                  </a:extLst>
                </p14:cNvPr>
                <p14:cNvContentPartPr/>
                <p14:nvPr/>
              </p14:nvContentPartPr>
              <p14:xfrm>
                <a:off x="640309" y="2354269"/>
                <a:ext cx="196920" cy="140760"/>
              </p14:xfrm>
            </p:contentPart>
          </mc:Choice>
          <mc:Fallback>
            <p:pic>
              <p:nvPicPr>
                <p:cNvPr id="88" name="Freihand 87">
                  <a:extLst>
                    <a:ext uri="{FF2B5EF4-FFF2-40B4-BE49-F238E27FC236}">
                      <a16:creationId xmlns:a16="http://schemas.microsoft.com/office/drawing/2014/main" id="{AC95BADF-8270-4D86-9264-988133EFAF61}"/>
                    </a:ext>
                  </a:extLst>
                </p:cNvPr>
                <p:cNvPicPr/>
                <p:nvPr/>
              </p:nvPicPr>
              <p:blipFill>
                <a:blip r:embed="rId108"/>
                <a:stretch>
                  <a:fillRect/>
                </a:stretch>
              </p:blipFill>
              <p:spPr>
                <a:xfrm>
                  <a:off x="631669" y="2345629"/>
                  <a:ext cx="214560" cy="158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09">
              <p14:nvContentPartPr>
                <p14:cNvPr id="89" name="Freihand 88">
                  <a:extLst>
                    <a:ext uri="{FF2B5EF4-FFF2-40B4-BE49-F238E27FC236}">
                      <a16:creationId xmlns:a16="http://schemas.microsoft.com/office/drawing/2014/main" id="{D63A4642-C4F8-4A62-9C8C-C766BBDAF9A5}"/>
                    </a:ext>
                  </a:extLst>
                </p14:cNvPr>
                <p14:cNvContentPartPr/>
                <p14:nvPr/>
              </p14:nvContentPartPr>
              <p14:xfrm>
                <a:off x="805189" y="2339869"/>
                <a:ext cx="110880" cy="181440"/>
              </p14:xfrm>
            </p:contentPart>
          </mc:Choice>
          <mc:Fallback>
            <p:pic>
              <p:nvPicPr>
                <p:cNvPr id="89" name="Freihand 88">
                  <a:extLst>
                    <a:ext uri="{FF2B5EF4-FFF2-40B4-BE49-F238E27FC236}">
                      <a16:creationId xmlns:a16="http://schemas.microsoft.com/office/drawing/2014/main" id="{D63A4642-C4F8-4A62-9C8C-C766BBDAF9A5}"/>
                    </a:ext>
                  </a:extLst>
                </p:cNvPr>
                <p:cNvPicPr/>
                <p:nvPr/>
              </p:nvPicPr>
              <p:blipFill>
                <a:blip r:embed="rId110"/>
                <a:stretch>
                  <a:fillRect/>
                </a:stretch>
              </p:blipFill>
              <p:spPr>
                <a:xfrm>
                  <a:off x="796189" y="2331229"/>
                  <a:ext cx="128520" cy="199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11">
              <p14:nvContentPartPr>
                <p14:cNvPr id="90" name="Freihand 89">
                  <a:extLst>
                    <a:ext uri="{FF2B5EF4-FFF2-40B4-BE49-F238E27FC236}">
                      <a16:creationId xmlns:a16="http://schemas.microsoft.com/office/drawing/2014/main" id="{A4F1F7DD-44EA-46D2-B1DE-8AE779A60013}"/>
                    </a:ext>
                  </a:extLst>
                </p14:cNvPr>
                <p14:cNvContentPartPr/>
                <p14:nvPr/>
              </p14:nvContentPartPr>
              <p14:xfrm>
                <a:off x="945229" y="2345269"/>
                <a:ext cx="129960" cy="137520"/>
              </p14:xfrm>
            </p:contentPart>
          </mc:Choice>
          <mc:Fallback>
            <p:pic>
              <p:nvPicPr>
                <p:cNvPr id="90" name="Freihand 89">
                  <a:extLst>
                    <a:ext uri="{FF2B5EF4-FFF2-40B4-BE49-F238E27FC236}">
                      <a16:creationId xmlns:a16="http://schemas.microsoft.com/office/drawing/2014/main" id="{A4F1F7DD-44EA-46D2-B1DE-8AE779A60013}"/>
                    </a:ext>
                  </a:extLst>
                </p:cNvPr>
                <p:cNvPicPr/>
                <p:nvPr/>
              </p:nvPicPr>
              <p:blipFill>
                <a:blip r:embed="rId112"/>
                <a:stretch>
                  <a:fillRect/>
                </a:stretch>
              </p:blipFill>
              <p:spPr>
                <a:xfrm>
                  <a:off x="936589" y="2336629"/>
                  <a:ext cx="147600" cy="155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13">
              <p14:nvContentPartPr>
                <p14:cNvPr id="91" name="Freihand 90">
                  <a:extLst>
                    <a:ext uri="{FF2B5EF4-FFF2-40B4-BE49-F238E27FC236}">
                      <a16:creationId xmlns:a16="http://schemas.microsoft.com/office/drawing/2014/main" id="{C5C4ECC1-C353-4C8C-AC6F-24A7F7137288}"/>
                    </a:ext>
                  </a:extLst>
                </p14:cNvPr>
                <p14:cNvContentPartPr/>
                <p14:nvPr/>
              </p14:nvContentPartPr>
              <p14:xfrm>
                <a:off x="1057549" y="2316829"/>
                <a:ext cx="84960" cy="326880"/>
              </p14:xfrm>
            </p:contentPart>
          </mc:Choice>
          <mc:Fallback>
            <p:pic>
              <p:nvPicPr>
                <p:cNvPr id="91" name="Freihand 90">
                  <a:extLst>
                    <a:ext uri="{FF2B5EF4-FFF2-40B4-BE49-F238E27FC236}">
                      <a16:creationId xmlns:a16="http://schemas.microsoft.com/office/drawing/2014/main" id="{C5C4ECC1-C353-4C8C-AC6F-24A7F7137288}"/>
                    </a:ext>
                  </a:extLst>
                </p:cNvPr>
                <p:cNvPicPr/>
                <p:nvPr/>
              </p:nvPicPr>
              <p:blipFill>
                <a:blip r:embed="rId114"/>
                <a:stretch>
                  <a:fillRect/>
                </a:stretch>
              </p:blipFill>
              <p:spPr>
                <a:xfrm>
                  <a:off x="1048549" y="2307829"/>
                  <a:ext cx="102600" cy="34452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115">
            <p14:nvContentPartPr>
              <p14:cNvPr id="93" name="Freihand 92">
                <a:extLst>
                  <a:ext uri="{FF2B5EF4-FFF2-40B4-BE49-F238E27FC236}">
                    <a16:creationId xmlns:a16="http://schemas.microsoft.com/office/drawing/2014/main" id="{5F79C89F-C98D-45E2-ADFD-6C4A0C45B010}"/>
                  </a:ext>
                </a:extLst>
              </p14:cNvPr>
              <p14:cNvContentPartPr/>
              <p14:nvPr/>
            </p14:nvContentPartPr>
            <p14:xfrm>
              <a:off x="7256029" y="3837829"/>
              <a:ext cx="320040" cy="338040"/>
            </p14:xfrm>
          </p:contentPart>
        </mc:Choice>
        <mc:Fallback>
          <p:pic>
            <p:nvPicPr>
              <p:cNvPr id="93" name="Freihand 92">
                <a:extLst>
                  <a:ext uri="{FF2B5EF4-FFF2-40B4-BE49-F238E27FC236}">
                    <a16:creationId xmlns:a16="http://schemas.microsoft.com/office/drawing/2014/main" id="{5F79C89F-C98D-45E2-ADFD-6C4A0C45B010}"/>
                  </a:ext>
                </a:extLst>
              </p:cNvPr>
              <p:cNvPicPr/>
              <p:nvPr/>
            </p:nvPicPr>
            <p:blipFill>
              <a:blip r:embed="rId116"/>
              <a:stretch>
                <a:fillRect/>
              </a:stretch>
            </p:blipFill>
            <p:spPr>
              <a:xfrm>
                <a:off x="7247389" y="3829189"/>
                <a:ext cx="337680" cy="3556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17">
            <p14:nvContentPartPr>
              <p14:cNvPr id="95" name="Freihand 94">
                <a:extLst>
                  <a:ext uri="{FF2B5EF4-FFF2-40B4-BE49-F238E27FC236}">
                    <a16:creationId xmlns:a16="http://schemas.microsoft.com/office/drawing/2014/main" id="{E97F642E-E3BB-4F3C-A96D-33B470A8FF78}"/>
                  </a:ext>
                </a:extLst>
              </p14:cNvPr>
              <p14:cNvContentPartPr/>
              <p14:nvPr/>
            </p14:nvContentPartPr>
            <p14:xfrm>
              <a:off x="2572429" y="2353189"/>
              <a:ext cx="143280" cy="10080"/>
            </p14:xfrm>
          </p:contentPart>
        </mc:Choice>
        <mc:Fallback>
          <p:pic>
            <p:nvPicPr>
              <p:cNvPr id="95" name="Freihand 94">
                <a:extLst>
                  <a:ext uri="{FF2B5EF4-FFF2-40B4-BE49-F238E27FC236}">
                    <a16:creationId xmlns:a16="http://schemas.microsoft.com/office/drawing/2014/main" id="{E97F642E-E3BB-4F3C-A96D-33B470A8FF78}"/>
                  </a:ext>
                </a:extLst>
              </p:cNvPr>
              <p:cNvPicPr/>
              <p:nvPr/>
            </p:nvPicPr>
            <p:blipFill>
              <a:blip r:embed="rId118"/>
              <a:stretch>
                <a:fillRect/>
              </a:stretch>
            </p:blipFill>
            <p:spPr>
              <a:xfrm>
                <a:off x="2563429" y="2344549"/>
                <a:ext cx="160920" cy="27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19">
            <p14:nvContentPartPr>
              <p14:cNvPr id="96" name="Freihand 95">
                <a:extLst>
                  <a:ext uri="{FF2B5EF4-FFF2-40B4-BE49-F238E27FC236}">
                    <a16:creationId xmlns:a16="http://schemas.microsoft.com/office/drawing/2014/main" id="{2226B0A1-C348-4237-BAF1-AA4DB8AD671B}"/>
                  </a:ext>
                </a:extLst>
              </p14:cNvPr>
              <p14:cNvContentPartPr/>
              <p14:nvPr/>
            </p14:nvContentPartPr>
            <p14:xfrm>
              <a:off x="2953669" y="2351749"/>
              <a:ext cx="450720" cy="19800"/>
            </p14:xfrm>
          </p:contentPart>
        </mc:Choice>
        <mc:Fallback>
          <p:pic>
            <p:nvPicPr>
              <p:cNvPr id="96" name="Freihand 95">
                <a:extLst>
                  <a:ext uri="{FF2B5EF4-FFF2-40B4-BE49-F238E27FC236}">
                    <a16:creationId xmlns:a16="http://schemas.microsoft.com/office/drawing/2014/main" id="{2226B0A1-C348-4237-BAF1-AA4DB8AD671B}"/>
                  </a:ext>
                </a:extLst>
              </p:cNvPr>
              <p:cNvPicPr/>
              <p:nvPr/>
            </p:nvPicPr>
            <p:blipFill>
              <a:blip r:embed="rId120"/>
              <a:stretch>
                <a:fillRect/>
              </a:stretch>
            </p:blipFill>
            <p:spPr>
              <a:xfrm>
                <a:off x="2944669" y="2342749"/>
                <a:ext cx="468360" cy="37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21">
            <p14:nvContentPartPr>
              <p14:cNvPr id="97" name="Freihand 96">
                <a:extLst>
                  <a:ext uri="{FF2B5EF4-FFF2-40B4-BE49-F238E27FC236}">
                    <a16:creationId xmlns:a16="http://schemas.microsoft.com/office/drawing/2014/main" id="{CFCFD301-CB8F-4A28-86FB-A9EE1BD50A43}"/>
                  </a:ext>
                </a:extLst>
              </p14:cNvPr>
              <p14:cNvContentPartPr/>
              <p14:nvPr/>
            </p14:nvContentPartPr>
            <p14:xfrm>
              <a:off x="3974629" y="2423029"/>
              <a:ext cx="723600" cy="34560"/>
            </p14:xfrm>
          </p:contentPart>
        </mc:Choice>
        <mc:Fallback>
          <p:pic>
            <p:nvPicPr>
              <p:cNvPr id="97" name="Freihand 96">
                <a:extLst>
                  <a:ext uri="{FF2B5EF4-FFF2-40B4-BE49-F238E27FC236}">
                    <a16:creationId xmlns:a16="http://schemas.microsoft.com/office/drawing/2014/main" id="{CFCFD301-CB8F-4A28-86FB-A9EE1BD50A43}"/>
                  </a:ext>
                </a:extLst>
              </p:cNvPr>
              <p:cNvPicPr/>
              <p:nvPr/>
            </p:nvPicPr>
            <p:blipFill>
              <a:blip r:embed="rId122"/>
              <a:stretch>
                <a:fillRect/>
              </a:stretch>
            </p:blipFill>
            <p:spPr>
              <a:xfrm>
                <a:off x="3965989" y="2414029"/>
                <a:ext cx="741240" cy="52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23">
            <p14:nvContentPartPr>
              <p14:cNvPr id="98" name="Freihand 97">
                <a:extLst>
                  <a:ext uri="{FF2B5EF4-FFF2-40B4-BE49-F238E27FC236}">
                    <a16:creationId xmlns:a16="http://schemas.microsoft.com/office/drawing/2014/main" id="{043A0A2F-D259-45D7-8386-D391B349F5EC}"/>
                  </a:ext>
                </a:extLst>
              </p14:cNvPr>
              <p14:cNvContentPartPr/>
              <p14:nvPr/>
            </p14:nvContentPartPr>
            <p14:xfrm>
              <a:off x="5166229" y="2438509"/>
              <a:ext cx="178200" cy="19440"/>
            </p14:xfrm>
          </p:contentPart>
        </mc:Choice>
        <mc:Fallback>
          <p:pic>
            <p:nvPicPr>
              <p:cNvPr id="98" name="Freihand 97">
                <a:extLst>
                  <a:ext uri="{FF2B5EF4-FFF2-40B4-BE49-F238E27FC236}">
                    <a16:creationId xmlns:a16="http://schemas.microsoft.com/office/drawing/2014/main" id="{043A0A2F-D259-45D7-8386-D391B349F5EC}"/>
                  </a:ext>
                </a:extLst>
              </p:cNvPr>
              <p:cNvPicPr/>
              <p:nvPr/>
            </p:nvPicPr>
            <p:blipFill>
              <a:blip r:embed="rId124"/>
              <a:stretch>
                <a:fillRect/>
              </a:stretch>
            </p:blipFill>
            <p:spPr>
              <a:xfrm>
                <a:off x="5157229" y="2429509"/>
                <a:ext cx="195840" cy="37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25">
            <p14:nvContentPartPr>
              <p14:cNvPr id="106" name="Freihand 105">
                <a:extLst>
                  <a:ext uri="{FF2B5EF4-FFF2-40B4-BE49-F238E27FC236}">
                    <a16:creationId xmlns:a16="http://schemas.microsoft.com/office/drawing/2014/main" id="{FBFCCA0D-9E7D-4FDB-AC02-C795E9E0052D}"/>
                  </a:ext>
                </a:extLst>
              </p14:cNvPr>
              <p14:cNvContentPartPr/>
              <p14:nvPr/>
            </p14:nvContentPartPr>
            <p14:xfrm>
              <a:off x="4510669" y="3480709"/>
              <a:ext cx="297000" cy="355320"/>
            </p14:xfrm>
          </p:contentPart>
        </mc:Choice>
        <mc:Fallback>
          <p:pic>
            <p:nvPicPr>
              <p:cNvPr id="106" name="Freihand 105">
                <a:extLst>
                  <a:ext uri="{FF2B5EF4-FFF2-40B4-BE49-F238E27FC236}">
                    <a16:creationId xmlns:a16="http://schemas.microsoft.com/office/drawing/2014/main" id="{FBFCCA0D-9E7D-4FDB-AC02-C795E9E0052D}"/>
                  </a:ext>
                </a:extLst>
              </p:cNvPr>
              <p:cNvPicPr/>
              <p:nvPr/>
            </p:nvPicPr>
            <p:blipFill>
              <a:blip r:embed="rId126"/>
              <a:stretch>
                <a:fillRect/>
              </a:stretch>
            </p:blipFill>
            <p:spPr>
              <a:xfrm>
                <a:off x="4501669" y="3471709"/>
                <a:ext cx="314640" cy="372960"/>
              </a:xfrm>
              <a:prstGeom prst="rect">
                <a:avLst/>
              </a:prstGeom>
            </p:spPr>
          </p:pic>
        </mc:Fallback>
      </mc:AlternateContent>
      <p:grpSp>
        <p:nvGrpSpPr>
          <p:cNvPr id="115" name="Gruppieren 114">
            <a:extLst>
              <a:ext uri="{FF2B5EF4-FFF2-40B4-BE49-F238E27FC236}">
                <a16:creationId xmlns:a16="http://schemas.microsoft.com/office/drawing/2014/main" id="{98C7DEEC-B9F0-4E71-87FD-986AA9F705F0}"/>
              </a:ext>
            </a:extLst>
          </p:cNvPr>
          <p:cNvGrpSpPr/>
          <p:nvPr/>
        </p:nvGrpSpPr>
        <p:grpSpPr>
          <a:xfrm>
            <a:off x="6331909" y="1164829"/>
            <a:ext cx="2289240" cy="1991520"/>
            <a:chOff x="6331909" y="1164829"/>
            <a:chExt cx="2289240" cy="199152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127">
              <p14:nvContentPartPr>
                <p14:cNvPr id="99" name="Freihand 98">
                  <a:extLst>
                    <a:ext uri="{FF2B5EF4-FFF2-40B4-BE49-F238E27FC236}">
                      <a16:creationId xmlns:a16="http://schemas.microsoft.com/office/drawing/2014/main" id="{94CBBE84-59F1-4139-8421-2361FFA1CBB8}"/>
                    </a:ext>
                  </a:extLst>
                </p14:cNvPr>
                <p14:cNvContentPartPr/>
                <p14:nvPr/>
              </p14:nvContentPartPr>
              <p14:xfrm>
                <a:off x="6331909" y="2389549"/>
                <a:ext cx="203040" cy="18000"/>
              </p14:xfrm>
            </p:contentPart>
          </mc:Choice>
          <mc:Fallback>
            <p:pic>
              <p:nvPicPr>
                <p:cNvPr id="99" name="Freihand 98">
                  <a:extLst>
                    <a:ext uri="{FF2B5EF4-FFF2-40B4-BE49-F238E27FC236}">
                      <a16:creationId xmlns:a16="http://schemas.microsoft.com/office/drawing/2014/main" id="{94CBBE84-59F1-4139-8421-2361FFA1CBB8}"/>
                    </a:ext>
                  </a:extLst>
                </p:cNvPr>
                <p:cNvPicPr/>
                <p:nvPr/>
              </p:nvPicPr>
              <p:blipFill>
                <a:blip r:embed="rId128"/>
                <a:stretch>
                  <a:fillRect/>
                </a:stretch>
              </p:blipFill>
              <p:spPr>
                <a:xfrm>
                  <a:off x="6322909" y="2380549"/>
                  <a:ext cx="220680" cy="35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29">
              <p14:nvContentPartPr>
                <p14:cNvPr id="72" name="Freihand 71">
                  <a:extLst>
                    <a:ext uri="{FF2B5EF4-FFF2-40B4-BE49-F238E27FC236}">
                      <a16:creationId xmlns:a16="http://schemas.microsoft.com/office/drawing/2014/main" id="{DA2A2626-F004-45BD-89CE-FE4B7F6C53F7}"/>
                    </a:ext>
                  </a:extLst>
                </p14:cNvPr>
                <p14:cNvContentPartPr/>
                <p14:nvPr/>
              </p14:nvContentPartPr>
              <p14:xfrm>
                <a:off x="7391029" y="1992469"/>
                <a:ext cx="16920" cy="227880"/>
              </p14:xfrm>
            </p:contentPart>
          </mc:Choice>
          <mc:Fallback>
            <p:pic>
              <p:nvPicPr>
                <p:cNvPr id="72" name="Freihand 71">
                  <a:extLst>
                    <a:ext uri="{FF2B5EF4-FFF2-40B4-BE49-F238E27FC236}">
                      <a16:creationId xmlns:a16="http://schemas.microsoft.com/office/drawing/2014/main" id="{DA2A2626-F004-45BD-89CE-FE4B7F6C53F7}"/>
                    </a:ext>
                  </a:extLst>
                </p:cNvPr>
                <p:cNvPicPr/>
                <p:nvPr/>
              </p:nvPicPr>
              <p:blipFill>
                <a:blip r:embed="rId130"/>
                <a:stretch>
                  <a:fillRect/>
                </a:stretch>
              </p:blipFill>
              <p:spPr>
                <a:xfrm>
                  <a:off x="7382389" y="1983829"/>
                  <a:ext cx="34560" cy="245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31">
              <p14:nvContentPartPr>
                <p14:cNvPr id="73" name="Freihand 72">
                  <a:extLst>
                    <a:ext uri="{FF2B5EF4-FFF2-40B4-BE49-F238E27FC236}">
                      <a16:creationId xmlns:a16="http://schemas.microsoft.com/office/drawing/2014/main" id="{3A91F66A-35AD-4270-84BA-EBEABF9A2C0B}"/>
                    </a:ext>
                  </a:extLst>
                </p14:cNvPr>
                <p14:cNvContentPartPr/>
                <p14:nvPr/>
              </p14:nvContentPartPr>
              <p14:xfrm>
                <a:off x="7360069" y="2517709"/>
                <a:ext cx="15480" cy="638640"/>
              </p14:xfrm>
            </p:contentPart>
          </mc:Choice>
          <mc:Fallback>
            <p:pic>
              <p:nvPicPr>
                <p:cNvPr id="73" name="Freihand 72">
                  <a:extLst>
                    <a:ext uri="{FF2B5EF4-FFF2-40B4-BE49-F238E27FC236}">
                      <a16:creationId xmlns:a16="http://schemas.microsoft.com/office/drawing/2014/main" id="{3A91F66A-35AD-4270-84BA-EBEABF9A2C0B}"/>
                    </a:ext>
                  </a:extLst>
                </p:cNvPr>
                <p:cNvPicPr/>
                <p:nvPr/>
              </p:nvPicPr>
              <p:blipFill>
                <a:blip r:embed="rId132"/>
                <a:stretch>
                  <a:fillRect/>
                </a:stretch>
              </p:blipFill>
              <p:spPr>
                <a:xfrm>
                  <a:off x="7351429" y="2509069"/>
                  <a:ext cx="33120" cy="656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33">
              <p14:nvContentPartPr>
                <p14:cNvPr id="100" name="Freihand 99">
                  <a:extLst>
                    <a:ext uri="{FF2B5EF4-FFF2-40B4-BE49-F238E27FC236}">
                      <a16:creationId xmlns:a16="http://schemas.microsoft.com/office/drawing/2014/main" id="{8EA42942-D4AB-42FF-8B41-F6A5F88F1F72}"/>
                    </a:ext>
                  </a:extLst>
                </p14:cNvPr>
                <p14:cNvContentPartPr/>
                <p14:nvPr/>
              </p14:nvContentPartPr>
              <p14:xfrm>
                <a:off x="7005469" y="2385229"/>
                <a:ext cx="394560" cy="11160"/>
              </p14:xfrm>
            </p:contentPart>
          </mc:Choice>
          <mc:Fallback>
            <p:pic>
              <p:nvPicPr>
                <p:cNvPr id="100" name="Freihand 99">
                  <a:extLst>
                    <a:ext uri="{FF2B5EF4-FFF2-40B4-BE49-F238E27FC236}">
                      <a16:creationId xmlns:a16="http://schemas.microsoft.com/office/drawing/2014/main" id="{8EA42942-D4AB-42FF-8B41-F6A5F88F1F72}"/>
                    </a:ext>
                  </a:extLst>
                </p:cNvPr>
                <p:cNvPicPr/>
                <p:nvPr/>
              </p:nvPicPr>
              <p:blipFill>
                <a:blip r:embed="rId134"/>
                <a:stretch>
                  <a:fillRect/>
                </a:stretch>
              </p:blipFill>
              <p:spPr>
                <a:xfrm>
                  <a:off x="6996829" y="2376229"/>
                  <a:ext cx="412200" cy="28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35">
              <p14:nvContentPartPr>
                <p14:cNvPr id="101" name="Freihand 100">
                  <a:extLst>
                    <a:ext uri="{FF2B5EF4-FFF2-40B4-BE49-F238E27FC236}">
                      <a16:creationId xmlns:a16="http://schemas.microsoft.com/office/drawing/2014/main" id="{7C1EB357-12CE-4508-8333-AA9C9D574A2C}"/>
                    </a:ext>
                  </a:extLst>
                </p14:cNvPr>
                <p14:cNvContentPartPr/>
                <p14:nvPr/>
              </p14:nvContentPartPr>
              <p14:xfrm>
                <a:off x="7314709" y="2361469"/>
                <a:ext cx="129960" cy="75600"/>
              </p14:xfrm>
            </p:contentPart>
          </mc:Choice>
          <mc:Fallback>
            <p:pic>
              <p:nvPicPr>
                <p:cNvPr id="101" name="Freihand 100">
                  <a:extLst>
                    <a:ext uri="{FF2B5EF4-FFF2-40B4-BE49-F238E27FC236}">
                      <a16:creationId xmlns:a16="http://schemas.microsoft.com/office/drawing/2014/main" id="{7C1EB357-12CE-4508-8333-AA9C9D574A2C}"/>
                    </a:ext>
                  </a:extLst>
                </p:cNvPr>
                <p:cNvPicPr/>
                <p:nvPr/>
              </p:nvPicPr>
              <p:blipFill>
                <a:blip r:embed="rId136"/>
                <a:stretch>
                  <a:fillRect/>
                </a:stretch>
              </p:blipFill>
              <p:spPr>
                <a:xfrm>
                  <a:off x="7305709" y="2352829"/>
                  <a:ext cx="147600" cy="93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37">
              <p14:nvContentPartPr>
                <p14:cNvPr id="103" name="Freihand 102">
                  <a:extLst>
                    <a:ext uri="{FF2B5EF4-FFF2-40B4-BE49-F238E27FC236}">
                      <a16:creationId xmlns:a16="http://schemas.microsoft.com/office/drawing/2014/main" id="{3B41872B-B0B2-4015-997A-2D2641128777}"/>
                    </a:ext>
                  </a:extLst>
                </p14:cNvPr>
                <p14:cNvContentPartPr/>
                <p14:nvPr/>
              </p14:nvContentPartPr>
              <p14:xfrm>
                <a:off x="7365109" y="2011549"/>
                <a:ext cx="36720" cy="281880"/>
              </p14:xfrm>
            </p:contentPart>
          </mc:Choice>
          <mc:Fallback>
            <p:pic>
              <p:nvPicPr>
                <p:cNvPr id="103" name="Freihand 102">
                  <a:extLst>
                    <a:ext uri="{FF2B5EF4-FFF2-40B4-BE49-F238E27FC236}">
                      <a16:creationId xmlns:a16="http://schemas.microsoft.com/office/drawing/2014/main" id="{3B41872B-B0B2-4015-997A-2D2641128777}"/>
                    </a:ext>
                  </a:extLst>
                </p:cNvPr>
                <p:cNvPicPr/>
                <p:nvPr/>
              </p:nvPicPr>
              <p:blipFill>
                <a:blip r:embed="rId138"/>
                <a:stretch>
                  <a:fillRect/>
                </a:stretch>
              </p:blipFill>
              <p:spPr>
                <a:xfrm>
                  <a:off x="7356469" y="2002909"/>
                  <a:ext cx="54360" cy="299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39">
              <p14:nvContentPartPr>
                <p14:cNvPr id="104" name="Freihand 103">
                  <a:extLst>
                    <a:ext uri="{FF2B5EF4-FFF2-40B4-BE49-F238E27FC236}">
                      <a16:creationId xmlns:a16="http://schemas.microsoft.com/office/drawing/2014/main" id="{2F4D3174-38B2-450B-90B4-D969854E581F}"/>
                    </a:ext>
                  </a:extLst>
                </p14:cNvPr>
                <p14:cNvContentPartPr/>
                <p14:nvPr/>
              </p14:nvContentPartPr>
              <p14:xfrm>
                <a:off x="7299229" y="2110909"/>
                <a:ext cx="191160" cy="264240"/>
              </p14:xfrm>
            </p:contentPart>
          </mc:Choice>
          <mc:Fallback>
            <p:pic>
              <p:nvPicPr>
                <p:cNvPr id="104" name="Freihand 103">
                  <a:extLst>
                    <a:ext uri="{FF2B5EF4-FFF2-40B4-BE49-F238E27FC236}">
                      <a16:creationId xmlns:a16="http://schemas.microsoft.com/office/drawing/2014/main" id="{2F4D3174-38B2-450B-90B4-D969854E581F}"/>
                    </a:ext>
                  </a:extLst>
                </p:cNvPr>
                <p:cNvPicPr/>
                <p:nvPr/>
              </p:nvPicPr>
              <p:blipFill>
                <a:blip r:embed="rId140"/>
                <a:stretch>
                  <a:fillRect/>
                </a:stretch>
              </p:blipFill>
              <p:spPr>
                <a:xfrm>
                  <a:off x="7290589" y="2101909"/>
                  <a:ext cx="208800" cy="281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41">
              <p14:nvContentPartPr>
                <p14:cNvPr id="107" name="Freihand 106">
                  <a:extLst>
                    <a:ext uri="{FF2B5EF4-FFF2-40B4-BE49-F238E27FC236}">
                      <a16:creationId xmlns:a16="http://schemas.microsoft.com/office/drawing/2014/main" id="{0981E3DB-AD97-4AD3-8145-6C134EB9A872}"/>
                    </a:ext>
                  </a:extLst>
                </p14:cNvPr>
                <p14:cNvContentPartPr/>
                <p14:nvPr/>
              </p14:nvContentPartPr>
              <p14:xfrm>
                <a:off x="7803229" y="1664149"/>
                <a:ext cx="10440" cy="268200"/>
              </p14:xfrm>
            </p:contentPart>
          </mc:Choice>
          <mc:Fallback>
            <p:pic>
              <p:nvPicPr>
                <p:cNvPr id="107" name="Freihand 106">
                  <a:extLst>
                    <a:ext uri="{FF2B5EF4-FFF2-40B4-BE49-F238E27FC236}">
                      <a16:creationId xmlns:a16="http://schemas.microsoft.com/office/drawing/2014/main" id="{0981E3DB-AD97-4AD3-8145-6C134EB9A872}"/>
                    </a:ext>
                  </a:extLst>
                </p:cNvPr>
                <p:cNvPicPr/>
                <p:nvPr/>
              </p:nvPicPr>
              <p:blipFill>
                <a:blip r:embed="rId142"/>
                <a:stretch>
                  <a:fillRect/>
                </a:stretch>
              </p:blipFill>
              <p:spPr>
                <a:xfrm>
                  <a:off x="7794589" y="1655149"/>
                  <a:ext cx="28080" cy="285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43">
              <p14:nvContentPartPr>
                <p14:cNvPr id="108" name="Freihand 107">
                  <a:extLst>
                    <a:ext uri="{FF2B5EF4-FFF2-40B4-BE49-F238E27FC236}">
                      <a16:creationId xmlns:a16="http://schemas.microsoft.com/office/drawing/2014/main" id="{55080FED-F1F7-4CF6-AA2D-FE564AA88F2F}"/>
                    </a:ext>
                  </a:extLst>
                </p14:cNvPr>
                <p14:cNvContentPartPr/>
                <p14:nvPr/>
              </p14:nvContentPartPr>
              <p14:xfrm>
                <a:off x="8100949" y="1359589"/>
                <a:ext cx="19800" cy="272880"/>
              </p14:xfrm>
            </p:contentPart>
          </mc:Choice>
          <mc:Fallback>
            <p:pic>
              <p:nvPicPr>
                <p:cNvPr id="108" name="Freihand 107">
                  <a:extLst>
                    <a:ext uri="{FF2B5EF4-FFF2-40B4-BE49-F238E27FC236}">
                      <a16:creationId xmlns:a16="http://schemas.microsoft.com/office/drawing/2014/main" id="{55080FED-F1F7-4CF6-AA2D-FE564AA88F2F}"/>
                    </a:ext>
                  </a:extLst>
                </p:cNvPr>
                <p:cNvPicPr/>
                <p:nvPr/>
              </p:nvPicPr>
              <p:blipFill>
                <a:blip r:embed="rId144"/>
                <a:stretch>
                  <a:fillRect/>
                </a:stretch>
              </p:blipFill>
              <p:spPr>
                <a:xfrm>
                  <a:off x="8092309" y="1350589"/>
                  <a:ext cx="37440" cy="290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45">
              <p14:nvContentPartPr>
                <p14:cNvPr id="109" name="Freihand 108">
                  <a:extLst>
                    <a:ext uri="{FF2B5EF4-FFF2-40B4-BE49-F238E27FC236}">
                      <a16:creationId xmlns:a16="http://schemas.microsoft.com/office/drawing/2014/main" id="{78F9C229-A61D-4762-BBC2-6F6C291D44FB}"/>
                    </a:ext>
                  </a:extLst>
                </p14:cNvPr>
                <p14:cNvContentPartPr/>
                <p14:nvPr/>
              </p14:nvContentPartPr>
              <p14:xfrm>
                <a:off x="8318749" y="1164829"/>
                <a:ext cx="12600" cy="247680"/>
              </p14:xfrm>
            </p:contentPart>
          </mc:Choice>
          <mc:Fallback>
            <p:pic>
              <p:nvPicPr>
                <p:cNvPr id="109" name="Freihand 108">
                  <a:extLst>
                    <a:ext uri="{FF2B5EF4-FFF2-40B4-BE49-F238E27FC236}">
                      <a16:creationId xmlns:a16="http://schemas.microsoft.com/office/drawing/2014/main" id="{78F9C229-A61D-4762-BBC2-6F6C291D44FB}"/>
                    </a:ext>
                  </a:extLst>
                </p:cNvPr>
                <p:cNvPicPr/>
                <p:nvPr/>
              </p:nvPicPr>
              <p:blipFill>
                <a:blip r:embed="rId146"/>
                <a:stretch>
                  <a:fillRect/>
                </a:stretch>
              </p:blipFill>
              <p:spPr>
                <a:xfrm>
                  <a:off x="8310109" y="1156189"/>
                  <a:ext cx="30240" cy="265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47">
              <p14:nvContentPartPr>
                <p14:cNvPr id="110" name="Freihand 109">
                  <a:extLst>
                    <a:ext uri="{FF2B5EF4-FFF2-40B4-BE49-F238E27FC236}">
                      <a16:creationId xmlns:a16="http://schemas.microsoft.com/office/drawing/2014/main" id="{96B2BD57-8951-42DC-A814-DBC3EEA3F692}"/>
                    </a:ext>
                  </a:extLst>
                </p14:cNvPr>
                <p14:cNvContentPartPr/>
                <p14:nvPr/>
              </p14:nvContentPartPr>
              <p14:xfrm>
                <a:off x="6850309" y="2430229"/>
                <a:ext cx="24840" cy="212400"/>
              </p14:xfrm>
            </p:contentPart>
          </mc:Choice>
          <mc:Fallback>
            <p:pic>
              <p:nvPicPr>
                <p:cNvPr id="110" name="Freihand 109">
                  <a:extLst>
                    <a:ext uri="{FF2B5EF4-FFF2-40B4-BE49-F238E27FC236}">
                      <a16:creationId xmlns:a16="http://schemas.microsoft.com/office/drawing/2014/main" id="{96B2BD57-8951-42DC-A814-DBC3EEA3F692}"/>
                    </a:ext>
                  </a:extLst>
                </p:cNvPr>
                <p:cNvPicPr/>
                <p:nvPr/>
              </p:nvPicPr>
              <p:blipFill>
                <a:blip r:embed="rId148"/>
                <a:stretch>
                  <a:fillRect/>
                </a:stretch>
              </p:blipFill>
              <p:spPr>
                <a:xfrm>
                  <a:off x="6841669" y="2421589"/>
                  <a:ext cx="42480" cy="230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49">
              <p14:nvContentPartPr>
                <p14:cNvPr id="111" name="Freihand 110">
                  <a:extLst>
                    <a:ext uri="{FF2B5EF4-FFF2-40B4-BE49-F238E27FC236}">
                      <a16:creationId xmlns:a16="http://schemas.microsoft.com/office/drawing/2014/main" id="{F091AA67-5743-4560-8028-0AD57003116C}"/>
                    </a:ext>
                  </a:extLst>
                </p14:cNvPr>
                <p14:cNvContentPartPr/>
                <p14:nvPr/>
              </p14:nvContentPartPr>
              <p14:xfrm>
                <a:off x="6803509" y="2582869"/>
                <a:ext cx="164880" cy="253080"/>
              </p14:xfrm>
            </p:contentPart>
          </mc:Choice>
          <mc:Fallback>
            <p:pic>
              <p:nvPicPr>
                <p:cNvPr id="111" name="Freihand 110">
                  <a:extLst>
                    <a:ext uri="{FF2B5EF4-FFF2-40B4-BE49-F238E27FC236}">
                      <a16:creationId xmlns:a16="http://schemas.microsoft.com/office/drawing/2014/main" id="{F091AA67-5743-4560-8028-0AD57003116C}"/>
                    </a:ext>
                  </a:extLst>
                </p:cNvPr>
                <p:cNvPicPr/>
                <p:nvPr/>
              </p:nvPicPr>
              <p:blipFill>
                <a:blip r:embed="rId150"/>
                <a:stretch>
                  <a:fillRect/>
                </a:stretch>
              </p:blipFill>
              <p:spPr>
                <a:xfrm>
                  <a:off x="6794509" y="2574229"/>
                  <a:ext cx="182520" cy="270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51">
              <p14:nvContentPartPr>
                <p14:cNvPr id="114" name="Freihand 113">
                  <a:extLst>
                    <a:ext uri="{FF2B5EF4-FFF2-40B4-BE49-F238E27FC236}">
                      <a16:creationId xmlns:a16="http://schemas.microsoft.com/office/drawing/2014/main" id="{AA470F63-8907-4754-ACA8-7174E7DC72F3}"/>
                    </a:ext>
                  </a:extLst>
                </p14:cNvPr>
                <p14:cNvContentPartPr/>
                <p14:nvPr/>
              </p14:nvContentPartPr>
              <p14:xfrm>
                <a:off x="6611989" y="1218829"/>
                <a:ext cx="2009160" cy="1870560"/>
              </p14:xfrm>
            </p:contentPart>
          </mc:Choice>
          <mc:Fallback>
            <p:pic>
              <p:nvPicPr>
                <p:cNvPr id="114" name="Freihand 113">
                  <a:extLst>
                    <a:ext uri="{FF2B5EF4-FFF2-40B4-BE49-F238E27FC236}">
                      <a16:creationId xmlns:a16="http://schemas.microsoft.com/office/drawing/2014/main" id="{AA470F63-8907-4754-ACA8-7174E7DC72F3}"/>
                    </a:ext>
                  </a:extLst>
                </p:cNvPr>
                <p:cNvPicPr/>
                <p:nvPr/>
              </p:nvPicPr>
              <p:blipFill>
                <a:blip r:embed="rId152"/>
                <a:stretch>
                  <a:fillRect/>
                </a:stretch>
              </p:blipFill>
              <p:spPr>
                <a:xfrm>
                  <a:off x="6603349" y="1210189"/>
                  <a:ext cx="2026800" cy="188820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26" name="Gruppieren 125">
            <a:extLst>
              <a:ext uri="{FF2B5EF4-FFF2-40B4-BE49-F238E27FC236}">
                <a16:creationId xmlns:a16="http://schemas.microsoft.com/office/drawing/2014/main" id="{C2C5BC55-BE99-433D-8481-73843A2BCFA9}"/>
              </a:ext>
            </a:extLst>
          </p:cNvPr>
          <p:cNvGrpSpPr/>
          <p:nvPr/>
        </p:nvGrpSpPr>
        <p:grpSpPr>
          <a:xfrm>
            <a:off x="8646709" y="932989"/>
            <a:ext cx="1636200" cy="538560"/>
            <a:chOff x="8646709" y="932989"/>
            <a:chExt cx="1636200" cy="53856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153">
              <p14:nvContentPartPr>
                <p14:cNvPr id="116" name="Freihand 115">
                  <a:extLst>
                    <a:ext uri="{FF2B5EF4-FFF2-40B4-BE49-F238E27FC236}">
                      <a16:creationId xmlns:a16="http://schemas.microsoft.com/office/drawing/2014/main" id="{709A4D95-DB9A-45A3-A68A-46DD0DA836E3}"/>
                    </a:ext>
                  </a:extLst>
                </p14:cNvPr>
                <p14:cNvContentPartPr/>
                <p14:nvPr/>
              </p14:nvContentPartPr>
              <p14:xfrm>
                <a:off x="8646709" y="1169509"/>
                <a:ext cx="178920" cy="302040"/>
              </p14:xfrm>
            </p:contentPart>
          </mc:Choice>
          <mc:Fallback>
            <p:pic>
              <p:nvPicPr>
                <p:cNvPr id="116" name="Freihand 115">
                  <a:extLst>
                    <a:ext uri="{FF2B5EF4-FFF2-40B4-BE49-F238E27FC236}">
                      <a16:creationId xmlns:a16="http://schemas.microsoft.com/office/drawing/2014/main" id="{709A4D95-DB9A-45A3-A68A-46DD0DA836E3}"/>
                    </a:ext>
                  </a:extLst>
                </p:cNvPr>
                <p:cNvPicPr/>
                <p:nvPr/>
              </p:nvPicPr>
              <p:blipFill>
                <a:blip r:embed="rId154"/>
                <a:stretch>
                  <a:fillRect/>
                </a:stretch>
              </p:blipFill>
              <p:spPr>
                <a:xfrm>
                  <a:off x="8638069" y="1160509"/>
                  <a:ext cx="196560" cy="319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55">
              <p14:nvContentPartPr>
                <p14:cNvPr id="117" name="Freihand 116">
                  <a:extLst>
                    <a:ext uri="{FF2B5EF4-FFF2-40B4-BE49-F238E27FC236}">
                      <a16:creationId xmlns:a16="http://schemas.microsoft.com/office/drawing/2014/main" id="{0D7D9CF4-CE08-4112-9494-3404937B1FC9}"/>
                    </a:ext>
                  </a:extLst>
                </p14:cNvPr>
                <p14:cNvContentPartPr/>
                <p14:nvPr/>
              </p14:nvContentPartPr>
              <p14:xfrm>
                <a:off x="8821309" y="1161949"/>
                <a:ext cx="142200" cy="279000"/>
              </p14:xfrm>
            </p:contentPart>
          </mc:Choice>
          <mc:Fallback>
            <p:pic>
              <p:nvPicPr>
                <p:cNvPr id="117" name="Freihand 116">
                  <a:extLst>
                    <a:ext uri="{FF2B5EF4-FFF2-40B4-BE49-F238E27FC236}">
                      <a16:creationId xmlns:a16="http://schemas.microsoft.com/office/drawing/2014/main" id="{0D7D9CF4-CE08-4112-9494-3404937B1FC9}"/>
                    </a:ext>
                  </a:extLst>
                </p:cNvPr>
                <p:cNvPicPr/>
                <p:nvPr/>
              </p:nvPicPr>
              <p:blipFill>
                <a:blip r:embed="rId156"/>
                <a:stretch>
                  <a:fillRect/>
                </a:stretch>
              </p:blipFill>
              <p:spPr>
                <a:xfrm>
                  <a:off x="8812669" y="1152949"/>
                  <a:ext cx="159840" cy="296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57">
              <p14:nvContentPartPr>
                <p14:cNvPr id="119" name="Freihand 118">
                  <a:extLst>
                    <a:ext uri="{FF2B5EF4-FFF2-40B4-BE49-F238E27FC236}">
                      <a16:creationId xmlns:a16="http://schemas.microsoft.com/office/drawing/2014/main" id="{A66BDED4-10D3-4D3D-964E-BEA72FC93ED7}"/>
                    </a:ext>
                  </a:extLst>
                </p14:cNvPr>
                <p14:cNvContentPartPr/>
                <p14:nvPr/>
              </p14:nvContentPartPr>
              <p14:xfrm>
                <a:off x="9046309" y="1025509"/>
                <a:ext cx="87480" cy="403560"/>
              </p14:xfrm>
            </p:contentPart>
          </mc:Choice>
          <mc:Fallback>
            <p:pic>
              <p:nvPicPr>
                <p:cNvPr id="119" name="Freihand 118">
                  <a:extLst>
                    <a:ext uri="{FF2B5EF4-FFF2-40B4-BE49-F238E27FC236}">
                      <a16:creationId xmlns:a16="http://schemas.microsoft.com/office/drawing/2014/main" id="{A66BDED4-10D3-4D3D-964E-BEA72FC93ED7}"/>
                    </a:ext>
                  </a:extLst>
                </p:cNvPr>
                <p:cNvPicPr/>
                <p:nvPr/>
              </p:nvPicPr>
              <p:blipFill>
                <a:blip r:embed="rId158"/>
                <a:stretch>
                  <a:fillRect/>
                </a:stretch>
              </p:blipFill>
              <p:spPr>
                <a:xfrm>
                  <a:off x="9037309" y="1016869"/>
                  <a:ext cx="105120" cy="421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59">
              <p14:nvContentPartPr>
                <p14:cNvPr id="120" name="Freihand 119">
                  <a:extLst>
                    <a:ext uri="{FF2B5EF4-FFF2-40B4-BE49-F238E27FC236}">
                      <a16:creationId xmlns:a16="http://schemas.microsoft.com/office/drawing/2014/main" id="{C18C33F1-25DD-4FF4-85FE-DFD5EEF3FDC2}"/>
                    </a:ext>
                  </a:extLst>
                </p14:cNvPr>
                <p14:cNvContentPartPr/>
                <p14:nvPr/>
              </p14:nvContentPartPr>
              <p14:xfrm>
                <a:off x="9196789" y="1117669"/>
                <a:ext cx="186840" cy="248760"/>
              </p14:xfrm>
            </p:contentPart>
          </mc:Choice>
          <mc:Fallback>
            <p:pic>
              <p:nvPicPr>
                <p:cNvPr id="120" name="Freihand 119">
                  <a:extLst>
                    <a:ext uri="{FF2B5EF4-FFF2-40B4-BE49-F238E27FC236}">
                      <a16:creationId xmlns:a16="http://schemas.microsoft.com/office/drawing/2014/main" id="{C18C33F1-25DD-4FF4-85FE-DFD5EEF3FDC2}"/>
                    </a:ext>
                  </a:extLst>
                </p:cNvPr>
                <p:cNvPicPr/>
                <p:nvPr/>
              </p:nvPicPr>
              <p:blipFill>
                <a:blip r:embed="rId160"/>
                <a:stretch>
                  <a:fillRect/>
                </a:stretch>
              </p:blipFill>
              <p:spPr>
                <a:xfrm>
                  <a:off x="9187789" y="1108669"/>
                  <a:ext cx="204480" cy="266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61">
              <p14:nvContentPartPr>
                <p14:cNvPr id="121" name="Freihand 120">
                  <a:extLst>
                    <a:ext uri="{FF2B5EF4-FFF2-40B4-BE49-F238E27FC236}">
                      <a16:creationId xmlns:a16="http://schemas.microsoft.com/office/drawing/2014/main" id="{3D4D5B74-60F1-4E9D-A4E4-33F0D9240304}"/>
                    </a:ext>
                  </a:extLst>
                </p14:cNvPr>
                <p14:cNvContentPartPr/>
                <p14:nvPr/>
              </p14:nvContentPartPr>
              <p14:xfrm>
                <a:off x="9505669" y="1146469"/>
                <a:ext cx="40680" cy="185040"/>
              </p14:xfrm>
            </p:contentPart>
          </mc:Choice>
          <mc:Fallback>
            <p:pic>
              <p:nvPicPr>
                <p:cNvPr id="121" name="Freihand 120">
                  <a:extLst>
                    <a:ext uri="{FF2B5EF4-FFF2-40B4-BE49-F238E27FC236}">
                      <a16:creationId xmlns:a16="http://schemas.microsoft.com/office/drawing/2014/main" id="{3D4D5B74-60F1-4E9D-A4E4-33F0D9240304}"/>
                    </a:ext>
                  </a:extLst>
                </p:cNvPr>
                <p:cNvPicPr/>
                <p:nvPr/>
              </p:nvPicPr>
              <p:blipFill>
                <a:blip r:embed="rId162"/>
                <a:stretch>
                  <a:fillRect/>
                </a:stretch>
              </p:blipFill>
              <p:spPr>
                <a:xfrm>
                  <a:off x="9496669" y="1137469"/>
                  <a:ext cx="58320" cy="202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63">
              <p14:nvContentPartPr>
                <p14:cNvPr id="122" name="Freihand 121">
                  <a:extLst>
                    <a:ext uri="{FF2B5EF4-FFF2-40B4-BE49-F238E27FC236}">
                      <a16:creationId xmlns:a16="http://schemas.microsoft.com/office/drawing/2014/main" id="{04A8185B-FFC0-4B2D-80D2-0EEBA765D753}"/>
                    </a:ext>
                  </a:extLst>
                </p14:cNvPr>
                <p14:cNvContentPartPr/>
                <p14:nvPr/>
              </p14:nvContentPartPr>
              <p14:xfrm>
                <a:off x="9478669" y="1067629"/>
                <a:ext cx="304920" cy="191160"/>
              </p14:xfrm>
            </p:contentPart>
          </mc:Choice>
          <mc:Fallback>
            <p:pic>
              <p:nvPicPr>
                <p:cNvPr id="122" name="Freihand 121">
                  <a:extLst>
                    <a:ext uri="{FF2B5EF4-FFF2-40B4-BE49-F238E27FC236}">
                      <a16:creationId xmlns:a16="http://schemas.microsoft.com/office/drawing/2014/main" id="{04A8185B-FFC0-4B2D-80D2-0EEBA765D753}"/>
                    </a:ext>
                  </a:extLst>
                </p:cNvPr>
                <p:cNvPicPr/>
                <p:nvPr/>
              </p:nvPicPr>
              <p:blipFill>
                <a:blip r:embed="rId164"/>
                <a:stretch>
                  <a:fillRect/>
                </a:stretch>
              </p:blipFill>
              <p:spPr>
                <a:xfrm>
                  <a:off x="9470029" y="1058629"/>
                  <a:ext cx="322560" cy="208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65">
              <p14:nvContentPartPr>
                <p14:cNvPr id="123" name="Freihand 122">
                  <a:extLst>
                    <a:ext uri="{FF2B5EF4-FFF2-40B4-BE49-F238E27FC236}">
                      <a16:creationId xmlns:a16="http://schemas.microsoft.com/office/drawing/2014/main" id="{F888D4F4-9B3E-43AB-8A5C-71A632FAC5B1}"/>
                    </a:ext>
                  </a:extLst>
                </p14:cNvPr>
                <p14:cNvContentPartPr/>
                <p14:nvPr/>
              </p14:nvContentPartPr>
              <p14:xfrm>
                <a:off x="9707269" y="1068349"/>
                <a:ext cx="123840" cy="246960"/>
              </p14:xfrm>
            </p:contentPart>
          </mc:Choice>
          <mc:Fallback>
            <p:pic>
              <p:nvPicPr>
                <p:cNvPr id="123" name="Freihand 122">
                  <a:extLst>
                    <a:ext uri="{FF2B5EF4-FFF2-40B4-BE49-F238E27FC236}">
                      <a16:creationId xmlns:a16="http://schemas.microsoft.com/office/drawing/2014/main" id="{F888D4F4-9B3E-43AB-8A5C-71A632FAC5B1}"/>
                    </a:ext>
                  </a:extLst>
                </p:cNvPr>
                <p:cNvPicPr/>
                <p:nvPr/>
              </p:nvPicPr>
              <p:blipFill>
                <a:blip r:embed="rId166"/>
                <a:stretch>
                  <a:fillRect/>
                </a:stretch>
              </p:blipFill>
              <p:spPr>
                <a:xfrm>
                  <a:off x="9698629" y="1059709"/>
                  <a:ext cx="141480" cy="264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67">
              <p14:nvContentPartPr>
                <p14:cNvPr id="124" name="Freihand 123">
                  <a:extLst>
                    <a:ext uri="{FF2B5EF4-FFF2-40B4-BE49-F238E27FC236}">
                      <a16:creationId xmlns:a16="http://schemas.microsoft.com/office/drawing/2014/main" id="{50AA89AA-596D-4BD8-A58C-9E5C4A409513}"/>
                    </a:ext>
                  </a:extLst>
                </p14:cNvPr>
                <p14:cNvContentPartPr/>
                <p14:nvPr/>
              </p14:nvContentPartPr>
              <p14:xfrm>
                <a:off x="9910309" y="1070509"/>
                <a:ext cx="204480" cy="212760"/>
              </p14:xfrm>
            </p:contentPart>
          </mc:Choice>
          <mc:Fallback>
            <p:pic>
              <p:nvPicPr>
                <p:cNvPr id="124" name="Freihand 123">
                  <a:extLst>
                    <a:ext uri="{FF2B5EF4-FFF2-40B4-BE49-F238E27FC236}">
                      <a16:creationId xmlns:a16="http://schemas.microsoft.com/office/drawing/2014/main" id="{50AA89AA-596D-4BD8-A58C-9E5C4A409513}"/>
                    </a:ext>
                  </a:extLst>
                </p:cNvPr>
                <p:cNvPicPr/>
                <p:nvPr/>
              </p:nvPicPr>
              <p:blipFill>
                <a:blip r:embed="rId168"/>
                <a:stretch>
                  <a:fillRect/>
                </a:stretch>
              </p:blipFill>
              <p:spPr>
                <a:xfrm>
                  <a:off x="9901669" y="1061869"/>
                  <a:ext cx="222120" cy="230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69">
              <p14:nvContentPartPr>
                <p14:cNvPr id="125" name="Freihand 124">
                  <a:extLst>
                    <a:ext uri="{FF2B5EF4-FFF2-40B4-BE49-F238E27FC236}">
                      <a16:creationId xmlns:a16="http://schemas.microsoft.com/office/drawing/2014/main" id="{654DCC0A-3BF2-4090-965A-BE71677A4C6E}"/>
                    </a:ext>
                  </a:extLst>
                </p14:cNvPr>
                <p14:cNvContentPartPr/>
                <p14:nvPr/>
              </p14:nvContentPartPr>
              <p14:xfrm>
                <a:off x="10176349" y="932989"/>
                <a:ext cx="106560" cy="484920"/>
              </p14:xfrm>
            </p:contentPart>
          </mc:Choice>
          <mc:Fallback>
            <p:pic>
              <p:nvPicPr>
                <p:cNvPr id="125" name="Freihand 124">
                  <a:extLst>
                    <a:ext uri="{FF2B5EF4-FFF2-40B4-BE49-F238E27FC236}">
                      <a16:creationId xmlns:a16="http://schemas.microsoft.com/office/drawing/2014/main" id="{654DCC0A-3BF2-4090-965A-BE71677A4C6E}"/>
                    </a:ext>
                  </a:extLst>
                </p:cNvPr>
                <p:cNvPicPr/>
                <p:nvPr/>
              </p:nvPicPr>
              <p:blipFill>
                <a:blip r:embed="rId170"/>
                <a:stretch>
                  <a:fillRect/>
                </a:stretch>
              </p:blipFill>
              <p:spPr>
                <a:xfrm>
                  <a:off x="10167709" y="923989"/>
                  <a:ext cx="124200" cy="50256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43" name="Gruppieren 142">
            <a:extLst>
              <a:ext uri="{FF2B5EF4-FFF2-40B4-BE49-F238E27FC236}">
                <a16:creationId xmlns:a16="http://schemas.microsoft.com/office/drawing/2014/main" id="{C4C04EF2-D498-44B1-B214-796C4893BBF4}"/>
              </a:ext>
            </a:extLst>
          </p:cNvPr>
          <p:cNvGrpSpPr/>
          <p:nvPr/>
        </p:nvGrpSpPr>
        <p:grpSpPr>
          <a:xfrm>
            <a:off x="954589" y="4500589"/>
            <a:ext cx="535680" cy="315720"/>
            <a:chOff x="954589" y="4500589"/>
            <a:chExt cx="535680" cy="31572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171">
              <p14:nvContentPartPr>
                <p14:cNvPr id="127" name="Freihand 126">
                  <a:extLst>
                    <a:ext uri="{FF2B5EF4-FFF2-40B4-BE49-F238E27FC236}">
                      <a16:creationId xmlns:a16="http://schemas.microsoft.com/office/drawing/2014/main" id="{C8704B79-8A8B-402D-B4E5-F8D0D2DF87F9}"/>
                    </a:ext>
                  </a:extLst>
                </p14:cNvPr>
                <p14:cNvContentPartPr/>
                <p14:nvPr/>
              </p14:nvContentPartPr>
              <p14:xfrm>
                <a:off x="954589" y="4631269"/>
                <a:ext cx="315000" cy="20520"/>
              </p14:xfrm>
            </p:contentPart>
          </mc:Choice>
          <mc:Fallback>
            <p:pic>
              <p:nvPicPr>
                <p:cNvPr id="127" name="Freihand 126">
                  <a:extLst>
                    <a:ext uri="{FF2B5EF4-FFF2-40B4-BE49-F238E27FC236}">
                      <a16:creationId xmlns:a16="http://schemas.microsoft.com/office/drawing/2014/main" id="{C8704B79-8A8B-402D-B4E5-F8D0D2DF87F9}"/>
                    </a:ext>
                  </a:extLst>
                </p:cNvPr>
                <p:cNvPicPr/>
                <p:nvPr/>
              </p:nvPicPr>
              <p:blipFill>
                <a:blip r:embed="rId172"/>
                <a:stretch>
                  <a:fillRect/>
                </a:stretch>
              </p:blipFill>
              <p:spPr>
                <a:xfrm>
                  <a:off x="945949" y="4622629"/>
                  <a:ext cx="332640" cy="38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73">
              <p14:nvContentPartPr>
                <p14:cNvPr id="128" name="Freihand 127">
                  <a:extLst>
                    <a:ext uri="{FF2B5EF4-FFF2-40B4-BE49-F238E27FC236}">
                      <a16:creationId xmlns:a16="http://schemas.microsoft.com/office/drawing/2014/main" id="{3244B34D-AC86-4856-A08D-27FC8AA65A3C}"/>
                    </a:ext>
                  </a:extLst>
                </p14:cNvPr>
                <p14:cNvContentPartPr/>
                <p14:nvPr/>
              </p14:nvContentPartPr>
              <p14:xfrm>
                <a:off x="1007149" y="4728829"/>
                <a:ext cx="312120" cy="37440"/>
              </p14:xfrm>
            </p:contentPart>
          </mc:Choice>
          <mc:Fallback>
            <p:pic>
              <p:nvPicPr>
                <p:cNvPr id="128" name="Freihand 127">
                  <a:extLst>
                    <a:ext uri="{FF2B5EF4-FFF2-40B4-BE49-F238E27FC236}">
                      <a16:creationId xmlns:a16="http://schemas.microsoft.com/office/drawing/2014/main" id="{3244B34D-AC86-4856-A08D-27FC8AA65A3C}"/>
                    </a:ext>
                  </a:extLst>
                </p:cNvPr>
                <p:cNvPicPr/>
                <p:nvPr/>
              </p:nvPicPr>
              <p:blipFill>
                <a:blip r:embed="rId174"/>
                <a:stretch>
                  <a:fillRect/>
                </a:stretch>
              </p:blipFill>
              <p:spPr>
                <a:xfrm>
                  <a:off x="998509" y="4719829"/>
                  <a:ext cx="329760" cy="55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75">
              <p14:nvContentPartPr>
                <p14:cNvPr id="129" name="Freihand 128">
                  <a:extLst>
                    <a:ext uri="{FF2B5EF4-FFF2-40B4-BE49-F238E27FC236}">
                      <a16:creationId xmlns:a16="http://schemas.microsoft.com/office/drawing/2014/main" id="{619565A6-4489-488F-B7DD-0255C2BA77B2}"/>
                    </a:ext>
                  </a:extLst>
                </p14:cNvPr>
                <p14:cNvContentPartPr/>
                <p14:nvPr/>
              </p14:nvContentPartPr>
              <p14:xfrm>
                <a:off x="1325029" y="4500589"/>
                <a:ext cx="165240" cy="315720"/>
              </p14:xfrm>
            </p:contentPart>
          </mc:Choice>
          <mc:Fallback>
            <p:pic>
              <p:nvPicPr>
                <p:cNvPr id="129" name="Freihand 128">
                  <a:extLst>
                    <a:ext uri="{FF2B5EF4-FFF2-40B4-BE49-F238E27FC236}">
                      <a16:creationId xmlns:a16="http://schemas.microsoft.com/office/drawing/2014/main" id="{619565A6-4489-488F-B7DD-0255C2BA77B2}"/>
                    </a:ext>
                  </a:extLst>
                </p:cNvPr>
                <p:cNvPicPr/>
                <p:nvPr/>
              </p:nvPicPr>
              <p:blipFill>
                <a:blip r:embed="rId176"/>
                <a:stretch>
                  <a:fillRect/>
                </a:stretch>
              </p:blipFill>
              <p:spPr>
                <a:xfrm>
                  <a:off x="1316389" y="4491949"/>
                  <a:ext cx="182880" cy="33336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74" name="Gruppieren 173">
            <a:extLst>
              <a:ext uri="{FF2B5EF4-FFF2-40B4-BE49-F238E27FC236}">
                <a16:creationId xmlns:a16="http://schemas.microsoft.com/office/drawing/2014/main" id="{74924704-FF22-4D36-8DBB-23A7C0F8D6B5}"/>
              </a:ext>
            </a:extLst>
          </p:cNvPr>
          <p:cNvGrpSpPr/>
          <p:nvPr/>
        </p:nvGrpSpPr>
        <p:grpSpPr>
          <a:xfrm>
            <a:off x="1741189" y="3664309"/>
            <a:ext cx="6125400" cy="1653480"/>
            <a:chOff x="1741189" y="3664309"/>
            <a:chExt cx="6125400" cy="165348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177">
              <p14:nvContentPartPr>
                <p14:cNvPr id="30" name="Freihand 29">
                  <a:extLst>
                    <a:ext uri="{FF2B5EF4-FFF2-40B4-BE49-F238E27FC236}">
                      <a16:creationId xmlns:a16="http://schemas.microsoft.com/office/drawing/2014/main" id="{6F10A0E1-ED3F-4607-9C6C-45B94EE2E3F7}"/>
                    </a:ext>
                  </a:extLst>
                </p14:cNvPr>
                <p14:cNvContentPartPr/>
                <p14:nvPr/>
              </p14:nvContentPartPr>
              <p14:xfrm>
                <a:off x="4885429" y="3858022"/>
                <a:ext cx="477000" cy="475560"/>
              </p14:xfrm>
            </p:contentPart>
          </mc:Choice>
          <mc:Fallback>
            <p:pic>
              <p:nvPicPr>
                <p:cNvPr id="30" name="Freihand 29">
                  <a:extLst>
                    <a:ext uri="{FF2B5EF4-FFF2-40B4-BE49-F238E27FC236}">
                      <a16:creationId xmlns:a16="http://schemas.microsoft.com/office/drawing/2014/main" id="{6F10A0E1-ED3F-4607-9C6C-45B94EE2E3F7}"/>
                    </a:ext>
                  </a:extLst>
                </p:cNvPr>
                <p:cNvPicPr/>
                <p:nvPr/>
              </p:nvPicPr>
              <p:blipFill>
                <a:blip r:embed="rId178"/>
                <a:stretch>
                  <a:fillRect/>
                </a:stretch>
              </p:blipFill>
              <p:spPr>
                <a:xfrm>
                  <a:off x="4876789" y="3849022"/>
                  <a:ext cx="494640" cy="493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79">
              <p14:nvContentPartPr>
                <p14:cNvPr id="31" name="Freihand 30">
                  <a:extLst>
                    <a:ext uri="{FF2B5EF4-FFF2-40B4-BE49-F238E27FC236}">
                      <a16:creationId xmlns:a16="http://schemas.microsoft.com/office/drawing/2014/main" id="{8203F09C-494F-49F1-B69A-F267916C3B26}"/>
                    </a:ext>
                  </a:extLst>
                </p14:cNvPr>
                <p14:cNvContentPartPr/>
                <p14:nvPr/>
              </p14:nvContentPartPr>
              <p14:xfrm>
                <a:off x="5299429" y="3858022"/>
                <a:ext cx="354960" cy="357480"/>
              </p14:xfrm>
            </p:contentPart>
          </mc:Choice>
          <mc:Fallback>
            <p:pic>
              <p:nvPicPr>
                <p:cNvPr id="31" name="Freihand 30">
                  <a:extLst>
                    <a:ext uri="{FF2B5EF4-FFF2-40B4-BE49-F238E27FC236}">
                      <a16:creationId xmlns:a16="http://schemas.microsoft.com/office/drawing/2014/main" id="{8203F09C-494F-49F1-B69A-F267916C3B26}"/>
                    </a:ext>
                  </a:extLst>
                </p:cNvPr>
                <p:cNvPicPr/>
                <p:nvPr/>
              </p:nvPicPr>
              <p:blipFill>
                <a:blip r:embed="rId180"/>
                <a:stretch>
                  <a:fillRect/>
                </a:stretch>
              </p:blipFill>
              <p:spPr>
                <a:xfrm>
                  <a:off x="5290429" y="3849022"/>
                  <a:ext cx="372600" cy="375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81">
              <p14:nvContentPartPr>
                <p14:cNvPr id="53" name="Freihand 52">
                  <a:extLst>
                    <a:ext uri="{FF2B5EF4-FFF2-40B4-BE49-F238E27FC236}">
                      <a16:creationId xmlns:a16="http://schemas.microsoft.com/office/drawing/2014/main" id="{41E39206-078C-4EA7-8943-477695F82C1A}"/>
                    </a:ext>
                  </a:extLst>
                </p14:cNvPr>
                <p14:cNvContentPartPr/>
                <p14:nvPr/>
              </p14:nvContentPartPr>
              <p14:xfrm>
                <a:off x="1741189" y="3892909"/>
                <a:ext cx="92520" cy="103680"/>
              </p14:xfrm>
            </p:contentPart>
          </mc:Choice>
          <mc:Fallback>
            <p:pic>
              <p:nvPicPr>
                <p:cNvPr id="53" name="Freihand 52">
                  <a:extLst>
                    <a:ext uri="{FF2B5EF4-FFF2-40B4-BE49-F238E27FC236}">
                      <a16:creationId xmlns:a16="http://schemas.microsoft.com/office/drawing/2014/main" id="{41E39206-078C-4EA7-8943-477695F82C1A}"/>
                    </a:ext>
                  </a:extLst>
                </p:cNvPr>
                <p:cNvPicPr/>
                <p:nvPr/>
              </p:nvPicPr>
              <p:blipFill>
                <a:blip r:embed="rId182"/>
                <a:stretch>
                  <a:fillRect/>
                </a:stretch>
              </p:blipFill>
              <p:spPr>
                <a:xfrm>
                  <a:off x="1732549" y="3884269"/>
                  <a:ext cx="110160" cy="121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83">
              <p14:nvContentPartPr>
                <p14:cNvPr id="55" name="Freihand 54">
                  <a:extLst>
                    <a:ext uri="{FF2B5EF4-FFF2-40B4-BE49-F238E27FC236}">
                      <a16:creationId xmlns:a16="http://schemas.microsoft.com/office/drawing/2014/main" id="{EC08FB8F-01B4-4E70-8836-206A166D4284}"/>
                    </a:ext>
                  </a:extLst>
                </p14:cNvPr>
                <p14:cNvContentPartPr/>
                <p14:nvPr/>
              </p14:nvContentPartPr>
              <p14:xfrm>
                <a:off x="1861789" y="3891829"/>
                <a:ext cx="79560" cy="52200"/>
              </p14:xfrm>
            </p:contentPart>
          </mc:Choice>
          <mc:Fallback>
            <p:pic>
              <p:nvPicPr>
                <p:cNvPr id="55" name="Freihand 54">
                  <a:extLst>
                    <a:ext uri="{FF2B5EF4-FFF2-40B4-BE49-F238E27FC236}">
                      <a16:creationId xmlns:a16="http://schemas.microsoft.com/office/drawing/2014/main" id="{EC08FB8F-01B4-4E70-8836-206A166D4284}"/>
                    </a:ext>
                  </a:extLst>
                </p:cNvPr>
                <p:cNvPicPr/>
                <p:nvPr/>
              </p:nvPicPr>
              <p:blipFill>
                <a:blip r:embed="rId184"/>
                <a:stretch>
                  <a:fillRect/>
                </a:stretch>
              </p:blipFill>
              <p:spPr>
                <a:xfrm>
                  <a:off x="1852789" y="3883189"/>
                  <a:ext cx="97200" cy="69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85">
              <p14:nvContentPartPr>
                <p14:cNvPr id="56" name="Freihand 55">
                  <a:extLst>
                    <a:ext uri="{FF2B5EF4-FFF2-40B4-BE49-F238E27FC236}">
                      <a16:creationId xmlns:a16="http://schemas.microsoft.com/office/drawing/2014/main" id="{91761C19-5F6E-4474-A9BE-DE2B30A78831}"/>
                    </a:ext>
                  </a:extLst>
                </p14:cNvPr>
                <p14:cNvContentPartPr/>
                <p14:nvPr/>
              </p14:nvContentPartPr>
              <p14:xfrm>
                <a:off x="1997509" y="3891109"/>
                <a:ext cx="38880" cy="60120"/>
              </p14:xfrm>
            </p:contentPart>
          </mc:Choice>
          <mc:Fallback>
            <p:pic>
              <p:nvPicPr>
                <p:cNvPr id="56" name="Freihand 55">
                  <a:extLst>
                    <a:ext uri="{FF2B5EF4-FFF2-40B4-BE49-F238E27FC236}">
                      <a16:creationId xmlns:a16="http://schemas.microsoft.com/office/drawing/2014/main" id="{91761C19-5F6E-4474-A9BE-DE2B30A78831}"/>
                    </a:ext>
                  </a:extLst>
                </p:cNvPr>
                <p:cNvPicPr/>
                <p:nvPr/>
              </p:nvPicPr>
              <p:blipFill>
                <a:blip r:embed="rId186"/>
                <a:stretch>
                  <a:fillRect/>
                </a:stretch>
              </p:blipFill>
              <p:spPr>
                <a:xfrm>
                  <a:off x="1988509" y="3882469"/>
                  <a:ext cx="56520" cy="77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87">
              <p14:nvContentPartPr>
                <p14:cNvPr id="74" name="Freihand 73">
                  <a:extLst>
                    <a:ext uri="{FF2B5EF4-FFF2-40B4-BE49-F238E27FC236}">
                      <a16:creationId xmlns:a16="http://schemas.microsoft.com/office/drawing/2014/main" id="{4CD5DE50-2E91-4BA1-80A3-8096DD6429C4}"/>
                    </a:ext>
                  </a:extLst>
                </p14:cNvPr>
                <p14:cNvContentPartPr/>
                <p14:nvPr/>
              </p14:nvContentPartPr>
              <p14:xfrm>
                <a:off x="7333429" y="3664309"/>
                <a:ext cx="29880" cy="121680"/>
              </p14:xfrm>
            </p:contentPart>
          </mc:Choice>
          <mc:Fallback>
            <p:pic>
              <p:nvPicPr>
                <p:cNvPr id="74" name="Freihand 73">
                  <a:extLst>
                    <a:ext uri="{FF2B5EF4-FFF2-40B4-BE49-F238E27FC236}">
                      <a16:creationId xmlns:a16="http://schemas.microsoft.com/office/drawing/2014/main" id="{4CD5DE50-2E91-4BA1-80A3-8096DD6429C4}"/>
                    </a:ext>
                  </a:extLst>
                </p:cNvPr>
                <p:cNvPicPr/>
                <p:nvPr/>
              </p:nvPicPr>
              <p:blipFill>
                <a:blip r:embed="rId188"/>
                <a:stretch>
                  <a:fillRect/>
                </a:stretch>
              </p:blipFill>
              <p:spPr>
                <a:xfrm>
                  <a:off x="7324429" y="3655669"/>
                  <a:ext cx="47520" cy="139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89">
              <p14:nvContentPartPr>
                <p14:cNvPr id="75" name="Freihand 74">
                  <a:extLst>
                    <a:ext uri="{FF2B5EF4-FFF2-40B4-BE49-F238E27FC236}">
                      <a16:creationId xmlns:a16="http://schemas.microsoft.com/office/drawing/2014/main" id="{CEDE0890-CAF7-4A81-BD99-C2E5E86697C2}"/>
                    </a:ext>
                  </a:extLst>
                </p14:cNvPr>
                <p14:cNvContentPartPr/>
                <p14:nvPr/>
              </p14:nvContentPartPr>
              <p14:xfrm>
                <a:off x="7338109" y="3725869"/>
                <a:ext cx="25920" cy="128880"/>
              </p14:xfrm>
            </p:contentPart>
          </mc:Choice>
          <mc:Fallback>
            <p:pic>
              <p:nvPicPr>
                <p:cNvPr id="75" name="Freihand 74">
                  <a:extLst>
                    <a:ext uri="{FF2B5EF4-FFF2-40B4-BE49-F238E27FC236}">
                      <a16:creationId xmlns:a16="http://schemas.microsoft.com/office/drawing/2014/main" id="{CEDE0890-CAF7-4A81-BD99-C2E5E86697C2}"/>
                    </a:ext>
                  </a:extLst>
                </p:cNvPr>
                <p:cNvPicPr/>
                <p:nvPr/>
              </p:nvPicPr>
              <p:blipFill>
                <a:blip r:embed="rId190"/>
                <a:stretch>
                  <a:fillRect/>
                </a:stretch>
              </p:blipFill>
              <p:spPr>
                <a:xfrm>
                  <a:off x="7329109" y="3716869"/>
                  <a:ext cx="43560" cy="146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91">
              <p14:nvContentPartPr>
                <p14:cNvPr id="130" name="Freihand 129">
                  <a:extLst>
                    <a:ext uri="{FF2B5EF4-FFF2-40B4-BE49-F238E27FC236}">
                      <a16:creationId xmlns:a16="http://schemas.microsoft.com/office/drawing/2014/main" id="{CD98C6D1-B5FD-4855-B942-C052D2B7044B}"/>
                    </a:ext>
                  </a:extLst>
                </p14:cNvPr>
                <p14:cNvContentPartPr/>
                <p14:nvPr/>
              </p14:nvContentPartPr>
              <p14:xfrm>
                <a:off x="1853509" y="4502029"/>
                <a:ext cx="30960" cy="259200"/>
              </p14:xfrm>
            </p:contentPart>
          </mc:Choice>
          <mc:Fallback>
            <p:pic>
              <p:nvPicPr>
                <p:cNvPr id="130" name="Freihand 129">
                  <a:extLst>
                    <a:ext uri="{FF2B5EF4-FFF2-40B4-BE49-F238E27FC236}">
                      <a16:creationId xmlns:a16="http://schemas.microsoft.com/office/drawing/2014/main" id="{CD98C6D1-B5FD-4855-B942-C052D2B7044B}"/>
                    </a:ext>
                  </a:extLst>
                </p:cNvPr>
                <p:cNvPicPr/>
                <p:nvPr/>
              </p:nvPicPr>
              <p:blipFill>
                <a:blip r:embed="rId192"/>
                <a:stretch>
                  <a:fillRect/>
                </a:stretch>
              </p:blipFill>
              <p:spPr>
                <a:xfrm>
                  <a:off x="1844869" y="4493029"/>
                  <a:ext cx="48600" cy="276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93">
              <p14:nvContentPartPr>
                <p14:cNvPr id="131" name="Freihand 130">
                  <a:extLst>
                    <a:ext uri="{FF2B5EF4-FFF2-40B4-BE49-F238E27FC236}">
                      <a16:creationId xmlns:a16="http://schemas.microsoft.com/office/drawing/2014/main" id="{9E2F1B01-EA30-4B60-A7F9-26537631977F}"/>
                    </a:ext>
                  </a:extLst>
                </p14:cNvPr>
                <p14:cNvContentPartPr/>
                <p14:nvPr/>
              </p14:nvContentPartPr>
              <p14:xfrm>
                <a:off x="1810669" y="4471789"/>
                <a:ext cx="395640" cy="244440"/>
              </p14:xfrm>
            </p:contentPart>
          </mc:Choice>
          <mc:Fallback>
            <p:pic>
              <p:nvPicPr>
                <p:cNvPr id="131" name="Freihand 130">
                  <a:extLst>
                    <a:ext uri="{FF2B5EF4-FFF2-40B4-BE49-F238E27FC236}">
                      <a16:creationId xmlns:a16="http://schemas.microsoft.com/office/drawing/2014/main" id="{9E2F1B01-EA30-4B60-A7F9-26537631977F}"/>
                    </a:ext>
                  </a:extLst>
                </p:cNvPr>
                <p:cNvPicPr/>
                <p:nvPr/>
              </p:nvPicPr>
              <p:blipFill>
                <a:blip r:embed="rId194"/>
                <a:stretch>
                  <a:fillRect/>
                </a:stretch>
              </p:blipFill>
              <p:spPr>
                <a:xfrm>
                  <a:off x="1802029" y="4463149"/>
                  <a:ext cx="413280" cy="262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95">
              <p14:nvContentPartPr>
                <p14:cNvPr id="132" name="Freihand 131">
                  <a:extLst>
                    <a:ext uri="{FF2B5EF4-FFF2-40B4-BE49-F238E27FC236}">
                      <a16:creationId xmlns:a16="http://schemas.microsoft.com/office/drawing/2014/main" id="{E1156D62-D9C9-4AA6-939D-E8C16CE8574B}"/>
                    </a:ext>
                  </a:extLst>
                </p14:cNvPr>
                <p14:cNvContentPartPr/>
                <p14:nvPr/>
              </p14:nvContentPartPr>
              <p14:xfrm>
                <a:off x="2256349" y="4464589"/>
                <a:ext cx="241920" cy="198360"/>
              </p14:xfrm>
            </p:contentPart>
          </mc:Choice>
          <mc:Fallback>
            <p:pic>
              <p:nvPicPr>
                <p:cNvPr id="132" name="Freihand 131">
                  <a:extLst>
                    <a:ext uri="{FF2B5EF4-FFF2-40B4-BE49-F238E27FC236}">
                      <a16:creationId xmlns:a16="http://schemas.microsoft.com/office/drawing/2014/main" id="{E1156D62-D9C9-4AA6-939D-E8C16CE8574B}"/>
                    </a:ext>
                  </a:extLst>
                </p:cNvPr>
                <p:cNvPicPr/>
                <p:nvPr/>
              </p:nvPicPr>
              <p:blipFill>
                <a:blip r:embed="rId196"/>
                <a:stretch>
                  <a:fillRect/>
                </a:stretch>
              </p:blipFill>
              <p:spPr>
                <a:xfrm>
                  <a:off x="2247709" y="4455949"/>
                  <a:ext cx="259560" cy="216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97">
              <p14:nvContentPartPr>
                <p14:cNvPr id="133" name="Freihand 132">
                  <a:extLst>
                    <a:ext uri="{FF2B5EF4-FFF2-40B4-BE49-F238E27FC236}">
                      <a16:creationId xmlns:a16="http://schemas.microsoft.com/office/drawing/2014/main" id="{F2BF04F7-11F0-4EDC-B353-E87B17CC46E9}"/>
                    </a:ext>
                  </a:extLst>
                </p14:cNvPr>
                <p14:cNvContentPartPr/>
                <p14:nvPr/>
              </p14:nvContentPartPr>
              <p14:xfrm>
                <a:off x="2514469" y="4438309"/>
                <a:ext cx="217080" cy="210240"/>
              </p14:xfrm>
            </p:contentPart>
          </mc:Choice>
          <mc:Fallback>
            <p:pic>
              <p:nvPicPr>
                <p:cNvPr id="133" name="Freihand 132">
                  <a:extLst>
                    <a:ext uri="{FF2B5EF4-FFF2-40B4-BE49-F238E27FC236}">
                      <a16:creationId xmlns:a16="http://schemas.microsoft.com/office/drawing/2014/main" id="{F2BF04F7-11F0-4EDC-B353-E87B17CC46E9}"/>
                    </a:ext>
                  </a:extLst>
                </p:cNvPr>
                <p:cNvPicPr/>
                <p:nvPr/>
              </p:nvPicPr>
              <p:blipFill>
                <a:blip r:embed="rId198"/>
                <a:stretch>
                  <a:fillRect/>
                </a:stretch>
              </p:blipFill>
              <p:spPr>
                <a:xfrm>
                  <a:off x="2505469" y="4429309"/>
                  <a:ext cx="234720" cy="227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99">
              <p14:nvContentPartPr>
                <p14:cNvPr id="134" name="Freihand 133">
                  <a:extLst>
                    <a:ext uri="{FF2B5EF4-FFF2-40B4-BE49-F238E27FC236}">
                      <a16:creationId xmlns:a16="http://schemas.microsoft.com/office/drawing/2014/main" id="{8787F698-57ED-4D56-924A-6E9EAE2C6DE7}"/>
                    </a:ext>
                  </a:extLst>
                </p14:cNvPr>
                <p14:cNvContentPartPr/>
                <p14:nvPr/>
              </p14:nvContentPartPr>
              <p14:xfrm>
                <a:off x="2832709" y="4515349"/>
                <a:ext cx="309960" cy="113400"/>
              </p14:xfrm>
            </p:contentPart>
          </mc:Choice>
          <mc:Fallback>
            <p:pic>
              <p:nvPicPr>
                <p:cNvPr id="134" name="Freihand 133">
                  <a:extLst>
                    <a:ext uri="{FF2B5EF4-FFF2-40B4-BE49-F238E27FC236}">
                      <a16:creationId xmlns:a16="http://schemas.microsoft.com/office/drawing/2014/main" id="{8787F698-57ED-4D56-924A-6E9EAE2C6DE7}"/>
                    </a:ext>
                  </a:extLst>
                </p:cNvPr>
                <p:cNvPicPr/>
                <p:nvPr/>
              </p:nvPicPr>
              <p:blipFill>
                <a:blip r:embed="rId200"/>
                <a:stretch>
                  <a:fillRect/>
                </a:stretch>
              </p:blipFill>
              <p:spPr>
                <a:xfrm>
                  <a:off x="2824069" y="4506349"/>
                  <a:ext cx="327600" cy="131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01">
              <p14:nvContentPartPr>
                <p14:cNvPr id="135" name="Freihand 134">
                  <a:extLst>
                    <a:ext uri="{FF2B5EF4-FFF2-40B4-BE49-F238E27FC236}">
                      <a16:creationId xmlns:a16="http://schemas.microsoft.com/office/drawing/2014/main" id="{C33CDFD1-4A1C-4163-B76C-E349D4648D5A}"/>
                    </a:ext>
                  </a:extLst>
                </p14:cNvPr>
                <p14:cNvContentPartPr/>
                <p14:nvPr/>
              </p14:nvContentPartPr>
              <p14:xfrm>
                <a:off x="3163189" y="4495189"/>
                <a:ext cx="142200" cy="134280"/>
              </p14:xfrm>
            </p:contentPart>
          </mc:Choice>
          <mc:Fallback>
            <p:pic>
              <p:nvPicPr>
                <p:cNvPr id="135" name="Freihand 134">
                  <a:extLst>
                    <a:ext uri="{FF2B5EF4-FFF2-40B4-BE49-F238E27FC236}">
                      <a16:creationId xmlns:a16="http://schemas.microsoft.com/office/drawing/2014/main" id="{C33CDFD1-4A1C-4163-B76C-E349D4648D5A}"/>
                    </a:ext>
                  </a:extLst>
                </p:cNvPr>
                <p:cNvPicPr/>
                <p:nvPr/>
              </p:nvPicPr>
              <p:blipFill>
                <a:blip r:embed="rId202"/>
                <a:stretch>
                  <a:fillRect/>
                </a:stretch>
              </p:blipFill>
              <p:spPr>
                <a:xfrm>
                  <a:off x="3154549" y="4486189"/>
                  <a:ext cx="159840" cy="151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03">
              <p14:nvContentPartPr>
                <p14:cNvPr id="136" name="Freihand 135">
                  <a:extLst>
                    <a:ext uri="{FF2B5EF4-FFF2-40B4-BE49-F238E27FC236}">
                      <a16:creationId xmlns:a16="http://schemas.microsoft.com/office/drawing/2014/main" id="{995A80DC-C461-4AF4-A5F8-5F9F8795A6C5}"/>
                    </a:ext>
                  </a:extLst>
                </p14:cNvPr>
                <p14:cNvContentPartPr/>
                <p14:nvPr/>
              </p14:nvContentPartPr>
              <p14:xfrm>
                <a:off x="3375949" y="4367029"/>
                <a:ext cx="175320" cy="253440"/>
              </p14:xfrm>
            </p:contentPart>
          </mc:Choice>
          <mc:Fallback>
            <p:pic>
              <p:nvPicPr>
                <p:cNvPr id="136" name="Freihand 135">
                  <a:extLst>
                    <a:ext uri="{FF2B5EF4-FFF2-40B4-BE49-F238E27FC236}">
                      <a16:creationId xmlns:a16="http://schemas.microsoft.com/office/drawing/2014/main" id="{995A80DC-C461-4AF4-A5F8-5F9F8795A6C5}"/>
                    </a:ext>
                  </a:extLst>
                </p:cNvPr>
                <p:cNvPicPr/>
                <p:nvPr/>
              </p:nvPicPr>
              <p:blipFill>
                <a:blip r:embed="rId204"/>
                <a:stretch>
                  <a:fillRect/>
                </a:stretch>
              </p:blipFill>
              <p:spPr>
                <a:xfrm>
                  <a:off x="3367309" y="4358029"/>
                  <a:ext cx="192960" cy="271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05">
              <p14:nvContentPartPr>
                <p14:cNvPr id="137" name="Freihand 136">
                  <a:extLst>
                    <a:ext uri="{FF2B5EF4-FFF2-40B4-BE49-F238E27FC236}">
                      <a16:creationId xmlns:a16="http://schemas.microsoft.com/office/drawing/2014/main" id="{1C0F8A54-EF42-4729-9B51-7251C9862A6F}"/>
                    </a:ext>
                  </a:extLst>
                </p14:cNvPr>
                <p14:cNvContentPartPr/>
                <p14:nvPr/>
              </p14:nvContentPartPr>
              <p14:xfrm>
                <a:off x="3634069" y="4534789"/>
                <a:ext cx="28080" cy="69840"/>
              </p14:xfrm>
            </p:contentPart>
          </mc:Choice>
          <mc:Fallback>
            <p:pic>
              <p:nvPicPr>
                <p:cNvPr id="137" name="Freihand 136">
                  <a:extLst>
                    <a:ext uri="{FF2B5EF4-FFF2-40B4-BE49-F238E27FC236}">
                      <a16:creationId xmlns:a16="http://schemas.microsoft.com/office/drawing/2014/main" id="{1C0F8A54-EF42-4729-9B51-7251C9862A6F}"/>
                    </a:ext>
                  </a:extLst>
                </p:cNvPr>
                <p:cNvPicPr/>
                <p:nvPr/>
              </p:nvPicPr>
              <p:blipFill>
                <a:blip r:embed="rId206"/>
                <a:stretch>
                  <a:fillRect/>
                </a:stretch>
              </p:blipFill>
              <p:spPr>
                <a:xfrm>
                  <a:off x="3625429" y="4525789"/>
                  <a:ext cx="45720" cy="87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07">
              <p14:nvContentPartPr>
                <p14:cNvPr id="138" name="Freihand 137">
                  <a:extLst>
                    <a:ext uri="{FF2B5EF4-FFF2-40B4-BE49-F238E27FC236}">
                      <a16:creationId xmlns:a16="http://schemas.microsoft.com/office/drawing/2014/main" id="{42D52C87-37B3-4F38-8F46-DAD650CC5EAE}"/>
                    </a:ext>
                  </a:extLst>
                </p14:cNvPr>
                <p14:cNvContentPartPr/>
                <p14:nvPr/>
              </p14:nvContentPartPr>
              <p14:xfrm>
                <a:off x="3704269" y="4285669"/>
                <a:ext cx="109800" cy="319680"/>
              </p14:xfrm>
            </p:contentPart>
          </mc:Choice>
          <mc:Fallback>
            <p:pic>
              <p:nvPicPr>
                <p:cNvPr id="138" name="Freihand 137">
                  <a:extLst>
                    <a:ext uri="{FF2B5EF4-FFF2-40B4-BE49-F238E27FC236}">
                      <a16:creationId xmlns:a16="http://schemas.microsoft.com/office/drawing/2014/main" id="{42D52C87-37B3-4F38-8F46-DAD650CC5EAE}"/>
                    </a:ext>
                  </a:extLst>
                </p:cNvPr>
                <p:cNvPicPr/>
                <p:nvPr/>
              </p:nvPicPr>
              <p:blipFill>
                <a:blip r:embed="rId208"/>
                <a:stretch>
                  <a:fillRect/>
                </a:stretch>
              </p:blipFill>
              <p:spPr>
                <a:xfrm>
                  <a:off x="3695629" y="4276669"/>
                  <a:ext cx="127440" cy="337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09">
              <p14:nvContentPartPr>
                <p14:cNvPr id="139" name="Freihand 138">
                  <a:extLst>
                    <a:ext uri="{FF2B5EF4-FFF2-40B4-BE49-F238E27FC236}">
                      <a16:creationId xmlns:a16="http://schemas.microsoft.com/office/drawing/2014/main" id="{A8BFE1A6-679F-4DA2-8B47-ED2B800D7632}"/>
                    </a:ext>
                  </a:extLst>
                </p14:cNvPr>
                <p14:cNvContentPartPr/>
                <p14:nvPr/>
              </p14:nvContentPartPr>
              <p14:xfrm>
                <a:off x="3895429" y="4342189"/>
                <a:ext cx="143280" cy="276840"/>
              </p14:xfrm>
            </p:contentPart>
          </mc:Choice>
          <mc:Fallback>
            <p:pic>
              <p:nvPicPr>
                <p:cNvPr id="139" name="Freihand 138">
                  <a:extLst>
                    <a:ext uri="{FF2B5EF4-FFF2-40B4-BE49-F238E27FC236}">
                      <a16:creationId xmlns:a16="http://schemas.microsoft.com/office/drawing/2014/main" id="{A8BFE1A6-679F-4DA2-8B47-ED2B800D7632}"/>
                    </a:ext>
                  </a:extLst>
                </p:cNvPr>
                <p:cNvPicPr/>
                <p:nvPr/>
              </p:nvPicPr>
              <p:blipFill>
                <a:blip r:embed="rId210"/>
                <a:stretch>
                  <a:fillRect/>
                </a:stretch>
              </p:blipFill>
              <p:spPr>
                <a:xfrm>
                  <a:off x="3886429" y="4333549"/>
                  <a:ext cx="160920" cy="294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11">
              <p14:nvContentPartPr>
                <p14:cNvPr id="140" name="Freihand 139">
                  <a:extLst>
                    <a:ext uri="{FF2B5EF4-FFF2-40B4-BE49-F238E27FC236}">
                      <a16:creationId xmlns:a16="http://schemas.microsoft.com/office/drawing/2014/main" id="{D3A07544-51CB-48FE-9F51-A667426E2BE7}"/>
                    </a:ext>
                  </a:extLst>
                </p14:cNvPr>
                <p14:cNvContentPartPr/>
                <p14:nvPr/>
              </p14:nvContentPartPr>
              <p14:xfrm>
                <a:off x="4068589" y="4482229"/>
                <a:ext cx="274680" cy="124200"/>
              </p14:xfrm>
            </p:contentPart>
          </mc:Choice>
          <mc:Fallback>
            <p:pic>
              <p:nvPicPr>
                <p:cNvPr id="140" name="Freihand 139">
                  <a:extLst>
                    <a:ext uri="{FF2B5EF4-FFF2-40B4-BE49-F238E27FC236}">
                      <a16:creationId xmlns:a16="http://schemas.microsoft.com/office/drawing/2014/main" id="{D3A07544-51CB-48FE-9F51-A667426E2BE7}"/>
                    </a:ext>
                  </a:extLst>
                </p:cNvPr>
                <p:cNvPicPr/>
                <p:nvPr/>
              </p:nvPicPr>
              <p:blipFill>
                <a:blip r:embed="rId212"/>
                <a:stretch>
                  <a:fillRect/>
                </a:stretch>
              </p:blipFill>
              <p:spPr>
                <a:xfrm>
                  <a:off x="4059949" y="4473229"/>
                  <a:ext cx="292320" cy="141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13">
              <p14:nvContentPartPr>
                <p14:cNvPr id="141" name="Freihand 140">
                  <a:extLst>
                    <a:ext uri="{FF2B5EF4-FFF2-40B4-BE49-F238E27FC236}">
                      <a16:creationId xmlns:a16="http://schemas.microsoft.com/office/drawing/2014/main" id="{B7B5CAB9-A9B4-4012-ABBD-FDF2F505678A}"/>
                    </a:ext>
                  </a:extLst>
                </p14:cNvPr>
                <p14:cNvContentPartPr/>
                <p14:nvPr/>
              </p14:nvContentPartPr>
              <p14:xfrm>
                <a:off x="4341469" y="4516789"/>
                <a:ext cx="124920" cy="306000"/>
              </p14:xfrm>
            </p:contentPart>
          </mc:Choice>
          <mc:Fallback>
            <p:pic>
              <p:nvPicPr>
                <p:cNvPr id="141" name="Freihand 140">
                  <a:extLst>
                    <a:ext uri="{FF2B5EF4-FFF2-40B4-BE49-F238E27FC236}">
                      <a16:creationId xmlns:a16="http://schemas.microsoft.com/office/drawing/2014/main" id="{B7B5CAB9-A9B4-4012-ABBD-FDF2F505678A}"/>
                    </a:ext>
                  </a:extLst>
                </p:cNvPr>
                <p:cNvPicPr/>
                <p:nvPr/>
              </p:nvPicPr>
              <p:blipFill>
                <a:blip r:embed="rId214"/>
                <a:stretch>
                  <a:fillRect/>
                </a:stretch>
              </p:blipFill>
              <p:spPr>
                <a:xfrm>
                  <a:off x="4332469" y="4507789"/>
                  <a:ext cx="142560" cy="323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15">
              <p14:nvContentPartPr>
                <p14:cNvPr id="144" name="Freihand 143">
                  <a:extLst>
                    <a:ext uri="{FF2B5EF4-FFF2-40B4-BE49-F238E27FC236}">
                      <a16:creationId xmlns:a16="http://schemas.microsoft.com/office/drawing/2014/main" id="{6EC283E2-E571-4E43-8748-BA2BC2161D80}"/>
                    </a:ext>
                  </a:extLst>
                </p14:cNvPr>
                <p14:cNvContentPartPr/>
                <p14:nvPr/>
              </p14:nvContentPartPr>
              <p14:xfrm>
                <a:off x="4881469" y="4445509"/>
                <a:ext cx="333000" cy="150840"/>
              </p14:xfrm>
            </p:contentPart>
          </mc:Choice>
          <mc:Fallback>
            <p:pic>
              <p:nvPicPr>
                <p:cNvPr id="144" name="Freihand 143">
                  <a:extLst>
                    <a:ext uri="{FF2B5EF4-FFF2-40B4-BE49-F238E27FC236}">
                      <a16:creationId xmlns:a16="http://schemas.microsoft.com/office/drawing/2014/main" id="{6EC283E2-E571-4E43-8748-BA2BC2161D80}"/>
                    </a:ext>
                  </a:extLst>
                </p:cNvPr>
                <p:cNvPicPr/>
                <p:nvPr/>
              </p:nvPicPr>
              <p:blipFill>
                <a:blip r:embed="rId216"/>
                <a:stretch>
                  <a:fillRect/>
                </a:stretch>
              </p:blipFill>
              <p:spPr>
                <a:xfrm>
                  <a:off x="4872829" y="4436869"/>
                  <a:ext cx="350640" cy="168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17">
              <p14:nvContentPartPr>
                <p14:cNvPr id="145" name="Freihand 144">
                  <a:extLst>
                    <a:ext uri="{FF2B5EF4-FFF2-40B4-BE49-F238E27FC236}">
                      <a16:creationId xmlns:a16="http://schemas.microsoft.com/office/drawing/2014/main" id="{3F76CA06-C81A-4680-BE7C-E5482EF01800}"/>
                    </a:ext>
                  </a:extLst>
                </p14:cNvPr>
                <p14:cNvContentPartPr/>
                <p14:nvPr/>
              </p14:nvContentPartPr>
              <p14:xfrm>
                <a:off x="5663029" y="4403389"/>
                <a:ext cx="182160" cy="234360"/>
              </p14:xfrm>
            </p:contentPart>
          </mc:Choice>
          <mc:Fallback>
            <p:pic>
              <p:nvPicPr>
                <p:cNvPr id="145" name="Freihand 144">
                  <a:extLst>
                    <a:ext uri="{FF2B5EF4-FFF2-40B4-BE49-F238E27FC236}">
                      <a16:creationId xmlns:a16="http://schemas.microsoft.com/office/drawing/2014/main" id="{3F76CA06-C81A-4680-BE7C-E5482EF01800}"/>
                    </a:ext>
                  </a:extLst>
                </p:cNvPr>
                <p:cNvPicPr/>
                <p:nvPr/>
              </p:nvPicPr>
              <p:blipFill>
                <a:blip r:embed="rId218"/>
                <a:stretch>
                  <a:fillRect/>
                </a:stretch>
              </p:blipFill>
              <p:spPr>
                <a:xfrm>
                  <a:off x="5654389" y="4394389"/>
                  <a:ext cx="199800" cy="252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19">
              <p14:nvContentPartPr>
                <p14:cNvPr id="146" name="Freihand 145">
                  <a:extLst>
                    <a:ext uri="{FF2B5EF4-FFF2-40B4-BE49-F238E27FC236}">
                      <a16:creationId xmlns:a16="http://schemas.microsoft.com/office/drawing/2014/main" id="{D36AA1BC-A0C6-497F-B647-077BCDF74383}"/>
                    </a:ext>
                  </a:extLst>
                </p14:cNvPr>
                <p14:cNvContentPartPr/>
                <p14:nvPr/>
              </p14:nvContentPartPr>
              <p14:xfrm>
                <a:off x="5908549" y="4396549"/>
                <a:ext cx="194400" cy="204840"/>
              </p14:xfrm>
            </p:contentPart>
          </mc:Choice>
          <mc:Fallback>
            <p:pic>
              <p:nvPicPr>
                <p:cNvPr id="146" name="Freihand 145">
                  <a:extLst>
                    <a:ext uri="{FF2B5EF4-FFF2-40B4-BE49-F238E27FC236}">
                      <a16:creationId xmlns:a16="http://schemas.microsoft.com/office/drawing/2014/main" id="{D36AA1BC-A0C6-497F-B647-077BCDF74383}"/>
                    </a:ext>
                  </a:extLst>
                </p:cNvPr>
                <p:cNvPicPr/>
                <p:nvPr/>
              </p:nvPicPr>
              <p:blipFill>
                <a:blip r:embed="rId220"/>
                <a:stretch>
                  <a:fillRect/>
                </a:stretch>
              </p:blipFill>
              <p:spPr>
                <a:xfrm>
                  <a:off x="5899909" y="4387549"/>
                  <a:ext cx="212040" cy="222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21">
              <p14:nvContentPartPr>
                <p14:cNvPr id="147" name="Freihand 146">
                  <a:extLst>
                    <a:ext uri="{FF2B5EF4-FFF2-40B4-BE49-F238E27FC236}">
                      <a16:creationId xmlns:a16="http://schemas.microsoft.com/office/drawing/2014/main" id="{D2888AB1-DD1B-4E30-8020-711F44154903}"/>
                    </a:ext>
                  </a:extLst>
                </p14:cNvPr>
                <p14:cNvContentPartPr/>
                <p14:nvPr/>
              </p14:nvContentPartPr>
              <p14:xfrm>
                <a:off x="6166669" y="4494469"/>
                <a:ext cx="108720" cy="29160"/>
              </p14:xfrm>
            </p:contentPart>
          </mc:Choice>
          <mc:Fallback>
            <p:pic>
              <p:nvPicPr>
                <p:cNvPr id="147" name="Freihand 146">
                  <a:extLst>
                    <a:ext uri="{FF2B5EF4-FFF2-40B4-BE49-F238E27FC236}">
                      <a16:creationId xmlns:a16="http://schemas.microsoft.com/office/drawing/2014/main" id="{D2888AB1-DD1B-4E30-8020-711F44154903}"/>
                    </a:ext>
                  </a:extLst>
                </p:cNvPr>
                <p:cNvPicPr/>
                <p:nvPr/>
              </p:nvPicPr>
              <p:blipFill>
                <a:blip r:embed="rId222"/>
                <a:stretch>
                  <a:fillRect/>
                </a:stretch>
              </p:blipFill>
              <p:spPr>
                <a:xfrm>
                  <a:off x="6157669" y="4485829"/>
                  <a:ext cx="126360" cy="46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23">
              <p14:nvContentPartPr>
                <p14:cNvPr id="148" name="Freihand 147">
                  <a:extLst>
                    <a:ext uri="{FF2B5EF4-FFF2-40B4-BE49-F238E27FC236}">
                      <a16:creationId xmlns:a16="http://schemas.microsoft.com/office/drawing/2014/main" id="{E45A308B-2FA2-4FC7-B330-332D629D935A}"/>
                    </a:ext>
                  </a:extLst>
                </p14:cNvPr>
                <p14:cNvContentPartPr/>
                <p14:nvPr/>
              </p14:nvContentPartPr>
              <p14:xfrm>
                <a:off x="6438469" y="4359469"/>
                <a:ext cx="187560" cy="216000"/>
              </p14:xfrm>
            </p:contentPart>
          </mc:Choice>
          <mc:Fallback>
            <p:pic>
              <p:nvPicPr>
                <p:cNvPr id="148" name="Freihand 147">
                  <a:extLst>
                    <a:ext uri="{FF2B5EF4-FFF2-40B4-BE49-F238E27FC236}">
                      <a16:creationId xmlns:a16="http://schemas.microsoft.com/office/drawing/2014/main" id="{E45A308B-2FA2-4FC7-B330-332D629D935A}"/>
                    </a:ext>
                  </a:extLst>
                </p:cNvPr>
                <p:cNvPicPr/>
                <p:nvPr/>
              </p:nvPicPr>
              <p:blipFill>
                <a:blip r:embed="rId224"/>
                <a:stretch>
                  <a:fillRect/>
                </a:stretch>
              </p:blipFill>
              <p:spPr>
                <a:xfrm>
                  <a:off x="6429829" y="4350469"/>
                  <a:ext cx="205200" cy="233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25">
              <p14:nvContentPartPr>
                <p14:cNvPr id="149" name="Freihand 148">
                  <a:extLst>
                    <a:ext uri="{FF2B5EF4-FFF2-40B4-BE49-F238E27FC236}">
                      <a16:creationId xmlns:a16="http://schemas.microsoft.com/office/drawing/2014/main" id="{8EFDD364-9B24-418E-A8B1-FDBF5E7C360C}"/>
                    </a:ext>
                  </a:extLst>
                </p14:cNvPr>
                <p14:cNvContentPartPr/>
                <p14:nvPr/>
              </p14:nvContentPartPr>
              <p14:xfrm>
                <a:off x="6545749" y="4446229"/>
                <a:ext cx="601560" cy="156960"/>
              </p14:xfrm>
            </p:contentPart>
          </mc:Choice>
          <mc:Fallback>
            <p:pic>
              <p:nvPicPr>
                <p:cNvPr id="149" name="Freihand 148">
                  <a:extLst>
                    <a:ext uri="{FF2B5EF4-FFF2-40B4-BE49-F238E27FC236}">
                      <a16:creationId xmlns:a16="http://schemas.microsoft.com/office/drawing/2014/main" id="{8EFDD364-9B24-418E-A8B1-FDBF5E7C360C}"/>
                    </a:ext>
                  </a:extLst>
                </p:cNvPr>
                <p:cNvPicPr/>
                <p:nvPr/>
              </p:nvPicPr>
              <p:blipFill>
                <a:blip r:embed="rId226"/>
                <a:stretch>
                  <a:fillRect/>
                </a:stretch>
              </p:blipFill>
              <p:spPr>
                <a:xfrm>
                  <a:off x="6537109" y="4437229"/>
                  <a:ext cx="619200" cy="174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27">
              <p14:nvContentPartPr>
                <p14:cNvPr id="150" name="Freihand 149">
                  <a:extLst>
                    <a:ext uri="{FF2B5EF4-FFF2-40B4-BE49-F238E27FC236}">
                      <a16:creationId xmlns:a16="http://schemas.microsoft.com/office/drawing/2014/main" id="{17DB5772-129B-4D51-BC56-497FB187DA91}"/>
                    </a:ext>
                  </a:extLst>
                </p14:cNvPr>
                <p14:cNvContentPartPr/>
                <p14:nvPr/>
              </p14:nvContentPartPr>
              <p14:xfrm>
                <a:off x="7421269" y="4376389"/>
                <a:ext cx="132120" cy="203400"/>
              </p14:xfrm>
            </p:contentPart>
          </mc:Choice>
          <mc:Fallback>
            <p:pic>
              <p:nvPicPr>
                <p:cNvPr id="150" name="Freihand 149">
                  <a:extLst>
                    <a:ext uri="{FF2B5EF4-FFF2-40B4-BE49-F238E27FC236}">
                      <a16:creationId xmlns:a16="http://schemas.microsoft.com/office/drawing/2014/main" id="{17DB5772-129B-4D51-BC56-497FB187DA91}"/>
                    </a:ext>
                  </a:extLst>
                </p:cNvPr>
                <p:cNvPicPr/>
                <p:nvPr/>
              </p:nvPicPr>
              <p:blipFill>
                <a:blip r:embed="rId228"/>
                <a:stretch>
                  <a:fillRect/>
                </a:stretch>
              </p:blipFill>
              <p:spPr>
                <a:xfrm>
                  <a:off x="7412269" y="4367389"/>
                  <a:ext cx="149760" cy="221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29">
              <p14:nvContentPartPr>
                <p14:cNvPr id="151" name="Freihand 150">
                  <a:extLst>
                    <a:ext uri="{FF2B5EF4-FFF2-40B4-BE49-F238E27FC236}">
                      <a16:creationId xmlns:a16="http://schemas.microsoft.com/office/drawing/2014/main" id="{DE27AE91-FDAB-42DE-8A46-B0FF6B5D36F3}"/>
                    </a:ext>
                  </a:extLst>
                </p14:cNvPr>
                <p14:cNvContentPartPr/>
                <p14:nvPr/>
              </p14:nvContentPartPr>
              <p14:xfrm>
                <a:off x="7636909" y="4439389"/>
                <a:ext cx="225720" cy="136440"/>
              </p14:xfrm>
            </p:contentPart>
          </mc:Choice>
          <mc:Fallback>
            <p:pic>
              <p:nvPicPr>
                <p:cNvPr id="151" name="Freihand 150">
                  <a:extLst>
                    <a:ext uri="{FF2B5EF4-FFF2-40B4-BE49-F238E27FC236}">
                      <a16:creationId xmlns:a16="http://schemas.microsoft.com/office/drawing/2014/main" id="{DE27AE91-FDAB-42DE-8A46-B0FF6B5D36F3}"/>
                    </a:ext>
                  </a:extLst>
                </p:cNvPr>
                <p:cNvPicPr/>
                <p:nvPr/>
              </p:nvPicPr>
              <p:blipFill>
                <a:blip r:embed="rId230"/>
                <a:stretch>
                  <a:fillRect/>
                </a:stretch>
              </p:blipFill>
              <p:spPr>
                <a:xfrm>
                  <a:off x="7627909" y="4430749"/>
                  <a:ext cx="243360" cy="154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31">
              <p14:nvContentPartPr>
                <p14:cNvPr id="152" name="Freihand 151">
                  <a:extLst>
                    <a:ext uri="{FF2B5EF4-FFF2-40B4-BE49-F238E27FC236}">
                      <a16:creationId xmlns:a16="http://schemas.microsoft.com/office/drawing/2014/main" id="{4F99B3F3-69DD-4B56-A0AA-8B89B92543BB}"/>
                    </a:ext>
                  </a:extLst>
                </p14:cNvPr>
                <p14:cNvContentPartPr/>
                <p14:nvPr/>
              </p14:nvContentPartPr>
              <p14:xfrm>
                <a:off x="7848229" y="4333909"/>
                <a:ext cx="18360" cy="27360"/>
              </p14:xfrm>
            </p:contentPart>
          </mc:Choice>
          <mc:Fallback>
            <p:pic>
              <p:nvPicPr>
                <p:cNvPr id="152" name="Freihand 151">
                  <a:extLst>
                    <a:ext uri="{FF2B5EF4-FFF2-40B4-BE49-F238E27FC236}">
                      <a16:creationId xmlns:a16="http://schemas.microsoft.com/office/drawing/2014/main" id="{4F99B3F3-69DD-4B56-A0AA-8B89B92543BB}"/>
                    </a:ext>
                  </a:extLst>
                </p:cNvPr>
                <p:cNvPicPr/>
                <p:nvPr/>
              </p:nvPicPr>
              <p:blipFill>
                <a:blip r:embed="rId232"/>
                <a:stretch>
                  <a:fillRect/>
                </a:stretch>
              </p:blipFill>
              <p:spPr>
                <a:xfrm>
                  <a:off x="7839589" y="4325269"/>
                  <a:ext cx="36000" cy="45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33">
              <p14:nvContentPartPr>
                <p14:cNvPr id="153" name="Freihand 152">
                  <a:extLst>
                    <a:ext uri="{FF2B5EF4-FFF2-40B4-BE49-F238E27FC236}">
                      <a16:creationId xmlns:a16="http://schemas.microsoft.com/office/drawing/2014/main" id="{C709A927-CCBD-4D88-AB41-CD32A0F0B004}"/>
                    </a:ext>
                  </a:extLst>
                </p14:cNvPr>
                <p14:cNvContentPartPr/>
                <p14:nvPr/>
              </p14:nvContentPartPr>
              <p14:xfrm>
                <a:off x="1868629" y="5050669"/>
                <a:ext cx="163800" cy="183960"/>
              </p14:xfrm>
            </p:contentPart>
          </mc:Choice>
          <mc:Fallback>
            <p:pic>
              <p:nvPicPr>
                <p:cNvPr id="153" name="Freihand 152">
                  <a:extLst>
                    <a:ext uri="{FF2B5EF4-FFF2-40B4-BE49-F238E27FC236}">
                      <a16:creationId xmlns:a16="http://schemas.microsoft.com/office/drawing/2014/main" id="{C709A927-CCBD-4D88-AB41-CD32A0F0B004}"/>
                    </a:ext>
                  </a:extLst>
                </p:cNvPr>
                <p:cNvPicPr/>
                <p:nvPr/>
              </p:nvPicPr>
              <p:blipFill>
                <a:blip r:embed="rId234"/>
                <a:stretch>
                  <a:fillRect/>
                </a:stretch>
              </p:blipFill>
              <p:spPr>
                <a:xfrm>
                  <a:off x="1859629" y="5041669"/>
                  <a:ext cx="181440" cy="201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35">
              <p14:nvContentPartPr>
                <p14:cNvPr id="154" name="Freihand 153">
                  <a:extLst>
                    <a:ext uri="{FF2B5EF4-FFF2-40B4-BE49-F238E27FC236}">
                      <a16:creationId xmlns:a16="http://schemas.microsoft.com/office/drawing/2014/main" id="{232BC442-5B4A-4BC5-9E03-D797A42A7DDD}"/>
                    </a:ext>
                  </a:extLst>
                </p14:cNvPr>
                <p14:cNvContentPartPr/>
                <p14:nvPr/>
              </p14:nvContentPartPr>
              <p14:xfrm>
                <a:off x="2097949" y="5070469"/>
                <a:ext cx="153720" cy="163800"/>
              </p14:xfrm>
            </p:contentPart>
          </mc:Choice>
          <mc:Fallback>
            <p:pic>
              <p:nvPicPr>
                <p:cNvPr id="154" name="Freihand 153">
                  <a:extLst>
                    <a:ext uri="{FF2B5EF4-FFF2-40B4-BE49-F238E27FC236}">
                      <a16:creationId xmlns:a16="http://schemas.microsoft.com/office/drawing/2014/main" id="{232BC442-5B4A-4BC5-9E03-D797A42A7DDD}"/>
                    </a:ext>
                  </a:extLst>
                </p:cNvPr>
                <p:cNvPicPr/>
                <p:nvPr/>
              </p:nvPicPr>
              <p:blipFill>
                <a:blip r:embed="rId236"/>
                <a:stretch>
                  <a:fillRect/>
                </a:stretch>
              </p:blipFill>
              <p:spPr>
                <a:xfrm>
                  <a:off x="2089309" y="5061469"/>
                  <a:ext cx="171360" cy="181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37">
              <p14:nvContentPartPr>
                <p14:cNvPr id="155" name="Freihand 154">
                  <a:extLst>
                    <a:ext uri="{FF2B5EF4-FFF2-40B4-BE49-F238E27FC236}">
                      <a16:creationId xmlns:a16="http://schemas.microsoft.com/office/drawing/2014/main" id="{EBBEA3D2-2EE1-40BC-AEA2-8E5FBE3581FF}"/>
                    </a:ext>
                  </a:extLst>
                </p14:cNvPr>
                <p14:cNvContentPartPr/>
                <p14:nvPr/>
              </p14:nvContentPartPr>
              <p14:xfrm>
                <a:off x="2468749" y="5059669"/>
                <a:ext cx="128160" cy="258120"/>
              </p14:xfrm>
            </p:contentPart>
          </mc:Choice>
          <mc:Fallback>
            <p:pic>
              <p:nvPicPr>
                <p:cNvPr id="155" name="Freihand 154">
                  <a:extLst>
                    <a:ext uri="{FF2B5EF4-FFF2-40B4-BE49-F238E27FC236}">
                      <a16:creationId xmlns:a16="http://schemas.microsoft.com/office/drawing/2014/main" id="{EBBEA3D2-2EE1-40BC-AEA2-8E5FBE3581FF}"/>
                    </a:ext>
                  </a:extLst>
                </p:cNvPr>
                <p:cNvPicPr/>
                <p:nvPr/>
              </p:nvPicPr>
              <p:blipFill>
                <a:blip r:embed="rId238"/>
                <a:stretch>
                  <a:fillRect/>
                </a:stretch>
              </p:blipFill>
              <p:spPr>
                <a:xfrm>
                  <a:off x="2459749" y="5050669"/>
                  <a:ext cx="145800" cy="275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39">
              <p14:nvContentPartPr>
                <p14:cNvPr id="156" name="Freihand 155">
                  <a:extLst>
                    <a:ext uri="{FF2B5EF4-FFF2-40B4-BE49-F238E27FC236}">
                      <a16:creationId xmlns:a16="http://schemas.microsoft.com/office/drawing/2014/main" id="{34A7F362-7070-4B77-AC90-D66E8AF0573B}"/>
                    </a:ext>
                  </a:extLst>
                </p14:cNvPr>
                <p14:cNvContentPartPr/>
                <p14:nvPr/>
              </p14:nvContentPartPr>
              <p14:xfrm>
                <a:off x="2630749" y="5066149"/>
                <a:ext cx="324000" cy="81720"/>
              </p14:xfrm>
            </p:contentPart>
          </mc:Choice>
          <mc:Fallback>
            <p:pic>
              <p:nvPicPr>
                <p:cNvPr id="156" name="Freihand 155">
                  <a:extLst>
                    <a:ext uri="{FF2B5EF4-FFF2-40B4-BE49-F238E27FC236}">
                      <a16:creationId xmlns:a16="http://schemas.microsoft.com/office/drawing/2014/main" id="{34A7F362-7070-4B77-AC90-D66E8AF0573B}"/>
                    </a:ext>
                  </a:extLst>
                </p:cNvPr>
                <p:cNvPicPr/>
                <p:nvPr/>
              </p:nvPicPr>
              <p:blipFill>
                <a:blip r:embed="rId240"/>
                <a:stretch>
                  <a:fillRect/>
                </a:stretch>
              </p:blipFill>
              <p:spPr>
                <a:xfrm>
                  <a:off x="2622109" y="5057149"/>
                  <a:ext cx="341640" cy="99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41">
              <p14:nvContentPartPr>
                <p14:cNvPr id="157" name="Freihand 156">
                  <a:extLst>
                    <a:ext uri="{FF2B5EF4-FFF2-40B4-BE49-F238E27FC236}">
                      <a16:creationId xmlns:a16="http://schemas.microsoft.com/office/drawing/2014/main" id="{1BF02496-7BC2-4E58-8D8D-86ED4B21D1DE}"/>
                    </a:ext>
                  </a:extLst>
                </p14:cNvPr>
                <p14:cNvContentPartPr/>
                <p14:nvPr/>
              </p14:nvContentPartPr>
              <p14:xfrm>
                <a:off x="3060589" y="5044189"/>
                <a:ext cx="101160" cy="107280"/>
              </p14:xfrm>
            </p:contentPart>
          </mc:Choice>
          <mc:Fallback>
            <p:pic>
              <p:nvPicPr>
                <p:cNvPr id="157" name="Freihand 156">
                  <a:extLst>
                    <a:ext uri="{FF2B5EF4-FFF2-40B4-BE49-F238E27FC236}">
                      <a16:creationId xmlns:a16="http://schemas.microsoft.com/office/drawing/2014/main" id="{1BF02496-7BC2-4E58-8D8D-86ED4B21D1DE}"/>
                    </a:ext>
                  </a:extLst>
                </p:cNvPr>
                <p:cNvPicPr/>
                <p:nvPr/>
              </p:nvPicPr>
              <p:blipFill>
                <a:blip r:embed="rId242"/>
                <a:stretch>
                  <a:fillRect/>
                </a:stretch>
              </p:blipFill>
              <p:spPr>
                <a:xfrm>
                  <a:off x="3051949" y="5035549"/>
                  <a:ext cx="118800" cy="124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43">
              <p14:nvContentPartPr>
                <p14:cNvPr id="158" name="Freihand 157">
                  <a:extLst>
                    <a:ext uri="{FF2B5EF4-FFF2-40B4-BE49-F238E27FC236}">
                      <a16:creationId xmlns:a16="http://schemas.microsoft.com/office/drawing/2014/main" id="{829CDE1C-4727-4EA8-829D-1839C9555321}"/>
                    </a:ext>
                  </a:extLst>
                </p14:cNvPr>
                <p14:cNvContentPartPr/>
                <p14:nvPr/>
              </p14:nvContentPartPr>
              <p14:xfrm>
                <a:off x="3251749" y="4904149"/>
                <a:ext cx="38520" cy="219600"/>
              </p14:xfrm>
            </p:contentPart>
          </mc:Choice>
          <mc:Fallback>
            <p:pic>
              <p:nvPicPr>
                <p:cNvPr id="158" name="Freihand 157">
                  <a:extLst>
                    <a:ext uri="{FF2B5EF4-FFF2-40B4-BE49-F238E27FC236}">
                      <a16:creationId xmlns:a16="http://schemas.microsoft.com/office/drawing/2014/main" id="{829CDE1C-4727-4EA8-829D-1839C9555321}"/>
                    </a:ext>
                  </a:extLst>
                </p:cNvPr>
                <p:cNvPicPr/>
                <p:nvPr/>
              </p:nvPicPr>
              <p:blipFill>
                <a:blip r:embed="rId244"/>
                <a:stretch>
                  <a:fillRect/>
                </a:stretch>
              </p:blipFill>
              <p:spPr>
                <a:xfrm>
                  <a:off x="3243109" y="4895509"/>
                  <a:ext cx="56160" cy="237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45">
              <p14:nvContentPartPr>
                <p14:cNvPr id="159" name="Freihand 158">
                  <a:extLst>
                    <a:ext uri="{FF2B5EF4-FFF2-40B4-BE49-F238E27FC236}">
                      <a16:creationId xmlns:a16="http://schemas.microsoft.com/office/drawing/2014/main" id="{9A545631-74C7-4D9C-B8B7-061FB227AE54}"/>
                    </a:ext>
                  </a:extLst>
                </p14:cNvPr>
                <p14:cNvContentPartPr/>
                <p14:nvPr/>
              </p14:nvContentPartPr>
              <p14:xfrm>
                <a:off x="3396469" y="4969669"/>
                <a:ext cx="450720" cy="128880"/>
              </p14:xfrm>
            </p:contentPart>
          </mc:Choice>
          <mc:Fallback>
            <p:pic>
              <p:nvPicPr>
                <p:cNvPr id="159" name="Freihand 158">
                  <a:extLst>
                    <a:ext uri="{FF2B5EF4-FFF2-40B4-BE49-F238E27FC236}">
                      <a16:creationId xmlns:a16="http://schemas.microsoft.com/office/drawing/2014/main" id="{9A545631-74C7-4D9C-B8B7-061FB227AE54}"/>
                    </a:ext>
                  </a:extLst>
                </p:cNvPr>
                <p:cNvPicPr/>
                <p:nvPr/>
              </p:nvPicPr>
              <p:blipFill>
                <a:blip r:embed="rId246"/>
                <a:stretch>
                  <a:fillRect/>
                </a:stretch>
              </p:blipFill>
              <p:spPr>
                <a:xfrm>
                  <a:off x="3387469" y="4961029"/>
                  <a:ext cx="468360" cy="146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47">
              <p14:nvContentPartPr>
                <p14:cNvPr id="160" name="Freihand 159">
                  <a:extLst>
                    <a:ext uri="{FF2B5EF4-FFF2-40B4-BE49-F238E27FC236}">
                      <a16:creationId xmlns:a16="http://schemas.microsoft.com/office/drawing/2014/main" id="{C9FBFC71-2405-45AC-BA4C-FC9BFD2BB63A}"/>
                    </a:ext>
                  </a:extLst>
                </p14:cNvPr>
                <p14:cNvContentPartPr/>
                <p14:nvPr/>
              </p14:nvContentPartPr>
              <p14:xfrm>
                <a:off x="4049149" y="4874269"/>
                <a:ext cx="230040" cy="245520"/>
              </p14:xfrm>
            </p:contentPart>
          </mc:Choice>
          <mc:Fallback>
            <p:pic>
              <p:nvPicPr>
                <p:cNvPr id="160" name="Freihand 159">
                  <a:extLst>
                    <a:ext uri="{FF2B5EF4-FFF2-40B4-BE49-F238E27FC236}">
                      <a16:creationId xmlns:a16="http://schemas.microsoft.com/office/drawing/2014/main" id="{C9FBFC71-2405-45AC-BA4C-FC9BFD2BB63A}"/>
                    </a:ext>
                  </a:extLst>
                </p:cNvPr>
                <p:cNvPicPr/>
                <p:nvPr/>
              </p:nvPicPr>
              <p:blipFill>
                <a:blip r:embed="rId248"/>
                <a:stretch>
                  <a:fillRect/>
                </a:stretch>
              </p:blipFill>
              <p:spPr>
                <a:xfrm>
                  <a:off x="4040149" y="4865629"/>
                  <a:ext cx="247680" cy="263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49">
              <p14:nvContentPartPr>
                <p14:cNvPr id="161" name="Freihand 160">
                  <a:extLst>
                    <a:ext uri="{FF2B5EF4-FFF2-40B4-BE49-F238E27FC236}">
                      <a16:creationId xmlns:a16="http://schemas.microsoft.com/office/drawing/2014/main" id="{C1B5458D-94D3-4922-BF77-F354DF19DF5C}"/>
                    </a:ext>
                  </a:extLst>
                </p14:cNvPr>
                <p14:cNvContentPartPr/>
                <p14:nvPr/>
              </p14:nvContentPartPr>
              <p14:xfrm>
                <a:off x="4303309" y="4820989"/>
                <a:ext cx="327600" cy="245880"/>
              </p14:xfrm>
            </p:contentPart>
          </mc:Choice>
          <mc:Fallback>
            <p:pic>
              <p:nvPicPr>
                <p:cNvPr id="161" name="Freihand 160">
                  <a:extLst>
                    <a:ext uri="{FF2B5EF4-FFF2-40B4-BE49-F238E27FC236}">
                      <a16:creationId xmlns:a16="http://schemas.microsoft.com/office/drawing/2014/main" id="{C1B5458D-94D3-4922-BF77-F354DF19DF5C}"/>
                    </a:ext>
                  </a:extLst>
                </p:cNvPr>
                <p:cNvPicPr/>
                <p:nvPr/>
              </p:nvPicPr>
              <p:blipFill>
                <a:blip r:embed="rId250"/>
                <a:stretch>
                  <a:fillRect/>
                </a:stretch>
              </p:blipFill>
              <p:spPr>
                <a:xfrm>
                  <a:off x="4294669" y="4812349"/>
                  <a:ext cx="345240" cy="263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51">
              <p14:nvContentPartPr>
                <p14:cNvPr id="162" name="Freihand 161">
                  <a:extLst>
                    <a:ext uri="{FF2B5EF4-FFF2-40B4-BE49-F238E27FC236}">
                      <a16:creationId xmlns:a16="http://schemas.microsoft.com/office/drawing/2014/main" id="{DE7B5AF8-102B-4BED-A973-D9E65EF3D28C}"/>
                    </a:ext>
                  </a:extLst>
                </p14:cNvPr>
                <p14:cNvContentPartPr/>
                <p14:nvPr/>
              </p14:nvContentPartPr>
              <p14:xfrm>
                <a:off x="4648189" y="4837909"/>
                <a:ext cx="212040" cy="214920"/>
              </p14:xfrm>
            </p:contentPart>
          </mc:Choice>
          <mc:Fallback>
            <p:pic>
              <p:nvPicPr>
                <p:cNvPr id="162" name="Freihand 161">
                  <a:extLst>
                    <a:ext uri="{FF2B5EF4-FFF2-40B4-BE49-F238E27FC236}">
                      <a16:creationId xmlns:a16="http://schemas.microsoft.com/office/drawing/2014/main" id="{DE7B5AF8-102B-4BED-A973-D9E65EF3D28C}"/>
                    </a:ext>
                  </a:extLst>
                </p:cNvPr>
                <p:cNvPicPr/>
                <p:nvPr/>
              </p:nvPicPr>
              <p:blipFill>
                <a:blip r:embed="rId252"/>
                <a:stretch>
                  <a:fillRect/>
                </a:stretch>
              </p:blipFill>
              <p:spPr>
                <a:xfrm>
                  <a:off x="4639549" y="4829269"/>
                  <a:ext cx="229680" cy="232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53">
              <p14:nvContentPartPr>
                <p14:cNvPr id="163" name="Freihand 162">
                  <a:extLst>
                    <a:ext uri="{FF2B5EF4-FFF2-40B4-BE49-F238E27FC236}">
                      <a16:creationId xmlns:a16="http://schemas.microsoft.com/office/drawing/2014/main" id="{266FAE27-80DB-4EB8-80A9-638B4B4246CC}"/>
                    </a:ext>
                  </a:extLst>
                </p14:cNvPr>
                <p14:cNvContentPartPr/>
                <p14:nvPr/>
              </p14:nvContentPartPr>
              <p14:xfrm>
                <a:off x="4892269" y="4930429"/>
                <a:ext cx="178920" cy="285120"/>
              </p14:xfrm>
            </p:contentPart>
          </mc:Choice>
          <mc:Fallback>
            <p:pic>
              <p:nvPicPr>
                <p:cNvPr id="163" name="Freihand 162">
                  <a:extLst>
                    <a:ext uri="{FF2B5EF4-FFF2-40B4-BE49-F238E27FC236}">
                      <a16:creationId xmlns:a16="http://schemas.microsoft.com/office/drawing/2014/main" id="{266FAE27-80DB-4EB8-80A9-638B4B4246CC}"/>
                    </a:ext>
                  </a:extLst>
                </p:cNvPr>
                <p:cNvPicPr/>
                <p:nvPr/>
              </p:nvPicPr>
              <p:blipFill>
                <a:blip r:embed="rId254"/>
                <a:stretch>
                  <a:fillRect/>
                </a:stretch>
              </p:blipFill>
              <p:spPr>
                <a:xfrm>
                  <a:off x="4883629" y="4921789"/>
                  <a:ext cx="196560" cy="302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55">
              <p14:nvContentPartPr>
                <p14:cNvPr id="164" name="Freihand 163">
                  <a:extLst>
                    <a:ext uri="{FF2B5EF4-FFF2-40B4-BE49-F238E27FC236}">
                      <a16:creationId xmlns:a16="http://schemas.microsoft.com/office/drawing/2014/main" id="{67E23619-EDC9-49B8-9C11-DF17D68CD76E}"/>
                    </a:ext>
                  </a:extLst>
                </p14:cNvPr>
                <p14:cNvContentPartPr/>
                <p14:nvPr/>
              </p14:nvContentPartPr>
              <p14:xfrm>
                <a:off x="5089909" y="4871389"/>
                <a:ext cx="372600" cy="199800"/>
              </p14:xfrm>
            </p:contentPart>
          </mc:Choice>
          <mc:Fallback>
            <p:pic>
              <p:nvPicPr>
                <p:cNvPr id="164" name="Freihand 163">
                  <a:extLst>
                    <a:ext uri="{FF2B5EF4-FFF2-40B4-BE49-F238E27FC236}">
                      <a16:creationId xmlns:a16="http://schemas.microsoft.com/office/drawing/2014/main" id="{67E23619-EDC9-49B8-9C11-DF17D68CD76E}"/>
                    </a:ext>
                  </a:extLst>
                </p:cNvPr>
                <p:cNvPicPr/>
                <p:nvPr/>
              </p:nvPicPr>
              <p:blipFill>
                <a:blip r:embed="rId256"/>
                <a:stretch>
                  <a:fillRect/>
                </a:stretch>
              </p:blipFill>
              <p:spPr>
                <a:xfrm>
                  <a:off x="5081269" y="4862749"/>
                  <a:ext cx="390240" cy="217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57">
              <p14:nvContentPartPr>
                <p14:cNvPr id="165" name="Freihand 164">
                  <a:extLst>
                    <a:ext uri="{FF2B5EF4-FFF2-40B4-BE49-F238E27FC236}">
                      <a16:creationId xmlns:a16="http://schemas.microsoft.com/office/drawing/2014/main" id="{B133DBA2-8ABF-4C00-9FB5-6D936EC2ED9A}"/>
                    </a:ext>
                  </a:extLst>
                </p14:cNvPr>
                <p14:cNvContentPartPr/>
                <p14:nvPr/>
              </p14:nvContentPartPr>
              <p14:xfrm>
                <a:off x="5471509" y="4790029"/>
                <a:ext cx="394200" cy="272880"/>
              </p14:xfrm>
            </p:contentPart>
          </mc:Choice>
          <mc:Fallback>
            <p:pic>
              <p:nvPicPr>
                <p:cNvPr id="165" name="Freihand 164">
                  <a:extLst>
                    <a:ext uri="{FF2B5EF4-FFF2-40B4-BE49-F238E27FC236}">
                      <a16:creationId xmlns:a16="http://schemas.microsoft.com/office/drawing/2014/main" id="{B133DBA2-8ABF-4C00-9FB5-6D936EC2ED9A}"/>
                    </a:ext>
                  </a:extLst>
                </p:cNvPr>
                <p:cNvPicPr/>
                <p:nvPr/>
              </p:nvPicPr>
              <p:blipFill>
                <a:blip r:embed="rId258"/>
                <a:stretch>
                  <a:fillRect/>
                </a:stretch>
              </p:blipFill>
              <p:spPr>
                <a:xfrm>
                  <a:off x="5462869" y="4781389"/>
                  <a:ext cx="411840" cy="290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59">
              <p14:nvContentPartPr>
                <p14:cNvPr id="166" name="Freihand 165">
                  <a:extLst>
                    <a:ext uri="{FF2B5EF4-FFF2-40B4-BE49-F238E27FC236}">
                      <a16:creationId xmlns:a16="http://schemas.microsoft.com/office/drawing/2014/main" id="{61606777-3051-4F38-BCD3-B1B71FE251BF}"/>
                    </a:ext>
                  </a:extLst>
                </p14:cNvPr>
                <p14:cNvContentPartPr/>
                <p14:nvPr/>
              </p14:nvContentPartPr>
              <p14:xfrm>
                <a:off x="5376829" y="4676629"/>
                <a:ext cx="478800" cy="381240"/>
              </p14:xfrm>
            </p:contentPart>
          </mc:Choice>
          <mc:Fallback>
            <p:pic>
              <p:nvPicPr>
                <p:cNvPr id="166" name="Freihand 165">
                  <a:extLst>
                    <a:ext uri="{FF2B5EF4-FFF2-40B4-BE49-F238E27FC236}">
                      <a16:creationId xmlns:a16="http://schemas.microsoft.com/office/drawing/2014/main" id="{61606777-3051-4F38-BCD3-B1B71FE251BF}"/>
                    </a:ext>
                  </a:extLst>
                </p:cNvPr>
                <p:cNvPicPr/>
                <p:nvPr/>
              </p:nvPicPr>
              <p:blipFill>
                <a:blip r:embed="rId260"/>
                <a:stretch>
                  <a:fillRect/>
                </a:stretch>
              </p:blipFill>
              <p:spPr>
                <a:xfrm>
                  <a:off x="5367829" y="4667989"/>
                  <a:ext cx="496440" cy="398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61">
              <p14:nvContentPartPr>
                <p14:cNvPr id="167" name="Freihand 166">
                  <a:extLst>
                    <a:ext uri="{FF2B5EF4-FFF2-40B4-BE49-F238E27FC236}">
                      <a16:creationId xmlns:a16="http://schemas.microsoft.com/office/drawing/2014/main" id="{618218DF-8CC2-454C-8E8D-90EF3C883BDD}"/>
                    </a:ext>
                  </a:extLst>
                </p14:cNvPr>
                <p14:cNvContentPartPr/>
                <p14:nvPr/>
              </p14:nvContentPartPr>
              <p14:xfrm>
                <a:off x="6248029" y="4896589"/>
                <a:ext cx="33840" cy="161280"/>
              </p14:xfrm>
            </p:contentPart>
          </mc:Choice>
          <mc:Fallback>
            <p:pic>
              <p:nvPicPr>
                <p:cNvPr id="167" name="Freihand 166">
                  <a:extLst>
                    <a:ext uri="{FF2B5EF4-FFF2-40B4-BE49-F238E27FC236}">
                      <a16:creationId xmlns:a16="http://schemas.microsoft.com/office/drawing/2014/main" id="{618218DF-8CC2-454C-8E8D-90EF3C883BDD}"/>
                    </a:ext>
                  </a:extLst>
                </p:cNvPr>
                <p:cNvPicPr/>
                <p:nvPr/>
              </p:nvPicPr>
              <p:blipFill>
                <a:blip r:embed="rId262"/>
                <a:stretch>
                  <a:fillRect/>
                </a:stretch>
              </p:blipFill>
              <p:spPr>
                <a:xfrm>
                  <a:off x="6239389" y="4887589"/>
                  <a:ext cx="51480" cy="178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63">
              <p14:nvContentPartPr>
                <p14:cNvPr id="168" name="Freihand 167">
                  <a:extLst>
                    <a:ext uri="{FF2B5EF4-FFF2-40B4-BE49-F238E27FC236}">
                      <a16:creationId xmlns:a16="http://schemas.microsoft.com/office/drawing/2014/main" id="{EB41364E-4B92-42AE-9473-1BBCFE46A512}"/>
                    </a:ext>
                  </a:extLst>
                </p14:cNvPr>
                <p14:cNvContentPartPr/>
                <p14:nvPr/>
              </p14:nvContentPartPr>
              <p14:xfrm>
                <a:off x="6167749" y="4947709"/>
                <a:ext cx="211320" cy="45360"/>
              </p14:xfrm>
            </p:contentPart>
          </mc:Choice>
          <mc:Fallback>
            <p:pic>
              <p:nvPicPr>
                <p:cNvPr id="168" name="Freihand 167">
                  <a:extLst>
                    <a:ext uri="{FF2B5EF4-FFF2-40B4-BE49-F238E27FC236}">
                      <a16:creationId xmlns:a16="http://schemas.microsoft.com/office/drawing/2014/main" id="{EB41364E-4B92-42AE-9473-1BBCFE46A512}"/>
                    </a:ext>
                  </a:extLst>
                </p:cNvPr>
                <p:cNvPicPr/>
                <p:nvPr/>
              </p:nvPicPr>
              <p:blipFill>
                <a:blip r:embed="rId264"/>
                <a:stretch>
                  <a:fillRect/>
                </a:stretch>
              </p:blipFill>
              <p:spPr>
                <a:xfrm>
                  <a:off x="6158749" y="4938709"/>
                  <a:ext cx="228960" cy="63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65">
              <p14:nvContentPartPr>
                <p14:cNvPr id="169" name="Freihand 168">
                  <a:extLst>
                    <a:ext uri="{FF2B5EF4-FFF2-40B4-BE49-F238E27FC236}">
                      <a16:creationId xmlns:a16="http://schemas.microsoft.com/office/drawing/2014/main" id="{03156F6D-4240-4758-909C-21BB5B8A953D}"/>
                    </a:ext>
                  </a:extLst>
                </p14:cNvPr>
                <p14:cNvContentPartPr/>
                <p14:nvPr/>
              </p14:nvContentPartPr>
              <p14:xfrm>
                <a:off x="6521989" y="4800469"/>
                <a:ext cx="175320" cy="264960"/>
              </p14:xfrm>
            </p:contentPart>
          </mc:Choice>
          <mc:Fallback>
            <p:pic>
              <p:nvPicPr>
                <p:cNvPr id="169" name="Freihand 168">
                  <a:extLst>
                    <a:ext uri="{FF2B5EF4-FFF2-40B4-BE49-F238E27FC236}">
                      <a16:creationId xmlns:a16="http://schemas.microsoft.com/office/drawing/2014/main" id="{03156F6D-4240-4758-909C-21BB5B8A953D}"/>
                    </a:ext>
                  </a:extLst>
                </p:cNvPr>
                <p:cNvPicPr/>
                <p:nvPr/>
              </p:nvPicPr>
              <p:blipFill>
                <a:blip r:embed="rId266"/>
                <a:stretch>
                  <a:fillRect/>
                </a:stretch>
              </p:blipFill>
              <p:spPr>
                <a:xfrm>
                  <a:off x="6513349" y="4791829"/>
                  <a:ext cx="192960" cy="282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67">
              <p14:nvContentPartPr>
                <p14:cNvPr id="170" name="Freihand 169">
                  <a:extLst>
                    <a:ext uri="{FF2B5EF4-FFF2-40B4-BE49-F238E27FC236}">
                      <a16:creationId xmlns:a16="http://schemas.microsoft.com/office/drawing/2014/main" id="{830D0D9B-C936-4FD7-80EF-C40460BF6A7A}"/>
                    </a:ext>
                  </a:extLst>
                </p14:cNvPr>
                <p14:cNvContentPartPr/>
                <p14:nvPr/>
              </p14:nvContentPartPr>
              <p14:xfrm>
                <a:off x="6500029" y="5035189"/>
                <a:ext cx="236160" cy="24120"/>
              </p14:xfrm>
            </p:contentPart>
          </mc:Choice>
          <mc:Fallback>
            <p:pic>
              <p:nvPicPr>
                <p:cNvPr id="170" name="Freihand 169">
                  <a:extLst>
                    <a:ext uri="{FF2B5EF4-FFF2-40B4-BE49-F238E27FC236}">
                      <a16:creationId xmlns:a16="http://schemas.microsoft.com/office/drawing/2014/main" id="{830D0D9B-C936-4FD7-80EF-C40460BF6A7A}"/>
                    </a:ext>
                  </a:extLst>
                </p:cNvPr>
                <p:cNvPicPr/>
                <p:nvPr/>
              </p:nvPicPr>
              <p:blipFill>
                <a:blip r:embed="rId268"/>
                <a:stretch>
                  <a:fillRect/>
                </a:stretch>
              </p:blipFill>
              <p:spPr>
                <a:xfrm>
                  <a:off x="6491029" y="5026549"/>
                  <a:ext cx="253800" cy="41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69">
              <p14:nvContentPartPr>
                <p14:cNvPr id="171" name="Freihand 170">
                  <a:extLst>
                    <a:ext uri="{FF2B5EF4-FFF2-40B4-BE49-F238E27FC236}">
                      <a16:creationId xmlns:a16="http://schemas.microsoft.com/office/drawing/2014/main" id="{597836A4-7F37-4CE1-87C7-193705FC4720}"/>
                    </a:ext>
                  </a:extLst>
                </p14:cNvPr>
                <p14:cNvContentPartPr/>
                <p14:nvPr/>
              </p14:nvContentPartPr>
              <p14:xfrm>
                <a:off x="6852109" y="4810909"/>
                <a:ext cx="202680" cy="275040"/>
              </p14:xfrm>
            </p:contentPart>
          </mc:Choice>
          <mc:Fallback>
            <p:pic>
              <p:nvPicPr>
                <p:cNvPr id="171" name="Freihand 170">
                  <a:extLst>
                    <a:ext uri="{FF2B5EF4-FFF2-40B4-BE49-F238E27FC236}">
                      <a16:creationId xmlns:a16="http://schemas.microsoft.com/office/drawing/2014/main" id="{597836A4-7F37-4CE1-87C7-193705FC4720}"/>
                    </a:ext>
                  </a:extLst>
                </p:cNvPr>
                <p:cNvPicPr/>
                <p:nvPr/>
              </p:nvPicPr>
              <p:blipFill>
                <a:blip r:embed="rId270"/>
                <a:stretch>
                  <a:fillRect/>
                </a:stretch>
              </p:blipFill>
              <p:spPr>
                <a:xfrm>
                  <a:off x="6843469" y="4802269"/>
                  <a:ext cx="220320" cy="292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71">
              <p14:nvContentPartPr>
                <p14:cNvPr id="172" name="Freihand 171">
                  <a:extLst>
                    <a:ext uri="{FF2B5EF4-FFF2-40B4-BE49-F238E27FC236}">
                      <a16:creationId xmlns:a16="http://schemas.microsoft.com/office/drawing/2014/main" id="{81A43FAD-DE61-41DC-B8B1-CAE8B1394EC3}"/>
                    </a:ext>
                  </a:extLst>
                </p14:cNvPr>
                <p14:cNvContentPartPr/>
                <p14:nvPr/>
              </p14:nvContentPartPr>
              <p14:xfrm>
                <a:off x="6231829" y="5169829"/>
                <a:ext cx="924120" cy="116280"/>
              </p14:xfrm>
            </p:contentPart>
          </mc:Choice>
          <mc:Fallback>
            <p:pic>
              <p:nvPicPr>
                <p:cNvPr id="172" name="Freihand 171">
                  <a:extLst>
                    <a:ext uri="{FF2B5EF4-FFF2-40B4-BE49-F238E27FC236}">
                      <a16:creationId xmlns:a16="http://schemas.microsoft.com/office/drawing/2014/main" id="{81A43FAD-DE61-41DC-B8B1-CAE8B1394EC3}"/>
                    </a:ext>
                  </a:extLst>
                </p:cNvPr>
                <p:cNvPicPr/>
                <p:nvPr/>
              </p:nvPicPr>
              <p:blipFill>
                <a:blip r:embed="rId272"/>
                <a:stretch>
                  <a:fillRect/>
                </a:stretch>
              </p:blipFill>
              <p:spPr>
                <a:xfrm>
                  <a:off x="6222829" y="5161189"/>
                  <a:ext cx="941760" cy="133920"/>
                </a:xfrm>
                <a:prstGeom prst="rect">
                  <a:avLst/>
                </a:prstGeom>
              </p:spPr>
            </p:pic>
          </mc:Fallback>
        </mc:AlternateContent>
      </p:grpSp>
    </p:spTree>
    <p:extLst>
      <p:ext uri="{BB962C8B-B14F-4D97-AF65-F5344CB8AC3E}">
        <p14:creationId xmlns:p14="http://schemas.microsoft.com/office/powerpoint/2010/main" val="20581048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34" grpId="0"/>
      <p:bldP spid="5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Shape 2"/>
          <p:cNvSpPr txBox="1"/>
          <p:nvPr/>
        </p:nvSpPr>
        <p:spPr>
          <a:xfrm>
            <a:off x="1600268" y="104181"/>
            <a:ext cx="7598011" cy="744941"/>
          </a:xfrm>
          <a:prstGeom prst="rect">
            <a:avLst/>
          </a:prstGeom>
          <a:noFill/>
          <a:ln>
            <a:noFill/>
          </a:ln>
        </p:spPr>
        <p:txBody>
          <a:bodyPr lIns="81646" tIns="40823" rIns="81646" bIns="40823" anchor="ctr" anchorCtr="1"/>
          <a:lstStyle/>
          <a:p>
            <a:r>
              <a:rPr lang="de-DE" sz="2903" b="1" dirty="0"/>
              <a:t>Geldpolitik und das IS-LM-Modell</a:t>
            </a:r>
          </a:p>
        </p:txBody>
      </p:sp>
      <p:cxnSp>
        <p:nvCxnSpPr>
          <p:cNvPr id="8" name="Straight Arrow Connector 6"/>
          <p:cNvCxnSpPr/>
          <p:nvPr/>
        </p:nvCxnSpPr>
        <p:spPr>
          <a:xfrm flipV="1">
            <a:off x="907627" y="1142648"/>
            <a:ext cx="0" cy="3565973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7"/>
          <p:cNvCxnSpPr/>
          <p:nvPr/>
        </p:nvCxnSpPr>
        <p:spPr>
          <a:xfrm>
            <a:off x="907628" y="4708619"/>
            <a:ext cx="5829336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feld 9"/>
          <p:cNvSpPr txBox="1"/>
          <p:nvPr/>
        </p:nvSpPr>
        <p:spPr>
          <a:xfrm>
            <a:off x="572983" y="1077323"/>
            <a:ext cx="232756" cy="3436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33" dirty="0"/>
              <a:t>i</a:t>
            </a:r>
          </a:p>
        </p:txBody>
      </p:sp>
      <p:sp>
        <p:nvSpPr>
          <p:cNvPr id="11" name="Textfeld 10"/>
          <p:cNvSpPr txBox="1"/>
          <p:nvPr/>
        </p:nvSpPr>
        <p:spPr>
          <a:xfrm>
            <a:off x="6256201" y="4727057"/>
            <a:ext cx="287258" cy="3436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33" dirty="0"/>
              <a:t>Y</a:t>
            </a:r>
          </a:p>
        </p:txBody>
      </p:sp>
      <p:cxnSp>
        <p:nvCxnSpPr>
          <p:cNvPr id="12" name="Gerade Verbindung 11"/>
          <p:cNvCxnSpPr/>
          <p:nvPr/>
        </p:nvCxnSpPr>
        <p:spPr>
          <a:xfrm flipV="1">
            <a:off x="1945211" y="1412375"/>
            <a:ext cx="3723488" cy="2473896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Gerade Verbindung 12"/>
          <p:cNvCxnSpPr/>
          <p:nvPr/>
        </p:nvCxnSpPr>
        <p:spPr>
          <a:xfrm>
            <a:off x="2380495" y="1861215"/>
            <a:ext cx="2417001" cy="1865959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feld 13"/>
          <p:cNvSpPr txBox="1"/>
          <p:nvPr/>
        </p:nvSpPr>
        <p:spPr>
          <a:xfrm>
            <a:off x="4470875" y="3162698"/>
            <a:ext cx="1122487" cy="42736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177" b="1" dirty="0"/>
              <a:t>IS Kurve</a:t>
            </a:r>
          </a:p>
        </p:txBody>
      </p:sp>
      <p:sp>
        <p:nvSpPr>
          <p:cNvPr id="16" name="Textfeld 15"/>
          <p:cNvSpPr txBox="1"/>
          <p:nvPr/>
        </p:nvSpPr>
        <p:spPr>
          <a:xfrm>
            <a:off x="5058793" y="946675"/>
            <a:ext cx="108715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177" b="1" dirty="0"/>
              <a:t>LM(</a:t>
            </a:r>
            <a:r>
              <a:rPr lang="de-DE" sz="2400" dirty="0"/>
              <a:t>M</a:t>
            </a:r>
            <a:r>
              <a:rPr lang="de-DE" sz="2400" baseline="-25000" dirty="0"/>
              <a:t>1</a:t>
            </a:r>
            <a:r>
              <a:rPr lang="de-DE" sz="2177" b="1" dirty="0"/>
              <a:t>)</a:t>
            </a:r>
          </a:p>
        </p:txBody>
      </p:sp>
      <p:sp>
        <p:nvSpPr>
          <p:cNvPr id="4" name="Textfeld 3"/>
          <p:cNvSpPr txBox="1"/>
          <p:nvPr/>
        </p:nvSpPr>
        <p:spPr>
          <a:xfrm>
            <a:off x="3231590" y="4727057"/>
            <a:ext cx="817853" cy="3436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33" dirty="0"/>
              <a:t>Y* (M</a:t>
            </a:r>
            <a:r>
              <a:rPr lang="de-DE" sz="1633" baseline="-25000" dirty="0"/>
              <a:t>1</a:t>
            </a:r>
            <a:r>
              <a:rPr lang="de-DE" sz="1633" dirty="0"/>
              <a:t>)</a:t>
            </a:r>
          </a:p>
        </p:txBody>
      </p:sp>
      <p:sp>
        <p:nvSpPr>
          <p:cNvPr id="19" name="Textfeld 18"/>
          <p:cNvSpPr txBox="1"/>
          <p:nvPr/>
        </p:nvSpPr>
        <p:spPr>
          <a:xfrm>
            <a:off x="121582" y="2649322"/>
            <a:ext cx="715260" cy="3436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33" dirty="0"/>
              <a:t>i*(M</a:t>
            </a:r>
            <a:r>
              <a:rPr lang="de-DE" sz="1633" baseline="-25000" dirty="0"/>
              <a:t>1</a:t>
            </a:r>
            <a:r>
              <a:rPr lang="de-DE" sz="1633" dirty="0"/>
              <a:t>)</a:t>
            </a:r>
          </a:p>
        </p:txBody>
      </p:sp>
      <p:cxnSp>
        <p:nvCxnSpPr>
          <p:cNvPr id="21" name="Gerade Verbindung 20"/>
          <p:cNvCxnSpPr/>
          <p:nvPr/>
        </p:nvCxnSpPr>
        <p:spPr>
          <a:xfrm flipH="1">
            <a:off x="907627" y="2794195"/>
            <a:ext cx="2681368" cy="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Gerade Verbindung 21"/>
          <p:cNvCxnSpPr/>
          <p:nvPr/>
        </p:nvCxnSpPr>
        <p:spPr>
          <a:xfrm>
            <a:off x="3588996" y="2775757"/>
            <a:ext cx="0" cy="1932863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hteck 1"/>
          <p:cNvSpPr/>
          <p:nvPr/>
        </p:nvSpPr>
        <p:spPr>
          <a:xfrm>
            <a:off x="1380826" y="975632"/>
            <a:ext cx="85151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dirty="0"/>
              <a:t>M</a:t>
            </a:r>
            <a:r>
              <a:rPr lang="de-DE" baseline="-25000" dirty="0"/>
              <a:t>1</a:t>
            </a:r>
            <a:r>
              <a:rPr lang="de-DE" b="1" dirty="0"/>
              <a:t>&lt;</a:t>
            </a:r>
            <a:r>
              <a:rPr lang="de-DE" dirty="0"/>
              <a:t>M</a:t>
            </a:r>
            <a:r>
              <a:rPr lang="de-DE" baseline="-25000" dirty="0"/>
              <a:t>1</a:t>
            </a:r>
            <a:endParaRPr lang="de-DE" dirty="0"/>
          </a:p>
        </p:txBody>
      </p:sp>
      <p:sp>
        <p:nvSpPr>
          <p:cNvPr id="31" name="Rechteck 30"/>
          <p:cNvSpPr/>
          <p:nvPr/>
        </p:nvSpPr>
        <p:spPr>
          <a:xfrm>
            <a:off x="8401565" y="155498"/>
            <a:ext cx="57607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dirty="0"/>
              <a:t>M</a:t>
            </a:r>
            <a:r>
              <a:rPr lang="de-DE" dirty="0">
                <a:latin typeface="Arial Unicode MS"/>
                <a:ea typeface="Arial Unicode MS"/>
                <a:cs typeface="Arial Unicode MS"/>
              </a:rPr>
              <a:t>↑</a:t>
            </a:r>
            <a:endParaRPr lang="de-DE" dirty="0"/>
          </a:p>
        </p:txBody>
      </p:sp>
      <p:cxnSp>
        <p:nvCxnSpPr>
          <p:cNvPr id="37" name="Gerade Verbindung mit Pfeil 36"/>
          <p:cNvCxnSpPr/>
          <p:nvPr/>
        </p:nvCxnSpPr>
        <p:spPr>
          <a:xfrm flipH="1">
            <a:off x="133310" y="2787577"/>
            <a:ext cx="3806" cy="569361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Rechteck 38">
            <a:extLst>
              <a:ext uri="{FF2B5EF4-FFF2-40B4-BE49-F238E27FC236}">
                <a16:creationId xmlns:a16="http://schemas.microsoft.com/office/drawing/2014/main" id="{5954CB66-EF6D-44C6-A94E-31E658304153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3" name="Freihand 2">
                <a:extLst>
                  <a:ext uri="{FF2B5EF4-FFF2-40B4-BE49-F238E27FC236}">
                    <a16:creationId xmlns:a16="http://schemas.microsoft.com/office/drawing/2014/main" id="{414DC04F-DF36-4213-B5D4-77C46E1D04BE}"/>
                  </a:ext>
                </a:extLst>
              </p14:cNvPr>
              <p14:cNvContentPartPr/>
              <p14:nvPr/>
            </p14:nvContentPartPr>
            <p14:xfrm>
              <a:off x="2038909" y="1184662"/>
              <a:ext cx="122760" cy="171720"/>
            </p14:xfrm>
          </p:contentPart>
        </mc:Choice>
        <mc:Fallback>
          <p:pic>
            <p:nvPicPr>
              <p:cNvPr id="3" name="Freihand 2">
                <a:extLst>
                  <a:ext uri="{FF2B5EF4-FFF2-40B4-BE49-F238E27FC236}">
                    <a16:creationId xmlns:a16="http://schemas.microsoft.com/office/drawing/2014/main" id="{414DC04F-DF36-4213-B5D4-77C46E1D04BE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029909" y="1175662"/>
                <a:ext cx="140400" cy="189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">
            <p14:nvContentPartPr>
              <p14:cNvPr id="5" name="Freihand 4">
                <a:extLst>
                  <a:ext uri="{FF2B5EF4-FFF2-40B4-BE49-F238E27FC236}">
                    <a16:creationId xmlns:a16="http://schemas.microsoft.com/office/drawing/2014/main" id="{1F789988-8924-403B-8F0B-D5C30E902193}"/>
                  </a:ext>
                </a:extLst>
              </p14:cNvPr>
              <p14:cNvContentPartPr/>
              <p14:nvPr/>
            </p14:nvContentPartPr>
            <p14:xfrm>
              <a:off x="8268709" y="131302"/>
              <a:ext cx="773280" cy="596880"/>
            </p14:xfrm>
          </p:contentPart>
        </mc:Choice>
        <mc:Fallback>
          <p:pic>
            <p:nvPicPr>
              <p:cNvPr id="5" name="Freihand 4">
                <a:extLst>
                  <a:ext uri="{FF2B5EF4-FFF2-40B4-BE49-F238E27FC236}">
                    <a16:creationId xmlns:a16="http://schemas.microsoft.com/office/drawing/2014/main" id="{1F789988-8924-403B-8F0B-D5C30E902193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8260069" y="122302"/>
                <a:ext cx="790920" cy="614520"/>
              </a:xfrm>
              <a:prstGeom prst="rect">
                <a:avLst/>
              </a:prstGeom>
            </p:spPr>
          </p:pic>
        </mc:Fallback>
      </mc:AlternateContent>
      <p:grpSp>
        <p:nvGrpSpPr>
          <p:cNvPr id="24" name="Gruppieren 23">
            <a:extLst>
              <a:ext uri="{FF2B5EF4-FFF2-40B4-BE49-F238E27FC236}">
                <a16:creationId xmlns:a16="http://schemas.microsoft.com/office/drawing/2014/main" id="{BD31A50B-7E8C-4D89-B1F1-29587DE0B6A1}"/>
              </a:ext>
            </a:extLst>
          </p:cNvPr>
          <p:cNvGrpSpPr/>
          <p:nvPr/>
        </p:nvGrpSpPr>
        <p:grpSpPr>
          <a:xfrm>
            <a:off x="9462829" y="217702"/>
            <a:ext cx="1227960" cy="497880"/>
            <a:chOff x="9462829" y="217702"/>
            <a:chExt cx="1227960" cy="49788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7">
              <p14:nvContentPartPr>
                <p14:cNvPr id="7" name="Freihand 6">
                  <a:extLst>
                    <a:ext uri="{FF2B5EF4-FFF2-40B4-BE49-F238E27FC236}">
                      <a16:creationId xmlns:a16="http://schemas.microsoft.com/office/drawing/2014/main" id="{E5509816-0556-447B-B3D2-09FFF8FEBC99}"/>
                    </a:ext>
                  </a:extLst>
                </p14:cNvPr>
                <p14:cNvContentPartPr/>
                <p14:nvPr/>
              </p14:nvContentPartPr>
              <p14:xfrm>
                <a:off x="9547789" y="294022"/>
                <a:ext cx="16920" cy="182880"/>
              </p14:xfrm>
            </p:contentPart>
          </mc:Choice>
          <mc:Fallback>
            <p:pic>
              <p:nvPicPr>
                <p:cNvPr id="7" name="Freihand 6">
                  <a:extLst>
                    <a:ext uri="{FF2B5EF4-FFF2-40B4-BE49-F238E27FC236}">
                      <a16:creationId xmlns:a16="http://schemas.microsoft.com/office/drawing/2014/main" id="{E5509816-0556-447B-B3D2-09FFF8FEBC99}"/>
                    </a:ext>
                  </a:extLst>
                </p:cNvPr>
                <p:cNvPicPr/>
                <p:nvPr/>
              </p:nvPicPr>
              <p:blipFill>
                <a:blip r:embed="rId8"/>
                <a:stretch>
                  <a:fillRect/>
                </a:stretch>
              </p:blipFill>
              <p:spPr>
                <a:xfrm>
                  <a:off x="9539149" y="285382"/>
                  <a:ext cx="34560" cy="200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9">
              <p14:nvContentPartPr>
                <p14:cNvPr id="15" name="Freihand 14">
                  <a:extLst>
                    <a:ext uri="{FF2B5EF4-FFF2-40B4-BE49-F238E27FC236}">
                      <a16:creationId xmlns:a16="http://schemas.microsoft.com/office/drawing/2014/main" id="{25D43FCC-0D7E-44DC-948C-0733BF5EC316}"/>
                    </a:ext>
                  </a:extLst>
                </p14:cNvPr>
                <p14:cNvContentPartPr/>
                <p14:nvPr/>
              </p14:nvContentPartPr>
              <p14:xfrm>
                <a:off x="9462829" y="397342"/>
                <a:ext cx="201600" cy="25560"/>
              </p14:xfrm>
            </p:contentPart>
          </mc:Choice>
          <mc:Fallback>
            <p:pic>
              <p:nvPicPr>
                <p:cNvPr id="15" name="Freihand 14">
                  <a:extLst>
                    <a:ext uri="{FF2B5EF4-FFF2-40B4-BE49-F238E27FC236}">
                      <a16:creationId xmlns:a16="http://schemas.microsoft.com/office/drawing/2014/main" id="{25D43FCC-0D7E-44DC-948C-0733BF5EC316}"/>
                    </a:ext>
                  </a:extLst>
                </p:cNvPr>
                <p:cNvPicPr/>
                <p:nvPr/>
              </p:nvPicPr>
              <p:blipFill>
                <a:blip r:embed="rId10"/>
                <a:stretch>
                  <a:fillRect/>
                </a:stretch>
              </p:blipFill>
              <p:spPr>
                <a:xfrm>
                  <a:off x="9453829" y="388342"/>
                  <a:ext cx="219240" cy="43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1">
              <p14:nvContentPartPr>
                <p14:cNvPr id="17" name="Freihand 16">
                  <a:extLst>
                    <a:ext uri="{FF2B5EF4-FFF2-40B4-BE49-F238E27FC236}">
                      <a16:creationId xmlns:a16="http://schemas.microsoft.com/office/drawing/2014/main" id="{88FBB444-E1C6-4064-8DF9-1A2CCABE879C}"/>
                    </a:ext>
                  </a:extLst>
                </p14:cNvPr>
                <p14:cNvContentPartPr/>
                <p14:nvPr/>
              </p14:nvContentPartPr>
              <p14:xfrm>
                <a:off x="9921109" y="217702"/>
                <a:ext cx="113400" cy="239040"/>
              </p14:xfrm>
            </p:contentPart>
          </mc:Choice>
          <mc:Fallback>
            <p:pic>
              <p:nvPicPr>
                <p:cNvPr id="17" name="Freihand 16">
                  <a:extLst>
                    <a:ext uri="{FF2B5EF4-FFF2-40B4-BE49-F238E27FC236}">
                      <a16:creationId xmlns:a16="http://schemas.microsoft.com/office/drawing/2014/main" id="{88FBB444-E1C6-4064-8DF9-1A2CCABE879C}"/>
                    </a:ext>
                  </a:extLst>
                </p:cNvPr>
                <p:cNvPicPr/>
                <p:nvPr/>
              </p:nvPicPr>
              <p:blipFill>
                <a:blip r:embed="rId12"/>
                <a:stretch>
                  <a:fillRect/>
                </a:stretch>
              </p:blipFill>
              <p:spPr>
                <a:xfrm>
                  <a:off x="9912109" y="209062"/>
                  <a:ext cx="131040" cy="256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3">
              <p14:nvContentPartPr>
                <p14:cNvPr id="18" name="Freihand 17">
                  <a:extLst>
                    <a:ext uri="{FF2B5EF4-FFF2-40B4-BE49-F238E27FC236}">
                      <a16:creationId xmlns:a16="http://schemas.microsoft.com/office/drawing/2014/main" id="{50180768-BC6B-4270-B6E6-3D62BD08ECF3}"/>
                    </a:ext>
                  </a:extLst>
                </p14:cNvPr>
                <p14:cNvContentPartPr/>
                <p14:nvPr/>
              </p14:nvContentPartPr>
              <p14:xfrm>
                <a:off x="9889069" y="404902"/>
                <a:ext cx="226440" cy="52560"/>
              </p14:xfrm>
            </p:contentPart>
          </mc:Choice>
          <mc:Fallback>
            <p:pic>
              <p:nvPicPr>
                <p:cNvPr id="18" name="Freihand 17">
                  <a:extLst>
                    <a:ext uri="{FF2B5EF4-FFF2-40B4-BE49-F238E27FC236}">
                      <a16:creationId xmlns:a16="http://schemas.microsoft.com/office/drawing/2014/main" id="{50180768-BC6B-4270-B6E6-3D62BD08ECF3}"/>
                    </a:ext>
                  </a:extLst>
                </p:cNvPr>
                <p:cNvPicPr/>
                <p:nvPr/>
              </p:nvPicPr>
              <p:blipFill>
                <a:blip r:embed="rId14"/>
                <a:stretch>
                  <a:fillRect/>
                </a:stretch>
              </p:blipFill>
              <p:spPr>
                <a:xfrm>
                  <a:off x="9880069" y="396262"/>
                  <a:ext cx="244080" cy="70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5">
              <p14:nvContentPartPr>
                <p14:cNvPr id="20" name="Freihand 19">
                  <a:extLst>
                    <a:ext uri="{FF2B5EF4-FFF2-40B4-BE49-F238E27FC236}">
                      <a16:creationId xmlns:a16="http://schemas.microsoft.com/office/drawing/2014/main" id="{841F1679-3EB1-41E8-A8F9-3627EA3812EA}"/>
                    </a:ext>
                  </a:extLst>
                </p14:cNvPr>
                <p14:cNvContentPartPr/>
                <p14:nvPr/>
              </p14:nvContentPartPr>
              <p14:xfrm>
                <a:off x="10187869" y="266662"/>
                <a:ext cx="235440" cy="191160"/>
              </p14:xfrm>
            </p:contentPart>
          </mc:Choice>
          <mc:Fallback>
            <p:pic>
              <p:nvPicPr>
                <p:cNvPr id="20" name="Freihand 19">
                  <a:extLst>
                    <a:ext uri="{FF2B5EF4-FFF2-40B4-BE49-F238E27FC236}">
                      <a16:creationId xmlns:a16="http://schemas.microsoft.com/office/drawing/2014/main" id="{841F1679-3EB1-41E8-A8F9-3627EA3812EA}"/>
                    </a:ext>
                  </a:extLst>
                </p:cNvPr>
                <p:cNvPicPr/>
                <p:nvPr/>
              </p:nvPicPr>
              <p:blipFill>
                <a:blip r:embed="rId16"/>
                <a:stretch>
                  <a:fillRect/>
                </a:stretch>
              </p:blipFill>
              <p:spPr>
                <a:xfrm>
                  <a:off x="10178869" y="257662"/>
                  <a:ext cx="253080" cy="208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7">
              <p14:nvContentPartPr>
                <p14:cNvPr id="23" name="Freihand 22">
                  <a:extLst>
                    <a:ext uri="{FF2B5EF4-FFF2-40B4-BE49-F238E27FC236}">
                      <a16:creationId xmlns:a16="http://schemas.microsoft.com/office/drawing/2014/main" id="{ABE16D11-0B4B-44C7-BFA7-8AC6603E2680}"/>
                    </a:ext>
                  </a:extLst>
                </p14:cNvPr>
                <p14:cNvContentPartPr/>
                <p14:nvPr/>
              </p14:nvContentPartPr>
              <p14:xfrm>
                <a:off x="9656509" y="548542"/>
                <a:ext cx="1034280" cy="167040"/>
              </p14:xfrm>
            </p:contentPart>
          </mc:Choice>
          <mc:Fallback>
            <p:pic>
              <p:nvPicPr>
                <p:cNvPr id="23" name="Freihand 22">
                  <a:extLst>
                    <a:ext uri="{FF2B5EF4-FFF2-40B4-BE49-F238E27FC236}">
                      <a16:creationId xmlns:a16="http://schemas.microsoft.com/office/drawing/2014/main" id="{ABE16D11-0B4B-44C7-BFA7-8AC6603E2680}"/>
                    </a:ext>
                  </a:extLst>
                </p:cNvPr>
                <p:cNvPicPr/>
                <p:nvPr/>
              </p:nvPicPr>
              <p:blipFill>
                <a:blip r:embed="rId18"/>
                <a:stretch>
                  <a:fillRect/>
                </a:stretch>
              </p:blipFill>
              <p:spPr>
                <a:xfrm>
                  <a:off x="9647869" y="539542"/>
                  <a:ext cx="1051920" cy="18468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41" name="Gruppieren 40">
            <a:extLst>
              <a:ext uri="{FF2B5EF4-FFF2-40B4-BE49-F238E27FC236}">
                <a16:creationId xmlns:a16="http://schemas.microsoft.com/office/drawing/2014/main" id="{94A63D58-D335-4067-A203-25E4C874CA10}"/>
              </a:ext>
            </a:extLst>
          </p:cNvPr>
          <p:cNvGrpSpPr/>
          <p:nvPr/>
        </p:nvGrpSpPr>
        <p:grpSpPr>
          <a:xfrm>
            <a:off x="6311389" y="1150102"/>
            <a:ext cx="2259360" cy="695520"/>
            <a:chOff x="6311389" y="1150102"/>
            <a:chExt cx="2259360" cy="69552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19">
              <p14:nvContentPartPr>
                <p14:cNvPr id="26" name="Freihand 25">
                  <a:extLst>
                    <a:ext uri="{FF2B5EF4-FFF2-40B4-BE49-F238E27FC236}">
                      <a16:creationId xmlns:a16="http://schemas.microsoft.com/office/drawing/2014/main" id="{045685E6-BD03-49AC-907B-D7C2B6149197}"/>
                    </a:ext>
                  </a:extLst>
                </p14:cNvPr>
                <p14:cNvContentPartPr/>
                <p14:nvPr/>
              </p14:nvContentPartPr>
              <p14:xfrm>
                <a:off x="6311389" y="1492102"/>
                <a:ext cx="205200" cy="353520"/>
              </p14:xfrm>
            </p:contentPart>
          </mc:Choice>
          <mc:Fallback>
            <p:pic>
              <p:nvPicPr>
                <p:cNvPr id="26" name="Freihand 25">
                  <a:extLst>
                    <a:ext uri="{FF2B5EF4-FFF2-40B4-BE49-F238E27FC236}">
                      <a16:creationId xmlns:a16="http://schemas.microsoft.com/office/drawing/2014/main" id="{045685E6-BD03-49AC-907B-D7C2B6149197}"/>
                    </a:ext>
                  </a:extLst>
                </p:cNvPr>
                <p:cNvPicPr/>
                <p:nvPr/>
              </p:nvPicPr>
              <p:blipFill>
                <a:blip r:embed="rId20"/>
                <a:stretch>
                  <a:fillRect/>
                </a:stretch>
              </p:blipFill>
              <p:spPr>
                <a:xfrm>
                  <a:off x="6302389" y="1483102"/>
                  <a:ext cx="222840" cy="371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1">
              <p14:nvContentPartPr>
                <p14:cNvPr id="27" name="Freihand 26">
                  <a:extLst>
                    <a:ext uri="{FF2B5EF4-FFF2-40B4-BE49-F238E27FC236}">
                      <a16:creationId xmlns:a16="http://schemas.microsoft.com/office/drawing/2014/main" id="{2A54A0E0-18DB-41C4-953F-783BFF16DEE1}"/>
                    </a:ext>
                  </a:extLst>
                </p14:cNvPr>
                <p14:cNvContentPartPr/>
                <p14:nvPr/>
              </p14:nvContentPartPr>
              <p14:xfrm>
                <a:off x="6548989" y="1423702"/>
                <a:ext cx="50760" cy="405720"/>
              </p14:xfrm>
            </p:contentPart>
          </mc:Choice>
          <mc:Fallback>
            <p:pic>
              <p:nvPicPr>
                <p:cNvPr id="27" name="Freihand 26">
                  <a:extLst>
                    <a:ext uri="{FF2B5EF4-FFF2-40B4-BE49-F238E27FC236}">
                      <a16:creationId xmlns:a16="http://schemas.microsoft.com/office/drawing/2014/main" id="{2A54A0E0-18DB-41C4-953F-783BFF16DEE1}"/>
                    </a:ext>
                  </a:extLst>
                </p:cNvPr>
                <p:cNvPicPr/>
                <p:nvPr/>
              </p:nvPicPr>
              <p:blipFill>
                <a:blip r:embed="rId22"/>
                <a:stretch>
                  <a:fillRect/>
                </a:stretch>
              </p:blipFill>
              <p:spPr>
                <a:xfrm>
                  <a:off x="6539989" y="1414702"/>
                  <a:ext cx="68400" cy="423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3">
              <p14:nvContentPartPr>
                <p14:cNvPr id="28" name="Freihand 27">
                  <a:extLst>
                    <a:ext uri="{FF2B5EF4-FFF2-40B4-BE49-F238E27FC236}">
                      <a16:creationId xmlns:a16="http://schemas.microsoft.com/office/drawing/2014/main" id="{72193B70-ED12-4D33-B1B1-542495A37221}"/>
                    </a:ext>
                  </a:extLst>
                </p14:cNvPr>
                <p14:cNvContentPartPr/>
                <p14:nvPr/>
              </p14:nvContentPartPr>
              <p14:xfrm>
                <a:off x="6737269" y="1440262"/>
                <a:ext cx="223200" cy="251640"/>
              </p14:xfrm>
            </p:contentPart>
          </mc:Choice>
          <mc:Fallback>
            <p:pic>
              <p:nvPicPr>
                <p:cNvPr id="28" name="Freihand 27">
                  <a:extLst>
                    <a:ext uri="{FF2B5EF4-FFF2-40B4-BE49-F238E27FC236}">
                      <a16:creationId xmlns:a16="http://schemas.microsoft.com/office/drawing/2014/main" id="{72193B70-ED12-4D33-B1B1-542495A37221}"/>
                    </a:ext>
                  </a:extLst>
                </p:cNvPr>
                <p:cNvPicPr/>
                <p:nvPr/>
              </p:nvPicPr>
              <p:blipFill>
                <a:blip r:embed="rId24"/>
                <a:stretch>
                  <a:fillRect/>
                </a:stretch>
              </p:blipFill>
              <p:spPr>
                <a:xfrm>
                  <a:off x="6728269" y="1431622"/>
                  <a:ext cx="240840" cy="269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5">
              <p14:nvContentPartPr>
                <p14:cNvPr id="29" name="Freihand 28">
                  <a:extLst>
                    <a:ext uri="{FF2B5EF4-FFF2-40B4-BE49-F238E27FC236}">
                      <a16:creationId xmlns:a16="http://schemas.microsoft.com/office/drawing/2014/main" id="{EB3A6BE1-F670-4DC0-8CBC-566C80749317}"/>
                    </a:ext>
                  </a:extLst>
                </p14:cNvPr>
                <p14:cNvContentPartPr/>
                <p14:nvPr/>
              </p14:nvContentPartPr>
              <p14:xfrm>
                <a:off x="7012309" y="1621342"/>
                <a:ext cx="142560" cy="146520"/>
              </p14:xfrm>
            </p:contentPart>
          </mc:Choice>
          <mc:Fallback>
            <p:pic>
              <p:nvPicPr>
                <p:cNvPr id="29" name="Freihand 28">
                  <a:extLst>
                    <a:ext uri="{FF2B5EF4-FFF2-40B4-BE49-F238E27FC236}">
                      <a16:creationId xmlns:a16="http://schemas.microsoft.com/office/drawing/2014/main" id="{EB3A6BE1-F670-4DC0-8CBC-566C80749317}"/>
                    </a:ext>
                  </a:extLst>
                </p:cNvPr>
                <p:cNvPicPr/>
                <p:nvPr/>
              </p:nvPicPr>
              <p:blipFill>
                <a:blip r:embed="rId26"/>
                <a:stretch>
                  <a:fillRect/>
                </a:stretch>
              </p:blipFill>
              <p:spPr>
                <a:xfrm>
                  <a:off x="7003309" y="1612702"/>
                  <a:ext cx="160200" cy="164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7">
              <p14:nvContentPartPr>
                <p14:cNvPr id="30" name="Freihand 29">
                  <a:extLst>
                    <a:ext uri="{FF2B5EF4-FFF2-40B4-BE49-F238E27FC236}">
                      <a16:creationId xmlns:a16="http://schemas.microsoft.com/office/drawing/2014/main" id="{8118E0E0-FD08-47A9-93EE-24461F8D90F6}"/>
                    </a:ext>
                  </a:extLst>
                </p14:cNvPr>
                <p14:cNvContentPartPr/>
                <p14:nvPr/>
              </p14:nvContentPartPr>
              <p14:xfrm>
                <a:off x="7145869" y="1492102"/>
                <a:ext cx="139680" cy="100440"/>
              </p14:xfrm>
            </p:contentPart>
          </mc:Choice>
          <mc:Fallback>
            <p:pic>
              <p:nvPicPr>
                <p:cNvPr id="30" name="Freihand 29">
                  <a:extLst>
                    <a:ext uri="{FF2B5EF4-FFF2-40B4-BE49-F238E27FC236}">
                      <a16:creationId xmlns:a16="http://schemas.microsoft.com/office/drawing/2014/main" id="{8118E0E0-FD08-47A9-93EE-24461F8D90F6}"/>
                    </a:ext>
                  </a:extLst>
                </p:cNvPr>
                <p:cNvPicPr/>
                <p:nvPr/>
              </p:nvPicPr>
              <p:blipFill>
                <a:blip r:embed="rId28"/>
                <a:stretch>
                  <a:fillRect/>
                </a:stretch>
              </p:blipFill>
              <p:spPr>
                <a:xfrm>
                  <a:off x="7137229" y="1483462"/>
                  <a:ext cx="157320" cy="118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9">
              <p14:nvContentPartPr>
                <p14:cNvPr id="32" name="Freihand 31">
                  <a:extLst>
                    <a:ext uri="{FF2B5EF4-FFF2-40B4-BE49-F238E27FC236}">
                      <a16:creationId xmlns:a16="http://schemas.microsoft.com/office/drawing/2014/main" id="{FCBDCBF9-FFBB-4E5F-9F3E-FF0907920392}"/>
                    </a:ext>
                  </a:extLst>
                </p14:cNvPr>
                <p14:cNvContentPartPr/>
                <p14:nvPr/>
              </p14:nvContentPartPr>
              <p14:xfrm>
                <a:off x="7433509" y="1344862"/>
                <a:ext cx="130680" cy="218880"/>
              </p14:xfrm>
            </p:contentPart>
          </mc:Choice>
          <mc:Fallback>
            <p:pic>
              <p:nvPicPr>
                <p:cNvPr id="32" name="Freihand 31">
                  <a:extLst>
                    <a:ext uri="{FF2B5EF4-FFF2-40B4-BE49-F238E27FC236}">
                      <a16:creationId xmlns:a16="http://schemas.microsoft.com/office/drawing/2014/main" id="{FCBDCBF9-FFBB-4E5F-9F3E-FF0907920392}"/>
                    </a:ext>
                  </a:extLst>
                </p:cNvPr>
                <p:cNvPicPr/>
                <p:nvPr/>
              </p:nvPicPr>
              <p:blipFill>
                <a:blip r:embed="rId30"/>
                <a:stretch>
                  <a:fillRect/>
                </a:stretch>
              </p:blipFill>
              <p:spPr>
                <a:xfrm>
                  <a:off x="7424509" y="1336222"/>
                  <a:ext cx="148320" cy="236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1">
              <p14:nvContentPartPr>
                <p14:cNvPr id="33" name="Freihand 32">
                  <a:extLst>
                    <a:ext uri="{FF2B5EF4-FFF2-40B4-BE49-F238E27FC236}">
                      <a16:creationId xmlns:a16="http://schemas.microsoft.com/office/drawing/2014/main" id="{4FDE7B7E-F33B-4396-9A4B-461893A02D30}"/>
                    </a:ext>
                  </a:extLst>
                </p14:cNvPr>
                <p14:cNvContentPartPr/>
                <p14:nvPr/>
              </p14:nvContentPartPr>
              <p14:xfrm>
                <a:off x="7637269" y="1462222"/>
                <a:ext cx="99000" cy="140400"/>
              </p14:xfrm>
            </p:contentPart>
          </mc:Choice>
          <mc:Fallback>
            <p:pic>
              <p:nvPicPr>
                <p:cNvPr id="33" name="Freihand 32">
                  <a:extLst>
                    <a:ext uri="{FF2B5EF4-FFF2-40B4-BE49-F238E27FC236}">
                      <a16:creationId xmlns:a16="http://schemas.microsoft.com/office/drawing/2014/main" id="{4FDE7B7E-F33B-4396-9A4B-461893A02D30}"/>
                    </a:ext>
                  </a:extLst>
                </p:cNvPr>
                <p:cNvPicPr/>
                <p:nvPr/>
              </p:nvPicPr>
              <p:blipFill>
                <a:blip r:embed="rId32"/>
                <a:stretch>
                  <a:fillRect/>
                </a:stretch>
              </p:blipFill>
              <p:spPr>
                <a:xfrm>
                  <a:off x="7628269" y="1453582"/>
                  <a:ext cx="116640" cy="158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3">
              <p14:nvContentPartPr>
                <p14:cNvPr id="34" name="Freihand 33">
                  <a:extLst>
                    <a:ext uri="{FF2B5EF4-FFF2-40B4-BE49-F238E27FC236}">
                      <a16:creationId xmlns:a16="http://schemas.microsoft.com/office/drawing/2014/main" id="{9D00A930-7939-48D9-B3F4-B67FBA205A49}"/>
                    </a:ext>
                  </a:extLst>
                </p14:cNvPr>
                <p14:cNvContentPartPr/>
                <p14:nvPr/>
              </p14:nvContentPartPr>
              <p14:xfrm>
                <a:off x="7761469" y="1380142"/>
                <a:ext cx="164880" cy="106200"/>
              </p14:xfrm>
            </p:contentPart>
          </mc:Choice>
          <mc:Fallback>
            <p:pic>
              <p:nvPicPr>
                <p:cNvPr id="34" name="Freihand 33">
                  <a:extLst>
                    <a:ext uri="{FF2B5EF4-FFF2-40B4-BE49-F238E27FC236}">
                      <a16:creationId xmlns:a16="http://schemas.microsoft.com/office/drawing/2014/main" id="{9D00A930-7939-48D9-B3F4-B67FBA205A49}"/>
                    </a:ext>
                  </a:extLst>
                </p:cNvPr>
                <p:cNvPicPr/>
                <p:nvPr/>
              </p:nvPicPr>
              <p:blipFill>
                <a:blip r:embed="rId34"/>
                <a:stretch>
                  <a:fillRect/>
                </a:stretch>
              </p:blipFill>
              <p:spPr>
                <a:xfrm>
                  <a:off x="7752829" y="1371502"/>
                  <a:ext cx="182520" cy="123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5">
              <p14:nvContentPartPr>
                <p14:cNvPr id="35" name="Freihand 34">
                  <a:extLst>
                    <a:ext uri="{FF2B5EF4-FFF2-40B4-BE49-F238E27FC236}">
                      <a16:creationId xmlns:a16="http://schemas.microsoft.com/office/drawing/2014/main" id="{1DCDE58E-4398-47A6-ACB9-24CFA87B0D04}"/>
                    </a:ext>
                  </a:extLst>
                </p14:cNvPr>
                <p14:cNvContentPartPr/>
                <p14:nvPr/>
              </p14:nvContentPartPr>
              <p14:xfrm>
                <a:off x="8006629" y="1269982"/>
                <a:ext cx="122040" cy="176400"/>
              </p14:xfrm>
            </p:contentPart>
          </mc:Choice>
          <mc:Fallback>
            <p:pic>
              <p:nvPicPr>
                <p:cNvPr id="35" name="Freihand 34">
                  <a:extLst>
                    <a:ext uri="{FF2B5EF4-FFF2-40B4-BE49-F238E27FC236}">
                      <a16:creationId xmlns:a16="http://schemas.microsoft.com/office/drawing/2014/main" id="{1DCDE58E-4398-47A6-ACB9-24CFA87B0D04}"/>
                    </a:ext>
                  </a:extLst>
                </p:cNvPr>
                <p:cNvPicPr/>
                <p:nvPr/>
              </p:nvPicPr>
              <p:blipFill>
                <a:blip r:embed="rId36"/>
                <a:stretch>
                  <a:fillRect/>
                </a:stretch>
              </p:blipFill>
              <p:spPr>
                <a:xfrm>
                  <a:off x="7997989" y="1260982"/>
                  <a:ext cx="139680" cy="194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7">
              <p14:nvContentPartPr>
                <p14:cNvPr id="36" name="Freihand 35">
                  <a:extLst>
                    <a:ext uri="{FF2B5EF4-FFF2-40B4-BE49-F238E27FC236}">
                      <a16:creationId xmlns:a16="http://schemas.microsoft.com/office/drawing/2014/main" id="{A00C1CEA-F550-4458-9E12-1A30843EB88E}"/>
                    </a:ext>
                  </a:extLst>
                </p14:cNvPr>
                <p14:cNvContentPartPr/>
                <p14:nvPr/>
              </p14:nvContentPartPr>
              <p14:xfrm>
                <a:off x="7986469" y="1274302"/>
                <a:ext cx="185040" cy="207000"/>
              </p14:xfrm>
            </p:contentPart>
          </mc:Choice>
          <mc:Fallback>
            <p:pic>
              <p:nvPicPr>
                <p:cNvPr id="36" name="Freihand 35">
                  <a:extLst>
                    <a:ext uri="{FF2B5EF4-FFF2-40B4-BE49-F238E27FC236}">
                      <a16:creationId xmlns:a16="http://schemas.microsoft.com/office/drawing/2014/main" id="{A00C1CEA-F550-4458-9E12-1A30843EB88E}"/>
                    </a:ext>
                  </a:extLst>
                </p:cNvPr>
                <p:cNvPicPr/>
                <p:nvPr/>
              </p:nvPicPr>
              <p:blipFill>
                <a:blip r:embed="rId38"/>
                <a:stretch>
                  <a:fillRect/>
                </a:stretch>
              </p:blipFill>
              <p:spPr>
                <a:xfrm>
                  <a:off x="7977829" y="1265302"/>
                  <a:ext cx="202680" cy="224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9">
              <p14:nvContentPartPr>
                <p14:cNvPr id="38" name="Freihand 37">
                  <a:extLst>
                    <a:ext uri="{FF2B5EF4-FFF2-40B4-BE49-F238E27FC236}">
                      <a16:creationId xmlns:a16="http://schemas.microsoft.com/office/drawing/2014/main" id="{B428AF1C-ADCB-41EC-B5C5-B849B656D67C}"/>
                    </a:ext>
                  </a:extLst>
                </p14:cNvPr>
                <p14:cNvContentPartPr/>
                <p14:nvPr/>
              </p14:nvContentPartPr>
              <p14:xfrm>
                <a:off x="8226589" y="1246222"/>
                <a:ext cx="196920" cy="174240"/>
              </p14:xfrm>
            </p:contentPart>
          </mc:Choice>
          <mc:Fallback>
            <p:pic>
              <p:nvPicPr>
                <p:cNvPr id="38" name="Freihand 37">
                  <a:extLst>
                    <a:ext uri="{FF2B5EF4-FFF2-40B4-BE49-F238E27FC236}">
                      <a16:creationId xmlns:a16="http://schemas.microsoft.com/office/drawing/2014/main" id="{B428AF1C-ADCB-41EC-B5C5-B849B656D67C}"/>
                    </a:ext>
                  </a:extLst>
                </p:cNvPr>
                <p:cNvPicPr/>
                <p:nvPr/>
              </p:nvPicPr>
              <p:blipFill>
                <a:blip r:embed="rId40"/>
                <a:stretch>
                  <a:fillRect/>
                </a:stretch>
              </p:blipFill>
              <p:spPr>
                <a:xfrm>
                  <a:off x="8217589" y="1237582"/>
                  <a:ext cx="214560" cy="191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1">
              <p14:nvContentPartPr>
                <p14:cNvPr id="40" name="Freihand 39">
                  <a:extLst>
                    <a:ext uri="{FF2B5EF4-FFF2-40B4-BE49-F238E27FC236}">
                      <a16:creationId xmlns:a16="http://schemas.microsoft.com/office/drawing/2014/main" id="{E5D62219-FFAA-42D1-B04D-10617EB81A5D}"/>
                    </a:ext>
                  </a:extLst>
                </p14:cNvPr>
                <p14:cNvContentPartPr/>
                <p14:nvPr/>
              </p14:nvContentPartPr>
              <p14:xfrm>
                <a:off x="8390389" y="1150102"/>
                <a:ext cx="180360" cy="440640"/>
              </p14:xfrm>
            </p:contentPart>
          </mc:Choice>
          <mc:Fallback>
            <p:pic>
              <p:nvPicPr>
                <p:cNvPr id="40" name="Freihand 39">
                  <a:extLst>
                    <a:ext uri="{FF2B5EF4-FFF2-40B4-BE49-F238E27FC236}">
                      <a16:creationId xmlns:a16="http://schemas.microsoft.com/office/drawing/2014/main" id="{E5D62219-FFAA-42D1-B04D-10617EB81A5D}"/>
                    </a:ext>
                  </a:extLst>
                </p:cNvPr>
                <p:cNvPicPr/>
                <p:nvPr/>
              </p:nvPicPr>
              <p:blipFill>
                <a:blip r:embed="rId42"/>
                <a:stretch>
                  <a:fillRect/>
                </a:stretch>
              </p:blipFill>
              <p:spPr>
                <a:xfrm>
                  <a:off x="8381749" y="1141462"/>
                  <a:ext cx="198000" cy="45828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43">
            <p14:nvContentPartPr>
              <p14:cNvPr id="50" name="Freihand 49">
                <a:extLst>
                  <a:ext uri="{FF2B5EF4-FFF2-40B4-BE49-F238E27FC236}">
                    <a16:creationId xmlns:a16="http://schemas.microsoft.com/office/drawing/2014/main" id="{929D47EC-74ED-4BCD-8438-D62875134DE6}"/>
                  </a:ext>
                </a:extLst>
              </p14:cNvPr>
              <p14:cNvContentPartPr/>
              <p14:nvPr/>
            </p14:nvContentPartPr>
            <p14:xfrm>
              <a:off x="2520589" y="1793062"/>
              <a:ext cx="3529440" cy="2362680"/>
            </p14:xfrm>
          </p:contentPart>
        </mc:Choice>
        <mc:Fallback>
          <p:pic>
            <p:nvPicPr>
              <p:cNvPr id="50" name="Freihand 49">
                <a:extLst>
                  <a:ext uri="{FF2B5EF4-FFF2-40B4-BE49-F238E27FC236}">
                    <a16:creationId xmlns:a16="http://schemas.microsoft.com/office/drawing/2014/main" id="{929D47EC-74ED-4BCD-8438-D62875134DE6}"/>
                  </a:ext>
                </a:extLst>
              </p:cNvPr>
              <p:cNvPicPr/>
              <p:nvPr/>
            </p:nvPicPr>
            <p:blipFill>
              <a:blip r:embed="rId44"/>
              <a:stretch>
                <a:fillRect/>
              </a:stretch>
            </p:blipFill>
            <p:spPr>
              <a:xfrm>
                <a:off x="2511949" y="1784062"/>
                <a:ext cx="3547080" cy="23803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5">
            <p14:nvContentPartPr>
              <p14:cNvPr id="53" name="Freihand 52">
                <a:extLst>
                  <a:ext uri="{FF2B5EF4-FFF2-40B4-BE49-F238E27FC236}">
                    <a16:creationId xmlns:a16="http://schemas.microsoft.com/office/drawing/2014/main" id="{15973F63-5E24-4A8C-9949-65E76FDCB5BE}"/>
                  </a:ext>
                </a:extLst>
              </p14:cNvPr>
              <p14:cNvContentPartPr/>
              <p14:nvPr/>
            </p14:nvContentPartPr>
            <p14:xfrm>
              <a:off x="1113709" y="3277342"/>
              <a:ext cx="118080" cy="19800"/>
            </p14:xfrm>
          </p:contentPart>
        </mc:Choice>
        <mc:Fallback>
          <p:pic>
            <p:nvPicPr>
              <p:cNvPr id="53" name="Freihand 52">
                <a:extLst>
                  <a:ext uri="{FF2B5EF4-FFF2-40B4-BE49-F238E27FC236}">
                    <a16:creationId xmlns:a16="http://schemas.microsoft.com/office/drawing/2014/main" id="{15973F63-5E24-4A8C-9949-65E76FDCB5BE}"/>
                  </a:ext>
                </a:extLst>
              </p:cNvPr>
              <p:cNvPicPr/>
              <p:nvPr/>
            </p:nvPicPr>
            <p:blipFill>
              <a:blip r:embed="rId46"/>
              <a:stretch>
                <a:fillRect/>
              </a:stretch>
            </p:blipFill>
            <p:spPr>
              <a:xfrm>
                <a:off x="1104709" y="3268702"/>
                <a:ext cx="135720" cy="37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7">
            <p14:nvContentPartPr>
              <p14:cNvPr id="54" name="Freihand 53">
                <a:extLst>
                  <a:ext uri="{FF2B5EF4-FFF2-40B4-BE49-F238E27FC236}">
                    <a16:creationId xmlns:a16="http://schemas.microsoft.com/office/drawing/2014/main" id="{0398DB73-48F2-4C33-A123-383509DF2F7B}"/>
                  </a:ext>
                </a:extLst>
              </p14:cNvPr>
              <p14:cNvContentPartPr/>
              <p14:nvPr/>
            </p14:nvContentPartPr>
            <p14:xfrm>
              <a:off x="1441309" y="3248542"/>
              <a:ext cx="269640" cy="15480"/>
            </p14:xfrm>
          </p:contentPart>
        </mc:Choice>
        <mc:Fallback>
          <p:pic>
            <p:nvPicPr>
              <p:cNvPr id="54" name="Freihand 53">
                <a:extLst>
                  <a:ext uri="{FF2B5EF4-FFF2-40B4-BE49-F238E27FC236}">
                    <a16:creationId xmlns:a16="http://schemas.microsoft.com/office/drawing/2014/main" id="{0398DB73-48F2-4C33-A123-383509DF2F7B}"/>
                  </a:ext>
                </a:extLst>
              </p:cNvPr>
              <p:cNvPicPr/>
              <p:nvPr/>
            </p:nvPicPr>
            <p:blipFill>
              <a:blip r:embed="rId48"/>
              <a:stretch>
                <a:fillRect/>
              </a:stretch>
            </p:blipFill>
            <p:spPr>
              <a:xfrm>
                <a:off x="1432309" y="3239902"/>
                <a:ext cx="287280" cy="33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9">
            <p14:nvContentPartPr>
              <p14:cNvPr id="55" name="Freihand 54">
                <a:extLst>
                  <a:ext uri="{FF2B5EF4-FFF2-40B4-BE49-F238E27FC236}">
                    <a16:creationId xmlns:a16="http://schemas.microsoft.com/office/drawing/2014/main" id="{A7E9027E-46AF-48A2-9E9C-7D2407751C2E}"/>
                  </a:ext>
                </a:extLst>
              </p14:cNvPr>
              <p14:cNvContentPartPr/>
              <p14:nvPr/>
            </p14:nvContentPartPr>
            <p14:xfrm>
              <a:off x="2004349" y="3225862"/>
              <a:ext cx="273960" cy="20520"/>
            </p14:xfrm>
          </p:contentPart>
        </mc:Choice>
        <mc:Fallback>
          <p:pic>
            <p:nvPicPr>
              <p:cNvPr id="55" name="Freihand 54">
                <a:extLst>
                  <a:ext uri="{FF2B5EF4-FFF2-40B4-BE49-F238E27FC236}">
                    <a16:creationId xmlns:a16="http://schemas.microsoft.com/office/drawing/2014/main" id="{A7E9027E-46AF-48A2-9E9C-7D2407751C2E}"/>
                  </a:ext>
                </a:extLst>
              </p:cNvPr>
              <p:cNvPicPr/>
              <p:nvPr/>
            </p:nvPicPr>
            <p:blipFill>
              <a:blip r:embed="rId50"/>
              <a:stretch>
                <a:fillRect/>
              </a:stretch>
            </p:blipFill>
            <p:spPr>
              <a:xfrm>
                <a:off x="1995349" y="3216862"/>
                <a:ext cx="291600" cy="381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1">
            <p14:nvContentPartPr>
              <p14:cNvPr id="56" name="Freihand 55">
                <a:extLst>
                  <a:ext uri="{FF2B5EF4-FFF2-40B4-BE49-F238E27FC236}">
                    <a16:creationId xmlns:a16="http://schemas.microsoft.com/office/drawing/2014/main" id="{86E7E1FE-6331-46E3-A569-5EBE432E2AAA}"/>
                  </a:ext>
                </a:extLst>
              </p14:cNvPr>
              <p14:cNvContentPartPr/>
              <p14:nvPr/>
            </p14:nvContentPartPr>
            <p14:xfrm>
              <a:off x="2456149" y="3223342"/>
              <a:ext cx="568440" cy="13320"/>
            </p14:xfrm>
          </p:contentPart>
        </mc:Choice>
        <mc:Fallback>
          <p:pic>
            <p:nvPicPr>
              <p:cNvPr id="56" name="Freihand 55">
                <a:extLst>
                  <a:ext uri="{FF2B5EF4-FFF2-40B4-BE49-F238E27FC236}">
                    <a16:creationId xmlns:a16="http://schemas.microsoft.com/office/drawing/2014/main" id="{86E7E1FE-6331-46E3-A569-5EBE432E2AAA}"/>
                  </a:ext>
                </a:extLst>
              </p:cNvPr>
              <p:cNvPicPr/>
              <p:nvPr/>
            </p:nvPicPr>
            <p:blipFill>
              <a:blip r:embed="rId52"/>
              <a:stretch>
                <a:fillRect/>
              </a:stretch>
            </p:blipFill>
            <p:spPr>
              <a:xfrm>
                <a:off x="2447509" y="3214342"/>
                <a:ext cx="586080" cy="30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3">
            <p14:nvContentPartPr>
              <p14:cNvPr id="57" name="Freihand 56">
                <a:extLst>
                  <a:ext uri="{FF2B5EF4-FFF2-40B4-BE49-F238E27FC236}">
                    <a16:creationId xmlns:a16="http://schemas.microsoft.com/office/drawing/2014/main" id="{3D2E9970-DE1E-4A9C-AC5B-26A41F185F11}"/>
                  </a:ext>
                </a:extLst>
              </p14:cNvPr>
              <p14:cNvContentPartPr/>
              <p14:nvPr/>
            </p14:nvContentPartPr>
            <p14:xfrm>
              <a:off x="3153829" y="3179062"/>
              <a:ext cx="793080" cy="50400"/>
            </p14:xfrm>
          </p:contentPart>
        </mc:Choice>
        <mc:Fallback>
          <p:pic>
            <p:nvPicPr>
              <p:cNvPr id="57" name="Freihand 56">
                <a:extLst>
                  <a:ext uri="{FF2B5EF4-FFF2-40B4-BE49-F238E27FC236}">
                    <a16:creationId xmlns:a16="http://schemas.microsoft.com/office/drawing/2014/main" id="{3D2E9970-DE1E-4A9C-AC5B-26A41F185F11}"/>
                  </a:ext>
                </a:extLst>
              </p:cNvPr>
              <p:cNvPicPr/>
              <p:nvPr/>
            </p:nvPicPr>
            <p:blipFill>
              <a:blip r:embed="rId54"/>
              <a:stretch>
                <a:fillRect/>
              </a:stretch>
            </p:blipFill>
            <p:spPr>
              <a:xfrm>
                <a:off x="3144829" y="3170062"/>
                <a:ext cx="810720" cy="68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5">
            <p14:nvContentPartPr>
              <p14:cNvPr id="76" name="Freihand 75">
                <a:extLst>
                  <a:ext uri="{FF2B5EF4-FFF2-40B4-BE49-F238E27FC236}">
                    <a16:creationId xmlns:a16="http://schemas.microsoft.com/office/drawing/2014/main" id="{DC66F6D9-E352-4A83-A479-B68D90F58507}"/>
                  </a:ext>
                </a:extLst>
              </p14:cNvPr>
              <p14:cNvContentPartPr/>
              <p14:nvPr/>
            </p14:nvContentPartPr>
            <p14:xfrm>
              <a:off x="4069669" y="3204262"/>
              <a:ext cx="15840" cy="212760"/>
            </p14:xfrm>
          </p:contentPart>
        </mc:Choice>
        <mc:Fallback>
          <p:pic>
            <p:nvPicPr>
              <p:cNvPr id="76" name="Freihand 75">
                <a:extLst>
                  <a:ext uri="{FF2B5EF4-FFF2-40B4-BE49-F238E27FC236}">
                    <a16:creationId xmlns:a16="http://schemas.microsoft.com/office/drawing/2014/main" id="{DC66F6D9-E352-4A83-A479-B68D90F58507}"/>
                  </a:ext>
                </a:extLst>
              </p:cNvPr>
              <p:cNvPicPr/>
              <p:nvPr/>
            </p:nvPicPr>
            <p:blipFill>
              <a:blip r:embed="rId56"/>
              <a:stretch>
                <a:fillRect/>
              </a:stretch>
            </p:blipFill>
            <p:spPr>
              <a:xfrm>
                <a:off x="4061029" y="3195262"/>
                <a:ext cx="33480" cy="230400"/>
              </a:xfrm>
              <a:prstGeom prst="rect">
                <a:avLst/>
              </a:prstGeom>
            </p:spPr>
          </p:pic>
        </mc:Fallback>
      </mc:AlternateContent>
      <p:grpSp>
        <p:nvGrpSpPr>
          <p:cNvPr id="100" name="Gruppieren 99">
            <a:extLst>
              <a:ext uri="{FF2B5EF4-FFF2-40B4-BE49-F238E27FC236}">
                <a16:creationId xmlns:a16="http://schemas.microsoft.com/office/drawing/2014/main" id="{B1482828-ED5C-41F8-9CE5-B7F46D69F735}"/>
              </a:ext>
            </a:extLst>
          </p:cNvPr>
          <p:cNvGrpSpPr/>
          <p:nvPr/>
        </p:nvGrpSpPr>
        <p:grpSpPr>
          <a:xfrm>
            <a:off x="201469" y="5140342"/>
            <a:ext cx="957240" cy="395280"/>
            <a:chOff x="201469" y="5140342"/>
            <a:chExt cx="957240" cy="39528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57">
              <p14:nvContentPartPr>
                <p14:cNvPr id="92" name="Freihand 91">
                  <a:extLst>
                    <a:ext uri="{FF2B5EF4-FFF2-40B4-BE49-F238E27FC236}">
                      <a16:creationId xmlns:a16="http://schemas.microsoft.com/office/drawing/2014/main" id="{F9B6B585-42E0-45E6-81A5-880EF133E754}"/>
                    </a:ext>
                  </a:extLst>
                </p14:cNvPr>
                <p14:cNvContentPartPr/>
                <p14:nvPr/>
              </p14:nvContentPartPr>
              <p14:xfrm>
                <a:off x="259789" y="5349142"/>
                <a:ext cx="14760" cy="184680"/>
              </p14:xfrm>
            </p:contentPart>
          </mc:Choice>
          <mc:Fallback>
            <p:pic>
              <p:nvPicPr>
                <p:cNvPr id="92" name="Freihand 91">
                  <a:extLst>
                    <a:ext uri="{FF2B5EF4-FFF2-40B4-BE49-F238E27FC236}">
                      <a16:creationId xmlns:a16="http://schemas.microsoft.com/office/drawing/2014/main" id="{F9B6B585-42E0-45E6-81A5-880EF133E754}"/>
                    </a:ext>
                  </a:extLst>
                </p:cNvPr>
                <p:cNvPicPr/>
                <p:nvPr/>
              </p:nvPicPr>
              <p:blipFill>
                <a:blip r:embed="rId58"/>
                <a:stretch>
                  <a:fillRect/>
                </a:stretch>
              </p:blipFill>
              <p:spPr>
                <a:xfrm>
                  <a:off x="250789" y="5340142"/>
                  <a:ext cx="32400" cy="202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9">
              <p14:nvContentPartPr>
                <p14:cNvPr id="93" name="Freihand 92">
                  <a:extLst>
                    <a:ext uri="{FF2B5EF4-FFF2-40B4-BE49-F238E27FC236}">
                      <a16:creationId xmlns:a16="http://schemas.microsoft.com/office/drawing/2014/main" id="{E99ADBBA-FFE2-4E0D-B715-DBAF2173F286}"/>
                    </a:ext>
                  </a:extLst>
                </p14:cNvPr>
                <p14:cNvContentPartPr/>
                <p14:nvPr/>
              </p14:nvContentPartPr>
              <p14:xfrm>
                <a:off x="201469" y="5431942"/>
                <a:ext cx="115920" cy="8640"/>
              </p14:xfrm>
            </p:contentPart>
          </mc:Choice>
          <mc:Fallback>
            <p:pic>
              <p:nvPicPr>
                <p:cNvPr id="93" name="Freihand 92">
                  <a:extLst>
                    <a:ext uri="{FF2B5EF4-FFF2-40B4-BE49-F238E27FC236}">
                      <a16:creationId xmlns:a16="http://schemas.microsoft.com/office/drawing/2014/main" id="{E99ADBBA-FFE2-4E0D-B715-DBAF2173F286}"/>
                    </a:ext>
                  </a:extLst>
                </p:cNvPr>
                <p:cNvPicPr/>
                <p:nvPr/>
              </p:nvPicPr>
              <p:blipFill>
                <a:blip r:embed="rId60"/>
                <a:stretch>
                  <a:fillRect/>
                </a:stretch>
              </p:blipFill>
              <p:spPr>
                <a:xfrm>
                  <a:off x="192469" y="5423302"/>
                  <a:ext cx="133560" cy="26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1">
              <p14:nvContentPartPr>
                <p14:cNvPr id="94" name="Freihand 93">
                  <a:extLst>
                    <a:ext uri="{FF2B5EF4-FFF2-40B4-BE49-F238E27FC236}">
                      <a16:creationId xmlns:a16="http://schemas.microsoft.com/office/drawing/2014/main" id="{3BE2DE6A-9293-4854-BC44-EA4164B4FC64}"/>
                    </a:ext>
                  </a:extLst>
                </p14:cNvPr>
                <p14:cNvContentPartPr/>
                <p14:nvPr/>
              </p14:nvContentPartPr>
              <p14:xfrm>
                <a:off x="432949" y="5301982"/>
                <a:ext cx="159120" cy="223920"/>
              </p14:xfrm>
            </p:contentPart>
          </mc:Choice>
          <mc:Fallback>
            <p:pic>
              <p:nvPicPr>
                <p:cNvPr id="94" name="Freihand 93">
                  <a:extLst>
                    <a:ext uri="{FF2B5EF4-FFF2-40B4-BE49-F238E27FC236}">
                      <a16:creationId xmlns:a16="http://schemas.microsoft.com/office/drawing/2014/main" id="{3BE2DE6A-9293-4854-BC44-EA4164B4FC64}"/>
                    </a:ext>
                  </a:extLst>
                </p:cNvPr>
                <p:cNvPicPr/>
                <p:nvPr/>
              </p:nvPicPr>
              <p:blipFill>
                <a:blip r:embed="rId62"/>
                <a:stretch>
                  <a:fillRect/>
                </a:stretch>
              </p:blipFill>
              <p:spPr>
                <a:xfrm>
                  <a:off x="424309" y="5293342"/>
                  <a:ext cx="176760" cy="241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3">
              <p14:nvContentPartPr>
                <p14:cNvPr id="95" name="Freihand 94">
                  <a:extLst>
                    <a:ext uri="{FF2B5EF4-FFF2-40B4-BE49-F238E27FC236}">
                      <a16:creationId xmlns:a16="http://schemas.microsoft.com/office/drawing/2014/main" id="{14610677-86C1-407A-A2DC-71E4C518826B}"/>
                    </a:ext>
                  </a:extLst>
                </p14:cNvPr>
                <p14:cNvContentPartPr/>
                <p14:nvPr/>
              </p14:nvContentPartPr>
              <p14:xfrm>
                <a:off x="433669" y="5493862"/>
                <a:ext cx="156600" cy="29160"/>
              </p14:xfrm>
            </p:contentPart>
          </mc:Choice>
          <mc:Fallback>
            <p:pic>
              <p:nvPicPr>
                <p:cNvPr id="95" name="Freihand 94">
                  <a:extLst>
                    <a:ext uri="{FF2B5EF4-FFF2-40B4-BE49-F238E27FC236}">
                      <a16:creationId xmlns:a16="http://schemas.microsoft.com/office/drawing/2014/main" id="{14610677-86C1-407A-A2DC-71E4C518826B}"/>
                    </a:ext>
                  </a:extLst>
                </p:cNvPr>
                <p:cNvPicPr/>
                <p:nvPr/>
              </p:nvPicPr>
              <p:blipFill>
                <a:blip r:embed="rId64"/>
                <a:stretch>
                  <a:fillRect/>
                </a:stretch>
              </p:blipFill>
              <p:spPr>
                <a:xfrm>
                  <a:off x="424669" y="5485222"/>
                  <a:ext cx="174240" cy="46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5">
              <p14:nvContentPartPr>
                <p14:cNvPr id="96" name="Freihand 95">
                  <a:extLst>
                    <a:ext uri="{FF2B5EF4-FFF2-40B4-BE49-F238E27FC236}">
                      <a16:creationId xmlns:a16="http://schemas.microsoft.com/office/drawing/2014/main" id="{F0A984DC-AD8B-497A-80B6-16FB8D815298}"/>
                    </a:ext>
                  </a:extLst>
                </p14:cNvPr>
                <p14:cNvContentPartPr/>
                <p14:nvPr/>
              </p14:nvContentPartPr>
              <p14:xfrm>
                <a:off x="696469" y="5306302"/>
                <a:ext cx="141120" cy="169920"/>
              </p14:xfrm>
            </p:contentPart>
          </mc:Choice>
          <mc:Fallback>
            <p:pic>
              <p:nvPicPr>
                <p:cNvPr id="96" name="Freihand 95">
                  <a:extLst>
                    <a:ext uri="{FF2B5EF4-FFF2-40B4-BE49-F238E27FC236}">
                      <a16:creationId xmlns:a16="http://schemas.microsoft.com/office/drawing/2014/main" id="{F0A984DC-AD8B-497A-80B6-16FB8D815298}"/>
                    </a:ext>
                  </a:extLst>
                </p:cNvPr>
                <p:cNvPicPr/>
                <p:nvPr/>
              </p:nvPicPr>
              <p:blipFill>
                <a:blip r:embed="rId66"/>
                <a:stretch>
                  <a:fillRect/>
                </a:stretch>
              </p:blipFill>
              <p:spPr>
                <a:xfrm>
                  <a:off x="687469" y="5297302"/>
                  <a:ext cx="158760" cy="187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7">
              <p14:nvContentPartPr>
                <p14:cNvPr id="98" name="Freihand 97">
                  <a:extLst>
                    <a:ext uri="{FF2B5EF4-FFF2-40B4-BE49-F238E27FC236}">
                      <a16:creationId xmlns:a16="http://schemas.microsoft.com/office/drawing/2014/main" id="{1D4E3BA9-BFC2-4E97-B50A-C95947200C39}"/>
                    </a:ext>
                  </a:extLst>
                </p14:cNvPr>
                <p14:cNvContentPartPr/>
                <p14:nvPr/>
              </p14:nvContentPartPr>
              <p14:xfrm>
                <a:off x="1078429" y="5298382"/>
                <a:ext cx="16200" cy="237240"/>
              </p14:xfrm>
            </p:contentPart>
          </mc:Choice>
          <mc:Fallback>
            <p:pic>
              <p:nvPicPr>
                <p:cNvPr id="98" name="Freihand 97">
                  <a:extLst>
                    <a:ext uri="{FF2B5EF4-FFF2-40B4-BE49-F238E27FC236}">
                      <a16:creationId xmlns:a16="http://schemas.microsoft.com/office/drawing/2014/main" id="{1D4E3BA9-BFC2-4E97-B50A-C95947200C39}"/>
                    </a:ext>
                  </a:extLst>
                </p:cNvPr>
                <p:cNvPicPr/>
                <p:nvPr/>
              </p:nvPicPr>
              <p:blipFill>
                <a:blip r:embed="rId68"/>
                <a:stretch>
                  <a:fillRect/>
                </a:stretch>
              </p:blipFill>
              <p:spPr>
                <a:xfrm>
                  <a:off x="1069789" y="5289382"/>
                  <a:ext cx="33840" cy="254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9">
              <p14:nvContentPartPr>
                <p14:cNvPr id="99" name="Freihand 98">
                  <a:extLst>
                    <a:ext uri="{FF2B5EF4-FFF2-40B4-BE49-F238E27FC236}">
                      <a16:creationId xmlns:a16="http://schemas.microsoft.com/office/drawing/2014/main" id="{647FCD5A-9951-4A79-A4DF-DEB07E360F40}"/>
                    </a:ext>
                  </a:extLst>
                </p14:cNvPr>
                <p14:cNvContentPartPr/>
                <p14:nvPr/>
              </p14:nvContentPartPr>
              <p14:xfrm>
                <a:off x="943789" y="5140342"/>
                <a:ext cx="214920" cy="188280"/>
              </p14:xfrm>
            </p:contentPart>
          </mc:Choice>
          <mc:Fallback>
            <p:pic>
              <p:nvPicPr>
                <p:cNvPr id="99" name="Freihand 98">
                  <a:extLst>
                    <a:ext uri="{FF2B5EF4-FFF2-40B4-BE49-F238E27FC236}">
                      <a16:creationId xmlns:a16="http://schemas.microsoft.com/office/drawing/2014/main" id="{647FCD5A-9951-4A79-A4DF-DEB07E360F40}"/>
                    </a:ext>
                  </a:extLst>
                </p:cNvPr>
                <p:cNvPicPr/>
                <p:nvPr/>
              </p:nvPicPr>
              <p:blipFill>
                <a:blip r:embed="rId70"/>
                <a:stretch>
                  <a:fillRect/>
                </a:stretch>
              </p:blipFill>
              <p:spPr>
                <a:xfrm>
                  <a:off x="935149" y="5131702"/>
                  <a:ext cx="232560" cy="20592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02" name="Gruppieren 101">
            <a:extLst>
              <a:ext uri="{FF2B5EF4-FFF2-40B4-BE49-F238E27FC236}">
                <a16:creationId xmlns:a16="http://schemas.microsoft.com/office/drawing/2014/main" id="{BF9E34FF-85FC-40D0-A5D2-5D006885C7E9}"/>
              </a:ext>
            </a:extLst>
          </p:cNvPr>
          <p:cNvGrpSpPr/>
          <p:nvPr/>
        </p:nvGrpSpPr>
        <p:grpSpPr>
          <a:xfrm>
            <a:off x="12109" y="2735542"/>
            <a:ext cx="905760" cy="996120"/>
            <a:chOff x="12109" y="2735542"/>
            <a:chExt cx="905760" cy="99612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71">
              <p14:nvContentPartPr>
                <p14:cNvPr id="51" name="Freihand 50">
                  <a:extLst>
                    <a:ext uri="{FF2B5EF4-FFF2-40B4-BE49-F238E27FC236}">
                      <a16:creationId xmlns:a16="http://schemas.microsoft.com/office/drawing/2014/main" id="{FAF1B1CF-5745-4CEF-B6E8-F3C3E16E14F2}"/>
                    </a:ext>
                  </a:extLst>
                </p14:cNvPr>
                <p14:cNvContentPartPr/>
                <p14:nvPr/>
              </p14:nvContentPartPr>
              <p14:xfrm>
                <a:off x="246829" y="3296422"/>
                <a:ext cx="201240" cy="18000"/>
              </p14:xfrm>
            </p:contentPart>
          </mc:Choice>
          <mc:Fallback>
            <p:pic>
              <p:nvPicPr>
                <p:cNvPr id="51" name="Freihand 50">
                  <a:extLst>
                    <a:ext uri="{FF2B5EF4-FFF2-40B4-BE49-F238E27FC236}">
                      <a16:creationId xmlns:a16="http://schemas.microsoft.com/office/drawing/2014/main" id="{FAF1B1CF-5745-4CEF-B6E8-F3C3E16E14F2}"/>
                    </a:ext>
                  </a:extLst>
                </p:cNvPr>
                <p:cNvPicPr/>
                <p:nvPr/>
              </p:nvPicPr>
              <p:blipFill>
                <a:blip r:embed="rId72"/>
                <a:stretch>
                  <a:fillRect/>
                </a:stretch>
              </p:blipFill>
              <p:spPr>
                <a:xfrm>
                  <a:off x="237829" y="3287782"/>
                  <a:ext cx="218880" cy="35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3">
              <p14:nvContentPartPr>
                <p14:cNvPr id="52" name="Freihand 51">
                  <a:extLst>
                    <a:ext uri="{FF2B5EF4-FFF2-40B4-BE49-F238E27FC236}">
                      <a16:creationId xmlns:a16="http://schemas.microsoft.com/office/drawing/2014/main" id="{B748AA2A-796D-4E41-B29F-762C83D4DE2D}"/>
                    </a:ext>
                  </a:extLst>
                </p14:cNvPr>
                <p14:cNvContentPartPr/>
                <p14:nvPr/>
              </p14:nvContentPartPr>
              <p14:xfrm>
                <a:off x="741109" y="3291382"/>
                <a:ext cx="176760" cy="11160"/>
              </p14:xfrm>
            </p:contentPart>
          </mc:Choice>
          <mc:Fallback>
            <p:pic>
              <p:nvPicPr>
                <p:cNvPr id="52" name="Freihand 51">
                  <a:extLst>
                    <a:ext uri="{FF2B5EF4-FFF2-40B4-BE49-F238E27FC236}">
                      <a16:creationId xmlns:a16="http://schemas.microsoft.com/office/drawing/2014/main" id="{B748AA2A-796D-4E41-B29F-762C83D4DE2D}"/>
                    </a:ext>
                  </a:extLst>
                </p:cNvPr>
                <p:cNvPicPr/>
                <p:nvPr/>
              </p:nvPicPr>
              <p:blipFill>
                <a:blip r:embed="rId74"/>
                <a:stretch>
                  <a:fillRect/>
                </a:stretch>
              </p:blipFill>
              <p:spPr>
                <a:xfrm>
                  <a:off x="732109" y="3282382"/>
                  <a:ext cx="194400" cy="28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5">
              <p14:nvContentPartPr>
                <p14:cNvPr id="58" name="Freihand 57">
                  <a:extLst>
                    <a:ext uri="{FF2B5EF4-FFF2-40B4-BE49-F238E27FC236}">
                      <a16:creationId xmlns:a16="http://schemas.microsoft.com/office/drawing/2014/main" id="{BCBEAA3A-C22D-4439-A3CC-C50EF20B40D8}"/>
                    </a:ext>
                  </a:extLst>
                </p14:cNvPr>
                <p14:cNvContentPartPr/>
                <p14:nvPr/>
              </p14:nvContentPartPr>
              <p14:xfrm>
                <a:off x="199309" y="3487942"/>
                <a:ext cx="66960" cy="170640"/>
              </p14:xfrm>
            </p:contentPart>
          </mc:Choice>
          <mc:Fallback>
            <p:pic>
              <p:nvPicPr>
                <p:cNvPr id="58" name="Freihand 57">
                  <a:extLst>
                    <a:ext uri="{FF2B5EF4-FFF2-40B4-BE49-F238E27FC236}">
                      <a16:creationId xmlns:a16="http://schemas.microsoft.com/office/drawing/2014/main" id="{BCBEAA3A-C22D-4439-A3CC-C50EF20B40D8}"/>
                    </a:ext>
                  </a:extLst>
                </p:cNvPr>
                <p:cNvPicPr/>
                <p:nvPr/>
              </p:nvPicPr>
              <p:blipFill>
                <a:blip r:embed="rId76"/>
                <a:stretch>
                  <a:fillRect/>
                </a:stretch>
              </p:blipFill>
              <p:spPr>
                <a:xfrm>
                  <a:off x="190669" y="3479302"/>
                  <a:ext cx="84600" cy="188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7">
              <p14:nvContentPartPr>
                <p14:cNvPr id="59" name="Freihand 58">
                  <a:extLst>
                    <a:ext uri="{FF2B5EF4-FFF2-40B4-BE49-F238E27FC236}">
                      <a16:creationId xmlns:a16="http://schemas.microsoft.com/office/drawing/2014/main" id="{7616DF8E-B556-4B09-8CA2-69E85CF9F026}"/>
                    </a:ext>
                  </a:extLst>
                </p14:cNvPr>
                <p14:cNvContentPartPr/>
                <p14:nvPr/>
              </p14:nvContentPartPr>
              <p14:xfrm>
                <a:off x="223429" y="3397582"/>
                <a:ext cx="10080" cy="6480"/>
              </p14:xfrm>
            </p:contentPart>
          </mc:Choice>
          <mc:Fallback>
            <p:pic>
              <p:nvPicPr>
                <p:cNvPr id="59" name="Freihand 58">
                  <a:extLst>
                    <a:ext uri="{FF2B5EF4-FFF2-40B4-BE49-F238E27FC236}">
                      <a16:creationId xmlns:a16="http://schemas.microsoft.com/office/drawing/2014/main" id="{7616DF8E-B556-4B09-8CA2-69E85CF9F026}"/>
                    </a:ext>
                  </a:extLst>
                </p:cNvPr>
                <p:cNvPicPr/>
                <p:nvPr/>
              </p:nvPicPr>
              <p:blipFill>
                <a:blip r:embed="rId78"/>
                <a:stretch>
                  <a:fillRect/>
                </a:stretch>
              </p:blipFill>
              <p:spPr>
                <a:xfrm>
                  <a:off x="214789" y="3388942"/>
                  <a:ext cx="27720" cy="24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9">
              <p14:nvContentPartPr>
                <p14:cNvPr id="60" name="Freihand 59">
                  <a:extLst>
                    <a:ext uri="{FF2B5EF4-FFF2-40B4-BE49-F238E27FC236}">
                      <a16:creationId xmlns:a16="http://schemas.microsoft.com/office/drawing/2014/main" id="{A77D47EF-785B-4A07-A1EA-12BDC9F27350}"/>
                    </a:ext>
                  </a:extLst>
                </p14:cNvPr>
                <p14:cNvContentPartPr/>
                <p14:nvPr/>
              </p14:nvContentPartPr>
              <p14:xfrm>
                <a:off x="284269" y="3420622"/>
                <a:ext cx="92160" cy="291240"/>
              </p14:xfrm>
            </p:contentPart>
          </mc:Choice>
          <mc:Fallback>
            <p:pic>
              <p:nvPicPr>
                <p:cNvPr id="60" name="Freihand 59">
                  <a:extLst>
                    <a:ext uri="{FF2B5EF4-FFF2-40B4-BE49-F238E27FC236}">
                      <a16:creationId xmlns:a16="http://schemas.microsoft.com/office/drawing/2014/main" id="{A77D47EF-785B-4A07-A1EA-12BDC9F27350}"/>
                    </a:ext>
                  </a:extLst>
                </p:cNvPr>
                <p:cNvPicPr/>
                <p:nvPr/>
              </p:nvPicPr>
              <p:blipFill>
                <a:blip r:embed="rId80"/>
                <a:stretch>
                  <a:fillRect/>
                </a:stretch>
              </p:blipFill>
              <p:spPr>
                <a:xfrm>
                  <a:off x="275629" y="3411622"/>
                  <a:ext cx="109800" cy="308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1">
              <p14:nvContentPartPr>
                <p14:cNvPr id="63" name="Freihand 62">
                  <a:extLst>
                    <a:ext uri="{FF2B5EF4-FFF2-40B4-BE49-F238E27FC236}">
                      <a16:creationId xmlns:a16="http://schemas.microsoft.com/office/drawing/2014/main" id="{74ED18A7-203D-4BFF-AE40-E0396C9158C7}"/>
                    </a:ext>
                  </a:extLst>
                </p14:cNvPr>
                <p14:cNvContentPartPr/>
                <p14:nvPr/>
              </p14:nvContentPartPr>
              <p14:xfrm>
                <a:off x="362029" y="3487222"/>
                <a:ext cx="118080" cy="124200"/>
              </p14:xfrm>
            </p:contentPart>
          </mc:Choice>
          <mc:Fallback>
            <p:pic>
              <p:nvPicPr>
                <p:cNvPr id="63" name="Freihand 62">
                  <a:extLst>
                    <a:ext uri="{FF2B5EF4-FFF2-40B4-BE49-F238E27FC236}">
                      <a16:creationId xmlns:a16="http://schemas.microsoft.com/office/drawing/2014/main" id="{74ED18A7-203D-4BFF-AE40-E0396C9158C7}"/>
                    </a:ext>
                  </a:extLst>
                </p:cNvPr>
                <p:cNvPicPr/>
                <p:nvPr/>
              </p:nvPicPr>
              <p:blipFill>
                <a:blip r:embed="rId82"/>
                <a:stretch>
                  <a:fillRect/>
                </a:stretch>
              </p:blipFill>
              <p:spPr>
                <a:xfrm>
                  <a:off x="353029" y="3478582"/>
                  <a:ext cx="135720" cy="141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3">
              <p14:nvContentPartPr>
                <p14:cNvPr id="64" name="Freihand 63">
                  <a:extLst>
                    <a:ext uri="{FF2B5EF4-FFF2-40B4-BE49-F238E27FC236}">
                      <a16:creationId xmlns:a16="http://schemas.microsoft.com/office/drawing/2014/main" id="{1933B94E-6CAB-4921-A81E-066FAEAB4DCE}"/>
                    </a:ext>
                  </a:extLst>
                </p14:cNvPr>
                <p14:cNvContentPartPr/>
                <p14:nvPr/>
              </p14:nvContentPartPr>
              <p14:xfrm>
                <a:off x="480109" y="3601342"/>
                <a:ext cx="63720" cy="88920"/>
              </p14:xfrm>
            </p:contentPart>
          </mc:Choice>
          <mc:Fallback>
            <p:pic>
              <p:nvPicPr>
                <p:cNvPr id="64" name="Freihand 63">
                  <a:extLst>
                    <a:ext uri="{FF2B5EF4-FFF2-40B4-BE49-F238E27FC236}">
                      <a16:creationId xmlns:a16="http://schemas.microsoft.com/office/drawing/2014/main" id="{1933B94E-6CAB-4921-A81E-066FAEAB4DCE}"/>
                    </a:ext>
                  </a:extLst>
                </p:cNvPr>
                <p:cNvPicPr/>
                <p:nvPr/>
              </p:nvPicPr>
              <p:blipFill>
                <a:blip r:embed="rId84"/>
                <a:stretch>
                  <a:fillRect/>
                </a:stretch>
              </p:blipFill>
              <p:spPr>
                <a:xfrm>
                  <a:off x="471109" y="3592702"/>
                  <a:ext cx="81360" cy="106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5">
              <p14:nvContentPartPr>
                <p14:cNvPr id="65" name="Freihand 64">
                  <a:extLst>
                    <a:ext uri="{FF2B5EF4-FFF2-40B4-BE49-F238E27FC236}">
                      <a16:creationId xmlns:a16="http://schemas.microsoft.com/office/drawing/2014/main" id="{4416455C-EDAC-45F5-97AE-740F51640377}"/>
                    </a:ext>
                  </a:extLst>
                </p14:cNvPr>
                <p14:cNvContentPartPr/>
                <p14:nvPr/>
              </p14:nvContentPartPr>
              <p14:xfrm>
                <a:off x="549229" y="3502342"/>
                <a:ext cx="93240" cy="156600"/>
              </p14:xfrm>
            </p:contentPart>
          </mc:Choice>
          <mc:Fallback>
            <p:pic>
              <p:nvPicPr>
                <p:cNvPr id="65" name="Freihand 64">
                  <a:extLst>
                    <a:ext uri="{FF2B5EF4-FFF2-40B4-BE49-F238E27FC236}">
                      <a16:creationId xmlns:a16="http://schemas.microsoft.com/office/drawing/2014/main" id="{4416455C-EDAC-45F5-97AE-740F51640377}"/>
                    </a:ext>
                  </a:extLst>
                </p:cNvPr>
                <p:cNvPicPr/>
                <p:nvPr/>
              </p:nvPicPr>
              <p:blipFill>
                <a:blip r:embed="rId86"/>
                <a:stretch>
                  <a:fillRect/>
                </a:stretch>
              </p:blipFill>
              <p:spPr>
                <a:xfrm>
                  <a:off x="540229" y="3493702"/>
                  <a:ext cx="110880" cy="174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7">
              <p14:nvContentPartPr>
                <p14:cNvPr id="66" name="Freihand 65">
                  <a:extLst>
                    <a:ext uri="{FF2B5EF4-FFF2-40B4-BE49-F238E27FC236}">
                      <a16:creationId xmlns:a16="http://schemas.microsoft.com/office/drawing/2014/main" id="{4EAEB59C-8624-4BF3-9C74-A324B314C719}"/>
                    </a:ext>
                  </a:extLst>
                </p14:cNvPr>
                <p14:cNvContentPartPr/>
                <p14:nvPr/>
              </p14:nvContentPartPr>
              <p14:xfrm>
                <a:off x="659389" y="3437902"/>
                <a:ext cx="80280" cy="214920"/>
              </p14:xfrm>
            </p:contentPart>
          </mc:Choice>
          <mc:Fallback>
            <p:pic>
              <p:nvPicPr>
                <p:cNvPr id="66" name="Freihand 65">
                  <a:extLst>
                    <a:ext uri="{FF2B5EF4-FFF2-40B4-BE49-F238E27FC236}">
                      <a16:creationId xmlns:a16="http://schemas.microsoft.com/office/drawing/2014/main" id="{4EAEB59C-8624-4BF3-9C74-A324B314C719}"/>
                    </a:ext>
                  </a:extLst>
                </p:cNvPr>
                <p:cNvPicPr/>
                <p:nvPr/>
              </p:nvPicPr>
              <p:blipFill>
                <a:blip r:embed="rId88"/>
                <a:stretch>
                  <a:fillRect/>
                </a:stretch>
              </p:blipFill>
              <p:spPr>
                <a:xfrm>
                  <a:off x="650749" y="3429262"/>
                  <a:ext cx="97920" cy="232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9">
              <p14:nvContentPartPr>
                <p14:cNvPr id="69" name="Freihand 68">
                  <a:extLst>
                    <a:ext uri="{FF2B5EF4-FFF2-40B4-BE49-F238E27FC236}">
                      <a16:creationId xmlns:a16="http://schemas.microsoft.com/office/drawing/2014/main" id="{C7446CB6-8218-4FF9-A9E0-4A13D1C954B7}"/>
                    </a:ext>
                  </a:extLst>
                </p14:cNvPr>
                <p14:cNvContentPartPr/>
                <p14:nvPr/>
              </p14:nvContentPartPr>
              <p14:xfrm>
                <a:off x="810229" y="3410902"/>
                <a:ext cx="84600" cy="320760"/>
              </p14:xfrm>
            </p:contentPart>
          </mc:Choice>
          <mc:Fallback>
            <p:pic>
              <p:nvPicPr>
                <p:cNvPr id="69" name="Freihand 68">
                  <a:extLst>
                    <a:ext uri="{FF2B5EF4-FFF2-40B4-BE49-F238E27FC236}">
                      <a16:creationId xmlns:a16="http://schemas.microsoft.com/office/drawing/2014/main" id="{C7446CB6-8218-4FF9-A9E0-4A13D1C954B7}"/>
                    </a:ext>
                  </a:extLst>
                </p:cNvPr>
                <p:cNvPicPr/>
                <p:nvPr/>
              </p:nvPicPr>
              <p:blipFill>
                <a:blip r:embed="rId90"/>
                <a:stretch>
                  <a:fillRect/>
                </a:stretch>
              </p:blipFill>
              <p:spPr>
                <a:xfrm>
                  <a:off x="801229" y="3402262"/>
                  <a:ext cx="102240" cy="338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91">
              <p14:nvContentPartPr>
                <p14:cNvPr id="71" name="Freihand 70">
                  <a:extLst>
                    <a:ext uri="{FF2B5EF4-FFF2-40B4-BE49-F238E27FC236}">
                      <a16:creationId xmlns:a16="http://schemas.microsoft.com/office/drawing/2014/main" id="{58B2E511-B90D-42BE-935D-E97C75A9CF97}"/>
                    </a:ext>
                  </a:extLst>
                </p14:cNvPr>
                <p14:cNvContentPartPr/>
                <p14:nvPr/>
              </p14:nvContentPartPr>
              <p14:xfrm>
                <a:off x="638149" y="3469222"/>
                <a:ext cx="100080" cy="222480"/>
              </p14:xfrm>
            </p:contentPart>
          </mc:Choice>
          <mc:Fallback>
            <p:pic>
              <p:nvPicPr>
                <p:cNvPr id="71" name="Freihand 70">
                  <a:extLst>
                    <a:ext uri="{FF2B5EF4-FFF2-40B4-BE49-F238E27FC236}">
                      <a16:creationId xmlns:a16="http://schemas.microsoft.com/office/drawing/2014/main" id="{58B2E511-B90D-42BE-935D-E97C75A9CF97}"/>
                    </a:ext>
                  </a:extLst>
                </p:cNvPr>
                <p:cNvPicPr/>
                <p:nvPr/>
              </p:nvPicPr>
              <p:blipFill>
                <a:blip r:embed="rId92"/>
                <a:stretch>
                  <a:fillRect/>
                </a:stretch>
              </p:blipFill>
              <p:spPr>
                <a:xfrm>
                  <a:off x="629149" y="3460582"/>
                  <a:ext cx="117720" cy="240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93">
              <p14:nvContentPartPr>
                <p14:cNvPr id="73" name="Freihand 72">
                  <a:extLst>
                    <a:ext uri="{FF2B5EF4-FFF2-40B4-BE49-F238E27FC236}">
                      <a16:creationId xmlns:a16="http://schemas.microsoft.com/office/drawing/2014/main" id="{A3CC5B89-C0D6-4C06-AFDA-7878DF2C054D}"/>
                    </a:ext>
                  </a:extLst>
                </p14:cNvPr>
                <p14:cNvContentPartPr/>
                <p14:nvPr/>
              </p14:nvContentPartPr>
              <p14:xfrm>
                <a:off x="653989" y="3483982"/>
                <a:ext cx="80280" cy="227880"/>
              </p14:xfrm>
            </p:contentPart>
          </mc:Choice>
          <mc:Fallback>
            <p:pic>
              <p:nvPicPr>
                <p:cNvPr id="73" name="Freihand 72">
                  <a:extLst>
                    <a:ext uri="{FF2B5EF4-FFF2-40B4-BE49-F238E27FC236}">
                      <a16:creationId xmlns:a16="http://schemas.microsoft.com/office/drawing/2014/main" id="{A3CC5B89-C0D6-4C06-AFDA-7878DF2C054D}"/>
                    </a:ext>
                  </a:extLst>
                </p:cNvPr>
                <p:cNvPicPr/>
                <p:nvPr/>
              </p:nvPicPr>
              <p:blipFill>
                <a:blip r:embed="rId94"/>
                <a:stretch>
                  <a:fillRect/>
                </a:stretch>
              </p:blipFill>
              <p:spPr>
                <a:xfrm>
                  <a:off x="644989" y="3474982"/>
                  <a:ext cx="97920" cy="245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95">
              <p14:nvContentPartPr>
                <p14:cNvPr id="74" name="Freihand 73">
                  <a:extLst>
                    <a:ext uri="{FF2B5EF4-FFF2-40B4-BE49-F238E27FC236}">
                      <a16:creationId xmlns:a16="http://schemas.microsoft.com/office/drawing/2014/main" id="{FD9CD303-BAEC-4FB1-B2AD-4ECBBCE28F9B}"/>
                    </a:ext>
                  </a:extLst>
                </p14:cNvPr>
                <p14:cNvContentPartPr/>
                <p14:nvPr/>
              </p14:nvContentPartPr>
              <p14:xfrm>
                <a:off x="768469" y="3497662"/>
                <a:ext cx="77400" cy="163440"/>
              </p14:xfrm>
            </p:contentPart>
          </mc:Choice>
          <mc:Fallback>
            <p:pic>
              <p:nvPicPr>
                <p:cNvPr id="74" name="Freihand 73">
                  <a:extLst>
                    <a:ext uri="{FF2B5EF4-FFF2-40B4-BE49-F238E27FC236}">
                      <a16:creationId xmlns:a16="http://schemas.microsoft.com/office/drawing/2014/main" id="{FD9CD303-BAEC-4FB1-B2AD-4ECBBCE28F9B}"/>
                    </a:ext>
                  </a:extLst>
                </p:cNvPr>
                <p:cNvPicPr/>
                <p:nvPr/>
              </p:nvPicPr>
              <p:blipFill>
                <a:blip r:embed="rId96"/>
                <a:stretch>
                  <a:fillRect/>
                </a:stretch>
              </p:blipFill>
              <p:spPr>
                <a:xfrm>
                  <a:off x="759469" y="3488662"/>
                  <a:ext cx="95040" cy="181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97">
              <p14:nvContentPartPr>
                <p14:cNvPr id="101" name="Freihand 100">
                  <a:extLst>
                    <a:ext uri="{FF2B5EF4-FFF2-40B4-BE49-F238E27FC236}">
                      <a16:creationId xmlns:a16="http://schemas.microsoft.com/office/drawing/2014/main" id="{BB3611AE-9202-437B-A4CF-123F4F8A4907}"/>
                    </a:ext>
                  </a:extLst>
                </p14:cNvPr>
                <p14:cNvContentPartPr/>
                <p14:nvPr/>
              </p14:nvContentPartPr>
              <p14:xfrm>
                <a:off x="12109" y="2735542"/>
                <a:ext cx="231480" cy="735480"/>
              </p14:xfrm>
            </p:contentPart>
          </mc:Choice>
          <mc:Fallback>
            <p:pic>
              <p:nvPicPr>
                <p:cNvPr id="101" name="Freihand 100">
                  <a:extLst>
                    <a:ext uri="{FF2B5EF4-FFF2-40B4-BE49-F238E27FC236}">
                      <a16:creationId xmlns:a16="http://schemas.microsoft.com/office/drawing/2014/main" id="{BB3611AE-9202-437B-A4CF-123F4F8A4907}"/>
                    </a:ext>
                  </a:extLst>
                </p:cNvPr>
                <p:cNvPicPr/>
                <p:nvPr/>
              </p:nvPicPr>
              <p:blipFill>
                <a:blip r:embed="rId98"/>
                <a:stretch>
                  <a:fillRect/>
                </a:stretch>
              </p:blipFill>
              <p:spPr>
                <a:xfrm>
                  <a:off x="3109" y="2726902"/>
                  <a:ext cx="249120" cy="75312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05" name="Gruppieren 104">
            <a:extLst>
              <a:ext uri="{FF2B5EF4-FFF2-40B4-BE49-F238E27FC236}">
                <a16:creationId xmlns:a16="http://schemas.microsoft.com/office/drawing/2014/main" id="{F1DB3C7A-EE5E-4DC5-9F5D-2AF611E17B94}"/>
              </a:ext>
            </a:extLst>
          </p:cNvPr>
          <p:cNvGrpSpPr/>
          <p:nvPr/>
        </p:nvGrpSpPr>
        <p:grpSpPr>
          <a:xfrm>
            <a:off x="1347349" y="5316022"/>
            <a:ext cx="438120" cy="257400"/>
            <a:chOff x="1347349" y="5316022"/>
            <a:chExt cx="438120" cy="25740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99">
              <p14:nvContentPartPr>
                <p14:cNvPr id="103" name="Freihand 102">
                  <a:extLst>
                    <a:ext uri="{FF2B5EF4-FFF2-40B4-BE49-F238E27FC236}">
                      <a16:creationId xmlns:a16="http://schemas.microsoft.com/office/drawing/2014/main" id="{D3410166-3661-491B-A3C1-B63F02D19F2C}"/>
                    </a:ext>
                  </a:extLst>
                </p14:cNvPr>
                <p14:cNvContentPartPr/>
                <p14:nvPr/>
              </p14:nvContentPartPr>
              <p14:xfrm>
                <a:off x="1347349" y="5402782"/>
                <a:ext cx="299520" cy="45720"/>
              </p14:xfrm>
            </p:contentPart>
          </mc:Choice>
          <mc:Fallback>
            <p:pic>
              <p:nvPicPr>
                <p:cNvPr id="103" name="Freihand 102">
                  <a:extLst>
                    <a:ext uri="{FF2B5EF4-FFF2-40B4-BE49-F238E27FC236}">
                      <a16:creationId xmlns:a16="http://schemas.microsoft.com/office/drawing/2014/main" id="{D3410166-3661-491B-A3C1-B63F02D19F2C}"/>
                    </a:ext>
                  </a:extLst>
                </p:cNvPr>
                <p:cNvPicPr/>
                <p:nvPr/>
              </p:nvPicPr>
              <p:blipFill>
                <a:blip r:embed="rId100"/>
                <a:stretch>
                  <a:fillRect/>
                </a:stretch>
              </p:blipFill>
              <p:spPr>
                <a:xfrm>
                  <a:off x="1338709" y="5393782"/>
                  <a:ext cx="317160" cy="63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01">
              <p14:nvContentPartPr>
                <p14:cNvPr id="104" name="Freihand 103">
                  <a:extLst>
                    <a:ext uri="{FF2B5EF4-FFF2-40B4-BE49-F238E27FC236}">
                      <a16:creationId xmlns:a16="http://schemas.microsoft.com/office/drawing/2014/main" id="{A2FA1B30-FA8E-4951-BFDF-62D29AC16467}"/>
                    </a:ext>
                  </a:extLst>
                </p14:cNvPr>
                <p14:cNvContentPartPr/>
                <p14:nvPr/>
              </p14:nvContentPartPr>
              <p14:xfrm>
                <a:off x="1587829" y="5316022"/>
                <a:ext cx="197640" cy="257400"/>
              </p14:xfrm>
            </p:contentPart>
          </mc:Choice>
          <mc:Fallback>
            <p:pic>
              <p:nvPicPr>
                <p:cNvPr id="104" name="Freihand 103">
                  <a:extLst>
                    <a:ext uri="{FF2B5EF4-FFF2-40B4-BE49-F238E27FC236}">
                      <a16:creationId xmlns:a16="http://schemas.microsoft.com/office/drawing/2014/main" id="{A2FA1B30-FA8E-4951-BFDF-62D29AC16467}"/>
                    </a:ext>
                  </a:extLst>
                </p:cNvPr>
                <p:cNvPicPr/>
                <p:nvPr/>
              </p:nvPicPr>
              <p:blipFill>
                <a:blip r:embed="rId102"/>
                <a:stretch>
                  <a:fillRect/>
                </a:stretch>
              </p:blipFill>
              <p:spPr>
                <a:xfrm>
                  <a:off x="1578829" y="5307022"/>
                  <a:ext cx="215280" cy="27504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10" name="Gruppieren 109">
            <a:extLst>
              <a:ext uri="{FF2B5EF4-FFF2-40B4-BE49-F238E27FC236}">
                <a16:creationId xmlns:a16="http://schemas.microsoft.com/office/drawing/2014/main" id="{8FABE3DD-8DED-4744-87A0-D9876D32F343}"/>
              </a:ext>
            </a:extLst>
          </p:cNvPr>
          <p:cNvGrpSpPr/>
          <p:nvPr/>
        </p:nvGrpSpPr>
        <p:grpSpPr>
          <a:xfrm>
            <a:off x="2042509" y="5138902"/>
            <a:ext cx="492480" cy="495000"/>
            <a:chOff x="2042509" y="5138902"/>
            <a:chExt cx="492480" cy="49500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103">
              <p14:nvContentPartPr>
                <p14:cNvPr id="106" name="Freihand 105">
                  <a:extLst>
                    <a:ext uri="{FF2B5EF4-FFF2-40B4-BE49-F238E27FC236}">
                      <a16:creationId xmlns:a16="http://schemas.microsoft.com/office/drawing/2014/main" id="{AF2EA9D1-52D6-4178-B70D-239565E12367}"/>
                    </a:ext>
                  </a:extLst>
                </p14:cNvPr>
                <p14:cNvContentPartPr/>
                <p14:nvPr/>
              </p14:nvContentPartPr>
              <p14:xfrm>
                <a:off x="2042509" y="5308822"/>
                <a:ext cx="137880" cy="177840"/>
              </p14:xfrm>
            </p:contentPart>
          </mc:Choice>
          <mc:Fallback>
            <p:pic>
              <p:nvPicPr>
                <p:cNvPr id="106" name="Freihand 105">
                  <a:extLst>
                    <a:ext uri="{FF2B5EF4-FFF2-40B4-BE49-F238E27FC236}">
                      <a16:creationId xmlns:a16="http://schemas.microsoft.com/office/drawing/2014/main" id="{AF2EA9D1-52D6-4178-B70D-239565E12367}"/>
                    </a:ext>
                  </a:extLst>
                </p:cNvPr>
                <p:cNvPicPr/>
                <p:nvPr/>
              </p:nvPicPr>
              <p:blipFill>
                <a:blip r:embed="rId104"/>
                <a:stretch>
                  <a:fillRect/>
                </a:stretch>
              </p:blipFill>
              <p:spPr>
                <a:xfrm>
                  <a:off x="2033869" y="5299822"/>
                  <a:ext cx="155520" cy="195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05">
              <p14:nvContentPartPr>
                <p14:cNvPr id="107" name="Freihand 106">
                  <a:extLst>
                    <a:ext uri="{FF2B5EF4-FFF2-40B4-BE49-F238E27FC236}">
                      <a16:creationId xmlns:a16="http://schemas.microsoft.com/office/drawing/2014/main" id="{C600B899-B451-49D1-8D81-E369D9BF9EE9}"/>
                    </a:ext>
                  </a:extLst>
                </p14:cNvPr>
                <p14:cNvContentPartPr/>
                <p14:nvPr/>
              </p14:nvContentPartPr>
              <p14:xfrm>
                <a:off x="2062669" y="5138902"/>
                <a:ext cx="3600" cy="7560"/>
              </p14:xfrm>
            </p:contentPart>
          </mc:Choice>
          <mc:Fallback>
            <p:pic>
              <p:nvPicPr>
                <p:cNvPr id="107" name="Freihand 106">
                  <a:extLst>
                    <a:ext uri="{FF2B5EF4-FFF2-40B4-BE49-F238E27FC236}">
                      <a16:creationId xmlns:a16="http://schemas.microsoft.com/office/drawing/2014/main" id="{C600B899-B451-49D1-8D81-E369D9BF9EE9}"/>
                    </a:ext>
                  </a:extLst>
                </p:cNvPr>
                <p:cNvPicPr/>
                <p:nvPr/>
              </p:nvPicPr>
              <p:blipFill>
                <a:blip r:embed="rId106"/>
                <a:stretch>
                  <a:fillRect/>
                </a:stretch>
              </p:blipFill>
              <p:spPr>
                <a:xfrm>
                  <a:off x="2053669" y="5130262"/>
                  <a:ext cx="21240" cy="25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07">
              <p14:nvContentPartPr>
                <p14:cNvPr id="108" name="Freihand 107">
                  <a:extLst>
                    <a:ext uri="{FF2B5EF4-FFF2-40B4-BE49-F238E27FC236}">
                      <a16:creationId xmlns:a16="http://schemas.microsoft.com/office/drawing/2014/main" id="{427E8F8C-0588-486C-910E-26AB2CE79884}"/>
                    </a:ext>
                  </a:extLst>
                </p14:cNvPr>
                <p14:cNvContentPartPr/>
                <p14:nvPr/>
              </p14:nvContentPartPr>
              <p14:xfrm>
                <a:off x="2399989" y="5165902"/>
                <a:ext cx="55800" cy="378720"/>
              </p14:xfrm>
            </p:contentPart>
          </mc:Choice>
          <mc:Fallback>
            <p:pic>
              <p:nvPicPr>
                <p:cNvPr id="108" name="Freihand 107">
                  <a:extLst>
                    <a:ext uri="{FF2B5EF4-FFF2-40B4-BE49-F238E27FC236}">
                      <a16:creationId xmlns:a16="http://schemas.microsoft.com/office/drawing/2014/main" id="{427E8F8C-0588-486C-910E-26AB2CE79884}"/>
                    </a:ext>
                  </a:extLst>
                </p:cNvPr>
                <p:cNvPicPr/>
                <p:nvPr/>
              </p:nvPicPr>
              <p:blipFill>
                <a:blip r:embed="rId108"/>
                <a:stretch>
                  <a:fillRect/>
                </a:stretch>
              </p:blipFill>
              <p:spPr>
                <a:xfrm>
                  <a:off x="2390989" y="5156902"/>
                  <a:ext cx="73440" cy="396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09">
              <p14:nvContentPartPr>
                <p14:cNvPr id="109" name="Freihand 108">
                  <a:extLst>
                    <a:ext uri="{FF2B5EF4-FFF2-40B4-BE49-F238E27FC236}">
                      <a16:creationId xmlns:a16="http://schemas.microsoft.com/office/drawing/2014/main" id="{64B45DEF-C47D-4640-A705-FD6FF106AC80}"/>
                    </a:ext>
                  </a:extLst>
                </p14:cNvPr>
                <p14:cNvContentPartPr/>
                <p14:nvPr/>
              </p14:nvContentPartPr>
              <p14:xfrm>
                <a:off x="2301709" y="5355262"/>
                <a:ext cx="233280" cy="278640"/>
              </p14:xfrm>
            </p:contentPart>
          </mc:Choice>
          <mc:Fallback>
            <p:pic>
              <p:nvPicPr>
                <p:cNvPr id="109" name="Freihand 108">
                  <a:extLst>
                    <a:ext uri="{FF2B5EF4-FFF2-40B4-BE49-F238E27FC236}">
                      <a16:creationId xmlns:a16="http://schemas.microsoft.com/office/drawing/2014/main" id="{64B45DEF-C47D-4640-A705-FD6FF106AC80}"/>
                    </a:ext>
                  </a:extLst>
                </p:cNvPr>
                <p:cNvPicPr/>
                <p:nvPr/>
              </p:nvPicPr>
              <p:blipFill>
                <a:blip r:embed="rId110"/>
                <a:stretch>
                  <a:fillRect/>
                </a:stretch>
              </p:blipFill>
              <p:spPr>
                <a:xfrm>
                  <a:off x="2292709" y="5346262"/>
                  <a:ext cx="250920" cy="29628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111">
            <p14:nvContentPartPr>
              <p14:cNvPr id="79" name="Freihand 78">
                <a:extLst>
                  <a:ext uri="{FF2B5EF4-FFF2-40B4-BE49-F238E27FC236}">
                    <a16:creationId xmlns:a16="http://schemas.microsoft.com/office/drawing/2014/main" id="{6188091A-CC7E-48E5-8B69-834BAB9DC864}"/>
                  </a:ext>
                </a:extLst>
              </p14:cNvPr>
              <p14:cNvContentPartPr/>
              <p14:nvPr/>
            </p14:nvContentPartPr>
            <p14:xfrm>
              <a:off x="4028989" y="4842262"/>
              <a:ext cx="87120" cy="96840"/>
            </p14:xfrm>
          </p:contentPart>
        </mc:Choice>
        <mc:Fallback>
          <p:pic>
            <p:nvPicPr>
              <p:cNvPr id="79" name="Freihand 78">
                <a:extLst>
                  <a:ext uri="{FF2B5EF4-FFF2-40B4-BE49-F238E27FC236}">
                    <a16:creationId xmlns:a16="http://schemas.microsoft.com/office/drawing/2014/main" id="{6188091A-CC7E-48E5-8B69-834BAB9DC864}"/>
                  </a:ext>
                </a:extLst>
              </p:cNvPr>
              <p:cNvPicPr/>
              <p:nvPr/>
            </p:nvPicPr>
            <p:blipFill>
              <a:blip r:embed="rId112"/>
              <a:stretch>
                <a:fillRect/>
              </a:stretch>
            </p:blipFill>
            <p:spPr>
              <a:xfrm>
                <a:off x="4019989" y="4833262"/>
                <a:ext cx="104760" cy="1144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13">
            <p14:nvContentPartPr>
              <p14:cNvPr id="80" name="Freihand 79">
                <a:extLst>
                  <a:ext uri="{FF2B5EF4-FFF2-40B4-BE49-F238E27FC236}">
                    <a16:creationId xmlns:a16="http://schemas.microsoft.com/office/drawing/2014/main" id="{1400F035-E632-4456-A3DE-A65B455D7F52}"/>
                  </a:ext>
                </a:extLst>
              </p14:cNvPr>
              <p14:cNvContentPartPr/>
              <p14:nvPr/>
            </p14:nvContentPartPr>
            <p14:xfrm>
              <a:off x="4083709" y="4851622"/>
              <a:ext cx="54360" cy="251280"/>
            </p14:xfrm>
          </p:contentPart>
        </mc:Choice>
        <mc:Fallback>
          <p:pic>
            <p:nvPicPr>
              <p:cNvPr id="80" name="Freihand 79">
                <a:extLst>
                  <a:ext uri="{FF2B5EF4-FFF2-40B4-BE49-F238E27FC236}">
                    <a16:creationId xmlns:a16="http://schemas.microsoft.com/office/drawing/2014/main" id="{1400F035-E632-4456-A3DE-A65B455D7F52}"/>
                  </a:ext>
                </a:extLst>
              </p:cNvPr>
              <p:cNvPicPr/>
              <p:nvPr/>
            </p:nvPicPr>
            <p:blipFill>
              <a:blip r:embed="rId114"/>
              <a:stretch>
                <a:fillRect/>
              </a:stretch>
            </p:blipFill>
            <p:spPr>
              <a:xfrm>
                <a:off x="4074709" y="4842982"/>
                <a:ext cx="72000" cy="2689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15">
            <p14:nvContentPartPr>
              <p14:cNvPr id="81" name="Freihand 80">
                <a:extLst>
                  <a:ext uri="{FF2B5EF4-FFF2-40B4-BE49-F238E27FC236}">
                    <a16:creationId xmlns:a16="http://schemas.microsoft.com/office/drawing/2014/main" id="{F3E39449-F22D-41D7-A930-694B716CBF67}"/>
                  </a:ext>
                </a:extLst>
              </p14:cNvPr>
              <p14:cNvContentPartPr/>
              <p14:nvPr/>
            </p14:nvContentPartPr>
            <p14:xfrm>
              <a:off x="4233469" y="4739302"/>
              <a:ext cx="80280" cy="157320"/>
            </p14:xfrm>
          </p:contentPart>
        </mc:Choice>
        <mc:Fallback>
          <p:pic>
            <p:nvPicPr>
              <p:cNvPr id="81" name="Freihand 80">
                <a:extLst>
                  <a:ext uri="{FF2B5EF4-FFF2-40B4-BE49-F238E27FC236}">
                    <a16:creationId xmlns:a16="http://schemas.microsoft.com/office/drawing/2014/main" id="{F3E39449-F22D-41D7-A930-694B716CBF67}"/>
                  </a:ext>
                </a:extLst>
              </p:cNvPr>
              <p:cNvPicPr/>
              <p:nvPr/>
            </p:nvPicPr>
            <p:blipFill>
              <a:blip r:embed="rId116"/>
              <a:stretch>
                <a:fillRect/>
              </a:stretch>
            </p:blipFill>
            <p:spPr>
              <a:xfrm>
                <a:off x="4224469" y="4730302"/>
                <a:ext cx="97920" cy="174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17">
            <p14:nvContentPartPr>
              <p14:cNvPr id="82" name="Freihand 81">
                <a:extLst>
                  <a:ext uri="{FF2B5EF4-FFF2-40B4-BE49-F238E27FC236}">
                    <a16:creationId xmlns:a16="http://schemas.microsoft.com/office/drawing/2014/main" id="{BBE5E3E4-912F-49CB-8C81-6F720CB03391}"/>
                  </a:ext>
                </a:extLst>
              </p14:cNvPr>
              <p14:cNvContentPartPr/>
              <p14:nvPr/>
            </p14:nvContentPartPr>
            <p14:xfrm>
              <a:off x="4348309" y="4775302"/>
              <a:ext cx="88560" cy="289800"/>
            </p14:xfrm>
          </p:contentPart>
        </mc:Choice>
        <mc:Fallback>
          <p:pic>
            <p:nvPicPr>
              <p:cNvPr id="82" name="Freihand 81">
                <a:extLst>
                  <a:ext uri="{FF2B5EF4-FFF2-40B4-BE49-F238E27FC236}">
                    <a16:creationId xmlns:a16="http://schemas.microsoft.com/office/drawing/2014/main" id="{BBE5E3E4-912F-49CB-8C81-6F720CB03391}"/>
                  </a:ext>
                </a:extLst>
              </p:cNvPr>
              <p:cNvPicPr/>
              <p:nvPr/>
            </p:nvPicPr>
            <p:blipFill>
              <a:blip r:embed="rId118"/>
              <a:stretch>
                <a:fillRect/>
              </a:stretch>
            </p:blipFill>
            <p:spPr>
              <a:xfrm>
                <a:off x="4339669" y="4766302"/>
                <a:ext cx="106200" cy="307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19">
            <p14:nvContentPartPr>
              <p14:cNvPr id="83" name="Freihand 82">
                <a:extLst>
                  <a:ext uri="{FF2B5EF4-FFF2-40B4-BE49-F238E27FC236}">
                    <a16:creationId xmlns:a16="http://schemas.microsoft.com/office/drawing/2014/main" id="{397E1123-3115-4C83-925B-3561ED79B818}"/>
                  </a:ext>
                </a:extLst>
              </p14:cNvPr>
              <p14:cNvContentPartPr/>
              <p14:nvPr/>
            </p14:nvContentPartPr>
            <p14:xfrm>
              <a:off x="4533349" y="4783942"/>
              <a:ext cx="165600" cy="195480"/>
            </p14:xfrm>
          </p:contentPart>
        </mc:Choice>
        <mc:Fallback>
          <p:pic>
            <p:nvPicPr>
              <p:cNvPr id="83" name="Freihand 82">
                <a:extLst>
                  <a:ext uri="{FF2B5EF4-FFF2-40B4-BE49-F238E27FC236}">
                    <a16:creationId xmlns:a16="http://schemas.microsoft.com/office/drawing/2014/main" id="{397E1123-3115-4C83-925B-3561ED79B818}"/>
                  </a:ext>
                </a:extLst>
              </p:cNvPr>
              <p:cNvPicPr/>
              <p:nvPr/>
            </p:nvPicPr>
            <p:blipFill>
              <a:blip r:embed="rId120"/>
              <a:stretch>
                <a:fillRect/>
              </a:stretch>
            </p:blipFill>
            <p:spPr>
              <a:xfrm>
                <a:off x="4524349" y="4774942"/>
                <a:ext cx="183240" cy="213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21">
            <p14:nvContentPartPr>
              <p14:cNvPr id="84" name="Freihand 83">
                <a:extLst>
                  <a:ext uri="{FF2B5EF4-FFF2-40B4-BE49-F238E27FC236}">
                    <a16:creationId xmlns:a16="http://schemas.microsoft.com/office/drawing/2014/main" id="{E87E0BD2-B48F-4168-A8A2-4B94827488FE}"/>
                  </a:ext>
                </a:extLst>
              </p14:cNvPr>
              <p14:cNvContentPartPr/>
              <p14:nvPr/>
            </p14:nvContentPartPr>
            <p14:xfrm>
              <a:off x="4746109" y="4878982"/>
              <a:ext cx="82440" cy="123840"/>
            </p14:xfrm>
          </p:contentPart>
        </mc:Choice>
        <mc:Fallback>
          <p:pic>
            <p:nvPicPr>
              <p:cNvPr id="84" name="Freihand 83">
                <a:extLst>
                  <a:ext uri="{FF2B5EF4-FFF2-40B4-BE49-F238E27FC236}">
                    <a16:creationId xmlns:a16="http://schemas.microsoft.com/office/drawing/2014/main" id="{E87E0BD2-B48F-4168-A8A2-4B94827488FE}"/>
                  </a:ext>
                </a:extLst>
              </p:cNvPr>
              <p:cNvPicPr/>
              <p:nvPr/>
            </p:nvPicPr>
            <p:blipFill>
              <a:blip r:embed="rId122"/>
              <a:stretch>
                <a:fillRect/>
              </a:stretch>
            </p:blipFill>
            <p:spPr>
              <a:xfrm>
                <a:off x="4737109" y="4869982"/>
                <a:ext cx="100080" cy="1414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23">
            <p14:nvContentPartPr>
              <p14:cNvPr id="85" name="Freihand 84">
                <a:extLst>
                  <a:ext uri="{FF2B5EF4-FFF2-40B4-BE49-F238E27FC236}">
                    <a16:creationId xmlns:a16="http://schemas.microsoft.com/office/drawing/2014/main" id="{2DD25531-06F0-4E7F-8290-025F909193F1}"/>
                  </a:ext>
                </a:extLst>
              </p14:cNvPr>
              <p14:cNvContentPartPr/>
              <p14:nvPr/>
            </p14:nvContentPartPr>
            <p14:xfrm>
              <a:off x="4945189" y="4830022"/>
              <a:ext cx="19440" cy="112680"/>
            </p14:xfrm>
          </p:contentPart>
        </mc:Choice>
        <mc:Fallback>
          <p:pic>
            <p:nvPicPr>
              <p:cNvPr id="85" name="Freihand 84">
                <a:extLst>
                  <a:ext uri="{FF2B5EF4-FFF2-40B4-BE49-F238E27FC236}">
                    <a16:creationId xmlns:a16="http://schemas.microsoft.com/office/drawing/2014/main" id="{2DD25531-06F0-4E7F-8290-025F909193F1}"/>
                  </a:ext>
                </a:extLst>
              </p:cNvPr>
              <p:cNvPicPr/>
              <p:nvPr/>
            </p:nvPicPr>
            <p:blipFill>
              <a:blip r:embed="rId124"/>
              <a:stretch>
                <a:fillRect/>
              </a:stretch>
            </p:blipFill>
            <p:spPr>
              <a:xfrm>
                <a:off x="4936549" y="4821022"/>
                <a:ext cx="37080" cy="1303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25">
            <p14:nvContentPartPr>
              <p14:cNvPr id="86" name="Freihand 85">
                <a:extLst>
                  <a:ext uri="{FF2B5EF4-FFF2-40B4-BE49-F238E27FC236}">
                    <a16:creationId xmlns:a16="http://schemas.microsoft.com/office/drawing/2014/main" id="{A1D1EC5F-1D02-490A-905D-27EA3E2744C1}"/>
                  </a:ext>
                </a:extLst>
              </p14:cNvPr>
              <p14:cNvContentPartPr/>
              <p14:nvPr/>
            </p14:nvContentPartPr>
            <p14:xfrm>
              <a:off x="4889749" y="4864582"/>
              <a:ext cx="97200" cy="24120"/>
            </p14:xfrm>
          </p:contentPart>
        </mc:Choice>
        <mc:Fallback>
          <p:pic>
            <p:nvPicPr>
              <p:cNvPr id="86" name="Freihand 85">
                <a:extLst>
                  <a:ext uri="{FF2B5EF4-FFF2-40B4-BE49-F238E27FC236}">
                    <a16:creationId xmlns:a16="http://schemas.microsoft.com/office/drawing/2014/main" id="{A1D1EC5F-1D02-490A-905D-27EA3E2744C1}"/>
                  </a:ext>
                </a:extLst>
              </p:cNvPr>
              <p:cNvPicPr/>
              <p:nvPr/>
            </p:nvPicPr>
            <p:blipFill>
              <a:blip r:embed="rId126"/>
              <a:stretch>
                <a:fillRect/>
              </a:stretch>
            </p:blipFill>
            <p:spPr>
              <a:xfrm>
                <a:off x="4880749" y="4855582"/>
                <a:ext cx="114840" cy="417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27">
            <p14:nvContentPartPr>
              <p14:cNvPr id="87" name="Freihand 86">
                <a:extLst>
                  <a:ext uri="{FF2B5EF4-FFF2-40B4-BE49-F238E27FC236}">
                    <a16:creationId xmlns:a16="http://schemas.microsoft.com/office/drawing/2014/main" id="{1C1B4FCF-5D61-49C6-9373-29FA58BB44F8}"/>
                  </a:ext>
                </a:extLst>
              </p14:cNvPr>
              <p14:cNvContentPartPr/>
              <p14:nvPr/>
            </p14:nvContentPartPr>
            <p14:xfrm>
              <a:off x="5159029" y="4770622"/>
              <a:ext cx="104400" cy="223920"/>
            </p14:xfrm>
          </p:contentPart>
        </mc:Choice>
        <mc:Fallback>
          <p:pic>
            <p:nvPicPr>
              <p:cNvPr id="87" name="Freihand 86">
                <a:extLst>
                  <a:ext uri="{FF2B5EF4-FFF2-40B4-BE49-F238E27FC236}">
                    <a16:creationId xmlns:a16="http://schemas.microsoft.com/office/drawing/2014/main" id="{1C1B4FCF-5D61-49C6-9373-29FA58BB44F8}"/>
                  </a:ext>
                </a:extLst>
              </p:cNvPr>
              <p:cNvPicPr/>
              <p:nvPr/>
            </p:nvPicPr>
            <p:blipFill>
              <a:blip r:embed="rId128"/>
              <a:stretch>
                <a:fillRect/>
              </a:stretch>
            </p:blipFill>
            <p:spPr>
              <a:xfrm>
                <a:off x="5150029" y="4761982"/>
                <a:ext cx="122040" cy="241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29">
            <p14:nvContentPartPr>
              <p14:cNvPr id="88" name="Freihand 87">
                <a:extLst>
                  <a:ext uri="{FF2B5EF4-FFF2-40B4-BE49-F238E27FC236}">
                    <a16:creationId xmlns:a16="http://schemas.microsoft.com/office/drawing/2014/main" id="{42CF6C22-3580-476A-87EE-881E8570F1F6}"/>
                  </a:ext>
                </a:extLst>
              </p14:cNvPr>
              <p14:cNvContentPartPr/>
              <p14:nvPr/>
            </p14:nvContentPartPr>
            <p14:xfrm>
              <a:off x="5156509" y="4954942"/>
              <a:ext cx="127800" cy="39960"/>
            </p14:xfrm>
          </p:contentPart>
        </mc:Choice>
        <mc:Fallback>
          <p:pic>
            <p:nvPicPr>
              <p:cNvPr id="88" name="Freihand 87">
                <a:extLst>
                  <a:ext uri="{FF2B5EF4-FFF2-40B4-BE49-F238E27FC236}">
                    <a16:creationId xmlns:a16="http://schemas.microsoft.com/office/drawing/2014/main" id="{42CF6C22-3580-476A-87EE-881E8570F1F6}"/>
                  </a:ext>
                </a:extLst>
              </p:cNvPr>
              <p:cNvPicPr/>
              <p:nvPr/>
            </p:nvPicPr>
            <p:blipFill>
              <a:blip r:embed="rId130"/>
              <a:stretch>
                <a:fillRect/>
              </a:stretch>
            </p:blipFill>
            <p:spPr>
              <a:xfrm>
                <a:off x="5147509" y="4945942"/>
                <a:ext cx="145440" cy="57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31">
            <p14:nvContentPartPr>
              <p14:cNvPr id="89" name="Freihand 88">
                <a:extLst>
                  <a:ext uri="{FF2B5EF4-FFF2-40B4-BE49-F238E27FC236}">
                    <a16:creationId xmlns:a16="http://schemas.microsoft.com/office/drawing/2014/main" id="{0732BB75-94C2-49AA-9D2B-4FE9578B8FA9}"/>
                  </a:ext>
                </a:extLst>
              </p14:cNvPr>
              <p14:cNvContentPartPr/>
              <p14:nvPr/>
            </p14:nvContentPartPr>
            <p14:xfrm>
              <a:off x="5363869" y="4789702"/>
              <a:ext cx="120240" cy="172440"/>
            </p14:xfrm>
          </p:contentPart>
        </mc:Choice>
        <mc:Fallback>
          <p:pic>
            <p:nvPicPr>
              <p:cNvPr id="89" name="Freihand 88">
                <a:extLst>
                  <a:ext uri="{FF2B5EF4-FFF2-40B4-BE49-F238E27FC236}">
                    <a16:creationId xmlns:a16="http://schemas.microsoft.com/office/drawing/2014/main" id="{0732BB75-94C2-49AA-9D2B-4FE9578B8FA9}"/>
                  </a:ext>
                </a:extLst>
              </p:cNvPr>
              <p:cNvPicPr/>
              <p:nvPr/>
            </p:nvPicPr>
            <p:blipFill>
              <a:blip r:embed="rId132"/>
              <a:stretch>
                <a:fillRect/>
              </a:stretch>
            </p:blipFill>
            <p:spPr>
              <a:xfrm>
                <a:off x="5354869" y="4780702"/>
                <a:ext cx="137880" cy="190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33">
            <p14:nvContentPartPr>
              <p14:cNvPr id="90" name="Freihand 89">
                <a:extLst>
                  <a:ext uri="{FF2B5EF4-FFF2-40B4-BE49-F238E27FC236}">
                    <a16:creationId xmlns:a16="http://schemas.microsoft.com/office/drawing/2014/main" id="{2EDB46E9-4FF7-4963-B750-C3338CF2D96E}"/>
                  </a:ext>
                </a:extLst>
              </p14:cNvPr>
              <p14:cNvContentPartPr/>
              <p14:nvPr/>
            </p14:nvContentPartPr>
            <p14:xfrm>
              <a:off x="5552509" y="4713382"/>
              <a:ext cx="84600" cy="378000"/>
            </p14:xfrm>
          </p:contentPart>
        </mc:Choice>
        <mc:Fallback>
          <p:pic>
            <p:nvPicPr>
              <p:cNvPr id="90" name="Freihand 89">
                <a:extLst>
                  <a:ext uri="{FF2B5EF4-FFF2-40B4-BE49-F238E27FC236}">
                    <a16:creationId xmlns:a16="http://schemas.microsoft.com/office/drawing/2014/main" id="{2EDB46E9-4FF7-4963-B750-C3338CF2D96E}"/>
                  </a:ext>
                </a:extLst>
              </p:cNvPr>
              <p:cNvPicPr/>
              <p:nvPr/>
            </p:nvPicPr>
            <p:blipFill>
              <a:blip r:embed="rId134"/>
              <a:stretch>
                <a:fillRect/>
              </a:stretch>
            </p:blipFill>
            <p:spPr>
              <a:xfrm>
                <a:off x="5543869" y="4704742"/>
                <a:ext cx="102240" cy="3956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35">
            <p14:nvContentPartPr>
              <p14:cNvPr id="111" name="Freihand 110">
                <a:extLst>
                  <a:ext uri="{FF2B5EF4-FFF2-40B4-BE49-F238E27FC236}">
                    <a16:creationId xmlns:a16="http://schemas.microsoft.com/office/drawing/2014/main" id="{419D8DBA-54D5-4F55-AAC8-13A1C0096F51}"/>
                  </a:ext>
                </a:extLst>
              </p14:cNvPr>
              <p14:cNvContentPartPr/>
              <p14:nvPr/>
            </p14:nvContentPartPr>
            <p14:xfrm>
              <a:off x="2767909" y="5326822"/>
              <a:ext cx="392400" cy="42120"/>
            </p14:xfrm>
          </p:contentPart>
        </mc:Choice>
        <mc:Fallback>
          <p:pic>
            <p:nvPicPr>
              <p:cNvPr id="111" name="Freihand 110">
                <a:extLst>
                  <a:ext uri="{FF2B5EF4-FFF2-40B4-BE49-F238E27FC236}">
                    <a16:creationId xmlns:a16="http://schemas.microsoft.com/office/drawing/2014/main" id="{419D8DBA-54D5-4F55-AAC8-13A1C0096F51}"/>
                  </a:ext>
                </a:extLst>
              </p:cNvPr>
              <p:cNvPicPr/>
              <p:nvPr/>
            </p:nvPicPr>
            <p:blipFill>
              <a:blip r:embed="rId136"/>
              <a:stretch>
                <a:fillRect/>
              </a:stretch>
            </p:blipFill>
            <p:spPr>
              <a:xfrm>
                <a:off x="2758909" y="5318182"/>
                <a:ext cx="410040" cy="597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37">
            <p14:nvContentPartPr>
              <p14:cNvPr id="112" name="Freihand 111">
                <a:extLst>
                  <a:ext uri="{FF2B5EF4-FFF2-40B4-BE49-F238E27FC236}">
                    <a16:creationId xmlns:a16="http://schemas.microsoft.com/office/drawing/2014/main" id="{40A7268A-7DC5-4553-99E7-DADEC7962A14}"/>
                  </a:ext>
                </a:extLst>
              </p14:cNvPr>
              <p14:cNvContentPartPr/>
              <p14:nvPr/>
            </p14:nvContentPartPr>
            <p14:xfrm>
              <a:off x="3174709" y="5198302"/>
              <a:ext cx="167040" cy="203760"/>
            </p14:xfrm>
          </p:contentPart>
        </mc:Choice>
        <mc:Fallback>
          <p:pic>
            <p:nvPicPr>
              <p:cNvPr id="112" name="Freihand 111">
                <a:extLst>
                  <a:ext uri="{FF2B5EF4-FFF2-40B4-BE49-F238E27FC236}">
                    <a16:creationId xmlns:a16="http://schemas.microsoft.com/office/drawing/2014/main" id="{40A7268A-7DC5-4553-99E7-DADEC7962A14}"/>
                  </a:ext>
                </a:extLst>
              </p:cNvPr>
              <p:cNvPicPr/>
              <p:nvPr/>
            </p:nvPicPr>
            <p:blipFill>
              <a:blip r:embed="rId138"/>
              <a:stretch>
                <a:fillRect/>
              </a:stretch>
            </p:blipFill>
            <p:spPr>
              <a:xfrm>
                <a:off x="3165709" y="5189662"/>
                <a:ext cx="184680" cy="221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39">
            <p14:nvContentPartPr>
              <p14:cNvPr id="113" name="Freihand 112">
                <a:extLst>
                  <a:ext uri="{FF2B5EF4-FFF2-40B4-BE49-F238E27FC236}">
                    <a16:creationId xmlns:a16="http://schemas.microsoft.com/office/drawing/2014/main" id="{90640B90-EADC-4433-B837-69FEACD733B0}"/>
                  </a:ext>
                </a:extLst>
              </p14:cNvPr>
              <p14:cNvContentPartPr/>
              <p14:nvPr/>
            </p14:nvContentPartPr>
            <p14:xfrm>
              <a:off x="3587629" y="5268502"/>
              <a:ext cx="29880" cy="243360"/>
            </p14:xfrm>
          </p:contentPart>
        </mc:Choice>
        <mc:Fallback>
          <p:pic>
            <p:nvPicPr>
              <p:cNvPr id="113" name="Freihand 112">
                <a:extLst>
                  <a:ext uri="{FF2B5EF4-FFF2-40B4-BE49-F238E27FC236}">
                    <a16:creationId xmlns:a16="http://schemas.microsoft.com/office/drawing/2014/main" id="{90640B90-EADC-4433-B837-69FEACD733B0}"/>
                  </a:ext>
                </a:extLst>
              </p:cNvPr>
              <p:cNvPicPr/>
              <p:nvPr/>
            </p:nvPicPr>
            <p:blipFill>
              <a:blip r:embed="rId140"/>
              <a:stretch>
                <a:fillRect/>
              </a:stretch>
            </p:blipFill>
            <p:spPr>
              <a:xfrm>
                <a:off x="3578989" y="5259862"/>
                <a:ext cx="47520" cy="261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41">
            <p14:nvContentPartPr>
              <p14:cNvPr id="114" name="Freihand 113">
                <a:extLst>
                  <a:ext uri="{FF2B5EF4-FFF2-40B4-BE49-F238E27FC236}">
                    <a16:creationId xmlns:a16="http://schemas.microsoft.com/office/drawing/2014/main" id="{6EB8BCEE-E263-4F0A-AAFE-7EF548459817}"/>
                  </a:ext>
                </a:extLst>
              </p14:cNvPr>
              <p14:cNvContentPartPr/>
              <p14:nvPr/>
            </p14:nvContentPartPr>
            <p14:xfrm>
              <a:off x="3455869" y="5422222"/>
              <a:ext cx="265680" cy="94680"/>
            </p14:xfrm>
          </p:contentPart>
        </mc:Choice>
        <mc:Fallback>
          <p:pic>
            <p:nvPicPr>
              <p:cNvPr id="114" name="Freihand 113">
                <a:extLst>
                  <a:ext uri="{FF2B5EF4-FFF2-40B4-BE49-F238E27FC236}">
                    <a16:creationId xmlns:a16="http://schemas.microsoft.com/office/drawing/2014/main" id="{6EB8BCEE-E263-4F0A-AAFE-7EF548459817}"/>
                  </a:ext>
                </a:extLst>
              </p:cNvPr>
              <p:cNvPicPr/>
              <p:nvPr/>
            </p:nvPicPr>
            <p:blipFill>
              <a:blip r:embed="rId142"/>
              <a:stretch>
                <a:fillRect/>
              </a:stretch>
            </p:blipFill>
            <p:spPr>
              <a:xfrm>
                <a:off x="3446869" y="5413582"/>
                <a:ext cx="283320" cy="1123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43">
            <p14:nvContentPartPr>
              <p14:cNvPr id="115" name="Freihand 114">
                <a:extLst>
                  <a:ext uri="{FF2B5EF4-FFF2-40B4-BE49-F238E27FC236}">
                    <a16:creationId xmlns:a16="http://schemas.microsoft.com/office/drawing/2014/main" id="{417D4DA3-E04E-4685-A361-9C1BDF8A2C49}"/>
                  </a:ext>
                </a:extLst>
              </p14:cNvPr>
              <p14:cNvContentPartPr/>
              <p14:nvPr/>
            </p14:nvContentPartPr>
            <p14:xfrm>
              <a:off x="3447949" y="5210182"/>
              <a:ext cx="553320" cy="266760"/>
            </p14:xfrm>
          </p:contentPart>
        </mc:Choice>
        <mc:Fallback>
          <p:pic>
            <p:nvPicPr>
              <p:cNvPr id="115" name="Freihand 114">
                <a:extLst>
                  <a:ext uri="{FF2B5EF4-FFF2-40B4-BE49-F238E27FC236}">
                    <a16:creationId xmlns:a16="http://schemas.microsoft.com/office/drawing/2014/main" id="{417D4DA3-E04E-4685-A361-9C1BDF8A2C49}"/>
                  </a:ext>
                </a:extLst>
              </p:cNvPr>
              <p:cNvPicPr/>
              <p:nvPr/>
            </p:nvPicPr>
            <p:blipFill>
              <a:blip r:embed="rId144"/>
              <a:stretch>
                <a:fillRect/>
              </a:stretch>
            </p:blipFill>
            <p:spPr>
              <a:xfrm>
                <a:off x="3438949" y="5201542"/>
                <a:ext cx="570960" cy="284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45">
            <p14:nvContentPartPr>
              <p14:cNvPr id="116" name="Freihand 115">
                <a:extLst>
                  <a:ext uri="{FF2B5EF4-FFF2-40B4-BE49-F238E27FC236}">
                    <a16:creationId xmlns:a16="http://schemas.microsoft.com/office/drawing/2014/main" id="{5ED7D682-B5CC-434A-9F2F-D85DDE48026D}"/>
                  </a:ext>
                </a:extLst>
              </p14:cNvPr>
              <p14:cNvContentPartPr/>
              <p14:nvPr/>
            </p14:nvContentPartPr>
            <p14:xfrm>
              <a:off x="3832069" y="5116582"/>
              <a:ext cx="215280" cy="150840"/>
            </p14:xfrm>
          </p:contentPart>
        </mc:Choice>
        <mc:Fallback>
          <p:pic>
            <p:nvPicPr>
              <p:cNvPr id="116" name="Freihand 115">
                <a:extLst>
                  <a:ext uri="{FF2B5EF4-FFF2-40B4-BE49-F238E27FC236}">
                    <a16:creationId xmlns:a16="http://schemas.microsoft.com/office/drawing/2014/main" id="{5ED7D682-B5CC-434A-9F2F-D85DDE48026D}"/>
                  </a:ext>
                </a:extLst>
              </p:cNvPr>
              <p:cNvPicPr/>
              <p:nvPr/>
            </p:nvPicPr>
            <p:blipFill>
              <a:blip r:embed="rId146"/>
              <a:stretch>
                <a:fillRect/>
              </a:stretch>
            </p:blipFill>
            <p:spPr>
              <a:xfrm>
                <a:off x="3823069" y="5107582"/>
                <a:ext cx="232920" cy="1684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47">
            <p14:nvContentPartPr>
              <p14:cNvPr id="117" name="Freihand 116">
                <a:extLst>
                  <a:ext uri="{FF2B5EF4-FFF2-40B4-BE49-F238E27FC236}">
                    <a16:creationId xmlns:a16="http://schemas.microsoft.com/office/drawing/2014/main" id="{B475EF9A-A2C4-4569-935A-E4F3628D1D35}"/>
                  </a:ext>
                </a:extLst>
              </p14:cNvPr>
              <p14:cNvContentPartPr/>
              <p14:nvPr/>
            </p14:nvContentPartPr>
            <p14:xfrm>
              <a:off x="4302229" y="5332942"/>
              <a:ext cx="246600" cy="19080"/>
            </p14:xfrm>
          </p:contentPart>
        </mc:Choice>
        <mc:Fallback>
          <p:pic>
            <p:nvPicPr>
              <p:cNvPr id="117" name="Freihand 116">
                <a:extLst>
                  <a:ext uri="{FF2B5EF4-FFF2-40B4-BE49-F238E27FC236}">
                    <a16:creationId xmlns:a16="http://schemas.microsoft.com/office/drawing/2014/main" id="{B475EF9A-A2C4-4569-935A-E4F3628D1D35}"/>
                  </a:ext>
                </a:extLst>
              </p:cNvPr>
              <p:cNvPicPr/>
              <p:nvPr/>
            </p:nvPicPr>
            <p:blipFill>
              <a:blip r:embed="rId148"/>
              <a:stretch>
                <a:fillRect/>
              </a:stretch>
            </p:blipFill>
            <p:spPr>
              <a:xfrm>
                <a:off x="4293589" y="5324302"/>
                <a:ext cx="264240" cy="36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49">
            <p14:nvContentPartPr>
              <p14:cNvPr id="118" name="Freihand 117">
                <a:extLst>
                  <a:ext uri="{FF2B5EF4-FFF2-40B4-BE49-F238E27FC236}">
                    <a16:creationId xmlns:a16="http://schemas.microsoft.com/office/drawing/2014/main" id="{578C8021-5131-4C61-A157-BADA07DEEFFE}"/>
                  </a:ext>
                </a:extLst>
              </p14:cNvPr>
              <p14:cNvContentPartPr/>
              <p14:nvPr/>
            </p14:nvContentPartPr>
            <p14:xfrm>
              <a:off x="4567189" y="5249782"/>
              <a:ext cx="162720" cy="281160"/>
            </p14:xfrm>
          </p:contentPart>
        </mc:Choice>
        <mc:Fallback>
          <p:pic>
            <p:nvPicPr>
              <p:cNvPr id="118" name="Freihand 117">
                <a:extLst>
                  <a:ext uri="{FF2B5EF4-FFF2-40B4-BE49-F238E27FC236}">
                    <a16:creationId xmlns:a16="http://schemas.microsoft.com/office/drawing/2014/main" id="{578C8021-5131-4C61-A157-BADA07DEEFFE}"/>
                  </a:ext>
                </a:extLst>
              </p:cNvPr>
              <p:cNvPicPr/>
              <p:nvPr/>
            </p:nvPicPr>
            <p:blipFill>
              <a:blip r:embed="rId150"/>
              <a:stretch>
                <a:fillRect/>
              </a:stretch>
            </p:blipFill>
            <p:spPr>
              <a:xfrm>
                <a:off x="4558189" y="5241142"/>
                <a:ext cx="180360" cy="298800"/>
              </a:xfrm>
              <a:prstGeom prst="rect">
                <a:avLst/>
              </a:prstGeom>
            </p:spPr>
          </p:pic>
        </mc:Fallback>
      </mc:AlternateContent>
      <p:grpSp>
        <p:nvGrpSpPr>
          <p:cNvPr id="124" name="Gruppieren 123">
            <a:extLst>
              <a:ext uri="{FF2B5EF4-FFF2-40B4-BE49-F238E27FC236}">
                <a16:creationId xmlns:a16="http://schemas.microsoft.com/office/drawing/2014/main" id="{635E1D5C-B9C2-4691-95E5-1FB57B98637E}"/>
              </a:ext>
            </a:extLst>
          </p:cNvPr>
          <p:cNvGrpSpPr/>
          <p:nvPr/>
        </p:nvGrpSpPr>
        <p:grpSpPr>
          <a:xfrm>
            <a:off x="4901629" y="5180302"/>
            <a:ext cx="723600" cy="503640"/>
            <a:chOff x="4901629" y="5180302"/>
            <a:chExt cx="723600" cy="50364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151">
              <p14:nvContentPartPr>
                <p14:cNvPr id="120" name="Freihand 119">
                  <a:extLst>
                    <a:ext uri="{FF2B5EF4-FFF2-40B4-BE49-F238E27FC236}">
                      <a16:creationId xmlns:a16="http://schemas.microsoft.com/office/drawing/2014/main" id="{BB4ECD94-98D1-40E6-B75B-9E59ACC099EC}"/>
                    </a:ext>
                  </a:extLst>
                </p14:cNvPr>
                <p14:cNvContentPartPr/>
                <p14:nvPr/>
              </p14:nvContentPartPr>
              <p14:xfrm>
                <a:off x="4901629" y="5322862"/>
                <a:ext cx="235800" cy="76680"/>
              </p14:xfrm>
            </p:contentPart>
          </mc:Choice>
          <mc:Fallback>
            <p:pic>
              <p:nvPicPr>
                <p:cNvPr id="120" name="Freihand 119">
                  <a:extLst>
                    <a:ext uri="{FF2B5EF4-FFF2-40B4-BE49-F238E27FC236}">
                      <a16:creationId xmlns:a16="http://schemas.microsoft.com/office/drawing/2014/main" id="{BB4ECD94-98D1-40E6-B75B-9E59ACC099EC}"/>
                    </a:ext>
                  </a:extLst>
                </p:cNvPr>
                <p:cNvPicPr/>
                <p:nvPr/>
              </p:nvPicPr>
              <p:blipFill>
                <a:blip r:embed="rId152"/>
                <a:stretch>
                  <a:fillRect/>
                </a:stretch>
              </p:blipFill>
              <p:spPr>
                <a:xfrm>
                  <a:off x="4892989" y="5313862"/>
                  <a:ext cx="253440" cy="94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53">
              <p14:nvContentPartPr>
                <p14:cNvPr id="121" name="Freihand 120">
                  <a:extLst>
                    <a:ext uri="{FF2B5EF4-FFF2-40B4-BE49-F238E27FC236}">
                      <a16:creationId xmlns:a16="http://schemas.microsoft.com/office/drawing/2014/main" id="{2E5F92C4-3856-4C47-A50C-7D20CAB09B01}"/>
                    </a:ext>
                  </a:extLst>
                </p14:cNvPr>
                <p14:cNvContentPartPr/>
                <p14:nvPr/>
              </p14:nvContentPartPr>
              <p14:xfrm>
                <a:off x="5036269" y="5308822"/>
                <a:ext cx="141120" cy="375120"/>
              </p14:xfrm>
            </p:contentPart>
          </mc:Choice>
          <mc:Fallback>
            <p:pic>
              <p:nvPicPr>
                <p:cNvPr id="121" name="Freihand 120">
                  <a:extLst>
                    <a:ext uri="{FF2B5EF4-FFF2-40B4-BE49-F238E27FC236}">
                      <a16:creationId xmlns:a16="http://schemas.microsoft.com/office/drawing/2014/main" id="{2E5F92C4-3856-4C47-A50C-7D20CAB09B01}"/>
                    </a:ext>
                  </a:extLst>
                </p:cNvPr>
                <p:cNvPicPr/>
                <p:nvPr/>
              </p:nvPicPr>
              <p:blipFill>
                <a:blip r:embed="rId154"/>
                <a:stretch>
                  <a:fillRect/>
                </a:stretch>
              </p:blipFill>
              <p:spPr>
                <a:xfrm>
                  <a:off x="5027269" y="5299822"/>
                  <a:ext cx="158760" cy="392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55">
              <p14:nvContentPartPr>
                <p14:cNvPr id="122" name="Freihand 121">
                  <a:extLst>
                    <a:ext uri="{FF2B5EF4-FFF2-40B4-BE49-F238E27FC236}">
                      <a16:creationId xmlns:a16="http://schemas.microsoft.com/office/drawing/2014/main" id="{6AFA4E34-FA08-4927-BB96-E09A714AF634}"/>
                    </a:ext>
                  </a:extLst>
                </p14:cNvPr>
                <p14:cNvContentPartPr/>
                <p14:nvPr/>
              </p14:nvContentPartPr>
              <p14:xfrm>
                <a:off x="5428309" y="5319622"/>
                <a:ext cx="45720" cy="302760"/>
              </p14:xfrm>
            </p:contentPart>
          </mc:Choice>
          <mc:Fallback>
            <p:pic>
              <p:nvPicPr>
                <p:cNvPr id="122" name="Freihand 121">
                  <a:extLst>
                    <a:ext uri="{FF2B5EF4-FFF2-40B4-BE49-F238E27FC236}">
                      <a16:creationId xmlns:a16="http://schemas.microsoft.com/office/drawing/2014/main" id="{6AFA4E34-FA08-4927-BB96-E09A714AF634}"/>
                    </a:ext>
                  </a:extLst>
                </p:cNvPr>
                <p:cNvPicPr/>
                <p:nvPr/>
              </p:nvPicPr>
              <p:blipFill>
                <a:blip r:embed="rId156"/>
                <a:stretch>
                  <a:fillRect/>
                </a:stretch>
              </p:blipFill>
              <p:spPr>
                <a:xfrm>
                  <a:off x="5419309" y="5310622"/>
                  <a:ext cx="63360" cy="320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57">
              <p14:nvContentPartPr>
                <p14:cNvPr id="123" name="Freihand 122">
                  <a:extLst>
                    <a:ext uri="{FF2B5EF4-FFF2-40B4-BE49-F238E27FC236}">
                      <a16:creationId xmlns:a16="http://schemas.microsoft.com/office/drawing/2014/main" id="{0C7CE21B-6A5D-47A7-8E91-744EEF8C3F50}"/>
                    </a:ext>
                  </a:extLst>
                </p14:cNvPr>
                <p14:cNvContentPartPr/>
                <p14:nvPr/>
              </p14:nvContentPartPr>
              <p14:xfrm>
                <a:off x="5293309" y="5180302"/>
                <a:ext cx="331920" cy="251640"/>
              </p14:xfrm>
            </p:contentPart>
          </mc:Choice>
          <mc:Fallback>
            <p:pic>
              <p:nvPicPr>
                <p:cNvPr id="123" name="Freihand 122">
                  <a:extLst>
                    <a:ext uri="{FF2B5EF4-FFF2-40B4-BE49-F238E27FC236}">
                      <a16:creationId xmlns:a16="http://schemas.microsoft.com/office/drawing/2014/main" id="{0C7CE21B-6A5D-47A7-8E91-744EEF8C3F50}"/>
                    </a:ext>
                  </a:extLst>
                </p:cNvPr>
                <p:cNvPicPr/>
                <p:nvPr/>
              </p:nvPicPr>
              <p:blipFill>
                <a:blip r:embed="rId158"/>
                <a:stretch>
                  <a:fillRect/>
                </a:stretch>
              </p:blipFill>
              <p:spPr>
                <a:xfrm>
                  <a:off x="5284669" y="5171302"/>
                  <a:ext cx="349560" cy="26928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27" name="Gruppieren 126">
            <a:extLst>
              <a:ext uri="{FF2B5EF4-FFF2-40B4-BE49-F238E27FC236}">
                <a16:creationId xmlns:a16="http://schemas.microsoft.com/office/drawing/2014/main" id="{67432549-F3B0-4D9E-983C-54A258D7DCCC}"/>
              </a:ext>
            </a:extLst>
          </p:cNvPr>
          <p:cNvGrpSpPr/>
          <p:nvPr/>
        </p:nvGrpSpPr>
        <p:grpSpPr>
          <a:xfrm>
            <a:off x="3730189" y="3584062"/>
            <a:ext cx="377280" cy="1033200"/>
            <a:chOff x="3730189" y="3584062"/>
            <a:chExt cx="377280" cy="103320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159">
              <p14:nvContentPartPr>
                <p14:cNvPr id="77" name="Freihand 76">
                  <a:extLst>
                    <a:ext uri="{FF2B5EF4-FFF2-40B4-BE49-F238E27FC236}">
                      <a16:creationId xmlns:a16="http://schemas.microsoft.com/office/drawing/2014/main" id="{66F09543-BCDC-46CD-B11F-0ACC8BD33B54}"/>
                    </a:ext>
                  </a:extLst>
                </p14:cNvPr>
                <p14:cNvContentPartPr/>
                <p14:nvPr/>
              </p14:nvContentPartPr>
              <p14:xfrm>
                <a:off x="4087309" y="3584062"/>
                <a:ext cx="18000" cy="723600"/>
              </p14:xfrm>
            </p:contentPart>
          </mc:Choice>
          <mc:Fallback>
            <p:pic>
              <p:nvPicPr>
                <p:cNvPr id="77" name="Freihand 76">
                  <a:extLst>
                    <a:ext uri="{FF2B5EF4-FFF2-40B4-BE49-F238E27FC236}">
                      <a16:creationId xmlns:a16="http://schemas.microsoft.com/office/drawing/2014/main" id="{66F09543-BCDC-46CD-B11F-0ACC8BD33B54}"/>
                    </a:ext>
                  </a:extLst>
                </p:cNvPr>
                <p:cNvPicPr/>
                <p:nvPr/>
              </p:nvPicPr>
              <p:blipFill>
                <a:blip r:embed="rId160"/>
                <a:stretch>
                  <a:fillRect/>
                </a:stretch>
              </p:blipFill>
              <p:spPr>
                <a:xfrm>
                  <a:off x="4078309" y="3575062"/>
                  <a:ext cx="35640" cy="741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61">
              <p14:nvContentPartPr>
                <p14:cNvPr id="78" name="Freihand 77">
                  <a:extLst>
                    <a:ext uri="{FF2B5EF4-FFF2-40B4-BE49-F238E27FC236}">
                      <a16:creationId xmlns:a16="http://schemas.microsoft.com/office/drawing/2014/main" id="{E2100FF9-BD19-4700-A133-36D79697E48E}"/>
                    </a:ext>
                  </a:extLst>
                </p14:cNvPr>
                <p14:cNvContentPartPr/>
                <p14:nvPr/>
              </p14:nvContentPartPr>
              <p14:xfrm>
                <a:off x="4089469" y="4448782"/>
                <a:ext cx="18000" cy="168480"/>
              </p14:xfrm>
            </p:contentPart>
          </mc:Choice>
          <mc:Fallback>
            <p:pic>
              <p:nvPicPr>
                <p:cNvPr id="78" name="Freihand 77">
                  <a:extLst>
                    <a:ext uri="{FF2B5EF4-FFF2-40B4-BE49-F238E27FC236}">
                      <a16:creationId xmlns:a16="http://schemas.microsoft.com/office/drawing/2014/main" id="{E2100FF9-BD19-4700-A133-36D79697E48E}"/>
                    </a:ext>
                  </a:extLst>
                </p:cNvPr>
                <p:cNvPicPr/>
                <p:nvPr/>
              </p:nvPicPr>
              <p:blipFill>
                <a:blip r:embed="rId162"/>
                <a:stretch>
                  <a:fillRect/>
                </a:stretch>
              </p:blipFill>
              <p:spPr>
                <a:xfrm>
                  <a:off x="4080469" y="4439782"/>
                  <a:ext cx="35640" cy="186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63">
              <p14:nvContentPartPr>
                <p14:cNvPr id="125" name="Freihand 124">
                  <a:extLst>
                    <a:ext uri="{FF2B5EF4-FFF2-40B4-BE49-F238E27FC236}">
                      <a16:creationId xmlns:a16="http://schemas.microsoft.com/office/drawing/2014/main" id="{96A0ECBE-7E72-46A9-A93C-D7C7AF305BD7}"/>
                    </a:ext>
                  </a:extLst>
                </p14:cNvPr>
                <p14:cNvContentPartPr/>
                <p14:nvPr/>
              </p14:nvContentPartPr>
              <p14:xfrm>
                <a:off x="3730189" y="4439422"/>
                <a:ext cx="170280" cy="22680"/>
              </p14:xfrm>
            </p:contentPart>
          </mc:Choice>
          <mc:Fallback>
            <p:pic>
              <p:nvPicPr>
                <p:cNvPr id="125" name="Freihand 124">
                  <a:extLst>
                    <a:ext uri="{FF2B5EF4-FFF2-40B4-BE49-F238E27FC236}">
                      <a16:creationId xmlns:a16="http://schemas.microsoft.com/office/drawing/2014/main" id="{96A0ECBE-7E72-46A9-A93C-D7C7AF305BD7}"/>
                    </a:ext>
                  </a:extLst>
                </p:cNvPr>
                <p:cNvPicPr/>
                <p:nvPr/>
              </p:nvPicPr>
              <p:blipFill>
                <a:blip r:embed="rId164"/>
                <a:stretch>
                  <a:fillRect/>
                </a:stretch>
              </p:blipFill>
              <p:spPr>
                <a:xfrm>
                  <a:off x="3721189" y="4430422"/>
                  <a:ext cx="187920" cy="40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65">
              <p14:nvContentPartPr>
                <p14:cNvPr id="126" name="Freihand 125">
                  <a:extLst>
                    <a:ext uri="{FF2B5EF4-FFF2-40B4-BE49-F238E27FC236}">
                      <a16:creationId xmlns:a16="http://schemas.microsoft.com/office/drawing/2014/main" id="{2D03068D-492F-4B2E-951F-2053E45E774B}"/>
                    </a:ext>
                  </a:extLst>
                </p14:cNvPr>
                <p14:cNvContentPartPr/>
                <p14:nvPr/>
              </p14:nvContentPartPr>
              <p14:xfrm>
                <a:off x="3859789" y="4354102"/>
                <a:ext cx="188640" cy="186480"/>
              </p14:xfrm>
            </p:contentPart>
          </mc:Choice>
          <mc:Fallback>
            <p:pic>
              <p:nvPicPr>
                <p:cNvPr id="126" name="Freihand 125">
                  <a:extLst>
                    <a:ext uri="{FF2B5EF4-FFF2-40B4-BE49-F238E27FC236}">
                      <a16:creationId xmlns:a16="http://schemas.microsoft.com/office/drawing/2014/main" id="{2D03068D-492F-4B2E-951F-2053E45E774B}"/>
                    </a:ext>
                  </a:extLst>
                </p:cNvPr>
                <p:cNvPicPr/>
                <p:nvPr/>
              </p:nvPicPr>
              <p:blipFill>
                <a:blip r:embed="rId166"/>
                <a:stretch>
                  <a:fillRect/>
                </a:stretch>
              </p:blipFill>
              <p:spPr>
                <a:xfrm>
                  <a:off x="3850789" y="4345102"/>
                  <a:ext cx="206280" cy="20412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46" name="Gruppieren 145">
            <a:extLst>
              <a:ext uri="{FF2B5EF4-FFF2-40B4-BE49-F238E27FC236}">
                <a16:creationId xmlns:a16="http://schemas.microsoft.com/office/drawing/2014/main" id="{D879C310-71D8-4C86-8B54-80D782F8F29C}"/>
              </a:ext>
            </a:extLst>
          </p:cNvPr>
          <p:cNvGrpSpPr/>
          <p:nvPr/>
        </p:nvGrpSpPr>
        <p:grpSpPr>
          <a:xfrm>
            <a:off x="4368829" y="3977542"/>
            <a:ext cx="830520" cy="382320"/>
            <a:chOff x="4368829" y="3977542"/>
            <a:chExt cx="830520" cy="38232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167">
              <p14:nvContentPartPr>
                <p14:cNvPr id="128" name="Freihand 127">
                  <a:extLst>
                    <a:ext uri="{FF2B5EF4-FFF2-40B4-BE49-F238E27FC236}">
                      <a16:creationId xmlns:a16="http://schemas.microsoft.com/office/drawing/2014/main" id="{DFF891B3-3D63-489C-AC48-F70CE75ECE02}"/>
                    </a:ext>
                  </a:extLst>
                </p14:cNvPr>
                <p14:cNvContentPartPr/>
                <p14:nvPr/>
              </p14:nvContentPartPr>
              <p14:xfrm>
                <a:off x="4439029" y="3977542"/>
                <a:ext cx="760320" cy="348480"/>
              </p14:xfrm>
            </p:contentPart>
          </mc:Choice>
          <mc:Fallback>
            <p:pic>
              <p:nvPicPr>
                <p:cNvPr id="128" name="Freihand 127">
                  <a:extLst>
                    <a:ext uri="{FF2B5EF4-FFF2-40B4-BE49-F238E27FC236}">
                      <a16:creationId xmlns:a16="http://schemas.microsoft.com/office/drawing/2014/main" id="{DFF891B3-3D63-489C-AC48-F70CE75ECE02}"/>
                    </a:ext>
                  </a:extLst>
                </p:cNvPr>
                <p:cNvPicPr/>
                <p:nvPr/>
              </p:nvPicPr>
              <p:blipFill>
                <a:blip r:embed="rId168"/>
                <a:stretch>
                  <a:fillRect/>
                </a:stretch>
              </p:blipFill>
              <p:spPr>
                <a:xfrm>
                  <a:off x="4430389" y="3968902"/>
                  <a:ext cx="777960" cy="366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69">
              <p14:nvContentPartPr>
                <p14:cNvPr id="129" name="Freihand 128">
                  <a:extLst>
                    <a:ext uri="{FF2B5EF4-FFF2-40B4-BE49-F238E27FC236}">
                      <a16:creationId xmlns:a16="http://schemas.microsoft.com/office/drawing/2014/main" id="{93EDAD80-1E2D-4816-B2DE-2A720DB81394}"/>
                    </a:ext>
                  </a:extLst>
                </p14:cNvPr>
                <p14:cNvContentPartPr/>
                <p14:nvPr/>
              </p14:nvContentPartPr>
              <p14:xfrm>
                <a:off x="4368829" y="4023622"/>
                <a:ext cx="301680" cy="336240"/>
              </p14:xfrm>
            </p:contentPart>
          </mc:Choice>
          <mc:Fallback>
            <p:pic>
              <p:nvPicPr>
                <p:cNvPr id="129" name="Freihand 128">
                  <a:extLst>
                    <a:ext uri="{FF2B5EF4-FFF2-40B4-BE49-F238E27FC236}">
                      <a16:creationId xmlns:a16="http://schemas.microsoft.com/office/drawing/2014/main" id="{93EDAD80-1E2D-4816-B2DE-2A720DB81394}"/>
                    </a:ext>
                  </a:extLst>
                </p:cNvPr>
                <p:cNvPicPr/>
                <p:nvPr/>
              </p:nvPicPr>
              <p:blipFill>
                <a:blip r:embed="rId170"/>
                <a:stretch>
                  <a:fillRect/>
                </a:stretch>
              </p:blipFill>
              <p:spPr>
                <a:xfrm>
                  <a:off x="4360189" y="4014622"/>
                  <a:ext cx="319320" cy="35388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45" name="Gruppieren 144">
            <a:extLst>
              <a:ext uri="{FF2B5EF4-FFF2-40B4-BE49-F238E27FC236}">
                <a16:creationId xmlns:a16="http://schemas.microsoft.com/office/drawing/2014/main" id="{19986E32-E20B-4453-B4FA-67F68BDD14D9}"/>
              </a:ext>
            </a:extLst>
          </p:cNvPr>
          <p:cNvGrpSpPr/>
          <p:nvPr/>
        </p:nvGrpSpPr>
        <p:grpSpPr>
          <a:xfrm>
            <a:off x="5535229" y="2620342"/>
            <a:ext cx="3871080" cy="1365120"/>
            <a:chOff x="5535229" y="2620342"/>
            <a:chExt cx="3871080" cy="136512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171">
              <p14:nvContentPartPr>
                <p14:cNvPr id="130" name="Freihand 129">
                  <a:extLst>
                    <a:ext uri="{FF2B5EF4-FFF2-40B4-BE49-F238E27FC236}">
                      <a16:creationId xmlns:a16="http://schemas.microsoft.com/office/drawing/2014/main" id="{5EF50020-CD7E-4B1B-B533-E98263F3B038}"/>
                    </a:ext>
                  </a:extLst>
                </p14:cNvPr>
                <p14:cNvContentPartPr/>
                <p14:nvPr/>
              </p14:nvContentPartPr>
              <p14:xfrm>
                <a:off x="5535229" y="3719062"/>
                <a:ext cx="149760" cy="266400"/>
              </p14:xfrm>
            </p:contentPart>
          </mc:Choice>
          <mc:Fallback>
            <p:pic>
              <p:nvPicPr>
                <p:cNvPr id="130" name="Freihand 129">
                  <a:extLst>
                    <a:ext uri="{FF2B5EF4-FFF2-40B4-BE49-F238E27FC236}">
                      <a16:creationId xmlns:a16="http://schemas.microsoft.com/office/drawing/2014/main" id="{5EF50020-CD7E-4B1B-B533-E98263F3B038}"/>
                    </a:ext>
                  </a:extLst>
                </p:cNvPr>
                <p:cNvPicPr/>
                <p:nvPr/>
              </p:nvPicPr>
              <p:blipFill>
                <a:blip r:embed="rId172"/>
                <a:stretch>
                  <a:fillRect/>
                </a:stretch>
              </p:blipFill>
              <p:spPr>
                <a:xfrm>
                  <a:off x="5526589" y="3710062"/>
                  <a:ext cx="167400" cy="284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73">
              <p14:nvContentPartPr>
                <p14:cNvPr id="131" name="Freihand 130">
                  <a:extLst>
                    <a:ext uri="{FF2B5EF4-FFF2-40B4-BE49-F238E27FC236}">
                      <a16:creationId xmlns:a16="http://schemas.microsoft.com/office/drawing/2014/main" id="{669741CB-B6AF-4306-965C-A4A7F7754A7A}"/>
                    </a:ext>
                  </a:extLst>
                </p14:cNvPr>
                <p14:cNvContentPartPr/>
                <p14:nvPr/>
              </p14:nvContentPartPr>
              <p14:xfrm>
                <a:off x="5783269" y="3745342"/>
                <a:ext cx="276840" cy="129960"/>
              </p14:xfrm>
            </p:contentPart>
          </mc:Choice>
          <mc:Fallback>
            <p:pic>
              <p:nvPicPr>
                <p:cNvPr id="131" name="Freihand 130">
                  <a:extLst>
                    <a:ext uri="{FF2B5EF4-FFF2-40B4-BE49-F238E27FC236}">
                      <a16:creationId xmlns:a16="http://schemas.microsoft.com/office/drawing/2014/main" id="{669741CB-B6AF-4306-965C-A4A7F7754A7A}"/>
                    </a:ext>
                  </a:extLst>
                </p:cNvPr>
                <p:cNvPicPr/>
                <p:nvPr/>
              </p:nvPicPr>
              <p:blipFill>
                <a:blip r:embed="rId174"/>
                <a:stretch>
                  <a:fillRect/>
                </a:stretch>
              </p:blipFill>
              <p:spPr>
                <a:xfrm>
                  <a:off x="5774629" y="3736702"/>
                  <a:ext cx="294480" cy="147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75">
              <p14:nvContentPartPr>
                <p14:cNvPr id="132" name="Freihand 131">
                  <a:extLst>
                    <a:ext uri="{FF2B5EF4-FFF2-40B4-BE49-F238E27FC236}">
                      <a16:creationId xmlns:a16="http://schemas.microsoft.com/office/drawing/2014/main" id="{D57388A6-707F-4B3A-8E2A-DB24CD774B55}"/>
                    </a:ext>
                  </a:extLst>
                </p14:cNvPr>
                <p14:cNvContentPartPr/>
                <p14:nvPr/>
              </p14:nvContentPartPr>
              <p14:xfrm>
                <a:off x="5917909" y="3564262"/>
                <a:ext cx="11880" cy="38520"/>
              </p14:xfrm>
            </p:contentPart>
          </mc:Choice>
          <mc:Fallback>
            <p:pic>
              <p:nvPicPr>
                <p:cNvPr id="132" name="Freihand 131">
                  <a:extLst>
                    <a:ext uri="{FF2B5EF4-FFF2-40B4-BE49-F238E27FC236}">
                      <a16:creationId xmlns:a16="http://schemas.microsoft.com/office/drawing/2014/main" id="{D57388A6-707F-4B3A-8E2A-DB24CD774B55}"/>
                    </a:ext>
                  </a:extLst>
                </p:cNvPr>
                <p:cNvPicPr/>
                <p:nvPr/>
              </p:nvPicPr>
              <p:blipFill>
                <a:blip r:embed="rId176"/>
                <a:stretch>
                  <a:fillRect/>
                </a:stretch>
              </p:blipFill>
              <p:spPr>
                <a:xfrm>
                  <a:off x="5909269" y="3555622"/>
                  <a:ext cx="29520" cy="56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77">
              <p14:nvContentPartPr>
                <p14:cNvPr id="133" name="Freihand 132">
                  <a:extLst>
                    <a:ext uri="{FF2B5EF4-FFF2-40B4-BE49-F238E27FC236}">
                      <a16:creationId xmlns:a16="http://schemas.microsoft.com/office/drawing/2014/main" id="{3AF5D7DD-1A8F-4786-ACC6-4423D6FA18CF}"/>
                    </a:ext>
                  </a:extLst>
                </p14:cNvPr>
                <p14:cNvContentPartPr/>
                <p14:nvPr/>
              </p14:nvContentPartPr>
              <p14:xfrm>
                <a:off x="6252349" y="3426022"/>
                <a:ext cx="191160" cy="249480"/>
              </p14:xfrm>
            </p:contentPart>
          </mc:Choice>
          <mc:Fallback>
            <p:pic>
              <p:nvPicPr>
                <p:cNvPr id="133" name="Freihand 132">
                  <a:extLst>
                    <a:ext uri="{FF2B5EF4-FFF2-40B4-BE49-F238E27FC236}">
                      <a16:creationId xmlns:a16="http://schemas.microsoft.com/office/drawing/2014/main" id="{3AF5D7DD-1A8F-4786-ACC6-4423D6FA18CF}"/>
                    </a:ext>
                  </a:extLst>
                </p:cNvPr>
                <p:cNvPicPr/>
                <p:nvPr/>
              </p:nvPicPr>
              <p:blipFill>
                <a:blip r:embed="rId178"/>
                <a:stretch>
                  <a:fillRect/>
                </a:stretch>
              </p:blipFill>
              <p:spPr>
                <a:xfrm>
                  <a:off x="6243349" y="3417382"/>
                  <a:ext cx="208800" cy="267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79">
              <p14:nvContentPartPr>
                <p14:cNvPr id="134" name="Freihand 133">
                  <a:extLst>
                    <a:ext uri="{FF2B5EF4-FFF2-40B4-BE49-F238E27FC236}">
                      <a16:creationId xmlns:a16="http://schemas.microsoft.com/office/drawing/2014/main" id="{26BBEA95-37EE-4D65-BEB6-7206B89012DF}"/>
                    </a:ext>
                  </a:extLst>
                </p14:cNvPr>
                <p14:cNvContentPartPr/>
                <p14:nvPr/>
              </p14:nvContentPartPr>
              <p14:xfrm>
                <a:off x="6393829" y="3525382"/>
                <a:ext cx="267480" cy="127080"/>
              </p14:xfrm>
            </p:contentPart>
          </mc:Choice>
          <mc:Fallback>
            <p:pic>
              <p:nvPicPr>
                <p:cNvPr id="134" name="Freihand 133">
                  <a:extLst>
                    <a:ext uri="{FF2B5EF4-FFF2-40B4-BE49-F238E27FC236}">
                      <a16:creationId xmlns:a16="http://schemas.microsoft.com/office/drawing/2014/main" id="{26BBEA95-37EE-4D65-BEB6-7206B89012DF}"/>
                    </a:ext>
                  </a:extLst>
                </p:cNvPr>
                <p:cNvPicPr/>
                <p:nvPr/>
              </p:nvPicPr>
              <p:blipFill>
                <a:blip r:embed="rId180"/>
                <a:stretch>
                  <a:fillRect/>
                </a:stretch>
              </p:blipFill>
              <p:spPr>
                <a:xfrm>
                  <a:off x="6384829" y="3516382"/>
                  <a:ext cx="285120" cy="144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81">
              <p14:nvContentPartPr>
                <p14:cNvPr id="135" name="Freihand 134">
                  <a:extLst>
                    <a:ext uri="{FF2B5EF4-FFF2-40B4-BE49-F238E27FC236}">
                      <a16:creationId xmlns:a16="http://schemas.microsoft.com/office/drawing/2014/main" id="{254ED70D-4D01-4D47-AFFB-9C2721864B15}"/>
                    </a:ext>
                  </a:extLst>
                </p14:cNvPr>
                <p14:cNvContentPartPr/>
                <p14:nvPr/>
              </p14:nvContentPartPr>
              <p14:xfrm>
                <a:off x="6698749" y="3443662"/>
                <a:ext cx="126360" cy="88920"/>
              </p14:xfrm>
            </p:contentPart>
          </mc:Choice>
          <mc:Fallback>
            <p:pic>
              <p:nvPicPr>
                <p:cNvPr id="135" name="Freihand 134">
                  <a:extLst>
                    <a:ext uri="{FF2B5EF4-FFF2-40B4-BE49-F238E27FC236}">
                      <a16:creationId xmlns:a16="http://schemas.microsoft.com/office/drawing/2014/main" id="{254ED70D-4D01-4D47-AFFB-9C2721864B15}"/>
                    </a:ext>
                  </a:extLst>
                </p:cNvPr>
                <p:cNvPicPr/>
                <p:nvPr/>
              </p:nvPicPr>
              <p:blipFill>
                <a:blip r:embed="rId182"/>
                <a:stretch>
                  <a:fillRect/>
                </a:stretch>
              </p:blipFill>
              <p:spPr>
                <a:xfrm>
                  <a:off x="6690109" y="3434662"/>
                  <a:ext cx="144000" cy="106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83">
              <p14:nvContentPartPr>
                <p14:cNvPr id="136" name="Freihand 135">
                  <a:extLst>
                    <a:ext uri="{FF2B5EF4-FFF2-40B4-BE49-F238E27FC236}">
                      <a16:creationId xmlns:a16="http://schemas.microsoft.com/office/drawing/2014/main" id="{447AC313-AC69-4F71-B903-C520F30736A8}"/>
                    </a:ext>
                  </a:extLst>
                </p14:cNvPr>
                <p14:cNvContentPartPr/>
                <p14:nvPr/>
              </p14:nvContentPartPr>
              <p14:xfrm>
                <a:off x="6811789" y="3250702"/>
                <a:ext cx="394560" cy="284400"/>
              </p14:xfrm>
            </p:contentPart>
          </mc:Choice>
          <mc:Fallback>
            <p:pic>
              <p:nvPicPr>
                <p:cNvPr id="136" name="Freihand 135">
                  <a:extLst>
                    <a:ext uri="{FF2B5EF4-FFF2-40B4-BE49-F238E27FC236}">
                      <a16:creationId xmlns:a16="http://schemas.microsoft.com/office/drawing/2014/main" id="{447AC313-AC69-4F71-B903-C520F30736A8}"/>
                    </a:ext>
                  </a:extLst>
                </p:cNvPr>
                <p:cNvPicPr/>
                <p:nvPr/>
              </p:nvPicPr>
              <p:blipFill>
                <a:blip r:embed="rId184"/>
                <a:stretch>
                  <a:fillRect/>
                </a:stretch>
              </p:blipFill>
              <p:spPr>
                <a:xfrm>
                  <a:off x="6802789" y="3241702"/>
                  <a:ext cx="412200" cy="302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85">
              <p14:nvContentPartPr>
                <p14:cNvPr id="137" name="Freihand 136">
                  <a:extLst>
                    <a:ext uri="{FF2B5EF4-FFF2-40B4-BE49-F238E27FC236}">
                      <a16:creationId xmlns:a16="http://schemas.microsoft.com/office/drawing/2014/main" id="{E78EA029-8BC3-4E9D-A626-C1EBE3603CB7}"/>
                    </a:ext>
                  </a:extLst>
                </p14:cNvPr>
                <p14:cNvContentPartPr/>
                <p14:nvPr/>
              </p14:nvContentPartPr>
              <p14:xfrm>
                <a:off x="7222189" y="3098062"/>
                <a:ext cx="440280" cy="260280"/>
              </p14:xfrm>
            </p:contentPart>
          </mc:Choice>
          <mc:Fallback>
            <p:pic>
              <p:nvPicPr>
                <p:cNvPr id="137" name="Freihand 136">
                  <a:extLst>
                    <a:ext uri="{FF2B5EF4-FFF2-40B4-BE49-F238E27FC236}">
                      <a16:creationId xmlns:a16="http://schemas.microsoft.com/office/drawing/2014/main" id="{E78EA029-8BC3-4E9D-A626-C1EBE3603CB7}"/>
                    </a:ext>
                  </a:extLst>
                </p:cNvPr>
                <p:cNvPicPr/>
                <p:nvPr/>
              </p:nvPicPr>
              <p:blipFill>
                <a:blip r:embed="rId186"/>
                <a:stretch>
                  <a:fillRect/>
                </a:stretch>
              </p:blipFill>
              <p:spPr>
                <a:xfrm>
                  <a:off x="7213189" y="3089062"/>
                  <a:ext cx="457920" cy="277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87">
              <p14:nvContentPartPr>
                <p14:cNvPr id="138" name="Freihand 137">
                  <a:extLst>
                    <a:ext uri="{FF2B5EF4-FFF2-40B4-BE49-F238E27FC236}">
                      <a16:creationId xmlns:a16="http://schemas.microsoft.com/office/drawing/2014/main" id="{F531747F-E7E6-4004-902F-E121E23F6544}"/>
                    </a:ext>
                  </a:extLst>
                </p14:cNvPr>
                <p14:cNvContentPartPr/>
                <p14:nvPr/>
              </p14:nvContentPartPr>
              <p14:xfrm>
                <a:off x="7990789" y="2896822"/>
                <a:ext cx="97200" cy="192960"/>
              </p14:xfrm>
            </p:contentPart>
          </mc:Choice>
          <mc:Fallback>
            <p:pic>
              <p:nvPicPr>
                <p:cNvPr id="138" name="Freihand 137">
                  <a:extLst>
                    <a:ext uri="{FF2B5EF4-FFF2-40B4-BE49-F238E27FC236}">
                      <a16:creationId xmlns:a16="http://schemas.microsoft.com/office/drawing/2014/main" id="{F531747F-E7E6-4004-902F-E121E23F6544}"/>
                    </a:ext>
                  </a:extLst>
                </p:cNvPr>
                <p:cNvPicPr/>
                <p:nvPr/>
              </p:nvPicPr>
              <p:blipFill>
                <a:blip r:embed="rId188"/>
                <a:stretch>
                  <a:fillRect/>
                </a:stretch>
              </p:blipFill>
              <p:spPr>
                <a:xfrm>
                  <a:off x="7981789" y="2887822"/>
                  <a:ext cx="114840" cy="210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89">
              <p14:nvContentPartPr>
                <p14:cNvPr id="139" name="Freihand 138">
                  <a:extLst>
                    <a:ext uri="{FF2B5EF4-FFF2-40B4-BE49-F238E27FC236}">
                      <a16:creationId xmlns:a16="http://schemas.microsoft.com/office/drawing/2014/main" id="{2BEDE88A-1D4E-44B3-81CE-1F31BAF620C0}"/>
                    </a:ext>
                  </a:extLst>
                </p14:cNvPr>
                <p14:cNvContentPartPr/>
                <p14:nvPr/>
              </p14:nvContentPartPr>
              <p14:xfrm>
                <a:off x="7842829" y="2788462"/>
                <a:ext cx="227880" cy="189720"/>
              </p14:xfrm>
            </p:contentPart>
          </mc:Choice>
          <mc:Fallback>
            <p:pic>
              <p:nvPicPr>
                <p:cNvPr id="139" name="Freihand 138">
                  <a:extLst>
                    <a:ext uri="{FF2B5EF4-FFF2-40B4-BE49-F238E27FC236}">
                      <a16:creationId xmlns:a16="http://schemas.microsoft.com/office/drawing/2014/main" id="{2BEDE88A-1D4E-44B3-81CE-1F31BAF620C0}"/>
                    </a:ext>
                  </a:extLst>
                </p:cNvPr>
                <p:cNvPicPr/>
                <p:nvPr/>
              </p:nvPicPr>
              <p:blipFill>
                <a:blip r:embed="rId190"/>
                <a:stretch>
                  <a:fillRect/>
                </a:stretch>
              </p:blipFill>
              <p:spPr>
                <a:xfrm>
                  <a:off x="7834189" y="2779462"/>
                  <a:ext cx="245520" cy="207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91">
              <p14:nvContentPartPr>
                <p14:cNvPr id="140" name="Freihand 139">
                  <a:extLst>
                    <a:ext uri="{FF2B5EF4-FFF2-40B4-BE49-F238E27FC236}">
                      <a16:creationId xmlns:a16="http://schemas.microsoft.com/office/drawing/2014/main" id="{98649FB7-4629-44CF-B2D3-F13EF7FAD94A}"/>
                    </a:ext>
                  </a:extLst>
                </p14:cNvPr>
                <p14:cNvContentPartPr/>
                <p14:nvPr/>
              </p14:nvContentPartPr>
              <p14:xfrm>
                <a:off x="8157469" y="2814742"/>
                <a:ext cx="340200" cy="203400"/>
              </p14:xfrm>
            </p:contentPart>
          </mc:Choice>
          <mc:Fallback>
            <p:pic>
              <p:nvPicPr>
                <p:cNvPr id="140" name="Freihand 139">
                  <a:extLst>
                    <a:ext uri="{FF2B5EF4-FFF2-40B4-BE49-F238E27FC236}">
                      <a16:creationId xmlns:a16="http://schemas.microsoft.com/office/drawing/2014/main" id="{98649FB7-4629-44CF-B2D3-F13EF7FAD94A}"/>
                    </a:ext>
                  </a:extLst>
                </p:cNvPr>
                <p:cNvPicPr/>
                <p:nvPr/>
              </p:nvPicPr>
              <p:blipFill>
                <a:blip r:embed="rId192"/>
                <a:stretch>
                  <a:fillRect/>
                </a:stretch>
              </p:blipFill>
              <p:spPr>
                <a:xfrm>
                  <a:off x="8148469" y="2805742"/>
                  <a:ext cx="357840" cy="221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93">
              <p14:nvContentPartPr>
                <p14:cNvPr id="141" name="Freihand 140">
                  <a:extLst>
                    <a:ext uri="{FF2B5EF4-FFF2-40B4-BE49-F238E27FC236}">
                      <a16:creationId xmlns:a16="http://schemas.microsoft.com/office/drawing/2014/main" id="{563227A0-46E1-4CC0-B53D-824E5C576729}"/>
                    </a:ext>
                  </a:extLst>
                </p14:cNvPr>
                <p14:cNvContentPartPr/>
                <p14:nvPr/>
              </p14:nvContentPartPr>
              <p14:xfrm>
                <a:off x="8397949" y="2673622"/>
                <a:ext cx="81720" cy="49320"/>
              </p14:xfrm>
            </p:contentPart>
          </mc:Choice>
          <mc:Fallback>
            <p:pic>
              <p:nvPicPr>
                <p:cNvPr id="141" name="Freihand 140">
                  <a:extLst>
                    <a:ext uri="{FF2B5EF4-FFF2-40B4-BE49-F238E27FC236}">
                      <a16:creationId xmlns:a16="http://schemas.microsoft.com/office/drawing/2014/main" id="{563227A0-46E1-4CC0-B53D-824E5C576729}"/>
                    </a:ext>
                  </a:extLst>
                </p:cNvPr>
                <p:cNvPicPr/>
                <p:nvPr/>
              </p:nvPicPr>
              <p:blipFill>
                <a:blip r:embed="rId194"/>
                <a:stretch>
                  <a:fillRect/>
                </a:stretch>
              </p:blipFill>
              <p:spPr>
                <a:xfrm>
                  <a:off x="8388949" y="2664982"/>
                  <a:ext cx="99360" cy="66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95">
              <p14:nvContentPartPr>
                <p14:cNvPr id="142" name="Freihand 141">
                  <a:extLst>
                    <a:ext uri="{FF2B5EF4-FFF2-40B4-BE49-F238E27FC236}">
                      <a16:creationId xmlns:a16="http://schemas.microsoft.com/office/drawing/2014/main" id="{7B7FA625-49B4-48EC-A586-4ADA97B62E1D}"/>
                    </a:ext>
                  </a:extLst>
                </p14:cNvPr>
                <p14:cNvContentPartPr/>
                <p14:nvPr/>
              </p14:nvContentPartPr>
              <p14:xfrm>
                <a:off x="8487229" y="2712862"/>
                <a:ext cx="136440" cy="146880"/>
              </p14:xfrm>
            </p:contentPart>
          </mc:Choice>
          <mc:Fallback>
            <p:pic>
              <p:nvPicPr>
                <p:cNvPr id="142" name="Freihand 141">
                  <a:extLst>
                    <a:ext uri="{FF2B5EF4-FFF2-40B4-BE49-F238E27FC236}">
                      <a16:creationId xmlns:a16="http://schemas.microsoft.com/office/drawing/2014/main" id="{7B7FA625-49B4-48EC-A586-4ADA97B62E1D}"/>
                    </a:ext>
                  </a:extLst>
                </p:cNvPr>
                <p:cNvPicPr/>
                <p:nvPr/>
              </p:nvPicPr>
              <p:blipFill>
                <a:blip r:embed="rId196"/>
                <a:stretch>
                  <a:fillRect/>
                </a:stretch>
              </p:blipFill>
              <p:spPr>
                <a:xfrm>
                  <a:off x="8478589" y="2704222"/>
                  <a:ext cx="154080" cy="164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97">
              <p14:nvContentPartPr>
                <p14:cNvPr id="143" name="Freihand 142">
                  <a:extLst>
                    <a:ext uri="{FF2B5EF4-FFF2-40B4-BE49-F238E27FC236}">
                      <a16:creationId xmlns:a16="http://schemas.microsoft.com/office/drawing/2014/main" id="{80775710-5F21-4AE8-8A81-452868F33D61}"/>
                    </a:ext>
                  </a:extLst>
                </p14:cNvPr>
                <p14:cNvContentPartPr/>
                <p14:nvPr/>
              </p14:nvContentPartPr>
              <p14:xfrm>
                <a:off x="8686309" y="2620342"/>
                <a:ext cx="461520" cy="110520"/>
              </p14:xfrm>
            </p:contentPart>
          </mc:Choice>
          <mc:Fallback>
            <p:pic>
              <p:nvPicPr>
                <p:cNvPr id="143" name="Freihand 142">
                  <a:extLst>
                    <a:ext uri="{FF2B5EF4-FFF2-40B4-BE49-F238E27FC236}">
                      <a16:creationId xmlns:a16="http://schemas.microsoft.com/office/drawing/2014/main" id="{80775710-5F21-4AE8-8A81-452868F33D61}"/>
                    </a:ext>
                  </a:extLst>
                </p:cNvPr>
                <p:cNvPicPr/>
                <p:nvPr/>
              </p:nvPicPr>
              <p:blipFill>
                <a:blip r:embed="rId198"/>
                <a:stretch>
                  <a:fillRect/>
                </a:stretch>
              </p:blipFill>
              <p:spPr>
                <a:xfrm>
                  <a:off x="8677309" y="2611342"/>
                  <a:ext cx="479160" cy="128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99">
              <p14:nvContentPartPr>
                <p14:cNvPr id="144" name="Freihand 143">
                  <a:extLst>
                    <a:ext uri="{FF2B5EF4-FFF2-40B4-BE49-F238E27FC236}">
                      <a16:creationId xmlns:a16="http://schemas.microsoft.com/office/drawing/2014/main" id="{2AE806A3-BEC3-4C89-90C4-34B7C2771E02}"/>
                    </a:ext>
                  </a:extLst>
                </p14:cNvPr>
                <p14:cNvContentPartPr/>
                <p14:nvPr/>
              </p14:nvContentPartPr>
              <p14:xfrm>
                <a:off x="7945789" y="2697382"/>
                <a:ext cx="1460520" cy="628920"/>
              </p14:xfrm>
            </p:contentPart>
          </mc:Choice>
          <mc:Fallback>
            <p:pic>
              <p:nvPicPr>
                <p:cNvPr id="144" name="Freihand 143">
                  <a:extLst>
                    <a:ext uri="{FF2B5EF4-FFF2-40B4-BE49-F238E27FC236}">
                      <a16:creationId xmlns:a16="http://schemas.microsoft.com/office/drawing/2014/main" id="{2AE806A3-BEC3-4C89-90C4-34B7C2771E02}"/>
                    </a:ext>
                  </a:extLst>
                </p:cNvPr>
                <p:cNvPicPr/>
                <p:nvPr/>
              </p:nvPicPr>
              <p:blipFill>
                <a:blip r:embed="rId200"/>
                <a:stretch>
                  <a:fillRect/>
                </a:stretch>
              </p:blipFill>
              <p:spPr>
                <a:xfrm>
                  <a:off x="7936789" y="2688742"/>
                  <a:ext cx="1478160" cy="646560"/>
                </a:xfrm>
                <a:prstGeom prst="rect">
                  <a:avLst/>
                </a:prstGeom>
              </p:spPr>
            </p:pic>
          </mc:Fallback>
        </mc:AlternateContent>
      </p:grpSp>
    </p:spTree>
    <p:extLst>
      <p:ext uri="{BB962C8B-B14F-4D97-AF65-F5344CB8AC3E}">
        <p14:creationId xmlns:p14="http://schemas.microsoft.com/office/powerpoint/2010/main" val="20397602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37653" y="672525"/>
            <a:ext cx="8557708" cy="5792821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lvl="0" hangingPunct="0"/>
            <a:r>
              <a:rPr lang="de-DE" sz="2400" dirty="0">
                <a:latin typeface="Times New Roman" pitchFamily="18"/>
                <a:ea typeface="Droid Sans Fallback" pitchFamily="2"/>
                <a:cs typeface="Lohit Hindi" pitchFamily="2"/>
              </a:rPr>
              <a:t>C(Y)=C</a:t>
            </a:r>
            <a:r>
              <a:rPr lang="de-DE" sz="2400" baseline="-33000" dirty="0">
                <a:latin typeface="Times New Roman" pitchFamily="18"/>
                <a:ea typeface="Droid Sans Fallback" pitchFamily="2"/>
                <a:cs typeface="Lohit Hindi" pitchFamily="2"/>
              </a:rPr>
              <a:t>0</a:t>
            </a:r>
            <a:r>
              <a:rPr lang="de-DE" sz="2400" dirty="0">
                <a:latin typeface="Times New Roman" pitchFamily="18"/>
                <a:ea typeface="Droid Sans Fallback" pitchFamily="2"/>
                <a:cs typeface="Lohit Hindi" pitchFamily="2"/>
              </a:rPr>
              <a:t>+c</a:t>
            </a:r>
            <a:r>
              <a:rPr lang="de-DE" sz="2400" baseline="-33000" dirty="0">
                <a:latin typeface="Times New Roman" pitchFamily="18"/>
                <a:ea typeface="Droid Sans Fallback" pitchFamily="2"/>
                <a:cs typeface="Lohit Hindi" pitchFamily="2"/>
              </a:rPr>
              <a:t>y</a:t>
            </a:r>
            <a:r>
              <a:rPr lang="de-DE" sz="2400" dirty="0">
                <a:latin typeface="Times New Roman" pitchFamily="18"/>
                <a:ea typeface="Arial" pitchFamily="34"/>
                <a:cs typeface="Arial" pitchFamily="34"/>
              </a:rPr>
              <a:t>∙Y=50+0,8Y</a:t>
            </a:r>
          </a:p>
          <a:p>
            <a:pPr lvl="0" hangingPunct="0"/>
            <a:endParaRPr lang="de-DE" sz="2400" dirty="0">
              <a:latin typeface="Times New Roman" pitchFamily="18"/>
              <a:ea typeface="Arial" pitchFamily="34"/>
              <a:cs typeface="Arial" pitchFamily="34"/>
            </a:endParaRPr>
          </a:p>
          <a:p>
            <a:pPr lvl="0" hangingPunct="0"/>
            <a:r>
              <a:rPr lang="de-DE" sz="2400" dirty="0">
                <a:latin typeface="Times New Roman" pitchFamily="18"/>
                <a:ea typeface="Arial" pitchFamily="34"/>
                <a:cs typeface="Arial" pitchFamily="34"/>
              </a:rPr>
              <a:t>I(i)=I</a:t>
            </a:r>
            <a:r>
              <a:rPr lang="de-DE" sz="2400" baseline="-33000" dirty="0">
                <a:latin typeface="Times New Roman" pitchFamily="18"/>
                <a:ea typeface="Arial" pitchFamily="34"/>
                <a:cs typeface="Arial" pitchFamily="34"/>
              </a:rPr>
              <a:t>0</a:t>
            </a:r>
            <a:r>
              <a:rPr lang="de-DE" sz="2400" dirty="0">
                <a:latin typeface="Times New Roman" pitchFamily="18"/>
                <a:ea typeface="Arial" pitchFamily="34"/>
                <a:cs typeface="Arial" pitchFamily="34"/>
              </a:rPr>
              <a:t>+i</a:t>
            </a:r>
            <a:r>
              <a:rPr lang="de-DE" sz="2400" baseline="-33000" dirty="0">
                <a:latin typeface="Times New Roman" pitchFamily="18"/>
                <a:ea typeface="Arial" pitchFamily="34"/>
                <a:cs typeface="Arial" pitchFamily="34"/>
              </a:rPr>
              <a:t>i</a:t>
            </a:r>
            <a:r>
              <a:rPr lang="de-DE" sz="2400" dirty="0">
                <a:latin typeface="Times New Roman" pitchFamily="18"/>
                <a:ea typeface="Arial" pitchFamily="34"/>
                <a:cs typeface="Arial" pitchFamily="34"/>
              </a:rPr>
              <a:t>∙i=30-300i</a:t>
            </a:r>
          </a:p>
          <a:p>
            <a:pPr lvl="0" hangingPunct="0"/>
            <a:endParaRPr lang="de-DE" sz="2400" dirty="0">
              <a:latin typeface="Times New Roman" pitchFamily="18"/>
              <a:ea typeface="Arial" pitchFamily="34"/>
              <a:cs typeface="Arial" pitchFamily="34"/>
            </a:endParaRPr>
          </a:p>
          <a:p>
            <a:pPr lvl="0" hangingPunct="0"/>
            <a:r>
              <a:rPr lang="de-DE" sz="2400" dirty="0">
                <a:latin typeface="Times New Roman" pitchFamily="18"/>
                <a:ea typeface="Arial" pitchFamily="34"/>
                <a:cs typeface="Arial" pitchFamily="34"/>
              </a:rPr>
              <a:t>G=20</a:t>
            </a:r>
          </a:p>
          <a:p>
            <a:pPr lvl="0" hangingPunct="0"/>
            <a:endParaRPr lang="de-DE" sz="2400" dirty="0">
              <a:latin typeface="Times New Roman" pitchFamily="18"/>
              <a:ea typeface="Arial" pitchFamily="34"/>
              <a:cs typeface="Arial" pitchFamily="34"/>
            </a:endParaRPr>
          </a:p>
          <a:p>
            <a:pPr lvl="0" hangingPunct="0"/>
            <a:r>
              <a:rPr lang="de-DE" sz="2400" dirty="0">
                <a:latin typeface="Times New Roman" pitchFamily="18"/>
                <a:ea typeface="Arial Unicode MS" pitchFamily="34"/>
                <a:cs typeface="Arial Unicode MS" pitchFamily="34"/>
              </a:rPr>
              <a:t>L(</a:t>
            </a:r>
            <a:r>
              <a:rPr lang="de-DE" sz="2400" dirty="0" err="1">
                <a:latin typeface="Times New Roman" pitchFamily="18"/>
                <a:ea typeface="Arial Unicode MS" pitchFamily="34"/>
                <a:cs typeface="Arial Unicode MS" pitchFamily="34"/>
              </a:rPr>
              <a:t>Y,i</a:t>
            </a:r>
            <a:r>
              <a:rPr lang="de-DE" sz="2400" dirty="0">
                <a:latin typeface="Times New Roman" pitchFamily="18"/>
                <a:ea typeface="Arial Unicode MS" pitchFamily="34"/>
                <a:cs typeface="Arial Unicode MS" pitchFamily="34"/>
              </a:rPr>
              <a:t>)=</a:t>
            </a:r>
            <a:r>
              <a:rPr lang="de-DE" sz="2400" dirty="0" err="1">
                <a:latin typeface="Times New Roman" pitchFamily="18"/>
                <a:ea typeface="Arial Unicode MS" pitchFamily="34"/>
                <a:cs typeface="Arial Unicode MS" pitchFamily="34"/>
              </a:rPr>
              <a:t>l</a:t>
            </a:r>
            <a:r>
              <a:rPr lang="de-DE" sz="2400" baseline="-33000" dirty="0" err="1">
                <a:latin typeface="Times New Roman" pitchFamily="18"/>
                <a:ea typeface="Arial Unicode MS" pitchFamily="34"/>
                <a:cs typeface="Arial Unicode MS" pitchFamily="34"/>
              </a:rPr>
              <a:t>y</a:t>
            </a:r>
            <a:r>
              <a:rPr lang="de-DE" sz="2400" dirty="0" err="1">
                <a:latin typeface="Times New Roman" pitchFamily="18"/>
                <a:ea typeface="Arial" pitchFamily="34"/>
                <a:cs typeface="Arial" pitchFamily="34"/>
              </a:rPr>
              <a:t>∙Y+l</a:t>
            </a:r>
            <a:r>
              <a:rPr lang="de-DE" sz="2400" baseline="-33000" dirty="0" err="1">
                <a:latin typeface="Times New Roman" pitchFamily="18"/>
                <a:ea typeface="Arial" pitchFamily="34"/>
                <a:cs typeface="Arial" pitchFamily="34"/>
              </a:rPr>
              <a:t>i</a:t>
            </a:r>
            <a:r>
              <a:rPr lang="de-DE" sz="2400" dirty="0" err="1">
                <a:latin typeface="Times New Roman" pitchFamily="18"/>
                <a:ea typeface="Arial" pitchFamily="34"/>
                <a:cs typeface="Arial" pitchFamily="34"/>
              </a:rPr>
              <a:t>∙i</a:t>
            </a:r>
            <a:r>
              <a:rPr lang="de-DE" sz="2400" dirty="0">
                <a:latin typeface="Times New Roman" pitchFamily="18"/>
                <a:ea typeface="Arial" pitchFamily="34"/>
                <a:cs typeface="Arial" pitchFamily="34"/>
              </a:rPr>
              <a:t>=0,5Y – 250i</a:t>
            </a:r>
          </a:p>
          <a:p>
            <a:pPr lvl="0" hangingPunct="0"/>
            <a:endParaRPr lang="de-DE" sz="2400" dirty="0">
              <a:latin typeface="Times New Roman" pitchFamily="18"/>
              <a:ea typeface="Arial" pitchFamily="34"/>
              <a:cs typeface="Arial" pitchFamily="34"/>
            </a:endParaRPr>
          </a:p>
          <a:p>
            <a:pPr lvl="0" hangingPunct="0"/>
            <a:r>
              <a:rPr lang="de-DE" sz="2400" dirty="0">
                <a:latin typeface="Times New Roman" pitchFamily="18"/>
                <a:ea typeface="Arial" pitchFamily="34"/>
                <a:cs typeface="Arial" pitchFamily="34"/>
              </a:rPr>
              <a:t>M=400		p=2 </a:t>
            </a:r>
          </a:p>
          <a:p>
            <a:pPr lvl="0" hangingPunct="0"/>
            <a:endParaRPr lang="de-DE" sz="2400" dirty="0">
              <a:latin typeface="Times New Roman" pitchFamily="18"/>
              <a:ea typeface="Arial" pitchFamily="34"/>
              <a:cs typeface="Arial" pitchFamily="34"/>
            </a:endParaRPr>
          </a:p>
          <a:p>
            <a:pPr lvl="0" hangingPunct="0"/>
            <a:endParaRPr lang="de-DE" sz="2400" dirty="0">
              <a:latin typeface="Times New Roman" pitchFamily="18"/>
              <a:ea typeface="Arial" pitchFamily="34"/>
              <a:cs typeface="Arial" pitchFamily="34"/>
            </a:endParaRPr>
          </a:p>
          <a:p>
            <a:pPr marL="457200" lvl="0" indent="-457200" hangingPunct="0">
              <a:buFont typeface="+mj-lt"/>
              <a:buAutoNum type="alphaLcParenR"/>
            </a:pPr>
            <a:r>
              <a:rPr lang="de-DE" sz="2000" dirty="0">
                <a:latin typeface="Times New Roman" pitchFamily="18"/>
                <a:ea typeface="Arial" pitchFamily="34"/>
                <a:cs typeface="Arial" pitchFamily="34"/>
              </a:rPr>
              <a:t>Bestimmen Sie den fiskalischen Impuls auf das Einkommen, den eine Verdopplung der Staatsausgaben auslöst.</a:t>
            </a:r>
          </a:p>
          <a:p>
            <a:pPr marL="457200" indent="-457200" hangingPunct="0">
              <a:buFont typeface="+mj-lt"/>
              <a:buAutoNum type="alphaLcParenR"/>
            </a:pPr>
            <a:r>
              <a:rPr lang="de-DE" sz="2000" dirty="0">
                <a:latin typeface="Times New Roman" pitchFamily="18"/>
                <a:ea typeface="Arial" pitchFamily="34"/>
                <a:cs typeface="Arial" pitchFamily="34"/>
              </a:rPr>
              <a:t>Bestimmen Sie das geldpolitischen Impuls auf das Einkommen, den eine Erhöhung der Geldmenge um 25% auslöst.</a:t>
            </a:r>
          </a:p>
        </p:txBody>
      </p:sp>
      <p:sp>
        <p:nvSpPr>
          <p:cNvPr id="3" name="TextShape 2"/>
          <p:cNvSpPr txBox="1"/>
          <p:nvPr/>
        </p:nvSpPr>
        <p:spPr>
          <a:xfrm>
            <a:off x="2314670" y="55436"/>
            <a:ext cx="7598011" cy="744941"/>
          </a:xfrm>
          <a:prstGeom prst="rect">
            <a:avLst/>
          </a:prstGeom>
          <a:noFill/>
          <a:ln>
            <a:noFill/>
          </a:ln>
        </p:spPr>
        <p:txBody>
          <a:bodyPr lIns="81646" tIns="40823" rIns="81646" bIns="40823" anchor="ctr" anchorCtr="1"/>
          <a:lstStyle/>
          <a:p>
            <a:r>
              <a:rPr lang="de-DE" sz="2903" b="1" dirty="0"/>
              <a:t>Aufgabe</a:t>
            </a:r>
          </a:p>
        </p:txBody>
      </p:sp>
      <p:sp>
        <p:nvSpPr>
          <p:cNvPr id="4" name="Rechteck 3">
            <a:extLst>
              <a:ext uri="{FF2B5EF4-FFF2-40B4-BE49-F238E27FC236}">
                <a16:creationId xmlns:a16="http://schemas.microsoft.com/office/drawing/2014/main" id="{20C6F380-30FC-41B3-BC19-ACC4A7CF8E3F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228440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Shape 2"/>
          <p:cNvSpPr txBox="1"/>
          <p:nvPr/>
        </p:nvSpPr>
        <p:spPr>
          <a:xfrm>
            <a:off x="0" y="0"/>
            <a:ext cx="1492559" cy="393053"/>
          </a:xfrm>
          <a:prstGeom prst="rect">
            <a:avLst/>
          </a:prstGeom>
          <a:noFill/>
          <a:ln>
            <a:noFill/>
          </a:ln>
        </p:spPr>
        <p:txBody>
          <a:bodyPr lIns="81646" tIns="40823" rIns="81646" bIns="40823" anchor="ctr" anchorCtr="1"/>
          <a:lstStyle/>
          <a:p>
            <a:r>
              <a:rPr lang="de-DE" sz="2903" b="1" dirty="0"/>
              <a:t>Aufgabe</a:t>
            </a:r>
          </a:p>
        </p:txBody>
      </p:sp>
      <p:sp>
        <p:nvSpPr>
          <p:cNvPr id="6" name="Rechteck 5">
            <a:extLst>
              <a:ext uri="{FF2B5EF4-FFF2-40B4-BE49-F238E27FC236}">
                <a16:creationId xmlns:a16="http://schemas.microsoft.com/office/drawing/2014/main" id="{92FC040A-2DBF-497F-9779-DEC300528F77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325129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224</Words>
  <Application>Microsoft Office PowerPoint</Application>
  <PresentationFormat>Breitbild</PresentationFormat>
  <Paragraphs>58</Paragraphs>
  <Slides>6</Slides>
  <Notes>4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6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6</vt:i4>
      </vt:variant>
    </vt:vector>
  </HeadingPairs>
  <TitlesOfParts>
    <vt:vector size="13" baseType="lpstr">
      <vt:lpstr>Arial</vt:lpstr>
      <vt:lpstr>Arial Unicode MS</vt:lpstr>
      <vt:lpstr>Calibri</vt:lpstr>
      <vt:lpstr>Calibri Light</vt:lpstr>
      <vt:lpstr>Cambria Math</vt:lpstr>
      <vt:lpstr>Times New Roman</vt:lpstr>
      <vt:lpstr>Office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Außenwirtschaft</dc:title>
  <dc:creator>BK</dc:creator>
  <cp:lastModifiedBy>Bernhard Köster</cp:lastModifiedBy>
  <cp:revision>718</cp:revision>
  <dcterms:created xsi:type="dcterms:W3CDTF">2019-02-11T10:45:01Z</dcterms:created>
  <dcterms:modified xsi:type="dcterms:W3CDTF">2022-04-28T07:50:17Z</dcterms:modified>
</cp:coreProperties>
</file>